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9" r:id="rId3"/>
    <p:sldId id="257" r:id="rId4"/>
    <p:sldId id="263" r:id="rId5"/>
    <p:sldId id="258" r:id="rId6"/>
    <p:sldId id="261" r:id="rId7"/>
    <p:sldId id="277" r:id="rId8"/>
    <p:sldId id="262" r:id="rId9"/>
    <p:sldId id="264" r:id="rId10"/>
    <p:sldId id="266" r:id="rId11"/>
    <p:sldId id="265" r:id="rId12"/>
    <p:sldId id="267" r:id="rId13"/>
    <p:sldId id="268" r:id="rId14"/>
    <p:sldId id="269" r:id="rId15"/>
    <p:sldId id="270" r:id="rId16"/>
    <p:sldId id="278" r:id="rId17"/>
    <p:sldId id="279" r:id="rId18"/>
    <p:sldId id="353" r:id="rId19"/>
    <p:sldId id="354" r:id="rId20"/>
    <p:sldId id="355" r:id="rId21"/>
    <p:sldId id="357" r:id="rId22"/>
    <p:sldId id="358" r:id="rId23"/>
    <p:sldId id="359" r:id="rId24"/>
    <p:sldId id="280" r:id="rId25"/>
    <p:sldId id="356" r:id="rId26"/>
    <p:sldId id="281" r:id="rId27"/>
    <p:sldId id="283" r:id="rId28"/>
    <p:sldId id="282"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60" r:id="rId96"/>
    <p:sldId id="352" r:id="rId97"/>
    <p:sldId id="350" r:id="rId98"/>
    <p:sldId id="351" r:id="rId99"/>
    <p:sldId id="361" r:id="rId100"/>
    <p:sldId id="362" r:id="rId101"/>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6010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617" autoAdjust="0"/>
    <p:restoredTop sz="94660"/>
  </p:normalViewPr>
  <p:slideViewPr>
    <p:cSldViewPr snapToGrid="0">
      <p:cViewPr varScale="1">
        <p:scale>
          <a:sx n="74" d="100"/>
          <a:sy n="74" d="100"/>
        </p:scale>
        <p:origin x="498"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0.xml"/><Relationship Id="rId1" Type="http://schemas.microsoft.com/office/2011/relationships/chartStyle" Target="style10.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3.xml"/><Relationship Id="rId1" Type="http://schemas.microsoft.com/office/2011/relationships/chartStyle" Target="style13.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accent2"/>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50</c:v>
                </c:pt>
                <c:pt idx="1">
                  <c:v>50</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accent3"/>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73</c:v>
                </c:pt>
                <c:pt idx="1">
                  <c:v>27</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tx2"/>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30</c:v>
                </c:pt>
                <c:pt idx="1">
                  <c:v>70</c:v>
                </c:pt>
              </c:numCache>
            </c:numRef>
          </c:val>
        </c:ser>
        <c:dLbls>
          <c:showLegendKey val="0"/>
          <c:showVal val="0"/>
          <c:showCatName val="0"/>
          <c:showSerName val="0"/>
          <c:showPercent val="0"/>
          <c:showBubbleSize val="0"/>
          <c:showLeaderLines val="1"/>
        </c:dLbls>
        <c:firstSliceAng val="0"/>
        <c:holeSize val="82"/>
      </c:doughnutChart>
    </c:plotArea>
    <c:plotVisOnly val="1"/>
    <c:dispBlanksAs val="zero"/>
    <c:showDLblsOverMax val="0"/>
  </c:chart>
  <c:txPr>
    <a:bodyPr/>
    <a:lstStyle/>
    <a:p>
      <a:pPr>
        <a:defRPr sz="1800"/>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Revenue</c:v>
                </c:pt>
              </c:strCache>
            </c:strRef>
          </c:tx>
          <c:spPr>
            <a:solidFill>
              <a:schemeClr val="accent1"/>
            </a:solidFill>
            <a:ln>
              <a:noFill/>
            </a:ln>
            <a:effectLst/>
            <a:sp3d/>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cat>
            <c:strRef>
              <c:f>Sheet1!$A$2:$A$6</c:f>
              <c:strCache>
                <c:ptCount val="5"/>
                <c:pt idx="0">
                  <c:v>Design</c:v>
                </c:pt>
                <c:pt idx="1">
                  <c:v>Video</c:v>
                </c:pt>
                <c:pt idx="2">
                  <c:v>Graphics</c:v>
                </c:pt>
                <c:pt idx="3">
                  <c:v>Web</c:v>
                </c:pt>
                <c:pt idx="4">
                  <c:v>3D Ocean</c:v>
                </c:pt>
              </c:strCache>
            </c:strRef>
          </c:cat>
          <c:val>
            <c:numRef>
              <c:f>Sheet1!$B$2:$B$6</c:f>
              <c:numCache>
                <c:formatCode>General</c:formatCode>
                <c:ptCount val="5"/>
                <c:pt idx="0">
                  <c:v>4</c:v>
                </c:pt>
                <c:pt idx="1">
                  <c:v>3</c:v>
                </c:pt>
                <c:pt idx="2">
                  <c:v>2</c:v>
                </c:pt>
                <c:pt idx="3">
                  <c:v>1</c:v>
                </c:pt>
                <c:pt idx="4">
                  <c:v>0.5</c:v>
                </c:pt>
              </c:numCache>
            </c:numRef>
          </c:val>
          <c:shape val="pyramid"/>
        </c:ser>
        <c:ser>
          <c:idx val="1"/>
          <c:order val="1"/>
          <c:tx>
            <c:strRef>
              <c:f>Sheet1!$C$1</c:f>
              <c:strCache>
                <c:ptCount val="1"/>
                <c:pt idx="0">
                  <c:v>Sales 1</c:v>
                </c:pt>
              </c:strCache>
            </c:strRef>
          </c:tx>
          <c:spPr>
            <a:solidFill>
              <a:schemeClr val="accent2"/>
            </a:solidFill>
            <a:ln>
              <a:noFill/>
            </a:ln>
            <a:effectLst/>
            <a:sp3d/>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cat>
            <c:strRef>
              <c:f>Sheet1!$A$2:$A$6</c:f>
              <c:strCache>
                <c:ptCount val="5"/>
                <c:pt idx="0">
                  <c:v>Design</c:v>
                </c:pt>
                <c:pt idx="1">
                  <c:v>Video</c:v>
                </c:pt>
                <c:pt idx="2">
                  <c:v>Graphics</c:v>
                </c:pt>
                <c:pt idx="3">
                  <c:v>Web</c:v>
                </c:pt>
                <c:pt idx="4">
                  <c:v>3D Ocean</c:v>
                </c:pt>
              </c:strCache>
            </c:strRef>
          </c:cat>
          <c:val>
            <c:numRef>
              <c:f>Sheet1!$C$2:$C$6</c:f>
              <c:numCache>
                <c:formatCode>General</c:formatCode>
                <c:ptCount val="5"/>
                <c:pt idx="0">
                  <c:v>5</c:v>
                </c:pt>
                <c:pt idx="1">
                  <c:v>4</c:v>
                </c:pt>
                <c:pt idx="2">
                  <c:v>3</c:v>
                </c:pt>
                <c:pt idx="3">
                  <c:v>2</c:v>
                </c:pt>
                <c:pt idx="4">
                  <c:v>1</c:v>
                </c:pt>
              </c:numCache>
            </c:numRef>
          </c:val>
          <c:shape val="pyramid"/>
        </c:ser>
        <c:ser>
          <c:idx val="2"/>
          <c:order val="2"/>
          <c:tx>
            <c:strRef>
              <c:f>Sheet1!$D$1</c:f>
              <c:strCache>
                <c:ptCount val="1"/>
                <c:pt idx="0">
                  <c:v>Sales 2</c:v>
                </c:pt>
              </c:strCache>
            </c:strRef>
          </c:tx>
          <c:spPr>
            <a:solidFill>
              <a:schemeClr val="accent3"/>
            </a:solidFill>
            <a:ln>
              <a:noFill/>
            </a:ln>
            <a:effectLst/>
            <a:sp3d/>
          </c:spPr>
          <c:invertIfNegative val="0"/>
          <c:dPt>
            <c:idx val="0"/>
            <c:invertIfNegative val="0"/>
            <c:bubble3D val="0"/>
          </c:dPt>
          <c:dPt>
            <c:idx val="1"/>
            <c:invertIfNegative val="0"/>
            <c:bubble3D val="0"/>
          </c:dPt>
          <c:dPt>
            <c:idx val="2"/>
            <c:invertIfNegative val="0"/>
            <c:bubble3D val="0"/>
          </c:dPt>
          <c:dPt>
            <c:idx val="3"/>
            <c:invertIfNegative val="0"/>
            <c:bubble3D val="0"/>
          </c:dPt>
          <c:dPt>
            <c:idx val="4"/>
            <c:invertIfNegative val="0"/>
            <c:bubble3D val="0"/>
          </c:dPt>
          <c:cat>
            <c:strRef>
              <c:f>Sheet1!$A$2:$A$6</c:f>
              <c:strCache>
                <c:ptCount val="5"/>
                <c:pt idx="0">
                  <c:v>Design</c:v>
                </c:pt>
                <c:pt idx="1">
                  <c:v>Video</c:v>
                </c:pt>
                <c:pt idx="2">
                  <c:v>Graphics</c:v>
                </c:pt>
                <c:pt idx="3">
                  <c:v>Web</c:v>
                </c:pt>
                <c:pt idx="4">
                  <c:v>3D Ocean</c:v>
                </c:pt>
              </c:strCache>
            </c:strRef>
          </c:cat>
          <c:val>
            <c:numRef>
              <c:f>Sheet1!$D$2:$D$6</c:f>
              <c:numCache>
                <c:formatCode>General</c:formatCode>
                <c:ptCount val="5"/>
                <c:pt idx="0">
                  <c:v>6</c:v>
                </c:pt>
                <c:pt idx="1">
                  <c:v>5</c:v>
                </c:pt>
                <c:pt idx="2">
                  <c:v>4</c:v>
                </c:pt>
                <c:pt idx="3">
                  <c:v>3</c:v>
                </c:pt>
                <c:pt idx="4">
                  <c:v>2</c:v>
                </c:pt>
              </c:numCache>
            </c:numRef>
          </c:val>
          <c:shape val="pyramid"/>
        </c:ser>
        <c:dLbls>
          <c:showLegendKey val="0"/>
          <c:showVal val="0"/>
          <c:showCatName val="0"/>
          <c:showSerName val="0"/>
          <c:showPercent val="0"/>
          <c:showBubbleSize val="0"/>
        </c:dLbls>
        <c:gapWidth val="150"/>
        <c:shape val="box"/>
        <c:axId val="720341592"/>
        <c:axId val="720342768"/>
        <c:axId val="317315920"/>
      </c:bar3DChart>
      <c:catAx>
        <c:axId val="72034159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cap="none" spc="0" normalizeH="0" baseline="0">
                <a:solidFill>
                  <a:schemeClr val="bg1">
                    <a:lumMod val="50000"/>
                  </a:schemeClr>
                </a:solidFill>
                <a:latin typeface="+mn-lt"/>
                <a:ea typeface="+mn-ea"/>
                <a:cs typeface="+mn-cs"/>
              </a:defRPr>
            </a:pPr>
            <a:endParaRPr lang="id-ID"/>
          </a:p>
        </c:txPr>
        <c:crossAx val="720342768"/>
        <c:crosses val="autoZero"/>
        <c:auto val="1"/>
        <c:lblAlgn val="ctr"/>
        <c:lblOffset val="100"/>
        <c:noMultiLvlLbl val="0"/>
      </c:catAx>
      <c:valAx>
        <c:axId val="720342768"/>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720341592"/>
        <c:crosses val="autoZero"/>
        <c:crossBetween val="between"/>
      </c:valAx>
      <c:serAx>
        <c:axId val="317315920"/>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720342768"/>
        <c:crosses val="autoZero"/>
      </c:ser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Sheet1!$B$1</c:f>
              <c:strCache>
                <c:ptCount val="1"/>
                <c:pt idx="0">
                  <c:v>Series 1</c:v>
                </c:pt>
              </c:strCache>
            </c:strRef>
          </c:tx>
          <c:spPr>
            <a:ln w="76200" cap="rnd">
              <a:solidFill>
                <a:schemeClr val="accent1"/>
              </a:solidFill>
              <a:round/>
            </a:ln>
            <a:effectLst>
              <a:outerShdw blurRad="57150" dist="19050" dir="5400000" algn="ctr" rotWithShape="0">
                <a:srgbClr val="000000">
                  <a:alpha val="63000"/>
                </a:srgbClr>
              </a:outerShdw>
            </a:effectLst>
          </c:spPr>
          <c:marker>
            <c:symbol val="circle"/>
            <c:size val="6"/>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w="76200" cap="rnd">
                <a:solidFill>
                  <a:schemeClr val="accent1"/>
                </a:solidFill>
                <a:round/>
              </a:ln>
              <a:effectLst>
                <a:outerShdw blurRad="57150" dist="19050" dir="5400000" algn="ctr" rotWithShape="0">
                  <a:srgbClr val="000000">
                    <a:alpha val="63000"/>
                  </a:srgbClr>
                </a:outerShdw>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5</c:v>
                </c:pt>
                <c:pt idx="1">
                  <c:v>2</c:v>
                </c:pt>
                <c:pt idx="2">
                  <c:v>3</c:v>
                </c:pt>
                <c:pt idx="3">
                  <c:v>4</c:v>
                </c:pt>
              </c:numCache>
            </c:numRef>
          </c:yVal>
          <c:smooth val="1"/>
        </c:ser>
        <c:ser>
          <c:idx val="1"/>
          <c:order val="1"/>
          <c:tx>
            <c:strRef>
              <c:f>Sheet1!$C$1</c:f>
              <c:strCache>
                <c:ptCount val="1"/>
                <c:pt idx="0">
                  <c:v>Series 2</c:v>
                </c:pt>
              </c:strCache>
            </c:strRef>
          </c:tx>
          <c:spPr>
            <a:ln w="76200" cap="rnd">
              <a:solidFill>
                <a:schemeClr val="accent2"/>
              </a:solidFill>
              <a:round/>
            </a:ln>
            <a:effectLst>
              <a:outerShdw blurRad="57150" dist="19050" dir="5400000" algn="ctr" rotWithShape="0">
                <a:srgbClr val="000000">
                  <a:alpha val="63000"/>
                </a:srgbClr>
              </a:outerShdw>
            </a:effectLst>
          </c:spPr>
          <c:marker>
            <c:symbol val="circle"/>
            <c:size val="6"/>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w="76200" cap="rnd">
                <a:solidFill>
                  <a:schemeClr val="accent2"/>
                </a:solidFill>
                <a:round/>
              </a:ln>
              <a:effectLst>
                <a:outerShdw blurRad="57150" dist="19050" dir="5400000" algn="ctr" rotWithShape="0">
                  <a:srgbClr val="000000">
                    <a:alpha val="63000"/>
                  </a:srgbClr>
                </a:outerShdw>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3</c:v>
                </c:pt>
                <c:pt idx="1">
                  <c:v>4</c:v>
                </c:pt>
                <c:pt idx="2">
                  <c:v>2</c:v>
                </c:pt>
                <c:pt idx="3">
                  <c:v>3</c:v>
                </c:pt>
              </c:numCache>
            </c:numRef>
          </c:yVal>
          <c:smooth val="1"/>
        </c:ser>
        <c:ser>
          <c:idx val="2"/>
          <c:order val="2"/>
          <c:tx>
            <c:strRef>
              <c:f>Sheet1!$D$1</c:f>
              <c:strCache>
                <c:ptCount val="1"/>
                <c:pt idx="0">
                  <c:v>Series 3</c:v>
                </c:pt>
              </c:strCache>
            </c:strRef>
          </c:tx>
          <c:spPr>
            <a:ln w="76200" cap="rnd">
              <a:solidFill>
                <a:schemeClr val="accent3"/>
              </a:solidFill>
              <a:round/>
            </a:ln>
            <a:effectLst>
              <a:outerShdw blurRad="57150" dist="19050" dir="5400000" algn="ctr" rotWithShape="0">
                <a:srgbClr val="000000">
                  <a:alpha val="63000"/>
                </a:srgbClr>
              </a:outerShdw>
            </a:effectLst>
          </c:spPr>
          <c:marker>
            <c:symbol val="circle"/>
            <c:size val="6"/>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w="76200" cap="rnd">
                <a:solidFill>
                  <a:schemeClr val="accent3"/>
                </a:solidFill>
                <a:round/>
              </a:ln>
              <a:effectLst>
                <a:outerShdw blurRad="57150" dist="19050" dir="5400000" algn="ctr" rotWithShape="0">
                  <a:srgbClr val="000000">
                    <a:alpha val="63000"/>
                  </a:srgbClr>
                </a:outerShdw>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1"/>
        </c:ser>
        <c:dLbls>
          <c:showLegendKey val="0"/>
          <c:showVal val="0"/>
          <c:showCatName val="0"/>
          <c:showSerName val="0"/>
          <c:showPercent val="0"/>
          <c:showBubbleSize val="0"/>
        </c:dLbls>
        <c:axId val="720343552"/>
        <c:axId val="720350216"/>
      </c:scatterChart>
      <c:valAx>
        <c:axId val="72034355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720350216"/>
        <c:crosses val="autoZero"/>
        <c:crossBetween val="midCat"/>
      </c:valAx>
      <c:valAx>
        <c:axId val="720350216"/>
        <c:scaling>
          <c:orientation val="minMax"/>
          <c:max val="5"/>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720343552"/>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spPr>
              <a:solidFill>
                <a:schemeClr val="accent1"/>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dPt>
          <c:dPt>
            <c:idx val="1"/>
            <c:bubble3D val="0"/>
            <c:spPr>
              <a:solidFill>
                <a:schemeClr val="accent2"/>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dPt>
          <c:dPt>
            <c:idx val="2"/>
            <c:bubble3D val="0"/>
            <c:spPr>
              <a:solidFill>
                <a:schemeClr val="accent3"/>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dPt>
          <c:dPt>
            <c:idx val="3"/>
            <c:bubble3D val="0"/>
            <c:spPr>
              <a:solidFill>
                <a:schemeClr val="bg2"/>
              </a:solidFill>
              <a:ln>
                <a:noFill/>
              </a:ln>
              <a:effectLst>
                <a:outerShdw blurRad="88900" sx="102000" sy="102000" algn="ctr" rotWithShape="0">
                  <a:prstClr val="black">
                    <a:alpha val="10000"/>
                  </a:prstClr>
                </a:outerShdw>
              </a:effectLst>
              <a:scene3d>
                <a:camera prst="orthographicFront"/>
                <a:lightRig rig="threePt" dir="t"/>
              </a:scene3d>
              <a:sp3d>
                <a:bevelT w="127000" h="127000"/>
                <a:bevelB w="127000" h="127000"/>
              </a:sp3d>
            </c:spPr>
          </c:dPt>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pie3D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cap="rnd" cmpd="sng" algn="ctr">
              <a:solidFill>
                <a:schemeClr val="tx1">
                  <a:lumMod val="90000"/>
                  <a:lumOff val="10000"/>
                </a:schemeClr>
              </a:solidFill>
              <a:prstDash val="sysDash"/>
              <a:round/>
            </a:ln>
            <a:effectLst/>
          </c:spPr>
          <c:marker>
            <c:symbol val="circle"/>
            <c:size val="17"/>
            <c:spPr>
              <a:solidFill>
                <a:schemeClr val="bg1">
                  <a:lumMod val="95000"/>
                </a:schemeClr>
              </a:solidFill>
              <a:ln w="25400">
                <a:solidFill>
                  <a:schemeClr val="tx1">
                    <a:lumMod val="90000"/>
                    <a:lumOff val="10000"/>
                  </a:schemeClr>
                </a:solidFill>
              </a:ln>
              <a:effectLst/>
            </c:spPr>
          </c:marker>
          <c:dLbls>
            <c:numFmt formatCode="General" sourceLinked="0"/>
            <c:spPr>
              <a:noFill/>
              <a:ln>
                <a:noFill/>
              </a:ln>
              <a:effectLst/>
            </c:spPr>
            <c:txPr>
              <a:bodyPr rot="0" spcFirstLastPara="1" vertOverflow="ellipsis" vert="horz" wrap="square" anchor="ctr" anchorCtr="1"/>
              <a:lstStyle/>
              <a:p>
                <a:pPr>
                  <a:defRPr sz="900" b="1" i="0" u="none" strike="noStrike" kern="1200" baseline="0">
                    <a:solidFill>
                      <a:schemeClr val="tx1">
                        <a:lumMod val="90000"/>
                        <a:lumOff val="10000"/>
                      </a:schemeClr>
                    </a:solidFill>
                    <a:latin typeface="Lato" panose="020F0502020204030203" pitchFamily="34" charset="0"/>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35000"/>
                          <a:lumOff val="65000"/>
                        </a:schemeClr>
                      </a:solidFill>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10</c:v>
                </c:pt>
                <c:pt idx="1">
                  <c:v>75</c:v>
                </c:pt>
                <c:pt idx="2">
                  <c:v>50</c:v>
                </c:pt>
                <c:pt idx="3">
                  <c:v>45</c:v>
                </c:pt>
                <c:pt idx="4">
                  <c:v>40</c:v>
                </c:pt>
                <c:pt idx="5">
                  <c:v>60</c:v>
                </c:pt>
                <c:pt idx="6">
                  <c:v>35</c:v>
                </c:pt>
                <c:pt idx="7">
                  <c:v>10</c:v>
                </c:pt>
                <c:pt idx="8">
                  <c:v>30</c:v>
                </c:pt>
                <c:pt idx="9">
                  <c:v>20</c:v>
                </c:pt>
                <c:pt idx="10">
                  <c:v>25</c:v>
                </c:pt>
                <c:pt idx="11">
                  <c:v>30</c:v>
                </c:pt>
              </c:numCache>
            </c:numRef>
          </c:val>
          <c:smooth val="0"/>
        </c:ser>
        <c:ser>
          <c:idx val="1"/>
          <c:order val="1"/>
          <c:tx>
            <c:strRef>
              <c:f>Sheet1!$C$1</c:f>
              <c:strCache>
                <c:ptCount val="1"/>
                <c:pt idx="0">
                  <c:v>Series 2</c:v>
                </c:pt>
              </c:strCache>
            </c:strRef>
          </c:tx>
          <c:spPr>
            <a:ln w="25400" cap="rnd" cmpd="sng" algn="ctr">
              <a:solidFill>
                <a:schemeClr val="accent1"/>
              </a:solidFill>
              <a:prstDash val="sysDash"/>
              <a:round/>
            </a:ln>
            <a:effectLst/>
          </c:spPr>
          <c:marker>
            <c:symbol val="circle"/>
            <c:size val="17"/>
            <c:spPr>
              <a:solidFill>
                <a:schemeClr val="bg1">
                  <a:lumMod val="95000"/>
                </a:schemeClr>
              </a:solidFill>
              <a:ln w="25400">
                <a:solidFill>
                  <a:schemeClr val="accent1"/>
                </a:solidFill>
              </a:ln>
              <a:effectLst/>
            </c:spPr>
          </c:marker>
          <c:dLbls>
            <c:dLbl>
              <c:idx val="2"/>
              <c:layout>
                <c:manualLayout>
                  <c:x val="-3.4553173316624927E-2"/>
                  <c:y val="-0.30212469892685911"/>
                </c:manualLayout>
              </c:layout>
              <c:tx>
                <c:rich>
                  <a:bodyPr/>
                  <a:lstStyle/>
                  <a:p>
                    <a:fld id="{9055D683-F36D-4BA5-8FAB-4A65CA00D673}" type="VALUE">
                      <a:rPr lang="en-US"/>
                      <a:pPr/>
                      <a:t>[VALUE]</a:t>
                    </a:fld>
                    <a:endParaRPr lang="id-ID"/>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4"/>
              <c:layout>
                <c:manualLayout>
                  <c:x val="-3.4553173316624927E-2"/>
                  <c:y val="-0.22330956007637418"/>
                </c:manualLayout>
              </c:layout>
              <c:tx>
                <c:rich>
                  <a:bodyPr/>
                  <a:lstStyle/>
                  <a:p>
                    <a:fld id="{3FA35563-CDB5-4033-AA7A-F6C2C7057CD6}" type="VALUE">
                      <a:rPr lang="en-US"/>
                      <a:pPr/>
                      <a:t>[VALUE]</a:t>
                    </a:fld>
                    <a:endParaRPr lang="id-ID"/>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7"/>
              <c:layout>
                <c:manualLayout>
                  <c:x val="-3.4553173316624927E-2"/>
                  <c:y val="-0.17514475300107776"/>
                </c:manualLayout>
              </c:layout>
              <c:tx>
                <c:rich>
                  <a:bodyPr/>
                  <a:lstStyle/>
                  <a:p>
                    <a:fld id="{8413EC2B-1ABF-4769-A1EE-10106FEBAF33}" type="VALUE">
                      <a:rPr lang="en-US"/>
                      <a:pPr/>
                      <a:t>[VALUE]</a:t>
                    </a:fld>
                    <a:endParaRPr lang="id-ID"/>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dLbl>
              <c:idx val="9"/>
              <c:layout>
                <c:manualLayout>
                  <c:x val="-3.4553173316624927E-2"/>
                  <c:y val="-0.31963917422696692"/>
                </c:manualLayout>
              </c:layout>
              <c:tx>
                <c:rich>
                  <a:bodyPr/>
                  <a:lstStyle/>
                  <a:p>
                    <a:fld id="{C9E4E9E6-7D37-4BF8-8E09-8E68402EE368}" type="VALUE">
                      <a:rPr lang="en-US"/>
                      <a:pPr/>
                      <a:t>[VALUE]</a:t>
                    </a:fld>
                    <a:endParaRPr lang="id-ID"/>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Lst>
            </c:dLbl>
            <c:spPr>
              <a:noFill/>
              <a:ln>
                <a:noFill/>
              </a:ln>
              <a:effectLst/>
            </c:spPr>
            <c:txPr>
              <a:bodyPr rot="0" spcFirstLastPara="1" vertOverflow="ellipsis" vert="horz" wrap="square" anchor="ctr" anchorCtr="1"/>
              <a:lstStyle/>
              <a:p>
                <a:pPr>
                  <a:defRPr sz="900" b="1" i="0" u="none" strike="noStrike" kern="1200" baseline="0">
                    <a:solidFill>
                      <a:schemeClr val="accent1"/>
                    </a:solidFill>
                    <a:latin typeface="Lato" panose="020F0502020204030203" pitchFamily="34" charset="0"/>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accent1"/>
                      </a:solidFill>
                      <a:prstDash val="sysDash"/>
                      <a:headEnd type="oval" w="sm" len="sm"/>
                      <a:tailEnd type="oval" w="sm" len="sm"/>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50</c:v>
                </c:pt>
                <c:pt idx="1">
                  <c:v>40</c:v>
                </c:pt>
                <c:pt idx="2">
                  <c:v>65</c:v>
                </c:pt>
                <c:pt idx="3">
                  <c:v>20</c:v>
                </c:pt>
                <c:pt idx="4">
                  <c:v>50</c:v>
                </c:pt>
                <c:pt idx="5">
                  <c:v>40</c:v>
                </c:pt>
                <c:pt idx="6">
                  <c:v>15</c:v>
                </c:pt>
                <c:pt idx="7">
                  <c:v>35</c:v>
                </c:pt>
                <c:pt idx="8">
                  <c:v>10</c:v>
                </c:pt>
                <c:pt idx="9">
                  <c:v>45</c:v>
                </c:pt>
                <c:pt idx="10">
                  <c:v>35</c:v>
                </c:pt>
                <c:pt idx="11">
                  <c:v>10</c:v>
                </c:pt>
              </c:numCache>
            </c:numRef>
          </c:val>
          <c:smooth val="0"/>
        </c:ser>
        <c:ser>
          <c:idx val="2"/>
          <c:order val="2"/>
          <c:tx>
            <c:strRef>
              <c:f>Sheet1!$D$1</c:f>
              <c:strCache>
                <c:ptCount val="1"/>
                <c:pt idx="0">
                  <c:v>Column1</c:v>
                </c:pt>
              </c:strCache>
            </c:strRef>
          </c:tx>
          <c:spPr>
            <a:ln w="19050" cap="rnd" cmpd="sng" algn="ctr">
              <a:solidFill>
                <a:schemeClr val="accent4">
                  <a:shade val="95000"/>
                  <a:satMod val="105000"/>
                </a:schemeClr>
              </a:solidFill>
              <a:round/>
            </a:ln>
            <a:effectLst/>
          </c:spPr>
          <c:marker>
            <c:symbol val="circle"/>
            <c:size val="17"/>
            <c:spPr>
              <a:solidFill>
                <a:schemeClr val="lt1"/>
              </a:solidFill>
              <a:ln>
                <a:noFill/>
              </a:ln>
              <a:effectLst/>
            </c:spPr>
          </c:marker>
          <c:dLbls>
            <c:spPr>
              <a:solidFill>
                <a:schemeClr val="bg1">
                  <a:lumMod val="95000"/>
                </a:schemeClr>
              </a:solidFill>
              <a:ln>
                <a:noFill/>
              </a:ln>
              <a:effectLst/>
            </c:spPr>
            <c:txPr>
              <a:bodyPr rot="0" spcFirstLastPara="1" vertOverflow="ellipsis" vert="horz" wrap="square" anchor="ctr" anchorCtr="1"/>
              <a:lstStyle/>
              <a:p>
                <a:pPr>
                  <a:defRPr sz="900" b="1" i="0" u="none" strike="noStrike" kern="1200" baseline="0">
                    <a:solidFill>
                      <a:schemeClr val="accent4"/>
                    </a:solidFill>
                    <a:latin typeface="Lato" panose="020F0502020204030203" pitchFamily="34" charset="0"/>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35000"/>
                          <a:lumOff val="65000"/>
                        </a:schemeClr>
                      </a:solidFill>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Sheet1!$D$2:$D$13</c:f>
              <c:numCache>
                <c:formatCode>General</c:formatCode>
                <c:ptCount val="12"/>
              </c:numCache>
            </c:numRef>
          </c:val>
          <c:smooth val="0"/>
        </c:ser>
        <c:dLbls>
          <c:dLblPos val="ctr"/>
          <c:showLegendKey val="0"/>
          <c:showVal val="1"/>
          <c:showCatName val="0"/>
          <c:showSerName val="0"/>
          <c:showPercent val="0"/>
          <c:showBubbleSize val="0"/>
        </c:dLbls>
        <c:marker val="1"/>
        <c:smooth val="0"/>
        <c:axId val="720361976"/>
        <c:axId val="720356880"/>
      </c:lineChart>
      <c:catAx>
        <c:axId val="720361976"/>
        <c:scaling>
          <c:orientation val="minMax"/>
        </c:scaling>
        <c:delete val="0"/>
        <c:axPos val="b"/>
        <c:numFmt formatCode="General" sourceLinked="1"/>
        <c:majorTickMark val="none"/>
        <c:minorTickMark val="none"/>
        <c:tickLblPos val="nextTo"/>
        <c:spPr>
          <a:noFill/>
          <a:ln w="12700" cap="flat" cmpd="sng" algn="ctr">
            <a:solidFill>
              <a:schemeClr val="bg1">
                <a:lumMod val="50000"/>
              </a:schemeClr>
            </a:solidFill>
            <a:round/>
            <a:headEnd type="oval" w="sm" len="sm"/>
            <a:tailEnd type="oval" w="sm" len="sm"/>
          </a:ln>
          <a:effectLst/>
        </c:spPr>
        <c:txPr>
          <a:bodyPr rot="-60000000" spcFirstLastPara="1" vertOverflow="ellipsis" vert="horz" wrap="square" anchor="ctr" anchorCtr="1"/>
          <a:lstStyle/>
          <a:p>
            <a:pPr>
              <a:defRPr sz="1000" b="1" i="0" u="none" strike="noStrike" kern="1200" baseline="0">
                <a:solidFill>
                  <a:schemeClr val="bg1">
                    <a:lumMod val="65000"/>
                  </a:schemeClr>
                </a:solidFill>
                <a:latin typeface="Lato" panose="020F0502020204030203" pitchFamily="34" charset="0"/>
                <a:ea typeface="+mn-ea"/>
                <a:cs typeface="+mn-cs"/>
              </a:defRPr>
            </a:pPr>
            <a:endParaRPr lang="id-ID"/>
          </a:p>
        </c:txPr>
        <c:crossAx val="720356880"/>
        <c:crosses val="autoZero"/>
        <c:auto val="1"/>
        <c:lblAlgn val="ctr"/>
        <c:lblOffset val="100"/>
        <c:noMultiLvlLbl val="0"/>
      </c:catAx>
      <c:valAx>
        <c:axId val="720356880"/>
        <c:scaling>
          <c:orientation val="minMax"/>
          <c:max val="100"/>
        </c:scaling>
        <c:delete val="1"/>
        <c:axPos val="l"/>
        <c:numFmt formatCode="General" sourceLinked="1"/>
        <c:majorTickMark val="none"/>
        <c:minorTickMark val="none"/>
        <c:tickLblPos val="nextTo"/>
        <c:crossAx val="720361976"/>
        <c:crosses val="autoZero"/>
        <c:crossBetween val="between"/>
      </c:valAx>
      <c:spPr>
        <a:noFill/>
        <a:ln>
          <a:noFill/>
        </a:ln>
        <a:effectLst/>
      </c:spPr>
    </c:plotArea>
    <c:plotVisOnly val="1"/>
    <c:dispBlanksAs val="gap"/>
    <c:showDLblsOverMax val="0"/>
  </c:chart>
  <c:spPr>
    <a:noFill/>
    <a:ln w="0" cap="flat" cmpd="sng" algn="ctr">
      <a:noFill/>
      <a:round/>
    </a:ln>
    <a:effectLst/>
  </c:spPr>
  <c:txPr>
    <a:bodyPr/>
    <a:lstStyle/>
    <a:p>
      <a:pPr>
        <a:defRPr sz="900">
          <a:latin typeface="Lato" panose="020F0502020204030203" pitchFamily="34" charset="0"/>
        </a:defRPr>
      </a:pPr>
      <a:endParaRPr lang="id-ID"/>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15:layout/>
              </c:ext>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bubble3D val="0"/>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3"/>
            <c:bubble3D val="0"/>
            <c:spPr>
              <a:solidFill>
                <a:schemeClr val="tx2"/>
              </a:solidFill>
              <a:ln>
                <a:noFill/>
              </a:ln>
              <a:effectLst>
                <a:outerShdw blurRad="57150" dist="19050" dir="5400000" algn="ctr" rotWithShape="0">
                  <a:srgbClr val="000000">
                    <a:alpha val="63000"/>
                  </a:srgbClr>
                </a:outerShdw>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lt1">
                        <a:lumMod val="85000"/>
                      </a:schemeClr>
                    </a:solidFill>
                    <a:latin typeface="+mn-lt"/>
                    <a:ea typeface="+mn-ea"/>
                    <a:cs typeface="+mn-cs"/>
                  </a:defRPr>
                </a:pPr>
                <a:endParaRPr lang="id-ID"/>
              </a:p>
            </c:txPr>
            <c:showLegendKey val="0"/>
            <c:showVal val="1"/>
            <c:showCatName val="0"/>
            <c:showSerName val="0"/>
            <c:showPercent val="0"/>
            <c:showBubbleSize val="0"/>
            <c:showLeaderLines val="1"/>
            <c:leaderLines>
              <c:spPr>
                <a:ln w="9525">
                  <a:solidFill>
                    <a:schemeClr val="lt1">
                      <a:lumMod val="95000"/>
                      <a:alpha val="54000"/>
                    </a:schemeClr>
                  </a:solidFill>
                </a:ln>
                <a:effectLst/>
              </c:spPr>
            </c:leaderLines>
            <c:extLst>
              <c:ext xmlns:c15="http://schemas.microsoft.com/office/drawing/2012/chart" uri="{CE6537A1-D6FC-4f65-9D91-7224C49458BB}"/>
            </c:extLst>
          </c:dLbls>
          <c:cat>
            <c:strRef>
              <c:f>Sheet1!$A$2:$A$5</c:f>
              <c:strCache>
                <c:ptCount val="2"/>
                <c:pt idx="0">
                  <c:v>1st Qtr</c:v>
                </c:pt>
                <c:pt idx="1">
                  <c:v>2nd Qtr</c:v>
                </c:pt>
              </c:strCache>
            </c:strRef>
          </c:cat>
          <c:val>
            <c:numRef>
              <c:f>Sheet1!$B$2:$B$5</c:f>
              <c:numCache>
                <c:formatCode>General</c:formatCode>
                <c:ptCount val="4"/>
                <c:pt idx="0">
                  <c:v>12</c:v>
                </c:pt>
                <c:pt idx="1">
                  <c:v>8</c:v>
                </c:pt>
                <c:pt idx="2">
                  <c:v>9</c:v>
                </c:pt>
                <c:pt idx="3">
                  <c:v>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10.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defRPr sz="1197"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2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1.xml><?xml version="1.0" encoding="utf-8"?>
<cs:chartStyle xmlns:cs="http://schemas.microsoft.com/office/drawing/2012/chartStyle" xmlns:a="http://schemas.openxmlformats.org/drawingml/2006/main" id="343">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9525" cap="rnd">
        <a:solidFill>
          <a:schemeClr val="phClr"/>
        </a:solidFill>
        <a:round/>
      </a:ln>
    </cs:spPr>
  </cs:dataPointLine>
  <cs:dataPointMarker>
    <cs:lnRef idx="0">
      <cs:styleClr val="auto"/>
    </cs:lnRef>
    <cs:fillRef idx="3">
      <cs:styleClr val="auto"/>
    </cs:fillRef>
    <cs:effectRef idx="3"/>
    <cs:fontRef idx="minor">
      <a:schemeClr val="tx1"/>
    </cs:fontRef>
    <cs:spPr>
      <a:ln w="9525" cap="rnd">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12.xml><?xml version="1.0" encoding="utf-8"?>
<cs:chartStyle xmlns:cs="http://schemas.microsoft.com/office/drawing/2012/chartStyle" xmlns:a="http://schemas.openxmlformats.org/drawingml/2006/main" id="25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cs:styleClr val="auto"/>
    </cs:fontRef>
    <cs:defRPr sz="1330" b="1" i="0" u="none" strike="noStrike" kern="1200" spc="0" baseline="0"/>
  </cs:dataLabel>
  <cs:dataLabelCallout>
    <cs:lnRef idx="0">
      <cs:styleClr val="auto"/>
    </cs:lnRef>
    <cs:fillRef idx="0"/>
    <cs:effectRef idx="0"/>
    <cs:fontRef idx="minor">
      <cs:styleClr val="auto"/>
    </cs:fontRef>
    <cs:spPr>
      <a:solidFill>
        <a:schemeClr val="lt1"/>
      </a:solidFill>
      <a:ln>
        <a:solidFill>
          <a:schemeClr val="phClr"/>
        </a:solidFill>
      </a:ln>
    </cs:spPr>
    <cs:defRPr sz="133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635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88900" sx="102000" sy="102000" algn="ctr" rotWithShape="0">
          <a:prstClr val="black">
            <a:alpha val="10000"/>
          </a:prstClr>
        </a:outerShdw>
      </a:effectLst>
      <a:scene3d>
        <a:camera prst="orthographicFront"/>
        <a:lightRig rig="threePt" dir="t"/>
      </a:scene3d>
      <a:sp3d>
        <a:bevelT w="127000" h="127000"/>
        <a:bevelB w="127000" h="127000"/>
      </a:sp3d>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34">
  <cs:axisTitle>
    <cs:lnRef idx="0"/>
    <cs:fillRef idx="0"/>
    <cs:effectRef idx="0"/>
    <cs:fontRef idx="minor">
      <a:schemeClr val="dk1">
        <a:lumMod val="65000"/>
        <a:lumOff val="35000"/>
      </a:schemeClr>
    </cs:fontRef>
    <cs:defRPr sz="1197"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330" kern="120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cs:styleClr val="auto"/>
    </cs:fontRef>
    <cs:spPr/>
    <cs:defRPr sz="1197" b="1" i="0" u="none" strike="noStrike" kern="1200" baseline="0"/>
  </cs:dataLabel>
  <cs:dataLabelCallout>
    <cs:lnRef idx="0"/>
    <cs:fillRef idx="0"/>
    <cs:effectRef idx="0"/>
    <cs:fontRef idx="minor">
      <a:schemeClr val="dk1">
        <a:lumMod val="65000"/>
        <a:lumOff val="35000"/>
      </a:schemeClr>
    </cs:fontRef>
    <cs:spPr>
      <a:solidFill>
        <a:schemeClr val="lt1"/>
      </a:solidFill>
      <a:ln w="9575">
        <a:solidFill>
          <a:schemeClr val="lt1">
            <a:lumMod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19050" cap="rnd" cmpd="sng" algn="ctr">
        <a:solidFill>
          <a:schemeClr val="phClr">
            <a:shade val="95000"/>
            <a:satMod val="105000"/>
          </a:schemeClr>
        </a:solidFill>
        <a:round/>
      </a:ln>
    </cs:spPr>
  </cs:dataPointLine>
  <cs:dataPointMarker>
    <cs:lnRef idx="0"/>
    <cs:fillRef idx="0"/>
    <cs:effectRef idx="0"/>
    <cs:fontRef idx="minor">
      <a:schemeClr val="dk1"/>
    </cs:fontRef>
    <cs:spPr>
      <a:solidFill>
        <a:schemeClr val="lt1"/>
      </a:solidFill>
    </cs:spPr>
  </cs:dataPointMarker>
  <cs:dataPointMarkerLayout symbol="circle" size="17"/>
  <cs:dataPointWireframe>
    <cs:lnRef idx="0">
      <cs:styleClr val="auto"/>
    </cs:lnRef>
    <cs:fillRef idx="1"/>
    <cs:effectRef idx="0"/>
    <cs:fontRef idx="minor">
      <a:schemeClr val="dk1"/>
    </cs:fontRef>
    <cs:spPr>
      <a:ln w="9525">
        <a:solidFill>
          <a:schemeClr val="phClr"/>
        </a:solidFill>
      </a:ln>
    </cs:spPr>
  </cs:dataPointWireframe>
  <cs:dataTable>
    <cs:lnRef idx="0"/>
    <cs:fillRef idx="0"/>
    <cs:effectRef idx="0"/>
    <cs:fontRef idx="minor">
      <a:schemeClr val="dk1">
        <a:lumMod val="65000"/>
        <a:lumOff val="35000"/>
      </a:schemeClr>
    </cs:fontRef>
    <cs:spPr>
      <a:ln w="9525">
        <a:solidFill>
          <a:schemeClr val="dk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dk1">
            <a:lumMod val="50000"/>
            <a:lumOff val="50000"/>
          </a:schemeClr>
        </a:solidFill>
      </a:ln>
    </cs:spPr>
  </cs:downBar>
  <cs:dropLine>
    <cs:lnRef idx="0"/>
    <cs:fillRef idx="0"/>
    <cs:effectRef idx="0"/>
    <cs:fontRef idx="minor">
      <a:schemeClr val="dk1"/>
    </cs:fontRef>
    <cs:spPr>
      <a:ln w="9525">
        <a:solidFill>
          <a:schemeClr val="dk1">
            <a:lumMod val="35000"/>
            <a:lumOff val="65000"/>
          </a:schemeClr>
        </a:solidFill>
      </a:ln>
    </cs:spPr>
  </cs:dropLine>
  <cs:errorBar>
    <cs:lnRef idx="0"/>
    <cs:fillRef idx="0"/>
    <cs:effectRef idx="0"/>
    <cs:fontRef idx="minor">
      <a:schemeClr val="dk1"/>
    </cs:fontRef>
    <cs:spPr>
      <a:ln w="9525">
        <a:solidFill>
          <a:schemeClr val="dk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a:solidFill>
          <a:schemeClr val="dk1">
            <a:lumMod val="15000"/>
            <a:lumOff val="85000"/>
          </a:schemeClr>
        </a:solidFill>
      </a:ln>
    </cs:spPr>
  </cs:gridlineMajor>
  <cs:gridlineMinor>
    <cs:lnRef idx="0"/>
    <cs:fillRef idx="0"/>
    <cs:effectRef idx="0"/>
    <cs:fontRef idx="minor">
      <a:schemeClr val="dk1"/>
    </cs:fontRef>
    <cs:spPr>
      <a:ln>
        <a:solidFill>
          <a:schemeClr val="dk1">
            <a:lumMod val="5000"/>
            <a:lumOff val="95000"/>
          </a:schemeClr>
        </a:solidFill>
      </a:ln>
    </cs:spPr>
  </cs:gridlineMinor>
  <cs:hiLoLine>
    <cs:lnRef idx="0"/>
    <cs:fillRef idx="0"/>
    <cs:effectRef idx="0"/>
    <cs:fontRef idx="minor">
      <a:schemeClr val="dk1"/>
    </cs:fontRef>
    <cs:spPr>
      <a:ln w="9525">
        <a:solidFill>
          <a:schemeClr val="dk1">
            <a:lumMod val="35000"/>
            <a:lumOff val="65000"/>
          </a:schemeClr>
        </a:solidFill>
      </a:ln>
    </cs:spPr>
  </cs:hiLoLine>
  <cs:leaderLine>
    <cs:lnRef idx="0"/>
    <cs:fillRef idx="0"/>
    <cs:effectRef idx="0"/>
    <cs:fontRef idx="minor">
      <a:schemeClr val="dk1"/>
    </cs:fontRef>
    <cs:spPr>
      <a:ln w="9525">
        <a:solidFill>
          <a:schemeClr val="dk1">
            <a:lumMod val="35000"/>
            <a:lumOff val="65000"/>
          </a:schemeClr>
        </a:solidFill>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a:solidFill>
          <a:schemeClr val="dk1">
            <a:lumMod val="35000"/>
            <a:lumOff val="65000"/>
          </a:schemeClr>
        </a:solidFill>
      </a:ln>
    </cs:spPr>
  </cs:seriesLine>
  <cs:title>
    <cs:lnRef idx="0"/>
    <cs:fillRef idx="0"/>
    <cs:effectRef idx="0"/>
    <cs:fontRef idx="minor">
      <a:schemeClr val="dk1"/>
    </cs:fontRef>
    <cs:defRPr sz="1915" b="0" kern="1200" cap="all" spc="0" baseline="0">
      <a:gradFill>
        <a:gsLst>
          <a:gs pos="0">
            <a:schemeClr val="dk1">
              <a:lumMod val="50000"/>
              <a:lumOff val="50000"/>
            </a:schemeClr>
          </a:gs>
          <a:gs pos="100000">
            <a:schemeClr val="dk1">
              <a:lumMod val="85000"/>
              <a:lumOff val="15000"/>
            </a:schemeClr>
          </a:gs>
        </a:gsLst>
        <a:lin ang="5400000" scaled="0"/>
      </a:gradFill>
    </cs:defRPr>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dk1">
            <a:lumMod val="50000"/>
            <a:lumOff val="50000"/>
          </a:schemeClr>
        </a:solidFill>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6.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charts/style9.xml><?xml version="1.0" encoding="utf-8"?>
<cs:chartStyle xmlns:cs="http://schemas.microsoft.com/office/drawing/2012/chartStyle" xmlns:a="http://schemas.openxmlformats.org/drawingml/2006/main" id="257">
  <cs:axisTitle>
    <cs:lnRef idx="0"/>
    <cs:fillRef idx="0"/>
    <cs:effectRef idx="0"/>
    <cs:fontRef idx="minor">
      <a:schemeClr val="lt1">
        <a:lumMod val="85000"/>
      </a:schemeClr>
    </cs:fontRef>
    <cs:defRPr sz="1197" b="1" kern="1200" cap="all"/>
  </cs:axisTitle>
  <cs:category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categoryAxis>
  <cs:chartArea>
    <cs:lnRef idx="0"/>
    <cs:fillRef idx="0"/>
    <cs:effectRef idx="0"/>
    <cs:fontRef idx="minor">
      <a:schemeClr val="dk1"/>
    </cs:fontRef>
    <cs:spPr>
      <a:gradFill flip="none" rotWithShape="1">
        <a:gsLst>
          <a:gs pos="0">
            <a:schemeClr val="dk1">
              <a:lumMod val="65000"/>
              <a:lumOff val="35000"/>
            </a:schemeClr>
          </a:gs>
          <a:gs pos="100000">
            <a:schemeClr val="dk1">
              <a:lumMod val="85000"/>
              <a:lumOff val="15000"/>
            </a:schemeClr>
          </a:gs>
        </a:gsLst>
        <a:path path="circle">
          <a:fillToRect l="50000" t="50000" r="50000" b="50000"/>
        </a:path>
        <a:tileRect/>
      </a:gradFill>
    </cs:spPr>
    <cs:defRPr sz="1330" kern="1200"/>
  </cs:chartArea>
  <cs:dataLabel>
    <cs:lnRef idx="0"/>
    <cs:fillRef idx="0"/>
    <cs:effectRef idx="0"/>
    <cs:fontRef idx="minor">
      <a:schemeClr val="lt1">
        <a:lumMod val="85000"/>
      </a:schemeClr>
    </cs:fontRef>
    <cs:defRPr sz="1197" kern="1200"/>
  </cs:dataLabel>
  <cs:dataLabelCallout>
    <cs:lnRef idx="0"/>
    <cs:fillRef idx="0"/>
    <cs:effectRef idx="0"/>
    <cs:fontRef idx="minor">
      <a:schemeClr val="dk1">
        <a:lumMod val="65000"/>
        <a:lumOff val="35000"/>
      </a:schemeClr>
    </cs:fontRef>
    <cs:spPr>
      <a:solidFill>
        <a:schemeClr val="lt1"/>
      </a:solidFill>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lt1">
        <a:lumMod val="85000"/>
      </a:schemeClr>
    </cs:fontRef>
    <cs:spPr>
      <a:ln w="9525">
        <a:solidFill>
          <a:schemeClr val="lt1">
            <a:lumMod val="95000"/>
            <a:alpha val="54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lt1">
            <a:lumMod val="95000"/>
            <a:alpha val="54000"/>
          </a:schemeClr>
        </a:solidFill>
      </a:ln>
    </cs:spPr>
  </cs:downBar>
  <cs:dropLine>
    <cs:lnRef idx="0"/>
    <cs:fillRef idx="0"/>
    <cs:effectRef idx="0"/>
    <cs:fontRef idx="minor">
      <a:schemeClr val="tx1"/>
    </cs:fontRef>
    <cs:spPr>
      <a:ln w="9525">
        <a:solidFill>
          <a:schemeClr val="lt1">
            <a:lumMod val="95000"/>
            <a:alpha val="54000"/>
          </a:schemeClr>
        </a:solidFill>
        <a:prstDash val="dash"/>
      </a:ln>
    </cs:spPr>
  </cs:dropLine>
  <cs:errorBar>
    <cs:lnRef idx="0"/>
    <cs:fillRef idx="0"/>
    <cs:effectRef idx="0"/>
    <cs:fontRef idx="minor">
      <a:schemeClr val="tx1"/>
    </cs:fontRef>
    <cs:spPr>
      <a:ln w="9525" cap="flat" cmpd="sng" algn="ctr">
        <a:solidFill>
          <a:schemeClr val="lt1">
            <a:lumMod val="9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lt1">
            <a:lumMod val="95000"/>
            <a:alpha val="10000"/>
          </a:schemeClr>
        </a:solidFill>
        <a:round/>
      </a:ln>
    </cs:spPr>
  </cs:gridlineMajor>
  <cs:gridlineMinor>
    <cs:lnRef idx="0"/>
    <cs:fillRef idx="0"/>
    <cs:effectRef idx="0"/>
    <cs:fontRef idx="minor">
      <a:schemeClr val="tx1"/>
    </cs:fontRef>
    <cs:spPr>
      <a:ln>
        <a:solidFill>
          <a:schemeClr val="lt1">
            <a:lumMod val="95000"/>
            <a:alpha val="5000"/>
          </a:schemeClr>
        </a:solidFill>
      </a:ln>
    </cs:spPr>
  </cs:gridlineMinor>
  <cs:hiLoLine>
    <cs:lnRef idx="0"/>
    <cs:fillRef idx="0"/>
    <cs:effectRef idx="0"/>
    <cs:fontRef idx="minor">
      <a:schemeClr val="tx1"/>
    </cs:fontRef>
    <cs:spPr>
      <a:ln w="9525">
        <a:solidFill>
          <a:schemeClr val="lt1">
            <a:lumMod val="95000"/>
            <a:alpha val="54000"/>
          </a:schemeClr>
        </a:solidFill>
        <a:prstDash val="dash"/>
      </a:ln>
    </cs:spPr>
  </cs:hiLoLine>
  <cs:leaderLine>
    <cs:lnRef idx="0"/>
    <cs:fillRef idx="0"/>
    <cs:effectRef idx="0"/>
    <cs:fontRef idx="minor">
      <a:schemeClr val="tx1"/>
    </cs:fontRef>
    <cs:spPr>
      <a:ln w="9525">
        <a:solidFill>
          <a:schemeClr val="lt1">
            <a:lumMod val="95000"/>
            <a:alpha val="54000"/>
          </a:schemeClr>
        </a:solidFill>
      </a:ln>
    </cs:spPr>
  </cs:leaderLine>
  <cs:legend>
    <cs:lnRef idx="0"/>
    <cs:fillRef idx="0"/>
    <cs:effectRef idx="0"/>
    <cs:fontRef idx="minor">
      <a:schemeClr val="lt1">
        <a:lumMod val="85000"/>
      </a:schemeClr>
    </cs:fontRef>
    <cs:defRPr sz="1197" kern="1200"/>
  </cs:legend>
  <cs:plotArea>
    <cs:lnRef idx="0"/>
    <cs:fillRef idx="0"/>
    <cs:effectRef idx="0"/>
    <cs:fontRef idx="minor">
      <a:schemeClr val="tx1"/>
    </cs:fontRef>
  </cs:plotArea>
  <cs:plotArea3D>
    <cs:lnRef idx="0"/>
    <cs:fillRef idx="0"/>
    <cs:effectRef idx="0"/>
    <cs:fontRef idx="minor">
      <a:schemeClr val="tx1"/>
    </cs:fontRef>
  </cs:plotArea3D>
  <cs:seriesAxis>
    <cs:lnRef idx="0"/>
    <cs:fillRef idx="0"/>
    <cs:effectRef idx="0"/>
    <cs:fontRef idx="minor">
      <a:schemeClr val="lt1">
        <a:lumMod val="85000"/>
      </a:schemeClr>
    </cs:fontRef>
    <cs:spPr>
      <a:ln w="12700" cap="flat" cmpd="sng" algn="ctr">
        <a:solidFill>
          <a:schemeClr val="lt1">
            <a:lumMod val="95000"/>
            <a:alpha val="54000"/>
          </a:schemeClr>
        </a:solidFill>
        <a:round/>
      </a:ln>
    </cs:spPr>
    <cs:defRPr sz="1197" kern="1200"/>
  </cs:seriesAxis>
  <cs:seriesLine>
    <cs:lnRef idx="0"/>
    <cs:fillRef idx="0"/>
    <cs:effectRef idx="0"/>
    <cs:fontRef idx="minor">
      <a:schemeClr val="lt1"/>
    </cs:fontRef>
    <cs:spPr>
      <a:ln w="9525" cap="flat" cmpd="sng" algn="ctr">
        <a:solidFill>
          <a:schemeClr val="lt1">
            <a:lumMod val="95000"/>
            <a:alpha val="54000"/>
          </a:schemeClr>
        </a:solidFill>
        <a:round/>
      </a:ln>
    </cs:spPr>
  </cs:seriesLine>
  <cs:title>
    <cs:lnRef idx="0"/>
    <cs:fillRef idx="0"/>
    <cs:effectRef idx="0"/>
    <cs:fontRef idx="minor">
      <a:schemeClr val="lt1">
        <a:lumMod val="95000"/>
      </a:schemeClr>
    </cs:fontRef>
    <cs:defRPr sz="2128" b="1" kern="1200" spc="100" baseline="0">
      <a:effectLst>
        <a:outerShdw blurRad="50800" dist="38100" dir="5400000" algn="t" rotWithShape="0">
          <a:prstClr val="black">
            <a:alpha val="40000"/>
          </a:prstClr>
        </a:outerShdw>
      </a:effectLst>
    </cs:defRPr>
  </cs:title>
  <cs:trendline>
    <cs:lnRef idx="0">
      <cs:styleClr val="auto"/>
    </cs:lnRef>
    <cs:fillRef idx="0"/>
    <cs:effectRef idx="0"/>
    <cs:fontRef idx="minor">
      <a:schemeClr val="tx1"/>
    </cs:fontRef>
    <cs:spPr>
      <a:ln w="19050" cap="rnd">
        <a:solidFill>
          <a:schemeClr val="phClr"/>
        </a:solidFill>
      </a:ln>
    </cs:spPr>
  </cs:trendline>
  <cs:trendlineLabel>
    <cs:lnRef idx="0"/>
    <cs:fillRef idx="0"/>
    <cs:effectRef idx="0"/>
    <cs:fontRef idx="minor">
      <a:schemeClr val="lt1">
        <a:lumMod val="85000"/>
      </a:schemeClr>
    </cs:fontRef>
    <cs:defRPr sz="1197" kern="1200"/>
  </cs:trendlineLabel>
  <cs:upBar>
    <cs:lnRef idx="0"/>
    <cs:fillRef idx="0"/>
    <cs:effectRef idx="0"/>
    <cs:fontRef idx="minor">
      <a:schemeClr val="tx1"/>
    </cs:fontRef>
    <cs:spPr>
      <a:solidFill>
        <a:schemeClr val="lt1"/>
      </a:solidFill>
      <a:ln w="9525">
        <a:solidFill>
          <a:schemeClr val="lt1">
            <a:lumMod val="95000"/>
            <a:alpha val="54000"/>
          </a:schemeClr>
        </a:solidFill>
      </a:ln>
    </cs:spPr>
  </cs:upBar>
  <cs:valueAxis>
    <cs:lnRef idx="0"/>
    <cs:fillRef idx="0"/>
    <cs:effectRef idx="0"/>
    <cs:fontRef idx="minor">
      <a:schemeClr val="lt1">
        <a:lumMod val="85000"/>
      </a:schemeClr>
    </cs:fontRef>
    <cs:defRPr sz="1197" kern="1200"/>
  </cs:valueAxis>
  <cs:wall>
    <cs:lnRef idx="0"/>
    <cs:fillRef idx="0"/>
    <cs:effectRef idx="0"/>
    <cs:fontRef idx="minor">
      <a:schemeClr val="tx1"/>
    </cs:fontRef>
  </cs:wall>
</cs:chartStyle>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6026A49-BA5C-4981-BD1D-39870FDDEB83}" type="doc">
      <dgm:prSet loTypeId="urn:microsoft.com/office/officeart/2009/3/layout/StepUpProcess" loCatId="process" qsTypeId="urn:microsoft.com/office/officeart/2005/8/quickstyle/simple1" qsCatId="simple" csTypeId="urn:microsoft.com/office/officeart/2005/8/colors/colorful4" csCatId="colorful" phldr="1"/>
      <dgm:spPr/>
      <dgm:t>
        <a:bodyPr/>
        <a:lstStyle/>
        <a:p>
          <a:endParaRPr lang="en-US"/>
        </a:p>
      </dgm:t>
    </dgm:pt>
    <dgm:pt modelId="{56881577-7503-4D2F-8920-ACF0FB69E5CA}">
      <dgm:prSet phldrT="[Text]"/>
      <dgm:spPr/>
      <dgm:t>
        <a:bodyPr/>
        <a:lstStyle/>
        <a:p>
          <a:r>
            <a:rPr lang="id-ID" dirty="0" smtClean="0"/>
            <a:t>  </a:t>
          </a:r>
          <a:endParaRPr lang="en-US" dirty="0"/>
        </a:p>
      </dgm:t>
    </dgm:pt>
    <dgm:pt modelId="{5BAC1A5B-583E-4DF0-9B92-954E0F6EB547}" type="parTrans" cxnId="{BB05AB36-1FDD-4AD7-81A7-AD784C40E406}">
      <dgm:prSet/>
      <dgm:spPr/>
      <dgm:t>
        <a:bodyPr/>
        <a:lstStyle/>
        <a:p>
          <a:endParaRPr lang="en-US"/>
        </a:p>
      </dgm:t>
    </dgm:pt>
    <dgm:pt modelId="{487CBAE4-098C-4762-BD76-23AD913DD33C}" type="sibTrans" cxnId="{BB05AB36-1FDD-4AD7-81A7-AD784C40E406}">
      <dgm:prSet/>
      <dgm:spPr/>
      <dgm:t>
        <a:bodyPr/>
        <a:lstStyle/>
        <a:p>
          <a:endParaRPr lang="en-US"/>
        </a:p>
      </dgm:t>
    </dgm:pt>
    <dgm:pt modelId="{3B730FC4-8352-46CD-B5D2-1C40B79A3576}">
      <dgm:prSet phldrT="[Text]"/>
      <dgm:spPr/>
      <dgm:t>
        <a:bodyPr/>
        <a:lstStyle/>
        <a:p>
          <a:r>
            <a:rPr lang="id-ID" dirty="0" smtClean="0"/>
            <a:t>   </a:t>
          </a:r>
          <a:endParaRPr lang="en-US" dirty="0"/>
        </a:p>
      </dgm:t>
    </dgm:pt>
    <dgm:pt modelId="{30CA79AA-6624-4E83-8681-20938461D5C6}" type="parTrans" cxnId="{3D17F286-4608-479A-89C7-82D164566EF0}">
      <dgm:prSet/>
      <dgm:spPr/>
      <dgm:t>
        <a:bodyPr/>
        <a:lstStyle/>
        <a:p>
          <a:endParaRPr lang="en-US"/>
        </a:p>
      </dgm:t>
    </dgm:pt>
    <dgm:pt modelId="{2BF5C4C5-0736-4151-84CA-31BC16A4A95D}" type="sibTrans" cxnId="{3D17F286-4608-479A-89C7-82D164566EF0}">
      <dgm:prSet/>
      <dgm:spPr/>
      <dgm:t>
        <a:bodyPr/>
        <a:lstStyle/>
        <a:p>
          <a:endParaRPr lang="en-US"/>
        </a:p>
      </dgm:t>
    </dgm:pt>
    <dgm:pt modelId="{4C019383-E468-4614-B4E6-CAC9478F5E4E}">
      <dgm:prSet phldrT="[Text]"/>
      <dgm:spPr/>
      <dgm:t>
        <a:bodyPr/>
        <a:lstStyle/>
        <a:p>
          <a:r>
            <a:rPr lang="id-ID" dirty="0" smtClean="0"/>
            <a:t>   </a:t>
          </a:r>
          <a:endParaRPr lang="en-US" dirty="0"/>
        </a:p>
      </dgm:t>
    </dgm:pt>
    <dgm:pt modelId="{3F8523B4-528D-439C-B9A7-2C05786B5F82}" type="parTrans" cxnId="{3E7975A8-55B9-4F57-8A3E-2D4AAF91B379}">
      <dgm:prSet/>
      <dgm:spPr/>
      <dgm:t>
        <a:bodyPr/>
        <a:lstStyle/>
        <a:p>
          <a:endParaRPr lang="en-US"/>
        </a:p>
      </dgm:t>
    </dgm:pt>
    <dgm:pt modelId="{3BDF136D-0A7D-45F9-B6C8-D60DF91B88FD}" type="sibTrans" cxnId="{3E7975A8-55B9-4F57-8A3E-2D4AAF91B379}">
      <dgm:prSet/>
      <dgm:spPr/>
      <dgm:t>
        <a:bodyPr/>
        <a:lstStyle/>
        <a:p>
          <a:endParaRPr lang="en-US"/>
        </a:p>
      </dgm:t>
    </dgm:pt>
    <dgm:pt modelId="{993658C8-9588-426C-B4CE-65266EF23510}">
      <dgm:prSet/>
      <dgm:spPr/>
      <dgm:t>
        <a:bodyPr/>
        <a:lstStyle/>
        <a:p>
          <a:endParaRPr lang="en-US"/>
        </a:p>
      </dgm:t>
    </dgm:pt>
    <dgm:pt modelId="{415324C9-AE71-49F7-9271-F2BBEA5FF5B7}" type="parTrans" cxnId="{DEE6BCAE-6758-4FA1-B203-4CD715A5ED0E}">
      <dgm:prSet/>
      <dgm:spPr/>
      <dgm:t>
        <a:bodyPr/>
        <a:lstStyle/>
        <a:p>
          <a:endParaRPr lang="en-US"/>
        </a:p>
      </dgm:t>
    </dgm:pt>
    <dgm:pt modelId="{E302BCFD-668C-4472-B42C-B687283ED0A6}" type="sibTrans" cxnId="{DEE6BCAE-6758-4FA1-B203-4CD715A5ED0E}">
      <dgm:prSet/>
      <dgm:spPr/>
      <dgm:t>
        <a:bodyPr/>
        <a:lstStyle/>
        <a:p>
          <a:endParaRPr lang="en-US"/>
        </a:p>
      </dgm:t>
    </dgm:pt>
    <dgm:pt modelId="{C9A9E75C-1DC8-4576-8FDC-7163102AF4F4}">
      <dgm:prSet/>
      <dgm:spPr/>
      <dgm:t>
        <a:bodyPr/>
        <a:lstStyle/>
        <a:p>
          <a:endParaRPr lang="en-US"/>
        </a:p>
      </dgm:t>
    </dgm:pt>
    <dgm:pt modelId="{BACC5A88-7F3B-42A1-B8BD-CFAA3C6E0DEE}" type="parTrans" cxnId="{2155590B-6A7C-4F50-8F12-BC6779CD085E}">
      <dgm:prSet/>
      <dgm:spPr/>
      <dgm:t>
        <a:bodyPr/>
        <a:lstStyle/>
        <a:p>
          <a:endParaRPr lang="en-US"/>
        </a:p>
      </dgm:t>
    </dgm:pt>
    <dgm:pt modelId="{4291E891-B9FE-4AFA-AA38-AF195A320EC6}" type="sibTrans" cxnId="{2155590B-6A7C-4F50-8F12-BC6779CD085E}">
      <dgm:prSet/>
      <dgm:spPr/>
      <dgm:t>
        <a:bodyPr/>
        <a:lstStyle/>
        <a:p>
          <a:endParaRPr lang="en-US"/>
        </a:p>
      </dgm:t>
    </dgm:pt>
    <dgm:pt modelId="{AB2DF3B0-E3A3-4357-8817-ED9F66697A23}" type="pres">
      <dgm:prSet presAssocID="{D6026A49-BA5C-4981-BD1D-39870FDDEB83}" presName="rootnode" presStyleCnt="0">
        <dgm:presLayoutVars>
          <dgm:chMax/>
          <dgm:chPref/>
          <dgm:dir/>
          <dgm:animLvl val="lvl"/>
        </dgm:presLayoutVars>
      </dgm:prSet>
      <dgm:spPr/>
      <dgm:t>
        <a:bodyPr/>
        <a:lstStyle/>
        <a:p>
          <a:endParaRPr lang="en-US"/>
        </a:p>
      </dgm:t>
    </dgm:pt>
    <dgm:pt modelId="{8A6EAF33-4F65-4E2D-8B30-42092B7881A2}" type="pres">
      <dgm:prSet presAssocID="{56881577-7503-4D2F-8920-ACF0FB69E5CA}" presName="composite" presStyleCnt="0"/>
      <dgm:spPr/>
    </dgm:pt>
    <dgm:pt modelId="{1DCBC25E-F709-4C0E-A894-F5A09AF0C4A5}" type="pres">
      <dgm:prSet presAssocID="{56881577-7503-4D2F-8920-ACF0FB69E5CA}" presName="LShape" presStyleLbl="alignNode1" presStyleIdx="0" presStyleCnt="9"/>
      <dgm:spPr>
        <a:solidFill>
          <a:schemeClr val="tx2"/>
        </a:solidFill>
        <a:ln>
          <a:noFill/>
        </a:ln>
      </dgm:spPr>
      <dgm:t>
        <a:bodyPr/>
        <a:lstStyle/>
        <a:p>
          <a:endParaRPr lang="en-US"/>
        </a:p>
      </dgm:t>
    </dgm:pt>
    <dgm:pt modelId="{0F52A4EF-BA38-4260-A7F0-3DF5D39F4E26}" type="pres">
      <dgm:prSet presAssocID="{56881577-7503-4D2F-8920-ACF0FB69E5CA}" presName="ParentText" presStyleLbl="revTx" presStyleIdx="0" presStyleCnt="5">
        <dgm:presLayoutVars>
          <dgm:chMax val="0"/>
          <dgm:chPref val="0"/>
          <dgm:bulletEnabled val="1"/>
        </dgm:presLayoutVars>
      </dgm:prSet>
      <dgm:spPr/>
      <dgm:t>
        <a:bodyPr/>
        <a:lstStyle/>
        <a:p>
          <a:endParaRPr lang="en-US"/>
        </a:p>
      </dgm:t>
    </dgm:pt>
    <dgm:pt modelId="{C0B67B37-705E-467A-895C-496AD8A489E1}" type="pres">
      <dgm:prSet presAssocID="{56881577-7503-4D2F-8920-ACF0FB69E5CA}" presName="Triangle" presStyleLbl="alignNode1" presStyleIdx="1" presStyleCnt="9"/>
      <dgm:spPr>
        <a:solidFill>
          <a:schemeClr val="tx2"/>
        </a:solidFill>
        <a:ln>
          <a:noFill/>
        </a:ln>
      </dgm:spPr>
      <dgm:t>
        <a:bodyPr/>
        <a:lstStyle/>
        <a:p>
          <a:endParaRPr lang="en-US"/>
        </a:p>
      </dgm:t>
    </dgm:pt>
    <dgm:pt modelId="{B610AD6C-F0E3-43C6-A13E-0E8E76342DAD}" type="pres">
      <dgm:prSet presAssocID="{487CBAE4-098C-4762-BD76-23AD913DD33C}" presName="sibTrans" presStyleCnt="0"/>
      <dgm:spPr/>
    </dgm:pt>
    <dgm:pt modelId="{8BD2CF54-D587-4527-9134-E6D2E87B6428}" type="pres">
      <dgm:prSet presAssocID="{487CBAE4-098C-4762-BD76-23AD913DD33C}" presName="space" presStyleCnt="0"/>
      <dgm:spPr/>
    </dgm:pt>
    <dgm:pt modelId="{7C20E543-08F1-490A-8495-A857AD92309B}" type="pres">
      <dgm:prSet presAssocID="{3B730FC4-8352-46CD-B5D2-1C40B79A3576}" presName="composite" presStyleCnt="0"/>
      <dgm:spPr/>
    </dgm:pt>
    <dgm:pt modelId="{AC724C18-418D-4142-A6B7-C3E0CFBA31E5}" type="pres">
      <dgm:prSet presAssocID="{3B730FC4-8352-46CD-B5D2-1C40B79A3576}" presName="LShape" presStyleLbl="alignNode1" presStyleIdx="2" presStyleCnt="9"/>
      <dgm:spPr>
        <a:solidFill>
          <a:schemeClr val="bg1">
            <a:lumMod val="50000"/>
          </a:schemeClr>
        </a:solidFill>
        <a:ln>
          <a:noFill/>
        </a:ln>
      </dgm:spPr>
      <dgm:t>
        <a:bodyPr/>
        <a:lstStyle/>
        <a:p>
          <a:endParaRPr lang="en-US"/>
        </a:p>
      </dgm:t>
    </dgm:pt>
    <dgm:pt modelId="{E19CCC93-57F1-4EE4-B151-6BFED38D8224}" type="pres">
      <dgm:prSet presAssocID="{3B730FC4-8352-46CD-B5D2-1C40B79A3576}" presName="ParentText" presStyleLbl="revTx" presStyleIdx="1" presStyleCnt="5">
        <dgm:presLayoutVars>
          <dgm:chMax val="0"/>
          <dgm:chPref val="0"/>
          <dgm:bulletEnabled val="1"/>
        </dgm:presLayoutVars>
      </dgm:prSet>
      <dgm:spPr/>
      <dgm:t>
        <a:bodyPr/>
        <a:lstStyle/>
        <a:p>
          <a:endParaRPr lang="en-US"/>
        </a:p>
      </dgm:t>
    </dgm:pt>
    <dgm:pt modelId="{5549388A-49D4-4CD8-913C-B03B387D7969}" type="pres">
      <dgm:prSet presAssocID="{3B730FC4-8352-46CD-B5D2-1C40B79A3576}" presName="Triangle" presStyleLbl="alignNode1" presStyleIdx="3" presStyleCnt="9"/>
      <dgm:spPr>
        <a:solidFill>
          <a:schemeClr val="bg2"/>
        </a:solidFill>
        <a:ln>
          <a:noFill/>
        </a:ln>
      </dgm:spPr>
      <dgm:t>
        <a:bodyPr/>
        <a:lstStyle/>
        <a:p>
          <a:endParaRPr lang="en-US"/>
        </a:p>
      </dgm:t>
    </dgm:pt>
    <dgm:pt modelId="{2F73776B-6099-4B36-BD92-DC92351F9C42}" type="pres">
      <dgm:prSet presAssocID="{2BF5C4C5-0736-4151-84CA-31BC16A4A95D}" presName="sibTrans" presStyleCnt="0"/>
      <dgm:spPr/>
    </dgm:pt>
    <dgm:pt modelId="{E53BB09C-40B6-42CC-A317-EFAEEB557D5B}" type="pres">
      <dgm:prSet presAssocID="{2BF5C4C5-0736-4151-84CA-31BC16A4A95D}" presName="space" presStyleCnt="0"/>
      <dgm:spPr/>
    </dgm:pt>
    <dgm:pt modelId="{95469540-8295-4C52-BB79-55537FFF259F}" type="pres">
      <dgm:prSet presAssocID="{4C019383-E468-4614-B4E6-CAC9478F5E4E}" presName="composite" presStyleCnt="0"/>
      <dgm:spPr/>
    </dgm:pt>
    <dgm:pt modelId="{C366BD79-E5FC-4CE9-9E05-47CC886B946A}" type="pres">
      <dgm:prSet presAssocID="{4C019383-E468-4614-B4E6-CAC9478F5E4E}" presName="LShape" presStyleLbl="alignNode1" presStyleIdx="4" presStyleCnt="9" custLinFactNeighborY="0"/>
      <dgm:spPr>
        <a:solidFill>
          <a:schemeClr val="accent1"/>
        </a:solidFill>
        <a:ln>
          <a:noFill/>
        </a:ln>
      </dgm:spPr>
      <dgm:t>
        <a:bodyPr/>
        <a:lstStyle/>
        <a:p>
          <a:endParaRPr lang="en-US"/>
        </a:p>
      </dgm:t>
    </dgm:pt>
    <dgm:pt modelId="{F79288F5-7C85-4FA9-8457-08E7BA624748}" type="pres">
      <dgm:prSet presAssocID="{4C019383-E468-4614-B4E6-CAC9478F5E4E}" presName="ParentText" presStyleLbl="revTx" presStyleIdx="2" presStyleCnt="5">
        <dgm:presLayoutVars>
          <dgm:chMax val="0"/>
          <dgm:chPref val="0"/>
          <dgm:bulletEnabled val="1"/>
        </dgm:presLayoutVars>
      </dgm:prSet>
      <dgm:spPr/>
      <dgm:t>
        <a:bodyPr/>
        <a:lstStyle/>
        <a:p>
          <a:endParaRPr lang="en-US"/>
        </a:p>
      </dgm:t>
    </dgm:pt>
    <dgm:pt modelId="{437593CF-DAC6-4CC1-9158-AE83493ACCC4}" type="pres">
      <dgm:prSet presAssocID="{4C019383-E468-4614-B4E6-CAC9478F5E4E}" presName="Triangle" presStyleLbl="alignNode1" presStyleIdx="5" presStyleCnt="9"/>
      <dgm:spPr>
        <a:solidFill>
          <a:schemeClr val="accent1"/>
        </a:solidFill>
        <a:ln>
          <a:noFill/>
        </a:ln>
      </dgm:spPr>
      <dgm:t>
        <a:bodyPr/>
        <a:lstStyle/>
        <a:p>
          <a:endParaRPr lang="en-US"/>
        </a:p>
      </dgm:t>
    </dgm:pt>
    <dgm:pt modelId="{7557E382-A4B2-47F1-858E-AACB1B7EEEE5}" type="pres">
      <dgm:prSet presAssocID="{3BDF136D-0A7D-45F9-B6C8-D60DF91B88FD}" presName="sibTrans" presStyleCnt="0"/>
      <dgm:spPr/>
    </dgm:pt>
    <dgm:pt modelId="{1A2256FE-580A-4B1D-B23F-A2DF6344364D}" type="pres">
      <dgm:prSet presAssocID="{3BDF136D-0A7D-45F9-B6C8-D60DF91B88FD}" presName="space" presStyleCnt="0"/>
      <dgm:spPr/>
    </dgm:pt>
    <dgm:pt modelId="{4426A444-EF15-4646-8332-3EBABB9B0E2C}" type="pres">
      <dgm:prSet presAssocID="{993658C8-9588-426C-B4CE-65266EF23510}" presName="composite" presStyleCnt="0"/>
      <dgm:spPr/>
    </dgm:pt>
    <dgm:pt modelId="{AC1B9834-B70F-4686-92B5-36FADF7C375C}" type="pres">
      <dgm:prSet presAssocID="{993658C8-9588-426C-B4CE-65266EF23510}" presName="LShape" presStyleLbl="alignNode1" presStyleIdx="6" presStyleCnt="9"/>
      <dgm:spPr>
        <a:solidFill>
          <a:schemeClr val="accent2"/>
        </a:solidFill>
        <a:ln>
          <a:noFill/>
        </a:ln>
      </dgm:spPr>
      <dgm:t>
        <a:bodyPr/>
        <a:lstStyle/>
        <a:p>
          <a:endParaRPr lang="id-ID"/>
        </a:p>
      </dgm:t>
    </dgm:pt>
    <dgm:pt modelId="{71C2C4CB-EE14-4110-8B24-AB7AAE526F4B}" type="pres">
      <dgm:prSet presAssocID="{993658C8-9588-426C-B4CE-65266EF23510}" presName="ParentText" presStyleLbl="revTx" presStyleIdx="3" presStyleCnt="5">
        <dgm:presLayoutVars>
          <dgm:chMax val="0"/>
          <dgm:chPref val="0"/>
          <dgm:bulletEnabled val="1"/>
        </dgm:presLayoutVars>
      </dgm:prSet>
      <dgm:spPr/>
      <dgm:t>
        <a:bodyPr/>
        <a:lstStyle/>
        <a:p>
          <a:endParaRPr lang="en-US"/>
        </a:p>
      </dgm:t>
    </dgm:pt>
    <dgm:pt modelId="{599B2129-CC37-446B-B859-5759DE440142}" type="pres">
      <dgm:prSet presAssocID="{993658C8-9588-426C-B4CE-65266EF23510}" presName="Triangle" presStyleLbl="alignNode1" presStyleIdx="7" presStyleCnt="9"/>
      <dgm:spPr>
        <a:solidFill>
          <a:schemeClr val="accent2"/>
        </a:solidFill>
        <a:ln>
          <a:noFill/>
        </a:ln>
      </dgm:spPr>
      <dgm:t>
        <a:bodyPr/>
        <a:lstStyle/>
        <a:p>
          <a:endParaRPr lang="en-US"/>
        </a:p>
      </dgm:t>
    </dgm:pt>
    <dgm:pt modelId="{45694F28-6F92-42DD-AFCF-B8EF5CB49441}" type="pres">
      <dgm:prSet presAssocID="{E302BCFD-668C-4472-B42C-B687283ED0A6}" presName="sibTrans" presStyleCnt="0"/>
      <dgm:spPr/>
    </dgm:pt>
    <dgm:pt modelId="{EBF2733C-6AE1-43E6-BA3A-024D8B752037}" type="pres">
      <dgm:prSet presAssocID="{E302BCFD-668C-4472-B42C-B687283ED0A6}" presName="space" presStyleCnt="0"/>
      <dgm:spPr/>
    </dgm:pt>
    <dgm:pt modelId="{65C26044-DF17-4836-B00C-1EC8620C9678}" type="pres">
      <dgm:prSet presAssocID="{C9A9E75C-1DC8-4576-8FDC-7163102AF4F4}" presName="composite" presStyleCnt="0"/>
      <dgm:spPr/>
    </dgm:pt>
    <dgm:pt modelId="{53115951-465E-4C30-83FD-37C0A2F1E27F}" type="pres">
      <dgm:prSet presAssocID="{C9A9E75C-1DC8-4576-8FDC-7163102AF4F4}" presName="LShape" presStyleLbl="alignNode1" presStyleIdx="8" presStyleCnt="9"/>
      <dgm:spPr>
        <a:solidFill>
          <a:schemeClr val="accent3"/>
        </a:solidFill>
        <a:ln>
          <a:noFill/>
        </a:ln>
      </dgm:spPr>
      <dgm:t>
        <a:bodyPr/>
        <a:lstStyle/>
        <a:p>
          <a:endParaRPr lang="en-US"/>
        </a:p>
      </dgm:t>
    </dgm:pt>
    <dgm:pt modelId="{010FA9E4-3C4A-42B0-8771-7C9F7CC36C4F}" type="pres">
      <dgm:prSet presAssocID="{C9A9E75C-1DC8-4576-8FDC-7163102AF4F4}" presName="ParentText" presStyleLbl="revTx" presStyleIdx="4" presStyleCnt="5">
        <dgm:presLayoutVars>
          <dgm:chMax val="0"/>
          <dgm:chPref val="0"/>
          <dgm:bulletEnabled val="1"/>
        </dgm:presLayoutVars>
      </dgm:prSet>
      <dgm:spPr/>
      <dgm:t>
        <a:bodyPr/>
        <a:lstStyle/>
        <a:p>
          <a:endParaRPr lang="en-US"/>
        </a:p>
      </dgm:t>
    </dgm:pt>
  </dgm:ptLst>
  <dgm:cxnLst>
    <dgm:cxn modelId="{6CBA0AB8-295E-4BA5-B792-8884B12E4B67}" type="presOf" srcId="{993658C8-9588-426C-B4CE-65266EF23510}" destId="{71C2C4CB-EE14-4110-8B24-AB7AAE526F4B}" srcOrd="0" destOrd="0" presId="urn:microsoft.com/office/officeart/2009/3/layout/StepUpProcess"/>
    <dgm:cxn modelId="{0D62C7C7-4C9D-4879-867D-A8BEB0A7EAE1}" type="presOf" srcId="{C9A9E75C-1DC8-4576-8FDC-7163102AF4F4}" destId="{010FA9E4-3C4A-42B0-8771-7C9F7CC36C4F}" srcOrd="0" destOrd="0" presId="urn:microsoft.com/office/officeart/2009/3/layout/StepUpProcess"/>
    <dgm:cxn modelId="{3E7975A8-55B9-4F57-8A3E-2D4AAF91B379}" srcId="{D6026A49-BA5C-4981-BD1D-39870FDDEB83}" destId="{4C019383-E468-4614-B4E6-CAC9478F5E4E}" srcOrd="2" destOrd="0" parTransId="{3F8523B4-528D-439C-B9A7-2C05786B5F82}" sibTransId="{3BDF136D-0A7D-45F9-B6C8-D60DF91B88FD}"/>
    <dgm:cxn modelId="{DEE6BCAE-6758-4FA1-B203-4CD715A5ED0E}" srcId="{D6026A49-BA5C-4981-BD1D-39870FDDEB83}" destId="{993658C8-9588-426C-B4CE-65266EF23510}" srcOrd="3" destOrd="0" parTransId="{415324C9-AE71-49F7-9271-F2BBEA5FF5B7}" sibTransId="{E302BCFD-668C-4472-B42C-B687283ED0A6}"/>
    <dgm:cxn modelId="{399F150A-1054-4D35-B715-3C5C13EA3144}" type="presOf" srcId="{4C019383-E468-4614-B4E6-CAC9478F5E4E}" destId="{F79288F5-7C85-4FA9-8457-08E7BA624748}" srcOrd="0" destOrd="0" presId="urn:microsoft.com/office/officeart/2009/3/layout/StepUpProcess"/>
    <dgm:cxn modelId="{34B3798A-7FA2-43B6-9185-869D3C59F5EE}" type="presOf" srcId="{56881577-7503-4D2F-8920-ACF0FB69E5CA}" destId="{0F52A4EF-BA38-4260-A7F0-3DF5D39F4E26}" srcOrd="0" destOrd="0" presId="urn:microsoft.com/office/officeart/2009/3/layout/StepUpProcess"/>
    <dgm:cxn modelId="{3D17F286-4608-479A-89C7-82D164566EF0}" srcId="{D6026A49-BA5C-4981-BD1D-39870FDDEB83}" destId="{3B730FC4-8352-46CD-B5D2-1C40B79A3576}" srcOrd="1" destOrd="0" parTransId="{30CA79AA-6624-4E83-8681-20938461D5C6}" sibTransId="{2BF5C4C5-0736-4151-84CA-31BC16A4A95D}"/>
    <dgm:cxn modelId="{CFEFAC01-87A7-4F79-B6F2-4C2A8A5B2248}" type="presOf" srcId="{3B730FC4-8352-46CD-B5D2-1C40B79A3576}" destId="{E19CCC93-57F1-4EE4-B151-6BFED38D8224}" srcOrd="0" destOrd="0" presId="urn:microsoft.com/office/officeart/2009/3/layout/StepUpProcess"/>
    <dgm:cxn modelId="{F84C20BB-E9B9-4E32-8074-785561F2B263}" type="presOf" srcId="{D6026A49-BA5C-4981-BD1D-39870FDDEB83}" destId="{AB2DF3B0-E3A3-4357-8817-ED9F66697A23}" srcOrd="0" destOrd="0" presId="urn:microsoft.com/office/officeart/2009/3/layout/StepUpProcess"/>
    <dgm:cxn modelId="{2155590B-6A7C-4F50-8F12-BC6779CD085E}" srcId="{D6026A49-BA5C-4981-BD1D-39870FDDEB83}" destId="{C9A9E75C-1DC8-4576-8FDC-7163102AF4F4}" srcOrd="4" destOrd="0" parTransId="{BACC5A88-7F3B-42A1-B8BD-CFAA3C6E0DEE}" sibTransId="{4291E891-B9FE-4AFA-AA38-AF195A320EC6}"/>
    <dgm:cxn modelId="{BB05AB36-1FDD-4AD7-81A7-AD784C40E406}" srcId="{D6026A49-BA5C-4981-BD1D-39870FDDEB83}" destId="{56881577-7503-4D2F-8920-ACF0FB69E5CA}" srcOrd="0" destOrd="0" parTransId="{5BAC1A5B-583E-4DF0-9B92-954E0F6EB547}" sibTransId="{487CBAE4-098C-4762-BD76-23AD913DD33C}"/>
    <dgm:cxn modelId="{7BF50948-3181-45BA-A24E-B7AD7AF6F7D1}" type="presParOf" srcId="{AB2DF3B0-E3A3-4357-8817-ED9F66697A23}" destId="{8A6EAF33-4F65-4E2D-8B30-42092B7881A2}" srcOrd="0" destOrd="0" presId="urn:microsoft.com/office/officeart/2009/3/layout/StepUpProcess"/>
    <dgm:cxn modelId="{7B0FBDE0-6D1C-4AEC-AECC-53C80F98C59E}" type="presParOf" srcId="{8A6EAF33-4F65-4E2D-8B30-42092B7881A2}" destId="{1DCBC25E-F709-4C0E-A894-F5A09AF0C4A5}" srcOrd="0" destOrd="0" presId="urn:microsoft.com/office/officeart/2009/3/layout/StepUpProcess"/>
    <dgm:cxn modelId="{5F70D0AB-0FDB-4735-8DA8-E3B10C81E732}" type="presParOf" srcId="{8A6EAF33-4F65-4E2D-8B30-42092B7881A2}" destId="{0F52A4EF-BA38-4260-A7F0-3DF5D39F4E26}" srcOrd="1" destOrd="0" presId="urn:microsoft.com/office/officeart/2009/3/layout/StepUpProcess"/>
    <dgm:cxn modelId="{6503E869-56B9-4F3A-932A-B59D4572FE8B}" type="presParOf" srcId="{8A6EAF33-4F65-4E2D-8B30-42092B7881A2}" destId="{C0B67B37-705E-467A-895C-496AD8A489E1}" srcOrd="2" destOrd="0" presId="urn:microsoft.com/office/officeart/2009/3/layout/StepUpProcess"/>
    <dgm:cxn modelId="{28119122-D8B3-4406-8F91-AB9CE2C4E56B}" type="presParOf" srcId="{AB2DF3B0-E3A3-4357-8817-ED9F66697A23}" destId="{B610AD6C-F0E3-43C6-A13E-0E8E76342DAD}" srcOrd="1" destOrd="0" presId="urn:microsoft.com/office/officeart/2009/3/layout/StepUpProcess"/>
    <dgm:cxn modelId="{A98A6C0D-F0CE-4DAE-AC1B-0490AE6FD2A4}" type="presParOf" srcId="{B610AD6C-F0E3-43C6-A13E-0E8E76342DAD}" destId="{8BD2CF54-D587-4527-9134-E6D2E87B6428}" srcOrd="0" destOrd="0" presId="urn:microsoft.com/office/officeart/2009/3/layout/StepUpProcess"/>
    <dgm:cxn modelId="{E65700F2-80E6-4C01-9F19-21AB9DD54130}" type="presParOf" srcId="{AB2DF3B0-E3A3-4357-8817-ED9F66697A23}" destId="{7C20E543-08F1-490A-8495-A857AD92309B}" srcOrd="2" destOrd="0" presId="urn:microsoft.com/office/officeart/2009/3/layout/StepUpProcess"/>
    <dgm:cxn modelId="{B2D9F391-28A0-48EA-9724-81F3926CA18B}" type="presParOf" srcId="{7C20E543-08F1-490A-8495-A857AD92309B}" destId="{AC724C18-418D-4142-A6B7-C3E0CFBA31E5}" srcOrd="0" destOrd="0" presId="urn:microsoft.com/office/officeart/2009/3/layout/StepUpProcess"/>
    <dgm:cxn modelId="{EB657EA7-2CE7-44BF-B5C1-9FB1D0F7E342}" type="presParOf" srcId="{7C20E543-08F1-490A-8495-A857AD92309B}" destId="{E19CCC93-57F1-4EE4-B151-6BFED38D8224}" srcOrd="1" destOrd="0" presId="urn:microsoft.com/office/officeart/2009/3/layout/StepUpProcess"/>
    <dgm:cxn modelId="{01B2AF09-EFE2-4D78-83F9-3F2ABF4A361C}" type="presParOf" srcId="{7C20E543-08F1-490A-8495-A857AD92309B}" destId="{5549388A-49D4-4CD8-913C-B03B387D7969}" srcOrd="2" destOrd="0" presId="urn:microsoft.com/office/officeart/2009/3/layout/StepUpProcess"/>
    <dgm:cxn modelId="{3276C767-2528-4161-B58B-C51330B55675}" type="presParOf" srcId="{AB2DF3B0-E3A3-4357-8817-ED9F66697A23}" destId="{2F73776B-6099-4B36-BD92-DC92351F9C42}" srcOrd="3" destOrd="0" presId="urn:microsoft.com/office/officeart/2009/3/layout/StepUpProcess"/>
    <dgm:cxn modelId="{6C679575-EACB-40C6-8ED0-E63F88B1CF7D}" type="presParOf" srcId="{2F73776B-6099-4B36-BD92-DC92351F9C42}" destId="{E53BB09C-40B6-42CC-A317-EFAEEB557D5B}" srcOrd="0" destOrd="0" presId="urn:microsoft.com/office/officeart/2009/3/layout/StepUpProcess"/>
    <dgm:cxn modelId="{3B921342-5D76-45D0-A553-19E1BE794F67}" type="presParOf" srcId="{AB2DF3B0-E3A3-4357-8817-ED9F66697A23}" destId="{95469540-8295-4C52-BB79-55537FFF259F}" srcOrd="4" destOrd="0" presId="urn:microsoft.com/office/officeart/2009/3/layout/StepUpProcess"/>
    <dgm:cxn modelId="{135BE4BD-8A4D-423D-9197-4A7C73FDB0CE}" type="presParOf" srcId="{95469540-8295-4C52-BB79-55537FFF259F}" destId="{C366BD79-E5FC-4CE9-9E05-47CC886B946A}" srcOrd="0" destOrd="0" presId="urn:microsoft.com/office/officeart/2009/3/layout/StepUpProcess"/>
    <dgm:cxn modelId="{655EE062-BBDD-4C9F-99E2-2DCCE0DC1EF9}" type="presParOf" srcId="{95469540-8295-4C52-BB79-55537FFF259F}" destId="{F79288F5-7C85-4FA9-8457-08E7BA624748}" srcOrd="1" destOrd="0" presId="urn:microsoft.com/office/officeart/2009/3/layout/StepUpProcess"/>
    <dgm:cxn modelId="{369AC23C-D52A-46E9-9D3B-FDE5632A4C32}" type="presParOf" srcId="{95469540-8295-4C52-BB79-55537FFF259F}" destId="{437593CF-DAC6-4CC1-9158-AE83493ACCC4}" srcOrd="2" destOrd="0" presId="urn:microsoft.com/office/officeart/2009/3/layout/StepUpProcess"/>
    <dgm:cxn modelId="{D56201DE-92E4-43C2-9800-333D4F1CAD9C}" type="presParOf" srcId="{AB2DF3B0-E3A3-4357-8817-ED9F66697A23}" destId="{7557E382-A4B2-47F1-858E-AACB1B7EEEE5}" srcOrd="5" destOrd="0" presId="urn:microsoft.com/office/officeart/2009/3/layout/StepUpProcess"/>
    <dgm:cxn modelId="{C430D367-2A16-4A7C-84D2-226486C3A455}" type="presParOf" srcId="{7557E382-A4B2-47F1-858E-AACB1B7EEEE5}" destId="{1A2256FE-580A-4B1D-B23F-A2DF6344364D}" srcOrd="0" destOrd="0" presId="urn:microsoft.com/office/officeart/2009/3/layout/StepUpProcess"/>
    <dgm:cxn modelId="{8047A692-B01F-4716-A8DC-3F7EA8EAA495}" type="presParOf" srcId="{AB2DF3B0-E3A3-4357-8817-ED9F66697A23}" destId="{4426A444-EF15-4646-8332-3EBABB9B0E2C}" srcOrd="6" destOrd="0" presId="urn:microsoft.com/office/officeart/2009/3/layout/StepUpProcess"/>
    <dgm:cxn modelId="{AD4DED78-8132-4B5D-B0AE-95BE5E30BDD9}" type="presParOf" srcId="{4426A444-EF15-4646-8332-3EBABB9B0E2C}" destId="{AC1B9834-B70F-4686-92B5-36FADF7C375C}" srcOrd="0" destOrd="0" presId="urn:microsoft.com/office/officeart/2009/3/layout/StepUpProcess"/>
    <dgm:cxn modelId="{B6145EA7-AEA3-4FC2-A5C7-9DE4DB2DA0D4}" type="presParOf" srcId="{4426A444-EF15-4646-8332-3EBABB9B0E2C}" destId="{71C2C4CB-EE14-4110-8B24-AB7AAE526F4B}" srcOrd="1" destOrd="0" presId="urn:microsoft.com/office/officeart/2009/3/layout/StepUpProcess"/>
    <dgm:cxn modelId="{AB9F0CCC-D213-412B-AA71-389DD2636719}" type="presParOf" srcId="{4426A444-EF15-4646-8332-3EBABB9B0E2C}" destId="{599B2129-CC37-446B-B859-5759DE440142}" srcOrd="2" destOrd="0" presId="urn:microsoft.com/office/officeart/2009/3/layout/StepUpProcess"/>
    <dgm:cxn modelId="{8AA073B4-A850-4391-ACA2-521CBB8D959B}" type="presParOf" srcId="{AB2DF3B0-E3A3-4357-8817-ED9F66697A23}" destId="{45694F28-6F92-42DD-AFCF-B8EF5CB49441}" srcOrd="7" destOrd="0" presId="urn:microsoft.com/office/officeart/2009/3/layout/StepUpProcess"/>
    <dgm:cxn modelId="{F3C4E240-B24A-4A56-A821-3816DFE546DD}" type="presParOf" srcId="{45694F28-6F92-42DD-AFCF-B8EF5CB49441}" destId="{EBF2733C-6AE1-43E6-BA3A-024D8B752037}" srcOrd="0" destOrd="0" presId="urn:microsoft.com/office/officeart/2009/3/layout/StepUpProcess"/>
    <dgm:cxn modelId="{ED6DD38E-961C-4DA7-BEEC-16F040E2E067}" type="presParOf" srcId="{AB2DF3B0-E3A3-4357-8817-ED9F66697A23}" destId="{65C26044-DF17-4836-B00C-1EC8620C9678}" srcOrd="8" destOrd="0" presId="urn:microsoft.com/office/officeart/2009/3/layout/StepUpProcess"/>
    <dgm:cxn modelId="{4B42CBAE-1B14-467B-A160-34209C467EBD}" type="presParOf" srcId="{65C26044-DF17-4836-B00C-1EC8620C9678}" destId="{53115951-465E-4C30-83FD-37C0A2F1E27F}" srcOrd="0" destOrd="0" presId="urn:microsoft.com/office/officeart/2009/3/layout/StepUpProcess"/>
    <dgm:cxn modelId="{A8BB73F8-47F1-4386-82CA-C9E5C664AB27}" type="presParOf" srcId="{65C26044-DF17-4836-B00C-1EC8620C9678}" destId="{010FA9E4-3C4A-42B0-8771-7C9F7CC36C4F}"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0106698-5D63-4A99-A7E3-E97CA4F3137E}"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en-US"/>
        </a:p>
      </dgm:t>
    </dgm:pt>
    <dgm:pt modelId="{B23189DD-B2BC-497B-8EE4-A41DB77A6347}">
      <dgm:prSet phldrT="[Text]"/>
      <dgm:spPr>
        <a:solidFill>
          <a:schemeClr val="tx2"/>
        </a:solidFill>
      </dgm:spPr>
      <dgm:t>
        <a:bodyPr/>
        <a:lstStyle/>
        <a:p>
          <a:r>
            <a:rPr lang="id-ID" dirty="0" smtClean="0"/>
            <a:t>   </a:t>
          </a:r>
          <a:endParaRPr lang="en-US" dirty="0"/>
        </a:p>
      </dgm:t>
    </dgm:pt>
    <dgm:pt modelId="{07458E3F-9383-4CA6-BB08-E5150BF2A516}" type="parTrans" cxnId="{8C7F154E-3596-446E-814F-68BFB1A897B4}">
      <dgm:prSet/>
      <dgm:spPr/>
      <dgm:t>
        <a:bodyPr/>
        <a:lstStyle/>
        <a:p>
          <a:endParaRPr lang="en-US"/>
        </a:p>
      </dgm:t>
    </dgm:pt>
    <dgm:pt modelId="{8E21C0E4-A7F5-4FBE-8837-898215D26B56}" type="sibTrans" cxnId="{8C7F154E-3596-446E-814F-68BFB1A897B4}">
      <dgm:prSet/>
      <dgm:spPr/>
      <dgm:t>
        <a:bodyPr/>
        <a:lstStyle/>
        <a:p>
          <a:endParaRPr lang="en-US"/>
        </a:p>
      </dgm:t>
    </dgm:pt>
    <dgm:pt modelId="{4AF8C669-18F0-47B9-B21E-B905E3635110}">
      <dgm:prSet phldrT="[Text]"/>
      <dgm:spPr>
        <a:solidFill>
          <a:schemeClr val="accent3"/>
        </a:solidFill>
      </dgm:spPr>
      <dgm:t>
        <a:bodyPr/>
        <a:lstStyle/>
        <a:p>
          <a:r>
            <a:rPr lang="id-ID" dirty="0" smtClean="0"/>
            <a:t>   </a:t>
          </a:r>
          <a:endParaRPr lang="en-US" dirty="0"/>
        </a:p>
      </dgm:t>
    </dgm:pt>
    <dgm:pt modelId="{9B8045BD-6F5B-446D-A562-569D2C25E839}" type="parTrans" cxnId="{91CD565E-B2C0-4F68-9AEB-A96833A78979}">
      <dgm:prSet/>
      <dgm:spPr/>
      <dgm:t>
        <a:bodyPr/>
        <a:lstStyle/>
        <a:p>
          <a:endParaRPr lang="en-US"/>
        </a:p>
      </dgm:t>
    </dgm:pt>
    <dgm:pt modelId="{5EBCBCDF-BA9F-4EE6-B308-171E05F83CB4}" type="sibTrans" cxnId="{91CD565E-B2C0-4F68-9AEB-A96833A78979}">
      <dgm:prSet/>
      <dgm:spPr/>
      <dgm:t>
        <a:bodyPr/>
        <a:lstStyle/>
        <a:p>
          <a:endParaRPr lang="en-US"/>
        </a:p>
      </dgm:t>
    </dgm:pt>
    <dgm:pt modelId="{6CA5BCC0-CDBE-4665-85A3-047E0535EEB4}">
      <dgm:prSet phldrT="[Text]"/>
      <dgm:spPr>
        <a:solidFill>
          <a:schemeClr val="accent1"/>
        </a:solidFill>
      </dgm:spPr>
      <dgm:t>
        <a:bodyPr/>
        <a:lstStyle/>
        <a:p>
          <a:r>
            <a:rPr lang="id-ID" dirty="0" smtClean="0"/>
            <a:t>  </a:t>
          </a:r>
          <a:endParaRPr lang="en-US" dirty="0"/>
        </a:p>
      </dgm:t>
    </dgm:pt>
    <dgm:pt modelId="{4CCBF833-2DED-4E71-868D-489D3648D493}" type="parTrans" cxnId="{091E65F1-1B5B-4556-BDF3-7BFAE56EF49D}">
      <dgm:prSet/>
      <dgm:spPr/>
      <dgm:t>
        <a:bodyPr/>
        <a:lstStyle/>
        <a:p>
          <a:endParaRPr lang="en-US"/>
        </a:p>
      </dgm:t>
    </dgm:pt>
    <dgm:pt modelId="{813ABF3D-05C8-4E0F-AFC8-B28B212C96EF}" type="sibTrans" cxnId="{091E65F1-1B5B-4556-BDF3-7BFAE56EF49D}">
      <dgm:prSet/>
      <dgm:spPr/>
      <dgm:t>
        <a:bodyPr/>
        <a:lstStyle/>
        <a:p>
          <a:endParaRPr lang="en-US"/>
        </a:p>
      </dgm:t>
    </dgm:pt>
    <dgm:pt modelId="{CCF0F6C6-B6FD-49CD-B615-B2C23487E1DC}">
      <dgm:prSet/>
      <dgm:spPr>
        <a:solidFill>
          <a:schemeClr val="accent2"/>
        </a:solidFill>
      </dgm:spPr>
      <dgm:t>
        <a:bodyPr/>
        <a:lstStyle/>
        <a:p>
          <a:endParaRPr lang="en-US"/>
        </a:p>
      </dgm:t>
    </dgm:pt>
    <dgm:pt modelId="{D9B435C2-EAC6-456C-9B1C-FDEA83B07E23}" type="parTrans" cxnId="{BE39A40C-10BB-42A9-87A4-BA259B5CE0AC}">
      <dgm:prSet/>
      <dgm:spPr/>
      <dgm:t>
        <a:bodyPr/>
        <a:lstStyle/>
        <a:p>
          <a:endParaRPr lang="en-US"/>
        </a:p>
      </dgm:t>
    </dgm:pt>
    <dgm:pt modelId="{3CA956D5-CD54-4E70-996F-6DCA19BAC2F7}" type="sibTrans" cxnId="{BE39A40C-10BB-42A9-87A4-BA259B5CE0AC}">
      <dgm:prSet/>
      <dgm:spPr/>
      <dgm:t>
        <a:bodyPr/>
        <a:lstStyle/>
        <a:p>
          <a:endParaRPr lang="en-US"/>
        </a:p>
      </dgm:t>
    </dgm:pt>
    <dgm:pt modelId="{BAF5E754-D0FE-4EE0-BE03-DCFA92E2DCEF}" type="pres">
      <dgm:prSet presAssocID="{C0106698-5D63-4A99-A7E3-E97CA4F3137E}" presName="Name0" presStyleCnt="0">
        <dgm:presLayoutVars>
          <dgm:chMax val="5"/>
          <dgm:chPref val="5"/>
          <dgm:dir/>
          <dgm:animLvl val="lvl"/>
        </dgm:presLayoutVars>
      </dgm:prSet>
      <dgm:spPr/>
      <dgm:t>
        <a:bodyPr/>
        <a:lstStyle/>
        <a:p>
          <a:endParaRPr lang="en-US"/>
        </a:p>
      </dgm:t>
    </dgm:pt>
    <dgm:pt modelId="{9502BF80-9938-4128-8E88-2BAC81C4BFCE}" type="pres">
      <dgm:prSet presAssocID="{B23189DD-B2BC-497B-8EE4-A41DB77A6347}" presName="parentText1" presStyleLbl="node1" presStyleIdx="0" presStyleCnt="4" custScaleX="83983" custLinFactNeighborX="10198" custLinFactNeighborY="-14740">
        <dgm:presLayoutVars>
          <dgm:chMax/>
          <dgm:chPref val="3"/>
          <dgm:bulletEnabled val="1"/>
        </dgm:presLayoutVars>
      </dgm:prSet>
      <dgm:spPr/>
      <dgm:t>
        <a:bodyPr/>
        <a:lstStyle/>
        <a:p>
          <a:endParaRPr lang="en-US"/>
        </a:p>
      </dgm:t>
    </dgm:pt>
    <dgm:pt modelId="{6485A2DA-ED11-43AF-B42D-2A3433A55336}" type="pres">
      <dgm:prSet presAssocID="{CCF0F6C6-B6FD-49CD-B615-B2C23487E1DC}" presName="parentText2" presStyleLbl="node1" presStyleIdx="1" presStyleCnt="4" custLinFactNeighborY="-5315">
        <dgm:presLayoutVars>
          <dgm:chMax/>
          <dgm:chPref val="3"/>
          <dgm:bulletEnabled val="1"/>
        </dgm:presLayoutVars>
      </dgm:prSet>
      <dgm:spPr/>
      <dgm:t>
        <a:bodyPr/>
        <a:lstStyle/>
        <a:p>
          <a:endParaRPr lang="en-US"/>
        </a:p>
      </dgm:t>
    </dgm:pt>
    <dgm:pt modelId="{E512E0E7-0738-4471-89A9-27CD62706251}" type="pres">
      <dgm:prSet presAssocID="{4AF8C669-18F0-47B9-B21E-B905E3635110}" presName="parentText3" presStyleLbl="node1" presStyleIdx="2" presStyleCnt="4">
        <dgm:presLayoutVars>
          <dgm:chMax/>
          <dgm:chPref val="3"/>
          <dgm:bulletEnabled val="1"/>
        </dgm:presLayoutVars>
      </dgm:prSet>
      <dgm:spPr/>
      <dgm:t>
        <a:bodyPr/>
        <a:lstStyle/>
        <a:p>
          <a:endParaRPr lang="en-US"/>
        </a:p>
      </dgm:t>
    </dgm:pt>
    <dgm:pt modelId="{CA3C04F0-4183-44B6-9B0A-9E92B156C19F}" type="pres">
      <dgm:prSet presAssocID="{6CA5BCC0-CDBE-4665-85A3-047E0535EEB4}" presName="parentText4" presStyleLbl="node1" presStyleIdx="3" presStyleCnt="4" custLinFactNeighborY="6378">
        <dgm:presLayoutVars>
          <dgm:chMax/>
          <dgm:chPref val="3"/>
          <dgm:bulletEnabled val="1"/>
        </dgm:presLayoutVars>
      </dgm:prSet>
      <dgm:spPr/>
      <dgm:t>
        <a:bodyPr/>
        <a:lstStyle/>
        <a:p>
          <a:endParaRPr lang="en-US"/>
        </a:p>
      </dgm:t>
    </dgm:pt>
  </dgm:ptLst>
  <dgm:cxnLst>
    <dgm:cxn modelId="{1D9BB71D-D311-4296-B708-DB15CB27F2BA}" type="presOf" srcId="{C0106698-5D63-4A99-A7E3-E97CA4F3137E}" destId="{BAF5E754-D0FE-4EE0-BE03-DCFA92E2DCEF}" srcOrd="0" destOrd="0" presId="urn:microsoft.com/office/officeart/2009/3/layout/IncreasingArrowsProcess"/>
    <dgm:cxn modelId="{8C7F154E-3596-446E-814F-68BFB1A897B4}" srcId="{C0106698-5D63-4A99-A7E3-E97CA4F3137E}" destId="{B23189DD-B2BC-497B-8EE4-A41DB77A6347}" srcOrd="0" destOrd="0" parTransId="{07458E3F-9383-4CA6-BB08-E5150BF2A516}" sibTransId="{8E21C0E4-A7F5-4FBE-8837-898215D26B56}"/>
    <dgm:cxn modelId="{91CD565E-B2C0-4F68-9AEB-A96833A78979}" srcId="{C0106698-5D63-4A99-A7E3-E97CA4F3137E}" destId="{4AF8C669-18F0-47B9-B21E-B905E3635110}" srcOrd="2" destOrd="0" parTransId="{9B8045BD-6F5B-446D-A562-569D2C25E839}" sibTransId="{5EBCBCDF-BA9F-4EE6-B308-171E05F83CB4}"/>
    <dgm:cxn modelId="{B832E5C0-957B-4E25-A75A-49CAA6A6B43B}" type="presOf" srcId="{CCF0F6C6-B6FD-49CD-B615-B2C23487E1DC}" destId="{6485A2DA-ED11-43AF-B42D-2A3433A55336}" srcOrd="0" destOrd="0" presId="urn:microsoft.com/office/officeart/2009/3/layout/IncreasingArrowsProcess"/>
    <dgm:cxn modelId="{B262BDF8-0438-4775-9301-2FDBFAA5EA54}" type="presOf" srcId="{6CA5BCC0-CDBE-4665-85A3-047E0535EEB4}" destId="{CA3C04F0-4183-44B6-9B0A-9E92B156C19F}" srcOrd="0" destOrd="0" presId="urn:microsoft.com/office/officeart/2009/3/layout/IncreasingArrowsProcess"/>
    <dgm:cxn modelId="{BE39A40C-10BB-42A9-87A4-BA259B5CE0AC}" srcId="{C0106698-5D63-4A99-A7E3-E97CA4F3137E}" destId="{CCF0F6C6-B6FD-49CD-B615-B2C23487E1DC}" srcOrd="1" destOrd="0" parTransId="{D9B435C2-EAC6-456C-9B1C-FDEA83B07E23}" sibTransId="{3CA956D5-CD54-4E70-996F-6DCA19BAC2F7}"/>
    <dgm:cxn modelId="{F5BEC129-DAC1-4FE1-96A6-FFC238C41978}" type="presOf" srcId="{4AF8C669-18F0-47B9-B21E-B905E3635110}" destId="{E512E0E7-0738-4471-89A9-27CD62706251}" srcOrd="0" destOrd="0" presId="urn:microsoft.com/office/officeart/2009/3/layout/IncreasingArrowsProcess"/>
    <dgm:cxn modelId="{091E65F1-1B5B-4556-BDF3-7BFAE56EF49D}" srcId="{C0106698-5D63-4A99-A7E3-E97CA4F3137E}" destId="{6CA5BCC0-CDBE-4665-85A3-047E0535EEB4}" srcOrd="3" destOrd="0" parTransId="{4CCBF833-2DED-4E71-868D-489D3648D493}" sibTransId="{813ABF3D-05C8-4E0F-AFC8-B28B212C96EF}"/>
    <dgm:cxn modelId="{30C02EB6-760A-4F49-8DF3-FD7754334066}" type="presOf" srcId="{B23189DD-B2BC-497B-8EE4-A41DB77A6347}" destId="{9502BF80-9938-4128-8E88-2BAC81C4BFCE}" srcOrd="0" destOrd="0" presId="urn:microsoft.com/office/officeart/2009/3/layout/IncreasingArrowsProcess"/>
    <dgm:cxn modelId="{E53997F3-8AC3-4A1C-ABA4-871D148D1E65}" type="presParOf" srcId="{BAF5E754-D0FE-4EE0-BE03-DCFA92E2DCEF}" destId="{9502BF80-9938-4128-8E88-2BAC81C4BFCE}" srcOrd="0" destOrd="0" presId="urn:microsoft.com/office/officeart/2009/3/layout/IncreasingArrowsProcess"/>
    <dgm:cxn modelId="{CB1F12F3-BCB8-4F96-A2A7-287F6DD888E7}" type="presParOf" srcId="{BAF5E754-D0FE-4EE0-BE03-DCFA92E2DCEF}" destId="{6485A2DA-ED11-43AF-B42D-2A3433A55336}" srcOrd="1" destOrd="0" presId="urn:microsoft.com/office/officeart/2009/3/layout/IncreasingArrowsProcess"/>
    <dgm:cxn modelId="{ADAC2007-48C6-4809-8D16-0FE77B7138A6}" type="presParOf" srcId="{BAF5E754-D0FE-4EE0-BE03-DCFA92E2DCEF}" destId="{E512E0E7-0738-4471-89A9-27CD62706251}" srcOrd="2" destOrd="0" presId="urn:microsoft.com/office/officeart/2009/3/layout/IncreasingArrowsProcess"/>
    <dgm:cxn modelId="{E9D480AB-36E5-46FF-927B-EFBDA4E8DFCA}" type="presParOf" srcId="{BAF5E754-D0FE-4EE0-BE03-DCFA92E2DCEF}" destId="{CA3C04F0-4183-44B6-9B0A-9E92B156C19F}" srcOrd="3"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p:txBody>
          <a:bodyPr/>
          <a:lstStyle/>
          <a:p>
            <a:fld id="{4ECF2024-1127-4DE9-8272-2972E1F5D5C6}" type="datetimeFigureOut">
              <a:rPr lang="id-ID" smtClean="0"/>
              <a:t>06/08/2017</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34228232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id-ID"/>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p:txBody>
          <a:bodyPr/>
          <a:lstStyle/>
          <a:p>
            <a:fld id="{4ECF2024-1127-4DE9-8272-2972E1F5D5C6}" type="datetimeFigureOut">
              <a:rPr lang="id-ID" smtClean="0"/>
              <a:t>06/08/2017</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6313174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p:txBody>
          <a:bodyPr/>
          <a:lstStyle/>
          <a:p>
            <a:fld id="{4ECF2024-1127-4DE9-8272-2972E1F5D5C6}" type="datetimeFigureOut">
              <a:rPr lang="id-ID" smtClean="0"/>
              <a:t>06/08/2017</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1162250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id-ID"/>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p:txBody>
          <a:bodyPr/>
          <a:lstStyle/>
          <a:p>
            <a:fld id="{4ECF2024-1127-4DE9-8272-2972E1F5D5C6}" type="datetimeFigureOut">
              <a:rPr lang="id-ID" smtClean="0"/>
              <a:t>06/08/2017</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41355488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id-ID"/>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ECF2024-1127-4DE9-8272-2972E1F5D5C6}" type="datetimeFigureOut">
              <a:rPr lang="id-ID" smtClean="0"/>
              <a:t>06/08/2017</a:t>
            </a:fld>
            <a:endParaRPr lang="id-ID"/>
          </a:p>
        </p:txBody>
      </p:sp>
      <p:sp>
        <p:nvSpPr>
          <p:cNvPr id="5" name="Footer Placeholder 4"/>
          <p:cNvSpPr>
            <a:spLocks noGrp="1"/>
          </p:cNvSpPr>
          <p:nvPr>
            <p:ph type="ftr" sz="quarter" idx="11"/>
          </p:nvPr>
        </p:nvSpPr>
        <p:spPr/>
        <p:txBody>
          <a:bodyPr/>
          <a:lstStyle/>
          <a:p>
            <a:endParaRPr lang="id-ID"/>
          </a:p>
        </p:txBody>
      </p:sp>
      <p:sp>
        <p:nvSpPr>
          <p:cNvPr id="6" name="Slide Number Placeholder 5"/>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24793152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id-ID"/>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Date Placeholder 4"/>
          <p:cNvSpPr>
            <a:spLocks noGrp="1"/>
          </p:cNvSpPr>
          <p:nvPr>
            <p:ph type="dt" sz="half" idx="10"/>
          </p:nvPr>
        </p:nvSpPr>
        <p:spPr/>
        <p:txBody>
          <a:bodyPr/>
          <a:lstStyle/>
          <a:p>
            <a:fld id="{4ECF2024-1127-4DE9-8272-2972E1F5D5C6}" type="datetimeFigureOut">
              <a:rPr lang="id-ID" smtClean="0"/>
              <a:t>06/08/2017</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789243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id-ID"/>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7" name="Date Placeholder 6"/>
          <p:cNvSpPr>
            <a:spLocks noGrp="1"/>
          </p:cNvSpPr>
          <p:nvPr>
            <p:ph type="dt" sz="half" idx="10"/>
          </p:nvPr>
        </p:nvSpPr>
        <p:spPr/>
        <p:txBody>
          <a:bodyPr/>
          <a:lstStyle/>
          <a:p>
            <a:fld id="{4ECF2024-1127-4DE9-8272-2972E1F5D5C6}" type="datetimeFigureOut">
              <a:rPr lang="id-ID" smtClean="0"/>
              <a:t>06/08/2017</a:t>
            </a:fld>
            <a:endParaRPr lang="id-ID"/>
          </a:p>
        </p:txBody>
      </p:sp>
      <p:sp>
        <p:nvSpPr>
          <p:cNvPr id="8" name="Footer Placeholder 7"/>
          <p:cNvSpPr>
            <a:spLocks noGrp="1"/>
          </p:cNvSpPr>
          <p:nvPr>
            <p:ph type="ftr" sz="quarter" idx="11"/>
          </p:nvPr>
        </p:nvSpPr>
        <p:spPr/>
        <p:txBody>
          <a:bodyPr/>
          <a:lstStyle/>
          <a:p>
            <a:endParaRPr lang="id-ID"/>
          </a:p>
        </p:txBody>
      </p:sp>
      <p:sp>
        <p:nvSpPr>
          <p:cNvPr id="9" name="Slide Number Placeholder 8"/>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0101939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id-ID"/>
          </a:p>
        </p:txBody>
      </p:sp>
      <p:sp>
        <p:nvSpPr>
          <p:cNvPr id="3" name="Date Placeholder 2"/>
          <p:cNvSpPr>
            <a:spLocks noGrp="1"/>
          </p:cNvSpPr>
          <p:nvPr>
            <p:ph type="dt" sz="half" idx="10"/>
          </p:nvPr>
        </p:nvSpPr>
        <p:spPr/>
        <p:txBody>
          <a:bodyPr/>
          <a:lstStyle/>
          <a:p>
            <a:fld id="{4ECF2024-1127-4DE9-8272-2972E1F5D5C6}" type="datetimeFigureOut">
              <a:rPr lang="id-ID" smtClean="0"/>
              <a:t>06/08/2017</a:t>
            </a:fld>
            <a:endParaRPr lang="id-ID"/>
          </a:p>
        </p:txBody>
      </p:sp>
      <p:sp>
        <p:nvSpPr>
          <p:cNvPr id="4" name="Footer Placeholder 3"/>
          <p:cNvSpPr>
            <a:spLocks noGrp="1"/>
          </p:cNvSpPr>
          <p:nvPr>
            <p:ph type="ftr" sz="quarter" idx="11"/>
          </p:nvPr>
        </p:nvSpPr>
        <p:spPr/>
        <p:txBody>
          <a:bodyPr/>
          <a:lstStyle/>
          <a:p>
            <a:endParaRPr lang="id-ID"/>
          </a:p>
        </p:txBody>
      </p:sp>
      <p:sp>
        <p:nvSpPr>
          <p:cNvPr id="5" name="Slide Number Placeholder 4"/>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3683866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ECF2024-1127-4DE9-8272-2972E1F5D5C6}" type="datetimeFigureOut">
              <a:rPr lang="id-ID" smtClean="0"/>
              <a:t>06/08/2017</a:t>
            </a:fld>
            <a:endParaRPr lang="id-ID"/>
          </a:p>
        </p:txBody>
      </p:sp>
      <p:sp>
        <p:nvSpPr>
          <p:cNvPr id="3" name="Footer Placeholder 2"/>
          <p:cNvSpPr>
            <a:spLocks noGrp="1"/>
          </p:cNvSpPr>
          <p:nvPr>
            <p:ph type="ftr" sz="quarter" idx="11"/>
          </p:nvPr>
        </p:nvSpPr>
        <p:spPr/>
        <p:txBody>
          <a:bodyPr/>
          <a:lstStyle/>
          <a:p>
            <a:endParaRPr lang="id-ID"/>
          </a:p>
        </p:txBody>
      </p:sp>
      <p:sp>
        <p:nvSpPr>
          <p:cNvPr id="4" name="Slide Number Placeholder 3"/>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171744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id-ID"/>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ECF2024-1127-4DE9-8272-2972E1F5D5C6}" type="datetimeFigureOut">
              <a:rPr lang="id-ID" smtClean="0"/>
              <a:t>06/08/2017</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6390222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id-ID"/>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ECF2024-1127-4DE9-8272-2972E1F5D5C6}" type="datetimeFigureOut">
              <a:rPr lang="id-ID" smtClean="0"/>
              <a:t>06/08/2017</a:t>
            </a:fld>
            <a:endParaRPr lang="id-ID"/>
          </a:p>
        </p:txBody>
      </p:sp>
      <p:sp>
        <p:nvSpPr>
          <p:cNvPr id="6" name="Footer Placeholder 5"/>
          <p:cNvSpPr>
            <a:spLocks noGrp="1"/>
          </p:cNvSpPr>
          <p:nvPr>
            <p:ph type="ftr" sz="quarter" idx="11"/>
          </p:nvPr>
        </p:nvSpPr>
        <p:spPr/>
        <p:txBody>
          <a:bodyPr/>
          <a:lstStyle/>
          <a:p>
            <a:endParaRPr lang="id-ID"/>
          </a:p>
        </p:txBody>
      </p:sp>
      <p:sp>
        <p:nvSpPr>
          <p:cNvPr id="7" name="Slide Number Placeholder 6"/>
          <p:cNvSpPr>
            <a:spLocks noGrp="1"/>
          </p:cNvSpPr>
          <p:nvPr>
            <p:ph type="sldNum" sz="quarter" idx="12"/>
          </p:nvPr>
        </p:nvSpPr>
        <p:spPr/>
        <p:txBody>
          <a:bodyPr/>
          <a:lstStyle/>
          <a:p>
            <a:fld id="{FA9C6787-E75F-4274-85C3-8479F9289D05}" type="slidenum">
              <a:rPr lang="id-ID" smtClean="0"/>
              <a:t>‹#›</a:t>
            </a:fld>
            <a:endParaRPr lang="id-ID"/>
          </a:p>
        </p:txBody>
      </p:sp>
    </p:spTree>
    <p:extLst>
      <p:ext uri="{BB962C8B-B14F-4D97-AF65-F5344CB8AC3E}">
        <p14:creationId xmlns:p14="http://schemas.microsoft.com/office/powerpoint/2010/main" val="10102035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ECF2024-1127-4DE9-8272-2972E1F5D5C6}" type="datetimeFigureOut">
              <a:rPr lang="id-ID" smtClean="0"/>
              <a:t>06/08/2017</a:t>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A9C6787-E75F-4274-85C3-8479F9289D05}" type="slidenum">
              <a:rPr lang="id-ID" smtClean="0"/>
              <a:t>‹#›</a:t>
            </a:fld>
            <a:endParaRPr lang="id-ID"/>
          </a:p>
        </p:txBody>
      </p:sp>
    </p:spTree>
    <p:extLst>
      <p:ext uri="{BB962C8B-B14F-4D97-AF65-F5344CB8AC3E}">
        <p14:creationId xmlns:p14="http://schemas.microsoft.com/office/powerpoint/2010/main" val="219759114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 Id="rId5" Type="http://schemas.openxmlformats.org/officeDocument/2006/relationships/chart" Target="../charts/chart6.xml"/><Relationship Id="rId4" Type="http://schemas.openxmlformats.org/officeDocument/2006/relationships/chart" Target="../charts/char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xml"/><Relationship Id="rId4" Type="http://schemas.openxmlformats.org/officeDocument/2006/relationships/chart" Target="../charts/chart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8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xml"/><Relationship Id="rId4" Type="http://schemas.openxmlformats.org/officeDocument/2006/relationships/chart" Target="../charts/char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a:off x="3697384" y="2854600"/>
            <a:ext cx="1170452" cy="964927"/>
            <a:chOff x="2490" y="1719"/>
            <a:chExt cx="1008" cy="831"/>
          </a:xfrm>
          <a:solidFill>
            <a:schemeClr val="accent2"/>
          </a:solidFill>
        </p:grpSpPr>
        <p:sp>
          <p:nvSpPr>
            <p:cNvPr id="8" name="Freeform 5"/>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close/>
                  <a:moveTo>
                    <a:pt x="761" y="491"/>
                  </a:moveTo>
                  <a:lnTo>
                    <a:pt x="761"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6"/>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moveTo>
                    <a:pt x="761" y="491"/>
                  </a:moveTo>
                  <a:lnTo>
                    <a:pt x="761" y="49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
            <p:cNvSpPr>
              <a:spLocks noEditPoints="1"/>
            </p:cNvSpPr>
            <p:nvPr/>
          </p:nvSpPr>
          <p:spPr bwMode="auto">
            <a:xfrm>
              <a:off x="2490" y="2125"/>
              <a:ext cx="279" cy="425"/>
            </a:xfrm>
            <a:custGeom>
              <a:avLst/>
              <a:gdLst>
                <a:gd name="T0" fmla="*/ 0 w 43"/>
                <a:gd name="T1" fmla="*/ 65 h 65"/>
                <a:gd name="T2" fmla="*/ 43 w 43"/>
                <a:gd name="T3" fmla="*/ 65 h 65"/>
                <a:gd name="T4" fmla="*/ 43 w 43"/>
                <a:gd name="T5" fmla="*/ 0 h 65"/>
                <a:gd name="T6" fmla="*/ 0 w 43"/>
                <a:gd name="T7" fmla="*/ 0 h 65"/>
                <a:gd name="T8" fmla="*/ 0 w 43"/>
                <a:gd name="T9" fmla="*/ 65 h 65"/>
                <a:gd name="T10" fmla="*/ 23 w 43"/>
                <a:gd name="T11" fmla="*/ 62 h 65"/>
                <a:gd name="T12" fmla="*/ 20 w 43"/>
                <a:gd name="T13" fmla="*/ 60 h 65"/>
                <a:gd name="T14" fmla="*/ 23 w 43"/>
                <a:gd name="T15" fmla="*/ 58 h 65"/>
                <a:gd name="T16" fmla="*/ 25 w 43"/>
                <a:gd name="T17" fmla="*/ 60 h 65"/>
                <a:gd name="T18" fmla="*/ 23 w 43"/>
                <a:gd name="T19" fmla="*/ 62 h 65"/>
                <a:gd name="T20" fmla="*/ 6 w 43"/>
                <a:gd name="T21" fmla="*/ 6 h 65"/>
                <a:gd name="T22" fmla="*/ 37 w 43"/>
                <a:gd name="T23" fmla="*/ 6 h 65"/>
                <a:gd name="T24" fmla="*/ 37 w 43"/>
                <a:gd name="T25" fmla="*/ 54 h 65"/>
                <a:gd name="T26" fmla="*/ 6 w 43"/>
                <a:gd name="T27" fmla="*/ 54 h 65"/>
                <a:gd name="T28" fmla="*/ 6 w 43"/>
                <a:gd name="T29" fmla="*/ 6 h 65"/>
                <a:gd name="T30" fmla="*/ 6 w 43"/>
                <a:gd name="T31" fmla="*/ 6 h 65"/>
                <a:gd name="T32" fmla="*/ 6 w 43"/>
                <a:gd name="T3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5">
                  <a:moveTo>
                    <a:pt x="0" y="65"/>
                  </a:moveTo>
                  <a:cubicBezTo>
                    <a:pt x="43" y="65"/>
                    <a:pt x="43" y="65"/>
                    <a:pt x="43" y="65"/>
                  </a:cubicBezTo>
                  <a:cubicBezTo>
                    <a:pt x="43" y="0"/>
                    <a:pt x="43" y="0"/>
                    <a:pt x="43" y="0"/>
                  </a:cubicBezTo>
                  <a:cubicBezTo>
                    <a:pt x="0" y="0"/>
                    <a:pt x="0" y="0"/>
                    <a:pt x="0" y="0"/>
                  </a:cubicBezTo>
                  <a:lnTo>
                    <a:pt x="0" y="65"/>
                  </a:lnTo>
                  <a:close/>
                  <a:moveTo>
                    <a:pt x="23" y="62"/>
                  </a:moveTo>
                  <a:cubicBezTo>
                    <a:pt x="21" y="62"/>
                    <a:pt x="20" y="61"/>
                    <a:pt x="20" y="60"/>
                  </a:cubicBezTo>
                  <a:cubicBezTo>
                    <a:pt x="20" y="59"/>
                    <a:pt x="21" y="58"/>
                    <a:pt x="23" y="58"/>
                  </a:cubicBezTo>
                  <a:cubicBezTo>
                    <a:pt x="24" y="58"/>
                    <a:pt x="25" y="59"/>
                    <a:pt x="25" y="60"/>
                  </a:cubicBezTo>
                  <a:cubicBezTo>
                    <a:pt x="25" y="61"/>
                    <a:pt x="24" y="62"/>
                    <a:pt x="23" y="62"/>
                  </a:cubicBezTo>
                  <a:close/>
                  <a:moveTo>
                    <a:pt x="6" y="6"/>
                  </a:moveTo>
                  <a:cubicBezTo>
                    <a:pt x="37" y="6"/>
                    <a:pt x="37" y="6"/>
                    <a:pt x="37" y="6"/>
                  </a:cubicBezTo>
                  <a:cubicBezTo>
                    <a:pt x="37" y="54"/>
                    <a:pt x="37" y="54"/>
                    <a:pt x="37" y="54"/>
                  </a:cubicBezTo>
                  <a:cubicBezTo>
                    <a:pt x="6" y="54"/>
                    <a:pt x="6" y="54"/>
                    <a:pt x="6" y="54"/>
                  </a:cubicBezTo>
                  <a:lnTo>
                    <a:pt x="6" y="6"/>
                  </a:lnTo>
                  <a:close/>
                  <a:moveTo>
                    <a:pt x="6" y="6"/>
                  </a:moveTo>
                  <a:cubicBezTo>
                    <a:pt x="6" y="6"/>
                    <a:pt x="6" y="6"/>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8"/>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close/>
                  <a:moveTo>
                    <a:pt x="0" y="0"/>
                  </a:move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moveTo>
                    <a:pt x="0" y="0"/>
                  </a:move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noEditPoints="1"/>
            </p:cNvSpPr>
            <p:nvPr/>
          </p:nvSpPr>
          <p:spPr bwMode="auto">
            <a:xfrm>
              <a:off x="2802" y="2210"/>
              <a:ext cx="208" cy="340"/>
            </a:xfrm>
            <a:custGeom>
              <a:avLst/>
              <a:gdLst>
                <a:gd name="T0" fmla="*/ 0 w 32"/>
                <a:gd name="T1" fmla="*/ 52 h 52"/>
                <a:gd name="T2" fmla="*/ 32 w 32"/>
                <a:gd name="T3" fmla="*/ 52 h 52"/>
                <a:gd name="T4" fmla="*/ 32 w 32"/>
                <a:gd name="T5" fmla="*/ 0 h 52"/>
                <a:gd name="T6" fmla="*/ 0 w 32"/>
                <a:gd name="T7" fmla="*/ 0 h 52"/>
                <a:gd name="T8" fmla="*/ 0 w 32"/>
                <a:gd name="T9" fmla="*/ 52 h 52"/>
                <a:gd name="T10" fmla="*/ 16 w 32"/>
                <a:gd name="T11" fmla="*/ 50 h 52"/>
                <a:gd name="T12" fmla="*/ 15 w 32"/>
                <a:gd name="T13" fmla="*/ 48 h 52"/>
                <a:gd name="T14" fmla="*/ 16 w 32"/>
                <a:gd name="T15" fmla="*/ 47 h 52"/>
                <a:gd name="T16" fmla="*/ 18 w 32"/>
                <a:gd name="T17" fmla="*/ 48 h 52"/>
                <a:gd name="T18" fmla="*/ 16 w 32"/>
                <a:gd name="T19" fmla="*/ 50 h 52"/>
                <a:gd name="T20" fmla="*/ 17 w 32"/>
                <a:gd name="T21" fmla="*/ 2 h 52"/>
                <a:gd name="T22" fmla="*/ 17 w 32"/>
                <a:gd name="T23" fmla="*/ 3 h 52"/>
                <a:gd name="T24" fmla="*/ 17 w 32"/>
                <a:gd name="T25" fmla="*/ 4 h 52"/>
                <a:gd name="T26" fmla="*/ 16 w 32"/>
                <a:gd name="T27" fmla="*/ 3 h 52"/>
                <a:gd name="T28" fmla="*/ 17 w 32"/>
                <a:gd name="T29" fmla="*/ 2 h 52"/>
                <a:gd name="T30" fmla="*/ 12 w 32"/>
                <a:gd name="T31" fmla="*/ 5 h 52"/>
                <a:gd name="T32" fmla="*/ 21 w 32"/>
                <a:gd name="T33" fmla="*/ 5 h 52"/>
                <a:gd name="T34" fmla="*/ 21 w 32"/>
                <a:gd name="T35" fmla="*/ 5 h 52"/>
                <a:gd name="T36" fmla="*/ 12 w 32"/>
                <a:gd name="T37" fmla="*/ 5 h 52"/>
                <a:gd name="T38" fmla="*/ 5 w 32"/>
                <a:gd name="T39" fmla="*/ 8 h 52"/>
                <a:gd name="T40" fmla="*/ 27 w 32"/>
                <a:gd name="T41" fmla="*/ 8 h 52"/>
                <a:gd name="T42" fmla="*/ 27 w 32"/>
                <a:gd name="T43" fmla="*/ 44 h 52"/>
                <a:gd name="T44" fmla="*/ 5 w 32"/>
                <a:gd name="T45" fmla="*/ 44 h 52"/>
                <a:gd name="T46" fmla="*/ 5 w 32"/>
                <a:gd name="T47" fmla="*/ 8 h 52"/>
                <a:gd name="T48" fmla="*/ 5 w 32"/>
                <a:gd name="T49" fmla="*/ 8 h 52"/>
                <a:gd name="T50" fmla="*/ 5 w 32"/>
                <a:gd name="T5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0" y="52"/>
                  </a:moveTo>
                  <a:cubicBezTo>
                    <a:pt x="32" y="52"/>
                    <a:pt x="32" y="52"/>
                    <a:pt x="32" y="52"/>
                  </a:cubicBezTo>
                  <a:cubicBezTo>
                    <a:pt x="32" y="0"/>
                    <a:pt x="32" y="0"/>
                    <a:pt x="32" y="0"/>
                  </a:cubicBezTo>
                  <a:cubicBezTo>
                    <a:pt x="0" y="0"/>
                    <a:pt x="0" y="0"/>
                    <a:pt x="0" y="0"/>
                  </a:cubicBezTo>
                  <a:lnTo>
                    <a:pt x="0" y="52"/>
                  </a:lnTo>
                  <a:close/>
                  <a:moveTo>
                    <a:pt x="16" y="50"/>
                  </a:moveTo>
                  <a:cubicBezTo>
                    <a:pt x="15" y="50"/>
                    <a:pt x="15" y="49"/>
                    <a:pt x="15" y="48"/>
                  </a:cubicBezTo>
                  <a:cubicBezTo>
                    <a:pt x="15" y="47"/>
                    <a:pt x="15" y="47"/>
                    <a:pt x="16" y="47"/>
                  </a:cubicBezTo>
                  <a:cubicBezTo>
                    <a:pt x="17" y="47"/>
                    <a:pt x="18" y="47"/>
                    <a:pt x="18" y="48"/>
                  </a:cubicBezTo>
                  <a:cubicBezTo>
                    <a:pt x="18" y="49"/>
                    <a:pt x="17" y="50"/>
                    <a:pt x="16" y="50"/>
                  </a:cubicBezTo>
                  <a:close/>
                  <a:moveTo>
                    <a:pt x="17" y="2"/>
                  </a:moveTo>
                  <a:cubicBezTo>
                    <a:pt x="17" y="2"/>
                    <a:pt x="17" y="3"/>
                    <a:pt x="17" y="3"/>
                  </a:cubicBezTo>
                  <a:cubicBezTo>
                    <a:pt x="17" y="3"/>
                    <a:pt x="17" y="4"/>
                    <a:pt x="17" y="4"/>
                  </a:cubicBezTo>
                  <a:cubicBezTo>
                    <a:pt x="16" y="4"/>
                    <a:pt x="16" y="3"/>
                    <a:pt x="16" y="3"/>
                  </a:cubicBezTo>
                  <a:cubicBezTo>
                    <a:pt x="16" y="3"/>
                    <a:pt x="16" y="2"/>
                    <a:pt x="17" y="2"/>
                  </a:cubicBezTo>
                  <a:close/>
                  <a:moveTo>
                    <a:pt x="12" y="5"/>
                  </a:moveTo>
                  <a:cubicBezTo>
                    <a:pt x="21" y="5"/>
                    <a:pt x="21" y="5"/>
                    <a:pt x="21" y="5"/>
                  </a:cubicBezTo>
                  <a:cubicBezTo>
                    <a:pt x="21" y="5"/>
                    <a:pt x="21" y="5"/>
                    <a:pt x="21" y="5"/>
                  </a:cubicBezTo>
                  <a:cubicBezTo>
                    <a:pt x="12" y="5"/>
                    <a:pt x="12" y="5"/>
                    <a:pt x="12" y="5"/>
                  </a:cubicBezTo>
                  <a:close/>
                  <a:moveTo>
                    <a:pt x="5" y="8"/>
                  </a:moveTo>
                  <a:cubicBezTo>
                    <a:pt x="27" y="8"/>
                    <a:pt x="27" y="8"/>
                    <a:pt x="27" y="8"/>
                  </a:cubicBezTo>
                  <a:cubicBezTo>
                    <a:pt x="27" y="44"/>
                    <a:pt x="27" y="44"/>
                    <a:pt x="27" y="44"/>
                  </a:cubicBezTo>
                  <a:cubicBezTo>
                    <a:pt x="18" y="44"/>
                    <a:pt x="9" y="44"/>
                    <a:pt x="5" y="44"/>
                  </a:cubicBezTo>
                  <a:lnTo>
                    <a:pt x="5" y="8"/>
                  </a:lnTo>
                  <a:close/>
                  <a:moveTo>
                    <a:pt x="5" y="8"/>
                  </a:moveTo>
                  <a:cubicBezTo>
                    <a:pt x="5" y="8"/>
                    <a:pt x="5" y="8"/>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1"/>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close/>
                  <a:moveTo>
                    <a:pt x="39" y="39"/>
                  </a:moveTo>
                  <a:lnTo>
                    <a:pt x="3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2"/>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moveTo>
                    <a:pt x="39" y="39"/>
                  </a:moveTo>
                  <a:lnTo>
                    <a:pt x="39" y="3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Rectangle 15"/>
          <p:cNvSpPr/>
          <p:nvPr/>
        </p:nvSpPr>
        <p:spPr>
          <a:xfrm>
            <a:off x="5147366" y="2512200"/>
            <a:ext cx="2274212" cy="1323439"/>
          </a:xfrm>
          <a:prstGeom prst="rect">
            <a:avLst/>
          </a:prstGeom>
        </p:spPr>
        <p:txBody>
          <a:bodyPr wrap="none">
            <a:spAutoFit/>
          </a:bodyPr>
          <a:lstStyle/>
          <a:p>
            <a:pPr algn="ctr"/>
            <a:r>
              <a:rPr lang="id-ID" sz="8000" dirty="0" smtClean="0">
                <a:latin typeface="Lato Heavy" panose="020F0902020204030203" pitchFamily="34" charset="0"/>
                <a:ea typeface="Roboto" panose="02000000000000000000" pitchFamily="2" charset="0"/>
                <a:cs typeface="Lato Heavy" panose="020F0902020204030203" pitchFamily="34" charset="0"/>
              </a:rPr>
              <a:t>Milo</a:t>
            </a:r>
            <a:endParaRPr lang="en-US" sz="8000" dirty="0">
              <a:latin typeface="Lato Heavy" panose="020F0902020204030203" pitchFamily="34" charset="0"/>
              <a:ea typeface="Roboto" panose="02000000000000000000" pitchFamily="2" charset="0"/>
              <a:cs typeface="Lato Heavy" panose="020F0902020204030203" pitchFamily="34" charset="0"/>
            </a:endParaRPr>
          </a:p>
        </p:txBody>
      </p:sp>
      <p:cxnSp>
        <p:nvCxnSpPr>
          <p:cNvPr id="18" name="Straight Connector 17"/>
          <p:cNvCxnSpPr/>
          <p:nvPr/>
        </p:nvCxnSpPr>
        <p:spPr>
          <a:xfrm>
            <a:off x="2164977" y="3993776"/>
            <a:ext cx="7543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2418230" y="4069252"/>
            <a:ext cx="7290547" cy="646331"/>
          </a:xfrm>
          <a:prstGeom prst="rect">
            <a:avLst/>
          </a:prstGeom>
        </p:spPr>
        <p:txBody>
          <a:bodyPr wrap="square">
            <a:spAutoFit/>
          </a:bodyPr>
          <a:lstStyle/>
          <a:p>
            <a:pPr algn="ctr"/>
            <a:r>
              <a:rPr lang="id-ID" sz="1200">
                <a:solidFill>
                  <a:schemeClr val="bg1">
                    <a:lumMod val="50000"/>
                  </a:schemeClr>
                </a:solidFill>
                <a:latin typeface="Lato Light" panose="020F0402020204030203" pitchFamily="34" charset="0"/>
                <a:cs typeface="Lato Light" panose="020F0402020204030203" pitchFamily="34" charset="0"/>
              </a:rPr>
              <a:t>Lorem ipsum dolor sit amet, consectetur adipisicing elit. Accusamus, sit, exercitationem, consequuntur, assumenda iusto eos commodi alias aut ipsum praesentium officia pariatur doloremque dolor tenetur esse vitae voluptatibus inventore </a:t>
            </a:r>
            <a:r>
              <a:rPr lang="id-ID" sz="1200" smtClean="0">
                <a:solidFill>
                  <a:schemeClr val="bg1">
                    <a:lumMod val="50000"/>
                  </a:schemeClr>
                </a:solidFill>
                <a:latin typeface="Lato Light" panose="020F0402020204030203" pitchFamily="34" charset="0"/>
                <a:cs typeface="Lato Light" panose="020F0402020204030203" pitchFamily="34" charset="0"/>
              </a:rPr>
              <a:t>delectus.</a:t>
            </a:r>
            <a:endParaRPr lang="id-ID" sz="1200">
              <a:solidFill>
                <a:schemeClr val="bg1">
                  <a:lumMod val="50000"/>
                </a:schemeClr>
              </a:solidFill>
              <a:latin typeface="Lato Light" panose="020F0402020204030203" pitchFamily="34" charset="0"/>
              <a:cs typeface="Lato Light" panose="020F0402020204030203" pitchFamily="34" charset="0"/>
            </a:endParaRPr>
          </a:p>
        </p:txBody>
      </p:sp>
    </p:spTree>
    <p:extLst>
      <p:ext uri="{BB962C8B-B14F-4D97-AF65-F5344CB8AC3E}">
        <p14:creationId xmlns:p14="http://schemas.microsoft.com/office/powerpoint/2010/main" val="137580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21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Vision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10</a:t>
              </a:fld>
              <a:endParaRPr lang="en-US" sz="1000" dirty="0">
                <a:solidFill>
                  <a:schemeClr val="bg1"/>
                </a:solidFill>
                <a:latin typeface="Lato" pitchFamily="34" charset="0"/>
              </a:endParaRPr>
            </a:p>
          </p:txBody>
        </p:sp>
      </p:grpSp>
      <p:grpSp>
        <p:nvGrpSpPr>
          <p:cNvPr id="8" name="Group 28"/>
          <p:cNvGrpSpPr>
            <a:grpSpLocks noChangeAspect="1"/>
          </p:cNvGrpSpPr>
          <p:nvPr/>
        </p:nvGrpSpPr>
        <p:grpSpPr bwMode="auto">
          <a:xfrm>
            <a:off x="912871" y="2297107"/>
            <a:ext cx="773113" cy="1003300"/>
            <a:chOff x="744" y="1211"/>
            <a:chExt cx="487" cy="632"/>
          </a:xfrm>
        </p:grpSpPr>
        <p:sp>
          <p:nvSpPr>
            <p:cNvPr id="9" name="Freeform 29"/>
            <p:cNvSpPr>
              <a:spLocks/>
            </p:cNvSpPr>
            <p:nvPr/>
          </p:nvSpPr>
          <p:spPr bwMode="auto">
            <a:xfrm>
              <a:off x="968" y="1219"/>
              <a:ext cx="263" cy="624"/>
            </a:xfrm>
            <a:custGeom>
              <a:avLst/>
              <a:gdLst>
                <a:gd name="T0" fmla="*/ 263 w 263"/>
                <a:gd name="T1" fmla="*/ 545 h 624"/>
                <a:gd name="T2" fmla="*/ 0 w 263"/>
                <a:gd name="T3" fmla="*/ 624 h 624"/>
                <a:gd name="T4" fmla="*/ 0 w 263"/>
                <a:gd name="T5" fmla="*/ 95 h 624"/>
                <a:gd name="T6" fmla="*/ 263 w 263"/>
                <a:gd name="T7" fmla="*/ 0 h 624"/>
                <a:gd name="T8" fmla="*/ 263 w 263"/>
                <a:gd name="T9" fmla="*/ 545 h 624"/>
              </a:gdLst>
              <a:ahLst/>
              <a:cxnLst>
                <a:cxn ang="0">
                  <a:pos x="T0" y="T1"/>
                </a:cxn>
                <a:cxn ang="0">
                  <a:pos x="T2" y="T3"/>
                </a:cxn>
                <a:cxn ang="0">
                  <a:pos x="T4" y="T5"/>
                </a:cxn>
                <a:cxn ang="0">
                  <a:pos x="T6" y="T7"/>
                </a:cxn>
                <a:cxn ang="0">
                  <a:pos x="T8" y="T9"/>
                </a:cxn>
              </a:cxnLst>
              <a:rect l="0" t="0" r="r" b="b"/>
              <a:pathLst>
                <a:path w="263" h="624">
                  <a:moveTo>
                    <a:pt x="263" y="545"/>
                  </a:moveTo>
                  <a:lnTo>
                    <a:pt x="0" y="624"/>
                  </a:lnTo>
                  <a:lnTo>
                    <a:pt x="0" y="95"/>
                  </a:lnTo>
                  <a:lnTo>
                    <a:pt x="263" y="0"/>
                  </a:lnTo>
                  <a:lnTo>
                    <a:pt x="263" y="5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30"/>
            <p:cNvSpPr>
              <a:spLocks/>
            </p:cNvSpPr>
            <p:nvPr/>
          </p:nvSpPr>
          <p:spPr bwMode="auto">
            <a:xfrm>
              <a:off x="1008" y="1353"/>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31"/>
            <p:cNvSpPr>
              <a:spLocks/>
            </p:cNvSpPr>
            <p:nvPr/>
          </p:nvSpPr>
          <p:spPr bwMode="auto">
            <a:xfrm>
              <a:off x="1008" y="1409"/>
              <a:ext cx="167" cy="71"/>
            </a:xfrm>
            <a:custGeom>
              <a:avLst/>
              <a:gdLst>
                <a:gd name="T0" fmla="*/ 167 w 167"/>
                <a:gd name="T1" fmla="*/ 0 h 71"/>
                <a:gd name="T2" fmla="*/ 0 w 167"/>
                <a:gd name="T3" fmla="*/ 55 h 71"/>
                <a:gd name="T4" fmla="*/ 0 w 167"/>
                <a:gd name="T5" fmla="*/ 71 h 71"/>
                <a:gd name="T6" fmla="*/ 167 w 167"/>
                <a:gd name="T7" fmla="*/ 7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55"/>
                  </a:lnTo>
                  <a:lnTo>
                    <a:pt x="0" y="71"/>
                  </a:lnTo>
                  <a:lnTo>
                    <a:pt x="167" y="7"/>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32"/>
            <p:cNvSpPr>
              <a:spLocks/>
            </p:cNvSpPr>
            <p:nvPr/>
          </p:nvSpPr>
          <p:spPr bwMode="auto">
            <a:xfrm>
              <a:off x="1008" y="1464"/>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33"/>
            <p:cNvSpPr>
              <a:spLocks/>
            </p:cNvSpPr>
            <p:nvPr/>
          </p:nvSpPr>
          <p:spPr bwMode="auto">
            <a:xfrm>
              <a:off x="1008" y="1511"/>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34"/>
            <p:cNvSpPr>
              <a:spLocks/>
            </p:cNvSpPr>
            <p:nvPr/>
          </p:nvSpPr>
          <p:spPr bwMode="auto">
            <a:xfrm>
              <a:off x="1008" y="1566"/>
              <a:ext cx="167" cy="72"/>
            </a:xfrm>
            <a:custGeom>
              <a:avLst/>
              <a:gdLst>
                <a:gd name="T0" fmla="*/ 167 w 167"/>
                <a:gd name="T1" fmla="*/ 0 h 72"/>
                <a:gd name="T2" fmla="*/ 0 w 167"/>
                <a:gd name="T3" fmla="*/ 56 h 72"/>
                <a:gd name="T4" fmla="*/ 0 w 167"/>
                <a:gd name="T5" fmla="*/ 72 h 72"/>
                <a:gd name="T6" fmla="*/ 167 w 167"/>
                <a:gd name="T7" fmla="*/ 8 h 72"/>
                <a:gd name="T8" fmla="*/ 167 w 167"/>
                <a:gd name="T9" fmla="*/ 0 h 72"/>
              </a:gdLst>
              <a:ahLst/>
              <a:cxnLst>
                <a:cxn ang="0">
                  <a:pos x="T0" y="T1"/>
                </a:cxn>
                <a:cxn ang="0">
                  <a:pos x="T2" y="T3"/>
                </a:cxn>
                <a:cxn ang="0">
                  <a:pos x="T4" y="T5"/>
                </a:cxn>
                <a:cxn ang="0">
                  <a:pos x="T6" y="T7"/>
                </a:cxn>
                <a:cxn ang="0">
                  <a:pos x="T8" y="T9"/>
                </a:cxn>
              </a:cxnLst>
              <a:rect l="0" t="0" r="r" b="b"/>
              <a:pathLst>
                <a:path w="167" h="72">
                  <a:moveTo>
                    <a:pt x="167" y="0"/>
                  </a:moveTo>
                  <a:lnTo>
                    <a:pt x="0" y="56"/>
                  </a:lnTo>
                  <a:lnTo>
                    <a:pt x="0" y="72"/>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35"/>
            <p:cNvSpPr>
              <a:spLocks/>
            </p:cNvSpPr>
            <p:nvPr/>
          </p:nvSpPr>
          <p:spPr bwMode="auto">
            <a:xfrm>
              <a:off x="1008" y="1622"/>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36"/>
            <p:cNvSpPr>
              <a:spLocks/>
            </p:cNvSpPr>
            <p:nvPr/>
          </p:nvSpPr>
          <p:spPr bwMode="auto">
            <a:xfrm>
              <a:off x="1008" y="1669"/>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37"/>
            <p:cNvSpPr>
              <a:spLocks/>
            </p:cNvSpPr>
            <p:nvPr/>
          </p:nvSpPr>
          <p:spPr bwMode="auto">
            <a:xfrm>
              <a:off x="896" y="1219"/>
              <a:ext cx="263" cy="624"/>
            </a:xfrm>
            <a:custGeom>
              <a:avLst/>
              <a:gdLst>
                <a:gd name="T0" fmla="*/ 263 w 263"/>
                <a:gd name="T1" fmla="*/ 545 h 624"/>
                <a:gd name="T2" fmla="*/ 0 w 263"/>
                <a:gd name="T3" fmla="*/ 624 h 624"/>
                <a:gd name="T4" fmla="*/ 0 w 263"/>
                <a:gd name="T5" fmla="*/ 95 h 624"/>
                <a:gd name="T6" fmla="*/ 263 w 263"/>
                <a:gd name="T7" fmla="*/ 0 h 624"/>
                <a:gd name="T8" fmla="*/ 263 w 263"/>
                <a:gd name="T9" fmla="*/ 545 h 624"/>
              </a:gdLst>
              <a:ahLst/>
              <a:cxnLst>
                <a:cxn ang="0">
                  <a:pos x="T0" y="T1"/>
                </a:cxn>
                <a:cxn ang="0">
                  <a:pos x="T2" y="T3"/>
                </a:cxn>
                <a:cxn ang="0">
                  <a:pos x="T4" y="T5"/>
                </a:cxn>
                <a:cxn ang="0">
                  <a:pos x="T6" y="T7"/>
                </a:cxn>
                <a:cxn ang="0">
                  <a:pos x="T8" y="T9"/>
                </a:cxn>
              </a:cxnLst>
              <a:rect l="0" t="0" r="r" b="b"/>
              <a:pathLst>
                <a:path w="263" h="624">
                  <a:moveTo>
                    <a:pt x="263" y="545"/>
                  </a:moveTo>
                  <a:lnTo>
                    <a:pt x="0" y="624"/>
                  </a:lnTo>
                  <a:lnTo>
                    <a:pt x="0" y="95"/>
                  </a:lnTo>
                  <a:lnTo>
                    <a:pt x="263" y="0"/>
                  </a:lnTo>
                  <a:lnTo>
                    <a:pt x="263" y="54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8"/>
            <p:cNvSpPr>
              <a:spLocks/>
            </p:cNvSpPr>
            <p:nvPr/>
          </p:nvSpPr>
          <p:spPr bwMode="auto">
            <a:xfrm>
              <a:off x="936" y="1361"/>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9"/>
            <p:cNvSpPr>
              <a:spLocks/>
            </p:cNvSpPr>
            <p:nvPr/>
          </p:nvSpPr>
          <p:spPr bwMode="auto">
            <a:xfrm>
              <a:off x="936" y="1416"/>
              <a:ext cx="167" cy="72"/>
            </a:xfrm>
            <a:custGeom>
              <a:avLst/>
              <a:gdLst>
                <a:gd name="T0" fmla="*/ 167 w 167"/>
                <a:gd name="T1" fmla="*/ 0 h 72"/>
                <a:gd name="T2" fmla="*/ 0 w 167"/>
                <a:gd name="T3" fmla="*/ 56 h 72"/>
                <a:gd name="T4" fmla="*/ 0 w 167"/>
                <a:gd name="T5" fmla="*/ 72 h 72"/>
                <a:gd name="T6" fmla="*/ 167 w 167"/>
                <a:gd name="T7" fmla="*/ 8 h 72"/>
                <a:gd name="T8" fmla="*/ 167 w 167"/>
                <a:gd name="T9" fmla="*/ 0 h 72"/>
              </a:gdLst>
              <a:ahLst/>
              <a:cxnLst>
                <a:cxn ang="0">
                  <a:pos x="T0" y="T1"/>
                </a:cxn>
                <a:cxn ang="0">
                  <a:pos x="T2" y="T3"/>
                </a:cxn>
                <a:cxn ang="0">
                  <a:pos x="T4" y="T5"/>
                </a:cxn>
                <a:cxn ang="0">
                  <a:pos x="T6" y="T7"/>
                </a:cxn>
                <a:cxn ang="0">
                  <a:pos x="T8" y="T9"/>
                </a:cxn>
              </a:cxnLst>
              <a:rect l="0" t="0" r="r" b="b"/>
              <a:pathLst>
                <a:path w="167" h="72">
                  <a:moveTo>
                    <a:pt x="167" y="0"/>
                  </a:moveTo>
                  <a:lnTo>
                    <a:pt x="0" y="56"/>
                  </a:lnTo>
                  <a:lnTo>
                    <a:pt x="0" y="72"/>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40"/>
            <p:cNvSpPr>
              <a:spLocks/>
            </p:cNvSpPr>
            <p:nvPr/>
          </p:nvSpPr>
          <p:spPr bwMode="auto">
            <a:xfrm>
              <a:off x="936" y="1472"/>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41"/>
            <p:cNvSpPr>
              <a:spLocks/>
            </p:cNvSpPr>
            <p:nvPr/>
          </p:nvSpPr>
          <p:spPr bwMode="auto">
            <a:xfrm>
              <a:off x="936" y="1519"/>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42"/>
            <p:cNvSpPr>
              <a:spLocks/>
            </p:cNvSpPr>
            <p:nvPr/>
          </p:nvSpPr>
          <p:spPr bwMode="auto">
            <a:xfrm>
              <a:off x="936" y="1574"/>
              <a:ext cx="167" cy="71"/>
            </a:xfrm>
            <a:custGeom>
              <a:avLst/>
              <a:gdLst>
                <a:gd name="T0" fmla="*/ 167 w 167"/>
                <a:gd name="T1" fmla="*/ 0 h 71"/>
                <a:gd name="T2" fmla="*/ 0 w 167"/>
                <a:gd name="T3" fmla="*/ 56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56"/>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3"/>
            <p:cNvSpPr>
              <a:spLocks/>
            </p:cNvSpPr>
            <p:nvPr/>
          </p:nvSpPr>
          <p:spPr bwMode="auto">
            <a:xfrm>
              <a:off x="936" y="1630"/>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4"/>
            <p:cNvSpPr>
              <a:spLocks/>
            </p:cNvSpPr>
            <p:nvPr/>
          </p:nvSpPr>
          <p:spPr bwMode="auto">
            <a:xfrm>
              <a:off x="936" y="1677"/>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5"/>
            <p:cNvSpPr>
              <a:spLocks/>
            </p:cNvSpPr>
            <p:nvPr/>
          </p:nvSpPr>
          <p:spPr bwMode="auto">
            <a:xfrm>
              <a:off x="824" y="1219"/>
              <a:ext cx="263" cy="624"/>
            </a:xfrm>
            <a:custGeom>
              <a:avLst/>
              <a:gdLst>
                <a:gd name="T0" fmla="*/ 263 w 263"/>
                <a:gd name="T1" fmla="*/ 545 h 624"/>
                <a:gd name="T2" fmla="*/ 0 w 263"/>
                <a:gd name="T3" fmla="*/ 624 h 624"/>
                <a:gd name="T4" fmla="*/ 0 w 263"/>
                <a:gd name="T5" fmla="*/ 95 h 624"/>
                <a:gd name="T6" fmla="*/ 263 w 263"/>
                <a:gd name="T7" fmla="*/ 0 h 624"/>
                <a:gd name="T8" fmla="*/ 263 w 263"/>
                <a:gd name="T9" fmla="*/ 545 h 624"/>
              </a:gdLst>
              <a:ahLst/>
              <a:cxnLst>
                <a:cxn ang="0">
                  <a:pos x="T0" y="T1"/>
                </a:cxn>
                <a:cxn ang="0">
                  <a:pos x="T2" y="T3"/>
                </a:cxn>
                <a:cxn ang="0">
                  <a:pos x="T4" y="T5"/>
                </a:cxn>
                <a:cxn ang="0">
                  <a:pos x="T6" y="T7"/>
                </a:cxn>
                <a:cxn ang="0">
                  <a:pos x="T8" y="T9"/>
                </a:cxn>
              </a:cxnLst>
              <a:rect l="0" t="0" r="r" b="b"/>
              <a:pathLst>
                <a:path w="263" h="624">
                  <a:moveTo>
                    <a:pt x="263" y="545"/>
                  </a:moveTo>
                  <a:lnTo>
                    <a:pt x="0" y="624"/>
                  </a:lnTo>
                  <a:lnTo>
                    <a:pt x="0" y="95"/>
                  </a:lnTo>
                  <a:lnTo>
                    <a:pt x="263" y="0"/>
                  </a:lnTo>
                  <a:lnTo>
                    <a:pt x="263" y="54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6"/>
            <p:cNvSpPr>
              <a:spLocks/>
            </p:cNvSpPr>
            <p:nvPr/>
          </p:nvSpPr>
          <p:spPr bwMode="auto">
            <a:xfrm>
              <a:off x="864" y="1361"/>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7"/>
            <p:cNvSpPr>
              <a:spLocks/>
            </p:cNvSpPr>
            <p:nvPr/>
          </p:nvSpPr>
          <p:spPr bwMode="auto">
            <a:xfrm>
              <a:off x="864" y="1409"/>
              <a:ext cx="167" cy="71"/>
            </a:xfrm>
            <a:custGeom>
              <a:avLst/>
              <a:gdLst>
                <a:gd name="T0" fmla="*/ 167 w 167"/>
                <a:gd name="T1" fmla="*/ 0 h 71"/>
                <a:gd name="T2" fmla="*/ 0 w 167"/>
                <a:gd name="T3" fmla="*/ 63 h 71"/>
                <a:gd name="T4" fmla="*/ 0 w 167"/>
                <a:gd name="T5" fmla="*/ 71 h 71"/>
                <a:gd name="T6" fmla="*/ 167 w 167"/>
                <a:gd name="T7" fmla="*/ 7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7"/>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8"/>
            <p:cNvSpPr>
              <a:spLocks/>
            </p:cNvSpPr>
            <p:nvPr/>
          </p:nvSpPr>
          <p:spPr bwMode="auto">
            <a:xfrm>
              <a:off x="864" y="1464"/>
              <a:ext cx="167" cy="71"/>
            </a:xfrm>
            <a:custGeom>
              <a:avLst/>
              <a:gdLst>
                <a:gd name="T0" fmla="*/ 167 w 167"/>
                <a:gd name="T1" fmla="*/ 0 h 71"/>
                <a:gd name="T2" fmla="*/ 0 w 167"/>
                <a:gd name="T3" fmla="*/ 55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55"/>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9"/>
            <p:cNvSpPr>
              <a:spLocks/>
            </p:cNvSpPr>
            <p:nvPr/>
          </p:nvSpPr>
          <p:spPr bwMode="auto">
            <a:xfrm>
              <a:off x="864" y="1519"/>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50"/>
            <p:cNvSpPr>
              <a:spLocks/>
            </p:cNvSpPr>
            <p:nvPr/>
          </p:nvSpPr>
          <p:spPr bwMode="auto">
            <a:xfrm>
              <a:off x="864" y="1566"/>
              <a:ext cx="167" cy="72"/>
            </a:xfrm>
            <a:custGeom>
              <a:avLst/>
              <a:gdLst>
                <a:gd name="T0" fmla="*/ 167 w 167"/>
                <a:gd name="T1" fmla="*/ 0 h 72"/>
                <a:gd name="T2" fmla="*/ 0 w 167"/>
                <a:gd name="T3" fmla="*/ 64 h 72"/>
                <a:gd name="T4" fmla="*/ 0 w 167"/>
                <a:gd name="T5" fmla="*/ 72 h 72"/>
                <a:gd name="T6" fmla="*/ 167 w 167"/>
                <a:gd name="T7" fmla="*/ 16 h 72"/>
                <a:gd name="T8" fmla="*/ 167 w 167"/>
                <a:gd name="T9" fmla="*/ 0 h 72"/>
              </a:gdLst>
              <a:ahLst/>
              <a:cxnLst>
                <a:cxn ang="0">
                  <a:pos x="T0" y="T1"/>
                </a:cxn>
                <a:cxn ang="0">
                  <a:pos x="T2" y="T3"/>
                </a:cxn>
                <a:cxn ang="0">
                  <a:pos x="T4" y="T5"/>
                </a:cxn>
                <a:cxn ang="0">
                  <a:pos x="T6" y="T7"/>
                </a:cxn>
                <a:cxn ang="0">
                  <a:pos x="T8" y="T9"/>
                </a:cxn>
              </a:cxnLst>
              <a:rect l="0" t="0" r="r" b="b"/>
              <a:pathLst>
                <a:path w="167" h="72">
                  <a:moveTo>
                    <a:pt x="167" y="0"/>
                  </a:moveTo>
                  <a:lnTo>
                    <a:pt x="0" y="64"/>
                  </a:lnTo>
                  <a:lnTo>
                    <a:pt x="0" y="72"/>
                  </a:lnTo>
                  <a:lnTo>
                    <a:pt x="167" y="16"/>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64" y="1622"/>
              <a:ext cx="167" cy="71"/>
            </a:xfrm>
            <a:custGeom>
              <a:avLst/>
              <a:gdLst>
                <a:gd name="T0" fmla="*/ 167 w 167"/>
                <a:gd name="T1" fmla="*/ 0 h 71"/>
                <a:gd name="T2" fmla="*/ 0 w 167"/>
                <a:gd name="T3" fmla="*/ 63 h 71"/>
                <a:gd name="T4" fmla="*/ 0 w 167"/>
                <a:gd name="T5" fmla="*/ 71 h 71"/>
                <a:gd name="T6" fmla="*/ 167 w 167"/>
                <a:gd name="T7" fmla="*/ 8 h 71"/>
                <a:gd name="T8" fmla="*/ 167 w 167"/>
                <a:gd name="T9" fmla="*/ 0 h 71"/>
              </a:gdLst>
              <a:ahLst/>
              <a:cxnLst>
                <a:cxn ang="0">
                  <a:pos x="T0" y="T1"/>
                </a:cxn>
                <a:cxn ang="0">
                  <a:pos x="T2" y="T3"/>
                </a:cxn>
                <a:cxn ang="0">
                  <a:pos x="T4" y="T5"/>
                </a:cxn>
                <a:cxn ang="0">
                  <a:pos x="T6" y="T7"/>
                </a:cxn>
                <a:cxn ang="0">
                  <a:pos x="T8" y="T9"/>
                </a:cxn>
              </a:cxnLst>
              <a:rect l="0" t="0" r="r" b="b"/>
              <a:pathLst>
                <a:path w="167" h="71">
                  <a:moveTo>
                    <a:pt x="167" y="0"/>
                  </a:moveTo>
                  <a:lnTo>
                    <a:pt x="0" y="63"/>
                  </a:lnTo>
                  <a:lnTo>
                    <a:pt x="0" y="71"/>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2"/>
            <p:cNvSpPr>
              <a:spLocks/>
            </p:cNvSpPr>
            <p:nvPr/>
          </p:nvSpPr>
          <p:spPr bwMode="auto">
            <a:xfrm>
              <a:off x="864" y="1677"/>
              <a:ext cx="167" cy="63"/>
            </a:xfrm>
            <a:custGeom>
              <a:avLst/>
              <a:gdLst>
                <a:gd name="T0" fmla="*/ 167 w 167"/>
                <a:gd name="T1" fmla="*/ 0 h 63"/>
                <a:gd name="T2" fmla="*/ 0 w 167"/>
                <a:gd name="T3" fmla="*/ 55 h 63"/>
                <a:gd name="T4" fmla="*/ 0 w 167"/>
                <a:gd name="T5" fmla="*/ 63 h 63"/>
                <a:gd name="T6" fmla="*/ 167 w 167"/>
                <a:gd name="T7" fmla="*/ 8 h 63"/>
                <a:gd name="T8" fmla="*/ 167 w 167"/>
                <a:gd name="T9" fmla="*/ 0 h 63"/>
              </a:gdLst>
              <a:ahLst/>
              <a:cxnLst>
                <a:cxn ang="0">
                  <a:pos x="T0" y="T1"/>
                </a:cxn>
                <a:cxn ang="0">
                  <a:pos x="T2" y="T3"/>
                </a:cxn>
                <a:cxn ang="0">
                  <a:pos x="T4" y="T5"/>
                </a:cxn>
                <a:cxn ang="0">
                  <a:pos x="T6" y="T7"/>
                </a:cxn>
                <a:cxn ang="0">
                  <a:pos x="T8" y="T9"/>
                </a:cxn>
              </a:cxnLst>
              <a:rect l="0" t="0" r="r" b="b"/>
              <a:pathLst>
                <a:path w="167" h="63">
                  <a:moveTo>
                    <a:pt x="167" y="0"/>
                  </a:moveTo>
                  <a:lnTo>
                    <a:pt x="0" y="55"/>
                  </a:lnTo>
                  <a:lnTo>
                    <a:pt x="0" y="63"/>
                  </a:lnTo>
                  <a:lnTo>
                    <a:pt x="167" y="8"/>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53"/>
            <p:cNvSpPr>
              <a:spLocks/>
            </p:cNvSpPr>
            <p:nvPr/>
          </p:nvSpPr>
          <p:spPr bwMode="auto">
            <a:xfrm>
              <a:off x="744" y="1211"/>
              <a:ext cx="264" cy="624"/>
            </a:xfrm>
            <a:custGeom>
              <a:avLst/>
              <a:gdLst>
                <a:gd name="T0" fmla="*/ 264 w 264"/>
                <a:gd name="T1" fmla="*/ 545 h 624"/>
                <a:gd name="T2" fmla="*/ 0 w 264"/>
                <a:gd name="T3" fmla="*/ 624 h 624"/>
                <a:gd name="T4" fmla="*/ 0 w 264"/>
                <a:gd name="T5" fmla="*/ 95 h 624"/>
                <a:gd name="T6" fmla="*/ 264 w 264"/>
                <a:gd name="T7" fmla="*/ 0 h 624"/>
                <a:gd name="T8" fmla="*/ 264 w 264"/>
                <a:gd name="T9" fmla="*/ 545 h 624"/>
              </a:gdLst>
              <a:ahLst/>
              <a:cxnLst>
                <a:cxn ang="0">
                  <a:pos x="T0" y="T1"/>
                </a:cxn>
                <a:cxn ang="0">
                  <a:pos x="T2" y="T3"/>
                </a:cxn>
                <a:cxn ang="0">
                  <a:pos x="T4" y="T5"/>
                </a:cxn>
                <a:cxn ang="0">
                  <a:pos x="T6" y="T7"/>
                </a:cxn>
                <a:cxn ang="0">
                  <a:pos x="T8" y="T9"/>
                </a:cxn>
              </a:cxnLst>
              <a:rect l="0" t="0" r="r" b="b"/>
              <a:pathLst>
                <a:path w="264" h="624">
                  <a:moveTo>
                    <a:pt x="264" y="545"/>
                  </a:moveTo>
                  <a:lnTo>
                    <a:pt x="0" y="624"/>
                  </a:lnTo>
                  <a:lnTo>
                    <a:pt x="0" y="95"/>
                  </a:lnTo>
                  <a:lnTo>
                    <a:pt x="264" y="0"/>
                  </a:lnTo>
                  <a:lnTo>
                    <a:pt x="264" y="545"/>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54"/>
            <p:cNvSpPr>
              <a:spLocks/>
            </p:cNvSpPr>
            <p:nvPr/>
          </p:nvSpPr>
          <p:spPr bwMode="auto">
            <a:xfrm>
              <a:off x="784" y="1353"/>
              <a:ext cx="168" cy="71"/>
            </a:xfrm>
            <a:custGeom>
              <a:avLst/>
              <a:gdLst>
                <a:gd name="T0" fmla="*/ 168 w 168"/>
                <a:gd name="T1" fmla="*/ 0 h 71"/>
                <a:gd name="T2" fmla="*/ 0 w 168"/>
                <a:gd name="T3" fmla="*/ 63 h 71"/>
                <a:gd name="T4" fmla="*/ 0 w 168"/>
                <a:gd name="T5" fmla="*/ 71 h 71"/>
                <a:gd name="T6" fmla="*/ 168 w 168"/>
                <a:gd name="T7" fmla="*/ 8 h 71"/>
                <a:gd name="T8" fmla="*/ 168 w 168"/>
                <a:gd name="T9" fmla="*/ 0 h 71"/>
              </a:gdLst>
              <a:ahLst/>
              <a:cxnLst>
                <a:cxn ang="0">
                  <a:pos x="T0" y="T1"/>
                </a:cxn>
                <a:cxn ang="0">
                  <a:pos x="T2" y="T3"/>
                </a:cxn>
                <a:cxn ang="0">
                  <a:pos x="T4" y="T5"/>
                </a:cxn>
                <a:cxn ang="0">
                  <a:pos x="T6" y="T7"/>
                </a:cxn>
                <a:cxn ang="0">
                  <a:pos x="T8" y="T9"/>
                </a:cxn>
              </a:cxnLst>
              <a:rect l="0" t="0" r="r" b="b"/>
              <a:pathLst>
                <a:path w="168" h="71">
                  <a:moveTo>
                    <a:pt x="168" y="0"/>
                  </a:moveTo>
                  <a:lnTo>
                    <a:pt x="0" y="63"/>
                  </a:lnTo>
                  <a:lnTo>
                    <a:pt x="0" y="71"/>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55"/>
            <p:cNvSpPr>
              <a:spLocks/>
            </p:cNvSpPr>
            <p:nvPr/>
          </p:nvSpPr>
          <p:spPr bwMode="auto">
            <a:xfrm>
              <a:off x="784" y="1409"/>
              <a:ext cx="168" cy="71"/>
            </a:xfrm>
            <a:custGeom>
              <a:avLst/>
              <a:gdLst>
                <a:gd name="T0" fmla="*/ 168 w 168"/>
                <a:gd name="T1" fmla="*/ 0 h 71"/>
                <a:gd name="T2" fmla="*/ 0 w 168"/>
                <a:gd name="T3" fmla="*/ 55 h 71"/>
                <a:gd name="T4" fmla="*/ 0 w 168"/>
                <a:gd name="T5" fmla="*/ 71 h 71"/>
                <a:gd name="T6" fmla="*/ 168 w 168"/>
                <a:gd name="T7" fmla="*/ 7 h 71"/>
                <a:gd name="T8" fmla="*/ 168 w 168"/>
                <a:gd name="T9" fmla="*/ 0 h 71"/>
              </a:gdLst>
              <a:ahLst/>
              <a:cxnLst>
                <a:cxn ang="0">
                  <a:pos x="T0" y="T1"/>
                </a:cxn>
                <a:cxn ang="0">
                  <a:pos x="T2" y="T3"/>
                </a:cxn>
                <a:cxn ang="0">
                  <a:pos x="T4" y="T5"/>
                </a:cxn>
                <a:cxn ang="0">
                  <a:pos x="T6" y="T7"/>
                </a:cxn>
                <a:cxn ang="0">
                  <a:pos x="T8" y="T9"/>
                </a:cxn>
              </a:cxnLst>
              <a:rect l="0" t="0" r="r" b="b"/>
              <a:pathLst>
                <a:path w="168" h="71">
                  <a:moveTo>
                    <a:pt x="168" y="0"/>
                  </a:moveTo>
                  <a:lnTo>
                    <a:pt x="0" y="55"/>
                  </a:lnTo>
                  <a:lnTo>
                    <a:pt x="0" y="71"/>
                  </a:lnTo>
                  <a:lnTo>
                    <a:pt x="168" y="7"/>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56"/>
            <p:cNvSpPr>
              <a:spLocks/>
            </p:cNvSpPr>
            <p:nvPr/>
          </p:nvSpPr>
          <p:spPr bwMode="auto">
            <a:xfrm>
              <a:off x="784" y="1464"/>
              <a:ext cx="168" cy="63"/>
            </a:xfrm>
            <a:custGeom>
              <a:avLst/>
              <a:gdLst>
                <a:gd name="T0" fmla="*/ 168 w 168"/>
                <a:gd name="T1" fmla="*/ 0 h 63"/>
                <a:gd name="T2" fmla="*/ 0 w 168"/>
                <a:gd name="T3" fmla="*/ 55 h 63"/>
                <a:gd name="T4" fmla="*/ 0 w 168"/>
                <a:gd name="T5" fmla="*/ 63 h 63"/>
                <a:gd name="T6" fmla="*/ 168 w 168"/>
                <a:gd name="T7" fmla="*/ 8 h 63"/>
                <a:gd name="T8" fmla="*/ 168 w 168"/>
                <a:gd name="T9" fmla="*/ 0 h 63"/>
              </a:gdLst>
              <a:ahLst/>
              <a:cxnLst>
                <a:cxn ang="0">
                  <a:pos x="T0" y="T1"/>
                </a:cxn>
                <a:cxn ang="0">
                  <a:pos x="T2" y="T3"/>
                </a:cxn>
                <a:cxn ang="0">
                  <a:pos x="T4" y="T5"/>
                </a:cxn>
                <a:cxn ang="0">
                  <a:pos x="T6" y="T7"/>
                </a:cxn>
                <a:cxn ang="0">
                  <a:pos x="T8" y="T9"/>
                </a:cxn>
              </a:cxnLst>
              <a:rect l="0" t="0" r="r" b="b"/>
              <a:pathLst>
                <a:path w="168" h="63">
                  <a:moveTo>
                    <a:pt x="168" y="0"/>
                  </a:moveTo>
                  <a:lnTo>
                    <a:pt x="0" y="55"/>
                  </a:lnTo>
                  <a:lnTo>
                    <a:pt x="0" y="63"/>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57"/>
            <p:cNvSpPr>
              <a:spLocks/>
            </p:cNvSpPr>
            <p:nvPr/>
          </p:nvSpPr>
          <p:spPr bwMode="auto">
            <a:xfrm>
              <a:off x="784" y="1511"/>
              <a:ext cx="168" cy="71"/>
            </a:xfrm>
            <a:custGeom>
              <a:avLst/>
              <a:gdLst>
                <a:gd name="T0" fmla="*/ 168 w 168"/>
                <a:gd name="T1" fmla="*/ 0 h 71"/>
                <a:gd name="T2" fmla="*/ 0 w 168"/>
                <a:gd name="T3" fmla="*/ 63 h 71"/>
                <a:gd name="T4" fmla="*/ 0 w 168"/>
                <a:gd name="T5" fmla="*/ 71 h 71"/>
                <a:gd name="T6" fmla="*/ 168 w 168"/>
                <a:gd name="T7" fmla="*/ 8 h 71"/>
                <a:gd name="T8" fmla="*/ 168 w 168"/>
                <a:gd name="T9" fmla="*/ 0 h 71"/>
              </a:gdLst>
              <a:ahLst/>
              <a:cxnLst>
                <a:cxn ang="0">
                  <a:pos x="T0" y="T1"/>
                </a:cxn>
                <a:cxn ang="0">
                  <a:pos x="T2" y="T3"/>
                </a:cxn>
                <a:cxn ang="0">
                  <a:pos x="T4" y="T5"/>
                </a:cxn>
                <a:cxn ang="0">
                  <a:pos x="T6" y="T7"/>
                </a:cxn>
                <a:cxn ang="0">
                  <a:pos x="T8" y="T9"/>
                </a:cxn>
              </a:cxnLst>
              <a:rect l="0" t="0" r="r" b="b"/>
              <a:pathLst>
                <a:path w="168" h="71">
                  <a:moveTo>
                    <a:pt x="168" y="0"/>
                  </a:moveTo>
                  <a:lnTo>
                    <a:pt x="0" y="63"/>
                  </a:lnTo>
                  <a:lnTo>
                    <a:pt x="0" y="71"/>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58"/>
            <p:cNvSpPr>
              <a:spLocks/>
            </p:cNvSpPr>
            <p:nvPr/>
          </p:nvSpPr>
          <p:spPr bwMode="auto">
            <a:xfrm>
              <a:off x="784" y="1566"/>
              <a:ext cx="168" cy="72"/>
            </a:xfrm>
            <a:custGeom>
              <a:avLst/>
              <a:gdLst>
                <a:gd name="T0" fmla="*/ 168 w 168"/>
                <a:gd name="T1" fmla="*/ 0 h 72"/>
                <a:gd name="T2" fmla="*/ 0 w 168"/>
                <a:gd name="T3" fmla="*/ 56 h 72"/>
                <a:gd name="T4" fmla="*/ 0 w 168"/>
                <a:gd name="T5" fmla="*/ 72 h 72"/>
                <a:gd name="T6" fmla="*/ 168 w 168"/>
                <a:gd name="T7" fmla="*/ 8 h 72"/>
                <a:gd name="T8" fmla="*/ 168 w 168"/>
                <a:gd name="T9" fmla="*/ 0 h 72"/>
              </a:gdLst>
              <a:ahLst/>
              <a:cxnLst>
                <a:cxn ang="0">
                  <a:pos x="T0" y="T1"/>
                </a:cxn>
                <a:cxn ang="0">
                  <a:pos x="T2" y="T3"/>
                </a:cxn>
                <a:cxn ang="0">
                  <a:pos x="T4" y="T5"/>
                </a:cxn>
                <a:cxn ang="0">
                  <a:pos x="T6" y="T7"/>
                </a:cxn>
                <a:cxn ang="0">
                  <a:pos x="T8" y="T9"/>
                </a:cxn>
              </a:cxnLst>
              <a:rect l="0" t="0" r="r" b="b"/>
              <a:pathLst>
                <a:path w="168" h="72">
                  <a:moveTo>
                    <a:pt x="168" y="0"/>
                  </a:moveTo>
                  <a:lnTo>
                    <a:pt x="0" y="56"/>
                  </a:lnTo>
                  <a:lnTo>
                    <a:pt x="0" y="72"/>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59"/>
            <p:cNvSpPr>
              <a:spLocks/>
            </p:cNvSpPr>
            <p:nvPr/>
          </p:nvSpPr>
          <p:spPr bwMode="auto">
            <a:xfrm>
              <a:off x="784" y="1622"/>
              <a:ext cx="168" cy="63"/>
            </a:xfrm>
            <a:custGeom>
              <a:avLst/>
              <a:gdLst>
                <a:gd name="T0" fmla="*/ 168 w 168"/>
                <a:gd name="T1" fmla="*/ 0 h 63"/>
                <a:gd name="T2" fmla="*/ 0 w 168"/>
                <a:gd name="T3" fmla="*/ 55 h 63"/>
                <a:gd name="T4" fmla="*/ 0 w 168"/>
                <a:gd name="T5" fmla="*/ 63 h 63"/>
                <a:gd name="T6" fmla="*/ 168 w 168"/>
                <a:gd name="T7" fmla="*/ 8 h 63"/>
                <a:gd name="T8" fmla="*/ 168 w 168"/>
                <a:gd name="T9" fmla="*/ 0 h 63"/>
              </a:gdLst>
              <a:ahLst/>
              <a:cxnLst>
                <a:cxn ang="0">
                  <a:pos x="T0" y="T1"/>
                </a:cxn>
                <a:cxn ang="0">
                  <a:pos x="T2" y="T3"/>
                </a:cxn>
                <a:cxn ang="0">
                  <a:pos x="T4" y="T5"/>
                </a:cxn>
                <a:cxn ang="0">
                  <a:pos x="T6" y="T7"/>
                </a:cxn>
                <a:cxn ang="0">
                  <a:pos x="T8" y="T9"/>
                </a:cxn>
              </a:cxnLst>
              <a:rect l="0" t="0" r="r" b="b"/>
              <a:pathLst>
                <a:path w="168" h="63">
                  <a:moveTo>
                    <a:pt x="168" y="0"/>
                  </a:moveTo>
                  <a:lnTo>
                    <a:pt x="0" y="55"/>
                  </a:lnTo>
                  <a:lnTo>
                    <a:pt x="0" y="63"/>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0"/>
            <p:cNvSpPr>
              <a:spLocks/>
            </p:cNvSpPr>
            <p:nvPr/>
          </p:nvSpPr>
          <p:spPr bwMode="auto">
            <a:xfrm>
              <a:off x="784" y="1669"/>
              <a:ext cx="168" cy="71"/>
            </a:xfrm>
            <a:custGeom>
              <a:avLst/>
              <a:gdLst>
                <a:gd name="T0" fmla="*/ 168 w 168"/>
                <a:gd name="T1" fmla="*/ 0 h 71"/>
                <a:gd name="T2" fmla="*/ 0 w 168"/>
                <a:gd name="T3" fmla="*/ 63 h 71"/>
                <a:gd name="T4" fmla="*/ 0 w 168"/>
                <a:gd name="T5" fmla="*/ 71 h 71"/>
                <a:gd name="T6" fmla="*/ 168 w 168"/>
                <a:gd name="T7" fmla="*/ 8 h 71"/>
                <a:gd name="T8" fmla="*/ 168 w 168"/>
                <a:gd name="T9" fmla="*/ 0 h 71"/>
              </a:gdLst>
              <a:ahLst/>
              <a:cxnLst>
                <a:cxn ang="0">
                  <a:pos x="T0" y="T1"/>
                </a:cxn>
                <a:cxn ang="0">
                  <a:pos x="T2" y="T3"/>
                </a:cxn>
                <a:cxn ang="0">
                  <a:pos x="T4" y="T5"/>
                </a:cxn>
                <a:cxn ang="0">
                  <a:pos x="T6" y="T7"/>
                </a:cxn>
                <a:cxn ang="0">
                  <a:pos x="T8" y="T9"/>
                </a:cxn>
              </a:cxnLst>
              <a:rect l="0" t="0" r="r" b="b"/>
              <a:pathLst>
                <a:path w="168" h="71">
                  <a:moveTo>
                    <a:pt x="168" y="0"/>
                  </a:moveTo>
                  <a:lnTo>
                    <a:pt x="0" y="63"/>
                  </a:lnTo>
                  <a:lnTo>
                    <a:pt x="0" y="71"/>
                  </a:lnTo>
                  <a:lnTo>
                    <a:pt x="168" y="8"/>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1" name="TextBox 40"/>
          <p:cNvSpPr txBox="1"/>
          <p:nvPr/>
        </p:nvSpPr>
        <p:spPr>
          <a:xfrm>
            <a:off x="10072915" y="6444345"/>
            <a:ext cx="1320800" cy="276999"/>
          </a:xfrm>
          <a:prstGeom prst="rect">
            <a:avLst/>
          </a:prstGeom>
          <a:noFill/>
        </p:spPr>
        <p:txBody>
          <a:bodyPr wrap="square" rtlCol="0">
            <a:spAutoFit/>
          </a:bodyPr>
          <a:lstStyle/>
          <a:p>
            <a:pPr algn="r"/>
            <a:r>
              <a:rPr lang="id-ID" sz="1200" dirty="0" smtClean="0">
                <a:solidFill>
                  <a:schemeClr val="bg1">
                    <a:lumMod val="65000"/>
                  </a:schemeClr>
                </a:solidFill>
              </a:rPr>
              <a:t> </a:t>
            </a:r>
            <a:fld id="{21E5FB7C-5BC2-4856-8819-FDD191FB4040}" type="slidenum">
              <a:rPr lang="id-ID" sz="1200" smtClean="0">
                <a:solidFill>
                  <a:schemeClr val="bg1">
                    <a:lumMod val="65000"/>
                  </a:schemeClr>
                </a:solidFill>
              </a:rPr>
              <a:t>10</a:t>
            </a:fld>
            <a:endParaRPr lang="id-ID" sz="1200" dirty="0">
              <a:solidFill>
                <a:schemeClr val="bg1">
                  <a:lumMod val="50000"/>
                </a:schemeClr>
              </a:solidFill>
            </a:endParaRPr>
          </a:p>
        </p:txBody>
      </p:sp>
      <p:grpSp>
        <p:nvGrpSpPr>
          <p:cNvPr id="48" name="Group 47"/>
          <p:cNvGrpSpPr/>
          <p:nvPr/>
        </p:nvGrpSpPr>
        <p:grpSpPr>
          <a:xfrm>
            <a:off x="0" y="4143482"/>
            <a:ext cx="12192003" cy="2744114"/>
            <a:chOff x="0" y="4143482"/>
            <a:chExt cx="12192003" cy="2744114"/>
          </a:xfrm>
          <a:solidFill>
            <a:schemeClr val="accent2">
              <a:alpha val="28000"/>
            </a:schemeClr>
          </a:solidFill>
        </p:grpSpPr>
        <p:sp>
          <p:nvSpPr>
            <p:cNvPr id="42" name="Freeform 13"/>
            <p:cNvSpPr>
              <a:spLocks/>
            </p:cNvSpPr>
            <p:nvPr/>
          </p:nvSpPr>
          <p:spPr bwMode="auto">
            <a:xfrm>
              <a:off x="10161327" y="5405107"/>
              <a:ext cx="2030676" cy="1482489"/>
            </a:xfrm>
            <a:custGeom>
              <a:avLst/>
              <a:gdLst>
                <a:gd name="T0" fmla="*/ 1230 w 1276"/>
                <a:gd name="T1" fmla="*/ 748 h 933"/>
                <a:gd name="T2" fmla="*/ 1221 w 1276"/>
                <a:gd name="T3" fmla="*/ 748 h 933"/>
                <a:gd name="T4" fmla="*/ 1206 w 1276"/>
                <a:gd name="T5" fmla="*/ 748 h 933"/>
                <a:gd name="T6" fmla="*/ 1211 w 1276"/>
                <a:gd name="T7" fmla="*/ 216 h 933"/>
                <a:gd name="T8" fmla="*/ 1218 w 1276"/>
                <a:gd name="T9" fmla="*/ 216 h 933"/>
                <a:gd name="T10" fmla="*/ 1221 w 1276"/>
                <a:gd name="T11" fmla="*/ 214 h 933"/>
                <a:gd name="T12" fmla="*/ 1218 w 1276"/>
                <a:gd name="T13" fmla="*/ 185 h 933"/>
                <a:gd name="T14" fmla="*/ 1206 w 1276"/>
                <a:gd name="T15" fmla="*/ 182 h 933"/>
                <a:gd name="T16" fmla="*/ 1192 w 1276"/>
                <a:gd name="T17" fmla="*/ 180 h 933"/>
                <a:gd name="T18" fmla="*/ 1182 w 1276"/>
                <a:gd name="T19" fmla="*/ 0 h 933"/>
                <a:gd name="T20" fmla="*/ 1172 w 1276"/>
                <a:gd name="T21" fmla="*/ 180 h 933"/>
                <a:gd name="T22" fmla="*/ 1158 w 1276"/>
                <a:gd name="T23" fmla="*/ 180 h 933"/>
                <a:gd name="T24" fmla="*/ 1143 w 1276"/>
                <a:gd name="T25" fmla="*/ 182 h 933"/>
                <a:gd name="T26" fmla="*/ 1141 w 1276"/>
                <a:gd name="T27" fmla="*/ 212 h 933"/>
                <a:gd name="T28" fmla="*/ 1143 w 1276"/>
                <a:gd name="T29" fmla="*/ 214 h 933"/>
                <a:gd name="T30" fmla="*/ 1151 w 1276"/>
                <a:gd name="T31" fmla="*/ 214 h 933"/>
                <a:gd name="T32" fmla="*/ 1071 w 1276"/>
                <a:gd name="T33" fmla="*/ 659 h 933"/>
                <a:gd name="T34" fmla="*/ 659 w 1276"/>
                <a:gd name="T35" fmla="*/ 496 h 933"/>
                <a:gd name="T36" fmla="*/ 666 w 1276"/>
                <a:gd name="T37" fmla="*/ 491 h 933"/>
                <a:gd name="T38" fmla="*/ 611 w 1276"/>
                <a:gd name="T39" fmla="*/ 430 h 933"/>
                <a:gd name="T40" fmla="*/ 620 w 1276"/>
                <a:gd name="T41" fmla="*/ 425 h 933"/>
                <a:gd name="T42" fmla="*/ 606 w 1276"/>
                <a:gd name="T43" fmla="*/ 420 h 933"/>
                <a:gd name="T44" fmla="*/ 608 w 1276"/>
                <a:gd name="T45" fmla="*/ 406 h 933"/>
                <a:gd name="T46" fmla="*/ 606 w 1276"/>
                <a:gd name="T47" fmla="*/ 389 h 933"/>
                <a:gd name="T48" fmla="*/ 594 w 1276"/>
                <a:gd name="T49" fmla="*/ 379 h 933"/>
                <a:gd name="T50" fmla="*/ 586 w 1276"/>
                <a:gd name="T51" fmla="*/ 377 h 933"/>
                <a:gd name="T52" fmla="*/ 569 w 1276"/>
                <a:gd name="T53" fmla="*/ 377 h 933"/>
                <a:gd name="T54" fmla="*/ 562 w 1276"/>
                <a:gd name="T55" fmla="*/ 379 h 933"/>
                <a:gd name="T56" fmla="*/ 552 w 1276"/>
                <a:gd name="T57" fmla="*/ 391 h 933"/>
                <a:gd name="T58" fmla="*/ 548 w 1276"/>
                <a:gd name="T59" fmla="*/ 399 h 933"/>
                <a:gd name="T60" fmla="*/ 548 w 1276"/>
                <a:gd name="T61" fmla="*/ 413 h 933"/>
                <a:gd name="T62" fmla="*/ 552 w 1276"/>
                <a:gd name="T63" fmla="*/ 423 h 933"/>
                <a:gd name="T64" fmla="*/ 538 w 1276"/>
                <a:gd name="T65" fmla="*/ 425 h 933"/>
                <a:gd name="T66" fmla="*/ 548 w 1276"/>
                <a:gd name="T67" fmla="*/ 430 h 933"/>
                <a:gd name="T68" fmla="*/ 519 w 1276"/>
                <a:gd name="T69" fmla="*/ 491 h 933"/>
                <a:gd name="T70" fmla="*/ 412 w 1276"/>
                <a:gd name="T71" fmla="*/ 491 h 933"/>
                <a:gd name="T72" fmla="*/ 402 w 1276"/>
                <a:gd name="T73" fmla="*/ 491 h 933"/>
                <a:gd name="T74" fmla="*/ 359 w 1276"/>
                <a:gd name="T75" fmla="*/ 464 h 933"/>
                <a:gd name="T76" fmla="*/ 366 w 1276"/>
                <a:gd name="T77" fmla="*/ 459 h 933"/>
                <a:gd name="T78" fmla="*/ 204 w 1276"/>
                <a:gd name="T79" fmla="*/ 447 h 933"/>
                <a:gd name="T80" fmla="*/ 194 w 1276"/>
                <a:gd name="T81" fmla="*/ 416 h 933"/>
                <a:gd name="T82" fmla="*/ 177 w 1276"/>
                <a:gd name="T83" fmla="*/ 391 h 933"/>
                <a:gd name="T84" fmla="*/ 155 w 1276"/>
                <a:gd name="T85" fmla="*/ 369 h 933"/>
                <a:gd name="T86" fmla="*/ 141 w 1276"/>
                <a:gd name="T87" fmla="*/ 360 h 933"/>
                <a:gd name="T88" fmla="*/ 114 w 1276"/>
                <a:gd name="T89" fmla="*/ 350 h 933"/>
                <a:gd name="T90" fmla="*/ 112 w 1276"/>
                <a:gd name="T91" fmla="*/ 348 h 933"/>
                <a:gd name="T92" fmla="*/ 97 w 1276"/>
                <a:gd name="T93" fmla="*/ 345 h 933"/>
                <a:gd name="T94" fmla="*/ 92 w 1276"/>
                <a:gd name="T95" fmla="*/ 345 h 933"/>
                <a:gd name="T96" fmla="*/ 88 w 1276"/>
                <a:gd name="T97" fmla="*/ 345 h 933"/>
                <a:gd name="T98" fmla="*/ 78 w 1276"/>
                <a:gd name="T99" fmla="*/ 263 h 933"/>
                <a:gd name="T100" fmla="*/ 73 w 1276"/>
                <a:gd name="T101" fmla="*/ 345 h 933"/>
                <a:gd name="T102" fmla="*/ 68 w 1276"/>
                <a:gd name="T103" fmla="*/ 345 h 933"/>
                <a:gd name="T104" fmla="*/ 51 w 1276"/>
                <a:gd name="T105" fmla="*/ 348 h 933"/>
                <a:gd name="T106" fmla="*/ 51 w 1276"/>
                <a:gd name="T107" fmla="*/ 348 h 933"/>
                <a:gd name="T108" fmla="*/ 37 w 1276"/>
                <a:gd name="T109" fmla="*/ 355 h 933"/>
                <a:gd name="T110" fmla="*/ 22 w 1276"/>
                <a:gd name="T111" fmla="*/ 360 h 933"/>
                <a:gd name="T112" fmla="*/ 0 w 1276"/>
                <a:gd name="T113" fmla="*/ 374 h 933"/>
                <a:gd name="T114" fmla="*/ 1276 w 1276"/>
                <a:gd name="T115" fmla="*/ 933 h 933"/>
                <a:gd name="T116" fmla="*/ 1233 w 1276"/>
                <a:gd name="T117" fmla="*/ 739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6" h="933">
                  <a:moveTo>
                    <a:pt x="1233" y="746"/>
                  </a:moveTo>
                  <a:lnTo>
                    <a:pt x="1230" y="748"/>
                  </a:lnTo>
                  <a:lnTo>
                    <a:pt x="1228" y="748"/>
                  </a:lnTo>
                  <a:lnTo>
                    <a:pt x="1221" y="748"/>
                  </a:lnTo>
                  <a:lnTo>
                    <a:pt x="1216" y="748"/>
                  </a:lnTo>
                  <a:lnTo>
                    <a:pt x="1206" y="748"/>
                  </a:lnTo>
                  <a:lnTo>
                    <a:pt x="1206" y="741"/>
                  </a:lnTo>
                  <a:lnTo>
                    <a:pt x="1211" y="216"/>
                  </a:lnTo>
                  <a:lnTo>
                    <a:pt x="1213" y="216"/>
                  </a:lnTo>
                  <a:lnTo>
                    <a:pt x="1218" y="216"/>
                  </a:lnTo>
                  <a:lnTo>
                    <a:pt x="1221" y="214"/>
                  </a:lnTo>
                  <a:lnTo>
                    <a:pt x="1221" y="214"/>
                  </a:lnTo>
                  <a:lnTo>
                    <a:pt x="1221" y="185"/>
                  </a:lnTo>
                  <a:lnTo>
                    <a:pt x="1218" y="185"/>
                  </a:lnTo>
                  <a:lnTo>
                    <a:pt x="1213" y="182"/>
                  </a:lnTo>
                  <a:lnTo>
                    <a:pt x="1206" y="182"/>
                  </a:lnTo>
                  <a:lnTo>
                    <a:pt x="1197" y="180"/>
                  </a:lnTo>
                  <a:lnTo>
                    <a:pt x="1192" y="180"/>
                  </a:lnTo>
                  <a:lnTo>
                    <a:pt x="1192" y="93"/>
                  </a:lnTo>
                  <a:lnTo>
                    <a:pt x="1182" y="0"/>
                  </a:lnTo>
                  <a:lnTo>
                    <a:pt x="1175" y="90"/>
                  </a:lnTo>
                  <a:lnTo>
                    <a:pt x="1172" y="180"/>
                  </a:lnTo>
                  <a:lnTo>
                    <a:pt x="1165" y="180"/>
                  </a:lnTo>
                  <a:lnTo>
                    <a:pt x="1158" y="180"/>
                  </a:lnTo>
                  <a:lnTo>
                    <a:pt x="1151" y="180"/>
                  </a:lnTo>
                  <a:lnTo>
                    <a:pt x="1143" y="182"/>
                  </a:lnTo>
                  <a:lnTo>
                    <a:pt x="1141" y="182"/>
                  </a:lnTo>
                  <a:lnTo>
                    <a:pt x="1141" y="212"/>
                  </a:lnTo>
                  <a:lnTo>
                    <a:pt x="1141" y="212"/>
                  </a:lnTo>
                  <a:lnTo>
                    <a:pt x="1143" y="214"/>
                  </a:lnTo>
                  <a:lnTo>
                    <a:pt x="1148" y="214"/>
                  </a:lnTo>
                  <a:lnTo>
                    <a:pt x="1151" y="214"/>
                  </a:lnTo>
                  <a:lnTo>
                    <a:pt x="1146" y="714"/>
                  </a:lnTo>
                  <a:lnTo>
                    <a:pt x="1071" y="659"/>
                  </a:lnTo>
                  <a:lnTo>
                    <a:pt x="661" y="651"/>
                  </a:lnTo>
                  <a:lnTo>
                    <a:pt x="659" y="496"/>
                  </a:lnTo>
                  <a:lnTo>
                    <a:pt x="666" y="496"/>
                  </a:lnTo>
                  <a:lnTo>
                    <a:pt x="666" y="491"/>
                  </a:lnTo>
                  <a:lnTo>
                    <a:pt x="611" y="491"/>
                  </a:lnTo>
                  <a:lnTo>
                    <a:pt x="611" y="430"/>
                  </a:lnTo>
                  <a:lnTo>
                    <a:pt x="620" y="428"/>
                  </a:lnTo>
                  <a:lnTo>
                    <a:pt x="620" y="425"/>
                  </a:lnTo>
                  <a:lnTo>
                    <a:pt x="603" y="423"/>
                  </a:lnTo>
                  <a:lnTo>
                    <a:pt x="606" y="420"/>
                  </a:lnTo>
                  <a:lnTo>
                    <a:pt x="608" y="413"/>
                  </a:lnTo>
                  <a:lnTo>
                    <a:pt x="608" y="406"/>
                  </a:lnTo>
                  <a:lnTo>
                    <a:pt x="608" y="399"/>
                  </a:lnTo>
                  <a:lnTo>
                    <a:pt x="606" y="389"/>
                  </a:lnTo>
                  <a:lnTo>
                    <a:pt x="601" y="384"/>
                  </a:lnTo>
                  <a:lnTo>
                    <a:pt x="594" y="379"/>
                  </a:lnTo>
                  <a:lnTo>
                    <a:pt x="586" y="377"/>
                  </a:lnTo>
                  <a:lnTo>
                    <a:pt x="586" y="377"/>
                  </a:lnTo>
                  <a:lnTo>
                    <a:pt x="577" y="374"/>
                  </a:lnTo>
                  <a:lnTo>
                    <a:pt x="569" y="377"/>
                  </a:lnTo>
                  <a:lnTo>
                    <a:pt x="569" y="377"/>
                  </a:lnTo>
                  <a:lnTo>
                    <a:pt x="562" y="379"/>
                  </a:lnTo>
                  <a:lnTo>
                    <a:pt x="557" y="384"/>
                  </a:lnTo>
                  <a:lnTo>
                    <a:pt x="552" y="391"/>
                  </a:lnTo>
                  <a:lnTo>
                    <a:pt x="548" y="399"/>
                  </a:lnTo>
                  <a:lnTo>
                    <a:pt x="548" y="399"/>
                  </a:lnTo>
                  <a:lnTo>
                    <a:pt x="548" y="406"/>
                  </a:lnTo>
                  <a:lnTo>
                    <a:pt x="548" y="413"/>
                  </a:lnTo>
                  <a:lnTo>
                    <a:pt x="552" y="420"/>
                  </a:lnTo>
                  <a:lnTo>
                    <a:pt x="552" y="423"/>
                  </a:lnTo>
                  <a:lnTo>
                    <a:pt x="552" y="423"/>
                  </a:lnTo>
                  <a:lnTo>
                    <a:pt x="538" y="425"/>
                  </a:lnTo>
                  <a:lnTo>
                    <a:pt x="538" y="430"/>
                  </a:lnTo>
                  <a:lnTo>
                    <a:pt x="548" y="430"/>
                  </a:lnTo>
                  <a:lnTo>
                    <a:pt x="550" y="491"/>
                  </a:lnTo>
                  <a:lnTo>
                    <a:pt x="519" y="491"/>
                  </a:lnTo>
                  <a:lnTo>
                    <a:pt x="509" y="491"/>
                  </a:lnTo>
                  <a:lnTo>
                    <a:pt x="412" y="491"/>
                  </a:lnTo>
                  <a:lnTo>
                    <a:pt x="412" y="491"/>
                  </a:lnTo>
                  <a:lnTo>
                    <a:pt x="402" y="491"/>
                  </a:lnTo>
                  <a:lnTo>
                    <a:pt x="359" y="491"/>
                  </a:lnTo>
                  <a:lnTo>
                    <a:pt x="359" y="464"/>
                  </a:lnTo>
                  <a:lnTo>
                    <a:pt x="366" y="464"/>
                  </a:lnTo>
                  <a:lnTo>
                    <a:pt x="366" y="459"/>
                  </a:lnTo>
                  <a:lnTo>
                    <a:pt x="206" y="459"/>
                  </a:lnTo>
                  <a:lnTo>
                    <a:pt x="204" y="447"/>
                  </a:lnTo>
                  <a:lnTo>
                    <a:pt x="201" y="430"/>
                  </a:lnTo>
                  <a:lnTo>
                    <a:pt x="194" y="416"/>
                  </a:lnTo>
                  <a:lnTo>
                    <a:pt x="187" y="403"/>
                  </a:lnTo>
                  <a:lnTo>
                    <a:pt x="177" y="391"/>
                  </a:lnTo>
                  <a:lnTo>
                    <a:pt x="167" y="379"/>
                  </a:lnTo>
                  <a:lnTo>
                    <a:pt x="155" y="369"/>
                  </a:lnTo>
                  <a:lnTo>
                    <a:pt x="141" y="362"/>
                  </a:lnTo>
                  <a:lnTo>
                    <a:pt x="141" y="360"/>
                  </a:lnTo>
                  <a:lnTo>
                    <a:pt x="126" y="355"/>
                  </a:lnTo>
                  <a:lnTo>
                    <a:pt x="114" y="350"/>
                  </a:lnTo>
                  <a:lnTo>
                    <a:pt x="114" y="348"/>
                  </a:lnTo>
                  <a:lnTo>
                    <a:pt x="112" y="348"/>
                  </a:lnTo>
                  <a:lnTo>
                    <a:pt x="112" y="348"/>
                  </a:lnTo>
                  <a:lnTo>
                    <a:pt x="97" y="345"/>
                  </a:lnTo>
                  <a:lnTo>
                    <a:pt x="95" y="345"/>
                  </a:lnTo>
                  <a:lnTo>
                    <a:pt x="92" y="345"/>
                  </a:lnTo>
                  <a:lnTo>
                    <a:pt x="90" y="345"/>
                  </a:lnTo>
                  <a:lnTo>
                    <a:pt x="88" y="345"/>
                  </a:lnTo>
                  <a:lnTo>
                    <a:pt x="90" y="263"/>
                  </a:lnTo>
                  <a:lnTo>
                    <a:pt x="78" y="263"/>
                  </a:lnTo>
                  <a:lnTo>
                    <a:pt x="75" y="345"/>
                  </a:lnTo>
                  <a:lnTo>
                    <a:pt x="73" y="345"/>
                  </a:lnTo>
                  <a:lnTo>
                    <a:pt x="71" y="345"/>
                  </a:lnTo>
                  <a:lnTo>
                    <a:pt x="68" y="345"/>
                  </a:lnTo>
                  <a:lnTo>
                    <a:pt x="54" y="348"/>
                  </a:lnTo>
                  <a:lnTo>
                    <a:pt x="51" y="348"/>
                  </a:lnTo>
                  <a:lnTo>
                    <a:pt x="51" y="348"/>
                  </a:lnTo>
                  <a:lnTo>
                    <a:pt x="51" y="348"/>
                  </a:lnTo>
                  <a:lnTo>
                    <a:pt x="51" y="350"/>
                  </a:lnTo>
                  <a:lnTo>
                    <a:pt x="37" y="355"/>
                  </a:lnTo>
                  <a:lnTo>
                    <a:pt x="22" y="360"/>
                  </a:lnTo>
                  <a:lnTo>
                    <a:pt x="22" y="360"/>
                  </a:lnTo>
                  <a:lnTo>
                    <a:pt x="8" y="369"/>
                  </a:lnTo>
                  <a:lnTo>
                    <a:pt x="0" y="374"/>
                  </a:lnTo>
                  <a:lnTo>
                    <a:pt x="0" y="933"/>
                  </a:lnTo>
                  <a:lnTo>
                    <a:pt x="1276" y="933"/>
                  </a:lnTo>
                  <a:lnTo>
                    <a:pt x="1276" y="739"/>
                  </a:lnTo>
                  <a:lnTo>
                    <a:pt x="1233" y="739"/>
                  </a:lnTo>
                  <a:lnTo>
                    <a:pt x="1233" y="746"/>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14"/>
            <p:cNvSpPr>
              <a:spLocks noEditPoints="1"/>
            </p:cNvSpPr>
            <p:nvPr/>
          </p:nvSpPr>
          <p:spPr bwMode="auto">
            <a:xfrm>
              <a:off x="8125883" y="4383413"/>
              <a:ext cx="2035444" cy="2504183"/>
            </a:xfrm>
            <a:custGeom>
              <a:avLst/>
              <a:gdLst>
                <a:gd name="T0" fmla="*/ 1247 w 1281"/>
                <a:gd name="T1" fmla="*/ 1059 h 1576"/>
                <a:gd name="T2" fmla="*/ 1063 w 1281"/>
                <a:gd name="T3" fmla="*/ 1107 h 1576"/>
                <a:gd name="T4" fmla="*/ 1010 w 1281"/>
                <a:gd name="T5" fmla="*/ 634 h 1576"/>
                <a:gd name="T6" fmla="*/ 879 w 1281"/>
                <a:gd name="T7" fmla="*/ 801 h 1576"/>
                <a:gd name="T8" fmla="*/ 831 w 1281"/>
                <a:gd name="T9" fmla="*/ 306 h 1576"/>
                <a:gd name="T10" fmla="*/ 882 w 1281"/>
                <a:gd name="T11" fmla="*/ 296 h 1576"/>
                <a:gd name="T12" fmla="*/ 882 w 1281"/>
                <a:gd name="T13" fmla="*/ 264 h 1576"/>
                <a:gd name="T14" fmla="*/ 884 w 1281"/>
                <a:gd name="T15" fmla="*/ 245 h 1576"/>
                <a:gd name="T16" fmla="*/ 879 w 1281"/>
                <a:gd name="T17" fmla="*/ 89 h 1576"/>
                <a:gd name="T18" fmla="*/ 877 w 1281"/>
                <a:gd name="T19" fmla="*/ 143 h 1576"/>
                <a:gd name="T20" fmla="*/ 795 w 1281"/>
                <a:gd name="T21" fmla="*/ 111 h 1576"/>
                <a:gd name="T22" fmla="*/ 790 w 1281"/>
                <a:gd name="T23" fmla="*/ 145 h 1576"/>
                <a:gd name="T24" fmla="*/ 710 w 1281"/>
                <a:gd name="T25" fmla="*/ 114 h 1576"/>
                <a:gd name="T26" fmla="*/ 703 w 1281"/>
                <a:gd name="T27" fmla="*/ 89 h 1576"/>
                <a:gd name="T28" fmla="*/ 623 w 1281"/>
                <a:gd name="T29" fmla="*/ 153 h 1576"/>
                <a:gd name="T30" fmla="*/ 615 w 1281"/>
                <a:gd name="T31" fmla="*/ 153 h 1576"/>
                <a:gd name="T32" fmla="*/ 615 w 1281"/>
                <a:gd name="T33" fmla="*/ 89 h 1576"/>
                <a:gd name="T34" fmla="*/ 536 w 1281"/>
                <a:gd name="T35" fmla="*/ 153 h 1576"/>
                <a:gd name="T36" fmla="*/ 528 w 1281"/>
                <a:gd name="T37" fmla="*/ 153 h 1576"/>
                <a:gd name="T38" fmla="*/ 526 w 1281"/>
                <a:gd name="T39" fmla="*/ 0 h 1576"/>
                <a:gd name="T40" fmla="*/ 521 w 1281"/>
                <a:gd name="T41" fmla="*/ 145 h 1576"/>
                <a:gd name="T42" fmla="*/ 499 w 1281"/>
                <a:gd name="T43" fmla="*/ 189 h 1576"/>
                <a:gd name="T44" fmla="*/ 468 w 1281"/>
                <a:gd name="T45" fmla="*/ 191 h 1576"/>
                <a:gd name="T46" fmla="*/ 448 w 1281"/>
                <a:gd name="T47" fmla="*/ 191 h 1576"/>
                <a:gd name="T48" fmla="*/ 429 w 1281"/>
                <a:gd name="T49" fmla="*/ 194 h 1576"/>
                <a:gd name="T50" fmla="*/ 412 w 1281"/>
                <a:gd name="T51" fmla="*/ 196 h 1576"/>
                <a:gd name="T52" fmla="*/ 395 w 1281"/>
                <a:gd name="T53" fmla="*/ 199 h 1576"/>
                <a:gd name="T54" fmla="*/ 366 w 1281"/>
                <a:gd name="T55" fmla="*/ 206 h 1576"/>
                <a:gd name="T56" fmla="*/ 354 w 1281"/>
                <a:gd name="T57" fmla="*/ 208 h 1576"/>
                <a:gd name="T58" fmla="*/ 347 w 1281"/>
                <a:gd name="T59" fmla="*/ 213 h 1576"/>
                <a:gd name="T60" fmla="*/ 342 w 1281"/>
                <a:gd name="T61" fmla="*/ 216 h 1576"/>
                <a:gd name="T62" fmla="*/ 342 w 1281"/>
                <a:gd name="T63" fmla="*/ 216 h 1576"/>
                <a:gd name="T64" fmla="*/ 337 w 1281"/>
                <a:gd name="T65" fmla="*/ 221 h 1576"/>
                <a:gd name="T66" fmla="*/ 339 w 1281"/>
                <a:gd name="T67" fmla="*/ 228 h 1576"/>
                <a:gd name="T68" fmla="*/ 337 w 1281"/>
                <a:gd name="T69" fmla="*/ 223 h 1576"/>
                <a:gd name="T70" fmla="*/ 337 w 1281"/>
                <a:gd name="T71" fmla="*/ 228 h 1576"/>
                <a:gd name="T72" fmla="*/ 339 w 1281"/>
                <a:gd name="T73" fmla="*/ 230 h 1576"/>
                <a:gd name="T74" fmla="*/ 342 w 1281"/>
                <a:gd name="T75" fmla="*/ 233 h 1576"/>
                <a:gd name="T76" fmla="*/ 344 w 1281"/>
                <a:gd name="T77" fmla="*/ 238 h 1576"/>
                <a:gd name="T78" fmla="*/ 352 w 1281"/>
                <a:gd name="T79" fmla="*/ 240 h 1576"/>
                <a:gd name="T80" fmla="*/ 359 w 1281"/>
                <a:gd name="T81" fmla="*/ 242 h 1576"/>
                <a:gd name="T82" fmla="*/ 368 w 1281"/>
                <a:gd name="T83" fmla="*/ 245 h 1576"/>
                <a:gd name="T84" fmla="*/ 378 w 1281"/>
                <a:gd name="T85" fmla="*/ 247 h 1576"/>
                <a:gd name="T86" fmla="*/ 390 w 1281"/>
                <a:gd name="T87" fmla="*/ 250 h 1576"/>
                <a:gd name="T88" fmla="*/ 400 w 1281"/>
                <a:gd name="T89" fmla="*/ 252 h 1576"/>
                <a:gd name="T90" fmla="*/ 402 w 1281"/>
                <a:gd name="T91" fmla="*/ 310 h 1576"/>
                <a:gd name="T92" fmla="*/ 402 w 1281"/>
                <a:gd name="T93" fmla="*/ 371 h 1576"/>
                <a:gd name="T94" fmla="*/ 402 w 1281"/>
                <a:gd name="T95" fmla="*/ 400 h 1576"/>
                <a:gd name="T96" fmla="*/ 400 w 1281"/>
                <a:gd name="T97" fmla="*/ 1260 h 1576"/>
                <a:gd name="T98" fmla="*/ 90 w 1281"/>
                <a:gd name="T99" fmla="*/ 383 h 1576"/>
                <a:gd name="T100" fmla="*/ 10 w 1281"/>
                <a:gd name="T101" fmla="*/ 1224 h 1576"/>
                <a:gd name="T102" fmla="*/ 1281 w 1281"/>
                <a:gd name="T103" fmla="*/ 1576 h 1576"/>
                <a:gd name="T104" fmla="*/ 352 w 1281"/>
                <a:gd name="T105" fmla="*/ 228 h 1576"/>
                <a:gd name="T106" fmla="*/ 342 w 1281"/>
                <a:gd name="T107" fmla="*/ 225 h 1576"/>
                <a:gd name="T108" fmla="*/ 342 w 1281"/>
                <a:gd name="T109" fmla="*/ 228 h 1576"/>
                <a:gd name="T110" fmla="*/ 410 w 1281"/>
                <a:gd name="T111" fmla="*/ 199 h 1576"/>
                <a:gd name="T112" fmla="*/ 412 w 1281"/>
                <a:gd name="T113" fmla="*/ 206 h 1576"/>
                <a:gd name="T114" fmla="*/ 419 w 1281"/>
                <a:gd name="T115" fmla="*/ 211 h 1576"/>
                <a:gd name="T116" fmla="*/ 427 w 1281"/>
                <a:gd name="T117" fmla="*/ 196 h 1576"/>
                <a:gd name="T118" fmla="*/ 429 w 1281"/>
                <a:gd name="T119" fmla="*/ 204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1" h="1576">
                  <a:moveTo>
                    <a:pt x="1281" y="1017"/>
                  </a:moveTo>
                  <a:lnTo>
                    <a:pt x="1277" y="1022"/>
                  </a:lnTo>
                  <a:lnTo>
                    <a:pt x="1264" y="1032"/>
                  </a:lnTo>
                  <a:lnTo>
                    <a:pt x="1255" y="1044"/>
                  </a:lnTo>
                  <a:lnTo>
                    <a:pt x="1247" y="1059"/>
                  </a:lnTo>
                  <a:lnTo>
                    <a:pt x="1240" y="1073"/>
                  </a:lnTo>
                  <a:lnTo>
                    <a:pt x="1235" y="1090"/>
                  </a:lnTo>
                  <a:lnTo>
                    <a:pt x="1235" y="1102"/>
                  </a:lnTo>
                  <a:lnTo>
                    <a:pt x="1063" y="1102"/>
                  </a:lnTo>
                  <a:lnTo>
                    <a:pt x="1063" y="1107"/>
                  </a:lnTo>
                  <a:lnTo>
                    <a:pt x="1071" y="1107"/>
                  </a:lnTo>
                  <a:lnTo>
                    <a:pt x="1071" y="1134"/>
                  </a:lnTo>
                  <a:lnTo>
                    <a:pt x="1051" y="1134"/>
                  </a:lnTo>
                  <a:lnTo>
                    <a:pt x="1051" y="634"/>
                  </a:lnTo>
                  <a:lnTo>
                    <a:pt x="1010" y="634"/>
                  </a:lnTo>
                  <a:lnTo>
                    <a:pt x="1010" y="602"/>
                  </a:lnTo>
                  <a:lnTo>
                    <a:pt x="925" y="602"/>
                  </a:lnTo>
                  <a:lnTo>
                    <a:pt x="925" y="634"/>
                  </a:lnTo>
                  <a:lnTo>
                    <a:pt x="879" y="634"/>
                  </a:lnTo>
                  <a:lnTo>
                    <a:pt x="879" y="801"/>
                  </a:lnTo>
                  <a:lnTo>
                    <a:pt x="848" y="801"/>
                  </a:lnTo>
                  <a:lnTo>
                    <a:pt x="848" y="825"/>
                  </a:lnTo>
                  <a:lnTo>
                    <a:pt x="831" y="825"/>
                  </a:lnTo>
                  <a:lnTo>
                    <a:pt x="831" y="495"/>
                  </a:lnTo>
                  <a:lnTo>
                    <a:pt x="831" y="306"/>
                  </a:lnTo>
                  <a:lnTo>
                    <a:pt x="872" y="306"/>
                  </a:lnTo>
                  <a:lnTo>
                    <a:pt x="872" y="306"/>
                  </a:lnTo>
                  <a:lnTo>
                    <a:pt x="872" y="306"/>
                  </a:lnTo>
                  <a:lnTo>
                    <a:pt x="882" y="306"/>
                  </a:lnTo>
                  <a:lnTo>
                    <a:pt x="882" y="296"/>
                  </a:lnTo>
                  <a:lnTo>
                    <a:pt x="884" y="296"/>
                  </a:lnTo>
                  <a:lnTo>
                    <a:pt x="887" y="289"/>
                  </a:lnTo>
                  <a:lnTo>
                    <a:pt x="887" y="281"/>
                  </a:lnTo>
                  <a:lnTo>
                    <a:pt x="882" y="281"/>
                  </a:lnTo>
                  <a:lnTo>
                    <a:pt x="882" y="264"/>
                  </a:lnTo>
                  <a:lnTo>
                    <a:pt x="884" y="264"/>
                  </a:lnTo>
                  <a:lnTo>
                    <a:pt x="884" y="262"/>
                  </a:lnTo>
                  <a:lnTo>
                    <a:pt x="884" y="247"/>
                  </a:lnTo>
                  <a:lnTo>
                    <a:pt x="884" y="247"/>
                  </a:lnTo>
                  <a:lnTo>
                    <a:pt x="884" y="245"/>
                  </a:lnTo>
                  <a:lnTo>
                    <a:pt x="884" y="143"/>
                  </a:lnTo>
                  <a:lnTo>
                    <a:pt x="882" y="143"/>
                  </a:lnTo>
                  <a:lnTo>
                    <a:pt x="882" y="89"/>
                  </a:lnTo>
                  <a:lnTo>
                    <a:pt x="879" y="89"/>
                  </a:lnTo>
                  <a:lnTo>
                    <a:pt x="879" y="89"/>
                  </a:lnTo>
                  <a:lnTo>
                    <a:pt x="879" y="111"/>
                  </a:lnTo>
                  <a:lnTo>
                    <a:pt x="877" y="111"/>
                  </a:lnTo>
                  <a:lnTo>
                    <a:pt x="877" y="111"/>
                  </a:lnTo>
                  <a:lnTo>
                    <a:pt x="877" y="143"/>
                  </a:lnTo>
                  <a:lnTo>
                    <a:pt x="877" y="143"/>
                  </a:lnTo>
                  <a:lnTo>
                    <a:pt x="877" y="145"/>
                  </a:lnTo>
                  <a:lnTo>
                    <a:pt x="877" y="150"/>
                  </a:lnTo>
                  <a:lnTo>
                    <a:pt x="795" y="150"/>
                  </a:lnTo>
                  <a:lnTo>
                    <a:pt x="795" y="114"/>
                  </a:lnTo>
                  <a:lnTo>
                    <a:pt x="795" y="111"/>
                  </a:lnTo>
                  <a:lnTo>
                    <a:pt x="792" y="111"/>
                  </a:lnTo>
                  <a:lnTo>
                    <a:pt x="792" y="89"/>
                  </a:lnTo>
                  <a:lnTo>
                    <a:pt x="792" y="89"/>
                  </a:lnTo>
                  <a:lnTo>
                    <a:pt x="790" y="89"/>
                  </a:lnTo>
                  <a:lnTo>
                    <a:pt x="790" y="145"/>
                  </a:lnTo>
                  <a:lnTo>
                    <a:pt x="787" y="145"/>
                  </a:lnTo>
                  <a:lnTo>
                    <a:pt x="787" y="150"/>
                  </a:lnTo>
                  <a:lnTo>
                    <a:pt x="710" y="150"/>
                  </a:lnTo>
                  <a:lnTo>
                    <a:pt x="710" y="114"/>
                  </a:lnTo>
                  <a:lnTo>
                    <a:pt x="710" y="114"/>
                  </a:lnTo>
                  <a:lnTo>
                    <a:pt x="705" y="114"/>
                  </a:lnTo>
                  <a:lnTo>
                    <a:pt x="705" y="145"/>
                  </a:lnTo>
                  <a:lnTo>
                    <a:pt x="705" y="145"/>
                  </a:lnTo>
                  <a:lnTo>
                    <a:pt x="705" y="89"/>
                  </a:lnTo>
                  <a:lnTo>
                    <a:pt x="703" y="89"/>
                  </a:lnTo>
                  <a:lnTo>
                    <a:pt x="700" y="89"/>
                  </a:lnTo>
                  <a:lnTo>
                    <a:pt x="700" y="145"/>
                  </a:lnTo>
                  <a:lnTo>
                    <a:pt x="698" y="145"/>
                  </a:lnTo>
                  <a:lnTo>
                    <a:pt x="698" y="150"/>
                  </a:lnTo>
                  <a:lnTo>
                    <a:pt x="623" y="153"/>
                  </a:lnTo>
                  <a:lnTo>
                    <a:pt x="623" y="114"/>
                  </a:lnTo>
                  <a:lnTo>
                    <a:pt x="623" y="114"/>
                  </a:lnTo>
                  <a:lnTo>
                    <a:pt x="618" y="114"/>
                  </a:lnTo>
                  <a:lnTo>
                    <a:pt x="618" y="153"/>
                  </a:lnTo>
                  <a:lnTo>
                    <a:pt x="615" y="153"/>
                  </a:lnTo>
                  <a:lnTo>
                    <a:pt x="615" y="148"/>
                  </a:lnTo>
                  <a:lnTo>
                    <a:pt x="615" y="145"/>
                  </a:lnTo>
                  <a:lnTo>
                    <a:pt x="615" y="145"/>
                  </a:lnTo>
                  <a:lnTo>
                    <a:pt x="615" y="92"/>
                  </a:lnTo>
                  <a:lnTo>
                    <a:pt x="615" y="89"/>
                  </a:lnTo>
                  <a:lnTo>
                    <a:pt x="611" y="89"/>
                  </a:lnTo>
                  <a:lnTo>
                    <a:pt x="611" y="145"/>
                  </a:lnTo>
                  <a:lnTo>
                    <a:pt x="608" y="145"/>
                  </a:lnTo>
                  <a:lnTo>
                    <a:pt x="608" y="153"/>
                  </a:lnTo>
                  <a:lnTo>
                    <a:pt x="536" y="153"/>
                  </a:lnTo>
                  <a:lnTo>
                    <a:pt x="536" y="114"/>
                  </a:lnTo>
                  <a:lnTo>
                    <a:pt x="536" y="114"/>
                  </a:lnTo>
                  <a:lnTo>
                    <a:pt x="533" y="114"/>
                  </a:lnTo>
                  <a:lnTo>
                    <a:pt x="533" y="153"/>
                  </a:lnTo>
                  <a:lnTo>
                    <a:pt x="528" y="153"/>
                  </a:lnTo>
                  <a:lnTo>
                    <a:pt x="528" y="148"/>
                  </a:lnTo>
                  <a:lnTo>
                    <a:pt x="526" y="145"/>
                  </a:lnTo>
                  <a:lnTo>
                    <a:pt x="526" y="145"/>
                  </a:lnTo>
                  <a:lnTo>
                    <a:pt x="526" y="2"/>
                  </a:lnTo>
                  <a:lnTo>
                    <a:pt x="526" y="0"/>
                  </a:lnTo>
                  <a:lnTo>
                    <a:pt x="521" y="0"/>
                  </a:lnTo>
                  <a:lnTo>
                    <a:pt x="521" y="92"/>
                  </a:lnTo>
                  <a:lnTo>
                    <a:pt x="521" y="92"/>
                  </a:lnTo>
                  <a:lnTo>
                    <a:pt x="521" y="145"/>
                  </a:lnTo>
                  <a:lnTo>
                    <a:pt x="521" y="145"/>
                  </a:lnTo>
                  <a:lnTo>
                    <a:pt x="521" y="187"/>
                  </a:lnTo>
                  <a:lnTo>
                    <a:pt x="511" y="189"/>
                  </a:lnTo>
                  <a:lnTo>
                    <a:pt x="511" y="189"/>
                  </a:lnTo>
                  <a:lnTo>
                    <a:pt x="509" y="189"/>
                  </a:lnTo>
                  <a:lnTo>
                    <a:pt x="499" y="189"/>
                  </a:lnTo>
                  <a:lnTo>
                    <a:pt x="490" y="189"/>
                  </a:lnTo>
                  <a:lnTo>
                    <a:pt x="490" y="189"/>
                  </a:lnTo>
                  <a:lnTo>
                    <a:pt x="487" y="189"/>
                  </a:lnTo>
                  <a:lnTo>
                    <a:pt x="477" y="189"/>
                  </a:lnTo>
                  <a:lnTo>
                    <a:pt x="468" y="191"/>
                  </a:lnTo>
                  <a:lnTo>
                    <a:pt x="468" y="191"/>
                  </a:lnTo>
                  <a:lnTo>
                    <a:pt x="465" y="191"/>
                  </a:lnTo>
                  <a:lnTo>
                    <a:pt x="465" y="191"/>
                  </a:lnTo>
                  <a:lnTo>
                    <a:pt x="456" y="191"/>
                  </a:lnTo>
                  <a:lnTo>
                    <a:pt x="448" y="191"/>
                  </a:lnTo>
                  <a:lnTo>
                    <a:pt x="448" y="191"/>
                  </a:lnTo>
                  <a:lnTo>
                    <a:pt x="446" y="191"/>
                  </a:lnTo>
                  <a:lnTo>
                    <a:pt x="439" y="194"/>
                  </a:lnTo>
                  <a:lnTo>
                    <a:pt x="429" y="194"/>
                  </a:lnTo>
                  <a:lnTo>
                    <a:pt x="429" y="194"/>
                  </a:lnTo>
                  <a:lnTo>
                    <a:pt x="429" y="194"/>
                  </a:lnTo>
                  <a:lnTo>
                    <a:pt x="419" y="196"/>
                  </a:lnTo>
                  <a:lnTo>
                    <a:pt x="412" y="196"/>
                  </a:lnTo>
                  <a:lnTo>
                    <a:pt x="412" y="196"/>
                  </a:lnTo>
                  <a:lnTo>
                    <a:pt x="412" y="196"/>
                  </a:lnTo>
                  <a:lnTo>
                    <a:pt x="412" y="196"/>
                  </a:lnTo>
                  <a:lnTo>
                    <a:pt x="412" y="196"/>
                  </a:lnTo>
                  <a:lnTo>
                    <a:pt x="405" y="199"/>
                  </a:lnTo>
                  <a:lnTo>
                    <a:pt x="398" y="199"/>
                  </a:lnTo>
                  <a:lnTo>
                    <a:pt x="395" y="199"/>
                  </a:lnTo>
                  <a:lnTo>
                    <a:pt x="390" y="201"/>
                  </a:lnTo>
                  <a:lnTo>
                    <a:pt x="383" y="201"/>
                  </a:lnTo>
                  <a:lnTo>
                    <a:pt x="383" y="201"/>
                  </a:lnTo>
                  <a:lnTo>
                    <a:pt x="376" y="204"/>
                  </a:lnTo>
                  <a:lnTo>
                    <a:pt x="366" y="206"/>
                  </a:lnTo>
                  <a:lnTo>
                    <a:pt x="356" y="208"/>
                  </a:lnTo>
                  <a:lnTo>
                    <a:pt x="354" y="208"/>
                  </a:lnTo>
                  <a:lnTo>
                    <a:pt x="354" y="208"/>
                  </a:lnTo>
                  <a:lnTo>
                    <a:pt x="354" y="208"/>
                  </a:lnTo>
                  <a:lnTo>
                    <a:pt x="354" y="208"/>
                  </a:lnTo>
                  <a:lnTo>
                    <a:pt x="354" y="208"/>
                  </a:lnTo>
                  <a:lnTo>
                    <a:pt x="349" y="211"/>
                  </a:lnTo>
                  <a:lnTo>
                    <a:pt x="349" y="211"/>
                  </a:lnTo>
                  <a:lnTo>
                    <a:pt x="347" y="213"/>
                  </a:lnTo>
                  <a:lnTo>
                    <a:pt x="347" y="213"/>
                  </a:lnTo>
                  <a:lnTo>
                    <a:pt x="347" y="213"/>
                  </a:lnTo>
                  <a:lnTo>
                    <a:pt x="344" y="213"/>
                  </a:lnTo>
                  <a:lnTo>
                    <a:pt x="342" y="216"/>
                  </a:lnTo>
                  <a:lnTo>
                    <a:pt x="342" y="216"/>
                  </a:lnTo>
                  <a:lnTo>
                    <a:pt x="342" y="216"/>
                  </a:lnTo>
                  <a:lnTo>
                    <a:pt x="339" y="218"/>
                  </a:lnTo>
                  <a:lnTo>
                    <a:pt x="339" y="218"/>
                  </a:lnTo>
                  <a:lnTo>
                    <a:pt x="339" y="218"/>
                  </a:lnTo>
                  <a:lnTo>
                    <a:pt x="342" y="216"/>
                  </a:lnTo>
                  <a:lnTo>
                    <a:pt x="342" y="216"/>
                  </a:lnTo>
                  <a:lnTo>
                    <a:pt x="342" y="216"/>
                  </a:lnTo>
                  <a:lnTo>
                    <a:pt x="339" y="218"/>
                  </a:lnTo>
                  <a:lnTo>
                    <a:pt x="339" y="218"/>
                  </a:lnTo>
                  <a:lnTo>
                    <a:pt x="337" y="221"/>
                  </a:lnTo>
                  <a:lnTo>
                    <a:pt x="337" y="221"/>
                  </a:lnTo>
                  <a:lnTo>
                    <a:pt x="337" y="223"/>
                  </a:lnTo>
                  <a:lnTo>
                    <a:pt x="337" y="223"/>
                  </a:lnTo>
                  <a:lnTo>
                    <a:pt x="337" y="225"/>
                  </a:lnTo>
                  <a:lnTo>
                    <a:pt x="337" y="225"/>
                  </a:lnTo>
                  <a:lnTo>
                    <a:pt x="339" y="228"/>
                  </a:lnTo>
                  <a:lnTo>
                    <a:pt x="337" y="225"/>
                  </a:lnTo>
                  <a:lnTo>
                    <a:pt x="337" y="225"/>
                  </a:lnTo>
                  <a:lnTo>
                    <a:pt x="337" y="223"/>
                  </a:lnTo>
                  <a:lnTo>
                    <a:pt x="337" y="223"/>
                  </a:lnTo>
                  <a:lnTo>
                    <a:pt x="337" y="223"/>
                  </a:lnTo>
                  <a:lnTo>
                    <a:pt x="337" y="223"/>
                  </a:lnTo>
                  <a:lnTo>
                    <a:pt x="337" y="223"/>
                  </a:lnTo>
                  <a:lnTo>
                    <a:pt x="337" y="225"/>
                  </a:lnTo>
                  <a:lnTo>
                    <a:pt x="337" y="225"/>
                  </a:lnTo>
                  <a:lnTo>
                    <a:pt x="337" y="228"/>
                  </a:lnTo>
                  <a:lnTo>
                    <a:pt x="337" y="228"/>
                  </a:lnTo>
                  <a:lnTo>
                    <a:pt x="337" y="228"/>
                  </a:lnTo>
                  <a:lnTo>
                    <a:pt x="337" y="228"/>
                  </a:lnTo>
                  <a:lnTo>
                    <a:pt x="337" y="230"/>
                  </a:lnTo>
                  <a:lnTo>
                    <a:pt x="339" y="230"/>
                  </a:lnTo>
                  <a:lnTo>
                    <a:pt x="339" y="233"/>
                  </a:lnTo>
                  <a:lnTo>
                    <a:pt x="339" y="233"/>
                  </a:lnTo>
                  <a:lnTo>
                    <a:pt x="339" y="233"/>
                  </a:lnTo>
                  <a:lnTo>
                    <a:pt x="339" y="233"/>
                  </a:lnTo>
                  <a:lnTo>
                    <a:pt x="342" y="233"/>
                  </a:lnTo>
                  <a:lnTo>
                    <a:pt x="342" y="235"/>
                  </a:lnTo>
                  <a:lnTo>
                    <a:pt x="342" y="235"/>
                  </a:lnTo>
                  <a:lnTo>
                    <a:pt x="344" y="238"/>
                  </a:lnTo>
                  <a:lnTo>
                    <a:pt x="344" y="238"/>
                  </a:lnTo>
                  <a:lnTo>
                    <a:pt x="344" y="238"/>
                  </a:lnTo>
                  <a:lnTo>
                    <a:pt x="347" y="238"/>
                  </a:lnTo>
                  <a:lnTo>
                    <a:pt x="347" y="238"/>
                  </a:lnTo>
                  <a:lnTo>
                    <a:pt x="349" y="238"/>
                  </a:lnTo>
                  <a:lnTo>
                    <a:pt x="352" y="240"/>
                  </a:lnTo>
                  <a:lnTo>
                    <a:pt x="352" y="240"/>
                  </a:lnTo>
                  <a:lnTo>
                    <a:pt x="352" y="240"/>
                  </a:lnTo>
                  <a:lnTo>
                    <a:pt x="352" y="240"/>
                  </a:lnTo>
                  <a:lnTo>
                    <a:pt x="352" y="240"/>
                  </a:lnTo>
                  <a:lnTo>
                    <a:pt x="356" y="242"/>
                  </a:lnTo>
                  <a:lnTo>
                    <a:pt x="359" y="242"/>
                  </a:lnTo>
                  <a:lnTo>
                    <a:pt x="359" y="242"/>
                  </a:lnTo>
                  <a:lnTo>
                    <a:pt x="359" y="242"/>
                  </a:lnTo>
                  <a:lnTo>
                    <a:pt x="359" y="242"/>
                  </a:lnTo>
                  <a:lnTo>
                    <a:pt x="364" y="245"/>
                  </a:lnTo>
                  <a:lnTo>
                    <a:pt x="368" y="245"/>
                  </a:lnTo>
                  <a:lnTo>
                    <a:pt x="368" y="245"/>
                  </a:lnTo>
                  <a:lnTo>
                    <a:pt x="368" y="245"/>
                  </a:lnTo>
                  <a:lnTo>
                    <a:pt x="368" y="245"/>
                  </a:lnTo>
                  <a:lnTo>
                    <a:pt x="373" y="247"/>
                  </a:lnTo>
                  <a:lnTo>
                    <a:pt x="378" y="247"/>
                  </a:lnTo>
                  <a:lnTo>
                    <a:pt x="378" y="247"/>
                  </a:lnTo>
                  <a:lnTo>
                    <a:pt x="381" y="247"/>
                  </a:lnTo>
                  <a:lnTo>
                    <a:pt x="381" y="247"/>
                  </a:lnTo>
                  <a:lnTo>
                    <a:pt x="385" y="250"/>
                  </a:lnTo>
                  <a:lnTo>
                    <a:pt x="390" y="250"/>
                  </a:lnTo>
                  <a:lnTo>
                    <a:pt x="390" y="250"/>
                  </a:lnTo>
                  <a:lnTo>
                    <a:pt x="393" y="250"/>
                  </a:lnTo>
                  <a:lnTo>
                    <a:pt x="393" y="250"/>
                  </a:lnTo>
                  <a:lnTo>
                    <a:pt x="398" y="252"/>
                  </a:lnTo>
                  <a:lnTo>
                    <a:pt x="400" y="252"/>
                  </a:lnTo>
                  <a:lnTo>
                    <a:pt x="460" y="262"/>
                  </a:lnTo>
                  <a:lnTo>
                    <a:pt x="460" y="301"/>
                  </a:lnTo>
                  <a:lnTo>
                    <a:pt x="436" y="303"/>
                  </a:lnTo>
                  <a:lnTo>
                    <a:pt x="417" y="308"/>
                  </a:lnTo>
                  <a:lnTo>
                    <a:pt x="402" y="310"/>
                  </a:lnTo>
                  <a:lnTo>
                    <a:pt x="398" y="315"/>
                  </a:lnTo>
                  <a:lnTo>
                    <a:pt x="398" y="337"/>
                  </a:lnTo>
                  <a:lnTo>
                    <a:pt x="402" y="342"/>
                  </a:lnTo>
                  <a:lnTo>
                    <a:pt x="402" y="342"/>
                  </a:lnTo>
                  <a:lnTo>
                    <a:pt x="402" y="371"/>
                  </a:lnTo>
                  <a:lnTo>
                    <a:pt x="398" y="374"/>
                  </a:lnTo>
                  <a:lnTo>
                    <a:pt x="398" y="376"/>
                  </a:lnTo>
                  <a:lnTo>
                    <a:pt x="402" y="381"/>
                  </a:lnTo>
                  <a:lnTo>
                    <a:pt x="402" y="381"/>
                  </a:lnTo>
                  <a:lnTo>
                    <a:pt x="402" y="400"/>
                  </a:lnTo>
                  <a:lnTo>
                    <a:pt x="398" y="403"/>
                  </a:lnTo>
                  <a:lnTo>
                    <a:pt x="398" y="412"/>
                  </a:lnTo>
                  <a:lnTo>
                    <a:pt x="402" y="417"/>
                  </a:lnTo>
                  <a:lnTo>
                    <a:pt x="402" y="417"/>
                  </a:lnTo>
                  <a:lnTo>
                    <a:pt x="400" y="1260"/>
                  </a:lnTo>
                  <a:lnTo>
                    <a:pt x="378" y="1260"/>
                  </a:lnTo>
                  <a:lnTo>
                    <a:pt x="376" y="415"/>
                  </a:lnTo>
                  <a:lnTo>
                    <a:pt x="315" y="415"/>
                  </a:lnTo>
                  <a:lnTo>
                    <a:pt x="315" y="383"/>
                  </a:lnTo>
                  <a:lnTo>
                    <a:pt x="90" y="383"/>
                  </a:lnTo>
                  <a:lnTo>
                    <a:pt x="75" y="415"/>
                  </a:lnTo>
                  <a:lnTo>
                    <a:pt x="42" y="415"/>
                  </a:lnTo>
                  <a:lnTo>
                    <a:pt x="17" y="473"/>
                  </a:lnTo>
                  <a:lnTo>
                    <a:pt x="17" y="1224"/>
                  </a:lnTo>
                  <a:lnTo>
                    <a:pt x="10" y="1224"/>
                  </a:lnTo>
                  <a:lnTo>
                    <a:pt x="10" y="1221"/>
                  </a:lnTo>
                  <a:lnTo>
                    <a:pt x="5" y="1219"/>
                  </a:lnTo>
                  <a:lnTo>
                    <a:pt x="0" y="1219"/>
                  </a:lnTo>
                  <a:lnTo>
                    <a:pt x="0" y="1576"/>
                  </a:lnTo>
                  <a:lnTo>
                    <a:pt x="1281" y="1576"/>
                  </a:lnTo>
                  <a:lnTo>
                    <a:pt x="1281" y="1017"/>
                  </a:lnTo>
                  <a:close/>
                  <a:moveTo>
                    <a:pt x="342" y="225"/>
                  </a:moveTo>
                  <a:lnTo>
                    <a:pt x="344" y="225"/>
                  </a:lnTo>
                  <a:lnTo>
                    <a:pt x="344" y="225"/>
                  </a:lnTo>
                  <a:lnTo>
                    <a:pt x="352" y="228"/>
                  </a:lnTo>
                  <a:lnTo>
                    <a:pt x="344" y="225"/>
                  </a:lnTo>
                  <a:lnTo>
                    <a:pt x="344" y="225"/>
                  </a:lnTo>
                  <a:lnTo>
                    <a:pt x="342" y="225"/>
                  </a:lnTo>
                  <a:lnTo>
                    <a:pt x="342" y="223"/>
                  </a:lnTo>
                  <a:lnTo>
                    <a:pt x="342" y="225"/>
                  </a:lnTo>
                  <a:close/>
                  <a:moveTo>
                    <a:pt x="342" y="228"/>
                  </a:moveTo>
                  <a:lnTo>
                    <a:pt x="342" y="228"/>
                  </a:lnTo>
                  <a:lnTo>
                    <a:pt x="339" y="228"/>
                  </a:lnTo>
                  <a:lnTo>
                    <a:pt x="342" y="228"/>
                  </a:lnTo>
                  <a:lnTo>
                    <a:pt x="342" y="228"/>
                  </a:lnTo>
                  <a:lnTo>
                    <a:pt x="361" y="233"/>
                  </a:lnTo>
                  <a:lnTo>
                    <a:pt x="342" y="228"/>
                  </a:lnTo>
                  <a:close/>
                  <a:moveTo>
                    <a:pt x="410" y="199"/>
                  </a:moveTo>
                  <a:lnTo>
                    <a:pt x="410" y="201"/>
                  </a:lnTo>
                  <a:lnTo>
                    <a:pt x="410" y="199"/>
                  </a:lnTo>
                  <a:lnTo>
                    <a:pt x="410" y="199"/>
                  </a:lnTo>
                  <a:lnTo>
                    <a:pt x="410" y="199"/>
                  </a:lnTo>
                  <a:close/>
                  <a:moveTo>
                    <a:pt x="414" y="208"/>
                  </a:moveTo>
                  <a:lnTo>
                    <a:pt x="412" y="206"/>
                  </a:lnTo>
                  <a:lnTo>
                    <a:pt x="412" y="206"/>
                  </a:lnTo>
                  <a:lnTo>
                    <a:pt x="412" y="206"/>
                  </a:lnTo>
                  <a:lnTo>
                    <a:pt x="412" y="206"/>
                  </a:lnTo>
                  <a:lnTo>
                    <a:pt x="412" y="206"/>
                  </a:lnTo>
                  <a:lnTo>
                    <a:pt x="414" y="208"/>
                  </a:lnTo>
                  <a:lnTo>
                    <a:pt x="419" y="211"/>
                  </a:lnTo>
                  <a:lnTo>
                    <a:pt x="414" y="208"/>
                  </a:lnTo>
                  <a:close/>
                  <a:moveTo>
                    <a:pt x="427" y="199"/>
                  </a:moveTo>
                  <a:lnTo>
                    <a:pt x="427" y="196"/>
                  </a:lnTo>
                  <a:lnTo>
                    <a:pt x="429" y="196"/>
                  </a:lnTo>
                  <a:lnTo>
                    <a:pt x="427" y="196"/>
                  </a:lnTo>
                  <a:lnTo>
                    <a:pt x="427" y="199"/>
                  </a:lnTo>
                  <a:close/>
                  <a:moveTo>
                    <a:pt x="429" y="206"/>
                  </a:moveTo>
                  <a:lnTo>
                    <a:pt x="429" y="204"/>
                  </a:lnTo>
                  <a:lnTo>
                    <a:pt x="429" y="204"/>
                  </a:lnTo>
                  <a:lnTo>
                    <a:pt x="429" y="204"/>
                  </a:lnTo>
                  <a:lnTo>
                    <a:pt x="429" y="206"/>
                  </a:lnTo>
                  <a:lnTo>
                    <a:pt x="431" y="206"/>
                  </a:lnTo>
                  <a:lnTo>
                    <a:pt x="429" y="206"/>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15"/>
            <p:cNvSpPr>
              <a:spLocks/>
            </p:cNvSpPr>
            <p:nvPr/>
          </p:nvSpPr>
          <p:spPr bwMode="auto">
            <a:xfrm>
              <a:off x="6095207" y="4991981"/>
              <a:ext cx="2030676" cy="1895615"/>
            </a:xfrm>
            <a:custGeom>
              <a:avLst/>
              <a:gdLst>
                <a:gd name="T0" fmla="*/ 1278 w 1278"/>
                <a:gd name="T1" fmla="*/ 836 h 1193"/>
                <a:gd name="T2" fmla="*/ 1271 w 1278"/>
                <a:gd name="T3" fmla="*/ 819 h 1193"/>
                <a:gd name="T4" fmla="*/ 1252 w 1278"/>
                <a:gd name="T5" fmla="*/ 821 h 1193"/>
                <a:gd name="T6" fmla="*/ 1242 w 1278"/>
                <a:gd name="T7" fmla="*/ 807 h 1193"/>
                <a:gd name="T8" fmla="*/ 1206 w 1278"/>
                <a:gd name="T9" fmla="*/ 700 h 1193"/>
                <a:gd name="T10" fmla="*/ 1167 w 1278"/>
                <a:gd name="T11" fmla="*/ 693 h 1193"/>
                <a:gd name="T12" fmla="*/ 1126 w 1278"/>
                <a:gd name="T13" fmla="*/ 651 h 1193"/>
                <a:gd name="T14" fmla="*/ 1075 w 1278"/>
                <a:gd name="T15" fmla="*/ 598 h 1193"/>
                <a:gd name="T16" fmla="*/ 1068 w 1278"/>
                <a:gd name="T17" fmla="*/ 586 h 1193"/>
                <a:gd name="T18" fmla="*/ 1053 w 1278"/>
                <a:gd name="T19" fmla="*/ 566 h 1193"/>
                <a:gd name="T20" fmla="*/ 1048 w 1278"/>
                <a:gd name="T21" fmla="*/ 581 h 1193"/>
                <a:gd name="T22" fmla="*/ 1034 w 1278"/>
                <a:gd name="T23" fmla="*/ 593 h 1193"/>
                <a:gd name="T24" fmla="*/ 1034 w 1278"/>
                <a:gd name="T25" fmla="*/ 625 h 1193"/>
                <a:gd name="T26" fmla="*/ 956 w 1278"/>
                <a:gd name="T27" fmla="*/ 685 h 1193"/>
                <a:gd name="T28" fmla="*/ 925 w 1278"/>
                <a:gd name="T29" fmla="*/ 695 h 1193"/>
                <a:gd name="T30" fmla="*/ 884 w 1278"/>
                <a:gd name="T31" fmla="*/ 824 h 1193"/>
                <a:gd name="T32" fmla="*/ 864 w 1278"/>
                <a:gd name="T33" fmla="*/ 807 h 1193"/>
                <a:gd name="T34" fmla="*/ 850 w 1278"/>
                <a:gd name="T35" fmla="*/ 838 h 1193"/>
                <a:gd name="T36" fmla="*/ 833 w 1278"/>
                <a:gd name="T37" fmla="*/ 819 h 1193"/>
                <a:gd name="T38" fmla="*/ 814 w 1278"/>
                <a:gd name="T39" fmla="*/ 841 h 1193"/>
                <a:gd name="T40" fmla="*/ 751 w 1278"/>
                <a:gd name="T41" fmla="*/ 32 h 1193"/>
                <a:gd name="T42" fmla="*/ 445 w 1278"/>
                <a:gd name="T43" fmla="*/ 855 h 1193"/>
                <a:gd name="T44" fmla="*/ 431 w 1278"/>
                <a:gd name="T45" fmla="*/ 739 h 1193"/>
                <a:gd name="T46" fmla="*/ 404 w 1278"/>
                <a:gd name="T47" fmla="*/ 756 h 1193"/>
                <a:gd name="T48" fmla="*/ 378 w 1278"/>
                <a:gd name="T49" fmla="*/ 561 h 1193"/>
                <a:gd name="T50" fmla="*/ 375 w 1278"/>
                <a:gd name="T51" fmla="*/ 547 h 1193"/>
                <a:gd name="T52" fmla="*/ 368 w 1278"/>
                <a:gd name="T53" fmla="*/ 569 h 1193"/>
                <a:gd name="T54" fmla="*/ 351 w 1278"/>
                <a:gd name="T55" fmla="*/ 479 h 1193"/>
                <a:gd name="T56" fmla="*/ 341 w 1278"/>
                <a:gd name="T57" fmla="*/ 348 h 1193"/>
                <a:gd name="T58" fmla="*/ 324 w 1278"/>
                <a:gd name="T59" fmla="*/ 372 h 1193"/>
                <a:gd name="T60" fmla="*/ 312 w 1278"/>
                <a:gd name="T61" fmla="*/ 479 h 1193"/>
                <a:gd name="T62" fmla="*/ 295 w 1278"/>
                <a:gd name="T63" fmla="*/ 561 h 1193"/>
                <a:gd name="T64" fmla="*/ 290 w 1278"/>
                <a:gd name="T65" fmla="*/ 547 h 1193"/>
                <a:gd name="T66" fmla="*/ 288 w 1278"/>
                <a:gd name="T67" fmla="*/ 569 h 1193"/>
                <a:gd name="T68" fmla="*/ 269 w 1278"/>
                <a:gd name="T69" fmla="*/ 693 h 1193"/>
                <a:gd name="T70" fmla="*/ 269 w 1278"/>
                <a:gd name="T71" fmla="*/ 695 h 1193"/>
                <a:gd name="T72" fmla="*/ 261 w 1278"/>
                <a:gd name="T73" fmla="*/ 758 h 1193"/>
                <a:gd name="T74" fmla="*/ 244 w 1278"/>
                <a:gd name="T75" fmla="*/ 712 h 1193"/>
                <a:gd name="T76" fmla="*/ 232 w 1278"/>
                <a:gd name="T77" fmla="*/ 574 h 1193"/>
                <a:gd name="T78" fmla="*/ 208 w 1278"/>
                <a:gd name="T79" fmla="*/ 710 h 1193"/>
                <a:gd name="T80" fmla="*/ 194 w 1278"/>
                <a:gd name="T81" fmla="*/ 748 h 1193"/>
                <a:gd name="T82" fmla="*/ 174 w 1278"/>
                <a:gd name="T83" fmla="*/ 688 h 1193"/>
                <a:gd name="T84" fmla="*/ 172 w 1278"/>
                <a:gd name="T85" fmla="*/ 685 h 1193"/>
                <a:gd name="T86" fmla="*/ 169 w 1278"/>
                <a:gd name="T87" fmla="*/ 615 h 1193"/>
                <a:gd name="T88" fmla="*/ 167 w 1278"/>
                <a:gd name="T89" fmla="*/ 610 h 1193"/>
                <a:gd name="T90" fmla="*/ 157 w 1278"/>
                <a:gd name="T91" fmla="*/ 557 h 1193"/>
                <a:gd name="T92" fmla="*/ 148 w 1278"/>
                <a:gd name="T93" fmla="*/ 547 h 1193"/>
                <a:gd name="T94" fmla="*/ 123 w 1278"/>
                <a:gd name="T95" fmla="*/ 479 h 1193"/>
                <a:gd name="T96" fmla="*/ 123 w 1278"/>
                <a:gd name="T97" fmla="*/ 464 h 1193"/>
                <a:gd name="T98" fmla="*/ 121 w 1278"/>
                <a:gd name="T99" fmla="*/ 304 h 1193"/>
                <a:gd name="T100" fmla="*/ 97 w 1278"/>
                <a:gd name="T101" fmla="*/ 464 h 1193"/>
                <a:gd name="T102" fmla="*/ 94 w 1278"/>
                <a:gd name="T103" fmla="*/ 476 h 1193"/>
                <a:gd name="T104" fmla="*/ 70 w 1278"/>
                <a:gd name="T105" fmla="*/ 554 h 1193"/>
                <a:gd name="T106" fmla="*/ 60 w 1278"/>
                <a:gd name="T107" fmla="*/ 549 h 1193"/>
                <a:gd name="T108" fmla="*/ 48 w 1278"/>
                <a:gd name="T109" fmla="*/ 610 h 1193"/>
                <a:gd name="T110" fmla="*/ 41 w 1278"/>
                <a:gd name="T111" fmla="*/ 746 h 1193"/>
                <a:gd name="T112" fmla="*/ 17 w 1278"/>
                <a:gd name="T113" fmla="*/ 739 h 1193"/>
                <a:gd name="T114" fmla="*/ 7 w 1278"/>
                <a:gd name="T115" fmla="*/ 848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78" h="1193">
                  <a:moveTo>
                    <a:pt x="12" y="306"/>
                  </a:moveTo>
                  <a:lnTo>
                    <a:pt x="0" y="304"/>
                  </a:lnTo>
                  <a:lnTo>
                    <a:pt x="0" y="1193"/>
                  </a:lnTo>
                  <a:lnTo>
                    <a:pt x="1278" y="1193"/>
                  </a:lnTo>
                  <a:lnTo>
                    <a:pt x="1278" y="836"/>
                  </a:lnTo>
                  <a:lnTo>
                    <a:pt x="1274" y="836"/>
                  </a:lnTo>
                  <a:lnTo>
                    <a:pt x="1274" y="819"/>
                  </a:lnTo>
                  <a:lnTo>
                    <a:pt x="1271" y="819"/>
                  </a:lnTo>
                  <a:lnTo>
                    <a:pt x="1271" y="819"/>
                  </a:lnTo>
                  <a:lnTo>
                    <a:pt x="1271" y="819"/>
                  </a:lnTo>
                  <a:lnTo>
                    <a:pt x="1269" y="819"/>
                  </a:lnTo>
                  <a:lnTo>
                    <a:pt x="1269" y="836"/>
                  </a:lnTo>
                  <a:lnTo>
                    <a:pt x="1257" y="836"/>
                  </a:lnTo>
                  <a:lnTo>
                    <a:pt x="1257" y="824"/>
                  </a:lnTo>
                  <a:lnTo>
                    <a:pt x="1252" y="821"/>
                  </a:lnTo>
                  <a:lnTo>
                    <a:pt x="1245" y="821"/>
                  </a:lnTo>
                  <a:lnTo>
                    <a:pt x="1245" y="807"/>
                  </a:lnTo>
                  <a:lnTo>
                    <a:pt x="1242" y="807"/>
                  </a:lnTo>
                  <a:lnTo>
                    <a:pt x="1242" y="807"/>
                  </a:lnTo>
                  <a:lnTo>
                    <a:pt x="1242" y="807"/>
                  </a:lnTo>
                  <a:lnTo>
                    <a:pt x="1240" y="807"/>
                  </a:lnTo>
                  <a:lnTo>
                    <a:pt x="1240" y="821"/>
                  </a:lnTo>
                  <a:lnTo>
                    <a:pt x="1220" y="821"/>
                  </a:lnTo>
                  <a:lnTo>
                    <a:pt x="1223" y="702"/>
                  </a:lnTo>
                  <a:lnTo>
                    <a:pt x="1206" y="700"/>
                  </a:lnTo>
                  <a:lnTo>
                    <a:pt x="1182" y="700"/>
                  </a:lnTo>
                  <a:lnTo>
                    <a:pt x="1174" y="695"/>
                  </a:lnTo>
                  <a:lnTo>
                    <a:pt x="1174" y="695"/>
                  </a:lnTo>
                  <a:lnTo>
                    <a:pt x="1172" y="695"/>
                  </a:lnTo>
                  <a:lnTo>
                    <a:pt x="1167" y="693"/>
                  </a:lnTo>
                  <a:lnTo>
                    <a:pt x="1167" y="688"/>
                  </a:lnTo>
                  <a:lnTo>
                    <a:pt x="1155" y="685"/>
                  </a:lnTo>
                  <a:lnTo>
                    <a:pt x="1150" y="685"/>
                  </a:lnTo>
                  <a:lnTo>
                    <a:pt x="1140" y="668"/>
                  </a:lnTo>
                  <a:lnTo>
                    <a:pt x="1126" y="651"/>
                  </a:lnTo>
                  <a:lnTo>
                    <a:pt x="1111" y="639"/>
                  </a:lnTo>
                  <a:lnTo>
                    <a:pt x="1092" y="629"/>
                  </a:lnTo>
                  <a:lnTo>
                    <a:pt x="1073" y="625"/>
                  </a:lnTo>
                  <a:lnTo>
                    <a:pt x="1073" y="598"/>
                  </a:lnTo>
                  <a:lnTo>
                    <a:pt x="1075" y="598"/>
                  </a:lnTo>
                  <a:lnTo>
                    <a:pt x="1075" y="595"/>
                  </a:lnTo>
                  <a:lnTo>
                    <a:pt x="1075" y="593"/>
                  </a:lnTo>
                  <a:lnTo>
                    <a:pt x="1073" y="593"/>
                  </a:lnTo>
                  <a:lnTo>
                    <a:pt x="1070" y="588"/>
                  </a:lnTo>
                  <a:lnTo>
                    <a:pt x="1068" y="586"/>
                  </a:lnTo>
                  <a:lnTo>
                    <a:pt x="1063" y="583"/>
                  </a:lnTo>
                  <a:lnTo>
                    <a:pt x="1061" y="581"/>
                  </a:lnTo>
                  <a:lnTo>
                    <a:pt x="1056" y="581"/>
                  </a:lnTo>
                  <a:lnTo>
                    <a:pt x="1056" y="566"/>
                  </a:lnTo>
                  <a:lnTo>
                    <a:pt x="1053" y="566"/>
                  </a:lnTo>
                  <a:lnTo>
                    <a:pt x="1053" y="564"/>
                  </a:lnTo>
                  <a:lnTo>
                    <a:pt x="1053" y="566"/>
                  </a:lnTo>
                  <a:lnTo>
                    <a:pt x="1048" y="566"/>
                  </a:lnTo>
                  <a:lnTo>
                    <a:pt x="1048" y="581"/>
                  </a:lnTo>
                  <a:lnTo>
                    <a:pt x="1048" y="581"/>
                  </a:lnTo>
                  <a:lnTo>
                    <a:pt x="1046" y="581"/>
                  </a:lnTo>
                  <a:lnTo>
                    <a:pt x="1041" y="583"/>
                  </a:lnTo>
                  <a:lnTo>
                    <a:pt x="1039" y="586"/>
                  </a:lnTo>
                  <a:lnTo>
                    <a:pt x="1036" y="588"/>
                  </a:lnTo>
                  <a:lnTo>
                    <a:pt x="1034" y="593"/>
                  </a:lnTo>
                  <a:lnTo>
                    <a:pt x="1031" y="593"/>
                  </a:lnTo>
                  <a:lnTo>
                    <a:pt x="1031" y="595"/>
                  </a:lnTo>
                  <a:lnTo>
                    <a:pt x="1031" y="598"/>
                  </a:lnTo>
                  <a:lnTo>
                    <a:pt x="1034" y="598"/>
                  </a:lnTo>
                  <a:lnTo>
                    <a:pt x="1034" y="625"/>
                  </a:lnTo>
                  <a:lnTo>
                    <a:pt x="1014" y="629"/>
                  </a:lnTo>
                  <a:lnTo>
                    <a:pt x="995" y="639"/>
                  </a:lnTo>
                  <a:lnTo>
                    <a:pt x="978" y="651"/>
                  </a:lnTo>
                  <a:lnTo>
                    <a:pt x="964" y="668"/>
                  </a:lnTo>
                  <a:lnTo>
                    <a:pt x="956" y="685"/>
                  </a:lnTo>
                  <a:lnTo>
                    <a:pt x="949" y="685"/>
                  </a:lnTo>
                  <a:lnTo>
                    <a:pt x="937" y="688"/>
                  </a:lnTo>
                  <a:lnTo>
                    <a:pt x="937" y="693"/>
                  </a:lnTo>
                  <a:lnTo>
                    <a:pt x="935" y="695"/>
                  </a:lnTo>
                  <a:lnTo>
                    <a:pt x="925" y="695"/>
                  </a:lnTo>
                  <a:lnTo>
                    <a:pt x="925" y="697"/>
                  </a:lnTo>
                  <a:lnTo>
                    <a:pt x="922" y="700"/>
                  </a:lnTo>
                  <a:lnTo>
                    <a:pt x="896" y="700"/>
                  </a:lnTo>
                  <a:lnTo>
                    <a:pt x="881" y="702"/>
                  </a:lnTo>
                  <a:lnTo>
                    <a:pt x="884" y="824"/>
                  </a:lnTo>
                  <a:lnTo>
                    <a:pt x="867" y="824"/>
                  </a:lnTo>
                  <a:lnTo>
                    <a:pt x="867" y="807"/>
                  </a:lnTo>
                  <a:lnTo>
                    <a:pt x="864" y="807"/>
                  </a:lnTo>
                  <a:lnTo>
                    <a:pt x="864" y="807"/>
                  </a:lnTo>
                  <a:lnTo>
                    <a:pt x="864" y="807"/>
                  </a:lnTo>
                  <a:lnTo>
                    <a:pt x="862" y="807"/>
                  </a:lnTo>
                  <a:lnTo>
                    <a:pt x="862" y="824"/>
                  </a:lnTo>
                  <a:lnTo>
                    <a:pt x="855" y="824"/>
                  </a:lnTo>
                  <a:lnTo>
                    <a:pt x="850" y="826"/>
                  </a:lnTo>
                  <a:lnTo>
                    <a:pt x="850" y="838"/>
                  </a:lnTo>
                  <a:lnTo>
                    <a:pt x="850" y="838"/>
                  </a:lnTo>
                  <a:lnTo>
                    <a:pt x="835" y="838"/>
                  </a:lnTo>
                  <a:lnTo>
                    <a:pt x="833" y="819"/>
                  </a:lnTo>
                  <a:lnTo>
                    <a:pt x="833" y="819"/>
                  </a:lnTo>
                  <a:lnTo>
                    <a:pt x="833" y="819"/>
                  </a:lnTo>
                  <a:lnTo>
                    <a:pt x="830" y="819"/>
                  </a:lnTo>
                  <a:lnTo>
                    <a:pt x="828" y="819"/>
                  </a:lnTo>
                  <a:lnTo>
                    <a:pt x="828" y="838"/>
                  </a:lnTo>
                  <a:lnTo>
                    <a:pt x="818" y="838"/>
                  </a:lnTo>
                  <a:lnTo>
                    <a:pt x="814" y="841"/>
                  </a:lnTo>
                  <a:lnTo>
                    <a:pt x="814" y="841"/>
                  </a:lnTo>
                  <a:lnTo>
                    <a:pt x="809" y="841"/>
                  </a:lnTo>
                  <a:lnTo>
                    <a:pt x="811" y="90"/>
                  </a:lnTo>
                  <a:lnTo>
                    <a:pt x="782" y="32"/>
                  </a:lnTo>
                  <a:lnTo>
                    <a:pt x="751" y="32"/>
                  </a:lnTo>
                  <a:lnTo>
                    <a:pt x="734" y="0"/>
                  </a:lnTo>
                  <a:lnTo>
                    <a:pt x="508" y="0"/>
                  </a:lnTo>
                  <a:lnTo>
                    <a:pt x="508" y="32"/>
                  </a:lnTo>
                  <a:lnTo>
                    <a:pt x="448" y="32"/>
                  </a:lnTo>
                  <a:lnTo>
                    <a:pt x="445" y="855"/>
                  </a:lnTo>
                  <a:lnTo>
                    <a:pt x="438" y="848"/>
                  </a:lnTo>
                  <a:lnTo>
                    <a:pt x="438" y="836"/>
                  </a:lnTo>
                  <a:lnTo>
                    <a:pt x="436" y="746"/>
                  </a:lnTo>
                  <a:lnTo>
                    <a:pt x="436" y="739"/>
                  </a:lnTo>
                  <a:lnTo>
                    <a:pt x="431" y="739"/>
                  </a:lnTo>
                  <a:lnTo>
                    <a:pt x="429" y="739"/>
                  </a:lnTo>
                  <a:lnTo>
                    <a:pt x="429" y="746"/>
                  </a:lnTo>
                  <a:lnTo>
                    <a:pt x="429" y="758"/>
                  </a:lnTo>
                  <a:lnTo>
                    <a:pt x="404" y="758"/>
                  </a:lnTo>
                  <a:lnTo>
                    <a:pt x="404" y="756"/>
                  </a:lnTo>
                  <a:lnTo>
                    <a:pt x="399" y="746"/>
                  </a:lnTo>
                  <a:lnTo>
                    <a:pt x="399" y="693"/>
                  </a:lnTo>
                  <a:lnTo>
                    <a:pt x="392" y="676"/>
                  </a:lnTo>
                  <a:lnTo>
                    <a:pt x="392" y="622"/>
                  </a:lnTo>
                  <a:lnTo>
                    <a:pt x="378" y="561"/>
                  </a:lnTo>
                  <a:lnTo>
                    <a:pt x="380" y="561"/>
                  </a:lnTo>
                  <a:lnTo>
                    <a:pt x="380" y="547"/>
                  </a:lnTo>
                  <a:lnTo>
                    <a:pt x="375" y="547"/>
                  </a:lnTo>
                  <a:lnTo>
                    <a:pt x="375" y="547"/>
                  </a:lnTo>
                  <a:lnTo>
                    <a:pt x="375" y="547"/>
                  </a:lnTo>
                  <a:lnTo>
                    <a:pt x="368" y="547"/>
                  </a:lnTo>
                  <a:lnTo>
                    <a:pt x="368" y="554"/>
                  </a:lnTo>
                  <a:lnTo>
                    <a:pt x="366" y="554"/>
                  </a:lnTo>
                  <a:lnTo>
                    <a:pt x="366" y="569"/>
                  </a:lnTo>
                  <a:lnTo>
                    <a:pt x="368" y="569"/>
                  </a:lnTo>
                  <a:lnTo>
                    <a:pt x="358" y="610"/>
                  </a:lnTo>
                  <a:lnTo>
                    <a:pt x="346" y="481"/>
                  </a:lnTo>
                  <a:lnTo>
                    <a:pt x="351" y="481"/>
                  </a:lnTo>
                  <a:lnTo>
                    <a:pt x="351" y="479"/>
                  </a:lnTo>
                  <a:lnTo>
                    <a:pt x="351" y="479"/>
                  </a:lnTo>
                  <a:lnTo>
                    <a:pt x="351" y="469"/>
                  </a:lnTo>
                  <a:lnTo>
                    <a:pt x="344" y="469"/>
                  </a:lnTo>
                  <a:lnTo>
                    <a:pt x="337" y="372"/>
                  </a:lnTo>
                  <a:lnTo>
                    <a:pt x="341" y="372"/>
                  </a:lnTo>
                  <a:lnTo>
                    <a:pt x="341" y="348"/>
                  </a:lnTo>
                  <a:lnTo>
                    <a:pt x="341" y="309"/>
                  </a:lnTo>
                  <a:lnTo>
                    <a:pt x="320" y="309"/>
                  </a:lnTo>
                  <a:lnTo>
                    <a:pt x="320" y="348"/>
                  </a:lnTo>
                  <a:lnTo>
                    <a:pt x="320" y="372"/>
                  </a:lnTo>
                  <a:lnTo>
                    <a:pt x="324" y="372"/>
                  </a:lnTo>
                  <a:lnTo>
                    <a:pt x="324" y="374"/>
                  </a:lnTo>
                  <a:lnTo>
                    <a:pt x="317" y="469"/>
                  </a:lnTo>
                  <a:lnTo>
                    <a:pt x="312" y="469"/>
                  </a:lnTo>
                  <a:lnTo>
                    <a:pt x="312" y="472"/>
                  </a:lnTo>
                  <a:lnTo>
                    <a:pt x="312" y="479"/>
                  </a:lnTo>
                  <a:lnTo>
                    <a:pt x="312" y="481"/>
                  </a:lnTo>
                  <a:lnTo>
                    <a:pt x="317" y="481"/>
                  </a:lnTo>
                  <a:lnTo>
                    <a:pt x="305" y="610"/>
                  </a:lnTo>
                  <a:lnTo>
                    <a:pt x="295" y="566"/>
                  </a:lnTo>
                  <a:lnTo>
                    <a:pt x="295" y="561"/>
                  </a:lnTo>
                  <a:lnTo>
                    <a:pt x="298" y="561"/>
                  </a:lnTo>
                  <a:lnTo>
                    <a:pt x="298" y="547"/>
                  </a:lnTo>
                  <a:lnTo>
                    <a:pt x="290" y="547"/>
                  </a:lnTo>
                  <a:lnTo>
                    <a:pt x="290" y="547"/>
                  </a:lnTo>
                  <a:lnTo>
                    <a:pt x="290" y="547"/>
                  </a:lnTo>
                  <a:lnTo>
                    <a:pt x="286" y="547"/>
                  </a:lnTo>
                  <a:lnTo>
                    <a:pt x="286" y="554"/>
                  </a:lnTo>
                  <a:lnTo>
                    <a:pt x="286" y="554"/>
                  </a:lnTo>
                  <a:lnTo>
                    <a:pt x="286" y="569"/>
                  </a:lnTo>
                  <a:lnTo>
                    <a:pt x="288" y="569"/>
                  </a:lnTo>
                  <a:lnTo>
                    <a:pt x="276" y="622"/>
                  </a:lnTo>
                  <a:lnTo>
                    <a:pt x="276" y="622"/>
                  </a:lnTo>
                  <a:lnTo>
                    <a:pt x="274" y="627"/>
                  </a:lnTo>
                  <a:lnTo>
                    <a:pt x="274" y="676"/>
                  </a:lnTo>
                  <a:lnTo>
                    <a:pt x="269" y="693"/>
                  </a:lnTo>
                  <a:lnTo>
                    <a:pt x="269" y="693"/>
                  </a:lnTo>
                  <a:lnTo>
                    <a:pt x="269" y="693"/>
                  </a:lnTo>
                  <a:lnTo>
                    <a:pt x="269" y="695"/>
                  </a:lnTo>
                  <a:lnTo>
                    <a:pt x="269" y="695"/>
                  </a:lnTo>
                  <a:lnTo>
                    <a:pt x="269" y="695"/>
                  </a:lnTo>
                  <a:lnTo>
                    <a:pt x="269" y="695"/>
                  </a:lnTo>
                  <a:lnTo>
                    <a:pt x="269" y="746"/>
                  </a:lnTo>
                  <a:lnTo>
                    <a:pt x="261" y="756"/>
                  </a:lnTo>
                  <a:lnTo>
                    <a:pt x="261" y="756"/>
                  </a:lnTo>
                  <a:lnTo>
                    <a:pt x="261" y="758"/>
                  </a:lnTo>
                  <a:lnTo>
                    <a:pt x="261" y="758"/>
                  </a:lnTo>
                  <a:lnTo>
                    <a:pt x="252" y="758"/>
                  </a:lnTo>
                  <a:lnTo>
                    <a:pt x="252" y="748"/>
                  </a:lnTo>
                  <a:lnTo>
                    <a:pt x="244" y="748"/>
                  </a:lnTo>
                  <a:lnTo>
                    <a:pt x="244" y="712"/>
                  </a:lnTo>
                  <a:lnTo>
                    <a:pt x="244" y="710"/>
                  </a:lnTo>
                  <a:lnTo>
                    <a:pt x="240" y="710"/>
                  </a:lnTo>
                  <a:lnTo>
                    <a:pt x="225" y="574"/>
                  </a:lnTo>
                  <a:lnTo>
                    <a:pt x="225" y="574"/>
                  </a:lnTo>
                  <a:lnTo>
                    <a:pt x="232" y="574"/>
                  </a:lnTo>
                  <a:lnTo>
                    <a:pt x="232" y="537"/>
                  </a:lnTo>
                  <a:lnTo>
                    <a:pt x="215" y="537"/>
                  </a:lnTo>
                  <a:lnTo>
                    <a:pt x="215" y="574"/>
                  </a:lnTo>
                  <a:lnTo>
                    <a:pt x="220" y="574"/>
                  </a:lnTo>
                  <a:lnTo>
                    <a:pt x="208" y="710"/>
                  </a:lnTo>
                  <a:lnTo>
                    <a:pt x="208" y="710"/>
                  </a:lnTo>
                  <a:lnTo>
                    <a:pt x="208" y="710"/>
                  </a:lnTo>
                  <a:lnTo>
                    <a:pt x="201" y="710"/>
                  </a:lnTo>
                  <a:lnTo>
                    <a:pt x="201" y="748"/>
                  </a:lnTo>
                  <a:lnTo>
                    <a:pt x="194" y="748"/>
                  </a:lnTo>
                  <a:lnTo>
                    <a:pt x="194" y="758"/>
                  </a:lnTo>
                  <a:lnTo>
                    <a:pt x="179" y="758"/>
                  </a:lnTo>
                  <a:lnTo>
                    <a:pt x="179" y="758"/>
                  </a:lnTo>
                  <a:lnTo>
                    <a:pt x="174" y="746"/>
                  </a:lnTo>
                  <a:lnTo>
                    <a:pt x="174" y="688"/>
                  </a:lnTo>
                  <a:lnTo>
                    <a:pt x="174" y="688"/>
                  </a:lnTo>
                  <a:lnTo>
                    <a:pt x="174" y="688"/>
                  </a:lnTo>
                  <a:lnTo>
                    <a:pt x="172" y="688"/>
                  </a:lnTo>
                  <a:lnTo>
                    <a:pt x="172" y="685"/>
                  </a:lnTo>
                  <a:lnTo>
                    <a:pt x="172" y="685"/>
                  </a:lnTo>
                  <a:lnTo>
                    <a:pt x="172" y="685"/>
                  </a:lnTo>
                  <a:lnTo>
                    <a:pt x="169" y="683"/>
                  </a:lnTo>
                  <a:lnTo>
                    <a:pt x="169" y="617"/>
                  </a:lnTo>
                  <a:lnTo>
                    <a:pt x="169" y="617"/>
                  </a:lnTo>
                  <a:lnTo>
                    <a:pt x="169" y="615"/>
                  </a:lnTo>
                  <a:lnTo>
                    <a:pt x="167" y="615"/>
                  </a:lnTo>
                  <a:lnTo>
                    <a:pt x="167" y="615"/>
                  </a:lnTo>
                  <a:lnTo>
                    <a:pt x="167" y="610"/>
                  </a:lnTo>
                  <a:lnTo>
                    <a:pt x="167" y="610"/>
                  </a:lnTo>
                  <a:lnTo>
                    <a:pt x="167" y="610"/>
                  </a:lnTo>
                  <a:lnTo>
                    <a:pt x="165" y="610"/>
                  </a:lnTo>
                  <a:lnTo>
                    <a:pt x="165" y="610"/>
                  </a:lnTo>
                  <a:lnTo>
                    <a:pt x="155" y="569"/>
                  </a:lnTo>
                  <a:lnTo>
                    <a:pt x="157" y="569"/>
                  </a:lnTo>
                  <a:lnTo>
                    <a:pt x="157" y="557"/>
                  </a:lnTo>
                  <a:lnTo>
                    <a:pt x="155" y="557"/>
                  </a:lnTo>
                  <a:lnTo>
                    <a:pt x="155" y="547"/>
                  </a:lnTo>
                  <a:lnTo>
                    <a:pt x="148" y="547"/>
                  </a:lnTo>
                  <a:lnTo>
                    <a:pt x="148" y="547"/>
                  </a:lnTo>
                  <a:lnTo>
                    <a:pt x="148" y="547"/>
                  </a:lnTo>
                  <a:lnTo>
                    <a:pt x="143" y="547"/>
                  </a:lnTo>
                  <a:lnTo>
                    <a:pt x="143" y="561"/>
                  </a:lnTo>
                  <a:lnTo>
                    <a:pt x="145" y="561"/>
                  </a:lnTo>
                  <a:lnTo>
                    <a:pt x="136" y="603"/>
                  </a:lnTo>
                  <a:lnTo>
                    <a:pt x="123" y="479"/>
                  </a:lnTo>
                  <a:lnTo>
                    <a:pt x="131" y="476"/>
                  </a:lnTo>
                  <a:lnTo>
                    <a:pt x="131" y="476"/>
                  </a:lnTo>
                  <a:lnTo>
                    <a:pt x="131" y="467"/>
                  </a:lnTo>
                  <a:lnTo>
                    <a:pt x="128" y="464"/>
                  </a:lnTo>
                  <a:lnTo>
                    <a:pt x="123" y="464"/>
                  </a:lnTo>
                  <a:lnTo>
                    <a:pt x="116" y="370"/>
                  </a:lnTo>
                  <a:lnTo>
                    <a:pt x="116" y="370"/>
                  </a:lnTo>
                  <a:lnTo>
                    <a:pt x="121" y="370"/>
                  </a:lnTo>
                  <a:lnTo>
                    <a:pt x="121" y="343"/>
                  </a:lnTo>
                  <a:lnTo>
                    <a:pt x="121" y="304"/>
                  </a:lnTo>
                  <a:lnTo>
                    <a:pt x="99" y="304"/>
                  </a:lnTo>
                  <a:lnTo>
                    <a:pt x="99" y="343"/>
                  </a:lnTo>
                  <a:lnTo>
                    <a:pt x="99" y="370"/>
                  </a:lnTo>
                  <a:lnTo>
                    <a:pt x="104" y="370"/>
                  </a:lnTo>
                  <a:lnTo>
                    <a:pt x="97" y="464"/>
                  </a:lnTo>
                  <a:lnTo>
                    <a:pt x="90" y="464"/>
                  </a:lnTo>
                  <a:lnTo>
                    <a:pt x="90" y="474"/>
                  </a:lnTo>
                  <a:lnTo>
                    <a:pt x="90" y="474"/>
                  </a:lnTo>
                  <a:lnTo>
                    <a:pt x="90" y="476"/>
                  </a:lnTo>
                  <a:lnTo>
                    <a:pt x="94" y="476"/>
                  </a:lnTo>
                  <a:lnTo>
                    <a:pt x="82" y="603"/>
                  </a:lnTo>
                  <a:lnTo>
                    <a:pt x="75" y="569"/>
                  </a:lnTo>
                  <a:lnTo>
                    <a:pt x="75" y="569"/>
                  </a:lnTo>
                  <a:lnTo>
                    <a:pt x="75" y="554"/>
                  </a:lnTo>
                  <a:lnTo>
                    <a:pt x="70" y="554"/>
                  </a:lnTo>
                  <a:lnTo>
                    <a:pt x="70" y="549"/>
                  </a:lnTo>
                  <a:lnTo>
                    <a:pt x="65" y="549"/>
                  </a:lnTo>
                  <a:lnTo>
                    <a:pt x="65" y="547"/>
                  </a:lnTo>
                  <a:lnTo>
                    <a:pt x="65" y="549"/>
                  </a:lnTo>
                  <a:lnTo>
                    <a:pt x="60" y="549"/>
                  </a:lnTo>
                  <a:lnTo>
                    <a:pt x="60" y="561"/>
                  </a:lnTo>
                  <a:lnTo>
                    <a:pt x="63" y="561"/>
                  </a:lnTo>
                  <a:lnTo>
                    <a:pt x="51" y="610"/>
                  </a:lnTo>
                  <a:lnTo>
                    <a:pt x="51" y="610"/>
                  </a:lnTo>
                  <a:lnTo>
                    <a:pt x="48" y="610"/>
                  </a:lnTo>
                  <a:lnTo>
                    <a:pt x="46" y="610"/>
                  </a:lnTo>
                  <a:lnTo>
                    <a:pt x="46" y="683"/>
                  </a:lnTo>
                  <a:lnTo>
                    <a:pt x="41" y="685"/>
                  </a:lnTo>
                  <a:lnTo>
                    <a:pt x="41" y="700"/>
                  </a:lnTo>
                  <a:lnTo>
                    <a:pt x="41" y="746"/>
                  </a:lnTo>
                  <a:lnTo>
                    <a:pt x="34" y="756"/>
                  </a:lnTo>
                  <a:lnTo>
                    <a:pt x="34" y="758"/>
                  </a:lnTo>
                  <a:lnTo>
                    <a:pt x="19" y="758"/>
                  </a:lnTo>
                  <a:lnTo>
                    <a:pt x="17" y="746"/>
                  </a:lnTo>
                  <a:lnTo>
                    <a:pt x="17" y="739"/>
                  </a:lnTo>
                  <a:lnTo>
                    <a:pt x="17" y="739"/>
                  </a:lnTo>
                  <a:lnTo>
                    <a:pt x="12" y="739"/>
                  </a:lnTo>
                  <a:lnTo>
                    <a:pt x="12" y="746"/>
                  </a:lnTo>
                  <a:lnTo>
                    <a:pt x="7" y="836"/>
                  </a:lnTo>
                  <a:lnTo>
                    <a:pt x="7" y="848"/>
                  </a:lnTo>
                  <a:lnTo>
                    <a:pt x="5" y="851"/>
                  </a:lnTo>
                  <a:lnTo>
                    <a:pt x="10" y="365"/>
                  </a:lnTo>
                  <a:lnTo>
                    <a:pt x="12" y="306"/>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16"/>
            <p:cNvSpPr>
              <a:spLocks/>
            </p:cNvSpPr>
            <p:nvPr/>
          </p:nvSpPr>
          <p:spPr bwMode="auto">
            <a:xfrm>
              <a:off x="4067708" y="4626522"/>
              <a:ext cx="2027498" cy="2261074"/>
            </a:xfrm>
            <a:custGeom>
              <a:avLst/>
              <a:gdLst>
                <a:gd name="T0" fmla="*/ 1242 w 1276"/>
                <a:gd name="T1" fmla="*/ 529 h 1423"/>
                <a:gd name="T2" fmla="*/ 1225 w 1276"/>
                <a:gd name="T3" fmla="*/ 527 h 1423"/>
                <a:gd name="T4" fmla="*/ 1196 w 1276"/>
                <a:gd name="T5" fmla="*/ 505 h 1423"/>
                <a:gd name="T6" fmla="*/ 1172 w 1276"/>
                <a:gd name="T7" fmla="*/ 483 h 1423"/>
                <a:gd name="T8" fmla="*/ 1148 w 1276"/>
                <a:gd name="T9" fmla="*/ 461 h 1423"/>
                <a:gd name="T10" fmla="*/ 1126 w 1276"/>
                <a:gd name="T11" fmla="*/ 439 h 1423"/>
                <a:gd name="T12" fmla="*/ 1043 w 1276"/>
                <a:gd name="T13" fmla="*/ 434 h 1423"/>
                <a:gd name="T14" fmla="*/ 1005 w 1276"/>
                <a:gd name="T15" fmla="*/ 447 h 1423"/>
                <a:gd name="T16" fmla="*/ 985 w 1276"/>
                <a:gd name="T17" fmla="*/ 461 h 1423"/>
                <a:gd name="T18" fmla="*/ 981 w 1276"/>
                <a:gd name="T19" fmla="*/ 481 h 1423"/>
                <a:gd name="T20" fmla="*/ 959 w 1276"/>
                <a:gd name="T21" fmla="*/ 495 h 1423"/>
                <a:gd name="T22" fmla="*/ 939 w 1276"/>
                <a:gd name="T23" fmla="*/ 505 h 1423"/>
                <a:gd name="T24" fmla="*/ 937 w 1276"/>
                <a:gd name="T25" fmla="*/ 524 h 1423"/>
                <a:gd name="T26" fmla="*/ 913 w 1276"/>
                <a:gd name="T27" fmla="*/ 529 h 1423"/>
                <a:gd name="T28" fmla="*/ 840 w 1276"/>
                <a:gd name="T29" fmla="*/ 534 h 1423"/>
                <a:gd name="T30" fmla="*/ 840 w 1276"/>
                <a:gd name="T31" fmla="*/ 595 h 1423"/>
                <a:gd name="T32" fmla="*/ 765 w 1276"/>
                <a:gd name="T33" fmla="*/ 876 h 1423"/>
                <a:gd name="T34" fmla="*/ 763 w 1276"/>
                <a:gd name="T35" fmla="*/ 544 h 1423"/>
                <a:gd name="T36" fmla="*/ 690 w 1276"/>
                <a:gd name="T37" fmla="*/ 539 h 1423"/>
                <a:gd name="T38" fmla="*/ 668 w 1276"/>
                <a:gd name="T39" fmla="*/ 534 h 1423"/>
                <a:gd name="T40" fmla="*/ 661 w 1276"/>
                <a:gd name="T41" fmla="*/ 515 h 1423"/>
                <a:gd name="T42" fmla="*/ 646 w 1276"/>
                <a:gd name="T43" fmla="*/ 502 h 1423"/>
                <a:gd name="T44" fmla="*/ 625 w 1276"/>
                <a:gd name="T45" fmla="*/ 490 h 1423"/>
                <a:gd name="T46" fmla="*/ 617 w 1276"/>
                <a:gd name="T47" fmla="*/ 471 h 1423"/>
                <a:gd name="T48" fmla="*/ 600 w 1276"/>
                <a:gd name="T49" fmla="*/ 456 h 1423"/>
                <a:gd name="T50" fmla="*/ 559 w 1276"/>
                <a:gd name="T51" fmla="*/ 444 h 1423"/>
                <a:gd name="T52" fmla="*/ 482 w 1276"/>
                <a:gd name="T53" fmla="*/ 449 h 1423"/>
                <a:gd name="T54" fmla="*/ 460 w 1276"/>
                <a:gd name="T55" fmla="*/ 471 h 1423"/>
                <a:gd name="T56" fmla="*/ 436 w 1276"/>
                <a:gd name="T57" fmla="*/ 493 h 1423"/>
                <a:gd name="T58" fmla="*/ 411 w 1276"/>
                <a:gd name="T59" fmla="*/ 512 h 1423"/>
                <a:gd name="T60" fmla="*/ 385 w 1276"/>
                <a:gd name="T61" fmla="*/ 534 h 1423"/>
                <a:gd name="T62" fmla="*/ 382 w 1276"/>
                <a:gd name="T63" fmla="*/ 536 h 1423"/>
                <a:gd name="T64" fmla="*/ 322 w 1276"/>
                <a:gd name="T65" fmla="*/ 328 h 1423"/>
                <a:gd name="T66" fmla="*/ 264 w 1276"/>
                <a:gd name="T67" fmla="*/ 274 h 1423"/>
                <a:gd name="T68" fmla="*/ 201 w 1276"/>
                <a:gd name="T69" fmla="*/ 233 h 1423"/>
                <a:gd name="T70" fmla="*/ 179 w 1276"/>
                <a:gd name="T71" fmla="*/ 328 h 1423"/>
                <a:gd name="T72" fmla="*/ 181 w 1276"/>
                <a:gd name="T73" fmla="*/ 255 h 1423"/>
                <a:gd name="T74" fmla="*/ 179 w 1276"/>
                <a:gd name="T75" fmla="*/ 252 h 1423"/>
                <a:gd name="T76" fmla="*/ 181 w 1276"/>
                <a:gd name="T77" fmla="*/ 213 h 1423"/>
                <a:gd name="T78" fmla="*/ 179 w 1276"/>
                <a:gd name="T79" fmla="*/ 213 h 1423"/>
                <a:gd name="T80" fmla="*/ 181 w 1276"/>
                <a:gd name="T81" fmla="*/ 174 h 1423"/>
                <a:gd name="T82" fmla="*/ 179 w 1276"/>
                <a:gd name="T83" fmla="*/ 172 h 1423"/>
                <a:gd name="T84" fmla="*/ 116 w 1276"/>
                <a:gd name="T85" fmla="*/ 109 h 1423"/>
                <a:gd name="T86" fmla="*/ 29 w 1276"/>
                <a:gd name="T87" fmla="*/ 104 h 1423"/>
                <a:gd name="T88" fmla="*/ 29 w 1276"/>
                <a:gd name="T89" fmla="*/ 31 h 1423"/>
                <a:gd name="T90" fmla="*/ 29 w 1276"/>
                <a:gd name="T91" fmla="*/ 9 h 1423"/>
                <a:gd name="T92" fmla="*/ 29 w 1276"/>
                <a:gd name="T93" fmla="*/ 0 h 1423"/>
                <a:gd name="T94" fmla="*/ 0 w 1276"/>
                <a:gd name="T95" fmla="*/ 1423 h 1423"/>
                <a:gd name="T96" fmla="*/ 1276 w 1276"/>
                <a:gd name="T97" fmla="*/ 534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1423">
                  <a:moveTo>
                    <a:pt x="1276" y="534"/>
                  </a:moveTo>
                  <a:lnTo>
                    <a:pt x="1242" y="529"/>
                  </a:lnTo>
                  <a:lnTo>
                    <a:pt x="1223" y="532"/>
                  </a:lnTo>
                  <a:lnTo>
                    <a:pt x="1225" y="527"/>
                  </a:lnTo>
                  <a:lnTo>
                    <a:pt x="1196" y="524"/>
                  </a:lnTo>
                  <a:lnTo>
                    <a:pt x="1196" y="505"/>
                  </a:lnTo>
                  <a:lnTo>
                    <a:pt x="1172" y="502"/>
                  </a:lnTo>
                  <a:lnTo>
                    <a:pt x="1172" y="483"/>
                  </a:lnTo>
                  <a:lnTo>
                    <a:pt x="1148" y="481"/>
                  </a:lnTo>
                  <a:lnTo>
                    <a:pt x="1148" y="461"/>
                  </a:lnTo>
                  <a:lnTo>
                    <a:pt x="1123" y="459"/>
                  </a:lnTo>
                  <a:lnTo>
                    <a:pt x="1126" y="439"/>
                  </a:lnTo>
                  <a:lnTo>
                    <a:pt x="1094" y="434"/>
                  </a:lnTo>
                  <a:lnTo>
                    <a:pt x="1043" y="434"/>
                  </a:lnTo>
                  <a:lnTo>
                    <a:pt x="1007" y="439"/>
                  </a:lnTo>
                  <a:lnTo>
                    <a:pt x="1005" y="447"/>
                  </a:lnTo>
                  <a:lnTo>
                    <a:pt x="1005" y="459"/>
                  </a:lnTo>
                  <a:lnTo>
                    <a:pt x="985" y="461"/>
                  </a:lnTo>
                  <a:lnTo>
                    <a:pt x="983" y="471"/>
                  </a:lnTo>
                  <a:lnTo>
                    <a:pt x="981" y="481"/>
                  </a:lnTo>
                  <a:lnTo>
                    <a:pt x="964" y="483"/>
                  </a:lnTo>
                  <a:lnTo>
                    <a:pt x="959" y="495"/>
                  </a:lnTo>
                  <a:lnTo>
                    <a:pt x="959" y="502"/>
                  </a:lnTo>
                  <a:lnTo>
                    <a:pt x="939" y="505"/>
                  </a:lnTo>
                  <a:lnTo>
                    <a:pt x="937" y="517"/>
                  </a:lnTo>
                  <a:lnTo>
                    <a:pt x="937" y="524"/>
                  </a:lnTo>
                  <a:lnTo>
                    <a:pt x="915" y="527"/>
                  </a:lnTo>
                  <a:lnTo>
                    <a:pt x="913" y="529"/>
                  </a:lnTo>
                  <a:lnTo>
                    <a:pt x="893" y="527"/>
                  </a:lnTo>
                  <a:lnTo>
                    <a:pt x="840" y="534"/>
                  </a:lnTo>
                  <a:lnTo>
                    <a:pt x="840" y="595"/>
                  </a:lnTo>
                  <a:lnTo>
                    <a:pt x="840" y="595"/>
                  </a:lnTo>
                  <a:lnTo>
                    <a:pt x="840" y="876"/>
                  </a:lnTo>
                  <a:lnTo>
                    <a:pt x="765" y="876"/>
                  </a:lnTo>
                  <a:lnTo>
                    <a:pt x="763" y="600"/>
                  </a:lnTo>
                  <a:lnTo>
                    <a:pt x="763" y="544"/>
                  </a:lnTo>
                  <a:lnTo>
                    <a:pt x="707" y="536"/>
                  </a:lnTo>
                  <a:lnTo>
                    <a:pt x="690" y="539"/>
                  </a:lnTo>
                  <a:lnTo>
                    <a:pt x="688" y="536"/>
                  </a:lnTo>
                  <a:lnTo>
                    <a:pt x="668" y="534"/>
                  </a:lnTo>
                  <a:lnTo>
                    <a:pt x="668" y="527"/>
                  </a:lnTo>
                  <a:lnTo>
                    <a:pt x="661" y="515"/>
                  </a:lnTo>
                  <a:lnTo>
                    <a:pt x="646" y="512"/>
                  </a:lnTo>
                  <a:lnTo>
                    <a:pt x="646" y="502"/>
                  </a:lnTo>
                  <a:lnTo>
                    <a:pt x="639" y="493"/>
                  </a:lnTo>
                  <a:lnTo>
                    <a:pt x="625" y="490"/>
                  </a:lnTo>
                  <a:lnTo>
                    <a:pt x="625" y="481"/>
                  </a:lnTo>
                  <a:lnTo>
                    <a:pt x="617" y="471"/>
                  </a:lnTo>
                  <a:lnTo>
                    <a:pt x="603" y="468"/>
                  </a:lnTo>
                  <a:lnTo>
                    <a:pt x="600" y="456"/>
                  </a:lnTo>
                  <a:lnTo>
                    <a:pt x="598" y="449"/>
                  </a:lnTo>
                  <a:lnTo>
                    <a:pt x="559" y="444"/>
                  </a:lnTo>
                  <a:lnTo>
                    <a:pt x="511" y="444"/>
                  </a:lnTo>
                  <a:lnTo>
                    <a:pt x="482" y="449"/>
                  </a:lnTo>
                  <a:lnTo>
                    <a:pt x="482" y="466"/>
                  </a:lnTo>
                  <a:lnTo>
                    <a:pt x="460" y="471"/>
                  </a:lnTo>
                  <a:lnTo>
                    <a:pt x="460" y="488"/>
                  </a:lnTo>
                  <a:lnTo>
                    <a:pt x="436" y="493"/>
                  </a:lnTo>
                  <a:lnTo>
                    <a:pt x="436" y="510"/>
                  </a:lnTo>
                  <a:lnTo>
                    <a:pt x="411" y="512"/>
                  </a:lnTo>
                  <a:lnTo>
                    <a:pt x="411" y="532"/>
                  </a:lnTo>
                  <a:lnTo>
                    <a:pt x="385" y="534"/>
                  </a:lnTo>
                  <a:lnTo>
                    <a:pt x="385" y="536"/>
                  </a:lnTo>
                  <a:lnTo>
                    <a:pt x="382" y="536"/>
                  </a:lnTo>
                  <a:lnTo>
                    <a:pt x="382" y="328"/>
                  </a:lnTo>
                  <a:lnTo>
                    <a:pt x="322" y="328"/>
                  </a:lnTo>
                  <a:lnTo>
                    <a:pt x="322" y="274"/>
                  </a:lnTo>
                  <a:lnTo>
                    <a:pt x="264" y="274"/>
                  </a:lnTo>
                  <a:lnTo>
                    <a:pt x="264" y="233"/>
                  </a:lnTo>
                  <a:lnTo>
                    <a:pt x="201" y="233"/>
                  </a:lnTo>
                  <a:lnTo>
                    <a:pt x="201" y="328"/>
                  </a:lnTo>
                  <a:lnTo>
                    <a:pt x="179" y="328"/>
                  </a:lnTo>
                  <a:lnTo>
                    <a:pt x="179" y="257"/>
                  </a:lnTo>
                  <a:lnTo>
                    <a:pt x="181" y="255"/>
                  </a:lnTo>
                  <a:lnTo>
                    <a:pt x="181" y="252"/>
                  </a:lnTo>
                  <a:lnTo>
                    <a:pt x="179" y="252"/>
                  </a:lnTo>
                  <a:lnTo>
                    <a:pt x="179" y="218"/>
                  </a:lnTo>
                  <a:lnTo>
                    <a:pt x="181" y="213"/>
                  </a:lnTo>
                  <a:lnTo>
                    <a:pt x="181" y="213"/>
                  </a:lnTo>
                  <a:lnTo>
                    <a:pt x="179" y="213"/>
                  </a:lnTo>
                  <a:lnTo>
                    <a:pt x="179" y="177"/>
                  </a:lnTo>
                  <a:lnTo>
                    <a:pt x="181" y="174"/>
                  </a:lnTo>
                  <a:lnTo>
                    <a:pt x="181" y="172"/>
                  </a:lnTo>
                  <a:lnTo>
                    <a:pt x="179" y="172"/>
                  </a:lnTo>
                  <a:lnTo>
                    <a:pt x="179" y="114"/>
                  </a:lnTo>
                  <a:lnTo>
                    <a:pt x="116" y="109"/>
                  </a:lnTo>
                  <a:lnTo>
                    <a:pt x="43" y="104"/>
                  </a:lnTo>
                  <a:lnTo>
                    <a:pt x="29" y="104"/>
                  </a:lnTo>
                  <a:lnTo>
                    <a:pt x="29" y="51"/>
                  </a:lnTo>
                  <a:lnTo>
                    <a:pt x="29" y="31"/>
                  </a:lnTo>
                  <a:lnTo>
                    <a:pt x="29" y="26"/>
                  </a:lnTo>
                  <a:lnTo>
                    <a:pt x="29" y="9"/>
                  </a:lnTo>
                  <a:lnTo>
                    <a:pt x="29" y="4"/>
                  </a:lnTo>
                  <a:lnTo>
                    <a:pt x="29" y="0"/>
                  </a:lnTo>
                  <a:lnTo>
                    <a:pt x="0" y="0"/>
                  </a:lnTo>
                  <a:lnTo>
                    <a:pt x="0" y="1423"/>
                  </a:lnTo>
                  <a:lnTo>
                    <a:pt x="1276" y="1423"/>
                  </a:lnTo>
                  <a:lnTo>
                    <a:pt x="1276" y="534"/>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17"/>
            <p:cNvSpPr>
              <a:spLocks/>
            </p:cNvSpPr>
            <p:nvPr/>
          </p:nvSpPr>
          <p:spPr bwMode="auto">
            <a:xfrm>
              <a:off x="2032266" y="4143482"/>
              <a:ext cx="2035444" cy="2744114"/>
            </a:xfrm>
            <a:custGeom>
              <a:avLst/>
              <a:gdLst>
                <a:gd name="T0" fmla="*/ 1281 w 1281"/>
                <a:gd name="T1" fmla="*/ 1727 h 1727"/>
                <a:gd name="T2" fmla="*/ 1194 w 1281"/>
                <a:gd name="T3" fmla="*/ 304 h 1727"/>
                <a:gd name="T4" fmla="*/ 1194 w 1281"/>
                <a:gd name="T5" fmla="*/ 284 h 1727"/>
                <a:gd name="T6" fmla="*/ 1194 w 1281"/>
                <a:gd name="T7" fmla="*/ 265 h 1727"/>
                <a:gd name="T8" fmla="*/ 1080 w 1281"/>
                <a:gd name="T9" fmla="*/ 126 h 1727"/>
                <a:gd name="T10" fmla="*/ 1073 w 1281"/>
                <a:gd name="T11" fmla="*/ 80 h 1727"/>
                <a:gd name="T12" fmla="*/ 1063 w 1281"/>
                <a:gd name="T13" fmla="*/ 92 h 1727"/>
                <a:gd name="T14" fmla="*/ 1063 w 1281"/>
                <a:gd name="T15" fmla="*/ 12 h 1727"/>
                <a:gd name="T16" fmla="*/ 1061 w 1281"/>
                <a:gd name="T17" fmla="*/ 0 h 1727"/>
                <a:gd name="T18" fmla="*/ 1053 w 1281"/>
                <a:gd name="T19" fmla="*/ 92 h 1727"/>
                <a:gd name="T20" fmla="*/ 1053 w 1281"/>
                <a:gd name="T21" fmla="*/ 12 h 1727"/>
                <a:gd name="T22" fmla="*/ 1048 w 1281"/>
                <a:gd name="T23" fmla="*/ 0 h 1727"/>
                <a:gd name="T24" fmla="*/ 1041 w 1281"/>
                <a:gd name="T25" fmla="*/ 92 h 1727"/>
                <a:gd name="T26" fmla="*/ 1041 w 1281"/>
                <a:gd name="T27" fmla="*/ 12 h 1727"/>
                <a:gd name="T28" fmla="*/ 1039 w 1281"/>
                <a:gd name="T29" fmla="*/ 0 h 1727"/>
                <a:gd name="T30" fmla="*/ 1031 w 1281"/>
                <a:gd name="T31" fmla="*/ 92 h 1727"/>
                <a:gd name="T32" fmla="*/ 1031 w 1281"/>
                <a:gd name="T33" fmla="*/ 12 h 1727"/>
                <a:gd name="T34" fmla="*/ 1027 w 1281"/>
                <a:gd name="T35" fmla="*/ 0 h 1727"/>
                <a:gd name="T36" fmla="*/ 1019 w 1281"/>
                <a:gd name="T37" fmla="*/ 92 h 1727"/>
                <a:gd name="T38" fmla="*/ 1019 w 1281"/>
                <a:gd name="T39" fmla="*/ 12 h 1727"/>
                <a:gd name="T40" fmla="*/ 1017 w 1281"/>
                <a:gd name="T41" fmla="*/ 0 h 1727"/>
                <a:gd name="T42" fmla="*/ 1010 w 1281"/>
                <a:gd name="T43" fmla="*/ 92 h 1727"/>
                <a:gd name="T44" fmla="*/ 1000 w 1281"/>
                <a:gd name="T45" fmla="*/ 80 h 1727"/>
                <a:gd name="T46" fmla="*/ 1000 w 1281"/>
                <a:gd name="T47" fmla="*/ 257 h 1727"/>
                <a:gd name="T48" fmla="*/ 1000 w 1281"/>
                <a:gd name="T49" fmla="*/ 282 h 1727"/>
                <a:gd name="T50" fmla="*/ 971 w 1281"/>
                <a:gd name="T51" fmla="*/ 304 h 1727"/>
                <a:gd name="T52" fmla="*/ 971 w 1281"/>
                <a:gd name="T53" fmla="*/ 313 h 1727"/>
                <a:gd name="T54" fmla="*/ 971 w 1281"/>
                <a:gd name="T55" fmla="*/ 335 h 1727"/>
                <a:gd name="T56" fmla="*/ 971 w 1281"/>
                <a:gd name="T57" fmla="*/ 403 h 1727"/>
                <a:gd name="T58" fmla="*/ 968 w 1281"/>
                <a:gd name="T59" fmla="*/ 413 h 1727"/>
                <a:gd name="T60" fmla="*/ 932 w 1281"/>
                <a:gd name="T61" fmla="*/ 738 h 1727"/>
                <a:gd name="T62" fmla="*/ 814 w 1281"/>
                <a:gd name="T63" fmla="*/ 515 h 1727"/>
                <a:gd name="T64" fmla="*/ 746 w 1281"/>
                <a:gd name="T65" fmla="*/ 386 h 1727"/>
                <a:gd name="T66" fmla="*/ 719 w 1281"/>
                <a:gd name="T67" fmla="*/ 515 h 1727"/>
                <a:gd name="T68" fmla="*/ 608 w 1281"/>
                <a:gd name="T69" fmla="*/ 386 h 1727"/>
                <a:gd name="T70" fmla="*/ 557 w 1281"/>
                <a:gd name="T71" fmla="*/ 515 h 1727"/>
                <a:gd name="T72" fmla="*/ 513 w 1281"/>
                <a:gd name="T73" fmla="*/ 1195 h 1727"/>
                <a:gd name="T74" fmla="*/ 458 w 1281"/>
                <a:gd name="T75" fmla="*/ 1200 h 1727"/>
                <a:gd name="T76" fmla="*/ 431 w 1281"/>
                <a:gd name="T77" fmla="*/ 1202 h 1727"/>
                <a:gd name="T78" fmla="*/ 412 w 1281"/>
                <a:gd name="T79" fmla="*/ 1180 h 1727"/>
                <a:gd name="T80" fmla="*/ 370 w 1281"/>
                <a:gd name="T81" fmla="*/ 1207 h 1727"/>
                <a:gd name="T82" fmla="*/ 370 w 1281"/>
                <a:gd name="T83" fmla="*/ 1210 h 1727"/>
                <a:gd name="T84" fmla="*/ 370 w 1281"/>
                <a:gd name="T85" fmla="*/ 1200 h 1727"/>
                <a:gd name="T86" fmla="*/ 322 w 1281"/>
                <a:gd name="T87" fmla="*/ 1188 h 1727"/>
                <a:gd name="T88" fmla="*/ 312 w 1281"/>
                <a:gd name="T89" fmla="*/ 1202 h 1727"/>
                <a:gd name="T90" fmla="*/ 269 w 1281"/>
                <a:gd name="T91" fmla="*/ 1197 h 1727"/>
                <a:gd name="T92" fmla="*/ 140 w 1281"/>
                <a:gd name="T93" fmla="*/ 1193 h 1727"/>
                <a:gd name="T94" fmla="*/ 0 w 1281"/>
                <a:gd name="T95" fmla="*/ 1210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1" h="1727">
                  <a:moveTo>
                    <a:pt x="0" y="1727"/>
                  </a:moveTo>
                  <a:lnTo>
                    <a:pt x="1281" y="1727"/>
                  </a:lnTo>
                  <a:lnTo>
                    <a:pt x="1281" y="304"/>
                  </a:lnTo>
                  <a:lnTo>
                    <a:pt x="1194" y="304"/>
                  </a:lnTo>
                  <a:lnTo>
                    <a:pt x="1194" y="291"/>
                  </a:lnTo>
                  <a:lnTo>
                    <a:pt x="1194" y="284"/>
                  </a:lnTo>
                  <a:lnTo>
                    <a:pt x="1194" y="267"/>
                  </a:lnTo>
                  <a:lnTo>
                    <a:pt x="1194" y="265"/>
                  </a:lnTo>
                  <a:lnTo>
                    <a:pt x="1080" y="265"/>
                  </a:lnTo>
                  <a:lnTo>
                    <a:pt x="1080" y="126"/>
                  </a:lnTo>
                  <a:lnTo>
                    <a:pt x="1080" y="80"/>
                  </a:lnTo>
                  <a:lnTo>
                    <a:pt x="1073" y="80"/>
                  </a:lnTo>
                  <a:lnTo>
                    <a:pt x="1073" y="92"/>
                  </a:lnTo>
                  <a:lnTo>
                    <a:pt x="1063" y="92"/>
                  </a:lnTo>
                  <a:lnTo>
                    <a:pt x="1063" y="12"/>
                  </a:lnTo>
                  <a:lnTo>
                    <a:pt x="1063" y="12"/>
                  </a:lnTo>
                  <a:lnTo>
                    <a:pt x="1063" y="0"/>
                  </a:lnTo>
                  <a:lnTo>
                    <a:pt x="1061" y="0"/>
                  </a:lnTo>
                  <a:lnTo>
                    <a:pt x="1061" y="92"/>
                  </a:lnTo>
                  <a:lnTo>
                    <a:pt x="1053" y="92"/>
                  </a:lnTo>
                  <a:lnTo>
                    <a:pt x="1053" y="12"/>
                  </a:lnTo>
                  <a:lnTo>
                    <a:pt x="1053" y="12"/>
                  </a:lnTo>
                  <a:lnTo>
                    <a:pt x="1053" y="0"/>
                  </a:lnTo>
                  <a:lnTo>
                    <a:pt x="1048" y="0"/>
                  </a:lnTo>
                  <a:lnTo>
                    <a:pt x="1048" y="92"/>
                  </a:lnTo>
                  <a:lnTo>
                    <a:pt x="1041" y="92"/>
                  </a:lnTo>
                  <a:lnTo>
                    <a:pt x="1041" y="12"/>
                  </a:lnTo>
                  <a:lnTo>
                    <a:pt x="1041" y="12"/>
                  </a:lnTo>
                  <a:lnTo>
                    <a:pt x="1041" y="0"/>
                  </a:lnTo>
                  <a:lnTo>
                    <a:pt x="1039" y="0"/>
                  </a:lnTo>
                  <a:lnTo>
                    <a:pt x="1039" y="92"/>
                  </a:lnTo>
                  <a:lnTo>
                    <a:pt x="1031" y="92"/>
                  </a:lnTo>
                  <a:lnTo>
                    <a:pt x="1031" y="12"/>
                  </a:lnTo>
                  <a:lnTo>
                    <a:pt x="1031" y="12"/>
                  </a:lnTo>
                  <a:lnTo>
                    <a:pt x="1029" y="0"/>
                  </a:lnTo>
                  <a:lnTo>
                    <a:pt x="1027" y="0"/>
                  </a:lnTo>
                  <a:lnTo>
                    <a:pt x="1027" y="92"/>
                  </a:lnTo>
                  <a:lnTo>
                    <a:pt x="1019" y="92"/>
                  </a:lnTo>
                  <a:lnTo>
                    <a:pt x="1019" y="12"/>
                  </a:lnTo>
                  <a:lnTo>
                    <a:pt x="1019" y="12"/>
                  </a:lnTo>
                  <a:lnTo>
                    <a:pt x="1019" y="0"/>
                  </a:lnTo>
                  <a:lnTo>
                    <a:pt x="1017" y="0"/>
                  </a:lnTo>
                  <a:lnTo>
                    <a:pt x="1017" y="92"/>
                  </a:lnTo>
                  <a:lnTo>
                    <a:pt x="1010" y="92"/>
                  </a:lnTo>
                  <a:lnTo>
                    <a:pt x="1007" y="80"/>
                  </a:lnTo>
                  <a:lnTo>
                    <a:pt x="1000" y="80"/>
                  </a:lnTo>
                  <a:lnTo>
                    <a:pt x="1000" y="253"/>
                  </a:lnTo>
                  <a:lnTo>
                    <a:pt x="1000" y="257"/>
                  </a:lnTo>
                  <a:lnTo>
                    <a:pt x="1000" y="274"/>
                  </a:lnTo>
                  <a:lnTo>
                    <a:pt x="1000" y="282"/>
                  </a:lnTo>
                  <a:lnTo>
                    <a:pt x="1000" y="304"/>
                  </a:lnTo>
                  <a:lnTo>
                    <a:pt x="971" y="304"/>
                  </a:lnTo>
                  <a:lnTo>
                    <a:pt x="971" y="308"/>
                  </a:lnTo>
                  <a:lnTo>
                    <a:pt x="971" y="313"/>
                  </a:lnTo>
                  <a:lnTo>
                    <a:pt x="971" y="333"/>
                  </a:lnTo>
                  <a:lnTo>
                    <a:pt x="971" y="335"/>
                  </a:lnTo>
                  <a:lnTo>
                    <a:pt x="971" y="355"/>
                  </a:lnTo>
                  <a:lnTo>
                    <a:pt x="971" y="403"/>
                  </a:lnTo>
                  <a:lnTo>
                    <a:pt x="968" y="403"/>
                  </a:lnTo>
                  <a:lnTo>
                    <a:pt x="968" y="413"/>
                  </a:lnTo>
                  <a:lnTo>
                    <a:pt x="932" y="413"/>
                  </a:lnTo>
                  <a:lnTo>
                    <a:pt x="932" y="738"/>
                  </a:lnTo>
                  <a:lnTo>
                    <a:pt x="814" y="738"/>
                  </a:lnTo>
                  <a:lnTo>
                    <a:pt x="814" y="515"/>
                  </a:lnTo>
                  <a:lnTo>
                    <a:pt x="746" y="515"/>
                  </a:lnTo>
                  <a:lnTo>
                    <a:pt x="746" y="386"/>
                  </a:lnTo>
                  <a:lnTo>
                    <a:pt x="719" y="386"/>
                  </a:lnTo>
                  <a:lnTo>
                    <a:pt x="719" y="515"/>
                  </a:lnTo>
                  <a:lnTo>
                    <a:pt x="608" y="515"/>
                  </a:lnTo>
                  <a:lnTo>
                    <a:pt x="608" y="386"/>
                  </a:lnTo>
                  <a:lnTo>
                    <a:pt x="557" y="386"/>
                  </a:lnTo>
                  <a:lnTo>
                    <a:pt x="557" y="515"/>
                  </a:lnTo>
                  <a:lnTo>
                    <a:pt x="513" y="515"/>
                  </a:lnTo>
                  <a:lnTo>
                    <a:pt x="513" y="1195"/>
                  </a:lnTo>
                  <a:lnTo>
                    <a:pt x="475" y="1197"/>
                  </a:lnTo>
                  <a:lnTo>
                    <a:pt x="458" y="1200"/>
                  </a:lnTo>
                  <a:lnTo>
                    <a:pt x="433" y="1202"/>
                  </a:lnTo>
                  <a:lnTo>
                    <a:pt x="431" y="1202"/>
                  </a:lnTo>
                  <a:lnTo>
                    <a:pt x="421" y="1188"/>
                  </a:lnTo>
                  <a:lnTo>
                    <a:pt x="412" y="1180"/>
                  </a:lnTo>
                  <a:lnTo>
                    <a:pt x="373" y="1200"/>
                  </a:lnTo>
                  <a:lnTo>
                    <a:pt x="370" y="1207"/>
                  </a:lnTo>
                  <a:lnTo>
                    <a:pt x="370" y="1210"/>
                  </a:lnTo>
                  <a:lnTo>
                    <a:pt x="370" y="1210"/>
                  </a:lnTo>
                  <a:lnTo>
                    <a:pt x="370" y="1207"/>
                  </a:lnTo>
                  <a:lnTo>
                    <a:pt x="370" y="1200"/>
                  </a:lnTo>
                  <a:lnTo>
                    <a:pt x="332" y="1180"/>
                  </a:lnTo>
                  <a:lnTo>
                    <a:pt x="322" y="1188"/>
                  </a:lnTo>
                  <a:lnTo>
                    <a:pt x="312" y="1202"/>
                  </a:lnTo>
                  <a:lnTo>
                    <a:pt x="312" y="1202"/>
                  </a:lnTo>
                  <a:lnTo>
                    <a:pt x="288" y="1200"/>
                  </a:lnTo>
                  <a:lnTo>
                    <a:pt x="269" y="1197"/>
                  </a:lnTo>
                  <a:lnTo>
                    <a:pt x="160" y="1193"/>
                  </a:lnTo>
                  <a:lnTo>
                    <a:pt x="140" y="1193"/>
                  </a:lnTo>
                  <a:lnTo>
                    <a:pt x="22" y="1205"/>
                  </a:lnTo>
                  <a:lnTo>
                    <a:pt x="0" y="1210"/>
                  </a:lnTo>
                  <a:lnTo>
                    <a:pt x="0" y="1727"/>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18"/>
            <p:cNvSpPr>
              <a:spLocks noEditPoints="1"/>
            </p:cNvSpPr>
            <p:nvPr/>
          </p:nvSpPr>
          <p:spPr bwMode="auto">
            <a:xfrm>
              <a:off x="0" y="4232463"/>
              <a:ext cx="2032266" cy="2655133"/>
            </a:xfrm>
            <a:custGeom>
              <a:avLst/>
              <a:gdLst>
                <a:gd name="T0" fmla="*/ 933 w 1279"/>
                <a:gd name="T1" fmla="*/ 988 h 1671"/>
                <a:gd name="T2" fmla="*/ 712 w 1279"/>
                <a:gd name="T3" fmla="*/ 933 h 1671"/>
                <a:gd name="T4" fmla="*/ 577 w 1279"/>
                <a:gd name="T5" fmla="*/ 1207 h 1671"/>
                <a:gd name="T6" fmla="*/ 303 w 1279"/>
                <a:gd name="T7" fmla="*/ 1336 h 1671"/>
                <a:gd name="T8" fmla="*/ 230 w 1279"/>
                <a:gd name="T9" fmla="*/ 517 h 1671"/>
                <a:gd name="T10" fmla="*/ 194 w 1279"/>
                <a:gd name="T11" fmla="*/ 505 h 1671"/>
                <a:gd name="T12" fmla="*/ 240 w 1279"/>
                <a:gd name="T13" fmla="*/ 498 h 1671"/>
                <a:gd name="T14" fmla="*/ 211 w 1279"/>
                <a:gd name="T15" fmla="*/ 486 h 1671"/>
                <a:gd name="T16" fmla="*/ 194 w 1279"/>
                <a:gd name="T17" fmla="*/ 481 h 1671"/>
                <a:gd name="T18" fmla="*/ 192 w 1279"/>
                <a:gd name="T19" fmla="*/ 432 h 1671"/>
                <a:gd name="T20" fmla="*/ 182 w 1279"/>
                <a:gd name="T21" fmla="*/ 427 h 1671"/>
                <a:gd name="T22" fmla="*/ 204 w 1279"/>
                <a:gd name="T23" fmla="*/ 425 h 1671"/>
                <a:gd name="T24" fmla="*/ 218 w 1279"/>
                <a:gd name="T25" fmla="*/ 425 h 1671"/>
                <a:gd name="T26" fmla="*/ 233 w 1279"/>
                <a:gd name="T27" fmla="*/ 418 h 1671"/>
                <a:gd name="T28" fmla="*/ 235 w 1279"/>
                <a:gd name="T29" fmla="*/ 410 h 1671"/>
                <a:gd name="T30" fmla="*/ 189 w 1279"/>
                <a:gd name="T31" fmla="*/ 398 h 1671"/>
                <a:gd name="T32" fmla="*/ 172 w 1279"/>
                <a:gd name="T33" fmla="*/ 379 h 1671"/>
                <a:gd name="T34" fmla="*/ 168 w 1279"/>
                <a:gd name="T35" fmla="*/ 245 h 1671"/>
                <a:gd name="T36" fmla="*/ 163 w 1279"/>
                <a:gd name="T37" fmla="*/ 146 h 1671"/>
                <a:gd name="T38" fmla="*/ 158 w 1279"/>
                <a:gd name="T39" fmla="*/ 63 h 1671"/>
                <a:gd name="T40" fmla="*/ 155 w 1279"/>
                <a:gd name="T41" fmla="*/ 0 h 1671"/>
                <a:gd name="T42" fmla="*/ 153 w 1279"/>
                <a:gd name="T43" fmla="*/ 0 h 1671"/>
                <a:gd name="T44" fmla="*/ 151 w 1279"/>
                <a:gd name="T45" fmla="*/ 65 h 1671"/>
                <a:gd name="T46" fmla="*/ 148 w 1279"/>
                <a:gd name="T47" fmla="*/ 146 h 1671"/>
                <a:gd name="T48" fmla="*/ 146 w 1279"/>
                <a:gd name="T49" fmla="*/ 374 h 1671"/>
                <a:gd name="T50" fmla="*/ 138 w 1279"/>
                <a:gd name="T51" fmla="*/ 386 h 1671"/>
                <a:gd name="T52" fmla="*/ 117 w 1279"/>
                <a:gd name="T53" fmla="*/ 401 h 1671"/>
                <a:gd name="T54" fmla="*/ 80 w 1279"/>
                <a:gd name="T55" fmla="*/ 418 h 1671"/>
                <a:gd name="T56" fmla="*/ 95 w 1279"/>
                <a:gd name="T57" fmla="*/ 425 h 1671"/>
                <a:gd name="T58" fmla="*/ 112 w 1279"/>
                <a:gd name="T59" fmla="*/ 427 h 1671"/>
                <a:gd name="T60" fmla="*/ 129 w 1279"/>
                <a:gd name="T61" fmla="*/ 427 h 1671"/>
                <a:gd name="T62" fmla="*/ 119 w 1279"/>
                <a:gd name="T63" fmla="*/ 439 h 1671"/>
                <a:gd name="T64" fmla="*/ 121 w 1279"/>
                <a:gd name="T65" fmla="*/ 481 h 1671"/>
                <a:gd name="T66" fmla="*/ 100 w 1279"/>
                <a:gd name="T67" fmla="*/ 486 h 1671"/>
                <a:gd name="T68" fmla="*/ 75 w 1279"/>
                <a:gd name="T69" fmla="*/ 498 h 1671"/>
                <a:gd name="T70" fmla="*/ 121 w 1279"/>
                <a:gd name="T71" fmla="*/ 507 h 1671"/>
                <a:gd name="T72" fmla="*/ 85 w 1279"/>
                <a:gd name="T73" fmla="*/ 520 h 1671"/>
                <a:gd name="T74" fmla="*/ 27 w 1279"/>
                <a:gd name="T75" fmla="*/ 1333 h 1671"/>
                <a:gd name="T76" fmla="*/ 126 w 1279"/>
                <a:gd name="T77" fmla="*/ 498 h 1671"/>
                <a:gd name="T78" fmla="*/ 121 w 1279"/>
                <a:gd name="T79" fmla="*/ 498 h 1671"/>
                <a:gd name="T80" fmla="*/ 121 w 1279"/>
                <a:gd name="T81" fmla="*/ 568 h 1671"/>
                <a:gd name="T82" fmla="*/ 119 w 1279"/>
                <a:gd name="T83" fmla="*/ 656 h 1671"/>
                <a:gd name="T84" fmla="*/ 138 w 1279"/>
                <a:gd name="T85" fmla="*/ 799 h 1671"/>
                <a:gd name="T86" fmla="*/ 124 w 1279"/>
                <a:gd name="T87" fmla="*/ 814 h 1671"/>
                <a:gd name="T88" fmla="*/ 119 w 1279"/>
                <a:gd name="T89" fmla="*/ 937 h 1671"/>
                <a:gd name="T90" fmla="*/ 141 w 1279"/>
                <a:gd name="T91" fmla="*/ 1071 h 1671"/>
                <a:gd name="T92" fmla="*/ 121 w 1279"/>
                <a:gd name="T93" fmla="*/ 1188 h 1671"/>
                <a:gd name="T94" fmla="*/ 129 w 1279"/>
                <a:gd name="T95" fmla="*/ 1185 h 1671"/>
                <a:gd name="T96" fmla="*/ 182 w 1279"/>
                <a:gd name="T97" fmla="*/ 656 h 1671"/>
                <a:gd name="T98" fmla="*/ 189 w 1279"/>
                <a:gd name="T99" fmla="*/ 799 h 1671"/>
                <a:gd name="T100" fmla="*/ 199 w 1279"/>
                <a:gd name="T101" fmla="*/ 937 h 1671"/>
                <a:gd name="T102" fmla="*/ 199 w 1279"/>
                <a:gd name="T103" fmla="*/ 957 h 1671"/>
                <a:gd name="T104" fmla="*/ 184 w 1279"/>
                <a:gd name="T105" fmla="*/ 1185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9" h="1671">
                  <a:moveTo>
                    <a:pt x="1279" y="1154"/>
                  </a:moveTo>
                  <a:lnTo>
                    <a:pt x="1182" y="1178"/>
                  </a:lnTo>
                  <a:lnTo>
                    <a:pt x="1100" y="1212"/>
                  </a:lnTo>
                  <a:lnTo>
                    <a:pt x="1063" y="1212"/>
                  </a:lnTo>
                  <a:lnTo>
                    <a:pt x="1063" y="988"/>
                  </a:lnTo>
                  <a:lnTo>
                    <a:pt x="933" y="988"/>
                  </a:lnTo>
                  <a:lnTo>
                    <a:pt x="933" y="933"/>
                  </a:lnTo>
                  <a:lnTo>
                    <a:pt x="894" y="933"/>
                  </a:lnTo>
                  <a:lnTo>
                    <a:pt x="894" y="877"/>
                  </a:lnTo>
                  <a:lnTo>
                    <a:pt x="783" y="877"/>
                  </a:lnTo>
                  <a:lnTo>
                    <a:pt x="783" y="933"/>
                  </a:lnTo>
                  <a:lnTo>
                    <a:pt x="712" y="933"/>
                  </a:lnTo>
                  <a:lnTo>
                    <a:pt x="712" y="988"/>
                  </a:lnTo>
                  <a:lnTo>
                    <a:pt x="671" y="988"/>
                  </a:lnTo>
                  <a:lnTo>
                    <a:pt x="671" y="1183"/>
                  </a:lnTo>
                  <a:lnTo>
                    <a:pt x="659" y="1180"/>
                  </a:lnTo>
                  <a:lnTo>
                    <a:pt x="618" y="1188"/>
                  </a:lnTo>
                  <a:lnTo>
                    <a:pt x="577" y="1207"/>
                  </a:lnTo>
                  <a:lnTo>
                    <a:pt x="543" y="1236"/>
                  </a:lnTo>
                  <a:lnTo>
                    <a:pt x="519" y="1275"/>
                  </a:lnTo>
                  <a:lnTo>
                    <a:pt x="506" y="1309"/>
                  </a:lnTo>
                  <a:lnTo>
                    <a:pt x="315" y="1309"/>
                  </a:lnTo>
                  <a:lnTo>
                    <a:pt x="303" y="1314"/>
                  </a:lnTo>
                  <a:lnTo>
                    <a:pt x="303" y="1336"/>
                  </a:lnTo>
                  <a:lnTo>
                    <a:pt x="247" y="1333"/>
                  </a:lnTo>
                  <a:lnTo>
                    <a:pt x="243" y="520"/>
                  </a:lnTo>
                  <a:lnTo>
                    <a:pt x="243" y="520"/>
                  </a:lnTo>
                  <a:lnTo>
                    <a:pt x="240" y="520"/>
                  </a:lnTo>
                  <a:lnTo>
                    <a:pt x="235" y="517"/>
                  </a:lnTo>
                  <a:lnTo>
                    <a:pt x="230" y="517"/>
                  </a:lnTo>
                  <a:lnTo>
                    <a:pt x="230" y="517"/>
                  </a:lnTo>
                  <a:lnTo>
                    <a:pt x="230" y="510"/>
                  </a:lnTo>
                  <a:lnTo>
                    <a:pt x="228" y="507"/>
                  </a:lnTo>
                  <a:lnTo>
                    <a:pt x="221" y="507"/>
                  </a:lnTo>
                  <a:lnTo>
                    <a:pt x="209" y="507"/>
                  </a:lnTo>
                  <a:lnTo>
                    <a:pt x="194" y="505"/>
                  </a:lnTo>
                  <a:lnTo>
                    <a:pt x="184" y="505"/>
                  </a:lnTo>
                  <a:lnTo>
                    <a:pt x="184" y="500"/>
                  </a:lnTo>
                  <a:lnTo>
                    <a:pt x="192" y="500"/>
                  </a:lnTo>
                  <a:lnTo>
                    <a:pt x="211" y="500"/>
                  </a:lnTo>
                  <a:lnTo>
                    <a:pt x="228" y="498"/>
                  </a:lnTo>
                  <a:lnTo>
                    <a:pt x="240" y="498"/>
                  </a:lnTo>
                  <a:lnTo>
                    <a:pt x="247" y="495"/>
                  </a:lnTo>
                  <a:lnTo>
                    <a:pt x="247" y="493"/>
                  </a:lnTo>
                  <a:lnTo>
                    <a:pt x="247" y="490"/>
                  </a:lnTo>
                  <a:lnTo>
                    <a:pt x="240" y="488"/>
                  </a:lnTo>
                  <a:lnTo>
                    <a:pt x="228" y="486"/>
                  </a:lnTo>
                  <a:lnTo>
                    <a:pt x="211" y="486"/>
                  </a:lnTo>
                  <a:lnTo>
                    <a:pt x="189" y="486"/>
                  </a:lnTo>
                  <a:lnTo>
                    <a:pt x="184" y="486"/>
                  </a:lnTo>
                  <a:lnTo>
                    <a:pt x="184" y="483"/>
                  </a:lnTo>
                  <a:lnTo>
                    <a:pt x="187" y="483"/>
                  </a:lnTo>
                  <a:lnTo>
                    <a:pt x="192" y="481"/>
                  </a:lnTo>
                  <a:lnTo>
                    <a:pt x="194" y="481"/>
                  </a:lnTo>
                  <a:lnTo>
                    <a:pt x="194" y="478"/>
                  </a:lnTo>
                  <a:lnTo>
                    <a:pt x="194" y="469"/>
                  </a:lnTo>
                  <a:lnTo>
                    <a:pt x="192" y="459"/>
                  </a:lnTo>
                  <a:lnTo>
                    <a:pt x="192" y="449"/>
                  </a:lnTo>
                  <a:lnTo>
                    <a:pt x="192" y="439"/>
                  </a:lnTo>
                  <a:lnTo>
                    <a:pt x="192" y="432"/>
                  </a:lnTo>
                  <a:lnTo>
                    <a:pt x="192" y="430"/>
                  </a:lnTo>
                  <a:lnTo>
                    <a:pt x="192" y="430"/>
                  </a:lnTo>
                  <a:lnTo>
                    <a:pt x="189" y="427"/>
                  </a:lnTo>
                  <a:lnTo>
                    <a:pt x="184" y="427"/>
                  </a:lnTo>
                  <a:lnTo>
                    <a:pt x="182" y="427"/>
                  </a:lnTo>
                  <a:lnTo>
                    <a:pt x="182" y="427"/>
                  </a:lnTo>
                  <a:lnTo>
                    <a:pt x="184" y="427"/>
                  </a:lnTo>
                  <a:lnTo>
                    <a:pt x="189" y="427"/>
                  </a:lnTo>
                  <a:lnTo>
                    <a:pt x="189" y="427"/>
                  </a:lnTo>
                  <a:lnTo>
                    <a:pt x="199" y="427"/>
                  </a:lnTo>
                  <a:lnTo>
                    <a:pt x="204" y="425"/>
                  </a:lnTo>
                  <a:lnTo>
                    <a:pt x="204" y="425"/>
                  </a:lnTo>
                  <a:lnTo>
                    <a:pt x="204" y="425"/>
                  </a:lnTo>
                  <a:lnTo>
                    <a:pt x="209" y="425"/>
                  </a:lnTo>
                  <a:lnTo>
                    <a:pt x="214" y="425"/>
                  </a:lnTo>
                  <a:lnTo>
                    <a:pt x="214" y="425"/>
                  </a:lnTo>
                  <a:lnTo>
                    <a:pt x="214" y="425"/>
                  </a:lnTo>
                  <a:lnTo>
                    <a:pt x="218" y="425"/>
                  </a:lnTo>
                  <a:lnTo>
                    <a:pt x="221" y="422"/>
                  </a:lnTo>
                  <a:lnTo>
                    <a:pt x="221" y="422"/>
                  </a:lnTo>
                  <a:lnTo>
                    <a:pt x="221" y="422"/>
                  </a:lnTo>
                  <a:lnTo>
                    <a:pt x="221" y="422"/>
                  </a:lnTo>
                  <a:lnTo>
                    <a:pt x="230" y="418"/>
                  </a:lnTo>
                  <a:lnTo>
                    <a:pt x="233" y="418"/>
                  </a:lnTo>
                  <a:lnTo>
                    <a:pt x="233" y="418"/>
                  </a:lnTo>
                  <a:lnTo>
                    <a:pt x="235" y="415"/>
                  </a:lnTo>
                  <a:lnTo>
                    <a:pt x="235" y="413"/>
                  </a:lnTo>
                  <a:lnTo>
                    <a:pt x="235" y="413"/>
                  </a:lnTo>
                  <a:lnTo>
                    <a:pt x="235" y="410"/>
                  </a:lnTo>
                  <a:lnTo>
                    <a:pt x="235" y="410"/>
                  </a:lnTo>
                  <a:lnTo>
                    <a:pt x="221" y="403"/>
                  </a:lnTo>
                  <a:lnTo>
                    <a:pt x="218" y="403"/>
                  </a:lnTo>
                  <a:lnTo>
                    <a:pt x="209" y="401"/>
                  </a:lnTo>
                  <a:lnTo>
                    <a:pt x="197" y="401"/>
                  </a:lnTo>
                  <a:lnTo>
                    <a:pt x="194" y="401"/>
                  </a:lnTo>
                  <a:lnTo>
                    <a:pt x="189" y="398"/>
                  </a:lnTo>
                  <a:lnTo>
                    <a:pt x="187" y="396"/>
                  </a:lnTo>
                  <a:lnTo>
                    <a:pt x="182" y="393"/>
                  </a:lnTo>
                  <a:lnTo>
                    <a:pt x="180" y="391"/>
                  </a:lnTo>
                  <a:lnTo>
                    <a:pt x="177" y="386"/>
                  </a:lnTo>
                  <a:lnTo>
                    <a:pt x="175" y="381"/>
                  </a:lnTo>
                  <a:lnTo>
                    <a:pt x="172" y="379"/>
                  </a:lnTo>
                  <a:lnTo>
                    <a:pt x="170" y="374"/>
                  </a:lnTo>
                  <a:lnTo>
                    <a:pt x="170" y="374"/>
                  </a:lnTo>
                  <a:lnTo>
                    <a:pt x="168" y="374"/>
                  </a:lnTo>
                  <a:lnTo>
                    <a:pt x="168" y="374"/>
                  </a:lnTo>
                  <a:lnTo>
                    <a:pt x="168" y="245"/>
                  </a:lnTo>
                  <a:lnTo>
                    <a:pt x="168" y="245"/>
                  </a:lnTo>
                  <a:lnTo>
                    <a:pt x="165" y="243"/>
                  </a:lnTo>
                  <a:lnTo>
                    <a:pt x="165" y="243"/>
                  </a:lnTo>
                  <a:lnTo>
                    <a:pt x="163" y="243"/>
                  </a:lnTo>
                  <a:lnTo>
                    <a:pt x="163" y="146"/>
                  </a:lnTo>
                  <a:lnTo>
                    <a:pt x="163" y="146"/>
                  </a:lnTo>
                  <a:lnTo>
                    <a:pt x="163" y="146"/>
                  </a:lnTo>
                  <a:lnTo>
                    <a:pt x="160" y="146"/>
                  </a:lnTo>
                  <a:lnTo>
                    <a:pt x="160" y="146"/>
                  </a:lnTo>
                  <a:lnTo>
                    <a:pt x="160" y="65"/>
                  </a:lnTo>
                  <a:lnTo>
                    <a:pt x="160" y="63"/>
                  </a:lnTo>
                  <a:lnTo>
                    <a:pt x="158" y="63"/>
                  </a:lnTo>
                  <a:lnTo>
                    <a:pt x="158" y="63"/>
                  </a:lnTo>
                  <a:lnTo>
                    <a:pt x="158" y="63"/>
                  </a:lnTo>
                  <a:lnTo>
                    <a:pt x="158" y="0"/>
                  </a:lnTo>
                  <a:lnTo>
                    <a:pt x="158" y="0"/>
                  </a:lnTo>
                  <a:lnTo>
                    <a:pt x="155" y="0"/>
                  </a:lnTo>
                  <a:lnTo>
                    <a:pt x="155" y="0"/>
                  </a:lnTo>
                  <a:lnTo>
                    <a:pt x="155" y="0"/>
                  </a:lnTo>
                  <a:lnTo>
                    <a:pt x="155" y="0"/>
                  </a:lnTo>
                  <a:lnTo>
                    <a:pt x="155" y="0"/>
                  </a:lnTo>
                  <a:lnTo>
                    <a:pt x="155" y="0"/>
                  </a:lnTo>
                  <a:lnTo>
                    <a:pt x="153" y="0"/>
                  </a:lnTo>
                  <a:lnTo>
                    <a:pt x="153" y="0"/>
                  </a:lnTo>
                  <a:lnTo>
                    <a:pt x="153" y="0"/>
                  </a:lnTo>
                  <a:lnTo>
                    <a:pt x="153" y="2"/>
                  </a:lnTo>
                  <a:lnTo>
                    <a:pt x="153" y="2"/>
                  </a:lnTo>
                  <a:lnTo>
                    <a:pt x="153" y="63"/>
                  </a:lnTo>
                  <a:lnTo>
                    <a:pt x="153" y="63"/>
                  </a:lnTo>
                  <a:lnTo>
                    <a:pt x="153" y="63"/>
                  </a:lnTo>
                  <a:lnTo>
                    <a:pt x="151" y="65"/>
                  </a:lnTo>
                  <a:lnTo>
                    <a:pt x="151" y="65"/>
                  </a:lnTo>
                  <a:lnTo>
                    <a:pt x="151" y="65"/>
                  </a:lnTo>
                  <a:lnTo>
                    <a:pt x="151" y="146"/>
                  </a:lnTo>
                  <a:lnTo>
                    <a:pt x="151" y="146"/>
                  </a:lnTo>
                  <a:lnTo>
                    <a:pt x="151" y="146"/>
                  </a:lnTo>
                  <a:lnTo>
                    <a:pt x="148" y="146"/>
                  </a:lnTo>
                  <a:lnTo>
                    <a:pt x="148" y="146"/>
                  </a:lnTo>
                  <a:lnTo>
                    <a:pt x="148" y="243"/>
                  </a:lnTo>
                  <a:lnTo>
                    <a:pt x="148" y="243"/>
                  </a:lnTo>
                  <a:lnTo>
                    <a:pt x="146" y="245"/>
                  </a:lnTo>
                  <a:lnTo>
                    <a:pt x="146" y="245"/>
                  </a:lnTo>
                  <a:lnTo>
                    <a:pt x="146" y="374"/>
                  </a:lnTo>
                  <a:lnTo>
                    <a:pt x="146" y="374"/>
                  </a:lnTo>
                  <a:lnTo>
                    <a:pt x="143" y="374"/>
                  </a:lnTo>
                  <a:lnTo>
                    <a:pt x="143" y="374"/>
                  </a:lnTo>
                  <a:lnTo>
                    <a:pt x="141" y="379"/>
                  </a:lnTo>
                  <a:lnTo>
                    <a:pt x="141" y="384"/>
                  </a:lnTo>
                  <a:lnTo>
                    <a:pt x="138" y="386"/>
                  </a:lnTo>
                  <a:lnTo>
                    <a:pt x="136" y="391"/>
                  </a:lnTo>
                  <a:lnTo>
                    <a:pt x="131" y="393"/>
                  </a:lnTo>
                  <a:lnTo>
                    <a:pt x="129" y="396"/>
                  </a:lnTo>
                  <a:lnTo>
                    <a:pt x="124" y="398"/>
                  </a:lnTo>
                  <a:lnTo>
                    <a:pt x="121" y="401"/>
                  </a:lnTo>
                  <a:lnTo>
                    <a:pt x="117" y="401"/>
                  </a:lnTo>
                  <a:lnTo>
                    <a:pt x="105" y="403"/>
                  </a:lnTo>
                  <a:lnTo>
                    <a:pt x="97" y="403"/>
                  </a:lnTo>
                  <a:lnTo>
                    <a:pt x="92" y="405"/>
                  </a:lnTo>
                  <a:lnTo>
                    <a:pt x="80" y="413"/>
                  </a:lnTo>
                  <a:lnTo>
                    <a:pt x="80" y="413"/>
                  </a:lnTo>
                  <a:lnTo>
                    <a:pt x="80" y="418"/>
                  </a:lnTo>
                  <a:lnTo>
                    <a:pt x="80" y="418"/>
                  </a:lnTo>
                  <a:lnTo>
                    <a:pt x="80" y="420"/>
                  </a:lnTo>
                  <a:lnTo>
                    <a:pt x="85" y="420"/>
                  </a:lnTo>
                  <a:lnTo>
                    <a:pt x="95" y="425"/>
                  </a:lnTo>
                  <a:lnTo>
                    <a:pt x="95" y="425"/>
                  </a:lnTo>
                  <a:lnTo>
                    <a:pt x="95" y="425"/>
                  </a:lnTo>
                  <a:lnTo>
                    <a:pt x="100" y="425"/>
                  </a:lnTo>
                  <a:lnTo>
                    <a:pt x="100" y="425"/>
                  </a:lnTo>
                  <a:lnTo>
                    <a:pt x="102" y="425"/>
                  </a:lnTo>
                  <a:lnTo>
                    <a:pt x="102" y="425"/>
                  </a:lnTo>
                  <a:lnTo>
                    <a:pt x="107" y="427"/>
                  </a:lnTo>
                  <a:lnTo>
                    <a:pt x="112" y="427"/>
                  </a:lnTo>
                  <a:lnTo>
                    <a:pt x="112" y="427"/>
                  </a:lnTo>
                  <a:lnTo>
                    <a:pt x="119" y="427"/>
                  </a:lnTo>
                  <a:lnTo>
                    <a:pt x="124" y="427"/>
                  </a:lnTo>
                  <a:lnTo>
                    <a:pt x="124" y="427"/>
                  </a:lnTo>
                  <a:lnTo>
                    <a:pt x="124" y="427"/>
                  </a:lnTo>
                  <a:lnTo>
                    <a:pt x="129" y="427"/>
                  </a:lnTo>
                  <a:lnTo>
                    <a:pt x="129" y="427"/>
                  </a:lnTo>
                  <a:lnTo>
                    <a:pt x="126" y="430"/>
                  </a:lnTo>
                  <a:lnTo>
                    <a:pt x="121" y="430"/>
                  </a:lnTo>
                  <a:lnTo>
                    <a:pt x="119" y="430"/>
                  </a:lnTo>
                  <a:lnTo>
                    <a:pt x="119" y="432"/>
                  </a:lnTo>
                  <a:lnTo>
                    <a:pt x="119" y="439"/>
                  </a:lnTo>
                  <a:lnTo>
                    <a:pt x="119" y="449"/>
                  </a:lnTo>
                  <a:lnTo>
                    <a:pt x="119" y="459"/>
                  </a:lnTo>
                  <a:lnTo>
                    <a:pt x="119" y="469"/>
                  </a:lnTo>
                  <a:lnTo>
                    <a:pt x="119" y="478"/>
                  </a:lnTo>
                  <a:lnTo>
                    <a:pt x="119" y="481"/>
                  </a:lnTo>
                  <a:lnTo>
                    <a:pt x="121" y="481"/>
                  </a:lnTo>
                  <a:lnTo>
                    <a:pt x="124" y="483"/>
                  </a:lnTo>
                  <a:lnTo>
                    <a:pt x="129" y="483"/>
                  </a:lnTo>
                  <a:lnTo>
                    <a:pt x="131" y="483"/>
                  </a:lnTo>
                  <a:lnTo>
                    <a:pt x="131" y="486"/>
                  </a:lnTo>
                  <a:lnTo>
                    <a:pt x="119" y="486"/>
                  </a:lnTo>
                  <a:lnTo>
                    <a:pt x="100" y="486"/>
                  </a:lnTo>
                  <a:lnTo>
                    <a:pt x="83" y="488"/>
                  </a:lnTo>
                  <a:lnTo>
                    <a:pt x="73" y="490"/>
                  </a:lnTo>
                  <a:lnTo>
                    <a:pt x="66" y="490"/>
                  </a:lnTo>
                  <a:lnTo>
                    <a:pt x="66" y="495"/>
                  </a:lnTo>
                  <a:lnTo>
                    <a:pt x="68" y="498"/>
                  </a:lnTo>
                  <a:lnTo>
                    <a:pt x="75" y="498"/>
                  </a:lnTo>
                  <a:lnTo>
                    <a:pt x="88" y="500"/>
                  </a:lnTo>
                  <a:lnTo>
                    <a:pt x="105" y="500"/>
                  </a:lnTo>
                  <a:lnTo>
                    <a:pt x="124" y="500"/>
                  </a:lnTo>
                  <a:lnTo>
                    <a:pt x="131" y="500"/>
                  </a:lnTo>
                  <a:lnTo>
                    <a:pt x="131" y="505"/>
                  </a:lnTo>
                  <a:lnTo>
                    <a:pt x="121" y="507"/>
                  </a:lnTo>
                  <a:lnTo>
                    <a:pt x="107" y="507"/>
                  </a:lnTo>
                  <a:lnTo>
                    <a:pt x="95" y="507"/>
                  </a:lnTo>
                  <a:lnTo>
                    <a:pt x="88" y="510"/>
                  </a:lnTo>
                  <a:lnTo>
                    <a:pt x="88" y="510"/>
                  </a:lnTo>
                  <a:lnTo>
                    <a:pt x="88" y="520"/>
                  </a:lnTo>
                  <a:lnTo>
                    <a:pt x="85" y="520"/>
                  </a:lnTo>
                  <a:lnTo>
                    <a:pt x="80" y="520"/>
                  </a:lnTo>
                  <a:lnTo>
                    <a:pt x="75" y="520"/>
                  </a:lnTo>
                  <a:lnTo>
                    <a:pt x="73" y="520"/>
                  </a:lnTo>
                  <a:lnTo>
                    <a:pt x="73" y="520"/>
                  </a:lnTo>
                  <a:lnTo>
                    <a:pt x="78" y="1331"/>
                  </a:lnTo>
                  <a:lnTo>
                    <a:pt x="27" y="1333"/>
                  </a:lnTo>
                  <a:lnTo>
                    <a:pt x="27" y="1350"/>
                  </a:lnTo>
                  <a:lnTo>
                    <a:pt x="0" y="1353"/>
                  </a:lnTo>
                  <a:lnTo>
                    <a:pt x="0" y="1671"/>
                  </a:lnTo>
                  <a:lnTo>
                    <a:pt x="1279" y="1671"/>
                  </a:lnTo>
                  <a:lnTo>
                    <a:pt x="1279" y="1154"/>
                  </a:lnTo>
                  <a:close/>
                  <a:moveTo>
                    <a:pt x="126" y="498"/>
                  </a:moveTo>
                  <a:lnTo>
                    <a:pt x="124" y="498"/>
                  </a:lnTo>
                  <a:lnTo>
                    <a:pt x="121" y="498"/>
                  </a:lnTo>
                  <a:lnTo>
                    <a:pt x="119" y="498"/>
                  </a:lnTo>
                  <a:lnTo>
                    <a:pt x="117" y="498"/>
                  </a:lnTo>
                  <a:lnTo>
                    <a:pt x="119" y="498"/>
                  </a:lnTo>
                  <a:lnTo>
                    <a:pt x="121" y="498"/>
                  </a:lnTo>
                  <a:lnTo>
                    <a:pt x="124" y="498"/>
                  </a:lnTo>
                  <a:lnTo>
                    <a:pt x="126" y="498"/>
                  </a:lnTo>
                  <a:lnTo>
                    <a:pt x="131" y="498"/>
                  </a:lnTo>
                  <a:lnTo>
                    <a:pt x="126" y="498"/>
                  </a:lnTo>
                  <a:close/>
                  <a:moveTo>
                    <a:pt x="117" y="568"/>
                  </a:moveTo>
                  <a:lnTo>
                    <a:pt x="121" y="568"/>
                  </a:lnTo>
                  <a:lnTo>
                    <a:pt x="131" y="568"/>
                  </a:lnTo>
                  <a:lnTo>
                    <a:pt x="138" y="568"/>
                  </a:lnTo>
                  <a:lnTo>
                    <a:pt x="138" y="656"/>
                  </a:lnTo>
                  <a:lnTo>
                    <a:pt x="134" y="656"/>
                  </a:lnTo>
                  <a:lnTo>
                    <a:pt x="124" y="656"/>
                  </a:lnTo>
                  <a:lnTo>
                    <a:pt x="119" y="656"/>
                  </a:lnTo>
                  <a:lnTo>
                    <a:pt x="117" y="568"/>
                  </a:lnTo>
                  <a:close/>
                  <a:moveTo>
                    <a:pt x="119" y="673"/>
                  </a:moveTo>
                  <a:lnTo>
                    <a:pt x="126" y="673"/>
                  </a:lnTo>
                  <a:lnTo>
                    <a:pt x="136" y="673"/>
                  </a:lnTo>
                  <a:lnTo>
                    <a:pt x="138" y="673"/>
                  </a:lnTo>
                  <a:lnTo>
                    <a:pt x="138" y="799"/>
                  </a:lnTo>
                  <a:lnTo>
                    <a:pt x="136" y="799"/>
                  </a:lnTo>
                  <a:lnTo>
                    <a:pt x="126" y="799"/>
                  </a:lnTo>
                  <a:lnTo>
                    <a:pt x="119" y="799"/>
                  </a:lnTo>
                  <a:lnTo>
                    <a:pt x="119" y="673"/>
                  </a:lnTo>
                  <a:close/>
                  <a:moveTo>
                    <a:pt x="119" y="814"/>
                  </a:moveTo>
                  <a:lnTo>
                    <a:pt x="124" y="814"/>
                  </a:lnTo>
                  <a:lnTo>
                    <a:pt x="136" y="814"/>
                  </a:lnTo>
                  <a:lnTo>
                    <a:pt x="141" y="814"/>
                  </a:lnTo>
                  <a:lnTo>
                    <a:pt x="141" y="937"/>
                  </a:lnTo>
                  <a:lnTo>
                    <a:pt x="136" y="937"/>
                  </a:lnTo>
                  <a:lnTo>
                    <a:pt x="129" y="937"/>
                  </a:lnTo>
                  <a:lnTo>
                    <a:pt x="119" y="937"/>
                  </a:lnTo>
                  <a:lnTo>
                    <a:pt x="119" y="814"/>
                  </a:lnTo>
                  <a:close/>
                  <a:moveTo>
                    <a:pt x="119" y="957"/>
                  </a:moveTo>
                  <a:lnTo>
                    <a:pt x="126" y="957"/>
                  </a:lnTo>
                  <a:lnTo>
                    <a:pt x="136" y="957"/>
                  </a:lnTo>
                  <a:lnTo>
                    <a:pt x="141" y="957"/>
                  </a:lnTo>
                  <a:lnTo>
                    <a:pt x="141" y="1071"/>
                  </a:lnTo>
                  <a:lnTo>
                    <a:pt x="138" y="1071"/>
                  </a:lnTo>
                  <a:lnTo>
                    <a:pt x="129" y="1071"/>
                  </a:lnTo>
                  <a:lnTo>
                    <a:pt x="121" y="1073"/>
                  </a:lnTo>
                  <a:lnTo>
                    <a:pt x="119" y="957"/>
                  </a:lnTo>
                  <a:close/>
                  <a:moveTo>
                    <a:pt x="129" y="1185"/>
                  </a:moveTo>
                  <a:lnTo>
                    <a:pt x="121" y="1188"/>
                  </a:lnTo>
                  <a:lnTo>
                    <a:pt x="121" y="1095"/>
                  </a:lnTo>
                  <a:lnTo>
                    <a:pt x="126" y="1095"/>
                  </a:lnTo>
                  <a:lnTo>
                    <a:pt x="136" y="1095"/>
                  </a:lnTo>
                  <a:lnTo>
                    <a:pt x="141" y="1095"/>
                  </a:lnTo>
                  <a:lnTo>
                    <a:pt x="141" y="1185"/>
                  </a:lnTo>
                  <a:lnTo>
                    <a:pt x="129" y="1185"/>
                  </a:lnTo>
                  <a:close/>
                  <a:moveTo>
                    <a:pt x="182" y="568"/>
                  </a:moveTo>
                  <a:lnTo>
                    <a:pt x="189" y="568"/>
                  </a:lnTo>
                  <a:lnTo>
                    <a:pt x="197" y="568"/>
                  </a:lnTo>
                  <a:lnTo>
                    <a:pt x="197" y="656"/>
                  </a:lnTo>
                  <a:lnTo>
                    <a:pt x="194" y="656"/>
                  </a:lnTo>
                  <a:lnTo>
                    <a:pt x="182" y="656"/>
                  </a:lnTo>
                  <a:lnTo>
                    <a:pt x="182" y="568"/>
                  </a:lnTo>
                  <a:close/>
                  <a:moveTo>
                    <a:pt x="182" y="673"/>
                  </a:moveTo>
                  <a:lnTo>
                    <a:pt x="189" y="673"/>
                  </a:lnTo>
                  <a:lnTo>
                    <a:pt x="197" y="673"/>
                  </a:lnTo>
                  <a:lnTo>
                    <a:pt x="199" y="799"/>
                  </a:lnTo>
                  <a:lnTo>
                    <a:pt x="189" y="799"/>
                  </a:lnTo>
                  <a:lnTo>
                    <a:pt x="182" y="799"/>
                  </a:lnTo>
                  <a:lnTo>
                    <a:pt x="182" y="673"/>
                  </a:lnTo>
                  <a:close/>
                  <a:moveTo>
                    <a:pt x="182" y="814"/>
                  </a:moveTo>
                  <a:lnTo>
                    <a:pt x="194" y="814"/>
                  </a:lnTo>
                  <a:lnTo>
                    <a:pt x="199" y="814"/>
                  </a:lnTo>
                  <a:lnTo>
                    <a:pt x="199" y="937"/>
                  </a:lnTo>
                  <a:lnTo>
                    <a:pt x="192" y="937"/>
                  </a:lnTo>
                  <a:lnTo>
                    <a:pt x="184" y="937"/>
                  </a:lnTo>
                  <a:lnTo>
                    <a:pt x="182" y="814"/>
                  </a:lnTo>
                  <a:close/>
                  <a:moveTo>
                    <a:pt x="184" y="957"/>
                  </a:moveTo>
                  <a:lnTo>
                    <a:pt x="194" y="957"/>
                  </a:lnTo>
                  <a:lnTo>
                    <a:pt x="199" y="957"/>
                  </a:lnTo>
                  <a:lnTo>
                    <a:pt x="199" y="1071"/>
                  </a:lnTo>
                  <a:lnTo>
                    <a:pt x="192" y="1071"/>
                  </a:lnTo>
                  <a:lnTo>
                    <a:pt x="184" y="1071"/>
                  </a:lnTo>
                  <a:lnTo>
                    <a:pt x="184" y="957"/>
                  </a:lnTo>
                  <a:close/>
                  <a:moveTo>
                    <a:pt x="199" y="1188"/>
                  </a:moveTo>
                  <a:lnTo>
                    <a:pt x="184" y="1185"/>
                  </a:lnTo>
                  <a:lnTo>
                    <a:pt x="184" y="1098"/>
                  </a:lnTo>
                  <a:lnTo>
                    <a:pt x="197" y="1098"/>
                  </a:lnTo>
                  <a:lnTo>
                    <a:pt x="199" y="1098"/>
                  </a:lnTo>
                  <a:lnTo>
                    <a:pt x="201" y="1188"/>
                  </a:lnTo>
                  <a:lnTo>
                    <a:pt x="199" y="1188"/>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49" name="Straight Connector 48"/>
          <p:cNvCxnSpPr/>
          <p:nvPr/>
        </p:nvCxnSpPr>
        <p:spPr>
          <a:xfrm>
            <a:off x="1916711" y="2786057"/>
            <a:ext cx="2340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3698712" y="3354300"/>
            <a:ext cx="1116000" cy="0"/>
          </a:xfrm>
          <a:prstGeom prst="line">
            <a:avLst/>
          </a:prstGeom>
          <a:ln w="2540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4256711" y="3905793"/>
            <a:ext cx="1440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5400000">
            <a:off x="4845613" y="3079146"/>
            <a:ext cx="1692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5691612" y="2244870"/>
            <a:ext cx="1440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5400000">
            <a:off x="6620177" y="2748871"/>
            <a:ext cx="1008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7110108" y="3262162"/>
            <a:ext cx="1440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9250684" y="3345700"/>
            <a:ext cx="560859" cy="744806"/>
            <a:chOff x="7130814" y="4999578"/>
            <a:chExt cx="257037" cy="357917"/>
          </a:xfrm>
          <a:solidFill>
            <a:schemeClr val="accent1"/>
          </a:solidFill>
        </p:grpSpPr>
        <p:sp>
          <p:nvSpPr>
            <p:cNvPr id="57"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7400626" y="2415168"/>
            <a:ext cx="442387" cy="590758"/>
            <a:chOff x="6372140" y="3573437"/>
            <a:chExt cx="335806" cy="356535"/>
          </a:xfrm>
          <a:solidFill>
            <a:schemeClr val="accent2"/>
          </a:solidFill>
        </p:grpSpPr>
        <p:sp>
          <p:nvSpPr>
            <p:cNvPr id="60"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 name="Freeform 113"/>
          <p:cNvSpPr>
            <a:spLocks noEditPoints="1"/>
          </p:cNvSpPr>
          <p:nvPr/>
        </p:nvSpPr>
        <p:spPr bwMode="auto">
          <a:xfrm>
            <a:off x="4755921" y="3088189"/>
            <a:ext cx="558373" cy="629914"/>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64" name="Straight Connector 63"/>
          <p:cNvCxnSpPr/>
          <p:nvPr/>
        </p:nvCxnSpPr>
        <p:spPr>
          <a:xfrm rot="5400000">
            <a:off x="8046108" y="3791707"/>
            <a:ext cx="1008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536039" y="4304998"/>
            <a:ext cx="1440000" cy="0"/>
          </a:xfrm>
          <a:prstGeom prst="line">
            <a:avLst/>
          </a:prstGeom>
          <a:ln w="2540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1996723" y="1569607"/>
            <a:ext cx="2026634" cy="1098181"/>
          </a:xfrm>
          <a:prstGeom prst="rect">
            <a:avLst/>
          </a:prstGeom>
          <a:noFill/>
        </p:spPr>
        <p:txBody>
          <a:bodyPr wrap="square" rIns="144000" bIns="36000" numCol="1" spcCol="360000">
            <a:spAutoFit/>
          </a:bodyPr>
          <a:lstStyle/>
          <a:p>
            <a:pPr eaLnBrk="1" fontAlgn="auto" hangingPunct="1">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There </a:t>
            </a:r>
            <a:r>
              <a:rPr lang="en-US" sz="1100" dirty="0">
                <a:solidFill>
                  <a:schemeClr val="bg1">
                    <a:lumMod val="65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a:t>
            </a:r>
            <a:r>
              <a:rPr lang="en-US" sz="1100" dirty="0" smtClean="0">
                <a:solidFill>
                  <a:schemeClr val="bg1">
                    <a:lumMod val="65000"/>
                  </a:schemeClr>
                </a:solidFill>
                <a:latin typeface="Lato" panose="020F0502020204030203" pitchFamily="34" charset="0"/>
                <a:ea typeface="Roboto" panose="02000000000000000000" pitchFamily="2" charset="0"/>
              </a:rPr>
              <a:t>humor</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67" name="TextBox 66"/>
          <p:cNvSpPr txBox="1"/>
          <p:nvPr/>
        </p:nvSpPr>
        <p:spPr>
          <a:xfrm>
            <a:off x="6411612" y="3425598"/>
            <a:ext cx="2026634" cy="1098181"/>
          </a:xfrm>
          <a:prstGeom prst="rect">
            <a:avLst/>
          </a:prstGeom>
          <a:noFill/>
        </p:spPr>
        <p:txBody>
          <a:bodyPr wrap="square" rIns="144000" bIns="36000" numCol="1" spcCol="360000">
            <a:spAutoFit/>
          </a:bodyPr>
          <a:lstStyle/>
          <a:p>
            <a:pPr eaLnBrk="1" fontAlgn="auto" hangingPunct="1">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There </a:t>
            </a:r>
            <a:r>
              <a:rPr lang="en-US" sz="1100" dirty="0">
                <a:solidFill>
                  <a:schemeClr val="bg1">
                    <a:lumMod val="65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a:t>
            </a:r>
            <a:r>
              <a:rPr lang="en-US" sz="1100" dirty="0" smtClean="0">
                <a:solidFill>
                  <a:schemeClr val="bg1">
                    <a:lumMod val="65000"/>
                  </a:schemeClr>
                </a:solidFill>
                <a:latin typeface="Lato" panose="020F0502020204030203" pitchFamily="34" charset="0"/>
                <a:ea typeface="Roboto" panose="02000000000000000000" pitchFamily="2" charset="0"/>
              </a:rPr>
              <a:t>humor</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68" name="TextBox 67"/>
          <p:cNvSpPr txBox="1"/>
          <p:nvPr/>
        </p:nvSpPr>
        <p:spPr>
          <a:xfrm>
            <a:off x="10079715" y="3775358"/>
            <a:ext cx="2026634" cy="1098181"/>
          </a:xfrm>
          <a:prstGeom prst="rect">
            <a:avLst/>
          </a:prstGeom>
          <a:noFill/>
        </p:spPr>
        <p:txBody>
          <a:bodyPr wrap="square" rIns="144000" bIns="36000" numCol="1" spcCol="360000">
            <a:spAutoFit/>
          </a:bodyPr>
          <a:lstStyle/>
          <a:p>
            <a:pPr eaLnBrk="1" fontAlgn="auto" hangingPunct="1">
              <a:spcBef>
                <a:spcPts val="0"/>
              </a:spcBef>
              <a:spcAft>
                <a:spcPts val="0"/>
              </a:spcAft>
              <a:defRPr/>
            </a:pPr>
            <a:r>
              <a:rPr lang="en-US" sz="1100" dirty="0" smtClean="0">
                <a:solidFill>
                  <a:schemeClr val="bg1">
                    <a:lumMod val="65000"/>
                  </a:schemeClr>
                </a:solidFill>
                <a:latin typeface="Lato" panose="020F0502020204030203" pitchFamily="34" charset="0"/>
                <a:ea typeface="Roboto" panose="02000000000000000000" pitchFamily="2" charset="0"/>
              </a:rPr>
              <a:t>There </a:t>
            </a:r>
            <a:r>
              <a:rPr lang="en-US" sz="1100" dirty="0">
                <a:solidFill>
                  <a:schemeClr val="bg1">
                    <a:lumMod val="65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a:t>
            </a:r>
            <a:r>
              <a:rPr lang="en-US" sz="1100" dirty="0" smtClean="0">
                <a:solidFill>
                  <a:schemeClr val="bg1">
                    <a:lumMod val="65000"/>
                  </a:schemeClr>
                </a:solidFill>
                <a:latin typeface="Lato" panose="020F0502020204030203" pitchFamily="34" charset="0"/>
                <a:ea typeface="Roboto" panose="02000000000000000000" pitchFamily="2" charset="0"/>
              </a:rPr>
              <a:t>humor</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69" name="TextBox 68"/>
          <p:cNvSpPr txBox="1"/>
          <p:nvPr/>
        </p:nvSpPr>
        <p:spPr>
          <a:xfrm>
            <a:off x="2580707" y="2961668"/>
            <a:ext cx="773533" cy="523220"/>
          </a:xfrm>
          <a:prstGeom prst="rect">
            <a:avLst/>
          </a:prstGeom>
          <a:noFill/>
        </p:spPr>
        <p:txBody>
          <a:bodyPr wrap="square" rtlCol="0">
            <a:spAutoFit/>
          </a:bodyPr>
          <a:lstStyle/>
          <a:p>
            <a:pPr algn="ctr">
              <a:lnSpc>
                <a:spcPct val="70000"/>
              </a:lnSpc>
            </a:pPr>
            <a:r>
              <a:rPr lang="id-ID" sz="4000" b="1" smtClean="0">
                <a:solidFill>
                  <a:schemeClr val="accent1"/>
                </a:solidFill>
                <a:latin typeface="Lato" panose="020F0502020204030203" pitchFamily="34" charset="0"/>
              </a:rPr>
              <a:t>1</a:t>
            </a:r>
            <a:endParaRPr lang="id-ID" sz="3200" dirty="0">
              <a:solidFill>
                <a:schemeClr val="accent1"/>
              </a:solidFill>
              <a:latin typeface="Lato" panose="020F0502020204030203" pitchFamily="34" charset="0"/>
            </a:endParaRPr>
          </a:p>
        </p:txBody>
      </p:sp>
      <p:sp>
        <p:nvSpPr>
          <p:cNvPr id="70" name="TextBox 69"/>
          <p:cNvSpPr txBox="1"/>
          <p:nvPr/>
        </p:nvSpPr>
        <p:spPr>
          <a:xfrm>
            <a:off x="6053906" y="2469179"/>
            <a:ext cx="773533" cy="523220"/>
          </a:xfrm>
          <a:prstGeom prst="rect">
            <a:avLst/>
          </a:prstGeom>
          <a:noFill/>
        </p:spPr>
        <p:txBody>
          <a:bodyPr wrap="square" rtlCol="0">
            <a:spAutoFit/>
          </a:bodyPr>
          <a:lstStyle/>
          <a:p>
            <a:pPr algn="ctr">
              <a:lnSpc>
                <a:spcPct val="70000"/>
              </a:lnSpc>
            </a:pPr>
            <a:r>
              <a:rPr lang="id-ID" sz="4000" b="1" smtClean="0">
                <a:solidFill>
                  <a:schemeClr val="accent1"/>
                </a:solidFill>
                <a:latin typeface="Lato" panose="020F0502020204030203" pitchFamily="34" charset="0"/>
              </a:rPr>
              <a:t>2</a:t>
            </a:r>
            <a:endParaRPr lang="id-ID" sz="3200" dirty="0">
              <a:solidFill>
                <a:schemeClr val="accent1"/>
              </a:solidFill>
              <a:latin typeface="Lato" panose="020F0502020204030203" pitchFamily="34" charset="0"/>
            </a:endParaRPr>
          </a:p>
        </p:txBody>
      </p:sp>
    </p:spTree>
    <p:extLst>
      <p:ext uri="{BB962C8B-B14F-4D97-AF65-F5344CB8AC3E}">
        <p14:creationId xmlns:p14="http://schemas.microsoft.com/office/powerpoint/2010/main" val="4053112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wipe(left)">
                                      <p:cBhvr>
                                        <p:cTn id="13" dur="500"/>
                                        <p:tgtEl>
                                          <p:spTgt spid="49"/>
                                        </p:tgtEl>
                                      </p:cBhvr>
                                    </p:animEffect>
                                  </p:childTnLst>
                                </p:cTn>
                              </p:par>
                            </p:childTnLst>
                          </p:cTn>
                        </p:par>
                        <p:par>
                          <p:cTn id="14" fill="hold">
                            <p:stCondLst>
                              <p:cond delay="800"/>
                            </p:stCondLst>
                            <p:childTnLst>
                              <p:par>
                                <p:cTn id="15" presetID="22" presetClass="entr" presetSubtype="1" fill="hold" nodeType="after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wipe(up)">
                                      <p:cBhvr>
                                        <p:cTn id="17" dur="500"/>
                                        <p:tgtEl>
                                          <p:spTgt spid="50"/>
                                        </p:tgtEl>
                                      </p:cBhvr>
                                    </p:animEffect>
                                  </p:childTnLst>
                                </p:cTn>
                              </p:par>
                            </p:childTnLst>
                          </p:cTn>
                        </p:par>
                        <p:par>
                          <p:cTn id="18" fill="hold">
                            <p:stCondLst>
                              <p:cond delay="1300"/>
                            </p:stCondLst>
                            <p:childTnLst>
                              <p:par>
                                <p:cTn id="19" presetID="22" presetClass="entr" presetSubtype="8" fill="hold" nodeType="afterEffect">
                                  <p:stCondLst>
                                    <p:cond delay="0"/>
                                  </p:stCondLst>
                                  <p:childTnLst>
                                    <p:set>
                                      <p:cBhvr>
                                        <p:cTn id="20" dur="1" fill="hold">
                                          <p:stCondLst>
                                            <p:cond delay="0"/>
                                          </p:stCondLst>
                                        </p:cTn>
                                        <p:tgtEl>
                                          <p:spTgt spid="51"/>
                                        </p:tgtEl>
                                        <p:attrNameLst>
                                          <p:attrName>style.visibility</p:attrName>
                                        </p:attrNameLst>
                                      </p:cBhvr>
                                      <p:to>
                                        <p:strVal val="visible"/>
                                      </p:to>
                                    </p:set>
                                    <p:animEffect transition="in" filter="wipe(left)">
                                      <p:cBhvr>
                                        <p:cTn id="21" dur="500"/>
                                        <p:tgtEl>
                                          <p:spTgt spid="51"/>
                                        </p:tgtEl>
                                      </p:cBhvr>
                                    </p:animEffect>
                                  </p:childTnLst>
                                </p:cTn>
                              </p:par>
                            </p:childTnLst>
                          </p:cTn>
                        </p:par>
                        <p:par>
                          <p:cTn id="22" fill="hold">
                            <p:stCondLst>
                              <p:cond delay="1800"/>
                            </p:stCondLst>
                            <p:childTnLst>
                              <p:par>
                                <p:cTn id="23" presetID="22" presetClass="entr" presetSubtype="4"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Effect transition="in" filter="wipe(down)">
                                      <p:cBhvr>
                                        <p:cTn id="25" dur="500"/>
                                        <p:tgtEl>
                                          <p:spTgt spid="52"/>
                                        </p:tgtEl>
                                      </p:cBhvr>
                                    </p:animEffect>
                                  </p:childTnLst>
                                </p:cTn>
                              </p:par>
                            </p:childTnLst>
                          </p:cTn>
                        </p:par>
                        <p:par>
                          <p:cTn id="26" fill="hold">
                            <p:stCondLst>
                              <p:cond delay="2300"/>
                            </p:stCondLst>
                            <p:childTnLst>
                              <p:par>
                                <p:cTn id="27" presetID="22" presetClass="entr" presetSubtype="8"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wipe(left)">
                                      <p:cBhvr>
                                        <p:cTn id="29" dur="500"/>
                                        <p:tgtEl>
                                          <p:spTgt spid="53"/>
                                        </p:tgtEl>
                                      </p:cBhvr>
                                    </p:animEffect>
                                  </p:childTnLst>
                                </p:cTn>
                              </p:par>
                            </p:childTnLst>
                          </p:cTn>
                        </p:par>
                        <p:par>
                          <p:cTn id="30" fill="hold">
                            <p:stCondLst>
                              <p:cond delay="2800"/>
                            </p:stCondLst>
                            <p:childTnLst>
                              <p:par>
                                <p:cTn id="31" presetID="22" presetClass="entr" presetSubtype="1" fill="hold"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up)">
                                      <p:cBhvr>
                                        <p:cTn id="33" dur="500"/>
                                        <p:tgtEl>
                                          <p:spTgt spid="54"/>
                                        </p:tgtEl>
                                      </p:cBhvr>
                                    </p:animEffect>
                                  </p:childTnLst>
                                </p:cTn>
                              </p:par>
                            </p:childTnLst>
                          </p:cTn>
                        </p:par>
                        <p:par>
                          <p:cTn id="34" fill="hold">
                            <p:stCondLst>
                              <p:cond delay="3300"/>
                            </p:stCondLst>
                            <p:childTnLst>
                              <p:par>
                                <p:cTn id="35" presetID="22" presetClass="entr" presetSubtype="8" fill="hold"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par>
                          <p:cTn id="38" fill="hold">
                            <p:stCondLst>
                              <p:cond delay="3800"/>
                            </p:stCondLst>
                            <p:childTnLst>
                              <p:par>
                                <p:cTn id="39" presetID="22" presetClass="entr" presetSubtype="1" fill="hold"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wipe(up)">
                                      <p:cBhvr>
                                        <p:cTn id="41" dur="500"/>
                                        <p:tgtEl>
                                          <p:spTgt spid="64"/>
                                        </p:tgtEl>
                                      </p:cBhvr>
                                    </p:animEffect>
                                  </p:childTnLst>
                                </p:cTn>
                              </p:par>
                            </p:childTnLst>
                          </p:cTn>
                        </p:par>
                        <p:par>
                          <p:cTn id="42" fill="hold">
                            <p:stCondLst>
                              <p:cond delay="4300"/>
                            </p:stCondLst>
                            <p:childTnLst>
                              <p:par>
                                <p:cTn id="43" presetID="22" presetClass="entr" presetSubtype="8" fill="hold"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500"/>
                                        <p:tgtEl>
                                          <p:spTgt spid="65"/>
                                        </p:tgtEl>
                                      </p:cBhvr>
                                    </p:animEffect>
                                  </p:childTnLst>
                                </p:cTn>
                              </p:par>
                            </p:childTnLst>
                          </p:cTn>
                        </p:par>
                        <p:par>
                          <p:cTn id="46" fill="hold">
                            <p:stCondLst>
                              <p:cond delay="4800"/>
                            </p:stCondLst>
                            <p:childTnLst>
                              <p:par>
                                <p:cTn id="47" presetID="22" presetClass="entr" presetSubtype="8" fill="hold" grpId="0" nodeType="after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wipe(left)">
                                      <p:cBhvr>
                                        <p:cTn id="49" dur="500"/>
                                        <p:tgtEl>
                                          <p:spTgt spid="66"/>
                                        </p:tgtEl>
                                      </p:cBhvr>
                                    </p:animEffect>
                                  </p:childTnLst>
                                </p:cTn>
                              </p:par>
                            </p:childTnLst>
                          </p:cTn>
                        </p:par>
                        <p:par>
                          <p:cTn id="50" fill="hold">
                            <p:stCondLst>
                              <p:cond delay="5300"/>
                            </p:stCondLst>
                            <p:childTnLst>
                              <p:par>
                                <p:cTn id="51" presetID="22" presetClass="entr" presetSubtype="8" fill="hold" grpId="0" nodeType="afterEffect">
                                  <p:stCondLst>
                                    <p:cond delay="0"/>
                                  </p:stCondLst>
                                  <p:childTnLst>
                                    <p:set>
                                      <p:cBhvr>
                                        <p:cTn id="52" dur="1" fill="hold">
                                          <p:stCondLst>
                                            <p:cond delay="0"/>
                                          </p:stCondLst>
                                        </p:cTn>
                                        <p:tgtEl>
                                          <p:spTgt spid="67"/>
                                        </p:tgtEl>
                                        <p:attrNameLst>
                                          <p:attrName>style.visibility</p:attrName>
                                        </p:attrNameLst>
                                      </p:cBhvr>
                                      <p:to>
                                        <p:strVal val="visible"/>
                                      </p:to>
                                    </p:set>
                                    <p:animEffect transition="in" filter="wipe(left)">
                                      <p:cBhvr>
                                        <p:cTn id="53" dur="500"/>
                                        <p:tgtEl>
                                          <p:spTgt spid="67"/>
                                        </p:tgtEl>
                                      </p:cBhvr>
                                    </p:animEffect>
                                  </p:childTnLst>
                                </p:cTn>
                              </p:par>
                            </p:childTnLst>
                          </p:cTn>
                        </p:par>
                        <p:par>
                          <p:cTn id="54" fill="hold">
                            <p:stCondLst>
                              <p:cond delay="5800"/>
                            </p:stCondLst>
                            <p:childTnLst>
                              <p:par>
                                <p:cTn id="55" presetID="22" presetClass="entr" presetSubtype="8" fill="hold" grpId="0" nodeType="after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wipe(left)">
                                      <p:cBhvr>
                                        <p:cTn id="57" dur="500"/>
                                        <p:tgtEl>
                                          <p:spTgt spid="68"/>
                                        </p:tgtEl>
                                      </p:cBhvr>
                                    </p:animEffect>
                                  </p:childTnLst>
                                </p:cTn>
                              </p:par>
                              <p:par>
                                <p:cTn id="58" presetID="21" presetClass="entr" presetSubtype="1" fill="hold" grpId="0" nodeType="withEffect">
                                  <p:stCondLst>
                                    <p:cond delay="2500"/>
                                  </p:stCondLst>
                                  <p:childTnLst>
                                    <p:set>
                                      <p:cBhvr>
                                        <p:cTn id="59" dur="1" fill="hold">
                                          <p:stCondLst>
                                            <p:cond delay="0"/>
                                          </p:stCondLst>
                                        </p:cTn>
                                        <p:tgtEl>
                                          <p:spTgt spid="69"/>
                                        </p:tgtEl>
                                        <p:attrNameLst>
                                          <p:attrName>style.visibility</p:attrName>
                                        </p:attrNameLst>
                                      </p:cBhvr>
                                      <p:to>
                                        <p:strVal val="visible"/>
                                      </p:to>
                                    </p:set>
                                    <p:animEffect transition="in" filter="wheel(1)">
                                      <p:cBhvr>
                                        <p:cTn id="60" dur="1500"/>
                                        <p:tgtEl>
                                          <p:spTgt spid="69"/>
                                        </p:tgtEl>
                                      </p:cBhvr>
                                    </p:animEffect>
                                  </p:childTnLst>
                                </p:cTn>
                              </p:par>
                              <p:par>
                                <p:cTn id="61" presetID="21" presetClass="entr" presetSubtype="1" fill="hold" grpId="0" nodeType="withEffect">
                                  <p:stCondLst>
                                    <p:cond delay="2500"/>
                                  </p:stCondLst>
                                  <p:childTnLst>
                                    <p:set>
                                      <p:cBhvr>
                                        <p:cTn id="62" dur="1" fill="hold">
                                          <p:stCondLst>
                                            <p:cond delay="0"/>
                                          </p:stCondLst>
                                        </p:cTn>
                                        <p:tgtEl>
                                          <p:spTgt spid="70"/>
                                        </p:tgtEl>
                                        <p:attrNameLst>
                                          <p:attrName>style.visibility</p:attrName>
                                        </p:attrNameLst>
                                      </p:cBhvr>
                                      <p:to>
                                        <p:strVal val="visible"/>
                                      </p:to>
                                    </p:set>
                                    <p:animEffect transition="in" filter="wheel(1)">
                                      <p:cBhvr>
                                        <p:cTn id="63" dur="1500"/>
                                        <p:tgtEl>
                                          <p:spTgt spid="70"/>
                                        </p:tgtEl>
                                      </p:cBhvr>
                                    </p:animEffect>
                                  </p:childTnLst>
                                </p:cTn>
                              </p:par>
                            </p:childTnLst>
                          </p:cTn>
                        </p:par>
                        <p:par>
                          <p:cTn id="64" fill="hold">
                            <p:stCondLst>
                              <p:cond delay="9800"/>
                            </p:stCondLst>
                            <p:childTnLst>
                              <p:par>
                                <p:cTn id="65" presetID="22" presetClass="entr" presetSubtype="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Effect transition="in" filter="wipe(left)">
                                      <p:cBhvr>
                                        <p:cTn id="6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66" grpId="0"/>
      <p:bldP spid="67" grpId="0"/>
      <p:bldP spid="68" grpId="0"/>
      <p:bldP spid="69" grpId="0"/>
      <p:bldP spid="7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Thanks For Join Us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100</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3588789" y="906325"/>
            <a:ext cx="5299075" cy="5222875"/>
            <a:chOff x="1195" y="703"/>
            <a:chExt cx="3338" cy="3290"/>
          </a:xfrm>
        </p:grpSpPr>
        <p:sp>
          <p:nvSpPr>
            <p:cNvPr id="10" name="Freeform 5"/>
            <p:cNvSpPr>
              <a:spLocks/>
            </p:cNvSpPr>
            <p:nvPr/>
          </p:nvSpPr>
          <p:spPr bwMode="auto">
            <a:xfrm>
              <a:off x="2768" y="912"/>
              <a:ext cx="635" cy="288"/>
            </a:xfrm>
            <a:custGeom>
              <a:avLst/>
              <a:gdLst>
                <a:gd name="T0" fmla="*/ 403 w 466"/>
                <a:gd name="T1" fmla="*/ 211 h 211"/>
                <a:gd name="T2" fmla="*/ 466 w 466"/>
                <a:gd name="T3" fmla="*/ 157 h 211"/>
                <a:gd name="T4" fmla="*/ 410 w 466"/>
                <a:gd name="T5" fmla="*/ 103 h 211"/>
                <a:gd name="T6" fmla="*/ 369 w 466"/>
                <a:gd name="T7" fmla="*/ 74 h 211"/>
                <a:gd name="T8" fmla="*/ 314 w 466"/>
                <a:gd name="T9" fmla="*/ 75 h 211"/>
                <a:gd name="T10" fmla="*/ 215 w 466"/>
                <a:gd name="T11" fmla="*/ 0 h 211"/>
                <a:gd name="T12" fmla="*/ 113 w 466"/>
                <a:gd name="T13" fmla="*/ 87 h 211"/>
                <a:gd name="T14" fmla="*/ 107 w 466"/>
                <a:gd name="T15" fmla="*/ 87 h 211"/>
                <a:gd name="T16" fmla="*/ 47 w 466"/>
                <a:gd name="T17" fmla="*/ 129 h 211"/>
                <a:gd name="T18" fmla="*/ 0 w 466"/>
                <a:gd name="T19" fmla="*/ 170 h 211"/>
                <a:gd name="T20" fmla="*/ 51 w 466"/>
                <a:gd name="T21" fmla="*/ 211 h 211"/>
                <a:gd name="T22" fmla="*/ 55 w 466"/>
                <a:gd name="T23" fmla="*/ 211 h 211"/>
                <a:gd name="T24" fmla="*/ 58 w 466"/>
                <a:gd name="T25" fmla="*/ 211 h 211"/>
                <a:gd name="T26" fmla="*/ 400 w 466"/>
                <a:gd name="T27" fmla="*/ 211 h 211"/>
                <a:gd name="T28" fmla="*/ 401 w 466"/>
                <a:gd name="T29" fmla="*/ 211 h 211"/>
                <a:gd name="T30" fmla="*/ 402 w 466"/>
                <a:gd name="T31" fmla="*/ 211 h 211"/>
                <a:gd name="T32" fmla="*/ 403 w 466"/>
                <a:gd name="T33"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211">
                  <a:moveTo>
                    <a:pt x="403" y="211"/>
                  </a:moveTo>
                  <a:cubicBezTo>
                    <a:pt x="438" y="209"/>
                    <a:pt x="466" y="186"/>
                    <a:pt x="466" y="157"/>
                  </a:cubicBezTo>
                  <a:cubicBezTo>
                    <a:pt x="466" y="130"/>
                    <a:pt x="441" y="108"/>
                    <a:pt x="410" y="103"/>
                  </a:cubicBezTo>
                  <a:cubicBezTo>
                    <a:pt x="407" y="87"/>
                    <a:pt x="390" y="74"/>
                    <a:pt x="369" y="74"/>
                  </a:cubicBezTo>
                  <a:cubicBezTo>
                    <a:pt x="366" y="74"/>
                    <a:pt x="317" y="74"/>
                    <a:pt x="314" y="75"/>
                  </a:cubicBezTo>
                  <a:cubicBezTo>
                    <a:pt x="303" y="32"/>
                    <a:pt x="263" y="0"/>
                    <a:pt x="215" y="0"/>
                  </a:cubicBezTo>
                  <a:cubicBezTo>
                    <a:pt x="162" y="0"/>
                    <a:pt x="119" y="38"/>
                    <a:pt x="113" y="87"/>
                  </a:cubicBezTo>
                  <a:cubicBezTo>
                    <a:pt x="111" y="87"/>
                    <a:pt x="109" y="87"/>
                    <a:pt x="107" y="87"/>
                  </a:cubicBezTo>
                  <a:cubicBezTo>
                    <a:pt x="77" y="87"/>
                    <a:pt x="52" y="105"/>
                    <a:pt x="47" y="129"/>
                  </a:cubicBezTo>
                  <a:cubicBezTo>
                    <a:pt x="21" y="131"/>
                    <a:pt x="0" y="148"/>
                    <a:pt x="0" y="170"/>
                  </a:cubicBezTo>
                  <a:cubicBezTo>
                    <a:pt x="0" y="193"/>
                    <a:pt x="23" y="211"/>
                    <a:pt x="51" y="211"/>
                  </a:cubicBezTo>
                  <a:cubicBezTo>
                    <a:pt x="53" y="211"/>
                    <a:pt x="54" y="211"/>
                    <a:pt x="55" y="211"/>
                  </a:cubicBezTo>
                  <a:cubicBezTo>
                    <a:pt x="56" y="211"/>
                    <a:pt x="57" y="211"/>
                    <a:pt x="58" y="211"/>
                  </a:cubicBezTo>
                  <a:cubicBezTo>
                    <a:pt x="400" y="211"/>
                    <a:pt x="400" y="211"/>
                    <a:pt x="400" y="211"/>
                  </a:cubicBezTo>
                  <a:cubicBezTo>
                    <a:pt x="400" y="211"/>
                    <a:pt x="401" y="211"/>
                    <a:pt x="401" y="211"/>
                  </a:cubicBezTo>
                  <a:cubicBezTo>
                    <a:pt x="401" y="211"/>
                    <a:pt x="402" y="211"/>
                    <a:pt x="402" y="211"/>
                  </a:cubicBezTo>
                  <a:cubicBezTo>
                    <a:pt x="402" y="211"/>
                    <a:pt x="403" y="211"/>
                    <a:pt x="403" y="211"/>
                  </a:cubicBezTo>
                  <a:close/>
                </a:path>
              </a:pathLst>
            </a:custGeom>
            <a:solidFill>
              <a:srgbClr val="FFF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a:off x="3734" y="1351"/>
              <a:ext cx="568" cy="288"/>
            </a:xfrm>
            <a:custGeom>
              <a:avLst/>
              <a:gdLst>
                <a:gd name="T0" fmla="*/ 354 w 417"/>
                <a:gd name="T1" fmla="*/ 210 h 211"/>
                <a:gd name="T2" fmla="*/ 417 w 417"/>
                <a:gd name="T3" fmla="*/ 156 h 211"/>
                <a:gd name="T4" fmla="*/ 361 w 417"/>
                <a:gd name="T5" fmla="*/ 103 h 211"/>
                <a:gd name="T6" fmla="*/ 321 w 417"/>
                <a:gd name="T7" fmla="*/ 74 h 211"/>
                <a:gd name="T8" fmla="*/ 312 w 417"/>
                <a:gd name="T9" fmla="*/ 75 h 211"/>
                <a:gd name="T10" fmla="*/ 213 w 417"/>
                <a:gd name="T11" fmla="*/ 0 h 211"/>
                <a:gd name="T12" fmla="*/ 112 w 417"/>
                <a:gd name="T13" fmla="*/ 87 h 211"/>
                <a:gd name="T14" fmla="*/ 105 w 417"/>
                <a:gd name="T15" fmla="*/ 87 h 211"/>
                <a:gd name="T16" fmla="*/ 46 w 417"/>
                <a:gd name="T17" fmla="*/ 128 h 211"/>
                <a:gd name="T18" fmla="*/ 0 w 417"/>
                <a:gd name="T19" fmla="*/ 169 h 211"/>
                <a:gd name="T20" fmla="*/ 51 w 417"/>
                <a:gd name="T21" fmla="*/ 211 h 211"/>
                <a:gd name="T22" fmla="*/ 54 w 417"/>
                <a:gd name="T23" fmla="*/ 210 h 211"/>
                <a:gd name="T24" fmla="*/ 57 w 417"/>
                <a:gd name="T25" fmla="*/ 211 h 211"/>
                <a:gd name="T26" fmla="*/ 351 w 417"/>
                <a:gd name="T27" fmla="*/ 211 h 211"/>
                <a:gd name="T28" fmla="*/ 353 w 417"/>
                <a:gd name="T29" fmla="*/ 210 h 211"/>
                <a:gd name="T30" fmla="*/ 353 w 417"/>
                <a:gd name="T31" fmla="*/ 210 h 211"/>
                <a:gd name="T32" fmla="*/ 354 w 417"/>
                <a:gd name="T33"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7" h="211">
                  <a:moveTo>
                    <a:pt x="354" y="210"/>
                  </a:moveTo>
                  <a:cubicBezTo>
                    <a:pt x="389" y="208"/>
                    <a:pt x="417" y="185"/>
                    <a:pt x="417" y="156"/>
                  </a:cubicBezTo>
                  <a:cubicBezTo>
                    <a:pt x="417" y="130"/>
                    <a:pt x="393" y="107"/>
                    <a:pt x="361" y="103"/>
                  </a:cubicBezTo>
                  <a:cubicBezTo>
                    <a:pt x="358" y="87"/>
                    <a:pt x="341" y="74"/>
                    <a:pt x="321" y="74"/>
                  </a:cubicBezTo>
                  <a:cubicBezTo>
                    <a:pt x="318" y="74"/>
                    <a:pt x="315" y="74"/>
                    <a:pt x="312" y="75"/>
                  </a:cubicBezTo>
                  <a:cubicBezTo>
                    <a:pt x="301" y="32"/>
                    <a:pt x="261" y="0"/>
                    <a:pt x="213" y="0"/>
                  </a:cubicBezTo>
                  <a:cubicBezTo>
                    <a:pt x="161" y="0"/>
                    <a:pt x="118" y="38"/>
                    <a:pt x="112" y="87"/>
                  </a:cubicBezTo>
                  <a:cubicBezTo>
                    <a:pt x="110" y="87"/>
                    <a:pt x="108" y="87"/>
                    <a:pt x="105" y="87"/>
                  </a:cubicBezTo>
                  <a:cubicBezTo>
                    <a:pt x="76" y="87"/>
                    <a:pt x="51" y="105"/>
                    <a:pt x="46" y="128"/>
                  </a:cubicBezTo>
                  <a:cubicBezTo>
                    <a:pt x="20" y="130"/>
                    <a:pt x="0" y="148"/>
                    <a:pt x="0" y="169"/>
                  </a:cubicBezTo>
                  <a:cubicBezTo>
                    <a:pt x="0" y="192"/>
                    <a:pt x="22" y="211"/>
                    <a:pt x="51" y="211"/>
                  </a:cubicBezTo>
                  <a:cubicBezTo>
                    <a:pt x="52" y="211"/>
                    <a:pt x="53" y="210"/>
                    <a:pt x="54" y="210"/>
                  </a:cubicBezTo>
                  <a:cubicBezTo>
                    <a:pt x="55" y="210"/>
                    <a:pt x="56" y="211"/>
                    <a:pt x="57" y="211"/>
                  </a:cubicBezTo>
                  <a:cubicBezTo>
                    <a:pt x="351" y="211"/>
                    <a:pt x="351" y="211"/>
                    <a:pt x="351" y="211"/>
                  </a:cubicBezTo>
                  <a:cubicBezTo>
                    <a:pt x="352" y="211"/>
                    <a:pt x="352" y="210"/>
                    <a:pt x="353" y="210"/>
                  </a:cubicBezTo>
                  <a:cubicBezTo>
                    <a:pt x="353" y="210"/>
                    <a:pt x="353" y="210"/>
                    <a:pt x="353" y="210"/>
                  </a:cubicBezTo>
                  <a:cubicBezTo>
                    <a:pt x="354" y="210"/>
                    <a:pt x="354" y="210"/>
                    <a:pt x="354" y="2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1924" y="742"/>
              <a:ext cx="568" cy="286"/>
            </a:xfrm>
            <a:custGeom>
              <a:avLst/>
              <a:gdLst>
                <a:gd name="T0" fmla="*/ 355 w 417"/>
                <a:gd name="T1" fmla="*/ 210 h 210"/>
                <a:gd name="T2" fmla="*/ 417 w 417"/>
                <a:gd name="T3" fmla="*/ 156 h 210"/>
                <a:gd name="T4" fmla="*/ 362 w 417"/>
                <a:gd name="T5" fmla="*/ 103 h 210"/>
                <a:gd name="T6" fmla="*/ 322 w 417"/>
                <a:gd name="T7" fmla="*/ 74 h 210"/>
                <a:gd name="T8" fmla="*/ 313 w 417"/>
                <a:gd name="T9" fmla="*/ 74 h 210"/>
                <a:gd name="T10" fmla="*/ 214 w 417"/>
                <a:gd name="T11" fmla="*/ 0 h 210"/>
                <a:gd name="T12" fmla="*/ 113 w 417"/>
                <a:gd name="T13" fmla="*/ 87 h 210"/>
                <a:gd name="T14" fmla="*/ 106 w 417"/>
                <a:gd name="T15" fmla="*/ 87 h 210"/>
                <a:gd name="T16" fmla="*/ 47 w 417"/>
                <a:gd name="T17" fmla="*/ 128 h 210"/>
                <a:gd name="T18" fmla="*/ 0 w 417"/>
                <a:gd name="T19" fmla="*/ 169 h 210"/>
                <a:gd name="T20" fmla="*/ 51 w 417"/>
                <a:gd name="T21" fmla="*/ 210 h 210"/>
                <a:gd name="T22" fmla="*/ 55 w 417"/>
                <a:gd name="T23" fmla="*/ 210 h 210"/>
                <a:gd name="T24" fmla="*/ 58 w 417"/>
                <a:gd name="T25" fmla="*/ 210 h 210"/>
                <a:gd name="T26" fmla="*/ 352 w 417"/>
                <a:gd name="T27" fmla="*/ 210 h 210"/>
                <a:gd name="T28" fmla="*/ 354 w 417"/>
                <a:gd name="T29" fmla="*/ 210 h 210"/>
                <a:gd name="T30" fmla="*/ 354 w 417"/>
                <a:gd name="T31" fmla="*/ 210 h 210"/>
                <a:gd name="T32" fmla="*/ 355 w 417"/>
                <a:gd name="T33"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7" h="210">
                  <a:moveTo>
                    <a:pt x="355" y="210"/>
                  </a:moveTo>
                  <a:cubicBezTo>
                    <a:pt x="390" y="208"/>
                    <a:pt x="417" y="185"/>
                    <a:pt x="417" y="156"/>
                  </a:cubicBezTo>
                  <a:cubicBezTo>
                    <a:pt x="417" y="129"/>
                    <a:pt x="393" y="107"/>
                    <a:pt x="362" y="103"/>
                  </a:cubicBezTo>
                  <a:cubicBezTo>
                    <a:pt x="359" y="86"/>
                    <a:pt x="342" y="74"/>
                    <a:pt x="322" y="74"/>
                  </a:cubicBezTo>
                  <a:cubicBezTo>
                    <a:pt x="319" y="74"/>
                    <a:pt x="316" y="74"/>
                    <a:pt x="313" y="74"/>
                  </a:cubicBezTo>
                  <a:cubicBezTo>
                    <a:pt x="302" y="32"/>
                    <a:pt x="262" y="0"/>
                    <a:pt x="214" y="0"/>
                  </a:cubicBezTo>
                  <a:cubicBezTo>
                    <a:pt x="161" y="0"/>
                    <a:pt x="118" y="38"/>
                    <a:pt x="113" y="87"/>
                  </a:cubicBezTo>
                  <a:cubicBezTo>
                    <a:pt x="111" y="87"/>
                    <a:pt x="108" y="87"/>
                    <a:pt x="106" y="87"/>
                  </a:cubicBezTo>
                  <a:cubicBezTo>
                    <a:pt x="77" y="87"/>
                    <a:pt x="52" y="105"/>
                    <a:pt x="47" y="128"/>
                  </a:cubicBezTo>
                  <a:cubicBezTo>
                    <a:pt x="21" y="130"/>
                    <a:pt x="0" y="148"/>
                    <a:pt x="0" y="169"/>
                  </a:cubicBezTo>
                  <a:cubicBezTo>
                    <a:pt x="0" y="192"/>
                    <a:pt x="23" y="210"/>
                    <a:pt x="51" y="210"/>
                  </a:cubicBezTo>
                  <a:cubicBezTo>
                    <a:pt x="53" y="210"/>
                    <a:pt x="54" y="210"/>
                    <a:pt x="55" y="210"/>
                  </a:cubicBezTo>
                  <a:cubicBezTo>
                    <a:pt x="56" y="210"/>
                    <a:pt x="57" y="210"/>
                    <a:pt x="58" y="210"/>
                  </a:cubicBezTo>
                  <a:cubicBezTo>
                    <a:pt x="352" y="210"/>
                    <a:pt x="352" y="210"/>
                    <a:pt x="352" y="210"/>
                  </a:cubicBezTo>
                  <a:cubicBezTo>
                    <a:pt x="353" y="210"/>
                    <a:pt x="353" y="210"/>
                    <a:pt x="354" y="210"/>
                  </a:cubicBezTo>
                  <a:cubicBezTo>
                    <a:pt x="354" y="210"/>
                    <a:pt x="354" y="210"/>
                    <a:pt x="354" y="210"/>
                  </a:cubicBezTo>
                  <a:cubicBezTo>
                    <a:pt x="354" y="210"/>
                    <a:pt x="355" y="210"/>
                    <a:pt x="355" y="2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8"/>
            <p:cNvSpPr>
              <a:spLocks/>
            </p:cNvSpPr>
            <p:nvPr/>
          </p:nvSpPr>
          <p:spPr bwMode="auto">
            <a:xfrm>
              <a:off x="3409" y="703"/>
              <a:ext cx="600" cy="280"/>
            </a:xfrm>
            <a:custGeom>
              <a:avLst/>
              <a:gdLst>
                <a:gd name="T0" fmla="*/ 407 w 441"/>
                <a:gd name="T1" fmla="*/ 138 h 206"/>
                <a:gd name="T2" fmla="*/ 398 w 441"/>
                <a:gd name="T3" fmla="*/ 138 h 206"/>
                <a:gd name="T4" fmla="*/ 347 w 441"/>
                <a:gd name="T5" fmla="*/ 99 h 206"/>
                <a:gd name="T6" fmla="*/ 329 w 441"/>
                <a:gd name="T7" fmla="*/ 102 h 206"/>
                <a:gd name="T8" fmla="*/ 276 w 441"/>
                <a:gd name="T9" fmla="*/ 68 h 206"/>
                <a:gd name="T10" fmla="*/ 260 w 441"/>
                <a:gd name="T11" fmla="*/ 70 h 206"/>
                <a:gd name="T12" fmla="*/ 171 w 441"/>
                <a:gd name="T13" fmla="*/ 0 h 206"/>
                <a:gd name="T14" fmla="*/ 80 w 441"/>
                <a:gd name="T15" fmla="*/ 77 h 206"/>
                <a:gd name="T16" fmla="*/ 81 w 441"/>
                <a:gd name="T17" fmla="*/ 83 h 206"/>
                <a:gd name="T18" fmla="*/ 29 w 441"/>
                <a:gd name="T19" fmla="*/ 139 h 206"/>
                <a:gd name="T20" fmla="*/ 29 w 441"/>
                <a:gd name="T21" fmla="*/ 139 h 206"/>
                <a:gd name="T22" fmla="*/ 0 w 441"/>
                <a:gd name="T23" fmla="*/ 172 h 206"/>
                <a:gd name="T24" fmla="*/ 34 w 441"/>
                <a:gd name="T25" fmla="*/ 206 h 206"/>
                <a:gd name="T26" fmla="*/ 407 w 441"/>
                <a:gd name="T27" fmla="*/ 206 h 206"/>
                <a:gd name="T28" fmla="*/ 441 w 441"/>
                <a:gd name="T29" fmla="*/ 172 h 206"/>
                <a:gd name="T30" fmla="*/ 407 w 441"/>
                <a:gd name="T31" fmla="*/ 13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206">
                  <a:moveTo>
                    <a:pt x="407" y="138"/>
                  </a:moveTo>
                  <a:cubicBezTo>
                    <a:pt x="398" y="138"/>
                    <a:pt x="398" y="138"/>
                    <a:pt x="398" y="138"/>
                  </a:cubicBezTo>
                  <a:cubicBezTo>
                    <a:pt x="396" y="116"/>
                    <a:pt x="374" y="99"/>
                    <a:pt x="347" y="99"/>
                  </a:cubicBezTo>
                  <a:cubicBezTo>
                    <a:pt x="341" y="99"/>
                    <a:pt x="335" y="100"/>
                    <a:pt x="329" y="102"/>
                  </a:cubicBezTo>
                  <a:cubicBezTo>
                    <a:pt x="322" y="82"/>
                    <a:pt x="301" y="68"/>
                    <a:pt x="276" y="68"/>
                  </a:cubicBezTo>
                  <a:cubicBezTo>
                    <a:pt x="270" y="68"/>
                    <a:pt x="265" y="69"/>
                    <a:pt x="260" y="70"/>
                  </a:cubicBezTo>
                  <a:cubicBezTo>
                    <a:pt x="256" y="31"/>
                    <a:pt x="217" y="0"/>
                    <a:pt x="171" y="0"/>
                  </a:cubicBezTo>
                  <a:cubicBezTo>
                    <a:pt x="121" y="0"/>
                    <a:pt x="80" y="35"/>
                    <a:pt x="80" y="77"/>
                  </a:cubicBezTo>
                  <a:cubicBezTo>
                    <a:pt x="80" y="79"/>
                    <a:pt x="80" y="81"/>
                    <a:pt x="81" y="83"/>
                  </a:cubicBezTo>
                  <a:cubicBezTo>
                    <a:pt x="51" y="89"/>
                    <a:pt x="29" y="112"/>
                    <a:pt x="29" y="139"/>
                  </a:cubicBezTo>
                  <a:cubicBezTo>
                    <a:pt x="29" y="139"/>
                    <a:pt x="29" y="139"/>
                    <a:pt x="29" y="139"/>
                  </a:cubicBezTo>
                  <a:cubicBezTo>
                    <a:pt x="13" y="141"/>
                    <a:pt x="0" y="155"/>
                    <a:pt x="0" y="172"/>
                  </a:cubicBezTo>
                  <a:cubicBezTo>
                    <a:pt x="0" y="191"/>
                    <a:pt x="15" y="206"/>
                    <a:pt x="34" y="206"/>
                  </a:cubicBezTo>
                  <a:cubicBezTo>
                    <a:pt x="407" y="206"/>
                    <a:pt x="407" y="206"/>
                    <a:pt x="407" y="206"/>
                  </a:cubicBezTo>
                  <a:cubicBezTo>
                    <a:pt x="426" y="206"/>
                    <a:pt x="441" y="191"/>
                    <a:pt x="441" y="172"/>
                  </a:cubicBezTo>
                  <a:cubicBezTo>
                    <a:pt x="441" y="154"/>
                    <a:pt x="426" y="138"/>
                    <a:pt x="407" y="138"/>
                  </a:cubicBezTo>
                  <a:close/>
                </a:path>
              </a:pathLst>
            </a:custGeom>
            <a:solidFill>
              <a:srgbClr val="FFF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9"/>
            <p:cNvSpPr>
              <a:spLocks noChangeArrowheads="1"/>
            </p:cNvSpPr>
            <p:nvPr/>
          </p:nvSpPr>
          <p:spPr bwMode="auto">
            <a:xfrm>
              <a:off x="1873" y="997"/>
              <a:ext cx="525" cy="524"/>
            </a:xfrm>
            <a:prstGeom prst="ellipse">
              <a:avLst/>
            </a:prstGeom>
            <a:solidFill>
              <a:srgbClr val="FFC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1873" y="997"/>
              <a:ext cx="263" cy="524"/>
            </a:xfrm>
            <a:custGeom>
              <a:avLst/>
              <a:gdLst>
                <a:gd name="T0" fmla="*/ 0 w 193"/>
                <a:gd name="T1" fmla="*/ 192 h 385"/>
                <a:gd name="T2" fmla="*/ 193 w 193"/>
                <a:gd name="T3" fmla="*/ 385 h 385"/>
                <a:gd name="T4" fmla="*/ 193 w 193"/>
                <a:gd name="T5" fmla="*/ 0 h 385"/>
                <a:gd name="T6" fmla="*/ 0 w 193"/>
                <a:gd name="T7" fmla="*/ 192 h 385"/>
              </a:gdLst>
              <a:ahLst/>
              <a:cxnLst>
                <a:cxn ang="0">
                  <a:pos x="T0" y="T1"/>
                </a:cxn>
                <a:cxn ang="0">
                  <a:pos x="T2" y="T3"/>
                </a:cxn>
                <a:cxn ang="0">
                  <a:pos x="T4" y="T5"/>
                </a:cxn>
                <a:cxn ang="0">
                  <a:pos x="T6" y="T7"/>
                </a:cxn>
              </a:cxnLst>
              <a:rect l="0" t="0" r="r" b="b"/>
              <a:pathLst>
                <a:path w="193" h="385">
                  <a:moveTo>
                    <a:pt x="0" y="192"/>
                  </a:moveTo>
                  <a:cubicBezTo>
                    <a:pt x="0" y="299"/>
                    <a:pt x="86" y="385"/>
                    <a:pt x="193" y="385"/>
                  </a:cubicBezTo>
                  <a:cubicBezTo>
                    <a:pt x="193" y="0"/>
                    <a:pt x="193" y="0"/>
                    <a:pt x="193" y="0"/>
                  </a:cubicBezTo>
                  <a:cubicBezTo>
                    <a:pt x="86" y="0"/>
                    <a:pt x="0" y="86"/>
                    <a:pt x="0" y="192"/>
                  </a:cubicBezTo>
                  <a:close/>
                </a:path>
              </a:pathLst>
            </a:custGeom>
            <a:solidFill>
              <a:srgbClr val="FFB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1334" y="1242"/>
              <a:ext cx="809" cy="357"/>
            </a:xfrm>
            <a:custGeom>
              <a:avLst/>
              <a:gdLst>
                <a:gd name="T0" fmla="*/ 594 w 594"/>
                <a:gd name="T1" fmla="*/ 189 h 262"/>
                <a:gd name="T2" fmla="*/ 503 w 594"/>
                <a:gd name="T3" fmla="*/ 116 h 262"/>
                <a:gd name="T4" fmla="*/ 474 w 594"/>
                <a:gd name="T5" fmla="*/ 120 h 262"/>
                <a:gd name="T6" fmla="*/ 334 w 594"/>
                <a:gd name="T7" fmla="*/ 0 h 262"/>
                <a:gd name="T8" fmla="*/ 195 w 594"/>
                <a:gd name="T9" fmla="*/ 110 h 262"/>
                <a:gd name="T10" fmla="*/ 166 w 594"/>
                <a:gd name="T11" fmla="*/ 106 h 262"/>
                <a:gd name="T12" fmla="*/ 95 w 594"/>
                <a:gd name="T13" fmla="*/ 145 h 262"/>
                <a:gd name="T14" fmla="*/ 74 w 594"/>
                <a:gd name="T15" fmla="*/ 143 h 262"/>
                <a:gd name="T16" fmla="*/ 0 w 594"/>
                <a:gd name="T17" fmla="*/ 203 h 262"/>
                <a:gd name="T18" fmla="*/ 74 w 594"/>
                <a:gd name="T19" fmla="*/ 262 h 262"/>
                <a:gd name="T20" fmla="*/ 80 w 594"/>
                <a:gd name="T21" fmla="*/ 262 h 262"/>
                <a:gd name="T22" fmla="*/ 84 w 594"/>
                <a:gd name="T23" fmla="*/ 262 h 262"/>
                <a:gd name="T24" fmla="*/ 513 w 594"/>
                <a:gd name="T25" fmla="*/ 262 h 262"/>
                <a:gd name="T26" fmla="*/ 528 w 594"/>
                <a:gd name="T27" fmla="*/ 260 h 262"/>
                <a:gd name="T28" fmla="*/ 594 w 594"/>
                <a:gd name="T29" fmla="*/ 18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4" h="262">
                  <a:moveTo>
                    <a:pt x="594" y="189"/>
                  </a:moveTo>
                  <a:cubicBezTo>
                    <a:pt x="594" y="149"/>
                    <a:pt x="553" y="116"/>
                    <a:pt x="503" y="116"/>
                  </a:cubicBezTo>
                  <a:cubicBezTo>
                    <a:pt x="493" y="116"/>
                    <a:pt x="483" y="117"/>
                    <a:pt x="474" y="120"/>
                  </a:cubicBezTo>
                  <a:cubicBezTo>
                    <a:pt x="472" y="54"/>
                    <a:pt x="410" y="0"/>
                    <a:pt x="334" y="0"/>
                  </a:cubicBezTo>
                  <a:cubicBezTo>
                    <a:pt x="262" y="0"/>
                    <a:pt x="202" y="49"/>
                    <a:pt x="195" y="110"/>
                  </a:cubicBezTo>
                  <a:cubicBezTo>
                    <a:pt x="186" y="107"/>
                    <a:pt x="176" y="106"/>
                    <a:pt x="166" y="106"/>
                  </a:cubicBezTo>
                  <a:cubicBezTo>
                    <a:pt x="134" y="106"/>
                    <a:pt x="106" y="122"/>
                    <a:pt x="95" y="145"/>
                  </a:cubicBezTo>
                  <a:cubicBezTo>
                    <a:pt x="88" y="143"/>
                    <a:pt x="81" y="143"/>
                    <a:pt x="74" y="143"/>
                  </a:cubicBezTo>
                  <a:cubicBezTo>
                    <a:pt x="33" y="143"/>
                    <a:pt x="0" y="169"/>
                    <a:pt x="0" y="203"/>
                  </a:cubicBezTo>
                  <a:cubicBezTo>
                    <a:pt x="0" y="236"/>
                    <a:pt x="33" y="262"/>
                    <a:pt x="74" y="262"/>
                  </a:cubicBezTo>
                  <a:cubicBezTo>
                    <a:pt x="76" y="262"/>
                    <a:pt x="78" y="262"/>
                    <a:pt x="80" y="262"/>
                  </a:cubicBezTo>
                  <a:cubicBezTo>
                    <a:pt x="81" y="262"/>
                    <a:pt x="82" y="262"/>
                    <a:pt x="84" y="262"/>
                  </a:cubicBezTo>
                  <a:cubicBezTo>
                    <a:pt x="513" y="262"/>
                    <a:pt x="513" y="262"/>
                    <a:pt x="513" y="262"/>
                  </a:cubicBezTo>
                  <a:cubicBezTo>
                    <a:pt x="518" y="262"/>
                    <a:pt x="523" y="261"/>
                    <a:pt x="528" y="260"/>
                  </a:cubicBezTo>
                  <a:cubicBezTo>
                    <a:pt x="566" y="251"/>
                    <a:pt x="594" y="223"/>
                    <a:pt x="594" y="1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1195" y="2757"/>
              <a:ext cx="3338" cy="1236"/>
            </a:xfrm>
            <a:custGeom>
              <a:avLst/>
              <a:gdLst>
                <a:gd name="T0" fmla="*/ 0 w 2450"/>
                <a:gd name="T1" fmla="*/ 0 h 907"/>
                <a:gd name="T2" fmla="*/ 1225 w 2450"/>
                <a:gd name="T3" fmla="*/ 907 h 907"/>
                <a:gd name="T4" fmla="*/ 2450 w 2450"/>
                <a:gd name="T5" fmla="*/ 0 h 907"/>
                <a:gd name="T6" fmla="*/ 0 w 2450"/>
                <a:gd name="T7" fmla="*/ 0 h 907"/>
              </a:gdLst>
              <a:ahLst/>
              <a:cxnLst>
                <a:cxn ang="0">
                  <a:pos x="T0" y="T1"/>
                </a:cxn>
                <a:cxn ang="0">
                  <a:pos x="T2" y="T3"/>
                </a:cxn>
                <a:cxn ang="0">
                  <a:pos x="T4" y="T5"/>
                </a:cxn>
                <a:cxn ang="0">
                  <a:pos x="T6" y="T7"/>
                </a:cxn>
              </a:cxnLst>
              <a:rect l="0" t="0" r="r" b="b"/>
              <a:pathLst>
                <a:path w="2450" h="907">
                  <a:moveTo>
                    <a:pt x="0" y="0"/>
                  </a:moveTo>
                  <a:cubicBezTo>
                    <a:pt x="160" y="525"/>
                    <a:pt x="648" y="907"/>
                    <a:pt x="1225" y="907"/>
                  </a:cubicBezTo>
                  <a:cubicBezTo>
                    <a:pt x="1802" y="907"/>
                    <a:pt x="2290" y="525"/>
                    <a:pt x="2450" y="0"/>
                  </a:cubicBezTo>
                  <a:lnTo>
                    <a:pt x="0" y="0"/>
                  </a:lnTo>
                  <a:close/>
                </a:path>
              </a:pathLst>
            </a:custGeom>
            <a:solidFill>
              <a:srgbClr val="E07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2518" y="2757"/>
              <a:ext cx="2015" cy="1236"/>
            </a:xfrm>
            <a:custGeom>
              <a:avLst/>
              <a:gdLst>
                <a:gd name="T0" fmla="*/ 868 w 1479"/>
                <a:gd name="T1" fmla="*/ 0 h 907"/>
                <a:gd name="T2" fmla="*/ 8 w 1479"/>
                <a:gd name="T3" fmla="*/ 879 h 907"/>
                <a:gd name="T4" fmla="*/ 0 w 1479"/>
                <a:gd name="T5" fmla="*/ 881 h 907"/>
                <a:gd name="T6" fmla="*/ 254 w 1479"/>
                <a:gd name="T7" fmla="*/ 907 h 907"/>
                <a:gd name="T8" fmla="*/ 1479 w 1479"/>
                <a:gd name="T9" fmla="*/ 0 h 907"/>
                <a:gd name="T10" fmla="*/ 868 w 1479"/>
                <a:gd name="T11" fmla="*/ 0 h 907"/>
              </a:gdLst>
              <a:ahLst/>
              <a:cxnLst>
                <a:cxn ang="0">
                  <a:pos x="T0" y="T1"/>
                </a:cxn>
                <a:cxn ang="0">
                  <a:pos x="T2" y="T3"/>
                </a:cxn>
                <a:cxn ang="0">
                  <a:pos x="T4" y="T5"/>
                </a:cxn>
                <a:cxn ang="0">
                  <a:pos x="T6" y="T7"/>
                </a:cxn>
                <a:cxn ang="0">
                  <a:pos x="T8" y="T9"/>
                </a:cxn>
                <a:cxn ang="0">
                  <a:pos x="T10" y="T11"/>
                </a:cxn>
              </a:cxnLst>
              <a:rect l="0" t="0" r="r" b="b"/>
              <a:pathLst>
                <a:path w="1479" h="907">
                  <a:moveTo>
                    <a:pt x="868" y="0"/>
                  </a:moveTo>
                  <a:cubicBezTo>
                    <a:pt x="754" y="406"/>
                    <a:pt x="441" y="747"/>
                    <a:pt x="8" y="879"/>
                  </a:cubicBezTo>
                  <a:cubicBezTo>
                    <a:pt x="5" y="880"/>
                    <a:pt x="2" y="880"/>
                    <a:pt x="0" y="881"/>
                  </a:cubicBezTo>
                  <a:cubicBezTo>
                    <a:pt x="82" y="898"/>
                    <a:pt x="167" y="907"/>
                    <a:pt x="254" y="907"/>
                  </a:cubicBezTo>
                  <a:cubicBezTo>
                    <a:pt x="831" y="907"/>
                    <a:pt x="1319" y="525"/>
                    <a:pt x="1479" y="0"/>
                  </a:cubicBezTo>
                  <a:lnTo>
                    <a:pt x="868" y="0"/>
                  </a:lnTo>
                  <a:close/>
                </a:path>
              </a:pathLst>
            </a:custGeom>
            <a:solidFill>
              <a:srgbClr val="F78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14"/>
            <p:cNvSpPr>
              <a:spLocks noChangeArrowheads="1"/>
            </p:cNvSpPr>
            <p:nvPr/>
          </p:nvSpPr>
          <p:spPr bwMode="auto">
            <a:xfrm>
              <a:off x="1195" y="2487"/>
              <a:ext cx="3338" cy="538"/>
            </a:xfrm>
            <a:prstGeom prst="ellipse">
              <a:avLst/>
            </a:prstGeom>
            <a:solidFill>
              <a:srgbClr val="F4D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5"/>
            <p:cNvSpPr>
              <a:spLocks/>
            </p:cNvSpPr>
            <p:nvPr/>
          </p:nvSpPr>
          <p:spPr bwMode="auto">
            <a:xfrm>
              <a:off x="3300" y="2024"/>
              <a:ext cx="903" cy="631"/>
            </a:xfrm>
            <a:custGeom>
              <a:avLst/>
              <a:gdLst>
                <a:gd name="T0" fmla="*/ 663 w 663"/>
                <a:gd name="T1" fmla="*/ 418 h 463"/>
                <a:gd name="T2" fmla="*/ 332 w 663"/>
                <a:gd name="T3" fmla="*/ 0 h 463"/>
                <a:gd name="T4" fmla="*/ 0 w 663"/>
                <a:gd name="T5" fmla="*/ 418 h 463"/>
                <a:gd name="T6" fmla="*/ 1 w 663"/>
                <a:gd name="T7" fmla="*/ 418 h 463"/>
                <a:gd name="T8" fmla="*/ 0 w 663"/>
                <a:gd name="T9" fmla="*/ 421 h 463"/>
                <a:gd name="T10" fmla="*/ 332 w 663"/>
                <a:gd name="T11" fmla="*/ 463 h 463"/>
                <a:gd name="T12" fmla="*/ 663 w 663"/>
                <a:gd name="T13" fmla="*/ 421 h 463"/>
                <a:gd name="T14" fmla="*/ 662 w 663"/>
                <a:gd name="T15" fmla="*/ 418 h 463"/>
                <a:gd name="T16" fmla="*/ 663 w 663"/>
                <a:gd name="T17" fmla="*/ 41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3" h="463">
                  <a:moveTo>
                    <a:pt x="663" y="418"/>
                  </a:moveTo>
                  <a:cubicBezTo>
                    <a:pt x="663" y="418"/>
                    <a:pt x="496" y="0"/>
                    <a:pt x="332" y="0"/>
                  </a:cubicBezTo>
                  <a:cubicBezTo>
                    <a:pt x="168" y="0"/>
                    <a:pt x="0" y="418"/>
                    <a:pt x="0" y="418"/>
                  </a:cubicBezTo>
                  <a:cubicBezTo>
                    <a:pt x="1" y="418"/>
                    <a:pt x="1" y="418"/>
                    <a:pt x="1" y="418"/>
                  </a:cubicBezTo>
                  <a:cubicBezTo>
                    <a:pt x="1" y="419"/>
                    <a:pt x="0" y="420"/>
                    <a:pt x="0" y="421"/>
                  </a:cubicBezTo>
                  <a:cubicBezTo>
                    <a:pt x="0" y="444"/>
                    <a:pt x="149" y="463"/>
                    <a:pt x="332" y="463"/>
                  </a:cubicBezTo>
                  <a:cubicBezTo>
                    <a:pt x="515" y="463"/>
                    <a:pt x="663" y="444"/>
                    <a:pt x="663" y="421"/>
                  </a:cubicBezTo>
                  <a:cubicBezTo>
                    <a:pt x="663" y="420"/>
                    <a:pt x="663" y="419"/>
                    <a:pt x="662" y="418"/>
                  </a:cubicBezTo>
                  <a:lnTo>
                    <a:pt x="663" y="418"/>
                  </a:lnTo>
                  <a:close/>
                </a:path>
              </a:pathLst>
            </a:custGeom>
            <a:solidFill>
              <a:srgbClr val="D1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3752" y="2024"/>
              <a:ext cx="451" cy="631"/>
            </a:xfrm>
            <a:custGeom>
              <a:avLst/>
              <a:gdLst>
                <a:gd name="T0" fmla="*/ 331 w 331"/>
                <a:gd name="T1" fmla="*/ 418 h 463"/>
                <a:gd name="T2" fmla="*/ 0 w 331"/>
                <a:gd name="T3" fmla="*/ 0 h 463"/>
                <a:gd name="T4" fmla="*/ 0 w 331"/>
                <a:gd name="T5" fmla="*/ 463 h 463"/>
                <a:gd name="T6" fmla="*/ 331 w 331"/>
                <a:gd name="T7" fmla="*/ 421 h 463"/>
                <a:gd name="T8" fmla="*/ 330 w 331"/>
                <a:gd name="T9" fmla="*/ 418 h 463"/>
                <a:gd name="T10" fmla="*/ 331 w 331"/>
                <a:gd name="T11" fmla="*/ 418 h 463"/>
              </a:gdLst>
              <a:ahLst/>
              <a:cxnLst>
                <a:cxn ang="0">
                  <a:pos x="T0" y="T1"/>
                </a:cxn>
                <a:cxn ang="0">
                  <a:pos x="T2" y="T3"/>
                </a:cxn>
                <a:cxn ang="0">
                  <a:pos x="T4" y="T5"/>
                </a:cxn>
                <a:cxn ang="0">
                  <a:pos x="T6" y="T7"/>
                </a:cxn>
                <a:cxn ang="0">
                  <a:pos x="T8" y="T9"/>
                </a:cxn>
                <a:cxn ang="0">
                  <a:pos x="T10" y="T11"/>
                </a:cxn>
              </a:cxnLst>
              <a:rect l="0" t="0" r="r" b="b"/>
              <a:pathLst>
                <a:path w="331" h="463">
                  <a:moveTo>
                    <a:pt x="331" y="418"/>
                  </a:moveTo>
                  <a:cubicBezTo>
                    <a:pt x="331" y="418"/>
                    <a:pt x="164" y="0"/>
                    <a:pt x="0" y="0"/>
                  </a:cubicBezTo>
                  <a:cubicBezTo>
                    <a:pt x="0" y="463"/>
                    <a:pt x="0" y="463"/>
                    <a:pt x="0" y="463"/>
                  </a:cubicBezTo>
                  <a:cubicBezTo>
                    <a:pt x="183" y="463"/>
                    <a:pt x="331" y="444"/>
                    <a:pt x="331" y="421"/>
                  </a:cubicBezTo>
                  <a:cubicBezTo>
                    <a:pt x="331" y="420"/>
                    <a:pt x="331" y="419"/>
                    <a:pt x="330" y="418"/>
                  </a:cubicBezTo>
                  <a:lnTo>
                    <a:pt x="331" y="418"/>
                  </a:lnTo>
                  <a:close/>
                </a:path>
              </a:pathLst>
            </a:custGeom>
            <a:solidFill>
              <a:srgbClr val="D9D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Oval 17"/>
            <p:cNvSpPr>
              <a:spLocks noChangeArrowheads="1"/>
            </p:cNvSpPr>
            <p:nvPr/>
          </p:nvSpPr>
          <p:spPr bwMode="auto">
            <a:xfrm>
              <a:off x="3287" y="2547"/>
              <a:ext cx="930" cy="145"/>
            </a:xfrm>
            <a:prstGeom prst="ellipse">
              <a:avLst/>
            </a:prstGeom>
            <a:solidFill>
              <a:srgbClr val="F4D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8"/>
            <p:cNvSpPr>
              <a:spLocks/>
            </p:cNvSpPr>
            <p:nvPr/>
          </p:nvSpPr>
          <p:spPr bwMode="auto">
            <a:xfrm>
              <a:off x="2233" y="1611"/>
              <a:ext cx="1492" cy="1012"/>
            </a:xfrm>
            <a:custGeom>
              <a:avLst/>
              <a:gdLst>
                <a:gd name="T0" fmla="*/ 1095 w 1095"/>
                <a:gd name="T1" fmla="*/ 670 h 743"/>
                <a:gd name="T2" fmla="*/ 547 w 1095"/>
                <a:gd name="T3" fmla="*/ 0 h 743"/>
                <a:gd name="T4" fmla="*/ 0 w 1095"/>
                <a:gd name="T5" fmla="*/ 670 h 743"/>
                <a:gd name="T6" fmla="*/ 1 w 1095"/>
                <a:gd name="T7" fmla="*/ 670 h 743"/>
                <a:gd name="T8" fmla="*/ 0 w 1095"/>
                <a:gd name="T9" fmla="*/ 674 h 743"/>
                <a:gd name="T10" fmla="*/ 547 w 1095"/>
                <a:gd name="T11" fmla="*/ 743 h 743"/>
                <a:gd name="T12" fmla="*/ 1095 w 1095"/>
                <a:gd name="T13" fmla="*/ 674 h 743"/>
                <a:gd name="T14" fmla="*/ 1094 w 1095"/>
                <a:gd name="T15" fmla="*/ 670 h 743"/>
                <a:gd name="T16" fmla="*/ 1095 w 1095"/>
                <a:gd name="T17" fmla="*/ 67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5" h="743">
                  <a:moveTo>
                    <a:pt x="1095" y="670"/>
                  </a:moveTo>
                  <a:cubicBezTo>
                    <a:pt x="1095" y="670"/>
                    <a:pt x="818" y="0"/>
                    <a:pt x="547" y="0"/>
                  </a:cubicBezTo>
                  <a:cubicBezTo>
                    <a:pt x="276" y="0"/>
                    <a:pt x="0" y="670"/>
                    <a:pt x="0" y="670"/>
                  </a:cubicBezTo>
                  <a:cubicBezTo>
                    <a:pt x="1" y="670"/>
                    <a:pt x="1" y="670"/>
                    <a:pt x="1" y="670"/>
                  </a:cubicBezTo>
                  <a:cubicBezTo>
                    <a:pt x="0" y="671"/>
                    <a:pt x="0" y="673"/>
                    <a:pt x="0" y="674"/>
                  </a:cubicBezTo>
                  <a:cubicBezTo>
                    <a:pt x="0" y="712"/>
                    <a:pt x="245" y="743"/>
                    <a:pt x="547" y="743"/>
                  </a:cubicBezTo>
                  <a:cubicBezTo>
                    <a:pt x="850" y="743"/>
                    <a:pt x="1095" y="712"/>
                    <a:pt x="1095" y="674"/>
                  </a:cubicBezTo>
                  <a:cubicBezTo>
                    <a:pt x="1095" y="673"/>
                    <a:pt x="1095" y="671"/>
                    <a:pt x="1094" y="670"/>
                  </a:cubicBezTo>
                  <a:lnTo>
                    <a:pt x="1095" y="670"/>
                  </a:lnTo>
                  <a:close/>
                </a:path>
              </a:pathLst>
            </a:custGeom>
            <a:solidFill>
              <a:srgbClr val="D1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9"/>
            <p:cNvSpPr>
              <a:spLocks/>
            </p:cNvSpPr>
            <p:nvPr/>
          </p:nvSpPr>
          <p:spPr bwMode="auto">
            <a:xfrm>
              <a:off x="2978" y="1611"/>
              <a:ext cx="747" cy="1012"/>
            </a:xfrm>
            <a:custGeom>
              <a:avLst/>
              <a:gdLst>
                <a:gd name="T0" fmla="*/ 548 w 548"/>
                <a:gd name="T1" fmla="*/ 670 h 743"/>
                <a:gd name="T2" fmla="*/ 0 w 548"/>
                <a:gd name="T3" fmla="*/ 0 h 743"/>
                <a:gd name="T4" fmla="*/ 0 w 548"/>
                <a:gd name="T5" fmla="*/ 743 h 743"/>
                <a:gd name="T6" fmla="*/ 548 w 548"/>
                <a:gd name="T7" fmla="*/ 674 h 743"/>
                <a:gd name="T8" fmla="*/ 547 w 548"/>
                <a:gd name="T9" fmla="*/ 670 h 743"/>
                <a:gd name="T10" fmla="*/ 548 w 548"/>
                <a:gd name="T11" fmla="*/ 670 h 743"/>
              </a:gdLst>
              <a:ahLst/>
              <a:cxnLst>
                <a:cxn ang="0">
                  <a:pos x="T0" y="T1"/>
                </a:cxn>
                <a:cxn ang="0">
                  <a:pos x="T2" y="T3"/>
                </a:cxn>
                <a:cxn ang="0">
                  <a:pos x="T4" y="T5"/>
                </a:cxn>
                <a:cxn ang="0">
                  <a:pos x="T6" y="T7"/>
                </a:cxn>
                <a:cxn ang="0">
                  <a:pos x="T8" y="T9"/>
                </a:cxn>
                <a:cxn ang="0">
                  <a:pos x="T10" y="T11"/>
                </a:cxn>
              </a:cxnLst>
              <a:rect l="0" t="0" r="r" b="b"/>
              <a:pathLst>
                <a:path w="548" h="743">
                  <a:moveTo>
                    <a:pt x="548" y="670"/>
                  </a:moveTo>
                  <a:cubicBezTo>
                    <a:pt x="548" y="670"/>
                    <a:pt x="271" y="0"/>
                    <a:pt x="0" y="0"/>
                  </a:cubicBezTo>
                  <a:cubicBezTo>
                    <a:pt x="0" y="743"/>
                    <a:pt x="0" y="743"/>
                    <a:pt x="0" y="743"/>
                  </a:cubicBezTo>
                  <a:cubicBezTo>
                    <a:pt x="303" y="743"/>
                    <a:pt x="548" y="712"/>
                    <a:pt x="548" y="674"/>
                  </a:cubicBezTo>
                  <a:cubicBezTo>
                    <a:pt x="548" y="673"/>
                    <a:pt x="548" y="671"/>
                    <a:pt x="547" y="670"/>
                  </a:cubicBezTo>
                  <a:lnTo>
                    <a:pt x="548" y="670"/>
                  </a:lnTo>
                  <a:close/>
                </a:path>
              </a:pathLst>
            </a:custGeom>
            <a:solidFill>
              <a:srgbClr val="D9D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0"/>
            <p:cNvSpPr>
              <a:spLocks noChangeArrowheads="1"/>
            </p:cNvSpPr>
            <p:nvPr/>
          </p:nvSpPr>
          <p:spPr bwMode="auto">
            <a:xfrm>
              <a:off x="2875" y="2164"/>
              <a:ext cx="17" cy="63"/>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1"/>
            <p:cNvSpPr>
              <a:spLocks/>
            </p:cNvSpPr>
            <p:nvPr/>
          </p:nvSpPr>
          <p:spPr bwMode="auto">
            <a:xfrm>
              <a:off x="2809" y="1979"/>
              <a:ext cx="149" cy="195"/>
            </a:xfrm>
            <a:custGeom>
              <a:avLst/>
              <a:gdLst>
                <a:gd name="T0" fmla="*/ 91 w 109"/>
                <a:gd name="T1" fmla="*/ 103 h 143"/>
                <a:gd name="T2" fmla="*/ 102 w 109"/>
                <a:gd name="T3" fmla="*/ 85 h 143"/>
                <a:gd name="T4" fmla="*/ 84 w 109"/>
                <a:gd name="T5" fmla="*/ 65 h 143"/>
                <a:gd name="T6" fmla="*/ 95 w 109"/>
                <a:gd name="T7" fmla="*/ 47 h 143"/>
                <a:gd name="T8" fmla="*/ 75 w 109"/>
                <a:gd name="T9" fmla="*/ 27 h 143"/>
                <a:gd name="T10" fmla="*/ 73 w 109"/>
                <a:gd name="T11" fmla="*/ 27 h 143"/>
                <a:gd name="T12" fmla="*/ 73 w 109"/>
                <a:gd name="T13" fmla="*/ 18 h 143"/>
                <a:gd name="T14" fmla="*/ 55 w 109"/>
                <a:gd name="T15" fmla="*/ 0 h 143"/>
                <a:gd name="T16" fmla="*/ 36 w 109"/>
                <a:gd name="T17" fmla="*/ 18 h 143"/>
                <a:gd name="T18" fmla="*/ 36 w 109"/>
                <a:gd name="T19" fmla="*/ 27 h 143"/>
                <a:gd name="T20" fmla="*/ 35 w 109"/>
                <a:gd name="T21" fmla="*/ 27 h 143"/>
                <a:gd name="T22" fmla="*/ 14 w 109"/>
                <a:gd name="T23" fmla="*/ 47 h 143"/>
                <a:gd name="T24" fmla="*/ 26 w 109"/>
                <a:gd name="T25" fmla="*/ 65 h 143"/>
                <a:gd name="T26" fmla="*/ 7 w 109"/>
                <a:gd name="T27" fmla="*/ 85 h 143"/>
                <a:gd name="T28" fmla="*/ 19 w 109"/>
                <a:gd name="T29" fmla="*/ 103 h 143"/>
                <a:gd name="T30" fmla="*/ 0 w 109"/>
                <a:gd name="T31" fmla="*/ 123 h 143"/>
                <a:gd name="T32" fmla="*/ 21 w 109"/>
                <a:gd name="T33" fmla="*/ 143 h 143"/>
                <a:gd name="T34" fmla="*/ 89 w 109"/>
                <a:gd name="T35" fmla="*/ 143 h 143"/>
                <a:gd name="T36" fmla="*/ 109 w 109"/>
                <a:gd name="T37" fmla="*/ 123 h 143"/>
                <a:gd name="T38" fmla="*/ 91 w 109"/>
                <a:gd name="T39" fmla="*/ 10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43">
                  <a:moveTo>
                    <a:pt x="91" y="103"/>
                  </a:moveTo>
                  <a:cubicBezTo>
                    <a:pt x="97" y="100"/>
                    <a:pt x="102" y="93"/>
                    <a:pt x="102" y="85"/>
                  </a:cubicBezTo>
                  <a:cubicBezTo>
                    <a:pt x="102" y="75"/>
                    <a:pt x="94" y="66"/>
                    <a:pt x="84" y="65"/>
                  </a:cubicBezTo>
                  <a:cubicBezTo>
                    <a:pt x="90" y="62"/>
                    <a:pt x="95" y="55"/>
                    <a:pt x="95" y="47"/>
                  </a:cubicBezTo>
                  <a:cubicBezTo>
                    <a:pt x="95" y="36"/>
                    <a:pt x="86" y="27"/>
                    <a:pt x="75" y="27"/>
                  </a:cubicBezTo>
                  <a:cubicBezTo>
                    <a:pt x="73" y="27"/>
                    <a:pt x="73" y="27"/>
                    <a:pt x="73" y="27"/>
                  </a:cubicBezTo>
                  <a:cubicBezTo>
                    <a:pt x="73" y="18"/>
                    <a:pt x="73" y="18"/>
                    <a:pt x="73" y="18"/>
                  </a:cubicBezTo>
                  <a:cubicBezTo>
                    <a:pt x="73" y="8"/>
                    <a:pt x="65" y="0"/>
                    <a:pt x="55" y="0"/>
                  </a:cubicBezTo>
                  <a:cubicBezTo>
                    <a:pt x="45" y="0"/>
                    <a:pt x="36" y="8"/>
                    <a:pt x="36" y="18"/>
                  </a:cubicBezTo>
                  <a:cubicBezTo>
                    <a:pt x="36" y="27"/>
                    <a:pt x="36" y="27"/>
                    <a:pt x="36" y="27"/>
                  </a:cubicBezTo>
                  <a:cubicBezTo>
                    <a:pt x="35" y="27"/>
                    <a:pt x="35" y="27"/>
                    <a:pt x="35" y="27"/>
                  </a:cubicBezTo>
                  <a:cubicBezTo>
                    <a:pt x="23" y="27"/>
                    <a:pt x="14" y="36"/>
                    <a:pt x="14" y="47"/>
                  </a:cubicBezTo>
                  <a:cubicBezTo>
                    <a:pt x="14" y="55"/>
                    <a:pt x="19" y="62"/>
                    <a:pt x="26" y="65"/>
                  </a:cubicBezTo>
                  <a:cubicBezTo>
                    <a:pt x="15" y="66"/>
                    <a:pt x="7" y="75"/>
                    <a:pt x="7" y="85"/>
                  </a:cubicBezTo>
                  <a:cubicBezTo>
                    <a:pt x="7" y="93"/>
                    <a:pt x="12" y="100"/>
                    <a:pt x="19" y="103"/>
                  </a:cubicBezTo>
                  <a:cubicBezTo>
                    <a:pt x="8" y="104"/>
                    <a:pt x="0" y="113"/>
                    <a:pt x="0" y="123"/>
                  </a:cubicBezTo>
                  <a:cubicBezTo>
                    <a:pt x="0" y="134"/>
                    <a:pt x="9" y="143"/>
                    <a:pt x="21" y="143"/>
                  </a:cubicBezTo>
                  <a:cubicBezTo>
                    <a:pt x="89" y="143"/>
                    <a:pt x="89" y="143"/>
                    <a:pt x="89" y="143"/>
                  </a:cubicBezTo>
                  <a:cubicBezTo>
                    <a:pt x="100" y="143"/>
                    <a:pt x="109" y="134"/>
                    <a:pt x="109" y="123"/>
                  </a:cubicBezTo>
                  <a:cubicBezTo>
                    <a:pt x="109" y="113"/>
                    <a:pt x="101" y="104"/>
                    <a:pt x="91" y="103"/>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2"/>
            <p:cNvSpPr>
              <a:spLocks/>
            </p:cNvSpPr>
            <p:nvPr/>
          </p:nvSpPr>
          <p:spPr bwMode="auto">
            <a:xfrm>
              <a:off x="2884" y="1979"/>
              <a:ext cx="74" cy="195"/>
            </a:xfrm>
            <a:custGeom>
              <a:avLst/>
              <a:gdLst>
                <a:gd name="T0" fmla="*/ 36 w 54"/>
                <a:gd name="T1" fmla="*/ 103 h 143"/>
                <a:gd name="T2" fmla="*/ 47 w 54"/>
                <a:gd name="T3" fmla="*/ 85 h 143"/>
                <a:gd name="T4" fmla="*/ 29 w 54"/>
                <a:gd name="T5" fmla="*/ 65 h 143"/>
                <a:gd name="T6" fmla="*/ 40 w 54"/>
                <a:gd name="T7" fmla="*/ 47 h 143"/>
                <a:gd name="T8" fmla="*/ 20 w 54"/>
                <a:gd name="T9" fmla="*/ 27 h 143"/>
                <a:gd name="T10" fmla="*/ 18 w 54"/>
                <a:gd name="T11" fmla="*/ 27 h 143"/>
                <a:gd name="T12" fmla="*/ 18 w 54"/>
                <a:gd name="T13" fmla="*/ 18 h 143"/>
                <a:gd name="T14" fmla="*/ 0 w 54"/>
                <a:gd name="T15" fmla="*/ 0 h 143"/>
                <a:gd name="T16" fmla="*/ 0 w 54"/>
                <a:gd name="T17" fmla="*/ 143 h 143"/>
                <a:gd name="T18" fmla="*/ 34 w 54"/>
                <a:gd name="T19" fmla="*/ 143 h 143"/>
                <a:gd name="T20" fmla="*/ 54 w 54"/>
                <a:gd name="T21" fmla="*/ 123 h 143"/>
                <a:gd name="T22" fmla="*/ 36 w 54"/>
                <a:gd name="T23" fmla="*/ 10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43">
                  <a:moveTo>
                    <a:pt x="36" y="103"/>
                  </a:moveTo>
                  <a:cubicBezTo>
                    <a:pt x="42" y="100"/>
                    <a:pt x="47" y="93"/>
                    <a:pt x="47" y="85"/>
                  </a:cubicBezTo>
                  <a:cubicBezTo>
                    <a:pt x="47" y="75"/>
                    <a:pt x="39" y="66"/>
                    <a:pt x="29" y="65"/>
                  </a:cubicBezTo>
                  <a:cubicBezTo>
                    <a:pt x="35" y="62"/>
                    <a:pt x="40" y="55"/>
                    <a:pt x="40" y="47"/>
                  </a:cubicBezTo>
                  <a:cubicBezTo>
                    <a:pt x="40" y="36"/>
                    <a:pt x="31" y="27"/>
                    <a:pt x="20" y="27"/>
                  </a:cubicBezTo>
                  <a:cubicBezTo>
                    <a:pt x="18" y="27"/>
                    <a:pt x="18" y="27"/>
                    <a:pt x="18" y="27"/>
                  </a:cubicBezTo>
                  <a:cubicBezTo>
                    <a:pt x="18" y="18"/>
                    <a:pt x="18" y="18"/>
                    <a:pt x="18" y="18"/>
                  </a:cubicBezTo>
                  <a:cubicBezTo>
                    <a:pt x="18" y="8"/>
                    <a:pt x="10" y="0"/>
                    <a:pt x="0" y="0"/>
                  </a:cubicBezTo>
                  <a:cubicBezTo>
                    <a:pt x="0" y="143"/>
                    <a:pt x="0" y="143"/>
                    <a:pt x="0" y="143"/>
                  </a:cubicBezTo>
                  <a:cubicBezTo>
                    <a:pt x="34" y="143"/>
                    <a:pt x="34" y="143"/>
                    <a:pt x="34" y="143"/>
                  </a:cubicBezTo>
                  <a:cubicBezTo>
                    <a:pt x="45" y="143"/>
                    <a:pt x="54" y="134"/>
                    <a:pt x="54" y="123"/>
                  </a:cubicBezTo>
                  <a:cubicBezTo>
                    <a:pt x="54" y="113"/>
                    <a:pt x="46" y="104"/>
                    <a:pt x="36" y="103"/>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3"/>
            <p:cNvSpPr>
              <a:spLocks noChangeArrowheads="1"/>
            </p:cNvSpPr>
            <p:nvPr/>
          </p:nvSpPr>
          <p:spPr bwMode="auto">
            <a:xfrm>
              <a:off x="2635" y="2088"/>
              <a:ext cx="18" cy="63"/>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4"/>
            <p:cNvSpPr>
              <a:spLocks/>
            </p:cNvSpPr>
            <p:nvPr/>
          </p:nvSpPr>
          <p:spPr bwMode="auto">
            <a:xfrm>
              <a:off x="2570" y="1903"/>
              <a:ext cx="148" cy="195"/>
            </a:xfrm>
            <a:custGeom>
              <a:avLst/>
              <a:gdLst>
                <a:gd name="T0" fmla="*/ 91 w 109"/>
                <a:gd name="T1" fmla="*/ 103 h 143"/>
                <a:gd name="T2" fmla="*/ 102 w 109"/>
                <a:gd name="T3" fmla="*/ 85 h 143"/>
                <a:gd name="T4" fmla="*/ 84 w 109"/>
                <a:gd name="T5" fmla="*/ 65 h 143"/>
                <a:gd name="T6" fmla="*/ 95 w 109"/>
                <a:gd name="T7" fmla="*/ 47 h 143"/>
                <a:gd name="T8" fmla="*/ 75 w 109"/>
                <a:gd name="T9" fmla="*/ 27 h 143"/>
                <a:gd name="T10" fmla="*/ 73 w 109"/>
                <a:gd name="T11" fmla="*/ 27 h 143"/>
                <a:gd name="T12" fmla="*/ 73 w 109"/>
                <a:gd name="T13" fmla="*/ 18 h 143"/>
                <a:gd name="T14" fmla="*/ 55 w 109"/>
                <a:gd name="T15" fmla="*/ 0 h 143"/>
                <a:gd name="T16" fmla="*/ 36 w 109"/>
                <a:gd name="T17" fmla="*/ 18 h 143"/>
                <a:gd name="T18" fmla="*/ 36 w 109"/>
                <a:gd name="T19" fmla="*/ 27 h 143"/>
                <a:gd name="T20" fmla="*/ 35 w 109"/>
                <a:gd name="T21" fmla="*/ 27 h 143"/>
                <a:gd name="T22" fmla="*/ 14 w 109"/>
                <a:gd name="T23" fmla="*/ 47 h 143"/>
                <a:gd name="T24" fmla="*/ 26 w 109"/>
                <a:gd name="T25" fmla="*/ 65 h 143"/>
                <a:gd name="T26" fmla="*/ 7 w 109"/>
                <a:gd name="T27" fmla="*/ 85 h 143"/>
                <a:gd name="T28" fmla="*/ 19 w 109"/>
                <a:gd name="T29" fmla="*/ 103 h 143"/>
                <a:gd name="T30" fmla="*/ 0 w 109"/>
                <a:gd name="T31" fmla="*/ 123 h 143"/>
                <a:gd name="T32" fmla="*/ 21 w 109"/>
                <a:gd name="T33" fmla="*/ 143 h 143"/>
                <a:gd name="T34" fmla="*/ 89 w 109"/>
                <a:gd name="T35" fmla="*/ 143 h 143"/>
                <a:gd name="T36" fmla="*/ 109 w 109"/>
                <a:gd name="T37" fmla="*/ 123 h 143"/>
                <a:gd name="T38" fmla="*/ 91 w 109"/>
                <a:gd name="T39" fmla="*/ 10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43">
                  <a:moveTo>
                    <a:pt x="91" y="103"/>
                  </a:moveTo>
                  <a:cubicBezTo>
                    <a:pt x="97" y="100"/>
                    <a:pt x="102" y="93"/>
                    <a:pt x="102" y="85"/>
                  </a:cubicBezTo>
                  <a:cubicBezTo>
                    <a:pt x="102" y="75"/>
                    <a:pt x="94" y="66"/>
                    <a:pt x="84" y="65"/>
                  </a:cubicBezTo>
                  <a:cubicBezTo>
                    <a:pt x="90" y="62"/>
                    <a:pt x="95" y="55"/>
                    <a:pt x="95" y="47"/>
                  </a:cubicBezTo>
                  <a:cubicBezTo>
                    <a:pt x="95" y="36"/>
                    <a:pt x="86" y="27"/>
                    <a:pt x="75" y="27"/>
                  </a:cubicBezTo>
                  <a:cubicBezTo>
                    <a:pt x="73" y="27"/>
                    <a:pt x="73" y="27"/>
                    <a:pt x="73" y="27"/>
                  </a:cubicBezTo>
                  <a:cubicBezTo>
                    <a:pt x="73" y="18"/>
                    <a:pt x="73" y="18"/>
                    <a:pt x="73" y="18"/>
                  </a:cubicBezTo>
                  <a:cubicBezTo>
                    <a:pt x="73" y="8"/>
                    <a:pt x="65" y="0"/>
                    <a:pt x="55" y="0"/>
                  </a:cubicBezTo>
                  <a:cubicBezTo>
                    <a:pt x="45" y="0"/>
                    <a:pt x="36" y="8"/>
                    <a:pt x="36" y="18"/>
                  </a:cubicBezTo>
                  <a:cubicBezTo>
                    <a:pt x="36" y="27"/>
                    <a:pt x="36" y="27"/>
                    <a:pt x="36" y="27"/>
                  </a:cubicBezTo>
                  <a:cubicBezTo>
                    <a:pt x="35" y="27"/>
                    <a:pt x="35" y="27"/>
                    <a:pt x="35" y="27"/>
                  </a:cubicBezTo>
                  <a:cubicBezTo>
                    <a:pt x="23" y="27"/>
                    <a:pt x="14" y="36"/>
                    <a:pt x="14" y="47"/>
                  </a:cubicBezTo>
                  <a:cubicBezTo>
                    <a:pt x="14" y="55"/>
                    <a:pt x="19" y="62"/>
                    <a:pt x="26" y="65"/>
                  </a:cubicBezTo>
                  <a:cubicBezTo>
                    <a:pt x="15" y="66"/>
                    <a:pt x="7" y="75"/>
                    <a:pt x="7" y="85"/>
                  </a:cubicBezTo>
                  <a:cubicBezTo>
                    <a:pt x="7" y="93"/>
                    <a:pt x="12" y="100"/>
                    <a:pt x="19" y="103"/>
                  </a:cubicBezTo>
                  <a:cubicBezTo>
                    <a:pt x="8" y="104"/>
                    <a:pt x="0" y="113"/>
                    <a:pt x="0" y="123"/>
                  </a:cubicBezTo>
                  <a:cubicBezTo>
                    <a:pt x="0" y="134"/>
                    <a:pt x="9" y="143"/>
                    <a:pt x="21" y="143"/>
                  </a:cubicBezTo>
                  <a:cubicBezTo>
                    <a:pt x="89" y="143"/>
                    <a:pt x="89" y="143"/>
                    <a:pt x="89" y="143"/>
                  </a:cubicBezTo>
                  <a:cubicBezTo>
                    <a:pt x="100" y="143"/>
                    <a:pt x="109" y="134"/>
                    <a:pt x="109" y="123"/>
                  </a:cubicBezTo>
                  <a:cubicBezTo>
                    <a:pt x="109" y="113"/>
                    <a:pt x="101" y="104"/>
                    <a:pt x="91" y="103"/>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5"/>
            <p:cNvSpPr>
              <a:spLocks/>
            </p:cNvSpPr>
            <p:nvPr/>
          </p:nvSpPr>
          <p:spPr bwMode="auto">
            <a:xfrm>
              <a:off x="2645" y="1903"/>
              <a:ext cx="73" cy="195"/>
            </a:xfrm>
            <a:custGeom>
              <a:avLst/>
              <a:gdLst>
                <a:gd name="T0" fmla="*/ 36 w 54"/>
                <a:gd name="T1" fmla="*/ 103 h 143"/>
                <a:gd name="T2" fmla="*/ 47 w 54"/>
                <a:gd name="T3" fmla="*/ 85 h 143"/>
                <a:gd name="T4" fmla="*/ 29 w 54"/>
                <a:gd name="T5" fmla="*/ 65 h 143"/>
                <a:gd name="T6" fmla="*/ 40 w 54"/>
                <a:gd name="T7" fmla="*/ 47 h 143"/>
                <a:gd name="T8" fmla="*/ 20 w 54"/>
                <a:gd name="T9" fmla="*/ 27 h 143"/>
                <a:gd name="T10" fmla="*/ 18 w 54"/>
                <a:gd name="T11" fmla="*/ 27 h 143"/>
                <a:gd name="T12" fmla="*/ 18 w 54"/>
                <a:gd name="T13" fmla="*/ 18 h 143"/>
                <a:gd name="T14" fmla="*/ 0 w 54"/>
                <a:gd name="T15" fmla="*/ 0 h 143"/>
                <a:gd name="T16" fmla="*/ 0 w 54"/>
                <a:gd name="T17" fmla="*/ 143 h 143"/>
                <a:gd name="T18" fmla="*/ 34 w 54"/>
                <a:gd name="T19" fmla="*/ 143 h 143"/>
                <a:gd name="T20" fmla="*/ 54 w 54"/>
                <a:gd name="T21" fmla="*/ 123 h 143"/>
                <a:gd name="T22" fmla="*/ 36 w 54"/>
                <a:gd name="T23" fmla="*/ 10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43">
                  <a:moveTo>
                    <a:pt x="36" y="103"/>
                  </a:moveTo>
                  <a:cubicBezTo>
                    <a:pt x="42" y="100"/>
                    <a:pt x="47" y="93"/>
                    <a:pt x="47" y="85"/>
                  </a:cubicBezTo>
                  <a:cubicBezTo>
                    <a:pt x="47" y="75"/>
                    <a:pt x="39" y="66"/>
                    <a:pt x="29" y="65"/>
                  </a:cubicBezTo>
                  <a:cubicBezTo>
                    <a:pt x="35" y="62"/>
                    <a:pt x="40" y="55"/>
                    <a:pt x="40" y="47"/>
                  </a:cubicBezTo>
                  <a:cubicBezTo>
                    <a:pt x="40" y="36"/>
                    <a:pt x="31" y="27"/>
                    <a:pt x="20" y="27"/>
                  </a:cubicBezTo>
                  <a:cubicBezTo>
                    <a:pt x="18" y="27"/>
                    <a:pt x="18" y="27"/>
                    <a:pt x="18" y="27"/>
                  </a:cubicBezTo>
                  <a:cubicBezTo>
                    <a:pt x="18" y="18"/>
                    <a:pt x="18" y="18"/>
                    <a:pt x="18" y="18"/>
                  </a:cubicBezTo>
                  <a:cubicBezTo>
                    <a:pt x="18" y="8"/>
                    <a:pt x="10" y="0"/>
                    <a:pt x="0" y="0"/>
                  </a:cubicBezTo>
                  <a:cubicBezTo>
                    <a:pt x="0" y="143"/>
                    <a:pt x="0" y="143"/>
                    <a:pt x="0" y="143"/>
                  </a:cubicBezTo>
                  <a:cubicBezTo>
                    <a:pt x="34" y="143"/>
                    <a:pt x="34" y="143"/>
                    <a:pt x="34" y="143"/>
                  </a:cubicBezTo>
                  <a:cubicBezTo>
                    <a:pt x="45" y="143"/>
                    <a:pt x="54" y="134"/>
                    <a:pt x="54" y="123"/>
                  </a:cubicBezTo>
                  <a:cubicBezTo>
                    <a:pt x="54" y="113"/>
                    <a:pt x="46" y="104"/>
                    <a:pt x="36" y="103"/>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26"/>
            <p:cNvSpPr>
              <a:spLocks noChangeArrowheads="1"/>
            </p:cNvSpPr>
            <p:nvPr/>
          </p:nvSpPr>
          <p:spPr bwMode="auto">
            <a:xfrm>
              <a:off x="2764" y="2279"/>
              <a:ext cx="18" cy="63"/>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7"/>
            <p:cNvSpPr>
              <a:spLocks/>
            </p:cNvSpPr>
            <p:nvPr/>
          </p:nvSpPr>
          <p:spPr bwMode="auto">
            <a:xfrm>
              <a:off x="2699" y="2094"/>
              <a:ext cx="147" cy="196"/>
            </a:xfrm>
            <a:custGeom>
              <a:avLst/>
              <a:gdLst>
                <a:gd name="T0" fmla="*/ 90 w 108"/>
                <a:gd name="T1" fmla="*/ 104 h 144"/>
                <a:gd name="T2" fmla="*/ 102 w 108"/>
                <a:gd name="T3" fmla="*/ 86 h 144"/>
                <a:gd name="T4" fmla="*/ 83 w 108"/>
                <a:gd name="T5" fmla="*/ 66 h 144"/>
                <a:gd name="T6" fmla="*/ 94 w 108"/>
                <a:gd name="T7" fmla="*/ 48 h 144"/>
                <a:gd name="T8" fmla="*/ 74 w 108"/>
                <a:gd name="T9" fmla="*/ 28 h 144"/>
                <a:gd name="T10" fmla="*/ 73 w 108"/>
                <a:gd name="T11" fmla="*/ 28 h 144"/>
                <a:gd name="T12" fmla="*/ 73 w 108"/>
                <a:gd name="T13" fmla="*/ 19 h 144"/>
                <a:gd name="T14" fmla="*/ 54 w 108"/>
                <a:gd name="T15" fmla="*/ 0 h 144"/>
                <a:gd name="T16" fmla="*/ 36 w 108"/>
                <a:gd name="T17" fmla="*/ 19 h 144"/>
                <a:gd name="T18" fmla="*/ 36 w 108"/>
                <a:gd name="T19" fmla="*/ 28 h 144"/>
                <a:gd name="T20" fmla="*/ 34 w 108"/>
                <a:gd name="T21" fmla="*/ 28 h 144"/>
                <a:gd name="T22" fmla="*/ 14 w 108"/>
                <a:gd name="T23" fmla="*/ 48 h 144"/>
                <a:gd name="T24" fmla="*/ 25 w 108"/>
                <a:gd name="T25" fmla="*/ 66 h 144"/>
                <a:gd name="T26" fmla="*/ 7 w 108"/>
                <a:gd name="T27" fmla="*/ 86 h 144"/>
                <a:gd name="T28" fmla="*/ 18 w 108"/>
                <a:gd name="T29" fmla="*/ 104 h 144"/>
                <a:gd name="T30" fmla="*/ 0 w 108"/>
                <a:gd name="T31" fmla="*/ 124 h 144"/>
                <a:gd name="T32" fmla="*/ 20 w 108"/>
                <a:gd name="T33" fmla="*/ 144 h 144"/>
                <a:gd name="T34" fmla="*/ 88 w 108"/>
                <a:gd name="T35" fmla="*/ 144 h 144"/>
                <a:gd name="T36" fmla="*/ 108 w 108"/>
                <a:gd name="T37" fmla="*/ 124 h 144"/>
                <a:gd name="T38" fmla="*/ 90 w 108"/>
                <a:gd name="T39" fmla="*/ 10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 h="144">
                  <a:moveTo>
                    <a:pt x="90" y="104"/>
                  </a:moveTo>
                  <a:cubicBezTo>
                    <a:pt x="97" y="100"/>
                    <a:pt x="102" y="94"/>
                    <a:pt x="102" y="86"/>
                  </a:cubicBezTo>
                  <a:cubicBezTo>
                    <a:pt x="102" y="75"/>
                    <a:pt x="93" y="67"/>
                    <a:pt x="83" y="66"/>
                  </a:cubicBezTo>
                  <a:cubicBezTo>
                    <a:pt x="90" y="62"/>
                    <a:pt x="94" y="56"/>
                    <a:pt x="94" y="48"/>
                  </a:cubicBezTo>
                  <a:cubicBezTo>
                    <a:pt x="94" y="37"/>
                    <a:pt x="85" y="28"/>
                    <a:pt x="74" y="28"/>
                  </a:cubicBezTo>
                  <a:cubicBezTo>
                    <a:pt x="73" y="28"/>
                    <a:pt x="73" y="28"/>
                    <a:pt x="73" y="28"/>
                  </a:cubicBezTo>
                  <a:cubicBezTo>
                    <a:pt x="73" y="19"/>
                    <a:pt x="73" y="19"/>
                    <a:pt x="73" y="19"/>
                  </a:cubicBezTo>
                  <a:cubicBezTo>
                    <a:pt x="73" y="9"/>
                    <a:pt x="64" y="0"/>
                    <a:pt x="54" y="0"/>
                  </a:cubicBezTo>
                  <a:cubicBezTo>
                    <a:pt x="44" y="0"/>
                    <a:pt x="36" y="9"/>
                    <a:pt x="36" y="19"/>
                  </a:cubicBezTo>
                  <a:cubicBezTo>
                    <a:pt x="36" y="28"/>
                    <a:pt x="36" y="28"/>
                    <a:pt x="36" y="28"/>
                  </a:cubicBezTo>
                  <a:cubicBezTo>
                    <a:pt x="34" y="28"/>
                    <a:pt x="34" y="28"/>
                    <a:pt x="34" y="28"/>
                  </a:cubicBezTo>
                  <a:cubicBezTo>
                    <a:pt x="23" y="28"/>
                    <a:pt x="14" y="37"/>
                    <a:pt x="14" y="48"/>
                  </a:cubicBezTo>
                  <a:cubicBezTo>
                    <a:pt x="14" y="56"/>
                    <a:pt x="19" y="62"/>
                    <a:pt x="25" y="66"/>
                  </a:cubicBezTo>
                  <a:cubicBezTo>
                    <a:pt x="15" y="67"/>
                    <a:pt x="7" y="75"/>
                    <a:pt x="7" y="86"/>
                  </a:cubicBezTo>
                  <a:cubicBezTo>
                    <a:pt x="7" y="94"/>
                    <a:pt x="12" y="100"/>
                    <a:pt x="18" y="104"/>
                  </a:cubicBezTo>
                  <a:cubicBezTo>
                    <a:pt x="8" y="105"/>
                    <a:pt x="0" y="113"/>
                    <a:pt x="0" y="124"/>
                  </a:cubicBezTo>
                  <a:cubicBezTo>
                    <a:pt x="0" y="135"/>
                    <a:pt x="9" y="144"/>
                    <a:pt x="20" y="144"/>
                  </a:cubicBezTo>
                  <a:cubicBezTo>
                    <a:pt x="88" y="144"/>
                    <a:pt x="88" y="144"/>
                    <a:pt x="88" y="144"/>
                  </a:cubicBezTo>
                  <a:cubicBezTo>
                    <a:pt x="99" y="144"/>
                    <a:pt x="108" y="135"/>
                    <a:pt x="108" y="124"/>
                  </a:cubicBezTo>
                  <a:cubicBezTo>
                    <a:pt x="108" y="113"/>
                    <a:pt x="100" y="105"/>
                    <a:pt x="90" y="104"/>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8"/>
            <p:cNvSpPr>
              <a:spLocks/>
            </p:cNvSpPr>
            <p:nvPr/>
          </p:nvSpPr>
          <p:spPr bwMode="auto">
            <a:xfrm>
              <a:off x="2773" y="2094"/>
              <a:ext cx="73" cy="196"/>
            </a:xfrm>
            <a:custGeom>
              <a:avLst/>
              <a:gdLst>
                <a:gd name="T0" fmla="*/ 36 w 54"/>
                <a:gd name="T1" fmla="*/ 104 h 144"/>
                <a:gd name="T2" fmla="*/ 48 w 54"/>
                <a:gd name="T3" fmla="*/ 86 h 144"/>
                <a:gd name="T4" fmla="*/ 29 w 54"/>
                <a:gd name="T5" fmla="*/ 66 h 144"/>
                <a:gd name="T6" fmla="*/ 40 w 54"/>
                <a:gd name="T7" fmla="*/ 48 h 144"/>
                <a:gd name="T8" fmla="*/ 20 w 54"/>
                <a:gd name="T9" fmla="*/ 28 h 144"/>
                <a:gd name="T10" fmla="*/ 19 w 54"/>
                <a:gd name="T11" fmla="*/ 28 h 144"/>
                <a:gd name="T12" fmla="*/ 19 w 54"/>
                <a:gd name="T13" fmla="*/ 19 h 144"/>
                <a:gd name="T14" fmla="*/ 0 w 54"/>
                <a:gd name="T15" fmla="*/ 0 h 144"/>
                <a:gd name="T16" fmla="*/ 0 w 54"/>
                <a:gd name="T17" fmla="*/ 144 h 144"/>
                <a:gd name="T18" fmla="*/ 34 w 54"/>
                <a:gd name="T19" fmla="*/ 144 h 144"/>
                <a:gd name="T20" fmla="*/ 54 w 54"/>
                <a:gd name="T21" fmla="*/ 124 h 144"/>
                <a:gd name="T22" fmla="*/ 36 w 54"/>
                <a:gd name="T23" fmla="*/ 10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44">
                  <a:moveTo>
                    <a:pt x="36" y="104"/>
                  </a:moveTo>
                  <a:cubicBezTo>
                    <a:pt x="43" y="100"/>
                    <a:pt x="48" y="94"/>
                    <a:pt x="48" y="86"/>
                  </a:cubicBezTo>
                  <a:cubicBezTo>
                    <a:pt x="48" y="75"/>
                    <a:pt x="39" y="67"/>
                    <a:pt x="29" y="66"/>
                  </a:cubicBezTo>
                  <a:cubicBezTo>
                    <a:pt x="36" y="62"/>
                    <a:pt x="40" y="56"/>
                    <a:pt x="40" y="48"/>
                  </a:cubicBezTo>
                  <a:cubicBezTo>
                    <a:pt x="40" y="37"/>
                    <a:pt x="31" y="28"/>
                    <a:pt x="20" y="28"/>
                  </a:cubicBezTo>
                  <a:cubicBezTo>
                    <a:pt x="19" y="28"/>
                    <a:pt x="19" y="28"/>
                    <a:pt x="19" y="28"/>
                  </a:cubicBezTo>
                  <a:cubicBezTo>
                    <a:pt x="19" y="19"/>
                    <a:pt x="19" y="19"/>
                    <a:pt x="19" y="19"/>
                  </a:cubicBezTo>
                  <a:cubicBezTo>
                    <a:pt x="19" y="9"/>
                    <a:pt x="10" y="0"/>
                    <a:pt x="0" y="0"/>
                  </a:cubicBezTo>
                  <a:cubicBezTo>
                    <a:pt x="0" y="144"/>
                    <a:pt x="0" y="144"/>
                    <a:pt x="0" y="144"/>
                  </a:cubicBezTo>
                  <a:cubicBezTo>
                    <a:pt x="34" y="144"/>
                    <a:pt x="34" y="144"/>
                    <a:pt x="34" y="144"/>
                  </a:cubicBezTo>
                  <a:cubicBezTo>
                    <a:pt x="45" y="144"/>
                    <a:pt x="54" y="135"/>
                    <a:pt x="54" y="124"/>
                  </a:cubicBezTo>
                  <a:cubicBezTo>
                    <a:pt x="54" y="113"/>
                    <a:pt x="46" y="105"/>
                    <a:pt x="36" y="104"/>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29"/>
            <p:cNvSpPr>
              <a:spLocks noChangeArrowheads="1"/>
            </p:cNvSpPr>
            <p:nvPr/>
          </p:nvSpPr>
          <p:spPr bwMode="auto">
            <a:xfrm>
              <a:off x="2959" y="2444"/>
              <a:ext cx="19" cy="71"/>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0"/>
            <p:cNvSpPr>
              <a:spLocks/>
            </p:cNvSpPr>
            <p:nvPr/>
          </p:nvSpPr>
          <p:spPr bwMode="auto">
            <a:xfrm>
              <a:off x="2886" y="2237"/>
              <a:ext cx="164" cy="219"/>
            </a:xfrm>
            <a:custGeom>
              <a:avLst/>
              <a:gdLst>
                <a:gd name="T0" fmla="*/ 101 w 121"/>
                <a:gd name="T1" fmla="*/ 116 h 161"/>
                <a:gd name="T2" fmla="*/ 114 w 121"/>
                <a:gd name="T3" fmla="*/ 96 h 161"/>
                <a:gd name="T4" fmla="*/ 93 w 121"/>
                <a:gd name="T5" fmla="*/ 73 h 161"/>
                <a:gd name="T6" fmla="*/ 106 w 121"/>
                <a:gd name="T7" fmla="*/ 53 h 161"/>
                <a:gd name="T8" fmla="*/ 83 w 121"/>
                <a:gd name="T9" fmla="*/ 31 h 161"/>
                <a:gd name="T10" fmla="*/ 81 w 121"/>
                <a:gd name="T11" fmla="*/ 31 h 161"/>
                <a:gd name="T12" fmla="*/ 81 w 121"/>
                <a:gd name="T13" fmla="*/ 21 h 161"/>
                <a:gd name="T14" fmla="*/ 61 w 121"/>
                <a:gd name="T15" fmla="*/ 0 h 161"/>
                <a:gd name="T16" fmla="*/ 41 w 121"/>
                <a:gd name="T17" fmla="*/ 21 h 161"/>
                <a:gd name="T18" fmla="*/ 41 w 121"/>
                <a:gd name="T19" fmla="*/ 31 h 161"/>
                <a:gd name="T20" fmla="*/ 39 w 121"/>
                <a:gd name="T21" fmla="*/ 31 h 161"/>
                <a:gd name="T22" fmla="*/ 16 w 121"/>
                <a:gd name="T23" fmla="*/ 53 h 161"/>
                <a:gd name="T24" fmla="*/ 29 w 121"/>
                <a:gd name="T25" fmla="*/ 73 h 161"/>
                <a:gd name="T26" fmla="*/ 8 w 121"/>
                <a:gd name="T27" fmla="*/ 96 h 161"/>
                <a:gd name="T28" fmla="*/ 21 w 121"/>
                <a:gd name="T29" fmla="*/ 116 h 161"/>
                <a:gd name="T30" fmla="*/ 0 w 121"/>
                <a:gd name="T31" fmla="*/ 138 h 161"/>
                <a:gd name="T32" fmla="*/ 23 w 121"/>
                <a:gd name="T33" fmla="*/ 161 h 161"/>
                <a:gd name="T34" fmla="*/ 99 w 121"/>
                <a:gd name="T35" fmla="*/ 161 h 161"/>
                <a:gd name="T36" fmla="*/ 121 w 121"/>
                <a:gd name="T37" fmla="*/ 138 h 161"/>
                <a:gd name="T38" fmla="*/ 101 w 121"/>
                <a:gd name="T39"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61">
                  <a:moveTo>
                    <a:pt x="101" y="116"/>
                  </a:moveTo>
                  <a:cubicBezTo>
                    <a:pt x="109" y="112"/>
                    <a:pt x="114" y="105"/>
                    <a:pt x="114" y="96"/>
                  </a:cubicBezTo>
                  <a:cubicBezTo>
                    <a:pt x="114" y="84"/>
                    <a:pt x="105" y="74"/>
                    <a:pt x="93" y="73"/>
                  </a:cubicBezTo>
                  <a:cubicBezTo>
                    <a:pt x="101" y="70"/>
                    <a:pt x="106" y="62"/>
                    <a:pt x="106" y="53"/>
                  </a:cubicBezTo>
                  <a:cubicBezTo>
                    <a:pt x="106" y="41"/>
                    <a:pt x="96" y="31"/>
                    <a:pt x="83" y="31"/>
                  </a:cubicBezTo>
                  <a:cubicBezTo>
                    <a:pt x="81" y="31"/>
                    <a:pt x="81" y="31"/>
                    <a:pt x="81" y="31"/>
                  </a:cubicBezTo>
                  <a:cubicBezTo>
                    <a:pt x="81" y="21"/>
                    <a:pt x="81" y="21"/>
                    <a:pt x="81" y="21"/>
                  </a:cubicBezTo>
                  <a:cubicBezTo>
                    <a:pt x="81" y="10"/>
                    <a:pt x="72" y="0"/>
                    <a:pt x="61" y="0"/>
                  </a:cubicBezTo>
                  <a:cubicBezTo>
                    <a:pt x="50" y="0"/>
                    <a:pt x="41" y="10"/>
                    <a:pt x="41" y="21"/>
                  </a:cubicBezTo>
                  <a:cubicBezTo>
                    <a:pt x="41" y="31"/>
                    <a:pt x="41" y="31"/>
                    <a:pt x="41" y="31"/>
                  </a:cubicBezTo>
                  <a:cubicBezTo>
                    <a:pt x="39" y="31"/>
                    <a:pt x="39" y="31"/>
                    <a:pt x="39" y="31"/>
                  </a:cubicBezTo>
                  <a:cubicBezTo>
                    <a:pt x="26" y="31"/>
                    <a:pt x="16" y="41"/>
                    <a:pt x="16" y="53"/>
                  </a:cubicBezTo>
                  <a:cubicBezTo>
                    <a:pt x="16" y="62"/>
                    <a:pt x="21" y="70"/>
                    <a:pt x="29" y="73"/>
                  </a:cubicBezTo>
                  <a:cubicBezTo>
                    <a:pt x="17" y="74"/>
                    <a:pt x="8" y="84"/>
                    <a:pt x="8" y="96"/>
                  </a:cubicBezTo>
                  <a:cubicBezTo>
                    <a:pt x="8" y="105"/>
                    <a:pt x="13" y="112"/>
                    <a:pt x="21" y="116"/>
                  </a:cubicBezTo>
                  <a:cubicBezTo>
                    <a:pt x="9" y="117"/>
                    <a:pt x="0" y="127"/>
                    <a:pt x="0" y="138"/>
                  </a:cubicBezTo>
                  <a:cubicBezTo>
                    <a:pt x="0" y="151"/>
                    <a:pt x="11" y="161"/>
                    <a:pt x="23" y="161"/>
                  </a:cubicBezTo>
                  <a:cubicBezTo>
                    <a:pt x="99" y="161"/>
                    <a:pt x="99" y="161"/>
                    <a:pt x="99" y="161"/>
                  </a:cubicBezTo>
                  <a:cubicBezTo>
                    <a:pt x="111" y="161"/>
                    <a:pt x="121" y="151"/>
                    <a:pt x="121" y="138"/>
                  </a:cubicBezTo>
                  <a:cubicBezTo>
                    <a:pt x="121" y="127"/>
                    <a:pt x="113" y="117"/>
                    <a:pt x="101" y="116"/>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1"/>
            <p:cNvSpPr>
              <a:spLocks/>
            </p:cNvSpPr>
            <p:nvPr/>
          </p:nvSpPr>
          <p:spPr bwMode="auto">
            <a:xfrm>
              <a:off x="2969" y="2237"/>
              <a:ext cx="81" cy="219"/>
            </a:xfrm>
            <a:custGeom>
              <a:avLst/>
              <a:gdLst>
                <a:gd name="T0" fmla="*/ 40 w 60"/>
                <a:gd name="T1" fmla="*/ 116 h 161"/>
                <a:gd name="T2" fmla="*/ 53 w 60"/>
                <a:gd name="T3" fmla="*/ 96 h 161"/>
                <a:gd name="T4" fmla="*/ 32 w 60"/>
                <a:gd name="T5" fmla="*/ 73 h 161"/>
                <a:gd name="T6" fmla="*/ 45 w 60"/>
                <a:gd name="T7" fmla="*/ 53 h 161"/>
                <a:gd name="T8" fmla="*/ 22 w 60"/>
                <a:gd name="T9" fmla="*/ 31 h 161"/>
                <a:gd name="T10" fmla="*/ 20 w 60"/>
                <a:gd name="T11" fmla="*/ 31 h 161"/>
                <a:gd name="T12" fmla="*/ 20 w 60"/>
                <a:gd name="T13" fmla="*/ 21 h 161"/>
                <a:gd name="T14" fmla="*/ 0 w 60"/>
                <a:gd name="T15" fmla="*/ 0 h 161"/>
                <a:gd name="T16" fmla="*/ 0 w 60"/>
                <a:gd name="T17" fmla="*/ 161 h 161"/>
                <a:gd name="T18" fmla="*/ 38 w 60"/>
                <a:gd name="T19" fmla="*/ 161 h 161"/>
                <a:gd name="T20" fmla="*/ 60 w 60"/>
                <a:gd name="T21" fmla="*/ 138 h 161"/>
                <a:gd name="T22" fmla="*/ 40 w 60"/>
                <a:gd name="T23"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61">
                  <a:moveTo>
                    <a:pt x="40" y="116"/>
                  </a:moveTo>
                  <a:cubicBezTo>
                    <a:pt x="48" y="112"/>
                    <a:pt x="53" y="105"/>
                    <a:pt x="53" y="96"/>
                  </a:cubicBezTo>
                  <a:cubicBezTo>
                    <a:pt x="53" y="84"/>
                    <a:pt x="44" y="74"/>
                    <a:pt x="32" y="73"/>
                  </a:cubicBezTo>
                  <a:cubicBezTo>
                    <a:pt x="40" y="70"/>
                    <a:pt x="45" y="62"/>
                    <a:pt x="45" y="53"/>
                  </a:cubicBezTo>
                  <a:cubicBezTo>
                    <a:pt x="45" y="41"/>
                    <a:pt x="35" y="31"/>
                    <a:pt x="22" y="31"/>
                  </a:cubicBezTo>
                  <a:cubicBezTo>
                    <a:pt x="20" y="31"/>
                    <a:pt x="20" y="31"/>
                    <a:pt x="20" y="31"/>
                  </a:cubicBezTo>
                  <a:cubicBezTo>
                    <a:pt x="20" y="21"/>
                    <a:pt x="20" y="21"/>
                    <a:pt x="20" y="21"/>
                  </a:cubicBezTo>
                  <a:cubicBezTo>
                    <a:pt x="20" y="10"/>
                    <a:pt x="11" y="0"/>
                    <a:pt x="0" y="0"/>
                  </a:cubicBezTo>
                  <a:cubicBezTo>
                    <a:pt x="0" y="161"/>
                    <a:pt x="0" y="161"/>
                    <a:pt x="0" y="161"/>
                  </a:cubicBezTo>
                  <a:cubicBezTo>
                    <a:pt x="38" y="161"/>
                    <a:pt x="38" y="161"/>
                    <a:pt x="38" y="161"/>
                  </a:cubicBezTo>
                  <a:cubicBezTo>
                    <a:pt x="50" y="161"/>
                    <a:pt x="60" y="151"/>
                    <a:pt x="60" y="138"/>
                  </a:cubicBezTo>
                  <a:cubicBezTo>
                    <a:pt x="60" y="127"/>
                    <a:pt x="52" y="117"/>
                    <a:pt x="40" y="116"/>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2"/>
            <p:cNvSpPr>
              <a:spLocks noChangeArrowheads="1"/>
            </p:cNvSpPr>
            <p:nvPr/>
          </p:nvSpPr>
          <p:spPr bwMode="auto">
            <a:xfrm>
              <a:off x="2846" y="2516"/>
              <a:ext cx="19" cy="71"/>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3"/>
            <p:cNvSpPr>
              <a:spLocks/>
            </p:cNvSpPr>
            <p:nvPr/>
          </p:nvSpPr>
          <p:spPr bwMode="auto">
            <a:xfrm>
              <a:off x="2774" y="2310"/>
              <a:ext cx="165" cy="218"/>
            </a:xfrm>
            <a:custGeom>
              <a:avLst/>
              <a:gdLst>
                <a:gd name="T0" fmla="*/ 101 w 121"/>
                <a:gd name="T1" fmla="*/ 115 h 160"/>
                <a:gd name="T2" fmla="*/ 113 w 121"/>
                <a:gd name="T3" fmla="*/ 95 h 160"/>
                <a:gd name="T4" fmla="*/ 93 w 121"/>
                <a:gd name="T5" fmla="*/ 73 h 160"/>
                <a:gd name="T6" fmla="*/ 105 w 121"/>
                <a:gd name="T7" fmla="*/ 52 h 160"/>
                <a:gd name="T8" fmla="*/ 83 w 121"/>
                <a:gd name="T9" fmla="*/ 30 h 160"/>
                <a:gd name="T10" fmla="*/ 81 w 121"/>
                <a:gd name="T11" fmla="*/ 30 h 160"/>
                <a:gd name="T12" fmla="*/ 81 w 121"/>
                <a:gd name="T13" fmla="*/ 20 h 160"/>
                <a:gd name="T14" fmla="*/ 60 w 121"/>
                <a:gd name="T15" fmla="*/ 0 h 160"/>
                <a:gd name="T16" fmla="*/ 40 w 121"/>
                <a:gd name="T17" fmla="*/ 20 h 160"/>
                <a:gd name="T18" fmla="*/ 40 w 121"/>
                <a:gd name="T19" fmla="*/ 30 h 160"/>
                <a:gd name="T20" fmla="*/ 38 w 121"/>
                <a:gd name="T21" fmla="*/ 30 h 160"/>
                <a:gd name="T22" fmla="*/ 15 w 121"/>
                <a:gd name="T23" fmla="*/ 52 h 160"/>
                <a:gd name="T24" fmla="*/ 28 w 121"/>
                <a:gd name="T25" fmla="*/ 73 h 160"/>
                <a:gd name="T26" fmla="*/ 7 w 121"/>
                <a:gd name="T27" fmla="*/ 95 h 160"/>
                <a:gd name="T28" fmla="*/ 20 w 121"/>
                <a:gd name="T29" fmla="*/ 115 h 160"/>
                <a:gd name="T30" fmla="*/ 0 w 121"/>
                <a:gd name="T31" fmla="*/ 137 h 160"/>
                <a:gd name="T32" fmla="*/ 22 w 121"/>
                <a:gd name="T33" fmla="*/ 160 h 160"/>
                <a:gd name="T34" fmla="*/ 98 w 121"/>
                <a:gd name="T35" fmla="*/ 160 h 160"/>
                <a:gd name="T36" fmla="*/ 121 w 121"/>
                <a:gd name="T37" fmla="*/ 137 h 160"/>
                <a:gd name="T38" fmla="*/ 101 w 121"/>
                <a:gd name="T39"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60">
                  <a:moveTo>
                    <a:pt x="101" y="115"/>
                  </a:moveTo>
                  <a:cubicBezTo>
                    <a:pt x="108" y="111"/>
                    <a:pt x="113" y="104"/>
                    <a:pt x="113" y="95"/>
                  </a:cubicBezTo>
                  <a:cubicBezTo>
                    <a:pt x="113" y="83"/>
                    <a:pt x="104" y="74"/>
                    <a:pt x="93" y="73"/>
                  </a:cubicBezTo>
                  <a:cubicBezTo>
                    <a:pt x="100" y="69"/>
                    <a:pt x="105" y="61"/>
                    <a:pt x="105" y="52"/>
                  </a:cubicBezTo>
                  <a:cubicBezTo>
                    <a:pt x="105" y="40"/>
                    <a:pt x="95" y="30"/>
                    <a:pt x="83" y="30"/>
                  </a:cubicBezTo>
                  <a:cubicBezTo>
                    <a:pt x="81" y="30"/>
                    <a:pt x="81" y="30"/>
                    <a:pt x="81" y="30"/>
                  </a:cubicBezTo>
                  <a:cubicBezTo>
                    <a:pt x="81" y="20"/>
                    <a:pt x="81" y="20"/>
                    <a:pt x="81" y="20"/>
                  </a:cubicBezTo>
                  <a:cubicBezTo>
                    <a:pt x="81" y="9"/>
                    <a:pt x="72" y="0"/>
                    <a:pt x="60" y="0"/>
                  </a:cubicBezTo>
                  <a:cubicBezTo>
                    <a:pt x="49" y="0"/>
                    <a:pt x="40" y="9"/>
                    <a:pt x="40" y="20"/>
                  </a:cubicBezTo>
                  <a:cubicBezTo>
                    <a:pt x="40" y="30"/>
                    <a:pt x="40" y="30"/>
                    <a:pt x="40" y="30"/>
                  </a:cubicBezTo>
                  <a:cubicBezTo>
                    <a:pt x="38" y="30"/>
                    <a:pt x="38" y="30"/>
                    <a:pt x="38" y="30"/>
                  </a:cubicBezTo>
                  <a:cubicBezTo>
                    <a:pt x="25" y="30"/>
                    <a:pt x="15" y="40"/>
                    <a:pt x="15" y="52"/>
                  </a:cubicBezTo>
                  <a:cubicBezTo>
                    <a:pt x="15" y="61"/>
                    <a:pt x="20" y="69"/>
                    <a:pt x="28" y="73"/>
                  </a:cubicBezTo>
                  <a:cubicBezTo>
                    <a:pt x="16" y="74"/>
                    <a:pt x="7" y="83"/>
                    <a:pt x="7" y="95"/>
                  </a:cubicBezTo>
                  <a:cubicBezTo>
                    <a:pt x="7" y="104"/>
                    <a:pt x="13" y="111"/>
                    <a:pt x="20" y="115"/>
                  </a:cubicBezTo>
                  <a:cubicBezTo>
                    <a:pt x="9" y="116"/>
                    <a:pt x="0" y="126"/>
                    <a:pt x="0" y="137"/>
                  </a:cubicBezTo>
                  <a:cubicBezTo>
                    <a:pt x="0" y="150"/>
                    <a:pt x="10" y="160"/>
                    <a:pt x="22" y="160"/>
                  </a:cubicBezTo>
                  <a:cubicBezTo>
                    <a:pt x="98" y="160"/>
                    <a:pt x="98" y="160"/>
                    <a:pt x="98" y="160"/>
                  </a:cubicBezTo>
                  <a:cubicBezTo>
                    <a:pt x="111" y="160"/>
                    <a:pt x="121" y="150"/>
                    <a:pt x="121" y="137"/>
                  </a:cubicBezTo>
                  <a:cubicBezTo>
                    <a:pt x="121" y="126"/>
                    <a:pt x="112" y="116"/>
                    <a:pt x="101" y="115"/>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4"/>
            <p:cNvSpPr>
              <a:spLocks/>
            </p:cNvSpPr>
            <p:nvPr/>
          </p:nvSpPr>
          <p:spPr bwMode="auto">
            <a:xfrm>
              <a:off x="2856" y="2310"/>
              <a:ext cx="83" cy="218"/>
            </a:xfrm>
            <a:custGeom>
              <a:avLst/>
              <a:gdLst>
                <a:gd name="T0" fmla="*/ 41 w 61"/>
                <a:gd name="T1" fmla="*/ 115 h 160"/>
                <a:gd name="T2" fmla="*/ 53 w 61"/>
                <a:gd name="T3" fmla="*/ 95 h 160"/>
                <a:gd name="T4" fmla="*/ 33 w 61"/>
                <a:gd name="T5" fmla="*/ 73 h 160"/>
                <a:gd name="T6" fmla="*/ 45 w 61"/>
                <a:gd name="T7" fmla="*/ 52 h 160"/>
                <a:gd name="T8" fmla="*/ 23 w 61"/>
                <a:gd name="T9" fmla="*/ 30 h 160"/>
                <a:gd name="T10" fmla="*/ 21 w 61"/>
                <a:gd name="T11" fmla="*/ 30 h 160"/>
                <a:gd name="T12" fmla="*/ 21 w 61"/>
                <a:gd name="T13" fmla="*/ 20 h 160"/>
                <a:gd name="T14" fmla="*/ 0 w 61"/>
                <a:gd name="T15" fmla="*/ 0 h 160"/>
                <a:gd name="T16" fmla="*/ 0 w 61"/>
                <a:gd name="T17" fmla="*/ 160 h 160"/>
                <a:gd name="T18" fmla="*/ 38 w 61"/>
                <a:gd name="T19" fmla="*/ 160 h 160"/>
                <a:gd name="T20" fmla="*/ 61 w 61"/>
                <a:gd name="T21" fmla="*/ 137 h 160"/>
                <a:gd name="T22" fmla="*/ 41 w 61"/>
                <a:gd name="T23"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160">
                  <a:moveTo>
                    <a:pt x="41" y="115"/>
                  </a:moveTo>
                  <a:cubicBezTo>
                    <a:pt x="48" y="111"/>
                    <a:pt x="53" y="104"/>
                    <a:pt x="53" y="95"/>
                  </a:cubicBezTo>
                  <a:cubicBezTo>
                    <a:pt x="53" y="83"/>
                    <a:pt x="44" y="74"/>
                    <a:pt x="33" y="73"/>
                  </a:cubicBezTo>
                  <a:cubicBezTo>
                    <a:pt x="40" y="69"/>
                    <a:pt x="45" y="61"/>
                    <a:pt x="45" y="52"/>
                  </a:cubicBezTo>
                  <a:cubicBezTo>
                    <a:pt x="45" y="40"/>
                    <a:pt x="35" y="30"/>
                    <a:pt x="23" y="30"/>
                  </a:cubicBezTo>
                  <a:cubicBezTo>
                    <a:pt x="21" y="30"/>
                    <a:pt x="21" y="30"/>
                    <a:pt x="21" y="30"/>
                  </a:cubicBezTo>
                  <a:cubicBezTo>
                    <a:pt x="21" y="20"/>
                    <a:pt x="21" y="20"/>
                    <a:pt x="21" y="20"/>
                  </a:cubicBezTo>
                  <a:cubicBezTo>
                    <a:pt x="21" y="9"/>
                    <a:pt x="12" y="0"/>
                    <a:pt x="0" y="0"/>
                  </a:cubicBezTo>
                  <a:cubicBezTo>
                    <a:pt x="0" y="160"/>
                    <a:pt x="0" y="160"/>
                    <a:pt x="0" y="160"/>
                  </a:cubicBezTo>
                  <a:cubicBezTo>
                    <a:pt x="38" y="160"/>
                    <a:pt x="38" y="160"/>
                    <a:pt x="38" y="160"/>
                  </a:cubicBezTo>
                  <a:cubicBezTo>
                    <a:pt x="51" y="160"/>
                    <a:pt x="61" y="150"/>
                    <a:pt x="61" y="137"/>
                  </a:cubicBezTo>
                  <a:cubicBezTo>
                    <a:pt x="61" y="126"/>
                    <a:pt x="52" y="116"/>
                    <a:pt x="41" y="115"/>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35"/>
            <p:cNvSpPr>
              <a:spLocks noChangeArrowheads="1"/>
            </p:cNvSpPr>
            <p:nvPr/>
          </p:nvSpPr>
          <p:spPr bwMode="auto">
            <a:xfrm>
              <a:off x="3086" y="2542"/>
              <a:ext cx="19" cy="71"/>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6"/>
            <p:cNvSpPr>
              <a:spLocks/>
            </p:cNvSpPr>
            <p:nvPr/>
          </p:nvSpPr>
          <p:spPr bwMode="auto">
            <a:xfrm>
              <a:off x="3014" y="2335"/>
              <a:ext cx="165" cy="218"/>
            </a:xfrm>
            <a:custGeom>
              <a:avLst/>
              <a:gdLst>
                <a:gd name="T0" fmla="*/ 101 w 121"/>
                <a:gd name="T1" fmla="*/ 116 h 160"/>
                <a:gd name="T2" fmla="*/ 113 w 121"/>
                <a:gd name="T3" fmla="*/ 96 h 160"/>
                <a:gd name="T4" fmla="*/ 93 w 121"/>
                <a:gd name="T5" fmla="*/ 73 h 160"/>
                <a:gd name="T6" fmla="*/ 105 w 121"/>
                <a:gd name="T7" fmla="*/ 53 h 160"/>
                <a:gd name="T8" fmla="*/ 83 w 121"/>
                <a:gd name="T9" fmla="*/ 31 h 160"/>
                <a:gd name="T10" fmla="*/ 81 w 121"/>
                <a:gd name="T11" fmla="*/ 31 h 160"/>
                <a:gd name="T12" fmla="*/ 81 w 121"/>
                <a:gd name="T13" fmla="*/ 21 h 160"/>
                <a:gd name="T14" fmla="*/ 60 w 121"/>
                <a:gd name="T15" fmla="*/ 0 h 160"/>
                <a:gd name="T16" fmla="*/ 40 w 121"/>
                <a:gd name="T17" fmla="*/ 21 h 160"/>
                <a:gd name="T18" fmla="*/ 40 w 121"/>
                <a:gd name="T19" fmla="*/ 31 h 160"/>
                <a:gd name="T20" fmla="*/ 38 w 121"/>
                <a:gd name="T21" fmla="*/ 31 h 160"/>
                <a:gd name="T22" fmla="*/ 15 w 121"/>
                <a:gd name="T23" fmla="*/ 53 h 160"/>
                <a:gd name="T24" fmla="*/ 28 w 121"/>
                <a:gd name="T25" fmla="*/ 73 h 160"/>
                <a:gd name="T26" fmla="*/ 7 w 121"/>
                <a:gd name="T27" fmla="*/ 96 h 160"/>
                <a:gd name="T28" fmla="*/ 20 w 121"/>
                <a:gd name="T29" fmla="*/ 116 h 160"/>
                <a:gd name="T30" fmla="*/ 0 w 121"/>
                <a:gd name="T31" fmla="*/ 138 h 160"/>
                <a:gd name="T32" fmla="*/ 22 w 121"/>
                <a:gd name="T33" fmla="*/ 160 h 160"/>
                <a:gd name="T34" fmla="*/ 98 w 121"/>
                <a:gd name="T35" fmla="*/ 160 h 160"/>
                <a:gd name="T36" fmla="*/ 121 w 121"/>
                <a:gd name="T37" fmla="*/ 138 h 160"/>
                <a:gd name="T38" fmla="*/ 101 w 121"/>
                <a:gd name="T39"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60">
                  <a:moveTo>
                    <a:pt x="101" y="116"/>
                  </a:moveTo>
                  <a:cubicBezTo>
                    <a:pt x="108" y="112"/>
                    <a:pt x="113" y="104"/>
                    <a:pt x="113" y="96"/>
                  </a:cubicBezTo>
                  <a:cubicBezTo>
                    <a:pt x="113" y="84"/>
                    <a:pt x="104" y="74"/>
                    <a:pt x="93" y="73"/>
                  </a:cubicBezTo>
                  <a:cubicBezTo>
                    <a:pt x="100" y="70"/>
                    <a:pt x="105" y="62"/>
                    <a:pt x="105" y="53"/>
                  </a:cubicBezTo>
                  <a:cubicBezTo>
                    <a:pt x="105" y="41"/>
                    <a:pt x="95" y="31"/>
                    <a:pt x="83" y="31"/>
                  </a:cubicBezTo>
                  <a:cubicBezTo>
                    <a:pt x="81" y="31"/>
                    <a:pt x="81" y="31"/>
                    <a:pt x="81" y="31"/>
                  </a:cubicBezTo>
                  <a:cubicBezTo>
                    <a:pt x="81" y="21"/>
                    <a:pt x="81" y="21"/>
                    <a:pt x="81" y="21"/>
                  </a:cubicBezTo>
                  <a:cubicBezTo>
                    <a:pt x="81" y="9"/>
                    <a:pt x="72" y="0"/>
                    <a:pt x="60" y="0"/>
                  </a:cubicBezTo>
                  <a:cubicBezTo>
                    <a:pt x="49" y="0"/>
                    <a:pt x="40" y="9"/>
                    <a:pt x="40" y="21"/>
                  </a:cubicBezTo>
                  <a:cubicBezTo>
                    <a:pt x="40" y="31"/>
                    <a:pt x="40" y="31"/>
                    <a:pt x="40" y="31"/>
                  </a:cubicBezTo>
                  <a:cubicBezTo>
                    <a:pt x="38" y="31"/>
                    <a:pt x="38" y="31"/>
                    <a:pt x="38" y="31"/>
                  </a:cubicBezTo>
                  <a:cubicBezTo>
                    <a:pt x="25" y="31"/>
                    <a:pt x="15" y="41"/>
                    <a:pt x="15" y="53"/>
                  </a:cubicBezTo>
                  <a:cubicBezTo>
                    <a:pt x="15" y="62"/>
                    <a:pt x="20" y="70"/>
                    <a:pt x="28" y="73"/>
                  </a:cubicBezTo>
                  <a:cubicBezTo>
                    <a:pt x="16" y="74"/>
                    <a:pt x="7" y="84"/>
                    <a:pt x="7" y="96"/>
                  </a:cubicBezTo>
                  <a:cubicBezTo>
                    <a:pt x="7" y="104"/>
                    <a:pt x="13" y="112"/>
                    <a:pt x="20" y="116"/>
                  </a:cubicBezTo>
                  <a:cubicBezTo>
                    <a:pt x="9" y="117"/>
                    <a:pt x="0" y="126"/>
                    <a:pt x="0" y="138"/>
                  </a:cubicBezTo>
                  <a:cubicBezTo>
                    <a:pt x="0" y="150"/>
                    <a:pt x="10" y="160"/>
                    <a:pt x="22" y="160"/>
                  </a:cubicBezTo>
                  <a:cubicBezTo>
                    <a:pt x="98" y="160"/>
                    <a:pt x="98" y="160"/>
                    <a:pt x="98" y="160"/>
                  </a:cubicBezTo>
                  <a:cubicBezTo>
                    <a:pt x="111" y="160"/>
                    <a:pt x="121" y="150"/>
                    <a:pt x="121" y="138"/>
                  </a:cubicBezTo>
                  <a:cubicBezTo>
                    <a:pt x="121" y="126"/>
                    <a:pt x="112" y="117"/>
                    <a:pt x="101" y="116"/>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7"/>
            <p:cNvSpPr>
              <a:spLocks/>
            </p:cNvSpPr>
            <p:nvPr/>
          </p:nvSpPr>
          <p:spPr bwMode="auto">
            <a:xfrm>
              <a:off x="3095" y="2335"/>
              <a:ext cx="84" cy="218"/>
            </a:xfrm>
            <a:custGeom>
              <a:avLst/>
              <a:gdLst>
                <a:gd name="T0" fmla="*/ 41 w 61"/>
                <a:gd name="T1" fmla="*/ 116 h 160"/>
                <a:gd name="T2" fmla="*/ 53 w 61"/>
                <a:gd name="T3" fmla="*/ 96 h 160"/>
                <a:gd name="T4" fmla="*/ 33 w 61"/>
                <a:gd name="T5" fmla="*/ 73 h 160"/>
                <a:gd name="T6" fmla="*/ 45 w 61"/>
                <a:gd name="T7" fmla="*/ 53 h 160"/>
                <a:gd name="T8" fmla="*/ 23 w 61"/>
                <a:gd name="T9" fmla="*/ 31 h 160"/>
                <a:gd name="T10" fmla="*/ 21 w 61"/>
                <a:gd name="T11" fmla="*/ 31 h 160"/>
                <a:gd name="T12" fmla="*/ 21 w 61"/>
                <a:gd name="T13" fmla="*/ 21 h 160"/>
                <a:gd name="T14" fmla="*/ 0 w 61"/>
                <a:gd name="T15" fmla="*/ 0 h 160"/>
                <a:gd name="T16" fmla="*/ 0 w 61"/>
                <a:gd name="T17" fmla="*/ 160 h 160"/>
                <a:gd name="T18" fmla="*/ 38 w 61"/>
                <a:gd name="T19" fmla="*/ 160 h 160"/>
                <a:gd name="T20" fmla="*/ 61 w 61"/>
                <a:gd name="T21" fmla="*/ 138 h 160"/>
                <a:gd name="T22" fmla="*/ 41 w 61"/>
                <a:gd name="T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160">
                  <a:moveTo>
                    <a:pt x="41" y="116"/>
                  </a:moveTo>
                  <a:cubicBezTo>
                    <a:pt x="48" y="112"/>
                    <a:pt x="53" y="104"/>
                    <a:pt x="53" y="96"/>
                  </a:cubicBezTo>
                  <a:cubicBezTo>
                    <a:pt x="53" y="84"/>
                    <a:pt x="44" y="74"/>
                    <a:pt x="33" y="73"/>
                  </a:cubicBezTo>
                  <a:cubicBezTo>
                    <a:pt x="40" y="70"/>
                    <a:pt x="45" y="62"/>
                    <a:pt x="45" y="53"/>
                  </a:cubicBezTo>
                  <a:cubicBezTo>
                    <a:pt x="45" y="41"/>
                    <a:pt x="35" y="31"/>
                    <a:pt x="23" y="31"/>
                  </a:cubicBezTo>
                  <a:cubicBezTo>
                    <a:pt x="21" y="31"/>
                    <a:pt x="21" y="31"/>
                    <a:pt x="21" y="31"/>
                  </a:cubicBezTo>
                  <a:cubicBezTo>
                    <a:pt x="21" y="21"/>
                    <a:pt x="21" y="21"/>
                    <a:pt x="21" y="21"/>
                  </a:cubicBezTo>
                  <a:cubicBezTo>
                    <a:pt x="21" y="9"/>
                    <a:pt x="12" y="0"/>
                    <a:pt x="0" y="0"/>
                  </a:cubicBezTo>
                  <a:cubicBezTo>
                    <a:pt x="0" y="160"/>
                    <a:pt x="0" y="160"/>
                    <a:pt x="0" y="160"/>
                  </a:cubicBezTo>
                  <a:cubicBezTo>
                    <a:pt x="38" y="160"/>
                    <a:pt x="38" y="160"/>
                    <a:pt x="38" y="160"/>
                  </a:cubicBezTo>
                  <a:cubicBezTo>
                    <a:pt x="51" y="160"/>
                    <a:pt x="61" y="150"/>
                    <a:pt x="61" y="138"/>
                  </a:cubicBezTo>
                  <a:cubicBezTo>
                    <a:pt x="61" y="126"/>
                    <a:pt x="52" y="117"/>
                    <a:pt x="41" y="116"/>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8"/>
            <p:cNvSpPr>
              <a:spLocks/>
            </p:cNvSpPr>
            <p:nvPr/>
          </p:nvSpPr>
          <p:spPr bwMode="auto">
            <a:xfrm>
              <a:off x="1383" y="1707"/>
              <a:ext cx="1507" cy="1021"/>
            </a:xfrm>
            <a:custGeom>
              <a:avLst/>
              <a:gdLst>
                <a:gd name="T0" fmla="*/ 1106 w 1106"/>
                <a:gd name="T1" fmla="*/ 676 h 750"/>
                <a:gd name="T2" fmla="*/ 553 w 1106"/>
                <a:gd name="T3" fmla="*/ 0 h 750"/>
                <a:gd name="T4" fmla="*/ 0 w 1106"/>
                <a:gd name="T5" fmla="*/ 676 h 750"/>
                <a:gd name="T6" fmla="*/ 1 w 1106"/>
                <a:gd name="T7" fmla="*/ 676 h 750"/>
                <a:gd name="T8" fmla="*/ 0 w 1106"/>
                <a:gd name="T9" fmla="*/ 681 h 750"/>
                <a:gd name="T10" fmla="*/ 553 w 1106"/>
                <a:gd name="T11" fmla="*/ 750 h 750"/>
                <a:gd name="T12" fmla="*/ 1106 w 1106"/>
                <a:gd name="T13" fmla="*/ 681 h 750"/>
                <a:gd name="T14" fmla="*/ 1105 w 1106"/>
                <a:gd name="T15" fmla="*/ 676 h 750"/>
                <a:gd name="T16" fmla="*/ 1106 w 1106"/>
                <a:gd name="T17" fmla="*/ 67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6" h="750">
                  <a:moveTo>
                    <a:pt x="1106" y="676"/>
                  </a:moveTo>
                  <a:cubicBezTo>
                    <a:pt x="1106" y="676"/>
                    <a:pt x="826" y="0"/>
                    <a:pt x="553" y="0"/>
                  </a:cubicBezTo>
                  <a:cubicBezTo>
                    <a:pt x="279" y="0"/>
                    <a:pt x="0" y="676"/>
                    <a:pt x="0" y="676"/>
                  </a:cubicBezTo>
                  <a:cubicBezTo>
                    <a:pt x="1" y="676"/>
                    <a:pt x="1" y="676"/>
                    <a:pt x="1" y="676"/>
                  </a:cubicBezTo>
                  <a:cubicBezTo>
                    <a:pt x="0" y="678"/>
                    <a:pt x="0" y="679"/>
                    <a:pt x="0" y="681"/>
                  </a:cubicBezTo>
                  <a:cubicBezTo>
                    <a:pt x="0" y="719"/>
                    <a:pt x="247" y="750"/>
                    <a:pt x="553" y="750"/>
                  </a:cubicBezTo>
                  <a:cubicBezTo>
                    <a:pt x="858" y="750"/>
                    <a:pt x="1106" y="719"/>
                    <a:pt x="1106" y="681"/>
                  </a:cubicBezTo>
                  <a:cubicBezTo>
                    <a:pt x="1106" y="679"/>
                    <a:pt x="1105" y="678"/>
                    <a:pt x="1105" y="676"/>
                  </a:cubicBezTo>
                  <a:lnTo>
                    <a:pt x="1106" y="676"/>
                  </a:lnTo>
                  <a:close/>
                </a:path>
              </a:pathLst>
            </a:custGeom>
            <a:solidFill>
              <a:srgbClr val="D1B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9"/>
            <p:cNvSpPr>
              <a:spLocks/>
            </p:cNvSpPr>
            <p:nvPr/>
          </p:nvSpPr>
          <p:spPr bwMode="auto">
            <a:xfrm>
              <a:off x="2136" y="1707"/>
              <a:ext cx="754" cy="1021"/>
            </a:xfrm>
            <a:custGeom>
              <a:avLst/>
              <a:gdLst>
                <a:gd name="T0" fmla="*/ 553 w 553"/>
                <a:gd name="T1" fmla="*/ 676 h 750"/>
                <a:gd name="T2" fmla="*/ 0 w 553"/>
                <a:gd name="T3" fmla="*/ 0 h 750"/>
                <a:gd name="T4" fmla="*/ 0 w 553"/>
                <a:gd name="T5" fmla="*/ 750 h 750"/>
                <a:gd name="T6" fmla="*/ 553 w 553"/>
                <a:gd name="T7" fmla="*/ 681 h 750"/>
                <a:gd name="T8" fmla="*/ 552 w 553"/>
                <a:gd name="T9" fmla="*/ 676 h 750"/>
                <a:gd name="T10" fmla="*/ 553 w 553"/>
                <a:gd name="T11" fmla="*/ 676 h 750"/>
              </a:gdLst>
              <a:ahLst/>
              <a:cxnLst>
                <a:cxn ang="0">
                  <a:pos x="T0" y="T1"/>
                </a:cxn>
                <a:cxn ang="0">
                  <a:pos x="T2" y="T3"/>
                </a:cxn>
                <a:cxn ang="0">
                  <a:pos x="T4" y="T5"/>
                </a:cxn>
                <a:cxn ang="0">
                  <a:pos x="T6" y="T7"/>
                </a:cxn>
                <a:cxn ang="0">
                  <a:pos x="T8" y="T9"/>
                </a:cxn>
                <a:cxn ang="0">
                  <a:pos x="T10" y="T11"/>
                </a:cxn>
              </a:cxnLst>
              <a:rect l="0" t="0" r="r" b="b"/>
              <a:pathLst>
                <a:path w="553" h="750">
                  <a:moveTo>
                    <a:pt x="553" y="676"/>
                  </a:moveTo>
                  <a:cubicBezTo>
                    <a:pt x="553" y="676"/>
                    <a:pt x="273" y="0"/>
                    <a:pt x="0" y="0"/>
                  </a:cubicBezTo>
                  <a:cubicBezTo>
                    <a:pt x="0" y="750"/>
                    <a:pt x="0" y="750"/>
                    <a:pt x="0" y="750"/>
                  </a:cubicBezTo>
                  <a:cubicBezTo>
                    <a:pt x="305" y="750"/>
                    <a:pt x="553" y="719"/>
                    <a:pt x="553" y="681"/>
                  </a:cubicBezTo>
                  <a:cubicBezTo>
                    <a:pt x="553" y="679"/>
                    <a:pt x="552" y="678"/>
                    <a:pt x="552" y="676"/>
                  </a:cubicBezTo>
                  <a:lnTo>
                    <a:pt x="553" y="676"/>
                  </a:lnTo>
                  <a:close/>
                </a:path>
              </a:pathLst>
            </a:custGeom>
            <a:solidFill>
              <a:srgbClr val="D9D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0"/>
            <p:cNvSpPr>
              <a:spLocks noChangeArrowheads="1"/>
            </p:cNvSpPr>
            <p:nvPr/>
          </p:nvSpPr>
          <p:spPr bwMode="auto">
            <a:xfrm>
              <a:off x="1987" y="2546"/>
              <a:ext cx="24" cy="87"/>
            </a:xfrm>
            <a:prstGeom prst="rect">
              <a:avLst/>
            </a:prstGeom>
            <a:solidFill>
              <a:srgbClr val="754C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41"/>
            <p:cNvSpPr>
              <a:spLocks/>
            </p:cNvSpPr>
            <p:nvPr/>
          </p:nvSpPr>
          <p:spPr bwMode="auto">
            <a:xfrm>
              <a:off x="1914" y="2393"/>
              <a:ext cx="169" cy="192"/>
            </a:xfrm>
            <a:custGeom>
              <a:avLst/>
              <a:gdLst>
                <a:gd name="T0" fmla="*/ 117 w 124"/>
                <a:gd name="T1" fmla="*/ 126 h 141"/>
                <a:gd name="T2" fmla="*/ 99 w 124"/>
                <a:gd name="T3" fmla="*/ 100 h 141"/>
                <a:gd name="T4" fmla="*/ 103 w 124"/>
                <a:gd name="T5" fmla="*/ 100 h 141"/>
                <a:gd name="T6" fmla="*/ 109 w 124"/>
                <a:gd name="T7" fmla="*/ 87 h 141"/>
                <a:gd name="T8" fmla="*/ 89 w 124"/>
                <a:gd name="T9" fmla="*/ 59 h 141"/>
                <a:gd name="T10" fmla="*/ 95 w 124"/>
                <a:gd name="T11" fmla="*/ 59 h 141"/>
                <a:gd name="T12" fmla="*/ 101 w 124"/>
                <a:gd name="T13" fmla="*/ 48 h 141"/>
                <a:gd name="T14" fmla="*/ 70 w 124"/>
                <a:gd name="T15" fmla="*/ 6 h 141"/>
                <a:gd name="T16" fmla="*/ 54 w 124"/>
                <a:gd name="T17" fmla="*/ 6 h 141"/>
                <a:gd name="T18" fmla="*/ 23 w 124"/>
                <a:gd name="T19" fmla="*/ 48 h 141"/>
                <a:gd name="T20" fmla="*/ 29 w 124"/>
                <a:gd name="T21" fmla="*/ 59 h 141"/>
                <a:gd name="T22" fmla="*/ 35 w 124"/>
                <a:gd name="T23" fmla="*/ 59 h 141"/>
                <a:gd name="T24" fmla="*/ 15 w 124"/>
                <a:gd name="T25" fmla="*/ 87 h 141"/>
                <a:gd name="T26" fmla="*/ 21 w 124"/>
                <a:gd name="T27" fmla="*/ 100 h 141"/>
                <a:gd name="T28" fmla="*/ 25 w 124"/>
                <a:gd name="T29" fmla="*/ 100 h 141"/>
                <a:gd name="T30" fmla="*/ 7 w 124"/>
                <a:gd name="T31" fmla="*/ 126 h 141"/>
                <a:gd name="T32" fmla="*/ 15 w 124"/>
                <a:gd name="T33" fmla="*/ 141 h 141"/>
                <a:gd name="T34" fmla="*/ 109 w 124"/>
                <a:gd name="T35" fmla="*/ 141 h 141"/>
                <a:gd name="T36" fmla="*/ 117 w 124"/>
                <a:gd name="T37" fmla="*/ 12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41">
                  <a:moveTo>
                    <a:pt x="117" y="126"/>
                  </a:moveTo>
                  <a:cubicBezTo>
                    <a:pt x="99" y="100"/>
                    <a:pt x="99" y="100"/>
                    <a:pt x="99" y="100"/>
                  </a:cubicBezTo>
                  <a:cubicBezTo>
                    <a:pt x="103" y="100"/>
                    <a:pt x="103" y="100"/>
                    <a:pt x="103" y="100"/>
                  </a:cubicBezTo>
                  <a:cubicBezTo>
                    <a:pt x="112" y="100"/>
                    <a:pt x="115" y="94"/>
                    <a:pt x="109" y="87"/>
                  </a:cubicBezTo>
                  <a:cubicBezTo>
                    <a:pt x="89" y="59"/>
                    <a:pt x="89" y="59"/>
                    <a:pt x="89" y="59"/>
                  </a:cubicBezTo>
                  <a:cubicBezTo>
                    <a:pt x="95" y="59"/>
                    <a:pt x="95" y="59"/>
                    <a:pt x="95" y="59"/>
                  </a:cubicBezTo>
                  <a:cubicBezTo>
                    <a:pt x="103" y="59"/>
                    <a:pt x="105" y="54"/>
                    <a:pt x="101" y="48"/>
                  </a:cubicBezTo>
                  <a:cubicBezTo>
                    <a:pt x="70" y="6"/>
                    <a:pt x="70" y="6"/>
                    <a:pt x="70" y="6"/>
                  </a:cubicBezTo>
                  <a:cubicBezTo>
                    <a:pt x="66" y="0"/>
                    <a:pt x="58" y="0"/>
                    <a:pt x="54" y="6"/>
                  </a:cubicBezTo>
                  <a:cubicBezTo>
                    <a:pt x="23" y="48"/>
                    <a:pt x="23" y="48"/>
                    <a:pt x="23" y="48"/>
                  </a:cubicBezTo>
                  <a:cubicBezTo>
                    <a:pt x="19" y="54"/>
                    <a:pt x="21" y="59"/>
                    <a:pt x="29" y="59"/>
                  </a:cubicBezTo>
                  <a:cubicBezTo>
                    <a:pt x="35" y="59"/>
                    <a:pt x="35" y="59"/>
                    <a:pt x="35" y="59"/>
                  </a:cubicBezTo>
                  <a:cubicBezTo>
                    <a:pt x="15" y="87"/>
                    <a:pt x="15" y="87"/>
                    <a:pt x="15" y="87"/>
                  </a:cubicBezTo>
                  <a:cubicBezTo>
                    <a:pt x="10" y="94"/>
                    <a:pt x="13" y="100"/>
                    <a:pt x="21" y="100"/>
                  </a:cubicBezTo>
                  <a:cubicBezTo>
                    <a:pt x="25" y="100"/>
                    <a:pt x="25" y="100"/>
                    <a:pt x="25" y="100"/>
                  </a:cubicBezTo>
                  <a:cubicBezTo>
                    <a:pt x="7" y="126"/>
                    <a:pt x="7" y="126"/>
                    <a:pt x="7" y="126"/>
                  </a:cubicBezTo>
                  <a:cubicBezTo>
                    <a:pt x="0" y="134"/>
                    <a:pt x="4" y="141"/>
                    <a:pt x="15" y="141"/>
                  </a:cubicBezTo>
                  <a:cubicBezTo>
                    <a:pt x="109" y="141"/>
                    <a:pt x="109" y="141"/>
                    <a:pt x="109" y="141"/>
                  </a:cubicBezTo>
                  <a:cubicBezTo>
                    <a:pt x="120" y="141"/>
                    <a:pt x="124" y="134"/>
                    <a:pt x="117" y="126"/>
                  </a:cubicBezTo>
                  <a:close/>
                </a:path>
              </a:pathLst>
            </a:custGeom>
            <a:solidFill>
              <a:srgbClr val="548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2"/>
            <p:cNvSpPr>
              <a:spLocks/>
            </p:cNvSpPr>
            <p:nvPr/>
          </p:nvSpPr>
          <p:spPr bwMode="auto">
            <a:xfrm>
              <a:off x="1914" y="2395"/>
              <a:ext cx="85" cy="190"/>
            </a:xfrm>
            <a:custGeom>
              <a:avLst/>
              <a:gdLst>
                <a:gd name="T0" fmla="*/ 54 w 62"/>
                <a:gd name="T1" fmla="*/ 5 h 140"/>
                <a:gd name="T2" fmla="*/ 23 w 62"/>
                <a:gd name="T3" fmla="*/ 47 h 140"/>
                <a:gd name="T4" fmla="*/ 29 w 62"/>
                <a:gd name="T5" fmla="*/ 58 h 140"/>
                <a:gd name="T6" fmla="*/ 35 w 62"/>
                <a:gd name="T7" fmla="*/ 58 h 140"/>
                <a:gd name="T8" fmla="*/ 15 w 62"/>
                <a:gd name="T9" fmla="*/ 86 h 140"/>
                <a:gd name="T10" fmla="*/ 21 w 62"/>
                <a:gd name="T11" fmla="*/ 99 h 140"/>
                <a:gd name="T12" fmla="*/ 25 w 62"/>
                <a:gd name="T13" fmla="*/ 99 h 140"/>
                <a:gd name="T14" fmla="*/ 7 w 62"/>
                <a:gd name="T15" fmla="*/ 125 h 140"/>
                <a:gd name="T16" fmla="*/ 15 w 62"/>
                <a:gd name="T17" fmla="*/ 140 h 140"/>
                <a:gd name="T18" fmla="*/ 62 w 62"/>
                <a:gd name="T19" fmla="*/ 140 h 140"/>
                <a:gd name="T20" fmla="*/ 62 w 62"/>
                <a:gd name="T21" fmla="*/ 0 h 140"/>
                <a:gd name="T22" fmla="*/ 54 w 62"/>
                <a:gd name="T2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40">
                  <a:moveTo>
                    <a:pt x="54" y="5"/>
                  </a:moveTo>
                  <a:cubicBezTo>
                    <a:pt x="23" y="47"/>
                    <a:pt x="23" y="47"/>
                    <a:pt x="23" y="47"/>
                  </a:cubicBezTo>
                  <a:cubicBezTo>
                    <a:pt x="19" y="53"/>
                    <a:pt x="21" y="58"/>
                    <a:pt x="29" y="58"/>
                  </a:cubicBezTo>
                  <a:cubicBezTo>
                    <a:pt x="35" y="58"/>
                    <a:pt x="35" y="58"/>
                    <a:pt x="35" y="58"/>
                  </a:cubicBezTo>
                  <a:cubicBezTo>
                    <a:pt x="15" y="86"/>
                    <a:pt x="15" y="86"/>
                    <a:pt x="15" y="86"/>
                  </a:cubicBezTo>
                  <a:cubicBezTo>
                    <a:pt x="10" y="93"/>
                    <a:pt x="13" y="99"/>
                    <a:pt x="21" y="99"/>
                  </a:cubicBezTo>
                  <a:cubicBezTo>
                    <a:pt x="25" y="99"/>
                    <a:pt x="25" y="99"/>
                    <a:pt x="25" y="99"/>
                  </a:cubicBezTo>
                  <a:cubicBezTo>
                    <a:pt x="7" y="125"/>
                    <a:pt x="7" y="125"/>
                    <a:pt x="7" y="125"/>
                  </a:cubicBezTo>
                  <a:cubicBezTo>
                    <a:pt x="0" y="133"/>
                    <a:pt x="4" y="140"/>
                    <a:pt x="15" y="140"/>
                  </a:cubicBezTo>
                  <a:cubicBezTo>
                    <a:pt x="62" y="140"/>
                    <a:pt x="62" y="140"/>
                    <a:pt x="62" y="140"/>
                  </a:cubicBezTo>
                  <a:cubicBezTo>
                    <a:pt x="62" y="0"/>
                    <a:pt x="62" y="0"/>
                    <a:pt x="62" y="0"/>
                  </a:cubicBezTo>
                  <a:cubicBezTo>
                    <a:pt x="59" y="0"/>
                    <a:pt x="56" y="2"/>
                    <a:pt x="54" y="5"/>
                  </a:cubicBezTo>
                  <a:close/>
                </a:path>
              </a:pathLst>
            </a:custGeom>
            <a:solidFill>
              <a:srgbClr val="467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3"/>
            <p:cNvSpPr>
              <a:spLocks noChangeArrowheads="1"/>
            </p:cNvSpPr>
            <p:nvPr/>
          </p:nvSpPr>
          <p:spPr bwMode="auto">
            <a:xfrm>
              <a:off x="2273" y="2335"/>
              <a:ext cx="25" cy="87"/>
            </a:xfrm>
            <a:prstGeom prst="rect">
              <a:avLst/>
            </a:prstGeom>
            <a:solidFill>
              <a:srgbClr val="754C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4"/>
            <p:cNvSpPr>
              <a:spLocks/>
            </p:cNvSpPr>
            <p:nvPr/>
          </p:nvSpPr>
          <p:spPr bwMode="auto">
            <a:xfrm>
              <a:off x="2202" y="2182"/>
              <a:ext cx="167" cy="192"/>
            </a:xfrm>
            <a:custGeom>
              <a:avLst/>
              <a:gdLst>
                <a:gd name="T0" fmla="*/ 117 w 123"/>
                <a:gd name="T1" fmla="*/ 126 h 141"/>
                <a:gd name="T2" fmla="*/ 98 w 123"/>
                <a:gd name="T3" fmla="*/ 100 h 141"/>
                <a:gd name="T4" fmla="*/ 102 w 123"/>
                <a:gd name="T5" fmla="*/ 100 h 141"/>
                <a:gd name="T6" fmla="*/ 109 w 123"/>
                <a:gd name="T7" fmla="*/ 87 h 141"/>
                <a:gd name="T8" fmla="*/ 89 w 123"/>
                <a:gd name="T9" fmla="*/ 60 h 141"/>
                <a:gd name="T10" fmla="*/ 95 w 123"/>
                <a:gd name="T11" fmla="*/ 60 h 141"/>
                <a:gd name="T12" fmla="*/ 101 w 123"/>
                <a:gd name="T13" fmla="*/ 49 h 141"/>
                <a:gd name="T14" fmla="*/ 70 w 123"/>
                <a:gd name="T15" fmla="*/ 6 h 141"/>
                <a:gd name="T16" fmla="*/ 54 w 123"/>
                <a:gd name="T17" fmla="*/ 6 h 141"/>
                <a:gd name="T18" fmla="*/ 23 w 123"/>
                <a:gd name="T19" fmla="*/ 49 h 141"/>
                <a:gd name="T20" fmla="*/ 28 w 123"/>
                <a:gd name="T21" fmla="*/ 60 h 141"/>
                <a:gd name="T22" fmla="*/ 35 w 123"/>
                <a:gd name="T23" fmla="*/ 60 h 141"/>
                <a:gd name="T24" fmla="*/ 14 w 123"/>
                <a:gd name="T25" fmla="*/ 87 h 141"/>
                <a:gd name="T26" fmla="*/ 21 w 123"/>
                <a:gd name="T27" fmla="*/ 100 h 141"/>
                <a:gd name="T28" fmla="*/ 25 w 123"/>
                <a:gd name="T29" fmla="*/ 100 h 141"/>
                <a:gd name="T30" fmla="*/ 6 w 123"/>
                <a:gd name="T31" fmla="*/ 126 h 141"/>
                <a:gd name="T32" fmla="*/ 14 w 123"/>
                <a:gd name="T33" fmla="*/ 141 h 141"/>
                <a:gd name="T34" fmla="*/ 109 w 123"/>
                <a:gd name="T35" fmla="*/ 141 h 141"/>
                <a:gd name="T36" fmla="*/ 117 w 123"/>
                <a:gd name="T37" fmla="*/ 12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41">
                  <a:moveTo>
                    <a:pt x="117" y="126"/>
                  </a:moveTo>
                  <a:cubicBezTo>
                    <a:pt x="98" y="100"/>
                    <a:pt x="98" y="100"/>
                    <a:pt x="98" y="100"/>
                  </a:cubicBezTo>
                  <a:cubicBezTo>
                    <a:pt x="102" y="100"/>
                    <a:pt x="102" y="100"/>
                    <a:pt x="102" y="100"/>
                  </a:cubicBezTo>
                  <a:cubicBezTo>
                    <a:pt x="111" y="100"/>
                    <a:pt x="114" y="95"/>
                    <a:pt x="109" y="87"/>
                  </a:cubicBezTo>
                  <a:cubicBezTo>
                    <a:pt x="89" y="60"/>
                    <a:pt x="89" y="60"/>
                    <a:pt x="89" y="60"/>
                  </a:cubicBezTo>
                  <a:cubicBezTo>
                    <a:pt x="95" y="60"/>
                    <a:pt x="95" y="60"/>
                    <a:pt x="95" y="60"/>
                  </a:cubicBezTo>
                  <a:cubicBezTo>
                    <a:pt x="103" y="60"/>
                    <a:pt x="105" y="55"/>
                    <a:pt x="101" y="49"/>
                  </a:cubicBezTo>
                  <a:cubicBezTo>
                    <a:pt x="70" y="6"/>
                    <a:pt x="70" y="6"/>
                    <a:pt x="70" y="6"/>
                  </a:cubicBezTo>
                  <a:cubicBezTo>
                    <a:pt x="65" y="0"/>
                    <a:pt x="58" y="0"/>
                    <a:pt x="54" y="6"/>
                  </a:cubicBezTo>
                  <a:cubicBezTo>
                    <a:pt x="23" y="49"/>
                    <a:pt x="23" y="49"/>
                    <a:pt x="23" y="49"/>
                  </a:cubicBezTo>
                  <a:cubicBezTo>
                    <a:pt x="18" y="55"/>
                    <a:pt x="21" y="60"/>
                    <a:pt x="28" y="60"/>
                  </a:cubicBezTo>
                  <a:cubicBezTo>
                    <a:pt x="35" y="60"/>
                    <a:pt x="35" y="60"/>
                    <a:pt x="35" y="60"/>
                  </a:cubicBezTo>
                  <a:cubicBezTo>
                    <a:pt x="14" y="87"/>
                    <a:pt x="14" y="87"/>
                    <a:pt x="14" y="87"/>
                  </a:cubicBezTo>
                  <a:cubicBezTo>
                    <a:pt x="9" y="95"/>
                    <a:pt x="12" y="100"/>
                    <a:pt x="21" y="100"/>
                  </a:cubicBezTo>
                  <a:cubicBezTo>
                    <a:pt x="25" y="100"/>
                    <a:pt x="25" y="100"/>
                    <a:pt x="25" y="100"/>
                  </a:cubicBezTo>
                  <a:cubicBezTo>
                    <a:pt x="6" y="126"/>
                    <a:pt x="6" y="126"/>
                    <a:pt x="6" y="126"/>
                  </a:cubicBezTo>
                  <a:cubicBezTo>
                    <a:pt x="0" y="134"/>
                    <a:pt x="4" y="141"/>
                    <a:pt x="14" y="141"/>
                  </a:cubicBezTo>
                  <a:cubicBezTo>
                    <a:pt x="109" y="141"/>
                    <a:pt x="109" y="141"/>
                    <a:pt x="109" y="141"/>
                  </a:cubicBezTo>
                  <a:cubicBezTo>
                    <a:pt x="120" y="141"/>
                    <a:pt x="123" y="134"/>
                    <a:pt x="117" y="126"/>
                  </a:cubicBezTo>
                  <a:close/>
                </a:path>
              </a:pathLst>
            </a:custGeom>
            <a:solidFill>
              <a:srgbClr val="548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5"/>
            <p:cNvSpPr>
              <a:spLocks/>
            </p:cNvSpPr>
            <p:nvPr/>
          </p:nvSpPr>
          <p:spPr bwMode="auto">
            <a:xfrm>
              <a:off x="2202" y="2185"/>
              <a:ext cx="84" cy="189"/>
            </a:xfrm>
            <a:custGeom>
              <a:avLst/>
              <a:gdLst>
                <a:gd name="T0" fmla="*/ 54 w 62"/>
                <a:gd name="T1" fmla="*/ 4 h 139"/>
                <a:gd name="T2" fmla="*/ 23 w 62"/>
                <a:gd name="T3" fmla="*/ 47 h 139"/>
                <a:gd name="T4" fmla="*/ 28 w 62"/>
                <a:gd name="T5" fmla="*/ 58 h 139"/>
                <a:gd name="T6" fmla="*/ 35 w 62"/>
                <a:gd name="T7" fmla="*/ 58 h 139"/>
                <a:gd name="T8" fmla="*/ 14 w 62"/>
                <a:gd name="T9" fmla="*/ 85 h 139"/>
                <a:gd name="T10" fmla="*/ 21 w 62"/>
                <a:gd name="T11" fmla="*/ 98 h 139"/>
                <a:gd name="T12" fmla="*/ 25 w 62"/>
                <a:gd name="T13" fmla="*/ 98 h 139"/>
                <a:gd name="T14" fmla="*/ 6 w 62"/>
                <a:gd name="T15" fmla="*/ 124 h 139"/>
                <a:gd name="T16" fmla="*/ 14 w 62"/>
                <a:gd name="T17" fmla="*/ 139 h 139"/>
                <a:gd name="T18" fmla="*/ 62 w 62"/>
                <a:gd name="T19" fmla="*/ 139 h 139"/>
                <a:gd name="T20" fmla="*/ 62 w 62"/>
                <a:gd name="T21" fmla="*/ 0 h 139"/>
                <a:gd name="T22" fmla="*/ 54 w 62"/>
                <a:gd name="T23"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39">
                  <a:moveTo>
                    <a:pt x="54" y="4"/>
                  </a:moveTo>
                  <a:cubicBezTo>
                    <a:pt x="23" y="47"/>
                    <a:pt x="23" y="47"/>
                    <a:pt x="23" y="47"/>
                  </a:cubicBezTo>
                  <a:cubicBezTo>
                    <a:pt x="18" y="53"/>
                    <a:pt x="21" y="58"/>
                    <a:pt x="28" y="58"/>
                  </a:cubicBezTo>
                  <a:cubicBezTo>
                    <a:pt x="35" y="58"/>
                    <a:pt x="35" y="58"/>
                    <a:pt x="35" y="58"/>
                  </a:cubicBezTo>
                  <a:cubicBezTo>
                    <a:pt x="14" y="85"/>
                    <a:pt x="14" y="85"/>
                    <a:pt x="14" y="85"/>
                  </a:cubicBezTo>
                  <a:cubicBezTo>
                    <a:pt x="9" y="93"/>
                    <a:pt x="12" y="98"/>
                    <a:pt x="21" y="98"/>
                  </a:cubicBezTo>
                  <a:cubicBezTo>
                    <a:pt x="25" y="98"/>
                    <a:pt x="25" y="98"/>
                    <a:pt x="25" y="98"/>
                  </a:cubicBezTo>
                  <a:cubicBezTo>
                    <a:pt x="6" y="124"/>
                    <a:pt x="6" y="124"/>
                    <a:pt x="6" y="124"/>
                  </a:cubicBezTo>
                  <a:cubicBezTo>
                    <a:pt x="0" y="132"/>
                    <a:pt x="4" y="139"/>
                    <a:pt x="14" y="139"/>
                  </a:cubicBezTo>
                  <a:cubicBezTo>
                    <a:pt x="62" y="139"/>
                    <a:pt x="62" y="139"/>
                    <a:pt x="62" y="139"/>
                  </a:cubicBezTo>
                  <a:cubicBezTo>
                    <a:pt x="62" y="0"/>
                    <a:pt x="62" y="0"/>
                    <a:pt x="62" y="0"/>
                  </a:cubicBezTo>
                  <a:cubicBezTo>
                    <a:pt x="59" y="0"/>
                    <a:pt x="56" y="1"/>
                    <a:pt x="54" y="4"/>
                  </a:cubicBezTo>
                  <a:close/>
                </a:path>
              </a:pathLst>
            </a:custGeom>
            <a:solidFill>
              <a:srgbClr val="467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46"/>
            <p:cNvSpPr>
              <a:spLocks noChangeArrowheads="1"/>
            </p:cNvSpPr>
            <p:nvPr/>
          </p:nvSpPr>
          <p:spPr bwMode="auto">
            <a:xfrm>
              <a:off x="1827" y="2509"/>
              <a:ext cx="21" cy="75"/>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47"/>
            <p:cNvSpPr>
              <a:spLocks/>
            </p:cNvSpPr>
            <p:nvPr/>
          </p:nvSpPr>
          <p:spPr bwMode="auto">
            <a:xfrm>
              <a:off x="1751" y="2292"/>
              <a:ext cx="173" cy="229"/>
            </a:xfrm>
            <a:custGeom>
              <a:avLst/>
              <a:gdLst>
                <a:gd name="T0" fmla="*/ 106 w 127"/>
                <a:gd name="T1" fmla="*/ 121 h 168"/>
                <a:gd name="T2" fmla="*/ 119 w 127"/>
                <a:gd name="T3" fmla="*/ 100 h 168"/>
                <a:gd name="T4" fmla="*/ 98 w 127"/>
                <a:gd name="T5" fmla="*/ 77 h 168"/>
                <a:gd name="T6" fmla="*/ 111 w 127"/>
                <a:gd name="T7" fmla="*/ 56 h 168"/>
                <a:gd name="T8" fmla="*/ 87 w 127"/>
                <a:gd name="T9" fmla="*/ 32 h 168"/>
                <a:gd name="T10" fmla="*/ 85 w 127"/>
                <a:gd name="T11" fmla="*/ 32 h 168"/>
                <a:gd name="T12" fmla="*/ 85 w 127"/>
                <a:gd name="T13" fmla="*/ 22 h 168"/>
                <a:gd name="T14" fmla="*/ 64 w 127"/>
                <a:gd name="T15" fmla="*/ 0 h 168"/>
                <a:gd name="T16" fmla="*/ 42 w 127"/>
                <a:gd name="T17" fmla="*/ 22 h 168"/>
                <a:gd name="T18" fmla="*/ 42 w 127"/>
                <a:gd name="T19" fmla="*/ 32 h 168"/>
                <a:gd name="T20" fmla="*/ 40 w 127"/>
                <a:gd name="T21" fmla="*/ 32 h 168"/>
                <a:gd name="T22" fmla="*/ 17 w 127"/>
                <a:gd name="T23" fmla="*/ 56 h 168"/>
                <a:gd name="T24" fmla="*/ 30 w 127"/>
                <a:gd name="T25" fmla="*/ 77 h 168"/>
                <a:gd name="T26" fmla="*/ 8 w 127"/>
                <a:gd name="T27" fmla="*/ 100 h 168"/>
                <a:gd name="T28" fmla="*/ 21 w 127"/>
                <a:gd name="T29" fmla="*/ 121 h 168"/>
                <a:gd name="T30" fmla="*/ 0 w 127"/>
                <a:gd name="T31" fmla="*/ 145 h 168"/>
                <a:gd name="T32" fmla="*/ 24 w 127"/>
                <a:gd name="T33" fmla="*/ 168 h 168"/>
                <a:gd name="T34" fmla="*/ 104 w 127"/>
                <a:gd name="T35" fmla="*/ 168 h 168"/>
                <a:gd name="T36" fmla="*/ 127 w 127"/>
                <a:gd name="T37" fmla="*/ 145 h 168"/>
                <a:gd name="T38" fmla="*/ 106 w 127"/>
                <a:gd name="T39" fmla="*/ 12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68">
                  <a:moveTo>
                    <a:pt x="106" y="121"/>
                  </a:moveTo>
                  <a:cubicBezTo>
                    <a:pt x="114" y="117"/>
                    <a:pt x="119" y="109"/>
                    <a:pt x="119" y="100"/>
                  </a:cubicBezTo>
                  <a:cubicBezTo>
                    <a:pt x="119" y="88"/>
                    <a:pt x="110" y="78"/>
                    <a:pt x="98" y="77"/>
                  </a:cubicBezTo>
                  <a:cubicBezTo>
                    <a:pt x="105" y="73"/>
                    <a:pt x="111" y="65"/>
                    <a:pt x="111" y="56"/>
                  </a:cubicBezTo>
                  <a:cubicBezTo>
                    <a:pt x="111" y="43"/>
                    <a:pt x="100" y="32"/>
                    <a:pt x="87" y="32"/>
                  </a:cubicBezTo>
                  <a:cubicBezTo>
                    <a:pt x="85" y="32"/>
                    <a:pt x="85" y="32"/>
                    <a:pt x="85" y="32"/>
                  </a:cubicBezTo>
                  <a:cubicBezTo>
                    <a:pt x="85" y="22"/>
                    <a:pt x="85" y="22"/>
                    <a:pt x="85" y="22"/>
                  </a:cubicBezTo>
                  <a:cubicBezTo>
                    <a:pt x="85" y="10"/>
                    <a:pt x="75" y="0"/>
                    <a:pt x="64" y="0"/>
                  </a:cubicBezTo>
                  <a:cubicBezTo>
                    <a:pt x="52" y="0"/>
                    <a:pt x="42" y="10"/>
                    <a:pt x="42" y="22"/>
                  </a:cubicBezTo>
                  <a:cubicBezTo>
                    <a:pt x="42" y="32"/>
                    <a:pt x="42" y="32"/>
                    <a:pt x="42" y="32"/>
                  </a:cubicBezTo>
                  <a:cubicBezTo>
                    <a:pt x="40" y="32"/>
                    <a:pt x="40" y="32"/>
                    <a:pt x="40" y="32"/>
                  </a:cubicBezTo>
                  <a:cubicBezTo>
                    <a:pt x="27" y="32"/>
                    <a:pt x="17" y="43"/>
                    <a:pt x="17" y="56"/>
                  </a:cubicBezTo>
                  <a:cubicBezTo>
                    <a:pt x="17" y="65"/>
                    <a:pt x="22" y="73"/>
                    <a:pt x="30" y="77"/>
                  </a:cubicBezTo>
                  <a:cubicBezTo>
                    <a:pt x="18" y="78"/>
                    <a:pt x="8" y="88"/>
                    <a:pt x="8" y="100"/>
                  </a:cubicBezTo>
                  <a:cubicBezTo>
                    <a:pt x="8" y="109"/>
                    <a:pt x="14" y="117"/>
                    <a:pt x="21" y="121"/>
                  </a:cubicBezTo>
                  <a:cubicBezTo>
                    <a:pt x="9" y="122"/>
                    <a:pt x="0" y="132"/>
                    <a:pt x="0" y="145"/>
                  </a:cubicBezTo>
                  <a:cubicBezTo>
                    <a:pt x="0" y="158"/>
                    <a:pt x="11" y="168"/>
                    <a:pt x="24" y="168"/>
                  </a:cubicBezTo>
                  <a:cubicBezTo>
                    <a:pt x="104" y="168"/>
                    <a:pt x="104" y="168"/>
                    <a:pt x="104" y="168"/>
                  </a:cubicBezTo>
                  <a:cubicBezTo>
                    <a:pt x="117" y="168"/>
                    <a:pt x="127" y="158"/>
                    <a:pt x="127" y="145"/>
                  </a:cubicBezTo>
                  <a:cubicBezTo>
                    <a:pt x="127" y="132"/>
                    <a:pt x="118" y="122"/>
                    <a:pt x="106" y="121"/>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48"/>
            <p:cNvSpPr>
              <a:spLocks/>
            </p:cNvSpPr>
            <p:nvPr/>
          </p:nvSpPr>
          <p:spPr bwMode="auto">
            <a:xfrm>
              <a:off x="1838" y="2292"/>
              <a:ext cx="86" cy="229"/>
            </a:xfrm>
            <a:custGeom>
              <a:avLst/>
              <a:gdLst>
                <a:gd name="T0" fmla="*/ 42 w 63"/>
                <a:gd name="T1" fmla="*/ 121 h 168"/>
                <a:gd name="T2" fmla="*/ 55 w 63"/>
                <a:gd name="T3" fmla="*/ 100 h 168"/>
                <a:gd name="T4" fmla="*/ 34 w 63"/>
                <a:gd name="T5" fmla="*/ 77 h 168"/>
                <a:gd name="T6" fmla="*/ 47 w 63"/>
                <a:gd name="T7" fmla="*/ 56 h 168"/>
                <a:gd name="T8" fmla="*/ 23 w 63"/>
                <a:gd name="T9" fmla="*/ 32 h 168"/>
                <a:gd name="T10" fmla="*/ 21 w 63"/>
                <a:gd name="T11" fmla="*/ 32 h 168"/>
                <a:gd name="T12" fmla="*/ 21 w 63"/>
                <a:gd name="T13" fmla="*/ 22 h 168"/>
                <a:gd name="T14" fmla="*/ 0 w 63"/>
                <a:gd name="T15" fmla="*/ 0 h 168"/>
                <a:gd name="T16" fmla="*/ 0 w 63"/>
                <a:gd name="T17" fmla="*/ 168 h 168"/>
                <a:gd name="T18" fmla="*/ 40 w 63"/>
                <a:gd name="T19" fmla="*/ 168 h 168"/>
                <a:gd name="T20" fmla="*/ 63 w 63"/>
                <a:gd name="T21" fmla="*/ 145 h 168"/>
                <a:gd name="T22" fmla="*/ 42 w 63"/>
                <a:gd name="T23" fmla="*/ 12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68">
                  <a:moveTo>
                    <a:pt x="42" y="121"/>
                  </a:moveTo>
                  <a:cubicBezTo>
                    <a:pt x="50" y="117"/>
                    <a:pt x="55" y="109"/>
                    <a:pt x="55" y="100"/>
                  </a:cubicBezTo>
                  <a:cubicBezTo>
                    <a:pt x="55" y="88"/>
                    <a:pt x="46" y="78"/>
                    <a:pt x="34" y="77"/>
                  </a:cubicBezTo>
                  <a:cubicBezTo>
                    <a:pt x="41" y="73"/>
                    <a:pt x="47" y="65"/>
                    <a:pt x="47" y="56"/>
                  </a:cubicBezTo>
                  <a:cubicBezTo>
                    <a:pt x="47" y="43"/>
                    <a:pt x="36" y="32"/>
                    <a:pt x="23" y="32"/>
                  </a:cubicBezTo>
                  <a:cubicBezTo>
                    <a:pt x="21" y="32"/>
                    <a:pt x="21" y="32"/>
                    <a:pt x="21" y="32"/>
                  </a:cubicBezTo>
                  <a:cubicBezTo>
                    <a:pt x="21" y="22"/>
                    <a:pt x="21" y="22"/>
                    <a:pt x="21" y="22"/>
                  </a:cubicBezTo>
                  <a:cubicBezTo>
                    <a:pt x="21" y="10"/>
                    <a:pt x="11" y="0"/>
                    <a:pt x="0" y="0"/>
                  </a:cubicBezTo>
                  <a:cubicBezTo>
                    <a:pt x="0" y="168"/>
                    <a:pt x="0" y="168"/>
                    <a:pt x="0" y="168"/>
                  </a:cubicBezTo>
                  <a:cubicBezTo>
                    <a:pt x="40" y="168"/>
                    <a:pt x="40" y="168"/>
                    <a:pt x="40" y="168"/>
                  </a:cubicBezTo>
                  <a:cubicBezTo>
                    <a:pt x="53" y="168"/>
                    <a:pt x="63" y="158"/>
                    <a:pt x="63" y="145"/>
                  </a:cubicBezTo>
                  <a:cubicBezTo>
                    <a:pt x="63" y="132"/>
                    <a:pt x="54" y="122"/>
                    <a:pt x="42" y="121"/>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49"/>
            <p:cNvSpPr>
              <a:spLocks noChangeArrowheads="1"/>
            </p:cNvSpPr>
            <p:nvPr/>
          </p:nvSpPr>
          <p:spPr bwMode="auto">
            <a:xfrm>
              <a:off x="1680" y="2610"/>
              <a:ext cx="20" cy="75"/>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0"/>
            <p:cNvSpPr>
              <a:spLocks/>
            </p:cNvSpPr>
            <p:nvPr/>
          </p:nvSpPr>
          <p:spPr bwMode="auto">
            <a:xfrm>
              <a:off x="1604" y="2393"/>
              <a:ext cx="173" cy="229"/>
            </a:xfrm>
            <a:custGeom>
              <a:avLst/>
              <a:gdLst>
                <a:gd name="T0" fmla="*/ 106 w 127"/>
                <a:gd name="T1" fmla="*/ 121 h 168"/>
                <a:gd name="T2" fmla="*/ 119 w 127"/>
                <a:gd name="T3" fmla="*/ 100 h 168"/>
                <a:gd name="T4" fmla="*/ 98 w 127"/>
                <a:gd name="T5" fmla="*/ 77 h 168"/>
                <a:gd name="T6" fmla="*/ 111 w 127"/>
                <a:gd name="T7" fmla="*/ 56 h 168"/>
                <a:gd name="T8" fmla="*/ 87 w 127"/>
                <a:gd name="T9" fmla="*/ 32 h 168"/>
                <a:gd name="T10" fmla="*/ 85 w 127"/>
                <a:gd name="T11" fmla="*/ 32 h 168"/>
                <a:gd name="T12" fmla="*/ 85 w 127"/>
                <a:gd name="T13" fmla="*/ 22 h 168"/>
                <a:gd name="T14" fmla="*/ 64 w 127"/>
                <a:gd name="T15" fmla="*/ 0 h 168"/>
                <a:gd name="T16" fmla="*/ 42 w 127"/>
                <a:gd name="T17" fmla="*/ 22 h 168"/>
                <a:gd name="T18" fmla="*/ 42 w 127"/>
                <a:gd name="T19" fmla="*/ 32 h 168"/>
                <a:gd name="T20" fmla="*/ 40 w 127"/>
                <a:gd name="T21" fmla="*/ 32 h 168"/>
                <a:gd name="T22" fmla="*/ 17 w 127"/>
                <a:gd name="T23" fmla="*/ 56 h 168"/>
                <a:gd name="T24" fmla="*/ 30 w 127"/>
                <a:gd name="T25" fmla="*/ 77 h 168"/>
                <a:gd name="T26" fmla="*/ 8 w 127"/>
                <a:gd name="T27" fmla="*/ 100 h 168"/>
                <a:gd name="T28" fmla="*/ 21 w 127"/>
                <a:gd name="T29" fmla="*/ 121 h 168"/>
                <a:gd name="T30" fmla="*/ 0 w 127"/>
                <a:gd name="T31" fmla="*/ 145 h 168"/>
                <a:gd name="T32" fmla="*/ 24 w 127"/>
                <a:gd name="T33" fmla="*/ 168 h 168"/>
                <a:gd name="T34" fmla="*/ 104 w 127"/>
                <a:gd name="T35" fmla="*/ 168 h 168"/>
                <a:gd name="T36" fmla="*/ 127 w 127"/>
                <a:gd name="T37" fmla="*/ 145 h 168"/>
                <a:gd name="T38" fmla="*/ 106 w 127"/>
                <a:gd name="T39" fmla="*/ 12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68">
                  <a:moveTo>
                    <a:pt x="106" y="121"/>
                  </a:moveTo>
                  <a:cubicBezTo>
                    <a:pt x="114" y="117"/>
                    <a:pt x="119" y="109"/>
                    <a:pt x="119" y="100"/>
                  </a:cubicBezTo>
                  <a:cubicBezTo>
                    <a:pt x="119" y="88"/>
                    <a:pt x="110" y="78"/>
                    <a:pt x="98" y="77"/>
                  </a:cubicBezTo>
                  <a:cubicBezTo>
                    <a:pt x="105" y="73"/>
                    <a:pt x="111" y="65"/>
                    <a:pt x="111" y="56"/>
                  </a:cubicBezTo>
                  <a:cubicBezTo>
                    <a:pt x="111" y="43"/>
                    <a:pt x="100" y="32"/>
                    <a:pt x="87" y="32"/>
                  </a:cubicBezTo>
                  <a:cubicBezTo>
                    <a:pt x="85" y="32"/>
                    <a:pt x="85" y="32"/>
                    <a:pt x="85" y="32"/>
                  </a:cubicBezTo>
                  <a:cubicBezTo>
                    <a:pt x="85" y="22"/>
                    <a:pt x="85" y="22"/>
                    <a:pt x="85" y="22"/>
                  </a:cubicBezTo>
                  <a:cubicBezTo>
                    <a:pt x="85" y="10"/>
                    <a:pt x="75" y="0"/>
                    <a:pt x="64" y="0"/>
                  </a:cubicBezTo>
                  <a:cubicBezTo>
                    <a:pt x="52" y="0"/>
                    <a:pt x="42" y="10"/>
                    <a:pt x="42" y="22"/>
                  </a:cubicBezTo>
                  <a:cubicBezTo>
                    <a:pt x="42" y="32"/>
                    <a:pt x="42" y="32"/>
                    <a:pt x="42" y="32"/>
                  </a:cubicBezTo>
                  <a:cubicBezTo>
                    <a:pt x="40" y="32"/>
                    <a:pt x="40" y="32"/>
                    <a:pt x="40" y="32"/>
                  </a:cubicBezTo>
                  <a:cubicBezTo>
                    <a:pt x="27" y="32"/>
                    <a:pt x="17" y="43"/>
                    <a:pt x="17" y="56"/>
                  </a:cubicBezTo>
                  <a:cubicBezTo>
                    <a:pt x="17" y="65"/>
                    <a:pt x="22" y="73"/>
                    <a:pt x="30" y="77"/>
                  </a:cubicBezTo>
                  <a:cubicBezTo>
                    <a:pt x="18" y="78"/>
                    <a:pt x="8" y="88"/>
                    <a:pt x="8" y="100"/>
                  </a:cubicBezTo>
                  <a:cubicBezTo>
                    <a:pt x="8" y="109"/>
                    <a:pt x="14" y="117"/>
                    <a:pt x="21" y="121"/>
                  </a:cubicBezTo>
                  <a:cubicBezTo>
                    <a:pt x="9" y="122"/>
                    <a:pt x="0" y="132"/>
                    <a:pt x="0" y="145"/>
                  </a:cubicBezTo>
                  <a:cubicBezTo>
                    <a:pt x="0" y="158"/>
                    <a:pt x="11" y="168"/>
                    <a:pt x="24" y="168"/>
                  </a:cubicBezTo>
                  <a:cubicBezTo>
                    <a:pt x="104" y="168"/>
                    <a:pt x="104" y="168"/>
                    <a:pt x="104" y="168"/>
                  </a:cubicBezTo>
                  <a:cubicBezTo>
                    <a:pt x="117" y="168"/>
                    <a:pt x="127" y="158"/>
                    <a:pt x="127" y="145"/>
                  </a:cubicBezTo>
                  <a:cubicBezTo>
                    <a:pt x="127" y="132"/>
                    <a:pt x="118" y="122"/>
                    <a:pt x="106" y="121"/>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1"/>
            <p:cNvSpPr>
              <a:spLocks/>
            </p:cNvSpPr>
            <p:nvPr/>
          </p:nvSpPr>
          <p:spPr bwMode="auto">
            <a:xfrm>
              <a:off x="1691" y="2393"/>
              <a:ext cx="86" cy="229"/>
            </a:xfrm>
            <a:custGeom>
              <a:avLst/>
              <a:gdLst>
                <a:gd name="T0" fmla="*/ 42 w 63"/>
                <a:gd name="T1" fmla="*/ 121 h 168"/>
                <a:gd name="T2" fmla="*/ 55 w 63"/>
                <a:gd name="T3" fmla="*/ 100 h 168"/>
                <a:gd name="T4" fmla="*/ 34 w 63"/>
                <a:gd name="T5" fmla="*/ 77 h 168"/>
                <a:gd name="T6" fmla="*/ 47 w 63"/>
                <a:gd name="T7" fmla="*/ 56 h 168"/>
                <a:gd name="T8" fmla="*/ 23 w 63"/>
                <a:gd name="T9" fmla="*/ 32 h 168"/>
                <a:gd name="T10" fmla="*/ 21 w 63"/>
                <a:gd name="T11" fmla="*/ 32 h 168"/>
                <a:gd name="T12" fmla="*/ 21 w 63"/>
                <a:gd name="T13" fmla="*/ 22 h 168"/>
                <a:gd name="T14" fmla="*/ 0 w 63"/>
                <a:gd name="T15" fmla="*/ 0 h 168"/>
                <a:gd name="T16" fmla="*/ 0 w 63"/>
                <a:gd name="T17" fmla="*/ 168 h 168"/>
                <a:gd name="T18" fmla="*/ 40 w 63"/>
                <a:gd name="T19" fmla="*/ 168 h 168"/>
                <a:gd name="T20" fmla="*/ 63 w 63"/>
                <a:gd name="T21" fmla="*/ 145 h 168"/>
                <a:gd name="T22" fmla="*/ 42 w 63"/>
                <a:gd name="T23" fmla="*/ 12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68">
                  <a:moveTo>
                    <a:pt x="42" y="121"/>
                  </a:moveTo>
                  <a:cubicBezTo>
                    <a:pt x="50" y="117"/>
                    <a:pt x="55" y="109"/>
                    <a:pt x="55" y="100"/>
                  </a:cubicBezTo>
                  <a:cubicBezTo>
                    <a:pt x="55" y="88"/>
                    <a:pt x="46" y="78"/>
                    <a:pt x="34" y="77"/>
                  </a:cubicBezTo>
                  <a:cubicBezTo>
                    <a:pt x="41" y="73"/>
                    <a:pt x="47" y="65"/>
                    <a:pt x="47" y="56"/>
                  </a:cubicBezTo>
                  <a:cubicBezTo>
                    <a:pt x="47" y="43"/>
                    <a:pt x="36" y="32"/>
                    <a:pt x="23" y="32"/>
                  </a:cubicBezTo>
                  <a:cubicBezTo>
                    <a:pt x="21" y="32"/>
                    <a:pt x="21" y="32"/>
                    <a:pt x="21" y="32"/>
                  </a:cubicBezTo>
                  <a:cubicBezTo>
                    <a:pt x="21" y="22"/>
                    <a:pt x="21" y="22"/>
                    <a:pt x="21" y="22"/>
                  </a:cubicBezTo>
                  <a:cubicBezTo>
                    <a:pt x="21" y="10"/>
                    <a:pt x="11" y="0"/>
                    <a:pt x="0" y="0"/>
                  </a:cubicBezTo>
                  <a:cubicBezTo>
                    <a:pt x="0" y="168"/>
                    <a:pt x="0" y="168"/>
                    <a:pt x="0" y="168"/>
                  </a:cubicBezTo>
                  <a:cubicBezTo>
                    <a:pt x="40" y="168"/>
                    <a:pt x="40" y="168"/>
                    <a:pt x="40" y="168"/>
                  </a:cubicBezTo>
                  <a:cubicBezTo>
                    <a:pt x="53" y="168"/>
                    <a:pt x="63" y="158"/>
                    <a:pt x="63" y="145"/>
                  </a:cubicBezTo>
                  <a:cubicBezTo>
                    <a:pt x="63" y="132"/>
                    <a:pt x="54" y="122"/>
                    <a:pt x="42" y="121"/>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2"/>
            <p:cNvSpPr>
              <a:spLocks noChangeArrowheads="1"/>
            </p:cNvSpPr>
            <p:nvPr/>
          </p:nvSpPr>
          <p:spPr bwMode="auto">
            <a:xfrm>
              <a:off x="3202" y="2252"/>
              <a:ext cx="26" cy="87"/>
            </a:xfrm>
            <a:prstGeom prst="rect">
              <a:avLst/>
            </a:prstGeom>
            <a:solidFill>
              <a:srgbClr val="754C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3"/>
            <p:cNvSpPr>
              <a:spLocks/>
            </p:cNvSpPr>
            <p:nvPr/>
          </p:nvSpPr>
          <p:spPr bwMode="auto">
            <a:xfrm>
              <a:off x="3131" y="2099"/>
              <a:ext cx="167" cy="192"/>
            </a:xfrm>
            <a:custGeom>
              <a:avLst/>
              <a:gdLst>
                <a:gd name="T0" fmla="*/ 117 w 123"/>
                <a:gd name="T1" fmla="*/ 126 h 141"/>
                <a:gd name="T2" fmla="*/ 98 w 123"/>
                <a:gd name="T3" fmla="*/ 100 h 141"/>
                <a:gd name="T4" fmla="*/ 102 w 123"/>
                <a:gd name="T5" fmla="*/ 100 h 141"/>
                <a:gd name="T6" fmla="*/ 108 w 123"/>
                <a:gd name="T7" fmla="*/ 87 h 141"/>
                <a:gd name="T8" fmla="*/ 88 w 123"/>
                <a:gd name="T9" fmla="*/ 59 h 141"/>
                <a:gd name="T10" fmla="*/ 95 w 123"/>
                <a:gd name="T11" fmla="*/ 59 h 141"/>
                <a:gd name="T12" fmla="*/ 100 w 123"/>
                <a:gd name="T13" fmla="*/ 48 h 141"/>
                <a:gd name="T14" fmla="*/ 69 w 123"/>
                <a:gd name="T15" fmla="*/ 6 h 141"/>
                <a:gd name="T16" fmla="*/ 53 w 123"/>
                <a:gd name="T17" fmla="*/ 6 h 141"/>
                <a:gd name="T18" fmla="*/ 22 w 123"/>
                <a:gd name="T19" fmla="*/ 48 h 141"/>
                <a:gd name="T20" fmla="*/ 28 w 123"/>
                <a:gd name="T21" fmla="*/ 59 h 141"/>
                <a:gd name="T22" fmla="*/ 34 w 123"/>
                <a:gd name="T23" fmla="*/ 59 h 141"/>
                <a:gd name="T24" fmla="*/ 14 w 123"/>
                <a:gd name="T25" fmla="*/ 87 h 141"/>
                <a:gd name="T26" fmla="*/ 21 w 123"/>
                <a:gd name="T27" fmla="*/ 100 h 141"/>
                <a:gd name="T28" fmla="*/ 25 w 123"/>
                <a:gd name="T29" fmla="*/ 100 h 141"/>
                <a:gd name="T30" fmla="*/ 6 w 123"/>
                <a:gd name="T31" fmla="*/ 126 h 141"/>
                <a:gd name="T32" fmla="*/ 14 w 123"/>
                <a:gd name="T33" fmla="*/ 141 h 141"/>
                <a:gd name="T34" fmla="*/ 109 w 123"/>
                <a:gd name="T35" fmla="*/ 141 h 141"/>
                <a:gd name="T36" fmla="*/ 117 w 123"/>
                <a:gd name="T37" fmla="*/ 12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41">
                  <a:moveTo>
                    <a:pt x="117" y="126"/>
                  </a:moveTo>
                  <a:cubicBezTo>
                    <a:pt x="98" y="100"/>
                    <a:pt x="98" y="100"/>
                    <a:pt x="98" y="100"/>
                  </a:cubicBezTo>
                  <a:cubicBezTo>
                    <a:pt x="102" y="100"/>
                    <a:pt x="102" y="100"/>
                    <a:pt x="102" y="100"/>
                  </a:cubicBezTo>
                  <a:cubicBezTo>
                    <a:pt x="111" y="100"/>
                    <a:pt x="114" y="94"/>
                    <a:pt x="108" y="87"/>
                  </a:cubicBezTo>
                  <a:cubicBezTo>
                    <a:pt x="88" y="59"/>
                    <a:pt x="88" y="59"/>
                    <a:pt x="88" y="59"/>
                  </a:cubicBezTo>
                  <a:cubicBezTo>
                    <a:pt x="95" y="59"/>
                    <a:pt x="95" y="59"/>
                    <a:pt x="95" y="59"/>
                  </a:cubicBezTo>
                  <a:cubicBezTo>
                    <a:pt x="102" y="59"/>
                    <a:pt x="105" y="54"/>
                    <a:pt x="100" y="48"/>
                  </a:cubicBezTo>
                  <a:cubicBezTo>
                    <a:pt x="69" y="6"/>
                    <a:pt x="69" y="6"/>
                    <a:pt x="69" y="6"/>
                  </a:cubicBezTo>
                  <a:cubicBezTo>
                    <a:pt x="65" y="0"/>
                    <a:pt x="58" y="0"/>
                    <a:pt x="53" y="6"/>
                  </a:cubicBezTo>
                  <a:cubicBezTo>
                    <a:pt x="22" y="48"/>
                    <a:pt x="22" y="48"/>
                    <a:pt x="22" y="48"/>
                  </a:cubicBezTo>
                  <a:cubicBezTo>
                    <a:pt x="18" y="54"/>
                    <a:pt x="20" y="59"/>
                    <a:pt x="28" y="59"/>
                  </a:cubicBezTo>
                  <a:cubicBezTo>
                    <a:pt x="34" y="59"/>
                    <a:pt x="34" y="59"/>
                    <a:pt x="34" y="59"/>
                  </a:cubicBezTo>
                  <a:cubicBezTo>
                    <a:pt x="14" y="87"/>
                    <a:pt x="14" y="87"/>
                    <a:pt x="14" y="87"/>
                  </a:cubicBezTo>
                  <a:cubicBezTo>
                    <a:pt x="9" y="94"/>
                    <a:pt x="12" y="100"/>
                    <a:pt x="21" y="100"/>
                  </a:cubicBezTo>
                  <a:cubicBezTo>
                    <a:pt x="25" y="100"/>
                    <a:pt x="25" y="100"/>
                    <a:pt x="25" y="100"/>
                  </a:cubicBezTo>
                  <a:cubicBezTo>
                    <a:pt x="6" y="126"/>
                    <a:pt x="6" y="126"/>
                    <a:pt x="6" y="126"/>
                  </a:cubicBezTo>
                  <a:cubicBezTo>
                    <a:pt x="0" y="134"/>
                    <a:pt x="3" y="141"/>
                    <a:pt x="14" y="141"/>
                  </a:cubicBezTo>
                  <a:cubicBezTo>
                    <a:pt x="109" y="141"/>
                    <a:pt x="109" y="141"/>
                    <a:pt x="109" y="141"/>
                  </a:cubicBezTo>
                  <a:cubicBezTo>
                    <a:pt x="119" y="141"/>
                    <a:pt x="123" y="134"/>
                    <a:pt x="117" y="126"/>
                  </a:cubicBezTo>
                  <a:close/>
                </a:path>
              </a:pathLst>
            </a:custGeom>
            <a:solidFill>
              <a:srgbClr val="548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4"/>
            <p:cNvSpPr>
              <a:spLocks/>
            </p:cNvSpPr>
            <p:nvPr/>
          </p:nvSpPr>
          <p:spPr bwMode="auto">
            <a:xfrm>
              <a:off x="3131" y="2102"/>
              <a:ext cx="83" cy="189"/>
            </a:xfrm>
            <a:custGeom>
              <a:avLst/>
              <a:gdLst>
                <a:gd name="T0" fmla="*/ 53 w 61"/>
                <a:gd name="T1" fmla="*/ 4 h 139"/>
                <a:gd name="T2" fmla="*/ 22 w 61"/>
                <a:gd name="T3" fmla="*/ 46 h 139"/>
                <a:gd name="T4" fmla="*/ 28 w 61"/>
                <a:gd name="T5" fmla="*/ 57 h 139"/>
                <a:gd name="T6" fmla="*/ 34 w 61"/>
                <a:gd name="T7" fmla="*/ 57 h 139"/>
                <a:gd name="T8" fmla="*/ 14 w 61"/>
                <a:gd name="T9" fmla="*/ 85 h 139"/>
                <a:gd name="T10" fmla="*/ 21 w 61"/>
                <a:gd name="T11" fmla="*/ 98 h 139"/>
                <a:gd name="T12" fmla="*/ 25 w 61"/>
                <a:gd name="T13" fmla="*/ 98 h 139"/>
                <a:gd name="T14" fmla="*/ 6 w 61"/>
                <a:gd name="T15" fmla="*/ 124 h 139"/>
                <a:gd name="T16" fmla="*/ 14 w 61"/>
                <a:gd name="T17" fmla="*/ 139 h 139"/>
                <a:gd name="T18" fmla="*/ 61 w 61"/>
                <a:gd name="T19" fmla="*/ 139 h 139"/>
                <a:gd name="T20" fmla="*/ 61 w 61"/>
                <a:gd name="T21" fmla="*/ 0 h 139"/>
                <a:gd name="T22" fmla="*/ 53 w 61"/>
                <a:gd name="T23"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139">
                  <a:moveTo>
                    <a:pt x="53" y="4"/>
                  </a:moveTo>
                  <a:cubicBezTo>
                    <a:pt x="22" y="46"/>
                    <a:pt x="22" y="46"/>
                    <a:pt x="22" y="46"/>
                  </a:cubicBezTo>
                  <a:cubicBezTo>
                    <a:pt x="18" y="52"/>
                    <a:pt x="20" y="57"/>
                    <a:pt x="28" y="57"/>
                  </a:cubicBezTo>
                  <a:cubicBezTo>
                    <a:pt x="34" y="57"/>
                    <a:pt x="34" y="57"/>
                    <a:pt x="34" y="57"/>
                  </a:cubicBezTo>
                  <a:cubicBezTo>
                    <a:pt x="14" y="85"/>
                    <a:pt x="14" y="85"/>
                    <a:pt x="14" y="85"/>
                  </a:cubicBezTo>
                  <a:cubicBezTo>
                    <a:pt x="9" y="92"/>
                    <a:pt x="12" y="98"/>
                    <a:pt x="21" y="98"/>
                  </a:cubicBezTo>
                  <a:cubicBezTo>
                    <a:pt x="25" y="98"/>
                    <a:pt x="25" y="98"/>
                    <a:pt x="25" y="98"/>
                  </a:cubicBezTo>
                  <a:cubicBezTo>
                    <a:pt x="6" y="124"/>
                    <a:pt x="6" y="124"/>
                    <a:pt x="6" y="124"/>
                  </a:cubicBezTo>
                  <a:cubicBezTo>
                    <a:pt x="0" y="132"/>
                    <a:pt x="3" y="139"/>
                    <a:pt x="14" y="139"/>
                  </a:cubicBezTo>
                  <a:cubicBezTo>
                    <a:pt x="61" y="139"/>
                    <a:pt x="61" y="139"/>
                    <a:pt x="61" y="139"/>
                  </a:cubicBezTo>
                  <a:cubicBezTo>
                    <a:pt x="61" y="0"/>
                    <a:pt x="61" y="0"/>
                    <a:pt x="61" y="0"/>
                  </a:cubicBezTo>
                  <a:cubicBezTo>
                    <a:pt x="58" y="0"/>
                    <a:pt x="56" y="1"/>
                    <a:pt x="53" y="4"/>
                  </a:cubicBezTo>
                  <a:close/>
                </a:path>
              </a:pathLst>
            </a:custGeom>
            <a:solidFill>
              <a:srgbClr val="467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55"/>
            <p:cNvSpPr>
              <a:spLocks noChangeArrowheads="1"/>
            </p:cNvSpPr>
            <p:nvPr/>
          </p:nvSpPr>
          <p:spPr bwMode="auto">
            <a:xfrm>
              <a:off x="2499" y="2566"/>
              <a:ext cx="22" cy="81"/>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56"/>
            <p:cNvSpPr>
              <a:spLocks/>
            </p:cNvSpPr>
            <p:nvPr/>
          </p:nvSpPr>
          <p:spPr bwMode="auto">
            <a:xfrm>
              <a:off x="2444" y="2370"/>
              <a:ext cx="131" cy="224"/>
            </a:xfrm>
            <a:custGeom>
              <a:avLst/>
              <a:gdLst>
                <a:gd name="T0" fmla="*/ 0 w 96"/>
                <a:gd name="T1" fmla="*/ 109 h 164"/>
                <a:gd name="T2" fmla="*/ 48 w 96"/>
                <a:gd name="T3" fmla="*/ 164 h 164"/>
                <a:gd name="T4" fmla="*/ 96 w 96"/>
                <a:gd name="T5" fmla="*/ 109 h 164"/>
                <a:gd name="T6" fmla="*/ 48 w 96"/>
                <a:gd name="T7" fmla="*/ 0 h 164"/>
                <a:gd name="T8" fmla="*/ 0 w 96"/>
                <a:gd name="T9" fmla="*/ 109 h 164"/>
              </a:gdLst>
              <a:ahLst/>
              <a:cxnLst>
                <a:cxn ang="0">
                  <a:pos x="T0" y="T1"/>
                </a:cxn>
                <a:cxn ang="0">
                  <a:pos x="T2" y="T3"/>
                </a:cxn>
                <a:cxn ang="0">
                  <a:pos x="T4" y="T5"/>
                </a:cxn>
                <a:cxn ang="0">
                  <a:pos x="T6" y="T7"/>
                </a:cxn>
                <a:cxn ang="0">
                  <a:pos x="T8" y="T9"/>
                </a:cxn>
              </a:cxnLst>
              <a:rect l="0" t="0" r="r" b="b"/>
              <a:pathLst>
                <a:path w="96" h="164">
                  <a:moveTo>
                    <a:pt x="0" y="109"/>
                  </a:moveTo>
                  <a:cubicBezTo>
                    <a:pt x="0" y="157"/>
                    <a:pt x="19" y="164"/>
                    <a:pt x="48" y="164"/>
                  </a:cubicBezTo>
                  <a:cubicBezTo>
                    <a:pt x="76" y="164"/>
                    <a:pt x="96" y="157"/>
                    <a:pt x="96" y="109"/>
                  </a:cubicBezTo>
                  <a:cubicBezTo>
                    <a:pt x="96" y="60"/>
                    <a:pt x="66" y="0"/>
                    <a:pt x="48" y="0"/>
                  </a:cubicBezTo>
                  <a:cubicBezTo>
                    <a:pt x="30" y="0"/>
                    <a:pt x="0" y="60"/>
                    <a:pt x="0" y="109"/>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57"/>
            <p:cNvSpPr>
              <a:spLocks/>
            </p:cNvSpPr>
            <p:nvPr/>
          </p:nvSpPr>
          <p:spPr bwMode="auto">
            <a:xfrm>
              <a:off x="2444" y="2370"/>
              <a:ext cx="66" cy="224"/>
            </a:xfrm>
            <a:custGeom>
              <a:avLst/>
              <a:gdLst>
                <a:gd name="T0" fmla="*/ 48 w 48"/>
                <a:gd name="T1" fmla="*/ 0 h 164"/>
                <a:gd name="T2" fmla="*/ 48 w 48"/>
                <a:gd name="T3" fmla="*/ 164 h 164"/>
                <a:gd name="T4" fmla="*/ 0 w 48"/>
                <a:gd name="T5" fmla="*/ 109 h 164"/>
                <a:gd name="T6" fmla="*/ 48 w 48"/>
                <a:gd name="T7" fmla="*/ 0 h 164"/>
              </a:gdLst>
              <a:ahLst/>
              <a:cxnLst>
                <a:cxn ang="0">
                  <a:pos x="T0" y="T1"/>
                </a:cxn>
                <a:cxn ang="0">
                  <a:pos x="T2" y="T3"/>
                </a:cxn>
                <a:cxn ang="0">
                  <a:pos x="T4" y="T5"/>
                </a:cxn>
                <a:cxn ang="0">
                  <a:pos x="T6" y="T7"/>
                </a:cxn>
              </a:cxnLst>
              <a:rect l="0" t="0" r="r" b="b"/>
              <a:pathLst>
                <a:path w="48" h="164">
                  <a:moveTo>
                    <a:pt x="48" y="0"/>
                  </a:moveTo>
                  <a:cubicBezTo>
                    <a:pt x="48" y="164"/>
                    <a:pt x="48" y="164"/>
                    <a:pt x="48" y="164"/>
                  </a:cubicBezTo>
                  <a:cubicBezTo>
                    <a:pt x="19" y="164"/>
                    <a:pt x="0" y="157"/>
                    <a:pt x="0" y="109"/>
                  </a:cubicBezTo>
                  <a:cubicBezTo>
                    <a:pt x="0" y="60"/>
                    <a:pt x="30" y="0"/>
                    <a:pt x="48"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58"/>
            <p:cNvSpPr>
              <a:spLocks noChangeArrowheads="1"/>
            </p:cNvSpPr>
            <p:nvPr/>
          </p:nvSpPr>
          <p:spPr bwMode="auto">
            <a:xfrm>
              <a:off x="2664" y="2619"/>
              <a:ext cx="24" cy="90"/>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59"/>
            <p:cNvSpPr>
              <a:spLocks/>
            </p:cNvSpPr>
            <p:nvPr/>
          </p:nvSpPr>
          <p:spPr bwMode="auto">
            <a:xfrm>
              <a:off x="2604" y="2400"/>
              <a:ext cx="145" cy="251"/>
            </a:xfrm>
            <a:custGeom>
              <a:avLst/>
              <a:gdLst>
                <a:gd name="T0" fmla="*/ 0 w 107"/>
                <a:gd name="T1" fmla="*/ 121 h 184"/>
                <a:gd name="T2" fmla="*/ 53 w 107"/>
                <a:gd name="T3" fmla="*/ 184 h 184"/>
                <a:gd name="T4" fmla="*/ 107 w 107"/>
                <a:gd name="T5" fmla="*/ 121 h 184"/>
                <a:gd name="T6" fmla="*/ 53 w 107"/>
                <a:gd name="T7" fmla="*/ 0 h 184"/>
                <a:gd name="T8" fmla="*/ 0 w 107"/>
                <a:gd name="T9" fmla="*/ 121 h 184"/>
              </a:gdLst>
              <a:ahLst/>
              <a:cxnLst>
                <a:cxn ang="0">
                  <a:pos x="T0" y="T1"/>
                </a:cxn>
                <a:cxn ang="0">
                  <a:pos x="T2" y="T3"/>
                </a:cxn>
                <a:cxn ang="0">
                  <a:pos x="T4" y="T5"/>
                </a:cxn>
                <a:cxn ang="0">
                  <a:pos x="T6" y="T7"/>
                </a:cxn>
                <a:cxn ang="0">
                  <a:pos x="T8" y="T9"/>
                </a:cxn>
              </a:cxnLst>
              <a:rect l="0" t="0" r="r" b="b"/>
              <a:pathLst>
                <a:path w="107" h="184">
                  <a:moveTo>
                    <a:pt x="0" y="121"/>
                  </a:moveTo>
                  <a:cubicBezTo>
                    <a:pt x="0" y="176"/>
                    <a:pt x="21" y="184"/>
                    <a:pt x="53" y="184"/>
                  </a:cubicBezTo>
                  <a:cubicBezTo>
                    <a:pt x="85" y="184"/>
                    <a:pt x="107" y="176"/>
                    <a:pt x="107" y="121"/>
                  </a:cubicBezTo>
                  <a:cubicBezTo>
                    <a:pt x="107" y="67"/>
                    <a:pt x="73" y="0"/>
                    <a:pt x="53" y="0"/>
                  </a:cubicBezTo>
                  <a:cubicBezTo>
                    <a:pt x="33" y="0"/>
                    <a:pt x="0" y="67"/>
                    <a:pt x="0" y="121"/>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0"/>
            <p:cNvSpPr>
              <a:spLocks/>
            </p:cNvSpPr>
            <p:nvPr/>
          </p:nvSpPr>
          <p:spPr bwMode="auto">
            <a:xfrm>
              <a:off x="2604" y="2400"/>
              <a:ext cx="72" cy="251"/>
            </a:xfrm>
            <a:custGeom>
              <a:avLst/>
              <a:gdLst>
                <a:gd name="T0" fmla="*/ 53 w 53"/>
                <a:gd name="T1" fmla="*/ 0 h 184"/>
                <a:gd name="T2" fmla="*/ 53 w 53"/>
                <a:gd name="T3" fmla="*/ 184 h 184"/>
                <a:gd name="T4" fmla="*/ 0 w 53"/>
                <a:gd name="T5" fmla="*/ 121 h 184"/>
                <a:gd name="T6" fmla="*/ 53 w 53"/>
                <a:gd name="T7" fmla="*/ 0 h 184"/>
              </a:gdLst>
              <a:ahLst/>
              <a:cxnLst>
                <a:cxn ang="0">
                  <a:pos x="T0" y="T1"/>
                </a:cxn>
                <a:cxn ang="0">
                  <a:pos x="T2" y="T3"/>
                </a:cxn>
                <a:cxn ang="0">
                  <a:pos x="T4" y="T5"/>
                </a:cxn>
                <a:cxn ang="0">
                  <a:pos x="T6" y="T7"/>
                </a:cxn>
              </a:cxnLst>
              <a:rect l="0" t="0" r="r" b="b"/>
              <a:pathLst>
                <a:path w="53" h="184">
                  <a:moveTo>
                    <a:pt x="53" y="0"/>
                  </a:moveTo>
                  <a:cubicBezTo>
                    <a:pt x="53" y="184"/>
                    <a:pt x="53" y="184"/>
                    <a:pt x="53" y="184"/>
                  </a:cubicBezTo>
                  <a:cubicBezTo>
                    <a:pt x="21" y="184"/>
                    <a:pt x="0" y="176"/>
                    <a:pt x="0" y="121"/>
                  </a:cubicBezTo>
                  <a:cubicBezTo>
                    <a:pt x="0" y="67"/>
                    <a:pt x="33" y="0"/>
                    <a:pt x="53"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1"/>
            <p:cNvSpPr>
              <a:spLocks noChangeArrowheads="1"/>
            </p:cNvSpPr>
            <p:nvPr/>
          </p:nvSpPr>
          <p:spPr bwMode="auto">
            <a:xfrm>
              <a:off x="2341" y="2658"/>
              <a:ext cx="27" cy="106"/>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2"/>
            <p:cNvSpPr>
              <a:spLocks/>
            </p:cNvSpPr>
            <p:nvPr/>
          </p:nvSpPr>
          <p:spPr bwMode="auto">
            <a:xfrm>
              <a:off x="2269" y="2401"/>
              <a:ext cx="170" cy="293"/>
            </a:xfrm>
            <a:custGeom>
              <a:avLst/>
              <a:gdLst>
                <a:gd name="T0" fmla="*/ 0 w 125"/>
                <a:gd name="T1" fmla="*/ 143 h 215"/>
                <a:gd name="T2" fmla="*/ 63 w 125"/>
                <a:gd name="T3" fmla="*/ 215 h 215"/>
                <a:gd name="T4" fmla="*/ 125 w 125"/>
                <a:gd name="T5" fmla="*/ 143 h 215"/>
                <a:gd name="T6" fmla="*/ 63 w 125"/>
                <a:gd name="T7" fmla="*/ 0 h 215"/>
                <a:gd name="T8" fmla="*/ 0 w 125"/>
                <a:gd name="T9" fmla="*/ 143 h 215"/>
              </a:gdLst>
              <a:ahLst/>
              <a:cxnLst>
                <a:cxn ang="0">
                  <a:pos x="T0" y="T1"/>
                </a:cxn>
                <a:cxn ang="0">
                  <a:pos x="T2" y="T3"/>
                </a:cxn>
                <a:cxn ang="0">
                  <a:pos x="T4" y="T5"/>
                </a:cxn>
                <a:cxn ang="0">
                  <a:pos x="T6" y="T7"/>
                </a:cxn>
                <a:cxn ang="0">
                  <a:pos x="T8" y="T9"/>
                </a:cxn>
              </a:cxnLst>
              <a:rect l="0" t="0" r="r" b="b"/>
              <a:pathLst>
                <a:path w="125" h="215">
                  <a:moveTo>
                    <a:pt x="0" y="143"/>
                  </a:moveTo>
                  <a:cubicBezTo>
                    <a:pt x="0" y="206"/>
                    <a:pt x="25" y="215"/>
                    <a:pt x="63" y="215"/>
                  </a:cubicBezTo>
                  <a:cubicBezTo>
                    <a:pt x="100" y="215"/>
                    <a:pt x="125" y="206"/>
                    <a:pt x="125" y="143"/>
                  </a:cubicBezTo>
                  <a:cubicBezTo>
                    <a:pt x="125" y="79"/>
                    <a:pt x="86" y="0"/>
                    <a:pt x="63" y="0"/>
                  </a:cubicBezTo>
                  <a:cubicBezTo>
                    <a:pt x="40" y="0"/>
                    <a:pt x="0" y="79"/>
                    <a:pt x="0" y="143"/>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3"/>
            <p:cNvSpPr>
              <a:spLocks/>
            </p:cNvSpPr>
            <p:nvPr/>
          </p:nvSpPr>
          <p:spPr bwMode="auto">
            <a:xfrm>
              <a:off x="2269" y="2401"/>
              <a:ext cx="85" cy="293"/>
            </a:xfrm>
            <a:custGeom>
              <a:avLst/>
              <a:gdLst>
                <a:gd name="T0" fmla="*/ 63 w 63"/>
                <a:gd name="T1" fmla="*/ 0 h 215"/>
                <a:gd name="T2" fmla="*/ 63 w 63"/>
                <a:gd name="T3" fmla="*/ 215 h 215"/>
                <a:gd name="T4" fmla="*/ 0 w 63"/>
                <a:gd name="T5" fmla="*/ 143 h 215"/>
                <a:gd name="T6" fmla="*/ 63 w 63"/>
                <a:gd name="T7" fmla="*/ 0 h 215"/>
              </a:gdLst>
              <a:ahLst/>
              <a:cxnLst>
                <a:cxn ang="0">
                  <a:pos x="T0" y="T1"/>
                </a:cxn>
                <a:cxn ang="0">
                  <a:pos x="T2" y="T3"/>
                </a:cxn>
                <a:cxn ang="0">
                  <a:pos x="T4" y="T5"/>
                </a:cxn>
                <a:cxn ang="0">
                  <a:pos x="T6" y="T7"/>
                </a:cxn>
              </a:cxnLst>
              <a:rect l="0" t="0" r="r" b="b"/>
              <a:pathLst>
                <a:path w="63" h="215">
                  <a:moveTo>
                    <a:pt x="63" y="0"/>
                  </a:moveTo>
                  <a:cubicBezTo>
                    <a:pt x="63" y="215"/>
                    <a:pt x="63" y="215"/>
                    <a:pt x="63" y="215"/>
                  </a:cubicBezTo>
                  <a:cubicBezTo>
                    <a:pt x="25" y="215"/>
                    <a:pt x="0" y="206"/>
                    <a:pt x="0" y="143"/>
                  </a:cubicBezTo>
                  <a:cubicBezTo>
                    <a:pt x="0" y="79"/>
                    <a:pt x="40" y="0"/>
                    <a:pt x="63"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4"/>
            <p:cNvSpPr>
              <a:spLocks noChangeArrowheads="1"/>
            </p:cNvSpPr>
            <p:nvPr/>
          </p:nvSpPr>
          <p:spPr bwMode="auto">
            <a:xfrm>
              <a:off x="4202" y="2644"/>
              <a:ext cx="27" cy="105"/>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5"/>
            <p:cNvSpPr>
              <a:spLocks/>
            </p:cNvSpPr>
            <p:nvPr/>
          </p:nvSpPr>
          <p:spPr bwMode="auto">
            <a:xfrm>
              <a:off x="4129" y="2388"/>
              <a:ext cx="171" cy="293"/>
            </a:xfrm>
            <a:custGeom>
              <a:avLst/>
              <a:gdLst>
                <a:gd name="T0" fmla="*/ 0 w 125"/>
                <a:gd name="T1" fmla="*/ 142 h 215"/>
                <a:gd name="T2" fmla="*/ 63 w 125"/>
                <a:gd name="T3" fmla="*/ 215 h 215"/>
                <a:gd name="T4" fmla="*/ 125 w 125"/>
                <a:gd name="T5" fmla="*/ 142 h 215"/>
                <a:gd name="T6" fmla="*/ 63 w 125"/>
                <a:gd name="T7" fmla="*/ 0 h 215"/>
                <a:gd name="T8" fmla="*/ 0 w 125"/>
                <a:gd name="T9" fmla="*/ 142 h 215"/>
              </a:gdLst>
              <a:ahLst/>
              <a:cxnLst>
                <a:cxn ang="0">
                  <a:pos x="T0" y="T1"/>
                </a:cxn>
                <a:cxn ang="0">
                  <a:pos x="T2" y="T3"/>
                </a:cxn>
                <a:cxn ang="0">
                  <a:pos x="T4" y="T5"/>
                </a:cxn>
                <a:cxn ang="0">
                  <a:pos x="T6" y="T7"/>
                </a:cxn>
                <a:cxn ang="0">
                  <a:pos x="T8" y="T9"/>
                </a:cxn>
              </a:cxnLst>
              <a:rect l="0" t="0" r="r" b="b"/>
              <a:pathLst>
                <a:path w="125" h="215">
                  <a:moveTo>
                    <a:pt x="0" y="142"/>
                  </a:moveTo>
                  <a:cubicBezTo>
                    <a:pt x="0" y="205"/>
                    <a:pt x="25" y="215"/>
                    <a:pt x="63" y="215"/>
                  </a:cubicBezTo>
                  <a:cubicBezTo>
                    <a:pt x="100" y="215"/>
                    <a:pt x="125" y="205"/>
                    <a:pt x="125" y="142"/>
                  </a:cubicBezTo>
                  <a:cubicBezTo>
                    <a:pt x="125" y="79"/>
                    <a:pt x="86" y="0"/>
                    <a:pt x="63" y="0"/>
                  </a:cubicBezTo>
                  <a:cubicBezTo>
                    <a:pt x="40" y="0"/>
                    <a:pt x="0" y="79"/>
                    <a:pt x="0" y="142"/>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66"/>
            <p:cNvSpPr>
              <a:spLocks/>
            </p:cNvSpPr>
            <p:nvPr/>
          </p:nvSpPr>
          <p:spPr bwMode="auto">
            <a:xfrm>
              <a:off x="4129" y="2388"/>
              <a:ext cx="86" cy="293"/>
            </a:xfrm>
            <a:custGeom>
              <a:avLst/>
              <a:gdLst>
                <a:gd name="T0" fmla="*/ 63 w 63"/>
                <a:gd name="T1" fmla="*/ 0 h 215"/>
                <a:gd name="T2" fmla="*/ 63 w 63"/>
                <a:gd name="T3" fmla="*/ 215 h 215"/>
                <a:gd name="T4" fmla="*/ 0 w 63"/>
                <a:gd name="T5" fmla="*/ 142 h 215"/>
                <a:gd name="T6" fmla="*/ 63 w 63"/>
                <a:gd name="T7" fmla="*/ 0 h 215"/>
              </a:gdLst>
              <a:ahLst/>
              <a:cxnLst>
                <a:cxn ang="0">
                  <a:pos x="T0" y="T1"/>
                </a:cxn>
                <a:cxn ang="0">
                  <a:pos x="T2" y="T3"/>
                </a:cxn>
                <a:cxn ang="0">
                  <a:pos x="T4" y="T5"/>
                </a:cxn>
                <a:cxn ang="0">
                  <a:pos x="T6" y="T7"/>
                </a:cxn>
              </a:cxnLst>
              <a:rect l="0" t="0" r="r" b="b"/>
              <a:pathLst>
                <a:path w="63" h="215">
                  <a:moveTo>
                    <a:pt x="63" y="0"/>
                  </a:moveTo>
                  <a:cubicBezTo>
                    <a:pt x="63" y="215"/>
                    <a:pt x="63" y="215"/>
                    <a:pt x="63" y="215"/>
                  </a:cubicBezTo>
                  <a:cubicBezTo>
                    <a:pt x="25" y="215"/>
                    <a:pt x="0" y="205"/>
                    <a:pt x="0" y="142"/>
                  </a:cubicBezTo>
                  <a:cubicBezTo>
                    <a:pt x="0" y="79"/>
                    <a:pt x="40" y="0"/>
                    <a:pt x="63"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67"/>
            <p:cNvSpPr>
              <a:spLocks noChangeArrowheads="1"/>
            </p:cNvSpPr>
            <p:nvPr/>
          </p:nvSpPr>
          <p:spPr bwMode="auto">
            <a:xfrm>
              <a:off x="3717" y="2505"/>
              <a:ext cx="27" cy="106"/>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68"/>
            <p:cNvSpPr>
              <a:spLocks/>
            </p:cNvSpPr>
            <p:nvPr/>
          </p:nvSpPr>
          <p:spPr bwMode="auto">
            <a:xfrm>
              <a:off x="3644" y="2249"/>
              <a:ext cx="171" cy="293"/>
            </a:xfrm>
            <a:custGeom>
              <a:avLst/>
              <a:gdLst>
                <a:gd name="T0" fmla="*/ 0 w 125"/>
                <a:gd name="T1" fmla="*/ 143 h 215"/>
                <a:gd name="T2" fmla="*/ 63 w 125"/>
                <a:gd name="T3" fmla="*/ 215 h 215"/>
                <a:gd name="T4" fmla="*/ 125 w 125"/>
                <a:gd name="T5" fmla="*/ 143 h 215"/>
                <a:gd name="T6" fmla="*/ 63 w 125"/>
                <a:gd name="T7" fmla="*/ 0 h 215"/>
                <a:gd name="T8" fmla="*/ 0 w 125"/>
                <a:gd name="T9" fmla="*/ 143 h 215"/>
              </a:gdLst>
              <a:ahLst/>
              <a:cxnLst>
                <a:cxn ang="0">
                  <a:pos x="T0" y="T1"/>
                </a:cxn>
                <a:cxn ang="0">
                  <a:pos x="T2" y="T3"/>
                </a:cxn>
                <a:cxn ang="0">
                  <a:pos x="T4" y="T5"/>
                </a:cxn>
                <a:cxn ang="0">
                  <a:pos x="T6" y="T7"/>
                </a:cxn>
                <a:cxn ang="0">
                  <a:pos x="T8" y="T9"/>
                </a:cxn>
              </a:cxnLst>
              <a:rect l="0" t="0" r="r" b="b"/>
              <a:pathLst>
                <a:path w="125" h="215">
                  <a:moveTo>
                    <a:pt x="0" y="143"/>
                  </a:moveTo>
                  <a:cubicBezTo>
                    <a:pt x="0" y="206"/>
                    <a:pt x="25" y="215"/>
                    <a:pt x="63" y="215"/>
                  </a:cubicBezTo>
                  <a:cubicBezTo>
                    <a:pt x="100" y="215"/>
                    <a:pt x="125" y="206"/>
                    <a:pt x="125" y="143"/>
                  </a:cubicBezTo>
                  <a:cubicBezTo>
                    <a:pt x="125" y="79"/>
                    <a:pt x="86" y="0"/>
                    <a:pt x="63" y="0"/>
                  </a:cubicBezTo>
                  <a:cubicBezTo>
                    <a:pt x="40" y="0"/>
                    <a:pt x="0" y="79"/>
                    <a:pt x="0" y="143"/>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69"/>
            <p:cNvSpPr>
              <a:spLocks/>
            </p:cNvSpPr>
            <p:nvPr/>
          </p:nvSpPr>
          <p:spPr bwMode="auto">
            <a:xfrm>
              <a:off x="3644" y="2249"/>
              <a:ext cx="86" cy="293"/>
            </a:xfrm>
            <a:custGeom>
              <a:avLst/>
              <a:gdLst>
                <a:gd name="T0" fmla="*/ 63 w 63"/>
                <a:gd name="T1" fmla="*/ 0 h 215"/>
                <a:gd name="T2" fmla="*/ 63 w 63"/>
                <a:gd name="T3" fmla="*/ 215 h 215"/>
                <a:gd name="T4" fmla="*/ 0 w 63"/>
                <a:gd name="T5" fmla="*/ 143 h 215"/>
                <a:gd name="T6" fmla="*/ 63 w 63"/>
                <a:gd name="T7" fmla="*/ 0 h 215"/>
              </a:gdLst>
              <a:ahLst/>
              <a:cxnLst>
                <a:cxn ang="0">
                  <a:pos x="T0" y="T1"/>
                </a:cxn>
                <a:cxn ang="0">
                  <a:pos x="T2" y="T3"/>
                </a:cxn>
                <a:cxn ang="0">
                  <a:pos x="T4" y="T5"/>
                </a:cxn>
                <a:cxn ang="0">
                  <a:pos x="T6" y="T7"/>
                </a:cxn>
              </a:cxnLst>
              <a:rect l="0" t="0" r="r" b="b"/>
              <a:pathLst>
                <a:path w="63" h="215">
                  <a:moveTo>
                    <a:pt x="63" y="0"/>
                  </a:moveTo>
                  <a:cubicBezTo>
                    <a:pt x="63" y="215"/>
                    <a:pt x="63" y="215"/>
                    <a:pt x="63" y="215"/>
                  </a:cubicBezTo>
                  <a:cubicBezTo>
                    <a:pt x="25" y="215"/>
                    <a:pt x="0" y="206"/>
                    <a:pt x="0" y="143"/>
                  </a:cubicBezTo>
                  <a:cubicBezTo>
                    <a:pt x="0" y="79"/>
                    <a:pt x="40" y="0"/>
                    <a:pt x="63"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0"/>
            <p:cNvSpPr>
              <a:spLocks noChangeArrowheads="1"/>
            </p:cNvSpPr>
            <p:nvPr/>
          </p:nvSpPr>
          <p:spPr bwMode="auto">
            <a:xfrm>
              <a:off x="3337" y="2532"/>
              <a:ext cx="27" cy="105"/>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1"/>
            <p:cNvSpPr>
              <a:spLocks/>
            </p:cNvSpPr>
            <p:nvPr/>
          </p:nvSpPr>
          <p:spPr bwMode="auto">
            <a:xfrm>
              <a:off x="3266" y="2276"/>
              <a:ext cx="170" cy="293"/>
            </a:xfrm>
            <a:custGeom>
              <a:avLst/>
              <a:gdLst>
                <a:gd name="T0" fmla="*/ 0 w 125"/>
                <a:gd name="T1" fmla="*/ 142 h 215"/>
                <a:gd name="T2" fmla="*/ 62 w 125"/>
                <a:gd name="T3" fmla="*/ 215 h 215"/>
                <a:gd name="T4" fmla="*/ 125 w 125"/>
                <a:gd name="T5" fmla="*/ 142 h 215"/>
                <a:gd name="T6" fmla="*/ 62 w 125"/>
                <a:gd name="T7" fmla="*/ 0 h 215"/>
                <a:gd name="T8" fmla="*/ 0 w 125"/>
                <a:gd name="T9" fmla="*/ 142 h 215"/>
              </a:gdLst>
              <a:ahLst/>
              <a:cxnLst>
                <a:cxn ang="0">
                  <a:pos x="T0" y="T1"/>
                </a:cxn>
                <a:cxn ang="0">
                  <a:pos x="T2" y="T3"/>
                </a:cxn>
                <a:cxn ang="0">
                  <a:pos x="T4" y="T5"/>
                </a:cxn>
                <a:cxn ang="0">
                  <a:pos x="T6" y="T7"/>
                </a:cxn>
                <a:cxn ang="0">
                  <a:pos x="T8" y="T9"/>
                </a:cxn>
              </a:cxnLst>
              <a:rect l="0" t="0" r="r" b="b"/>
              <a:pathLst>
                <a:path w="125" h="215">
                  <a:moveTo>
                    <a:pt x="0" y="142"/>
                  </a:moveTo>
                  <a:cubicBezTo>
                    <a:pt x="0" y="205"/>
                    <a:pt x="25" y="215"/>
                    <a:pt x="62" y="215"/>
                  </a:cubicBezTo>
                  <a:cubicBezTo>
                    <a:pt x="99" y="215"/>
                    <a:pt x="125" y="205"/>
                    <a:pt x="125" y="142"/>
                  </a:cubicBezTo>
                  <a:cubicBezTo>
                    <a:pt x="125" y="79"/>
                    <a:pt x="85" y="0"/>
                    <a:pt x="62" y="0"/>
                  </a:cubicBezTo>
                  <a:cubicBezTo>
                    <a:pt x="39" y="0"/>
                    <a:pt x="0" y="79"/>
                    <a:pt x="0" y="142"/>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2"/>
            <p:cNvSpPr>
              <a:spLocks/>
            </p:cNvSpPr>
            <p:nvPr/>
          </p:nvSpPr>
          <p:spPr bwMode="auto">
            <a:xfrm>
              <a:off x="3266" y="2276"/>
              <a:ext cx="84" cy="293"/>
            </a:xfrm>
            <a:custGeom>
              <a:avLst/>
              <a:gdLst>
                <a:gd name="T0" fmla="*/ 62 w 62"/>
                <a:gd name="T1" fmla="*/ 0 h 215"/>
                <a:gd name="T2" fmla="*/ 62 w 62"/>
                <a:gd name="T3" fmla="*/ 215 h 215"/>
                <a:gd name="T4" fmla="*/ 0 w 62"/>
                <a:gd name="T5" fmla="*/ 142 h 215"/>
                <a:gd name="T6" fmla="*/ 62 w 62"/>
                <a:gd name="T7" fmla="*/ 0 h 215"/>
              </a:gdLst>
              <a:ahLst/>
              <a:cxnLst>
                <a:cxn ang="0">
                  <a:pos x="T0" y="T1"/>
                </a:cxn>
                <a:cxn ang="0">
                  <a:pos x="T2" y="T3"/>
                </a:cxn>
                <a:cxn ang="0">
                  <a:pos x="T4" y="T5"/>
                </a:cxn>
                <a:cxn ang="0">
                  <a:pos x="T6" y="T7"/>
                </a:cxn>
              </a:cxnLst>
              <a:rect l="0" t="0" r="r" b="b"/>
              <a:pathLst>
                <a:path w="62" h="215">
                  <a:moveTo>
                    <a:pt x="62" y="0"/>
                  </a:moveTo>
                  <a:cubicBezTo>
                    <a:pt x="62" y="215"/>
                    <a:pt x="62" y="215"/>
                    <a:pt x="62" y="215"/>
                  </a:cubicBezTo>
                  <a:cubicBezTo>
                    <a:pt x="25" y="215"/>
                    <a:pt x="0" y="205"/>
                    <a:pt x="0" y="142"/>
                  </a:cubicBezTo>
                  <a:cubicBezTo>
                    <a:pt x="0" y="79"/>
                    <a:pt x="39" y="0"/>
                    <a:pt x="62"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3"/>
            <p:cNvSpPr>
              <a:spLocks noChangeArrowheads="1"/>
            </p:cNvSpPr>
            <p:nvPr/>
          </p:nvSpPr>
          <p:spPr bwMode="auto">
            <a:xfrm>
              <a:off x="3177" y="2568"/>
              <a:ext cx="26" cy="87"/>
            </a:xfrm>
            <a:prstGeom prst="rect">
              <a:avLst/>
            </a:prstGeom>
            <a:solidFill>
              <a:srgbClr val="754C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4"/>
            <p:cNvSpPr>
              <a:spLocks/>
            </p:cNvSpPr>
            <p:nvPr/>
          </p:nvSpPr>
          <p:spPr bwMode="auto">
            <a:xfrm>
              <a:off x="3106" y="2415"/>
              <a:ext cx="168" cy="192"/>
            </a:xfrm>
            <a:custGeom>
              <a:avLst/>
              <a:gdLst>
                <a:gd name="T0" fmla="*/ 117 w 123"/>
                <a:gd name="T1" fmla="*/ 126 h 141"/>
                <a:gd name="T2" fmla="*/ 98 w 123"/>
                <a:gd name="T3" fmla="*/ 100 h 141"/>
                <a:gd name="T4" fmla="*/ 102 w 123"/>
                <a:gd name="T5" fmla="*/ 100 h 141"/>
                <a:gd name="T6" fmla="*/ 109 w 123"/>
                <a:gd name="T7" fmla="*/ 87 h 141"/>
                <a:gd name="T8" fmla="*/ 89 w 123"/>
                <a:gd name="T9" fmla="*/ 59 h 141"/>
                <a:gd name="T10" fmla="*/ 95 w 123"/>
                <a:gd name="T11" fmla="*/ 59 h 141"/>
                <a:gd name="T12" fmla="*/ 101 w 123"/>
                <a:gd name="T13" fmla="*/ 48 h 141"/>
                <a:gd name="T14" fmla="*/ 70 w 123"/>
                <a:gd name="T15" fmla="*/ 6 h 141"/>
                <a:gd name="T16" fmla="*/ 54 w 123"/>
                <a:gd name="T17" fmla="*/ 6 h 141"/>
                <a:gd name="T18" fmla="*/ 23 w 123"/>
                <a:gd name="T19" fmla="*/ 48 h 141"/>
                <a:gd name="T20" fmla="*/ 28 w 123"/>
                <a:gd name="T21" fmla="*/ 59 h 141"/>
                <a:gd name="T22" fmla="*/ 35 w 123"/>
                <a:gd name="T23" fmla="*/ 59 h 141"/>
                <a:gd name="T24" fmla="*/ 14 w 123"/>
                <a:gd name="T25" fmla="*/ 87 h 141"/>
                <a:gd name="T26" fmla="*/ 21 w 123"/>
                <a:gd name="T27" fmla="*/ 100 h 141"/>
                <a:gd name="T28" fmla="*/ 25 w 123"/>
                <a:gd name="T29" fmla="*/ 100 h 141"/>
                <a:gd name="T30" fmla="*/ 6 w 123"/>
                <a:gd name="T31" fmla="*/ 126 h 141"/>
                <a:gd name="T32" fmla="*/ 14 w 123"/>
                <a:gd name="T33" fmla="*/ 141 h 141"/>
                <a:gd name="T34" fmla="*/ 109 w 123"/>
                <a:gd name="T35" fmla="*/ 141 h 141"/>
                <a:gd name="T36" fmla="*/ 117 w 123"/>
                <a:gd name="T37" fmla="*/ 12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41">
                  <a:moveTo>
                    <a:pt x="117" y="126"/>
                  </a:moveTo>
                  <a:cubicBezTo>
                    <a:pt x="98" y="100"/>
                    <a:pt x="98" y="100"/>
                    <a:pt x="98" y="100"/>
                  </a:cubicBezTo>
                  <a:cubicBezTo>
                    <a:pt x="102" y="100"/>
                    <a:pt x="102" y="100"/>
                    <a:pt x="102" y="100"/>
                  </a:cubicBezTo>
                  <a:cubicBezTo>
                    <a:pt x="111" y="100"/>
                    <a:pt x="114" y="94"/>
                    <a:pt x="109" y="87"/>
                  </a:cubicBezTo>
                  <a:cubicBezTo>
                    <a:pt x="89" y="59"/>
                    <a:pt x="89" y="59"/>
                    <a:pt x="89" y="59"/>
                  </a:cubicBezTo>
                  <a:cubicBezTo>
                    <a:pt x="95" y="59"/>
                    <a:pt x="95" y="59"/>
                    <a:pt x="95" y="59"/>
                  </a:cubicBezTo>
                  <a:cubicBezTo>
                    <a:pt x="103" y="59"/>
                    <a:pt x="105" y="54"/>
                    <a:pt x="101" y="48"/>
                  </a:cubicBezTo>
                  <a:cubicBezTo>
                    <a:pt x="70" y="6"/>
                    <a:pt x="70" y="6"/>
                    <a:pt x="70" y="6"/>
                  </a:cubicBezTo>
                  <a:cubicBezTo>
                    <a:pt x="65" y="0"/>
                    <a:pt x="58" y="0"/>
                    <a:pt x="54" y="6"/>
                  </a:cubicBezTo>
                  <a:cubicBezTo>
                    <a:pt x="23" y="48"/>
                    <a:pt x="23" y="48"/>
                    <a:pt x="23" y="48"/>
                  </a:cubicBezTo>
                  <a:cubicBezTo>
                    <a:pt x="18" y="54"/>
                    <a:pt x="21" y="59"/>
                    <a:pt x="28" y="59"/>
                  </a:cubicBezTo>
                  <a:cubicBezTo>
                    <a:pt x="35" y="59"/>
                    <a:pt x="35" y="59"/>
                    <a:pt x="35" y="59"/>
                  </a:cubicBezTo>
                  <a:cubicBezTo>
                    <a:pt x="14" y="87"/>
                    <a:pt x="14" y="87"/>
                    <a:pt x="14" y="87"/>
                  </a:cubicBezTo>
                  <a:cubicBezTo>
                    <a:pt x="9" y="94"/>
                    <a:pt x="12" y="100"/>
                    <a:pt x="21" y="100"/>
                  </a:cubicBezTo>
                  <a:cubicBezTo>
                    <a:pt x="25" y="100"/>
                    <a:pt x="25" y="100"/>
                    <a:pt x="25" y="100"/>
                  </a:cubicBezTo>
                  <a:cubicBezTo>
                    <a:pt x="6" y="126"/>
                    <a:pt x="6" y="126"/>
                    <a:pt x="6" y="126"/>
                  </a:cubicBezTo>
                  <a:cubicBezTo>
                    <a:pt x="0" y="134"/>
                    <a:pt x="4" y="141"/>
                    <a:pt x="14" y="141"/>
                  </a:cubicBezTo>
                  <a:cubicBezTo>
                    <a:pt x="109" y="141"/>
                    <a:pt x="109" y="141"/>
                    <a:pt x="109" y="141"/>
                  </a:cubicBezTo>
                  <a:cubicBezTo>
                    <a:pt x="120" y="141"/>
                    <a:pt x="123" y="134"/>
                    <a:pt x="117" y="126"/>
                  </a:cubicBezTo>
                  <a:close/>
                </a:path>
              </a:pathLst>
            </a:custGeom>
            <a:solidFill>
              <a:srgbClr val="548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5"/>
            <p:cNvSpPr>
              <a:spLocks/>
            </p:cNvSpPr>
            <p:nvPr/>
          </p:nvSpPr>
          <p:spPr bwMode="auto">
            <a:xfrm>
              <a:off x="3106" y="2416"/>
              <a:ext cx="85" cy="191"/>
            </a:xfrm>
            <a:custGeom>
              <a:avLst/>
              <a:gdLst>
                <a:gd name="T0" fmla="*/ 54 w 62"/>
                <a:gd name="T1" fmla="*/ 5 h 140"/>
                <a:gd name="T2" fmla="*/ 23 w 62"/>
                <a:gd name="T3" fmla="*/ 47 h 140"/>
                <a:gd name="T4" fmla="*/ 28 w 62"/>
                <a:gd name="T5" fmla="*/ 58 h 140"/>
                <a:gd name="T6" fmla="*/ 35 w 62"/>
                <a:gd name="T7" fmla="*/ 58 h 140"/>
                <a:gd name="T8" fmla="*/ 14 w 62"/>
                <a:gd name="T9" fmla="*/ 86 h 140"/>
                <a:gd name="T10" fmla="*/ 21 w 62"/>
                <a:gd name="T11" fmla="*/ 99 h 140"/>
                <a:gd name="T12" fmla="*/ 25 w 62"/>
                <a:gd name="T13" fmla="*/ 99 h 140"/>
                <a:gd name="T14" fmla="*/ 6 w 62"/>
                <a:gd name="T15" fmla="*/ 125 h 140"/>
                <a:gd name="T16" fmla="*/ 14 w 62"/>
                <a:gd name="T17" fmla="*/ 140 h 140"/>
                <a:gd name="T18" fmla="*/ 62 w 62"/>
                <a:gd name="T19" fmla="*/ 140 h 140"/>
                <a:gd name="T20" fmla="*/ 62 w 62"/>
                <a:gd name="T21" fmla="*/ 0 h 140"/>
                <a:gd name="T22" fmla="*/ 54 w 62"/>
                <a:gd name="T2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40">
                  <a:moveTo>
                    <a:pt x="54" y="5"/>
                  </a:moveTo>
                  <a:cubicBezTo>
                    <a:pt x="23" y="47"/>
                    <a:pt x="23" y="47"/>
                    <a:pt x="23" y="47"/>
                  </a:cubicBezTo>
                  <a:cubicBezTo>
                    <a:pt x="18" y="53"/>
                    <a:pt x="21" y="58"/>
                    <a:pt x="28" y="58"/>
                  </a:cubicBezTo>
                  <a:cubicBezTo>
                    <a:pt x="35" y="58"/>
                    <a:pt x="35" y="58"/>
                    <a:pt x="35" y="58"/>
                  </a:cubicBezTo>
                  <a:cubicBezTo>
                    <a:pt x="14" y="86"/>
                    <a:pt x="14" y="86"/>
                    <a:pt x="14" y="86"/>
                  </a:cubicBezTo>
                  <a:cubicBezTo>
                    <a:pt x="9" y="93"/>
                    <a:pt x="12" y="99"/>
                    <a:pt x="21" y="99"/>
                  </a:cubicBezTo>
                  <a:cubicBezTo>
                    <a:pt x="25" y="99"/>
                    <a:pt x="25" y="99"/>
                    <a:pt x="25" y="99"/>
                  </a:cubicBezTo>
                  <a:cubicBezTo>
                    <a:pt x="6" y="125"/>
                    <a:pt x="6" y="125"/>
                    <a:pt x="6" y="125"/>
                  </a:cubicBezTo>
                  <a:cubicBezTo>
                    <a:pt x="0" y="133"/>
                    <a:pt x="4" y="140"/>
                    <a:pt x="14" y="140"/>
                  </a:cubicBezTo>
                  <a:cubicBezTo>
                    <a:pt x="62" y="140"/>
                    <a:pt x="62" y="140"/>
                    <a:pt x="62" y="140"/>
                  </a:cubicBezTo>
                  <a:cubicBezTo>
                    <a:pt x="62" y="0"/>
                    <a:pt x="62" y="0"/>
                    <a:pt x="62" y="0"/>
                  </a:cubicBezTo>
                  <a:cubicBezTo>
                    <a:pt x="59" y="0"/>
                    <a:pt x="56" y="2"/>
                    <a:pt x="54" y="5"/>
                  </a:cubicBezTo>
                  <a:close/>
                </a:path>
              </a:pathLst>
            </a:custGeom>
            <a:solidFill>
              <a:srgbClr val="467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76"/>
            <p:cNvSpPr>
              <a:spLocks noChangeArrowheads="1"/>
            </p:cNvSpPr>
            <p:nvPr/>
          </p:nvSpPr>
          <p:spPr bwMode="auto">
            <a:xfrm>
              <a:off x="3507" y="2408"/>
              <a:ext cx="26" cy="87"/>
            </a:xfrm>
            <a:prstGeom prst="rect">
              <a:avLst/>
            </a:prstGeom>
            <a:solidFill>
              <a:srgbClr val="754C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77"/>
            <p:cNvSpPr>
              <a:spLocks/>
            </p:cNvSpPr>
            <p:nvPr/>
          </p:nvSpPr>
          <p:spPr bwMode="auto">
            <a:xfrm>
              <a:off x="3436" y="2256"/>
              <a:ext cx="168" cy="192"/>
            </a:xfrm>
            <a:custGeom>
              <a:avLst/>
              <a:gdLst>
                <a:gd name="T0" fmla="*/ 117 w 123"/>
                <a:gd name="T1" fmla="*/ 125 h 141"/>
                <a:gd name="T2" fmla="*/ 98 w 123"/>
                <a:gd name="T3" fmla="*/ 100 h 141"/>
                <a:gd name="T4" fmla="*/ 102 w 123"/>
                <a:gd name="T5" fmla="*/ 100 h 141"/>
                <a:gd name="T6" fmla="*/ 108 w 123"/>
                <a:gd name="T7" fmla="*/ 87 h 141"/>
                <a:gd name="T8" fmla="*/ 88 w 123"/>
                <a:gd name="T9" fmla="*/ 59 h 141"/>
                <a:gd name="T10" fmla="*/ 95 w 123"/>
                <a:gd name="T11" fmla="*/ 59 h 141"/>
                <a:gd name="T12" fmla="*/ 100 w 123"/>
                <a:gd name="T13" fmla="*/ 48 h 141"/>
                <a:gd name="T14" fmla="*/ 69 w 123"/>
                <a:gd name="T15" fmla="*/ 6 h 141"/>
                <a:gd name="T16" fmla="*/ 53 w 123"/>
                <a:gd name="T17" fmla="*/ 6 h 141"/>
                <a:gd name="T18" fmla="*/ 22 w 123"/>
                <a:gd name="T19" fmla="*/ 48 h 141"/>
                <a:gd name="T20" fmla="*/ 28 w 123"/>
                <a:gd name="T21" fmla="*/ 59 h 141"/>
                <a:gd name="T22" fmla="*/ 34 w 123"/>
                <a:gd name="T23" fmla="*/ 59 h 141"/>
                <a:gd name="T24" fmla="*/ 14 w 123"/>
                <a:gd name="T25" fmla="*/ 87 h 141"/>
                <a:gd name="T26" fmla="*/ 21 w 123"/>
                <a:gd name="T27" fmla="*/ 100 h 141"/>
                <a:gd name="T28" fmla="*/ 25 w 123"/>
                <a:gd name="T29" fmla="*/ 100 h 141"/>
                <a:gd name="T30" fmla="*/ 6 w 123"/>
                <a:gd name="T31" fmla="*/ 125 h 141"/>
                <a:gd name="T32" fmla="*/ 14 w 123"/>
                <a:gd name="T33" fmla="*/ 141 h 141"/>
                <a:gd name="T34" fmla="*/ 109 w 123"/>
                <a:gd name="T35" fmla="*/ 141 h 141"/>
                <a:gd name="T36" fmla="*/ 117 w 123"/>
                <a:gd name="T37" fmla="*/ 12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41">
                  <a:moveTo>
                    <a:pt x="117" y="125"/>
                  </a:moveTo>
                  <a:cubicBezTo>
                    <a:pt x="98" y="100"/>
                    <a:pt x="98" y="100"/>
                    <a:pt x="98" y="100"/>
                  </a:cubicBezTo>
                  <a:cubicBezTo>
                    <a:pt x="102" y="100"/>
                    <a:pt x="102" y="100"/>
                    <a:pt x="102" y="100"/>
                  </a:cubicBezTo>
                  <a:cubicBezTo>
                    <a:pt x="111" y="100"/>
                    <a:pt x="114" y="94"/>
                    <a:pt x="108" y="87"/>
                  </a:cubicBezTo>
                  <a:cubicBezTo>
                    <a:pt x="88" y="59"/>
                    <a:pt x="88" y="59"/>
                    <a:pt x="88" y="59"/>
                  </a:cubicBezTo>
                  <a:cubicBezTo>
                    <a:pt x="95" y="59"/>
                    <a:pt x="95" y="59"/>
                    <a:pt x="95" y="59"/>
                  </a:cubicBezTo>
                  <a:cubicBezTo>
                    <a:pt x="102" y="59"/>
                    <a:pt x="105" y="54"/>
                    <a:pt x="100" y="48"/>
                  </a:cubicBezTo>
                  <a:cubicBezTo>
                    <a:pt x="69" y="6"/>
                    <a:pt x="69" y="6"/>
                    <a:pt x="69" y="6"/>
                  </a:cubicBezTo>
                  <a:cubicBezTo>
                    <a:pt x="65" y="0"/>
                    <a:pt x="58" y="0"/>
                    <a:pt x="53" y="6"/>
                  </a:cubicBezTo>
                  <a:cubicBezTo>
                    <a:pt x="22" y="48"/>
                    <a:pt x="22" y="48"/>
                    <a:pt x="22" y="48"/>
                  </a:cubicBezTo>
                  <a:cubicBezTo>
                    <a:pt x="18" y="54"/>
                    <a:pt x="20" y="59"/>
                    <a:pt x="28" y="59"/>
                  </a:cubicBezTo>
                  <a:cubicBezTo>
                    <a:pt x="34" y="59"/>
                    <a:pt x="34" y="59"/>
                    <a:pt x="34" y="59"/>
                  </a:cubicBezTo>
                  <a:cubicBezTo>
                    <a:pt x="14" y="87"/>
                    <a:pt x="14" y="87"/>
                    <a:pt x="14" y="87"/>
                  </a:cubicBezTo>
                  <a:cubicBezTo>
                    <a:pt x="9" y="94"/>
                    <a:pt x="12" y="100"/>
                    <a:pt x="21" y="100"/>
                  </a:cubicBezTo>
                  <a:cubicBezTo>
                    <a:pt x="25" y="100"/>
                    <a:pt x="25" y="100"/>
                    <a:pt x="25" y="100"/>
                  </a:cubicBezTo>
                  <a:cubicBezTo>
                    <a:pt x="6" y="125"/>
                    <a:pt x="6" y="125"/>
                    <a:pt x="6" y="125"/>
                  </a:cubicBezTo>
                  <a:cubicBezTo>
                    <a:pt x="0" y="134"/>
                    <a:pt x="3" y="141"/>
                    <a:pt x="14" y="141"/>
                  </a:cubicBezTo>
                  <a:cubicBezTo>
                    <a:pt x="109" y="141"/>
                    <a:pt x="109" y="141"/>
                    <a:pt x="109" y="141"/>
                  </a:cubicBezTo>
                  <a:cubicBezTo>
                    <a:pt x="119" y="141"/>
                    <a:pt x="123" y="134"/>
                    <a:pt x="117" y="125"/>
                  </a:cubicBezTo>
                  <a:close/>
                </a:path>
              </a:pathLst>
            </a:custGeom>
            <a:solidFill>
              <a:srgbClr val="548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78"/>
            <p:cNvSpPr>
              <a:spLocks/>
            </p:cNvSpPr>
            <p:nvPr/>
          </p:nvSpPr>
          <p:spPr bwMode="auto">
            <a:xfrm>
              <a:off x="3436" y="2257"/>
              <a:ext cx="83" cy="191"/>
            </a:xfrm>
            <a:custGeom>
              <a:avLst/>
              <a:gdLst>
                <a:gd name="T0" fmla="*/ 53 w 61"/>
                <a:gd name="T1" fmla="*/ 5 h 140"/>
                <a:gd name="T2" fmla="*/ 22 w 61"/>
                <a:gd name="T3" fmla="*/ 47 h 140"/>
                <a:gd name="T4" fmla="*/ 28 w 61"/>
                <a:gd name="T5" fmla="*/ 58 h 140"/>
                <a:gd name="T6" fmla="*/ 34 w 61"/>
                <a:gd name="T7" fmla="*/ 58 h 140"/>
                <a:gd name="T8" fmla="*/ 14 w 61"/>
                <a:gd name="T9" fmla="*/ 86 h 140"/>
                <a:gd name="T10" fmla="*/ 21 w 61"/>
                <a:gd name="T11" fmla="*/ 99 h 140"/>
                <a:gd name="T12" fmla="*/ 25 w 61"/>
                <a:gd name="T13" fmla="*/ 99 h 140"/>
                <a:gd name="T14" fmla="*/ 6 w 61"/>
                <a:gd name="T15" fmla="*/ 124 h 140"/>
                <a:gd name="T16" fmla="*/ 14 w 61"/>
                <a:gd name="T17" fmla="*/ 140 h 140"/>
                <a:gd name="T18" fmla="*/ 61 w 61"/>
                <a:gd name="T19" fmla="*/ 140 h 140"/>
                <a:gd name="T20" fmla="*/ 61 w 61"/>
                <a:gd name="T21" fmla="*/ 0 h 140"/>
                <a:gd name="T22" fmla="*/ 53 w 61"/>
                <a:gd name="T2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140">
                  <a:moveTo>
                    <a:pt x="53" y="5"/>
                  </a:moveTo>
                  <a:cubicBezTo>
                    <a:pt x="22" y="47"/>
                    <a:pt x="22" y="47"/>
                    <a:pt x="22" y="47"/>
                  </a:cubicBezTo>
                  <a:cubicBezTo>
                    <a:pt x="18" y="53"/>
                    <a:pt x="20" y="58"/>
                    <a:pt x="28" y="58"/>
                  </a:cubicBezTo>
                  <a:cubicBezTo>
                    <a:pt x="34" y="58"/>
                    <a:pt x="34" y="58"/>
                    <a:pt x="34" y="58"/>
                  </a:cubicBezTo>
                  <a:cubicBezTo>
                    <a:pt x="14" y="86"/>
                    <a:pt x="14" y="86"/>
                    <a:pt x="14" y="86"/>
                  </a:cubicBezTo>
                  <a:cubicBezTo>
                    <a:pt x="9" y="93"/>
                    <a:pt x="12" y="99"/>
                    <a:pt x="21" y="99"/>
                  </a:cubicBezTo>
                  <a:cubicBezTo>
                    <a:pt x="25" y="99"/>
                    <a:pt x="25" y="99"/>
                    <a:pt x="25" y="99"/>
                  </a:cubicBezTo>
                  <a:cubicBezTo>
                    <a:pt x="6" y="124"/>
                    <a:pt x="6" y="124"/>
                    <a:pt x="6" y="124"/>
                  </a:cubicBezTo>
                  <a:cubicBezTo>
                    <a:pt x="0" y="133"/>
                    <a:pt x="3" y="140"/>
                    <a:pt x="14" y="140"/>
                  </a:cubicBezTo>
                  <a:cubicBezTo>
                    <a:pt x="61" y="140"/>
                    <a:pt x="61" y="140"/>
                    <a:pt x="61" y="140"/>
                  </a:cubicBezTo>
                  <a:cubicBezTo>
                    <a:pt x="61" y="0"/>
                    <a:pt x="61" y="0"/>
                    <a:pt x="61" y="0"/>
                  </a:cubicBezTo>
                  <a:cubicBezTo>
                    <a:pt x="58" y="0"/>
                    <a:pt x="56" y="2"/>
                    <a:pt x="53" y="5"/>
                  </a:cubicBezTo>
                  <a:close/>
                </a:path>
              </a:pathLst>
            </a:custGeom>
            <a:solidFill>
              <a:srgbClr val="467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79"/>
            <p:cNvSpPr>
              <a:spLocks noChangeArrowheads="1"/>
            </p:cNvSpPr>
            <p:nvPr/>
          </p:nvSpPr>
          <p:spPr bwMode="auto">
            <a:xfrm>
              <a:off x="4005" y="2551"/>
              <a:ext cx="21" cy="75"/>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0"/>
            <p:cNvSpPr>
              <a:spLocks/>
            </p:cNvSpPr>
            <p:nvPr/>
          </p:nvSpPr>
          <p:spPr bwMode="auto">
            <a:xfrm>
              <a:off x="3929" y="2335"/>
              <a:ext cx="173" cy="230"/>
            </a:xfrm>
            <a:custGeom>
              <a:avLst/>
              <a:gdLst>
                <a:gd name="T0" fmla="*/ 106 w 127"/>
                <a:gd name="T1" fmla="*/ 122 h 169"/>
                <a:gd name="T2" fmla="*/ 119 w 127"/>
                <a:gd name="T3" fmla="*/ 100 h 169"/>
                <a:gd name="T4" fmla="*/ 97 w 127"/>
                <a:gd name="T5" fmla="*/ 77 h 169"/>
                <a:gd name="T6" fmla="*/ 110 w 127"/>
                <a:gd name="T7" fmla="*/ 56 h 169"/>
                <a:gd name="T8" fmla="*/ 87 w 127"/>
                <a:gd name="T9" fmla="*/ 32 h 169"/>
                <a:gd name="T10" fmla="*/ 85 w 127"/>
                <a:gd name="T11" fmla="*/ 32 h 169"/>
                <a:gd name="T12" fmla="*/ 85 w 127"/>
                <a:gd name="T13" fmla="*/ 22 h 169"/>
                <a:gd name="T14" fmla="*/ 63 w 127"/>
                <a:gd name="T15" fmla="*/ 0 h 169"/>
                <a:gd name="T16" fmla="*/ 42 w 127"/>
                <a:gd name="T17" fmla="*/ 22 h 169"/>
                <a:gd name="T18" fmla="*/ 42 w 127"/>
                <a:gd name="T19" fmla="*/ 32 h 169"/>
                <a:gd name="T20" fmla="*/ 40 w 127"/>
                <a:gd name="T21" fmla="*/ 32 h 169"/>
                <a:gd name="T22" fmla="*/ 16 w 127"/>
                <a:gd name="T23" fmla="*/ 56 h 169"/>
                <a:gd name="T24" fmla="*/ 29 w 127"/>
                <a:gd name="T25" fmla="*/ 77 h 169"/>
                <a:gd name="T26" fmla="*/ 8 w 127"/>
                <a:gd name="T27" fmla="*/ 100 h 169"/>
                <a:gd name="T28" fmla="*/ 21 w 127"/>
                <a:gd name="T29" fmla="*/ 122 h 169"/>
                <a:gd name="T30" fmla="*/ 0 w 127"/>
                <a:gd name="T31" fmla="*/ 145 h 169"/>
                <a:gd name="T32" fmla="*/ 23 w 127"/>
                <a:gd name="T33" fmla="*/ 169 h 169"/>
                <a:gd name="T34" fmla="*/ 103 w 127"/>
                <a:gd name="T35" fmla="*/ 169 h 169"/>
                <a:gd name="T36" fmla="*/ 127 w 127"/>
                <a:gd name="T37" fmla="*/ 145 h 169"/>
                <a:gd name="T38" fmla="*/ 106 w 127"/>
                <a:gd name="T39" fmla="*/ 12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69">
                  <a:moveTo>
                    <a:pt x="106" y="122"/>
                  </a:moveTo>
                  <a:cubicBezTo>
                    <a:pt x="113" y="118"/>
                    <a:pt x="119" y="110"/>
                    <a:pt x="119" y="100"/>
                  </a:cubicBezTo>
                  <a:cubicBezTo>
                    <a:pt x="119" y="88"/>
                    <a:pt x="109" y="78"/>
                    <a:pt x="97" y="77"/>
                  </a:cubicBezTo>
                  <a:cubicBezTo>
                    <a:pt x="105" y="73"/>
                    <a:pt x="110" y="65"/>
                    <a:pt x="110" y="56"/>
                  </a:cubicBezTo>
                  <a:cubicBezTo>
                    <a:pt x="110" y="43"/>
                    <a:pt x="100" y="32"/>
                    <a:pt x="87" y="32"/>
                  </a:cubicBezTo>
                  <a:cubicBezTo>
                    <a:pt x="85" y="32"/>
                    <a:pt x="85" y="32"/>
                    <a:pt x="85" y="32"/>
                  </a:cubicBezTo>
                  <a:cubicBezTo>
                    <a:pt x="85" y="22"/>
                    <a:pt x="85" y="22"/>
                    <a:pt x="85" y="22"/>
                  </a:cubicBezTo>
                  <a:cubicBezTo>
                    <a:pt x="85" y="10"/>
                    <a:pt x="75" y="0"/>
                    <a:pt x="63" y="0"/>
                  </a:cubicBezTo>
                  <a:cubicBezTo>
                    <a:pt x="51" y="0"/>
                    <a:pt x="42" y="10"/>
                    <a:pt x="42" y="22"/>
                  </a:cubicBezTo>
                  <a:cubicBezTo>
                    <a:pt x="42" y="32"/>
                    <a:pt x="42" y="32"/>
                    <a:pt x="42" y="32"/>
                  </a:cubicBezTo>
                  <a:cubicBezTo>
                    <a:pt x="40" y="32"/>
                    <a:pt x="40" y="32"/>
                    <a:pt x="40" y="32"/>
                  </a:cubicBezTo>
                  <a:cubicBezTo>
                    <a:pt x="27" y="32"/>
                    <a:pt x="16" y="43"/>
                    <a:pt x="16" y="56"/>
                  </a:cubicBezTo>
                  <a:cubicBezTo>
                    <a:pt x="16" y="65"/>
                    <a:pt x="22" y="73"/>
                    <a:pt x="29" y="77"/>
                  </a:cubicBezTo>
                  <a:cubicBezTo>
                    <a:pt x="17" y="78"/>
                    <a:pt x="8" y="88"/>
                    <a:pt x="8" y="100"/>
                  </a:cubicBezTo>
                  <a:cubicBezTo>
                    <a:pt x="8" y="110"/>
                    <a:pt x="13" y="118"/>
                    <a:pt x="21" y="122"/>
                  </a:cubicBezTo>
                  <a:cubicBezTo>
                    <a:pt x="9" y="123"/>
                    <a:pt x="0" y="133"/>
                    <a:pt x="0" y="145"/>
                  </a:cubicBezTo>
                  <a:cubicBezTo>
                    <a:pt x="0" y="158"/>
                    <a:pt x="10" y="169"/>
                    <a:pt x="23" y="169"/>
                  </a:cubicBezTo>
                  <a:cubicBezTo>
                    <a:pt x="103" y="169"/>
                    <a:pt x="103" y="169"/>
                    <a:pt x="103" y="169"/>
                  </a:cubicBezTo>
                  <a:cubicBezTo>
                    <a:pt x="116" y="169"/>
                    <a:pt x="127" y="158"/>
                    <a:pt x="127" y="145"/>
                  </a:cubicBezTo>
                  <a:cubicBezTo>
                    <a:pt x="127" y="133"/>
                    <a:pt x="117" y="123"/>
                    <a:pt x="106" y="122"/>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1"/>
            <p:cNvSpPr>
              <a:spLocks/>
            </p:cNvSpPr>
            <p:nvPr/>
          </p:nvSpPr>
          <p:spPr bwMode="auto">
            <a:xfrm>
              <a:off x="4015" y="2335"/>
              <a:ext cx="87" cy="230"/>
            </a:xfrm>
            <a:custGeom>
              <a:avLst/>
              <a:gdLst>
                <a:gd name="T0" fmla="*/ 43 w 64"/>
                <a:gd name="T1" fmla="*/ 122 h 169"/>
                <a:gd name="T2" fmla="*/ 56 w 64"/>
                <a:gd name="T3" fmla="*/ 100 h 169"/>
                <a:gd name="T4" fmla="*/ 34 w 64"/>
                <a:gd name="T5" fmla="*/ 77 h 169"/>
                <a:gd name="T6" fmla="*/ 47 w 64"/>
                <a:gd name="T7" fmla="*/ 56 h 169"/>
                <a:gd name="T8" fmla="*/ 24 w 64"/>
                <a:gd name="T9" fmla="*/ 32 h 169"/>
                <a:gd name="T10" fmla="*/ 22 w 64"/>
                <a:gd name="T11" fmla="*/ 32 h 169"/>
                <a:gd name="T12" fmla="*/ 22 w 64"/>
                <a:gd name="T13" fmla="*/ 22 h 169"/>
                <a:gd name="T14" fmla="*/ 0 w 64"/>
                <a:gd name="T15" fmla="*/ 0 h 169"/>
                <a:gd name="T16" fmla="*/ 0 w 64"/>
                <a:gd name="T17" fmla="*/ 169 h 169"/>
                <a:gd name="T18" fmla="*/ 40 w 64"/>
                <a:gd name="T19" fmla="*/ 169 h 169"/>
                <a:gd name="T20" fmla="*/ 64 w 64"/>
                <a:gd name="T21" fmla="*/ 145 h 169"/>
                <a:gd name="T22" fmla="*/ 43 w 64"/>
                <a:gd name="T23" fmla="*/ 12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69">
                  <a:moveTo>
                    <a:pt x="43" y="122"/>
                  </a:moveTo>
                  <a:cubicBezTo>
                    <a:pt x="50" y="118"/>
                    <a:pt x="56" y="110"/>
                    <a:pt x="56" y="100"/>
                  </a:cubicBezTo>
                  <a:cubicBezTo>
                    <a:pt x="56" y="88"/>
                    <a:pt x="46" y="78"/>
                    <a:pt x="34" y="77"/>
                  </a:cubicBezTo>
                  <a:cubicBezTo>
                    <a:pt x="42" y="73"/>
                    <a:pt x="47" y="65"/>
                    <a:pt x="47" y="56"/>
                  </a:cubicBezTo>
                  <a:cubicBezTo>
                    <a:pt x="47" y="43"/>
                    <a:pt x="37" y="32"/>
                    <a:pt x="24" y="32"/>
                  </a:cubicBezTo>
                  <a:cubicBezTo>
                    <a:pt x="22" y="32"/>
                    <a:pt x="22" y="32"/>
                    <a:pt x="22" y="32"/>
                  </a:cubicBezTo>
                  <a:cubicBezTo>
                    <a:pt x="22" y="22"/>
                    <a:pt x="22" y="22"/>
                    <a:pt x="22" y="22"/>
                  </a:cubicBezTo>
                  <a:cubicBezTo>
                    <a:pt x="22" y="10"/>
                    <a:pt x="12" y="0"/>
                    <a:pt x="0" y="0"/>
                  </a:cubicBezTo>
                  <a:cubicBezTo>
                    <a:pt x="0" y="169"/>
                    <a:pt x="0" y="169"/>
                    <a:pt x="0" y="169"/>
                  </a:cubicBezTo>
                  <a:cubicBezTo>
                    <a:pt x="40" y="169"/>
                    <a:pt x="40" y="169"/>
                    <a:pt x="40" y="169"/>
                  </a:cubicBezTo>
                  <a:cubicBezTo>
                    <a:pt x="53" y="169"/>
                    <a:pt x="64" y="158"/>
                    <a:pt x="64" y="145"/>
                  </a:cubicBezTo>
                  <a:cubicBezTo>
                    <a:pt x="64" y="133"/>
                    <a:pt x="54" y="123"/>
                    <a:pt x="43" y="122"/>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2"/>
            <p:cNvSpPr>
              <a:spLocks noChangeArrowheads="1"/>
            </p:cNvSpPr>
            <p:nvPr/>
          </p:nvSpPr>
          <p:spPr bwMode="auto">
            <a:xfrm>
              <a:off x="3627" y="2598"/>
              <a:ext cx="21" cy="75"/>
            </a:xfrm>
            <a:prstGeom prst="rect">
              <a:avLst/>
            </a:prstGeom>
            <a:solidFill>
              <a:srgbClr val="7242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3"/>
            <p:cNvSpPr>
              <a:spLocks/>
            </p:cNvSpPr>
            <p:nvPr/>
          </p:nvSpPr>
          <p:spPr bwMode="auto">
            <a:xfrm>
              <a:off x="3550" y="2381"/>
              <a:ext cx="173" cy="230"/>
            </a:xfrm>
            <a:custGeom>
              <a:avLst/>
              <a:gdLst>
                <a:gd name="T0" fmla="*/ 106 w 127"/>
                <a:gd name="T1" fmla="*/ 122 h 169"/>
                <a:gd name="T2" fmla="*/ 119 w 127"/>
                <a:gd name="T3" fmla="*/ 100 h 169"/>
                <a:gd name="T4" fmla="*/ 98 w 127"/>
                <a:gd name="T5" fmla="*/ 77 h 169"/>
                <a:gd name="T6" fmla="*/ 111 w 127"/>
                <a:gd name="T7" fmla="*/ 56 h 169"/>
                <a:gd name="T8" fmla="*/ 87 w 127"/>
                <a:gd name="T9" fmla="*/ 32 h 169"/>
                <a:gd name="T10" fmla="*/ 85 w 127"/>
                <a:gd name="T11" fmla="*/ 32 h 169"/>
                <a:gd name="T12" fmla="*/ 85 w 127"/>
                <a:gd name="T13" fmla="*/ 22 h 169"/>
                <a:gd name="T14" fmla="*/ 64 w 127"/>
                <a:gd name="T15" fmla="*/ 0 h 169"/>
                <a:gd name="T16" fmla="*/ 43 w 127"/>
                <a:gd name="T17" fmla="*/ 22 h 169"/>
                <a:gd name="T18" fmla="*/ 43 w 127"/>
                <a:gd name="T19" fmla="*/ 32 h 169"/>
                <a:gd name="T20" fmla="*/ 40 w 127"/>
                <a:gd name="T21" fmla="*/ 32 h 169"/>
                <a:gd name="T22" fmla="*/ 17 w 127"/>
                <a:gd name="T23" fmla="*/ 56 h 169"/>
                <a:gd name="T24" fmla="*/ 30 w 127"/>
                <a:gd name="T25" fmla="*/ 77 h 169"/>
                <a:gd name="T26" fmla="*/ 8 w 127"/>
                <a:gd name="T27" fmla="*/ 100 h 169"/>
                <a:gd name="T28" fmla="*/ 22 w 127"/>
                <a:gd name="T29" fmla="*/ 122 h 169"/>
                <a:gd name="T30" fmla="*/ 0 w 127"/>
                <a:gd name="T31" fmla="*/ 145 h 169"/>
                <a:gd name="T32" fmla="*/ 24 w 127"/>
                <a:gd name="T33" fmla="*/ 169 h 169"/>
                <a:gd name="T34" fmla="*/ 104 w 127"/>
                <a:gd name="T35" fmla="*/ 169 h 169"/>
                <a:gd name="T36" fmla="*/ 127 w 127"/>
                <a:gd name="T37" fmla="*/ 145 h 169"/>
                <a:gd name="T38" fmla="*/ 106 w 127"/>
                <a:gd name="T39" fmla="*/ 12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169">
                  <a:moveTo>
                    <a:pt x="106" y="122"/>
                  </a:moveTo>
                  <a:cubicBezTo>
                    <a:pt x="114" y="118"/>
                    <a:pt x="119" y="110"/>
                    <a:pt x="119" y="100"/>
                  </a:cubicBezTo>
                  <a:cubicBezTo>
                    <a:pt x="119" y="88"/>
                    <a:pt x="110" y="78"/>
                    <a:pt x="98" y="77"/>
                  </a:cubicBezTo>
                  <a:cubicBezTo>
                    <a:pt x="106" y="73"/>
                    <a:pt x="111" y="65"/>
                    <a:pt x="111" y="56"/>
                  </a:cubicBezTo>
                  <a:cubicBezTo>
                    <a:pt x="111" y="43"/>
                    <a:pt x="100" y="32"/>
                    <a:pt x="87" y="32"/>
                  </a:cubicBezTo>
                  <a:cubicBezTo>
                    <a:pt x="85" y="32"/>
                    <a:pt x="85" y="32"/>
                    <a:pt x="85" y="32"/>
                  </a:cubicBezTo>
                  <a:cubicBezTo>
                    <a:pt x="85" y="22"/>
                    <a:pt x="85" y="22"/>
                    <a:pt x="85" y="22"/>
                  </a:cubicBezTo>
                  <a:cubicBezTo>
                    <a:pt x="85" y="10"/>
                    <a:pt x="76" y="0"/>
                    <a:pt x="64" y="0"/>
                  </a:cubicBezTo>
                  <a:cubicBezTo>
                    <a:pt x="52" y="0"/>
                    <a:pt x="43" y="10"/>
                    <a:pt x="43" y="22"/>
                  </a:cubicBezTo>
                  <a:cubicBezTo>
                    <a:pt x="43" y="32"/>
                    <a:pt x="43" y="32"/>
                    <a:pt x="43" y="32"/>
                  </a:cubicBezTo>
                  <a:cubicBezTo>
                    <a:pt x="40" y="32"/>
                    <a:pt x="40" y="32"/>
                    <a:pt x="40" y="32"/>
                  </a:cubicBezTo>
                  <a:cubicBezTo>
                    <a:pt x="27" y="32"/>
                    <a:pt x="17" y="43"/>
                    <a:pt x="17" y="56"/>
                  </a:cubicBezTo>
                  <a:cubicBezTo>
                    <a:pt x="17" y="65"/>
                    <a:pt x="22" y="73"/>
                    <a:pt x="30" y="77"/>
                  </a:cubicBezTo>
                  <a:cubicBezTo>
                    <a:pt x="18" y="78"/>
                    <a:pt x="8" y="88"/>
                    <a:pt x="8" y="100"/>
                  </a:cubicBezTo>
                  <a:cubicBezTo>
                    <a:pt x="8" y="110"/>
                    <a:pt x="14" y="118"/>
                    <a:pt x="22" y="122"/>
                  </a:cubicBezTo>
                  <a:cubicBezTo>
                    <a:pt x="10" y="123"/>
                    <a:pt x="0" y="133"/>
                    <a:pt x="0" y="145"/>
                  </a:cubicBezTo>
                  <a:cubicBezTo>
                    <a:pt x="0" y="158"/>
                    <a:pt x="11" y="169"/>
                    <a:pt x="24" y="169"/>
                  </a:cubicBezTo>
                  <a:cubicBezTo>
                    <a:pt x="104" y="169"/>
                    <a:pt x="104" y="169"/>
                    <a:pt x="104" y="169"/>
                  </a:cubicBezTo>
                  <a:cubicBezTo>
                    <a:pt x="117" y="169"/>
                    <a:pt x="127" y="158"/>
                    <a:pt x="127" y="145"/>
                  </a:cubicBezTo>
                  <a:cubicBezTo>
                    <a:pt x="127" y="133"/>
                    <a:pt x="118" y="123"/>
                    <a:pt x="106" y="122"/>
                  </a:cubicBezTo>
                  <a:close/>
                </a:path>
              </a:pathLst>
            </a:custGeom>
            <a:solidFill>
              <a:srgbClr val="EA65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4"/>
            <p:cNvSpPr>
              <a:spLocks/>
            </p:cNvSpPr>
            <p:nvPr/>
          </p:nvSpPr>
          <p:spPr bwMode="auto">
            <a:xfrm>
              <a:off x="3638" y="2381"/>
              <a:ext cx="85" cy="230"/>
            </a:xfrm>
            <a:custGeom>
              <a:avLst/>
              <a:gdLst>
                <a:gd name="T0" fmla="*/ 42 w 63"/>
                <a:gd name="T1" fmla="*/ 122 h 169"/>
                <a:gd name="T2" fmla="*/ 55 w 63"/>
                <a:gd name="T3" fmla="*/ 100 h 169"/>
                <a:gd name="T4" fmla="*/ 34 w 63"/>
                <a:gd name="T5" fmla="*/ 77 h 169"/>
                <a:gd name="T6" fmla="*/ 47 w 63"/>
                <a:gd name="T7" fmla="*/ 56 h 169"/>
                <a:gd name="T8" fmla="*/ 23 w 63"/>
                <a:gd name="T9" fmla="*/ 32 h 169"/>
                <a:gd name="T10" fmla="*/ 21 w 63"/>
                <a:gd name="T11" fmla="*/ 32 h 169"/>
                <a:gd name="T12" fmla="*/ 21 w 63"/>
                <a:gd name="T13" fmla="*/ 22 h 169"/>
                <a:gd name="T14" fmla="*/ 0 w 63"/>
                <a:gd name="T15" fmla="*/ 0 h 169"/>
                <a:gd name="T16" fmla="*/ 0 w 63"/>
                <a:gd name="T17" fmla="*/ 169 h 169"/>
                <a:gd name="T18" fmla="*/ 40 w 63"/>
                <a:gd name="T19" fmla="*/ 169 h 169"/>
                <a:gd name="T20" fmla="*/ 63 w 63"/>
                <a:gd name="T21" fmla="*/ 145 h 169"/>
                <a:gd name="T22" fmla="*/ 42 w 63"/>
                <a:gd name="T23" fmla="*/ 12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69">
                  <a:moveTo>
                    <a:pt x="42" y="122"/>
                  </a:moveTo>
                  <a:cubicBezTo>
                    <a:pt x="50" y="118"/>
                    <a:pt x="55" y="110"/>
                    <a:pt x="55" y="100"/>
                  </a:cubicBezTo>
                  <a:cubicBezTo>
                    <a:pt x="55" y="88"/>
                    <a:pt x="46" y="78"/>
                    <a:pt x="34" y="77"/>
                  </a:cubicBezTo>
                  <a:cubicBezTo>
                    <a:pt x="42" y="73"/>
                    <a:pt x="47" y="65"/>
                    <a:pt x="47" y="56"/>
                  </a:cubicBezTo>
                  <a:cubicBezTo>
                    <a:pt x="47" y="43"/>
                    <a:pt x="36" y="32"/>
                    <a:pt x="23" y="32"/>
                  </a:cubicBezTo>
                  <a:cubicBezTo>
                    <a:pt x="21" y="32"/>
                    <a:pt x="21" y="32"/>
                    <a:pt x="21" y="32"/>
                  </a:cubicBezTo>
                  <a:cubicBezTo>
                    <a:pt x="21" y="22"/>
                    <a:pt x="21" y="22"/>
                    <a:pt x="21" y="22"/>
                  </a:cubicBezTo>
                  <a:cubicBezTo>
                    <a:pt x="21" y="10"/>
                    <a:pt x="12" y="0"/>
                    <a:pt x="0" y="0"/>
                  </a:cubicBezTo>
                  <a:cubicBezTo>
                    <a:pt x="0" y="169"/>
                    <a:pt x="0" y="169"/>
                    <a:pt x="0" y="169"/>
                  </a:cubicBezTo>
                  <a:cubicBezTo>
                    <a:pt x="40" y="169"/>
                    <a:pt x="40" y="169"/>
                    <a:pt x="40" y="169"/>
                  </a:cubicBezTo>
                  <a:cubicBezTo>
                    <a:pt x="53" y="169"/>
                    <a:pt x="63" y="158"/>
                    <a:pt x="63" y="145"/>
                  </a:cubicBezTo>
                  <a:cubicBezTo>
                    <a:pt x="63" y="133"/>
                    <a:pt x="54" y="123"/>
                    <a:pt x="42" y="122"/>
                  </a:cubicBezTo>
                  <a:close/>
                </a:path>
              </a:pathLst>
            </a:custGeom>
            <a:solidFill>
              <a:srgbClr val="EA8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85"/>
            <p:cNvSpPr>
              <a:spLocks noChangeArrowheads="1"/>
            </p:cNvSpPr>
            <p:nvPr/>
          </p:nvSpPr>
          <p:spPr bwMode="auto">
            <a:xfrm>
              <a:off x="3843" y="2564"/>
              <a:ext cx="26" cy="96"/>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86"/>
            <p:cNvSpPr>
              <a:spLocks/>
            </p:cNvSpPr>
            <p:nvPr/>
          </p:nvSpPr>
          <p:spPr bwMode="auto">
            <a:xfrm>
              <a:off x="3778" y="2329"/>
              <a:ext cx="157" cy="269"/>
            </a:xfrm>
            <a:custGeom>
              <a:avLst/>
              <a:gdLst>
                <a:gd name="T0" fmla="*/ 0 w 115"/>
                <a:gd name="T1" fmla="*/ 130 h 197"/>
                <a:gd name="T2" fmla="*/ 57 w 115"/>
                <a:gd name="T3" fmla="*/ 197 h 197"/>
                <a:gd name="T4" fmla="*/ 115 w 115"/>
                <a:gd name="T5" fmla="*/ 130 h 197"/>
                <a:gd name="T6" fmla="*/ 57 w 115"/>
                <a:gd name="T7" fmla="*/ 0 h 197"/>
                <a:gd name="T8" fmla="*/ 0 w 115"/>
                <a:gd name="T9" fmla="*/ 130 h 197"/>
              </a:gdLst>
              <a:ahLst/>
              <a:cxnLst>
                <a:cxn ang="0">
                  <a:pos x="T0" y="T1"/>
                </a:cxn>
                <a:cxn ang="0">
                  <a:pos x="T2" y="T3"/>
                </a:cxn>
                <a:cxn ang="0">
                  <a:pos x="T4" y="T5"/>
                </a:cxn>
                <a:cxn ang="0">
                  <a:pos x="T6" y="T7"/>
                </a:cxn>
                <a:cxn ang="0">
                  <a:pos x="T8" y="T9"/>
                </a:cxn>
              </a:cxnLst>
              <a:rect l="0" t="0" r="r" b="b"/>
              <a:pathLst>
                <a:path w="115" h="197">
                  <a:moveTo>
                    <a:pt x="0" y="130"/>
                  </a:moveTo>
                  <a:cubicBezTo>
                    <a:pt x="0" y="188"/>
                    <a:pt x="23" y="197"/>
                    <a:pt x="57" y="197"/>
                  </a:cubicBezTo>
                  <a:cubicBezTo>
                    <a:pt x="92" y="197"/>
                    <a:pt x="115" y="188"/>
                    <a:pt x="115" y="130"/>
                  </a:cubicBezTo>
                  <a:cubicBezTo>
                    <a:pt x="115" y="72"/>
                    <a:pt x="79" y="0"/>
                    <a:pt x="57" y="0"/>
                  </a:cubicBezTo>
                  <a:cubicBezTo>
                    <a:pt x="36" y="0"/>
                    <a:pt x="0" y="72"/>
                    <a:pt x="0" y="130"/>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87"/>
            <p:cNvSpPr>
              <a:spLocks/>
            </p:cNvSpPr>
            <p:nvPr/>
          </p:nvSpPr>
          <p:spPr bwMode="auto">
            <a:xfrm>
              <a:off x="3778" y="2329"/>
              <a:ext cx="78" cy="269"/>
            </a:xfrm>
            <a:custGeom>
              <a:avLst/>
              <a:gdLst>
                <a:gd name="T0" fmla="*/ 57 w 57"/>
                <a:gd name="T1" fmla="*/ 0 h 197"/>
                <a:gd name="T2" fmla="*/ 57 w 57"/>
                <a:gd name="T3" fmla="*/ 197 h 197"/>
                <a:gd name="T4" fmla="*/ 0 w 57"/>
                <a:gd name="T5" fmla="*/ 130 h 197"/>
                <a:gd name="T6" fmla="*/ 57 w 57"/>
                <a:gd name="T7" fmla="*/ 0 h 197"/>
              </a:gdLst>
              <a:ahLst/>
              <a:cxnLst>
                <a:cxn ang="0">
                  <a:pos x="T0" y="T1"/>
                </a:cxn>
                <a:cxn ang="0">
                  <a:pos x="T2" y="T3"/>
                </a:cxn>
                <a:cxn ang="0">
                  <a:pos x="T4" y="T5"/>
                </a:cxn>
                <a:cxn ang="0">
                  <a:pos x="T6" y="T7"/>
                </a:cxn>
              </a:cxnLst>
              <a:rect l="0" t="0" r="r" b="b"/>
              <a:pathLst>
                <a:path w="57" h="197">
                  <a:moveTo>
                    <a:pt x="57" y="0"/>
                  </a:moveTo>
                  <a:cubicBezTo>
                    <a:pt x="57" y="197"/>
                    <a:pt x="57" y="197"/>
                    <a:pt x="57" y="197"/>
                  </a:cubicBezTo>
                  <a:cubicBezTo>
                    <a:pt x="23" y="197"/>
                    <a:pt x="0" y="188"/>
                    <a:pt x="0" y="130"/>
                  </a:cubicBezTo>
                  <a:cubicBezTo>
                    <a:pt x="0" y="72"/>
                    <a:pt x="36" y="0"/>
                    <a:pt x="57"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88"/>
            <p:cNvSpPr>
              <a:spLocks noChangeArrowheads="1"/>
            </p:cNvSpPr>
            <p:nvPr/>
          </p:nvSpPr>
          <p:spPr bwMode="auto">
            <a:xfrm>
              <a:off x="1496" y="2629"/>
              <a:ext cx="27" cy="105"/>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89"/>
            <p:cNvSpPr>
              <a:spLocks/>
            </p:cNvSpPr>
            <p:nvPr/>
          </p:nvSpPr>
          <p:spPr bwMode="auto">
            <a:xfrm>
              <a:off x="1424" y="2373"/>
              <a:ext cx="170" cy="293"/>
            </a:xfrm>
            <a:custGeom>
              <a:avLst/>
              <a:gdLst>
                <a:gd name="T0" fmla="*/ 0 w 125"/>
                <a:gd name="T1" fmla="*/ 142 h 215"/>
                <a:gd name="T2" fmla="*/ 63 w 125"/>
                <a:gd name="T3" fmla="*/ 215 h 215"/>
                <a:gd name="T4" fmla="*/ 125 w 125"/>
                <a:gd name="T5" fmla="*/ 142 h 215"/>
                <a:gd name="T6" fmla="*/ 63 w 125"/>
                <a:gd name="T7" fmla="*/ 0 h 215"/>
                <a:gd name="T8" fmla="*/ 0 w 125"/>
                <a:gd name="T9" fmla="*/ 142 h 215"/>
              </a:gdLst>
              <a:ahLst/>
              <a:cxnLst>
                <a:cxn ang="0">
                  <a:pos x="T0" y="T1"/>
                </a:cxn>
                <a:cxn ang="0">
                  <a:pos x="T2" y="T3"/>
                </a:cxn>
                <a:cxn ang="0">
                  <a:pos x="T4" y="T5"/>
                </a:cxn>
                <a:cxn ang="0">
                  <a:pos x="T6" y="T7"/>
                </a:cxn>
                <a:cxn ang="0">
                  <a:pos x="T8" y="T9"/>
                </a:cxn>
              </a:cxnLst>
              <a:rect l="0" t="0" r="r" b="b"/>
              <a:pathLst>
                <a:path w="125" h="215">
                  <a:moveTo>
                    <a:pt x="0" y="142"/>
                  </a:moveTo>
                  <a:cubicBezTo>
                    <a:pt x="0" y="206"/>
                    <a:pt x="25" y="215"/>
                    <a:pt x="63" y="215"/>
                  </a:cubicBezTo>
                  <a:cubicBezTo>
                    <a:pt x="100" y="215"/>
                    <a:pt x="125" y="206"/>
                    <a:pt x="125" y="142"/>
                  </a:cubicBezTo>
                  <a:cubicBezTo>
                    <a:pt x="125" y="79"/>
                    <a:pt x="86" y="0"/>
                    <a:pt x="63" y="0"/>
                  </a:cubicBezTo>
                  <a:cubicBezTo>
                    <a:pt x="40" y="0"/>
                    <a:pt x="0" y="79"/>
                    <a:pt x="0" y="142"/>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0"/>
            <p:cNvSpPr>
              <a:spLocks/>
            </p:cNvSpPr>
            <p:nvPr/>
          </p:nvSpPr>
          <p:spPr bwMode="auto">
            <a:xfrm>
              <a:off x="1424" y="2373"/>
              <a:ext cx="86" cy="293"/>
            </a:xfrm>
            <a:custGeom>
              <a:avLst/>
              <a:gdLst>
                <a:gd name="T0" fmla="*/ 63 w 63"/>
                <a:gd name="T1" fmla="*/ 0 h 215"/>
                <a:gd name="T2" fmla="*/ 63 w 63"/>
                <a:gd name="T3" fmla="*/ 215 h 215"/>
                <a:gd name="T4" fmla="*/ 0 w 63"/>
                <a:gd name="T5" fmla="*/ 142 h 215"/>
                <a:gd name="T6" fmla="*/ 63 w 63"/>
                <a:gd name="T7" fmla="*/ 0 h 215"/>
              </a:gdLst>
              <a:ahLst/>
              <a:cxnLst>
                <a:cxn ang="0">
                  <a:pos x="T0" y="T1"/>
                </a:cxn>
                <a:cxn ang="0">
                  <a:pos x="T2" y="T3"/>
                </a:cxn>
                <a:cxn ang="0">
                  <a:pos x="T4" y="T5"/>
                </a:cxn>
                <a:cxn ang="0">
                  <a:pos x="T6" y="T7"/>
                </a:cxn>
              </a:cxnLst>
              <a:rect l="0" t="0" r="r" b="b"/>
              <a:pathLst>
                <a:path w="63" h="215">
                  <a:moveTo>
                    <a:pt x="63" y="0"/>
                  </a:moveTo>
                  <a:cubicBezTo>
                    <a:pt x="63" y="215"/>
                    <a:pt x="63" y="215"/>
                    <a:pt x="63" y="215"/>
                  </a:cubicBezTo>
                  <a:cubicBezTo>
                    <a:pt x="25" y="215"/>
                    <a:pt x="0" y="206"/>
                    <a:pt x="0" y="142"/>
                  </a:cubicBezTo>
                  <a:cubicBezTo>
                    <a:pt x="0" y="79"/>
                    <a:pt x="40" y="0"/>
                    <a:pt x="63"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91"/>
            <p:cNvSpPr>
              <a:spLocks noChangeArrowheads="1"/>
            </p:cNvSpPr>
            <p:nvPr/>
          </p:nvSpPr>
          <p:spPr bwMode="auto">
            <a:xfrm>
              <a:off x="1324" y="2722"/>
              <a:ext cx="29" cy="104"/>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2"/>
            <p:cNvSpPr>
              <a:spLocks/>
            </p:cNvSpPr>
            <p:nvPr/>
          </p:nvSpPr>
          <p:spPr bwMode="auto">
            <a:xfrm>
              <a:off x="1254" y="2465"/>
              <a:ext cx="170" cy="293"/>
            </a:xfrm>
            <a:custGeom>
              <a:avLst/>
              <a:gdLst>
                <a:gd name="T0" fmla="*/ 0 w 125"/>
                <a:gd name="T1" fmla="*/ 142 h 215"/>
                <a:gd name="T2" fmla="*/ 62 w 125"/>
                <a:gd name="T3" fmla="*/ 215 h 215"/>
                <a:gd name="T4" fmla="*/ 125 w 125"/>
                <a:gd name="T5" fmla="*/ 142 h 215"/>
                <a:gd name="T6" fmla="*/ 62 w 125"/>
                <a:gd name="T7" fmla="*/ 0 h 215"/>
                <a:gd name="T8" fmla="*/ 0 w 125"/>
                <a:gd name="T9" fmla="*/ 142 h 215"/>
              </a:gdLst>
              <a:ahLst/>
              <a:cxnLst>
                <a:cxn ang="0">
                  <a:pos x="T0" y="T1"/>
                </a:cxn>
                <a:cxn ang="0">
                  <a:pos x="T2" y="T3"/>
                </a:cxn>
                <a:cxn ang="0">
                  <a:pos x="T4" y="T5"/>
                </a:cxn>
                <a:cxn ang="0">
                  <a:pos x="T6" y="T7"/>
                </a:cxn>
                <a:cxn ang="0">
                  <a:pos x="T8" y="T9"/>
                </a:cxn>
              </a:cxnLst>
              <a:rect l="0" t="0" r="r" b="b"/>
              <a:pathLst>
                <a:path w="125" h="215">
                  <a:moveTo>
                    <a:pt x="0" y="142"/>
                  </a:moveTo>
                  <a:cubicBezTo>
                    <a:pt x="0" y="206"/>
                    <a:pt x="25" y="215"/>
                    <a:pt x="62" y="215"/>
                  </a:cubicBezTo>
                  <a:cubicBezTo>
                    <a:pt x="100" y="215"/>
                    <a:pt x="125" y="206"/>
                    <a:pt x="125" y="142"/>
                  </a:cubicBezTo>
                  <a:cubicBezTo>
                    <a:pt x="125" y="79"/>
                    <a:pt x="86" y="0"/>
                    <a:pt x="62" y="0"/>
                  </a:cubicBezTo>
                  <a:cubicBezTo>
                    <a:pt x="39" y="0"/>
                    <a:pt x="0" y="79"/>
                    <a:pt x="0" y="142"/>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3"/>
            <p:cNvSpPr>
              <a:spLocks/>
            </p:cNvSpPr>
            <p:nvPr/>
          </p:nvSpPr>
          <p:spPr bwMode="auto">
            <a:xfrm>
              <a:off x="1254" y="2465"/>
              <a:ext cx="84" cy="293"/>
            </a:xfrm>
            <a:custGeom>
              <a:avLst/>
              <a:gdLst>
                <a:gd name="T0" fmla="*/ 62 w 62"/>
                <a:gd name="T1" fmla="*/ 0 h 215"/>
                <a:gd name="T2" fmla="*/ 62 w 62"/>
                <a:gd name="T3" fmla="*/ 215 h 215"/>
                <a:gd name="T4" fmla="*/ 0 w 62"/>
                <a:gd name="T5" fmla="*/ 142 h 215"/>
                <a:gd name="T6" fmla="*/ 62 w 62"/>
                <a:gd name="T7" fmla="*/ 0 h 215"/>
              </a:gdLst>
              <a:ahLst/>
              <a:cxnLst>
                <a:cxn ang="0">
                  <a:pos x="T0" y="T1"/>
                </a:cxn>
                <a:cxn ang="0">
                  <a:pos x="T2" y="T3"/>
                </a:cxn>
                <a:cxn ang="0">
                  <a:pos x="T4" y="T5"/>
                </a:cxn>
                <a:cxn ang="0">
                  <a:pos x="T6" y="T7"/>
                </a:cxn>
              </a:cxnLst>
              <a:rect l="0" t="0" r="r" b="b"/>
              <a:pathLst>
                <a:path w="62" h="215">
                  <a:moveTo>
                    <a:pt x="62" y="0"/>
                  </a:moveTo>
                  <a:cubicBezTo>
                    <a:pt x="62" y="215"/>
                    <a:pt x="62" y="215"/>
                    <a:pt x="62" y="215"/>
                  </a:cubicBezTo>
                  <a:cubicBezTo>
                    <a:pt x="25" y="215"/>
                    <a:pt x="0" y="206"/>
                    <a:pt x="0" y="142"/>
                  </a:cubicBezTo>
                  <a:cubicBezTo>
                    <a:pt x="0" y="79"/>
                    <a:pt x="39" y="0"/>
                    <a:pt x="62"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94"/>
            <p:cNvSpPr>
              <a:spLocks noChangeArrowheads="1"/>
            </p:cNvSpPr>
            <p:nvPr/>
          </p:nvSpPr>
          <p:spPr bwMode="auto">
            <a:xfrm>
              <a:off x="1880" y="2707"/>
              <a:ext cx="22" cy="81"/>
            </a:xfrm>
            <a:prstGeom prst="rect">
              <a:avLst/>
            </a:prstGeom>
            <a:solidFill>
              <a:srgbClr val="9566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5"/>
            <p:cNvSpPr>
              <a:spLocks/>
            </p:cNvSpPr>
            <p:nvPr/>
          </p:nvSpPr>
          <p:spPr bwMode="auto">
            <a:xfrm>
              <a:off x="1826" y="2508"/>
              <a:ext cx="132" cy="227"/>
            </a:xfrm>
            <a:custGeom>
              <a:avLst/>
              <a:gdLst>
                <a:gd name="T0" fmla="*/ 0 w 97"/>
                <a:gd name="T1" fmla="*/ 111 h 167"/>
                <a:gd name="T2" fmla="*/ 48 w 97"/>
                <a:gd name="T3" fmla="*/ 167 h 167"/>
                <a:gd name="T4" fmla="*/ 97 w 97"/>
                <a:gd name="T5" fmla="*/ 111 h 167"/>
                <a:gd name="T6" fmla="*/ 48 w 97"/>
                <a:gd name="T7" fmla="*/ 0 h 167"/>
                <a:gd name="T8" fmla="*/ 0 w 97"/>
                <a:gd name="T9" fmla="*/ 111 h 167"/>
              </a:gdLst>
              <a:ahLst/>
              <a:cxnLst>
                <a:cxn ang="0">
                  <a:pos x="T0" y="T1"/>
                </a:cxn>
                <a:cxn ang="0">
                  <a:pos x="T2" y="T3"/>
                </a:cxn>
                <a:cxn ang="0">
                  <a:pos x="T4" y="T5"/>
                </a:cxn>
                <a:cxn ang="0">
                  <a:pos x="T6" y="T7"/>
                </a:cxn>
                <a:cxn ang="0">
                  <a:pos x="T8" y="T9"/>
                </a:cxn>
              </a:cxnLst>
              <a:rect l="0" t="0" r="r" b="b"/>
              <a:pathLst>
                <a:path w="97" h="167">
                  <a:moveTo>
                    <a:pt x="0" y="111"/>
                  </a:moveTo>
                  <a:cubicBezTo>
                    <a:pt x="0" y="160"/>
                    <a:pt x="19" y="167"/>
                    <a:pt x="48" y="167"/>
                  </a:cubicBezTo>
                  <a:cubicBezTo>
                    <a:pt x="77" y="167"/>
                    <a:pt x="97" y="160"/>
                    <a:pt x="97" y="111"/>
                  </a:cubicBezTo>
                  <a:cubicBezTo>
                    <a:pt x="97" y="62"/>
                    <a:pt x="66" y="0"/>
                    <a:pt x="48" y="0"/>
                  </a:cubicBezTo>
                  <a:cubicBezTo>
                    <a:pt x="30" y="0"/>
                    <a:pt x="0" y="62"/>
                    <a:pt x="0" y="111"/>
                  </a:cubicBezTo>
                  <a:close/>
                </a:path>
              </a:pathLst>
            </a:custGeom>
            <a:solidFill>
              <a:srgbClr val="F7B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96"/>
            <p:cNvSpPr>
              <a:spLocks/>
            </p:cNvSpPr>
            <p:nvPr/>
          </p:nvSpPr>
          <p:spPr bwMode="auto">
            <a:xfrm>
              <a:off x="1826" y="2508"/>
              <a:ext cx="65" cy="227"/>
            </a:xfrm>
            <a:custGeom>
              <a:avLst/>
              <a:gdLst>
                <a:gd name="T0" fmla="*/ 48 w 48"/>
                <a:gd name="T1" fmla="*/ 0 h 167"/>
                <a:gd name="T2" fmla="*/ 48 w 48"/>
                <a:gd name="T3" fmla="*/ 167 h 167"/>
                <a:gd name="T4" fmla="*/ 0 w 48"/>
                <a:gd name="T5" fmla="*/ 111 h 167"/>
                <a:gd name="T6" fmla="*/ 48 w 48"/>
                <a:gd name="T7" fmla="*/ 0 h 167"/>
              </a:gdLst>
              <a:ahLst/>
              <a:cxnLst>
                <a:cxn ang="0">
                  <a:pos x="T0" y="T1"/>
                </a:cxn>
                <a:cxn ang="0">
                  <a:pos x="T2" y="T3"/>
                </a:cxn>
                <a:cxn ang="0">
                  <a:pos x="T4" y="T5"/>
                </a:cxn>
                <a:cxn ang="0">
                  <a:pos x="T6" y="T7"/>
                </a:cxn>
              </a:cxnLst>
              <a:rect l="0" t="0" r="r" b="b"/>
              <a:pathLst>
                <a:path w="48" h="167">
                  <a:moveTo>
                    <a:pt x="48" y="0"/>
                  </a:moveTo>
                  <a:cubicBezTo>
                    <a:pt x="48" y="167"/>
                    <a:pt x="48" y="167"/>
                    <a:pt x="48" y="167"/>
                  </a:cubicBezTo>
                  <a:cubicBezTo>
                    <a:pt x="19" y="167"/>
                    <a:pt x="0" y="160"/>
                    <a:pt x="0" y="111"/>
                  </a:cubicBezTo>
                  <a:cubicBezTo>
                    <a:pt x="0" y="62"/>
                    <a:pt x="30" y="0"/>
                    <a:pt x="48" y="0"/>
                  </a:cubicBezTo>
                  <a:close/>
                </a:path>
              </a:pathLst>
            </a:custGeom>
            <a:solidFill>
              <a:srgbClr val="E1A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97"/>
            <p:cNvSpPr>
              <a:spLocks/>
            </p:cNvSpPr>
            <p:nvPr/>
          </p:nvSpPr>
          <p:spPr bwMode="auto">
            <a:xfrm>
              <a:off x="1838" y="2690"/>
              <a:ext cx="2301" cy="271"/>
            </a:xfrm>
            <a:custGeom>
              <a:avLst/>
              <a:gdLst>
                <a:gd name="T0" fmla="*/ 1651 w 1689"/>
                <a:gd name="T1" fmla="*/ 35 h 199"/>
                <a:gd name="T2" fmla="*/ 1570 w 1689"/>
                <a:gd name="T3" fmla="*/ 0 h 199"/>
                <a:gd name="T4" fmla="*/ 699 w 1689"/>
                <a:gd name="T5" fmla="*/ 0 h 199"/>
                <a:gd name="T6" fmla="*/ 636 w 1689"/>
                <a:gd name="T7" fmla="*/ 35 h 199"/>
                <a:gd name="T8" fmla="*/ 467 w 1689"/>
                <a:gd name="T9" fmla="*/ 35 h 199"/>
                <a:gd name="T10" fmla="*/ 392 w 1689"/>
                <a:gd name="T11" fmla="*/ 78 h 199"/>
                <a:gd name="T12" fmla="*/ 130 w 1689"/>
                <a:gd name="T13" fmla="*/ 78 h 199"/>
                <a:gd name="T14" fmla="*/ 71 w 1689"/>
                <a:gd name="T15" fmla="*/ 123 h 199"/>
                <a:gd name="T16" fmla="*/ 38 w 1689"/>
                <a:gd name="T17" fmla="*/ 123 h 199"/>
                <a:gd name="T18" fmla="*/ 0 w 1689"/>
                <a:gd name="T19" fmla="*/ 161 h 199"/>
                <a:gd name="T20" fmla="*/ 38 w 1689"/>
                <a:gd name="T21" fmla="*/ 199 h 199"/>
                <a:gd name="T22" fmla="*/ 1402 w 1689"/>
                <a:gd name="T23" fmla="*/ 199 h 199"/>
                <a:gd name="T24" fmla="*/ 1550 w 1689"/>
                <a:gd name="T25" fmla="*/ 111 h 199"/>
                <a:gd name="T26" fmla="*/ 1651 w 1689"/>
                <a:gd name="T27" fmla="*/ 111 h 199"/>
                <a:gd name="T28" fmla="*/ 1689 w 1689"/>
                <a:gd name="T29" fmla="*/ 73 h 199"/>
                <a:gd name="T30" fmla="*/ 1651 w 1689"/>
                <a:gd name="T31" fmla="*/ 3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9" h="199">
                  <a:moveTo>
                    <a:pt x="1651" y="35"/>
                  </a:moveTo>
                  <a:cubicBezTo>
                    <a:pt x="1577" y="35"/>
                    <a:pt x="1606" y="0"/>
                    <a:pt x="1570" y="0"/>
                  </a:cubicBezTo>
                  <a:cubicBezTo>
                    <a:pt x="1535" y="0"/>
                    <a:pt x="699" y="0"/>
                    <a:pt x="699" y="0"/>
                  </a:cubicBezTo>
                  <a:cubicBezTo>
                    <a:pt x="655" y="0"/>
                    <a:pt x="671" y="35"/>
                    <a:pt x="636" y="35"/>
                  </a:cubicBezTo>
                  <a:cubicBezTo>
                    <a:pt x="601" y="35"/>
                    <a:pt x="503" y="35"/>
                    <a:pt x="467" y="35"/>
                  </a:cubicBezTo>
                  <a:cubicBezTo>
                    <a:pt x="411" y="35"/>
                    <a:pt x="427" y="78"/>
                    <a:pt x="392" y="78"/>
                  </a:cubicBezTo>
                  <a:cubicBezTo>
                    <a:pt x="357" y="78"/>
                    <a:pt x="130" y="78"/>
                    <a:pt x="130" y="78"/>
                  </a:cubicBezTo>
                  <a:cubicBezTo>
                    <a:pt x="78" y="78"/>
                    <a:pt x="81" y="123"/>
                    <a:pt x="71" y="123"/>
                  </a:cubicBezTo>
                  <a:cubicBezTo>
                    <a:pt x="61" y="123"/>
                    <a:pt x="38" y="123"/>
                    <a:pt x="38" y="123"/>
                  </a:cubicBezTo>
                  <a:cubicBezTo>
                    <a:pt x="17" y="123"/>
                    <a:pt x="0" y="140"/>
                    <a:pt x="0" y="161"/>
                  </a:cubicBezTo>
                  <a:cubicBezTo>
                    <a:pt x="0" y="182"/>
                    <a:pt x="17" y="199"/>
                    <a:pt x="38" y="199"/>
                  </a:cubicBezTo>
                  <a:cubicBezTo>
                    <a:pt x="1402" y="199"/>
                    <a:pt x="1402" y="199"/>
                    <a:pt x="1402" y="199"/>
                  </a:cubicBezTo>
                  <a:cubicBezTo>
                    <a:pt x="1546" y="199"/>
                    <a:pt x="1500" y="111"/>
                    <a:pt x="1550" y="111"/>
                  </a:cubicBezTo>
                  <a:cubicBezTo>
                    <a:pt x="1601" y="111"/>
                    <a:pt x="1651" y="111"/>
                    <a:pt x="1651" y="111"/>
                  </a:cubicBezTo>
                  <a:cubicBezTo>
                    <a:pt x="1672" y="111"/>
                    <a:pt x="1689" y="94"/>
                    <a:pt x="1689" y="73"/>
                  </a:cubicBezTo>
                  <a:cubicBezTo>
                    <a:pt x="1689" y="52"/>
                    <a:pt x="1678" y="35"/>
                    <a:pt x="1651" y="35"/>
                  </a:cubicBezTo>
                  <a:close/>
                </a:path>
              </a:pathLst>
            </a:custGeom>
            <a:solidFill>
              <a:srgbClr val="92ED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98"/>
            <p:cNvSpPr>
              <a:spLocks/>
            </p:cNvSpPr>
            <p:nvPr/>
          </p:nvSpPr>
          <p:spPr bwMode="auto">
            <a:xfrm>
              <a:off x="1838" y="2690"/>
              <a:ext cx="2301" cy="228"/>
            </a:xfrm>
            <a:custGeom>
              <a:avLst/>
              <a:gdLst>
                <a:gd name="T0" fmla="*/ 38 w 1689"/>
                <a:gd name="T1" fmla="*/ 135 h 167"/>
                <a:gd name="T2" fmla="*/ 71 w 1689"/>
                <a:gd name="T3" fmla="*/ 135 h 167"/>
                <a:gd name="T4" fmla="*/ 130 w 1689"/>
                <a:gd name="T5" fmla="*/ 90 h 167"/>
                <a:gd name="T6" fmla="*/ 392 w 1689"/>
                <a:gd name="T7" fmla="*/ 90 h 167"/>
                <a:gd name="T8" fmla="*/ 467 w 1689"/>
                <a:gd name="T9" fmla="*/ 47 h 167"/>
                <a:gd name="T10" fmla="*/ 636 w 1689"/>
                <a:gd name="T11" fmla="*/ 47 h 167"/>
                <a:gd name="T12" fmla="*/ 699 w 1689"/>
                <a:gd name="T13" fmla="*/ 12 h 167"/>
                <a:gd name="T14" fmla="*/ 1570 w 1689"/>
                <a:gd name="T15" fmla="*/ 12 h 167"/>
                <a:gd name="T16" fmla="*/ 1651 w 1689"/>
                <a:gd name="T17" fmla="*/ 47 h 167"/>
                <a:gd name="T18" fmla="*/ 1689 w 1689"/>
                <a:gd name="T19" fmla="*/ 78 h 167"/>
                <a:gd name="T20" fmla="*/ 1689 w 1689"/>
                <a:gd name="T21" fmla="*/ 73 h 167"/>
                <a:gd name="T22" fmla="*/ 1651 w 1689"/>
                <a:gd name="T23" fmla="*/ 35 h 167"/>
                <a:gd name="T24" fmla="*/ 1570 w 1689"/>
                <a:gd name="T25" fmla="*/ 0 h 167"/>
                <a:gd name="T26" fmla="*/ 699 w 1689"/>
                <a:gd name="T27" fmla="*/ 0 h 167"/>
                <a:gd name="T28" fmla="*/ 636 w 1689"/>
                <a:gd name="T29" fmla="*/ 35 h 167"/>
                <a:gd name="T30" fmla="*/ 467 w 1689"/>
                <a:gd name="T31" fmla="*/ 35 h 167"/>
                <a:gd name="T32" fmla="*/ 392 w 1689"/>
                <a:gd name="T33" fmla="*/ 78 h 167"/>
                <a:gd name="T34" fmla="*/ 130 w 1689"/>
                <a:gd name="T35" fmla="*/ 78 h 167"/>
                <a:gd name="T36" fmla="*/ 71 w 1689"/>
                <a:gd name="T37" fmla="*/ 123 h 167"/>
                <a:gd name="T38" fmla="*/ 38 w 1689"/>
                <a:gd name="T39" fmla="*/ 123 h 167"/>
                <a:gd name="T40" fmla="*/ 0 w 1689"/>
                <a:gd name="T41" fmla="*/ 161 h 167"/>
                <a:gd name="T42" fmla="*/ 0 w 1689"/>
                <a:gd name="T43" fmla="*/ 167 h 167"/>
                <a:gd name="T44" fmla="*/ 38 w 1689"/>
                <a:gd name="T45" fmla="*/ 13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9" h="167">
                  <a:moveTo>
                    <a:pt x="38" y="135"/>
                  </a:moveTo>
                  <a:cubicBezTo>
                    <a:pt x="38" y="135"/>
                    <a:pt x="61" y="135"/>
                    <a:pt x="71" y="135"/>
                  </a:cubicBezTo>
                  <a:cubicBezTo>
                    <a:pt x="81" y="135"/>
                    <a:pt x="78" y="90"/>
                    <a:pt x="130" y="90"/>
                  </a:cubicBezTo>
                  <a:cubicBezTo>
                    <a:pt x="130" y="90"/>
                    <a:pt x="357" y="90"/>
                    <a:pt x="392" y="90"/>
                  </a:cubicBezTo>
                  <a:cubicBezTo>
                    <a:pt x="427" y="90"/>
                    <a:pt x="411" y="47"/>
                    <a:pt x="467" y="47"/>
                  </a:cubicBezTo>
                  <a:cubicBezTo>
                    <a:pt x="503" y="47"/>
                    <a:pt x="601" y="47"/>
                    <a:pt x="636" y="47"/>
                  </a:cubicBezTo>
                  <a:cubicBezTo>
                    <a:pt x="671" y="47"/>
                    <a:pt x="655" y="12"/>
                    <a:pt x="699" y="12"/>
                  </a:cubicBezTo>
                  <a:cubicBezTo>
                    <a:pt x="699" y="12"/>
                    <a:pt x="1535" y="12"/>
                    <a:pt x="1570" y="12"/>
                  </a:cubicBezTo>
                  <a:cubicBezTo>
                    <a:pt x="1606" y="12"/>
                    <a:pt x="1577" y="47"/>
                    <a:pt x="1651" y="47"/>
                  </a:cubicBezTo>
                  <a:cubicBezTo>
                    <a:pt x="1675" y="47"/>
                    <a:pt x="1686" y="61"/>
                    <a:pt x="1689" y="78"/>
                  </a:cubicBezTo>
                  <a:cubicBezTo>
                    <a:pt x="1689" y="77"/>
                    <a:pt x="1689" y="75"/>
                    <a:pt x="1689" y="73"/>
                  </a:cubicBezTo>
                  <a:cubicBezTo>
                    <a:pt x="1689" y="52"/>
                    <a:pt x="1678" y="35"/>
                    <a:pt x="1651" y="35"/>
                  </a:cubicBezTo>
                  <a:cubicBezTo>
                    <a:pt x="1577" y="35"/>
                    <a:pt x="1606" y="0"/>
                    <a:pt x="1570" y="0"/>
                  </a:cubicBezTo>
                  <a:cubicBezTo>
                    <a:pt x="1535" y="0"/>
                    <a:pt x="699" y="0"/>
                    <a:pt x="699" y="0"/>
                  </a:cubicBezTo>
                  <a:cubicBezTo>
                    <a:pt x="655" y="0"/>
                    <a:pt x="671" y="35"/>
                    <a:pt x="636" y="35"/>
                  </a:cubicBezTo>
                  <a:cubicBezTo>
                    <a:pt x="601" y="35"/>
                    <a:pt x="503" y="35"/>
                    <a:pt x="467" y="35"/>
                  </a:cubicBezTo>
                  <a:cubicBezTo>
                    <a:pt x="411" y="35"/>
                    <a:pt x="427" y="78"/>
                    <a:pt x="392" y="78"/>
                  </a:cubicBezTo>
                  <a:cubicBezTo>
                    <a:pt x="357" y="78"/>
                    <a:pt x="130" y="78"/>
                    <a:pt x="130" y="78"/>
                  </a:cubicBezTo>
                  <a:cubicBezTo>
                    <a:pt x="78" y="78"/>
                    <a:pt x="81" y="123"/>
                    <a:pt x="71" y="123"/>
                  </a:cubicBezTo>
                  <a:cubicBezTo>
                    <a:pt x="61" y="123"/>
                    <a:pt x="38" y="123"/>
                    <a:pt x="38" y="123"/>
                  </a:cubicBezTo>
                  <a:cubicBezTo>
                    <a:pt x="17" y="123"/>
                    <a:pt x="0" y="140"/>
                    <a:pt x="0" y="161"/>
                  </a:cubicBezTo>
                  <a:cubicBezTo>
                    <a:pt x="0" y="163"/>
                    <a:pt x="0" y="165"/>
                    <a:pt x="0" y="167"/>
                  </a:cubicBezTo>
                  <a:cubicBezTo>
                    <a:pt x="3" y="149"/>
                    <a:pt x="19" y="135"/>
                    <a:pt x="38" y="135"/>
                  </a:cubicBezTo>
                  <a:close/>
                </a:path>
              </a:pathLst>
            </a:custGeom>
            <a:solidFill>
              <a:srgbClr val="7EC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99"/>
            <p:cNvSpPr>
              <a:spLocks/>
            </p:cNvSpPr>
            <p:nvPr/>
          </p:nvSpPr>
          <p:spPr bwMode="auto">
            <a:xfrm>
              <a:off x="2888" y="2881"/>
              <a:ext cx="548" cy="29"/>
            </a:xfrm>
            <a:custGeom>
              <a:avLst/>
              <a:gdLst>
                <a:gd name="T0" fmla="*/ 0 w 402"/>
                <a:gd name="T1" fmla="*/ 21 h 21"/>
                <a:gd name="T2" fmla="*/ 50 w 402"/>
                <a:gd name="T3" fmla="*/ 0 h 21"/>
                <a:gd name="T4" fmla="*/ 100 w 402"/>
                <a:gd name="T5" fmla="*/ 21 h 21"/>
                <a:gd name="T6" fmla="*/ 151 w 402"/>
                <a:gd name="T7" fmla="*/ 0 h 21"/>
                <a:gd name="T8" fmla="*/ 201 w 402"/>
                <a:gd name="T9" fmla="*/ 21 h 21"/>
                <a:gd name="T10" fmla="*/ 251 w 402"/>
                <a:gd name="T11" fmla="*/ 0 h 21"/>
                <a:gd name="T12" fmla="*/ 301 w 402"/>
                <a:gd name="T13" fmla="*/ 21 h 21"/>
                <a:gd name="T14" fmla="*/ 352 w 402"/>
                <a:gd name="T15" fmla="*/ 0 h 21"/>
                <a:gd name="T16" fmla="*/ 402 w 402"/>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2" h="21">
                  <a:moveTo>
                    <a:pt x="0" y="21"/>
                  </a:moveTo>
                  <a:cubicBezTo>
                    <a:pt x="25" y="21"/>
                    <a:pt x="25" y="0"/>
                    <a:pt x="50" y="0"/>
                  </a:cubicBezTo>
                  <a:cubicBezTo>
                    <a:pt x="75" y="0"/>
                    <a:pt x="75" y="21"/>
                    <a:pt x="100" y="21"/>
                  </a:cubicBezTo>
                  <a:cubicBezTo>
                    <a:pt x="126" y="21"/>
                    <a:pt x="126" y="0"/>
                    <a:pt x="151" y="0"/>
                  </a:cubicBezTo>
                  <a:cubicBezTo>
                    <a:pt x="176" y="0"/>
                    <a:pt x="176" y="21"/>
                    <a:pt x="201" y="21"/>
                  </a:cubicBezTo>
                  <a:cubicBezTo>
                    <a:pt x="226" y="21"/>
                    <a:pt x="226" y="0"/>
                    <a:pt x="251" y="0"/>
                  </a:cubicBezTo>
                  <a:cubicBezTo>
                    <a:pt x="276" y="0"/>
                    <a:pt x="276" y="21"/>
                    <a:pt x="301" y="21"/>
                  </a:cubicBezTo>
                  <a:cubicBezTo>
                    <a:pt x="326" y="21"/>
                    <a:pt x="326" y="0"/>
                    <a:pt x="352" y="0"/>
                  </a:cubicBezTo>
                  <a:cubicBezTo>
                    <a:pt x="377" y="0"/>
                    <a:pt x="377" y="21"/>
                    <a:pt x="402" y="21"/>
                  </a:cubicBezTo>
                </a:path>
              </a:pathLst>
            </a:custGeom>
            <a:noFill/>
            <a:ln w="26988" cap="flat">
              <a:solidFill>
                <a:srgbClr val="ACFFD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0"/>
            <p:cNvSpPr>
              <a:spLocks/>
            </p:cNvSpPr>
            <p:nvPr/>
          </p:nvSpPr>
          <p:spPr bwMode="auto">
            <a:xfrm>
              <a:off x="3567" y="2747"/>
              <a:ext cx="272" cy="29"/>
            </a:xfrm>
            <a:custGeom>
              <a:avLst/>
              <a:gdLst>
                <a:gd name="T0" fmla="*/ 0 w 200"/>
                <a:gd name="T1" fmla="*/ 21 h 21"/>
                <a:gd name="T2" fmla="*/ 50 w 200"/>
                <a:gd name="T3" fmla="*/ 0 h 21"/>
                <a:gd name="T4" fmla="*/ 100 w 200"/>
                <a:gd name="T5" fmla="*/ 21 h 21"/>
                <a:gd name="T6" fmla="*/ 150 w 200"/>
                <a:gd name="T7" fmla="*/ 0 h 21"/>
                <a:gd name="T8" fmla="*/ 200 w 200"/>
                <a:gd name="T9" fmla="*/ 21 h 21"/>
              </a:gdLst>
              <a:ahLst/>
              <a:cxnLst>
                <a:cxn ang="0">
                  <a:pos x="T0" y="T1"/>
                </a:cxn>
                <a:cxn ang="0">
                  <a:pos x="T2" y="T3"/>
                </a:cxn>
                <a:cxn ang="0">
                  <a:pos x="T4" y="T5"/>
                </a:cxn>
                <a:cxn ang="0">
                  <a:pos x="T6" y="T7"/>
                </a:cxn>
                <a:cxn ang="0">
                  <a:pos x="T8" y="T9"/>
                </a:cxn>
              </a:cxnLst>
              <a:rect l="0" t="0" r="r" b="b"/>
              <a:pathLst>
                <a:path w="200" h="21">
                  <a:moveTo>
                    <a:pt x="0" y="21"/>
                  </a:moveTo>
                  <a:cubicBezTo>
                    <a:pt x="25" y="21"/>
                    <a:pt x="25" y="0"/>
                    <a:pt x="50" y="0"/>
                  </a:cubicBezTo>
                  <a:cubicBezTo>
                    <a:pt x="75" y="0"/>
                    <a:pt x="75" y="21"/>
                    <a:pt x="100" y="21"/>
                  </a:cubicBezTo>
                  <a:cubicBezTo>
                    <a:pt x="125" y="21"/>
                    <a:pt x="125" y="0"/>
                    <a:pt x="150" y="0"/>
                  </a:cubicBezTo>
                  <a:cubicBezTo>
                    <a:pt x="175" y="0"/>
                    <a:pt x="175" y="21"/>
                    <a:pt x="200" y="21"/>
                  </a:cubicBezTo>
                </a:path>
              </a:pathLst>
            </a:custGeom>
            <a:noFill/>
            <a:ln w="26988" cap="flat">
              <a:solidFill>
                <a:srgbClr val="ACFFD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1"/>
            <p:cNvSpPr>
              <a:spLocks/>
            </p:cNvSpPr>
            <p:nvPr/>
          </p:nvSpPr>
          <p:spPr bwMode="auto">
            <a:xfrm>
              <a:off x="2025" y="2889"/>
              <a:ext cx="273" cy="29"/>
            </a:xfrm>
            <a:custGeom>
              <a:avLst/>
              <a:gdLst>
                <a:gd name="T0" fmla="*/ 0 w 201"/>
                <a:gd name="T1" fmla="*/ 21 h 21"/>
                <a:gd name="T2" fmla="*/ 50 w 201"/>
                <a:gd name="T3" fmla="*/ 0 h 21"/>
                <a:gd name="T4" fmla="*/ 100 w 201"/>
                <a:gd name="T5" fmla="*/ 21 h 21"/>
                <a:gd name="T6" fmla="*/ 150 w 201"/>
                <a:gd name="T7" fmla="*/ 0 h 21"/>
                <a:gd name="T8" fmla="*/ 201 w 201"/>
                <a:gd name="T9" fmla="*/ 21 h 21"/>
              </a:gdLst>
              <a:ahLst/>
              <a:cxnLst>
                <a:cxn ang="0">
                  <a:pos x="T0" y="T1"/>
                </a:cxn>
                <a:cxn ang="0">
                  <a:pos x="T2" y="T3"/>
                </a:cxn>
                <a:cxn ang="0">
                  <a:pos x="T4" y="T5"/>
                </a:cxn>
                <a:cxn ang="0">
                  <a:pos x="T6" y="T7"/>
                </a:cxn>
                <a:cxn ang="0">
                  <a:pos x="T8" y="T9"/>
                </a:cxn>
              </a:cxnLst>
              <a:rect l="0" t="0" r="r" b="b"/>
              <a:pathLst>
                <a:path w="201" h="21">
                  <a:moveTo>
                    <a:pt x="0" y="21"/>
                  </a:moveTo>
                  <a:cubicBezTo>
                    <a:pt x="25" y="21"/>
                    <a:pt x="25" y="0"/>
                    <a:pt x="50" y="0"/>
                  </a:cubicBezTo>
                  <a:cubicBezTo>
                    <a:pt x="75" y="0"/>
                    <a:pt x="75" y="21"/>
                    <a:pt x="100" y="21"/>
                  </a:cubicBezTo>
                  <a:cubicBezTo>
                    <a:pt x="125" y="21"/>
                    <a:pt x="125" y="0"/>
                    <a:pt x="150" y="0"/>
                  </a:cubicBezTo>
                  <a:cubicBezTo>
                    <a:pt x="175" y="0"/>
                    <a:pt x="175" y="21"/>
                    <a:pt x="201" y="21"/>
                  </a:cubicBezTo>
                </a:path>
              </a:pathLst>
            </a:custGeom>
            <a:noFill/>
            <a:ln w="26988" cap="flat">
              <a:solidFill>
                <a:srgbClr val="ACFFD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2"/>
            <p:cNvSpPr>
              <a:spLocks/>
            </p:cNvSpPr>
            <p:nvPr/>
          </p:nvSpPr>
          <p:spPr bwMode="auto">
            <a:xfrm>
              <a:off x="2521" y="2801"/>
              <a:ext cx="411" cy="28"/>
            </a:xfrm>
            <a:custGeom>
              <a:avLst/>
              <a:gdLst>
                <a:gd name="T0" fmla="*/ 0 w 302"/>
                <a:gd name="T1" fmla="*/ 21 h 21"/>
                <a:gd name="T2" fmla="*/ 50 w 302"/>
                <a:gd name="T3" fmla="*/ 0 h 21"/>
                <a:gd name="T4" fmla="*/ 101 w 302"/>
                <a:gd name="T5" fmla="*/ 21 h 21"/>
                <a:gd name="T6" fmla="*/ 151 w 302"/>
                <a:gd name="T7" fmla="*/ 0 h 21"/>
                <a:gd name="T8" fmla="*/ 201 w 302"/>
                <a:gd name="T9" fmla="*/ 21 h 21"/>
                <a:gd name="T10" fmla="*/ 251 w 302"/>
                <a:gd name="T11" fmla="*/ 0 h 21"/>
                <a:gd name="T12" fmla="*/ 302 w 30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02" h="21">
                  <a:moveTo>
                    <a:pt x="0" y="21"/>
                  </a:moveTo>
                  <a:cubicBezTo>
                    <a:pt x="25" y="21"/>
                    <a:pt x="25" y="0"/>
                    <a:pt x="50" y="0"/>
                  </a:cubicBezTo>
                  <a:cubicBezTo>
                    <a:pt x="76" y="0"/>
                    <a:pt x="76" y="21"/>
                    <a:pt x="101" y="21"/>
                  </a:cubicBezTo>
                  <a:cubicBezTo>
                    <a:pt x="126" y="21"/>
                    <a:pt x="126" y="0"/>
                    <a:pt x="151" y="0"/>
                  </a:cubicBezTo>
                  <a:cubicBezTo>
                    <a:pt x="176" y="0"/>
                    <a:pt x="176" y="21"/>
                    <a:pt x="201" y="21"/>
                  </a:cubicBezTo>
                  <a:cubicBezTo>
                    <a:pt x="226" y="21"/>
                    <a:pt x="226" y="0"/>
                    <a:pt x="251" y="0"/>
                  </a:cubicBezTo>
                  <a:cubicBezTo>
                    <a:pt x="276" y="0"/>
                    <a:pt x="276" y="21"/>
                    <a:pt x="302" y="21"/>
                  </a:cubicBezTo>
                </a:path>
              </a:pathLst>
            </a:custGeom>
            <a:noFill/>
            <a:ln w="26988" cap="flat">
              <a:solidFill>
                <a:srgbClr val="ACFFD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3"/>
            <p:cNvSpPr>
              <a:spLocks/>
            </p:cNvSpPr>
            <p:nvPr/>
          </p:nvSpPr>
          <p:spPr bwMode="auto">
            <a:xfrm>
              <a:off x="3270" y="2460"/>
              <a:ext cx="158" cy="272"/>
            </a:xfrm>
            <a:custGeom>
              <a:avLst/>
              <a:gdLst>
                <a:gd name="T0" fmla="*/ 0 w 158"/>
                <a:gd name="T1" fmla="*/ 0 h 272"/>
                <a:gd name="T2" fmla="*/ 0 w 158"/>
                <a:gd name="T3" fmla="*/ 272 h 272"/>
                <a:gd name="T4" fmla="*/ 158 w 158"/>
                <a:gd name="T5" fmla="*/ 272 h 272"/>
                <a:gd name="T6" fmla="*/ 0 w 158"/>
                <a:gd name="T7" fmla="*/ 0 h 272"/>
              </a:gdLst>
              <a:ahLst/>
              <a:cxnLst>
                <a:cxn ang="0">
                  <a:pos x="T0" y="T1"/>
                </a:cxn>
                <a:cxn ang="0">
                  <a:pos x="T2" y="T3"/>
                </a:cxn>
                <a:cxn ang="0">
                  <a:pos x="T4" y="T5"/>
                </a:cxn>
                <a:cxn ang="0">
                  <a:pos x="T6" y="T7"/>
                </a:cxn>
              </a:cxnLst>
              <a:rect l="0" t="0" r="r" b="b"/>
              <a:pathLst>
                <a:path w="158" h="272">
                  <a:moveTo>
                    <a:pt x="0" y="0"/>
                  </a:moveTo>
                  <a:lnTo>
                    <a:pt x="0" y="272"/>
                  </a:lnTo>
                  <a:lnTo>
                    <a:pt x="158" y="272"/>
                  </a:lnTo>
                  <a:lnTo>
                    <a:pt x="0" y="0"/>
                  </a:lnTo>
                  <a:close/>
                </a:path>
              </a:pathLst>
            </a:custGeom>
            <a:solidFill>
              <a:srgbClr val="ED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4"/>
            <p:cNvSpPr>
              <a:spLocks/>
            </p:cNvSpPr>
            <p:nvPr/>
          </p:nvSpPr>
          <p:spPr bwMode="auto">
            <a:xfrm>
              <a:off x="3110" y="2508"/>
              <a:ext cx="139" cy="224"/>
            </a:xfrm>
            <a:custGeom>
              <a:avLst/>
              <a:gdLst>
                <a:gd name="T0" fmla="*/ 139 w 139"/>
                <a:gd name="T1" fmla="*/ 0 h 224"/>
                <a:gd name="T2" fmla="*/ 139 w 139"/>
                <a:gd name="T3" fmla="*/ 224 h 224"/>
                <a:gd name="T4" fmla="*/ 0 w 139"/>
                <a:gd name="T5" fmla="*/ 224 h 224"/>
                <a:gd name="T6" fmla="*/ 139 w 139"/>
                <a:gd name="T7" fmla="*/ 0 h 224"/>
              </a:gdLst>
              <a:ahLst/>
              <a:cxnLst>
                <a:cxn ang="0">
                  <a:pos x="T0" y="T1"/>
                </a:cxn>
                <a:cxn ang="0">
                  <a:pos x="T2" y="T3"/>
                </a:cxn>
                <a:cxn ang="0">
                  <a:pos x="T4" y="T5"/>
                </a:cxn>
                <a:cxn ang="0">
                  <a:pos x="T6" y="T7"/>
                </a:cxn>
              </a:cxnLst>
              <a:rect l="0" t="0" r="r" b="b"/>
              <a:pathLst>
                <a:path w="139" h="224">
                  <a:moveTo>
                    <a:pt x="139" y="0"/>
                  </a:moveTo>
                  <a:lnTo>
                    <a:pt x="139" y="224"/>
                  </a:lnTo>
                  <a:lnTo>
                    <a:pt x="0" y="224"/>
                  </a:lnTo>
                  <a:lnTo>
                    <a:pt x="139" y="0"/>
                  </a:lnTo>
                  <a:close/>
                </a:path>
              </a:pathLst>
            </a:custGeom>
            <a:solidFill>
              <a:srgbClr val="FFD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105"/>
            <p:cNvSpPr>
              <a:spLocks noChangeArrowheads="1"/>
            </p:cNvSpPr>
            <p:nvPr/>
          </p:nvSpPr>
          <p:spPr bwMode="auto">
            <a:xfrm>
              <a:off x="3255" y="2460"/>
              <a:ext cx="9" cy="320"/>
            </a:xfrm>
            <a:prstGeom prst="rect">
              <a:avLst/>
            </a:prstGeom>
            <a:solidFill>
              <a:srgbClr val="703E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6"/>
            <p:cNvSpPr>
              <a:spLocks/>
            </p:cNvSpPr>
            <p:nvPr/>
          </p:nvSpPr>
          <p:spPr bwMode="auto">
            <a:xfrm>
              <a:off x="3095" y="2780"/>
              <a:ext cx="348" cy="57"/>
            </a:xfrm>
            <a:custGeom>
              <a:avLst/>
              <a:gdLst>
                <a:gd name="T0" fmla="*/ 0 w 348"/>
                <a:gd name="T1" fmla="*/ 0 h 57"/>
                <a:gd name="T2" fmla="*/ 37 w 348"/>
                <a:gd name="T3" fmla="*/ 57 h 57"/>
                <a:gd name="T4" fmla="*/ 312 w 348"/>
                <a:gd name="T5" fmla="*/ 57 h 57"/>
                <a:gd name="T6" fmla="*/ 348 w 348"/>
                <a:gd name="T7" fmla="*/ 0 h 57"/>
                <a:gd name="T8" fmla="*/ 0 w 348"/>
                <a:gd name="T9" fmla="*/ 0 h 57"/>
              </a:gdLst>
              <a:ahLst/>
              <a:cxnLst>
                <a:cxn ang="0">
                  <a:pos x="T0" y="T1"/>
                </a:cxn>
                <a:cxn ang="0">
                  <a:pos x="T2" y="T3"/>
                </a:cxn>
                <a:cxn ang="0">
                  <a:pos x="T4" y="T5"/>
                </a:cxn>
                <a:cxn ang="0">
                  <a:pos x="T6" y="T7"/>
                </a:cxn>
                <a:cxn ang="0">
                  <a:pos x="T8" y="T9"/>
                </a:cxn>
              </a:cxnLst>
              <a:rect l="0" t="0" r="r" b="b"/>
              <a:pathLst>
                <a:path w="348" h="57">
                  <a:moveTo>
                    <a:pt x="0" y="0"/>
                  </a:moveTo>
                  <a:lnTo>
                    <a:pt x="37" y="57"/>
                  </a:lnTo>
                  <a:lnTo>
                    <a:pt x="312" y="57"/>
                  </a:lnTo>
                  <a:lnTo>
                    <a:pt x="348" y="0"/>
                  </a:lnTo>
                  <a:lnTo>
                    <a:pt x="0" y="0"/>
                  </a:lnTo>
                  <a:close/>
                </a:path>
              </a:pathLst>
            </a:custGeom>
            <a:solidFill>
              <a:srgbClr val="FFEE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7"/>
            <p:cNvSpPr>
              <a:spLocks/>
            </p:cNvSpPr>
            <p:nvPr/>
          </p:nvSpPr>
          <p:spPr bwMode="auto">
            <a:xfrm>
              <a:off x="3113" y="2807"/>
              <a:ext cx="312" cy="14"/>
            </a:xfrm>
            <a:custGeom>
              <a:avLst/>
              <a:gdLst>
                <a:gd name="T0" fmla="*/ 0 w 312"/>
                <a:gd name="T1" fmla="*/ 0 h 14"/>
                <a:gd name="T2" fmla="*/ 8 w 312"/>
                <a:gd name="T3" fmla="*/ 14 h 14"/>
                <a:gd name="T4" fmla="*/ 304 w 312"/>
                <a:gd name="T5" fmla="*/ 14 h 14"/>
                <a:gd name="T6" fmla="*/ 312 w 312"/>
                <a:gd name="T7" fmla="*/ 0 h 14"/>
                <a:gd name="T8" fmla="*/ 0 w 312"/>
                <a:gd name="T9" fmla="*/ 0 h 14"/>
              </a:gdLst>
              <a:ahLst/>
              <a:cxnLst>
                <a:cxn ang="0">
                  <a:pos x="T0" y="T1"/>
                </a:cxn>
                <a:cxn ang="0">
                  <a:pos x="T2" y="T3"/>
                </a:cxn>
                <a:cxn ang="0">
                  <a:pos x="T4" y="T5"/>
                </a:cxn>
                <a:cxn ang="0">
                  <a:pos x="T6" y="T7"/>
                </a:cxn>
                <a:cxn ang="0">
                  <a:pos x="T8" y="T9"/>
                </a:cxn>
              </a:cxnLst>
              <a:rect l="0" t="0" r="r" b="b"/>
              <a:pathLst>
                <a:path w="312" h="14">
                  <a:moveTo>
                    <a:pt x="0" y="0"/>
                  </a:moveTo>
                  <a:lnTo>
                    <a:pt x="8" y="14"/>
                  </a:lnTo>
                  <a:lnTo>
                    <a:pt x="304" y="14"/>
                  </a:lnTo>
                  <a:lnTo>
                    <a:pt x="312" y="0"/>
                  </a:lnTo>
                  <a:lnTo>
                    <a:pt x="0" y="0"/>
                  </a:lnTo>
                  <a:close/>
                </a:path>
              </a:pathLst>
            </a:custGeom>
            <a:solidFill>
              <a:srgbClr val="ED2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8"/>
            <p:cNvSpPr>
              <a:spLocks/>
            </p:cNvSpPr>
            <p:nvPr/>
          </p:nvSpPr>
          <p:spPr bwMode="auto">
            <a:xfrm>
              <a:off x="3121" y="2821"/>
              <a:ext cx="296" cy="16"/>
            </a:xfrm>
            <a:custGeom>
              <a:avLst/>
              <a:gdLst>
                <a:gd name="T0" fmla="*/ 11 w 296"/>
                <a:gd name="T1" fmla="*/ 16 h 16"/>
                <a:gd name="T2" fmla="*/ 286 w 296"/>
                <a:gd name="T3" fmla="*/ 16 h 16"/>
                <a:gd name="T4" fmla="*/ 296 w 296"/>
                <a:gd name="T5" fmla="*/ 0 h 16"/>
                <a:gd name="T6" fmla="*/ 0 w 296"/>
                <a:gd name="T7" fmla="*/ 0 h 16"/>
                <a:gd name="T8" fmla="*/ 11 w 296"/>
                <a:gd name="T9" fmla="*/ 16 h 16"/>
              </a:gdLst>
              <a:ahLst/>
              <a:cxnLst>
                <a:cxn ang="0">
                  <a:pos x="T0" y="T1"/>
                </a:cxn>
                <a:cxn ang="0">
                  <a:pos x="T2" y="T3"/>
                </a:cxn>
                <a:cxn ang="0">
                  <a:pos x="T4" y="T5"/>
                </a:cxn>
                <a:cxn ang="0">
                  <a:pos x="T6" y="T7"/>
                </a:cxn>
                <a:cxn ang="0">
                  <a:pos x="T8" y="T9"/>
                </a:cxn>
              </a:cxnLst>
              <a:rect l="0" t="0" r="r" b="b"/>
              <a:pathLst>
                <a:path w="296" h="16">
                  <a:moveTo>
                    <a:pt x="11" y="16"/>
                  </a:moveTo>
                  <a:lnTo>
                    <a:pt x="286" y="16"/>
                  </a:lnTo>
                  <a:lnTo>
                    <a:pt x="296" y="0"/>
                  </a:lnTo>
                  <a:lnTo>
                    <a:pt x="0" y="0"/>
                  </a:lnTo>
                  <a:lnTo>
                    <a:pt x="11" y="16"/>
                  </a:lnTo>
                  <a:close/>
                </a:path>
              </a:pathLst>
            </a:custGeom>
            <a:solidFill>
              <a:srgbClr val="A92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109"/>
            <p:cNvSpPr>
              <a:spLocks noChangeArrowheads="1"/>
            </p:cNvSpPr>
            <p:nvPr/>
          </p:nvSpPr>
          <p:spPr bwMode="auto">
            <a:xfrm>
              <a:off x="3925" y="2694"/>
              <a:ext cx="4"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0"/>
            <p:cNvSpPr>
              <a:spLocks/>
            </p:cNvSpPr>
            <p:nvPr/>
          </p:nvSpPr>
          <p:spPr bwMode="auto">
            <a:xfrm>
              <a:off x="3918" y="2648"/>
              <a:ext cx="19"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1"/>
            <p:cNvSpPr>
              <a:spLocks/>
            </p:cNvSpPr>
            <p:nvPr/>
          </p:nvSpPr>
          <p:spPr bwMode="auto">
            <a:xfrm>
              <a:off x="3930" y="2705"/>
              <a:ext cx="17"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2"/>
            <p:cNvSpPr>
              <a:spLocks/>
            </p:cNvSpPr>
            <p:nvPr/>
          </p:nvSpPr>
          <p:spPr bwMode="auto">
            <a:xfrm>
              <a:off x="3906" y="2705"/>
              <a:ext cx="18"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113"/>
            <p:cNvSpPr>
              <a:spLocks noChangeArrowheads="1"/>
            </p:cNvSpPr>
            <p:nvPr/>
          </p:nvSpPr>
          <p:spPr bwMode="auto">
            <a:xfrm>
              <a:off x="3722" y="2896"/>
              <a:ext cx="4"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4"/>
            <p:cNvSpPr>
              <a:spLocks/>
            </p:cNvSpPr>
            <p:nvPr/>
          </p:nvSpPr>
          <p:spPr bwMode="auto">
            <a:xfrm>
              <a:off x="3715" y="2850"/>
              <a:ext cx="19" cy="55"/>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5"/>
            <p:cNvSpPr>
              <a:spLocks/>
            </p:cNvSpPr>
            <p:nvPr/>
          </p:nvSpPr>
          <p:spPr bwMode="auto">
            <a:xfrm>
              <a:off x="3728" y="2907"/>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6"/>
            <p:cNvSpPr>
              <a:spLocks/>
            </p:cNvSpPr>
            <p:nvPr/>
          </p:nvSpPr>
          <p:spPr bwMode="auto">
            <a:xfrm>
              <a:off x="3703" y="2907"/>
              <a:ext cx="18"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117"/>
            <p:cNvSpPr>
              <a:spLocks noChangeArrowheads="1"/>
            </p:cNvSpPr>
            <p:nvPr/>
          </p:nvSpPr>
          <p:spPr bwMode="auto">
            <a:xfrm>
              <a:off x="3627" y="2903"/>
              <a:ext cx="4"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8"/>
            <p:cNvSpPr>
              <a:spLocks/>
            </p:cNvSpPr>
            <p:nvPr/>
          </p:nvSpPr>
          <p:spPr bwMode="auto">
            <a:xfrm>
              <a:off x="3620" y="2856"/>
              <a:ext cx="19"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19"/>
            <p:cNvSpPr>
              <a:spLocks/>
            </p:cNvSpPr>
            <p:nvPr/>
          </p:nvSpPr>
          <p:spPr bwMode="auto">
            <a:xfrm>
              <a:off x="3632" y="2914"/>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0"/>
            <p:cNvSpPr>
              <a:spLocks/>
            </p:cNvSpPr>
            <p:nvPr/>
          </p:nvSpPr>
          <p:spPr bwMode="auto">
            <a:xfrm>
              <a:off x="3608" y="2914"/>
              <a:ext cx="17"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121"/>
            <p:cNvSpPr>
              <a:spLocks noChangeArrowheads="1"/>
            </p:cNvSpPr>
            <p:nvPr/>
          </p:nvSpPr>
          <p:spPr bwMode="auto">
            <a:xfrm>
              <a:off x="3772" y="2896"/>
              <a:ext cx="5"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2"/>
            <p:cNvSpPr>
              <a:spLocks/>
            </p:cNvSpPr>
            <p:nvPr/>
          </p:nvSpPr>
          <p:spPr bwMode="auto">
            <a:xfrm>
              <a:off x="3766" y="2850"/>
              <a:ext cx="19" cy="55"/>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3"/>
            <p:cNvSpPr>
              <a:spLocks/>
            </p:cNvSpPr>
            <p:nvPr/>
          </p:nvSpPr>
          <p:spPr bwMode="auto">
            <a:xfrm>
              <a:off x="3778" y="2907"/>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4"/>
            <p:cNvSpPr>
              <a:spLocks/>
            </p:cNvSpPr>
            <p:nvPr/>
          </p:nvSpPr>
          <p:spPr bwMode="auto">
            <a:xfrm>
              <a:off x="3753" y="2907"/>
              <a:ext cx="18"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Rectangle 125"/>
            <p:cNvSpPr>
              <a:spLocks noChangeArrowheads="1"/>
            </p:cNvSpPr>
            <p:nvPr/>
          </p:nvSpPr>
          <p:spPr bwMode="auto">
            <a:xfrm>
              <a:off x="3747" y="2896"/>
              <a:ext cx="5"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6"/>
            <p:cNvSpPr>
              <a:spLocks/>
            </p:cNvSpPr>
            <p:nvPr/>
          </p:nvSpPr>
          <p:spPr bwMode="auto">
            <a:xfrm>
              <a:off x="3740" y="2850"/>
              <a:ext cx="19" cy="55"/>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1"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1"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7"/>
            <p:cNvSpPr>
              <a:spLocks/>
            </p:cNvSpPr>
            <p:nvPr/>
          </p:nvSpPr>
          <p:spPr bwMode="auto">
            <a:xfrm>
              <a:off x="3753" y="2907"/>
              <a:ext cx="17" cy="41"/>
            </a:xfrm>
            <a:custGeom>
              <a:avLst/>
              <a:gdLst>
                <a:gd name="T0" fmla="*/ 11 w 12"/>
                <a:gd name="T1" fmla="*/ 3 h 30"/>
                <a:gd name="T2" fmla="*/ 12 w 12"/>
                <a:gd name="T3" fmla="*/ 1 h 30"/>
                <a:gd name="T4" fmla="*/ 10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1" y="3"/>
                    <a:pt x="12" y="2"/>
                    <a:pt x="12" y="1"/>
                  </a:cubicBezTo>
                  <a:cubicBezTo>
                    <a:pt x="12" y="0"/>
                    <a:pt x="11" y="0"/>
                    <a:pt x="10" y="0"/>
                  </a:cubicBezTo>
                  <a:cubicBezTo>
                    <a:pt x="9" y="0"/>
                    <a:pt x="0" y="2"/>
                    <a:pt x="0" y="30"/>
                  </a:cubicBezTo>
                  <a:cubicBezTo>
                    <a:pt x="3" y="30"/>
                    <a:pt x="3" y="30"/>
                    <a:pt x="3" y="30"/>
                  </a:cubicBezTo>
                  <a:cubicBezTo>
                    <a:pt x="3" y="5"/>
                    <a:pt x="10"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8"/>
            <p:cNvSpPr>
              <a:spLocks/>
            </p:cNvSpPr>
            <p:nvPr/>
          </p:nvSpPr>
          <p:spPr bwMode="auto">
            <a:xfrm>
              <a:off x="3729" y="2907"/>
              <a:ext cx="16" cy="41"/>
            </a:xfrm>
            <a:custGeom>
              <a:avLst/>
              <a:gdLst>
                <a:gd name="T0" fmla="*/ 2 w 12"/>
                <a:gd name="T1" fmla="*/ 0 h 30"/>
                <a:gd name="T2" fmla="*/ 0 w 12"/>
                <a:gd name="T3" fmla="*/ 1 h 30"/>
                <a:gd name="T4" fmla="*/ 1 w 12"/>
                <a:gd name="T5" fmla="*/ 3 h 30"/>
                <a:gd name="T6" fmla="*/ 9 w 12"/>
                <a:gd name="T7" fmla="*/ 30 h 30"/>
                <a:gd name="T8" fmla="*/ 12 w 12"/>
                <a:gd name="T9" fmla="*/ 30 h 30"/>
                <a:gd name="T10" fmla="*/ 2 w 12"/>
                <a:gd name="T11" fmla="*/ 0 h 30"/>
              </a:gdLst>
              <a:ahLst/>
              <a:cxnLst>
                <a:cxn ang="0">
                  <a:pos x="T0" y="T1"/>
                </a:cxn>
                <a:cxn ang="0">
                  <a:pos x="T2" y="T3"/>
                </a:cxn>
                <a:cxn ang="0">
                  <a:pos x="T4" y="T5"/>
                </a:cxn>
                <a:cxn ang="0">
                  <a:pos x="T6" y="T7"/>
                </a:cxn>
                <a:cxn ang="0">
                  <a:pos x="T8" y="T9"/>
                </a:cxn>
                <a:cxn ang="0">
                  <a:pos x="T10" y="T11"/>
                </a:cxn>
              </a:cxnLst>
              <a:rect l="0" t="0" r="r" b="b"/>
              <a:pathLst>
                <a:path w="12" h="30">
                  <a:moveTo>
                    <a:pt x="2" y="0"/>
                  </a:moveTo>
                  <a:cubicBezTo>
                    <a:pt x="1" y="0"/>
                    <a:pt x="0" y="0"/>
                    <a:pt x="0" y="1"/>
                  </a:cubicBezTo>
                  <a:cubicBezTo>
                    <a:pt x="0" y="2"/>
                    <a:pt x="1" y="3"/>
                    <a:pt x="1" y="3"/>
                  </a:cubicBezTo>
                  <a:cubicBezTo>
                    <a:pt x="1" y="3"/>
                    <a:pt x="9" y="5"/>
                    <a:pt x="9" y="30"/>
                  </a:cubicBezTo>
                  <a:cubicBezTo>
                    <a:pt x="12" y="30"/>
                    <a:pt x="12" y="30"/>
                    <a:pt x="12" y="30"/>
                  </a:cubicBezTo>
                  <a:cubicBezTo>
                    <a:pt x="12"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Rectangle 129"/>
            <p:cNvSpPr>
              <a:spLocks noChangeArrowheads="1"/>
            </p:cNvSpPr>
            <p:nvPr/>
          </p:nvSpPr>
          <p:spPr bwMode="auto">
            <a:xfrm>
              <a:off x="3653" y="2903"/>
              <a:ext cx="4"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0"/>
            <p:cNvSpPr>
              <a:spLocks/>
            </p:cNvSpPr>
            <p:nvPr/>
          </p:nvSpPr>
          <p:spPr bwMode="auto">
            <a:xfrm>
              <a:off x="3646" y="2856"/>
              <a:ext cx="19"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1"/>
            <p:cNvSpPr>
              <a:spLocks/>
            </p:cNvSpPr>
            <p:nvPr/>
          </p:nvSpPr>
          <p:spPr bwMode="auto">
            <a:xfrm>
              <a:off x="3658" y="2914"/>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2"/>
            <p:cNvSpPr>
              <a:spLocks/>
            </p:cNvSpPr>
            <p:nvPr/>
          </p:nvSpPr>
          <p:spPr bwMode="auto">
            <a:xfrm>
              <a:off x="3634" y="2914"/>
              <a:ext cx="17"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133"/>
            <p:cNvSpPr>
              <a:spLocks noChangeArrowheads="1"/>
            </p:cNvSpPr>
            <p:nvPr/>
          </p:nvSpPr>
          <p:spPr bwMode="auto">
            <a:xfrm>
              <a:off x="3962" y="2705"/>
              <a:ext cx="5"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4"/>
            <p:cNvSpPr>
              <a:spLocks/>
            </p:cNvSpPr>
            <p:nvPr/>
          </p:nvSpPr>
          <p:spPr bwMode="auto">
            <a:xfrm>
              <a:off x="3955" y="2659"/>
              <a:ext cx="19"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1"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1"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5"/>
            <p:cNvSpPr>
              <a:spLocks/>
            </p:cNvSpPr>
            <p:nvPr/>
          </p:nvSpPr>
          <p:spPr bwMode="auto">
            <a:xfrm>
              <a:off x="3969" y="2716"/>
              <a:ext cx="16" cy="41"/>
            </a:xfrm>
            <a:custGeom>
              <a:avLst/>
              <a:gdLst>
                <a:gd name="T0" fmla="*/ 11 w 12"/>
                <a:gd name="T1" fmla="*/ 3 h 30"/>
                <a:gd name="T2" fmla="*/ 12 w 12"/>
                <a:gd name="T3" fmla="*/ 1 h 30"/>
                <a:gd name="T4" fmla="*/ 10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1" y="3"/>
                    <a:pt x="12" y="2"/>
                    <a:pt x="12" y="1"/>
                  </a:cubicBezTo>
                  <a:cubicBezTo>
                    <a:pt x="12" y="0"/>
                    <a:pt x="11" y="0"/>
                    <a:pt x="10" y="0"/>
                  </a:cubicBezTo>
                  <a:cubicBezTo>
                    <a:pt x="9" y="0"/>
                    <a:pt x="0" y="2"/>
                    <a:pt x="0" y="30"/>
                  </a:cubicBezTo>
                  <a:cubicBezTo>
                    <a:pt x="3" y="30"/>
                    <a:pt x="3" y="30"/>
                    <a:pt x="3" y="30"/>
                  </a:cubicBezTo>
                  <a:cubicBezTo>
                    <a:pt x="3" y="5"/>
                    <a:pt x="10"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36"/>
            <p:cNvSpPr>
              <a:spLocks/>
            </p:cNvSpPr>
            <p:nvPr/>
          </p:nvSpPr>
          <p:spPr bwMode="auto">
            <a:xfrm>
              <a:off x="3944" y="2716"/>
              <a:ext cx="16" cy="41"/>
            </a:xfrm>
            <a:custGeom>
              <a:avLst/>
              <a:gdLst>
                <a:gd name="T0" fmla="*/ 2 w 12"/>
                <a:gd name="T1" fmla="*/ 0 h 30"/>
                <a:gd name="T2" fmla="*/ 0 w 12"/>
                <a:gd name="T3" fmla="*/ 1 h 30"/>
                <a:gd name="T4" fmla="*/ 1 w 12"/>
                <a:gd name="T5" fmla="*/ 3 h 30"/>
                <a:gd name="T6" fmla="*/ 9 w 12"/>
                <a:gd name="T7" fmla="*/ 30 h 30"/>
                <a:gd name="T8" fmla="*/ 12 w 12"/>
                <a:gd name="T9" fmla="*/ 30 h 30"/>
                <a:gd name="T10" fmla="*/ 2 w 12"/>
                <a:gd name="T11" fmla="*/ 0 h 30"/>
              </a:gdLst>
              <a:ahLst/>
              <a:cxnLst>
                <a:cxn ang="0">
                  <a:pos x="T0" y="T1"/>
                </a:cxn>
                <a:cxn ang="0">
                  <a:pos x="T2" y="T3"/>
                </a:cxn>
                <a:cxn ang="0">
                  <a:pos x="T4" y="T5"/>
                </a:cxn>
                <a:cxn ang="0">
                  <a:pos x="T6" y="T7"/>
                </a:cxn>
                <a:cxn ang="0">
                  <a:pos x="T8" y="T9"/>
                </a:cxn>
                <a:cxn ang="0">
                  <a:pos x="T10" y="T11"/>
                </a:cxn>
              </a:cxnLst>
              <a:rect l="0" t="0" r="r" b="b"/>
              <a:pathLst>
                <a:path w="12" h="30">
                  <a:moveTo>
                    <a:pt x="2" y="0"/>
                  </a:moveTo>
                  <a:cubicBezTo>
                    <a:pt x="1" y="0"/>
                    <a:pt x="0" y="0"/>
                    <a:pt x="0" y="1"/>
                  </a:cubicBezTo>
                  <a:cubicBezTo>
                    <a:pt x="0" y="2"/>
                    <a:pt x="1" y="3"/>
                    <a:pt x="1" y="3"/>
                  </a:cubicBezTo>
                  <a:cubicBezTo>
                    <a:pt x="1" y="3"/>
                    <a:pt x="9" y="5"/>
                    <a:pt x="9" y="30"/>
                  </a:cubicBezTo>
                  <a:cubicBezTo>
                    <a:pt x="12" y="30"/>
                    <a:pt x="12" y="30"/>
                    <a:pt x="12" y="30"/>
                  </a:cubicBezTo>
                  <a:cubicBezTo>
                    <a:pt x="12"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Rectangle 137"/>
            <p:cNvSpPr>
              <a:spLocks noChangeArrowheads="1"/>
            </p:cNvSpPr>
            <p:nvPr/>
          </p:nvSpPr>
          <p:spPr bwMode="auto">
            <a:xfrm>
              <a:off x="3888" y="2707"/>
              <a:ext cx="4" cy="51"/>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38"/>
            <p:cNvSpPr>
              <a:spLocks/>
            </p:cNvSpPr>
            <p:nvPr/>
          </p:nvSpPr>
          <p:spPr bwMode="auto">
            <a:xfrm>
              <a:off x="3881" y="2660"/>
              <a:ext cx="20"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0"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0"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39"/>
            <p:cNvSpPr>
              <a:spLocks/>
            </p:cNvSpPr>
            <p:nvPr/>
          </p:nvSpPr>
          <p:spPr bwMode="auto">
            <a:xfrm>
              <a:off x="3894" y="2717"/>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0"/>
                    <a:pt x="12" y="0"/>
                    <a:pt x="11" y="0"/>
                  </a:cubicBezTo>
                  <a:cubicBezTo>
                    <a:pt x="10"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0"/>
            <p:cNvSpPr>
              <a:spLocks/>
            </p:cNvSpPr>
            <p:nvPr/>
          </p:nvSpPr>
          <p:spPr bwMode="auto">
            <a:xfrm>
              <a:off x="3869" y="2717"/>
              <a:ext cx="18" cy="41"/>
            </a:xfrm>
            <a:custGeom>
              <a:avLst/>
              <a:gdLst>
                <a:gd name="T0" fmla="*/ 2 w 13"/>
                <a:gd name="T1" fmla="*/ 0 h 30"/>
                <a:gd name="T2" fmla="*/ 1 w 13"/>
                <a:gd name="T3" fmla="*/ 1 h 30"/>
                <a:gd name="T4" fmla="*/ 2 w 13"/>
                <a:gd name="T5" fmla="*/ 3 h 30"/>
                <a:gd name="T6" fmla="*/ 10 w 13"/>
                <a:gd name="T7" fmla="*/ 30 h 30"/>
                <a:gd name="T8" fmla="*/ 13 w 13"/>
                <a:gd name="T9" fmla="*/ 30 h 30"/>
                <a:gd name="T10" fmla="*/ 2 w 13"/>
                <a:gd name="T11" fmla="*/ 0 h 30"/>
              </a:gdLst>
              <a:ahLst/>
              <a:cxnLst>
                <a:cxn ang="0">
                  <a:pos x="T0" y="T1"/>
                </a:cxn>
                <a:cxn ang="0">
                  <a:pos x="T2" y="T3"/>
                </a:cxn>
                <a:cxn ang="0">
                  <a:pos x="T4" y="T5"/>
                </a:cxn>
                <a:cxn ang="0">
                  <a:pos x="T6" y="T7"/>
                </a:cxn>
                <a:cxn ang="0">
                  <a:pos x="T8" y="T9"/>
                </a:cxn>
                <a:cxn ang="0">
                  <a:pos x="T10" y="T11"/>
                </a:cxn>
              </a:cxnLst>
              <a:rect l="0" t="0" r="r" b="b"/>
              <a:pathLst>
                <a:path w="13" h="30">
                  <a:moveTo>
                    <a:pt x="2" y="0"/>
                  </a:moveTo>
                  <a:cubicBezTo>
                    <a:pt x="1" y="0"/>
                    <a:pt x="1" y="0"/>
                    <a:pt x="1" y="1"/>
                  </a:cubicBezTo>
                  <a:cubicBezTo>
                    <a:pt x="0" y="2"/>
                    <a:pt x="1" y="3"/>
                    <a:pt x="2" y="3"/>
                  </a:cubicBezTo>
                  <a:cubicBezTo>
                    <a:pt x="2" y="3"/>
                    <a:pt x="10" y="5"/>
                    <a:pt x="10" y="30"/>
                  </a:cubicBezTo>
                  <a:cubicBezTo>
                    <a:pt x="13" y="30"/>
                    <a:pt x="13" y="30"/>
                    <a:pt x="13" y="30"/>
                  </a:cubicBezTo>
                  <a:cubicBezTo>
                    <a:pt x="13"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Rectangle 141"/>
            <p:cNvSpPr>
              <a:spLocks noChangeArrowheads="1"/>
            </p:cNvSpPr>
            <p:nvPr/>
          </p:nvSpPr>
          <p:spPr bwMode="auto">
            <a:xfrm>
              <a:off x="2226" y="2806"/>
              <a:ext cx="6"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2"/>
            <p:cNvSpPr>
              <a:spLocks/>
            </p:cNvSpPr>
            <p:nvPr/>
          </p:nvSpPr>
          <p:spPr bwMode="auto">
            <a:xfrm>
              <a:off x="2219" y="2760"/>
              <a:ext cx="20"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1"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1"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3"/>
            <p:cNvSpPr>
              <a:spLocks/>
            </p:cNvSpPr>
            <p:nvPr/>
          </p:nvSpPr>
          <p:spPr bwMode="auto">
            <a:xfrm>
              <a:off x="2233" y="2817"/>
              <a:ext cx="16" cy="41"/>
            </a:xfrm>
            <a:custGeom>
              <a:avLst/>
              <a:gdLst>
                <a:gd name="T0" fmla="*/ 10 w 12"/>
                <a:gd name="T1" fmla="*/ 3 h 30"/>
                <a:gd name="T2" fmla="*/ 12 w 12"/>
                <a:gd name="T3" fmla="*/ 1 h 30"/>
                <a:gd name="T4" fmla="*/ 10 w 12"/>
                <a:gd name="T5" fmla="*/ 0 h 30"/>
                <a:gd name="T6" fmla="*/ 0 w 12"/>
                <a:gd name="T7" fmla="*/ 30 h 30"/>
                <a:gd name="T8" fmla="*/ 2 w 12"/>
                <a:gd name="T9" fmla="*/ 30 h 30"/>
                <a:gd name="T10" fmla="*/ 10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0" y="3"/>
                  </a:moveTo>
                  <a:cubicBezTo>
                    <a:pt x="11" y="3"/>
                    <a:pt x="12" y="2"/>
                    <a:pt x="12" y="1"/>
                  </a:cubicBezTo>
                  <a:cubicBezTo>
                    <a:pt x="12" y="1"/>
                    <a:pt x="11" y="0"/>
                    <a:pt x="10" y="0"/>
                  </a:cubicBezTo>
                  <a:cubicBezTo>
                    <a:pt x="9" y="0"/>
                    <a:pt x="0" y="2"/>
                    <a:pt x="0" y="30"/>
                  </a:cubicBezTo>
                  <a:cubicBezTo>
                    <a:pt x="2" y="30"/>
                    <a:pt x="2" y="30"/>
                    <a:pt x="2" y="30"/>
                  </a:cubicBezTo>
                  <a:cubicBezTo>
                    <a:pt x="3" y="5"/>
                    <a:pt x="10" y="3"/>
                    <a:pt x="10"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4"/>
            <p:cNvSpPr>
              <a:spLocks/>
            </p:cNvSpPr>
            <p:nvPr/>
          </p:nvSpPr>
          <p:spPr bwMode="auto">
            <a:xfrm>
              <a:off x="2209" y="2817"/>
              <a:ext cx="16" cy="41"/>
            </a:xfrm>
            <a:custGeom>
              <a:avLst/>
              <a:gdLst>
                <a:gd name="T0" fmla="*/ 1 w 12"/>
                <a:gd name="T1" fmla="*/ 0 h 30"/>
                <a:gd name="T2" fmla="*/ 0 w 12"/>
                <a:gd name="T3" fmla="*/ 1 h 30"/>
                <a:gd name="T4" fmla="*/ 1 w 12"/>
                <a:gd name="T5" fmla="*/ 3 h 30"/>
                <a:gd name="T6" fmla="*/ 9 w 12"/>
                <a:gd name="T7" fmla="*/ 30 h 30"/>
                <a:gd name="T8" fmla="*/ 12 w 12"/>
                <a:gd name="T9" fmla="*/ 30 h 30"/>
                <a:gd name="T10" fmla="*/ 1 w 12"/>
                <a:gd name="T11" fmla="*/ 0 h 30"/>
              </a:gdLst>
              <a:ahLst/>
              <a:cxnLst>
                <a:cxn ang="0">
                  <a:pos x="T0" y="T1"/>
                </a:cxn>
                <a:cxn ang="0">
                  <a:pos x="T2" y="T3"/>
                </a:cxn>
                <a:cxn ang="0">
                  <a:pos x="T4" y="T5"/>
                </a:cxn>
                <a:cxn ang="0">
                  <a:pos x="T6" y="T7"/>
                </a:cxn>
                <a:cxn ang="0">
                  <a:pos x="T8" y="T9"/>
                </a:cxn>
                <a:cxn ang="0">
                  <a:pos x="T10" y="T11"/>
                </a:cxn>
              </a:cxnLst>
              <a:rect l="0" t="0" r="r" b="b"/>
              <a:pathLst>
                <a:path w="12" h="30">
                  <a:moveTo>
                    <a:pt x="1" y="0"/>
                  </a:moveTo>
                  <a:cubicBezTo>
                    <a:pt x="1" y="0"/>
                    <a:pt x="0" y="1"/>
                    <a:pt x="0" y="1"/>
                  </a:cubicBezTo>
                  <a:cubicBezTo>
                    <a:pt x="0" y="2"/>
                    <a:pt x="0" y="3"/>
                    <a:pt x="1" y="3"/>
                  </a:cubicBezTo>
                  <a:cubicBezTo>
                    <a:pt x="1" y="3"/>
                    <a:pt x="9" y="5"/>
                    <a:pt x="9" y="30"/>
                  </a:cubicBezTo>
                  <a:cubicBezTo>
                    <a:pt x="12" y="30"/>
                    <a:pt x="12" y="30"/>
                    <a:pt x="12" y="30"/>
                  </a:cubicBezTo>
                  <a:cubicBezTo>
                    <a:pt x="12" y="2"/>
                    <a:pt x="3" y="0"/>
                    <a:pt x="1"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145"/>
            <p:cNvSpPr>
              <a:spLocks noChangeArrowheads="1"/>
            </p:cNvSpPr>
            <p:nvPr/>
          </p:nvSpPr>
          <p:spPr bwMode="auto">
            <a:xfrm>
              <a:off x="2264" y="2817"/>
              <a:ext cx="5"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46"/>
            <p:cNvSpPr>
              <a:spLocks/>
            </p:cNvSpPr>
            <p:nvPr/>
          </p:nvSpPr>
          <p:spPr bwMode="auto">
            <a:xfrm>
              <a:off x="2256" y="2771"/>
              <a:ext cx="19" cy="55"/>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1"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1"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47"/>
            <p:cNvSpPr>
              <a:spLocks/>
            </p:cNvSpPr>
            <p:nvPr/>
          </p:nvSpPr>
          <p:spPr bwMode="auto">
            <a:xfrm>
              <a:off x="2270" y="2828"/>
              <a:ext cx="16" cy="41"/>
            </a:xfrm>
            <a:custGeom>
              <a:avLst/>
              <a:gdLst>
                <a:gd name="T0" fmla="*/ 11 w 12"/>
                <a:gd name="T1" fmla="*/ 3 h 30"/>
                <a:gd name="T2" fmla="*/ 12 w 12"/>
                <a:gd name="T3" fmla="*/ 1 h 30"/>
                <a:gd name="T4" fmla="*/ 11 w 12"/>
                <a:gd name="T5" fmla="*/ 0 h 30"/>
                <a:gd name="T6" fmla="*/ 0 w 12"/>
                <a:gd name="T7" fmla="*/ 30 h 30"/>
                <a:gd name="T8" fmla="*/ 3 w 12"/>
                <a:gd name="T9" fmla="*/ 30 h 30"/>
                <a:gd name="T10" fmla="*/ 11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1" y="3"/>
                  </a:moveTo>
                  <a:cubicBezTo>
                    <a:pt x="12" y="3"/>
                    <a:pt x="12" y="2"/>
                    <a:pt x="12" y="1"/>
                  </a:cubicBezTo>
                  <a:cubicBezTo>
                    <a:pt x="12" y="1"/>
                    <a:pt x="11" y="0"/>
                    <a:pt x="11" y="0"/>
                  </a:cubicBezTo>
                  <a:cubicBezTo>
                    <a:pt x="9" y="0"/>
                    <a:pt x="0" y="2"/>
                    <a:pt x="0" y="30"/>
                  </a:cubicBezTo>
                  <a:cubicBezTo>
                    <a:pt x="3" y="30"/>
                    <a:pt x="3" y="30"/>
                    <a:pt x="3" y="30"/>
                  </a:cubicBezTo>
                  <a:cubicBezTo>
                    <a:pt x="3" y="5"/>
                    <a:pt x="11" y="3"/>
                    <a:pt x="11"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8"/>
            <p:cNvSpPr>
              <a:spLocks/>
            </p:cNvSpPr>
            <p:nvPr/>
          </p:nvSpPr>
          <p:spPr bwMode="auto">
            <a:xfrm>
              <a:off x="2245" y="2828"/>
              <a:ext cx="17" cy="41"/>
            </a:xfrm>
            <a:custGeom>
              <a:avLst/>
              <a:gdLst>
                <a:gd name="T0" fmla="*/ 2 w 12"/>
                <a:gd name="T1" fmla="*/ 0 h 30"/>
                <a:gd name="T2" fmla="*/ 0 w 12"/>
                <a:gd name="T3" fmla="*/ 1 h 30"/>
                <a:gd name="T4" fmla="*/ 2 w 12"/>
                <a:gd name="T5" fmla="*/ 3 h 30"/>
                <a:gd name="T6" fmla="*/ 10 w 12"/>
                <a:gd name="T7" fmla="*/ 30 h 30"/>
                <a:gd name="T8" fmla="*/ 12 w 12"/>
                <a:gd name="T9" fmla="*/ 30 h 30"/>
                <a:gd name="T10" fmla="*/ 2 w 12"/>
                <a:gd name="T11" fmla="*/ 0 h 30"/>
              </a:gdLst>
              <a:ahLst/>
              <a:cxnLst>
                <a:cxn ang="0">
                  <a:pos x="T0" y="T1"/>
                </a:cxn>
                <a:cxn ang="0">
                  <a:pos x="T2" y="T3"/>
                </a:cxn>
                <a:cxn ang="0">
                  <a:pos x="T4" y="T5"/>
                </a:cxn>
                <a:cxn ang="0">
                  <a:pos x="T6" y="T7"/>
                </a:cxn>
                <a:cxn ang="0">
                  <a:pos x="T8" y="T9"/>
                </a:cxn>
                <a:cxn ang="0">
                  <a:pos x="T10" y="T11"/>
                </a:cxn>
              </a:cxnLst>
              <a:rect l="0" t="0" r="r" b="b"/>
              <a:pathLst>
                <a:path w="12" h="30">
                  <a:moveTo>
                    <a:pt x="2" y="0"/>
                  </a:moveTo>
                  <a:cubicBezTo>
                    <a:pt x="1" y="0"/>
                    <a:pt x="0" y="1"/>
                    <a:pt x="0" y="1"/>
                  </a:cubicBezTo>
                  <a:cubicBezTo>
                    <a:pt x="0" y="2"/>
                    <a:pt x="1" y="3"/>
                    <a:pt x="2" y="3"/>
                  </a:cubicBezTo>
                  <a:cubicBezTo>
                    <a:pt x="2" y="3"/>
                    <a:pt x="9" y="5"/>
                    <a:pt x="10" y="30"/>
                  </a:cubicBezTo>
                  <a:cubicBezTo>
                    <a:pt x="12" y="30"/>
                    <a:pt x="12" y="30"/>
                    <a:pt x="12" y="30"/>
                  </a:cubicBezTo>
                  <a:cubicBezTo>
                    <a:pt x="12" y="2"/>
                    <a:pt x="3" y="0"/>
                    <a:pt x="2"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149"/>
            <p:cNvSpPr>
              <a:spLocks noChangeArrowheads="1"/>
            </p:cNvSpPr>
            <p:nvPr/>
          </p:nvSpPr>
          <p:spPr bwMode="auto">
            <a:xfrm>
              <a:off x="2190" y="2818"/>
              <a:ext cx="5" cy="52"/>
            </a:xfrm>
            <a:prstGeom prst="rect">
              <a:avLst/>
            </a:prstGeom>
            <a:solidFill>
              <a:srgbClr val="D1B31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0"/>
            <p:cNvSpPr>
              <a:spLocks/>
            </p:cNvSpPr>
            <p:nvPr/>
          </p:nvSpPr>
          <p:spPr bwMode="auto">
            <a:xfrm>
              <a:off x="2183" y="2772"/>
              <a:ext cx="19" cy="56"/>
            </a:xfrm>
            <a:custGeom>
              <a:avLst/>
              <a:gdLst>
                <a:gd name="T0" fmla="*/ 14 w 14"/>
                <a:gd name="T1" fmla="*/ 34 h 41"/>
                <a:gd name="T2" fmla="*/ 7 w 14"/>
                <a:gd name="T3" fmla="*/ 41 h 41"/>
                <a:gd name="T4" fmla="*/ 7 w 14"/>
                <a:gd name="T5" fmla="*/ 41 h 41"/>
                <a:gd name="T6" fmla="*/ 0 w 14"/>
                <a:gd name="T7" fmla="*/ 34 h 41"/>
                <a:gd name="T8" fmla="*/ 0 w 14"/>
                <a:gd name="T9" fmla="*/ 7 h 41"/>
                <a:gd name="T10" fmla="*/ 7 w 14"/>
                <a:gd name="T11" fmla="*/ 0 h 41"/>
                <a:gd name="T12" fmla="*/ 7 w 14"/>
                <a:gd name="T13" fmla="*/ 0 h 41"/>
                <a:gd name="T14" fmla="*/ 14 w 14"/>
                <a:gd name="T15" fmla="*/ 7 h 41"/>
                <a:gd name="T16" fmla="*/ 14 w 14"/>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14" y="34"/>
                  </a:moveTo>
                  <a:cubicBezTo>
                    <a:pt x="14" y="38"/>
                    <a:pt x="11" y="41"/>
                    <a:pt x="7" y="41"/>
                  </a:cubicBezTo>
                  <a:cubicBezTo>
                    <a:pt x="7" y="41"/>
                    <a:pt x="7" y="41"/>
                    <a:pt x="7" y="41"/>
                  </a:cubicBezTo>
                  <a:cubicBezTo>
                    <a:pt x="3" y="41"/>
                    <a:pt x="0" y="38"/>
                    <a:pt x="0" y="34"/>
                  </a:cubicBezTo>
                  <a:cubicBezTo>
                    <a:pt x="0" y="7"/>
                    <a:pt x="0" y="7"/>
                    <a:pt x="0" y="7"/>
                  </a:cubicBezTo>
                  <a:cubicBezTo>
                    <a:pt x="0" y="3"/>
                    <a:pt x="3" y="0"/>
                    <a:pt x="7" y="0"/>
                  </a:cubicBezTo>
                  <a:cubicBezTo>
                    <a:pt x="7" y="0"/>
                    <a:pt x="7" y="0"/>
                    <a:pt x="7" y="0"/>
                  </a:cubicBezTo>
                  <a:cubicBezTo>
                    <a:pt x="11" y="0"/>
                    <a:pt x="14" y="3"/>
                    <a:pt x="14" y="7"/>
                  </a:cubicBezTo>
                  <a:lnTo>
                    <a:pt x="14" y="34"/>
                  </a:lnTo>
                  <a:close/>
                </a:path>
              </a:pathLst>
            </a:custGeom>
            <a:solidFill>
              <a:srgbClr val="8B5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1"/>
            <p:cNvSpPr>
              <a:spLocks/>
            </p:cNvSpPr>
            <p:nvPr/>
          </p:nvSpPr>
          <p:spPr bwMode="auto">
            <a:xfrm>
              <a:off x="2196" y="2829"/>
              <a:ext cx="17" cy="41"/>
            </a:xfrm>
            <a:custGeom>
              <a:avLst/>
              <a:gdLst>
                <a:gd name="T0" fmla="*/ 10 w 12"/>
                <a:gd name="T1" fmla="*/ 3 h 30"/>
                <a:gd name="T2" fmla="*/ 12 w 12"/>
                <a:gd name="T3" fmla="*/ 1 h 30"/>
                <a:gd name="T4" fmla="*/ 10 w 12"/>
                <a:gd name="T5" fmla="*/ 0 h 30"/>
                <a:gd name="T6" fmla="*/ 0 w 12"/>
                <a:gd name="T7" fmla="*/ 30 h 30"/>
                <a:gd name="T8" fmla="*/ 2 w 12"/>
                <a:gd name="T9" fmla="*/ 30 h 30"/>
                <a:gd name="T10" fmla="*/ 10 w 12"/>
                <a:gd name="T11" fmla="*/ 3 h 30"/>
              </a:gdLst>
              <a:ahLst/>
              <a:cxnLst>
                <a:cxn ang="0">
                  <a:pos x="T0" y="T1"/>
                </a:cxn>
                <a:cxn ang="0">
                  <a:pos x="T2" y="T3"/>
                </a:cxn>
                <a:cxn ang="0">
                  <a:pos x="T4" y="T5"/>
                </a:cxn>
                <a:cxn ang="0">
                  <a:pos x="T6" y="T7"/>
                </a:cxn>
                <a:cxn ang="0">
                  <a:pos x="T8" y="T9"/>
                </a:cxn>
                <a:cxn ang="0">
                  <a:pos x="T10" y="T11"/>
                </a:cxn>
              </a:cxnLst>
              <a:rect l="0" t="0" r="r" b="b"/>
              <a:pathLst>
                <a:path w="12" h="30">
                  <a:moveTo>
                    <a:pt x="10" y="3"/>
                  </a:moveTo>
                  <a:cubicBezTo>
                    <a:pt x="11" y="3"/>
                    <a:pt x="12" y="2"/>
                    <a:pt x="12" y="1"/>
                  </a:cubicBezTo>
                  <a:cubicBezTo>
                    <a:pt x="12" y="1"/>
                    <a:pt x="11" y="0"/>
                    <a:pt x="10" y="0"/>
                  </a:cubicBezTo>
                  <a:cubicBezTo>
                    <a:pt x="9" y="0"/>
                    <a:pt x="0" y="2"/>
                    <a:pt x="0" y="30"/>
                  </a:cubicBezTo>
                  <a:cubicBezTo>
                    <a:pt x="2" y="30"/>
                    <a:pt x="2" y="30"/>
                    <a:pt x="2" y="30"/>
                  </a:cubicBezTo>
                  <a:cubicBezTo>
                    <a:pt x="3" y="5"/>
                    <a:pt x="10" y="3"/>
                    <a:pt x="10" y="3"/>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2"/>
            <p:cNvSpPr>
              <a:spLocks/>
            </p:cNvSpPr>
            <p:nvPr/>
          </p:nvSpPr>
          <p:spPr bwMode="auto">
            <a:xfrm>
              <a:off x="2172" y="2829"/>
              <a:ext cx="16" cy="41"/>
            </a:xfrm>
            <a:custGeom>
              <a:avLst/>
              <a:gdLst>
                <a:gd name="T0" fmla="*/ 1 w 12"/>
                <a:gd name="T1" fmla="*/ 0 h 30"/>
                <a:gd name="T2" fmla="*/ 0 w 12"/>
                <a:gd name="T3" fmla="*/ 1 h 30"/>
                <a:gd name="T4" fmla="*/ 1 w 12"/>
                <a:gd name="T5" fmla="*/ 3 h 30"/>
                <a:gd name="T6" fmla="*/ 9 w 12"/>
                <a:gd name="T7" fmla="*/ 30 h 30"/>
                <a:gd name="T8" fmla="*/ 12 w 12"/>
                <a:gd name="T9" fmla="*/ 30 h 30"/>
                <a:gd name="T10" fmla="*/ 1 w 12"/>
                <a:gd name="T11" fmla="*/ 0 h 30"/>
              </a:gdLst>
              <a:ahLst/>
              <a:cxnLst>
                <a:cxn ang="0">
                  <a:pos x="T0" y="T1"/>
                </a:cxn>
                <a:cxn ang="0">
                  <a:pos x="T2" y="T3"/>
                </a:cxn>
                <a:cxn ang="0">
                  <a:pos x="T4" y="T5"/>
                </a:cxn>
                <a:cxn ang="0">
                  <a:pos x="T6" y="T7"/>
                </a:cxn>
                <a:cxn ang="0">
                  <a:pos x="T8" y="T9"/>
                </a:cxn>
                <a:cxn ang="0">
                  <a:pos x="T10" y="T11"/>
                </a:cxn>
              </a:cxnLst>
              <a:rect l="0" t="0" r="r" b="b"/>
              <a:pathLst>
                <a:path w="12" h="30">
                  <a:moveTo>
                    <a:pt x="1" y="0"/>
                  </a:moveTo>
                  <a:cubicBezTo>
                    <a:pt x="1" y="0"/>
                    <a:pt x="0" y="1"/>
                    <a:pt x="0" y="1"/>
                  </a:cubicBezTo>
                  <a:cubicBezTo>
                    <a:pt x="0" y="2"/>
                    <a:pt x="0" y="3"/>
                    <a:pt x="1" y="3"/>
                  </a:cubicBezTo>
                  <a:cubicBezTo>
                    <a:pt x="1" y="3"/>
                    <a:pt x="9" y="5"/>
                    <a:pt x="9" y="30"/>
                  </a:cubicBezTo>
                  <a:cubicBezTo>
                    <a:pt x="12" y="30"/>
                    <a:pt x="12" y="30"/>
                    <a:pt x="12" y="30"/>
                  </a:cubicBezTo>
                  <a:cubicBezTo>
                    <a:pt x="12" y="2"/>
                    <a:pt x="3" y="0"/>
                    <a:pt x="1" y="0"/>
                  </a:cubicBezTo>
                  <a:close/>
                </a:path>
              </a:pathLst>
            </a:custGeom>
            <a:solidFill>
              <a:srgbClr val="D1B3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85146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Services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11</a:t>
              </a:fld>
              <a:endParaRPr lang="en-US" sz="1000" dirty="0">
                <a:solidFill>
                  <a:schemeClr val="bg1"/>
                </a:solidFill>
                <a:latin typeface="Lato" pitchFamily="34" charset="0"/>
              </a:endParaRPr>
            </a:p>
          </p:txBody>
        </p:sp>
      </p:grpSp>
      <p:sp>
        <p:nvSpPr>
          <p:cNvPr id="8" name="Oval 7"/>
          <p:cNvSpPr/>
          <p:nvPr/>
        </p:nvSpPr>
        <p:spPr>
          <a:xfrm>
            <a:off x="1862977" y="2158833"/>
            <a:ext cx="923827" cy="9238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646788" y="3123514"/>
            <a:ext cx="1356204" cy="338554"/>
          </a:xfrm>
          <a:prstGeom prst="rect">
            <a:avLst/>
          </a:prstGeom>
          <a:noFill/>
        </p:spPr>
        <p:txBody>
          <a:bodyPr wrap="none" rtlCol="0">
            <a:spAutoFit/>
          </a:bodyPr>
          <a:lstStyle/>
          <a:p>
            <a:pPr algn="ctr"/>
            <a:r>
              <a:rPr lang="id-ID" sz="1600" b="1" dirty="0" smtClean="0">
                <a:solidFill>
                  <a:schemeClr val="tx2"/>
                </a:solidFill>
                <a:latin typeface="+mj-lt"/>
              </a:rPr>
              <a:t>Bundle Packed</a:t>
            </a:r>
            <a:endParaRPr lang="id-ID" sz="1600" b="1" dirty="0">
              <a:solidFill>
                <a:schemeClr val="tx2"/>
              </a:solidFill>
              <a:latin typeface="+mj-lt"/>
            </a:endParaRPr>
          </a:p>
        </p:txBody>
      </p:sp>
      <p:sp>
        <p:nvSpPr>
          <p:cNvPr id="10" name="Rectangle 9"/>
          <p:cNvSpPr/>
          <p:nvPr/>
        </p:nvSpPr>
        <p:spPr>
          <a:xfrm>
            <a:off x="1238785" y="3378944"/>
            <a:ext cx="2167379"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11" name="Oval 10"/>
          <p:cNvSpPr/>
          <p:nvPr/>
        </p:nvSpPr>
        <p:spPr>
          <a:xfrm>
            <a:off x="1862977" y="4196541"/>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1718219" y="5161222"/>
            <a:ext cx="1213345" cy="338554"/>
          </a:xfrm>
          <a:prstGeom prst="rect">
            <a:avLst/>
          </a:prstGeom>
          <a:noFill/>
        </p:spPr>
        <p:txBody>
          <a:bodyPr wrap="none" rtlCol="0">
            <a:spAutoFit/>
          </a:bodyPr>
          <a:lstStyle/>
          <a:p>
            <a:pPr algn="ctr"/>
            <a:r>
              <a:rPr lang="id-ID" sz="1600" b="1" dirty="0" smtClean="0">
                <a:solidFill>
                  <a:schemeClr val="tx2"/>
                </a:solidFill>
                <a:latin typeface="+mj-lt"/>
              </a:rPr>
              <a:t>Photography</a:t>
            </a:r>
            <a:endParaRPr lang="id-ID" sz="1600" b="1" dirty="0">
              <a:solidFill>
                <a:schemeClr val="tx2"/>
              </a:solidFill>
              <a:latin typeface="+mj-lt"/>
            </a:endParaRPr>
          </a:p>
        </p:txBody>
      </p:sp>
      <p:sp>
        <p:nvSpPr>
          <p:cNvPr id="13" name="Rectangle 12"/>
          <p:cNvSpPr/>
          <p:nvPr/>
        </p:nvSpPr>
        <p:spPr>
          <a:xfrm>
            <a:off x="1230313" y="5416652"/>
            <a:ext cx="2189154"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14" name="Oval 13"/>
          <p:cNvSpPr/>
          <p:nvPr/>
        </p:nvSpPr>
        <p:spPr>
          <a:xfrm>
            <a:off x="4474923" y="2158833"/>
            <a:ext cx="923827" cy="9238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4313013" y="3123514"/>
            <a:ext cx="1247649" cy="338554"/>
          </a:xfrm>
          <a:prstGeom prst="rect">
            <a:avLst/>
          </a:prstGeom>
          <a:noFill/>
        </p:spPr>
        <p:txBody>
          <a:bodyPr wrap="none" rtlCol="0">
            <a:spAutoFit/>
          </a:bodyPr>
          <a:lstStyle/>
          <a:p>
            <a:pPr algn="ctr"/>
            <a:r>
              <a:rPr lang="id-ID" sz="1600" b="1" dirty="0" smtClean="0">
                <a:solidFill>
                  <a:schemeClr val="tx2"/>
                </a:solidFill>
                <a:latin typeface="+mj-lt"/>
              </a:rPr>
              <a:t>Cloud Source</a:t>
            </a:r>
            <a:endParaRPr lang="id-ID" sz="1600" b="1" dirty="0">
              <a:solidFill>
                <a:schemeClr val="tx2"/>
              </a:solidFill>
              <a:latin typeface="+mj-lt"/>
            </a:endParaRPr>
          </a:p>
        </p:txBody>
      </p:sp>
      <p:sp>
        <p:nvSpPr>
          <p:cNvPr id="16" name="Rectangle 15"/>
          <p:cNvSpPr/>
          <p:nvPr/>
        </p:nvSpPr>
        <p:spPr>
          <a:xfrm>
            <a:off x="3896925" y="3378944"/>
            <a:ext cx="2079818"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17" name="Oval 16"/>
          <p:cNvSpPr/>
          <p:nvPr/>
        </p:nvSpPr>
        <p:spPr>
          <a:xfrm>
            <a:off x="4474923" y="4196541"/>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4171245" y="5161222"/>
            <a:ext cx="1531188" cy="338554"/>
          </a:xfrm>
          <a:prstGeom prst="rect">
            <a:avLst/>
          </a:prstGeom>
          <a:noFill/>
        </p:spPr>
        <p:txBody>
          <a:bodyPr wrap="none" rtlCol="0">
            <a:spAutoFit/>
          </a:bodyPr>
          <a:lstStyle/>
          <a:p>
            <a:pPr algn="ctr"/>
            <a:r>
              <a:rPr lang="id-ID" sz="1600" b="1" dirty="0" smtClean="0">
                <a:solidFill>
                  <a:schemeClr val="tx2"/>
                </a:solidFill>
                <a:latin typeface="+mj-lt"/>
              </a:rPr>
              <a:t>Lovely Audience</a:t>
            </a:r>
            <a:endParaRPr lang="id-ID" sz="1600" b="1" dirty="0">
              <a:solidFill>
                <a:schemeClr val="tx2"/>
              </a:solidFill>
              <a:latin typeface="+mj-lt"/>
            </a:endParaRPr>
          </a:p>
        </p:txBody>
      </p:sp>
      <p:sp>
        <p:nvSpPr>
          <p:cNvPr id="19" name="Rectangle 18"/>
          <p:cNvSpPr/>
          <p:nvPr/>
        </p:nvSpPr>
        <p:spPr>
          <a:xfrm>
            <a:off x="3954633" y="5416652"/>
            <a:ext cx="1964401"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0" name="Oval 19"/>
          <p:cNvSpPr/>
          <p:nvPr/>
        </p:nvSpPr>
        <p:spPr>
          <a:xfrm>
            <a:off x="9474664" y="2158833"/>
            <a:ext cx="923827" cy="9238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9141331" y="3123514"/>
            <a:ext cx="1590500" cy="338554"/>
          </a:xfrm>
          <a:prstGeom prst="rect">
            <a:avLst/>
          </a:prstGeom>
          <a:noFill/>
        </p:spPr>
        <p:txBody>
          <a:bodyPr wrap="none" rtlCol="0">
            <a:spAutoFit/>
          </a:bodyPr>
          <a:lstStyle/>
          <a:p>
            <a:pPr algn="ctr"/>
            <a:r>
              <a:rPr lang="id-ID" sz="1600" b="1" dirty="0" smtClean="0">
                <a:solidFill>
                  <a:schemeClr val="tx2"/>
                </a:solidFill>
                <a:latin typeface="+mj-lt"/>
              </a:rPr>
              <a:t>Streaming Media</a:t>
            </a:r>
            <a:endParaRPr lang="id-ID" sz="1600" b="1" dirty="0">
              <a:solidFill>
                <a:schemeClr val="tx2"/>
              </a:solidFill>
              <a:latin typeface="+mj-lt"/>
            </a:endParaRPr>
          </a:p>
        </p:txBody>
      </p:sp>
      <p:sp>
        <p:nvSpPr>
          <p:cNvPr id="22" name="Rectangle 21"/>
          <p:cNvSpPr/>
          <p:nvPr/>
        </p:nvSpPr>
        <p:spPr>
          <a:xfrm>
            <a:off x="8924753" y="3378944"/>
            <a:ext cx="2032527"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3" name="Oval 22"/>
          <p:cNvSpPr/>
          <p:nvPr/>
        </p:nvSpPr>
        <p:spPr>
          <a:xfrm>
            <a:off x="9474664" y="4196541"/>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386589" y="5161222"/>
            <a:ext cx="1099981" cy="338554"/>
          </a:xfrm>
          <a:prstGeom prst="rect">
            <a:avLst/>
          </a:prstGeom>
          <a:noFill/>
        </p:spPr>
        <p:txBody>
          <a:bodyPr wrap="none" rtlCol="0">
            <a:spAutoFit/>
          </a:bodyPr>
          <a:lstStyle/>
          <a:p>
            <a:pPr algn="ctr"/>
            <a:r>
              <a:rPr lang="id-ID" sz="1600" b="1" smtClean="0">
                <a:solidFill>
                  <a:schemeClr val="tx2"/>
                </a:solidFill>
                <a:latin typeface="+mj-lt"/>
              </a:rPr>
              <a:t>Mail Server</a:t>
            </a:r>
            <a:endParaRPr lang="id-ID" sz="1600" b="1" dirty="0">
              <a:solidFill>
                <a:schemeClr val="tx2"/>
              </a:solidFill>
              <a:latin typeface="+mj-lt"/>
            </a:endParaRPr>
          </a:p>
        </p:txBody>
      </p:sp>
      <p:sp>
        <p:nvSpPr>
          <p:cNvPr id="25" name="Rectangle 24"/>
          <p:cNvSpPr/>
          <p:nvPr/>
        </p:nvSpPr>
        <p:spPr>
          <a:xfrm>
            <a:off x="8804012" y="5416652"/>
            <a:ext cx="2265130"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6" name="Oval 25"/>
          <p:cNvSpPr/>
          <p:nvPr/>
        </p:nvSpPr>
        <p:spPr>
          <a:xfrm>
            <a:off x="6977533" y="2158833"/>
            <a:ext cx="923827" cy="9238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6846177" y="3123514"/>
            <a:ext cx="1186542" cy="338554"/>
          </a:xfrm>
          <a:prstGeom prst="rect">
            <a:avLst/>
          </a:prstGeom>
          <a:noFill/>
        </p:spPr>
        <p:txBody>
          <a:bodyPr wrap="none" rtlCol="0">
            <a:spAutoFit/>
          </a:bodyPr>
          <a:lstStyle/>
          <a:p>
            <a:pPr algn="ctr"/>
            <a:r>
              <a:rPr lang="id-ID" sz="1600" b="1" dirty="0" smtClean="0">
                <a:solidFill>
                  <a:schemeClr val="tx2"/>
                </a:solidFill>
                <a:latin typeface="+mj-lt"/>
              </a:rPr>
              <a:t>Print Design</a:t>
            </a:r>
            <a:endParaRPr lang="id-ID" sz="1600" b="1" dirty="0">
              <a:solidFill>
                <a:schemeClr val="tx2"/>
              </a:solidFill>
              <a:latin typeface="+mj-lt"/>
            </a:endParaRPr>
          </a:p>
        </p:txBody>
      </p:sp>
      <p:sp>
        <p:nvSpPr>
          <p:cNvPr id="28" name="Rectangle 27"/>
          <p:cNvSpPr/>
          <p:nvPr/>
        </p:nvSpPr>
        <p:spPr>
          <a:xfrm>
            <a:off x="6389370" y="3378944"/>
            <a:ext cx="2122756"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9" name="Oval 28"/>
          <p:cNvSpPr/>
          <p:nvPr/>
        </p:nvSpPr>
        <p:spPr>
          <a:xfrm>
            <a:off x="6977533" y="4196541"/>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6761344" y="5161222"/>
            <a:ext cx="1356204" cy="338554"/>
          </a:xfrm>
          <a:prstGeom prst="rect">
            <a:avLst/>
          </a:prstGeom>
          <a:noFill/>
        </p:spPr>
        <p:txBody>
          <a:bodyPr wrap="none" rtlCol="0">
            <a:spAutoFit/>
          </a:bodyPr>
          <a:lstStyle/>
          <a:p>
            <a:pPr algn="ctr"/>
            <a:r>
              <a:rPr lang="id-ID" sz="1600" b="1" dirty="0" smtClean="0">
                <a:solidFill>
                  <a:schemeClr val="tx2"/>
                </a:solidFill>
                <a:latin typeface="+mj-lt"/>
              </a:rPr>
              <a:t>Bundle Packed</a:t>
            </a:r>
            <a:endParaRPr lang="id-ID" sz="1600" b="1" dirty="0">
              <a:solidFill>
                <a:schemeClr val="tx2"/>
              </a:solidFill>
              <a:latin typeface="+mj-lt"/>
            </a:endParaRPr>
          </a:p>
        </p:txBody>
      </p:sp>
      <p:sp>
        <p:nvSpPr>
          <p:cNvPr id="31" name="Rectangle 30"/>
          <p:cNvSpPr/>
          <p:nvPr/>
        </p:nvSpPr>
        <p:spPr>
          <a:xfrm>
            <a:off x="6415307" y="5416652"/>
            <a:ext cx="2032527"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grpSp>
        <p:nvGrpSpPr>
          <p:cNvPr id="32" name="Group 31"/>
          <p:cNvGrpSpPr/>
          <p:nvPr/>
        </p:nvGrpSpPr>
        <p:grpSpPr>
          <a:xfrm>
            <a:off x="7227632" y="4473329"/>
            <a:ext cx="423629" cy="370251"/>
            <a:chOff x="8296275" y="8293096"/>
            <a:chExt cx="1385888" cy="1211261"/>
          </a:xfrm>
          <a:solidFill>
            <a:schemeClr val="bg1"/>
          </a:solidFill>
        </p:grpSpPr>
        <p:sp>
          <p:nvSpPr>
            <p:cNvPr id="33"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9724763" y="2473906"/>
            <a:ext cx="432364" cy="330459"/>
            <a:chOff x="5516563" y="84138"/>
            <a:chExt cx="1414463" cy="1081087"/>
          </a:xfrm>
          <a:solidFill>
            <a:schemeClr val="bg1"/>
          </a:solidFill>
        </p:grpSpPr>
        <p:sp>
          <p:nvSpPr>
            <p:cNvPr id="36"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7239120" y="2404367"/>
            <a:ext cx="395484" cy="422173"/>
            <a:chOff x="8342313" y="10972800"/>
            <a:chExt cx="1293813" cy="1381125"/>
          </a:xfrm>
          <a:solidFill>
            <a:schemeClr val="bg1"/>
          </a:solidFill>
        </p:grpSpPr>
        <p:sp>
          <p:nvSpPr>
            <p:cNvPr id="44"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7" name="Group 46"/>
          <p:cNvGrpSpPr/>
          <p:nvPr/>
        </p:nvGrpSpPr>
        <p:grpSpPr>
          <a:xfrm>
            <a:off x="2114532" y="4464810"/>
            <a:ext cx="422173" cy="356663"/>
            <a:chOff x="13828713" y="2805113"/>
            <a:chExt cx="1381125" cy="1166812"/>
          </a:xfrm>
          <a:solidFill>
            <a:schemeClr val="bg1"/>
          </a:solidFill>
        </p:grpSpPr>
        <p:sp>
          <p:nvSpPr>
            <p:cNvPr id="48"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1" name="Group 50"/>
          <p:cNvGrpSpPr/>
          <p:nvPr/>
        </p:nvGrpSpPr>
        <p:grpSpPr>
          <a:xfrm>
            <a:off x="4713131" y="4473329"/>
            <a:ext cx="447407" cy="385293"/>
            <a:chOff x="2727325" y="-39687"/>
            <a:chExt cx="1463675" cy="1260475"/>
          </a:xfrm>
          <a:solidFill>
            <a:schemeClr val="bg1"/>
          </a:solidFill>
        </p:grpSpPr>
        <p:sp>
          <p:nvSpPr>
            <p:cNvPr id="52"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4" name="Freeform 22"/>
          <p:cNvSpPr>
            <a:spLocks noEditPoints="1"/>
          </p:cNvSpPr>
          <p:nvPr/>
        </p:nvSpPr>
        <p:spPr bwMode="auto">
          <a:xfrm>
            <a:off x="4725749" y="2463326"/>
            <a:ext cx="422173" cy="304256"/>
          </a:xfrm>
          <a:custGeom>
            <a:avLst/>
            <a:gdLst>
              <a:gd name="T0" fmla="*/ 298 w 368"/>
              <a:gd name="T1" fmla="*/ 94 h 265"/>
              <a:gd name="T2" fmla="*/ 196 w 368"/>
              <a:gd name="T3" fmla="*/ 0 h 265"/>
              <a:gd name="T4" fmla="*/ 102 w 368"/>
              <a:gd name="T5" fmla="*/ 60 h 265"/>
              <a:gd name="T6" fmla="*/ 86 w 368"/>
              <a:gd name="T7" fmla="*/ 58 h 265"/>
              <a:gd name="T8" fmla="*/ 35 w 368"/>
              <a:gd name="T9" fmla="*/ 109 h 265"/>
              <a:gd name="T10" fmla="*/ 37 w 368"/>
              <a:gd name="T11" fmla="*/ 126 h 265"/>
              <a:gd name="T12" fmla="*/ 0 w 368"/>
              <a:gd name="T13" fmla="*/ 190 h 265"/>
              <a:gd name="T14" fmla="*/ 75 w 368"/>
              <a:gd name="T15" fmla="*/ 265 h 265"/>
              <a:gd name="T16" fmla="*/ 75 w 368"/>
              <a:gd name="T17" fmla="*/ 265 h 265"/>
              <a:gd name="T18" fmla="*/ 282 w 368"/>
              <a:gd name="T19" fmla="*/ 265 h 265"/>
              <a:gd name="T20" fmla="*/ 282 w 368"/>
              <a:gd name="T21" fmla="*/ 265 h 265"/>
              <a:gd name="T22" fmla="*/ 368 w 368"/>
              <a:gd name="T23" fmla="*/ 178 h 265"/>
              <a:gd name="T24" fmla="*/ 298 w 368"/>
              <a:gd name="T25" fmla="*/ 94 h 265"/>
              <a:gd name="T26" fmla="*/ 282 w 368"/>
              <a:gd name="T27" fmla="*/ 242 h 265"/>
              <a:gd name="T28" fmla="*/ 282 w 368"/>
              <a:gd name="T29" fmla="*/ 242 h 265"/>
              <a:gd name="T30" fmla="*/ 75 w 368"/>
              <a:gd name="T31" fmla="*/ 242 h 265"/>
              <a:gd name="T32" fmla="*/ 23 w 368"/>
              <a:gd name="T33" fmla="*/ 190 h 265"/>
              <a:gd name="T34" fmla="*/ 49 w 368"/>
              <a:gd name="T35" fmla="*/ 145 h 265"/>
              <a:gd name="T36" fmla="*/ 59 w 368"/>
              <a:gd name="T37" fmla="*/ 118 h 265"/>
              <a:gd name="T38" fmla="*/ 58 w 368"/>
              <a:gd name="T39" fmla="*/ 109 h 265"/>
              <a:gd name="T40" fmla="*/ 86 w 368"/>
              <a:gd name="T41" fmla="*/ 81 h 265"/>
              <a:gd name="T42" fmla="*/ 102 w 368"/>
              <a:gd name="T43" fmla="*/ 83 h 265"/>
              <a:gd name="T44" fmla="*/ 123 w 368"/>
              <a:gd name="T45" fmla="*/ 70 h 265"/>
              <a:gd name="T46" fmla="*/ 196 w 368"/>
              <a:gd name="T47" fmla="*/ 23 h 265"/>
              <a:gd name="T48" fmla="*/ 275 w 368"/>
              <a:gd name="T49" fmla="*/ 96 h 265"/>
              <a:gd name="T50" fmla="*/ 294 w 368"/>
              <a:gd name="T51" fmla="*/ 116 h 265"/>
              <a:gd name="T52" fmla="*/ 345 w 368"/>
              <a:gd name="T53" fmla="*/ 178 h 265"/>
              <a:gd name="T54" fmla="*/ 282 w 368"/>
              <a:gd name="T55" fmla="*/ 2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265">
                <a:moveTo>
                  <a:pt x="298" y="94"/>
                </a:moveTo>
                <a:cubicBezTo>
                  <a:pt x="293" y="41"/>
                  <a:pt x="250" y="0"/>
                  <a:pt x="196" y="0"/>
                </a:cubicBezTo>
                <a:cubicBezTo>
                  <a:pt x="154" y="0"/>
                  <a:pt x="118" y="25"/>
                  <a:pt x="102" y="60"/>
                </a:cubicBezTo>
                <a:cubicBezTo>
                  <a:pt x="97" y="59"/>
                  <a:pt x="92" y="58"/>
                  <a:pt x="86" y="58"/>
                </a:cubicBezTo>
                <a:cubicBezTo>
                  <a:pt x="58" y="58"/>
                  <a:pt x="35" y="81"/>
                  <a:pt x="35" y="109"/>
                </a:cubicBezTo>
                <a:cubicBezTo>
                  <a:pt x="35" y="115"/>
                  <a:pt x="36" y="120"/>
                  <a:pt x="37" y="126"/>
                </a:cubicBezTo>
                <a:cubicBezTo>
                  <a:pt x="15" y="139"/>
                  <a:pt x="0" y="162"/>
                  <a:pt x="0" y="190"/>
                </a:cubicBezTo>
                <a:cubicBezTo>
                  <a:pt x="0" y="231"/>
                  <a:pt x="34" y="265"/>
                  <a:pt x="75" y="265"/>
                </a:cubicBezTo>
                <a:cubicBezTo>
                  <a:pt x="75" y="265"/>
                  <a:pt x="75" y="265"/>
                  <a:pt x="75" y="265"/>
                </a:cubicBezTo>
                <a:cubicBezTo>
                  <a:pt x="282" y="265"/>
                  <a:pt x="282" y="265"/>
                  <a:pt x="282" y="265"/>
                </a:cubicBezTo>
                <a:cubicBezTo>
                  <a:pt x="282" y="265"/>
                  <a:pt x="282" y="265"/>
                  <a:pt x="282" y="265"/>
                </a:cubicBezTo>
                <a:cubicBezTo>
                  <a:pt x="330" y="265"/>
                  <a:pt x="368" y="226"/>
                  <a:pt x="368" y="178"/>
                </a:cubicBezTo>
                <a:cubicBezTo>
                  <a:pt x="368" y="136"/>
                  <a:pt x="338" y="101"/>
                  <a:pt x="298" y="94"/>
                </a:cubicBezTo>
                <a:close/>
                <a:moveTo>
                  <a:pt x="282" y="242"/>
                </a:moveTo>
                <a:cubicBezTo>
                  <a:pt x="282" y="242"/>
                  <a:pt x="282" y="242"/>
                  <a:pt x="282" y="242"/>
                </a:cubicBezTo>
                <a:cubicBezTo>
                  <a:pt x="75" y="242"/>
                  <a:pt x="75" y="242"/>
                  <a:pt x="75" y="242"/>
                </a:cubicBezTo>
                <a:cubicBezTo>
                  <a:pt x="46" y="242"/>
                  <a:pt x="23" y="219"/>
                  <a:pt x="23" y="190"/>
                </a:cubicBezTo>
                <a:cubicBezTo>
                  <a:pt x="23" y="172"/>
                  <a:pt x="33" y="155"/>
                  <a:pt x="49" y="145"/>
                </a:cubicBezTo>
                <a:cubicBezTo>
                  <a:pt x="65" y="136"/>
                  <a:pt x="66" y="135"/>
                  <a:pt x="59" y="118"/>
                </a:cubicBezTo>
                <a:cubicBezTo>
                  <a:pt x="58" y="115"/>
                  <a:pt x="58" y="112"/>
                  <a:pt x="58" y="109"/>
                </a:cubicBezTo>
                <a:cubicBezTo>
                  <a:pt x="58" y="94"/>
                  <a:pt x="70" y="81"/>
                  <a:pt x="86" y="81"/>
                </a:cubicBezTo>
                <a:cubicBezTo>
                  <a:pt x="86" y="81"/>
                  <a:pt x="94" y="80"/>
                  <a:pt x="102" y="83"/>
                </a:cubicBezTo>
                <a:cubicBezTo>
                  <a:pt x="115" y="89"/>
                  <a:pt x="117" y="83"/>
                  <a:pt x="123" y="70"/>
                </a:cubicBezTo>
                <a:cubicBezTo>
                  <a:pt x="136" y="41"/>
                  <a:pt x="165" y="23"/>
                  <a:pt x="196" y="23"/>
                </a:cubicBezTo>
                <a:cubicBezTo>
                  <a:pt x="237" y="23"/>
                  <a:pt x="271" y="54"/>
                  <a:pt x="275" y="96"/>
                </a:cubicBezTo>
                <a:cubicBezTo>
                  <a:pt x="277" y="112"/>
                  <a:pt x="277" y="112"/>
                  <a:pt x="294" y="116"/>
                </a:cubicBezTo>
                <a:cubicBezTo>
                  <a:pt x="324" y="122"/>
                  <a:pt x="345" y="148"/>
                  <a:pt x="345" y="178"/>
                </a:cubicBezTo>
                <a:cubicBezTo>
                  <a:pt x="345" y="213"/>
                  <a:pt x="317" y="242"/>
                  <a:pt x="282"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113"/>
          <p:cNvSpPr>
            <a:spLocks noEditPoints="1"/>
          </p:cNvSpPr>
          <p:nvPr/>
        </p:nvSpPr>
        <p:spPr bwMode="auto">
          <a:xfrm>
            <a:off x="2166044" y="2428834"/>
            <a:ext cx="367591" cy="35653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6" name="Freeform 84"/>
          <p:cNvSpPr>
            <a:spLocks noEditPoints="1"/>
          </p:cNvSpPr>
          <p:nvPr/>
        </p:nvSpPr>
        <p:spPr bwMode="auto">
          <a:xfrm>
            <a:off x="9777171" y="4529396"/>
            <a:ext cx="356535" cy="233544"/>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711718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10"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1800"/>
                            </p:stCondLst>
                            <p:childTnLst>
                              <p:par>
                                <p:cTn id="26" presetID="53" presetClass="entr" presetSubtype="16"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 calcmode="lin" valueType="num">
                                      <p:cBhvr>
                                        <p:cTn id="28" dur="500" fill="hold"/>
                                        <p:tgtEl>
                                          <p:spTgt spid="54"/>
                                        </p:tgtEl>
                                        <p:attrNameLst>
                                          <p:attrName>ppt_w</p:attrName>
                                        </p:attrNameLst>
                                      </p:cBhvr>
                                      <p:tavLst>
                                        <p:tav tm="0">
                                          <p:val>
                                            <p:fltVal val="0"/>
                                          </p:val>
                                        </p:tav>
                                        <p:tav tm="100000">
                                          <p:val>
                                            <p:strVal val="#ppt_w"/>
                                          </p:val>
                                        </p:tav>
                                      </p:tavLst>
                                    </p:anim>
                                    <p:anim calcmode="lin" valueType="num">
                                      <p:cBhvr>
                                        <p:cTn id="29" dur="500" fill="hold"/>
                                        <p:tgtEl>
                                          <p:spTgt spid="54"/>
                                        </p:tgtEl>
                                        <p:attrNameLst>
                                          <p:attrName>ppt_h</p:attrName>
                                        </p:attrNameLst>
                                      </p:cBhvr>
                                      <p:tavLst>
                                        <p:tav tm="0">
                                          <p:val>
                                            <p:fltVal val="0"/>
                                          </p:val>
                                        </p:tav>
                                        <p:tav tm="100000">
                                          <p:val>
                                            <p:strVal val="#ppt_h"/>
                                          </p:val>
                                        </p:tav>
                                      </p:tavLst>
                                    </p:anim>
                                    <p:animEffect transition="in" filter="fade">
                                      <p:cBhvr>
                                        <p:cTn id="30" dur="500"/>
                                        <p:tgtEl>
                                          <p:spTgt spid="54"/>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par>
                          <p:cTn id="38" fill="hold">
                            <p:stCondLst>
                              <p:cond delay="2800"/>
                            </p:stCondLst>
                            <p:childTnLst>
                              <p:par>
                                <p:cTn id="39" presetID="10"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childTnLst>
                          </p:cTn>
                        </p:par>
                        <p:par>
                          <p:cTn id="42" fill="hold">
                            <p:stCondLst>
                              <p:cond delay="3300"/>
                            </p:stCondLst>
                            <p:childTnLst>
                              <p:par>
                                <p:cTn id="43" presetID="53" presetClass="entr" presetSubtype="16"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p:cTn id="45" dur="500" fill="hold"/>
                                        <p:tgtEl>
                                          <p:spTgt spid="43"/>
                                        </p:tgtEl>
                                        <p:attrNameLst>
                                          <p:attrName>ppt_w</p:attrName>
                                        </p:attrNameLst>
                                      </p:cBhvr>
                                      <p:tavLst>
                                        <p:tav tm="0">
                                          <p:val>
                                            <p:fltVal val="0"/>
                                          </p:val>
                                        </p:tav>
                                        <p:tav tm="100000">
                                          <p:val>
                                            <p:strVal val="#ppt_w"/>
                                          </p:val>
                                        </p:tav>
                                      </p:tavLst>
                                    </p:anim>
                                    <p:anim calcmode="lin" valueType="num">
                                      <p:cBhvr>
                                        <p:cTn id="46" dur="500" fill="hold"/>
                                        <p:tgtEl>
                                          <p:spTgt spid="43"/>
                                        </p:tgtEl>
                                        <p:attrNameLst>
                                          <p:attrName>ppt_h</p:attrName>
                                        </p:attrNameLst>
                                      </p:cBhvr>
                                      <p:tavLst>
                                        <p:tav tm="0">
                                          <p:val>
                                            <p:fltVal val="0"/>
                                          </p:val>
                                        </p:tav>
                                        <p:tav tm="100000">
                                          <p:val>
                                            <p:strVal val="#ppt_h"/>
                                          </p:val>
                                        </p:tav>
                                      </p:tavLst>
                                    </p:anim>
                                    <p:animEffect transition="in" filter="fade">
                                      <p:cBhvr>
                                        <p:cTn id="47" dur="500"/>
                                        <p:tgtEl>
                                          <p:spTgt spid="43"/>
                                        </p:tgtEl>
                                      </p:cBhvr>
                                    </p:animEffect>
                                  </p:childTnLst>
                                </p:cTn>
                              </p:par>
                            </p:childTnLst>
                          </p:cTn>
                        </p:par>
                        <p:par>
                          <p:cTn id="48" fill="hold">
                            <p:stCondLst>
                              <p:cond delay="3800"/>
                            </p:stCondLst>
                            <p:childTnLst>
                              <p:par>
                                <p:cTn id="49" presetID="10" presetClass="entr" presetSubtype="0"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childTnLst>
                          </p:cTn>
                        </p:par>
                        <p:par>
                          <p:cTn id="55" fill="hold">
                            <p:stCondLst>
                              <p:cond delay="4300"/>
                            </p:stCondLst>
                            <p:childTnLst>
                              <p:par>
                                <p:cTn id="56" presetID="10" presetClass="entr" presetSubtype="0" fill="hold" grpId="0"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childTnLst>
                          </p:cTn>
                        </p:par>
                        <p:par>
                          <p:cTn id="59" fill="hold">
                            <p:stCondLst>
                              <p:cond delay="4800"/>
                            </p:stCondLst>
                            <p:childTnLst>
                              <p:par>
                                <p:cTn id="60" presetID="53" presetClass="entr" presetSubtype="16" fill="hold" nodeType="after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p:cTn id="62" dur="500" fill="hold"/>
                                        <p:tgtEl>
                                          <p:spTgt spid="35"/>
                                        </p:tgtEl>
                                        <p:attrNameLst>
                                          <p:attrName>ppt_w</p:attrName>
                                        </p:attrNameLst>
                                      </p:cBhvr>
                                      <p:tavLst>
                                        <p:tav tm="0">
                                          <p:val>
                                            <p:fltVal val="0"/>
                                          </p:val>
                                        </p:tav>
                                        <p:tav tm="100000">
                                          <p:val>
                                            <p:strVal val="#ppt_w"/>
                                          </p:val>
                                        </p:tav>
                                      </p:tavLst>
                                    </p:anim>
                                    <p:anim calcmode="lin" valueType="num">
                                      <p:cBhvr>
                                        <p:cTn id="63" dur="500" fill="hold"/>
                                        <p:tgtEl>
                                          <p:spTgt spid="35"/>
                                        </p:tgtEl>
                                        <p:attrNameLst>
                                          <p:attrName>ppt_h</p:attrName>
                                        </p:attrNameLst>
                                      </p:cBhvr>
                                      <p:tavLst>
                                        <p:tav tm="0">
                                          <p:val>
                                            <p:fltVal val="0"/>
                                          </p:val>
                                        </p:tav>
                                        <p:tav tm="100000">
                                          <p:val>
                                            <p:strVal val="#ppt_h"/>
                                          </p:val>
                                        </p:tav>
                                      </p:tavLst>
                                    </p:anim>
                                    <p:animEffect transition="in" filter="fade">
                                      <p:cBhvr>
                                        <p:cTn id="64" dur="500"/>
                                        <p:tgtEl>
                                          <p:spTgt spid="35"/>
                                        </p:tgtEl>
                                      </p:cBhvr>
                                    </p:animEffect>
                                  </p:childTnLst>
                                </p:cTn>
                              </p:par>
                            </p:childTnLst>
                          </p:cTn>
                        </p:par>
                        <p:par>
                          <p:cTn id="65" fill="hold">
                            <p:stCondLst>
                              <p:cond delay="5300"/>
                            </p:stCondLst>
                            <p:childTnLst>
                              <p:par>
                                <p:cTn id="66" presetID="10" presetClass="entr" presetSubtype="0" fill="hold" grpId="0"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fade">
                                      <p:cBhvr>
                                        <p:cTn id="71" dur="500"/>
                                        <p:tgtEl>
                                          <p:spTgt spid="22"/>
                                        </p:tgtEl>
                                      </p:cBhvr>
                                    </p:animEffect>
                                  </p:childTnLst>
                                </p:cTn>
                              </p:par>
                            </p:childTnLst>
                          </p:cTn>
                        </p:par>
                        <p:par>
                          <p:cTn id="72" fill="hold">
                            <p:stCondLst>
                              <p:cond delay="5800"/>
                            </p:stCondLst>
                            <p:childTnLst>
                              <p:par>
                                <p:cTn id="73" presetID="10" presetClass="entr" presetSubtype="0" fill="hold" grpId="0" nodeType="after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fade">
                                      <p:cBhvr>
                                        <p:cTn id="75" dur="500"/>
                                        <p:tgtEl>
                                          <p:spTgt spid="11"/>
                                        </p:tgtEl>
                                      </p:cBhvr>
                                    </p:animEffect>
                                  </p:childTnLst>
                                </p:cTn>
                              </p:par>
                            </p:childTnLst>
                          </p:cTn>
                        </p:par>
                        <p:par>
                          <p:cTn id="76" fill="hold">
                            <p:stCondLst>
                              <p:cond delay="6300"/>
                            </p:stCondLst>
                            <p:childTnLst>
                              <p:par>
                                <p:cTn id="77" presetID="53" presetClass="entr" presetSubtype="16" fill="hold" nodeType="afterEffect">
                                  <p:stCondLst>
                                    <p:cond delay="0"/>
                                  </p:stCondLst>
                                  <p:childTnLst>
                                    <p:set>
                                      <p:cBhvr>
                                        <p:cTn id="78" dur="1" fill="hold">
                                          <p:stCondLst>
                                            <p:cond delay="0"/>
                                          </p:stCondLst>
                                        </p:cTn>
                                        <p:tgtEl>
                                          <p:spTgt spid="47"/>
                                        </p:tgtEl>
                                        <p:attrNameLst>
                                          <p:attrName>style.visibility</p:attrName>
                                        </p:attrNameLst>
                                      </p:cBhvr>
                                      <p:to>
                                        <p:strVal val="visible"/>
                                      </p:to>
                                    </p:set>
                                    <p:anim calcmode="lin" valueType="num">
                                      <p:cBhvr>
                                        <p:cTn id="79" dur="500" fill="hold"/>
                                        <p:tgtEl>
                                          <p:spTgt spid="47"/>
                                        </p:tgtEl>
                                        <p:attrNameLst>
                                          <p:attrName>ppt_w</p:attrName>
                                        </p:attrNameLst>
                                      </p:cBhvr>
                                      <p:tavLst>
                                        <p:tav tm="0">
                                          <p:val>
                                            <p:fltVal val="0"/>
                                          </p:val>
                                        </p:tav>
                                        <p:tav tm="100000">
                                          <p:val>
                                            <p:strVal val="#ppt_w"/>
                                          </p:val>
                                        </p:tav>
                                      </p:tavLst>
                                    </p:anim>
                                    <p:anim calcmode="lin" valueType="num">
                                      <p:cBhvr>
                                        <p:cTn id="80" dur="500" fill="hold"/>
                                        <p:tgtEl>
                                          <p:spTgt spid="47"/>
                                        </p:tgtEl>
                                        <p:attrNameLst>
                                          <p:attrName>ppt_h</p:attrName>
                                        </p:attrNameLst>
                                      </p:cBhvr>
                                      <p:tavLst>
                                        <p:tav tm="0">
                                          <p:val>
                                            <p:fltVal val="0"/>
                                          </p:val>
                                        </p:tav>
                                        <p:tav tm="100000">
                                          <p:val>
                                            <p:strVal val="#ppt_h"/>
                                          </p:val>
                                        </p:tav>
                                      </p:tavLst>
                                    </p:anim>
                                    <p:animEffect transition="in" filter="fade">
                                      <p:cBhvr>
                                        <p:cTn id="81" dur="500"/>
                                        <p:tgtEl>
                                          <p:spTgt spid="47"/>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fade">
                                      <p:cBhvr>
                                        <p:cTn id="85" dur="500"/>
                                        <p:tgtEl>
                                          <p:spTgt spid="1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fade">
                                      <p:cBhvr>
                                        <p:cTn id="88" dur="500"/>
                                        <p:tgtEl>
                                          <p:spTgt spid="13"/>
                                        </p:tgtEl>
                                      </p:cBhvr>
                                    </p:animEffect>
                                  </p:childTnLst>
                                </p:cTn>
                              </p:par>
                            </p:childTnLst>
                          </p:cTn>
                        </p:par>
                        <p:par>
                          <p:cTn id="89" fill="hold">
                            <p:stCondLst>
                              <p:cond delay="7300"/>
                            </p:stCondLst>
                            <p:childTnLst>
                              <p:par>
                                <p:cTn id="90" presetID="10" presetClass="entr" presetSubtype="0" fill="hold" grpId="0" nodeType="after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par>
                          <p:cTn id="93" fill="hold">
                            <p:stCondLst>
                              <p:cond delay="7800"/>
                            </p:stCondLst>
                            <p:childTnLst>
                              <p:par>
                                <p:cTn id="94" presetID="53" presetClass="entr" presetSubtype="16" fill="hold" nodeType="afterEffect">
                                  <p:stCondLst>
                                    <p:cond delay="0"/>
                                  </p:stCondLst>
                                  <p:childTnLst>
                                    <p:set>
                                      <p:cBhvr>
                                        <p:cTn id="95" dur="1" fill="hold">
                                          <p:stCondLst>
                                            <p:cond delay="0"/>
                                          </p:stCondLst>
                                        </p:cTn>
                                        <p:tgtEl>
                                          <p:spTgt spid="51"/>
                                        </p:tgtEl>
                                        <p:attrNameLst>
                                          <p:attrName>style.visibility</p:attrName>
                                        </p:attrNameLst>
                                      </p:cBhvr>
                                      <p:to>
                                        <p:strVal val="visible"/>
                                      </p:to>
                                    </p:set>
                                    <p:anim calcmode="lin" valueType="num">
                                      <p:cBhvr>
                                        <p:cTn id="96" dur="500" fill="hold"/>
                                        <p:tgtEl>
                                          <p:spTgt spid="51"/>
                                        </p:tgtEl>
                                        <p:attrNameLst>
                                          <p:attrName>ppt_w</p:attrName>
                                        </p:attrNameLst>
                                      </p:cBhvr>
                                      <p:tavLst>
                                        <p:tav tm="0">
                                          <p:val>
                                            <p:fltVal val="0"/>
                                          </p:val>
                                        </p:tav>
                                        <p:tav tm="100000">
                                          <p:val>
                                            <p:strVal val="#ppt_w"/>
                                          </p:val>
                                        </p:tav>
                                      </p:tavLst>
                                    </p:anim>
                                    <p:anim calcmode="lin" valueType="num">
                                      <p:cBhvr>
                                        <p:cTn id="97" dur="500" fill="hold"/>
                                        <p:tgtEl>
                                          <p:spTgt spid="51"/>
                                        </p:tgtEl>
                                        <p:attrNameLst>
                                          <p:attrName>ppt_h</p:attrName>
                                        </p:attrNameLst>
                                      </p:cBhvr>
                                      <p:tavLst>
                                        <p:tav tm="0">
                                          <p:val>
                                            <p:fltVal val="0"/>
                                          </p:val>
                                        </p:tav>
                                        <p:tav tm="100000">
                                          <p:val>
                                            <p:strVal val="#ppt_h"/>
                                          </p:val>
                                        </p:tav>
                                      </p:tavLst>
                                    </p:anim>
                                    <p:animEffect transition="in" filter="fade">
                                      <p:cBhvr>
                                        <p:cTn id="98" dur="500"/>
                                        <p:tgtEl>
                                          <p:spTgt spid="51"/>
                                        </p:tgtEl>
                                      </p:cBhvr>
                                    </p:animEffect>
                                  </p:childTnLst>
                                </p:cTn>
                              </p:par>
                            </p:childTnLst>
                          </p:cTn>
                        </p:par>
                        <p:par>
                          <p:cTn id="99" fill="hold">
                            <p:stCondLst>
                              <p:cond delay="8300"/>
                            </p:stCondLst>
                            <p:childTnLst>
                              <p:par>
                                <p:cTn id="100" presetID="10" presetClass="entr" presetSubtype="0" fill="hold" grpId="0" nodeType="afterEffect">
                                  <p:stCondLst>
                                    <p:cond delay="0"/>
                                  </p:stCondLst>
                                  <p:childTnLst>
                                    <p:set>
                                      <p:cBhvr>
                                        <p:cTn id="101" dur="1" fill="hold">
                                          <p:stCondLst>
                                            <p:cond delay="0"/>
                                          </p:stCondLst>
                                        </p:cTn>
                                        <p:tgtEl>
                                          <p:spTgt spid="18"/>
                                        </p:tgtEl>
                                        <p:attrNameLst>
                                          <p:attrName>style.visibility</p:attrName>
                                        </p:attrNameLst>
                                      </p:cBhvr>
                                      <p:to>
                                        <p:strVal val="visible"/>
                                      </p:to>
                                    </p:set>
                                    <p:animEffect transition="in" filter="fade">
                                      <p:cBhvr>
                                        <p:cTn id="102" dur="500"/>
                                        <p:tgtEl>
                                          <p:spTgt spid="1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500"/>
                                        <p:tgtEl>
                                          <p:spTgt spid="19"/>
                                        </p:tgtEl>
                                      </p:cBhvr>
                                    </p:animEffect>
                                  </p:childTnLst>
                                </p:cTn>
                              </p:par>
                            </p:childTnLst>
                          </p:cTn>
                        </p:par>
                        <p:par>
                          <p:cTn id="106" fill="hold">
                            <p:stCondLst>
                              <p:cond delay="8800"/>
                            </p:stCondLst>
                            <p:childTnLst>
                              <p:par>
                                <p:cTn id="107" presetID="10" presetClass="entr" presetSubtype="0" fill="hold" grpId="0" nodeType="after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500"/>
                                        <p:tgtEl>
                                          <p:spTgt spid="29"/>
                                        </p:tgtEl>
                                      </p:cBhvr>
                                    </p:animEffect>
                                  </p:childTnLst>
                                </p:cTn>
                              </p:par>
                            </p:childTnLst>
                          </p:cTn>
                        </p:par>
                        <p:par>
                          <p:cTn id="110" fill="hold">
                            <p:stCondLst>
                              <p:cond delay="9300"/>
                            </p:stCondLst>
                            <p:childTnLst>
                              <p:par>
                                <p:cTn id="111" presetID="53" presetClass="entr" presetSubtype="16" fill="hold" nodeType="after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p:cTn id="113" dur="500" fill="hold"/>
                                        <p:tgtEl>
                                          <p:spTgt spid="32"/>
                                        </p:tgtEl>
                                        <p:attrNameLst>
                                          <p:attrName>ppt_w</p:attrName>
                                        </p:attrNameLst>
                                      </p:cBhvr>
                                      <p:tavLst>
                                        <p:tav tm="0">
                                          <p:val>
                                            <p:fltVal val="0"/>
                                          </p:val>
                                        </p:tav>
                                        <p:tav tm="100000">
                                          <p:val>
                                            <p:strVal val="#ppt_w"/>
                                          </p:val>
                                        </p:tav>
                                      </p:tavLst>
                                    </p:anim>
                                    <p:anim calcmode="lin" valueType="num">
                                      <p:cBhvr>
                                        <p:cTn id="114" dur="500" fill="hold"/>
                                        <p:tgtEl>
                                          <p:spTgt spid="32"/>
                                        </p:tgtEl>
                                        <p:attrNameLst>
                                          <p:attrName>ppt_h</p:attrName>
                                        </p:attrNameLst>
                                      </p:cBhvr>
                                      <p:tavLst>
                                        <p:tav tm="0">
                                          <p:val>
                                            <p:fltVal val="0"/>
                                          </p:val>
                                        </p:tav>
                                        <p:tav tm="100000">
                                          <p:val>
                                            <p:strVal val="#ppt_h"/>
                                          </p:val>
                                        </p:tav>
                                      </p:tavLst>
                                    </p:anim>
                                    <p:animEffect transition="in" filter="fade">
                                      <p:cBhvr>
                                        <p:cTn id="115" dur="500"/>
                                        <p:tgtEl>
                                          <p:spTgt spid="32"/>
                                        </p:tgtEl>
                                      </p:cBhvr>
                                    </p:animEffect>
                                  </p:childTnLst>
                                </p:cTn>
                              </p:par>
                            </p:childTnLst>
                          </p:cTn>
                        </p:par>
                        <p:par>
                          <p:cTn id="116" fill="hold">
                            <p:stCondLst>
                              <p:cond delay="9800"/>
                            </p:stCondLst>
                            <p:childTnLst>
                              <p:par>
                                <p:cTn id="117" presetID="10" presetClass="entr" presetSubtype="0" fill="hold" grpId="0" nodeType="afterEffect">
                                  <p:stCondLst>
                                    <p:cond delay="0"/>
                                  </p:stCondLst>
                                  <p:childTnLst>
                                    <p:set>
                                      <p:cBhvr>
                                        <p:cTn id="118" dur="1" fill="hold">
                                          <p:stCondLst>
                                            <p:cond delay="0"/>
                                          </p:stCondLst>
                                        </p:cTn>
                                        <p:tgtEl>
                                          <p:spTgt spid="30"/>
                                        </p:tgtEl>
                                        <p:attrNameLst>
                                          <p:attrName>style.visibility</p:attrName>
                                        </p:attrNameLst>
                                      </p:cBhvr>
                                      <p:to>
                                        <p:strVal val="visible"/>
                                      </p:to>
                                    </p:set>
                                    <p:animEffect transition="in" filter="fade">
                                      <p:cBhvr>
                                        <p:cTn id="119" dur="500"/>
                                        <p:tgtEl>
                                          <p:spTgt spid="30"/>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31"/>
                                        </p:tgtEl>
                                        <p:attrNameLst>
                                          <p:attrName>style.visibility</p:attrName>
                                        </p:attrNameLst>
                                      </p:cBhvr>
                                      <p:to>
                                        <p:strVal val="visible"/>
                                      </p:to>
                                    </p:set>
                                    <p:animEffect transition="in" filter="fade">
                                      <p:cBhvr>
                                        <p:cTn id="122" dur="500"/>
                                        <p:tgtEl>
                                          <p:spTgt spid="31"/>
                                        </p:tgtEl>
                                      </p:cBhvr>
                                    </p:animEffect>
                                  </p:childTnLst>
                                </p:cTn>
                              </p:par>
                            </p:childTnLst>
                          </p:cTn>
                        </p:par>
                        <p:par>
                          <p:cTn id="123" fill="hold">
                            <p:stCondLst>
                              <p:cond delay="10300"/>
                            </p:stCondLst>
                            <p:childTnLst>
                              <p:par>
                                <p:cTn id="124" presetID="10" presetClass="entr" presetSubtype="0" fill="hold" grpId="0" nodeType="afterEffect">
                                  <p:stCondLst>
                                    <p:cond delay="0"/>
                                  </p:stCondLst>
                                  <p:childTnLst>
                                    <p:set>
                                      <p:cBhvr>
                                        <p:cTn id="125" dur="1" fill="hold">
                                          <p:stCondLst>
                                            <p:cond delay="0"/>
                                          </p:stCondLst>
                                        </p:cTn>
                                        <p:tgtEl>
                                          <p:spTgt spid="23"/>
                                        </p:tgtEl>
                                        <p:attrNameLst>
                                          <p:attrName>style.visibility</p:attrName>
                                        </p:attrNameLst>
                                      </p:cBhvr>
                                      <p:to>
                                        <p:strVal val="visible"/>
                                      </p:to>
                                    </p:set>
                                    <p:animEffect transition="in" filter="fade">
                                      <p:cBhvr>
                                        <p:cTn id="126" dur="500"/>
                                        <p:tgtEl>
                                          <p:spTgt spid="23"/>
                                        </p:tgtEl>
                                      </p:cBhvr>
                                    </p:animEffect>
                                  </p:childTnLst>
                                </p:cTn>
                              </p:par>
                            </p:childTnLst>
                          </p:cTn>
                        </p:par>
                        <p:par>
                          <p:cTn id="127" fill="hold">
                            <p:stCondLst>
                              <p:cond delay="10800"/>
                            </p:stCondLst>
                            <p:childTnLst>
                              <p:par>
                                <p:cTn id="128" presetID="10" presetClass="entr" presetSubtype="0" fill="hold" grpId="0" nodeType="afterEffect">
                                  <p:stCondLst>
                                    <p:cond delay="0"/>
                                  </p:stCondLst>
                                  <p:childTnLst>
                                    <p:set>
                                      <p:cBhvr>
                                        <p:cTn id="129" dur="1" fill="hold">
                                          <p:stCondLst>
                                            <p:cond delay="0"/>
                                          </p:stCondLst>
                                        </p:cTn>
                                        <p:tgtEl>
                                          <p:spTgt spid="24"/>
                                        </p:tgtEl>
                                        <p:attrNameLst>
                                          <p:attrName>style.visibility</p:attrName>
                                        </p:attrNameLst>
                                      </p:cBhvr>
                                      <p:to>
                                        <p:strVal val="visible"/>
                                      </p:to>
                                    </p:set>
                                    <p:animEffect transition="in" filter="fade">
                                      <p:cBhvr>
                                        <p:cTn id="130" dur="500"/>
                                        <p:tgtEl>
                                          <p:spTgt spid="24"/>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5"/>
                                        </p:tgtEl>
                                        <p:attrNameLst>
                                          <p:attrName>style.visibility</p:attrName>
                                        </p:attrNameLst>
                                      </p:cBhvr>
                                      <p:to>
                                        <p:strVal val="visible"/>
                                      </p:to>
                                    </p:set>
                                    <p:animEffect transition="in" filter="fade">
                                      <p:cBhvr>
                                        <p:cTn id="133" dur="500"/>
                                        <p:tgtEl>
                                          <p:spTgt spid="25"/>
                                        </p:tgtEl>
                                      </p:cBhvr>
                                    </p:animEffect>
                                  </p:childTnLst>
                                </p:cTn>
                              </p:par>
                            </p:childTnLst>
                          </p:cTn>
                        </p:par>
                        <p:par>
                          <p:cTn id="134" fill="hold">
                            <p:stCondLst>
                              <p:cond delay="11300"/>
                            </p:stCondLst>
                            <p:childTnLst>
                              <p:par>
                                <p:cTn id="135" presetID="22" presetClass="entr" presetSubtype="8" fill="hold" grpId="0" nodeType="afterEffect">
                                  <p:stCondLst>
                                    <p:cond delay="0"/>
                                  </p:stCondLst>
                                  <p:childTnLst>
                                    <p:set>
                                      <p:cBhvr>
                                        <p:cTn id="136" dur="1" fill="hold">
                                          <p:stCondLst>
                                            <p:cond delay="0"/>
                                          </p:stCondLst>
                                        </p:cTn>
                                        <p:tgtEl>
                                          <p:spTgt spid="57"/>
                                        </p:tgtEl>
                                        <p:attrNameLst>
                                          <p:attrName>style.visibility</p:attrName>
                                        </p:attrNameLst>
                                      </p:cBhvr>
                                      <p:to>
                                        <p:strVal val="visible"/>
                                      </p:to>
                                    </p:set>
                                    <p:animEffect transition="in" filter="wipe(left)">
                                      <p:cBhvr>
                                        <p:cTn id="13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8" grpId="0" animBg="1"/>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1" grpId="0"/>
      <p:bldP spid="22" grpId="0"/>
      <p:bldP spid="23" grpId="0" animBg="1"/>
      <p:bldP spid="24" grpId="0"/>
      <p:bldP spid="25" grpId="0"/>
      <p:bldP spid="26" grpId="0" animBg="1"/>
      <p:bldP spid="27" grpId="0"/>
      <p:bldP spid="28" grpId="0"/>
      <p:bldP spid="29" grpId="0" animBg="1"/>
      <p:bldP spid="30" grpId="0"/>
      <p:bldP spid="31" grpId="0"/>
      <p:bldP spid="5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Services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p:grpSpPr>
        <p:sp>
          <p:nvSpPr>
            <p:cNvPr id="5" name="Isosceles Triangle 4"/>
            <p:cNvSpPr/>
            <p:nvPr/>
          </p:nvSpPr>
          <p:spPr>
            <a:xfrm rot="10800000">
              <a:off x="11055695" y="451246"/>
              <a:ext cx="533371" cy="45210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no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12</a:t>
              </a:fld>
              <a:endParaRPr lang="en-US" sz="1000" dirty="0">
                <a:solidFill>
                  <a:schemeClr val="bg1"/>
                </a:solidFill>
                <a:latin typeface="Lato" pitchFamily="34" charset="0"/>
              </a:endParaRPr>
            </a:p>
          </p:txBody>
        </p:sp>
      </p:grpSp>
      <p:sp>
        <p:nvSpPr>
          <p:cNvPr id="9" name="Text Placeholder 2"/>
          <p:cNvSpPr txBox="1">
            <a:spLocks/>
          </p:cNvSpPr>
          <p:nvPr/>
        </p:nvSpPr>
        <p:spPr>
          <a:xfrm>
            <a:off x="2068488" y="1466007"/>
            <a:ext cx="7924800" cy="812800"/>
          </a:xfrm>
          <a:prstGeom prst="rect">
            <a:avLst/>
          </a:prstGeom>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00" smtClean="0">
                <a:solidFill>
                  <a:schemeClr val="accent2"/>
                </a:solidFill>
              </a:rPr>
              <a:t>Lorem ipsum dolor sit amet, consectetur adipiscing elit, sed do eiusmod tempor incididunt ut labore et dolore magna aliqua. Ut enim ad minim veniam, quis nostrud exercitation ullamco laboris nisi ut aliquip ex ea commodo consequat. Duis aute irure dolor in.</a:t>
            </a:r>
            <a:endParaRPr lang="en-US" sz="1300" dirty="0">
              <a:solidFill>
                <a:schemeClr val="accent2"/>
              </a:solidFill>
            </a:endParaRPr>
          </a:p>
        </p:txBody>
      </p:sp>
      <p:sp>
        <p:nvSpPr>
          <p:cNvPr id="35" name="Oval 34"/>
          <p:cNvSpPr/>
          <p:nvPr/>
        </p:nvSpPr>
        <p:spPr>
          <a:xfrm>
            <a:off x="1726140" y="2698216"/>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509951" y="3662897"/>
            <a:ext cx="1356204" cy="338554"/>
          </a:xfrm>
          <a:prstGeom prst="rect">
            <a:avLst/>
          </a:prstGeom>
          <a:noFill/>
        </p:spPr>
        <p:txBody>
          <a:bodyPr wrap="none" rtlCol="0">
            <a:spAutoFit/>
          </a:bodyPr>
          <a:lstStyle/>
          <a:p>
            <a:pPr algn="ctr"/>
            <a:r>
              <a:rPr lang="id-ID" sz="1600" b="1" dirty="0" smtClean="0">
                <a:solidFill>
                  <a:schemeClr val="tx2"/>
                </a:solidFill>
                <a:latin typeface="+mj-lt"/>
              </a:rPr>
              <a:t>Bundle Packed</a:t>
            </a:r>
            <a:endParaRPr lang="id-ID" sz="1600" b="1" dirty="0">
              <a:solidFill>
                <a:schemeClr val="tx2"/>
              </a:solidFill>
              <a:latin typeface="+mj-lt"/>
            </a:endParaRPr>
          </a:p>
        </p:txBody>
      </p:sp>
      <p:sp>
        <p:nvSpPr>
          <p:cNvPr id="37" name="Rectangle 36"/>
          <p:cNvSpPr/>
          <p:nvPr/>
        </p:nvSpPr>
        <p:spPr>
          <a:xfrm>
            <a:off x="1101948" y="3918327"/>
            <a:ext cx="2167379"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38" name="Oval 37"/>
          <p:cNvSpPr/>
          <p:nvPr/>
        </p:nvSpPr>
        <p:spPr>
          <a:xfrm>
            <a:off x="1726140" y="4686635"/>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1581382" y="5651316"/>
            <a:ext cx="1213345" cy="338554"/>
          </a:xfrm>
          <a:prstGeom prst="rect">
            <a:avLst/>
          </a:prstGeom>
          <a:noFill/>
        </p:spPr>
        <p:txBody>
          <a:bodyPr wrap="none" rtlCol="0">
            <a:spAutoFit/>
          </a:bodyPr>
          <a:lstStyle/>
          <a:p>
            <a:pPr algn="ctr"/>
            <a:r>
              <a:rPr lang="id-ID" sz="1600" b="1" dirty="0" smtClean="0">
                <a:solidFill>
                  <a:schemeClr val="tx2"/>
                </a:solidFill>
                <a:latin typeface="+mj-lt"/>
              </a:rPr>
              <a:t>Photography</a:t>
            </a:r>
            <a:endParaRPr lang="id-ID" sz="1600" b="1" dirty="0">
              <a:solidFill>
                <a:schemeClr val="tx2"/>
              </a:solidFill>
              <a:latin typeface="+mj-lt"/>
            </a:endParaRPr>
          </a:p>
        </p:txBody>
      </p:sp>
      <p:sp>
        <p:nvSpPr>
          <p:cNvPr id="40" name="Rectangle 39"/>
          <p:cNvSpPr/>
          <p:nvPr/>
        </p:nvSpPr>
        <p:spPr>
          <a:xfrm>
            <a:off x="1114107" y="5943317"/>
            <a:ext cx="2189154"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41" name="Oval 40"/>
          <p:cNvSpPr/>
          <p:nvPr/>
        </p:nvSpPr>
        <p:spPr>
          <a:xfrm>
            <a:off x="4338086" y="2698216"/>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176176" y="3662897"/>
            <a:ext cx="1247649" cy="338554"/>
          </a:xfrm>
          <a:prstGeom prst="rect">
            <a:avLst/>
          </a:prstGeom>
          <a:noFill/>
        </p:spPr>
        <p:txBody>
          <a:bodyPr wrap="none" rtlCol="0">
            <a:spAutoFit/>
          </a:bodyPr>
          <a:lstStyle/>
          <a:p>
            <a:pPr algn="ctr"/>
            <a:r>
              <a:rPr lang="id-ID" sz="1600" b="1" dirty="0" smtClean="0">
                <a:solidFill>
                  <a:schemeClr val="tx2"/>
                </a:solidFill>
                <a:latin typeface="+mj-lt"/>
              </a:rPr>
              <a:t>Cloud Source</a:t>
            </a:r>
            <a:endParaRPr lang="id-ID" sz="1600" b="1" dirty="0">
              <a:solidFill>
                <a:schemeClr val="tx2"/>
              </a:solidFill>
              <a:latin typeface="+mj-lt"/>
            </a:endParaRPr>
          </a:p>
        </p:txBody>
      </p:sp>
      <p:sp>
        <p:nvSpPr>
          <p:cNvPr id="43" name="Rectangle 42"/>
          <p:cNvSpPr/>
          <p:nvPr/>
        </p:nvSpPr>
        <p:spPr>
          <a:xfrm>
            <a:off x="3760088" y="3918327"/>
            <a:ext cx="2079818"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44" name="Oval 43"/>
          <p:cNvSpPr/>
          <p:nvPr/>
        </p:nvSpPr>
        <p:spPr>
          <a:xfrm>
            <a:off x="4338086" y="4686635"/>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034408" y="5651316"/>
            <a:ext cx="1531188" cy="338554"/>
          </a:xfrm>
          <a:prstGeom prst="rect">
            <a:avLst/>
          </a:prstGeom>
          <a:noFill/>
        </p:spPr>
        <p:txBody>
          <a:bodyPr wrap="none" rtlCol="0">
            <a:spAutoFit/>
          </a:bodyPr>
          <a:lstStyle/>
          <a:p>
            <a:pPr algn="ctr"/>
            <a:r>
              <a:rPr lang="id-ID" sz="1600" b="1" dirty="0" smtClean="0">
                <a:solidFill>
                  <a:schemeClr val="tx2"/>
                </a:solidFill>
                <a:latin typeface="+mj-lt"/>
              </a:rPr>
              <a:t>Lovely Audience</a:t>
            </a:r>
            <a:endParaRPr lang="id-ID" sz="1600" b="1" dirty="0">
              <a:solidFill>
                <a:schemeClr val="tx2"/>
              </a:solidFill>
              <a:latin typeface="+mj-lt"/>
            </a:endParaRPr>
          </a:p>
        </p:txBody>
      </p:sp>
      <p:sp>
        <p:nvSpPr>
          <p:cNvPr id="46" name="Rectangle 45"/>
          <p:cNvSpPr/>
          <p:nvPr/>
        </p:nvSpPr>
        <p:spPr>
          <a:xfrm>
            <a:off x="3838427" y="5943317"/>
            <a:ext cx="1964401"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47" name="Oval 46"/>
          <p:cNvSpPr/>
          <p:nvPr/>
        </p:nvSpPr>
        <p:spPr>
          <a:xfrm>
            <a:off x="9337827" y="2698216"/>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9004494" y="3662897"/>
            <a:ext cx="1590500" cy="338554"/>
          </a:xfrm>
          <a:prstGeom prst="rect">
            <a:avLst/>
          </a:prstGeom>
          <a:noFill/>
        </p:spPr>
        <p:txBody>
          <a:bodyPr wrap="none" rtlCol="0">
            <a:spAutoFit/>
          </a:bodyPr>
          <a:lstStyle/>
          <a:p>
            <a:pPr algn="ctr"/>
            <a:r>
              <a:rPr lang="id-ID" sz="1600" b="1" dirty="0" smtClean="0">
                <a:solidFill>
                  <a:schemeClr val="tx2"/>
                </a:solidFill>
                <a:latin typeface="+mj-lt"/>
              </a:rPr>
              <a:t>Streaming Media</a:t>
            </a:r>
            <a:endParaRPr lang="id-ID" sz="1600" b="1" dirty="0">
              <a:solidFill>
                <a:schemeClr val="tx2"/>
              </a:solidFill>
              <a:latin typeface="+mj-lt"/>
            </a:endParaRPr>
          </a:p>
        </p:txBody>
      </p:sp>
      <p:sp>
        <p:nvSpPr>
          <p:cNvPr id="49" name="Rectangle 48"/>
          <p:cNvSpPr/>
          <p:nvPr/>
        </p:nvSpPr>
        <p:spPr>
          <a:xfrm>
            <a:off x="8787916" y="3918327"/>
            <a:ext cx="2032527"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50" name="Oval 49"/>
          <p:cNvSpPr/>
          <p:nvPr/>
        </p:nvSpPr>
        <p:spPr>
          <a:xfrm>
            <a:off x="9337827" y="4686635"/>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9249752" y="5651316"/>
            <a:ext cx="1099981" cy="338554"/>
          </a:xfrm>
          <a:prstGeom prst="rect">
            <a:avLst/>
          </a:prstGeom>
          <a:noFill/>
        </p:spPr>
        <p:txBody>
          <a:bodyPr wrap="none" rtlCol="0">
            <a:spAutoFit/>
          </a:bodyPr>
          <a:lstStyle/>
          <a:p>
            <a:pPr algn="ctr"/>
            <a:r>
              <a:rPr lang="id-ID" sz="1600" b="1" smtClean="0">
                <a:solidFill>
                  <a:schemeClr val="tx2"/>
                </a:solidFill>
                <a:latin typeface="+mj-lt"/>
              </a:rPr>
              <a:t>Mail Server</a:t>
            </a:r>
            <a:endParaRPr lang="id-ID" sz="1600" b="1" dirty="0">
              <a:solidFill>
                <a:schemeClr val="tx2"/>
              </a:solidFill>
              <a:latin typeface="+mj-lt"/>
            </a:endParaRPr>
          </a:p>
        </p:txBody>
      </p:sp>
      <p:sp>
        <p:nvSpPr>
          <p:cNvPr id="52" name="Rectangle 51"/>
          <p:cNvSpPr/>
          <p:nvPr/>
        </p:nvSpPr>
        <p:spPr>
          <a:xfrm>
            <a:off x="8687806" y="5943317"/>
            <a:ext cx="2265130"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53" name="Oval 52"/>
          <p:cNvSpPr/>
          <p:nvPr/>
        </p:nvSpPr>
        <p:spPr>
          <a:xfrm>
            <a:off x="6840696" y="2698216"/>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6709340" y="3662897"/>
            <a:ext cx="1186542" cy="338554"/>
          </a:xfrm>
          <a:prstGeom prst="rect">
            <a:avLst/>
          </a:prstGeom>
          <a:noFill/>
        </p:spPr>
        <p:txBody>
          <a:bodyPr wrap="none" rtlCol="0">
            <a:spAutoFit/>
          </a:bodyPr>
          <a:lstStyle/>
          <a:p>
            <a:pPr algn="ctr"/>
            <a:r>
              <a:rPr lang="id-ID" sz="1600" b="1" dirty="0" smtClean="0">
                <a:solidFill>
                  <a:schemeClr val="tx2"/>
                </a:solidFill>
                <a:latin typeface="+mj-lt"/>
              </a:rPr>
              <a:t>Print Design</a:t>
            </a:r>
            <a:endParaRPr lang="id-ID" sz="1600" b="1" dirty="0">
              <a:solidFill>
                <a:schemeClr val="tx2"/>
              </a:solidFill>
              <a:latin typeface="+mj-lt"/>
            </a:endParaRPr>
          </a:p>
        </p:txBody>
      </p:sp>
      <p:sp>
        <p:nvSpPr>
          <p:cNvPr id="55" name="Rectangle 54"/>
          <p:cNvSpPr/>
          <p:nvPr/>
        </p:nvSpPr>
        <p:spPr>
          <a:xfrm>
            <a:off x="6252533" y="3918327"/>
            <a:ext cx="2122756"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56" name="Oval 55"/>
          <p:cNvSpPr/>
          <p:nvPr/>
        </p:nvSpPr>
        <p:spPr>
          <a:xfrm>
            <a:off x="6840696" y="4686635"/>
            <a:ext cx="923827" cy="9238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6624507" y="5651316"/>
            <a:ext cx="1356204" cy="338554"/>
          </a:xfrm>
          <a:prstGeom prst="rect">
            <a:avLst/>
          </a:prstGeom>
          <a:noFill/>
        </p:spPr>
        <p:txBody>
          <a:bodyPr wrap="none" rtlCol="0">
            <a:spAutoFit/>
          </a:bodyPr>
          <a:lstStyle/>
          <a:p>
            <a:pPr algn="ctr"/>
            <a:r>
              <a:rPr lang="id-ID" sz="1600" b="1" dirty="0" smtClean="0">
                <a:solidFill>
                  <a:schemeClr val="tx2"/>
                </a:solidFill>
                <a:latin typeface="+mj-lt"/>
              </a:rPr>
              <a:t>Bundle Packed</a:t>
            </a:r>
            <a:endParaRPr lang="id-ID" sz="1600" b="1" dirty="0">
              <a:solidFill>
                <a:schemeClr val="tx2"/>
              </a:solidFill>
              <a:latin typeface="+mj-lt"/>
            </a:endParaRPr>
          </a:p>
        </p:txBody>
      </p:sp>
      <p:sp>
        <p:nvSpPr>
          <p:cNvPr id="58" name="Rectangle 57"/>
          <p:cNvSpPr/>
          <p:nvPr/>
        </p:nvSpPr>
        <p:spPr>
          <a:xfrm>
            <a:off x="6299101" y="5943317"/>
            <a:ext cx="2032527"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grpSp>
        <p:nvGrpSpPr>
          <p:cNvPr id="59" name="Group 58"/>
          <p:cNvGrpSpPr/>
          <p:nvPr/>
        </p:nvGrpSpPr>
        <p:grpSpPr>
          <a:xfrm>
            <a:off x="7090795" y="4963423"/>
            <a:ext cx="423629" cy="370251"/>
            <a:chOff x="8296275" y="8293096"/>
            <a:chExt cx="1385888" cy="1211261"/>
          </a:xfrm>
          <a:solidFill>
            <a:schemeClr val="bg1"/>
          </a:solidFill>
        </p:grpSpPr>
        <p:sp>
          <p:nvSpPr>
            <p:cNvPr id="60"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9587926" y="3013289"/>
            <a:ext cx="432364" cy="330459"/>
            <a:chOff x="5516563" y="84138"/>
            <a:chExt cx="1414463" cy="1081087"/>
          </a:xfrm>
          <a:solidFill>
            <a:schemeClr val="bg1"/>
          </a:solidFill>
        </p:grpSpPr>
        <p:sp>
          <p:nvSpPr>
            <p:cNvPr id="63" name="Freeform 13"/>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4"/>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5"/>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6"/>
            <p:cNvSpPr>
              <a:spLocks/>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7"/>
            <p:cNvSpPr>
              <a:spLocks/>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18"/>
            <p:cNvSpPr>
              <a:spLocks/>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19"/>
            <p:cNvSpPr>
              <a:spLocks/>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0" name="Group 69"/>
          <p:cNvGrpSpPr/>
          <p:nvPr/>
        </p:nvGrpSpPr>
        <p:grpSpPr>
          <a:xfrm>
            <a:off x="7102283" y="2943750"/>
            <a:ext cx="395484" cy="422173"/>
            <a:chOff x="8342313" y="10972800"/>
            <a:chExt cx="1293813" cy="1381125"/>
          </a:xfrm>
          <a:solidFill>
            <a:schemeClr val="bg1"/>
          </a:solidFill>
        </p:grpSpPr>
        <p:sp>
          <p:nvSpPr>
            <p:cNvPr id="71" name="Freeform 5"/>
            <p:cNvSpPr>
              <a:spLocks noEditPoints="1"/>
            </p:cNvSpPr>
            <p:nvPr/>
          </p:nvSpPr>
          <p:spPr bwMode="auto">
            <a:xfrm>
              <a:off x="8342313" y="10972800"/>
              <a:ext cx="1293813" cy="1381125"/>
            </a:xfrm>
            <a:custGeom>
              <a:avLst/>
              <a:gdLst>
                <a:gd name="T0" fmla="*/ 299 w 345"/>
                <a:gd name="T1" fmla="*/ 0 h 368"/>
                <a:gd name="T2" fmla="*/ 46 w 345"/>
                <a:gd name="T3" fmla="*/ 0 h 368"/>
                <a:gd name="T4" fmla="*/ 0 w 345"/>
                <a:gd name="T5" fmla="*/ 46 h 368"/>
                <a:gd name="T6" fmla="*/ 0 w 345"/>
                <a:gd name="T7" fmla="*/ 322 h 368"/>
                <a:gd name="T8" fmla="*/ 46 w 345"/>
                <a:gd name="T9" fmla="*/ 368 h 368"/>
                <a:gd name="T10" fmla="*/ 299 w 345"/>
                <a:gd name="T11" fmla="*/ 368 h 368"/>
                <a:gd name="T12" fmla="*/ 345 w 345"/>
                <a:gd name="T13" fmla="*/ 322 h 368"/>
                <a:gd name="T14" fmla="*/ 345 w 345"/>
                <a:gd name="T15" fmla="*/ 46 h 368"/>
                <a:gd name="T16" fmla="*/ 299 w 345"/>
                <a:gd name="T17" fmla="*/ 0 h 368"/>
                <a:gd name="T18" fmla="*/ 322 w 345"/>
                <a:gd name="T19" fmla="*/ 322 h 368"/>
                <a:gd name="T20" fmla="*/ 299 w 345"/>
                <a:gd name="T21" fmla="*/ 345 h 368"/>
                <a:gd name="T22" fmla="*/ 46 w 345"/>
                <a:gd name="T23" fmla="*/ 345 h 368"/>
                <a:gd name="T24" fmla="*/ 23 w 345"/>
                <a:gd name="T25" fmla="*/ 322 h 368"/>
                <a:gd name="T26" fmla="*/ 23 w 345"/>
                <a:gd name="T27" fmla="*/ 46 h 368"/>
                <a:gd name="T28" fmla="*/ 46 w 345"/>
                <a:gd name="T29" fmla="*/ 23 h 368"/>
                <a:gd name="T30" fmla="*/ 299 w 345"/>
                <a:gd name="T31" fmla="*/ 23 h 368"/>
                <a:gd name="T32" fmla="*/ 322 w 345"/>
                <a:gd name="T33" fmla="*/ 46 h 368"/>
                <a:gd name="T34" fmla="*/ 322 w 345"/>
                <a:gd name="T35" fmla="*/ 32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368">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6"/>
            <p:cNvSpPr>
              <a:spLocks noEditPoints="1"/>
            </p:cNvSpPr>
            <p:nvPr/>
          </p:nvSpPr>
          <p:spPr bwMode="auto">
            <a:xfrm>
              <a:off x="8513763" y="11145838"/>
              <a:ext cx="949325" cy="863600"/>
            </a:xfrm>
            <a:custGeom>
              <a:avLst/>
              <a:gdLst>
                <a:gd name="T0" fmla="*/ 241 w 253"/>
                <a:gd name="T1" fmla="*/ 0 h 230"/>
                <a:gd name="T2" fmla="*/ 11 w 253"/>
                <a:gd name="T3" fmla="*/ 0 h 230"/>
                <a:gd name="T4" fmla="*/ 0 w 253"/>
                <a:gd name="T5" fmla="*/ 11 h 230"/>
                <a:gd name="T6" fmla="*/ 0 w 253"/>
                <a:gd name="T7" fmla="*/ 219 h 230"/>
                <a:gd name="T8" fmla="*/ 11 w 253"/>
                <a:gd name="T9" fmla="*/ 230 h 230"/>
                <a:gd name="T10" fmla="*/ 241 w 253"/>
                <a:gd name="T11" fmla="*/ 230 h 230"/>
                <a:gd name="T12" fmla="*/ 253 w 253"/>
                <a:gd name="T13" fmla="*/ 219 h 230"/>
                <a:gd name="T14" fmla="*/ 253 w 253"/>
                <a:gd name="T15" fmla="*/ 11 h 230"/>
                <a:gd name="T16" fmla="*/ 241 w 253"/>
                <a:gd name="T17" fmla="*/ 0 h 230"/>
                <a:gd name="T18" fmla="*/ 241 w 253"/>
                <a:gd name="T19" fmla="*/ 11 h 230"/>
                <a:gd name="T20" fmla="*/ 241 w 253"/>
                <a:gd name="T21" fmla="*/ 171 h 230"/>
                <a:gd name="T22" fmla="*/ 204 w 253"/>
                <a:gd name="T23" fmla="*/ 130 h 230"/>
                <a:gd name="T24" fmla="*/ 195 w 253"/>
                <a:gd name="T25" fmla="*/ 127 h 230"/>
                <a:gd name="T26" fmla="*/ 187 w 253"/>
                <a:gd name="T27" fmla="*/ 130 h 230"/>
                <a:gd name="T28" fmla="*/ 157 w 253"/>
                <a:gd name="T29" fmla="*/ 164 h 230"/>
                <a:gd name="T30" fmla="*/ 66 w 253"/>
                <a:gd name="T31" fmla="*/ 61 h 230"/>
                <a:gd name="T32" fmla="*/ 57 w 253"/>
                <a:gd name="T33" fmla="*/ 57 h 230"/>
                <a:gd name="T34" fmla="*/ 49 w 253"/>
                <a:gd name="T35" fmla="*/ 61 h 230"/>
                <a:gd name="T36" fmla="*/ 11 w 253"/>
                <a:gd name="T37" fmla="*/ 105 h 230"/>
                <a:gd name="T38" fmla="*/ 11 w 253"/>
                <a:gd name="T39" fmla="*/ 11 h 230"/>
                <a:gd name="T40" fmla="*/ 241 w 253"/>
                <a:gd name="T41" fmla="*/ 11 h 230"/>
                <a:gd name="T42" fmla="*/ 11 w 253"/>
                <a:gd name="T43" fmla="*/ 122 h 230"/>
                <a:gd name="T44" fmla="*/ 57 w 253"/>
                <a:gd name="T45" fmla="*/ 69 h 230"/>
                <a:gd name="T46" fmla="*/ 150 w 253"/>
                <a:gd name="T47" fmla="*/ 174 h 230"/>
                <a:gd name="T48" fmla="*/ 157 w 253"/>
                <a:gd name="T49" fmla="*/ 182 h 230"/>
                <a:gd name="T50" fmla="*/ 189 w 253"/>
                <a:gd name="T51" fmla="*/ 219 h 230"/>
                <a:gd name="T52" fmla="*/ 11 w 253"/>
                <a:gd name="T53" fmla="*/ 219 h 230"/>
                <a:gd name="T54" fmla="*/ 11 w 253"/>
                <a:gd name="T55" fmla="*/ 122 h 230"/>
                <a:gd name="T56" fmla="*/ 204 w 253"/>
                <a:gd name="T57" fmla="*/ 219 h 230"/>
                <a:gd name="T58" fmla="*/ 165 w 253"/>
                <a:gd name="T59" fmla="*/ 173 h 230"/>
                <a:gd name="T60" fmla="*/ 195 w 253"/>
                <a:gd name="T61" fmla="*/ 138 h 230"/>
                <a:gd name="T62" fmla="*/ 241 w 253"/>
                <a:gd name="T63" fmla="*/ 188 h 230"/>
                <a:gd name="T64" fmla="*/ 241 w 253"/>
                <a:gd name="T65" fmla="*/ 219 h 230"/>
                <a:gd name="T66" fmla="*/ 204 w 253"/>
                <a:gd name="T6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230">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
            <p:cNvSpPr>
              <a:spLocks noEditPoints="1"/>
            </p:cNvSpPr>
            <p:nvPr/>
          </p:nvSpPr>
          <p:spPr bwMode="auto">
            <a:xfrm>
              <a:off x="9032875" y="11272838"/>
              <a:ext cx="258763" cy="263525"/>
            </a:xfrm>
            <a:custGeom>
              <a:avLst/>
              <a:gdLst>
                <a:gd name="T0" fmla="*/ 34 w 69"/>
                <a:gd name="T1" fmla="*/ 70 h 70"/>
                <a:gd name="T2" fmla="*/ 69 w 69"/>
                <a:gd name="T3" fmla="*/ 35 h 70"/>
                <a:gd name="T4" fmla="*/ 34 w 69"/>
                <a:gd name="T5" fmla="*/ 0 h 70"/>
                <a:gd name="T6" fmla="*/ 0 w 69"/>
                <a:gd name="T7" fmla="*/ 35 h 70"/>
                <a:gd name="T8" fmla="*/ 34 w 69"/>
                <a:gd name="T9" fmla="*/ 70 h 70"/>
                <a:gd name="T10" fmla="*/ 34 w 69"/>
                <a:gd name="T11" fmla="*/ 12 h 70"/>
                <a:gd name="T12" fmla="*/ 57 w 69"/>
                <a:gd name="T13" fmla="*/ 35 h 70"/>
                <a:gd name="T14" fmla="*/ 34 w 69"/>
                <a:gd name="T15" fmla="*/ 58 h 70"/>
                <a:gd name="T16" fmla="*/ 11 w 69"/>
                <a:gd name="T17" fmla="*/ 35 h 70"/>
                <a:gd name="T18" fmla="*/ 34 w 69"/>
                <a:gd name="T19"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0">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4" name="Group 73"/>
          <p:cNvGrpSpPr/>
          <p:nvPr/>
        </p:nvGrpSpPr>
        <p:grpSpPr>
          <a:xfrm>
            <a:off x="1977695" y="4954904"/>
            <a:ext cx="422173" cy="356663"/>
            <a:chOff x="13828713" y="2805113"/>
            <a:chExt cx="1381125" cy="1166812"/>
          </a:xfrm>
          <a:solidFill>
            <a:schemeClr val="bg1"/>
          </a:solidFill>
        </p:grpSpPr>
        <p:sp>
          <p:nvSpPr>
            <p:cNvPr id="75"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4576294" y="4963423"/>
            <a:ext cx="447407" cy="385293"/>
            <a:chOff x="2727325" y="-39687"/>
            <a:chExt cx="1463675" cy="1260475"/>
          </a:xfrm>
          <a:solidFill>
            <a:schemeClr val="bg1"/>
          </a:solidFill>
        </p:grpSpPr>
        <p:sp>
          <p:nvSpPr>
            <p:cNvPr id="79"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1" name="Freeform 22"/>
          <p:cNvSpPr>
            <a:spLocks noEditPoints="1"/>
          </p:cNvSpPr>
          <p:nvPr/>
        </p:nvSpPr>
        <p:spPr bwMode="auto">
          <a:xfrm>
            <a:off x="4588912" y="3002709"/>
            <a:ext cx="422173" cy="304256"/>
          </a:xfrm>
          <a:custGeom>
            <a:avLst/>
            <a:gdLst>
              <a:gd name="T0" fmla="*/ 298 w 368"/>
              <a:gd name="T1" fmla="*/ 94 h 265"/>
              <a:gd name="T2" fmla="*/ 196 w 368"/>
              <a:gd name="T3" fmla="*/ 0 h 265"/>
              <a:gd name="T4" fmla="*/ 102 w 368"/>
              <a:gd name="T5" fmla="*/ 60 h 265"/>
              <a:gd name="T6" fmla="*/ 86 w 368"/>
              <a:gd name="T7" fmla="*/ 58 h 265"/>
              <a:gd name="T8" fmla="*/ 35 w 368"/>
              <a:gd name="T9" fmla="*/ 109 h 265"/>
              <a:gd name="T10" fmla="*/ 37 w 368"/>
              <a:gd name="T11" fmla="*/ 126 h 265"/>
              <a:gd name="T12" fmla="*/ 0 w 368"/>
              <a:gd name="T13" fmla="*/ 190 h 265"/>
              <a:gd name="T14" fmla="*/ 75 w 368"/>
              <a:gd name="T15" fmla="*/ 265 h 265"/>
              <a:gd name="T16" fmla="*/ 75 w 368"/>
              <a:gd name="T17" fmla="*/ 265 h 265"/>
              <a:gd name="T18" fmla="*/ 282 w 368"/>
              <a:gd name="T19" fmla="*/ 265 h 265"/>
              <a:gd name="T20" fmla="*/ 282 w 368"/>
              <a:gd name="T21" fmla="*/ 265 h 265"/>
              <a:gd name="T22" fmla="*/ 368 w 368"/>
              <a:gd name="T23" fmla="*/ 178 h 265"/>
              <a:gd name="T24" fmla="*/ 298 w 368"/>
              <a:gd name="T25" fmla="*/ 94 h 265"/>
              <a:gd name="T26" fmla="*/ 282 w 368"/>
              <a:gd name="T27" fmla="*/ 242 h 265"/>
              <a:gd name="T28" fmla="*/ 282 w 368"/>
              <a:gd name="T29" fmla="*/ 242 h 265"/>
              <a:gd name="T30" fmla="*/ 75 w 368"/>
              <a:gd name="T31" fmla="*/ 242 h 265"/>
              <a:gd name="T32" fmla="*/ 23 w 368"/>
              <a:gd name="T33" fmla="*/ 190 h 265"/>
              <a:gd name="T34" fmla="*/ 49 w 368"/>
              <a:gd name="T35" fmla="*/ 145 h 265"/>
              <a:gd name="T36" fmla="*/ 59 w 368"/>
              <a:gd name="T37" fmla="*/ 118 h 265"/>
              <a:gd name="T38" fmla="*/ 58 w 368"/>
              <a:gd name="T39" fmla="*/ 109 h 265"/>
              <a:gd name="T40" fmla="*/ 86 w 368"/>
              <a:gd name="T41" fmla="*/ 81 h 265"/>
              <a:gd name="T42" fmla="*/ 102 w 368"/>
              <a:gd name="T43" fmla="*/ 83 h 265"/>
              <a:gd name="T44" fmla="*/ 123 w 368"/>
              <a:gd name="T45" fmla="*/ 70 h 265"/>
              <a:gd name="T46" fmla="*/ 196 w 368"/>
              <a:gd name="T47" fmla="*/ 23 h 265"/>
              <a:gd name="T48" fmla="*/ 275 w 368"/>
              <a:gd name="T49" fmla="*/ 96 h 265"/>
              <a:gd name="T50" fmla="*/ 294 w 368"/>
              <a:gd name="T51" fmla="*/ 116 h 265"/>
              <a:gd name="T52" fmla="*/ 345 w 368"/>
              <a:gd name="T53" fmla="*/ 178 h 265"/>
              <a:gd name="T54" fmla="*/ 282 w 368"/>
              <a:gd name="T55" fmla="*/ 2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265">
                <a:moveTo>
                  <a:pt x="298" y="94"/>
                </a:moveTo>
                <a:cubicBezTo>
                  <a:pt x="293" y="41"/>
                  <a:pt x="250" y="0"/>
                  <a:pt x="196" y="0"/>
                </a:cubicBezTo>
                <a:cubicBezTo>
                  <a:pt x="154" y="0"/>
                  <a:pt x="118" y="25"/>
                  <a:pt x="102" y="60"/>
                </a:cubicBezTo>
                <a:cubicBezTo>
                  <a:pt x="97" y="59"/>
                  <a:pt x="92" y="58"/>
                  <a:pt x="86" y="58"/>
                </a:cubicBezTo>
                <a:cubicBezTo>
                  <a:pt x="58" y="58"/>
                  <a:pt x="35" y="81"/>
                  <a:pt x="35" y="109"/>
                </a:cubicBezTo>
                <a:cubicBezTo>
                  <a:pt x="35" y="115"/>
                  <a:pt x="36" y="120"/>
                  <a:pt x="37" y="126"/>
                </a:cubicBezTo>
                <a:cubicBezTo>
                  <a:pt x="15" y="139"/>
                  <a:pt x="0" y="162"/>
                  <a:pt x="0" y="190"/>
                </a:cubicBezTo>
                <a:cubicBezTo>
                  <a:pt x="0" y="231"/>
                  <a:pt x="34" y="265"/>
                  <a:pt x="75" y="265"/>
                </a:cubicBezTo>
                <a:cubicBezTo>
                  <a:pt x="75" y="265"/>
                  <a:pt x="75" y="265"/>
                  <a:pt x="75" y="265"/>
                </a:cubicBezTo>
                <a:cubicBezTo>
                  <a:pt x="282" y="265"/>
                  <a:pt x="282" y="265"/>
                  <a:pt x="282" y="265"/>
                </a:cubicBezTo>
                <a:cubicBezTo>
                  <a:pt x="282" y="265"/>
                  <a:pt x="282" y="265"/>
                  <a:pt x="282" y="265"/>
                </a:cubicBezTo>
                <a:cubicBezTo>
                  <a:pt x="330" y="265"/>
                  <a:pt x="368" y="226"/>
                  <a:pt x="368" y="178"/>
                </a:cubicBezTo>
                <a:cubicBezTo>
                  <a:pt x="368" y="136"/>
                  <a:pt x="338" y="101"/>
                  <a:pt x="298" y="94"/>
                </a:cubicBezTo>
                <a:close/>
                <a:moveTo>
                  <a:pt x="282" y="242"/>
                </a:moveTo>
                <a:cubicBezTo>
                  <a:pt x="282" y="242"/>
                  <a:pt x="282" y="242"/>
                  <a:pt x="282" y="242"/>
                </a:cubicBezTo>
                <a:cubicBezTo>
                  <a:pt x="75" y="242"/>
                  <a:pt x="75" y="242"/>
                  <a:pt x="75" y="242"/>
                </a:cubicBezTo>
                <a:cubicBezTo>
                  <a:pt x="46" y="242"/>
                  <a:pt x="23" y="219"/>
                  <a:pt x="23" y="190"/>
                </a:cubicBezTo>
                <a:cubicBezTo>
                  <a:pt x="23" y="172"/>
                  <a:pt x="33" y="155"/>
                  <a:pt x="49" y="145"/>
                </a:cubicBezTo>
                <a:cubicBezTo>
                  <a:pt x="65" y="136"/>
                  <a:pt x="66" y="135"/>
                  <a:pt x="59" y="118"/>
                </a:cubicBezTo>
                <a:cubicBezTo>
                  <a:pt x="58" y="115"/>
                  <a:pt x="58" y="112"/>
                  <a:pt x="58" y="109"/>
                </a:cubicBezTo>
                <a:cubicBezTo>
                  <a:pt x="58" y="94"/>
                  <a:pt x="70" y="81"/>
                  <a:pt x="86" y="81"/>
                </a:cubicBezTo>
                <a:cubicBezTo>
                  <a:pt x="86" y="81"/>
                  <a:pt x="94" y="80"/>
                  <a:pt x="102" y="83"/>
                </a:cubicBezTo>
                <a:cubicBezTo>
                  <a:pt x="115" y="89"/>
                  <a:pt x="117" y="83"/>
                  <a:pt x="123" y="70"/>
                </a:cubicBezTo>
                <a:cubicBezTo>
                  <a:pt x="136" y="41"/>
                  <a:pt x="165" y="23"/>
                  <a:pt x="196" y="23"/>
                </a:cubicBezTo>
                <a:cubicBezTo>
                  <a:pt x="237" y="23"/>
                  <a:pt x="271" y="54"/>
                  <a:pt x="275" y="96"/>
                </a:cubicBezTo>
                <a:cubicBezTo>
                  <a:pt x="277" y="112"/>
                  <a:pt x="277" y="112"/>
                  <a:pt x="294" y="116"/>
                </a:cubicBezTo>
                <a:cubicBezTo>
                  <a:pt x="324" y="122"/>
                  <a:pt x="345" y="148"/>
                  <a:pt x="345" y="178"/>
                </a:cubicBezTo>
                <a:cubicBezTo>
                  <a:pt x="345" y="213"/>
                  <a:pt x="317" y="242"/>
                  <a:pt x="282" y="2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113"/>
          <p:cNvSpPr>
            <a:spLocks noEditPoints="1"/>
          </p:cNvSpPr>
          <p:nvPr/>
        </p:nvSpPr>
        <p:spPr bwMode="auto">
          <a:xfrm>
            <a:off x="2029207" y="2968217"/>
            <a:ext cx="367591" cy="35653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3" name="Freeform 84"/>
          <p:cNvSpPr>
            <a:spLocks noEditPoints="1"/>
          </p:cNvSpPr>
          <p:nvPr/>
        </p:nvSpPr>
        <p:spPr bwMode="auto">
          <a:xfrm>
            <a:off x="9640334" y="5019490"/>
            <a:ext cx="356535" cy="233544"/>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76705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9"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dissolve">
                                      <p:cBhvr>
                                        <p:cTn id="17" dur="500"/>
                                        <p:tgtEl>
                                          <p:spTgt spid="9">
                                            <p:txEl>
                                              <p:pRg st="0" end="0"/>
                                            </p:txEl>
                                          </p:spTgt>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childTnLst>
                          </p:cTn>
                        </p:par>
                        <p:par>
                          <p:cTn id="29" fill="hold">
                            <p:stCondLst>
                              <p:cond delay="2300"/>
                            </p:stCondLst>
                            <p:childTnLst>
                              <p:par>
                                <p:cTn id="30" presetID="10" presetClass="entr" presetSubtype="0" fill="hold" grpId="0" nodeType="after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fade">
                                      <p:cBhvr>
                                        <p:cTn id="32" dur="500"/>
                                        <p:tgtEl>
                                          <p:spTgt spid="41"/>
                                        </p:tgtEl>
                                      </p:cBhvr>
                                    </p:animEffect>
                                  </p:childTnLst>
                                </p:cTn>
                              </p:par>
                            </p:childTnLst>
                          </p:cTn>
                        </p:par>
                        <p:par>
                          <p:cTn id="33" fill="hold">
                            <p:stCondLst>
                              <p:cond delay="2800"/>
                            </p:stCondLst>
                            <p:childTnLst>
                              <p:par>
                                <p:cTn id="34" presetID="53" presetClass="entr" presetSubtype="16" fill="hold" grpId="0" nodeType="afterEffect">
                                  <p:stCondLst>
                                    <p:cond delay="0"/>
                                  </p:stCondLst>
                                  <p:childTnLst>
                                    <p:set>
                                      <p:cBhvr>
                                        <p:cTn id="35" dur="1" fill="hold">
                                          <p:stCondLst>
                                            <p:cond delay="0"/>
                                          </p:stCondLst>
                                        </p:cTn>
                                        <p:tgtEl>
                                          <p:spTgt spid="81"/>
                                        </p:tgtEl>
                                        <p:attrNameLst>
                                          <p:attrName>style.visibility</p:attrName>
                                        </p:attrNameLst>
                                      </p:cBhvr>
                                      <p:to>
                                        <p:strVal val="visible"/>
                                      </p:to>
                                    </p:set>
                                    <p:anim calcmode="lin" valueType="num">
                                      <p:cBhvr>
                                        <p:cTn id="36" dur="500" fill="hold"/>
                                        <p:tgtEl>
                                          <p:spTgt spid="81"/>
                                        </p:tgtEl>
                                        <p:attrNameLst>
                                          <p:attrName>ppt_w</p:attrName>
                                        </p:attrNameLst>
                                      </p:cBhvr>
                                      <p:tavLst>
                                        <p:tav tm="0">
                                          <p:val>
                                            <p:fltVal val="0"/>
                                          </p:val>
                                        </p:tav>
                                        <p:tav tm="100000">
                                          <p:val>
                                            <p:strVal val="#ppt_w"/>
                                          </p:val>
                                        </p:tav>
                                      </p:tavLst>
                                    </p:anim>
                                    <p:anim calcmode="lin" valueType="num">
                                      <p:cBhvr>
                                        <p:cTn id="37" dur="500" fill="hold"/>
                                        <p:tgtEl>
                                          <p:spTgt spid="81"/>
                                        </p:tgtEl>
                                        <p:attrNameLst>
                                          <p:attrName>ppt_h</p:attrName>
                                        </p:attrNameLst>
                                      </p:cBhvr>
                                      <p:tavLst>
                                        <p:tav tm="0">
                                          <p:val>
                                            <p:fltVal val="0"/>
                                          </p:val>
                                        </p:tav>
                                        <p:tav tm="100000">
                                          <p:val>
                                            <p:strVal val="#ppt_h"/>
                                          </p:val>
                                        </p:tav>
                                      </p:tavLst>
                                    </p:anim>
                                    <p:animEffect transition="in" filter="fade">
                                      <p:cBhvr>
                                        <p:cTn id="38" dur="500"/>
                                        <p:tgtEl>
                                          <p:spTgt spid="81"/>
                                        </p:tgtEl>
                                      </p:cBhvr>
                                    </p:animEffect>
                                  </p:childTnLst>
                                </p:cTn>
                              </p:par>
                            </p:childTnLst>
                          </p:cTn>
                        </p:par>
                        <p:par>
                          <p:cTn id="39" fill="hold">
                            <p:stCondLst>
                              <p:cond delay="3300"/>
                            </p:stCondLst>
                            <p:childTnLst>
                              <p:par>
                                <p:cTn id="40" presetID="10" presetClass="entr" presetSubtype="0"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childTnLst>
                          </p:cTn>
                        </p:par>
                        <p:par>
                          <p:cTn id="46" fill="hold">
                            <p:stCondLst>
                              <p:cond delay="3800"/>
                            </p:stCondLst>
                            <p:childTnLst>
                              <p:par>
                                <p:cTn id="47" presetID="10" presetClass="entr" presetSubtype="0" fill="hold" grpId="0" nodeType="afterEffect">
                                  <p:stCondLst>
                                    <p:cond delay="0"/>
                                  </p:stCondLst>
                                  <p:childTnLst>
                                    <p:set>
                                      <p:cBhvr>
                                        <p:cTn id="48" dur="1" fill="hold">
                                          <p:stCondLst>
                                            <p:cond delay="0"/>
                                          </p:stCondLst>
                                        </p:cTn>
                                        <p:tgtEl>
                                          <p:spTgt spid="53"/>
                                        </p:tgtEl>
                                        <p:attrNameLst>
                                          <p:attrName>style.visibility</p:attrName>
                                        </p:attrNameLst>
                                      </p:cBhvr>
                                      <p:to>
                                        <p:strVal val="visible"/>
                                      </p:to>
                                    </p:set>
                                    <p:animEffect transition="in" filter="fade">
                                      <p:cBhvr>
                                        <p:cTn id="49" dur="500"/>
                                        <p:tgtEl>
                                          <p:spTgt spid="53"/>
                                        </p:tgtEl>
                                      </p:cBhvr>
                                    </p:animEffect>
                                  </p:childTnLst>
                                </p:cTn>
                              </p:par>
                            </p:childTnLst>
                          </p:cTn>
                        </p:par>
                        <p:par>
                          <p:cTn id="50" fill="hold">
                            <p:stCondLst>
                              <p:cond delay="4300"/>
                            </p:stCondLst>
                            <p:childTnLst>
                              <p:par>
                                <p:cTn id="51" presetID="53" presetClass="entr" presetSubtype="16" fill="hold" nodeType="afterEffect">
                                  <p:stCondLst>
                                    <p:cond delay="0"/>
                                  </p:stCondLst>
                                  <p:childTnLst>
                                    <p:set>
                                      <p:cBhvr>
                                        <p:cTn id="52" dur="1" fill="hold">
                                          <p:stCondLst>
                                            <p:cond delay="0"/>
                                          </p:stCondLst>
                                        </p:cTn>
                                        <p:tgtEl>
                                          <p:spTgt spid="70"/>
                                        </p:tgtEl>
                                        <p:attrNameLst>
                                          <p:attrName>style.visibility</p:attrName>
                                        </p:attrNameLst>
                                      </p:cBhvr>
                                      <p:to>
                                        <p:strVal val="visible"/>
                                      </p:to>
                                    </p:set>
                                    <p:anim calcmode="lin" valueType="num">
                                      <p:cBhvr>
                                        <p:cTn id="53" dur="500" fill="hold"/>
                                        <p:tgtEl>
                                          <p:spTgt spid="70"/>
                                        </p:tgtEl>
                                        <p:attrNameLst>
                                          <p:attrName>ppt_w</p:attrName>
                                        </p:attrNameLst>
                                      </p:cBhvr>
                                      <p:tavLst>
                                        <p:tav tm="0">
                                          <p:val>
                                            <p:fltVal val="0"/>
                                          </p:val>
                                        </p:tav>
                                        <p:tav tm="100000">
                                          <p:val>
                                            <p:strVal val="#ppt_w"/>
                                          </p:val>
                                        </p:tav>
                                      </p:tavLst>
                                    </p:anim>
                                    <p:anim calcmode="lin" valueType="num">
                                      <p:cBhvr>
                                        <p:cTn id="54" dur="500" fill="hold"/>
                                        <p:tgtEl>
                                          <p:spTgt spid="70"/>
                                        </p:tgtEl>
                                        <p:attrNameLst>
                                          <p:attrName>ppt_h</p:attrName>
                                        </p:attrNameLst>
                                      </p:cBhvr>
                                      <p:tavLst>
                                        <p:tav tm="0">
                                          <p:val>
                                            <p:fltVal val="0"/>
                                          </p:val>
                                        </p:tav>
                                        <p:tav tm="100000">
                                          <p:val>
                                            <p:strVal val="#ppt_h"/>
                                          </p:val>
                                        </p:tav>
                                      </p:tavLst>
                                    </p:anim>
                                    <p:animEffect transition="in" filter="fade">
                                      <p:cBhvr>
                                        <p:cTn id="55" dur="500"/>
                                        <p:tgtEl>
                                          <p:spTgt spid="70"/>
                                        </p:tgtEl>
                                      </p:cBhvr>
                                    </p:animEffect>
                                  </p:childTnLst>
                                </p:cTn>
                              </p:par>
                            </p:childTnLst>
                          </p:cTn>
                        </p:par>
                        <p:par>
                          <p:cTn id="56" fill="hold">
                            <p:stCondLst>
                              <p:cond delay="4800"/>
                            </p:stCondLst>
                            <p:childTnLst>
                              <p:par>
                                <p:cTn id="57" presetID="10"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Effect transition="in" filter="fade">
                                      <p:cBhvr>
                                        <p:cTn id="62" dur="500"/>
                                        <p:tgtEl>
                                          <p:spTgt spid="55"/>
                                        </p:tgtEl>
                                      </p:cBhvr>
                                    </p:animEffect>
                                  </p:childTnLst>
                                </p:cTn>
                              </p:par>
                            </p:childTnLst>
                          </p:cTn>
                        </p:par>
                        <p:par>
                          <p:cTn id="63" fill="hold">
                            <p:stCondLst>
                              <p:cond delay="5300"/>
                            </p:stCondLst>
                            <p:childTnLst>
                              <p:par>
                                <p:cTn id="64" presetID="10" presetClass="entr" presetSubtype="0" fill="hold" grpId="0" nodeType="afterEffect">
                                  <p:stCondLst>
                                    <p:cond delay="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500"/>
                                        <p:tgtEl>
                                          <p:spTgt spid="47"/>
                                        </p:tgtEl>
                                      </p:cBhvr>
                                    </p:animEffect>
                                  </p:childTnLst>
                                </p:cTn>
                              </p:par>
                            </p:childTnLst>
                          </p:cTn>
                        </p:par>
                        <p:par>
                          <p:cTn id="67" fill="hold">
                            <p:stCondLst>
                              <p:cond delay="5800"/>
                            </p:stCondLst>
                            <p:childTnLst>
                              <p:par>
                                <p:cTn id="68" presetID="53" presetClass="entr" presetSubtype="16" fill="hold" nodeType="afterEffect">
                                  <p:stCondLst>
                                    <p:cond delay="0"/>
                                  </p:stCondLst>
                                  <p:childTnLst>
                                    <p:set>
                                      <p:cBhvr>
                                        <p:cTn id="69" dur="1" fill="hold">
                                          <p:stCondLst>
                                            <p:cond delay="0"/>
                                          </p:stCondLst>
                                        </p:cTn>
                                        <p:tgtEl>
                                          <p:spTgt spid="62"/>
                                        </p:tgtEl>
                                        <p:attrNameLst>
                                          <p:attrName>style.visibility</p:attrName>
                                        </p:attrNameLst>
                                      </p:cBhvr>
                                      <p:to>
                                        <p:strVal val="visible"/>
                                      </p:to>
                                    </p:set>
                                    <p:anim calcmode="lin" valueType="num">
                                      <p:cBhvr>
                                        <p:cTn id="70" dur="500" fill="hold"/>
                                        <p:tgtEl>
                                          <p:spTgt spid="62"/>
                                        </p:tgtEl>
                                        <p:attrNameLst>
                                          <p:attrName>ppt_w</p:attrName>
                                        </p:attrNameLst>
                                      </p:cBhvr>
                                      <p:tavLst>
                                        <p:tav tm="0">
                                          <p:val>
                                            <p:fltVal val="0"/>
                                          </p:val>
                                        </p:tav>
                                        <p:tav tm="100000">
                                          <p:val>
                                            <p:strVal val="#ppt_w"/>
                                          </p:val>
                                        </p:tav>
                                      </p:tavLst>
                                    </p:anim>
                                    <p:anim calcmode="lin" valueType="num">
                                      <p:cBhvr>
                                        <p:cTn id="71" dur="500" fill="hold"/>
                                        <p:tgtEl>
                                          <p:spTgt spid="62"/>
                                        </p:tgtEl>
                                        <p:attrNameLst>
                                          <p:attrName>ppt_h</p:attrName>
                                        </p:attrNameLst>
                                      </p:cBhvr>
                                      <p:tavLst>
                                        <p:tav tm="0">
                                          <p:val>
                                            <p:fltVal val="0"/>
                                          </p:val>
                                        </p:tav>
                                        <p:tav tm="100000">
                                          <p:val>
                                            <p:strVal val="#ppt_h"/>
                                          </p:val>
                                        </p:tav>
                                      </p:tavLst>
                                    </p:anim>
                                    <p:animEffect transition="in" filter="fade">
                                      <p:cBhvr>
                                        <p:cTn id="72" dur="500"/>
                                        <p:tgtEl>
                                          <p:spTgt spid="62"/>
                                        </p:tgtEl>
                                      </p:cBhvr>
                                    </p:animEffect>
                                  </p:childTnLst>
                                </p:cTn>
                              </p:par>
                            </p:childTnLst>
                          </p:cTn>
                        </p:par>
                        <p:par>
                          <p:cTn id="73" fill="hold">
                            <p:stCondLst>
                              <p:cond delay="6300"/>
                            </p:stCondLst>
                            <p:childTnLst>
                              <p:par>
                                <p:cTn id="74" presetID="10" presetClass="entr" presetSubtype="0" fill="hold" grpId="0" nodeType="after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fade">
                                      <p:cBhvr>
                                        <p:cTn id="76" dur="500"/>
                                        <p:tgtEl>
                                          <p:spTgt spid="4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fade">
                                      <p:cBhvr>
                                        <p:cTn id="79" dur="500"/>
                                        <p:tgtEl>
                                          <p:spTgt spid="49"/>
                                        </p:tgtEl>
                                      </p:cBhvr>
                                    </p:animEffect>
                                  </p:childTnLst>
                                </p:cTn>
                              </p:par>
                            </p:childTnLst>
                          </p:cTn>
                        </p:par>
                        <p:par>
                          <p:cTn id="80" fill="hold">
                            <p:stCondLst>
                              <p:cond delay="6800"/>
                            </p:stCondLst>
                            <p:childTnLst>
                              <p:par>
                                <p:cTn id="81" presetID="10" presetClass="entr" presetSubtype="0" fill="hold" grpId="0" nodeType="after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500"/>
                                        <p:tgtEl>
                                          <p:spTgt spid="38"/>
                                        </p:tgtEl>
                                      </p:cBhvr>
                                    </p:animEffect>
                                  </p:childTnLst>
                                </p:cTn>
                              </p:par>
                            </p:childTnLst>
                          </p:cTn>
                        </p:par>
                        <p:par>
                          <p:cTn id="84" fill="hold">
                            <p:stCondLst>
                              <p:cond delay="7300"/>
                            </p:stCondLst>
                            <p:childTnLst>
                              <p:par>
                                <p:cTn id="85" presetID="53" presetClass="entr" presetSubtype="16" fill="hold" nodeType="afterEffect">
                                  <p:stCondLst>
                                    <p:cond delay="0"/>
                                  </p:stCondLst>
                                  <p:childTnLst>
                                    <p:set>
                                      <p:cBhvr>
                                        <p:cTn id="86" dur="1" fill="hold">
                                          <p:stCondLst>
                                            <p:cond delay="0"/>
                                          </p:stCondLst>
                                        </p:cTn>
                                        <p:tgtEl>
                                          <p:spTgt spid="74"/>
                                        </p:tgtEl>
                                        <p:attrNameLst>
                                          <p:attrName>style.visibility</p:attrName>
                                        </p:attrNameLst>
                                      </p:cBhvr>
                                      <p:to>
                                        <p:strVal val="visible"/>
                                      </p:to>
                                    </p:set>
                                    <p:anim calcmode="lin" valueType="num">
                                      <p:cBhvr>
                                        <p:cTn id="87" dur="500" fill="hold"/>
                                        <p:tgtEl>
                                          <p:spTgt spid="74"/>
                                        </p:tgtEl>
                                        <p:attrNameLst>
                                          <p:attrName>ppt_w</p:attrName>
                                        </p:attrNameLst>
                                      </p:cBhvr>
                                      <p:tavLst>
                                        <p:tav tm="0">
                                          <p:val>
                                            <p:fltVal val="0"/>
                                          </p:val>
                                        </p:tav>
                                        <p:tav tm="100000">
                                          <p:val>
                                            <p:strVal val="#ppt_w"/>
                                          </p:val>
                                        </p:tav>
                                      </p:tavLst>
                                    </p:anim>
                                    <p:anim calcmode="lin" valueType="num">
                                      <p:cBhvr>
                                        <p:cTn id="88" dur="500" fill="hold"/>
                                        <p:tgtEl>
                                          <p:spTgt spid="74"/>
                                        </p:tgtEl>
                                        <p:attrNameLst>
                                          <p:attrName>ppt_h</p:attrName>
                                        </p:attrNameLst>
                                      </p:cBhvr>
                                      <p:tavLst>
                                        <p:tav tm="0">
                                          <p:val>
                                            <p:fltVal val="0"/>
                                          </p:val>
                                        </p:tav>
                                        <p:tav tm="100000">
                                          <p:val>
                                            <p:strVal val="#ppt_h"/>
                                          </p:val>
                                        </p:tav>
                                      </p:tavLst>
                                    </p:anim>
                                    <p:animEffect transition="in" filter="fade">
                                      <p:cBhvr>
                                        <p:cTn id="89" dur="500"/>
                                        <p:tgtEl>
                                          <p:spTgt spid="74"/>
                                        </p:tgtEl>
                                      </p:cBhvr>
                                    </p:animEffect>
                                  </p:childTnLst>
                                </p:cTn>
                              </p:par>
                            </p:childTnLst>
                          </p:cTn>
                        </p:par>
                        <p:par>
                          <p:cTn id="90" fill="hold">
                            <p:stCondLst>
                              <p:cond delay="7800"/>
                            </p:stCondLst>
                            <p:childTnLst>
                              <p:par>
                                <p:cTn id="91" presetID="10" presetClass="entr" presetSubtype="0" fill="hold" grpId="0" nodeType="afterEffect">
                                  <p:stCondLst>
                                    <p:cond delay="0"/>
                                  </p:stCondLst>
                                  <p:childTnLst>
                                    <p:set>
                                      <p:cBhvr>
                                        <p:cTn id="92" dur="1" fill="hold">
                                          <p:stCondLst>
                                            <p:cond delay="0"/>
                                          </p:stCondLst>
                                        </p:cTn>
                                        <p:tgtEl>
                                          <p:spTgt spid="39"/>
                                        </p:tgtEl>
                                        <p:attrNameLst>
                                          <p:attrName>style.visibility</p:attrName>
                                        </p:attrNameLst>
                                      </p:cBhvr>
                                      <p:to>
                                        <p:strVal val="visible"/>
                                      </p:to>
                                    </p:set>
                                    <p:animEffect transition="in" filter="fade">
                                      <p:cBhvr>
                                        <p:cTn id="93" dur="500"/>
                                        <p:tgtEl>
                                          <p:spTgt spid="39"/>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0"/>
                                        </p:tgtEl>
                                        <p:attrNameLst>
                                          <p:attrName>style.visibility</p:attrName>
                                        </p:attrNameLst>
                                      </p:cBhvr>
                                      <p:to>
                                        <p:strVal val="visible"/>
                                      </p:to>
                                    </p:set>
                                    <p:animEffect transition="in" filter="fade">
                                      <p:cBhvr>
                                        <p:cTn id="96" dur="500"/>
                                        <p:tgtEl>
                                          <p:spTgt spid="40"/>
                                        </p:tgtEl>
                                      </p:cBhvr>
                                    </p:animEffect>
                                  </p:childTnLst>
                                </p:cTn>
                              </p:par>
                            </p:childTnLst>
                          </p:cTn>
                        </p:par>
                        <p:par>
                          <p:cTn id="97" fill="hold">
                            <p:stCondLst>
                              <p:cond delay="8300"/>
                            </p:stCondLst>
                            <p:childTnLst>
                              <p:par>
                                <p:cTn id="98" presetID="10" presetClass="entr" presetSubtype="0" fill="hold" grpId="0" nodeType="afterEffect">
                                  <p:stCondLst>
                                    <p:cond delay="0"/>
                                  </p:stCondLst>
                                  <p:childTnLst>
                                    <p:set>
                                      <p:cBhvr>
                                        <p:cTn id="99" dur="1" fill="hold">
                                          <p:stCondLst>
                                            <p:cond delay="0"/>
                                          </p:stCondLst>
                                        </p:cTn>
                                        <p:tgtEl>
                                          <p:spTgt spid="44"/>
                                        </p:tgtEl>
                                        <p:attrNameLst>
                                          <p:attrName>style.visibility</p:attrName>
                                        </p:attrNameLst>
                                      </p:cBhvr>
                                      <p:to>
                                        <p:strVal val="visible"/>
                                      </p:to>
                                    </p:set>
                                    <p:animEffect transition="in" filter="fade">
                                      <p:cBhvr>
                                        <p:cTn id="100" dur="500"/>
                                        <p:tgtEl>
                                          <p:spTgt spid="44"/>
                                        </p:tgtEl>
                                      </p:cBhvr>
                                    </p:animEffect>
                                  </p:childTnLst>
                                </p:cTn>
                              </p:par>
                            </p:childTnLst>
                          </p:cTn>
                        </p:par>
                        <p:par>
                          <p:cTn id="101" fill="hold">
                            <p:stCondLst>
                              <p:cond delay="8800"/>
                            </p:stCondLst>
                            <p:childTnLst>
                              <p:par>
                                <p:cTn id="102" presetID="53" presetClass="entr" presetSubtype="16" fill="hold" nodeType="afterEffect">
                                  <p:stCondLst>
                                    <p:cond delay="0"/>
                                  </p:stCondLst>
                                  <p:childTnLst>
                                    <p:set>
                                      <p:cBhvr>
                                        <p:cTn id="103" dur="1" fill="hold">
                                          <p:stCondLst>
                                            <p:cond delay="0"/>
                                          </p:stCondLst>
                                        </p:cTn>
                                        <p:tgtEl>
                                          <p:spTgt spid="78"/>
                                        </p:tgtEl>
                                        <p:attrNameLst>
                                          <p:attrName>style.visibility</p:attrName>
                                        </p:attrNameLst>
                                      </p:cBhvr>
                                      <p:to>
                                        <p:strVal val="visible"/>
                                      </p:to>
                                    </p:set>
                                    <p:anim calcmode="lin" valueType="num">
                                      <p:cBhvr>
                                        <p:cTn id="104" dur="500" fill="hold"/>
                                        <p:tgtEl>
                                          <p:spTgt spid="78"/>
                                        </p:tgtEl>
                                        <p:attrNameLst>
                                          <p:attrName>ppt_w</p:attrName>
                                        </p:attrNameLst>
                                      </p:cBhvr>
                                      <p:tavLst>
                                        <p:tav tm="0">
                                          <p:val>
                                            <p:fltVal val="0"/>
                                          </p:val>
                                        </p:tav>
                                        <p:tav tm="100000">
                                          <p:val>
                                            <p:strVal val="#ppt_w"/>
                                          </p:val>
                                        </p:tav>
                                      </p:tavLst>
                                    </p:anim>
                                    <p:anim calcmode="lin" valueType="num">
                                      <p:cBhvr>
                                        <p:cTn id="105" dur="500" fill="hold"/>
                                        <p:tgtEl>
                                          <p:spTgt spid="78"/>
                                        </p:tgtEl>
                                        <p:attrNameLst>
                                          <p:attrName>ppt_h</p:attrName>
                                        </p:attrNameLst>
                                      </p:cBhvr>
                                      <p:tavLst>
                                        <p:tav tm="0">
                                          <p:val>
                                            <p:fltVal val="0"/>
                                          </p:val>
                                        </p:tav>
                                        <p:tav tm="100000">
                                          <p:val>
                                            <p:strVal val="#ppt_h"/>
                                          </p:val>
                                        </p:tav>
                                      </p:tavLst>
                                    </p:anim>
                                    <p:animEffect transition="in" filter="fade">
                                      <p:cBhvr>
                                        <p:cTn id="106" dur="500"/>
                                        <p:tgtEl>
                                          <p:spTgt spid="78"/>
                                        </p:tgtEl>
                                      </p:cBhvr>
                                    </p:animEffect>
                                  </p:childTnLst>
                                </p:cTn>
                              </p:par>
                            </p:childTnLst>
                          </p:cTn>
                        </p:par>
                        <p:par>
                          <p:cTn id="107" fill="hold">
                            <p:stCondLst>
                              <p:cond delay="9300"/>
                            </p:stCondLst>
                            <p:childTnLst>
                              <p:par>
                                <p:cTn id="108" presetID="10" presetClass="entr" presetSubtype="0" fill="hold" grpId="0" nodeType="afterEffect">
                                  <p:stCondLst>
                                    <p:cond delay="0"/>
                                  </p:stCondLst>
                                  <p:childTnLst>
                                    <p:set>
                                      <p:cBhvr>
                                        <p:cTn id="109" dur="1" fill="hold">
                                          <p:stCondLst>
                                            <p:cond delay="0"/>
                                          </p:stCondLst>
                                        </p:cTn>
                                        <p:tgtEl>
                                          <p:spTgt spid="45"/>
                                        </p:tgtEl>
                                        <p:attrNameLst>
                                          <p:attrName>style.visibility</p:attrName>
                                        </p:attrNameLst>
                                      </p:cBhvr>
                                      <p:to>
                                        <p:strVal val="visible"/>
                                      </p:to>
                                    </p:set>
                                    <p:animEffect transition="in" filter="fade">
                                      <p:cBhvr>
                                        <p:cTn id="110" dur="500"/>
                                        <p:tgtEl>
                                          <p:spTgt spid="4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6"/>
                                        </p:tgtEl>
                                        <p:attrNameLst>
                                          <p:attrName>style.visibility</p:attrName>
                                        </p:attrNameLst>
                                      </p:cBhvr>
                                      <p:to>
                                        <p:strVal val="visible"/>
                                      </p:to>
                                    </p:set>
                                    <p:animEffect transition="in" filter="fade">
                                      <p:cBhvr>
                                        <p:cTn id="113" dur="500"/>
                                        <p:tgtEl>
                                          <p:spTgt spid="46"/>
                                        </p:tgtEl>
                                      </p:cBhvr>
                                    </p:animEffect>
                                  </p:childTnLst>
                                </p:cTn>
                              </p:par>
                            </p:childTnLst>
                          </p:cTn>
                        </p:par>
                        <p:par>
                          <p:cTn id="114" fill="hold">
                            <p:stCondLst>
                              <p:cond delay="9800"/>
                            </p:stCondLst>
                            <p:childTnLst>
                              <p:par>
                                <p:cTn id="115" presetID="10" presetClass="entr" presetSubtype="0"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fade">
                                      <p:cBhvr>
                                        <p:cTn id="117" dur="500"/>
                                        <p:tgtEl>
                                          <p:spTgt spid="56"/>
                                        </p:tgtEl>
                                      </p:cBhvr>
                                    </p:animEffect>
                                  </p:childTnLst>
                                </p:cTn>
                              </p:par>
                            </p:childTnLst>
                          </p:cTn>
                        </p:par>
                        <p:par>
                          <p:cTn id="118" fill="hold">
                            <p:stCondLst>
                              <p:cond delay="10300"/>
                            </p:stCondLst>
                            <p:childTnLst>
                              <p:par>
                                <p:cTn id="119" presetID="53" presetClass="entr" presetSubtype="16" fill="hold" nodeType="afterEffect">
                                  <p:stCondLst>
                                    <p:cond delay="0"/>
                                  </p:stCondLst>
                                  <p:childTnLst>
                                    <p:set>
                                      <p:cBhvr>
                                        <p:cTn id="120" dur="1" fill="hold">
                                          <p:stCondLst>
                                            <p:cond delay="0"/>
                                          </p:stCondLst>
                                        </p:cTn>
                                        <p:tgtEl>
                                          <p:spTgt spid="59"/>
                                        </p:tgtEl>
                                        <p:attrNameLst>
                                          <p:attrName>style.visibility</p:attrName>
                                        </p:attrNameLst>
                                      </p:cBhvr>
                                      <p:to>
                                        <p:strVal val="visible"/>
                                      </p:to>
                                    </p:set>
                                    <p:anim calcmode="lin" valueType="num">
                                      <p:cBhvr>
                                        <p:cTn id="121" dur="500" fill="hold"/>
                                        <p:tgtEl>
                                          <p:spTgt spid="59"/>
                                        </p:tgtEl>
                                        <p:attrNameLst>
                                          <p:attrName>ppt_w</p:attrName>
                                        </p:attrNameLst>
                                      </p:cBhvr>
                                      <p:tavLst>
                                        <p:tav tm="0">
                                          <p:val>
                                            <p:fltVal val="0"/>
                                          </p:val>
                                        </p:tav>
                                        <p:tav tm="100000">
                                          <p:val>
                                            <p:strVal val="#ppt_w"/>
                                          </p:val>
                                        </p:tav>
                                      </p:tavLst>
                                    </p:anim>
                                    <p:anim calcmode="lin" valueType="num">
                                      <p:cBhvr>
                                        <p:cTn id="122" dur="500" fill="hold"/>
                                        <p:tgtEl>
                                          <p:spTgt spid="59"/>
                                        </p:tgtEl>
                                        <p:attrNameLst>
                                          <p:attrName>ppt_h</p:attrName>
                                        </p:attrNameLst>
                                      </p:cBhvr>
                                      <p:tavLst>
                                        <p:tav tm="0">
                                          <p:val>
                                            <p:fltVal val="0"/>
                                          </p:val>
                                        </p:tav>
                                        <p:tav tm="100000">
                                          <p:val>
                                            <p:strVal val="#ppt_h"/>
                                          </p:val>
                                        </p:tav>
                                      </p:tavLst>
                                    </p:anim>
                                    <p:animEffect transition="in" filter="fade">
                                      <p:cBhvr>
                                        <p:cTn id="123" dur="500"/>
                                        <p:tgtEl>
                                          <p:spTgt spid="59"/>
                                        </p:tgtEl>
                                      </p:cBhvr>
                                    </p:animEffect>
                                  </p:childTnLst>
                                </p:cTn>
                              </p:par>
                            </p:childTnLst>
                          </p:cTn>
                        </p:par>
                        <p:par>
                          <p:cTn id="124" fill="hold">
                            <p:stCondLst>
                              <p:cond delay="10800"/>
                            </p:stCondLst>
                            <p:childTnLst>
                              <p:par>
                                <p:cTn id="125" presetID="10" presetClass="entr" presetSubtype="0" fill="hold" grpId="0"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fade">
                                      <p:cBhvr>
                                        <p:cTn id="127" dur="500"/>
                                        <p:tgtEl>
                                          <p:spTgt spid="57"/>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58"/>
                                        </p:tgtEl>
                                        <p:attrNameLst>
                                          <p:attrName>style.visibility</p:attrName>
                                        </p:attrNameLst>
                                      </p:cBhvr>
                                      <p:to>
                                        <p:strVal val="visible"/>
                                      </p:to>
                                    </p:set>
                                    <p:animEffect transition="in" filter="fade">
                                      <p:cBhvr>
                                        <p:cTn id="130" dur="500"/>
                                        <p:tgtEl>
                                          <p:spTgt spid="58"/>
                                        </p:tgtEl>
                                      </p:cBhvr>
                                    </p:animEffect>
                                  </p:childTnLst>
                                </p:cTn>
                              </p:par>
                            </p:childTnLst>
                          </p:cTn>
                        </p:par>
                        <p:par>
                          <p:cTn id="131" fill="hold">
                            <p:stCondLst>
                              <p:cond delay="11300"/>
                            </p:stCondLst>
                            <p:childTnLst>
                              <p:par>
                                <p:cTn id="132" presetID="10" presetClass="entr" presetSubtype="0" fill="hold" grpId="0" nodeType="afterEffect">
                                  <p:stCondLst>
                                    <p:cond delay="0"/>
                                  </p:stCondLst>
                                  <p:childTnLst>
                                    <p:set>
                                      <p:cBhvr>
                                        <p:cTn id="133" dur="1" fill="hold">
                                          <p:stCondLst>
                                            <p:cond delay="0"/>
                                          </p:stCondLst>
                                        </p:cTn>
                                        <p:tgtEl>
                                          <p:spTgt spid="50"/>
                                        </p:tgtEl>
                                        <p:attrNameLst>
                                          <p:attrName>style.visibility</p:attrName>
                                        </p:attrNameLst>
                                      </p:cBhvr>
                                      <p:to>
                                        <p:strVal val="visible"/>
                                      </p:to>
                                    </p:set>
                                    <p:animEffect transition="in" filter="fade">
                                      <p:cBhvr>
                                        <p:cTn id="134" dur="500"/>
                                        <p:tgtEl>
                                          <p:spTgt spid="50"/>
                                        </p:tgtEl>
                                      </p:cBhvr>
                                    </p:animEffect>
                                  </p:childTnLst>
                                </p:cTn>
                              </p:par>
                            </p:childTnLst>
                          </p:cTn>
                        </p:par>
                        <p:par>
                          <p:cTn id="135" fill="hold">
                            <p:stCondLst>
                              <p:cond delay="11800"/>
                            </p:stCondLst>
                            <p:childTnLst>
                              <p:par>
                                <p:cTn id="136" presetID="10" presetClass="entr" presetSubtype="0" fill="hold" grpId="0" nodeType="afterEffect">
                                  <p:stCondLst>
                                    <p:cond delay="0"/>
                                  </p:stCondLst>
                                  <p:childTnLst>
                                    <p:set>
                                      <p:cBhvr>
                                        <p:cTn id="137" dur="1" fill="hold">
                                          <p:stCondLst>
                                            <p:cond delay="0"/>
                                          </p:stCondLst>
                                        </p:cTn>
                                        <p:tgtEl>
                                          <p:spTgt spid="51"/>
                                        </p:tgtEl>
                                        <p:attrNameLst>
                                          <p:attrName>style.visibility</p:attrName>
                                        </p:attrNameLst>
                                      </p:cBhvr>
                                      <p:to>
                                        <p:strVal val="visible"/>
                                      </p:to>
                                    </p:set>
                                    <p:animEffect transition="in" filter="fade">
                                      <p:cBhvr>
                                        <p:cTn id="138" dur="500"/>
                                        <p:tgtEl>
                                          <p:spTgt spid="51"/>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build="p"/>
      <p:bldP spid="35" grpId="0" animBg="1"/>
      <p:bldP spid="36" grpId="0"/>
      <p:bldP spid="37" grpId="0"/>
      <p:bldP spid="38" grpId="0" animBg="1"/>
      <p:bldP spid="39" grpId="0"/>
      <p:bldP spid="40" grpId="0"/>
      <p:bldP spid="41" grpId="0" animBg="1"/>
      <p:bldP spid="42" grpId="0"/>
      <p:bldP spid="43" grpId="0"/>
      <p:bldP spid="44" grpId="0" animBg="1"/>
      <p:bldP spid="45" grpId="0"/>
      <p:bldP spid="46" grpId="0"/>
      <p:bldP spid="47" grpId="0" animBg="1"/>
      <p:bldP spid="48" grpId="0"/>
      <p:bldP spid="49" grpId="0"/>
      <p:bldP spid="50" grpId="0" animBg="1"/>
      <p:bldP spid="51" grpId="0"/>
      <p:bldP spid="52" grpId="0"/>
      <p:bldP spid="53" grpId="0" animBg="1"/>
      <p:bldP spid="54" grpId="0"/>
      <p:bldP spid="55" grpId="0"/>
      <p:bldP spid="56" grpId="0" animBg="1"/>
      <p:bldP spid="57" grpId="0"/>
      <p:bldP spid="58" grpId="0"/>
      <p:bldP spid="8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13</a:t>
              </a:fld>
              <a:endParaRPr lang="en-US" sz="1000" dirty="0">
                <a:solidFill>
                  <a:schemeClr val="bg1"/>
                </a:solidFill>
                <a:latin typeface="Lato" pitchFamily="34" charset="0"/>
              </a:endParaRPr>
            </a:p>
          </p:txBody>
        </p:sp>
      </p:grpSp>
      <p:grpSp>
        <p:nvGrpSpPr>
          <p:cNvPr id="8" name="Group 7"/>
          <p:cNvGrpSpPr/>
          <p:nvPr/>
        </p:nvGrpSpPr>
        <p:grpSpPr>
          <a:xfrm flipH="1">
            <a:off x="6635144" y="1061477"/>
            <a:ext cx="5825099" cy="5843193"/>
            <a:chOff x="3388659" y="666750"/>
            <a:chExt cx="5688106" cy="6191250"/>
          </a:xfrm>
        </p:grpSpPr>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29894" r="13448"/>
            <a:stretch/>
          </p:blipFill>
          <p:spPr>
            <a:xfrm>
              <a:off x="3388659" y="666750"/>
              <a:ext cx="5688106" cy="6191250"/>
            </a:xfrm>
            <a:prstGeom prst="rect">
              <a:avLst/>
            </a:prstGeom>
          </p:spPr>
        </p:pic>
        <p:sp>
          <p:nvSpPr>
            <p:cNvPr id="10" name="Rectangle 9"/>
            <p:cNvSpPr/>
            <p:nvPr/>
          </p:nvSpPr>
          <p:spPr>
            <a:xfrm>
              <a:off x="5929745" y="1413164"/>
              <a:ext cx="2092037" cy="37169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p:cNvGrpSpPr/>
          <p:nvPr/>
        </p:nvGrpSpPr>
        <p:grpSpPr>
          <a:xfrm flipH="1">
            <a:off x="4792442" y="2171978"/>
            <a:ext cx="752008" cy="750378"/>
            <a:chOff x="1705521" y="2416711"/>
            <a:chExt cx="823913" cy="823913"/>
          </a:xfrm>
        </p:grpSpPr>
        <p:sp>
          <p:nvSpPr>
            <p:cNvPr id="12" name="Oval 68"/>
            <p:cNvSpPr>
              <a:spLocks noChangeArrowheads="1"/>
            </p:cNvSpPr>
            <p:nvPr/>
          </p:nvSpPr>
          <p:spPr bwMode="auto">
            <a:xfrm>
              <a:off x="1705521" y="2416711"/>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3" name="Group 12"/>
            <p:cNvGrpSpPr/>
            <p:nvPr/>
          </p:nvGrpSpPr>
          <p:grpSpPr>
            <a:xfrm>
              <a:off x="1920424" y="2649864"/>
              <a:ext cx="356535" cy="356535"/>
              <a:chOff x="4570491" y="4810943"/>
              <a:chExt cx="356535" cy="356535"/>
            </a:xfrm>
            <a:solidFill>
              <a:schemeClr val="bg1"/>
            </a:solidFill>
          </p:grpSpPr>
          <p:sp>
            <p:nvSpPr>
              <p:cNvPr id="14"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5"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7" name="Group 16"/>
          <p:cNvGrpSpPr/>
          <p:nvPr/>
        </p:nvGrpSpPr>
        <p:grpSpPr>
          <a:xfrm flipH="1">
            <a:off x="4792442" y="5347994"/>
            <a:ext cx="752008" cy="750378"/>
            <a:chOff x="2276959" y="3898362"/>
            <a:chExt cx="823913" cy="823913"/>
          </a:xfrm>
        </p:grpSpPr>
        <p:sp>
          <p:nvSpPr>
            <p:cNvPr id="18" name="Oval 68"/>
            <p:cNvSpPr>
              <a:spLocks noChangeArrowheads="1"/>
            </p:cNvSpPr>
            <p:nvPr/>
          </p:nvSpPr>
          <p:spPr bwMode="auto">
            <a:xfrm>
              <a:off x="2276959" y="3898362"/>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9" name="Group 18"/>
            <p:cNvGrpSpPr/>
            <p:nvPr/>
          </p:nvGrpSpPr>
          <p:grpSpPr>
            <a:xfrm>
              <a:off x="2517771" y="4145383"/>
              <a:ext cx="313696" cy="356535"/>
              <a:chOff x="6020125" y="4810943"/>
              <a:chExt cx="313696" cy="356535"/>
            </a:xfrm>
            <a:solidFill>
              <a:schemeClr val="bg1"/>
            </a:solidFill>
          </p:grpSpPr>
          <p:sp>
            <p:nvSpPr>
              <p:cNvPr id="20" name="Freeform 19"/>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21" name="Oval 20"/>
              <p:cNvSpPr>
                <a:spLocks noChangeArrowheads="1"/>
              </p:cNvSpPr>
              <p:nvPr/>
            </p:nvSpPr>
            <p:spPr bwMode="auto">
              <a:xfrm>
                <a:off x="6266106" y="5090090"/>
                <a:ext cx="22111" cy="2211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22" name="Oval 21"/>
              <p:cNvSpPr>
                <a:spLocks noChangeArrowheads="1"/>
              </p:cNvSpPr>
              <p:nvPr/>
            </p:nvSpPr>
            <p:spPr bwMode="auto">
              <a:xfrm>
                <a:off x="6266106" y="5022376"/>
                <a:ext cx="22111" cy="2211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23" name="Oval 22"/>
              <p:cNvSpPr>
                <a:spLocks noChangeArrowheads="1"/>
              </p:cNvSpPr>
              <p:nvPr/>
            </p:nvSpPr>
            <p:spPr bwMode="auto">
              <a:xfrm>
                <a:off x="6266106" y="4956044"/>
                <a:ext cx="22111" cy="2211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24" name="Group 23"/>
          <p:cNvGrpSpPr/>
          <p:nvPr/>
        </p:nvGrpSpPr>
        <p:grpSpPr>
          <a:xfrm flipH="1">
            <a:off x="4759135" y="3799638"/>
            <a:ext cx="752008" cy="750378"/>
            <a:chOff x="8963079" y="3100785"/>
            <a:chExt cx="823913" cy="823913"/>
          </a:xfrm>
        </p:grpSpPr>
        <p:sp>
          <p:nvSpPr>
            <p:cNvPr id="25" name="Oval 68"/>
            <p:cNvSpPr>
              <a:spLocks noChangeArrowheads="1"/>
            </p:cNvSpPr>
            <p:nvPr/>
          </p:nvSpPr>
          <p:spPr bwMode="auto">
            <a:xfrm>
              <a:off x="8963079" y="3100785"/>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26" name="Group 25"/>
            <p:cNvGrpSpPr/>
            <p:nvPr/>
          </p:nvGrpSpPr>
          <p:grpSpPr>
            <a:xfrm>
              <a:off x="9215683" y="3334473"/>
              <a:ext cx="356535" cy="356535"/>
              <a:chOff x="5284944" y="4097872"/>
              <a:chExt cx="356535" cy="356535"/>
            </a:xfrm>
            <a:solidFill>
              <a:schemeClr val="bg1"/>
            </a:solidFill>
          </p:grpSpPr>
          <p:sp>
            <p:nvSpPr>
              <p:cNvPr id="27" name="Freeform 26"/>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28" name="Freeform 27"/>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29" name="Group 1"/>
          <p:cNvGrpSpPr>
            <a:grpSpLocks/>
          </p:cNvGrpSpPr>
          <p:nvPr/>
        </p:nvGrpSpPr>
        <p:grpSpPr bwMode="auto">
          <a:xfrm>
            <a:off x="1090694" y="1929141"/>
            <a:ext cx="3547327" cy="1244600"/>
            <a:chOff x="45" y="192"/>
            <a:chExt cx="2234" cy="784"/>
          </a:xfrm>
        </p:grpSpPr>
        <p:sp>
          <p:nvSpPr>
            <p:cNvPr id="30" name="Rectangle 2"/>
            <p:cNvSpPr>
              <a:spLocks/>
            </p:cNvSpPr>
            <p:nvPr/>
          </p:nvSpPr>
          <p:spPr bwMode="auto">
            <a:xfrm>
              <a:off x="1012" y="192"/>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PROJECT 01</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1" name="Rectangle 3"/>
            <p:cNvSpPr>
              <a:spLocks/>
            </p:cNvSpPr>
            <p:nvPr/>
          </p:nvSpPr>
          <p:spPr bwMode="auto">
            <a:xfrm>
              <a:off x="45" y="562"/>
              <a:ext cx="2213"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latin typeface="Lato" panose="020F0502020204030203" pitchFamily="34" charset="0"/>
                  <a:ea typeface="ＭＳ Ｐゴシック" charset="0"/>
                  <a:cs typeface="Lato" panose="020F0502020204030203" pitchFamily="34" charset="0"/>
                  <a:sym typeface="Lato Regular" charset="0"/>
                </a:rPr>
                <a:t>Lorem ipsum dolor sit amet, consectetur adipiscing elit. Integer mollis vehicula ligula ut faucibus ger mor, Cura bitur vestib ulum consequat urna et vehicula. </a:t>
              </a:r>
            </a:p>
          </p:txBody>
        </p:sp>
        <p:sp>
          <p:nvSpPr>
            <p:cNvPr id="32" name="Rectangle 4"/>
            <p:cNvSpPr>
              <a:spLocks/>
            </p:cNvSpPr>
            <p:nvPr/>
          </p:nvSpPr>
          <p:spPr bwMode="auto">
            <a:xfrm>
              <a:off x="45" y="368"/>
              <a:ext cx="2234"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id-ID" sz="1100"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33" name="Group 1"/>
          <p:cNvGrpSpPr>
            <a:grpSpLocks/>
          </p:cNvGrpSpPr>
          <p:nvPr/>
        </p:nvGrpSpPr>
        <p:grpSpPr bwMode="auto">
          <a:xfrm>
            <a:off x="1091337" y="3547763"/>
            <a:ext cx="3510806" cy="1254125"/>
            <a:chOff x="20" y="186"/>
            <a:chExt cx="2211" cy="790"/>
          </a:xfrm>
        </p:grpSpPr>
        <p:sp>
          <p:nvSpPr>
            <p:cNvPr id="34" name="Rectangle 2"/>
            <p:cNvSpPr>
              <a:spLocks/>
            </p:cNvSpPr>
            <p:nvPr/>
          </p:nvSpPr>
          <p:spPr bwMode="auto">
            <a:xfrm>
              <a:off x="1013"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PROJECT 02</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5"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latin typeface="Lato" panose="020F0502020204030203" pitchFamily="34" charset="0"/>
                  <a:ea typeface="ＭＳ Ｐゴシック" charset="0"/>
                  <a:cs typeface="Lato" panose="020F0502020204030203" pitchFamily="34" charset="0"/>
                  <a:sym typeface="Lato Regular" charset="0"/>
                </a:rPr>
                <a:t>Lorem ipsum dolor sit amet, consectetur adipiscing elit. Integer mollis vehicula ligula ut faucibus ger mor, Cura bitur vestib ulum consequat urna et vehicula. </a:t>
              </a:r>
            </a:p>
          </p:txBody>
        </p:sp>
        <p:sp>
          <p:nvSpPr>
            <p:cNvPr id="36" name="Rectangle 4"/>
            <p:cNvSpPr>
              <a:spLocks/>
            </p:cNvSpPr>
            <p:nvPr/>
          </p:nvSpPr>
          <p:spPr bwMode="auto">
            <a:xfrm>
              <a:off x="20" y="358"/>
              <a:ext cx="2211"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37" name="Group 1"/>
          <p:cNvGrpSpPr>
            <a:grpSpLocks/>
          </p:cNvGrpSpPr>
          <p:nvPr/>
        </p:nvGrpSpPr>
        <p:grpSpPr bwMode="auto">
          <a:xfrm>
            <a:off x="1171375" y="5176490"/>
            <a:ext cx="3453642" cy="1254125"/>
            <a:chOff x="45" y="186"/>
            <a:chExt cx="2175" cy="790"/>
          </a:xfrm>
        </p:grpSpPr>
        <p:sp>
          <p:nvSpPr>
            <p:cNvPr id="38" name="Rectangle 2"/>
            <p:cNvSpPr>
              <a:spLocks/>
            </p:cNvSpPr>
            <p:nvPr/>
          </p:nvSpPr>
          <p:spPr bwMode="auto">
            <a:xfrm>
              <a:off x="986"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PROJECT 03</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9"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latin typeface="Lato" panose="020F0502020204030203" pitchFamily="34" charset="0"/>
                  <a:ea typeface="ＭＳ Ｐゴシック" charset="0"/>
                  <a:cs typeface="Lato" panose="020F0502020204030203" pitchFamily="34" charset="0"/>
                  <a:sym typeface="Lato Regular" charset="0"/>
                </a:rPr>
                <a:t>Lorem ipsum dolor sit amet, consectetur adipiscing elit. Integer mollis vehicula ligula ut faucibus ger mor, Cura bitur vestib ulum consequat urna et vehicula. </a:t>
              </a:r>
            </a:p>
          </p:txBody>
        </p:sp>
        <p:sp>
          <p:nvSpPr>
            <p:cNvPr id="40" name="Rectangle 4"/>
            <p:cNvSpPr>
              <a:spLocks/>
            </p:cNvSpPr>
            <p:nvPr/>
          </p:nvSpPr>
          <p:spPr bwMode="auto">
            <a:xfrm>
              <a:off x="45" y="348"/>
              <a:ext cx="2175"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spTree>
    <p:extLst>
      <p:ext uri="{BB962C8B-B14F-4D97-AF65-F5344CB8AC3E}">
        <p14:creationId xmlns:p14="http://schemas.microsoft.com/office/powerpoint/2010/main" val="2442579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wipe(left)">
                                      <p:cBhvr>
                                        <p:cTn id="1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Vision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14</a:t>
              </a:fld>
              <a:endParaRPr lang="en-US" sz="1000" dirty="0">
                <a:solidFill>
                  <a:schemeClr val="bg1"/>
                </a:solidFill>
                <a:latin typeface="Lato" pitchFamily="34" charset="0"/>
              </a:endParaRPr>
            </a:p>
          </p:txBody>
        </p:sp>
      </p:grpSp>
      <p:grpSp>
        <p:nvGrpSpPr>
          <p:cNvPr id="125" name="Group 124"/>
          <p:cNvGrpSpPr/>
          <p:nvPr/>
        </p:nvGrpSpPr>
        <p:grpSpPr>
          <a:xfrm flipH="1">
            <a:off x="4643901" y="2021140"/>
            <a:ext cx="752008" cy="750378"/>
            <a:chOff x="1705521" y="2416711"/>
            <a:chExt cx="823913" cy="823913"/>
          </a:xfrm>
        </p:grpSpPr>
        <p:sp>
          <p:nvSpPr>
            <p:cNvPr id="126" name="Oval 68"/>
            <p:cNvSpPr>
              <a:spLocks noChangeArrowheads="1"/>
            </p:cNvSpPr>
            <p:nvPr/>
          </p:nvSpPr>
          <p:spPr bwMode="auto">
            <a:xfrm>
              <a:off x="1705521" y="2416711"/>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27" name="Group 126"/>
            <p:cNvGrpSpPr/>
            <p:nvPr/>
          </p:nvGrpSpPr>
          <p:grpSpPr>
            <a:xfrm>
              <a:off x="1920424" y="2649864"/>
              <a:ext cx="356535" cy="356535"/>
              <a:chOff x="4570491" y="4810943"/>
              <a:chExt cx="356535" cy="356535"/>
            </a:xfrm>
            <a:solidFill>
              <a:schemeClr val="bg1"/>
            </a:solidFill>
          </p:grpSpPr>
          <p:sp>
            <p:nvSpPr>
              <p:cNvPr id="128"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29"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30"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31" name="Group 130"/>
          <p:cNvGrpSpPr/>
          <p:nvPr/>
        </p:nvGrpSpPr>
        <p:grpSpPr>
          <a:xfrm flipH="1">
            <a:off x="4643901" y="5197156"/>
            <a:ext cx="752008" cy="750378"/>
            <a:chOff x="2276959" y="3898362"/>
            <a:chExt cx="823913" cy="823913"/>
          </a:xfrm>
        </p:grpSpPr>
        <p:sp>
          <p:nvSpPr>
            <p:cNvPr id="132" name="Oval 68"/>
            <p:cNvSpPr>
              <a:spLocks noChangeArrowheads="1"/>
            </p:cNvSpPr>
            <p:nvPr/>
          </p:nvSpPr>
          <p:spPr bwMode="auto">
            <a:xfrm>
              <a:off x="2276959" y="3898362"/>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33" name="Group 132"/>
            <p:cNvGrpSpPr/>
            <p:nvPr/>
          </p:nvGrpSpPr>
          <p:grpSpPr>
            <a:xfrm>
              <a:off x="2517771" y="4145383"/>
              <a:ext cx="313696" cy="356535"/>
              <a:chOff x="6020125" y="4810943"/>
              <a:chExt cx="313696" cy="356535"/>
            </a:xfrm>
            <a:solidFill>
              <a:schemeClr val="bg1"/>
            </a:solidFill>
          </p:grpSpPr>
          <p:sp>
            <p:nvSpPr>
              <p:cNvPr id="134" name="Freeform 133"/>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35" name="Oval 134"/>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36" name="Oval 135"/>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37" name="Oval 136"/>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38" name="Group 137"/>
          <p:cNvGrpSpPr/>
          <p:nvPr/>
        </p:nvGrpSpPr>
        <p:grpSpPr>
          <a:xfrm flipH="1">
            <a:off x="4610594" y="3648800"/>
            <a:ext cx="752008" cy="750378"/>
            <a:chOff x="8963079" y="3100785"/>
            <a:chExt cx="823913" cy="823913"/>
          </a:xfrm>
        </p:grpSpPr>
        <p:sp>
          <p:nvSpPr>
            <p:cNvPr id="139" name="Oval 68"/>
            <p:cNvSpPr>
              <a:spLocks noChangeArrowheads="1"/>
            </p:cNvSpPr>
            <p:nvPr/>
          </p:nvSpPr>
          <p:spPr bwMode="auto">
            <a:xfrm>
              <a:off x="8963079" y="3100785"/>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40" name="Group 139"/>
            <p:cNvGrpSpPr/>
            <p:nvPr/>
          </p:nvGrpSpPr>
          <p:grpSpPr>
            <a:xfrm>
              <a:off x="9215683" y="3334473"/>
              <a:ext cx="356535" cy="356535"/>
              <a:chOff x="5284944" y="4097872"/>
              <a:chExt cx="356535" cy="356535"/>
            </a:xfrm>
            <a:solidFill>
              <a:schemeClr val="bg1"/>
            </a:solidFill>
          </p:grpSpPr>
          <p:sp>
            <p:nvSpPr>
              <p:cNvPr id="141" name="Freeform 140"/>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42" name="Freeform 141"/>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43" name="Group 1"/>
          <p:cNvGrpSpPr>
            <a:grpSpLocks/>
          </p:cNvGrpSpPr>
          <p:nvPr/>
        </p:nvGrpSpPr>
        <p:grpSpPr bwMode="auto">
          <a:xfrm>
            <a:off x="938977" y="1808466"/>
            <a:ext cx="3547327" cy="1214438"/>
            <a:chOff x="43" y="211"/>
            <a:chExt cx="2234" cy="765"/>
          </a:xfrm>
        </p:grpSpPr>
        <p:sp>
          <p:nvSpPr>
            <p:cNvPr id="144" name="Rectangle 2"/>
            <p:cNvSpPr>
              <a:spLocks/>
            </p:cNvSpPr>
            <p:nvPr/>
          </p:nvSpPr>
          <p:spPr bwMode="auto">
            <a:xfrm>
              <a:off x="1069" y="211"/>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01</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45" name="Rectangle 3"/>
            <p:cNvSpPr>
              <a:spLocks/>
            </p:cNvSpPr>
            <p:nvPr/>
          </p:nvSpPr>
          <p:spPr bwMode="auto">
            <a:xfrm>
              <a:off x="45" y="562"/>
              <a:ext cx="2213"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46" name="Rectangle 4"/>
            <p:cNvSpPr>
              <a:spLocks/>
            </p:cNvSpPr>
            <p:nvPr/>
          </p:nvSpPr>
          <p:spPr bwMode="auto">
            <a:xfrm>
              <a:off x="43" y="359"/>
              <a:ext cx="2234"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100"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47" name="Group 1"/>
          <p:cNvGrpSpPr>
            <a:grpSpLocks/>
          </p:cNvGrpSpPr>
          <p:nvPr/>
        </p:nvGrpSpPr>
        <p:grpSpPr bwMode="auto">
          <a:xfrm>
            <a:off x="931681" y="3396925"/>
            <a:ext cx="3471109" cy="1254125"/>
            <a:chOff x="13" y="186"/>
            <a:chExt cx="2186" cy="790"/>
          </a:xfrm>
        </p:grpSpPr>
        <p:sp>
          <p:nvSpPr>
            <p:cNvPr id="148" name="Rectangle 2"/>
            <p:cNvSpPr>
              <a:spLocks/>
            </p:cNvSpPr>
            <p:nvPr/>
          </p:nvSpPr>
          <p:spPr bwMode="auto">
            <a:xfrm>
              <a:off x="1013"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02</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49"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50" name="Rectangle 4"/>
            <p:cNvSpPr>
              <a:spLocks/>
            </p:cNvSpPr>
            <p:nvPr/>
          </p:nvSpPr>
          <p:spPr bwMode="auto">
            <a:xfrm>
              <a:off x="13" y="358"/>
              <a:ext cx="2186"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51" name="Group 1"/>
          <p:cNvGrpSpPr>
            <a:grpSpLocks/>
          </p:cNvGrpSpPr>
          <p:nvPr/>
        </p:nvGrpSpPr>
        <p:grpSpPr bwMode="auto">
          <a:xfrm>
            <a:off x="984725" y="5025652"/>
            <a:ext cx="3453642" cy="1254125"/>
            <a:chOff x="21" y="186"/>
            <a:chExt cx="2175" cy="790"/>
          </a:xfrm>
        </p:grpSpPr>
        <p:sp>
          <p:nvSpPr>
            <p:cNvPr id="152" name="Rectangle 2"/>
            <p:cNvSpPr>
              <a:spLocks/>
            </p:cNvSpPr>
            <p:nvPr/>
          </p:nvSpPr>
          <p:spPr bwMode="auto">
            <a:xfrm>
              <a:off x="986"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03</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53"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54" name="Rectangle 4"/>
            <p:cNvSpPr>
              <a:spLocks/>
            </p:cNvSpPr>
            <p:nvPr/>
          </p:nvSpPr>
          <p:spPr bwMode="auto">
            <a:xfrm>
              <a:off x="21" y="348"/>
              <a:ext cx="2175"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55" name="Group 154"/>
          <p:cNvGrpSpPr/>
          <p:nvPr/>
        </p:nvGrpSpPr>
        <p:grpSpPr>
          <a:xfrm flipH="1">
            <a:off x="6324227" y="2021140"/>
            <a:ext cx="752008" cy="750378"/>
            <a:chOff x="1705521" y="2416711"/>
            <a:chExt cx="823913" cy="823913"/>
          </a:xfrm>
        </p:grpSpPr>
        <p:sp>
          <p:nvSpPr>
            <p:cNvPr id="156" name="Oval 68"/>
            <p:cNvSpPr>
              <a:spLocks noChangeArrowheads="1"/>
            </p:cNvSpPr>
            <p:nvPr/>
          </p:nvSpPr>
          <p:spPr bwMode="auto">
            <a:xfrm>
              <a:off x="1705521" y="2416711"/>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57" name="Group 156"/>
            <p:cNvGrpSpPr/>
            <p:nvPr/>
          </p:nvGrpSpPr>
          <p:grpSpPr>
            <a:xfrm>
              <a:off x="1920424" y="2649864"/>
              <a:ext cx="356535" cy="356535"/>
              <a:chOff x="4570491" y="4810943"/>
              <a:chExt cx="356535" cy="356535"/>
            </a:xfrm>
            <a:solidFill>
              <a:schemeClr val="bg1"/>
            </a:solidFill>
          </p:grpSpPr>
          <p:sp>
            <p:nvSpPr>
              <p:cNvPr id="158"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59"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0"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61" name="Group 160"/>
          <p:cNvGrpSpPr/>
          <p:nvPr/>
        </p:nvGrpSpPr>
        <p:grpSpPr>
          <a:xfrm flipH="1">
            <a:off x="6324227" y="5197156"/>
            <a:ext cx="752008" cy="750378"/>
            <a:chOff x="2276959" y="3898362"/>
            <a:chExt cx="823913" cy="823913"/>
          </a:xfrm>
        </p:grpSpPr>
        <p:sp>
          <p:nvSpPr>
            <p:cNvPr id="162" name="Oval 68"/>
            <p:cNvSpPr>
              <a:spLocks noChangeArrowheads="1"/>
            </p:cNvSpPr>
            <p:nvPr/>
          </p:nvSpPr>
          <p:spPr bwMode="auto">
            <a:xfrm>
              <a:off x="2276959" y="3898362"/>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63" name="Group 162"/>
            <p:cNvGrpSpPr/>
            <p:nvPr/>
          </p:nvGrpSpPr>
          <p:grpSpPr>
            <a:xfrm>
              <a:off x="2517771" y="4145383"/>
              <a:ext cx="313696" cy="356535"/>
              <a:chOff x="6020125" y="4810943"/>
              <a:chExt cx="313696" cy="356535"/>
            </a:xfrm>
            <a:solidFill>
              <a:schemeClr val="bg1"/>
            </a:solidFill>
          </p:grpSpPr>
          <p:sp>
            <p:nvSpPr>
              <p:cNvPr id="164" name="Freeform 163"/>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5" name="Oval 164"/>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6" name="Oval 165"/>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7" name="Oval 166"/>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68" name="Group 167"/>
          <p:cNvGrpSpPr/>
          <p:nvPr/>
        </p:nvGrpSpPr>
        <p:grpSpPr>
          <a:xfrm flipH="1">
            <a:off x="6290920" y="3648800"/>
            <a:ext cx="752008" cy="750378"/>
            <a:chOff x="8963079" y="3100785"/>
            <a:chExt cx="823913" cy="823913"/>
          </a:xfrm>
        </p:grpSpPr>
        <p:sp>
          <p:nvSpPr>
            <p:cNvPr id="169" name="Oval 68"/>
            <p:cNvSpPr>
              <a:spLocks noChangeArrowheads="1"/>
            </p:cNvSpPr>
            <p:nvPr/>
          </p:nvSpPr>
          <p:spPr bwMode="auto">
            <a:xfrm>
              <a:off x="8963079" y="3100785"/>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sz="1050"/>
            </a:p>
          </p:txBody>
        </p:sp>
        <p:grpSp>
          <p:nvGrpSpPr>
            <p:cNvPr id="170" name="Group 169"/>
            <p:cNvGrpSpPr/>
            <p:nvPr/>
          </p:nvGrpSpPr>
          <p:grpSpPr>
            <a:xfrm>
              <a:off x="9215683" y="3334473"/>
              <a:ext cx="356535" cy="356535"/>
              <a:chOff x="5284944" y="4097872"/>
              <a:chExt cx="356535" cy="356535"/>
            </a:xfrm>
            <a:solidFill>
              <a:schemeClr val="bg1"/>
            </a:solidFill>
          </p:grpSpPr>
          <p:sp>
            <p:nvSpPr>
              <p:cNvPr id="171" name="Freeform 170"/>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72" name="Freeform 171"/>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grpSp>
        <p:nvGrpSpPr>
          <p:cNvPr id="173" name="Group 1"/>
          <p:cNvGrpSpPr>
            <a:grpSpLocks/>
          </p:cNvGrpSpPr>
          <p:nvPr/>
        </p:nvGrpSpPr>
        <p:grpSpPr bwMode="auto">
          <a:xfrm>
            <a:off x="7306676" y="1768778"/>
            <a:ext cx="3513981" cy="1254125"/>
            <a:chOff x="45" y="186"/>
            <a:chExt cx="2213" cy="790"/>
          </a:xfrm>
        </p:grpSpPr>
        <p:sp>
          <p:nvSpPr>
            <p:cNvPr id="174" name="Rectangle 2"/>
            <p:cNvSpPr>
              <a:spLocks/>
            </p:cNvSpPr>
            <p:nvPr/>
          </p:nvSpPr>
          <p:spPr bwMode="auto">
            <a:xfrm>
              <a:off x="45"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04</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75" name="Rectangle 3"/>
            <p:cNvSpPr>
              <a:spLocks/>
            </p:cNvSpPr>
            <p:nvPr/>
          </p:nvSpPr>
          <p:spPr bwMode="auto">
            <a:xfrm>
              <a:off x="45" y="562"/>
              <a:ext cx="2213"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76" name="Rectangle 4"/>
            <p:cNvSpPr>
              <a:spLocks/>
            </p:cNvSpPr>
            <p:nvPr/>
          </p:nvSpPr>
          <p:spPr bwMode="auto">
            <a:xfrm>
              <a:off x="45" y="358"/>
              <a:ext cx="2213"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id-ID" sz="1100"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77" name="Group 1"/>
          <p:cNvGrpSpPr>
            <a:grpSpLocks/>
          </p:cNvGrpSpPr>
          <p:nvPr/>
        </p:nvGrpSpPr>
        <p:grpSpPr bwMode="auto">
          <a:xfrm>
            <a:off x="7306675" y="3396925"/>
            <a:ext cx="3513981" cy="1254125"/>
            <a:chOff x="45" y="186"/>
            <a:chExt cx="2213" cy="790"/>
          </a:xfrm>
        </p:grpSpPr>
        <p:sp>
          <p:nvSpPr>
            <p:cNvPr id="178" name="Rectangle 2"/>
            <p:cNvSpPr>
              <a:spLocks/>
            </p:cNvSpPr>
            <p:nvPr/>
          </p:nvSpPr>
          <p:spPr bwMode="auto">
            <a:xfrm>
              <a:off x="45"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05</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79"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80" name="Rectangle 4"/>
            <p:cNvSpPr>
              <a:spLocks/>
            </p:cNvSpPr>
            <p:nvPr/>
          </p:nvSpPr>
          <p:spPr bwMode="auto">
            <a:xfrm>
              <a:off x="45" y="358"/>
              <a:ext cx="2213"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81" name="Group 1"/>
          <p:cNvGrpSpPr>
            <a:grpSpLocks/>
          </p:cNvGrpSpPr>
          <p:nvPr/>
        </p:nvGrpSpPr>
        <p:grpSpPr bwMode="auto">
          <a:xfrm>
            <a:off x="7306675" y="5025652"/>
            <a:ext cx="3513981" cy="1254125"/>
            <a:chOff x="45" y="186"/>
            <a:chExt cx="2213" cy="790"/>
          </a:xfrm>
        </p:grpSpPr>
        <p:sp>
          <p:nvSpPr>
            <p:cNvPr id="182" name="Rectangle 2"/>
            <p:cNvSpPr>
              <a:spLocks/>
            </p:cNvSpPr>
            <p:nvPr/>
          </p:nvSpPr>
          <p:spPr bwMode="auto">
            <a:xfrm>
              <a:off x="45" y="186"/>
              <a:ext cx="1176"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VISION 06</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83" name="Rectangle 3"/>
            <p:cNvSpPr>
              <a:spLocks/>
            </p:cNvSpPr>
            <p:nvPr/>
          </p:nvSpPr>
          <p:spPr bwMode="auto">
            <a:xfrm>
              <a:off x="45" y="562"/>
              <a:ext cx="2116"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84" name="Rectangle 4"/>
            <p:cNvSpPr>
              <a:spLocks/>
            </p:cNvSpPr>
            <p:nvPr/>
          </p:nvSpPr>
          <p:spPr bwMode="auto">
            <a:xfrm>
              <a:off x="45" y="358"/>
              <a:ext cx="2213"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id-ID" sz="110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spTree>
    <p:extLst>
      <p:ext uri="{BB962C8B-B14F-4D97-AF65-F5344CB8AC3E}">
        <p14:creationId xmlns:p14="http://schemas.microsoft.com/office/powerpoint/2010/main" val="3176945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wipe(left)">
                                      <p:cBhvr>
                                        <p:cTn id="13"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Concept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15</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1320603" y="2058600"/>
            <a:ext cx="8529637" cy="3936999"/>
            <a:chOff x="940" y="867"/>
            <a:chExt cx="5373" cy="2480"/>
          </a:xfrm>
          <a:solidFill>
            <a:schemeClr val="accent2"/>
          </a:solidFill>
        </p:grpSpPr>
        <p:sp>
          <p:nvSpPr>
            <p:cNvPr id="10" name="Freeform 5"/>
            <p:cNvSpPr>
              <a:spLocks noEditPoints="1"/>
            </p:cNvSpPr>
            <p:nvPr/>
          </p:nvSpPr>
          <p:spPr bwMode="auto">
            <a:xfrm>
              <a:off x="1174" y="1893"/>
              <a:ext cx="20" cy="427"/>
            </a:xfrm>
            <a:custGeom>
              <a:avLst/>
              <a:gdLst>
                <a:gd name="T0" fmla="*/ 20 w 20"/>
                <a:gd name="T1" fmla="*/ 427 h 427"/>
                <a:gd name="T2" fmla="*/ 0 w 20"/>
                <a:gd name="T3" fmla="*/ 427 h 427"/>
                <a:gd name="T4" fmla="*/ 0 w 20"/>
                <a:gd name="T5" fmla="*/ 385 h 427"/>
                <a:gd name="T6" fmla="*/ 20 w 20"/>
                <a:gd name="T7" fmla="*/ 385 h 427"/>
                <a:gd name="T8" fmla="*/ 20 w 20"/>
                <a:gd name="T9" fmla="*/ 427 h 427"/>
                <a:gd name="T10" fmla="*/ 20 w 20"/>
                <a:gd name="T11" fmla="*/ 427 h 427"/>
                <a:gd name="T12" fmla="*/ 20 w 20"/>
                <a:gd name="T13" fmla="*/ 363 h 427"/>
                <a:gd name="T14" fmla="*/ 0 w 20"/>
                <a:gd name="T15" fmla="*/ 363 h 427"/>
                <a:gd name="T16" fmla="*/ 0 w 20"/>
                <a:gd name="T17" fmla="*/ 320 h 427"/>
                <a:gd name="T18" fmla="*/ 20 w 20"/>
                <a:gd name="T19" fmla="*/ 320 h 427"/>
                <a:gd name="T20" fmla="*/ 20 w 20"/>
                <a:gd name="T21" fmla="*/ 363 h 427"/>
                <a:gd name="T22" fmla="*/ 20 w 20"/>
                <a:gd name="T23" fmla="*/ 363 h 427"/>
                <a:gd name="T24" fmla="*/ 20 w 20"/>
                <a:gd name="T25" fmla="*/ 301 h 427"/>
                <a:gd name="T26" fmla="*/ 0 w 20"/>
                <a:gd name="T27" fmla="*/ 301 h 427"/>
                <a:gd name="T28" fmla="*/ 0 w 20"/>
                <a:gd name="T29" fmla="*/ 256 h 427"/>
                <a:gd name="T30" fmla="*/ 20 w 20"/>
                <a:gd name="T31" fmla="*/ 256 h 427"/>
                <a:gd name="T32" fmla="*/ 20 w 20"/>
                <a:gd name="T33" fmla="*/ 301 h 427"/>
                <a:gd name="T34" fmla="*/ 20 w 20"/>
                <a:gd name="T35" fmla="*/ 301 h 427"/>
                <a:gd name="T36" fmla="*/ 20 w 20"/>
                <a:gd name="T37" fmla="*/ 236 h 427"/>
                <a:gd name="T38" fmla="*/ 0 w 20"/>
                <a:gd name="T39" fmla="*/ 236 h 427"/>
                <a:gd name="T40" fmla="*/ 0 w 20"/>
                <a:gd name="T41" fmla="*/ 194 h 427"/>
                <a:gd name="T42" fmla="*/ 20 w 20"/>
                <a:gd name="T43" fmla="*/ 194 h 427"/>
                <a:gd name="T44" fmla="*/ 20 w 20"/>
                <a:gd name="T45" fmla="*/ 236 h 427"/>
                <a:gd name="T46" fmla="*/ 20 w 20"/>
                <a:gd name="T47" fmla="*/ 236 h 427"/>
                <a:gd name="T48" fmla="*/ 20 w 20"/>
                <a:gd name="T49" fmla="*/ 172 h 427"/>
                <a:gd name="T50" fmla="*/ 0 w 20"/>
                <a:gd name="T51" fmla="*/ 172 h 427"/>
                <a:gd name="T52" fmla="*/ 0 w 20"/>
                <a:gd name="T53" fmla="*/ 129 h 427"/>
                <a:gd name="T54" fmla="*/ 20 w 20"/>
                <a:gd name="T55" fmla="*/ 129 h 427"/>
                <a:gd name="T56" fmla="*/ 20 w 20"/>
                <a:gd name="T57" fmla="*/ 172 h 427"/>
                <a:gd name="T58" fmla="*/ 20 w 20"/>
                <a:gd name="T59" fmla="*/ 172 h 427"/>
                <a:gd name="T60" fmla="*/ 20 w 20"/>
                <a:gd name="T61" fmla="*/ 107 h 427"/>
                <a:gd name="T62" fmla="*/ 0 w 20"/>
                <a:gd name="T63" fmla="*/ 107 h 427"/>
                <a:gd name="T64" fmla="*/ 0 w 20"/>
                <a:gd name="T65" fmla="*/ 65 h 427"/>
                <a:gd name="T66" fmla="*/ 20 w 20"/>
                <a:gd name="T67" fmla="*/ 65 h 427"/>
                <a:gd name="T68" fmla="*/ 20 w 20"/>
                <a:gd name="T69" fmla="*/ 107 h 427"/>
                <a:gd name="T70" fmla="*/ 20 w 20"/>
                <a:gd name="T71" fmla="*/ 107 h 427"/>
                <a:gd name="T72" fmla="*/ 20 w 20"/>
                <a:gd name="T73" fmla="*/ 43 h 427"/>
                <a:gd name="T74" fmla="*/ 0 w 20"/>
                <a:gd name="T75" fmla="*/ 43 h 427"/>
                <a:gd name="T76" fmla="*/ 0 w 20"/>
                <a:gd name="T77" fmla="*/ 0 h 427"/>
                <a:gd name="T78" fmla="*/ 20 w 20"/>
                <a:gd name="T79" fmla="*/ 0 h 427"/>
                <a:gd name="T80" fmla="*/ 20 w 20"/>
                <a:gd name="T81" fmla="*/ 4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427">
                  <a:moveTo>
                    <a:pt x="20" y="427"/>
                  </a:moveTo>
                  <a:lnTo>
                    <a:pt x="0" y="427"/>
                  </a:lnTo>
                  <a:lnTo>
                    <a:pt x="0" y="385"/>
                  </a:lnTo>
                  <a:lnTo>
                    <a:pt x="20" y="385"/>
                  </a:lnTo>
                  <a:lnTo>
                    <a:pt x="20" y="427"/>
                  </a:lnTo>
                  <a:lnTo>
                    <a:pt x="20" y="427"/>
                  </a:lnTo>
                  <a:close/>
                  <a:moveTo>
                    <a:pt x="20" y="363"/>
                  </a:moveTo>
                  <a:lnTo>
                    <a:pt x="0" y="363"/>
                  </a:lnTo>
                  <a:lnTo>
                    <a:pt x="0" y="320"/>
                  </a:lnTo>
                  <a:lnTo>
                    <a:pt x="20" y="320"/>
                  </a:lnTo>
                  <a:lnTo>
                    <a:pt x="20" y="363"/>
                  </a:lnTo>
                  <a:lnTo>
                    <a:pt x="20" y="363"/>
                  </a:lnTo>
                  <a:close/>
                  <a:moveTo>
                    <a:pt x="20" y="301"/>
                  </a:moveTo>
                  <a:lnTo>
                    <a:pt x="0" y="301"/>
                  </a:lnTo>
                  <a:lnTo>
                    <a:pt x="0" y="256"/>
                  </a:lnTo>
                  <a:lnTo>
                    <a:pt x="20" y="256"/>
                  </a:lnTo>
                  <a:lnTo>
                    <a:pt x="20" y="301"/>
                  </a:lnTo>
                  <a:lnTo>
                    <a:pt x="20" y="301"/>
                  </a:lnTo>
                  <a:close/>
                  <a:moveTo>
                    <a:pt x="20" y="236"/>
                  </a:moveTo>
                  <a:lnTo>
                    <a:pt x="0" y="236"/>
                  </a:lnTo>
                  <a:lnTo>
                    <a:pt x="0" y="194"/>
                  </a:lnTo>
                  <a:lnTo>
                    <a:pt x="20" y="194"/>
                  </a:lnTo>
                  <a:lnTo>
                    <a:pt x="20" y="236"/>
                  </a:lnTo>
                  <a:lnTo>
                    <a:pt x="20" y="236"/>
                  </a:lnTo>
                  <a:close/>
                  <a:moveTo>
                    <a:pt x="20" y="172"/>
                  </a:moveTo>
                  <a:lnTo>
                    <a:pt x="0" y="172"/>
                  </a:lnTo>
                  <a:lnTo>
                    <a:pt x="0" y="129"/>
                  </a:lnTo>
                  <a:lnTo>
                    <a:pt x="20" y="129"/>
                  </a:lnTo>
                  <a:lnTo>
                    <a:pt x="20" y="172"/>
                  </a:lnTo>
                  <a:lnTo>
                    <a:pt x="20" y="172"/>
                  </a:lnTo>
                  <a:close/>
                  <a:moveTo>
                    <a:pt x="20" y="107"/>
                  </a:moveTo>
                  <a:lnTo>
                    <a:pt x="0" y="107"/>
                  </a:lnTo>
                  <a:lnTo>
                    <a:pt x="0" y="65"/>
                  </a:lnTo>
                  <a:lnTo>
                    <a:pt x="20" y="65"/>
                  </a:lnTo>
                  <a:lnTo>
                    <a:pt x="20" y="107"/>
                  </a:lnTo>
                  <a:lnTo>
                    <a:pt x="20" y="107"/>
                  </a:lnTo>
                  <a:close/>
                  <a:moveTo>
                    <a:pt x="20" y="43"/>
                  </a:moveTo>
                  <a:lnTo>
                    <a:pt x="0" y="43"/>
                  </a:lnTo>
                  <a:lnTo>
                    <a:pt x="0" y="0"/>
                  </a:lnTo>
                  <a:lnTo>
                    <a:pt x="20" y="0"/>
                  </a:lnTo>
                  <a:lnTo>
                    <a:pt x="2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174" y="1184"/>
              <a:ext cx="4905" cy="1845"/>
            </a:xfrm>
            <a:custGeom>
              <a:avLst/>
              <a:gdLst>
                <a:gd name="T0" fmla="*/ 1195 w 4905"/>
                <a:gd name="T1" fmla="*/ 75 h 1845"/>
                <a:gd name="T2" fmla="*/ 1015 w 4905"/>
                <a:gd name="T3" fmla="*/ 13 h 1845"/>
                <a:gd name="T4" fmla="*/ 432 w 4905"/>
                <a:gd name="T5" fmla="*/ 139 h 1845"/>
                <a:gd name="T6" fmla="*/ 280 w 4905"/>
                <a:gd name="T7" fmla="*/ 256 h 1845"/>
                <a:gd name="T8" fmla="*/ 887 w 4905"/>
                <a:gd name="T9" fmla="*/ 518 h 1845"/>
                <a:gd name="T10" fmla="*/ 840 w 4905"/>
                <a:gd name="T11" fmla="*/ 332 h 1845"/>
                <a:gd name="T12" fmla="*/ 20 w 4905"/>
                <a:gd name="T13" fmla="*/ 707 h 1845"/>
                <a:gd name="T14" fmla="*/ 20 w 4905"/>
                <a:gd name="T15" fmla="*/ 900 h 1845"/>
                <a:gd name="T16" fmla="*/ 20 w 4905"/>
                <a:gd name="T17" fmla="*/ 1091 h 1845"/>
                <a:gd name="T18" fmla="*/ 555 w 4905"/>
                <a:gd name="T19" fmla="*/ 714 h 1845"/>
                <a:gd name="T20" fmla="*/ 383 w 4905"/>
                <a:gd name="T21" fmla="*/ 635 h 1845"/>
                <a:gd name="T22" fmla="*/ 671 w 4905"/>
                <a:gd name="T23" fmla="*/ 1076 h 1845"/>
                <a:gd name="T24" fmla="*/ 499 w 4905"/>
                <a:gd name="T25" fmla="*/ 1156 h 1845"/>
                <a:gd name="T26" fmla="*/ 326 w 4905"/>
                <a:gd name="T27" fmla="*/ 1238 h 1845"/>
                <a:gd name="T28" fmla="*/ 483 w 4905"/>
                <a:gd name="T29" fmla="*/ 1744 h 1845"/>
                <a:gd name="T30" fmla="*/ 331 w 4905"/>
                <a:gd name="T31" fmla="*/ 1630 h 1845"/>
                <a:gd name="T32" fmla="*/ 902 w 4905"/>
                <a:gd name="T33" fmla="*/ 1263 h 1845"/>
                <a:gd name="T34" fmla="*/ 856 w 4905"/>
                <a:gd name="T35" fmla="*/ 1451 h 1845"/>
                <a:gd name="T36" fmla="*/ 810 w 4905"/>
                <a:gd name="T37" fmla="*/ 1637 h 1845"/>
                <a:gd name="T38" fmla="*/ 1195 w 4905"/>
                <a:gd name="T39" fmla="*/ 1771 h 1845"/>
                <a:gd name="T40" fmla="*/ 1015 w 4905"/>
                <a:gd name="T41" fmla="*/ 1830 h 1845"/>
                <a:gd name="T42" fmla="*/ 1306 w 4905"/>
                <a:gd name="T43" fmla="*/ 1243 h 1845"/>
                <a:gd name="T44" fmla="*/ 1910 w 4905"/>
                <a:gd name="T45" fmla="*/ 1372 h 1845"/>
                <a:gd name="T46" fmla="*/ 2054 w 4905"/>
                <a:gd name="T47" fmla="*/ 1248 h 1845"/>
                <a:gd name="T48" fmla="*/ 1306 w 4905"/>
                <a:gd name="T49" fmla="*/ 603 h 1845"/>
                <a:gd name="T50" fmla="*/ 1316 w 4905"/>
                <a:gd name="T51" fmla="*/ 913 h 1845"/>
                <a:gd name="T52" fmla="*/ 1506 w 4905"/>
                <a:gd name="T53" fmla="*/ 913 h 1845"/>
                <a:gd name="T54" fmla="*/ 1696 w 4905"/>
                <a:gd name="T55" fmla="*/ 913 h 1845"/>
                <a:gd name="T56" fmla="*/ 1887 w 4905"/>
                <a:gd name="T57" fmla="*/ 913 h 1845"/>
                <a:gd name="T58" fmla="*/ 1956 w 4905"/>
                <a:gd name="T59" fmla="*/ 514 h 1845"/>
                <a:gd name="T60" fmla="*/ 4881 w 4905"/>
                <a:gd name="T61" fmla="*/ 1136 h 1845"/>
                <a:gd name="T62" fmla="*/ 4881 w 4905"/>
                <a:gd name="T63" fmla="*/ 945 h 1845"/>
                <a:gd name="T64" fmla="*/ 4881 w 4905"/>
                <a:gd name="T65" fmla="*/ 752 h 1845"/>
                <a:gd name="T66" fmla="*/ 3462 w 4905"/>
                <a:gd name="T67" fmla="*/ 933 h 1845"/>
                <a:gd name="T68" fmla="*/ 3270 w 4905"/>
                <a:gd name="T69" fmla="*/ 933 h 1845"/>
                <a:gd name="T70" fmla="*/ 3082 w 4905"/>
                <a:gd name="T71" fmla="*/ 933 h 1845"/>
                <a:gd name="T72" fmla="*/ 3689 w 4905"/>
                <a:gd name="T73" fmla="*/ 692 h 1845"/>
                <a:gd name="T74" fmla="*/ 3555 w 4905"/>
                <a:gd name="T75" fmla="*/ 558 h 1845"/>
                <a:gd name="T76" fmla="*/ 2946 w 4905"/>
                <a:gd name="T77" fmla="*/ 514 h 1845"/>
                <a:gd name="T78" fmla="*/ 3588 w 4905"/>
                <a:gd name="T79" fmla="*/ 114 h 1845"/>
                <a:gd name="T80" fmla="*/ 3768 w 4905"/>
                <a:gd name="T81" fmla="*/ 52 h 1845"/>
                <a:gd name="T82" fmla="*/ 4002 w 4905"/>
                <a:gd name="T83" fmla="*/ 580 h 1845"/>
                <a:gd name="T84" fmla="*/ 4049 w 4905"/>
                <a:gd name="T85" fmla="*/ 394 h 1845"/>
                <a:gd name="T86" fmla="*/ 4092 w 4905"/>
                <a:gd name="T87" fmla="*/ 208 h 1845"/>
                <a:gd name="T88" fmla="*/ 4349 w 4905"/>
                <a:gd name="T89" fmla="*/ 714 h 1845"/>
                <a:gd name="T90" fmla="*/ 4522 w 4905"/>
                <a:gd name="T91" fmla="*/ 635 h 1845"/>
                <a:gd name="T92" fmla="*/ 4370 w 4905"/>
                <a:gd name="T93" fmla="*/ 65 h 1845"/>
                <a:gd name="T94" fmla="*/ 4522 w 4905"/>
                <a:gd name="T95" fmla="*/ 179 h 1845"/>
                <a:gd name="T96" fmla="*/ 4673 w 4905"/>
                <a:gd name="T97" fmla="*/ 293 h 1845"/>
                <a:gd name="T98" fmla="*/ 3599 w 4905"/>
                <a:gd name="T99" fmla="*/ 1243 h 1845"/>
                <a:gd name="T100" fmla="*/ 2995 w 4905"/>
                <a:gd name="T101" fmla="*/ 1372 h 1845"/>
                <a:gd name="T102" fmla="*/ 2851 w 4905"/>
                <a:gd name="T103" fmla="*/ 1248 h 1845"/>
                <a:gd name="T104" fmla="*/ 3707 w 4905"/>
                <a:gd name="T105" fmla="*/ 1771 h 1845"/>
                <a:gd name="T106" fmla="*/ 3889 w 4905"/>
                <a:gd name="T107" fmla="*/ 1830 h 1845"/>
                <a:gd name="T108" fmla="*/ 4033 w 4905"/>
                <a:gd name="T109" fmla="*/ 1389 h 1845"/>
                <a:gd name="T110" fmla="*/ 4077 w 4905"/>
                <a:gd name="T111" fmla="*/ 1575 h 1845"/>
                <a:gd name="T112" fmla="*/ 4290 w 4905"/>
                <a:gd name="T113" fmla="*/ 1104 h 1845"/>
                <a:gd name="T114" fmla="*/ 4462 w 4905"/>
                <a:gd name="T115" fmla="*/ 1183 h 1845"/>
                <a:gd name="T116" fmla="*/ 4635 w 4905"/>
                <a:gd name="T117" fmla="*/ 1263 h 1845"/>
                <a:gd name="T118" fmla="*/ 4470 w 4905"/>
                <a:gd name="T119" fmla="*/ 1704 h 1845"/>
                <a:gd name="T120" fmla="*/ 4624 w 4905"/>
                <a:gd name="T121" fmla="*/ 1590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05" h="1845">
                  <a:moveTo>
                    <a:pt x="1316" y="114"/>
                  </a:moveTo>
                  <a:lnTo>
                    <a:pt x="1308" y="134"/>
                  </a:lnTo>
                  <a:lnTo>
                    <a:pt x="1270" y="122"/>
                  </a:lnTo>
                  <a:lnTo>
                    <a:pt x="1275" y="99"/>
                  </a:lnTo>
                  <a:lnTo>
                    <a:pt x="1316" y="114"/>
                  </a:lnTo>
                  <a:lnTo>
                    <a:pt x="1316" y="114"/>
                  </a:lnTo>
                  <a:close/>
                  <a:moveTo>
                    <a:pt x="1257" y="94"/>
                  </a:moveTo>
                  <a:lnTo>
                    <a:pt x="1249" y="114"/>
                  </a:lnTo>
                  <a:lnTo>
                    <a:pt x="1211" y="99"/>
                  </a:lnTo>
                  <a:lnTo>
                    <a:pt x="1216" y="82"/>
                  </a:lnTo>
                  <a:lnTo>
                    <a:pt x="1257" y="94"/>
                  </a:lnTo>
                  <a:lnTo>
                    <a:pt x="1257" y="94"/>
                  </a:lnTo>
                  <a:close/>
                  <a:moveTo>
                    <a:pt x="1195" y="75"/>
                  </a:moveTo>
                  <a:lnTo>
                    <a:pt x="1190" y="94"/>
                  </a:lnTo>
                  <a:lnTo>
                    <a:pt x="1149" y="82"/>
                  </a:lnTo>
                  <a:lnTo>
                    <a:pt x="1157" y="60"/>
                  </a:lnTo>
                  <a:lnTo>
                    <a:pt x="1195" y="75"/>
                  </a:lnTo>
                  <a:lnTo>
                    <a:pt x="1195" y="75"/>
                  </a:lnTo>
                  <a:close/>
                  <a:moveTo>
                    <a:pt x="1136" y="52"/>
                  </a:moveTo>
                  <a:lnTo>
                    <a:pt x="1131" y="75"/>
                  </a:lnTo>
                  <a:lnTo>
                    <a:pt x="1090" y="60"/>
                  </a:lnTo>
                  <a:lnTo>
                    <a:pt x="1098" y="40"/>
                  </a:lnTo>
                  <a:lnTo>
                    <a:pt x="1136" y="52"/>
                  </a:lnTo>
                  <a:lnTo>
                    <a:pt x="1136" y="52"/>
                  </a:lnTo>
                  <a:close/>
                  <a:moveTo>
                    <a:pt x="1077" y="35"/>
                  </a:moveTo>
                  <a:lnTo>
                    <a:pt x="1069" y="52"/>
                  </a:lnTo>
                  <a:lnTo>
                    <a:pt x="1031" y="40"/>
                  </a:lnTo>
                  <a:lnTo>
                    <a:pt x="1036" y="20"/>
                  </a:lnTo>
                  <a:lnTo>
                    <a:pt x="1077" y="35"/>
                  </a:lnTo>
                  <a:lnTo>
                    <a:pt x="1077" y="35"/>
                  </a:lnTo>
                  <a:close/>
                  <a:moveTo>
                    <a:pt x="1015" y="13"/>
                  </a:moveTo>
                  <a:lnTo>
                    <a:pt x="1010" y="35"/>
                  </a:lnTo>
                  <a:lnTo>
                    <a:pt x="969" y="20"/>
                  </a:lnTo>
                  <a:lnTo>
                    <a:pt x="977" y="0"/>
                  </a:lnTo>
                  <a:lnTo>
                    <a:pt x="1015" y="13"/>
                  </a:lnTo>
                  <a:lnTo>
                    <a:pt x="1015" y="13"/>
                  </a:lnTo>
                  <a:close/>
                  <a:moveTo>
                    <a:pt x="535" y="65"/>
                  </a:moveTo>
                  <a:lnTo>
                    <a:pt x="547" y="80"/>
                  </a:lnTo>
                  <a:lnTo>
                    <a:pt x="514" y="107"/>
                  </a:lnTo>
                  <a:lnTo>
                    <a:pt x="501" y="89"/>
                  </a:lnTo>
                  <a:lnTo>
                    <a:pt x="535" y="65"/>
                  </a:lnTo>
                  <a:lnTo>
                    <a:pt x="535" y="65"/>
                  </a:lnTo>
                  <a:close/>
                  <a:moveTo>
                    <a:pt x="483" y="102"/>
                  </a:moveTo>
                  <a:lnTo>
                    <a:pt x="496" y="119"/>
                  </a:lnTo>
                  <a:lnTo>
                    <a:pt x="463" y="144"/>
                  </a:lnTo>
                  <a:lnTo>
                    <a:pt x="450" y="127"/>
                  </a:lnTo>
                  <a:lnTo>
                    <a:pt x="483" y="102"/>
                  </a:lnTo>
                  <a:lnTo>
                    <a:pt x="483" y="102"/>
                  </a:lnTo>
                  <a:close/>
                  <a:moveTo>
                    <a:pt x="432" y="139"/>
                  </a:moveTo>
                  <a:lnTo>
                    <a:pt x="447" y="156"/>
                  </a:lnTo>
                  <a:lnTo>
                    <a:pt x="411" y="184"/>
                  </a:lnTo>
                  <a:lnTo>
                    <a:pt x="398" y="166"/>
                  </a:lnTo>
                  <a:lnTo>
                    <a:pt x="432" y="139"/>
                  </a:lnTo>
                  <a:lnTo>
                    <a:pt x="432" y="139"/>
                  </a:lnTo>
                  <a:close/>
                  <a:moveTo>
                    <a:pt x="383" y="179"/>
                  </a:moveTo>
                  <a:lnTo>
                    <a:pt x="396" y="196"/>
                  </a:lnTo>
                  <a:lnTo>
                    <a:pt x="360" y="221"/>
                  </a:lnTo>
                  <a:lnTo>
                    <a:pt x="349" y="204"/>
                  </a:lnTo>
                  <a:lnTo>
                    <a:pt x="383" y="179"/>
                  </a:lnTo>
                  <a:lnTo>
                    <a:pt x="383" y="179"/>
                  </a:lnTo>
                  <a:close/>
                  <a:moveTo>
                    <a:pt x="331" y="216"/>
                  </a:moveTo>
                  <a:lnTo>
                    <a:pt x="344" y="233"/>
                  </a:lnTo>
                  <a:lnTo>
                    <a:pt x="311" y="261"/>
                  </a:lnTo>
                  <a:lnTo>
                    <a:pt x="298" y="243"/>
                  </a:lnTo>
                  <a:lnTo>
                    <a:pt x="331" y="216"/>
                  </a:lnTo>
                  <a:lnTo>
                    <a:pt x="331" y="216"/>
                  </a:lnTo>
                  <a:close/>
                  <a:moveTo>
                    <a:pt x="280" y="256"/>
                  </a:moveTo>
                  <a:lnTo>
                    <a:pt x="293" y="273"/>
                  </a:lnTo>
                  <a:lnTo>
                    <a:pt x="259" y="298"/>
                  </a:lnTo>
                  <a:lnTo>
                    <a:pt x="247" y="280"/>
                  </a:lnTo>
                  <a:lnTo>
                    <a:pt x="280" y="256"/>
                  </a:lnTo>
                  <a:lnTo>
                    <a:pt x="280" y="256"/>
                  </a:lnTo>
                  <a:close/>
                  <a:moveTo>
                    <a:pt x="231" y="293"/>
                  </a:moveTo>
                  <a:lnTo>
                    <a:pt x="241" y="310"/>
                  </a:lnTo>
                  <a:lnTo>
                    <a:pt x="208" y="337"/>
                  </a:lnTo>
                  <a:lnTo>
                    <a:pt x="195" y="320"/>
                  </a:lnTo>
                  <a:lnTo>
                    <a:pt x="231" y="293"/>
                  </a:lnTo>
                  <a:lnTo>
                    <a:pt x="231" y="293"/>
                  </a:lnTo>
                  <a:close/>
                  <a:moveTo>
                    <a:pt x="902" y="580"/>
                  </a:moveTo>
                  <a:lnTo>
                    <a:pt x="882" y="585"/>
                  </a:lnTo>
                  <a:lnTo>
                    <a:pt x="871" y="543"/>
                  </a:lnTo>
                  <a:lnTo>
                    <a:pt x="892" y="538"/>
                  </a:lnTo>
                  <a:lnTo>
                    <a:pt x="902" y="580"/>
                  </a:lnTo>
                  <a:lnTo>
                    <a:pt x="902" y="580"/>
                  </a:lnTo>
                  <a:close/>
                  <a:moveTo>
                    <a:pt x="887" y="518"/>
                  </a:moveTo>
                  <a:lnTo>
                    <a:pt x="866" y="523"/>
                  </a:lnTo>
                  <a:lnTo>
                    <a:pt x="856" y="484"/>
                  </a:lnTo>
                  <a:lnTo>
                    <a:pt x="876" y="479"/>
                  </a:lnTo>
                  <a:lnTo>
                    <a:pt x="887" y="518"/>
                  </a:lnTo>
                  <a:lnTo>
                    <a:pt x="887" y="518"/>
                  </a:lnTo>
                  <a:close/>
                  <a:moveTo>
                    <a:pt x="871" y="456"/>
                  </a:moveTo>
                  <a:lnTo>
                    <a:pt x="851" y="461"/>
                  </a:lnTo>
                  <a:lnTo>
                    <a:pt x="840" y="422"/>
                  </a:lnTo>
                  <a:lnTo>
                    <a:pt x="861" y="414"/>
                  </a:lnTo>
                  <a:lnTo>
                    <a:pt x="871" y="456"/>
                  </a:lnTo>
                  <a:lnTo>
                    <a:pt x="871" y="456"/>
                  </a:lnTo>
                  <a:close/>
                  <a:moveTo>
                    <a:pt x="856" y="394"/>
                  </a:moveTo>
                  <a:lnTo>
                    <a:pt x="835" y="399"/>
                  </a:lnTo>
                  <a:lnTo>
                    <a:pt x="825" y="357"/>
                  </a:lnTo>
                  <a:lnTo>
                    <a:pt x="846" y="352"/>
                  </a:lnTo>
                  <a:lnTo>
                    <a:pt x="856" y="394"/>
                  </a:lnTo>
                  <a:lnTo>
                    <a:pt x="856" y="394"/>
                  </a:lnTo>
                  <a:close/>
                  <a:moveTo>
                    <a:pt x="840" y="332"/>
                  </a:moveTo>
                  <a:lnTo>
                    <a:pt x="820" y="337"/>
                  </a:lnTo>
                  <a:lnTo>
                    <a:pt x="810" y="295"/>
                  </a:lnTo>
                  <a:lnTo>
                    <a:pt x="830" y="290"/>
                  </a:lnTo>
                  <a:lnTo>
                    <a:pt x="840" y="332"/>
                  </a:lnTo>
                  <a:lnTo>
                    <a:pt x="840" y="332"/>
                  </a:lnTo>
                  <a:close/>
                  <a:moveTo>
                    <a:pt x="825" y="270"/>
                  </a:moveTo>
                  <a:lnTo>
                    <a:pt x="804" y="275"/>
                  </a:lnTo>
                  <a:lnTo>
                    <a:pt x="797" y="233"/>
                  </a:lnTo>
                  <a:lnTo>
                    <a:pt x="815" y="228"/>
                  </a:lnTo>
                  <a:lnTo>
                    <a:pt x="825" y="270"/>
                  </a:lnTo>
                  <a:lnTo>
                    <a:pt x="825" y="270"/>
                  </a:lnTo>
                  <a:close/>
                  <a:moveTo>
                    <a:pt x="810" y="208"/>
                  </a:moveTo>
                  <a:lnTo>
                    <a:pt x="792" y="213"/>
                  </a:lnTo>
                  <a:lnTo>
                    <a:pt x="781" y="171"/>
                  </a:lnTo>
                  <a:lnTo>
                    <a:pt x="799" y="166"/>
                  </a:lnTo>
                  <a:lnTo>
                    <a:pt x="810" y="208"/>
                  </a:lnTo>
                  <a:lnTo>
                    <a:pt x="810" y="208"/>
                  </a:lnTo>
                  <a:close/>
                  <a:moveTo>
                    <a:pt x="20" y="707"/>
                  </a:moveTo>
                  <a:lnTo>
                    <a:pt x="0" y="707"/>
                  </a:lnTo>
                  <a:lnTo>
                    <a:pt x="0" y="752"/>
                  </a:lnTo>
                  <a:lnTo>
                    <a:pt x="20" y="752"/>
                  </a:lnTo>
                  <a:lnTo>
                    <a:pt x="20" y="707"/>
                  </a:lnTo>
                  <a:lnTo>
                    <a:pt x="20" y="707"/>
                  </a:lnTo>
                  <a:close/>
                  <a:moveTo>
                    <a:pt x="20" y="771"/>
                  </a:moveTo>
                  <a:lnTo>
                    <a:pt x="0" y="771"/>
                  </a:lnTo>
                  <a:lnTo>
                    <a:pt x="0" y="814"/>
                  </a:lnTo>
                  <a:lnTo>
                    <a:pt x="20" y="814"/>
                  </a:lnTo>
                  <a:lnTo>
                    <a:pt x="20" y="771"/>
                  </a:lnTo>
                  <a:lnTo>
                    <a:pt x="20" y="771"/>
                  </a:lnTo>
                  <a:close/>
                  <a:moveTo>
                    <a:pt x="20" y="836"/>
                  </a:moveTo>
                  <a:lnTo>
                    <a:pt x="0" y="836"/>
                  </a:lnTo>
                  <a:lnTo>
                    <a:pt x="0" y="878"/>
                  </a:lnTo>
                  <a:lnTo>
                    <a:pt x="20" y="878"/>
                  </a:lnTo>
                  <a:lnTo>
                    <a:pt x="20" y="836"/>
                  </a:lnTo>
                  <a:lnTo>
                    <a:pt x="20" y="836"/>
                  </a:lnTo>
                  <a:close/>
                  <a:moveTo>
                    <a:pt x="20" y="900"/>
                  </a:moveTo>
                  <a:lnTo>
                    <a:pt x="0" y="900"/>
                  </a:lnTo>
                  <a:lnTo>
                    <a:pt x="0" y="943"/>
                  </a:lnTo>
                  <a:lnTo>
                    <a:pt x="20" y="943"/>
                  </a:lnTo>
                  <a:lnTo>
                    <a:pt x="20" y="900"/>
                  </a:lnTo>
                  <a:lnTo>
                    <a:pt x="20" y="900"/>
                  </a:lnTo>
                  <a:close/>
                  <a:moveTo>
                    <a:pt x="20" y="965"/>
                  </a:moveTo>
                  <a:lnTo>
                    <a:pt x="0" y="965"/>
                  </a:lnTo>
                  <a:lnTo>
                    <a:pt x="0" y="1007"/>
                  </a:lnTo>
                  <a:lnTo>
                    <a:pt x="20" y="1007"/>
                  </a:lnTo>
                  <a:lnTo>
                    <a:pt x="20" y="965"/>
                  </a:lnTo>
                  <a:lnTo>
                    <a:pt x="20" y="965"/>
                  </a:lnTo>
                  <a:close/>
                  <a:moveTo>
                    <a:pt x="20" y="1029"/>
                  </a:moveTo>
                  <a:lnTo>
                    <a:pt x="0" y="1029"/>
                  </a:lnTo>
                  <a:lnTo>
                    <a:pt x="0" y="1072"/>
                  </a:lnTo>
                  <a:lnTo>
                    <a:pt x="20" y="1072"/>
                  </a:lnTo>
                  <a:lnTo>
                    <a:pt x="20" y="1029"/>
                  </a:lnTo>
                  <a:lnTo>
                    <a:pt x="20" y="1029"/>
                  </a:lnTo>
                  <a:close/>
                  <a:moveTo>
                    <a:pt x="20" y="1091"/>
                  </a:moveTo>
                  <a:lnTo>
                    <a:pt x="0" y="1091"/>
                  </a:lnTo>
                  <a:lnTo>
                    <a:pt x="0" y="1136"/>
                  </a:lnTo>
                  <a:lnTo>
                    <a:pt x="20" y="1136"/>
                  </a:lnTo>
                  <a:lnTo>
                    <a:pt x="20" y="1091"/>
                  </a:lnTo>
                  <a:lnTo>
                    <a:pt x="20" y="1091"/>
                  </a:lnTo>
                  <a:close/>
                  <a:moveTo>
                    <a:pt x="671" y="769"/>
                  </a:moveTo>
                  <a:lnTo>
                    <a:pt x="663" y="789"/>
                  </a:lnTo>
                  <a:lnTo>
                    <a:pt x="625" y="771"/>
                  </a:lnTo>
                  <a:lnTo>
                    <a:pt x="632" y="752"/>
                  </a:lnTo>
                  <a:lnTo>
                    <a:pt x="671" y="769"/>
                  </a:lnTo>
                  <a:lnTo>
                    <a:pt x="671" y="769"/>
                  </a:lnTo>
                  <a:close/>
                  <a:moveTo>
                    <a:pt x="614" y="742"/>
                  </a:moveTo>
                  <a:lnTo>
                    <a:pt x="604" y="762"/>
                  </a:lnTo>
                  <a:lnTo>
                    <a:pt x="565" y="744"/>
                  </a:lnTo>
                  <a:lnTo>
                    <a:pt x="576" y="724"/>
                  </a:lnTo>
                  <a:lnTo>
                    <a:pt x="614" y="742"/>
                  </a:lnTo>
                  <a:lnTo>
                    <a:pt x="614" y="742"/>
                  </a:lnTo>
                  <a:close/>
                  <a:moveTo>
                    <a:pt x="555" y="714"/>
                  </a:moveTo>
                  <a:lnTo>
                    <a:pt x="547" y="734"/>
                  </a:lnTo>
                  <a:lnTo>
                    <a:pt x="509" y="717"/>
                  </a:lnTo>
                  <a:lnTo>
                    <a:pt x="517" y="697"/>
                  </a:lnTo>
                  <a:lnTo>
                    <a:pt x="555" y="714"/>
                  </a:lnTo>
                  <a:lnTo>
                    <a:pt x="555" y="714"/>
                  </a:lnTo>
                  <a:close/>
                  <a:moveTo>
                    <a:pt x="499" y="687"/>
                  </a:moveTo>
                  <a:lnTo>
                    <a:pt x="491" y="707"/>
                  </a:lnTo>
                  <a:lnTo>
                    <a:pt x="452" y="690"/>
                  </a:lnTo>
                  <a:lnTo>
                    <a:pt x="460" y="670"/>
                  </a:lnTo>
                  <a:lnTo>
                    <a:pt x="499" y="687"/>
                  </a:lnTo>
                  <a:lnTo>
                    <a:pt x="499" y="687"/>
                  </a:lnTo>
                  <a:close/>
                  <a:moveTo>
                    <a:pt x="442" y="662"/>
                  </a:moveTo>
                  <a:lnTo>
                    <a:pt x="432" y="680"/>
                  </a:lnTo>
                  <a:lnTo>
                    <a:pt x="393" y="662"/>
                  </a:lnTo>
                  <a:lnTo>
                    <a:pt x="403" y="645"/>
                  </a:lnTo>
                  <a:lnTo>
                    <a:pt x="442" y="662"/>
                  </a:lnTo>
                  <a:lnTo>
                    <a:pt x="442" y="662"/>
                  </a:lnTo>
                  <a:close/>
                  <a:moveTo>
                    <a:pt x="383" y="635"/>
                  </a:moveTo>
                  <a:lnTo>
                    <a:pt x="375" y="655"/>
                  </a:lnTo>
                  <a:lnTo>
                    <a:pt x="337" y="635"/>
                  </a:lnTo>
                  <a:lnTo>
                    <a:pt x="344" y="618"/>
                  </a:lnTo>
                  <a:lnTo>
                    <a:pt x="383" y="635"/>
                  </a:lnTo>
                  <a:lnTo>
                    <a:pt x="383" y="635"/>
                  </a:lnTo>
                  <a:close/>
                  <a:moveTo>
                    <a:pt x="326" y="608"/>
                  </a:moveTo>
                  <a:lnTo>
                    <a:pt x="316" y="628"/>
                  </a:lnTo>
                  <a:lnTo>
                    <a:pt x="277" y="608"/>
                  </a:lnTo>
                  <a:lnTo>
                    <a:pt x="288" y="590"/>
                  </a:lnTo>
                  <a:lnTo>
                    <a:pt x="326" y="608"/>
                  </a:lnTo>
                  <a:lnTo>
                    <a:pt x="326" y="608"/>
                  </a:lnTo>
                  <a:close/>
                  <a:moveTo>
                    <a:pt x="267" y="580"/>
                  </a:moveTo>
                  <a:lnTo>
                    <a:pt x="259" y="600"/>
                  </a:lnTo>
                  <a:lnTo>
                    <a:pt x="221" y="583"/>
                  </a:lnTo>
                  <a:lnTo>
                    <a:pt x="229" y="563"/>
                  </a:lnTo>
                  <a:lnTo>
                    <a:pt x="267" y="580"/>
                  </a:lnTo>
                  <a:lnTo>
                    <a:pt x="267" y="580"/>
                  </a:lnTo>
                  <a:close/>
                  <a:moveTo>
                    <a:pt x="671" y="1076"/>
                  </a:moveTo>
                  <a:lnTo>
                    <a:pt x="663" y="1057"/>
                  </a:lnTo>
                  <a:lnTo>
                    <a:pt x="625" y="1074"/>
                  </a:lnTo>
                  <a:lnTo>
                    <a:pt x="632" y="1094"/>
                  </a:lnTo>
                  <a:lnTo>
                    <a:pt x="671" y="1076"/>
                  </a:lnTo>
                  <a:lnTo>
                    <a:pt x="671" y="1076"/>
                  </a:lnTo>
                  <a:close/>
                  <a:moveTo>
                    <a:pt x="614" y="1104"/>
                  </a:moveTo>
                  <a:lnTo>
                    <a:pt x="604" y="1084"/>
                  </a:lnTo>
                  <a:lnTo>
                    <a:pt x="565" y="1101"/>
                  </a:lnTo>
                  <a:lnTo>
                    <a:pt x="576" y="1121"/>
                  </a:lnTo>
                  <a:lnTo>
                    <a:pt x="614" y="1104"/>
                  </a:lnTo>
                  <a:lnTo>
                    <a:pt x="614" y="1104"/>
                  </a:lnTo>
                  <a:close/>
                  <a:moveTo>
                    <a:pt x="555" y="1129"/>
                  </a:moveTo>
                  <a:lnTo>
                    <a:pt x="547" y="1109"/>
                  </a:lnTo>
                  <a:lnTo>
                    <a:pt x="509" y="1129"/>
                  </a:lnTo>
                  <a:lnTo>
                    <a:pt x="517" y="1148"/>
                  </a:lnTo>
                  <a:lnTo>
                    <a:pt x="555" y="1129"/>
                  </a:lnTo>
                  <a:lnTo>
                    <a:pt x="555" y="1129"/>
                  </a:lnTo>
                  <a:close/>
                  <a:moveTo>
                    <a:pt x="499" y="1156"/>
                  </a:moveTo>
                  <a:lnTo>
                    <a:pt x="491" y="1138"/>
                  </a:lnTo>
                  <a:lnTo>
                    <a:pt x="452" y="1156"/>
                  </a:lnTo>
                  <a:lnTo>
                    <a:pt x="460" y="1173"/>
                  </a:lnTo>
                  <a:lnTo>
                    <a:pt x="499" y="1156"/>
                  </a:lnTo>
                  <a:lnTo>
                    <a:pt x="499" y="1156"/>
                  </a:lnTo>
                  <a:close/>
                  <a:moveTo>
                    <a:pt x="442" y="1183"/>
                  </a:moveTo>
                  <a:lnTo>
                    <a:pt x="432" y="1163"/>
                  </a:lnTo>
                  <a:lnTo>
                    <a:pt x="393" y="1181"/>
                  </a:lnTo>
                  <a:lnTo>
                    <a:pt x="403" y="1200"/>
                  </a:lnTo>
                  <a:lnTo>
                    <a:pt x="442" y="1183"/>
                  </a:lnTo>
                  <a:lnTo>
                    <a:pt x="442" y="1183"/>
                  </a:lnTo>
                  <a:close/>
                  <a:moveTo>
                    <a:pt x="383" y="1210"/>
                  </a:moveTo>
                  <a:lnTo>
                    <a:pt x="375" y="1191"/>
                  </a:lnTo>
                  <a:lnTo>
                    <a:pt x="337" y="1208"/>
                  </a:lnTo>
                  <a:lnTo>
                    <a:pt x="344" y="1228"/>
                  </a:lnTo>
                  <a:lnTo>
                    <a:pt x="383" y="1210"/>
                  </a:lnTo>
                  <a:lnTo>
                    <a:pt x="383" y="1210"/>
                  </a:lnTo>
                  <a:close/>
                  <a:moveTo>
                    <a:pt x="326" y="1238"/>
                  </a:moveTo>
                  <a:lnTo>
                    <a:pt x="316" y="1218"/>
                  </a:lnTo>
                  <a:lnTo>
                    <a:pt x="277" y="1235"/>
                  </a:lnTo>
                  <a:lnTo>
                    <a:pt x="288" y="1255"/>
                  </a:lnTo>
                  <a:lnTo>
                    <a:pt x="326" y="1238"/>
                  </a:lnTo>
                  <a:lnTo>
                    <a:pt x="326" y="1238"/>
                  </a:lnTo>
                  <a:close/>
                  <a:moveTo>
                    <a:pt x="267" y="1263"/>
                  </a:moveTo>
                  <a:lnTo>
                    <a:pt x="259" y="1245"/>
                  </a:lnTo>
                  <a:lnTo>
                    <a:pt x="221" y="1263"/>
                  </a:lnTo>
                  <a:lnTo>
                    <a:pt x="229" y="1282"/>
                  </a:lnTo>
                  <a:lnTo>
                    <a:pt x="267" y="1263"/>
                  </a:lnTo>
                  <a:lnTo>
                    <a:pt x="267" y="1263"/>
                  </a:lnTo>
                  <a:close/>
                  <a:moveTo>
                    <a:pt x="535" y="1781"/>
                  </a:moveTo>
                  <a:lnTo>
                    <a:pt x="547" y="1763"/>
                  </a:lnTo>
                  <a:lnTo>
                    <a:pt x="514" y="1739"/>
                  </a:lnTo>
                  <a:lnTo>
                    <a:pt x="501" y="1756"/>
                  </a:lnTo>
                  <a:lnTo>
                    <a:pt x="535" y="1781"/>
                  </a:lnTo>
                  <a:lnTo>
                    <a:pt x="535" y="1781"/>
                  </a:lnTo>
                  <a:close/>
                  <a:moveTo>
                    <a:pt x="483" y="1744"/>
                  </a:moveTo>
                  <a:lnTo>
                    <a:pt x="496" y="1726"/>
                  </a:lnTo>
                  <a:lnTo>
                    <a:pt x="463" y="1699"/>
                  </a:lnTo>
                  <a:lnTo>
                    <a:pt x="450" y="1716"/>
                  </a:lnTo>
                  <a:lnTo>
                    <a:pt x="483" y="1744"/>
                  </a:lnTo>
                  <a:lnTo>
                    <a:pt x="483" y="1744"/>
                  </a:lnTo>
                  <a:close/>
                  <a:moveTo>
                    <a:pt x="432" y="1704"/>
                  </a:moveTo>
                  <a:lnTo>
                    <a:pt x="447" y="1687"/>
                  </a:lnTo>
                  <a:lnTo>
                    <a:pt x="411" y="1662"/>
                  </a:lnTo>
                  <a:lnTo>
                    <a:pt x="398" y="1679"/>
                  </a:lnTo>
                  <a:lnTo>
                    <a:pt x="432" y="1704"/>
                  </a:lnTo>
                  <a:lnTo>
                    <a:pt x="432" y="1704"/>
                  </a:lnTo>
                  <a:close/>
                  <a:moveTo>
                    <a:pt x="383" y="1667"/>
                  </a:moveTo>
                  <a:lnTo>
                    <a:pt x="396" y="1649"/>
                  </a:lnTo>
                  <a:lnTo>
                    <a:pt x="360" y="1625"/>
                  </a:lnTo>
                  <a:lnTo>
                    <a:pt x="349" y="1639"/>
                  </a:lnTo>
                  <a:lnTo>
                    <a:pt x="383" y="1667"/>
                  </a:lnTo>
                  <a:lnTo>
                    <a:pt x="383" y="1667"/>
                  </a:lnTo>
                  <a:close/>
                  <a:moveTo>
                    <a:pt x="331" y="1630"/>
                  </a:moveTo>
                  <a:lnTo>
                    <a:pt x="344" y="1610"/>
                  </a:lnTo>
                  <a:lnTo>
                    <a:pt x="311" y="1585"/>
                  </a:lnTo>
                  <a:lnTo>
                    <a:pt x="298" y="1602"/>
                  </a:lnTo>
                  <a:lnTo>
                    <a:pt x="331" y="1630"/>
                  </a:lnTo>
                  <a:lnTo>
                    <a:pt x="331" y="1630"/>
                  </a:lnTo>
                  <a:close/>
                  <a:moveTo>
                    <a:pt x="280" y="1590"/>
                  </a:moveTo>
                  <a:lnTo>
                    <a:pt x="293" y="1573"/>
                  </a:lnTo>
                  <a:lnTo>
                    <a:pt x="259" y="1548"/>
                  </a:lnTo>
                  <a:lnTo>
                    <a:pt x="247" y="1565"/>
                  </a:lnTo>
                  <a:lnTo>
                    <a:pt x="280" y="1590"/>
                  </a:lnTo>
                  <a:lnTo>
                    <a:pt x="280" y="1590"/>
                  </a:lnTo>
                  <a:close/>
                  <a:moveTo>
                    <a:pt x="231" y="1553"/>
                  </a:moveTo>
                  <a:lnTo>
                    <a:pt x="241" y="1535"/>
                  </a:lnTo>
                  <a:lnTo>
                    <a:pt x="208" y="1508"/>
                  </a:lnTo>
                  <a:lnTo>
                    <a:pt x="195" y="1525"/>
                  </a:lnTo>
                  <a:lnTo>
                    <a:pt x="231" y="1553"/>
                  </a:lnTo>
                  <a:lnTo>
                    <a:pt x="231" y="1553"/>
                  </a:lnTo>
                  <a:close/>
                  <a:moveTo>
                    <a:pt x="902" y="1263"/>
                  </a:moveTo>
                  <a:lnTo>
                    <a:pt x="882" y="1258"/>
                  </a:lnTo>
                  <a:lnTo>
                    <a:pt x="871" y="1300"/>
                  </a:lnTo>
                  <a:lnTo>
                    <a:pt x="892" y="1305"/>
                  </a:lnTo>
                  <a:lnTo>
                    <a:pt x="902" y="1263"/>
                  </a:lnTo>
                  <a:lnTo>
                    <a:pt x="902" y="1263"/>
                  </a:lnTo>
                  <a:close/>
                  <a:moveTo>
                    <a:pt x="887" y="1327"/>
                  </a:moveTo>
                  <a:lnTo>
                    <a:pt x="866" y="1320"/>
                  </a:lnTo>
                  <a:lnTo>
                    <a:pt x="856" y="1362"/>
                  </a:lnTo>
                  <a:lnTo>
                    <a:pt x="876" y="1367"/>
                  </a:lnTo>
                  <a:lnTo>
                    <a:pt x="887" y="1327"/>
                  </a:lnTo>
                  <a:lnTo>
                    <a:pt x="887" y="1327"/>
                  </a:lnTo>
                  <a:close/>
                  <a:moveTo>
                    <a:pt x="871" y="1389"/>
                  </a:moveTo>
                  <a:lnTo>
                    <a:pt x="851" y="1384"/>
                  </a:lnTo>
                  <a:lnTo>
                    <a:pt x="840" y="1424"/>
                  </a:lnTo>
                  <a:lnTo>
                    <a:pt x="861" y="1429"/>
                  </a:lnTo>
                  <a:lnTo>
                    <a:pt x="871" y="1389"/>
                  </a:lnTo>
                  <a:lnTo>
                    <a:pt x="871" y="1389"/>
                  </a:lnTo>
                  <a:close/>
                  <a:moveTo>
                    <a:pt x="856" y="1451"/>
                  </a:moveTo>
                  <a:lnTo>
                    <a:pt x="835" y="1444"/>
                  </a:lnTo>
                  <a:lnTo>
                    <a:pt x="825" y="1486"/>
                  </a:lnTo>
                  <a:lnTo>
                    <a:pt x="846" y="1491"/>
                  </a:lnTo>
                  <a:lnTo>
                    <a:pt x="856" y="1451"/>
                  </a:lnTo>
                  <a:lnTo>
                    <a:pt x="856" y="1451"/>
                  </a:lnTo>
                  <a:close/>
                  <a:moveTo>
                    <a:pt x="840" y="1513"/>
                  </a:moveTo>
                  <a:lnTo>
                    <a:pt x="820" y="1508"/>
                  </a:lnTo>
                  <a:lnTo>
                    <a:pt x="810" y="1550"/>
                  </a:lnTo>
                  <a:lnTo>
                    <a:pt x="830" y="1553"/>
                  </a:lnTo>
                  <a:lnTo>
                    <a:pt x="840" y="1513"/>
                  </a:lnTo>
                  <a:lnTo>
                    <a:pt x="840" y="1513"/>
                  </a:lnTo>
                  <a:close/>
                  <a:moveTo>
                    <a:pt x="825" y="1575"/>
                  </a:moveTo>
                  <a:lnTo>
                    <a:pt x="804" y="1570"/>
                  </a:lnTo>
                  <a:lnTo>
                    <a:pt x="797" y="1610"/>
                  </a:lnTo>
                  <a:lnTo>
                    <a:pt x="815" y="1615"/>
                  </a:lnTo>
                  <a:lnTo>
                    <a:pt x="825" y="1575"/>
                  </a:lnTo>
                  <a:lnTo>
                    <a:pt x="825" y="1575"/>
                  </a:lnTo>
                  <a:close/>
                  <a:moveTo>
                    <a:pt x="810" y="1637"/>
                  </a:moveTo>
                  <a:lnTo>
                    <a:pt x="792" y="1632"/>
                  </a:lnTo>
                  <a:lnTo>
                    <a:pt x="781" y="1674"/>
                  </a:lnTo>
                  <a:lnTo>
                    <a:pt x="799" y="1679"/>
                  </a:lnTo>
                  <a:lnTo>
                    <a:pt x="810" y="1637"/>
                  </a:lnTo>
                  <a:lnTo>
                    <a:pt x="810" y="1637"/>
                  </a:lnTo>
                  <a:close/>
                  <a:moveTo>
                    <a:pt x="1316" y="1731"/>
                  </a:moveTo>
                  <a:lnTo>
                    <a:pt x="1308" y="1711"/>
                  </a:lnTo>
                  <a:lnTo>
                    <a:pt x="1270" y="1724"/>
                  </a:lnTo>
                  <a:lnTo>
                    <a:pt x="1275" y="1744"/>
                  </a:lnTo>
                  <a:lnTo>
                    <a:pt x="1316" y="1731"/>
                  </a:lnTo>
                  <a:lnTo>
                    <a:pt x="1316" y="1731"/>
                  </a:lnTo>
                  <a:close/>
                  <a:moveTo>
                    <a:pt x="1257" y="1751"/>
                  </a:moveTo>
                  <a:lnTo>
                    <a:pt x="1249" y="1731"/>
                  </a:lnTo>
                  <a:lnTo>
                    <a:pt x="1211" y="1744"/>
                  </a:lnTo>
                  <a:lnTo>
                    <a:pt x="1216" y="1763"/>
                  </a:lnTo>
                  <a:lnTo>
                    <a:pt x="1257" y="1751"/>
                  </a:lnTo>
                  <a:lnTo>
                    <a:pt x="1257" y="1751"/>
                  </a:lnTo>
                  <a:close/>
                  <a:moveTo>
                    <a:pt x="1195" y="1771"/>
                  </a:moveTo>
                  <a:lnTo>
                    <a:pt x="1190" y="1751"/>
                  </a:lnTo>
                  <a:lnTo>
                    <a:pt x="1149" y="1763"/>
                  </a:lnTo>
                  <a:lnTo>
                    <a:pt x="1157" y="1783"/>
                  </a:lnTo>
                  <a:lnTo>
                    <a:pt x="1195" y="1771"/>
                  </a:lnTo>
                  <a:lnTo>
                    <a:pt x="1195" y="1771"/>
                  </a:lnTo>
                  <a:close/>
                  <a:moveTo>
                    <a:pt x="1136" y="1791"/>
                  </a:moveTo>
                  <a:lnTo>
                    <a:pt x="1131" y="1771"/>
                  </a:lnTo>
                  <a:lnTo>
                    <a:pt x="1090" y="1783"/>
                  </a:lnTo>
                  <a:lnTo>
                    <a:pt x="1098" y="1806"/>
                  </a:lnTo>
                  <a:lnTo>
                    <a:pt x="1136" y="1791"/>
                  </a:lnTo>
                  <a:lnTo>
                    <a:pt x="1136" y="1791"/>
                  </a:lnTo>
                  <a:close/>
                  <a:moveTo>
                    <a:pt x="1077" y="1811"/>
                  </a:moveTo>
                  <a:lnTo>
                    <a:pt x="1069" y="1791"/>
                  </a:lnTo>
                  <a:lnTo>
                    <a:pt x="1031" y="1806"/>
                  </a:lnTo>
                  <a:lnTo>
                    <a:pt x="1036" y="1825"/>
                  </a:lnTo>
                  <a:lnTo>
                    <a:pt x="1077" y="1811"/>
                  </a:lnTo>
                  <a:lnTo>
                    <a:pt x="1077" y="1811"/>
                  </a:lnTo>
                  <a:close/>
                  <a:moveTo>
                    <a:pt x="1015" y="1830"/>
                  </a:moveTo>
                  <a:lnTo>
                    <a:pt x="1010" y="1811"/>
                  </a:lnTo>
                  <a:lnTo>
                    <a:pt x="969" y="1825"/>
                  </a:lnTo>
                  <a:lnTo>
                    <a:pt x="977" y="1845"/>
                  </a:lnTo>
                  <a:lnTo>
                    <a:pt x="1015" y="1830"/>
                  </a:lnTo>
                  <a:lnTo>
                    <a:pt x="1015" y="1830"/>
                  </a:lnTo>
                  <a:close/>
                  <a:moveTo>
                    <a:pt x="1216" y="1153"/>
                  </a:moveTo>
                  <a:lnTo>
                    <a:pt x="1200" y="1166"/>
                  </a:lnTo>
                  <a:lnTo>
                    <a:pt x="1229" y="1198"/>
                  </a:lnTo>
                  <a:lnTo>
                    <a:pt x="1244" y="1183"/>
                  </a:lnTo>
                  <a:lnTo>
                    <a:pt x="1216" y="1153"/>
                  </a:lnTo>
                  <a:lnTo>
                    <a:pt x="1216" y="1153"/>
                  </a:lnTo>
                  <a:close/>
                  <a:moveTo>
                    <a:pt x="1259" y="1198"/>
                  </a:moveTo>
                  <a:lnTo>
                    <a:pt x="1290" y="1228"/>
                  </a:lnTo>
                  <a:lnTo>
                    <a:pt x="1275" y="1243"/>
                  </a:lnTo>
                  <a:lnTo>
                    <a:pt x="1244" y="1213"/>
                  </a:lnTo>
                  <a:lnTo>
                    <a:pt x="1259" y="1198"/>
                  </a:lnTo>
                  <a:lnTo>
                    <a:pt x="1259" y="1198"/>
                  </a:lnTo>
                  <a:close/>
                  <a:moveTo>
                    <a:pt x="1306" y="1243"/>
                  </a:moveTo>
                  <a:lnTo>
                    <a:pt x="1290" y="1258"/>
                  </a:lnTo>
                  <a:lnTo>
                    <a:pt x="1321" y="1287"/>
                  </a:lnTo>
                  <a:lnTo>
                    <a:pt x="1334" y="1272"/>
                  </a:lnTo>
                  <a:lnTo>
                    <a:pt x="1306" y="1243"/>
                  </a:lnTo>
                  <a:lnTo>
                    <a:pt x="1306" y="1243"/>
                  </a:lnTo>
                  <a:close/>
                  <a:moveTo>
                    <a:pt x="1349" y="1287"/>
                  </a:moveTo>
                  <a:lnTo>
                    <a:pt x="1380" y="1317"/>
                  </a:lnTo>
                  <a:lnTo>
                    <a:pt x="1365" y="1332"/>
                  </a:lnTo>
                  <a:lnTo>
                    <a:pt x="1334" y="1302"/>
                  </a:lnTo>
                  <a:lnTo>
                    <a:pt x="1349" y="1287"/>
                  </a:lnTo>
                  <a:lnTo>
                    <a:pt x="1349" y="1287"/>
                  </a:lnTo>
                  <a:close/>
                  <a:moveTo>
                    <a:pt x="1393" y="1332"/>
                  </a:moveTo>
                  <a:lnTo>
                    <a:pt x="1380" y="1347"/>
                  </a:lnTo>
                  <a:lnTo>
                    <a:pt x="1409" y="1379"/>
                  </a:lnTo>
                  <a:lnTo>
                    <a:pt x="1424" y="1364"/>
                  </a:lnTo>
                  <a:lnTo>
                    <a:pt x="1393" y="1332"/>
                  </a:lnTo>
                  <a:lnTo>
                    <a:pt x="1393" y="1332"/>
                  </a:lnTo>
                  <a:close/>
                  <a:moveTo>
                    <a:pt x="1910" y="1372"/>
                  </a:moveTo>
                  <a:lnTo>
                    <a:pt x="1923" y="1389"/>
                  </a:lnTo>
                  <a:lnTo>
                    <a:pt x="1956" y="1362"/>
                  </a:lnTo>
                  <a:lnTo>
                    <a:pt x="1941" y="1344"/>
                  </a:lnTo>
                  <a:lnTo>
                    <a:pt x="1910" y="1372"/>
                  </a:lnTo>
                  <a:lnTo>
                    <a:pt x="1910" y="1372"/>
                  </a:lnTo>
                  <a:close/>
                  <a:moveTo>
                    <a:pt x="1956" y="1332"/>
                  </a:moveTo>
                  <a:lnTo>
                    <a:pt x="1972" y="1347"/>
                  </a:lnTo>
                  <a:lnTo>
                    <a:pt x="2002" y="1320"/>
                  </a:lnTo>
                  <a:lnTo>
                    <a:pt x="1990" y="1302"/>
                  </a:lnTo>
                  <a:lnTo>
                    <a:pt x="1956" y="1332"/>
                  </a:lnTo>
                  <a:lnTo>
                    <a:pt x="1956" y="1332"/>
                  </a:lnTo>
                  <a:close/>
                  <a:moveTo>
                    <a:pt x="2005" y="1290"/>
                  </a:moveTo>
                  <a:lnTo>
                    <a:pt x="2020" y="1305"/>
                  </a:lnTo>
                  <a:lnTo>
                    <a:pt x="2051" y="1280"/>
                  </a:lnTo>
                  <a:lnTo>
                    <a:pt x="2038" y="1263"/>
                  </a:lnTo>
                  <a:lnTo>
                    <a:pt x="2005" y="1290"/>
                  </a:lnTo>
                  <a:lnTo>
                    <a:pt x="2005" y="1290"/>
                  </a:lnTo>
                  <a:close/>
                  <a:moveTo>
                    <a:pt x="2054" y="1248"/>
                  </a:moveTo>
                  <a:lnTo>
                    <a:pt x="2069" y="1265"/>
                  </a:lnTo>
                  <a:lnTo>
                    <a:pt x="2100" y="1238"/>
                  </a:lnTo>
                  <a:lnTo>
                    <a:pt x="2087" y="1220"/>
                  </a:lnTo>
                  <a:lnTo>
                    <a:pt x="2054" y="1248"/>
                  </a:lnTo>
                  <a:lnTo>
                    <a:pt x="2054" y="1248"/>
                  </a:lnTo>
                  <a:close/>
                  <a:moveTo>
                    <a:pt x="1216" y="692"/>
                  </a:moveTo>
                  <a:lnTo>
                    <a:pt x="1200" y="677"/>
                  </a:lnTo>
                  <a:lnTo>
                    <a:pt x="1229" y="647"/>
                  </a:lnTo>
                  <a:lnTo>
                    <a:pt x="1244" y="662"/>
                  </a:lnTo>
                  <a:lnTo>
                    <a:pt x="1216" y="692"/>
                  </a:lnTo>
                  <a:lnTo>
                    <a:pt x="1216" y="692"/>
                  </a:lnTo>
                  <a:close/>
                  <a:moveTo>
                    <a:pt x="1259" y="647"/>
                  </a:moveTo>
                  <a:lnTo>
                    <a:pt x="1290" y="618"/>
                  </a:lnTo>
                  <a:lnTo>
                    <a:pt x="1275" y="603"/>
                  </a:lnTo>
                  <a:lnTo>
                    <a:pt x="1244" y="633"/>
                  </a:lnTo>
                  <a:lnTo>
                    <a:pt x="1259" y="647"/>
                  </a:lnTo>
                  <a:lnTo>
                    <a:pt x="1259" y="647"/>
                  </a:lnTo>
                  <a:close/>
                  <a:moveTo>
                    <a:pt x="1306" y="603"/>
                  </a:moveTo>
                  <a:lnTo>
                    <a:pt x="1290" y="588"/>
                  </a:lnTo>
                  <a:lnTo>
                    <a:pt x="1321" y="558"/>
                  </a:lnTo>
                  <a:lnTo>
                    <a:pt x="1334" y="571"/>
                  </a:lnTo>
                  <a:lnTo>
                    <a:pt x="1306" y="603"/>
                  </a:lnTo>
                  <a:lnTo>
                    <a:pt x="1306" y="603"/>
                  </a:lnTo>
                  <a:close/>
                  <a:moveTo>
                    <a:pt x="1349" y="558"/>
                  </a:moveTo>
                  <a:lnTo>
                    <a:pt x="1380" y="526"/>
                  </a:lnTo>
                  <a:lnTo>
                    <a:pt x="1365" y="511"/>
                  </a:lnTo>
                  <a:lnTo>
                    <a:pt x="1334" y="541"/>
                  </a:lnTo>
                  <a:lnTo>
                    <a:pt x="1349" y="558"/>
                  </a:lnTo>
                  <a:lnTo>
                    <a:pt x="1349" y="558"/>
                  </a:lnTo>
                  <a:close/>
                  <a:moveTo>
                    <a:pt x="1393" y="511"/>
                  </a:moveTo>
                  <a:lnTo>
                    <a:pt x="1380" y="496"/>
                  </a:lnTo>
                  <a:lnTo>
                    <a:pt x="1409" y="466"/>
                  </a:lnTo>
                  <a:lnTo>
                    <a:pt x="1424" y="481"/>
                  </a:lnTo>
                  <a:lnTo>
                    <a:pt x="1393" y="511"/>
                  </a:lnTo>
                  <a:lnTo>
                    <a:pt x="1393" y="511"/>
                  </a:lnTo>
                  <a:close/>
                  <a:moveTo>
                    <a:pt x="1316" y="913"/>
                  </a:moveTo>
                  <a:lnTo>
                    <a:pt x="1316" y="933"/>
                  </a:lnTo>
                  <a:lnTo>
                    <a:pt x="1357" y="933"/>
                  </a:lnTo>
                  <a:lnTo>
                    <a:pt x="1357" y="913"/>
                  </a:lnTo>
                  <a:lnTo>
                    <a:pt x="1316" y="913"/>
                  </a:lnTo>
                  <a:lnTo>
                    <a:pt x="1316" y="913"/>
                  </a:lnTo>
                  <a:close/>
                  <a:moveTo>
                    <a:pt x="1380" y="913"/>
                  </a:moveTo>
                  <a:lnTo>
                    <a:pt x="1380" y="933"/>
                  </a:lnTo>
                  <a:lnTo>
                    <a:pt x="1421" y="933"/>
                  </a:lnTo>
                  <a:lnTo>
                    <a:pt x="1421" y="913"/>
                  </a:lnTo>
                  <a:lnTo>
                    <a:pt x="1380" y="913"/>
                  </a:lnTo>
                  <a:lnTo>
                    <a:pt x="1380" y="913"/>
                  </a:lnTo>
                  <a:close/>
                  <a:moveTo>
                    <a:pt x="1442" y="913"/>
                  </a:moveTo>
                  <a:lnTo>
                    <a:pt x="1442" y="933"/>
                  </a:lnTo>
                  <a:lnTo>
                    <a:pt x="1486" y="933"/>
                  </a:lnTo>
                  <a:lnTo>
                    <a:pt x="1486" y="913"/>
                  </a:lnTo>
                  <a:lnTo>
                    <a:pt x="1442" y="913"/>
                  </a:lnTo>
                  <a:lnTo>
                    <a:pt x="1442" y="913"/>
                  </a:lnTo>
                  <a:close/>
                  <a:moveTo>
                    <a:pt x="1506" y="913"/>
                  </a:moveTo>
                  <a:lnTo>
                    <a:pt x="1506" y="933"/>
                  </a:lnTo>
                  <a:lnTo>
                    <a:pt x="1550" y="933"/>
                  </a:lnTo>
                  <a:lnTo>
                    <a:pt x="1550" y="913"/>
                  </a:lnTo>
                  <a:lnTo>
                    <a:pt x="1506" y="913"/>
                  </a:lnTo>
                  <a:lnTo>
                    <a:pt x="1506" y="913"/>
                  </a:lnTo>
                  <a:close/>
                  <a:moveTo>
                    <a:pt x="1571" y="913"/>
                  </a:moveTo>
                  <a:lnTo>
                    <a:pt x="1571" y="933"/>
                  </a:lnTo>
                  <a:lnTo>
                    <a:pt x="1612" y="933"/>
                  </a:lnTo>
                  <a:lnTo>
                    <a:pt x="1612" y="913"/>
                  </a:lnTo>
                  <a:lnTo>
                    <a:pt x="1571" y="913"/>
                  </a:lnTo>
                  <a:lnTo>
                    <a:pt x="1571" y="913"/>
                  </a:lnTo>
                  <a:close/>
                  <a:moveTo>
                    <a:pt x="1632" y="913"/>
                  </a:moveTo>
                  <a:lnTo>
                    <a:pt x="1632" y="933"/>
                  </a:lnTo>
                  <a:lnTo>
                    <a:pt x="1676" y="933"/>
                  </a:lnTo>
                  <a:lnTo>
                    <a:pt x="1676" y="913"/>
                  </a:lnTo>
                  <a:lnTo>
                    <a:pt x="1632" y="913"/>
                  </a:lnTo>
                  <a:lnTo>
                    <a:pt x="1632" y="913"/>
                  </a:lnTo>
                  <a:close/>
                  <a:moveTo>
                    <a:pt x="1696" y="913"/>
                  </a:moveTo>
                  <a:lnTo>
                    <a:pt x="1696" y="933"/>
                  </a:lnTo>
                  <a:lnTo>
                    <a:pt x="1738" y="933"/>
                  </a:lnTo>
                  <a:lnTo>
                    <a:pt x="1738" y="913"/>
                  </a:lnTo>
                  <a:lnTo>
                    <a:pt x="1696" y="913"/>
                  </a:lnTo>
                  <a:lnTo>
                    <a:pt x="1696" y="913"/>
                  </a:lnTo>
                  <a:close/>
                  <a:moveTo>
                    <a:pt x="1761" y="913"/>
                  </a:moveTo>
                  <a:lnTo>
                    <a:pt x="1761" y="933"/>
                  </a:lnTo>
                  <a:lnTo>
                    <a:pt x="1802" y="933"/>
                  </a:lnTo>
                  <a:lnTo>
                    <a:pt x="1802" y="913"/>
                  </a:lnTo>
                  <a:lnTo>
                    <a:pt x="1761" y="913"/>
                  </a:lnTo>
                  <a:lnTo>
                    <a:pt x="1761" y="913"/>
                  </a:lnTo>
                  <a:close/>
                  <a:moveTo>
                    <a:pt x="1822" y="913"/>
                  </a:moveTo>
                  <a:lnTo>
                    <a:pt x="1822" y="933"/>
                  </a:lnTo>
                  <a:lnTo>
                    <a:pt x="1866" y="933"/>
                  </a:lnTo>
                  <a:lnTo>
                    <a:pt x="1866" y="913"/>
                  </a:lnTo>
                  <a:lnTo>
                    <a:pt x="1822" y="913"/>
                  </a:lnTo>
                  <a:lnTo>
                    <a:pt x="1822" y="913"/>
                  </a:lnTo>
                  <a:close/>
                  <a:moveTo>
                    <a:pt x="1887" y="913"/>
                  </a:moveTo>
                  <a:lnTo>
                    <a:pt x="1887" y="933"/>
                  </a:lnTo>
                  <a:lnTo>
                    <a:pt x="1930" y="933"/>
                  </a:lnTo>
                  <a:lnTo>
                    <a:pt x="1930" y="913"/>
                  </a:lnTo>
                  <a:lnTo>
                    <a:pt x="1887" y="913"/>
                  </a:lnTo>
                  <a:lnTo>
                    <a:pt x="1887" y="913"/>
                  </a:lnTo>
                  <a:close/>
                  <a:moveTo>
                    <a:pt x="1951" y="913"/>
                  </a:moveTo>
                  <a:lnTo>
                    <a:pt x="1951" y="933"/>
                  </a:lnTo>
                  <a:lnTo>
                    <a:pt x="1992" y="933"/>
                  </a:lnTo>
                  <a:lnTo>
                    <a:pt x="1992" y="913"/>
                  </a:lnTo>
                  <a:lnTo>
                    <a:pt x="1951" y="913"/>
                  </a:lnTo>
                  <a:lnTo>
                    <a:pt x="1951" y="913"/>
                  </a:lnTo>
                  <a:close/>
                  <a:moveTo>
                    <a:pt x="1910" y="474"/>
                  </a:moveTo>
                  <a:lnTo>
                    <a:pt x="1923" y="456"/>
                  </a:lnTo>
                  <a:lnTo>
                    <a:pt x="1956" y="484"/>
                  </a:lnTo>
                  <a:lnTo>
                    <a:pt x="1941" y="501"/>
                  </a:lnTo>
                  <a:lnTo>
                    <a:pt x="1910" y="474"/>
                  </a:lnTo>
                  <a:lnTo>
                    <a:pt x="1910" y="474"/>
                  </a:lnTo>
                  <a:close/>
                  <a:moveTo>
                    <a:pt x="1956" y="514"/>
                  </a:moveTo>
                  <a:lnTo>
                    <a:pt x="1972" y="496"/>
                  </a:lnTo>
                  <a:lnTo>
                    <a:pt x="2002" y="526"/>
                  </a:lnTo>
                  <a:lnTo>
                    <a:pt x="1990" y="541"/>
                  </a:lnTo>
                  <a:lnTo>
                    <a:pt x="1956" y="514"/>
                  </a:lnTo>
                  <a:lnTo>
                    <a:pt x="1956" y="514"/>
                  </a:lnTo>
                  <a:close/>
                  <a:moveTo>
                    <a:pt x="2005" y="556"/>
                  </a:moveTo>
                  <a:lnTo>
                    <a:pt x="2020" y="538"/>
                  </a:lnTo>
                  <a:lnTo>
                    <a:pt x="2051" y="566"/>
                  </a:lnTo>
                  <a:lnTo>
                    <a:pt x="2038" y="583"/>
                  </a:lnTo>
                  <a:lnTo>
                    <a:pt x="2005" y="556"/>
                  </a:lnTo>
                  <a:lnTo>
                    <a:pt x="2005" y="556"/>
                  </a:lnTo>
                  <a:close/>
                  <a:moveTo>
                    <a:pt x="2054" y="598"/>
                  </a:moveTo>
                  <a:lnTo>
                    <a:pt x="2069" y="580"/>
                  </a:lnTo>
                  <a:lnTo>
                    <a:pt x="2100" y="608"/>
                  </a:lnTo>
                  <a:lnTo>
                    <a:pt x="2087" y="625"/>
                  </a:lnTo>
                  <a:lnTo>
                    <a:pt x="2054" y="598"/>
                  </a:lnTo>
                  <a:lnTo>
                    <a:pt x="2054" y="598"/>
                  </a:lnTo>
                  <a:close/>
                  <a:moveTo>
                    <a:pt x="4881" y="1136"/>
                  </a:moveTo>
                  <a:lnTo>
                    <a:pt x="4905" y="1136"/>
                  </a:lnTo>
                  <a:lnTo>
                    <a:pt x="4905" y="1094"/>
                  </a:lnTo>
                  <a:lnTo>
                    <a:pt x="4881" y="1094"/>
                  </a:lnTo>
                  <a:lnTo>
                    <a:pt x="4881" y="1136"/>
                  </a:lnTo>
                  <a:lnTo>
                    <a:pt x="4881" y="1136"/>
                  </a:lnTo>
                  <a:close/>
                  <a:moveTo>
                    <a:pt x="4881" y="1072"/>
                  </a:moveTo>
                  <a:lnTo>
                    <a:pt x="4905" y="1072"/>
                  </a:lnTo>
                  <a:lnTo>
                    <a:pt x="4905" y="1029"/>
                  </a:lnTo>
                  <a:lnTo>
                    <a:pt x="4881" y="1029"/>
                  </a:lnTo>
                  <a:lnTo>
                    <a:pt x="4881" y="1072"/>
                  </a:lnTo>
                  <a:lnTo>
                    <a:pt x="4881" y="1072"/>
                  </a:lnTo>
                  <a:close/>
                  <a:moveTo>
                    <a:pt x="4881" y="1010"/>
                  </a:moveTo>
                  <a:lnTo>
                    <a:pt x="4905" y="1010"/>
                  </a:lnTo>
                  <a:lnTo>
                    <a:pt x="4905" y="965"/>
                  </a:lnTo>
                  <a:lnTo>
                    <a:pt x="4881" y="965"/>
                  </a:lnTo>
                  <a:lnTo>
                    <a:pt x="4881" y="1010"/>
                  </a:lnTo>
                  <a:lnTo>
                    <a:pt x="4881" y="1010"/>
                  </a:lnTo>
                  <a:close/>
                  <a:moveTo>
                    <a:pt x="4881" y="945"/>
                  </a:moveTo>
                  <a:lnTo>
                    <a:pt x="4905" y="945"/>
                  </a:lnTo>
                  <a:lnTo>
                    <a:pt x="4905" y="903"/>
                  </a:lnTo>
                  <a:lnTo>
                    <a:pt x="4881" y="903"/>
                  </a:lnTo>
                  <a:lnTo>
                    <a:pt x="4881" y="945"/>
                  </a:lnTo>
                  <a:lnTo>
                    <a:pt x="4881" y="945"/>
                  </a:lnTo>
                  <a:close/>
                  <a:moveTo>
                    <a:pt x="4881" y="881"/>
                  </a:moveTo>
                  <a:lnTo>
                    <a:pt x="4905" y="881"/>
                  </a:lnTo>
                  <a:lnTo>
                    <a:pt x="4905" y="838"/>
                  </a:lnTo>
                  <a:lnTo>
                    <a:pt x="4881" y="838"/>
                  </a:lnTo>
                  <a:lnTo>
                    <a:pt x="4881" y="881"/>
                  </a:lnTo>
                  <a:lnTo>
                    <a:pt x="4881" y="881"/>
                  </a:lnTo>
                  <a:close/>
                  <a:moveTo>
                    <a:pt x="4881" y="816"/>
                  </a:moveTo>
                  <a:lnTo>
                    <a:pt x="4905" y="816"/>
                  </a:lnTo>
                  <a:lnTo>
                    <a:pt x="4905" y="774"/>
                  </a:lnTo>
                  <a:lnTo>
                    <a:pt x="4881" y="774"/>
                  </a:lnTo>
                  <a:lnTo>
                    <a:pt x="4881" y="816"/>
                  </a:lnTo>
                  <a:lnTo>
                    <a:pt x="4881" y="816"/>
                  </a:lnTo>
                  <a:close/>
                  <a:moveTo>
                    <a:pt x="4881" y="752"/>
                  </a:moveTo>
                  <a:lnTo>
                    <a:pt x="4905" y="752"/>
                  </a:lnTo>
                  <a:lnTo>
                    <a:pt x="4905" y="709"/>
                  </a:lnTo>
                  <a:lnTo>
                    <a:pt x="4881" y="709"/>
                  </a:lnTo>
                  <a:lnTo>
                    <a:pt x="4881" y="752"/>
                  </a:lnTo>
                  <a:lnTo>
                    <a:pt x="4881" y="752"/>
                  </a:lnTo>
                  <a:close/>
                  <a:moveTo>
                    <a:pt x="3588" y="933"/>
                  </a:moveTo>
                  <a:lnTo>
                    <a:pt x="3588" y="910"/>
                  </a:lnTo>
                  <a:lnTo>
                    <a:pt x="3545" y="910"/>
                  </a:lnTo>
                  <a:lnTo>
                    <a:pt x="3545" y="933"/>
                  </a:lnTo>
                  <a:lnTo>
                    <a:pt x="3588" y="933"/>
                  </a:lnTo>
                  <a:lnTo>
                    <a:pt x="3588" y="933"/>
                  </a:lnTo>
                  <a:close/>
                  <a:moveTo>
                    <a:pt x="3524" y="933"/>
                  </a:moveTo>
                  <a:lnTo>
                    <a:pt x="3524" y="910"/>
                  </a:lnTo>
                  <a:lnTo>
                    <a:pt x="3480" y="910"/>
                  </a:lnTo>
                  <a:lnTo>
                    <a:pt x="3480" y="933"/>
                  </a:lnTo>
                  <a:lnTo>
                    <a:pt x="3524" y="933"/>
                  </a:lnTo>
                  <a:lnTo>
                    <a:pt x="3524" y="933"/>
                  </a:lnTo>
                  <a:close/>
                  <a:moveTo>
                    <a:pt x="3462" y="933"/>
                  </a:moveTo>
                  <a:lnTo>
                    <a:pt x="3462" y="910"/>
                  </a:lnTo>
                  <a:lnTo>
                    <a:pt x="3419" y="910"/>
                  </a:lnTo>
                  <a:lnTo>
                    <a:pt x="3419" y="933"/>
                  </a:lnTo>
                  <a:lnTo>
                    <a:pt x="3462" y="933"/>
                  </a:lnTo>
                  <a:lnTo>
                    <a:pt x="3462" y="933"/>
                  </a:lnTo>
                  <a:close/>
                  <a:moveTo>
                    <a:pt x="3398" y="933"/>
                  </a:moveTo>
                  <a:lnTo>
                    <a:pt x="3398" y="910"/>
                  </a:lnTo>
                  <a:lnTo>
                    <a:pt x="3355" y="910"/>
                  </a:lnTo>
                  <a:lnTo>
                    <a:pt x="3355" y="933"/>
                  </a:lnTo>
                  <a:lnTo>
                    <a:pt x="3398" y="933"/>
                  </a:lnTo>
                  <a:lnTo>
                    <a:pt x="3398" y="933"/>
                  </a:lnTo>
                  <a:close/>
                  <a:moveTo>
                    <a:pt x="3334" y="933"/>
                  </a:moveTo>
                  <a:lnTo>
                    <a:pt x="3334" y="910"/>
                  </a:lnTo>
                  <a:lnTo>
                    <a:pt x="3293" y="910"/>
                  </a:lnTo>
                  <a:lnTo>
                    <a:pt x="3293" y="933"/>
                  </a:lnTo>
                  <a:lnTo>
                    <a:pt x="3334" y="933"/>
                  </a:lnTo>
                  <a:lnTo>
                    <a:pt x="3334" y="933"/>
                  </a:lnTo>
                  <a:close/>
                  <a:moveTo>
                    <a:pt x="3270" y="933"/>
                  </a:moveTo>
                  <a:lnTo>
                    <a:pt x="3270" y="910"/>
                  </a:lnTo>
                  <a:lnTo>
                    <a:pt x="3229" y="910"/>
                  </a:lnTo>
                  <a:lnTo>
                    <a:pt x="3229" y="933"/>
                  </a:lnTo>
                  <a:lnTo>
                    <a:pt x="3270" y="933"/>
                  </a:lnTo>
                  <a:lnTo>
                    <a:pt x="3270" y="933"/>
                  </a:lnTo>
                  <a:close/>
                  <a:moveTo>
                    <a:pt x="3208" y="933"/>
                  </a:moveTo>
                  <a:lnTo>
                    <a:pt x="3208" y="910"/>
                  </a:lnTo>
                  <a:lnTo>
                    <a:pt x="3164" y="910"/>
                  </a:lnTo>
                  <a:lnTo>
                    <a:pt x="3164" y="933"/>
                  </a:lnTo>
                  <a:lnTo>
                    <a:pt x="3208" y="933"/>
                  </a:lnTo>
                  <a:lnTo>
                    <a:pt x="3208" y="933"/>
                  </a:lnTo>
                  <a:close/>
                  <a:moveTo>
                    <a:pt x="3144" y="933"/>
                  </a:moveTo>
                  <a:lnTo>
                    <a:pt x="3144" y="910"/>
                  </a:lnTo>
                  <a:lnTo>
                    <a:pt x="3100" y="910"/>
                  </a:lnTo>
                  <a:lnTo>
                    <a:pt x="3100" y="933"/>
                  </a:lnTo>
                  <a:lnTo>
                    <a:pt x="3144" y="933"/>
                  </a:lnTo>
                  <a:lnTo>
                    <a:pt x="3144" y="933"/>
                  </a:lnTo>
                  <a:close/>
                  <a:moveTo>
                    <a:pt x="3082" y="933"/>
                  </a:moveTo>
                  <a:lnTo>
                    <a:pt x="3082" y="910"/>
                  </a:lnTo>
                  <a:lnTo>
                    <a:pt x="3038" y="910"/>
                  </a:lnTo>
                  <a:lnTo>
                    <a:pt x="3038" y="933"/>
                  </a:lnTo>
                  <a:lnTo>
                    <a:pt x="3082" y="933"/>
                  </a:lnTo>
                  <a:lnTo>
                    <a:pt x="3082" y="933"/>
                  </a:lnTo>
                  <a:close/>
                  <a:moveTo>
                    <a:pt x="3018" y="933"/>
                  </a:moveTo>
                  <a:lnTo>
                    <a:pt x="3018" y="910"/>
                  </a:lnTo>
                  <a:lnTo>
                    <a:pt x="2974" y="910"/>
                  </a:lnTo>
                  <a:lnTo>
                    <a:pt x="2974" y="933"/>
                  </a:lnTo>
                  <a:lnTo>
                    <a:pt x="3018" y="933"/>
                  </a:lnTo>
                  <a:lnTo>
                    <a:pt x="3018" y="933"/>
                  </a:lnTo>
                  <a:close/>
                  <a:moveTo>
                    <a:pt x="2954" y="933"/>
                  </a:moveTo>
                  <a:lnTo>
                    <a:pt x="2954" y="910"/>
                  </a:lnTo>
                  <a:lnTo>
                    <a:pt x="2912" y="910"/>
                  </a:lnTo>
                  <a:lnTo>
                    <a:pt x="2912" y="933"/>
                  </a:lnTo>
                  <a:lnTo>
                    <a:pt x="2954" y="933"/>
                  </a:lnTo>
                  <a:lnTo>
                    <a:pt x="2954" y="933"/>
                  </a:lnTo>
                  <a:close/>
                  <a:moveTo>
                    <a:pt x="3689" y="692"/>
                  </a:moveTo>
                  <a:lnTo>
                    <a:pt x="3704" y="677"/>
                  </a:lnTo>
                  <a:lnTo>
                    <a:pt x="3673" y="647"/>
                  </a:lnTo>
                  <a:lnTo>
                    <a:pt x="3658" y="662"/>
                  </a:lnTo>
                  <a:lnTo>
                    <a:pt x="3689" y="692"/>
                  </a:lnTo>
                  <a:lnTo>
                    <a:pt x="3689" y="692"/>
                  </a:lnTo>
                  <a:close/>
                  <a:moveTo>
                    <a:pt x="3645" y="647"/>
                  </a:moveTo>
                  <a:lnTo>
                    <a:pt x="3614" y="618"/>
                  </a:lnTo>
                  <a:lnTo>
                    <a:pt x="3630" y="603"/>
                  </a:lnTo>
                  <a:lnTo>
                    <a:pt x="3658" y="633"/>
                  </a:lnTo>
                  <a:lnTo>
                    <a:pt x="3645" y="647"/>
                  </a:lnTo>
                  <a:lnTo>
                    <a:pt x="3645" y="647"/>
                  </a:lnTo>
                  <a:close/>
                  <a:moveTo>
                    <a:pt x="3599" y="603"/>
                  </a:moveTo>
                  <a:lnTo>
                    <a:pt x="3614" y="588"/>
                  </a:lnTo>
                  <a:lnTo>
                    <a:pt x="3583" y="558"/>
                  </a:lnTo>
                  <a:lnTo>
                    <a:pt x="3568" y="571"/>
                  </a:lnTo>
                  <a:lnTo>
                    <a:pt x="3599" y="603"/>
                  </a:lnTo>
                  <a:lnTo>
                    <a:pt x="3599" y="603"/>
                  </a:lnTo>
                  <a:close/>
                  <a:moveTo>
                    <a:pt x="3555" y="558"/>
                  </a:moveTo>
                  <a:lnTo>
                    <a:pt x="3524" y="526"/>
                  </a:lnTo>
                  <a:lnTo>
                    <a:pt x="3540" y="511"/>
                  </a:lnTo>
                  <a:lnTo>
                    <a:pt x="3568" y="541"/>
                  </a:lnTo>
                  <a:lnTo>
                    <a:pt x="3555" y="558"/>
                  </a:lnTo>
                  <a:lnTo>
                    <a:pt x="3555" y="558"/>
                  </a:lnTo>
                  <a:close/>
                  <a:moveTo>
                    <a:pt x="3509" y="511"/>
                  </a:moveTo>
                  <a:lnTo>
                    <a:pt x="3524" y="496"/>
                  </a:lnTo>
                  <a:lnTo>
                    <a:pt x="3493" y="466"/>
                  </a:lnTo>
                  <a:lnTo>
                    <a:pt x="3480" y="481"/>
                  </a:lnTo>
                  <a:lnTo>
                    <a:pt x="3509" y="511"/>
                  </a:lnTo>
                  <a:lnTo>
                    <a:pt x="3509" y="511"/>
                  </a:lnTo>
                  <a:close/>
                  <a:moveTo>
                    <a:pt x="2995" y="474"/>
                  </a:moveTo>
                  <a:lnTo>
                    <a:pt x="2982" y="456"/>
                  </a:lnTo>
                  <a:lnTo>
                    <a:pt x="2948" y="484"/>
                  </a:lnTo>
                  <a:lnTo>
                    <a:pt x="2964" y="501"/>
                  </a:lnTo>
                  <a:lnTo>
                    <a:pt x="2995" y="474"/>
                  </a:lnTo>
                  <a:lnTo>
                    <a:pt x="2995" y="474"/>
                  </a:lnTo>
                  <a:close/>
                  <a:moveTo>
                    <a:pt x="2946" y="514"/>
                  </a:moveTo>
                  <a:lnTo>
                    <a:pt x="2933" y="496"/>
                  </a:lnTo>
                  <a:lnTo>
                    <a:pt x="2902" y="526"/>
                  </a:lnTo>
                  <a:lnTo>
                    <a:pt x="2915" y="541"/>
                  </a:lnTo>
                  <a:lnTo>
                    <a:pt x="2946" y="514"/>
                  </a:lnTo>
                  <a:lnTo>
                    <a:pt x="2946" y="514"/>
                  </a:lnTo>
                  <a:close/>
                  <a:moveTo>
                    <a:pt x="2897" y="556"/>
                  </a:moveTo>
                  <a:lnTo>
                    <a:pt x="2884" y="538"/>
                  </a:lnTo>
                  <a:lnTo>
                    <a:pt x="2853" y="566"/>
                  </a:lnTo>
                  <a:lnTo>
                    <a:pt x="2866" y="583"/>
                  </a:lnTo>
                  <a:lnTo>
                    <a:pt x="2897" y="556"/>
                  </a:lnTo>
                  <a:lnTo>
                    <a:pt x="2897" y="556"/>
                  </a:lnTo>
                  <a:close/>
                  <a:moveTo>
                    <a:pt x="2851" y="598"/>
                  </a:moveTo>
                  <a:lnTo>
                    <a:pt x="2835" y="580"/>
                  </a:lnTo>
                  <a:lnTo>
                    <a:pt x="2804" y="608"/>
                  </a:lnTo>
                  <a:lnTo>
                    <a:pt x="2817" y="625"/>
                  </a:lnTo>
                  <a:lnTo>
                    <a:pt x="2851" y="598"/>
                  </a:lnTo>
                  <a:lnTo>
                    <a:pt x="2851" y="598"/>
                  </a:lnTo>
                  <a:close/>
                  <a:moveTo>
                    <a:pt x="3588" y="114"/>
                  </a:moveTo>
                  <a:lnTo>
                    <a:pt x="3594" y="134"/>
                  </a:lnTo>
                  <a:lnTo>
                    <a:pt x="3635" y="122"/>
                  </a:lnTo>
                  <a:lnTo>
                    <a:pt x="3627" y="99"/>
                  </a:lnTo>
                  <a:lnTo>
                    <a:pt x="3588" y="114"/>
                  </a:lnTo>
                  <a:lnTo>
                    <a:pt x="3588" y="114"/>
                  </a:lnTo>
                  <a:close/>
                  <a:moveTo>
                    <a:pt x="3648" y="94"/>
                  </a:moveTo>
                  <a:lnTo>
                    <a:pt x="3655" y="114"/>
                  </a:lnTo>
                  <a:lnTo>
                    <a:pt x="3694" y="99"/>
                  </a:lnTo>
                  <a:lnTo>
                    <a:pt x="3689" y="82"/>
                  </a:lnTo>
                  <a:lnTo>
                    <a:pt x="3648" y="94"/>
                  </a:lnTo>
                  <a:lnTo>
                    <a:pt x="3648" y="94"/>
                  </a:lnTo>
                  <a:close/>
                  <a:moveTo>
                    <a:pt x="3707" y="75"/>
                  </a:moveTo>
                  <a:lnTo>
                    <a:pt x="3714" y="94"/>
                  </a:lnTo>
                  <a:lnTo>
                    <a:pt x="3756" y="82"/>
                  </a:lnTo>
                  <a:lnTo>
                    <a:pt x="3748" y="60"/>
                  </a:lnTo>
                  <a:lnTo>
                    <a:pt x="3707" y="75"/>
                  </a:lnTo>
                  <a:lnTo>
                    <a:pt x="3707" y="75"/>
                  </a:lnTo>
                  <a:close/>
                  <a:moveTo>
                    <a:pt x="3768" y="52"/>
                  </a:moveTo>
                  <a:lnTo>
                    <a:pt x="3774" y="75"/>
                  </a:lnTo>
                  <a:lnTo>
                    <a:pt x="3815" y="60"/>
                  </a:lnTo>
                  <a:lnTo>
                    <a:pt x="3807" y="40"/>
                  </a:lnTo>
                  <a:lnTo>
                    <a:pt x="3768" y="52"/>
                  </a:lnTo>
                  <a:lnTo>
                    <a:pt x="3768" y="52"/>
                  </a:lnTo>
                  <a:close/>
                  <a:moveTo>
                    <a:pt x="3828" y="35"/>
                  </a:moveTo>
                  <a:lnTo>
                    <a:pt x="3835" y="52"/>
                  </a:lnTo>
                  <a:lnTo>
                    <a:pt x="3874" y="40"/>
                  </a:lnTo>
                  <a:lnTo>
                    <a:pt x="3869" y="20"/>
                  </a:lnTo>
                  <a:lnTo>
                    <a:pt x="3828" y="35"/>
                  </a:lnTo>
                  <a:lnTo>
                    <a:pt x="3828" y="35"/>
                  </a:lnTo>
                  <a:close/>
                  <a:moveTo>
                    <a:pt x="3889" y="13"/>
                  </a:moveTo>
                  <a:lnTo>
                    <a:pt x="3894" y="35"/>
                  </a:lnTo>
                  <a:lnTo>
                    <a:pt x="3935" y="20"/>
                  </a:lnTo>
                  <a:lnTo>
                    <a:pt x="3928" y="0"/>
                  </a:lnTo>
                  <a:lnTo>
                    <a:pt x="3889" y="13"/>
                  </a:lnTo>
                  <a:lnTo>
                    <a:pt x="3889" y="13"/>
                  </a:lnTo>
                  <a:close/>
                  <a:moveTo>
                    <a:pt x="4002" y="580"/>
                  </a:moveTo>
                  <a:lnTo>
                    <a:pt x="4023" y="585"/>
                  </a:lnTo>
                  <a:lnTo>
                    <a:pt x="4033" y="543"/>
                  </a:lnTo>
                  <a:lnTo>
                    <a:pt x="4013" y="538"/>
                  </a:lnTo>
                  <a:lnTo>
                    <a:pt x="4002" y="580"/>
                  </a:lnTo>
                  <a:lnTo>
                    <a:pt x="4002" y="580"/>
                  </a:lnTo>
                  <a:close/>
                  <a:moveTo>
                    <a:pt x="4018" y="518"/>
                  </a:moveTo>
                  <a:lnTo>
                    <a:pt x="4038" y="523"/>
                  </a:lnTo>
                  <a:lnTo>
                    <a:pt x="4049" y="484"/>
                  </a:lnTo>
                  <a:lnTo>
                    <a:pt x="4028" y="479"/>
                  </a:lnTo>
                  <a:lnTo>
                    <a:pt x="4018" y="518"/>
                  </a:lnTo>
                  <a:lnTo>
                    <a:pt x="4018" y="518"/>
                  </a:lnTo>
                  <a:close/>
                  <a:moveTo>
                    <a:pt x="4033" y="456"/>
                  </a:moveTo>
                  <a:lnTo>
                    <a:pt x="4054" y="461"/>
                  </a:lnTo>
                  <a:lnTo>
                    <a:pt x="4064" y="422"/>
                  </a:lnTo>
                  <a:lnTo>
                    <a:pt x="4043" y="414"/>
                  </a:lnTo>
                  <a:lnTo>
                    <a:pt x="4033" y="456"/>
                  </a:lnTo>
                  <a:lnTo>
                    <a:pt x="4033" y="456"/>
                  </a:lnTo>
                  <a:close/>
                  <a:moveTo>
                    <a:pt x="4049" y="394"/>
                  </a:moveTo>
                  <a:lnTo>
                    <a:pt x="4069" y="399"/>
                  </a:lnTo>
                  <a:lnTo>
                    <a:pt x="4079" y="357"/>
                  </a:lnTo>
                  <a:lnTo>
                    <a:pt x="4059" y="352"/>
                  </a:lnTo>
                  <a:lnTo>
                    <a:pt x="4049" y="394"/>
                  </a:lnTo>
                  <a:lnTo>
                    <a:pt x="4049" y="394"/>
                  </a:lnTo>
                  <a:close/>
                  <a:moveTo>
                    <a:pt x="4061" y="332"/>
                  </a:moveTo>
                  <a:lnTo>
                    <a:pt x="4085" y="337"/>
                  </a:lnTo>
                  <a:lnTo>
                    <a:pt x="4092" y="295"/>
                  </a:lnTo>
                  <a:lnTo>
                    <a:pt x="4072" y="290"/>
                  </a:lnTo>
                  <a:lnTo>
                    <a:pt x="4061" y="332"/>
                  </a:lnTo>
                  <a:lnTo>
                    <a:pt x="4061" y="332"/>
                  </a:lnTo>
                  <a:close/>
                  <a:moveTo>
                    <a:pt x="4077" y="270"/>
                  </a:moveTo>
                  <a:lnTo>
                    <a:pt x="4097" y="275"/>
                  </a:lnTo>
                  <a:lnTo>
                    <a:pt x="4108" y="233"/>
                  </a:lnTo>
                  <a:lnTo>
                    <a:pt x="4087" y="228"/>
                  </a:lnTo>
                  <a:lnTo>
                    <a:pt x="4077" y="270"/>
                  </a:lnTo>
                  <a:lnTo>
                    <a:pt x="4077" y="270"/>
                  </a:lnTo>
                  <a:close/>
                  <a:moveTo>
                    <a:pt x="4092" y="208"/>
                  </a:moveTo>
                  <a:lnTo>
                    <a:pt x="4113" y="213"/>
                  </a:lnTo>
                  <a:lnTo>
                    <a:pt x="4123" y="171"/>
                  </a:lnTo>
                  <a:lnTo>
                    <a:pt x="4103" y="166"/>
                  </a:lnTo>
                  <a:lnTo>
                    <a:pt x="4092" y="208"/>
                  </a:lnTo>
                  <a:lnTo>
                    <a:pt x="4092" y="208"/>
                  </a:lnTo>
                  <a:close/>
                  <a:moveTo>
                    <a:pt x="4234" y="769"/>
                  </a:moveTo>
                  <a:lnTo>
                    <a:pt x="4241" y="789"/>
                  </a:lnTo>
                  <a:lnTo>
                    <a:pt x="4280" y="771"/>
                  </a:lnTo>
                  <a:lnTo>
                    <a:pt x="4272" y="752"/>
                  </a:lnTo>
                  <a:lnTo>
                    <a:pt x="4234" y="769"/>
                  </a:lnTo>
                  <a:lnTo>
                    <a:pt x="4234" y="769"/>
                  </a:lnTo>
                  <a:close/>
                  <a:moveTo>
                    <a:pt x="4290" y="742"/>
                  </a:moveTo>
                  <a:lnTo>
                    <a:pt x="4301" y="762"/>
                  </a:lnTo>
                  <a:lnTo>
                    <a:pt x="4339" y="744"/>
                  </a:lnTo>
                  <a:lnTo>
                    <a:pt x="4329" y="724"/>
                  </a:lnTo>
                  <a:lnTo>
                    <a:pt x="4290" y="742"/>
                  </a:lnTo>
                  <a:lnTo>
                    <a:pt x="4290" y="742"/>
                  </a:lnTo>
                  <a:close/>
                  <a:moveTo>
                    <a:pt x="4349" y="714"/>
                  </a:moveTo>
                  <a:lnTo>
                    <a:pt x="4357" y="734"/>
                  </a:lnTo>
                  <a:lnTo>
                    <a:pt x="4396" y="717"/>
                  </a:lnTo>
                  <a:lnTo>
                    <a:pt x="4388" y="697"/>
                  </a:lnTo>
                  <a:lnTo>
                    <a:pt x="4349" y="714"/>
                  </a:lnTo>
                  <a:lnTo>
                    <a:pt x="4349" y="714"/>
                  </a:lnTo>
                  <a:close/>
                  <a:moveTo>
                    <a:pt x="4406" y="687"/>
                  </a:moveTo>
                  <a:lnTo>
                    <a:pt x="4414" y="707"/>
                  </a:lnTo>
                  <a:lnTo>
                    <a:pt x="4452" y="690"/>
                  </a:lnTo>
                  <a:lnTo>
                    <a:pt x="4444" y="670"/>
                  </a:lnTo>
                  <a:lnTo>
                    <a:pt x="4406" y="687"/>
                  </a:lnTo>
                  <a:lnTo>
                    <a:pt x="4406" y="687"/>
                  </a:lnTo>
                  <a:close/>
                  <a:moveTo>
                    <a:pt x="4462" y="662"/>
                  </a:moveTo>
                  <a:lnTo>
                    <a:pt x="4473" y="680"/>
                  </a:lnTo>
                  <a:lnTo>
                    <a:pt x="4511" y="662"/>
                  </a:lnTo>
                  <a:lnTo>
                    <a:pt x="4501" y="645"/>
                  </a:lnTo>
                  <a:lnTo>
                    <a:pt x="4462" y="662"/>
                  </a:lnTo>
                  <a:lnTo>
                    <a:pt x="4462" y="662"/>
                  </a:lnTo>
                  <a:close/>
                  <a:moveTo>
                    <a:pt x="4522" y="635"/>
                  </a:moveTo>
                  <a:lnTo>
                    <a:pt x="4529" y="655"/>
                  </a:lnTo>
                  <a:lnTo>
                    <a:pt x="4568" y="635"/>
                  </a:lnTo>
                  <a:lnTo>
                    <a:pt x="4560" y="618"/>
                  </a:lnTo>
                  <a:lnTo>
                    <a:pt x="4522" y="635"/>
                  </a:lnTo>
                  <a:lnTo>
                    <a:pt x="4522" y="635"/>
                  </a:lnTo>
                  <a:close/>
                  <a:moveTo>
                    <a:pt x="4578" y="608"/>
                  </a:moveTo>
                  <a:lnTo>
                    <a:pt x="4586" y="628"/>
                  </a:lnTo>
                  <a:lnTo>
                    <a:pt x="4624" y="608"/>
                  </a:lnTo>
                  <a:lnTo>
                    <a:pt x="4617" y="590"/>
                  </a:lnTo>
                  <a:lnTo>
                    <a:pt x="4578" y="608"/>
                  </a:lnTo>
                  <a:lnTo>
                    <a:pt x="4578" y="608"/>
                  </a:lnTo>
                  <a:close/>
                  <a:moveTo>
                    <a:pt x="4635" y="580"/>
                  </a:moveTo>
                  <a:lnTo>
                    <a:pt x="4645" y="600"/>
                  </a:lnTo>
                  <a:lnTo>
                    <a:pt x="4684" y="583"/>
                  </a:lnTo>
                  <a:lnTo>
                    <a:pt x="4673" y="563"/>
                  </a:lnTo>
                  <a:lnTo>
                    <a:pt x="4635" y="580"/>
                  </a:lnTo>
                  <a:lnTo>
                    <a:pt x="4635" y="580"/>
                  </a:lnTo>
                  <a:close/>
                  <a:moveTo>
                    <a:pt x="4370" y="65"/>
                  </a:moveTo>
                  <a:lnTo>
                    <a:pt x="4357" y="80"/>
                  </a:lnTo>
                  <a:lnTo>
                    <a:pt x="4390" y="107"/>
                  </a:lnTo>
                  <a:lnTo>
                    <a:pt x="4403" y="89"/>
                  </a:lnTo>
                  <a:lnTo>
                    <a:pt x="4370" y="65"/>
                  </a:lnTo>
                  <a:lnTo>
                    <a:pt x="4370" y="65"/>
                  </a:lnTo>
                  <a:close/>
                  <a:moveTo>
                    <a:pt x="4421" y="102"/>
                  </a:moveTo>
                  <a:lnTo>
                    <a:pt x="4406" y="119"/>
                  </a:lnTo>
                  <a:lnTo>
                    <a:pt x="4442" y="144"/>
                  </a:lnTo>
                  <a:lnTo>
                    <a:pt x="4455" y="127"/>
                  </a:lnTo>
                  <a:lnTo>
                    <a:pt x="4421" y="102"/>
                  </a:lnTo>
                  <a:lnTo>
                    <a:pt x="4421" y="102"/>
                  </a:lnTo>
                  <a:close/>
                  <a:moveTo>
                    <a:pt x="4470" y="139"/>
                  </a:moveTo>
                  <a:lnTo>
                    <a:pt x="4457" y="156"/>
                  </a:lnTo>
                  <a:lnTo>
                    <a:pt x="4493" y="184"/>
                  </a:lnTo>
                  <a:lnTo>
                    <a:pt x="4504" y="166"/>
                  </a:lnTo>
                  <a:lnTo>
                    <a:pt x="4470" y="139"/>
                  </a:lnTo>
                  <a:lnTo>
                    <a:pt x="4470" y="139"/>
                  </a:lnTo>
                  <a:close/>
                  <a:moveTo>
                    <a:pt x="4522" y="179"/>
                  </a:moveTo>
                  <a:lnTo>
                    <a:pt x="4509" y="196"/>
                  </a:lnTo>
                  <a:lnTo>
                    <a:pt x="4542" y="221"/>
                  </a:lnTo>
                  <a:lnTo>
                    <a:pt x="4555" y="204"/>
                  </a:lnTo>
                  <a:lnTo>
                    <a:pt x="4522" y="179"/>
                  </a:lnTo>
                  <a:lnTo>
                    <a:pt x="4522" y="179"/>
                  </a:lnTo>
                  <a:close/>
                  <a:moveTo>
                    <a:pt x="4573" y="216"/>
                  </a:moveTo>
                  <a:lnTo>
                    <a:pt x="4560" y="233"/>
                  </a:lnTo>
                  <a:lnTo>
                    <a:pt x="4594" y="261"/>
                  </a:lnTo>
                  <a:lnTo>
                    <a:pt x="4606" y="243"/>
                  </a:lnTo>
                  <a:lnTo>
                    <a:pt x="4573" y="216"/>
                  </a:lnTo>
                  <a:lnTo>
                    <a:pt x="4573" y="216"/>
                  </a:lnTo>
                  <a:close/>
                  <a:moveTo>
                    <a:pt x="4624" y="256"/>
                  </a:moveTo>
                  <a:lnTo>
                    <a:pt x="4612" y="273"/>
                  </a:lnTo>
                  <a:lnTo>
                    <a:pt x="4645" y="298"/>
                  </a:lnTo>
                  <a:lnTo>
                    <a:pt x="4658" y="280"/>
                  </a:lnTo>
                  <a:lnTo>
                    <a:pt x="4624" y="256"/>
                  </a:lnTo>
                  <a:lnTo>
                    <a:pt x="4624" y="256"/>
                  </a:lnTo>
                  <a:close/>
                  <a:moveTo>
                    <a:pt x="4673" y="293"/>
                  </a:moveTo>
                  <a:lnTo>
                    <a:pt x="4663" y="310"/>
                  </a:lnTo>
                  <a:lnTo>
                    <a:pt x="4696" y="337"/>
                  </a:lnTo>
                  <a:lnTo>
                    <a:pt x="4707" y="320"/>
                  </a:lnTo>
                  <a:lnTo>
                    <a:pt x="4673" y="293"/>
                  </a:lnTo>
                  <a:lnTo>
                    <a:pt x="4673" y="293"/>
                  </a:lnTo>
                  <a:close/>
                  <a:moveTo>
                    <a:pt x="3689" y="1153"/>
                  </a:moveTo>
                  <a:lnTo>
                    <a:pt x="3704" y="1166"/>
                  </a:lnTo>
                  <a:lnTo>
                    <a:pt x="3673" y="1198"/>
                  </a:lnTo>
                  <a:lnTo>
                    <a:pt x="3658" y="1183"/>
                  </a:lnTo>
                  <a:lnTo>
                    <a:pt x="3689" y="1153"/>
                  </a:lnTo>
                  <a:lnTo>
                    <a:pt x="3689" y="1153"/>
                  </a:lnTo>
                  <a:close/>
                  <a:moveTo>
                    <a:pt x="3645" y="1198"/>
                  </a:moveTo>
                  <a:lnTo>
                    <a:pt x="3614" y="1228"/>
                  </a:lnTo>
                  <a:lnTo>
                    <a:pt x="3630" y="1243"/>
                  </a:lnTo>
                  <a:lnTo>
                    <a:pt x="3658" y="1213"/>
                  </a:lnTo>
                  <a:lnTo>
                    <a:pt x="3645" y="1198"/>
                  </a:lnTo>
                  <a:lnTo>
                    <a:pt x="3645" y="1198"/>
                  </a:lnTo>
                  <a:close/>
                  <a:moveTo>
                    <a:pt x="3599" y="1243"/>
                  </a:moveTo>
                  <a:lnTo>
                    <a:pt x="3614" y="1258"/>
                  </a:lnTo>
                  <a:lnTo>
                    <a:pt x="3583" y="1287"/>
                  </a:lnTo>
                  <a:lnTo>
                    <a:pt x="3568" y="1272"/>
                  </a:lnTo>
                  <a:lnTo>
                    <a:pt x="3599" y="1243"/>
                  </a:lnTo>
                  <a:lnTo>
                    <a:pt x="3599" y="1243"/>
                  </a:lnTo>
                  <a:close/>
                  <a:moveTo>
                    <a:pt x="3555" y="1287"/>
                  </a:moveTo>
                  <a:lnTo>
                    <a:pt x="3524" y="1317"/>
                  </a:lnTo>
                  <a:lnTo>
                    <a:pt x="3540" y="1332"/>
                  </a:lnTo>
                  <a:lnTo>
                    <a:pt x="3568" y="1302"/>
                  </a:lnTo>
                  <a:lnTo>
                    <a:pt x="3555" y="1287"/>
                  </a:lnTo>
                  <a:lnTo>
                    <a:pt x="3555" y="1287"/>
                  </a:lnTo>
                  <a:close/>
                  <a:moveTo>
                    <a:pt x="3509" y="1332"/>
                  </a:moveTo>
                  <a:lnTo>
                    <a:pt x="3524" y="1347"/>
                  </a:lnTo>
                  <a:lnTo>
                    <a:pt x="3493" y="1379"/>
                  </a:lnTo>
                  <a:lnTo>
                    <a:pt x="3480" y="1364"/>
                  </a:lnTo>
                  <a:lnTo>
                    <a:pt x="3509" y="1332"/>
                  </a:lnTo>
                  <a:lnTo>
                    <a:pt x="3509" y="1332"/>
                  </a:lnTo>
                  <a:close/>
                  <a:moveTo>
                    <a:pt x="2995" y="1372"/>
                  </a:moveTo>
                  <a:lnTo>
                    <a:pt x="2982" y="1389"/>
                  </a:lnTo>
                  <a:lnTo>
                    <a:pt x="2948" y="1362"/>
                  </a:lnTo>
                  <a:lnTo>
                    <a:pt x="2964" y="1344"/>
                  </a:lnTo>
                  <a:lnTo>
                    <a:pt x="2995" y="1372"/>
                  </a:lnTo>
                  <a:lnTo>
                    <a:pt x="2995" y="1372"/>
                  </a:lnTo>
                  <a:close/>
                  <a:moveTo>
                    <a:pt x="2946" y="1332"/>
                  </a:moveTo>
                  <a:lnTo>
                    <a:pt x="2933" y="1347"/>
                  </a:lnTo>
                  <a:lnTo>
                    <a:pt x="2902" y="1320"/>
                  </a:lnTo>
                  <a:lnTo>
                    <a:pt x="2915" y="1302"/>
                  </a:lnTo>
                  <a:lnTo>
                    <a:pt x="2946" y="1332"/>
                  </a:lnTo>
                  <a:lnTo>
                    <a:pt x="2946" y="1332"/>
                  </a:lnTo>
                  <a:close/>
                  <a:moveTo>
                    <a:pt x="2897" y="1290"/>
                  </a:moveTo>
                  <a:lnTo>
                    <a:pt x="2884" y="1305"/>
                  </a:lnTo>
                  <a:lnTo>
                    <a:pt x="2853" y="1280"/>
                  </a:lnTo>
                  <a:lnTo>
                    <a:pt x="2866" y="1263"/>
                  </a:lnTo>
                  <a:lnTo>
                    <a:pt x="2897" y="1290"/>
                  </a:lnTo>
                  <a:lnTo>
                    <a:pt x="2897" y="1290"/>
                  </a:lnTo>
                  <a:close/>
                  <a:moveTo>
                    <a:pt x="2851" y="1248"/>
                  </a:moveTo>
                  <a:lnTo>
                    <a:pt x="2835" y="1265"/>
                  </a:lnTo>
                  <a:lnTo>
                    <a:pt x="2804" y="1238"/>
                  </a:lnTo>
                  <a:lnTo>
                    <a:pt x="2817" y="1220"/>
                  </a:lnTo>
                  <a:lnTo>
                    <a:pt x="2851" y="1248"/>
                  </a:lnTo>
                  <a:lnTo>
                    <a:pt x="2851" y="1248"/>
                  </a:lnTo>
                  <a:close/>
                  <a:moveTo>
                    <a:pt x="3588" y="1731"/>
                  </a:moveTo>
                  <a:lnTo>
                    <a:pt x="3594" y="1711"/>
                  </a:lnTo>
                  <a:lnTo>
                    <a:pt x="3635" y="1724"/>
                  </a:lnTo>
                  <a:lnTo>
                    <a:pt x="3627" y="1744"/>
                  </a:lnTo>
                  <a:lnTo>
                    <a:pt x="3588" y="1731"/>
                  </a:lnTo>
                  <a:lnTo>
                    <a:pt x="3588" y="1731"/>
                  </a:lnTo>
                  <a:close/>
                  <a:moveTo>
                    <a:pt x="3648" y="1751"/>
                  </a:moveTo>
                  <a:lnTo>
                    <a:pt x="3655" y="1731"/>
                  </a:lnTo>
                  <a:lnTo>
                    <a:pt x="3694" y="1744"/>
                  </a:lnTo>
                  <a:lnTo>
                    <a:pt x="3689" y="1763"/>
                  </a:lnTo>
                  <a:lnTo>
                    <a:pt x="3648" y="1751"/>
                  </a:lnTo>
                  <a:lnTo>
                    <a:pt x="3648" y="1751"/>
                  </a:lnTo>
                  <a:close/>
                  <a:moveTo>
                    <a:pt x="3707" y="1771"/>
                  </a:moveTo>
                  <a:lnTo>
                    <a:pt x="3714" y="1751"/>
                  </a:lnTo>
                  <a:lnTo>
                    <a:pt x="3756" y="1763"/>
                  </a:lnTo>
                  <a:lnTo>
                    <a:pt x="3748" y="1783"/>
                  </a:lnTo>
                  <a:lnTo>
                    <a:pt x="3707" y="1771"/>
                  </a:lnTo>
                  <a:lnTo>
                    <a:pt x="3707" y="1771"/>
                  </a:lnTo>
                  <a:close/>
                  <a:moveTo>
                    <a:pt x="3768" y="1791"/>
                  </a:moveTo>
                  <a:lnTo>
                    <a:pt x="3774" y="1771"/>
                  </a:lnTo>
                  <a:lnTo>
                    <a:pt x="3815" y="1783"/>
                  </a:lnTo>
                  <a:lnTo>
                    <a:pt x="3807" y="1806"/>
                  </a:lnTo>
                  <a:lnTo>
                    <a:pt x="3768" y="1791"/>
                  </a:lnTo>
                  <a:lnTo>
                    <a:pt x="3768" y="1791"/>
                  </a:lnTo>
                  <a:close/>
                  <a:moveTo>
                    <a:pt x="3828" y="1811"/>
                  </a:moveTo>
                  <a:lnTo>
                    <a:pt x="3835" y="1791"/>
                  </a:lnTo>
                  <a:lnTo>
                    <a:pt x="3874" y="1806"/>
                  </a:lnTo>
                  <a:lnTo>
                    <a:pt x="3869" y="1825"/>
                  </a:lnTo>
                  <a:lnTo>
                    <a:pt x="3828" y="1811"/>
                  </a:lnTo>
                  <a:lnTo>
                    <a:pt x="3828" y="1811"/>
                  </a:lnTo>
                  <a:close/>
                  <a:moveTo>
                    <a:pt x="3889" y="1830"/>
                  </a:moveTo>
                  <a:lnTo>
                    <a:pt x="3894" y="1811"/>
                  </a:lnTo>
                  <a:lnTo>
                    <a:pt x="3935" y="1825"/>
                  </a:lnTo>
                  <a:lnTo>
                    <a:pt x="3928" y="1845"/>
                  </a:lnTo>
                  <a:lnTo>
                    <a:pt x="3889" y="1830"/>
                  </a:lnTo>
                  <a:lnTo>
                    <a:pt x="3889" y="1830"/>
                  </a:lnTo>
                  <a:close/>
                  <a:moveTo>
                    <a:pt x="4002" y="1263"/>
                  </a:moveTo>
                  <a:lnTo>
                    <a:pt x="4023" y="1258"/>
                  </a:lnTo>
                  <a:lnTo>
                    <a:pt x="4033" y="1300"/>
                  </a:lnTo>
                  <a:lnTo>
                    <a:pt x="4013" y="1305"/>
                  </a:lnTo>
                  <a:lnTo>
                    <a:pt x="4002" y="1263"/>
                  </a:lnTo>
                  <a:lnTo>
                    <a:pt x="4002" y="1263"/>
                  </a:lnTo>
                  <a:close/>
                  <a:moveTo>
                    <a:pt x="4018" y="1327"/>
                  </a:moveTo>
                  <a:lnTo>
                    <a:pt x="4038" y="1320"/>
                  </a:lnTo>
                  <a:lnTo>
                    <a:pt x="4049" y="1362"/>
                  </a:lnTo>
                  <a:lnTo>
                    <a:pt x="4028" y="1367"/>
                  </a:lnTo>
                  <a:lnTo>
                    <a:pt x="4018" y="1327"/>
                  </a:lnTo>
                  <a:lnTo>
                    <a:pt x="4018" y="1327"/>
                  </a:lnTo>
                  <a:close/>
                  <a:moveTo>
                    <a:pt x="4033" y="1389"/>
                  </a:moveTo>
                  <a:lnTo>
                    <a:pt x="4054" y="1384"/>
                  </a:lnTo>
                  <a:lnTo>
                    <a:pt x="4064" y="1424"/>
                  </a:lnTo>
                  <a:lnTo>
                    <a:pt x="4043" y="1429"/>
                  </a:lnTo>
                  <a:lnTo>
                    <a:pt x="4033" y="1389"/>
                  </a:lnTo>
                  <a:lnTo>
                    <a:pt x="4033" y="1389"/>
                  </a:lnTo>
                  <a:close/>
                  <a:moveTo>
                    <a:pt x="4049" y="1451"/>
                  </a:moveTo>
                  <a:lnTo>
                    <a:pt x="4069" y="1444"/>
                  </a:lnTo>
                  <a:lnTo>
                    <a:pt x="4079" y="1486"/>
                  </a:lnTo>
                  <a:lnTo>
                    <a:pt x="4059" y="1491"/>
                  </a:lnTo>
                  <a:lnTo>
                    <a:pt x="4049" y="1451"/>
                  </a:lnTo>
                  <a:lnTo>
                    <a:pt x="4049" y="1451"/>
                  </a:lnTo>
                  <a:close/>
                  <a:moveTo>
                    <a:pt x="4061" y="1513"/>
                  </a:moveTo>
                  <a:lnTo>
                    <a:pt x="4085" y="1508"/>
                  </a:lnTo>
                  <a:lnTo>
                    <a:pt x="4092" y="1550"/>
                  </a:lnTo>
                  <a:lnTo>
                    <a:pt x="4072" y="1553"/>
                  </a:lnTo>
                  <a:lnTo>
                    <a:pt x="4061" y="1513"/>
                  </a:lnTo>
                  <a:lnTo>
                    <a:pt x="4061" y="1513"/>
                  </a:lnTo>
                  <a:close/>
                  <a:moveTo>
                    <a:pt x="4077" y="1575"/>
                  </a:moveTo>
                  <a:lnTo>
                    <a:pt x="4097" y="1570"/>
                  </a:lnTo>
                  <a:lnTo>
                    <a:pt x="4108" y="1610"/>
                  </a:lnTo>
                  <a:lnTo>
                    <a:pt x="4087" y="1615"/>
                  </a:lnTo>
                  <a:lnTo>
                    <a:pt x="4077" y="1575"/>
                  </a:lnTo>
                  <a:lnTo>
                    <a:pt x="4077" y="1575"/>
                  </a:lnTo>
                  <a:close/>
                  <a:moveTo>
                    <a:pt x="4092" y="1637"/>
                  </a:moveTo>
                  <a:lnTo>
                    <a:pt x="4113" y="1632"/>
                  </a:lnTo>
                  <a:lnTo>
                    <a:pt x="4123" y="1674"/>
                  </a:lnTo>
                  <a:lnTo>
                    <a:pt x="4103" y="1679"/>
                  </a:lnTo>
                  <a:lnTo>
                    <a:pt x="4092" y="1637"/>
                  </a:lnTo>
                  <a:lnTo>
                    <a:pt x="4092" y="1637"/>
                  </a:lnTo>
                  <a:close/>
                  <a:moveTo>
                    <a:pt x="4234" y="1076"/>
                  </a:moveTo>
                  <a:lnTo>
                    <a:pt x="4241" y="1057"/>
                  </a:lnTo>
                  <a:lnTo>
                    <a:pt x="4280" y="1074"/>
                  </a:lnTo>
                  <a:lnTo>
                    <a:pt x="4272" y="1094"/>
                  </a:lnTo>
                  <a:lnTo>
                    <a:pt x="4234" y="1076"/>
                  </a:lnTo>
                  <a:lnTo>
                    <a:pt x="4234" y="1076"/>
                  </a:lnTo>
                  <a:close/>
                  <a:moveTo>
                    <a:pt x="4290" y="1104"/>
                  </a:moveTo>
                  <a:lnTo>
                    <a:pt x="4301" y="1084"/>
                  </a:lnTo>
                  <a:lnTo>
                    <a:pt x="4339" y="1101"/>
                  </a:lnTo>
                  <a:lnTo>
                    <a:pt x="4329" y="1121"/>
                  </a:lnTo>
                  <a:lnTo>
                    <a:pt x="4290" y="1104"/>
                  </a:lnTo>
                  <a:lnTo>
                    <a:pt x="4290" y="1104"/>
                  </a:lnTo>
                  <a:close/>
                  <a:moveTo>
                    <a:pt x="4349" y="1129"/>
                  </a:moveTo>
                  <a:lnTo>
                    <a:pt x="4357" y="1109"/>
                  </a:lnTo>
                  <a:lnTo>
                    <a:pt x="4396" y="1129"/>
                  </a:lnTo>
                  <a:lnTo>
                    <a:pt x="4388" y="1148"/>
                  </a:lnTo>
                  <a:lnTo>
                    <a:pt x="4349" y="1129"/>
                  </a:lnTo>
                  <a:lnTo>
                    <a:pt x="4349" y="1129"/>
                  </a:lnTo>
                  <a:close/>
                  <a:moveTo>
                    <a:pt x="4406" y="1156"/>
                  </a:moveTo>
                  <a:lnTo>
                    <a:pt x="4414" y="1138"/>
                  </a:lnTo>
                  <a:lnTo>
                    <a:pt x="4452" y="1156"/>
                  </a:lnTo>
                  <a:lnTo>
                    <a:pt x="4444" y="1173"/>
                  </a:lnTo>
                  <a:lnTo>
                    <a:pt x="4406" y="1156"/>
                  </a:lnTo>
                  <a:lnTo>
                    <a:pt x="4406" y="1156"/>
                  </a:lnTo>
                  <a:close/>
                  <a:moveTo>
                    <a:pt x="4462" y="1183"/>
                  </a:moveTo>
                  <a:lnTo>
                    <a:pt x="4473" y="1163"/>
                  </a:lnTo>
                  <a:lnTo>
                    <a:pt x="4511" y="1181"/>
                  </a:lnTo>
                  <a:lnTo>
                    <a:pt x="4501" y="1200"/>
                  </a:lnTo>
                  <a:lnTo>
                    <a:pt x="4462" y="1183"/>
                  </a:lnTo>
                  <a:lnTo>
                    <a:pt x="4462" y="1183"/>
                  </a:lnTo>
                  <a:close/>
                  <a:moveTo>
                    <a:pt x="4522" y="1210"/>
                  </a:moveTo>
                  <a:lnTo>
                    <a:pt x="4529" y="1191"/>
                  </a:lnTo>
                  <a:lnTo>
                    <a:pt x="4568" y="1208"/>
                  </a:lnTo>
                  <a:lnTo>
                    <a:pt x="4560" y="1228"/>
                  </a:lnTo>
                  <a:lnTo>
                    <a:pt x="4522" y="1210"/>
                  </a:lnTo>
                  <a:lnTo>
                    <a:pt x="4522" y="1210"/>
                  </a:lnTo>
                  <a:close/>
                  <a:moveTo>
                    <a:pt x="4578" y="1238"/>
                  </a:moveTo>
                  <a:lnTo>
                    <a:pt x="4586" y="1218"/>
                  </a:lnTo>
                  <a:lnTo>
                    <a:pt x="4624" y="1235"/>
                  </a:lnTo>
                  <a:lnTo>
                    <a:pt x="4617" y="1255"/>
                  </a:lnTo>
                  <a:lnTo>
                    <a:pt x="4578" y="1238"/>
                  </a:lnTo>
                  <a:lnTo>
                    <a:pt x="4578" y="1238"/>
                  </a:lnTo>
                  <a:close/>
                  <a:moveTo>
                    <a:pt x="4635" y="1263"/>
                  </a:moveTo>
                  <a:lnTo>
                    <a:pt x="4645" y="1245"/>
                  </a:lnTo>
                  <a:lnTo>
                    <a:pt x="4684" y="1263"/>
                  </a:lnTo>
                  <a:lnTo>
                    <a:pt x="4673" y="1282"/>
                  </a:lnTo>
                  <a:lnTo>
                    <a:pt x="4635" y="1263"/>
                  </a:lnTo>
                  <a:lnTo>
                    <a:pt x="4635" y="1263"/>
                  </a:lnTo>
                  <a:close/>
                  <a:moveTo>
                    <a:pt x="4370" y="1781"/>
                  </a:moveTo>
                  <a:lnTo>
                    <a:pt x="4357" y="1763"/>
                  </a:lnTo>
                  <a:lnTo>
                    <a:pt x="4390" y="1739"/>
                  </a:lnTo>
                  <a:lnTo>
                    <a:pt x="4403" y="1756"/>
                  </a:lnTo>
                  <a:lnTo>
                    <a:pt x="4370" y="1781"/>
                  </a:lnTo>
                  <a:lnTo>
                    <a:pt x="4370" y="1781"/>
                  </a:lnTo>
                  <a:close/>
                  <a:moveTo>
                    <a:pt x="4421" y="1744"/>
                  </a:moveTo>
                  <a:lnTo>
                    <a:pt x="4406" y="1726"/>
                  </a:lnTo>
                  <a:lnTo>
                    <a:pt x="4442" y="1699"/>
                  </a:lnTo>
                  <a:lnTo>
                    <a:pt x="4455" y="1716"/>
                  </a:lnTo>
                  <a:lnTo>
                    <a:pt x="4421" y="1744"/>
                  </a:lnTo>
                  <a:lnTo>
                    <a:pt x="4421" y="1744"/>
                  </a:lnTo>
                  <a:close/>
                  <a:moveTo>
                    <a:pt x="4470" y="1704"/>
                  </a:moveTo>
                  <a:lnTo>
                    <a:pt x="4457" y="1687"/>
                  </a:lnTo>
                  <a:lnTo>
                    <a:pt x="4493" y="1662"/>
                  </a:lnTo>
                  <a:lnTo>
                    <a:pt x="4504" y="1679"/>
                  </a:lnTo>
                  <a:lnTo>
                    <a:pt x="4470" y="1704"/>
                  </a:lnTo>
                  <a:lnTo>
                    <a:pt x="4470" y="1704"/>
                  </a:lnTo>
                  <a:close/>
                  <a:moveTo>
                    <a:pt x="4522" y="1667"/>
                  </a:moveTo>
                  <a:lnTo>
                    <a:pt x="4509" y="1649"/>
                  </a:lnTo>
                  <a:lnTo>
                    <a:pt x="4542" y="1625"/>
                  </a:lnTo>
                  <a:lnTo>
                    <a:pt x="4555" y="1639"/>
                  </a:lnTo>
                  <a:lnTo>
                    <a:pt x="4522" y="1667"/>
                  </a:lnTo>
                  <a:lnTo>
                    <a:pt x="4522" y="1667"/>
                  </a:lnTo>
                  <a:close/>
                  <a:moveTo>
                    <a:pt x="4573" y="1630"/>
                  </a:moveTo>
                  <a:lnTo>
                    <a:pt x="4560" y="1610"/>
                  </a:lnTo>
                  <a:lnTo>
                    <a:pt x="4594" y="1585"/>
                  </a:lnTo>
                  <a:lnTo>
                    <a:pt x="4606" y="1602"/>
                  </a:lnTo>
                  <a:lnTo>
                    <a:pt x="4573" y="1630"/>
                  </a:lnTo>
                  <a:lnTo>
                    <a:pt x="4573" y="1630"/>
                  </a:lnTo>
                  <a:close/>
                  <a:moveTo>
                    <a:pt x="4624" y="1590"/>
                  </a:moveTo>
                  <a:lnTo>
                    <a:pt x="4612" y="1573"/>
                  </a:lnTo>
                  <a:lnTo>
                    <a:pt x="4645" y="1548"/>
                  </a:lnTo>
                  <a:lnTo>
                    <a:pt x="4658" y="1565"/>
                  </a:lnTo>
                  <a:lnTo>
                    <a:pt x="4624" y="1590"/>
                  </a:lnTo>
                  <a:lnTo>
                    <a:pt x="4624" y="1590"/>
                  </a:lnTo>
                  <a:close/>
                  <a:moveTo>
                    <a:pt x="4673" y="1553"/>
                  </a:moveTo>
                  <a:lnTo>
                    <a:pt x="4663" y="1535"/>
                  </a:lnTo>
                  <a:lnTo>
                    <a:pt x="4696" y="1508"/>
                  </a:lnTo>
                  <a:lnTo>
                    <a:pt x="4707" y="1525"/>
                  </a:lnTo>
                  <a:lnTo>
                    <a:pt x="4673" y="155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2" name="Oval 8"/>
            <p:cNvSpPr>
              <a:spLocks noChangeArrowheads="1"/>
            </p:cNvSpPr>
            <p:nvPr/>
          </p:nvSpPr>
          <p:spPr bwMode="auto">
            <a:xfrm>
              <a:off x="3176" y="1650"/>
              <a:ext cx="900" cy="911"/>
            </a:xfrm>
            <a:prstGeom prst="ellipse">
              <a:avLst/>
            </a:pr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2464" y="1058"/>
              <a:ext cx="723" cy="729"/>
            </a:xfrm>
            <a:custGeom>
              <a:avLst/>
              <a:gdLst>
                <a:gd name="T0" fmla="*/ 231 w 281"/>
                <a:gd name="T1" fmla="*/ 52 h 294"/>
                <a:gd name="T2" fmla="*/ 231 w 281"/>
                <a:gd name="T3" fmla="*/ 241 h 294"/>
                <a:gd name="T4" fmla="*/ 50 w 281"/>
                <a:gd name="T5" fmla="*/ 241 h 294"/>
                <a:gd name="T6" fmla="*/ 50 w 281"/>
                <a:gd name="T7" fmla="*/ 52 h 294"/>
                <a:gd name="T8" fmla="*/ 231 w 281"/>
                <a:gd name="T9" fmla="*/ 52 h 294"/>
              </a:gdLst>
              <a:ahLst/>
              <a:cxnLst>
                <a:cxn ang="0">
                  <a:pos x="T0" y="T1"/>
                </a:cxn>
                <a:cxn ang="0">
                  <a:pos x="T2" y="T3"/>
                </a:cxn>
                <a:cxn ang="0">
                  <a:pos x="T4" y="T5"/>
                </a:cxn>
                <a:cxn ang="0">
                  <a:pos x="T6" y="T7"/>
                </a:cxn>
                <a:cxn ang="0">
                  <a:pos x="T8" y="T9"/>
                </a:cxn>
              </a:cxnLst>
              <a:rect l="0" t="0" r="r" b="b"/>
              <a:pathLst>
                <a:path w="281" h="294">
                  <a:moveTo>
                    <a:pt x="231" y="52"/>
                  </a:moveTo>
                  <a:cubicBezTo>
                    <a:pt x="281" y="104"/>
                    <a:pt x="281" y="189"/>
                    <a:pt x="231" y="241"/>
                  </a:cubicBezTo>
                  <a:cubicBezTo>
                    <a:pt x="181" y="294"/>
                    <a:pt x="100" y="294"/>
                    <a:pt x="50" y="241"/>
                  </a:cubicBezTo>
                  <a:cubicBezTo>
                    <a:pt x="0" y="189"/>
                    <a:pt x="0" y="104"/>
                    <a:pt x="50" y="52"/>
                  </a:cubicBezTo>
                  <a:cubicBezTo>
                    <a:pt x="100" y="0"/>
                    <a:pt x="181" y="0"/>
                    <a:pt x="231" y="5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788" y="1742"/>
              <a:ext cx="720" cy="729"/>
            </a:xfrm>
            <a:custGeom>
              <a:avLst/>
              <a:gdLst>
                <a:gd name="T0" fmla="*/ 230 w 280"/>
                <a:gd name="T1" fmla="*/ 52 h 294"/>
                <a:gd name="T2" fmla="*/ 230 w 280"/>
                <a:gd name="T3" fmla="*/ 241 h 294"/>
                <a:gd name="T4" fmla="*/ 49 w 280"/>
                <a:gd name="T5" fmla="*/ 241 h 294"/>
                <a:gd name="T6" fmla="*/ 49 w 280"/>
                <a:gd name="T7" fmla="*/ 52 h 294"/>
                <a:gd name="T8" fmla="*/ 230 w 280"/>
                <a:gd name="T9" fmla="*/ 52 h 294"/>
              </a:gdLst>
              <a:ahLst/>
              <a:cxnLst>
                <a:cxn ang="0">
                  <a:pos x="T0" y="T1"/>
                </a:cxn>
                <a:cxn ang="0">
                  <a:pos x="T2" y="T3"/>
                </a:cxn>
                <a:cxn ang="0">
                  <a:pos x="T4" y="T5"/>
                </a:cxn>
                <a:cxn ang="0">
                  <a:pos x="T6" y="T7"/>
                </a:cxn>
                <a:cxn ang="0">
                  <a:pos x="T8" y="T9"/>
                </a:cxn>
              </a:cxnLst>
              <a:rect l="0" t="0" r="r" b="b"/>
              <a:pathLst>
                <a:path w="280" h="294">
                  <a:moveTo>
                    <a:pt x="230" y="52"/>
                  </a:moveTo>
                  <a:cubicBezTo>
                    <a:pt x="280" y="104"/>
                    <a:pt x="280" y="189"/>
                    <a:pt x="230" y="241"/>
                  </a:cubicBezTo>
                  <a:cubicBezTo>
                    <a:pt x="180" y="294"/>
                    <a:pt x="99" y="294"/>
                    <a:pt x="49" y="241"/>
                  </a:cubicBezTo>
                  <a:cubicBezTo>
                    <a:pt x="0" y="189"/>
                    <a:pt x="0" y="104"/>
                    <a:pt x="49" y="52"/>
                  </a:cubicBezTo>
                  <a:cubicBezTo>
                    <a:pt x="99" y="0"/>
                    <a:pt x="180" y="0"/>
                    <a:pt x="230" y="5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662" y="867"/>
              <a:ext cx="491" cy="496"/>
            </a:xfrm>
            <a:custGeom>
              <a:avLst/>
              <a:gdLst>
                <a:gd name="T0" fmla="*/ 157 w 191"/>
                <a:gd name="T1" fmla="*/ 35 h 200"/>
                <a:gd name="T2" fmla="*/ 157 w 191"/>
                <a:gd name="T3" fmla="*/ 164 h 200"/>
                <a:gd name="T4" fmla="*/ 34 w 191"/>
                <a:gd name="T5" fmla="*/ 164 h 200"/>
                <a:gd name="T6" fmla="*/ 34 w 191"/>
                <a:gd name="T7" fmla="*/ 35 h 200"/>
                <a:gd name="T8" fmla="*/ 157 w 191"/>
                <a:gd name="T9" fmla="*/ 35 h 200"/>
              </a:gdLst>
              <a:ahLst/>
              <a:cxnLst>
                <a:cxn ang="0">
                  <a:pos x="T0" y="T1"/>
                </a:cxn>
                <a:cxn ang="0">
                  <a:pos x="T2" y="T3"/>
                </a:cxn>
                <a:cxn ang="0">
                  <a:pos x="T4" y="T5"/>
                </a:cxn>
                <a:cxn ang="0">
                  <a:pos x="T6" y="T7"/>
                </a:cxn>
                <a:cxn ang="0">
                  <a:pos x="T8" y="T9"/>
                </a:cxn>
              </a:cxnLst>
              <a:rect l="0" t="0" r="r" b="b"/>
              <a:pathLst>
                <a:path w="191" h="200">
                  <a:moveTo>
                    <a:pt x="157" y="35"/>
                  </a:moveTo>
                  <a:cubicBezTo>
                    <a:pt x="191" y="71"/>
                    <a:pt x="191" y="128"/>
                    <a:pt x="157" y="164"/>
                  </a:cubicBezTo>
                  <a:cubicBezTo>
                    <a:pt x="123" y="200"/>
                    <a:pt x="68" y="200"/>
                    <a:pt x="34" y="164"/>
                  </a:cubicBezTo>
                  <a:cubicBezTo>
                    <a:pt x="0" y="128"/>
                    <a:pt x="0" y="71"/>
                    <a:pt x="34" y="35"/>
                  </a:cubicBezTo>
                  <a:cubicBezTo>
                    <a:pt x="68" y="0"/>
                    <a:pt x="123" y="0"/>
                    <a:pt x="157"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940" y="1410"/>
              <a:ext cx="491" cy="496"/>
            </a:xfrm>
            <a:custGeom>
              <a:avLst/>
              <a:gdLst>
                <a:gd name="T0" fmla="*/ 157 w 191"/>
                <a:gd name="T1" fmla="*/ 35 h 200"/>
                <a:gd name="T2" fmla="*/ 157 w 191"/>
                <a:gd name="T3" fmla="*/ 164 h 200"/>
                <a:gd name="T4" fmla="*/ 34 w 191"/>
                <a:gd name="T5" fmla="*/ 164 h 200"/>
                <a:gd name="T6" fmla="*/ 34 w 191"/>
                <a:gd name="T7" fmla="*/ 35 h 200"/>
                <a:gd name="T8" fmla="*/ 157 w 191"/>
                <a:gd name="T9" fmla="*/ 35 h 200"/>
              </a:gdLst>
              <a:ahLst/>
              <a:cxnLst>
                <a:cxn ang="0">
                  <a:pos x="T0" y="T1"/>
                </a:cxn>
                <a:cxn ang="0">
                  <a:pos x="T2" y="T3"/>
                </a:cxn>
                <a:cxn ang="0">
                  <a:pos x="T4" y="T5"/>
                </a:cxn>
                <a:cxn ang="0">
                  <a:pos x="T6" y="T7"/>
                </a:cxn>
                <a:cxn ang="0">
                  <a:pos x="T8" y="T9"/>
                </a:cxn>
              </a:cxnLst>
              <a:rect l="0" t="0" r="r" b="b"/>
              <a:pathLst>
                <a:path w="191" h="200">
                  <a:moveTo>
                    <a:pt x="157" y="35"/>
                  </a:moveTo>
                  <a:cubicBezTo>
                    <a:pt x="191" y="71"/>
                    <a:pt x="191" y="129"/>
                    <a:pt x="157" y="164"/>
                  </a:cubicBezTo>
                  <a:cubicBezTo>
                    <a:pt x="123" y="200"/>
                    <a:pt x="68" y="200"/>
                    <a:pt x="34" y="164"/>
                  </a:cubicBezTo>
                  <a:cubicBezTo>
                    <a:pt x="0" y="129"/>
                    <a:pt x="0" y="71"/>
                    <a:pt x="34" y="35"/>
                  </a:cubicBezTo>
                  <a:cubicBezTo>
                    <a:pt x="68" y="0"/>
                    <a:pt x="123" y="0"/>
                    <a:pt x="157"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2464" y="2427"/>
              <a:ext cx="723" cy="726"/>
            </a:xfrm>
            <a:custGeom>
              <a:avLst/>
              <a:gdLst>
                <a:gd name="T0" fmla="*/ 231 w 281"/>
                <a:gd name="T1" fmla="*/ 241 h 293"/>
                <a:gd name="T2" fmla="*/ 231 w 281"/>
                <a:gd name="T3" fmla="*/ 52 h 293"/>
                <a:gd name="T4" fmla="*/ 50 w 281"/>
                <a:gd name="T5" fmla="*/ 52 h 293"/>
                <a:gd name="T6" fmla="*/ 50 w 281"/>
                <a:gd name="T7" fmla="*/ 241 h 293"/>
                <a:gd name="T8" fmla="*/ 231 w 281"/>
                <a:gd name="T9" fmla="*/ 241 h 293"/>
              </a:gdLst>
              <a:ahLst/>
              <a:cxnLst>
                <a:cxn ang="0">
                  <a:pos x="T0" y="T1"/>
                </a:cxn>
                <a:cxn ang="0">
                  <a:pos x="T2" y="T3"/>
                </a:cxn>
                <a:cxn ang="0">
                  <a:pos x="T4" y="T5"/>
                </a:cxn>
                <a:cxn ang="0">
                  <a:pos x="T6" y="T7"/>
                </a:cxn>
                <a:cxn ang="0">
                  <a:pos x="T8" y="T9"/>
                </a:cxn>
              </a:cxnLst>
              <a:rect l="0" t="0" r="r" b="b"/>
              <a:pathLst>
                <a:path w="281" h="293">
                  <a:moveTo>
                    <a:pt x="231" y="241"/>
                  </a:moveTo>
                  <a:cubicBezTo>
                    <a:pt x="281" y="189"/>
                    <a:pt x="281" y="104"/>
                    <a:pt x="231" y="52"/>
                  </a:cubicBezTo>
                  <a:cubicBezTo>
                    <a:pt x="181" y="0"/>
                    <a:pt x="100" y="0"/>
                    <a:pt x="50" y="52"/>
                  </a:cubicBezTo>
                  <a:cubicBezTo>
                    <a:pt x="0" y="104"/>
                    <a:pt x="0" y="189"/>
                    <a:pt x="50" y="241"/>
                  </a:cubicBezTo>
                  <a:cubicBezTo>
                    <a:pt x="100" y="293"/>
                    <a:pt x="181" y="293"/>
                    <a:pt x="231" y="241"/>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662" y="2851"/>
              <a:ext cx="491" cy="496"/>
            </a:xfrm>
            <a:custGeom>
              <a:avLst/>
              <a:gdLst>
                <a:gd name="T0" fmla="*/ 157 w 191"/>
                <a:gd name="T1" fmla="*/ 165 h 200"/>
                <a:gd name="T2" fmla="*/ 157 w 191"/>
                <a:gd name="T3" fmla="*/ 36 h 200"/>
                <a:gd name="T4" fmla="*/ 34 w 191"/>
                <a:gd name="T5" fmla="*/ 36 h 200"/>
                <a:gd name="T6" fmla="*/ 34 w 191"/>
                <a:gd name="T7" fmla="*/ 165 h 200"/>
                <a:gd name="T8" fmla="*/ 157 w 191"/>
                <a:gd name="T9" fmla="*/ 165 h 200"/>
              </a:gdLst>
              <a:ahLst/>
              <a:cxnLst>
                <a:cxn ang="0">
                  <a:pos x="T0" y="T1"/>
                </a:cxn>
                <a:cxn ang="0">
                  <a:pos x="T2" y="T3"/>
                </a:cxn>
                <a:cxn ang="0">
                  <a:pos x="T4" y="T5"/>
                </a:cxn>
                <a:cxn ang="0">
                  <a:pos x="T6" y="T7"/>
                </a:cxn>
                <a:cxn ang="0">
                  <a:pos x="T8" y="T9"/>
                </a:cxn>
              </a:cxnLst>
              <a:rect l="0" t="0" r="r" b="b"/>
              <a:pathLst>
                <a:path w="191" h="200">
                  <a:moveTo>
                    <a:pt x="157" y="165"/>
                  </a:moveTo>
                  <a:cubicBezTo>
                    <a:pt x="191" y="129"/>
                    <a:pt x="191" y="71"/>
                    <a:pt x="157" y="36"/>
                  </a:cubicBezTo>
                  <a:cubicBezTo>
                    <a:pt x="123" y="0"/>
                    <a:pt x="68" y="0"/>
                    <a:pt x="34" y="36"/>
                  </a:cubicBezTo>
                  <a:cubicBezTo>
                    <a:pt x="0" y="71"/>
                    <a:pt x="0" y="129"/>
                    <a:pt x="34" y="165"/>
                  </a:cubicBezTo>
                  <a:cubicBezTo>
                    <a:pt x="68" y="200"/>
                    <a:pt x="123" y="200"/>
                    <a:pt x="157"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940" y="2308"/>
              <a:ext cx="491" cy="493"/>
            </a:xfrm>
            <a:custGeom>
              <a:avLst/>
              <a:gdLst>
                <a:gd name="T0" fmla="*/ 157 w 191"/>
                <a:gd name="T1" fmla="*/ 164 h 199"/>
                <a:gd name="T2" fmla="*/ 157 w 191"/>
                <a:gd name="T3" fmla="*/ 35 h 199"/>
                <a:gd name="T4" fmla="*/ 34 w 191"/>
                <a:gd name="T5" fmla="*/ 35 h 199"/>
                <a:gd name="T6" fmla="*/ 34 w 191"/>
                <a:gd name="T7" fmla="*/ 164 h 199"/>
                <a:gd name="T8" fmla="*/ 157 w 191"/>
                <a:gd name="T9" fmla="*/ 164 h 199"/>
              </a:gdLst>
              <a:ahLst/>
              <a:cxnLst>
                <a:cxn ang="0">
                  <a:pos x="T0" y="T1"/>
                </a:cxn>
                <a:cxn ang="0">
                  <a:pos x="T2" y="T3"/>
                </a:cxn>
                <a:cxn ang="0">
                  <a:pos x="T4" y="T5"/>
                </a:cxn>
                <a:cxn ang="0">
                  <a:pos x="T6" y="T7"/>
                </a:cxn>
                <a:cxn ang="0">
                  <a:pos x="T8" y="T9"/>
                </a:cxn>
              </a:cxnLst>
              <a:rect l="0" t="0" r="r" b="b"/>
              <a:pathLst>
                <a:path w="191" h="199">
                  <a:moveTo>
                    <a:pt x="157" y="164"/>
                  </a:moveTo>
                  <a:cubicBezTo>
                    <a:pt x="191" y="129"/>
                    <a:pt x="191" y="70"/>
                    <a:pt x="157" y="35"/>
                  </a:cubicBezTo>
                  <a:cubicBezTo>
                    <a:pt x="123" y="0"/>
                    <a:pt x="68" y="0"/>
                    <a:pt x="34" y="35"/>
                  </a:cubicBezTo>
                  <a:cubicBezTo>
                    <a:pt x="0" y="70"/>
                    <a:pt x="0" y="129"/>
                    <a:pt x="34" y="164"/>
                  </a:cubicBezTo>
                  <a:cubicBezTo>
                    <a:pt x="68" y="199"/>
                    <a:pt x="123" y="199"/>
                    <a:pt x="157"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4066" y="1058"/>
              <a:ext cx="720" cy="729"/>
            </a:xfrm>
            <a:custGeom>
              <a:avLst/>
              <a:gdLst>
                <a:gd name="T0" fmla="*/ 50 w 280"/>
                <a:gd name="T1" fmla="*/ 52 h 294"/>
                <a:gd name="T2" fmla="*/ 50 w 280"/>
                <a:gd name="T3" fmla="*/ 241 h 294"/>
                <a:gd name="T4" fmla="*/ 231 w 280"/>
                <a:gd name="T5" fmla="*/ 241 h 294"/>
                <a:gd name="T6" fmla="*/ 231 w 280"/>
                <a:gd name="T7" fmla="*/ 52 h 294"/>
                <a:gd name="T8" fmla="*/ 50 w 280"/>
                <a:gd name="T9" fmla="*/ 52 h 294"/>
              </a:gdLst>
              <a:ahLst/>
              <a:cxnLst>
                <a:cxn ang="0">
                  <a:pos x="T0" y="T1"/>
                </a:cxn>
                <a:cxn ang="0">
                  <a:pos x="T2" y="T3"/>
                </a:cxn>
                <a:cxn ang="0">
                  <a:pos x="T4" y="T5"/>
                </a:cxn>
                <a:cxn ang="0">
                  <a:pos x="T6" y="T7"/>
                </a:cxn>
                <a:cxn ang="0">
                  <a:pos x="T8" y="T9"/>
                </a:cxn>
              </a:cxnLst>
              <a:rect l="0" t="0" r="r" b="b"/>
              <a:pathLst>
                <a:path w="280" h="294">
                  <a:moveTo>
                    <a:pt x="50" y="52"/>
                  </a:moveTo>
                  <a:cubicBezTo>
                    <a:pt x="0" y="104"/>
                    <a:pt x="0" y="189"/>
                    <a:pt x="50" y="241"/>
                  </a:cubicBezTo>
                  <a:cubicBezTo>
                    <a:pt x="100" y="294"/>
                    <a:pt x="181" y="294"/>
                    <a:pt x="231" y="241"/>
                  </a:cubicBezTo>
                  <a:cubicBezTo>
                    <a:pt x="280" y="189"/>
                    <a:pt x="280" y="104"/>
                    <a:pt x="231" y="52"/>
                  </a:cubicBezTo>
                  <a:cubicBezTo>
                    <a:pt x="181" y="0"/>
                    <a:pt x="100" y="0"/>
                    <a:pt x="50" y="5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4744" y="1742"/>
              <a:ext cx="720" cy="729"/>
            </a:xfrm>
            <a:custGeom>
              <a:avLst/>
              <a:gdLst>
                <a:gd name="T0" fmla="*/ 50 w 280"/>
                <a:gd name="T1" fmla="*/ 52 h 294"/>
                <a:gd name="T2" fmla="*/ 50 w 280"/>
                <a:gd name="T3" fmla="*/ 241 h 294"/>
                <a:gd name="T4" fmla="*/ 230 w 280"/>
                <a:gd name="T5" fmla="*/ 241 h 294"/>
                <a:gd name="T6" fmla="*/ 230 w 280"/>
                <a:gd name="T7" fmla="*/ 52 h 294"/>
                <a:gd name="T8" fmla="*/ 50 w 280"/>
                <a:gd name="T9" fmla="*/ 52 h 294"/>
              </a:gdLst>
              <a:ahLst/>
              <a:cxnLst>
                <a:cxn ang="0">
                  <a:pos x="T0" y="T1"/>
                </a:cxn>
                <a:cxn ang="0">
                  <a:pos x="T2" y="T3"/>
                </a:cxn>
                <a:cxn ang="0">
                  <a:pos x="T4" y="T5"/>
                </a:cxn>
                <a:cxn ang="0">
                  <a:pos x="T6" y="T7"/>
                </a:cxn>
                <a:cxn ang="0">
                  <a:pos x="T8" y="T9"/>
                </a:cxn>
              </a:cxnLst>
              <a:rect l="0" t="0" r="r" b="b"/>
              <a:pathLst>
                <a:path w="280" h="294">
                  <a:moveTo>
                    <a:pt x="50" y="52"/>
                  </a:moveTo>
                  <a:cubicBezTo>
                    <a:pt x="0" y="104"/>
                    <a:pt x="0" y="189"/>
                    <a:pt x="50" y="241"/>
                  </a:cubicBezTo>
                  <a:cubicBezTo>
                    <a:pt x="99" y="294"/>
                    <a:pt x="181" y="294"/>
                    <a:pt x="230" y="241"/>
                  </a:cubicBezTo>
                  <a:cubicBezTo>
                    <a:pt x="280" y="189"/>
                    <a:pt x="280" y="104"/>
                    <a:pt x="230" y="52"/>
                  </a:cubicBezTo>
                  <a:cubicBezTo>
                    <a:pt x="181" y="0"/>
                    <a:pt x="99" y="0"/>
                    <a:pt x="50" y="52"/>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5099" y="867"/>
              <a:ext cx="491" cy="496"/>
            </a:xfrm>
            <a:custGeom>
              <a:avLst/>
              <a:gdLst>
                <a:gd name="T0" fmla="*/ 34 w 191"/>
                <a:gd name="T1" fmla="*/ 35 h 200"/>
                <a:gd name="T2" fmla="*/ 34 w 191"/>
                <a:gd name="T3" fmla="*/ 164 h 200"/>
                <a:gd name="T4" fmla="*/ 157 w 191"/>
                <a:gd name="T5" fmla="*/ 164 h 200"/>
                <a:gd name="T6" fmla="*/ 157 w 191"/>
                <a:gd name="T7" fmla="*/ 35 h 200"/>
                <a:gd name="T8" fmla="*/ 34 w 191"/>
                <a:gd name="T9" fmla="*/ 35 h 200"/>
              </a:gdLst>
              <a:ahLst/>
              <a:cxnLst>
                <a:cxn ang="0">
                  <a:pos x="T0" y="T1"/>
                </a:cxn>
                <a:cxn ang="0">
                  <a:pos x="T2" y="T3"/>
                </a:cxn>
                <a:cxn ang="0">
                  <a:pos x="T4" y="T5"/>
                </a:cxn>
                <a:cxn ang="0">
                  <a:pos x="T6" y="T7"/>
                </a:cxn>
                <a:cxn ang="0">
                  <a:pos x="T8" y="T9"/>
                </a:cxn>
              </a:cxnLst>
              <a:rect l="0" t="0" r="r" b="b"/>
              <a:pathLst>
                <a:path w="191" h="200">
                  <a:moveTo>
                    <a:pt x="34" y="35"/>
                  </a:moveTo>
                  <a:cubicBezTo>
                    <a:pt x="0" y="71"/>
                    <a:pt x="0" y="128"/>
                    <a:pt x="34" y="164"/>
                  </a:cubicBezTo>
                  <a:cubicBezTo>
                    <a:pt x="68" y="200"/>
                    <a:pt x="123" y="200"/>
                    <a:pt x="157" y="164"/>
                  </a:cubicBezTo>
                  <a:cubicBezTo>
                    <a:pt x="191" y="128"/>
                    <a:pt x="191" y="71"/>
                    <a:pt x="157" y="35"/>
                  </a:cubicBezTo>
                  <a:cubicBezTo>
                    <a:pt x="123" y="0"/>
                    <a:pt x="68" y="0"/>
                    <a:pt x="3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5822" y="1410"/>
              <a:ext cx="491" cy="496"/>
            </a:xfrm>
            <a:custGeom>
              <a:avLst/>
              <a:gdLst>
                <a:gd name="T0" fmla="*/ 34 w 191"/>
                <a:gd name="T1" fmla="*/ 35 h 200"/>
                <a:gd name="T2" fmla="*/ 34 w 191"/>
                <a:gd name="T3" fmla="*/ 164 h 200"/>
                <a:gd name="T4" fmla="*/ 157 w 191"/>
                <a:gd name="T5" fmla="*/ 164 h 200"/>
                <a:gd name="T6" fmla="*/ 157 w 191"/>
                <a:gd name="T7" fmla="*/ 35 h 200"/>
                <a:gd name="T8" fmla="*/ 34 w 191"/>
                <a:gd name="T9" fmla="*/ 35 h 200"/>
              </a:gdLst>
              <a:ahLst/>
              <a:cxnLst>
                <a:cxn ang="0">
                  <a:pos x="T0" y="T1"/>
                </a:cxn>
                <a:cxn ang="0">
                  <a:pos x="T2" y="T3"/>
                </a:cxn>
                <a:cxn ang="0">
                  <a:pos x="T4" y="T5"/>
                </a:cxn>
                <a:cxn ang="0">
                  <a:pos x="T6" y="T7"/>
                </a:cxn>
                <a:cxn ang="0">
                  <a:pos x="T8" y="T9"/>
                </a:cxn>
              </a:cxnLst>
              <a:rect l="0" t="0" r="r" b="b"/>
              <a:pathLst>
                <a:path w="191" h="200">
                  <a:moveTo>
                    <a:pt x="34" y="35"/>
                  </a:moveTo>
                  <a:cubicBezTo>
                    <a:pt x="0" y="71"/>
                    <a:pt x="0" y="129"/>
                    <a:pt x="34" y="164"/>
                  </a:cubicBezTo>
                  <a:cubicBezTo>
                    <a:pt x="68" y="200"/>
                    <a:pt x="123" y="200"/>
                    <a:pt x="157" y="164"/>
                  </a:cubicBezTo>
                  <a:cubicBezTo>
                    <a:pt x="191" y="129"/>
                    <a:pt x="191" y="71"/>
                    <a:pt x="157" y="35"/>
                  </a:cubicBezTo>
                  <a:cubicBezTo>
                    <a:pt x="123" y="0"/>
                    <a:pt x="68" y="0"/>
                    <a:pt x="3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4066" y="2427"/>
              <a:ext cx="720" cy="726"/>
            </a:xfrm>
            <a:custGeom>
              <a:avLst/>
              <a:gdLst>
                <a:gd name="T0" fmla="*/ 50 w 280"/>
                <a:gd name="T1" fmla="*/ 241 h 293"/>
                <a:gd name="T2" fmla="*/ 50 w 280"/>
                <a:gd name="T3" fmla="*/ 52 h 293"/>
                <a:gd name="T4" fmla="*/ 231 w 280"/>
                <a:gd name="T5" fmla="*/ 52 h 293"/>
                <a:gd name="T6" fmla="*/ 231 w 280"/>
                <a:gd name="T7" fmla="*/ 241 h 293"/>
                <a:gd name="T8" fmla="*/ 50 w 280"/>
                <a:gd name="T9" fmla="*/ 241 h 293"/>
              </a:gdLst>
              <a:ahLst/>
              <a:cxnLst>
                <a:cxn ang="0">
                  <a:pos x="T0" y="T1"/>
                </a:cxn>
                <a:cxn ang="0">
                  <a:pos x="T2" y="T3"/>
                </a:cxn>
                <a:cxn ang="0">
                  <a:pos x="T4" y="T5"/>
                </a:cxn>
                <a:cxn ang="0">
                  <a:pos x="T6" y="T7"/>
                </a:cxn>
                <a:cxn ang="0">
                  <a:pos x="T8" y="T9"/>
                </a:cxn>
              </a:cxnLst>
              <a:rect l="0" t="0" r="r" b="b"/>
              <a:pathLst>
                <a:path w="280" h="293">
                  <a:moveTo>
                    <a:pt x="50" y="241"/>
                  </a:moveTo>
                  <a:cubicBezTo>
                    <a:pt x="0" y="189"/>
                    <a:pt x="0" y="104"/>
                    <a:pt x="50" y="52"/>
                  </a:cubicBezTo>
                  <a:cubicBezTo>
                    <a:pt x="100" y="0"/>
                    <a:pt x="181" y="0"/>
                    <a:pt x="231" y="52"/>
                  </a:cubicBezTo>
                  <a:cubicBezTo>
                    <a:pt x="280" y="104"/>
                    <a:pt x="280" y="189"/>
                    <a:pt x="231" y="241"/>
                  </a:cubicBezTo>
                  <a:cubicBezTo>
                    <a:pt x="181" y="293"/>
                    <a:pt x="100" y="293"/>
                    <a:pt x="50" y="241"/>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5099" y="2851"/>
              <a:ext cx="491" cy="496"/>
            </a:xfrm>
            <a:custGeom>
              <a:avLst/>
              <a:gdLst>
                <a:gd name="T0" fmla="*/ 34 w 191"/>
                <a:gd name="T1" fmla="*/ 165 h 200"/>
                <a:gd name="T2" fmla="*/ 34 w 191"/>
                <a:gd name="T3" fmla="*/ 36 h 200"/>
                <a:gd name="T4" fmla="*/ 157 w 191"/>
                <a:gd name="T5" fmla="*/ 36 h 200"/>
                <a:gd name="T6" fmla="*/ 157 w 191"/>
                <a:gd name="T7" fmla="*/ 165 h 200"/>
                <a:gd name="T8" fmla="*/ 34 w 191"/>
                <a:gd name="T9" fmla="*/ 165 h 200"/>
              </a:gdLst>
              <a:ahLst/>
              <a:cxnLst>
                <a:cxn ang="0">
                  <a:pos x="T0" y="T1"/>
                </a:cxn>
                <a:cxn ang="0">
                  <a:pos x="T2" y="T3"/>
                </a:cxn>
                <a:cxn ang="0">
                  <a:pos x="T4" y="T5"/>
                </a:cxn>
                <a:cxn ang="0">
                  <a:pos x="T6" y="T7"/>
                </a:cxn>
                <a:cxn ang="0">
                  <a:pos x="T8" y="T9"/>
                </a:cxn>
              </a:cxnLst>
              <a:rect l="0" t="0" r="r" b="b"/>
              <a:pathLst>
                <a:path w="191" h="200">
                  <a:moveTo>
                    <a:pt x="34" y="165"/>
                  </a:moveTo>
                  <a:cubicBezTo>
                    <a:pt x="0" y="129"/>
                    <a:pt x="0" y="71"/>
                    <a:pt x="34" y="36"/>
                  </a:cubicBezTo>
                  <a:cubicBezTo>
                    <a:pt x="68" y="0"/>
                    <a:pt x="123" y="0"/>
                    <a:pt x="157" y="36"/>
                  </a:cubicBezTo>
                  <a:cubicBezTo>
                    <a:pt x="191" y="71"/>
                    <a:pt x="191" y="129"/>
                    <a:pt x="157" y="165"/>
                  </a:cubicBezTo>
                  <a:cubicBezTo>
                    <a:pt x="123" y="200"/>
                    <a:pt x="68" y="200"/>
                    <a:pt x="34"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5822" y="2308"/>
              <a:ext cx="491" cy="493"/>
            </a:xfrm>
            <a:custGeom>
              <a:avLst/>
              <a:gdLst>
                <a:gd name="T0" fmla="*/ 34 w 191"/>
                <a:gd name="T1" fmla="*/ 164 h 199"/>
                <a:gd name="T2" fmla="*/ 34 w 191"/>
                <a:gd name="T3" fmla="*/ 35 h 199"/>
                <a:gd name="T4" fmla="*/ 157 w 191"/>
                <a:gd name="T5" fmla="*/ 35 h 199"/>
                <a:gd name="T6" fmla="*/ 157 w 191"/>
                <a:gd name="T7" fmla="*/ 164 h 199"/>
                <a:gd name="T8" fmla="*/ 34 w 191"/>
                <a:gd name="T9" fmla="*/ 164 h 199"/>
              </a:gdLst>
              <a:ahLst/>
              <a:cxnLst>
                <a:cxn ang="0">
                  <a:pos x="T0" y="T1"/>
                </a:cxn>
                <a:cxn ang="0">
                  <a:pos x="T2" y="T3"/>
                </a:cxn>
                <a:cxn ang="0">
                  <a:pos x="T4" y="T5"/>
                </a:cxn>
                <a:cxn ang="0">
                  <a:pos x="T6" y="T7"/>
                </a:cxn>
                <a:cxn ang="0">
                  <a:pos x="T8" y="T9"/>
                </a:cxn>
              </a:cxnLst>
              <a:rect l="0" t="0" r="r" b="b"/>
              <a:pathLst>
                <a:path w="191" h="199">
                  <a:moveTo>
                    <a:pt x="34" y="164"/>
                  </a:moveTo>
                  <a:cubicBezTo>
                    <a:pt x="0" y="129"/>
                    <a:pt x="0" y="70"/>
                    <a:pt x="34" y="35"/>
                  </a:cubicBezTo>
                  <a:cubicBezTo>
                    <a:pt x="68" y="0"/>
                    <a:pt x="123" y="0"/>
                    <a:pt x="157" y="35"/>
                  </a:cubicBezTo>
                  <a:cubicBezTo>
                    <a:pt x="191" y="70"/>
                    <a:pt x="191" y="129"/>
                    <a:pt x="157" y="164"/>
                  </a:cubicBezTo>
                  <a:cubicBezTo>
                    <a:pt x="123" y="199"/>
                    <a:pt x="68" y="199"/>
                    <a:pt x="34"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26"/>
          <p:cNvGrpSpPr/>
          <p:nvPr/>
        </p:nvGrpSpPr>
        <p:grpSpPr>
          <a:xfrm>
            <a:off x="2658817" y="2296559"/>
            <a:ext cx="356535" cy="310931"/>
            <a:chOff x="3856039" y="5547506"/>
            <a:chExt cx="356535" cy="310931"/>
          </a:xfrm>
          <a:solidFill>
            <a:schemeClr val="bg1"/>
          </a:solidFill>
        </p:grpSpPr>
        <p:sp>
          <p:nvSpPr>
            <p:cNvPr id="28" name="Freeform 44"/>
            <p:cNvSpPr>
              <a:spLocks noEditPoints="1"/>
            </p:cNvSpPr>
            <p:nvPr/>
          </p:nvSpPr>
          <p:spPr bwMode="auto">
            <a:xfrm>
              <a:off x="3856039" y="5547506"/>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5"/>
            <p:cNvSpPr>
              <a:spLocks/>
            </p:cNvSpPr>
            <p:nvPr/>
          </p:nvSpPr>
          <p:spPr bwMode="auto">
            <a:xfrm>
              <a:off x="4179408" y="5658059"/>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46"/>
            <p:cNvSpPr>
              <a:spLocks noChangeArrowheads="1"/>
            </p:cNvSpPr>
            <p:nvPr/>
          </p:nvSpPr>
          <p:spPr bwMode="auto">
            <a:xfrm>
              <a:off x="4168353" y="5792105"/>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1539678" y="3123344"/>
            <a:ext cx="362063" cy="356535"/>
            <a:chOff x="5282180" y="4810943"/>
            <a:chExt cx="362063" cy="356535"/>
          </a:xfrm>
          <a:solidFill>
            <a:schemeClr val="bg1"/>
          </a:solidFill>
        </p:grpSpPr>
        <p:sp>
          <p:nvSpPr>
            <p:cNvPr id="32" name="Freeform 53"/>
            <p:cNvSpPr>
              <a:spLocks noEditPoints="1"/>
            </p:cNvSpPr>
            <p:nvPr/>
          </p:nvSpPr>
          <p:spPr bwMode="auto">
            <a:xfrm>
              <a:off x="5282180" y="4810943"/>
              <a:ext cx="362063" cy="356535"/>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4"/>
            <p:cNvSpPr>
              <a:spLocks noEditPoints="1"/>
            </p:cNvSpPr>
            <p:nvPr/>
          </p:nvSpPr>
          <p:spPr bwMode="auto">
            <a:xfrm>
              <a:off x="5412080" y="4936697"/>
              <a:ext cx="98116" cy="9949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5"/>
            <p:cNvSpPr>
              <a:spLocks/>
            </p:cNvSpPr>
            <p:nvPr/>
          </p:nvSpPr>
          <p:spPr bwMode="auto">
            <a:xfrm>
              <a:off x="5403789" y="5056924"/>
              <a:ext cx="53895" cy="58041"/>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6"/>
            <p:cNvSpPr>
              <a:spLocks/>
            </p:cNvSpPr>
            <p:nvPr/>
          </p:nvSpPr>
          <p:spPr bwMode="auto">
            <a:xfrm>
              <a:off x="5468739" y="4866219"/>
              <a:ext cx="55277" cy="5942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113"/>
          <p:cNvSpPr>
            <a:spLocks noEditPoints="1"/>
          </p:cNvSpPr>
          <p:nvPr/>
        </p:nvSpPr>
        <p:spPr bwMode="auto">
          <a:xfrm>
            <a:off x="1539678" y="4564048"/>
            <a:ext cx="367591" cy="35653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2699158" y="5398884"/>
            <a:ext cx="356535" cy="356535"/>
            <a:chOff x="5284944" y="4097872"/>
            <a:chExt cx="356535" cy="356535"/>
          </a:xfrm>
          <a:solidFill>
            <a:schemeClr val="bg1"/>
          </a:solidFill>
        </p:grpSpPr>
        <p:sp>
          <p:nvSpPr>
            <p:cNvPr id="38" name="Freeform 82"/>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83"/>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p:nvPr/>
        </p:nvGrpSpPr>
        <p:grpSpPr>
          <a:xfrm>
            <a:off x="8145918" y="2249574"/>
            <a:ext cx="356535" cy="357917"/>
            <a:chOff x="6712466" y="1955897"/>
            <a:chExt cx="356535" cy="357917"/>
          </a:xfrm>
          <a:solidFill>
            <a:schemeClr val="bg1"/>
          </a:solidFill>
        </p:grpSpPr>
        <p:sp>
          <p:nvSpPr>
            <p:cNvPr id="41" name="Freeform 124"/>
            <p:cNvSpPr>
              <a:spLocks noEditPoints="1"/>
            </p:cNvSpPr>
            <p:nvPr/>
          </p:nvSpPr>
          <p:spPr bwMode="auto">
            <a:xfrm>
              <a:off x="6712466" y="1955897"/>
              <a:ext cx="356535" cy="357917"/>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5"/>
            <p:cNvSpPr>
              <a:spLocks noEditPoints="1"/>
            </p:cNvSpPr>
            <p:nvPr/>
          </p:nvSpPr>
          <p:spPr bwMode="auto">
            <a:xfrm>
              <a:off x="6813346" y="2056777"/>
              <a:ext cx="156157" cy="156157"/>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26"/>
            <p:cNvSpPr>
              <a:spLocks noEditPoints="1"/>
            </p:cNvSpPr>
            <p:nvPr/>
          </p:nvSpPr>
          <p:spPr bwMode="auto">
            <a:xfrm>
              <a:off x="6846512" y="2089944"/>
              <a:ext cx="89825" cy="89825"/>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a:xfrm>
            <a:off x="9337517" y="3153436"/>
            <a:ext cx="245983" cy="356535"/>
            <a:chOff x="7493251" y="4097872"/>
            <a:chExt cx="245982" cy="356535"/>
          </a:xfrm>
          <a:solidFill>
            <a:schemeClr val="bg1"/>
          </a:solidFill>
        </p:grpSpPr>
        <p:sp>
          <p:nvSpPr>
            <p:cNvPr id="45" name="Oval 61"/>
            <p:cNvSpPr>
              <a:spLocks noChangeArrowheads="1"/>
            </p:cNvSpPr>
            <p:nvPr/>
          </p:nvSpPr>
          <p:spPr bwMode="auto">
            <a:xfrm>
              <a:off x="7594131" y="419737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62"/>
            <p:cNvSpPr>
              <a:spLocks noChangeArrowheads="1"/>
            </p:cNvSpPr>
            <p:nvPr/>
          </p:nvSpPr>
          <p:spPr bwMode="auto">
            <a:xfrm>
              <a:off x="7594131" y="4331417"/>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63"/>
            <p:cNvSpPr>
              <a:spLocks noChangeArrowheads="1"/>
            </p:cNvSpPr>
            <p:nvPr/>
          </p:nvSpPr>
          <p:spPr bwMode="auto">
            <a:xfrm>
              <a:off x="7526417" y="4265085"/>
              <a:ext cx="23493"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Oval 64"/>
            <p:cNvSpPr>
              <a:spLocks noChangeArrowheads="1"/>
            </p:cNvSpPr>
            <p:nvPr/>
          </p:nvSpPr>
          <p:spPr bwMode="auto">
            <a:xfrm>
              <a:off x="7660463" y="4265085"/>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5"/>
            <p:cNvSpPr>
              <a:spLocks/>
            </p:cNvSpPr>
            <p:nvPr/>
          </p:nvSpPr>
          <p:spPr bwMode="auto">
            <a:xfrm>
              <a:off x="7547145" y="4312070"/>
              <a:ext cx="22111" cy="22111"/>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6"/>
            <p:cNvSpPr>
              <a:spLocks/>
            </p:cNvSpPr>
            <p:nvPr/>
          </p:nvSpPr>
          <p:spPr bwMode="auto">
            <a:xfrm>
              <a:off x="7547145" y="4216717"/>
              <a:ext cx="22111" cy="2349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7"/>
            <p:cNvSpPr>
              <a:spLocks/>
            </p:cNvSpPr>
            <p:nvPr/>
          </p:nvSpPr>
          <p:spPr bwMode="auto">
            <a:xfrm>
              <a:off x="7641116" y="4312070"/>
              <a:ext cx="22111" cy="22111"/>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8"/>
            <p:cNvSpPr>
              <a:spLocks noEditPoints="1"/>
            </p:cNvSpPr>
            <p:nvPr/>
          </p:nvSpPr>
          <p:spPr bwMode="auto">
            <a:xfrm>
              <a:off x="7493251" y="4097872"/>
              <a:ext cx="245982" cy="356535"/>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69"/>
            <p:cNvSpPr>
              <a:spLocks/>
            </p:cNvSpPr>
            <p:nvPr/>
          </p:nvSpPr>
          <p:spPr bwMode="auto">
            <a:xfrm>
              <a:off x="7594131" y="4219481"/>
              <a:ext cx="66332" cy="67714"/>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8166836" y="5422938"/>
            <a:ext cx="359300" cy="357917"/>
            <a:chOff x="4567727" y="5524013"/>
            <a:chExt cx="359300" cy="357917"/>
          </a:xfrm>
          <a:solidFill>
            <a:schemeClr val="bg1"/>
          </a:solidFill>
        </p:grpSpPr>
        <p:sp>
          <p:nvSpPr>
            <p:cNvPr id="55" name="Freeform 38"/>
            <p:cNvSpPr>
              <a:spLocks noEditPoints="1"/>
            </p:cNvSpPr>
            <p:nvPr/>
          </p:nvSpPr>
          <p:spPr bwMode="auto">
            <a:xfrm>
              <a:off x="4567727" y="5558561"/>
              <a:ext cx="328897" cy="323369"/>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9"/>
            <p:cNvSpPr>
              <a:spLocks noEditPoints="1"/>
            </p:cNvSpPr>
            <p:nvPr/>
          </p:nvSpPr>
          <p:spPr bwMode="auto">
            <a:xfrm>
              <a:off x="4726648" y="5703663"/>
              <a:ext cx="55277" cy="55277"/>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0"/>
            <p:cNvSpPr>
              <a:spLocks noEditPoints="1"/>
            </p:cNvSpPr>
            <p:nvPr/>
          </p:nvSpPr>
          <p:spPr bwMode="auto">
            <a:xfrm>
              <a:off x="4871750" y="5524013"/>
              <a:ext cx="55277" cy="56659"/>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4658934" y="5691225"/>
              <a:ext cx="45603" cy="4560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42"/>
            <p:cNvSpPr>
              <a:spLocks noChangeArrowheads="1"/>
            </p:cNvSpPr>
            <p:nvPr/>
          </p:nvSpPr>
          <p:spPr bwMode="auto">
            <a:xfrm>
              <a:off x="4704537" y="5769995"/>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3"/>
            <p:cNvSpPr>
              <a:spLocks noChangeArrowheads="1"/>
            </p:cNvSpPr>
            <p:nvPr/>
          </p:nvSpPr>
          <p:spPr bwMode="auto">
            <a:xfrm>
              <a:off x="4882805" y="5602782"/>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84"/>
          <p:cNvSpPr>
            <a:spLocks noEditPoints="1"/>
          </p:cNvSpPr>
          <p:nvPr/>
        </p:nvSpPr>
        <p:spPr bwMode="auto">
          <a:xfrm>
            <a:off x="9293297" y="4608446"/>
            <a:ext cx="356535" cy="233544"/>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2" name="TextBox 61"/>
          <p:cNvSpPr txBox="1"/>
          <p:nvPr/>
        </p:nvSpPr>
        <p:spPr>
          <a:xfrm>
            <a:off x="5009405" y="3641740"/>
            <a:ext cx="1150445" cy="707886"/>
          </a:xfrm>
          <a:prstGeom prst="rect">
            <a:avLst/>
          </a:prstGeom>
          <a:noFill/>
        </p:spPr>
        <p:txBody>
          <a:bodyPr wrap="square" rtlCol="0">
            <a:spAutoFit/>
          </a:bodyPr>
          <a:lstStyle/>
          <a:p>
            <a:pPr algn="ctr"/>
            <a:r>
              <a:rPr lang="id-ID" sz="2000">
                <a:solidFill>
                  <a:schemeClr val="bg1"/>
                </a:solidFill>
                <a:latin typeface="Lato" panose="020F0502020204030203" pitchFamily="34" charset="0"/>
                <a:ea typeface="Roboto Light" panose="02000000000000000000" pitchFamily="2" charset="0"/>
                <a:cs typeface="Lato" panose="020F0502020204030203" pitchFamily="34" charset="0"/>
              </a:rPr>
              <a:t>Main  Concept</a:t>
            </a:r>
            <a:endParaRPr lang="en-US" sz="2000">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3" name="TextBox 62"/>
          <p:cNvSpPr txBox="1"/>
          <p:nvPr/>
        </p:nvSpPr>
        <p:spPr>
          <a:xfrm>
            <a:off x="6299003" y="2720000"/>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Process</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4" name="TextBox 63"/>
          <p:cNvSpPr txBox="1"/>
          <p:nvPr/>
        </p:nvSpPr>
        <p:spPr>
          <a:xfrm>
            <a:off x="6279437" y="4929304"/>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Printing</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5" name="TextBox 64"/>
          <p:cNvSpPr txBox="1"/>
          <p:nvPr/>
        </p:nvSpPr>
        <p:spPr>
          <a:xfrm>
            <a:off x="7382799" y="3804048"/>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Design</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6" name="TextBox 65"/>
          <p:cNvSpPr txBox="1"/>
          <p:nvPr/>
        </p:nvSpPr>
        <p:spPr>
          <a:xfrm>
            <a:off x="3744117" y="2719673"/>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Sales</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7" name="TextBox 66"/>
          <p:cNvSpPr txBox="1"/>
          <p:nvPr/>
        </p:nvSpPr>
        <p:spPr>
          <a:xfrm>
            <a:off x="2647698" y="3814737"/>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Supervisi</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8" name="TextBox 67"/>
          <p:cNvSpPr txBox="1"/>
          <p:nvPr/>
        </p:nvSpPr>
        <p:spPr>
          <a:xfrm>
            <a:off x="3741031" y="4921812"/>
            <a:ext cx="1150445" cy="369332"/>
          </a:xfrm>
          <a:prstGeom prst="rect">
            <a:avLst/>
          </a:prstGeom>
          <a:noFill/>
        </p:spPr>
        <p:txBody>
          <a:bodyPr wrap="square" rtlCol="0">
            <a:spAutoFit/>
          </a:bodyPr>
          <a:lstStyle/>
          <a:p>
            <a:pPr algn="ctr"/>
            <a:r>
              <a:rPr lang="id-ID">
                <a:solidFill>
                  <a:schemeClr val="bg1"/>
                </a:solidFill>
                <a:latin typeface="Lato" panose="020F0502020204030203" pitchFamily="34" charset="0"/>
                <a:ea typeface="Roboto Light" panose="02000000000000000000" pitchFamily="2" charset="0"/>
                <a:cs typeface="Lato" panose="020F0502020204030203" pitchFamily="34" charset="0"/>
              </a:rPr>
              <a:t>Market</a:t>
            </a:r>
            <a:endParaRPr lang="en-US">
              <a:solidFill>
                <a:schemeClr val="bg1"/>
              </a:solidFill>
              <a:latin typeface="Lato" panose="020F0502020204030203" pitchFamily="34" charset="0"/>
              <a:ea typeface="Roboto Light" panose="02000000000000000000" pitchFamily="2" charset="0"/>
              <a:cs typeface="Lato" panose="020F0502020204030203" pitchFamily="34" charset="0"/>
            </a:endParaRPr>
          </a:p>
        </p:txBody>
      </p:sp>
      <p:sp>
        <p:nvSpPr>
          <p:cNvPr id="69" name="Content Placeholder 2"/>
          <p:cNvSpPr txBox="1">
            <a:spLocks/>
          </p:cNvSpPr>
          <p:nvPr/>
        </p:nvSpPr>
        <p:spPr>
          <a:xfrm>
            <a:off x="8704496" y="1816866"/>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
        <p:nvSpPr>
          <p:cNvPr id="70" name="Content Placeholder 2"/>
          <p:cNvSpPr txBox="1">
            <a:spLocks/>
          </p:cNvSpPr>
          <p:nvPr/>
        </p:nvSpPr>
        <p:spPr>
          <a:xfrm>
            <a:off x="9850240" y="2963838"/>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
        <p:nvSpPr>
          <p:cNvPr id="71" name="Content Placeholder 2"/>
          <p:cNvSpPr txBox="1">
            <a:spLocks/>
          </p:cNvSpPr>
          <p:nvPr/>
        </p:nvSpPr>
        <p:spPr>
          <a:xfrm>
            <a:off x="9917484" y="4412847"/>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
        <p:nvSpPr>
          <p:cNvPr id="72" name="Content Placeholder 2"/>
          <p:cNvSpPr txBox="1">
            <a:spLocks/>
          </p:cNvSpPr>
          <p:nvPr/>
        </p:nvSpPr>
        <p:spPr>
          <a:xfrm>
            <a:off x="8830488" y="5430814"/>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
        <p:nvSpPr>
          <p:cNvPr id="73" name="Content Placeholder 2"/>
          <p:cNvSpPr txBox="1">
            <a:spLocks/>
          </p:cNvSpPr>
          <p:nvPr/>
        </p:nvSpPr>
        <p:spPr>
          <a:xfrm>
            <a:off x="780216" y="1959380"/>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
        <p:nvSpPr>
          <p:cNvPr id="74" name="Content Placeholder 2"/>
          <p:cNvSpPr txBox="1">
            <a:spLocks/>
          </p:cNvSpPr>
          <p:nvPr/>
        </p:nvSpPr>
        <p:spPr>
          <a:xfrm>
            <a:off x="821140" y="5509918"/>
            <a:ext cx="1644689" cy="624745"/>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a:solidFill>
                  <a:schemeClr val="tx2"/>
                </a:solidFill>
              </a:rPr>
              <a:t>Lorem </a:t>
            </a:r>
            <a:r>
              <a:rPr lang="en-US" sz="1200" dirty="0">
                <a:solidFill>
                  <a:schemeClr val="tx2"/>
                </a:solidFill>
              </a:rPr>
              <a:t>ipsum dolor sit amet, consectetur adipiscing elit</a:t>
            </a:r>
            <a:r>
              <a:rPr lang="en-US" sz="1200">
                <a:solidFill>
                  <a:schemeClr val="tx2"/>
                </a:solidFill>
              </a:rPr>
              <a:t>. </a:t>
            </a:r>
            <a:endParaRPr lang="en-US" sz="1200" dirty="0">
              <a:solidFill>
                <a:schemeClr val="tx2"/>
              </a:solidFill>
            </a:endParaRPr>
          </a:p>
        </p:txBody>
      </p:sp>
    </p:spTree>
    <p:extLst>
      <p:ext uri="{BB962C8B-B14F-4D97-AF65-F5344CB8AC3E}">
        <p14:creationId xmlns:p14="http://schemas.microsoft.com/office/powerpoint/2010/main" val="2815675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Brain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16</a:t>
              </a:fld>
              <a:endParaRPr lang="en-US" sz="1000" dirty="0">
                <a:solidFill>
                  <a:schemeClr val="bg1"/>
                </a:solidFill>
                <a:latin typeface="Lato" pitchFamily="34" charset="0"/>
              </a:endParaRPr>
            </a:p>
          </p:txBody>
        </p:sp>
      </p:grpSp>
      <p:grpSp>
        <p:nvGrpSpPr>
          <p:cNvPr id="9" name="Group 8"/>
          <p:cNvGrpSpPr/>
          <p:nvPr/>
        </p:nvGrpSpPr>
        <p:grpSpPr>
          <a:xfrm>
            <a:off x="6460725" y="2350233"/>
            <a:ext cx="5412637" cy="3912692"/>
            <a:chOff x="2659062" y="1871663"/>
            <a:chExt cx="2887663" cy="2227263"/>
          </a:xfrm>
          <a:solidFill>
            <a:schemeClr val="accent2"/>
          </a:solidFill>
        </p:grpSpPr>
        <p:sp>
          <p:nvSpPr>
            <p:cNvPr id="10" name="Freeform 11"/>
            <p:cNvSpPr>
              <a:spLocks/>
            </p:cNvSpPr>
            <p:nvPr/>
          </p:nvSpPr>
          <p:spPr bwMode="auto">
            <a:xfrm>
              <a:off x="3773488" y="3175000"/>
              <a:ext cx="128588" cy="200025"/>
            </a:xfrm>
            <a:custGeom>
              <a:avLst/>
              <a:gdLst/>
              <a:ahLst/>
              <a:cxnLst>
                <a:cxn ang="0">
                  <a:pos x="13" y="11"/>
                </a:cxn>
                <a:cxn ang="0">
                  <a:pos x="23" y="44"/>
                </a:cxn>
                <a:cxn ang="0">
                  <a:pos x="23" y="44"/>
                </a:cxn>
                <a:cxn ang="0">
                  <a:pos x="22" y="44"/>
                </a:cxn>
                <a:cxn ang="0">
                  <a:pos x="22" y="43"/>
                </a:cxn>
                <a:cxn ang="0">
                  <a:pos x="22" y="43"/>
                </a:cxn>
                <a:cxn ang="0">
                  <a:pos x="22" y="43"/>
                </a:cxn>
                <a:cxn ang="0">
                  <a:pos x="21" y="43"/>
                </a:cxn>
                <a:cxn ang="0">
                  <a:pos x="21" y="43"/>
                </a:cxn>
                <a:cxn ang="0">
                  <a:pos x="21" y="43"/>
                </a:cxn>
                <a:cxn ang="0">
                  <a:pos x="21" y="42"/>
                </a:cxn>
                <a:cxn ang="0">
                  <a:pos x="21" y="42"/>
                </a:cxn>
                <a:cxn ang="0">
                  <a:pos x="21" y="42"/>
                </a:cxn>
                <a:cxn ang="0">
                  <a:pos x="20" y="42"/>
                </a:cxn>
                <a:cxn ang="0">
                  <a:pos x="20" y="42"/>
                </a:cxn>
                <a:cxn ang="0">
                  <a:pos x="20" y="41"/>
                </a:cxn>
                <a:cxn ang="0">
                  <a:pos x="20" y="41"/>
                </a:cxn>
                <a:cxn ang="0">
                  <a:pos x="20" y="41"/>
                </a:cxn>
                <a:cxn ang="0">
                  <a:pos x="4" y="20"/>
                </a:cxn>
                <a:cxn ang="0">
                  <a:pos x="13" y="11"/>
                </a:cxn>
              </a:cxnLst>
              <a:rect l="0" t="0" r="r" b="b"/>
              <a:pathLst>
                <a:path w="34" h="53">
                  <a:moveTo>
                    <a:pt x="13" y="11"/>
                  </a:moveTo>
                  <a:cubicBezTo>
                    <a:pt x="11" y="15"/>
                    <a:pt x="34" y="53"/>
                    <a:pt x="23" y="44"/>
                  </a:cubicBezTo>
                  <a:cubicBezTo>
                    <a:pt x="23" y="44"/>
                    <a:pt x="23" y="44"/>
                    <a:pt x="23" y="44"/>
                  </a:cubicBezTo>
                  <a:cubicBezTo>
                    <a:pt x="23" y="44"/>
                    <a:pt x="22" y="44"/>
                    <a:pt x="22" y="44"/>
                  </a:cubicBezTo>
                  <a:cubicBezTo>
                    <a:pt x="22" y="44"/>
                    <a:pt x="22" y="44"/>
                    <a:pt x="22" y="43"/>
                  </a:cubicBezTo>
                  <a:cubicBezTo>
                    <a:pt x="22" y="43"/>
                    <a:pt x="22" y="43"/>
                    <a:pt x="22" y="43"/>
                  </a:cubicBezTo>
                  <a:cubicBezTo>
                    <a:pt x="22" y="43"/>
                    <a:pt x="22" y="43"/>
                    <a:pt x="22" y="43"/>
                  </a:cubicBezTo>
                  <a:cubicBezTo>
                    <a:pt x="22" y="43"/>
                    <a:pt x="22"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0" y="42"/>
                    <a:pt x="20" y="42"/>
                    <a:pt x="20" y="42"/>
                  </a:cubicBezTo>
                  <a:cubicBezTo>
                    <a:pt x="20" y="42"/>
                    <a:pt x="20" y="42"/>
                    <a:pt x="20" y="42"/>
                  </a:cubicBezTo>
                  <a:cubicBezTo>
                    <a:pt x="20" y="42"/>
                    <a:pt x="20" y="42"/>
                    <a:pt x="20" y="41"/>
                  </a:cubicBezTo>
                  <a:cubicBezTo>
                    <a:pt x="20" y="41"/>
                    <a:pt x="20" y="41"/>
                    <a:pt x="20" y="41"/>
                  </a:cubicBezTo>
                  <a:cubicBezTo>
                    <a:pt x="20" y="41"/>
                    <a:pt x="20" y="41"/>
                    <a:pt x="20" y="41"/>
                  </a:cubicBezTo>
                  <a:cubicBezTo>
                    <a:pt x="13" y="35"/>
                    <a:pt x="6" y="28"/>
                    <a:pt x="4" y="20"/>
                  </a:cubicBezTo>
                  <a:cubicBezTo>
                    <a:pt x="0" y="0"/>
                    <a:pt x="14" y="7"/>
                    <a:pt x="13"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1" name="Group 55"/>
            <p:cNvGrpSpPr/>
            <p:nvPr/>
          </p:nvGrpSpPr>
          <p:grpSpPr>
            <a:xfrm>
              <a:off x="2659062" y="1871663"/>
              <a:ext cx="2887663" cy="2227263"/>
              <a:chOff x="2659062" y="1871663"/>
              <a:chExt cx="2887663" cy="2227263"/>
            </a:xfrm>
            <a:grpFill/>
          </p:grpSpPr>
          <p:sp>
            <p:nvSpPr>
              <p:cNvPr id="12" name="Freeform 5"/>
              <p:cNvSpPr>
                <a:spLocks noEditPoints="1"/>
              </p:cNvSpPr>
              <p:nvPr/>
            </p:nvSpPr>
            <p:spPr bwMode="auto">
              <a:xfrm>
                <a:off x="2659062" y="1871663"/>
                <a:ext cx="2887663" cy="2227263"/>
              </a:xfrm>
              <a:custGeom>
                <a:avLst/>
                <a:gdLst/>
                <a:ahLst/>
                <a:cxnLst>
                  <a:cxn ang="0">
                    <a:pos x="516" y="103"/>
                  </a:cxn>
                  <a:cxn ang="0">
                    <a:pos x="560" y="442"/>
                  </a:cxn>
                  <a:cxn ang="0">
                    <a:pos x="57" y="301"/>
                  </a:cxn>
                  <a:cxn ang="0">
                    <a:pos x="10" y="251"/>
                  </a:cxn>
                  <a:cxn ang="0">
                    <a:pos x="681" y="219"/>
                  </a:cxn>
                  <a:cxn ang="0">
                    <a:pos x="180" y="57"/>
                  </a:cxn>
                  <a:cxn ang="0">
                    <a:pos x="661" y="416"/>
                  </a:cxn>
                  <a:cxn ang="0">
                    <a:pos x="509" y="535"/>
                  </a:cxn>
                  <a:cxn ang="0">
                    <a:pos x="66" y="121"/>
                  </a:cxn>
                  <a:cxn ang="0">
                    <a:pos x="422" y="15"/>
                  </a:cxn>
                  <a:cxn ang="0">
                    <a:pos x="572" y="89"/>
                  </a:cxn>
                  <a:cxn ang="0">
                    <a:pos x="544" y="50"/>
                  </a:cxn>
                  <a:cxn ang="0">
                    <a:pos x="551" y="500"/>
                  </a:cxn>
                  <a:cxn ang="0">
                    <a:pos x="43" y="147"/>
                  </a:cxn>
                  <a:cxn ang="0">
                    <a:pos x="452" y="517"/>
                  </a:cxn>
                  <a:cxn ang="0">
                    <a:pos x="91" y="373"/>
                  </a:cxn>
                  <a:cxn ang="0">
                    <a:pos x="443" y="480"/>
                  </a:cxn>
                  <a:cxn ang="0">
                    <a:pos x="662" y="437"/>
                  </a:cxn>
                  <a:cxn ang="0">
                    <a:pos x="428" y="457"/>
                  </a:cxn>
                  <a:cxn ang="0">
                    <a:pos x="24" y="271"/>
                  </a:cxn>
                  <a:cxn ang="0">
                    <a:pos x="700" y="246"/>
                  </a:cxn>
                  <a:cxn ang="0">
                    <a:pos x="619" y="108"/>
                  </a:cxn>
                  <a:cxn ang="0">
                    <a:pos x="621" y="492"/>
                  </a:cxn>
                  <a:cxn ang="0">
                    <a:pos x="570" y="359"/>
                  </a:cxn>
                  <a:cxn ang="0">
                    <a:pos x="402" y="78"/>
                  </a:cxn>
                  <a:cxn ang="0">
                    <a:pos x="456" y="421"/>
                  </a:cxn>
                  <a:cxn ang="0">
                    <a:pos x="523" y="412"/>
                  </a:cxn>
                  <a:cxn ang="0">
                    <a:pos x="514" y="581"/>
                  </a:cxn>
                  <a:cxn ang="0">
                    <a:pos x="508" y="434"/>
                  </a:cxn>
                  <a:cxn ang="0">
                    <a:pos x="604" y="448"/>
                  </a:cxn>
                  <a:cxn ang="0">
                    <a:pos x="471" y="419"/>
                  </a:cxn>
                  <a:cxn ang="0">
                    <a:pos x="461" y="486"/>
                  </a:cxn>
                  <a:cxn ang="0">
                    <a:pos x="432" y="484"/>
                  </a:cxn>
                  <a:cxn ang="0">
                    <a:pos x="552" y="486"/>
                  </a:cxn>
                  <a:cxn ang="0">
                    <a:pos x="577" y="498"/>
                  </a:cxn>
                  <a:cxn ang="0">
                    <a:pos x="69" y="196"/>
                  </a:cxn>
                  <a:cxn ang="0">
                    <a:pos x="204" y="261"/>
                  </a:cxn>
                  <a:cxn ang="0">
                    <a:pos x="569" y="69"/>
                  </a:cxn>
                  <a:cxn ang="0">
                    <a:pos x="59" y="212"/>
                  </a:cxn>
                  <a:cxn ang="0">
                    <a:pos x="109" y="311"/>
                  </a:cxn>
                  <a:cxn ang="0">
                    <a:pos x="274" y="476"/>
                  </a:cxn>
                  <a:cxn ang="0">
                    <a:pos x="46" y="125"/>
                  </a:cxn>
                  <a:cxn ang="0">
                    <a:pos x="626" y="103"/>
                  </a:cxn>
                  <a:cxn ang="0">
                    <a:pos x="361" y="486"/>
                  </a:cxn>
                  <a:cxn ang="0">
                    <a:pos x="517" y="387"/>
                  </a:cxn>
                  <a:cxn ang="0">
                    <a:pos x="623" y="346"/>
                  </a:cxn>
                  <a:cxn ang="0">
                    <a:pos x="726" y="346"/>
                  </a:cxn>
                  <a:cxn ang="0">
                    <a:pos x="587" y="171"/>
                  </a:cxn>
                  <a:cxn ang="0">
                    <a:pos x="457" y="291"/>
                  </a:cxn>
                  <a:cxn ang="0">
                    <a:pos x="245" y="460"/>
                  </a:cxn>
                  <a:cxn ang="0">
                    <a:pos x="282" y="420"/>
                  </a:cxn>
                  <a:cxn ang="0">
                    <a:pos x="542" y="531"/>
                  </a:cxn>
                  <a:cxn ang="0">
                    <a:pos x="165" y="113"/>
                  </a:cxn>
                  <a:cxn ang="0">
                    <a:pos x="224" y="140"/>
                  </a:cxn>
                  <a:cxn ang="0">
                    <a:pos x="614" y="406"/>
                  </a:cxn>
                  <a:cxn ang="0">
                    <a:pos x="570" y="368"/>
                  </a:cxn>
                  <a:cxn ang="0">
                    <a:pos x="227" y="215"/>
                  </a:cxn>
                  <a:cxn ang="0">
                    <a:pos x="264" y="274"/>
                  </a:cxn>
                  <a:cxn ang="0">
                    <a:pos x="352" y="149"/>
                  </a:cxn>
                  <a:cxn ang="0">
                    <a:pos x="396" y="23"/>
                  </a:cxn>
                  <a:cxn ang="0">
                    <a:pos x="324" y="58"/>
                  </a:cxn>
                </a:cxnLst>
                <a:rect l="0" t="0" r="r" b="b"/>
                <a:pathLst>
                  <a:path w="767" h="591">
                    <a:moveTo>
                      <a:pt x="62" y="348"/>
                    </a:moveTo>
                    <a:cubicBezTo>
                      <a:pt x="64" y="342"/>
                      <a:pt x="67" y="338"/>
                      <a:pt x="72" y="334"/>
                    </a:cubicBezTo>
                    <a:cubicBezTo>
                      <a:pt x="54" y="331"/>
                      <a:pt x="60" y="334"/>
                      <a:pt x="43" y="334"/>
                    </a:cubicBezTo>
                    <a:cubicBezTo>
                      <a:pt x="45" y="338"/>
                      <a:pt x="61" y="354"/>
                      <a:pt x="62" y="348"/>
                    </a:cubicBezTo>
                    <a:close/>
                    <a:moveTo>
                      <a:pt x="61" y="192"/>
                    </a:moveTo>
                    <a:cubicBezTo>
                      <a:pt x="64" y="178"/>
                      <a:pt x="72" y="162"/>
                      <a:pt x="84" y="153"/>
                    </a:cubicBezTo>
                    <a:cubicBezTo>
                      <a:pt x="74" y="147"/>
                      <a:pt x="65" y="136"/>
                      <a:pt x="57" y="127"/>
                    </a:cubicBezTo>
                    <a:cubicBezTo>
                      <a:pt x="45" y="132"/>
                      <a:pt x="58" y="149"/>
                      <a:pt x="46" y="155"/>
                    </a:cubicBezTo>
                    <a:cubicBezTo>
                      <a:pt x="32" y="162"/>
                      <a:pt x="56" y="187"/>
                      <a:pt x="61" y="192"/>
                    </a:cubicBezTo>
                    <a:close/>
                    <a:moveTo>
                      <a:pt x="516" y="103"/>
                    </a:moveTo>
                    <a:cubicBezTo>
                      <a:pt x="519" y="115"/>
                      <a:pt x="547" y="86"/>
                      <a:pt x="555" y="80"/>
                    </a:cubicBezTo>
                    <a:cubicBezTo>
                      <a:pt x="542" y="73"/>
                      <a:pt x="520" y="63"/>
                      <a:pt x="507" y="73"/>
                    </a:cubicBezTo>
                    <a:cubicBezTo>
                      <a:pt x="510" y="83"/>
                      <a:pt x="513" y="93"/>
                      <a:pt x="516" y="103"/>
                    </a:cubicBezTo>
                    <a:cubicBezTo>
                      <a:pt x="516" y="103"/>
                      <a:pt x="516" y="103"/>
                      <a:pt x="516" y="103"/>
                    </a:cubicBezTo>
                    <a:cubicBezTo>
                      <a:pt x="516" y="103"/>
                      <a:pt x="516" y="103"/>
                      <a:pt x="516" y="103"/>
                    </a:cubicBezTo>
                    <a:cubicBezTo>
                      <a:pt x="516" y="103"/>
                      <a:pt x="516" y="103"/>
                      <a:pt x="516" y="103"/>
                    </a:cubicBezTo>
                    <a:close/>
                    <a:moveTo>
                      <a:pt x="453" y="23"/>
                    </a:moveTo>
                    <a:cubicBezTo>
                      <a:pt x="454" y="20"/>
                      <a:pt x="456" y="18"/>
                      <a:pt x="459" y="16"/>
                    </a:cubicBezTo>
                    <a:cubicBezTo>
                      <a:pt x="452" y="13"/>
                      <a:pt x="445" y="11"/>
                      <a:pt x="438" y="11"/>
                    </a:cubicBezTo>
                    <a:cubicBezTo>
                      <a:pt x="444" y="13"/>
                      <a:pt x="449" y="17"/>
                      <a:pt x="453" y="23"/>
                    </a:cubicBezTo>
                    <a:close/>
                    <a:moveTo>
                      <a:pt x="502" y="484"/>
                    </a:moveTo>
                    <a:cubicBezTo>
                      <a:pt x="524" y="494"/>
                      <a:pt x="546" y="483"/>
                      <a:pt x="555" y="472"/>
                    </a:cubicBezTo>
                    <a:cubicBezTo>
                      <a:pt x="539" y="481"/>
                      <a:pt x="512" y="488"/>
                      <a:pt x="502" y="484"/>
                    </a:cubicBezTo>
                    <a:close/>
                    <a:moveTo>
                      <a:pt x="560" y="442"/>
                    </a:moveTo>
                    <a:cubicBezTo>
                      <a:pt x="566" y="443"/>
                      <a:pt x="570" y="437"/>
                      <a:pt x="570" y="428"/>
                    </a:cubicBezTo>
                    <a:cubicBezTo>
                      <a:pt x="567" y="431"/>
                      <a:pt x="555" y="440"/>
                      <a:pt x="560" y="442"/>
                    </a:cubicBezTo>
                    <a:close/>
                    <a:moveTo>
                      <a:pt x="39" y="308"/>
                    </a:moveTo>
                    <a:cubicBezTo>
                      <a:pt x="35" y="308"/>
                      <a:pt x="22" y="305"/>
                      <a:pt x="26" y="317"/>
                    </a:cubicBezTo>
                    <a:cubicBezTo>
                      <a:pt x="30" y="327"/>
                      <a:pt x="47" y="329"/>
                      <a:pt x="54" y="322"/>
                    </a:cubicBezTo>
                    <a:cubicBezTo>
                      <a:pt x="48" y="314"/>
                      <a:pt x="48" y="308"/>
                      <a:pt x="39" y="308"/>
                    </a:cubicBezTo>
                    <a:close/>
                    <a:moveTo>
                      <a:pt x="41" y="265"/>
                    </a:moveTo>
                    <a:cubicBezTo>
                      <a:pt x="30" y="265"/>
                      <a:pt x="39" y="284"/>
                      <a:pt x="41" y="286"/>
                    </a:cubicBezTo>
                    <a:cubicBezTo>
                      <a:pt x="51" y="301"/>
                      <a:pt x="58" y="323"/>
                      <a:pt x="78" y="326"/>
                    </a:cubicBezTo>
                    <a:cubicBezTo>
                      <a:pt x="71" y="320"/>
                      <a:pt x="64" y="313"/>
                      <a:pt x="59" y="305"/>
                    </a:cubicBezTo>
                    <a:cubicBezTo>
                      <a:pt x="59" y="305"/>
                      <a:pt x="59" y="305"/>
                      <a:pt x="59" y="305"/>
                    </a:cubicBezTo>
                    <a:cubicBezTo>
                      <a:pt x="59" y="305"/>
                      <a:pt x="59" y="304"/>
                      <a:pt x="58" y="302"/>
                    </a:cubicBezTo>
                    <a:cubicBezTo>
                      <a:pt x="57" y="301"/>
                      <a:pt x="57" y="301"/>
                      <a:pt x="57" y="301"/>
                    </a:cubicBezTo>
                    <a:cubicBezTo>
                      <a:pt x="57" y="301"/>
                      <a:pt x="57" y="301"/>
                      <a:pt x="57" y="301"/>
                    </a:cubicBezTo>
                    <a:cubicBezTo>
                      <a:pt x="57" y="301"/>
                      <a:pt x="57" y="301"/>
                      <a:pt x="57" y="301"/>
                    </a:cubicBezTo>
                    <a:cubicBezTo>
                      <a:pt x="54" y="291"/>
                      <a:pt x="58" y="265"/>
                      <a:pt x="41" y="265"/>
                    </a:cubicBezTo>
                    <a:close/>
                    <a:moveTo>
                      <a:pt x="497" y="467"/>
                    </a:moveTo>
                    <a:cubicBezTo>
                      <a:pt x="510" y="474"/>
                      <a:pt x="557" y="446"/>
                      <a:pt x="556" y="442"/>
                    </a:cubicBezTo>
                    <a:cubicBezTo>
                      <a:pt x="535" y="444"/>
                      <a:pt x="515" y="458"/>
                      <a:pt x="497" y="467"/>
                    </a:cubicBezTo>
                    <a:close/>
                    <a:moveTo>
                      <a:pt x="280" y="26"/>
                    </a:moveTo>
                    <a:cubicBezTo>
                      <a:pt x="266" y="24"/>
                      <a:pt x="251" y="34"/>
                      <a:pt x="241" y="42"/>
                    </a:cubicBezTo>
                    <a:cubicBezTo>
                      <a:pt x="257" y="40"/>
                      <a:pt x="275" y="36"/>
                      <a:pt x="291" y="30"/>
                    </a:cubicBezTo>
                    <a:cubicBezTo>
                      <a:pt x="288" y="29"/>
                      <a:pt x="284" y="27"/>
                      <a:pt x="281" y="26"/>
                    </a:cubicBezTo>
                    <a:cubicBezTo>
                      <a:pt x="281" y="26"/>
                      <a:pt x="281" y="26"/>
                      <a:pt x="280" y="26"/>
                    </a:cubicBezTo>
                    <a:close/>
                    <a:moveTo>
                      <a:pt x="10" y="251"/>
                    </a:moveTo>
                    <a:cubicBezTo>
                      <a:pt x="9" y="256"/>
                      <a:pt x="9" y="261"/>
                      <a:pt x="11" y="266"/>
                    </a:cubicBezTo>
                    <a:cubicBezTo>
                      <a:pt x="12" y="268"/>
                      <a:pt x="14" y="270"/>
                      <a:pt x="16" y="272"/>
                    </a:cubicBezTo>
                    <a:cubicBezTo>
                      <a:pt x="13" y="265"/>
                      <a:pt x="10" y="258"/>
                      <a:pt x="10" y="251"/>
                    </a:cubicBezTo>
                    <a:close/>
                    <a:moveTo>
                      <a:pt x="411" y="424"/>
                    </a:moveTo>
                    <a:cubicBezTo>
                      <a:pt x="415" y="419"/>
                      <a:pt x="414" y="418"/>
                      <a:pt x="407" y="420"/>
                    </a:cubicBezTo>
                    <a:cubicBezTo>
                      <a:pt x="408" y="421"/>
                      <a:pt x="410" y="422"/>
                      <a:pt x="411" y="424"/>
                    </a:cubicBezTo>
                    <a:close/>
                    <a:moveTo>
                      <a:pt x="518" y="423"/>
                    </a:moveTo>
                    <a:cubicBezTo>
                      <a:pt x="530" y="416"/>
                      <a:pt x="579" y="404"/>
                      <a:pt x="577" y="391"/>
                    </a:cubicBezTo>
                    <a:cubicBezTo>
                      <a:pt x="573" y="391"/>
                      <a:pt x="534" y="399"/>
                      <a:pt x="535" y="404"/>
                    </a:cubicBezTo>
                    <a:cubicBezTo>
                      <a:pt x="535" y="404"/>
                      <a:pt x="535" y="404"/>
                      <a:pt x="535" y="404"/>
                    </a:cubicBezTo>
                    <a:cubicBezTo>
                      <a:pt x="529" y="410"/>
                      <a:pt x="521" y="419"/>
                      <a:pt x="518" y="423"/>
                    </a:cubicBezTo>
                    <a:close/>
                    <a:moveTo>
                      <a:pt x="682" y="228"/>
                    </a:moveTo>
                    <a:cubicBezTo>
                      <a:pt x="692" y="248"/>
                      <a:pt x="691" y="233"/>
                      <a:pt x="709" y="238"/>
                    </a:cubicBezTo>
                    <a:cubicBezTo>
                      <a:pt x="708" y="225"/>
                      <a:pt x="696" y="211"/>
                      <a:pt x="688" y="200"/>
                    </a:cubicBezTo>
                    <a:cubicBezTo>
                      <a:pt x="688" y="204"/>
                      <a:pt x="692" y="222"/>
                      <a:pt x="684" y="221"/>
                    </a:cubicBezTo>
                    <a:cubicBezTo>
                      <a:pt x="683" y="221"/>
                      <a:pt x="682" y="220"/>
                      <a:pt x="681" y="219"/>
                    </a:cubicBezTo>
                    <a:cubicBezTo>
                      <a:pt x="678" y="213"/>
                      <a:pt x="678" y="193"/>
                      <a:pt x="678" y="190"/>
                    </a:cubicBezTo>
                    <a:cubicBezTo>
                      <a:pt x="674" y="169"/>
                      <a:pt x="666" y="146"/>
                      <a:pt x="650" y="131"/>
                    </a:cubicBezTo>
                    <a:cubicBezTo>
                      <a:pt x="658" y="150"/>
                      <a:pt x="651" y="179"/>
                      <a:pt x="662" y="194"/>
                    </a:cubicBezTo>
                    <a:cubicBezTo>
                      <a:pt x="668" y="203"/>
                      <a:pt x="673" y="212"/>
                      <a:pt x="678" y="221"/>
                    </a:cubicBezTo>
                    <a:cubicBezTo>
                      <a:pt x="680" y="223"/>
                      <a:pt x="681" y="225"/>
                      <a:pt x="682" y="228"/>
                    </a:cubicBezTo>
                    <a:close/>
                    <a:moveTo>
                      <a:pt x="609" y="152"/>
                    </a:moveTo>
                    <a:cubicBezTo>
                      <a:pt x="628" y="153"/>
                      <a:pt x="615" y="170"/>
                      <a:pt x="621" y="178"/>
                    </a:cubicBezTo>
                    <a:cubicBezTo>
                      <a:pt x="626" y="185"/>
                      <a:pt x="644" y="182"/>
                      <a:pt x="650" y="185"/>
                    </a:cubicBezTo>
                    <a:cubicBezTo>
                      <a:pt x="650" y="177"/>
                      <a:pt x="636" y="109"/>
                      <a:pt x="629" y="119"/>
                    </a:cubicBezTo>
                    <a:cubicBezTo>
                      <a:pt x="628" y="133"/>
                      <a:pt x="622" y="145"/>
                      <a:pt x="609" y="152"/>
                    </a:cubicBezTo>
                    <a:close/>
                    <a:moveTo>
                      <a:pt x="225" y="44"/>
                    </a:moveTo>
                    <a:cubicBezTo>
                      <a:pt x="198" y="40"/>
                      <a:pt x="153" y="54"/>
                      <a:pt x="137" y="77"/>
                    </a:cubicBezTo>
                    <a:cubicBezTo>
                      <a:pt x="138" y="76"/>
                      <a:pt x="173" y="61"/>
                      <a:pt x="180" y="57"/>
                    </a:cubicBezTo>
                    <a:cubicBezTo>
                      <a:pt x="200" y="46"/>
                      <a:pt x="212" y="57"/>
                      <a:pt x="225" y="44"/>
                    </a:cubicBezTo>
                    <a:close/>
                    <a:moveTo>
                      <a:pt x="114" y="100"/>
                    </a:moveTo>
                    <a:cubicBezTo>
                      <a:pt x="98" y="111"/>
                      <a:pt x="68" y="142"/>
                      <a:pt x="101" y="148"/>
                    </a:cubicBezTo>
                    <a:cubicBezTo>
                      <a:pt x="100" y="143"/>
                      <a:pt x="99" y="138"/>
                      <a:pt x="97" y="133"/>
                    </a:cubicBezTo>
                    <a:cubicBezTo>
                      <a:pt x="90" y="126"/>
                      <a:pt x="104" y="126"/>
                      <a:pt x="105" y="125"/>
                    </a:cubicBezTo>
                    <a:cubicBezTo>
                      <a:pt x="118" y="116"/>
                      <a:pt x="117" y="114"/>
                      <a:pt x="114" y="100"/>
                    </a:cubicBezTo>
                    <a:close/>
                    <a:moveTo>
                      <a:pt x="307" y="26"/>
                    </a:moveTo>
                    <a:cubicBezTo>
                      <a:pt x="317" y="25"/>
                      <a:pt x="333" y="27"/>
                      <a:pt x="336" y="38"/>
                    </a:cubicBezTo>
                    <a:cubicBezTo>
                      <a:pt x="337" y="26"/>
                      <a:pt x="346" y="18"/>
                      <a:pt x="358" y="15"/>
                    </a:cubicBezTo>
                    <a:cubicBezTo>
                      <a:pt x="343" y="13"/>
                      <a:pt x="325" y="12"/>
                      <a:pt x="312" y="20"/>
                    </a:cubicBezTo>
                    <a:cubicBezTo>
                      <a:pt x="309" y="21"/>
                      <a:pt x="307" y="23"/>
                      <a:pt x="307" y="26"/>
                    </a:cubicBezTo>
                    <a:close/>
                    <a:moveTo>
                      <a:pt x="622" y="422"/>
                    </a:moveTo>
                    <a:cubicBezTo>
                      <a:pt x="631" y="438"/>
                      <a:pt x="649" y="420"/>
                      <a:pt x="661" y="416"/>
                    </a:cubicBezTo>
                    <a:cubicBezTo>
                      <a:pt x="650" y="417"/>
                      <a:pt x="628" y="420"/>
                      <a:pt x="622" y="422"/>
                    </a:cubicBezTo>
                    <a:close/>
                    <a:moveTo>
                      <a:pt x="583" y="371"/>
                    </a:moveTo>
                    <a:cubicBezTo>
                      <a:pt x="584" y="372"/>
                      <a:pt x="584" y="372"/>
                      <a:pt x="585" y="372"/>
                    </a:cubicBezTo>
                    <a:cubicBezTo>
                      <a:pt x="585" y="372"/>
                      <a:pt x="589" y="373"/>
                      <a:pt x="591" y="373"/>
                    </a:cubicBezTo>
                    <a:cubicBezTo>
                      <a:pt x="585" y="370"/>
                      <a:pt x="590" y="371"/>
                      <a:pt x="583" y="371"/>
                    </a:cubicBezTo>
                    <a:close/>
                    <a:moveTo>
                      <a:pt x="488" y="464"/>
                    </a:moveTo>
                    <a:cubicBezTo>
                      <a:pt x="489" y="467"/>
                      <a:pt x="552" y="440"/>
                      <a:pt x="555" y="438"/>
                    </a:cubicBezTo>
                    <a:cubicBezTo>
                      <a:pt x="576" y="425"/>
                      <a:pt x="572" y="411"/>
                      <a:pt x="548" y="420"/>
                    </a:cubicBezTo>
                    <a:cubicBezTo>
                      <a:pt x="524" y="428"/>
                      <a:pt x="510" y="438"/>
                      <a:pt x="495" y="455"/>
                    </a:cubicBezTo>
                    <a:cubicBezTo>
                      <a:pt x="494" y="456"/>
                      <a:pt x="494" y="456"/>
                      <a:pt x="494" y="456"/>
                    </a:cubicBezTo>
                    <a:cubicBezTo>
                      <a:pt x="494" y="456"/>
                      <a:pt x="494" y="456"/>
                      <a:pt x="495" y="456"/>
                    </a:cubicBezTo>
                    <a:cubicBezTo>
                      <a:pt x="492" y="458"/>
                      <a:pt x="490" y="461"/>
                      <a:pt x="488" y="464"/>
                    </a:cubicBezTo>
                    <a:close/>
                    <a:moveTo>
                      <a:pt x="509" y="535"/>
                    </a:moveTo>
                    <a:cubicBezTo>
                      <a:pt x="493" y="532"/>
                      <a:pt x="450" y="510"/>
                      <a:pt x="442" y="488"/>
                    </a:cubicBezTo>
                    <a:cubicBezTo>
                      <a:pt x="440" y="509"/>
                      <a:pt x="488" y="532"/>
                      <a:pt x="509" y="535"/>
                    </a:cubicBezTo>
                    <a:close/>
                    <a:moveTo>
                      <a:pt x="687" y="359"/>
                    </a:moveTo>
                    <a:cubicBezTo>
                      <a:pt x="671" y="361"/>
                      <a:pt x="667" y="366"/>
                      <a:pt x="632" y="358"/>
                    </a:cubicBezTo>
                    <a:cubicBezTo>
                      <a:pt x="642" y="364"/>
                      <a:pt x="654" y="373"/>
                      <a:pt x="666" y="373"/>
                    </a:cubicBezTo>
                    <a:cubicBezTo>
                      <a:pt x="676" y="372"/>
                      <a:pt x="683" y="367"/>
                      <a:pt x="687" y="359"/>
                    </a:cubicBezTo>
                    <a:close/>
                    <a:moveTo>
                      <a:pt x="89" y="108"/>
                    </a:moveTo>
                    <a:cubicBezTo>
                      <a:pt x="102" y="96"/>
                      <a:pt x="122" y="88"/>
                      <a:pt x="128" y="76"/>
                    </a:cubicBezTo>
                    <a:cubicBezTo>
                      <a:pt x="114" y="74"/>
                      <a:pt x="92" y="90"/>
                      <a:pt x="89" y="104"/>
                    </a:cubicBezTo>
                    <a:cubicBezTo>
                      <a:pt x="89" y="105"/>
                      <a:pt x="89" y="106"/>
                      <a:pt x="88" y="107"/>
                    </a:cubicBezTo>
                    <a:cubicBezTo>
                      <a:pt x="88" y="107"/>
                      <a:pt x="87" y="108"/>
                      <a:pt x="87" y="108"/>
                    </a:cubicBezTo>
                    <a:cubicBezTo>
                      <a:pt x="84" y="108"/>
                      <a:pt x="80" y="103"/>
                      <a:pt x="82" y="97"/>
                    </a:cubicBezTo>
                    <a:cubicBezTo>
                      <a:pt x="76" y="102"/>
                      <a:pt x="64" y="111"/>
                      <a:pt x="66" y="121"/>
                    </a:cubicBezTo>
                    <a:cubicBezTo>
                      <a:pt x="66" y="121"/>
                      <a:pt x="66" y="121"/>
                      <a:pt x="66" y="121"/>
                    </a:cubicBezTo>
                    <a:cubicBezTo>
                      <a:pt x="67" y="127"/>
                      <a:pt x="73" y="124"/>
                      <a:pt x="76" y="132"/>
                    </a:cubicBezTo>
                    <a:cubicBezTo>
                      <a:pt x="76" y="123"/>
                      <a:pt x="81" y="115"/>
                      <a:pt x="88" y="109"/>
                    </a:cubicBezTo>
                    <a:cubicBezTo>
                      <a:pt x="88" y="108"/>
                      <a:pt x="89" y="108"/>
                      <a:pt x="89" y="108"/>
                    </a:cubicBezTo>
                    <a:close/>
                    <a:moveTo>
                      <a:pt x="602" y="381"/>
                    </a:moveTo>
                    <a:cubicBezTo>
                      <a:pt x="606" y="380"/>
                      <a:pt x="611" y="379"/>
                      <a:pt x="613" y="378"/>
                    </a:cubicBezTo>
                    <a:cubicBezTo>
                      <a:pt x="611" y="378"/>
                      <a:pt x="609" y="378"/>
                      <a:pt x="607" y="378"/>
                    </a:cubicBezTo>
                    <a:cubicBezTo>
                      <a:pt x="605" y="379"/>
                      <a:pt x="603" y="380"/>
                      <a:pt x="602" y="381"/>
                    </a:cubicBezTo>
                    <a:close/>
                    <a:moveTo>
                      <a:pt x="421" y="15"/>
                    </a:moveTo>
                    <a:cubicBezTo>
                      <a:pt x="415" y="13"/>
                      <a:pt x="405" y="12"/>
                      <a:pt x="401" y="15"/>
                    </a:cubicBezTo>
                    <a:cubicBezTo>
                      <a:pt x="409" y="18"/>
                      <a:pt x="421" y="23"/>
                      <a:pt x="424" y="33"/>
                    </a:cubicBezTo>
                    <a:cubicBezTo>
                      <a:pt x="427" y="26"/>
                      <a:pt x="439" y="26"/>
                      <a:pt x="445" y="27"/>
                    </a:cubicBezTo>
                    <a:cubicBezTo>
                      <a:pt x="439" y="20"/>
                      <a:pt x="432" y="16"/>
                      <a:pt x="422" y="15"/>
                    </a:cubicBezTo>
                    <a:cubicBezTo>
                      <a:pt x="422" y="15"/>
                      <a:pt x="421" y="15"/>
                      <a:pt x="421" y="15"/>
                    </a:cubicBezTo>
                    <a:close/>
                    <a:moveTo>
                      <a:pt x="595" y="387"/>
                    </a:moveTo>
                    <a:cubicBezTo>
                      <a:pt x="603" y="396"/>
                      <a:pt x="613" y="388"/>
                      <a:pt x="623" y="387"/>
                    </a:cubicBezTo>
                    <a:cubicBezTo>
                      <a:pt x="633" y="386"/>
                      <a:pt x="644" y="387"/>
                      <a:pt x="652" y="378"/>
                    </a:cubicBezTo>
                    <a:cubicBezTo>
                      <a:pt x="631" y="370"/>
                      <a:pt x="615" y="387"/>
                      <a:pt x="595" y="387"/>
                    </a:cubicBezTo>
                    <a:close/>
                    <a:moveTo>
                      <a:pt x="507" y="473"/>
                    </a:moveTo>
                    <a:cubicBezTo>
                      <a:pt x="525" y="472"/>
                      <a:pt x="547" y="470"/>
                      <a:pt x="561" y="461"/>
                    </a:cubicBezTo>
                    <a:cubicBezTo>
                      <a:pt x="561" y="457"/>
                      <a:pt x="561" y="453"/>
                      <a:pt x="561" y="450"/>
                    </a:cubicBezTo>
                    <a:cubicBezTo>
                      <a:pt x="546" y="461"/>
                      <a:pt x="525" y="465"/>
                      <a:pt x="507" y="473"/>
                    </a:cubicBezTo>
                    <a:close/>
                    <a:moveTo>
                      <a:pt x="556" y="160"/>
                    </a:moveTo>
                    <a:cubicBezTo>
                      <a:pt x="562" y="146"/>
                      <a:pt x="557" y="133"/>
                      <a:pt x="562" y="119"/>
                    </a:cubicBezTo>
                    <a:cubicBezTo>
                      <a:pt x="565" y="110"/>
                      <a:pt x="586" y="97"/>
                      <a:pt x="572" y="89"/>
                    </a:cubicBezTo>
                    <a:cubicBezTo>
                      <a:pt x="572" y="89"/>
                      <a:pt x="572" y="89"/>
                      <a:pt x="572" y="89"/>
                    </a:cubicBezTo>
                    <a:cubicBezTo>
                      <a:pt x="571" y="89"/>
                      <a:pt x="571" y="89"/>
                      <a:pt x="571" y="89"/>
                    </a:cubicBezTo>
                    <a:cubicBezTo>
                      <a:pt x="559" y="83"/>
                      <a:pt x="538" y="101"/>
                      <a:pt x="530" y="110"/>
                    </a:cubicBezTo>
                    <a:cubicBezTo>
                      <a:pt x="523" y="117"/>
                      <a:pt x="552" y="150"/>
                      <a:pt x="556" y="160"/>
                    </a:cubicBezTo>
                    <a:close/>
                    <a:moveTo>
                      <a:pt x="413" y="439"/>
                    </a:moveTo>
                    <a:cubicBezTo>
                      <a:pt x="394" y="400"/>
                      <a:pt x="363" y="436"/>
                      <a:pt x="336" y="447"/>
                    </a:cubicBezTo>
                    <a:cubicBezTo>
                      <a:pt x="346" y="458"/>
                      <a:pt x="350" y="474"/>
                      <a:pt x="365" y="482"/>
                    </a:cubicBezTo>
                    <a:cubicBezTo>
                      <a:pt x="390" y="495"/>
                      <a:pt x="428" y="464"/>
                      <a:pt x="413" y="439"/>
                    </a:cubicBezTo>
                    <a:close/>
                    <a:moveTo>
                      <a:pt x="469" y="447"/>
                    </a:moveTo>
                    <a:cubicBezTo>
                      <a:pt x="489" y="414"/>
                      <a:pt x="553" y="390"/>
                      <a:pt x="577" y="388"/>
                    </a:cubicBezTo>
                    <a:cubicBezTo>
                      <a:pt x="568" y="359"/>
                      <a:pt x="549" y="382"/>
                      <a:pt x="530" y="391"/>
                    </a:cubicBezTo>
                    <a:cubicBezTo>
                      <a:pt x="503" y="403"/>
                      <a:pt x="470" y="412"/>
                      <a:pt x="469" y="447"/>
                    </a:cubicBezTo>
                    <a:close/>
                    <a:moveTo>
                      <a:pt x="560" y="73"/>
                    </a:moveTo>
                    <a:cubicBezTo>
                      <a:pt x="562" y="57"/>
                      <a:pt x="566" y="50"/>
                      <a:pt x="544" y="50"/>
                    </a:cubicBezTo>
                    <a:cubicBezTo>
                      <a:pt x="541" y="58"/>
                      <a:pt x="534" y="55"/>
                      <a:pt x="529" y="59"/>
                    </a:cubicBezTo>
                    <a:cubicBezTo>
                      <a:pt x="535" y="59"/>
                      <a:pt x="553" y="69"/>
                      <a:pt x="560" y="73"/>
                    </a:cubicBezTo>
                    <a:close/>
                    <a:moveTo>
                      <a:pt x="415" y="430"/>
                    </a:moveTo>
                    <a:cubicBezTo>
                      <a:pt x="417" y="425"/>
                      <a:pt x="425" y="419"/>
                      <a:pt x="418" y="420"/>
                    </a:cubicBezTo>
                    <a:cubicBezTo>
                      <a:pt x="417" y="420"/>
                      <a:pt x="417" y="420"/>
                      <a:pt x="417" y="420"/>
                    </a:cubicBezTo>
                    <a:cubicBezTo>
                      <a:pt x="413" y="424"/>
                      <a:pt x="412" y="427"/>
                      <a:pt x="415" y="430"/>
                    </a:cubicBezTo>
                    <a:close/>
                    <a:moveTo>
                      <a:pt x="467" y="91"/>
                    </a:moveTo>
                    <a:cubicBezTo>
                      <a:pt x="476" y="99"/>
                      <a:pt x="487" y="100"/>
                      <a:pt x="490" y="113"/>
                    </a:cubicBezTo>
                    <a:cubicBezTo>
                      <a:pt x="495" y="107"/>
                      <a:pt x="500" y="104"/>
                      <a:pt x="507" y="104"/>
                    </a:cubicBezTo>
                    <a:cubicBezTo>
                      <a:pt x="498" y="73"/>
                      <a:pt x="475" y="51"/>
                      <a:pt x="444" y="64"/>
                    </a:cubicBezTo>
                    <a:cubicBezTo>
                      <a:pt x="457" y="71"/>
                      <a:pt x="458" y="82"/>
                      <a:pt x="467" y="91"/>
                    </a:cubicBezTo>
                    <a:close/>
                    <a:moveTo>
                      <a:pt x="550" y="497"/>
                    </a:moveTo>
                    <a:cubicBezTo>
                      <a:pt x="551" y="499"/>
                      <a:pt x="551" y="500"/>
                      <a:pt x="551" y="500"/>
                    </a:cubicBezTo>
                    <a:cubicBezTo>
                      <a:pt x="553" y="497"/>
                      <a:pt x="556" y="494"/>
                      <a:pt x="558" y="490"/>
                    </a:cubicBezTo>
                    <a:cubicBezTo>
                      <a:pt x="537" y="499"/>
                      <a:pt x="518" y="497"/>
                      <a:pt x="496" y="498"/>
                    </a:cubicBezTo>
                    <a:cubicBezTo>
                      <a:pt x="501" y="500"/>
                      <a:pt x="552" y="502"/>
                      <a:pt x="550" y="497"/>
                    </a:cubicBezTo>
                    <a:close/>
                    <a:moveTo>
                      <a:pt x="668" y="404"/>
                    </a:moveTo>
                    <a:cubicBezTo>
                      <a:pt x="662" y="410"/>
                      <a:pt x="621" y="418"/>
                      <a:pt x="621" y="419"/>
                    </a:cubicBezTo>
                    <a:cubicBezTo>
                      <a:pt x="635" y="415"/>
                      <a:pt x="653" y="414"/>
                      <a:pt x="668" y="411"/>
                    </a:cubicBezTo>
                    <a:cubicBezTo>
                      <a:pt x="668" y="409"/>
                      <a:pt x="668" y="407"/>
                      <a:pt x="668" y="404"/>
                    </a:cubicBezTo>
                    <a:close/>
                    <a:moveTo>
                      <a:pt x="422" y="456"/>
                    </a:moveTo>
                    <a:cubicBezTo>
                      <a:pt x="408" y="474"/>
                      <a:pt x="424" y="487"/>
                      <a:pt x="423" y="471"/>
                    </a:cubicBezTo>
                    <a:cubicBezTo>
                      <a:pt x="423" y="471"/>
                      <a:pt x="423" y="471"/>
                      <a:pt x="423" y="471"/>
                    </a:cubicBezTo>
                    <a:cubicBezTo>
                      <a:pt x="423" y="470"/>
                      <a:pt x="423" y="470"/>
                      <a:pt x="423" y="470"/>
                    </a:cubicBezTo>
                    <a:cubicBezTo>
                      <a:pt x="423" y="461"/>
                      <a:pt x="427" y="467"/>
                      <a:pt x="422" y="456"/>
                    </a:cubicBezTo>
                    <a:close/>
                    <a:moveTo>
                      <a:pt x="43" y="147"/>
                    </a:moveTo>
                    <a:cubicBezTo>
                      <a:pt x="25" y="145"/>
                      <a:pt x="15" y="168"/>
                      <a:pt x="19" y="182"/>
                    </a:cubicBezTo>
                    <a:cubicBezTo>
                      <a:pt x="32" y="182"/>
                      <a:pt x="56" y="228"/>
                      <a:pt x="29" y="228"/>
                    </a:cubicBezTo>
                    <a:cubicBezTo>
                      <a:pt x="20" y="228"/>
                      <a:pt x="35" y="214"/>
                      <a:pt x="31" y="208"/>
                    </a:cubicBezTo>
                    <a:cubicBezTo>
                      <a:pt x="27" y="202"/>
                      <a:pt x="22" y="197"/>
                      <a:pt x="17" y="192"/>
                    </a:cubicBezTo>
                    <a:cubicBezTo>
                      <a:pt x="10" y="202"/>
                      <a:pt x="13" y="212"/>
                      <a:pt x="22" y="220"/>
                    </a:cubicBezTo>
                    <a:cubicBezTo>
                      <a:pt x="27" y="225"/>
                      <a:pt x="8" y="230"/>
                      <a:pt x="19" y="240"/>
                    </a:cubicBezTo>
                    <a:cubicBezTo>
                      <a:pt x="24" y="245"/>
                      <a:pt x="33" y="246"/>
                      <a:pt x="38" y="252"/>
                    </a:cubicBezTo>
                    <a:cubicBezTo>
                      <a:pt x="38" y="237"/>
                      <a:pt x="39" y="220"/>
                      <a:pt x="59" y="222"/>
                    </a:cubicBezTo>
                    <a:cubicBezTo>
                      <a:pt x="47" y="218"/>
                      <a:pt x="49" y="207"/>
                      <a:pt x="58" y="202"/>
                    </a:cubicBezTo>
                    <a:cubicBezTo>
                      <a:pt x="49" y="195"/>
                      <a:pt x="38" y="180"/>
                      <a:pt x="35" y="169"/>
                    </a:cubicBezTo>
                    <a:cubicBezTo>
                      <a:pt x="31" y="181"/>
                      <a:pt x="15" y="187"/>
                      <a:pt x="23" y="171"/>
                    </a:cubicBezTo>
                    <a:cubicBezTo>
                      <a:pt x="26" y="165"/>
                      <a:pt x="37" y="149"/>
                      <a:pt x="43" y="147"/>
                    </a:cubicBezTo>
                    <a:close/>
                    <a:moveTo>
                      <a:pt x="452" y="517"/>
                    </a:moveTo>
                    <a:cubicBezTo>
                      <a:pt x="463" y="524"/>
                      <a:pt x="475" y="532"/>
                      <a:pt x="489" y="535"/>
                    </a:cubicBezTo>
                    <a:cubicBezTo>
                      <a:pt x="472" y="526"/>
                      <a:pt x="443" y="514"/>
                      <a:pt x="435" y="496"/>
                    </a:cubicBezTo>
                    <a:cubicBezTo>
                      <a:pt x="428" y="500"/>
                      <a:pt x="447" y="513"/>
                      <a:pt x="452" y="516"/>
                    </a:cubicBezTo>
                    <a:cubicBezTo>
                      <a:pt x="452" y="516"/>
                      <a:pt x="452" y="516"/>
                      <a:pt x="452" y="516"/>
                    </a:cubicBezTo>
                    <a:cubicBezTo>
                      <a:pt x="452" y="516"/>
                      <a:pt x="452" y="516"/>
                      <a:pt x="452" y="516"/>
                    </a:cubicBezTo>
                    <a:cubicBezTo>
                      <a:pt x="452" y="516"/>
                      <a:pt x="452" y="516"/>
                      <a:pt x="452" y="516"/>
                    </a:cubicBezTo>
                    <a:cubicBezTo>
                      <a:pt x="452" y="516"/>
                      <a:pt x="452" y="516"/>
                      <a:pt x="452" y="517"/>
                    </a:cubicBezTo>
                    <a:cubicBezTo>
                      <a:pt x="452" y="517"/>
                      <a:pt x="452" y="517"/>
                      <a:pt x="452" y="517"/>
                    </a:cubicBezTo>
                    <a:close/>
                    <a:moveTo>
                      <a:pt x="463" y="471"/>
                    </a:moveTo>
                    <a:cubicBezTo>
                      <a:pt x="465" y="469"/>
                      <a:pt x="467" y="468"/>
                      <a:pt x="469" y="466"/>
                    </a:cubicBezTo>
                    <a:cubicBezTo>
                      <a:pt x="464" y="463"/>
                      <a:pt x="467" y="466"/>
                      <a:pt x="464" y="470"/>
                    </a:cubicBezTo>
                    <a:cubicBezTo>
                      <a:pt x="464" y="470"/>
                      <a:pt x="463" y="471"/>
                      <a:pt x="463" y="471"/>
                    </a:cubicBezTo>
                    <a:close/>
                    <a:moveTo>
                      <a:pt x="91" y="373"/>
                    </a:moveTo>
                    <a:cubicBezTo>
                      <a:pt x="114" y="393"/>
                      <a:pt x="135" y="377"/>
                      <a:pt x="161" y="383"/>
                    </a:cubicBezTo>
                    <a:cubicBezTo>
                      <a:pt x="161" y="383"/>
                      <a:pt x="161" y="383"/>
                      <a:pt x="161" y="383"/>
                    </a:cubicBezTo>
                    <a:cubicBezTo>
                      <a:pt x="180" y="387"/>
                      <a:pt x="147" y="357"/>
                      <a:pt x="139" y="350"/>
                    </a:cubicBezTo>
                    <a:cubicBezTo>
                      <a:pt x="133" y="344"/>
                      <a:pt x="91" y="334"/>
                      <a:pt x="87" y="336"/>
                    </a:cubicBezTo>
                    <a:cubicBezTo>
                      <a:pt x="78" y="343"/>
                      <a:pt x="58" y="355"/>
                      <a:pt x="81" y="362"/>
                    </a:cubicBezTo>
                    <a:cubicBezTo>
                      <a:pt x="97" y="367"/>
                      <a:pt x="125" y="378"/>
                      <a:pt x="91" y="373"/>
                    </a:cubicBezTo>
                    <a:close/>
                    <a:moveTo>
                      <a:pt x="443" y="480"/>
                    </a:moveTo>
                    <a:cubicBezTo>
                      <a:pt x="446" y="478"/>
                      <a:pt x="450" y="477"/>
                      <a:pt x="453" y="475"/>
                    </a:cubicBezTo>
                    <a:cubicBezTo>
                      <a:pt x="446" y="476"/>
                      <a:pt x="440" y="474"/>
                      <a:pt x="435" y="471"/>
                    </a:cubicBezTo>
                    <a:cubicBezTo>
                      <a:pt x="434" y="476"/>
                      <a:pt x="434" y="480"/>
                      <a:pt x="435" y="485"/>
                    </a:cubicBezTo>
                    <a:cubicBezTo>
                      <a:pt x="437" y="482"/>
                      <a:pt x="439" y="481"/>
                      <a:pt x="443" y="480"/>
                    </a:cubicBezTo>
                    <a:cubicBezTo>
                      <a:pt x="443" y="480"/>
                      <a:pt x="443" y="480"/>
                      <a:pt x="443" y="480"/>
                    </a:cubicBezTo>
                    <a:cubicBezTo>
                      <a:pt x="443" y="480"/>
                      <a:pt x="443" y="480"/>
                      <a:pt x="443" y="480"/>
                    </a:cubicBezTo>
                    <a:close/>
                    <a:moveTo>
                      <a:pt x="535" y="48"/>
                    </a:moveTo>
                    <a:cubicBezTo>
                      <a:pt x="532" y="38"/>
                      <a:pt x="461" y="11"/>
                      <a:pt x="461" y="31"/>
                    </a:cubicBezTo>
                    <a:cubicBezTo>
                      <a:pt x="461" y="31"/>
                      <a:pt x="461" y="32"/>
                      <a:pt x="461" y="33"/>
                    </a:cubicBezTo>
                    <a:cubicBezTo>
                      <a:pt x="461" y="33"/>
                      <a:pt x="461" y="33"/>
                      <a:pt x="461" y="33"/>
                    </a:cubicBezTo>
                    <a:cubicBezTo>
                      <a:pt x="461" y="33"/>
                      <a:pt x="461" y="33"/>
                      <a:pt x="461" y="33"/>
                    </a:cubicBezTo>
                    <a:cubicBezTo>
                      <a:pt x="461" y="33"/>
                      <a:pt x="461" y="33"/>
                      <a:pt x="461" y="33"/>
                    </a:cubicBezTo>
                    <a:cubicBezTo>
                      <a:pt x="464" y="50"/>
                      <a:pt x="486" y="58"/>
                      <a:pt x="497" y="73"/>
                    </a:cubicBezTo>
                    <a:cubicBezTo>
                      <a:pt x="495" y="63"/>
                      <a:pt x="536" y="54"/>
                      <a:pt x="535" y="48"/>
                    </a:cubicBezTo>
                    <a:close/>
                    <a:moveTo>
                      <a:pt x="662" y="437"/>
                    </a:moveTo>
                    <a:cubicBezTo>
                      <a:pt x="653" y="444"/>
                      <a:pt x="631" y="450"/>
                      <a:pt x="631" y="459"/>
                    </a:cubicBezTo>
                    <a:cubicBezTo>
                      <a:pt x="636" y="453"/>
                      <a:pt x="649" y="455"/>
                      <a:pt x="655" y="447"/>
                    </a:cubicBezTo>
                    <a:cubicBezTo>
                      <a:pt x="655" y="447"/>
                      <a:pt x="656" y="447"/>
                      <a:pt x="656" y="447"/>
                    </a:cubicBezTo>
                    <a:cubicBezTo>
                      <a:pt x="658" y="443"/>
                      <a:pt x="660" y="440"/>
                      <a:pt x="662" y="437"/>
                    </a:cubicBezTo>
                    <a:close/>
                    <a:moveTo>
                      <a:pt x="432" y="419"/>
                    </a:moveTo>
                    <a:cubicBezTo>
                      <a:pt x="429" y="417"/>
                      <a:pt x="427" y="420"/>
                      <a:pt x="426" y="421"/>
                    </a:cubicBezTo>
                    <a:cubicBezTo>
                      <a:pt x="423" y="421"/>
                      <a:pt x="415" y="431"/>
                      <a:pt x="417" y="434"/>
                    </a:cubicBezTo>
                    <a:cubicBezTo>
                      <a:pt x="420" y="427"/>
                      <a:pt x="425" y="422"/>
                      <a:pt x="432" y="419"/>
                    </a:cubicBezTo>
                    <a:close/>
                    <a:moveTo>
                      <a:pt x="557" y="195"/>
                    </a:moveTo>
                    <a:cubicBezTo>
                      <a:pt x="562" y="161"/>
                      <a:pt x="628" y="158"/>
                      <a:pt x="588" y="129"/>
                    </a:cubicBezTo>
                    <a:cubicBezTo>
                      <a:pt x="573" y="118"/>
                      <a:pt x="559" y="160"/>
                      <a:pt x="560" y="175"/>
                    </a:cubicBezTo>
                    <a:cubicBezTo>
                      <a:pt x="560" y="182"/>
                      <a:pt x="558" y="188"/>
                      <a:pt x="554" y="194"/>
                    </a:cubicBezTo>
                    <a:cubicBezTo>
                      <a:pt x="555" y="194"/>
                      <a:pt x="556" y="194"/>
                      <a:pt x="557" y="195"/>
                    </a:cubicBezTo>
                    <a:close/>
                    <a:moveTo>
                      <a:pt x="428" y="457"/>
                    </a:moveTo>
                    <a:cubicBezTo>
                      <a:pt x="430" y="440"/>
                      <a:pt x="446" y="430"/>
                      <a:pt x="453" y="415"/>
                    </a:cubicBezTo>
                    <a:cubicBezTo>
                      <a:pt x="450" y="416"/>
                      <a:pt x="448" y="416"/>
                      <a:pt x="445" y="417"/>
                    </a:cubicBezTo>
                    <a:cubicBezTo>
                      <a:pt x="436" y="430"/>
                      <a:pt x="416" y="441"/>
                      <a:pt x="428" y="457"/>
                    </a:cubicBezTo>
                    <a:close/>
                    <a:moveTo>
                      <a:pt x="423" y="490"/>
                    </a:moveTo>
                    <a:cubicBezTo>
                      <a:pt x="424" y="476"/>
                      <a:pt x="413" y="489"/>
                      <a:pt x="411" y="473"/>
                    </a:cubicBezTo>
                    <a:cubicBezTo>
                      <a:pt x="400" y="481"/>
                      <a:pt x="423" y="494"/>
                      <a:pt x="423" y="490"/>
                    </a:cubicBezTo>
                    <a:close/>
                    <a:moveTo>
                      <a:pt x="495" y="565"/>
                    </a:moveTo>
                    <a:cubicBezTo>
                      <a:pt x="495" y="565"/>
                      <a:pt x="495" y="565"/>
                      <a:pt x="495" y="565"/>
                    </a:cubicBezTo>
                    <a:cubicBezTo>
                      <a:pt x="486" y="559"/>
                      <a:pt x="479" y="549"/>
                      <a:pt x="487" y="539"/>
                    </a:cubicBezTo>
                    <a:cubicBezTo>
                      <a:pt x="476" y="536"/>
                      <a:pt x="480" y="552"/>
                      <a:pt x="484" y="557"/>
                    </a:cubicBezTo>
                    <a:cubicBezTo>
                      <a:pt x="490" y="566"/>
                      <a:pt x="501" y="571"/>
                      <a:pt x="511" y="575"/>
                    </a:cubicBezTo>
                    <a:cubicBezTo>
                      <a:pt x="505" y="572"/>
                      <a:pt x="500" y="569"/>
                      <a:pt x="495" y="565"/>
                    </a:cubicBezTo>
                    <a:close/>
                    <a:moveTo>
                      <a:pt x="39" y="299"/>
                    </a:moveTo>
                    <a:cubicBezTo>
                      <a:pt x="32" y="289"/>
                      <a:pt x="19" y="270"/>
                      <a:pt x="33" y="259"/>
                    </a:cubicBezTo>
                    <a:cubicBezTo>
                      <a:pt x="28" y="256"/>
                      <a:pt x="23" y="251"/>
                      <a:pt x="18" y="249"/>
                    </a:cubicBezTo>
                    <a:cubicBezTo>
                      <a:pt x="17" y="257"/>
                      <a:pt x="22" y="264"/>
                      <a:pt x="24" y="271"/>
                    </a:cubicBezTo>
                    <a:cubicBezTo>
                      <a:pt x="27" y="281"/>
                      <a:pt x="25" y="299"/>
                      <a:pt x="39" y="299"/>
                    </a:cubicBezTo>
                    <a:close/>
                    <a:moveTo>
                      <a:pt x="628" y="431"/>
                    </a:moveTo>
                    <a:cubicBezTo>
                      <a:pt x="636" y="446"/>
                      <a:pt x="659" y="425"/>
                      <a:pt x="661" y="428"/>
                    </a:cubicBezTo>
                    <a:cubicBezTo>
                      <a:pt x="663" y="432"/>
                      <a:pt x="631" y="440"/>
                      <a:pt x="631" y="449"/>
                    </a:cubicBezTo>
                    <a:cubicBezTo>
                      <a:pt x="647" y="451"/>
                      <a:pt x="652" y="437"/>
                      <a:pt x="664" y="431"/>
                    </a:cubicBezTo>
                    <a:cubicBezTo>
                      <a:pt x="664" y="431"/>
                      <a:pt x="664" y="431"/>
                      <a:pt x="664" y="431"/>
                    </a:cubicBezTo>
                    <a:cubicBezTo>
                      <a:pt x="664" y="431"/>
                      <a:pt x="664" y="431"/>
                      <a:pt x="664" y="431"/>
                    </a:cubicBezTo>
                    <a:cubicBezTo>
                      <a:pt x="664" y="430"/>
                      <a:pt x="664" y="430"/>
                      <a:pt x="664" y="430"/>
                    </a:cubicBezTo>
                    <a:cubicBezTo>
                      <a:pt x="664" y="430"/>
                      <a:pt x="664" y="430"/>
                      <a:pt x="664" y="430"/>
                    </a:cubicBezTo>
                    <a:cubicBezTo>
                      <a:pt x="665" y="427"/>
                      <a:pt x="666" y="423"/>
                      <a:pt x="667" y="419"/>
                    </a:cubicBezTo>
                    <a:cubicBezTo>
                      <a:pt x="655" y="428"/>
                      <a:pt x="641" y="428"/>
                      <a:pt x="628" y="431"/>
                    </a:cubicBezTo>
                    <a:close/>
                    <a:moveTo>
                      <a:pt x="717" y="259"/>
                    </a:moveTo>
                    <a:cubicBezTo>
                      <a:pt x="713" y="251"/>
                      <a:pt x="709" y="245"/>
                      <a:pt x="700" y="246"/>
                    </a:cubicBezTo>
                    <a:cubicBezTo>
                      <a:pt x="681" y="248"/>
                      <a:pt x="693" y="258"/>
                      <a:pt x="687" y="272"/>
                    </a:cubicBezTo>
                    <a:cubicBezTo>
                      <a:pt x="700" y="276"/>
                      <a:pt x="699" y="284"/>
                      <a:pt x="712" y="276"/>
                    </a:cubicBezTo>
                    <a:cubicBezTo>
                      <a:pt x="718" y="271"/>
                      <a:pt x="721" y="269"/>
                      <a:pt x="717" y="260"/>
                    </a:cubicBezTo>
                    <a:cubicBezTo>
                      <a:pt x="717" y="260"/>
                      <a:pt x="717" y="259"/>
                      <a:pt x="717" y="259"/>
                    </a:cubicBezTo>
                    <a:cubicBezTo>
                      <a:pt x="717" y="259"/>
                      <a:pt x="717" y="259"/>
                      <a:pt x="717" y="259"/>
                    </a:cubicBezTo>
                    <a:close/>
                    <a:moveTo>
                      <a:pt x="612" y="140"/>
                    </a:moveTo>
                    <a:cubicBezTo>
                      <a:pt x="619" y="133"/>
                      <a:pt x="624" y="118"/>
                      <a:pt x="619" y="109"/>
                    </a:cubicBezTo>
                    <a:cubicBezTo>
                      <a:pt x="619" y="109"/>
                      <a:pt x="619" y="109"/>
                      <a:pt x="619" y="109"/>
                    </a:cubicBezTo>
                    <a:cubicBezTo>
                      <a:pt x="619" y="109"/>
                      <a:pt x="619" y="109"/>
                      <a:pt x="619" y="109"/>
                    </a:cubicBezTo>
                    <a:cubicBezTo>
                      <a:pt x="619" y="108"/>
                      <a:pt x="619" y="108"/>
                      <a:pt x="619" y="108"/>
                    </a:cubicBezTo>
                    <a:cubicBezTo>
                      <a:pt x="619" y="108"/>
                      <a:pt x="619" y="108"/>
                      <a:pt x="619" y="108"/>
                    </a:cubicBezTo>
                    <a:cubicBezTo>
                      <a:pt x="619" y="108"/>
                      <a:pt x="619" y="108"/>
                      <a:pt x="619" y="108"/>
                    </a:cubicBezTo>
                    <a:cubicBezTo>
                      <a:pt x="619" y="108"/>
                      <a:pt x="619" y="108"/>
                      <a:pt x="619" y="108"/>
                    </a:cubicBezTo>
                    <a:cubicBezTo>
                      <a:pt x="613" y="97"/>
                      <a:pt x="599" y="92"/>
                      <a:pt x="596" y="107"/>
                    </a:cubicBezTo>
                    <a:cubicBezTo>
                      <a:pt x="592" y="129"/>
                      <a:pt x="603" y="123"/>
                      <a:pt x="612" y="140"/>
                    </a:cubicBezTo>
                    <a:close/>
                    <a:moveTo>
                      <a:pt x="424" y="428"/>
                    </a:moveTo>
                    <a:cubicBezTo>
                      <a:pt x="424" y="428"/>
                      <a:pt x="424" y="428"/>
                      <a:pt x="424" y="428"/>
                    </a:cubicBezTo>
                    <a:cubicBezTo>
                      <a:pt x="417" y="433"/>
                      <a:pt x="416" y="438"/>
                      <a:pt x="421" y="444"/>
                    </a:cubicBezTo>
                    <a:cubicBezTo>
                      <a:pt x="427" y="434"/>
                      <a:pt x="435" y="427"/>
                      <a:pt x="441" y="417"/>
                    </a:cubicBezTo>
                    <a:cubicBezTo>
                      <a:pt x="438" y="418"/>
                      <a:pt x="435" y="419"/>
                      <a:pt x="432" y="421"/>
                    </a:cubicBezTo>
                    <a:cubicBezTo>
                      <a:pt x="429" y="423"/>
                      <a:pt x="426" y="426"/>
                      <a:pt x="424" y="428"/>
                    </a:cubicBezTo>
                    <a:close/>
                    <a:moveTo>
                      <a:pt x="641" y="463"/>
                    </a:moveTo>
                    <a:cubicBezTo>
                      <a:pt x="622" y="467"/>
                      <a:pt x="597" y="468"/>
                      <a:pt x="581" y="480"/>
                    </a:cubicBezTo>
                    <a:cubicBezTo>
                      <a:pt x="605" y="481"/>
                      <a:pt x="599" y="508"/>
                      <a:pt x="620" y="492"/>
                    </a:cubicBezTo>
                    <a:cubicBezTo>
                      <a:pt x="619" y="492"/>
                      <a:pt x="592" y="476"/>
                      <a:pt x="592" y="478"/>
                    </a:cubicBezTo>
                    <a:cubicBezTo>
                      <a:pt x="590" y="470"/>
                      <a:pt x="616" y="483"/>
                      <a:pt x="621" y="492"/>
                    </a:cubicBezTo>
                    <a:cubicBezTo>
                      <a:pt x="631" y="484"/>
                      <a:pt x="638" y="475"/>
                      <a:pt x="641" y="463"/>
                    </a:cubicBezTo>
                    <a:close/>
                    <a:moveTo>
                      <a:pt x="460" y="413"/>
                    </a:moveTo>
                    <a:cubicBezTo>
                      <a:pt x="458" y="418"/>
                      <a:pt x="457" y="420"/>
                      <a:pt x="457" y="421"/>
                    </a:cubicBezTo>
                    <a:cubicBezTo>
                      <a:pt x="458" y="419"/>
                      <a:pt x="460" y="413"/>
                      <a:pt x="460" y="413"/>
                    </a:cubicBezTo>
                    <a:close/>
                    <a:moveTo>
                      <a:pt x="568" y="454"/>
                    </a:moveTo>
                    <a:cubicBezTo>
                      <a:pt x="582" y="441"/>
                      <a:pt x="601" y="434"/>
                      <a:pt x="618" y="427"/>
                    </a:cubicBezTo>
                    <a:cubicBezTo>
                      <a:pt x="613" y="419"/>
                      <a:pt x="600" y="426"/>
                      <a:pt x="592" y="426"/>
                    </a:cubicBezTo>
                    <a:cubicBezTo>
                      <a:pt x="569" y="426"/>
                      <a:pt x="581" y="429"/>
                      <a:pt x="570" y="442"/>
                    </a:cubicBezTo>
                    <a:cubicBezTo>
                      <a:pt x="568" y="445"/>
                      <a:pt x="562" y="458"/>
                      <a:pt x="568" y="454"/>
                    </a:cubicBezTo>
                    <a:close/>
                    <a:moveTo>
                      <a:pt x="606" y="355"/>
                    </a:moveTo>
                    <a:cubicBezTo>
                      <a:pt x="604" y="352"/>
                      <a:pt x="604" y="350"/>
                      <a:pt x="606" y="349"/>
                    </a:cubicBezTo>
                    <a:cubicBezTo>
                      <a:pt x="595" y="347"/>
                      <a:pt x="588" y="341"/>
                      <a:pt x="586" y="330"/>
                    </a:cubicBezTo>
                    <a:cubicBezTo>
                      <a:pt x="584" y="341"/>
                      <a:pt x="580" y="353"/>
                      <a:pt x="570" y="359"/>
                    </a:cubicBezTo>
                    <a:cubicBezTo>
                      <a:pt x="570" y="359"/>
                      <a:pt x="613" y="362"/>
                      <a:pt x="606" y="355"/>
                    </a:cubicBezTo>
                    <a:close/>
                    <a:moveTo>
                      <a:pt x="549" y="503"/>
                    </a:moveTo>
                    <a:cubicBezTo>
                      <a:pt x="536" y="511"/>
                      <a:pt x="454" y="494"/>
                      <a:pt x="462" y="474"/>
                    </a:cubicBezTo>
                    <a:cubicBezTo>
                      <a:pt x="454" y="492"/>
                      <a:pt x="496" y="506"/>
                      <a:pt x="508" y="509"/>
                    </a:cubicBezTo>
                    <a:cubicBezTo>
                      <a:pt x="529" y="516"/>
                      <a:pt x="539" y="514"/>
                      <a:pt x="549" y="503"/>
                    </a:cubicBezTo>
                    <a:close/>
                    <a:moveTo>
                      <a:pt x="431" y="226"/>
                    </a:moveTo>
                    <a:cubicBezTo>
                      <a:pt x="439" y="214"/>
                      <a:pt x="439" y="205"/>
                      <a:pt x="455" y="198"/>
                    </a:cubicBezTo>
                    <a:cubicBezTo>
                      <a:pt x="473" y="191"/>
                      <a:pt x="468" y="177"/>
                      <a:pt x="470" y="160"/>
                    </a:cubicBezTo>
                    <a:cubicBezTo>
                      <a:pt x="472" y="159"/>
                      <a:pt x="443" y="145"/>
                      <a:pt x="442" y="144"/>
                    </a:cubicBezTo>
                    <a:cubicBezTo>
                      <a:pt x="437" y="128"/>
                      <a:pt x="432" y="108"/>
                      <a:pt x="421" y="95"/>
                    </a:cubicBezTo>
                    <a:cubicBezTo>
                      <a:pt x="412" y="85"/>
                      <a:pt x="420" y="80"/>
                      <a:pt x="429" y="91"/>
                    </a:cubicBezTo>
                    <a:cubicBezTo>
                      <a:pt x="431" y="85"/>
                      <a:pt x="444" y="74"/>
                      <a:pt x="451" y="83"/>
                    </a:cubicBezTo>
                    <a:cubicBezTo>
                      <a:pt x="436" y="54"/>
                      <a:pt x="428" y="81"/>
                      <a:pt x="402" y="78"/>
                    </a:cubicBezTo>
                    <a:cubicBezTo>
                      <a:pt x="408" y="90"/>
                      <a:pt x="392" y="105"/>
                      <a:pt x="385" y="113"/>
                    </a:cubicBezTo>
                    <a:cubicBezTo>
                      <a:pt x="381" y="119"/>
                      <a:pt x="375" y="124"/>
                      <a:pt x="369" y="127"/>
                    </a:cubicBezTo>
                    <a:cubicBezTo>
                      <a:pt x="372" y="136"/>
                      <a:pt x="371" y="146"/>
                      <a:pt x="367" y="156"/>
                    </a:cubicBezTo>
                    <a:cubicBezTo>
                      <a:pt x="359" y="183"/>
                      <a:pt x="359" y="201"/>
                      <a:pt x="375" y="227"/>
                    </a:cubicBezTo>
                    <a:cubicBezTo>
                      <a:pt x="389" y="200"/>
                      <a:pt x="441" y="209"/>
                      <a:pt x="395" y="178"/>
                    </a:cubicBezTo>
                    <a:cubicBezTo>
                      <a:pt x="383" y="170"/>
                      <a:pt x="407" y="173"/>
                      <a:pt x="407" y="173"/>
                    </a:cubicBezTo>
                    <a:cubicBezTo>
                      <a:pt x="417" y="178"/>
                      <a:pt x="426" y="185"/>
                      <a:pt x="433" y="194"/>
                    </a:cubicBezTo>
                    <a:cubicBezTo>
                      <a:pt x="437" y="200"/>
                      <a:pt x="450" y="174"/>
                      <a:pt x="457" y="180"/>
                    </a:cubicBezTo>
                    <a:cubicBezTo>
                      <a:pt x="475" y="196"/>
                      <a:pt x="389" y="201"/>
                      <a:pt x="419" y="223"/>
                    </a:cubicBezTo>
                    <a:cubicBezTo>
                      <a:pt x="419" y="220"/>
                      <a:pt x="422" y="206"/>
                      <a:pt x="426" y="206"/>
                    </a:cubicBezTo>
                    <a:cubicBezTo>
                      <a:pt x="433" y="206"/>
                      <a:pt x="431" y="225"/>
                      <a:pt x="431" y="226"/>
                    </a:cubicBezTo>
                    <a:close/>
                    <a:moveTo>
                      <a:pt x="444" y="468"/>
                    </a:moveTo>
                    <a:cubicBezTo>
                      <a:pt x="446" y="462"/>
                      <a:pt x="451" y="435"/>
                      <a:pt x="456" y="421"/>
                    </a:cubicBezTo>
                    <a:cubicBezTo>
                      <a:pt x="447" y="437"/>
                      <a:pt x="432" y="464"/>
                      <a:pt x="444" y="468"/>
                    </a:cubicBezTo>
                    <a:close/>
                    <a:moveTo>
                      <a:pt x="483" y="493"/>
                    </a:moveTo>
                    <a:cubicBezTo>
                      <a:pt x="480" y="490"/>
                      <a:pt x="471" y="480"/>
                      <a:pt x="469" y="475"/>
                    </a:cubicBezTo>
                    <a:cubicBezTo>
                      <a:pt x="469" y="481"/>
                      <a:pt x="479" y="490"/>
                      <a:pt x="483" y="493"/>
                    </a:cubicBezTo>
                    <a:close/>
                    <a:moveTo>
                      <a:pt x="621" y="431"/>
                    </a:moveTo>
                    <a:cubicBezTo>
                      <a:pt x="612" y="436"/>
                      <a:pt x="611" y="447"/>
                      <a:pt x="602" y="453"/>
                    </a:cubicBezTo>
                    <a:cubicBezTo>
                      <a:pt x="610" y="453"/>
                      <a:pt x="619" y="454"/>
                      <a:pt x="626" y="457"/>
                    </a:cubicBezTo>
                    <a:cubicBezTo>
                      <a:pt x="626" y="447"/>
                      <a:pt x="626" y="439"/>
                      <a:pt x="621" y="431"/>
                    </a:cubicBezTo>
                    <a:close/>
                    <a:moveTo>
                      <a:pt x="436" y="464"/>
                    </a:moveTo>
                    <a:cubicBezTo>
                      <a:pt x="437" y="445"/>
                      <a:pt x="450" y="431"/>
                      <a:pt x="456" y="414"/>
                    </a:cubicBezTo>
                    <a:cubicBezTo>
                      <a:pt x="452" y="419"/>
                      <a:pt x="436" y="442"/>
                      <a:pt x="431" y="460"/>
                    </a:cubicBezTo>
                    <a:cubicBezTo>
                      <a:pt x="430" y="462"/>
                      <a:pt x="434" y="462"/>
                      <a:pt x="436" y="464"/>
                    </a:cubicBezTo>
                    <a:close/>
                    <a:moveTo>
                      <a:pt x="523" y="412"/>
                    </a:moveTo>
                    <a:cubicBezTo>
                      <a:pt x="532" y="398"/>
                      <a:pt x="446" y="454"/>
                      <a:pt x="471" y="464"/>
                    </a:cubicBezTo>
                    <a:cubicBezTo>
                      <a:pt x="469" y="436"/>
                      <a:pt x="511" y="430"/>
                      <a:pt x="523" y="412"/>
                    </a:cubicBezTo>
                    <a:close/>
                    <a:moveTo>
                      <a:pt x="542" y="519"/>
                    </a:moveTo>
                    <a:cubicBezTo>
                      <a:pt x="518" y="529"/>
                      <a:pt x="458" y="493"/>
                      <a:pt x="453" y="481"/>
                    </a:cubicBezTo>
                    <a:cubicBezTo>
                      <a:pt x="447" y="486"/>
                      <a:pt x="515" y="541"/>
                      <a:pt x="542" y="519"/>
                    </a:cubicBezTo>
                    <a:close/>
                    <a:moveTo>
                      <a:pt x="468" y="531"/>
                    </a:moveTo>
                    <a:cubicBezTo>
                      <a:pt x="464" y="528"/>
                      <a:pt x="424" y="507"/>
                      <a:pt x="431" y="496"/>
                    </a:cubicBezTo>
                    <a:cubicBezTo>
                      <a:pt x="419" y="500"/>
                      <a:pt x="408" y="488"/>
                      <a:pt x="405" y="477"/>
                    </a:cubicBezTo>
                    <a:cubicBezTo>
                      <a:pt x="398" y="484"/>
                      <a:pt x="389" y="488"/>
                      <a:pt x="379" y="490"/>
                    </a:cubicBezTo>
                    <a:cubicBezTo>
                      <a:pt x="403" y="489"/>
                      <a:pt x="422" y="524"/>
                      <a:pt x="439" y="541"/>
                    </a:cubicBezTo>
                    <a:cubicBezTo>
                      <a:pt x="453" y="555"/>
                      <a:pt x="491" y="587"/>
                      <a:pt x="491" y="587"/>
                    </a:cubicBezTo>
                    <a:cubicBezTo>
                      <a:pt x="491" y="587"/>
                      <a:pt x="508" y="584"/>
                      <a:pt x="515" y="581"/>
                    </a:cubicBezTo>
                    <a:cubicBezTo>
                      <a:pt x="515" y="581"/>
                      <a:pt x="514" y="581"/>
                      <a:pt x="514" y="581"/>
                    </a:cubicBezTo>
                    <a:cubicBezTo>
                      <a:pt x="514" y="581"/>
                      <a:pt x="515" y="581"/>
                      <a:pt x="516" y="580"/>
                    </a:cubicBezTo>
                    <a:cubicBezTo>
                      <a:pt x="498" y="577"/>
                      <a:pt x="469" y="558"/>
                      <a:pt x="480" y="537"/>
                    </a:cubicBezTo>
                    <a:cubicBezTo>
                      <a:pt x="466" y="533"/>
                      <a:pt x="452" y="529"/>
                      <a:pt x="440" y="521"/>
                    </a:cubicBezTo>
                    <a:cubicBezTo>
                      <a:pt x="439" y="521"/>
                      <a:pt x="418" y="498"/>
                      <a:pt x="429" y="498"/>
                    </a:cubicBezTo>
                    <a:cubicBezTo>
                      <a:pt x="427" y="498"/>
                      <a:pt x="436" y="515"/>
                      <a:pt x="437" y="516"/>
                    </a:cubicBezTo>
                    <a:cubicBezTo>
                      <a:pt x="446" y="523"/>
                      <a:pt x="458" y="527"/>
                      <a:pt x="468" y="531"/>
                    </a:cubicBezTo>
                    <a:close/>
                    <a:moveTo>
                      <a:pt x="544" y="418"/>
                    </a:moveTo>
                    <a:cubicBezTo>
                      <a:pt x="547" y="417"/>
                      <a:pt x="570" y="407"/>
                      <a:pt x="573" y="403"/>
                    </a:cubicBezTo>
                    <a:cubicBezTo>
                      <a:pt x="560" y="408"/>
                      <a:pt x="529" y="422"/>
                      <a:pt x="510" y="431"/>
                    </a:cubicBezTo>
                    <a:cubicBezTo>
                      <a:pt x="510" y="431"/>
                      <a:pt x="504" y="433"/>
                      <a:pt x="504" y="433"/>
                    </a:cubicBezTo>
                    <a:cubicBezTo>
                      <a:pt x="503" y="433"/>
                      <a:pt x="484" y="449"/>
                      <a:pt x="479" y="456"/>
                    </a:cubicBezTo>
                    <a:cubicBezTo>
                      <a:pt x="474" y="465"/>
                      <a:pt x="502" y="438"/>
                      <a:pt x="503" y="438"/>
                    </a:cubicBezTo>
                    <a:cubicBezTo>
                      <a:pt x="504" y="437"/>
                      <a:pt x="505" y="436"/>
                      <a:pt x="508" y="434"/>
                    </a:cubicBezTo>
                    <a:cubicBezTo>
                      <a:pt x="521" y="426"/>
                      <a:pt x="549" y="416"/>
                      <a:pt x="544" y="418"/>
                    </a:cubicBezTo>
                    <a:close/>
                    <a:moveTo>
                      <a:pt x="19" y="287"/>
                    </a:moveTo>
                    <a:cubicBezTo>
                      <a:pt x="19" y="290"/>
                      <a:pt x="19" y="293"/>
                      <a:pt x="19" y="296"/>
                    </a:cubicBezTo>
                    <a:cubicBezTo>
                      <a:pt x="26" y="305"/>
                      <a:pt x="25" y="302"/>
                      <a:pt x="19" y="287"/>
                    </a:cubicBezTo>
                    <a:close/>
                    <a:moveTo>
                      <a:pt x="619" y="429"/>
                    </a:moveTo>
                    <a:cubicBezTo>
                      <a:pt x="616" y="425"/>
                      <a:pt x="576" y="451"/>
                      <a:pt x="572" y="454"/>
                    </a:cubicBezTo>
                    <a:cubicBezTo>
                      <a:pt x="581" y="452"/>
                      <a:pt x="596" y="456"/>
                      <a:pt x="603" y="449"/>
                    </a:cubicBezTo>
                    <a:cubicBezTo>
                      <a:pt x="603" y="449"/>
                      <a:pt x="603" y="449"/>
                      <a:pt x="603" y="449"/>
                    </a:cubicBezTo>
                    <a:cubicBezTo>
                      <a:pt x="603" y="449"/>
                      <a:pt x="603" y="449"/>
                      <a:pt x="603" y="449"/>
                    </a:cubicBezTo>
                    <a:cubicBezTo>
                      <a:pt x="603" y="449"/>
                      <a:pt x="603" y="449"/>
                      <a:pt x="603" y="449"/>
                    </a:cubicBezTo>
                    <a:cubicBezTo>
                      <a:pt x="603" y="448"/>
                      <a:pt x="603" y="448"/>
                      <a:pt x="603" y="448"/>
                    </a:cubicBezTo>
                    <a:cubicBezTo>
                      <a:pt x="603" y="448"/>
                      <a:pt x="603" y="448"/>
                      <a:pt x="603" y="448"/>
                    </a:cubicBezTo>
                    <a:cubicBezTo>
                      <a:pt x="603" y="448"/>
                      <a:pt x="603" y="448"/>
                      <a:pt x="604" y="448"/>
                    </a:cubicBezTo>
                    <a:cubicBezTo>
                      <a:pt x="609" y="442"/>
                      <a:pt x="612" y="433"/>
                      <a:pt x="619" y="429"/>
                    </a:cubicBezTo>
                    <a:close/>
                    <a:moveTo>
                      <a:pt x="614" y="416"/>
                    </a:moveTo>
                    <a:cubicBezTo>
                      <a:pt x="608" y="412"/>
                      <a:pt x="601" y="420"/>
                      <a:pt x="596" y="423"/>
                    </a:cubicBezTo>
                    <a:cubicBezTo>
                      <a:pt x="603" y="422"/>
                      <a:pt x="614" y="424"/>
                      <a:pt x="614" y="416"/>
                    </a:cubicBezTo>
                    <a:close/>
                    <a:moveTo>
                      <a:pt x="661" y="381"/>
                    </a:moveTo>
                    <a:cubicBezTo>
                      <a:pt x="660" y="383"/>
                      <a:pt x="607" y="397"/>
                      <a:pt x="599" y="394"/>
                    </a:cubicBezTo>
                    <a:cubicBezTo>
                      <a:pt x="611" y="407"/>
                      <a:pt x="655" y="399"/>
                      <a:pt x="661" y="381"/>
                    </a:cubicBezTo>
                    <a:close/>
                    <a:moveTo>
                      <a:pt x="601" y="368"/>
                    </a:moveTo>
                    <a:cubicBezTo>
                      <a:pt x="611" y="370"/>
                      <a:pt x="623" y="371"/>
                      <a:pt x="634" y="369"/>
                    </a:cubicBezTo>
                    <a:cubicBezTo>
                      <a:pt x="626" y="365"/>
                      <a:pt x="620" y="349"/>
                      <a:pt x="612" y="349"/>
                    </a:cubicBezTo>
                    <a:cubicBezTo>
                      <a:pt x="621" y="358"/>
                      <a:pt x="608" y="365"/>
                      <a:pt x="601" y="368"/>
                    </a:cubicBezTo>
                    <a:close/>
                    <a:moveTo>
                      <a:pt x="458" y="467"/>
                    </a:moveTo>
                    <a:cubicBezTo>
                      <a:pt x="469" y="459"/>
                      <a:pt x="463" y="431"/>
                      <a:pt x="471" y="419"/>
                    </a:cubicBezTo>
                    <a:cubicBezTo>
                      <a:pt x="476" y="412"/>
                      <a:pt x="482" y="407"/>
                      <a:pt x="489" y="403"/>
                    </a:cubicBezTo>
                    <a:cubicBezTo>
                      <a:pt x="468" y="403"/>
                      <a:pt x="453" y="445"/>
                      <a:pt x="458" y="467"/>
                    </a:cubicBezTo>
                    <a:close/>
                    <a:moveTo>
                      <a:pt x="501" y="474"/>
                    </a:moveTo>
                    <a:cubicBezTo>
                      <a:pt x="492" y="474"/>
                      <a:pt x="482" y="461"/>
                      <a:pt x="473" y="470"/>
                    </a:cubicBezTo>
                    <a:cubicBezTo>
                      <a:pt x="477" y="480"/>
                      <a:pt x="491" y="483"/>
                      <a:pt x="498" y="483"/>
                    </a:cubicBezTo>
                    <a:cubicBezTo>
                      <a:pt x="497" y="483"/>
                      <a:pt x="485" y="478"/>
                      <a:pt x="484" y="476"/>
                    </a:cubicBezTo>
                    <a:cubicBezTo>
                      <a:pt x="505" y="485"/>
                      <a:pt x="515" y="482"/>
                      <a:pt x="519" y="482"/>
                    </a:cubicBezTo>
                    <a:cubicBezTo>
                      <a:pt x="519" y="482"/>
                      <a:pt x="520" y="482"/>
                      <a:pt x="520" y="482"/>
                    </a:cubicBezTo>
                    <a:cubicBezTo>
                      <a:pt x="528" y="481"/>
                      <a:pt x="563" y="470"/>
                      <a:pt x="562" y="464"/>
                    </a:cubicBezTo>
                    <a:cubicBezTo>
                      <a:pt x="544" y="476"/>
                      <a:pt x="520" y="474"/>
                      <a:pt x="501" y="474"/>
                    </a:cubicBezTo>
                    <a:close/>
                    <a:moveTo>
                      <a:pt x="461" y="486"/>
                    </a:moveTo>
                    <a:cubicBezTo>
                      <a:pt x="459" y="482"/>
                      <a:pt x="458" y="478"/>
                      <a:pt x="459" y="474"/>
                    </a:cubicBezTo>
                    <a:cubicBezTo>
                      <a:pt x="455" y="477"/>
                      <a:pt x="456" y="481"/>
                      <a:pt x="461" y="486"/>
                    </a:cubicBezTo>
                    <a:close/>
                    <a:moveTo>
                      <a:pt x="557" y="494"/>
                    </a:moveTo>
                    <a:cubicBezTo>
                      <a:pt x="542" y="529"/>
                      <a:pt x="506" y="515"/>
                      <a:pt x="478" y="500"/>
                    </a:cubicBezTo>
                    <a:cubicBezTo>
                      <a:pt x="493" y="510"/>
                      <a:pt x="510" y="519"/>
                      <a:pt x="528" y="519"/>
                    </a:cubicBezTo>
                    <a:cubicBezTo>
                      <a:pt x="535" y="519"/>
                      <a:pt x="558" y="502"/>
                      <a:pt x="556" y="502"/>
                    </a:cubicBezTo>
                    <a:cubicBezTo>
                      <a:pt x="561" y="503"/>
                      <a:pt x="552" y="512"/>
                      <a:pt x="549" y="516"/>
                    </a:cubicBezTo>
                    <a:cubicBezTo>
                      <a:pt x="557" y="514"/>
                      <a:pt x="568" y="513"/>
                      <a:pt x="574" y="519"/>
                    </a:cubicBezTo>
                    <a:cubicBezTo>
                      <a:pt x="577" y="518"/>
                      <a:pt x="579" y="517"/>
                      <a:pt x="581" y="516"/>
                    </a:cubicBezTo>
                    <a:cubicBezTo>
                      <a:pt x="578" y="508"/>
                      <a:pt x="565" y="498"/>
                      <a:pt x="557" y="494"/>
                    </a:cubicBezTo>
                    <a:close/>
                    <a:moveTo>
                      <a:pt x="427" y="465"/>
                    </a:moveTo>
                    <a:cubicBezTo>
                      <a:pt x="426" y="472"/>
                      <a:pt x="429" y="487"/>
                      <a:pt x="425" y="493"/>
                    </a:cubicBezTo>
                    <a:cubicBezTo>
                      <a:pt x="431" y="494"/>
                      <a:pt x="432" y="490"/>
                      <a:pt x="432" y="486"/>
                    </a:cubicBezTo>
                    <a:cubicBezTo>
                      <a:pt x="432" y="486"/>
                      <a:pt x="432" y="485"/>
                      <a:pt x="432" y="484"/>
                    </a:cubicBezTo>
                    <a:cubicBezTo>
                      <a:pt x="432" y="484"/>
                      <a:pt x="432" y="484"/>
                      <a:pt x="432" y="484"/>
                    </a:cubicBezTo>
                    <a:cubicBezTo>
                      <a:pt x="432" y="484"/>
                      <a:pt x="432" y="484"/>
                      <a:pt x="432" y="484"/>
                    </a:cubicBezTo>
                    <a:cubicBezTo>
                      <a:pt x="432" y="484"/>
                      <a:pt x="432" y="483"/>
                      <a:pt x="432" y="483"/>
                    </a:cubicBezTo>
                    <a:cubicBezTo>
                      <a:pt x="431" y="473"/>
                      <a:pt x="434" y="472"/>
                      <a:pt x="427" y="465"/>
                    </a:cubicBezTo>
                    <a:close/>
                    <a:moveTo>
                      <a:pt x="574" y="422"/>
                    </a:moveTo>
                    <a:cubicBezTo>
                      <a:pt x="580" y="428"/>
                      <a:pt x="611" y="418"/>
                      <a:pt x="608" y="408"/>
                    </a:cubicBezTo>
                    <a:cubicBezTo>
                      <a:pt x="606" y="400"/>
                      <a:pt x="592" y="407"/>
                      <a:pt x="589" y="408"/>
                    </a:cubicBezTo>
                    <a:cubicBezTo>
                      <a:pt x="569" y="415"/>
                      <a:pt x="574" y="403"/>
                      <a:pt x="574" y="422"/>
                    </a:cubicBezTo>
                    <a:close/>
                    <a:moveTo>
                      <a:pt x="480" y="480"/>
                    </a:moveTo>
                    <a:cubicBezTo>
                      <a:pt x="497" y="502"/>
                      <a:pt x="528" y="491"/>
                      <a:pt x="551" y="486"/>
                    </a:cubicBezTo>
                    <a:cubicBezTo>
                      <a:pt x="551" y="486"/>
                      <a:pt x="551" y="486"/>
                      <a:pt x="551" y="486"/>
                    </a:cubicBezTo>
                    <a:cubicBezTo>
                      <a:pt x="551" y="486"/>
                      <a:pt x="551" y="486"/>
                      <a:pt x="551" y="486"/>
                    </a:cubicBezTo>
                    <a:cubicBezTo>
                      <a:pt x="552" y="486"/>
                      <a:pt x="552" y="486"/>
                      <a:pt x="552" y="486"/>
                    </a:cubicBezTo>
                    <a:cubicBezTo>
                      <a:pt x="552" y="486"/>
                      <a:pt x="552" y="486"/>
                      <a:pt x="552" y="486"/>
                    </a:cubicBezTo>
                    <a:cubicBezTo>
                      <a:pt x="560" y="484"/>
                      <a:pt x="565" y="477"/>
                      <a:pt x="563" y="468"/>
                    </a:cubicBezTo>
                    <a:cubicBezTo>
                      <a:pt x="548" y="496"/>
                      <a:pt x="505" y="492"/>
                      <a:pt x="480" y="480"/>
                    </a:cubicBezTo>
                    <a:close/>
                    <a:moveTo>
                      <a:pt x="475" y="401"/>
                    </a:moveTo>
                    <a:cubicBezTo>
                      <a:pt x="462" y="397"/>
                      <a:pt x="449" y="460"/>
                      <a:pt x="447" y="469"/>
                    </a:cubicBezTo>
                    <a:cubicBezTo>
                      <a:pt x="449" y="469"/>
                      <a:pt x="453" y="468"/>
                      <a:pt x="455" y="467"/>
                    </a:cubicBezTo>
                    <a:cubicBezTo>
                      <a:pt x="450" y="443"/>
                      <a:pt x="467" y="422"/>
                      <a:pt x="475" y="401"/>
                    </a:cubicBezTo>
                    <a:close/>
                    <a:moveTo>
                      <a:pt x="603" y="377"/>
                    </a:moveTo>
                    <a:cubicBezTo>
                      <a:pt x="602" y="377"/>
                      <a:pt x="588" y="373"/>
                      <a:pt x="586" y="374"/>
                    </a:cubicBezTo>
                    <a:cubicBezTo>
                      <a:pt x="586" y="374"/>
                      <a:pt x="587" y="375"/>
                      <a:pt x="587" y="375"/>
                    </a:cubicBezTo>
                    <a:cubicBezTo>
                      <a:pt x="592" y="379"/>
                      <a:pt x="594" y="383"/>
                      <a:pt x="603" y="377"/>
                    </a:cubicBezTo>
                    <a:close/>
                    <a:moveTo>
                      <a:pt x="584" y="515"/>
                    </a:moveTo>
                    <a:cubicBezTo>
                      <a:pt x="587" y="513"/>
                      <a:pt x="590" y="511"/>
                      <a:pt x="593" y="509"/>
                    </a:cubicBezTo>
                    <a:cubicBezTo>
                      <a:pt x="585" y="504"/>
                      <a:pt x="579" y="500"/>
                      <a:pt x="577" y="498"/>
                    </a:cubicBezTo>
                    <a:cubicBezTo>
                      <a:pt x="578" y="498"/>
                      <a:pt x="579" y="498"/>
                      <a:pt x="579" y="497"/>
                    </a:cubicBezTo>
                    <a:cubicBezTo>
                      <a:pt x="578" y="496"/>
                      <a:pt x="577" y="496"/>
                      <a:pt x="576" y="495"/>
                    </a:cubicBezTo>
                    <a:cubicBezTo>
                      <a:pt x="582" y="497"/>
                      <a:pt x="600" y="505"/>
                      <a:pt x="602" y="504"/>
                    </a:cubicBezTo>
                    <a:cubicBezTo>
                      <a:pt x="613" y="497"/>
                      <a:pt x="576" y="471"/>
                      <a:pt x="562" y="487"/>
                    </a:cubicBezTo>
                    <a:cubicBezTo>
                      <a:pt x="564" y="488"/>
                      <a:pt x="571" y="492"/>
                      <a:pt x="576" y="495"/>
                    </a:cubicBezTo>
                    <a:cubicBezTo>
                      <a:pt x="573" y="494"/>
                      <a:pt x="573" y="495"/>
                      <a:pt x="577" y="498"/>
                    </a:cubicBezTo>
                    <a:cubicBezTo>
                      <a:pt x="571" y="497"/>
                      <a:pt x="559" y="489"/>
                      <a:pt x="558" y="492"/>
                    </a:cubicBezTo>
                    <a:cubicBezTo>
                      <a:pt x="566" y="494"/>
                      <a:pt x="582" y="508"/>
                      <a:pt x="584" y="515"/>
                    </a:cubicBezTo>
                    <a:close/>
                    <a:moveTo>
                      <a:pt x="135" y="197"/>
                    </a:moveTo>
                    <a:cubicBezTo>
                      <a:pt x="130" y="191"/>
                      <a:pt x="111" y="198"/>
                      <a:pt x="110" y="189"/>
                    </a:cubicBezTo>
                    <a:cubicBezTo>
                      <a:pt x="109" y="180"/>
                      <a:pt x="132" y="179"/>
                      <a:pt x="119" y="167"/>
                    </a:cubicBezTo>
                    <a:cubicBezTo>
                      <a:pt x="118" y="166"/>
                      <a:pt x="102" y="157"/>
                      <a:pt x="99" y="156"/>
                    </a:cubicBezTo>
                    <a:cubicBezTo>
                      <a:pt x="87" y="154"/>
                      <a:pt x="63" y="193"/>
                      <a:pt x="69" y="196"/>
                    </a:cubicBezTo>
                    <a:cubicBezTo>
                      <a:pt x="67" y="179"/>
                      <a:pt x="93" y="189"/>
                      <a:pt x="97" y="198"/>
                    </a:cubicBezTo>
                    <a:cubicBezTo>
                      <a:pt x="115" y="209"/>
                      <a:pt x="112" y="232"/>
                      <a:pt x="127" y="242"/>
                    </a:cubicBezTo>
                    <a:cubicBezTo>
                      <a:pt x="139" y="249"/>
                      <a:pt x="134" y="252"/>
                      <a:pt x="149" y="255"/>
                    </a:cubicBezTo>
                    <a:cubicBezTo>
                      <a:pt x="160" y="257"/>
                      <a:pt x="171" y="262"/>
                      <a:pt x="179" y="270"/>
                    </a:cubicBezTo>
                    <a:cubicBezTo>
                      <a:pt x="190" y="280"/>
                      <a:pt x="145" y="263"/>
                      <a:pt x="143" y="263"/>
                    </a:cubicBezTo>
                    <a:cubicBezTo>
                      <a:pt x="148" y="270"/>
                      <a:pt x="178" y="290"/>
                      <a:pt x="189" y="289"/>
                    </a:cubicBezTo>
                    <a:cubicBezTo>
                      <a:pt x="193" y="288"/>
                      <a:pt x="197" y="287"/>
                      <a:pt x="199" y="285"/>
                    </a:cubicBezTo>
                    <a:cubicBezTo>
                      <a:pt x="196" y="300"/>
                      <a:pt x="196" y="315"/>
                      <a:pt x="186" y="329"/>
                    </a:cubicBezTo>
                    <a:cubicBezTo>
                      <a:pt x="187" y="329"/>
                      <a:pt x="156" y="357"/>
                      <a:pt x="158" y="357"/>
                    </a:cubicBezTo>
                    <a:cubicBezTo>
                      <a:pt x="178" y="379"/>
                      <a:pt x="191" y="336"/>
                      <a:pt x="203" y="322"/>
                    </a:cubicBezTo>
                    <a:cubicBezTo>
                      <a:pt x="201" y="316"/>
                      <a:pt x="211" y="312"/>
                      <a:pt x="211" y="306"/>
                    </a:cubicBezTo>
                    <a:cubicBezTo>
                      <a:pt x="211" y="301"/>
                      <a:pt x="204" y="291"/>
                      <a:pt x="201" y="284"/>
                    </a:cubicBezTo>
                    <a:cubicBezTo>
                      <a:pt x="206" y="279"/>
                      <a:pt x="206" y="271"/>
                      <a:pt x="204" y="261"/>
                    </a:cubicBezTo>
                    <a:cubicBezTo>
                      <a:pt x="205" y="261"/>
                      <a:pt x="205" y="261"/>
                      <a:pt x="205" y="261"/>
                    </a:cubicBezTo>
                    <a:cubicBezTo>
                      <a:pt x="206" y="267"/>
                      <a:pt x="208" y="272"/>
                      <a:pt x="210" y="277"/>
                    </a:cubicBezTo>
                    <a:cubicBezTo>
                      <a:pt x="204" y="242"/>
                      <a:pt x="225" y="210"/>
                      <a:pt x="222" y="176"/>
                    </a:cubicBezTo>
                    <a:cubicBezTo>
                      <a:pt x="219" y="136"/>
                      <a:pt x="160" y="159"/>
                      <a:pt x="155" y="187"/>
                    </a:cubicBezTo>
                    <a:cubicBezTo>
                      <a:pt x="154" y="191"/>
                      <a:pt x="164" y="248"/>
                      <a:pt x="147" y="222"/>
                    </a:cubicBezTo>
                    <a:cubicBezTo>
                      <a:pt x="144" y="217"/>
                      <a:pt x="139" y="201"/>
                      <a:pt x="135" y="197"/>
                    </a:cubicBezTo>
                    <a:close/>
                    <a:moveTo>
                      <a:pt x="583" y="87"/>
                    </a:moveTo>
                    <a:cubicBezTo>
                      <a:pt x="593" y="98"/>
                      <a:pt x="578" y="109"/>
                      <a:pt x="572" y="117"/>
                    </a:cubicBezTo>
                    <a:cubicBezTo>
                      <a:pt x="578" y="113"/>
                      <a:pt x="581" y="114"/>
                      <a:pt x="587" y="118"/>
                    </a:cubicBezTo>
                    <a:cubicBezTo>
                      <a:pt x="587" y="106"/>
                      <a:pt x="591" y="87"/>
                      <a:pt x="606" y="88"/>
                    </a:cubicBezTo>
                    <a:cubicBezTo>
                      <a:pt x="598" y="76"/>
                      <a:pt x="584" y="66"/>
                      <a:pt x="571" y="59"/>
                    </a:cubicBezTo>
                    <a:cubicBezTo>
                      <a:pt x="570" y="62"/>
                      <a:pt x="570" y="65"/>
                      <a:pt x="569" y="69"/>
                    </a:cubicBezTo>
                    <a:cubicBezTo>
                      <a:pt x="569" y="69"/>
                      <a:pt x="569" y="69"/>
                      <a:pt x="569" y="69"/>
                    </a:cubicBezTo>
                    <a:cubicBezTo>
                      <a:pt x="569" y="69"/>
                      <a:pt x="569" y="69"/>
                      <a:pt x="569" y="69"/>
                    </a:cubicBezTo>
                    <a:cubicBezTo>
                      <a:pt x="566" y="83"/>
                      <a:pt x="574" y="77"/>
                      <a:pt x="583" y="87"/>
                    </a:cubicBezTo>
                    <a:close/>
                    <a:moveTo>
                      <a:pt x="574" y="468"/>
                    </a:moveTo>
                    <a:cubicBezTo>
                      <a:pt x="575" y="464"/>
                      <a:pt x="611" y="467"/>
                      <a:pt x="626" y="464"/>
                    </a:cubicBezTo>
                    <a:cubicBezTo>
                      <a:pt x="626" y="463"/>
                      <a:pt x="626" y="462"/>
                      <a:pt x="626" y="460"/>
                    </a:cubicBezTo>
                    <a:cubicBezTo>
                      <a:pt x="608" y="454"/>
                      <a:pt x="587" y="455"/>
                      <a:pt x="568" y="458"/>
                    </a:cubicBezTo>
                    <a:cubicBezTo>
                      <a:pt x="568" y="458"/>
                      <a:pt x="568" y="458"/>
                      <a:pt x="568" y="458"/>
                    </a:cubicBezTo>
                    <a:cubicBezTo>
                      <a:pt x="564" y="463"/>
                      <a:pt x="569" y="474"/>
                      <a:pt x="566" y="481"/>
                    </a:cubicBezTo>
                    <a:cubicBezTo>
                      <a:pt x="585" y="480"/>
                      <a:pt x="576" y="476"/>
                      <a:pt x="596" y="468"/>
                    </a:cubicBezTo>
                    <a:cubicBezTo>
                      <a:pt x="591" y="467"/>
                      <a:pt x="573" y="473"/>
                      <a:pt x="574" y="468"/>
                    </a:cubicBezTo>
                    <a:close/>
                    <a:moveTo>
                      <a:pt x="164" y="293"/>
                    </a:moveTo>
                    <a:cubicBezTo>
                      <a:pt x="144" y="280"/>
                      <a:pt x="115" y="251"/>
                      <a:pt x="108" y="230"/>
                    </a:cubicBezTo>
                    <a:cubicBezTo>
                      <a:pt x="102" y="210"/>
                      <a:pt x="77" y="187"/>
                      <a:pt x="59" y="212"/>
                    </a:cubicBezTo>
                    <a:cubicBezTo>
                      <a:pt x="65" y="216"/>
                      <a:pt x="92" y="211"/>
                      <a:pt x="83" y="227"/>
                    </a:cubicBezTo>
                    <a:cubicBezTo>
                      <a:pt x="79" y="235"/>
                      <a:pt x="68" y="231"/>
                      <a:pt x="61" y="230"/>
                    </a:cubicBezTo>
                    <a:cubicBezTo>
                      <a:pt x="43" y="228"/>
                      <a:pt x="44" y="244"/>
                      <a:pt x="49" y="255"/>
                    </a:cubicBezTo>
                    <a:cubicBezTo>
                      <a:pt x="50" y="258"/>
                      <a:pt x="52" y="261"/>
                      <a:pt x="54" y="263"/>
                    </a:cubicBezTo>
                    <a:cubicBezTo>
                      <a:pt x="67" y="276"/>
                      <a:pt x="60" y="293"/>
                      <a:pt x="71" y="307"/>
                    </a:cubicBezTo>
                    <a:cubicBezTo>
                      <a:pt x="77" y="314"/>
                      <a:pt x="84" y="321"/>
                      <a:pt x="91" y="327"/>
                    </a:cubicBezTo>
                    <a:cubicBezTo>
                      <a:pt x="95" y="330"/>
                      <a:pt x="103" y="331"/>
                      <a:pt x="113" y="331"/>
                    </a:cubicBezTo>
                    <a:cubicBezTo>
                      <a:pt x="138" y="331"/>
                      <a:pt x="171" y="324"/>
                      <a:pt x="171" y="324"/>
                    </a:cubicBezTo>
                    <a:cubicBezTo>
                      <a:pt x="173" y="332"/>
                      <a:pt x="144" y="338"/>
                      <a:pt x="140" y="339"/>
                    </a:cubicBezTo>
                    <a:cubicBezTo>
                      <a:pt x="144" y="342"/>
                      <a:pt x="148" y="349"/>
                      <a:pt x="153" y="351"/>
                    </a:cubicBezTo>
                    <a:cubicBezTo>
                      <a:pt x="149" y="334"/>
                      <a:pt x="199" y="324"/>
                      <a:pt x="188" y="305"/>
                    </a:cubicBezTo>
                    <a:cubicBezTo>
                      <a:pt x="183" y="297"/>
                      <a:pt x="155" y="305"/>
                      <a:pt x="151" y="306"/>
                    </a:cubicBezTo>
                    <a:cubicBezTo>
                      <a:pt x="137" y="311"/>
                      <a:pt x="123" y="311"/>
                      <a:pt x="109" y="311"/>
                    </a:cubicBezTo>
                    <a:cubicBezTo>
                      <a:pt x="108" y="311"/>
                      <a:pt x="104" y="308"/>
                      <a:pt x="103" y="306"/>
                    </a:cubicBezTo>
                    <a:cubicBezTo>
                      <a:pt x="102" y="304"/>
                      <a:pt x="103" y="303"/>
                      <a:pt x="108" y="303"/>
                    </a:cubicBezTo>
                    <a:cubicBezTo>
                      <a:pt x="113" y="299"/>
                      <a:pt x="154" y="295"/>
                      <a:pt x="164" y="293"/>
                    </a:cubicBezTo>
                    <a:close/>
                    <a:moveTo>
                      <a:pt x="601" y="401"/>
                    </a:moveTo>
                    <a:cubicBezTo>
                      <a:pt x="597" y="394"/>
                      <a:pt x="579" y="406"/>
                      <a:pt x="578" y="407"/>
                    </a:cubicBezTo>
                    <a:cubicBezTo>
                      <a:pt x="586" y="407"/>
                      <a:pt x="593" y="405"/>
                      <a:pt x="601" y="401"/>
                    </a:cubicBezTo>
                    <a:close/>
                    <a:moveTo>
                      <a:pt x="174" y="78"/>
                    </a:moveTo>
                    <a:cubicBezTo>
                      <a:pt x="176" y="85"/>
                      <a:pt x="194" y="82"/>
                      <a:pt x="203" y="85"/>
                    </a:cubicBezTo>
                    <a:cubicBezTo>
                      <a:pt x="202" y="76"/>
                      <a:pt x="205" y="68"/>
                      <a:pt x="210" y="61"/>
                    </a:cubicBezTo>
                    <a:cubicBezTo>
                      <a:pt x="201" y="50"/>
                      <a:pt x="171" y="69"/>
                      <a:pt x="174" y="78"/>
                    </a:cubicBezTo>
                    <a:close/>
                    <a:moveTo>
                      <a:pt x="361" y="486"/>
                    </a:moveTo>
                    <a:cubicBezTo>
                      <a:pt x="349" y="477"/>
                      <a:pt x="335" y="448"/>
                      <a:pt x="323" y="452"/>
                    </a:cubicBezTo>
                    <a:cubicBezTo>
                      <a:pt x="305" y="458"/>
                      <a:pt x="294" y="476"/>
                      <a:pt x="274" y="476"/>
                    </a:cubicBezTo>
                    <a:cubicBezTo>
                      <a:pt x="253" y="476"/>
                      <a:pt x="237" y="461"/>
                      <a:pt x="218" y="456"/>
                    </a:cubicBezTo>
                    <a:cubicBezTo>
                      <a:pt x="190" y="449"/>
                      <a:pt x="151" y="427"/>
                      <a:pt x="163" y="391"/>
                    </a:cubicBezTo>
                    <a:cubicBezTo>
                      <a:pt x="151" y="398"/>
                      <a:pt x="72" y="396"/>
                      <a:pt x="75" y="369"/>
                    </a:cubicBezTo>
                    <a:cubicBezTo>
                      <a:pt x="66" y="365"/>
                      <a:pt x="31" y="345"/>
                      <a:pt x="33" y="333"/>
                    </a:cubicBezTo>
                    <a:cubicBezTo>
                      <a:pt x="32" y="337"/>
                      <a:pt x="12" y="300"/>
                      <a:pt x="11" y="299"/>
                    </a:cubicBezTo>
                    <a:cubicBezTo>
                      <a:pt x="6" y="285"/>
                      <a:pt x="15" y="286"/>
                      <a:pt x="6" y="275"/>
                    </a:cubicBezTo>
                    <a:cubicBezTo>
                      <a:pt x="2" y="269"/>
                      <a:pt x="0" y="263"/>
                      <a:pt x="1" y="256"/>
                    </a:cubicBezTo>
                    <a:cubicBezTo>
                      <a:pt x="1" y="245"/>
                      <a:pt x="6" y="238"/>
                      <a:pt x="8" y="228"/>
                    </a:cubicBezTo>
                    <a:cubicBezTo>
                      <a:pt x="11" y="216"/>
                      <a:pt x="4" y="214"/>
                      <a:pt x="3" y="203"/>
                    </a:cubicBezTo>
                    <a:cubicBezTo>
                      <a:pt x="3" y="197"/>
                      <a:pt x="5" y="189"/>
                      <a:pt x="11" y="186"/>
                    </a:cubicBezTo>
                    <a:cubicBezTo>
                      <a:pt x="8" y="179"/>
                      <a:pt x="8" y="171"/>
                      <a:pt x="11" y="164"/>
                    </a:cubicBezTo>
                    <a:cubicBezTo>
                      <a:pt x="14" y="153"/>
                      <a:pt x="23" y="143"/>
                      <a:pt x="33" y="139"/>
                    </a:cubicBezTo>
                    <a:cubicBezTo>
                      <a:pt x="43" y="141"/>
                      <a:pt x="47" y="136"/>
                      <a:pt x="46" y="125"/>
                    </a:cubicBezTo>
                    <a:cubicBezTo>
                      <a:pt x="61" y="103"/>
                      <a:pt x="83" y="85"/>
                      <a:pt x="108" y="72"/>
                    </a:cubicBezTo>
                    <a:cubicBezTo>
                      <a:pt x="114" y="70"/>
                      <a:pt x="127" y="64"/>
                      <a:pt x="133" y="69"/>
                    </a:cubicBezTo>
                    <a:cubicBezTo>
                      <a:pt x="139" y="62"/>
                      <a:pt x="145" y="57"/>
                      <a:pt x="152" y="53"/>
                    </a:cubicBezTo>
                    <a:cubicBezTo>
                      <a:pt x="167" y="43"/>
                      <a:pt x="186" y="40"/>
                      <a:pt x="203" y="36"/>
                    </a:cubicBezTo>
                    <a:cubicBezTo>
                      <a:pt x="211" y="35"/>
                      <a:pt x="226" y="34"/>
                      <a:pt x="233" y="37"/>
                    </a:cubicBezTo>
                    <a:cubicBezTo>
                      <a:pt x="240" y="31"/>
                      <a:pt x="248" y="26"/>
                      <a:pt x="257" y="22"/>
                    </a:cubicBezTo>
                    <a:cubicBezTo>
                      <a:pt x="270" y="16"/>
                      <a:pt x="287" y="13"/>
                      <a:pt x="298" y="25"/>
                    </a:cubicBezTo>
                    <a:cubicBezTo>
                      <a:pt x="300" y="0"/>
                      <a:pt x="350" y="4"/>
                      <a:pt x="365" y="7"/>
                    </a:cubicBezTo>
                    <a:cubicBezTo>
                      <a:pt x="375" y="9"/>
                      <a:pt x="382" y="11"/>
                      <a:pt x="392" y="13"/>
                    </a:cubicBezTo>
                    <a:cubicBezTo>
                      <a:pt x="394" y="6"/>
                      <a:pt x="405" y="5"/>
                      <a:pt x="411" y="5"/>
                    </a:cubicBezTo>
                    <a:cubicBezTo>
                      <a:pt x="442" y="5"/>
                      <a:pt x="465" y="9"/>
                      <a:pt x="495" y="20"/>
                    </a:cubicBezTo>
                    <a:cubicBezTo>
                      <a:pt x="517" y="27"/>
                      <a:pt x="537" y="38"/>
                      <a:pt x="558" y="44"/>
                    </a:cubicBezTo>
                    <a:cubicBezTo>
                      <a:pt x="589" y="53"/>
                      <a:pt x="610" y="76"/>
                      <a:pt x="626" y="103"/>
                    </a:cubicBezTo>
                    <a:cubicBezTo>
                      <a:pt x="644" y="113"/>
                      <a:pt x="663" y="129"/>
                      <a:pt x="673" y="148"/>
                    </a:cubicBezTo>
                    <a:cubicBezTo>
                      <a:pt x="679" y="160"/>
                      <a:pt x="679" y="177"/>
                      <a:pt x="688" y="186"/>
                    </a:cubicBezTo>
                    <a:cubicBezTo>
                      <a:pt x="704" y="204"/>
                      <a:pt x="699" y="206"/>
                      <a:pt x="707" y="213"/>
                    </a:cubicBezTo>
                    <a:cubicBezTo>
                      <a:pt x="723" y="226"/>
                      <a:pt x="722" y="272"/>
                      <a:pt x="725" y="275"/>
                    </a:cubicBezTo>
                    <a:cubicBezTo>
                      <a:pt x="767" y="311"/>
                      <a:pt x="723" y="411"/>
                      <a:pt x="670" y="385"/>
                    </a:cubicBezTo>
                    <a:cubicBezTo>
                      <a:pt x="690" y="416"/>
                      <a:pt x="654" y="460"/>
                      <a:pt x="637" y="482"/>
                    </a:cubicBezTo>
                    <a:cubicBezTo>
                      <a:pt x="616" y="511"/>
                      <a:pt x="565" y="535"/>
                      <a:pt x="531" y="541"/>
                    </a:cubicBezTo>
                    <a:cubicBezTo>
                      <a:pt x="522" y="543"/>
                      <a:pt x="457" y="534"/>
                      <a:pt x="500" y="564"/>
                    </a:cubicBezTo>
                    <a:cubicBezTo>
                      <a:pt x="509" y="570"/>
                      <a:pt x="531" y="573"/>
                      <a:pt x="517" y="586"/>
                    </a:cubicBezTo>
                    <a:cubicBezTo>
                      <a:pt x="511" y="591"/>
                      <a:pt x="489" y="591"/>
                      <a:pt x="489" y="591"/>
                    </a:cubicBezTo>
                    <a:cubicBezTo>
                      <a:pt x="489" y="591"/>
                      <a:pt x="476" y="581"/>
                      <a:pt x="462" y="569"/>
                    </a:cubicBezTo>
                    <a:cubicBezTo>
                      <a:pt x="431" y="542"/>
                      <a:pt x="432" y="541"/>
                      <a:pt x="395" y="501"/>
                    </a:cubicBezTo>
                    <a:cubicBezTo>
                      <a:pt x="389" y="495"/>
                      <a:pt x="369" y="492"/>
                      <a:pt x="361" y="486"/>
                    </a:cubicBezTo>
                    <a:close/>
                    <a:moveTo>
                      <a:pt x="293" y="411"/>
                    </a:moveTo>
                    <a:cubicBezTo>
                      <a:pt x="305" y="405"/>
                      <a:pt x="319" y="407"/>
                      <a:pt x="332" y="406"/>
                    </a:cubicBezTo>
                    <a:cubicBezTo>
                      <a:pt x="347" y="404"/>
                      <a:pt x="349" y="402"/>
                      <a:pt x="349" y="390"/>
                    </a:cubicBezTo>
                    <a:cubicBezTo>
                      <a:pt x="349" y="380"/>
                      <a:pt x="360" y="381"/>
                      <a:pt x="365" y="388"/>
                    </a:cubicBezTo>
                    <a:cubicBezTo>
                      <a:pt x="383" y="410"/>
                      <a:pt x="396" y="412"/>
                      <a:pt x="424" y="411"/>
                    </a:cubicBezTo>
                    <a:cubicBezTo>
                      <a:pt x="445" y="409"/>
                      <a:pt x="483" y="405"/>
                      <a:pt x="452" y="381"/>
                    </a:cubicBezTo>
                    <a:cubicBezTo>
                      <a:pt x="438" y="371"/>
                      <a:pt x="378" y="392"/>
                      <a:pt x="420" y="372"/>
                    </a:cubicBezTo>
                    <a:cubicBezTo>
                      <a:pt x="425" y="369"/>
                      <a:pt x="422" y="360"/>
                      <a:pt x="418" y="350"/>
                    </a:cubicBezTo>
                    <a:cubicBezTo>
                      <a:pt x="423" y="350"/>
                      <a:pt x="423" y="350"/>
                      <a:pt x="423" y="350"/>
                    </a:cubicBezTo>
                    <a:cubicBezTo>
                      <a:pt x="427" y="359"/>
                      <a:pt x="433" y="366"/>
                      <a:pt x="439" y="367"/>
                    </a:cubicBezTo>
                    <a:cubicBezTo>
                      <a:pt x="473" y="369"/>
                      <a:pt x="468" y="406"/>
                      <a:pt x="511" y="390"/>
                    </a:cubicBezTo>
                    <a:cubicBezTo>
                      <a:pt x="507" y="388"/>
                      <a:pt x="497" y="368"/>
                      <a:pt x="499" y="367"/>
                    </a:cubicBezTo>
                    <a:cubicBezTo>
                      <a:pt x="509" y="364"/>
                      <a:pt x="520" y="378"/>
                      <a:pt x="517" y="387"/>
                    </a:cubicBezTo>
                    <a:cubicBezTo>
                      <a:pt x="522" y="385"/>
                      <a:pt x="560" y="371"/>
                      <a:pt x="548" y="364"/>
                    </a:cubicBezTo>
                    <a:cubicBezTo>
                      <a:pt x="517" y="343"/>
                      <a:pt x="561" y="350"/>
                      <a:pt x="559" y="367"/>
                    </a:cubicBezTo>
                    <a:cubicBezTo>
                      <a:pt x="563" y="363"/>
                      <a:pt x="575" y="342"/>
                      <a:pt x="577" y="331"/>
                    </a:cubicBezTo>
                    <a:cubicBezTo>
                      <a:pt x="579" y="321"/>
                      <a:pt x="595" y="262"/>
                      <a:pt x="590" y="255"/>
                    </a:cubicBezTo>
                    <a:cubicBezTo>
                      <a:pt x="586" y="249"/>
                      <a:pt x="576" y="257"/>
                      <a:pt x="569" y="263"/>
                    </a:cubicBezTo>
                    <a:cubicBezTo>
                      <a:pt x="567" y="265"/>
                      <a:pt x="565" y="266"/>
                      <a:pt x="564" y="267"/>
                    </a:cubicBezTo>
                    <a:cubicBezTo>
                      <a:pt x="550" y="275"/>
                      <a:pt x="550" y="261"/>
                      <a:pt x="555" y="261"/>
                    </a:cubicBezTo>
                    <a:cubicBezTo>
                      <a:pt x="562" y="261"/>
                      <a:pt x="585" y="241"/>
                      <a:pt x="595" y="245"/>
                    </a:cubicBezTo>
                    <a:cubicBezTo>
                      <a:pt x="598" y="247"/>
                      <a:pt x="600" y="251"/>
                      <a:pt x="600" y="260"/>
                    </a:cubicBezTo>
                    <a:cubicBezTo>
                      <a:pt x="599" y="283"/>
                      <a:pt x="585" y="309"/>
                      <a:pt x="596" y="333"/>
                    </a:cubicBezTo>
                    <a:cubicBezTo>
                      <a:pt x="604" y="352"/>
                      <a:pt x="642" y="326"/>
                      <a:pt x="655" y="322"/>
                    </a:cubicBezTo>
                    <a:cubicBezTo>
                      <a:pt x="664" y="320"/>
                      <a:pt x="679" y="277"/>
                      <a:pt x="675" y="310"/>
                    </a:cubicBezTo>
                    <a:cubicBezTo>
                      <a:pt x="672" y="332"/>
                      <a:pt x="639" y="337"/>
                      <a:pt x="623" y="346"/>
                    </a:cubicBezTo>
                    <a:cubicBezTo>
                      <a:pt x="625" y="348"/>
                      <a:pt x="627" y="351"/>
                      <a:pt x="629" y="354"/>
                    </a:cubicBezTo>
                    <a:cubicBezTo>
                      <a:pt x="628" y="345"/>
                      <a:pt x="660" y="355"/>
                      <a:pt x="667" y="348"/>
                    </a:cubicBezTo>
                    <a:cubicBezTo>
                      <a:pt x="666" y="346"/>
                      <a:pt x="677" y="320"/>
                      <a:pt x="680" y="319"/>
                    </a:cubicBezTo>
                    <a:cubicBezTo>
                      <a:pt x="694" y="318"/>
                      <a:pt x="675" y="346"/>
                      <a:pt x="676" y="348"/>
                    </a:cubicBezTo>
                    <a:cubicBezTo>
                      <a:pt x="677" y="354"/>
                      <a:pt x="686" y="348"/>
                      <a:pt x="690" y="351"/>
                    </a:cubicBezTo>
                    <a:cubicBezTo>
                      <a:pt x="692" y="344"/>
                      <a:pt x="690" y="296"/>
                      <a:pt x="694" y="295"/>
                    </a:cubicBezTo>
                    <a:cubicBezTo>
                      <a:pt x="706" y="293"/>
                      <a:pt x="700" y="334"/>
                      <a:pt x="702" y="338"/>
                    </a:cubicBezTo>
                    <a:cubicBezTo>
                      <a:pt x="702" y="338"/>
                      <a:pt x="722" y="355"/>
                      <a:pt x="716" y="355"/>
                    </a:cubicBezTo>
                    <a:cubicBezTo>
                      <a:pt x="715" y="355"/>
                      <a:pt x="713" y="354"/>
                      <a:pt x="710" y="353"/>
                    </a:cubicBezTo>
                    <a:cubicBezTo>
                      <a:pt x="687" y="342"/>
                      <a:pt x="696" y="371"/>
                      <a:pt x="678" y="379"/>
                    </a:cubicBezTo>
                    <a:cubicBezTo>
                      <a:pt x="692" y="381"/>
                      <a:pt x="708" y="369"/>
                      <a:pt x="719" y="357"/>
                    </a:cubicBezTo>
                    <a:cubicBezTo>
                      <a:pt x="722" y="354"/>
                      <a:pt x="724" y="350"/>
                      <a:pt x="726" y="347"/>
                    </a:cubicBezTo>
                    <a:cubicBezTo>
                      <a:pt x="726" y="347"/>
                      <a:pt x="726" y="347"/>
                      <a:pt x="726" y="346"/>
                    </a:cubicBezTo>
                    <a:cubicBezTo>
                      <a:pt x="726" y="346"/>
                      <a:pt x="726" y="346"/>
                      <a:pt x="726" y="346"/>
                    </a:cubicBezTo>
                    <a:cubicBezTo>
                      <a:pt x="726" y="346"/>
                      <a:pt x="726" y="346"/>
                      <a:pt x="726" y="346"/>
                    </a:cubicBezTo>
                    <a:cubicBezTo>
                      <a:pt x="726" y="346"/>
                      <a:pt x="726" y="346"/>
                      <a:pt x="726" y="346"/>
                    </a:cubicBezTo>
                    <a:cubicBezTo>
                      <a:pt x="726" y="346"/>
                      <a:pt x="727" y="346"/>
                      <a:pt x="727" y="346"/>
                    </a:cubicBezTo>
                    <a:cubicBezTo>
                      <a:pt x="727" y="345"/>
                      <a:pt x="727" y="345"/>
                      <a:pt x="727" y="345"/>
                    </a:cubicBezTo>
                    <a:cubicBezTo>
                      <a:pt x="727" y="345"/>
                      <a:pt x="727" y="345"/>
                      <a:pt x="727" y="345"/>
                    </a:cubicBezTo>
                    <a:cubicBezTo>
                      <a:pt x="741" y="317"/>
                      <a:pt x="684" y="257"/>
                      <a:pt x="655" y="283"/>
                    </a:cubicBezTo>
                    <a:cubicBezTo>
                      <a:pt x="631" y="305"/>
                      <a:pt x="591" y="281"/>
                      <a:pt x="635" y="283"/>
                    </a:cubicBezTo>
                    <a:cubicBezTo>
                      <a:pt x="647" y="284"/>
                      <a:pt x="655" y="272"/>
                      <a:pt x="669" y="272"/>
                    </a:cubicBezTo>
                    <a:cubicBezTo>
                      <a:pt x="679" y="272"/>
                      <a:pt x="680" y="271"/>
                      <a:pt x="681" y="259"/>
                    </a:cubicBezTo>
                    <a:cubicBezTo>
                      <a:pt x="682" y="237"/>
                      <a:pt x="666" y="216"/>
                      <a:pt x="655" y="199"/>
                    </a:cubicBezTo>
                    <a:cubicBezTo>
                      <a:pt x="643" y="182"/>
                      <a:pt x="611" y="199"/>
                      <a:pt x="612" y="170"/>
                    </a:cubicBezTo>
                    <a:cubicBezTo>
                      <a:pt x="613" y="152"/>
                      <a:pt x="595" y="165"/>
                      <a:pt x="587" y="171"/>
                    </a:cubicBezTo>
                    <a:cubicBezTo>
                      <a:pt x="574" y="180"/>
                      <a:pt x="566" y="188"/>
                      <a:pt x="566" y="198"/>
                    </a:cubicBezTo>
                    <a:cubicBezTo>
                      <a:pt x="566" y="203"/>
                      <a:pt x="568" y="210"/>
                      <a:pt x="574" y="217"/>
                    </a:cubicBezTo>
                    <a:cubicBezTo>
                      <a:pt x="588" y="236"/>
                      <a:pt x="570" y="227"/>
                      <a:pt x="561" y="214"/>
                    </a:cubicBezTo>
                    <a:cubicBezTo>
                      <a:pt x="546" y="190"/>
                      <a:pt x="543" y="210"/>
                      <a:pt x="535" y="228"/>
                    </a:cubicBezTo>
                    <a:cubicBezTo>
                      <a:pt x="532" y="236"/>
                      <a:pt x="525" y="242"/>
                      <a:pt x="517" y="248"/>
                    </a:cubicBezTo>
                    <a:cubicBezTo>
                      <a:pt x="510" y="254"/>
                      <a:pt x="503" y="260"/>
                      <a:pt x="498" y="268"/>
                    </a:cubicBezTo>
                    <a:cubicBezTo>
                      <a:pt x="487" y="289"/>
                      <a:pt x="496" y="281"/>
                      <a:pt x="507" y="296"/>
                    </a:cubicBezTo>
                    <a:cubicBezTo>
                      <a:pt x="509" y="294"/>
                      <a:pt x="528" y="279"/>
                      <a:pt x="532" y="282"/>
                    </a:cubicBezTo>
                    <a:cubicBezTo>
                      <a:pt x="541" y="288"/>
                      <a:pt x="511" y="300"/>
                      <a:pt x="512" y="308"/>
                    </a:cubicBezTo>
                    <a:cubicBezTo>
                      <a:pt x="515" y="323"/>
                      <a:pt x="492" y="295"/>
                      <a:pt x="493" y="295"/>
                    </a:cubicBezTo>
                    <a:cubicBezTo>
                      <a:pt x="487" y="291"/>
                      <a:pt x="464" y="297"/>
                      <a:pt x="448" y="300"/>
                    </a:cubicBezTo>
                    <a:cubicBezTo>
                      <a:pt x="446" y="295"/>
                      <a:pt x="446" y="295"/>
                      <a:pt x="446" y="295"/>
                    </a:cubicBezTo>
                    <a:cubicBezTo>
                      <a:pt x="450" y="294"/>
                      <a:pt x="454" y="293"/>
                      <a:pt x="457" y="291"/>
                    </a:cubicBezTo>
                    <a:cubicBezTo>
                      <a:pt x="465" y="287"/>
                      <a:pt x="505" y="255"/>
                      <a:pt x="517" y="234"/>
                    </a:cubicBezTo>
                    <a:cubicBezTo>
                      <a:pt x="500" y="228"/>
                      <a:pt x="480" y="239"/>
                      <a:pt x="467" y="231"/>
                    </a:cubicBezTo>
                    <a:cubicBezTo>
                      <a:pt x="434" y="209"/>
                      <a:pt x="457" y="229"/>
                      <a:pt x="431" y="237"/>
                    </a:cubicBezTo>
                    <a:cubicBezTo>
                      <a:pt x="416" y="241"/>
                      <a:pt x="408" y="218"/>
                      <a:pt x="393" y="220"/>
                    </a:cubicBezTo>
                    <a:cubicBezTo>
                      <a:pt x="383" y="222"/>
                      <a:pt x="386" y="231"/>
                      <a:pt x="380" y="236"/>
                    </a:cubicBezTo>
                    <a:cubicBezTo>
                      <a:pt x="373" y="248"/>
                      <a:pt x="356" y="267"/>
                      <a:pt x="341" y="269"/>
                    </a:cubicBezTo>
                    <a:cubicBezTo>
                      <a:pt x="351" y="280"/>
                      <a:pt x="331" y="316"/>
                      <a:pt x="324" y="309"/>
                    </a:cubicBezTo>
                    <a:cubicBezTo>
                      <a:pt x="316" y="301"/>
                      <a:pt x="347" y="282"/>
                      <a:pt x="334" y="274"/>
                    </a:cubicBezTo>
                    <a:cubicBezTo>
                      <a:pt x="302" y="254"/>
                      <a:pt x="256" y="283"/>
                      <a:pt x="226" y="311"/>
                    </a:cubicBezTo>
                    <a:cubicBezTo>
                      <a:pt x="216" y="320"/>
                      <a:pt x="208" y="329"/>
                      <a:pt x="202" y="336"/>
                    </a:cubicBezTo>
                    <a:cubicBezTo>
                      <a:pt x="201" y="338"/>
                      <a:pt x="200" y="340"/>
                      <a:pt x="198" y="342"/>
                    </a:cubicBezTo>
                    <a:cubicBezTo>
                      <a:pt x="176" y="372"/>
                      <a:pt x="148" y="424"/>
                      <a:pt x="201" y="443"/>
                    </a:cubicBezTo>
                    <a:cubicBezTo>
                      <a:pt x="215" y="448"/>
                      <a:pt x="230" y="454"/>
                      <a:pt x="245" y="460"/>
                    </a:cubicBezTo>
                    <a:cubicBezTo>
                      <a:pt x="245" y="460"/>
                      <a:pt x="245" y="460"/>
                      <a:pt x="245" y="460"/>
                    </a:cubicBezTo>
                    <a:cubicBezTo>
                      <a:pt x="251" y="462"/>
                      <a:pt x="257" y="464"/>
                      <a:pt x="263" y="466"/>
                    </a:cubicBezTo>
                    <a:cubicBezTo>
                      <a:pt x="287" y="473"/>
                      <a:pt x="300" y="451"/>
                      <a:pt x="320" y="444"/>
                    </a:cubicBezTo>
                    <a:cubicBezTo>
                      <a:pt x="327" y="442"/>
                      <a:pt x="329" y="441"/>
                      <a:pt x="330" y="441"/>
                    </a:cubicBezTo>
                    <a:cubicBezTo>
                      <a:pt x="329" y="441"/>
                      <a:pt x="328" y="441"/>
                      <a:pt x="327" y="441"/>
                    </a:cubicBezTo>
                    <a:cubicBezTo>
                      <a:pt x="346" y="434"/>
                      <a:pt x="364" y="425"/>
                      <a:pt x="380" y="413"/>
                    </a:cubicBezTo>
                    <a:cubicBezTo>
                      <a:pt x="371" y="409"/>
                      <a:pt x="366" y="404"/>
                      <a:pt x="360" y="396"/>
                    </a:cubicBezTo>
                    <a:cubicBezTo>
                      <a:pt x="360" y="425"/>
                      <a:pt x="302" y="408"/>
                      <a:pt x="288" y="426"/>
                    </a:cubicBezTo>
                    <a:cubicBezTo>
                      <a:pt x="280" y="436"/>
                      <a:pt x="265" y="457"/>
                      <a:pt x="249" y="457"/>
                    </a:cubicBezTo>
                    <a:cubicBezTo>
                      <a:pt x="248" y="457"/>
                      <a:pt x="247" y="457"/>
                      <a:pt x="247" y="457"/>
                    </a:cubicBezTo>
                    <a:cubicBezTo>
                      <a:pt x="246" y="457"/>
                      <a:pt x="246" y="457"/>
                      <a:pt x="246" y="457"/>
                    </a:cubicBezTo>
                    <a:cubicBezTo>
                      <a:pt x="241" y="454"/>
                      <a:pt x="258" y="442"/>
                      <a:pt x="260" y="442"/>
                    </a:cubicBezTo>
                    <a:cubicBezTo>
                      <a:pt x="271" y="437"/>
                      <a:pt x="275" y="428"/>
                      <a:pt x="282" y="420"/>
                    </a:cubicBezTo>
                    <a:cubicBezTo>
                      <a:pt x="285" y="416"/>
                      <a:pt x="288" y="413"/>
                      <a:pt x="293" y="411"/>
                    </a:cubicBezTo>
                    <a:close/>
                    <a:moveTo>
                      <a:pt x="711" y="287"/>
                    </a:moveTo>
                    <a:cubicBezTo>
                      <a:pt x="720" y="295"/>
                      <a:pt x="728" y="307"/>
                      <a:pt x="733" y="317"/>
                    </a:cubicBezTo>
                    <a:cubicBezTo>
                      <a:pt x="733" y="304"/>
                      <a:pt x="727" y="273"/>
                      <a:pt x="711" y="287"/>
                    </a:cubicBezTo>
                    <a:close/>
                    <a:moveTo>
                      <a:pt x="549" y="520"/>
                    </a:moveTo>
                    <a:cubicBezTo>
                      <a:pt x="543" y="522"/>
                      <a:pt x="537" y="526"/>
                      <a:pt x="532" y="527"/>
                    </a:cubicBezTo>
                    <a:cubicBezTo>
                      <a:pt x="519" y="529"/>
                      <a:pt x="505" y="527"/>
                      <a:pt x="493" y="521"/>
                    </a:cubicBezTo>
                    <a:cubicBezTo>
                      <a:pt x="484" y="518"/>
                      <a:pt x="444" y="491"/>
                      <a:pt x="444" y="485"/>
                    </a:cubicBezTo>
                    <a:cubicBezTo>
                      <a:pt x="443" y="503"/>
                      <a:pt x="482" y="521"/>
                      <a:pt x="495" y="526"/>
                    </a:cubicBezTo>
                    <a:cubicBezTo>
                      <a:pt x="506" y="530"/>
                      <a:pt x="520" y="535"/>
                      <a:pt x="533" y="532"/>
                    </a:cubicBezTo>
                    <a:cubicBezTo>
                      <a:pt x="536" y="531"/>
                      <a:pt x="549" y="521"/>
                      <a:pt x="549" y="520"/>
                    </a:cubicBezTo>
                    <a:cubicBezTo>
                      <a:pt x="551" y="524"/>
                      <a:pt x="549" y="527"/>
                      <a:pt x="544" y="530"/>
                    </a:cubicBezTo>
                    <a:cubicBezTo>
                      <a:pt x="543" y="530"/>
                      <a:pt x="543" y="531"/>
                      <a:pt x="542" y="531"/>
                    </a:cubicBezTo>
                    <a:cubicBezTo>
                      <a:pt x="544" y="531"/>
                      <a:pt x="545" y="530"/>
                      <a:pt x="546" y="530"/>
                    </a:cubicBezTo>
                    <a:cubicBezTo>
                      <a:pt x="555" y="527"/>
                      <a:pt x="563" y="524"/>
                      <a:pt x="572" y="521"/>
                    </a:cubicBezTo>
                    <a:cubicBezTo>
                      <a:pt x="564" y="514"/>
                      <a:pt x="556" y="516"/>
                      <a:pt x="549" y="520"/>
                    </a:cubicBezTo>
                    <a:close/>
                    <a:moveTo>
                      <a:pt x="249" y="133"/>
                    </a:moveTo>
                    <a:cubicBezTo>
                      <a:pt x="231" y="115"/>
                      <a:pt x="170" y="55"/>
                      <a:pt x="173" y="120"/>
                    </a:cubicBezTo>
                    <a:cubicBezTo>
                      <a:pt x="180" y="116"/>
                      <a:pt x="190" y="115"/>
                      <a:pt x="198" y="116"/>
                    </a:cubicBezTo>
                    <a:cubicBezTo>
                      <a:pt x="203" y="119"/>
                      <a:pt x="203" y="122"/>
                      <a:pt x="197" y="124"/>
                    </a:cubicBezTo>
                    <a:cubicBezTo>
                      <a:pt x="190" y="123"/>
                      <a:pt x="180" y="125"/>
                      <a:pt x="175" y="130"/>
                    </a:cubicBezTo>
                    <a:cubicBezTo>
                      <a:pt x="178" y="141"/>
                      <a:pt x="145" y="123"/>
                      <a:pt x="150" y="155"/>
                    </a:cubicBezTo>
                    <a:cubicBezTo>
                      <a:pt x="154" y="168"/>
                      <a:pt x="123" y="134"/>
                      <a:pt x="124" y="130"/>
                    </a:cubicBezTo>
                    <a:cubicBezTo>
                      <a:pt x="127" y="126"/>
                      <a:pt x="130" y="125"/>
                      <a:pt x="135" y="128"/>
                    </a:cubicBezTo>
                    <a:cubicBezTo>
                      <a:pt x="140" y="137"/>
                      <a:pt x="146" y="136"/>
                      <a:pt x="151" y="126"/>
                    </a:cubicBezTo>
                    <a:cubicBezTo>
                      <a:pt x="165" y="130"/>
                      <a:pt x="169" y="125"/>
                      <a:pt x="165" y="113"/>
                    </a:cubicBezTo>
                    <a:cubicBezTo>
                      <a:pt x="165" y="105"/>
                      <a:pt x="168" y="98"/>
                      <a:pt x="172" y="91"/>
                    </a:cubicBezTo>
                    <a:cubicBezTo>
                      <a:pt x="154" y="99"/>
                      <a:pt x="140" y="113"/>
                      <a:pt x="163" y="85"/>
                    </a:cubicBezTo>
                    <a:cubicBezTo>
                      <a:pt x="176" y="70"/>
                      <a:pt x="135" y="89"/>
                      <a:pt x="132" y="91"/>
                    </a:cubicBezTo>
                    <a:cubicBezTo>
                      <a:pt x="132" y="91"/>
                      <a:pt x="132" y="91"/>
                      <a:pt x="132" y="91"/>
                    </a:cubicBezTo>
                    <a:cubicBezTo>
                      <a:pt x="132" y="91"/>
                      <a:pt x="132" y="91"/>
                      <a:pt x="132" y="91"/>
                    </a:cubicBezTo>
                    <a:cubicBezTo>
                      <a:pt x="132" y="91"/>
                      <a:pt x="132" y="91"/>
                      <a:pt x="132" y="91"/>
                    </a:cubicBezTo>
                    <a:cubicBezTo>
                      <a:pt x="122" y="96"/>
                      <a:pt x="119" y="94"/>
                      <a:pt x="126" y="108"/>
                    </a:cubicBezTo>
                    <a:cubicBezTo>
                      <a:pt x="137" y="100"/>
                      <a:pt x="156" y="99"/>
                      <a:pt x="138" y="110"/>
                    </a:cubicBezTo>
                    <a:cubicBezTo>
                      <a:pt x="133" y="113"/>
                      <a:pt x="128" y="117"/>
                      <a:pt x="123" y="119"/>
                    </a:cubicBezTo>
                    <a:cubicBezTo>
                      <a:pt x="80" y="143"/>
                      <a:pt x="149" y="162"/>
                      <a:pt x="126" y="185"/>
                    </a:cubicBezTo>
                    <a:cubicBezTo>
                      <a:pt x="144" y="187"/>
                      <a:pt x="143" y="199"/>
                      <a:pt x="151" y="212"/>
                    </a:cubicBezTo>
                    <a:cubicBezTo>
                      <a:pt x="141" y="176"/>
                      <a:pt x="171" y="135"/>
                      <a:pt x="213" y="147"/>
                    </a:cubicBezTo>
                    <a:cubicBezTo>
                      <a:pt x="209" y="139"/>
                      <a:pt x="218" y="136"/>
                      <a:pt x="224" y="140"/>
                    </a:cubicBezTo>
                    <a:cubicBezTo>
                      <a:pt x="237" y="148"/>
                      <a:pt x="233" y="137"/>
                      <a:pt x="249" y="133"/>
                    </a:cubicBezTo>
                    <a:close/>
                    <a:moveTo>
                      <a:pt x="548" y="177"/>
                    </a:moveTo>
                    <a:cubicBezTo>
                      <a:pt x="551" y="176"/>
                      <a:pt x="551" y="174"/>
                      <a:pt x="549" y="171"/>
                    </a:cubicBezTo>
                    <a:cubicBezTo>
                      <a:pt x="549" y="168"/>
                      <a:pt x="549" y="165"/>
                      <a:pt x="549" y="164"/>
                    </a:cubicBezTo>
                    <a:cubicBezTo>
                      <a:pt x="541" y="145"/>
                      <a:pt x="513" y="91"/>
                      <a:pt x="492" y="125"/>
                    </a:cubicBezTo>
                    <a:cubicBezTo>
                      <a:pt x="477" y="150"/>
                      <a:pt x="487" y="194"/>
                      <a:pt x="458" y="206"/>
                    </a:cubicBezTo>
                    <a:cubicBezTo>
                      <a:pt x="455" y="208"/>
                      <a:pt x="452" y="209"/>
                      <a:pt x="449" y="211"/>
                    </a:cubicBezTo>
                    <a:cubicBezTo>
                      <a:pt x="464" y="215"/>
                      <a:pt x="473" y="232"/>
                      <a:pt x="488" y="223"/>
                    </a:cubicBezTo>
                    <a:cubicBezTo>
                      <a:pt x="502" y="215"/>
                      <a:pt x="511" y="225"/>
                      <a:pt x="524" y="227"/>
                    </a:cubicBezTo>
                    <a:cubicBezTo>
                      <a:pt x="530" y="227"/>
                      <a:pt x="544" y="196"/>
                      <a:pt x="548" y="177"/>
                    </a:cubicBezTo>
                    <a:close/>
                    <a:moveTo>
                      <a:pt x="614" y="406"/>
                    </a:moveTo>
                    <a:cubicBezTo>
                      <a:pt x="620" y="424"/>
                      <a:pt x="681" y="400"/>
                      <a:pt x="663" y="385"/>
                    </a:cubicBezTo>
                    <a:cubicBezTo>
                      <a:pt x="653" y="405"/>
                      <a:pt x="615" y="406"/>
                      <a:pt x="614" y="406"/>
                    </a:cubicBezTo>
                    <a:close/>
                    <a:moveTo>
                      <a:pt x="474" y="106"/>
                    </a:moveTo>
                    <a:cubicBezTo>
                      <a:pt x="464" y="101"/>
                      <a:pt x="456" y="95"/>
                      <a:pt x="452" y="84"/>
                    </a:cubicBezTo>
                    <a:cubicBezTo>
                      <a:pt x="454" y="91"/>
                      <a:pt x="440" y="88"/>
                      <a:pt x="437" y="94"/>
                    </a:cubicBezTo>
                    <a:cubicBezTo>
                      <a:pt x="432" y="106"/>
                      <a:pt x="443" y="119"/>
                      <a:pt x="447" y="130"/>
                    </a:cubicBezTo>
                    <a:cubicBezTo>
                      <a:pt x="448" y="128"/>
                      <a:pt x="466" y="119"/>
                      <a:pt x="468" y="122"/>
                    </a:cubicBezTo>
                    <a:cubicBezTo>
                      <a:pt x="477" y="130"/>
                      <a:pt x="455" y="133"/>
                      <a:pt x="453" y="136"/>
                    </a:cubicBezTo>
                    <a:cubicBezTo>
                      <a:pt x="461" y="137"/>
                      <a:pt x="468" y="147"/>
                      <a:pt x="472" y="154"/>
                    </a:cubicBezTo>
                    <a:cubicBezTo>
                      <a:pt x="475" y="140"/>
                      <a:pt x="493" y="116"/>
                      <a:pt x="474" y="106"/>
                    </a:cubicBezTo>
                    <a:close/>
                    <a:moveTo>
                      <a:pt x="570" y="368"/>
                    </a:moveTo>
                    <a:cubicBezTo>
                      <a:pt x="578" y="375"/>
                      <a:pt x="587" y="389"/>
                      <a:pt x="582" y="400"/>
                    </a:cubicBezTo>
                    <a:cubicBezTo>
                      <a:pt x="588" y="399"/>
                      <a:pt x="594" y="393"/>
                      <a:pt x="598" y="393"/>
                    </a:cubicBezTo>
                    <a:cubicBezTo>
                      <a:pt x="589" y="388"/>
                      <a:pt x="590" y="386"/>
                      <a:pt x="595" y="383"/>
                    </a:cubicBezTo>
                    <a:cubicBezTo>
                      <a:pt x="584" y="384"/>
                      <a:pt x="584" y="367"/>
                      <a:pt x="570" y="368"/>
                    </a:cubicBezTo>
                    <a:close/>
                    <a:moveTo>
                      <a:pt x="280" y="140"/>
                    </a:moveTo>
                    <a:cubicBezTo>
                      <a:pt x="283" y="151"/>
                      <a:pt x="270" y="167"/>
                      <a:pt x="270" y="158"/>
                    </a:cubicBezTo>
                    <a:cubicBezTo>
                      <a:pt x="270" y="149"/>
                      <a:pt x="276" y="140"/>
                      <a:pt x="264" y="140"/>
                    </a:cubicBezTo>
                    <a:cubicBezTo>
                      <a:pt x="254" y="139"/>
                      <a:pt x="240" y="142"/>
                      <a:pt x="237" y="153"/>
                    </a:cubicBezTo>
                    <a:cubicBezTo>
                      <a:pt x="237" y="174"/>
                      <a:pt x="234" y="192"/>
                      <a:pt x="228" y="211"/>
                    </a:cubicBezTo>
                    <a:cubicBezTo>
                      <a:pt x="228" y="211"/>
                      <a:pt x="228" y="211"/>
                      <a:pt x="228" y="211"/>
                    </a:cubicBezTo>
                    <a:cubicBezTo>
                      <a:pt x="228" y="211"/>
                      <a:pt x="228" y="212"/>
                      <a:pt x="228" y="212"/>
                    </a:cubicBezTo>
                    <a:cubicBezTo>
                      <a:pt x="228" y="212"/>
                      <a:pt x="228" y="212"/>
                      <a:pt x="228" y="213"/>
                    </a:cubicBezTo>
                    <a:cubicBezTo>
                      <a:pt x="228" y="213"/>
                      <a:pt x="228" y="213"/>
                      <a:pt x="228" y="213"/>
                    </a:cubicBezTo>
                    <a:cubicBezTo>
                      <a:pt x="228" y="213"/>
                      <a:pt x="228" y="213"/>
                      <a:pt x="228" y="213"/>
                    </a:cubicBezTo>
                    <a:cubicBezTo>
                      <a:pt x="228" y="213"/>
                      <a:pt x="228" y="213"/>
                      <a:pt x="228" y="213"/>
                    </a:cubicBezTo>
                    <a:cubicBezTo>
                      <a:pt x="228" y="214"/>
                      <a:pt x="228" y="214"/>
                      <a:pt x="227" y="215"/>
                    </a:cubicBezTo>
                    <a:cubicBezTo>
                      <a:pt x="227" y="215"/>
                      <a:pt x="227" y="215"/>
                      <a:pt x="227" y="215"/>
                    </a:cubicBezTo>
                    <a:cubicBezTo>
                      <a:pt x="227" y="215"/>
                      <a:pt x="227" y="216"/>
                      <a:pt x="227" y="216"/>
                    </a:cubicBezTo>
                    <a:cubicBezTo>
                      <a:pt x="227" y="216"/>
                      <a:pt x="227" y="216"/>
                      <a:pt x="227" y="216"/>
                    </a:cubicBezTo>
                    <a:cubicBezTo>
                      <a:pt x="227" y="216"/>
                      <a:pt x="227" y="216"/>
                      <a:pt x="227" y="216"/>
                    </a:cubicBezTo>
                    <a:cubicBezTo>
                      <a:pt x="227" y="216"/>
                      <a:pt x="227" y="217"/>
                      <a:pt x="227" y="217"/>
                    </a:cubicBezTo>
                    <a:cubicBezTo>
                      <a:pt x="227" y="217"/>
                      <a:pt x="227" y="217"/>
                      <a:pt x="227" y="217"/>
                    </a:cubicBezTo>
                    <a:cubicBezTo>
                      <a:pt x="227" y="218"/>
                      <a:pt x="226" y="219"/>
                      <a:pt x="226" y="220"/>
                    </a:cubicBezTo>
                    <a:cubicBezTo>
                      <a:pt x="226" y="220"/>
                      <a:pt x="226" y="220"/>
                      <a:pt x="226" y="221"/>
                    </a:cubicBezTo>
                    <a:cubicBezTo>
                      <a:pt x="226" y="221"/>
                      <a:pt x="225" y="221"/>
                      <a:pt x="225" y="221"/>
                    </a:cubicBezTo>
                    <a:cubicBezTo>
                      <a:pt x="225" y="222"/>
                      <a:pt x="225" y="222"/>
                      <a:pt x="225" y="222"/>
                    </a:cubicBezTo>
                    <a:cubicBezTo>
                      <a:pt x="225" y="222"/>
                      <a:pt x="225" y="222"/>
                      <a:pt x="225" y="222"/>
                    </a:cubicBezTo>
                    <a:cubicBezTo>
                      <a:pt x="225" y="222"/>
                      <a:pt x="225" y="222"/>
                      <a:pt x="225" y="222"/>
                    </a:cubicBezTo>
                    <a:cubicBezTo>
                      <a:pt x="218" y="247"/>
                      <a:pt x="212" y="276"/>
                      <a:pt x="228" y="298"/>
                    </a:cubicBezTo>
                    <a:cubicBezTo>
                      <a:pt x="239" y="289"/>
                      <a:pt x="251" y="281"/>
                      <a:pt x="264" y="274"/>
                    </a:cubicBezTo>
                    <a:cubicBezTo>
                      <a:pt x="242" y="263"/>
                      <a:pt x="263" y="242"/>
                      <a:pt x="273" y="231"/>
                    </a:cubicBezTo>
                    <a:cubicBezTo>
                      <a:pt x="290" y="211"/>
                      <a:pt x="293" y="200"/>
                      <a:pt x="301" y="176"/>
                    </a:cubicBezTo>
                    <a:cubicBezTo>
                      <a:pt x="306" y="161"/>
                      <a:pt x="317" y="151"/>
                      <a:pt x="323" y="137"/>
                    </a:cubicBezTo>
                    <a:cubicBezTo>
                      <a:pt x="327" y="138"/>
                      <a:pt x="327" y="138"/>
                      <a:pt x="327" y="138"/>
                    </a:cubicBezTo>
                    <a:cubicBezTo>
                      <a:pt x="323" y="151"/>
                      <a:pt x="318" y="163"/>
                      <a:pt x="313" y="171"/>
                    </a:cubicBezTo>
                    <a:cubicBezTo>
                      <a:pt x="305" y="183"/>
                      <a:pt x="308" y="199"/>
                      <a:pt x="301" y="211"/>
                    </a:cubicBezTo>
                    <a:cubicBezTo>
                      <a:pt x="294" y="222"/>
                      <a:pt x="285" y="231"/>
                      <a:pt x="276" y="240"/>
                    </a:cubicBezTo>
                    <a:cubicBezTo>
                      <a:pt x="245" y="272"/>
                      <a:pt x="290" y="271"/>
                      <a:pt x="292" y="258"/>
                    </a:cubicBezTo>
                    <a:cubicBezTo>
                      <a:pt x="292" y="258"/>
                      <a:pt x="283" y="247"/>
                      <a:pt x="293" y="249"/>
                    </a:cubicBezTo>
                    <a:cubicBezTo>
                      <a:pt x="304" y="250"/>
                      <a:pt x="313" y="255"/>
                      <a:pt x="323" y="258"/>
                    </a:cubicBezTo>
                    <a:cubicBezTo>
                      <a:pt x="338" y="262"/>
                      <a:pt x="346" y="261"/>
                      <a:pt x="355" y="249"/>
                    </a:cubicBezTo>
                    <a:cubicBezTo>
                      <a:pt x="365" y="228"/>
                      <a:pt x="349" y="207"/>
                      <a:pt x="350" y="186"/>
                    </a:cubicBezTo>
                    <a:cubicBezTo>
                      <a:pt x="350" y="173"/>
                      <a:pt x="354" y="162"/>
                      <a:pt x="352" y="149"/>
                    </a:cubicBezTo>
                    <a:cubicBezTo>
                      <a:pt x="352" y="149"/>
                      <a:pt x="352" y="149"/>
                      <a:pt x="352" y="149"/>
                    </a:cubicBezTo>
                    <a:cubicBezTo>
                      <a:pt x="349" y="119"/>
                      <a:pt x="380" y="112"/>
                      <a:pt x="393" y="88"/>
                    </a:cubicBezTo>
                    <a:cubicBezTo>
                      <a:pt x="401" y="74"/>
                      <a:pt x="412" y="72"/>
                      <a:pt x="433" y="60"/>
                    </a:cubicBezTo>
                    <a:cubicBezTo>
                      <a:pt x="441" y="55"/>
                      <a:pt x="451" y="52"/>
                      <a:pt x="460" y="51"/>
                    </a:cubicBezTo>
                    <a:cubicBezTo>
                      <a:pt x="456" y="40"/>
                      <a:pt x="444" y="32"/>
                      <a:pt x="432" y="36"/>
                    </a:cubicBezTo>
                    <a:cubicBezTo>
                      <a:pt x="438" y="43"/>
                      <a:pt x="391" y="56"/>
                      <a:pt x="380" y="60"/>
                    </a:cubicBezTo>
                    <a:cubicBezTo>
                      <a:pt x="377" y="60"/>
                      <a:pt x="367" y="66"/>
                      <a:pt x="365" y="68"/>
                    </a:cubicBezTo>
                    <a:cubicBezTo>
                      <a:pt x="361" y="66"/>
                      <a:pt x="361" y="66"/>
                      <a:pt x="361" y="66"/>
                    </a:cubicBezTo>
                    <a:cubicBezTo>
                      <a:pt x="369" y="49"/>
                      <a:pt x="392" y="43"/>
                      <a:pt x="416" y="37"/>
                    </a:cubicBezTo>
                    <a:cubicBezTo>
                      <a:pt x="417" y="30"/>
                      <a:pt x="402" y="25"/>
                      <a:pt x="396" y="23"/>
                    </a:cubicBezTo>
                    <a:cubicBezTo>
                      <a:pt x="396" y="23"/>
                      <a:pt x="396" y="23"/>
                      <a:pt x="396" y="23"/>
                    </a:cubicBezTo>
                    <a:cubicBezTo>
                      <a:pt x="396" y="23"/>
                      <a:pt x="396" y="23"/>
                      <a:pt x="396" y="23"/>
                    </a:cubicBezTo>
                    <a:cubicBezTo>
                      <a:pt x="396" y="23"/>
                      <a:pt x="396" y="23"/>
                      <a:pt x="396" y="23"/>
                    </a:cubicBezTo>
                    <a:cubicBezTo>
                      <a:pt x="396" y="23"/>
                      <a:pt x="396" y="23"/>
                      <a:pt x="395" y="23"/>
                    </a:cubicBezTo>
                    <a:cubicBezTo>
                      <a:pt x="395" y="23"/>
                      <a:pt x="395" y="23"/>
                      <a:pt x="395" y="23"/>
                    </a:cubicBezTo>
                    <a:cubicBezTo>
                      <a:pt x="395" y="23"/>
                      <a:pt x="395" y="23"/>
                      <a:pt x="395" y="23"/>
                    </a:cubicBezTo>
                    <a:cubicBezTo>
                      <a:pt x="395" y="23"/>
                      <a:pt x="395" y="23"/>
                      <a:pt x="394" y="23"/>
                    </a:cubicBezTo>
                    <a:cubicBezTo>
                      <a:pt x="394" y="23"/>
                      <a:pt x="394" y="23"/>
                      <a:pt x="394" y="22"/>
                    </a:cubicBezTo>
                    <a:cubicBezTo>
                      <a:pt x="394" y="22"/>
                      <a:pt x="394" y="22"/>
                      <a:pt x="394" y="22"/>
                    </a:cubicBezTo>
                    <a:cubicBezTo>
                      <a:pt x="394" y="22"/>
                      <a:pt x="394" y="22"/>
                      <a:pt x="393" y="22"/>
                    </a:cubicBezTo>
                    <a:cubicBezTo>
                      <a:pt x="393" y="22"/>
                      <a:pt x="393" y="22"/>
                      <a:pt x="393" y="22"/>
                    </a:cubicBezTo>
                    <a:cubicBezTo>
                      <a:pt x="378" y="19"/>
                      <a:pt x="348" y="18"/>
                      <a:pt x="345" y="38"/>
                    </a:cubicBezTo>
                    <a:cubicBezTo>
                      <a:pt x="364" y="24"/>
                      <a:pt x="332" y="60"/>
                      <a:pt x="332" y="62"/>
                    </a:cubicBezTo>
                    <a:cubicBezTo>
                      <a:pt x="329" y="68"/>
                      <a:pt x="328" y="72"/>
                      <a:pt x="327" y="75"/>
                    </a:cubicBezTo>
                    <a:cubicBezTo>
                      <a:pt x="322" y="74"/>
                      <a:pt x="322" y="74"/>
                      <a:pt x="322" y="74"/>
                    </a:cubicBezTo>
                    <a:cubicBezTo>
                      <a:pt x="323" y="69"/>
                      <a:pt x="324" y="64"/>
                      <a:pt x="324" y="58"/>
                    </a:cubicBezTo>
                    <a:cubicBezTo>
                      <a:pt x="329" y="38"/>
                      <a:pt x="322" y="30"/>
                      <a:pt x="299" y="37"/>
                    </a:cubicBezTo>
                    <a:cubicBezTo>
                      <a:pt x="292" y="39"/>
                      <a:pt x="245" y="43"/>
                      <a:pt x="260" y="54"/>
                    </a:cubicBezTo>
                    <a:cubicBezTo>
                      <a:pt x="287" y="72"/>
                      <a:pt x="243" y="48"/>
                      <a:pt x="232" y="54"/>
                    </a:cubicBezTo>
                    <a:cubicBezTo>
                      <a:pt x="213" y="64"/>
                      <a:pt x="203" y="83"/>
                      <a:pt x="224" y="95"/>
                    </a:cubicBezTo>
                    <a:cubicBezTo>
                      <a:pt x="222" y="90"/>
                      <a:pt x="231" y="64"/>
                      <a:pt x="237" y="63"/>
                    </a:cubicBezTo>
                    <a:cubicBezTo>
                      <a:pt x="245" y="61"/>
                      <a:pt x="240" y="74"/>
                      <a:pt x="247" y="71"/>
                    </a:cubicBezTo>
                    <a:cubicBezTo>
                      <a:pt x="287" y="56"/>
                      <a:pt x="258" y="88"/>
                      <a:pt x="241" y="80"/>
                    </a:cubicBezTo>
                    <a:cubicBezTo>
                      <a:pt x="223" y="71"/>
                      <a:pt x="246" y="115"/>
                      <a:pt x="248" y="118"/>
                    </a:cubicBezTo>
                    <a:cubicBezTo>
                      <a:pt x="255" y="129"/>
                      <a:pt x="271" y="136"/>
                      <a:pt x="284" y="133"/>
                    </a:cubicBezTo>
                    <a:cubicBezTo>
                      <a:pt x="285" y="136"/>
                      <a:pt x="285" y="136"/>
                      <a:pt x="285" y="136"/>
                    </a:cubicBezTo>
                    <a:cubicBezTo>
                      <a:pt x="283" y="137"/>
                      <a:pt x="281" y="138"/>
                      <a:pt x="280" y="14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3405188" y="3136900"/>
                <a:ext cx="63500" cy="207963"/>
              </a:xfrm>
              <a:custGeom>
                <a:avLst/>
                <a:gdLst/>
                <a:ahLst/>
                <a:cxnLst>
                  <a:cxn ang="0">
                    <a:pos x="15" y="33"/>
                  </a:cxn>
                  <a:cxn ang="0">
                    <a:pos x="15" y="32"/>
                  </a:cxn>
                  <a:cxn ang="0">
                    <a:pos x="15" y="33"/>
                  </a:cxn>
                  <a:cxn ang="0">
                    <a:pos x="15" y="32"/>
                  </a:cxn>
                  <a:cxn ang="0">
                    <a:pos x="15" y="32"/>
                  </a:cxn>
                  <a:cxn ang="0">
                    <a:pos x="15" y="32"/>
                  </a:cxn>
                  <a:cxn ang="0">
                    <a:pos x="15" y="32"/>
                  </a:cxn>
                  <a:cxn ang="0">
                    <a:pos x="15" y="31"/>
                  </a:cxn>
                  <a:cxn ang="0">
                    <a:pos x="15" y="32"/>
                  </a:cxn>
                  <a:cxn ang="0">
                    <a:pos x="15" y="31"/>
                  </a:cxn>
                  <a:cxn ang="0">
                    <a:pos x="15" y="31"/>
                  </a:cxn>
                  <a:cxn ang="0">
                    <a:pos x="14" y="54"/>
                  </a:cxn>
                  <a:cxn ang="0">
                    <a:pos x="10" y="54"/>
                  </a:cxn>
                  <a:cxn ang="0">
                    <a:pos x="8" y="26"/>
                  </a:cxn>
                  <a:cxn ang="0">
                    <a:pos x="4" y="7"/>
                  </a:cxn>
                  <a:cxn ang="0">
                    <a:pos x="5" y="6"/>
                  </a:cxn>
                  <a:cxn ang="0">
                    <a:pos x="15" y="30"/>
                  </a:cxn>
                  <a:cxn ang="0">
                    <a:pos x="15" y="30"/>
                  </a:cxn>
                  <a:cxn ang="0">
                    <a:pos x="15" y="31"/>
                  </a:cxn>
                  <a:cxn ang="0">
                    <a:pos x="15" y="31"/>
                  </a:cxn>
                  <a:cxn ang="0">
                    <a:pos x="15" y="31"/>
                  </a:cxn>
                  <a:cxn ang="0">
                    <a:pos x="15" y="31"/>
                  </a:cxn>
                  <a:cxn ang="0">
                    <a:pos x="15" y="31"/>
                  </a:cxn>
                </a:cxnLst>
                <a:rect l="0" t="0" r="r" b="b"/>
                <a:pathLst>
                  <a:path w="17" h="55">
                    <a:moveTo>
                      <a:pt x="15" y="33"/>
                    </a:moveTo>
                    <a:cubicBezTo>
                      <a:pt x="15" y="33"/>
                      <a:pt x="15" y="32"/>
                      <a:pt x="15" y="32"/>
                    </a:cubicBezTo>
                    <a:cubicBezTo>
                      <a:pt x="15" y="32"/>
                      <a:pt x="15" y="33"/>
                      <a:pt x="15" y="33"/>
                    </a:cubicBezTo>
                    <a:close/>
                    <a:moveTo>
                      <a:pt x="15" y="32"/>
                    </a:moveTo>
                    <a:cubicBezTo>
                      <a:pt x="15" y="32"/>
                      <a:pt x="15" y="32"/>
                      <a:pt x="15" y="32"/>
                    </a:cubicBezTo>
                    <a:cubicBezTo>
                      <a:pt x="15" y="32"/>
                      <a:pt x="15" y="32"/>
                      <a:pt x="15" y="32"/>
                    </a:cubicBezTo>
                    <a:close/>
                    <a:moveTo>
                      <a:pt x="15" y="32"/>
                    </a:moveTo>
                    <a:cubicBezTo>
                      <a:pt x="15" y="31"/>
                      <a:pt x="15" y="31"/>
                      <a:pt x="15" y="31"/>
                    </a:cubicBezTo>
                    <a:cubicBezTo>
                      <a:pt x="15" y="31"/>
                      <a:pt x="15" y="32"/>
                      <a:pt x="15" y="32"/>
                    </a:cubicBezTo>
                    <a:close/>
                    <a:moveTo>
                      <a:pt x="15" y="31"/>
                    </a:moveTo>
                    <a:cubicBezTo>
                      <a:pt x="15" y="31"/>
                      <a:pt x="15" y="31"/>
                      <a:pt x="15" y="31"/>
                    </a:cubicBezTo>
                    <a:cubicBezTo>
                      <a:pt x="15" y="34"/>
                      <a:pt x="17" y="50"/>
                      <a:pt x="14" y="54"/>
                    </a:cubicBezTo>
                    <a:cubicBezTo>
                      <a:pt x="13" y="55"/>
                      <a:pt x="12" y="55"/>
                      <a:pt x="10" y="54"/>
                    </a:cubicBezTo>
                    <a:cubicBezTo>
                      <a:pt x="0" y="46"/>
                      <a:pt x="6" y="35"/>
                      <a:pt x="8" y="26"/>
                    </a:cubicBezTo>
                    <a:cubicBezTo>
                      <a:pt x="9" y="21"/>
                      <a:pt x="2" y="11"/>
                      <a:pt x="4" y="7"/>
                    </a:cubicBezTo>
                    <a:cubicBezTo>
                      <a:pt x="4" y="6"/>
                      <a:pt x="5" y="6"/>
                      <a:pt x="5" y="6"/>
                    </a:cubicBezTo>
                    <a:cubicBezTo>
                      <a:pt x="17" y="0"/>
                      <a:pt x="16" y="24"/>
                      <a:pt x="15" y="30"/>
                    </a:cubicBezTo>
                    <a:cubicBezTo>
                      <a:pt x="15" y="30"/>
                      <a:pt x="15" y="30"/>
                      <a:pt x="15" y="30"/>
                    </a:cubicBezTo>
                    <a:cubicBezTo>
                      <a:pt x="15" y="30"/>
                      <a:pt x="15" y="30"/>
                      <a:pt x="15" y="31"/>
                    </a:cubicBezTo>
                    <a:cubicBezTo>
                      <a:pt x="15" y="31"/>
                      <a:pt x="15" y="31"/>
                      <a:pt x="15" y="31"/>
                    </a:cubicBezTo>
                    <a:cubicBezTo>
                      <a:pt x="15" y="31"/>
                      <a:pt x="15" y="31"/>
                      <a:pt x="15" y="31"/>
                    </a:cubicBezTo>
                    <a:cubicBezTo>
                      <a:pt x="15" y="31"/>
                      <a:pt x="15" y="31"/>
                      <a:pt x="15" y="31"/>
                    </a:cubicBezTo>
                    <a:cubicBezTo>
                      <a:pt x="15" y="31"/>
                      <a:pt x="15" y="31"/>
                      <a:pt x="15" y="3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4" name="Group 54"/>
              <p:cNvGrpSpPr/>
              <p:nvPr/>
            </p:nvGrpSpPr>
            <p:grpSpPr>
              <a:xfrm>
                <a:off x="2855913" y="2025650"/>
                <a:ext cx="2268537" cy="1447801"/>
                <a:chOff x="2855913" y="2025650"/>
                <a:chExt cx="2268537" cy="1447801"/>
              </a:xfrm>
              <a:grpFill/>
            </p:grpSpPr>
            <p:sp>
              <p:nvSpPr>
                <p:cNvPr id="15" name="Freeform 6"/>
                <p:cNvSpPr>
                  <a:spLocks/>
                </p:cNvSpPr>
                <p:nvPr/>
              </p:nvSpPr>
              <p:spPr bwMode="auto">
                <a:xfrm>
                  <a:off x="3325813" y="2497138"/>
                  <a:ext cx="109538" cy="357188"/>
                </a:xfrm>
                <a:custGeom>
                  <a:avLst/>
                  <a:gdLst/>
                  <a:ahLst/>
                  <a:cxnLst>
                    <a:cxn ang="0">
                      <a:pos x="27" y="95"/>
                    </a:cxn>
                    <a:cxn ang="0">
                      <a:pos x="5" y="30"/>
                    </a:cxn>
                    <a:cxn ang="0">
                      <a:pos x="27" y="43"/>
                    </a:cxn>
                    <a:cxn ang="0">
                      <a:pos x="28" y="95"/>
                    </a:cxn>
                    <a:cxn ang="0">
                      <a:pos x="27" y="95"/>
                    </a:cxn>
                  </a:cxnLst>
                  <a:rect l="0" t="0" r="r" b="b"/>
                  <a:pathLst>
                    <a:path w="29" h="95">
                      <a:moveTo>
                        <a:pt x="27" y="95"/>
                      </a:moveTo>
                      <a:cubicBezTo>
                        <a:pt x="23" y="76"/>
                        <a:pt x="9" y="50"/>
                        <a:pt x="5" y="30"/>
                      </a:cubicBezTo>
                      <a:cubicBezTo>
                        <a:pt x="0" y="0"/>
                        <a:pt x="24" y="24"/>
                        <a:pt x="27" y="43"/>
                      </a:cubicBezTo>
                      <a:cubicBezTo>
                        <a:pt x="29" y="60"/>
                        <a:pt x="25" y="78"/>
                        <a:pt x="28" y="95"/>
                      </a:cubicBezTo>
                      <a:lnTo>
                        <a:pt x="27" y="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noEditPoints="1"/>
                </p:cNvSpPr>
                <p:nvPr/>
              </p:nvSpPr>
              <p:spPr bwMode="auto">
                <a:xfrm>
                  <a:off x="4819650" y="2590800"/>
                  <a:ext cx="304800" cy="249238"/>
                </a:xfrm>
                <a:custGeom>
                  <a:avLst/>
                  <a:gdLst/>
                  <a:ahLst/>
                  <a:cxnLst>
                    <a:cxn ang="0">
                      <a:pos x="53" y="44"/>
                    </a:cxn>
                    <a:cxn ang="0">
                      <a:pos x="53" y="44"/>
                    </a:cxn>
                    <a:cxn ang="0">
                      <a:pos x="53" y="44"/>
                    </a:cxn>
                    <a:cxn ang="0">
                      <a:pos x="54" y="44"/>
                    </a:cxn>
                    <a:cxn ang="0">
                      <a:pos x="54" y="44"/>
                    </a:cxn>
                    <a:cxn ang="0">
                      <a:pos x="21" y="54"/>
                    </a:cxn>
                    <a:cxn ang="0">
                      <a:pos x="19" y="52"/>
                    </a:cxn>
                    <a:cxn ang="0">
                      <a:pos x="12" y="27"/>
                    </a:cxn>
                    <a:cxn ang="0">
                      <a:pos x="0" y="7"/>
                    </a:cxn>
                    <a:cxn ang="0">
                      <a:pos x="23" y="47"/>
                    </a:cxn>
                    <a:cxn ang="0">
                      <a:pos x="51" y="31"/>
                    </a:cxn>
                    <a:cxn ang="0">
                      <a:pos x="66" y="15"/>
                    </a:cxn>
                    <a:cxn ang="0">
                      <a:pos x="80" y="57"/>
                    </a:cxn>
                    <a:cxn ang="0">
                      <a:pos x="72" y="58"/>
                    </a:cxn>
                    <a:cxn ang="0">
                      <a:pos x="64" y="24"/>
                    </a:cxn>
                    <a:cxn ang="0">
                      <a:pos x="54" y="44"/>
                    </a:cxn>
                    <a:cxn ang="0">
                      <a:pos x="54" y="44"/>
                    </a:cxn>
                    <a:cxn ang="0">
                      <a:pos x="54" y="44"/>
                    </a:cxn>
                    <a:cxn ang="0">
                      <a:pos x="52" y="44"/>
                    </a:cxn>
                    <a:cxn ang="0">
                      <a:pos x="52" y="44"/>
                    </a:cxn>
                  </a:cxnLst>
                  <a:rect l="0" t="0" r="r" b="b"/>
                  <a:pathLst>
                    <a:path w="81" h="66">
                      <a:moveTo>
                        <a:pt x="53" y="44"/>
                      </a:moveTo>
                      <a:cubicBezTo>
                        <a:pt x="53" y="44"/>
                        <a:pt x="53" y="44"/>
                        <a:pt x="53" y="44"/>
                      </a:cubicBezTo>
                      <a:cubicBezTo>
                        <a:pt x="53" y="44"/>
                        <a:pt x="53" y="44"/>
                        <a:pt x="53" y="44"/>
                      </a:cubicBezTo>
                      <a:close/>
                      <a:moveTo>
                        <a:pt x="54" y="44"/>
                      </a:moveTo>
                      <a:cubicBezTo>
                        <a:pt x="54" y="44"/>
                        <a:pt x="54" y="44"/>
                        <a:pt x="54" y="44"/>
                      </a:cubicBezTo>
                      <a:cubicBezTo>
                        <a:pt x="50" y="45"/>
                        <a:pt x="28" y="58"/>
                        <a:pt x="21" y="54"/>
                      </a:cubicBezTo>
                      <a:cubicBezTo>
                        <a:pt x="20" y="54"/>
                        <a:pt x="19" y="53"/>
                        <a:pt x="19" y="52"/>
                      </a:cubicBezTo>
                      <a:cubicBezTo>
                        <a:pt x="12" y="53"/>
                        <a:pt x="16" y="32"/>
                        <a:pt x="12" y="27"/>
                      </a:cubicBezTo>
                      <a:cubicBezTo>
                        <a:pt x="3" y="16"/>
                        <a:pt x="0" y="10"/>
                        <a:pt x="0" y="7"/>
                      </a:cubicBezTo>
                      <a:cubicBezTo>
                        <a:pt x="0" y="0"/>
                        <a:pt x="29" y="27"/>
                        <a:pt x="23" y="47"/>
                      </a:cubicBezTo>
                      <a:cubicBezTo>
                        <a:pt x="31" y="46"/>
                        <a:pt x="49" y="39"/>
                        <a:pt x="51" y="31"/>
                      </a:cubicBezTo>
                      <a:cubicBezTo>
                        <a:pt x="53" y="26"/>
                        <a:pt x="57" y="13"/>
                        <a:pt x="66" y="15"/>
                      </a:cubicBezTo>
                      <a:cubicBezTo>
                        <a:pt x="78" y="19"/>
                        <a:pt x="79" y="48"/>
                        <a:pt x="80" y="57"/>
                      </a:cubicBezTo>
                      <a:cubicBezTo>
                        <a:pt x="81" y="65"/>
                        <a:pt x="73" y="66"/>
                        <a:pt x="72" y="58"/>
                      </a:cubicBezTo>
                      <a:cubicBezTo>
                        <a:pt x="71" y="49"/>
                        <a:pt x="70" y="32"/>
                        <a:pt x="64" y="24"/>
                      </a:cubicBezTo>
                      <a:cubicBezTo>
                        <a:pt x="60" y="28"/>
                        <a:pt x="61" y="42"/>
                        <a:pt x="54" y="44"/>
                      </a:cubicBezTo>
                      <a:cubicBezTo>
                        <a:pt x="54" y="44"/>
                        <a:pt x="54" y="44"/>
                        <a:pt x="54" y="44"/>
                      </a:cubicBezTo>
                      <a:cubicBezTo>
                        <a:pt x="54" y="44"/>
                        <a:pt x="54" y="44"/>
                        <a:pt x="54" y="44"/>
                      </a:cubicBezTo>
                      <a:close/>
                      <a:moveTo>
                        <a:pt x="52" y="44"/>
                      </a:moveTo>
                      <a:cubicBezTo>
                        <a:pt x="52" y="44"/>
                        <a:pt x="52" y="44"/>
                        <a:pt x="52" y="4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p:cNvSpPr>
                <p:nvPr/>
              </p:nvSpPr>
              <p:spPr bwMode="auto">
                <a:xfrm>
                  <a:off x="4481513" y="2409825"/>
                  <a:ext cx="244475" cy="139700"/>
                </a:xfrm>
                <a:custGeom>
                  <a:avLst/>
                  <a:gdLst/>
                  <a:ahLst/>
                  <a:cxnLst>
                    <a:cxn ang="0">
                      <a:pos x="64" y="26"/>
                    </a:cxn>
                    <a:cxn ang="0">
                      <a:pos x="65" y="28"/>
                    </a:cxn>
                    <a:cxn ang="0">
                      <a:pos x="64" y="34"/>
                    </a:cxn>
                    <a:cxn ang="0">
                      <a:pos x="61" y="34"/>
                    </a:cxn>
                    <a:cxn ang="0">
                      <a:pos x="14" y="37"/>
                    </a:cxn>
                    <a:cxn ang="0">
                      <a:pos x="20" y="24"/>
                    </a:cxn>
                    <a:cxn ang="0">
                      <a:pos x="18" y="8"/>
                    </a:cxn>
                    <a:cxn ang="0">
                      <a:pos x="31" y="25"/>
                    </a:cxn>
                    <a:cxn ang="0">
                      <a:pos x="64" y="26"/>
                    </a:cxn>
                  </a:cxnLst>
                  <a:rect l="0" t="0" r="r" b="b"/>
                  <a:pathLst>
                    <a:path w="65" h="37">
                      <a:moveTo>
                        <a:pt x="64" y="26"/>
                      </a:moveTo>
                      <a:cubicBezTo>
                        <a:pt x="64" y="27"/>
                        <a:pt x="65" y="27"/>
                        <a:pt x="65" y="28"/>
                      </a:cubicBezTo>
                      <a:cubicBezTo>
                        <a:pt x="65" y="30"/>
                        <a:pt x="65" y="32"/>
                        <a:pt x="64" y="34"/>
                      </a:cubicBezTo>
                      <a:cubicBezTo>
                        <a:pt x="63" y="34"/>
                        <a:pt x="62" y="34"/>
                        <a:pt x="61" y="34"/>
                      </a:cubicBezTo>
                      <a:cubicBezTo>
                        <a:pt x="45" y="27"/>
                        <a:pt x="30" y="37"/>
                        <a:pt x="14" y="37"/>
                      </a:cubicBezTo>
                      <a:cubicBezTo>
                        <a:pt x="0" y="37"/>
                        <a:pt x="20" y="24"/>
                        <a:pt x="20" y="24"/>
                      </a:cubicBezTo>
                      <a:cubicBezTo>
                        <a:pt x="30" y="17"/>
                        <a:pt x="12" y="16"/>
                        <a:pt x="18" y="8"/>
                      </a:cubicBezTo>
                      <a:cubicBezTo>
                        <a:pt x="23" y="0"/>
                        <a:pt x="34" y="18"/>
                        <a:pt x="31" y="25"/>
                      </a:cubicBezTo>
                      <a:cubicBezTo>
                        <a:pt x="42" y="23"/>
                        <a:pt x="54" y="22"/>
                        <a:pt x="64" y="2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3"/>
                <p:cNvSpPr>
                  <a:spLocks/>
                </p:cNvSpPr>
                <p:nvPr/>
              </p:nvSpPr>
              <p:spPr bwMode="auto">
                <a:xfrm>
                  <a:off x="3638550" y="2025650"/>
                  <a:ext cx="195263" cy="285750"/>
                </a:xfrm>
                <a:custGeom>
                  <a:avLst/>
                  <a:gdLst/>
                  <a:ahLst/>
                  <a:cxnLst>
                    <a:cxn ang="0">
                      <a:pos x="48" y="6"/>
                    </a:cxn>
                    <a:cxn ang="0">
                      <a:pos x="22" y="48"/>
                    </a:cxn>
                    <a:cxn ang="0">
                      <a:pos x="0" y="62"/>
                    </a:cxn>
                    <a:cxn ang="0">
                      <a:pos x="13" y="52"/>
                    </a:cxn>
                    <a:cxn ang="0">
                      <a:pos x="19" y="26"/>
                    </a:cxn>
                    <a:cxn ang="0">
                      <a:pos x="48" y="6"/>
                    </a:cxn>
                  </a:cxnLst>
                  <a:rect l="0" t="0" r="r" b="b"/>
                  <a:pathLst>
                    <a:path w="52" h="76">
                      <a:moveTo>
                        <a:pt x="48" y="6"/>
                      </a:moveTo>
                      <a:cubicBezTo>
                        <a:pt x="52" y="11"/>
                        <a:pt x="29" y="45"/>
                        <a:pt x="22" y="48"/>
                      </a:cubicBezTo>
                      <a:cubicBezTo>
                        <a:pt x="21" y="57"/>
                        <a:pt x="0" y="76"/>
                        <a:pt x="0" y="62"/>
                      </a:cubicBezTo>
                      <a:cubicBezTo>
                        <a:pt x="0" y="56"/>
                        <a:pt x="11" y="59"/>
                        <a:pt x="13" y="52"/>
                      </a:cubicBezTo>
                      <a:cubicBezTo>
                        <a:pt x="15" y="42"/>
                        <a:pt x="12" y="34"/>
                        <a:pt x="19" y="26"/>
                      </a:cubicBezTo>
                      <a:cubicBezTo>
                        <a:pt x="21" y="23"/>
                        <a:pt x="43" y="0"/>
                        <a:pt x="4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8"/>
                <p:cNvSpPr>
                  <a:spLocks/>
                </p:cNvSpPr>
                <p:nvPr/>
              </p:nvSpPr>
              <p:spPr bwMode="auto">
                <a:xfrm>
                  <a:off x="4575175" y="2809875"/>
                  <a:ext cx="315913" cy="285750"/>
                </a:xfrm>
                <a:custGeom>
                  <a:avLst/>
                  <a:gdLst/>
                  <a:ahLst/>
                  <a:cxnLst>
                    <a:cxn ang="0">
                      <a:pos x="70" y="12"/>
                    </a:cxn>
                    <a:cxn ang="0">
                      <a:pos x="47" y="38"/>
                    </a:cxn>
                    <a:cxn ang="0">
                      <a:pos x="40" y="62"/>
                    </a:cxn>
                    <a:cxn ang="0">
                      <a:pos x="37" y="49"/>
                    </a:cxn>
                    <a:cxn ang="0">
                      <a:pos x="32" y="27"/>
                    </a:cxn>
                    <a:cxn ang="0">
                      <a:pos x="11" y="12"/>
                    </a:cxn>
                    <a:cxn ang="0">
                      <a:pos x="16" y="0"/>
                    </a:cxn>
                    <a:cxn ang="0">
                      <a:pos x="22" y="13"/>
                    </a:cxn>
                    <a:cxn ang="0">
                      <a:pos x="53" y="24"/>
                    </a:cxn>
                    <a:cxn ang="0">
                      <a:pos x="65" y="14"/>
                    </a:cxn>
                    <a:cxn ang="0">
                      <a:pos x="70" y="12"/>
                    </a:cxn>
                  </a:cxnLst>
                  <a:rect l="0" t="0" r="r" b="b"/>
                  <a:pathLst>
                    <a:path w="84" h="76">
                      <a:moveTo>
                        <a:pt x="70" y="12"/>
                      </a:moveTo>
                      <a:cubicBezTo>
                        <a:pt x="84" y="18"/>
                        <a:pt x="49" y="36"/>
                        <a:pt x="47" y="38"/>
                      </a:cubicBezTo>
                      <a:cubicBezTo>
                        <a:pt x="47" y="45"/>
                        <a:pt x="45" y="56"/>
                        <a:pt x="40" y="62"/>
                      </a:cubicBezTo>
                      <a:cubicBezTo>
                        <a:pt x="29" y="76"/>
                        <a:pt x="36" y="50"/>
                        <a:pt x="37" y="49"/>
                      </a:cubicBezTo>
                      <a:cubicBezTo>
                        <a:pt x="39" y="39"/>
                        <a:pt x="41" y="34"/>
                        <a:pt x="32" y="27"/>
                      </a:cubicBezTo>
                      <a:cubicBezTo>
                        <a:pt x="30" y="26"/>
                        <a:pt x="0" y="18"/>
                        <a:pt x="11" y="12"/>
                      </a:cubicBezTo>
                      <a:cubicBezTo>
                        <a:pt x="18" y="9"/>
                        <a:pt x="10" y="3"/>
                        <a:pt x="16" y="0"/>
                      </a:cubicBezTo>
                      <a:cubicBezTo>
                        <a:pt x="23" y="1"/>
                        <a:pt x="24" y="10"/>
                        <a:pt x="22" y="13"/>
                      </a:cubicBezTo>
                      <a:cubicBezTo>
                        <a:pt x="38" y="17"/>
                        <a:pt x="39" y="31"/>
                        <a:pt x="53" y="24"/>
                      </a:cubicBezTo>
                      <a:cubicBezTo>
                        <a:pt x="55" y="23"/>
                        <a:pt x="60" y="17"/>
                        <a:pt x="65" y="14"/>
                      </a:cubicBezTo>
                      <a:cubicBezTo>
                        <a:pt x="67" y="13"/>
                        <a:pt x="69" y="12"/>
                        <a:pt x="70"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9"/>
                <p:cNvSpPr>
                  <a:spLocks/>
                </p:cNvSpPr>
                <p:nvPr/>
              </p:nvSpPr>
              <p:spPr bwMode="auto">
                <a:xfrm>
                  <a:off x="3822700" y="2952750"/>
                  <a:ext cx="966788" cy="244475"/>
                </a:xfrm>
                <a:custGeom>
                  <a:avLst/>
                  <a:gdLst/>
                  <a:ahLst/>
                  <a:cxnLst>
                    <a:cxn ang="0">
                      <a:pos x="232" y="45"/>
                    </a:cxn>
                    <a:cxn ang="0">
                      <a:pos x="246" y="52"/>
                    </a:cxn>
                    <a:cxn ang="0">
                      <a:pos x="207" y="60"/>
                    </a:cxn>
                    <a:cxn ang="0">
                      <a:pos x="151" y="49"/>
                    </a:cxn>
                    <a:cxn ang="0">
                      <a:pos x="114" y="63"/>
                    </a:cxn>
                    <a:cxn ang="0">
                      <a:pos x="109" y="63"/>
                    </a:cxn>
                    <a:cxn ang="0">
                      <a:pos x="95" y="29"/>
                    </a:cxn>
                    <a:cxn ang="0">
                      <a:pos x="52" y="50"/>
                    </a:cxn>
                    <a:cxn ang="0">
                      <a:pos x="10" y="58"/>
                    </a:cxn>
                    <a:cxn ang="0">
                      <a:pos x="0" y="49"/>
                    </a:cxn>
                    <a:cxn ang="0">
                      <a:pos x="1" y="47"/>
                    </a:cxn>
                    <a:cxn ang="0">
                      <a:pos x="76" y="27"/>
                    </a:cxn>
                    <a:cxn ang="0">
                      <a:pos x="86" y="8"/>
                    </a:cxn>
                    <a:cxn ang="0">
                      <a:pos x="93" y="3"/>
                    </a:cxn>
                    <a:cxn ang="0">
                      <a:pos x="137" y="8"/>
                    </a:cxn>
                    <a:cxn ang="0">
                      <a:pos x="139" y="13"/>
                    </a:cxn>
                    <a:cxn ang="0">
                      <a:pos x="125" y="16"/>
                    </a:cxn>
                    <a:cxn ang="0">
                      <a:pos x="166" y="51"/>
                    </a:cxn>
                    <a:cxn ang="0">
                      <a:pos x="232" y="45"/>
                    </a:cxn>
                  </a:cxnLst>
                  <a:rect l="0" t="0" r="r" b="b"/>
                  <a:pathLst>
                    <a:path w="257" h="65">
                      <a:moveTo>
                        <a:pt x="232" y="45"/>
                      </a:moveTo>
                      <a:cubicBezTo>
                        <a:pt x="239" y="44"/>
                        <a:pt x="257" y="50"/>
                        <a:pt x="246" y="52"/>
                      </a:cubicBezTo>
                      <a:cubicBezTo>
                        <a:pt x="233" y="54"/>
                        <a:pt x="220" y="57"/>
                        <a:pt x="207" y="60"/>
                      </a:cubicBezTo>
                      <a:cubicBezTo>
                        <a:pt x="187" y="64"/>
                        <a:pt x="166" y="65"/>
                        <a:pt x="151" y="49"/>
                      </a:cubicBezTo>
                      <a:cubicBezTo>
                        <a:pt x="103" y="0"/>
                        <a:pt x="102" y="38"/>
                        <a:pt x="114" y="63"/>
                      </a:cubicBezTo>
                      <a:cubicBezTo>
                        <a:pt x="109" y="63"/>
                        <a:pt x="109" y="63"/>
                        <a:pt x="109" y="63"/>
                      </a:cubicBezTo>
                      <a:cubicBezTo>
                        <a:pt x="103" y="51"/>
                        <a:pt x="94" y="36"/>
                        <a:pt x="95" y="29"/>
                      </a:cubicBezTo>
                      <a:cubicBezTo>
                        <a:pt x="94" y="34"/>
                        <a:pt x="57" y="49"/>
                        <a:pt x="52" y="50"/>
                      </a:cubicBezTo>
                      <a:cubicBezTo>
                        <a:pt x="38" y="55"/>
                        <a:pt x="25" y="59"/>
                        <a:pt x="10" y="58"/>
                      </a:cubicBezTo>
                      <a:cubicBezTo>
                        <a:pt x="7" y="53"/>
                        <a:pt x="4" y="51"/>
                        <a:pt x="0" y="49"/>
                      </a:cubicBezTo>
                      <a:cubicBezTo>
                        <a:pt x="1" y="47"/>
                        <a:pt x="1" y="47"/>
                        <a:pt x="1" y="47"/>
                      </a:cubicBezTo>
                      <a:cubicBezTo>
                        <a:pt x="23" y="56"/>
                        <a:pt x="63" y="38"/>
                        <a:pt x="76" y="27"/>
                      </a:cubicBezTo>
                      <a:cubicBezTo>
                        <a:pt x="88" y="18"/>
                        <a:pt x="92" y="33"/>
                        <a:pt x="86" y="8"/>
                      </a:cubicBezTo>
                      <a:cubicBezTo>
                        <a:pt x="87" y="4"/>
                        <a:pt x="89" y="2"/>
                        <a:pt x="93" y="3"/>
                      </a:cubicBezTo>
                      <a:cubicBezTo>
                        <a:pt x="106" y="11"/>
                        <a:pt x="124" y="11"/>
                        <a:pt x="137" y="8"/>
                      </a:cubicBezTo>
                      <a:cubicBezTo>
                        <a:pt x="139" y="13"/>
                        <a:pt x="139" y="13"/>
                        <a:pt x="139" y="13"/>
                      </a:cubicBezTo>
                      <a:cubicBezTo>
                        <a:pt x="133" y="15"/>
                        <a:pt x="128" y="16"/>
                        <a:pt x="125" y="16"/>
                      </a:cubicBezTo>
                      <a:cubicBezTo>
                        <a:pt x="143" y="23"/>
                        <a:pt x="150" y="42"/>
                        <a:pt x="166" y="51"/>
                      </a:cubicBezTo>
                      <a:cubicBezTo>
                        <a:pt x="186" y="60"/>
                        <a:pt x="213" y="50"/>
                        <a:pt x="232" y="4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12"/>
                <p:cNvSpPr>
                  <a:spLocks/>
                </p:cNvSpPr>
                <p:nvPr/>
              </p:nvSpPr>
              <p:spPr bwMode="auto">
                <a:xfrm>
                  <a:off x="3381375" y="2933700"/>
                  <a:ext cx="444500" cy="539750"/>
                </a:xfrm>
                <a:custGeom>
                  <a:avLst/>
                  <a:gdLst/>
                  <a:ahLst/>
                  <a:cxnLst>
                    <a:cxn ang="0">
                      <a:pos x="118" y="52"/>
                    </a:cxn>
                    <a:cxn ang="0">
                      <a:pos x="117" y="54"/>
                    </a:cxn>
                    <a:cxn ang="0">
                      <a:pos x="60" y="82"/>
                    </a:cxn>
                    <a:cxn ang="0">
                      <a:pos x="49" y="93"/>
                    </a:cxn>
                    <a:cxn ang="0">
                      <a:pos x="11" y="141"/>
                    </a:cxn>
                    <a:cxn ang="0">
                      <a:pos x="27" y="111"/>
                    </a:cxn>
                    <a:cxn ang="0">
                      <a:pos x="28" y="108"/>
                    </a:cxn>
                    <a:cxn ang="0">
                      <a:pos x="55" y="73"/>
                    </a:cxn>
                    <a:cxn ang="0">
                      <a:pos x="103" y="46"/>
                    </a:cxn>
                    <a:cxn ang="0">
                      <a:pos x="106" y="0"/>
                    </a:cxn>
                    <a:cxn ang="0">
                      <a:pos x="106" y="34"/>
                    </a:cxn>
                    <a:cxn ang="0">
                      <a:pos x="118" y="52"/>
                    </a:cxn>
                  </a:cxnLst>
                  <a:rect l="0" t="0" r="r" b="b"/>
                  <a:pathLst>
                    <a:path w="118" h="143">
                      <a:moveTo>
                        <a:pt x="118" y="52"/>
                      </a:moveTo>
                      <a:cubicBezTo>
                        <a:pt x="117" y="54"/>
                        <a:pt x="117" y="54"/>
                        <a:pt x="117" y="54"/>
                      </a:cubicBezTo>
                      <a:cubicBezTo>
                        <a:pt x="100" y="48"/>
                        <a:pt x="76" y="67"/>
                        <a:pt x="60" y="82"/>
                      </a:cubicBezTo>
                      <a:cubicBezTo>
                        <a:pt x="55" y="86"/>
                        <a:pt x="52" y="90"/>
                        <a:pt x="49" y="93"/>
                      </a:cubicBezTo>
                      <a:cubicBezTo>
                        <a:pt x="35" y="107"/>
                        <a:pt x="31" y="135"/>
                        <a:pt x="11" y="141"/>
                      </a:cubicBezTo>
                      <a:cubicBezTo>
                        <a:pt x="0" y="143"/>
                        <a:pt x="25" y="115"/>
                        <a:pt x="27" y="111"/>
                      </a:cubicBezTo>
                      <a:cubicBezTo>
                        <a:pt x="27" y="110"/>
                        <a:pt x="27" y="109"/>
                        <a:pt x="28" y="108"/>
                      </a:cubicBezTo>
                      <a:cubicBezTo>
                        <a:pt x="33" y="97"/>
                        <a:pt x="43" y="84"/>
                        <a:pt x="55" y="73"/>
                      </a:cubicBezTo>
                      <a:cubicBezTo>
                        <a:pt x="70" y="60"/>
                        <a:pt x="88" y="49"/>
                        <a:pt x="103" y="46"/>
                      </a:cubicBezTo>
                      <a:cubicBezTo>
                        <a:pt x="97" y="40"/>
                        <a:pt x="94" y="0"/>
                        <a:pt x="106" y="0"/>
                      </a:cubicBezTo>
                      <a:cubicBezTo>
                        <a:pt x="116" y="0"/>
                        <a:pt x="104" y="29"/>
                        <a:pt x="106" y="34"/>
                      </a:cubicBezTo>
                      <a:cubicBezTo>
                        <a:pt x="107" y="43"/>
                        <a:pt x="112" y="49"/>
                        <a:pt x="118" y="5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14"/>
                <p:cNvSpPr>
                  <a:spLocks/>
                </p:cNvSpPr>
                <p:nvPr/>
              </p:nvSpPr>
              <p:spPr bwMode="auto">
                <a:xfrm>
                  <a:off x="3597275" y="3243263"/>
                  <a:ext cx="115888" cy="230188"/>
                </a:xfrm>
                <a:custGeom>
                  <a:avLst/>
                  <a:gdLst/>
                  <a:ahLst/>
                  <a:cxnLst>
                    <a:cxn ang="0">
                      <a:pos x="9" y="0"/>
                    </a:cxn>
                    <a:cxn ang="0">
                      <a:pos x="29" y="40"/>
                    </a:cxn>
                    <a:cxn ang="0">
                      <a:pos x="29" y="56"/>
                    </a:cxn>
                    <a:cxn ang="0">
                      <a:pos x="26" y="58"/>
                    </a:cxn>
                    <a:cxn ang="0">
                      <a:pos x="20" y="40"/>
                    </a:cxn>
                    <a:cxn ang="0">
                      <a:pos x="6" y="1"/>
                    </a:cxn>
                    <a:cxn ang="0">
                      <a:pos x="9" y="0"/>
                    </a:cxn>
                  </a:cxnLst>
                  <a:rect l="0" t="0" r="r" b="b"/>
                  <a:pathLst>
                    <a:path w="31" h="61">
                      <a:moveTo>
                        <a:pt x="9" y="0"/>
                      </a:moveTo>
                      <a:cubicBezTo>
                        <a:pt x="13" y="0"/>
                        <a:pt x="31" y="13"/>
                        <a:pt x="29" y="40"/>
                      </a:cubicBezTo>
                      <a:cubicBezTo>
                        <a:pt x="29" y="43"/>
                        <a:pt x="31" y="52"/>
                        <a:pt x="29" y="56"/>
                      </a:cubicBezTo>
                      <a:cubicBezTo>
                        <a:pt x="28" y="57"/>
                        <a:pt x="27" y="58"/>
                        <a:pt x="26" y="58"/>
                      </a:cubicBezTo>
                      <a:cubicBezTo>
                        <a:pt x="20" y="61"/>
                        <a:pt x="19" y="45"/>
                        <a:pt x="20" y="40"/>
                      </a:cubicBezTo>
                      <a:cubicBezTo>
                        <a:pt x="22" y="35"/>
                        <a:pt x="0" y="7"/>
                        <a:pt x="6" y="1"/>
                      </a:cubicBezTo>
                      <a:cubicBezTo>
                        <a:pt x="6" y="1"/>
                        <a:pt x="8" y="0"/>
                        <a:pt x="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16"/>
                <p:cNvSpPr>
                  <a:spLocks/>
                </p:cNvSpPr>
                <p:nvPr/>
              </p:nvSpPr>
              <p:spPr bwMode="auto">
                <a:xfrm>
                  <a:off x="2855913" y="2695575"/>
                  <a:ext cx="247650" cy="422275"/>
                </a:xfrm>
                <a:custGeom>
                  <a:avLst/>
                  <a:gdLst/>
                  <a:ahLst/>
                  <a:cxnLst>
                    <a:cxn ang="0">
                      <a:pos x="56" y="99"/>
                    </a:cxn>
                    <a:cxn ang="0">
                      <a:pos x="61" y="112"/>
                    </a:cxn>
                    <a:cxn ang="0">
                      <a:pos x="42" y="94"/>
                    </a:cxn>
                    <a:cxn ang="0">
                      <a:pos x="40" y="49"/>
                    </a:cxn>
                    <a:cxn ang="0">
                      <a:pos x="1" y="35"/>
                    </a:cxn>
                    <a:cxn ang="0">
                      <a:pos x="2" y="31"/>
                    </a:cxn>
                    <a:cxn ang="0">
                      <a:pos x="34" y="40"/>
                    </a:cxn>
                    <a:cxn ang="0">
                      <a:pos x="58" y="46"/>
                    </a:cxn>
                    <a:cxn ang="0">
                      <a:pos x="44" y="57"/>
                    </a:cxn>
                    <a:cxn ang="0">
                      <a:pos x="48" y="89"/>
                    </a:cxn>
                    <a:cxn ang="0">
                      <a:pos x="51" y="93"/>
                    </a:cxn>
                    <a:cxn ang="0">
                      <a:pos x="51" y="93"/>
                    </a:cxn>
                    <a:cxn ang="0">
                      <a:pos x="51" y="93"/>
                    </a:cxn>
                    <a:cxn ang="0">
                      <a:pos x="51" y="93"/>
                    </a:cxn>
                    <a:cxn ang="0">
                      <a:pos x="51" y="93"/>
                    </a:cxn>
                    <a:cxn ang="0">
                      <a:pos x="52" y="94"/>
                    </a:cxn>
                    <a:cxn ang="0">
                      <a:pos x="52" y="94"/>
                    </a:cxn>
                    <a:cxn ang="0">
                      <a:pos x="53" y="95"/>
                    </a:cxn>
                    <a:cxn ang="0">
                      <a:pos x="53" y="95"/>
                    </a:cxn>
                    <a:cxn ang="0">
                      <a:pos x="53" y="95"/>
                    </a:cxn>
                    <a:cxn ang="0">
                      <a:pos x="53" y="96"/>
                    </a:cxn>
                    <a:cxn ang="0">
                      <a:pos x="53" y="96"/>
                    </a:cxn>
                    <a:cxn ang="0">
                      <a:pos x="53" y="96"/>
                    </a:cxn>
                    <a:cxn ang="0">
                      <a:pos x="54" y="97"/>
                    </a:cxn>
                    <a:cxn ang="0">
                      <a:pos x="54" y="97"/>
                    </a:cxn>
                    <a:cxn ang="0">
                      <a:pos x="55" y="98"/>
                    </a:cxn>
                    <a:cxn ang="0">
                      <a:pos x="55" y="98"/>
                    </a:cxn>
                    <a:cxn ang="0">
                      <a:pos x="55" y="99"/>
                    </a:cxn>
                    <a:cxn ang="0">
                      <a:pos x="55" y="99"/>
                    </a:cxn>
                    <a:cxn ang="0">
                      <a:pos x="56" y="99"/>
                    </a:cxn>
                    <a:cxn ang="0">
                      <a:pos x="56" y="99"/>
                    </a:cxn>
                  </a:cxnLst>
                  <a:rect l="0" t="0" r="r" b="b"/>
                  <a:pathLst>
                    <a:path w="66" h="112">
                      <a:moveTo>
                        <a:pt x="56" y="99"/>
                      </a:moveTo>
                      <a:cubicBezTo>
                        <a:pt x="62" y="108"/>
                        <a:pt x="63" y="112"/>
                        <a:pt x="61" y="112"/>
                      </a:cubicBezTo>
                      <a:cubicBezTo>
                        <a:pt x="58" y="112"/>
                        <a:pt x="47" y="103"/>
                        <a:pt x="42" y="94"/>
                      </a:cubicBezTo>
                      <a:cubicBezTo>
                        <a:pt x="33" y="81"/>
                        <a:pt x="26" y="62"/>
                        <a:pt x="40" y="49"/>
                      </a:cubicBezTo>
                      <a:cubicBezTo>
                        <a:pt x="35" y="49"/>
                        <a:pt x="3" y="43"/>
                        <a:pt x="1" y="35"/>
                      </a:cubicBezTo>
                      <a:cubicBezTo>
                        <a:pt x="0" y="34"/>
                        <a:pt x="1" y="33"/>
                        <a:pt x="2" y="31"/>
                      </a:cubicBezTo>
                      <a:cubicBezTo>
                        <a:pt x="4" y="28"/>
                        <a:pt x="29" y="39"/>
                        <a:pt x="34" y="40"/>
                      </a:cubicBezTo>
                      <a:cubicBezTo>
                        <a:pt x="37" y="0"/>
                        <a:pt x="45" y="22"/>
                        <a:pt x="58" y="46"/>
                      </a:cubicBezTo>
                      <a:cubicBezTo>
                        <a:pt x="66" y="62"/>
                        <a:pt x="55" y="65"/>
                        <a:pt x="44" y="57"/>
                      </a:cubicBezTo>
                      <a:cubicBezTo>
                        <a:pt x="37" y="67"/>
                        <a:pt x="42" y="79"/>
                        <a:pt x="48" y="89"/>
                      </a:cubicBezTo>
                      <a:cubicBezTo>
                        <a:pt x="49" y="90"/>
                        <a:pt x="50" y="91"/>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2" y="93"/>
                        <a:pt x="52" y="94"/>
                      </a:cubicBezTo>
                      <a:cubicBezTo>
                        <a:pt x="52" y="94"/>
                        <a:pt x="52" y="94"/>
                        <a:pt x="52" y="94"/>
                      </a:cubicBezTo>
                      <a:cubicBezTo>
                        <a:pt x="52" y="94"/>
                        <a:pt x="52" y="94"/>
                        <a:pt x="53" y="95"/>
                      </a:cubicBezTo>
                      <a:cubicBezTo>
                        <a:pt x="53" y="95"/>
                        <a:pt x="53" y="95"/>
                        <a:pt x="53" y="95"/>
                      </a:cubicBezTo>
                      <a:cubicBezTo>
                        <a:pt x="53" y="95"/>
                        <a:pt x="53" y="95"/>
                        <a:pt x="53" y="95"/>
                      </a:cubicBezTo>
                      <a:cubicBezTo>
                        <a:pt x="53" y="95"/>
                        <a:pt x="53" y="96"/>
                        <a:pt x="53" y="96"/>
                      </a:cubicBezTo>
                      <a:cubicBezTo>
                        <a:pt x="53" y="96"/>
                        <a:pt x="53" y="96"/>
                        <a:pt x="53" y="96"/>
                      </a:cubicBezTo>
                      <a:cubicBezTo>
                        <a:pt x="53" y="96"/>
                        <a:pt x="53" y="96"/>
                        <a:pt x="53" y="96"/>
                      </a:cubicBezTo>
                      <a:cubicBezTo>
                        <a:pt x="54" y="96"/>
                        <a:pt x="54" y="96"/>
                        <a:pt x="54" y="97"/>
                      </a:cubicBezTo>
                      <a:cubicBezTo>
                        <a:pt x="54" y="97"/>
                        <a:pt x="54" y="97"/>
                        <a:pt x="54" y="97"/>
                      </a:cubicBezTo>
                      <a:cubicBezTo>
                        <a:pt x="54" y="97"/>
                        <a:pt x="54" y="97"/>
                        <a:pt x="55" y="98"/>
                      </a:cubicBezTo>
                      <a:cubicBezTo>
                        <a:pt x="55" y="98"/>
                        <a:pt x="55" y="98"/>
                        <a:pt x="55" y="98"/>
                      </a:cubicBezTo>
                      <a:cubicBezTo>
                        <a:pt x="55" y="98"/>
                        <a:pt x="55" y="98"/>
                        <a:pt x="55" y="99"/>
                      </a:cubicBezTo>
                      <a:cubicBezTo>
                        <a:pt x="55" y="99"/>
                        <a:pt x="55" y="99"/>
                        <a:pt x="55" y="99"/>
                      </a:cubicBezTo>
                      <a:cubicBezTo>
                        <a:pt x="56" y="99"/>
                        <a:pt x="56" y="99"/>
                        <a:pt x="56" y="99"/>
                      </a:cubicBezTo>
                      <a:cubicBezTo>
                        <a:pt x="56" y="99"/>
                        <a:pt x="56" y="99"/>
                        <a:pt x="56" y="9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grpSp>
      <p:sp>
        <p:nvSpPr>
          <p:cNvPr id="24" name="Rectangle 23"/>
          <p:cNvSpPr/>
          <p:nvPr/>
        </p:nvSpPr>
        <p:spPr>
          <a:xfrm>
            <a:off x="623520" y="2497256"/>
            <a:ext cx="5573858" cy="746358"/>
          </a:xfrm>
          <a:prstGeom prst="rect">
            <a:avLst/>
          </a:prstGeom>
        </p:spPr>
        <p:txBody>
          <a:bodyPr wrap="square">
            <a:spAutoFit/>
          </a:bodyPr>
          <a:lstStyle/>
          <a:p>
            <a:pPr>
              <a:lnSpc>
                <a:spcPts val="1651"/>
              </a:lnSpc>
              <a:spcAft>
                <a:spcPts val="1500"/>
              </a:spcAft>
            </a:pPr>
            <a:r>
              <a:rPr lang="en-US" sz="1200" dirty="0" err="1">
                <a:solidFill>
                  <a:schemeClr val="tx2"/>
                </a:solidFill>
                <a:ea typeface="Times New Roman" panose="02020603050405020304" pitchFamily="18" charset="0"/>
              </a:rPr>
              <a:t>Lorem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ipsum</a:t>
            </a:r>
            <a:r>
              <a:rPr lang="en-US" sz="1200" dirty="0">
                <a:solidFill>
                  <a:schemeClr val="tx2"/>
                </a:solidFill>
                <a:ea typeface="Times New Roman" panose="02020603050405020304" pitchFamily="18" charset="0"/>
              </a:rPr>
              <a:t> dolor sit </a:t>
            </a:r>
            <a:r>
              <a:rPr lang="en-US" sz="1200" dirty="0" err="1">
                <a:solidFill>
                  <a:schemeClr val="tx2"/>
                </a:solidFill>
                <a:ea typeface="Times New Roman" panose="02020603050405020304" pitchFamily="18" charset="0"/>
              </a:rPr>
              <a:t>amet</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consectetur</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elit</a:t>
            </a:r>
            <a:r>
              <a:rPr lang="en-US" sz="1200" dirty="0">
                <a:solidFill>
                  <a:schemeClr val="tx2"/>
                </a:solidFill>
                <a:ea typeface="Times New Roman" panose="02020603050405020304" pitchFamily="18" charset="0"/>
              </a:rPr>
              <a:t>. Nam </a:t>
            </a:r>
            <a:r>
              <a:rPr lang="en-US" sz="1200" dirty="0" err="1">
                <a:solidFill>
                  <a:schemeClr val="tx2"/>
                </a:solidFill>
                <a:ea typeface="Times New Roman" panose="02020603050405020304" pitchFamily="18" charset="0"/>
              </a:rPr>
              <a:t>viverra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euismod</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odio</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gravida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pellentesque</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urna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varius</a:t>
            </a:r>
            <a:r>
              <a:rPr lang="en-US" sz="1200" dirty="0">
                <a:solidFill>
                  <a:schemeClr val="tx2"/>
                </a:solidFill>
                <a:ea typeface="Times New Roman" panose="02020603050405020304" pitchFamily="18" charset="0"/>
              </a:rPr>
              <a:t> vitae. </a:t>
            </a:r>
            <a:r>
              <a:rPr lang="en-US" sz="1200" dirty="0" err="1">
                <a:solidFill>
                  <a:schemeClr val="tx2"/>
                </a:solidFill>
                <a:ea typeface="Times New Roman" panose="02020603050405020304" pitchFamily="18" charset="0"/>
              </a:rPr>
              <a:t>Sed</a:t>
            </a:r>
            <a:r>
              <a:rPr lang="en-US" sz="1200" dirty="0">
                <a:solidFill>
                  <a:schemeClr val="tx2"/>
                </a:solidFill>
                <a:ea typeface="Times New Roman" panose="02020603050405020304" pitchFamily="18" charset="0"/>
              </a:rPr>
              <a:t> dui </a:t>
            </a:r>
            <a:r>
              <a:rPr lang="en-US" sz="1200" dirty="0" err="1">
                <a:solidFill>
                  <a:schemeClr val="tx2"/>
                </a:solidFill>
                <a:ea typeface="Times New Roman" panose="02020603050405020304" pitchFamily="18" charset="0"/>
              </a:rPr>
              <a:t>lorem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in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et, </a:t>
            </a:r>
            <a:r>
              <a:rPr lang="en-US" sz="1200" dirty="0" err="1">
                <a:solidFill>
                  <a:schemeClr val="tx2"/>
                </a:solidFill>
                <a:ea typeface="Times New Roman" panose="02020603050405020304" pitchFamily="18" charset="0"/>
              </a:rPr>
              <a:t>interdum</a:t>
            </a:r>
            <a:r>
              <a:rPr lang="en-US" sz="1200" dirty="0">
                <a:solidFill>
                  <a:schemeClr val="tx2"/>
                </a:solidFill>
                <a:ea typeface="Times New Roman" panose="02020603050405020304" pitchFamily="18" charset="0"/>
              </a:rPr>
              <a:t> </a:t>
            </a:r>
            <a:r>
              <a:rPr lang="en-US" sz="1200" err="1">
                <a:solidFill>
                  <a:schemeClr val="tx2"/>
                </a:solidFill>
                <a:ea typeface="Times New Roman" panose="02020603050405020304" pitchFamily="18" charset="0"/>
              </a:rPr>
              <a:t>nec</a:t>
            </a:r>
            <a:r>
              <a:rPr lang="en-US" sz="1200">
                <a:solidFill>
                  <a:schemeClr val="tx2"/>
                </a:solidFill>
                <a:ea typeface="Times New Roman" panose="02020603050405020304" pitchFamily="18" charset="0"/>
              </a:rPr>
              <a:t> </a:t>
            </a:r>
            <a:r>
              <a:rPr lang="en-US" sz="1200" smtClean="0">
                <a:solidFill>
                  <a:schemeClr val="tx2"/>
                </a:solidFill>
                <a:ea typeface="Times New Roman" panose="02020603050405020304" pitchFamily="18" charset="0"/>
              </a:rPr>
              <a:t>metus</a:t>
            </a:r>
            <a:endParaRPr lang="en-US" sz="1200" dirty="0">
              <a:solidFill>
                <a:schemeClr val="tx2"/>
              </a:solidFill>
              <a:ea typeface="Times New Roman" panose="02020603050405020304" pitchFamily="18" charset="0"/>
            </a:endParaRPr>
          </a:p>
        </p:txBody>
      </p:sp>
      <p:grpSp>
        <p:nvGrpSpPr>
          <p:cNvPr id="25" name="Group 24"/>
          <p:cNvGrpSpPr/>
          <p:nvPr/>
        </p:nvGrpSpPr>
        <p:grpSpPr>
          <a:xfrm>
            <a:off x="620792" y="3535790"/>
            <a:ext cx="4824437" cy="2938374"/>
            <a:chOff x="6468288" y="2439939"/>
            <a:chExt cx="4824437" cy="2938374"/>
          </a:xfrm>
        </p:grpSpPr>
        <p:grpSp>
          <p:nvGrpSpPr>
            <p:cNvPr id="26" name="Group 343"/>
            <p:cNvGrpSpPr/>
            <p:nvPr/>
          </p:nvGrpSpPr>
          <p:grpSpPr>
            <a:xfrm>
              <a:off x="6468288" y="2439939"/>
              <a:ext cx="4824437" cy="1095854"/>
              <a:chOff x="4571999" y="1643056"/>
              <a:chExt cx="4824437" cy="1095854"/>
            </a:xfrm>
          </p:grpSpPr>
          <p:sp>
            <p:nvSpPr>
              <p:cNvPr id="47" name="Rectangle 46"/>
              <p:cNvSpPr/>
              <p:nvPr/>
            </p:nvSpPr>
            <p:spPr>
              <a:xfrm>
                <a:off x="4572000" y="1643056"/>
                <a:ext cx="1989071" cy="400110"/>
              </a:xfrm>
              <a:prstGeom prst="rect">
                <a:avLst/>
              </a:prstGeom>
            </p:spPr>
            <p:txBody>
              <a:bodyPr wrap="none">
                <a:spAutoFit/>
              </a:bodyPr>
              <a:lstStyle/>
              <a:p>
                <a:r>
                  <a:rPr lang="en-US" sz="2000" dirty="0" smtClean="0">
                    <a:solidFill>
                      <a:schemeClr val="tx2"/>
                    </a:solidFill>
                    <a:ea typeface="Roboto" panose="02000000000000000000" pitchFamily="2" charset="0"/>
                    <a:cs typeface="Open Sans" pitchFamily="34" charset="0"/>
                  </a:rPr>
                  <a:t>How This Work </a:t>
                </a:r>
                <a:r>
                  <a:rPr lang="en-US" sz="2000" smtClean="0">
                    <a:solidFill>
                      <a:schemeClr val="tx2"/>
                    </a:solidFill>
                    <a:ea typeface="Roboto" panose="02000000000000000000" pitchFamily="2" charset="0"/>
                    <a:cs typeface="Open Sans" pitchFamily="34" charset="0"/>
                  </a:rPr>
                  <a:t>? </a:t>
                </a:r>
                <a:endParaRPr lang="en-US" sz="2000" dirty="0">
                  <a:solidFill>
                    <a:schemeClr val="tx2"/>
                  </a:solidFill>
                  <a:ea typeface="Roboto" panose="02000000000000000000" pitchFamily="2" charset="0"/>
                  <a:cs typeface="Open Sans" pitchFamily="34" charset="0"/>
                </a:endParaRPr>
              </a:p>
            </p:txBody>
          </p:sp>
          <p:sp>
            <p:nvSpPr>
              <p:cNvPr id="48" name="Rectangle 47"/>
              <p:cNvSpPr/>
              <p:nvPr/>
            </p:nvSpPr>
            <p:spPr>
              <a:xfrm>
                <a:off x="4571999" y="2000246"/>
                <a:ext cx="4824437" cy="738664"/>
              </a:xfrm>
              <a:prstGeom prst="rect">
                <a:avLst/>
              </a:prstGeom>
            </p:spPr>
            <p:txBody>
              <a:bodyPr wrap="square">
                <a:spAutoFit/>
              </a:bodyPr>
              <a:lstStyle/>
              <a:p>
                <a:r>
                  <a:rPr lang="ms-MY" sz="1400" dirty="0" smtClean="0">
                    <a:solidFill>
                      <a:schemeClr val="tx2"/>
                    </a:solidFill>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400" dirty="0">
                  <a:solidFill>
                    <a:schemeClr val="tx2"/>
                  </a:solidFill>
                  <a:ea typeface="Open Sans Light" pitchFamily="34" charset="0"/>
                  <a:cs typeface="Open Sans Light" pitchFamily="34" charset="0"/>
                </a:endParaRPr>
              </a:p>
            </p:txBody>
          </p:sp>
        </p:grpSp>
        <p:grpSp>
          <p:nvGrpSpPr>
            <p:cNvPr id="27" name="Group 344"/>
            <p:cNvGrpSpPr/>
            <p:nvPr/>
          </p:nvGrpSpPr>
          <p:grpSpPr>
            <a:xfrm>
              <a:off x="6539727" y="3784652"/>
              <a:ext cx="4510066" cy="307777"/>
              <a:chOff x="4643438" y="2786064"/>
              <a:chExt cx="4510066" cy="307777"/>
            </a:xfrm>
          </p:grpSpPr>
          <p:sp>
            <p:nvSpPr>
              <p:cNvPr id="43" name="Rectangle 42"/>
              <p:cNvSpPr/>
              <p:nvPr/>
            </p:nvSpPr>
            <p:spPr>
              <a:xfrm>
                <a:off x="5072066" y="2786064"/>
                <a:ext cx="4081438" cy="307777"/>
              </a:xfrm>
              <a:prstGeom prst="rect">
                <a:avLst/>
              </a:prstGeom>
            </p:spPr>
            <p:txBody>
              <a:bodyPr wrap="none">
                <a:spAutoFit/>
              </a:bodyPr>
              <a:lstStyle/>
              <a:p>
                <a:r>
                  <a:rPr lang="en-US" sz="1400">
                    <a:solidFill>
                      <a:schemeClr val="tx2"/>
                    </a:solidFill>
                  </a:rPr>
                  <a:t>Lorem ipsum </a:t>
                </a:r>
                <a:r>
                  <a:rPr lang="ms-MY" sz="1400" smtClean="0">
                    <a:solidFill>
                      <a:schemeClr val="tx2"/>
                    </a:solidFill>
                  </a:rPr>
                  <a:t>odio </a:t>
                </a:r>
                <a:r>
                  <a:rPr lang="ms-MY" sz="1400" dirty="0" smtClean="0">
                    <a:solidFill>
                      <a:schemeClr val="tx2"/>
                    </a:solidFill>
                  </a:rPr>
                  <a:t>sit amet odio tristique quis tempus</a:t>
                </a:r>
                <a:endParaRPr lang="en-US" sz="1400" dirty="0">
                  <a:solidFill>
                    <a:schemeClr val="tx2"/>
                  </a:solidFill>
                  <a:ea typeface="Open Sans" pitchFamily="34" charset="0"/>
                  <a:cs typeface="Open Sans" pitchFamily="34" charset="0"/>
                </a:endParaRPr>
              </a:p>
            </p:txBody>
          </p:sp>
          <p:grpSp>
            <p:nvGrpSpPr>
              <p:cNvPr id="44" name="Group 332"/>
              <p:cNvGrpSpPr/>
              <p:nvPr/>
            </p:nvGrpSpPr>
            <p:grpSpPr>
              <a:xfrm>
                <a:off x="4643438" y="2786064"/>
                <a:ext cx="288476" cy="288476"/>
                <a:chOff x="4643438" y="2786064"/>
                <a:chExt cx="288476" cy="288476"/>
              </a:xfrm>
            </p:grpSpPr>
            <p:sp>
              <p:nvSpPr>
                <p:cNvPr id="45" name="Oval 44"/>
                <p:cNvSpPr/>
                <p:nvPr/>
              </p:nvSpPr>
              <p:spPr>
                <a:xfrm>
                  <a:off x="4643438" y="2786064"/>
                  <a:ext cx="288476" cy="28847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46"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tx2"/>
                    </a:solidFill>
                  </a:endParaRPr>
                </a:p>
              </p:txBody>
            </p:sp>
          </p:grpSp>
        </p:grpSp>
        <p:grpSp>
          <p:nvGrpSpPr>
            <p:cNvPr id="28" name="Group 347"/>
            <p:cNvGrpSpPr/>
            <p:nvPr/>
          </p:nvGrpSpPr>
          <p:grpSpPr>
            <a:xfrm>
              <a:off x="6539727" y="5070536"/>
              <a:ext cx="4510066" cy="307777"/>
              <a:chOff x="4643438" y="4071948"/>
              <a:chExt cx="4510066" cy="307777"/>
            </a:xfrm>
          </p:grpSpPr>
          <p:sp>
            <p:nvSpPr>
              <p:cNvPr id="39" name="Rectangle 38"/>
              <p:cNvSpPr/>
              <p:nvPr/>
            </p:nvSpPr>
            <p:spPr>
              <a:xfrm>
                <a:off x="5072066" y="4071948"/>
                <a:ext cx="4081438" cy="307777"/>
              </a:xfrm>
              <a:prstGeom prst="rect">
                <a:avLst/>
              </a:prstGeom>
            </p:spPr>
            <p:txBody>
              <a:bodyPr wrap="none">
                <a:spAutoFit/>
              </a:bodyPr>
              <a:lstStyle/>
              <a:p>
                <a:r>
                  <a:rPr lang="en-US" sz="1400">
                    <a:solidFill>
                      <a:schemeClr val="tx2"/>
                    </a:solidFill>
                  </a:rPr>
                  <a:t>Lorem ipsum </a:t>
                </a:r>
                <a:r>
                  <a:rPr lang="ms-MY" sz="1400">
                    <a:solidFill>
                      <a:schemeClr val="tx2"/>
                    </a:solidFill>
                  </a:rPr>
                  <a:t>odio sit amet odio tristique quis tempus</a:t>
                </a:r>
                <a:endParaRPr lang="en-US" sz="1400" dirty="0">
                  <a:solidFill>
                    <a:schemeClr val="tx2"/>
                  </a:solidFill>
                  <a:ea typeface="Open Sans" pitchFamily="34" charset="0"/>
                  <a:cs typeface="Open Sans" pitchFamily="34" charset="0"/>
                </a:endParaRPr>
              </a:p>
            </p:txBody>
          </p:sp>
          <p:grpSp>
            <p:nvGrpSpPr>
              <p:cNvPr id="40" name="Group 342"/>
              <p:cNvGrpSpPr/>
              <p:nvPr/>
            </p:nvGrpSpPr>
            <p:grpSpPr>
              <a:xfrm>
                <a:off x="4643438" y="4071948"/>
                <a:ext cx="288476" cy="288476"/>
                <a:chOff x="4643438" y="4071948"/>
                <a:chExt cx="288476" cy="288476"/>
              </a:xfrm>
            </p:grpSpPr>
            <p:sp>
              <p:nvSpPr>
                <p:cNvPr id="41" name="Oval 40"/>
                <p:cNvSpPr/>
                <p:nvPr/>
              </p:nvSpPr>
              <p:spPr>
                <a:xfrm>
                  <a:off x="4643438" y="4071948"/>
                  <a:ext cx="288476" cy="288476"/>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42" name="Freeform 105"/>
                <p:cNvSpPr>
                  <a:spLocks/>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solidFill>
                      <a:schemeClr val="tx2"/>
                    </a:solidFill>
                  </a:endParaRPr>
                </a:p>
              </p:txBody>
            </p:sp>
          </p:grpSp>
        </p:grpSp>
        <p:grpSp>
          <p:nvGrpSpPr>
            <p:cNvPr id="29" name="Group 346"/>
            <p:cNvGrpSpPr/>
            <p:nvPr/>
          </p:nvGrpSpPr>
          <p:grpSpPr>
            <a:xfrm>
              <a:off x="6539727" y="4641908"/>
              <a:ext cx="4510066" cy="307777"/>
              <a:chOff x="4643438" y="3643320"/>
              <a:chExt cx="4510066" cy="307777"/>
            </a:xfrm>
          </p:grpSpPr>
          <p:sp>
            <p:nvSpPr>
              <p:cNvPr id="35" name="Rectangle 34"/>
              <p:cNvSpPr/>
              <p:nvPr/>
            </p:nvSpPr>
            <p:spPr>
              <a:xfrm>
                <a:off x="5072066" y="3643320"/>
                <a:ext cx="4081438" cy="307777"/>
              </a:xfrm>
              <a:prstGeom prst="rect">
                <a:avLst/>
              </a:prstGeom>
            </p:spPr>
            <p:txBody>
              <a:bodyPr wrap="none">
                <a:spAutoFit/>
              </a:bodyPr>
              <a:lstStyle/>
              <a:p>
                <a:r>
                  <a:rPr lang="en-US" sz="1400">
                    <a:solidFill>
                      <a:schemeClr val="tx2"/>
                    </a:solidFill>
                  </a:rPr>
                  <a:t>Lorem ipsum </a:t>
                </a:r>
                <a:r>
                  <a:rPr lang="ms-MY" sz="1400">
                    <a:solidFill>
                      <a:schemeClr val="tx2"/>
                    </a:solidFill>
                  </a:rPr>
                  <a:t>odio sit amet odio tristique quis tempus</a:t>
                </a:r>
                <a:endParaRPr lang="en-US" sz="1400" dirty="0">
                  <a:solidFill>
                    <a:schemeClr val="tx2"/>
                  </a:solidFill>
                  <a:ea typeface="Open Sans" pitchFamily="34" charset="0"/>
                  <a:cs typeface="Open Sans" pitchFamily="34" charset="0"/>
                </a:endParaRPr>
              </a:p>
            </p:txBody>
          </p:sp>
          <p:grpSp>
            <p:nvGrpSpPr>
              <p:cNvPr id="36" name="Group 341"/>
              <p:cNvGrpSpPr/>
              <p:nvPr/>
            </p:nvGrpSpPr>
            <p:grpSpPr>
              <a:xfrm>
                <a:off x="4643438" y="3643320"/>
                <a:ext cx="288476" cy="288476"/>
                <a:chOff x="4643438" y="3643320"/>
                <a:chExt cx="288476" cy="288476"/>
              </a:xfrm>
            </p:grpSpPr>
            <p:sp>
              <p:nvSpPr>
                <p:cNvPr id="37" name="Oval 36"/>
                <p:cNvSpPr/>
                <p:nvPr/>
              </p:nvSpPr>
              <p:spPr>
                <a:xfrm>
                  <a:off x="4643438" y="3643320"/>
                  <a:ext cx="288476" cy="28847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38" name="Freeform 37"/>
                <p:cNvSpPr>
                  <a:spLocks/>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solidFill>
                      <a:schemeClr val="tx2"/>
                    </a:solidFill>
                  </a:endParaRPr>
                </a:p>
              </p:txBody>
            </p:sp>
          </p:grpSp>
        </p:grpSp>
        <p:grpSp>
          <p:nvGrpSpPr>
            <p:cNvPr id="30" name="Group 345"/>
            <p:cNvGrpSpPr/>
            <p:nvPr/>
          </p:nvGrpSpPr>
          <p:grpSpPr>
            <a:xfrm>
              <a:off x="6539727" y="4213280"/>
              <a:ext cx="4510066" cy="307777"/>
              <a:chOff x="4643438" y="3214692"/>
              <a:chExt cx="4510066" cy="307777"/>
            </a:xfrm>
          </p:grpSpPr>
          <p:sp>
            <p:nvSpPr>
              <p:cNvPr id="31" name="Rectangle 30"/>
              <p:cNvSpPr/>
              <p:nvPr/>
            </p:nvSpPr>
            <p:spPr>
              <a:xfrm>
                <a:off x="5072066" y="3214692"/>
                <a:ext cx="4081438" cy="307777"/>
              </a:xfrm>
              <a:prstGeom prst="rect">
                <a:avLst/>
              </a:prstGeom>
            </p:spPr>
            <p:txBody>
              <a:bodyPr wrap="none">
                <a:spAutoFit/>
              </a:bodyPr>
              <a:lstStyle/>
              <a:p>
                <a:r>
                  <a:rPr lang="en-US" sz="1400">
                    <a:solidFill>
                      <a:schemeClr val="tx2"/>
                    </a:solidFill>
                  </a:rPr>
                  <a:t>Lorem ipsum </a:t>
                </a:r>
                <a:r>
                  <a:rPr lang="ms-MY" sz="1400">
                    <a:solidFill>
                      <a:schemeClr val="tx2"/>
                    </a:solidFill>
                  </a:rPr>
                  <a:t>odio sit amet odio tristique quis tempus</a:t>
                </a:r>
                <a:endParaRPr lang="en-US" sz="1400" dirty="0">
                  <a:solidFill>
                    <a:schemeClr val="tx2"/>
                  </a:solidFill>
                  <a:ea typeface="Open Sans" pitchFamily="34" charset="0"/>
                  <a:cs typeface="Open Sans" pitchFamily="34" charset="0"/>
                </a:endParaRPr>
              </a:p>
            </p:txBody>
          </p:sp>
          <p:grpSp>
            <p:nvGrpSpPr>
              <p:cNvPr id="32" name="Group 333"/>
              <p:cNvGrpSpPr/>
              <p:nvPr/>
            </p:nvGrpSpPr>
            <p:grpSpPr>
              <a:xfrm>
                <a:off x="4643438" y="3214692"/>
                <a:ext cx="288476" cy="288476"/>
                <a:chOff x="4643438" y="3214692"/>
                <a:chExt cx="288476" cy="288476"/>
              </a:xfrm>
            </p:grpSpPr>
            <p:sp>
              <p:nvSpPr>
                <p:cNvPr id="33" name="Oval 32"/>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2"/>
                    </a:solidFill>
                  </a:endParaRPr>
                </a:p>
              </p:txBody>
            </p:sp>
            <p:sp>
              <p:nvSpPr>
                <p:cNvPr id="34" name="Freeform 105"/>
                <p:cNvSpPr>
                  <a:spLocks/>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solidFill>
                      <a:schemeClr val="tx2"/>
                    </a:solidFill>
                  </a:endParaRPr>
                </a:p>
              </p:txBody>
            </p:sp>
          </p:grpSp>
        </p:grpSp>
      </p:grpSp>
      <p:sp>
        <p:nvSpPr>
          <p:cNvPr id="49" name="Title 13"/>
          <p:cNvSpPr txBox="1">
            <a:spLocks/>
          </p:cNvSpPr>
          <p:nvPr/>
        </p:nvSpPr>
        <p:spPr>
          <a:xfrm>
            <a:off x="533659" y="1796696"/>
            <a:ext cx="6096680" cy="634475"/>
          </a:xfrm>
          <a:prstGeom prst="rect">
            <a:avLst/>
          </a:prstGeom>
        </p:spPr>
        <p:txBody>
          <a:bodyPr vert="horz" lIns="121920" tIns="60960" rIns="121920" bIns="60960" rtlCol="0" anchor="ctr">
            <a:noAutofit/>
          </a:bodyPr>
          <a:lstStyle/>
          <a:p>
            <a:pPr>
              <a:spcBef>
                <a:spcPct val="0"/>
              </a:spcBef>
              <a:defRPr/>
            </a:pPr>
            <a:r>
              <a:rPr lang="id-ID" sz="4800" smtClean="0">
                <a:solidFill>
                  <a:schemeClr val="tx2"/>
                </a:solidFill>
                <a:ea typeface="Roboto Light" panose="02000000000000000000" pitchFamily="2" charset="0"/>
                <a:cs typeface="+mj-cs"/>
              </a:rPr>
              <a:t>What do yo think ?</a:t>
            </a:r>
            <a:endParaRPr lang="en-US" sz="4800" dirty="0">
              <a:solidFill>
                <a:schemeClr val="tx2"/>
              </a:solidFill>
              <a:ea typeface="Roboto Light" panose="02000000000000000000" pitchFamily="2" charset="0"/>
              <a:cs typeface="+mj-cs"/>
            </a:endParaRPr>
          </a:p>
        </p:txBody>
      </p:sp>
    </p:spTree>
    <p:extLst>
      <p:ext uri="{BB962C8B-B14F-4D97-AF65-F5344CB8AC3E}">
        <p14:creationId xmlns:p14="http://schemas.microsoft.com/office/powerpoint/2010/main" val="2958906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9" presetClass="entr" presetSubtype="0" fill="hold" nodeType="withEffect">
                                  <p:stCondLst>
                                    <p:cond delay="600"/>
                                  </p:stCondLst>
                                  <p:childTnLst>
                                    <p:set>
                                      <p:cBhvr>
                                        <p:cTn id="15" dur="1" fill="hold">
                                          <p:stCondLst>
                                            <p:cond delay="0"/>
                                          </p:stCondLst>
                                        </p:cTn>
                                        <p:tgtEl>
                                          <p:spTgt spid="9"/>
                                        </p:tgtEl>
                                        <p:attrNameLst>
                                          <p:attrName>style.visibility</p:attrName>
                                        </p:attrNameLst>
                                      </p:cBhvr>
                                      <p:to>
                                        <p:strVal val="visible"/>
                                      </p:to>
                                    </p:set>
                                    <p:animEffect transition="in" filter="dissolve">
                                      <p:cBhvr>
                                        <p:cTn id="16" dur="1000"/>
                                        <p:tgtEl>
                                          <p:spTgt spid="9"/>
                                        </p:tgtEl>
                                      </p:cBhvr>
                                    </p:animEffect>
                                  </p:childTnLst>
                                </p:cTn>
                              </p:par>
                            </p:childTnLst>
                          </p:cTn>
                        </p:par>
                        <p:par>
                          <p:cTn id="17" fill="hold">
                            <p:stCondLst>
                              <p:cond delay="1900"/>
                            </p:stCondLst>
                            <p:childTnLst>
                              <p:par>
                                <p:cTn id="18" presetID="16" presetClass="entr" presetSubtype="21"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barn(inVertical)">
                                      <p:cBhvr>
                                        <p:cTn id="2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17</a:t>
              </a:fld>
              <a:endParaRPr lang="en-US" sz="1000" dirty="0">
                <a:solidFill>
                  <a:schemeClr val="bg1"/>
                </a:solidFill>
                <a:latin typeface="Lato" pitchFamily="34" charset="0"/>
              </a:endParaRPr>
            </a:p>
          </p:txBody>
        </p:sp>
      </p:grpSp>
      <p:cxnSp>
        <p:nvCxnSpPr>
          <p:cNvPr id="9" name="Straight Connector 8"/>
          <p:cNvCxnSpPr/>
          <p:nvPr/>
        </p:nvCxnSpPr>
        <p:spPr>
          <a:xfrm>
            <a:off x="6692817" y="2477683"/>
            <a:ext cx="0" cy="3752122"/>
          </a:xfrm>
          <a:prstGeom prst="line">
            <a:avLst/>
          </a:prstGeom>
          <a:ln>
            <a:solidFill>
              <a:schemeClr val="bg1">
                <a:lumMod val="85000"/>
              </a:schemeClr>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10" name="Freeform 113"/>
          <p:cNvSpPr>
            <a:spLocks noChangeAspect="1" noEditPoints="1"/>
          </p:cNvSpPr>
          <p:nvPr/>
        </p:nvSpPr>
        <p:spPr bwMode="auto">
          <a:xfrm>
            <a:off x="7087697" y="2884587"/>
            <a:ext cx="463924" cy="507091"/>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tx2">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a:grpSpLocks noChangeAspect="1"/>
          </p:cNvGrpSpPr>
          <p:nvPr/>
        </p:nvGrpSpPr>
        <p:grpSpPr>
          <a:xfrm>
            <a:off x="7082070" y="4015819"/>
            <a:ext cx="463924" cy="445657"/>
            <a:chOff x="4570491" y="4810943"/>
            <a:chExt cx="356535" cy="356535"/>
          </a:xfrm>
          <a:solidFill>
            <a:schemeClr val="tx2">
              <a:lumMod val="50000"/>
            </a:schemeClr>
          </a:solidFill>
        </p:grpSpPr>
        <p:sp>
          <p:nvSpPr>
            <p:cNvPr id="12"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reeform 118"/>
          <p:cNvSpPr>
            <a:spLocks noChangeAspect="1" noEditPoints="1"/>
          </p:cNvSpPr>
          <p:nvPr/>
        </p:nvSpPr>
        <p:spPr bwMode="auto">
          <a:xfrm>
            <a:off x="7082070" y="5160036"/>
            <a:ext cx="463924" cy="44283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tx2">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 name="Group 1"/>
          <p:cNvGrpSpPr>
            <a:grpSpLocks/>
          </p:cNvGrpSpPr>
          <p:nvPr/>
        </p:nvGrpSpPr>
        <p:grpSpPr bwMode="auto">
          <a:xfrm>
            <a:off x="7815511" y="2647594"/>
            <a:ext cx="3513981" cy="981075"/>
            <a:chOff x="45" y="358"/>
            <a:chExt cx="2213" cy="618"/>
          </a:xfrm>
        </p:grpSpPr>
        <p:sp>
          <p:nvSpPr>
            <p:cNvPr id="17"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8"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9" name="Group 1"/>
          <p:cNvGrpSpPr>
            <a:grpSpLocks/>
          </p:cNvGrpSpPr>
          <p:nvPr/>
        </p:nvGrpSpPr>
        <p:grpSpPr bwMode="auto">
          <a:xfrm>
            <a:off x="7815511" y="3840835"/>
            <a:ext cx="3513981" cy="981075"/>
            <a:chOff x="45" y="358"/>
            <a:chExt cx="2213" cy="618"/>
          </a:xfrm>
        </p:grpSpPr>
        <p:sp>
          <p:nvSpPr>
            <p:cNvPr id="20"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1"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22" name="Group 1"/>
          <p:cNvGrpSpPr>
            <a:grpSpLocks/>
          </p:cNvGrpSpPr>
          <p:nvPr/>
        </p:nvGrpSpPr>
        <p:grpSpPr bwMode="auto">
          <a:xfrm>
            <a:off x="7815510" y="4929646"/>
            <a:ext cx="3513981" cy="981075"/>
            <a:chOff x="45" y="358"/>
            <a:chExt cx="2213" cy="618"/>
          </a:xfrm>
        </p:grpSpPr>
        <p:sp>
          <p:nvSpPr>
            <p:cNvPr id="23"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4"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sp>
        <p:nvSpPr>
          <p:cNvPr id="25" name="Rectangle 24"/>
          <p:cNvSpPr/>
          <p:nvPr/>
        </p:nvSpPr>
        <p:spPr>
          <a:xfrm>
            <a:off x="4286852" y="2996157"/>
            <a:ext cx="2092218" cy="2926442"/>
          </a:xfrm>
          <a:prstGeom prst="rect">
            <a:avLst/>
          </a:prstGeom>
        </p:spPr>
        <p:txBody>
          <a:bodyPr wrap="square">
            <a:spAutoFit/>
          </a:bodyPr>
          <a:lstStyle/>
          <a:p>
            <a:pPr algn="just">
              <a:lnSpc>
                <a:spcPts val="1651"/>
              </a:lnSpc>
              <a:spcAft>
                <a:spcPts val="1500"/>
              </a:spcAft>
            </a:pP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ipsum</a:t>
            </a:r>
            <a:r>
              <a:rPr lang="en-US" sz="1200" dirty="0">
                <a:solidFill>
                  <a:schemeClr val="bg1">
                    <a:lumMod val="65000"/>
                  </a:schemeClr>
                </a:solidFill>
                <a:ea typeface="Times New Roman" panose="02020603050405020304" pitchFamily="18" charset="0"/>
              </a:rPr>
              <a:t> dolor sit </a:t>
            </a:r>
            <a:r>
              <a:rPr lang="en-US" sz="1200" dirty="0" err="1">
                <a:solidFill>
                  <a:schemeClr val="bg1">
                    <a:lumMod val="65000"/>
                  </a:schemeClr>
                </a:solidFill>
                <a:ea typeface="Times New Roman" panose="02020603050405020304" pitchFamily="18" charset="0"/>
              </a:rPr>
              <a:t>amet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consectetur</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elit</a:t>
            </a:r>
            <a:r>
              <a:rPr lang="en-US" sz="1200" dirty="0">
                <a:solidFill>
                  <a:schemeClr val="bg1">
                    <a:lumMod val="65000"/>
                  </a:schemeClr>
                </a:solidFill>
                <a:ea typeface="Times New Roman" panose="02020603050405020304" pitchFamily="18" charset="0"/>
              </a:rPr>
              <a:t>. Nam </a:t>
            </a:r>
            <a:r>
              <a:rPr lang="en-US" sz="1200" dirty="0" err="1">
                <a:solidFill>
                  <a:schemeClr val="bg1">
                    <a:lumMod val="65000"/>
                  </a:schemeClr>
                </a:solidFill>
                <a:ea typeface="Times New Roman" panose="02020603050405020304" pitchFamily="18" charset="0"/>
              </a:rPr>
              <a:t>viverra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euismod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odio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gravida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pellentesque</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urna</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varius</a:t>
            </a:r>
            <a:r>
              <a:rPr lang="en-US" sz="1200" dirty="0">
                <a:solidFill>
                  <a:schemeClr val="bg1">
                    <a:lumMod val="65000"/>
                  </a:schemeClr>
                </a:solidFill>
                <a:ea typeface="Times New Roman" panose="02020603050405020304" pitchFamily="18" charset="0"/>
              </a:rPr>
              <a:t> vitae.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dui </a:t>
            </a:r>
            <a:r>
              <a:rPr lang="en-US" sz="1200" dirty="0" err="1">
                <a:solidFill>
                  <a:schemeClr val="bg1">
                    <a:lumMod val="65000"/>
                  </a:schemeClr>
                </a:solidFill>
                <a:ea typeface="Times New Roman" panose="02020603050405020304" pitchFamily="18" charset="0"/>
              </a:rPr>
              <a:t>lorem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in </a:t>
            </a:r>
            <a:r>
              <a:rPr lang="en-US" sz="1200" dirty="0" err="1">
                <a:solidFill>
                  <a:schemeClr val="bg1">
                    <a:lumMod val="65000"/>
                  </a:schemeClr>
                </a:solidFill>
                <a:ea typeface="Times New Roman" panose="02020603050405020304" pitchFamily="18" charset="0"/>
              </a:rPr>
              <a:t>adipiscing</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nec</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metus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Mauris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ultricies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justo</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eu</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convallis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placerat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felis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enim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ornare</a:t>
            </a:r>
            <a:r>
              <a:rPr lang="en-US" sz="1200" dirty="0">
                <a:solidFill>
                  <a:schemeClr val="bg1">
                    <a:lumMod val="65000"/>
                  </a:schemeClr>
                </a:solidFill>
                <a:ea typeface="Times New Roman" panose="02020603050405020304" pitchFamily="18" charset="0"/>
              </a:rPr>
              <a:t> nisi, vitae </a:t>
            </a:r>
            <a:r>
              <a:rPr lang="en-US" sz="1200" dirty="0" err="1">
                <a:solidFill>
                  <a:schemeClr val="bg1">
                    <a:lumMod val="65000"/>
                  </a:schemeClr>
                </a:solidFill>
                <a:ea typeface="Times New Roman" panose="02020603050405020304" pitchFamily="18" charset="0"/>
              </a:rPr>
              <a:t>mattis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nulla</a:t>
            </a:r>
            <a:r>
              <a:rPr lang="en-US" sz="1200" dirty="0">
                <a:solidFill>
                  <a:schemeClr val="bg1">
                    <a:lumMod val="65000"/>
                  </a:schemeClr>
                </a:solidFill>
                <a:ea typeface="Times New Roman" panose="02020603050405020304" pitchFamily="18" charset="0"/>
              </a:rPr>
              <a:t> ante id dui. </a:t>
            </a:r>
            <a:r>
              <a:rPr lang="en-US" sz="1200" dirty="0" err="1">
                <a:solidFill>
                  <a:schemeClr val="bg1">
                    <a:lumMod val="65000"/>
                  </a:schemeClr>
                </a:solidFill>
                <a:ea typeface="Times New Roman" panose="02020603050405020304" pitchFamily="18" charset="0"/>
              </a:rPr>
              <a:t>Ut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purus</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commodo</a:t>
            </a:r>
            <a:r>
              <a:rPr lang="en-US" sz="1200" dirty="0">
                <a:solidFill>
                  <a:schemeClr val="bg1">
                    <a:lumMod val="65000"/>
                  </a:schemeClr>
                </a:solidFill>
                <a:ea typeface="Times New Roman" panose="02020603050405020304" pitchFamily="18" charset="0"/>
              </a:rPr>
              <a:t> et </a:t>
            </a:r>
            <a:r>
              <a:rPr lang="en-US" sz="1200" dirty="0" err="1">
                <a:solidFill>
                  <a:schemeClr val="bg1">
                    <a:lumMod val="65000"/>
                  </a:schemeClr>
                </a:solidFill>
                <a:ea typeface="Times New Roman" panose="02020603050405020304" pitchFamily="18" charset="0"/>
              </a:rPr>
              <a:t>tincidunt</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vel</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interdum</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sed</a:t>
            </a:r>
            <a:r>
              <a:rPr lang="en-US" sz="1200" dirty="0">
                <a:solidFill>
                  <a:schemeClr val="bg1">
                    <a:lumMod val="65000"/>
                  </a:schemeClr>
                </a:solidFill>
                <a:ea typeface="Times New Roman" panose="02020603050405020304" pitchFamily="18" charset="0"/>
              </a:rPr>
              <a:t> </a:t>
            </a:r>
            <a:r>
              <a:rPr lang="en-US" sz="1200" dirty="0" err="1">
                <a:solidFill>
                  <a:schemeClr val="bg1">
                    <a:lumMod val="65000"/>
                  </a:schemeClr>
                </a:solidFill>
                <a:ea typeface="Times New Roman" panose="02020603050405020304" pitchFamily="18" charset="0"/>
              </a:rPr>
              <a:t>lectus</a:t>
            </a:r>
            <a:r>
              <a:rPr lang="en-US" sz="1200">
                <a:solidFill>
                  <a:schemeClr val="bg1">
                    <a:lumMod val="65000"/>
                  </a:schemeClr>
                </a:solidFill>
                <a:ea typeface="Times New Roman" panose="02020603050405020304" pitchFamily="18" charset="0"/>
              </a:rPr>
              <a:t>. </a:t>
            </a:r>
            <a:endParaRPr lang="en-US" sz="1200" dirty="0">
              <a:solidFill>
                <a:schemeClr val="bg1">
                  <a:lumMod val="65000"/>
                </a:schemeClr>
              </a:solidFill>
              <a:ea typeface="Times New Roman" panose="02020603050405020304" pitchFamily="18" charset="0"/>
            </a:endParaRPr>
          </a:p>
        </p:txBody>
      </p:sp>
      <p:sp>
        <p:nvSpPr>
          <p:cNvPr id="26" name="TextBox 25"/>
          <p:cNvSpPr txBox="1"/>
          <p:nvPr/>
        </p:nvSpPr>
        <p:spPr>
          <a:xfrm>
            <a:off x="4285440" y="2647594"/>
            <a:ext cx="1704377" cy="400110"/>
          </a:xfrm>
          <a:prstGeom prst="rect">
            <a:avLst/>
          </a:prstGeom>
          <a:noFill/>
        </p:spPr>
        <p:txBody>
          <a:bodyPr wrap="none" rtlCol="0">
            <a:spAutoFit/>
          </a:bodyPr>
          <a:lstStyle/>
          <a:p>
            <a:r>
              <a:rPr lang="id-ID" sz="2000" b="1">
                <a:solidFill>
                  <a:schemeClr val="tx2"/>
                </a:solidFill>
                <a:latin typeface="+mj-lt"/>
              </a:rPr>
              <a:t>Expert </a:t>
            </a:r>
            <a:r>
              <a:rPr lang="id-ID" sz="2000" b="1" dirty="0">
                <a:solidFill>
                  <a:schemeClr val="tx2"/>
                </a:solidFill>
                <a:latin typeface="+mj-lt"/>
              </a:rPr>
              <a:t>Analysis</a:t>
            </a:r>
          </a:p>
        </p:txBody>
      </p:sp>
      <p:sp>
        <p:nvSpPr>
          <p:cNvPr id="27" name="Freeform 609"/>
          <p:cNvSpPr>
            <a:spLocks noEditPoints="1"/>
          </p:cNvSpPr>
          <p:nvPr/>
        </p:nvSpPr>
        <p:spPr bwMode="auto">
          <a:xfrm>
            <a:off x="734544" y="2039098"/>
            <a:ext cx="3001608" cy="3953441"/>
          </a:xfrm>
          <a:custGeom>
            <a:avLst/>
            <a:gdLst/>
            <a:ahLst/>
            <a:cxnLst>
              <a:cxn ang="0">
                <a:pos x="66" y="62"/>
              </a:cxn>
              <a:cxn ang="0">
                <a:pos x="58" y="42"/>
              </a:cxn>
              <a:cxn ang="0">
                <a:pos x="58" y="42"/>
              </a:cxn>
              <a:cxn ang="0">
                <a:pos x="56" y="36"/>
              </a:cxn>
              <a:cxn ang="0">
                <a:pos x="53" y="41"/>
              </a:cxn>
              <a:cxn ang="0">
                <a:pos x="53" y="42"/>
              </a:cxn>
              <a:cxn ang="0">
                <a:pos x="42" y="63"/>
              </a:cxn>
              <a:cxn ang="0">
                <a:pos x="42" y="57"/>
              </a:cxn>
              <a:cxn ang="0">
                <a:pos x="43" y="32"/>
              </a:cxn>
              <a:cxn ang="0">
                <a:pos x="67" y="34"/>
              </a:cxn>
              <a:cxn ang="0">
                <a:pos x="66" y="62"/>
              </a:cxn>
              <a:cxn ang="0">
                <a:pos x="57" y="47"/>
              </a:cxn>
              <a:cxn ang="0">
                <a:pos x="55" y="48"/>
              </a:cxn>
              <a:cxn ang="0">
                <a:pos x="53" y="47"/>
              </a:cxn>
              <a:cxn ang="0">
                <a:pos x="46" y="75"/>
              </a:cxn>
              <a:cxn ang="0">
                <a:pos x="43" y="69"/>
              </a:cxn>
              <a:cxn ang="0">
                <a:pos x="40" y="80"/>
              </a:cxn>
              <a:cxn ang="0">
                <a:pos x="44" y="99"/>
              </a:cxn>
              <a:cxn ang="0">
                <a:pos x="61" y="85"/>
              </a:cxn>
              <a:cxn ang="0">
                <a:pos x="64" y="73"/>
              </a:cxn>
              <a:cxn ang="0">
                <a:pos x="60" y="76"/>
              </a:cxn>
              <a:cxn ang="0">
                <a:pos x="57" y="47"/>
              </a:cxn>
              <a:cxn ang="0">
                <a:pos x="12" y="22"/>
              </a:cxn>
              <a:cxn ang="0">
                <a:pos x="12" y="22"/>
              </a:cxn>
              <a:cxn ang="0">
                <a:pos x="14" y="16"/>
              </a:cxn>
              <a:cxn ang="0">
                <a:pos x="17" y="21"/>
              </a:cxn>
              <a:cxn ang="0">
                <a:pos x="17" y="22"/>
              </a:cxn>
              <a:cxn ang="0">
                <a:pos x="28" y="43"/>
              </a:cxn>
              <a:cxn ang="0">
                <a:pos x="29" y="37"/>
              </a:cxn>
              <a:cxn ang="0">
                <a:pos x="27" y="12"/>
              </a:cxn>
              <a:cxn ang="0">
                <a:pos x="3" y="15"/>
              </a:cxn>
              <a:cxn ang="0">
                <a:pos x="4" y="42"/>
              </a:cxn>
              <a:cxn ang="0">
                <a:pos x="12" y="22"/>
              </a:cxn>
              <a:cxn ang="0">
                <a:pos x="28" y="49"/>
              </a:cxn>
              <a:cxn ang="0">
                <a:pos x="24" y="55"/>
              </a:cxn>
              <a:cxn ang="0">
                <a:pos x="17" y="27"/>
              </a:cxn>
              <a:cxn ang="0">
                <a:pos x="16" y="28"/>
              </a:cxn>
              <a:cxn ang="0">
                <a:pos x="13" y="27"/>
              </a:cxn>
              <a:cxn ang="0">
                <a:pos x="10" y="57"/>
              </a:cxn>
              <a:cxn ang="0">
                <a:pos x="6" y="53"/>
              </a:cxn>
              <a:cxn ang="0">
                <a:pos x="9" y="65"/>
              </a:cxn>
              <a:cxn ang="0">
                <a:pos x="26" y="79"/>
              </a:cxn>
              <a:cxn ang="0">
                <a:pos x="31" y="60"/>
              </a:cxn>
              <a:cxn ang="0">
                <a:pos x="28" y="49"/>
              </a:cxn>
            </a:cxnLst>
            <a:rect l="0" t="0" r="r" b="b"/>
            <a:pathLst>
              <a:path w="70" h="102">
                <a:moveTo>
                  <a:pt x="66" y="62"/>
                </a:moveTo>
                <a:cubicBezTo>
                  <a:pt x="67" y="50"/>
                  <a:pt x="60" y="45"/>
                  <a:pt x="58" y="42"/>
                </a:cubicBezTo>
                <a:cubicBezTo>
                  <a:pt x="58" y="42"/>
                  <a:pt x="58" y="42"/>
                  <a:pt x="58" y="42"/>
                </a:cubicBezTo>
                <a:cubicBezTo>
                  <a:pt x="58" y="39"/>
                  <a:pt x="58" y="36"/>
                  <a:pt x="56" y="36"/>
                </a:cubicBezTo>
                <a:cubicBezTo>
                  <a:pt x="55" y="36"/>
                  <a:pt x="53" y="38"/>
                  <a:pt x="53" y="41"/>
                </a:cubicBezTo>
                <a:cubicBezTo>
                  <a:pt x="53" y="41"/>
                  <a:pt x="53" y="41"/>
                  <a:pt x="53" y="42"/>
                </a:cubicBezTo>
                <a:cubicBezTo>
                  <a:pt x="44" y="49"/>
                  <a:pt x="42" y="56"/>
                  <a:pt x="42" y="63"/>
                </a:cubicBezTo>
                <a:cubicBezTo>
                  <a:pt x="42" y="61"/>
                  <a:pt x="42" y="59"/>
                  <a:pt x="42" y="57"/>
                </a:cubicBezTo>
                <a:cubicBezTo>
                  <a:pt x="39" y="43"/>
                  <a:pt x="43" y="32"/>
                  <a:pt x="43" y="32"/>
                </a:cubicBezTo>
                <a:cubicBezTo>
                  <a:pt x="48" y="20"/>
                  <a:pt x="61" y="25"/>
                  <a:pt x="67" y="34"/>
                </a:cubicBezTo>
                <a:cubicBezTo>
                  <a:pt x="70" y="40"/>
                  <a:pt x="69" y="51"/>
                  <a:pt x="66" y="62"/>
                </a:cubicBezTo>
                <a:close/>
                <a:moveTo>
                  <a:pt x="57" y="47"/>
                </a:moveTo>
                <a:cubicBezTo>
                  <a:pt x="57" y="47"/>
                  <a:pt x="56" y="49"/>
                  <a:pt x="55" y="48"/>
                </a:cubicBezTo>
                <a:cubicBezTo>
                  <a:pt x="54" y="48"/>
                  <a:pt x="54" y="48"/>
                  <a:pt x="53" y="47"/>
                </a:cubicBezTo>
                <a:cubicBezTo>
                  <a:pt x="43" y="58"/>
                  <a:pt x="46" y="75"/>
                  <a:pt x="46" y="75"/>
                </a:cubicBezTo>
                <a:cubicBezTo>
                  <a:pt x="43" y="69"/>
                  <a:pt x="43" y="69"/>
                  <a:pt x="43" y="69"/>
                </a:cubicBezTo>
                <a:cubicBezTo>
                  <a:pt x="43" y="69"/>
                  <a:pt x="41" y="78"/>
                  <a:pt x="40" y="80"/>
                </a:cubicBezTo>
                <a:cubicBezTo>
                  <a:pt x="38" y="84"/>
                  <a:pt x="35" y="97"/>
                  <a:pt x="44" y="99"/>
                </a:cubicBezTo>
                <a:cubicBezTo>
                  <a:pt x="54" y="102"/>
                  <a:pt x="58" y="95"/>
                  <a:pt x="61" y="85"/>
                </a:cubicBezTo>
                <a:cubicBezTo>
                  <a:pt x="61" y="82"/>
                  <a:pt x="63" y="78"/>
                  <a:pt x="64" y="73"/>
                </a:cubicBezTo>
                <a:cubicBezTo>
                  <a:pt x="60" y="76"/>
                  <a:pt x="60" y="76"/>
                  <a:pt x="60" y="76"/>
                </a:cubicBezTo>
                <a:cubicBezTo>
                  <a:pt x="66" y="62"/>
                  <a:pt x="61" y="52"/>
                  <a:pt x="57" y="47"/>
                </a:cubicBezTo>
                <a:close/>
                <a:moveTo>
                  <a:pt x="12" y="22"/>
                </a:moveTo>
                <a:cubicBezTo>
                  <a:pt x="12" y="22"/>
                  <a:pt x="12" y="22"/>
                  <a:pt x="12" y="22"/>
                </a:cubicBezTo>
                <a:cubicBezTo>
                  <a:pt x="12" y="19"/>
                  <a:pt x="13" y="16"/>
                  <a:pt x="14" y="16"/>
                </a:cubicBezTo>
                <a:cubicBezTo>
                  <a:pt x="15" y="16"/>
                  <a:pt x="17" y="18"/>
                  <a:pt x="17" y="21"/>
                </a:cubicBezTo>
                <a:cubicBezTo>
                  <a:pt x="17" y="21"/>
                  <a:pt x="17" y="21"/>
                  <a:pt x="17" y="22"/>
                </a:cubicBezTo>
                <a:cubicBezTo>
                  <a:pt x="26" y="29"/>
                  <a:pt x="28" y="36"/>
                  <a:pt x="28" y="43"/>
                </a:cubicBezTo>
                <a:cubicBezTo>
                  <a:pt x="28" y="41"/>
                  <a:pt x="28" y="39"/>
                  <a:pt x="29" y="37"/>
                </a:cubicBezTo>
                <a:cubicBezTo>
                  <a:pt x="31" y="23"/>
                  <a:pt x="27" y="12"/>
                  <a:pt x="27" y="12"/>
                </a:cubicBezTo>
                <a:cubicBezTo>
                  <a:pt x="22" y="0"/>
                  <a:pt x="9" y="5"/>
                  <a:pt x="3" y="15"/>
                </a:cubicBezTo>
                <a:cubicBezTo>
                  <a:pt x="0" y="20"/>
                  <a:pt x="2" y="31"/>
                  <a:pt x="4" y="42"/>
                </a:cubicBezTo>
                <a:cubicBezTo>
                  <a:pt x="3" y="30"/>
                  <a:pt x="10" y="25"/>
                  <a:pt x="12" y="22"/>
                </a:cubicBezTo>
                <a:close/>
                <a:moveTo>
                  <a:pt x="28" y="49"/>
                </a:moveTo>
                <a:cubicBezTo>
                  <a:pt x="24" y="55"/>
                  <a:pt x="24" y="55"/>
                  <a:pt x="24" y="55"/>
                </a:cubicBezTo>
                <a:cubicBezTo>
                  <a:pt x="24" y="55"/>
                  <a:pt x="27" y="38"/>
                  <a:pt x="17" y="27"/>
                </a:cubicBezTo>
                <a:cubicBezTo>
                  <a:pt x="17" y="28"/>
                  <a:pt x="16" y="28"/>
                  <a:pt x="16" y="28"/>
                </a:cubicBezTo>
                <a:cubicBezTo>
                  <a:pt x="14" y="29"/>
                  <a:pt x="13" y="27"/>
                  <a:pt x="13" y="27"/>
                </a:cubicBezTo>
                <a:cubicBezTo>
                  <a:pt x="10" y="32"/>
                  <a:pt x="5" y="42"/>
                  <a:pt x="10" y="57"/>
                </a:cubicBezTo>
                <a:cubicBezTo>
                  <a:pt x="6" y="53"/>
                  <a:pt x="6" y="53"/>
                  <a:pt x="6" y="53"/>
                </a:cubicBezTo>
                <a:cubicBezTo>
                  <a:pt x="8" y="58"/>
                  <a:pt x="9" y="62"/>
                  <a:pt x="9" y="65"/>
                </a:cubicBezTo>
                <a:cubicBezTo>
                  <a:pt x="12" y="75"/>
                  <a:pt x="17" y="82"/>
                  <a:pt x="26" y="79"/>
                </a:cubicBezTo>
                <a:cubicBezTo>
                  <a:pt x="35" y="77"/>
                  <a:pt x="32" y="64"/>
                  <a:pt x="31" y="60"/>
                </a:cubicBezTo>
                <a:cubicBezTo>
                  <a:pt x="29" y="58"/>
                  <a:pt x="28" y="49"/>
                  <a:pt x="28" y="49"/>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1108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Final</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18</a:t>
              </a:fld>
              <a:endParaRPr lang="en-US" sz="1000" dirty="0">
                <a:solidFill>
                  <a:schemeClr val="bg1"/>
                </a:solidFill>
                <a:latin typeface="Lato" pitchFamily="34" charset="0"/>
              </a:endParaRPr>
            </a:p>
          </p:txBody>
        </p:sp>
      </p:grpSp>
      <p:cxnSp>
        <p:nvCxnSpPr>
          <p:cNvPr id="9" name="Straight Connector 8"/>
          <p:cNvCxnSpPr/>
          <p:nvPr/>
        </p:nvCxnSpPr>
        <p:spPr>
          <a:xfrm>
            <a:off x="6692817" y="2477683"/>
            <a:ext cx="0" cy="3752122"/>
          </a:xfrm>
          <a:prstGeom prst="line">
            <a:avLst/>
          </a:prstGeom>
          <a:ln>
            <a:solidFill>
              <a:schemeClr val="bg1">
                <a:lumMod val="85000"/>
              </a:schemeClr>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10" name="Freeform 113"/>
          <p:cNvSpPr>
            <a:spLocks noChangeAspect="1" noEditPoints="1"/>
          </p:cNvSpPr>
          <p:nvPr/>
        </p:nvSpPr>
        <p:spPr bwMode="auto">
          <a:xfrm>
            <a:off x="7087697" y="2884587"/>
            <a:ext cx="463924" cy="507091"/>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tx2">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a:grpSpLocks noChangeAspect="1"/>
          </p:cNvGrpSpPr>
          <p:nvPr/>
        </p:nvGrpSpPr>
        <p:grpSpPr>
          <a:xfrm>
            <a:off x="7082070" y="4015819"/>
            <a:ext cx="463924" cy="445657"/>
            <a:chOff x="4570491" y="4810943"/>
            <a:chExt cx="356535" cy="356535"/>
          </a:xfrm>
          <a:solidFill>
            <a:schemeClr val="tx2">
              <a:lumMod val="50000"/>
            </a:schemeClr>
          </a:solidFill>
        </p:grpSpPr>
        <p:sp>
          <p:nvSpPr>
            <p:cNvPr id="12"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reeform 118"/>
          <p:cNvSpPr>
            <a:spLocks noChangeAspect="1" noEditPoints="1"/>
          </p:cNvSpPr>
          <p:nvPr/>
        </p:nvSpPr>
        <p:spPr bwMode="auto">
          <a:xfrm>
            <a:off x="7082070" y="5160036"/>
            <a:ext cx="463924" cy="44283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tx2">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 name="Group 1"/>
          <p:cNvGrpSpPr>
            <a:grpSpLocks/>
          </p:cNvGrpSpPr>
          <p:nvPr/>
        </p:nvGrpSpPr>
        <p:grpSpPr bwMode="auto">
          <a:xfrm>
            <a:off x="7815511" y="2647594"/>
            <a:ext cx="3513981" cy="981075"/>
            <a:chOff x="45" y="358"/>
            <a:chExt cx="2213" cy="618"/>
          </a:xfrm>
        </p:grpSpPr>
        <p:sp>
          <p:nvSpPr>
            <p:cNvPr id="17"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8"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19" name="Group 1"/>
          <p:cNvGrpSpPr>
            <a:grpSpLocks/>
          </p:cNvGrpSpPr>
          <p:nvPr/>
        </p:nvGrpSpPr>
        <p:grpSpPr bwMode="auto">
          <a:xfrm>
            <a:off x="7815511" y="3840835"/>
            <a:ext cx="3513981" cy="981075"/>
            <a:chOff x="45" y="358"/>
            <a:chExt cx="2213" cy="618"/>
          </a:xfrm>
        </p:grpSpPr>
        <p:sp>
          <p:nvSpPr>
            <p:cNvPr id="20"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1"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22" name="Group 1"/>
          <p:cNvGrpSpPr>
            <a:grpSpLocks/>
          </p:cNvGrpSpPr>
          <p:nvPr/>
        </p:nvGrpSpPr>
        <p:grpSpPr bwMode="auto">
          <a:xfrm>
            <a:off x="7815510" y="4929646"/>
            <a:ext cx="3513981" cy="981075"/>
            <a:chOff x="45" y="358"/>
            <a:chExt cx="2213" cy="618"/>
          </a:xfrm>
        </p:grpSpPr>
        <p:sp>
          <p:nvSpPr>
            <p:cNvPr id="23" name="Rectangle 3"/>
            <p:cNvSpPr>
              <a:spLocks/>
            </p:cNvSpPr>
            <p:nvPr/>
          </p:nvSpPr>
          <p:spPr bwMode="auto">
            <a:xfrm>
              <a:off x="45" y="562"/>
              <a:ext cx="2213" cy="4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l"/>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4" name="Rectangle 4"/>
            <p:cNvSpPr>
              <a:spLocks/>
            </p:cNvSpPr>
            <p:nvPr/>
          </p:nvSpPr>
          <p:spPr bwMode="auto">
            <a:xfrm>
              <a:off x="45" y="358"/>
              <a:ext cx="2213"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100" b="1" smtClean="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rPr>
                <a:t>MAKE YOUR PRESENTATION PROFESSIONAL LOOK</a:t>
              </a:r>
              <a:endParaRPr lang="en-US" sz="1100" b="1" dirty="0">
                <a:solidFill>
                  <a:schemeClr val="accent2"/>
                </a:solidFill>
                <a:latin typeface="Lato" panose="020F0502020204030203" pitchFamily="34" charset="0"/>
                <a:ea typeface="Open Sans" panose="020B0606030504020204" pitchFamily="34" charset="0"/>
                <a:cs typeface="Lato" panose="020F0502020204030203" pitchFamily="34" charset="0"/>
                <a:sym typeface="Verdana" charset="0"/>
              </a:endParaRPr>
            </a:p>
          </p:txBody>
        </p:sp>
      </p:grpSp>
      <p:grpSp>
        <p:nvGrpSpPr>
          <p:cNvPr id="28" name="Group 27"/>
          <p:cNvGrpSpPr/>
          <p:nvPr/>
        </p:nvGrpSpPr>
        <p:grpSpPr>
          <a:xfrm>
            <a:off x="530754" y="2691071"/>
            <a:ext cx="5947287" cy="3325345"/>
            <a:chOff x="3119726" y="1501107"/>
            <a:chExt cx="5947287" cy="3325345"/>
          </a:xfrm>
        </p:grpSpPr>
        <p:grpSp>
          <p:nvGrpSpPr>
            <p:cNvPr id="29" name="Group 28"/>
            <p:cNvGrpSpPr/>
            <p:nvPr/>
          </p:nvGrpSpPr>
          <p:grpSpPr>
            <a:xfrm>
              <a:off x="3119726" y="1501107"/>
              <a:ext cx="5947287" cy="3325345"/>
              <a:chOff x="1763688" y="1124744"/>
              <a:chExt cx="5652564" cy="3166095"/>
            </a:xfrm>
          </p:grpSpPr>
          <p:sp>
            <p:nvSpPr>
              <p:cNvPr id="31" name="Rectangle 30"/>
              <p:cNvSpPr/>
              <p:nvPr/>
            </p:nvSpPr>
            <p:spPr>
              <a:xfrm>
                <a:off x="2699792" y="1397918"/>
                <a:ext cx="3744416" cy="2304256"/>
              </a:xfrm>
              <a:prstGeom prst="rect">
                <a:avLst/>
              </a:prstGeom>
              <a:solidFill>
                <a:schemeClr val="bg1">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 name="Picture 3" descr="F:\Trabajos\Envato\Graphic River\Duckson\Elements\laptop.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688" y="1124744"/>
                <a:ext cx="5652564" cy="3166095"/>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30" name="Rectangle 29"/>
            <p:cNvSpPr/>
            <p:nvPr/>
          </p:nvSpPr>
          <p:spPr>
            <a:xfrm>
              <a:off x="4290646" y="1788021"/>
              <a:ext cx="3629465" cy="2277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134821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800"/>
                            </p:stCondLst>
                            <p:childTnLst>
                              <p:par>
                                <p:cTn id="18" presetID="14" presetClass="entr" presetSubtype="10"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randombar(horizontal)">
                                      <p:cBhvr>
                                        <p:cTn id="20"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1</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19</a:t>
              </a:fld>
              <a:endParaRPr lang="en-US" sz="1000" dirty="0">
                <a:solidFill>
                  <a:schemeClr val="bg1"/>
                </a:solidFill>
                <a:latin typeface="Lato" pitchFamily="34" charset="0"/>
              </a:endParaRPr>
            </a:p>
          </p:txBody>
        </p:sp>
      </p:grpSp>
      <p:sp>
        <p:nvSpPr>
          <p:cNvPr id="25" name="TextBox 24"/>
          <p:cNvSpPr txBox="1"/>
          <p:nvPr/>
        </p:nvSpPr>
        <p:spPr>
          <a:xfrm>
            <a:off x="4071471" y="2919823"/>
            <a:ext cx="7300683" cy="2960229"/>
          </a:xfrm>
          <a:prstGeom prst="rect">
            <a:avLst/>
          </a:prstGeom>
          <a:noFill/>
        </p:spPr>
        <p:txBody>
          <a:bodyPr wrap="square" rIns="144000" bIns="36000" numCol="3" spcCol="360000">
            <a:spAutoFit/>
          </a:bodyPr>
          <a:lstStyle/>
          <a:p>
            <a:pPr algn="just">
              <a:defRPr/>
            </a:pPr>
            <a:r>
              <a:rPr lang="en-US" sz="1100" dirty="0">
                <a:solidFill>
                  <a:schemeClr val="bg1">
                    <a:lumMod val="65000"/>
                  </a:schemeClr>
                </a:solidFill>
                <a:latin typeface="Lato" panose="020F0502020204030203" pitchFamily="34" charset="0"/>
                <a:ea typeface="Roboto" panose="02000000000000000000" pitchFamily="2" charset="0"/>
              </a:rPr>
              <a:t>Contrary to popular belief,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is not simply random text. It has roots in a piece of classical Latin literature from 45 BC.</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Contrary to popular belief It has roots in a piece of classical Latin literature from 45 BC. 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 generated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is therefore always free from repetition, injected humor, or non</a:t>
            </a:r>
            <a:r>
              <a:rPr lang="id-ID" sz="1100" dirty="0">
                <a:solidFill>
                  <a:schemeClr val="bg1">
                    <a:lumMod val="65000"/>
                  </a:schemeClr>
                </a:solidFill>
                <a:latin typeface="Lato" panose="020F0502020204030203" pitchFamily="34" charset="0"/>
                <a:ea typeface="Roboto" panose="02000000000000000000" pitchFamily="2" charset="0"/>
              </a:rPr>
              <a:t>-</a:t>
            </a:r>
            <a:r>
              <a:rPr lang="en-US" sz="1100" dirty="0">
                <a:solidFill>
                  <a:schemeClr val="bg1">
                    <a:lumMod val="65000"/>
                  </a:schemeClr>
                </a:solidFill>
                <a:latin typeface="Lato" panose="020F0502020204030203" pitchFamily="34" charset="0"/>
                <a:ea typeface="Roboto" panose="02000000000000000000" pitchFamily="2" charset="0"/>
              </a:rPr>
              <a:t>characteristic words. Contrary to popular belief It has roots in a piece of classical Latin literature from 45 BC. 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Contrary to popular belief It has roots in a piece of classical Latin literature from 45 BC</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a:t>
            </a:r>
            <a:endParaRPr lang="id-ID" sz="1100" dirty="0">
              <a:solidFill>
                <a:schemeClr val="bg1">
                  <a:lumMod val="65000"/>
                </a:schemeClr>
              </a:solidFill>
              <a:latin typeface="Lato" panose="020F0502020204030203" pitchFamily="34" charset="0"/>
              <a:ea typeface="Roboto" panose="02000000000000000000" pitchFamily="2" charset="0"/>
            </a:endParaRPr>
          </a:p>
        </p:txBody>
      </p:sp>
      <p:sp>
        <p:nvSpPr>
          <p:cNvPr id="26" name="TextBox 25"/>
          <p:cNvSpPr txBox="1"/>
          <p:nvPr/>
        </p:nvSpPr>
        <p:spPr>
          <a:xfrm>
            <a:off x="4071472" y="2248798"/>
            <a:ext cx="7300683" cy="513405"/>
          </a:xfrm>
          <a:prstGeom prst="rect">
            <a:avLst/>
          </a:prstGeom>
          <a:noFill/>
        </p:spPr>
        <p:txBody>
          <a:bodyPr wrap="square" rIns="144000" bIns="36000" numCol="1" spcCol="360000">
            <a:spAutoFit/>
          </a:bodyPr>
          <a:lstStyle/>
          <a:p>
            <a:pPr eaLnBrk="1" fontAlgn="auto" hangingPunct="1">
              <a:spcBef>
                <a:spcPts val="0"/>
              </a:spcBef>
              <a:spcAft>
                <a:spcPts val="0"/>
              </a:spcAft>
              <a:defRPr/>
            </a:pPr>
            <a:r>
              <a:rPr lang="en-US" sz="1400" dirty="0">
                <a:solidFill>
                  <a:schemeClr val="accent2"/>
                </a:solidFill>
                <a:latin typeface="Lato" panose="020F0502020204030203" pitchFamily="34" charset="0"/>
                <a:ea typeface="Roboto" panose="02000000000000000000" pitchFamily="2" charset="0"/>
              </a:rPr>
              <a:t>Contrary to popular belief, Lorem Ipsum is not simply random text. It has roots in a piece of classical Latin literature from 45 BC</a:t>
            </a:r>
            <a:r>
              <a:rPr lang="en-US" sz="1400" dirty="0" smtClean="0">
                <a:solidFill>
                  <a:schemeClr val="accent2"/>
                </a:solidFill>
                <a:latin typeface="Lato" panose="020F0502020204030203" pitchFamily="34" charset="0"/>
                <a:ea typeface="Roboto" panose="02000000000000000000" pitchFamily="2" charset="0"/>
              </a:rPr>
              <a:t>.</a:t>
            </a:r>
            <a:endParaRPr lang="en-US" sz="1100" dirty="0">
              <a:solidFill>
                <a:schemeClr val="accent2"/>
              </a:solidFill>
              <a:latin typeface="Lato" panose="020F0502020204030203" pitchFamily="34" charset="0"/>
              <a:ea typeface="Roboto" panose="02000000000000000000" pitchFamily="2" charset="0"/>
            </a:endParaRPr>
          </a:p>
        </p:txBody>
      </p:sp>
      <p:pic>
        <p:nvPicPr>
          <p:cNvPr id="69" name="Picture 6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4598" y="2020198"/>
            <a:ext cx="2420337" cy="4244900"/>
          </a:xfrm>
          <a:prstGeom prst="rect">
            <a:avLst/>
          </a:prstGeom>
          <a:effectLst>
            <a:outerShdw blurRad="444500" dir="18900000" sy="23000" kx="-1200000" algn="bl" rotWithShape="0">
              <a:prstClr val="black">
                <a:alpha val="20000"/>
              </a:prstClr>
            </a:outerShdw>
          </a:effectLst>
        </p:spPr>
      </p:pic>
      <p:sp>
        <p:nvSpPr>
          <p:cNvPr id="70" name="Rectangle 69"/>
          <p:cNvSpPr/>
          <p:nvPr/>
        </p:nvSpPr>
        <p:spPr>
          <a:xfrm>
            <a:off x="1379347" y="3197039"/>
            <a:ext cx="1632793" cy="19800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9109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par>
                          <p:cTn id="18" fill="hold">
                            <p:stCondLst>
                              <p:cond delay="1300"/>
                            </p:stCondLst>
                            <p:childTnLst>
                              <p:par>
                                <p:cTn id="19" presetID="22" presetClass="entr" presetSubtype="8" fill="hold"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left)">
                                      <p:cBhvr>
                                        <p:cTn id="21"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2808"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4"/>
          <p:cNvGrpSpPr>
            <a:grpSpLocks noChangeAspect="1"/>
          </p:cNvGrpSpPr>
          <p:nvPr/>
        </p:nvGrpSpPr>
        <p:grpSpPr bwMode="auto">
          <a:xfrm>
            <a:off x="3697384" y="2854600"/>
            <a:ext cx="1170452" cy="964927"/>
            <a:chOff x="2490" y="1719"/>
            <a:chExt cx="1008" cy="831"/>
          </a:xfrm>
          <a:solidFill>
            <a:schemeClr val="bg1"/>
          </a:solidFill>
        </p:grpSpPr>
        <p:sp>
          <p:nvSpPr>
            <p:cNvPr id="8" name="Freeform 5"/>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close/>
                  <a:moveTo>
                    <a:pt x="761" y="491"/>
                  </a:moveTo>
                  <a:lnTo>
                    <a:pt x="761"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9" name="Freeform 6"/>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moveTo>
                    <a:pt x="761" y="491"/>
                  </a:moveTo>
                  <a:lnTo>
                    <a:pt x="761" y="49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0" name="Freeform 7"/>
            <p:cNvSpPr>
              <a:spLocks noEditPoints="1"/>
            </p:cNvSpPr>
            <p:nvPr/>
          </p:nvSpPr>
          <p:spPr bwMode="auto">
            <a:xfrm>
              <a:off x="2490" y="2125"/>
              <a:ext cx="279" cy="425"/>
            </a:xfrm>
            <a:custGeom>
              <a:avLst/>
              <a:gdLst>
                <a:gd name="T0" fmla="*/ 0 w 43"/>
                <a:gd name="T1" fmla="*/ 65 h 65"/>
                <a:gd name="T2" fmla="*/ 43 w 43"/>
                <a:gd name="T3" fmla="*/ 65 h 65"/>
                <a:gd name="T4" fmla="*/ 43 w 43"/>
                <a:gd name="T5" fmla="*/ 0 h 65"/>
                <a:gd name="T6" fmla="*/ 0 w 43"/>
                <a:gd name="T7" fmla="*/ 0 h 65"/>
                <a:gd name="T8" fmla="*/ 0 w 43"/>
                <a:gd name="T9" fmla="*/ 65 h 65"/>
                <a:gd name="T10" fmla="*/ 23 w 43"/>
                <a:gd name="T11" fmla="*/ 62 h 65"/>
                <a:gd name="T12" fmla="*/ 20 w 43"/>
                <a:gd name="T13" fmla="*/ 60 h 65"/>
                <a:gd name="T14" fmla="*/ 23 w 43"/>
                <a:gd name="T15" fmla="*/ 58 h 65"/>
                <a:gd name="T16" fmla="*/ 25 w 43"/>
                <a:gd name="T17" fmla="*/ 60 h 65"/>
                <a:gd name="T18" fmla="*/ 23 w 43"/>
                <a:gd name="T19" fmla="*/ 62 h 65"/>
                <a:gd name="T20" fmla="*/ 6 w 43"/>
                <a:gd name="T21" fmla="*/ 6 h 65"/>
                <a:gd name="T22" fmla="*/ 37 w 43"/>
                <a:gd name="T23" fmla="*/ 6 h 65"/>
                <a:gd name="T24" fmla="*/ 37 w 43"/>
                <a:gd name="T25" fmla="*/ 54 h 65"/>
                <a:gd name="T26" fmla="*/ 6 w 43"/>
                <a:gd name="T27" fmla="*/ 54 h 65"/>
                <a:gd name="T28" fmla="*/ 6 w 43"/>
                <a:gd name="T29" fmla="*/ 6 h 65"/>
                <a:gd name="T30" fmla="*/ 6 w 43"/>
                <a:gd name="T31" fmla="*/ 6 h 65"/>
                <a:gd name="T32" fmla="*/ 6 w 43"/>
                <a:gd name="T3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5">
                  <a:moveTo>
                    <a:pt x="0" y="65"/>
                  </a:moveTo>
                  <a:cubicBezTo>
                    <a:pt x="43" y="65"/>
                    <a:pt x="43" y="65"/>
                    <a:pt x="43" y="65"/>
                  </a:cubicBezTo>
                  <a:cubicBezTo>
                    <a:pt x="43" y="0"/>
                    <a:pt x="43" y="0"/>
                    <a:pt x="43" y="0"/>
                  </a:cubicBezTo>
                  <a:cubicBezTo>
                    <a:pt x="0" y="0"/>
                    <a:pt x="0" y="0"/>
                    <a:pt x="0" y="0"/>
                  </a:cubicBezTo>
                  <a:lnTo>
                    <a:pt x="0" y="65"/>
                  </a:lnTo>
                  <a:close/>
                  <a:moveTo>
                    <a:pt x="23" y="62"/>
                  </a:moveTo>
                  <a:cubicBezTo>
                    <a:pt x="21" y="62"/>
                    <a:pt x="20" y="61"/>
                    <a:pt x="20" y="60"/>
                  </a:cubicBezTo>
                  <a:cubicBezTo>
                    <a:pt x="20" y="59"/>
                    <a:pt x="21" y="58"/>
                    <a:pt x="23" y="58"/>
                  </a:cubicBezTo>
                  <a:cubicBezTo>
                    <a:pt x="24" y="58"/>
                    <a:pt x="25" y="59"/>
                    <a:pt x="25" y="60"/>
                  </a:cubicBezTo>
                  <a:cubicBezTo>
                    <a:pt x="25" y="61"/>
                    <a:pt x="24" y="62"/>
                    <a:pt x="23" y="62"/>
                  </a:cubicBezTo>
                  <a:close/>
                  <a:moveTo>
                    <a:pt x="6" y="6"/>
                  </a:moveTo>
                  <a:cubicBezTo>
                    <a:pt x="37" y="6"/>
                    <a:pt x="37" y="6"/>
                    <a:pt x="37" y="6"/>
                  </a:cubicBezTo>
                  <a:cubicBezTo>
                    <a:pt x="37" y="54"/>
                    <a:pt x="37" y="54"/>
                    <a:pt x="37" y="54"/>
                  </a:cubicBezTo>
                  <a:cubicBezTo>
                    <a:pt x="6" y="54"/>
                    <a:pt x="6" y="54"/>
                    <a:pt x="6" y="54"/>
                  </a:cubicBezTo>
                  <a:lnTo>
                    <a:pt x="6" y="6"/>
                  </a:lnTo>
                  <a:close/>
                  <a:moveTo>
                    <a:pt x="6" y="6"/>
                  </a:moveTo>
                  <a:cubicBezTo>
                    <a:pt x="6" y="6"/>
                    <a:pt x="6" y="6"/>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1" name="Freeform 8"/>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close/>
                  <a:moveTo>
                    <a:pt x="0" y="0"/>
                  </a:move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2" name="Freeform 9"/>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moveTo>
                    <a:pt x="0" y="0"/>
                  </a:move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3" name="Freeform 10"/>
            <p:cNvSpPr>
              <a:spLocks noEditPoints="1"/>
            </p:cNvSpPr>
            <p:nvPr/>
          </p:nvSpPr>
          <p:spPr bwMode="auto">
            <a:xfrm>
              <a:off x="2802" y="2210"/>
              <a:ext cx="208" cy="340"/>
            </a:xfrm>
            <a:custGeom>
              <a:avLst/>
              <a:gdLst>
                <a:gd name="T0" fmla="*/ 0 w 32"/>
                <a:gd name="T1" fmla="*/ 52 h 52"/>
                <a:gd name="T2" fmla="*/ 32 w 32"/>
                <a:gd name="T3" fmla="*/ 52 h 52"/>
                <a:gd name="T4" fmla="*/ 32 w 32"/>
                <a:gd name="T5" fmla="*/ 0 h 52"/>
                <a:gd name="T6" fmla="*/ 0 w 32"/>
                <a:gd name="T7" fmla="*/ 0 h 52"/>
                <a:gd name="T8" fmla="*/ 0 w 32"/>
                <a:gd name="T9" fmla="*/ 52 h 52"/>
                <a:gd name="T10" fmla="*/ 16 w 32"/>
                <a:gd name="T11" fmla="*/ 50 h 52"/>
                <a:gd name="T12" fmla="*/ 15 w 32"/>
                <a:gd name="T13" fmla="*/ 48 h 52"/>
                <a:gd name="T14" fmla="*/ 16 w 32"/>
                <a:gd name="T15" fmla="*/ 47 h 52"/>
                <a:gd name="T16" fmla="*/ 18 w 32"/>
                <a:gd name="T17" fmla="*/ 48 h 52"/>
                <a:gd name="T18" fmla="*/ 16 w 32"/>
                <a:gd name="T19" fmla="*/ 50 h 52"/>
                <a:gd name="T20" fmla="*/ 17 w 32"/>
                <a:gd name="T21" fmla="*/ 2 h 52"/>
                <a:gd name="T22" fmla="*/ 17 w 32"/>
                <a:gd name="T23" fmla="*/ 3 h 52"/>
                <a:gd name="T24" fmla="*/ 17 w 32"/>
                <a:gd name="T25" fmla="*/ 4 h 52"/>
                <a:gd name="T26" fmla="*/ 16 w 32"/>
                <a:gd name="T27" fmla="*/ 3 h 52"/>
                <a:gd name="T28" fmla="*/ 17 w 32"/>
                <a:gd name="T29" fmla="*/ 2 h 52"/>
                <a:gd name="T30" fmla="*/ 12 w 32"/>
                <a:gd name="T31" fmla="*/ 5 h 52"/>
                <a:gd name="T32" fmla="*/ 21 w 32"/>
                <a:gd name="T33" fmla="*/ 5 h 52"/>
                <a:gd name="T34" fmla="*/ 21 w 32"/>
                <a:gd name="T35" fmla="*/ 5 h 52"/>
                <a:gd name="T36" fmla="*/ 12 w 32"/>
                <a:gd name="T37" fmla="*/ 5 h 52"/>
                <a:gd name="T38" fmla="*/ 5 w 32"/>
                <a:gd name="T39" fmla="*/ 8 h 52"/>
                <a:gd name="T40" fmla="*/ 27 w 32"/>
                <a:gd name="T41" fmla="*/ 8 h 52"/>
                <a:gd name="T42" fmla="*/ 27 w 32"/>
                <a:gd name="T43" fmla="*/ 44 h 52"/>
                <a:gd name="T44" fmla="*/ 5 w 32"/>
                <a:gd name="T45" fmla="*/ 44 h 52"/>
                <a:gd name="T46" fmla="*/ 5 w 32"/>
                <a:gd name="T47" fmla="*/ 8 h 52"/>
                <a:gd name="T48" fmla="*/ 5 w 32"/>
                <a:gd name="T49" fmla="*/ 8 h 52"/>
                <a:gd name="T50" fmla="*/ 5 w 32"/>
                <a:gd name="T5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0" y="52"/>
                  </a:moveTo>
                  <a:cubicBezTo>
                    <a:pt x="32" y="52"/>
                    <a:pt x="32" y="52"/>
                    <a:pt x="32" y="52"/>
                  </a:cubicBezTo>
                  <a:cubicBezTo>
                    <a:pt x="32" y="0"/>
                    <a:pt x="32" y="0"/>
                    <a:pt x="32" y="0"/>
                  </a:cubicBezTo>
                  <a:cubicBezTo>
                    <a:pt x="0" y="0"/>
                    <a:pt x="0" y="0"/>
                    <a:pt x="0" y="0"/>
                  </a:cubicBezTo>
                  <a:lnTo>
                    <a:pt x="0" y="52"/>
                  </a:lnTo>
                  <a:close/>
                  <a:moveTo>
                    <a:pt x="16" y="50"/>
                  </a:moveTo>
                  <a:cubicBezTo>
                    <a:pt x="15" y="50"/>
                    <a:pt x="15" y="49"/>
                    <a:pt x="15" y="48"/>
                  </a:cubicBezTo>
                  <a:cubicBezTo>
                    <a:pt x="15" y="47"/>
                    <a:pt x="15" y="47"/>
                    <a:pt x="16" y="47"/>
                  </a:cubicBezTo>
                  <a:cubicBezTo>
                    <a:pt x="17" y="47"/>
                    <a:pt x="18" y="47"/>
                    <a:pt x="18" y="48"/>
                  </a:cubicBezTo>
                  <a:cubicBezTo>
                    <a:pt x="18" y="49"/>
                    <a:pt x="17" y="50"/>
                    <a:pt x="16" y="50"/>
                  </a:cubicBezTo>
                  <a:close/>
                  <a:moveTo>
                    <a:pt x="17" y="2"/>
                  </a:moveTo>
                  <a:cubicBezTo>
                    <a:pt x="17" y="2"/>
                    <a:pt x="17" y="3"/>
                    <a:pt x="17" y="3"/>
                  </a:cubicBezTo>
                  <a:cubicBezTo>
                    <a:pt x="17" y="3"/>
                    <a:pt x="17" y="4"/>
                    <a:pt x="17" y="4"/>
                  </a:cubicBezTo>
                  <a:cubicBezTo>
                    <a:pt x="16" y="4"/>
                    <a:pt x="16" y="3"/>
                    <a:pt x="16" y="3"/>
                  </a:cubicBezTo>
                  <a:cubicBezTo>
                    <a:pt x="16" y="3"/>
                    <a:pt x="16" y="2"/>
                    <a:pt x="17" y="2"/>
                  </a:cubicBezTo>
                  <a:close/>
                  <a:moveTo>
                    <a:pt x="12" y="5"/>
                  </a:moveTo>
                  <a:cubicBezTo>
                    <a:pt x="21" y="5"/>
                    <a:pt x="21" y="5"/>
                    <a:pt x="21" y="5"/>
                  </a:cubicBezTo>
                  <a:cubicBezTo>
                    <a:pt x="21" y="5"/>
                    <a:pt x="21" y="5"/>
                    <a:pt x="21" y="5"/>
                  </a:cubicBezTo>
                  <a:cubicBezTo>
                    <a:pt x="12" y="5"/>
                    <a:pt x="12" y="5"/>
                    <a:pt x="12" y="5"/>
                  </a:cubicBezTo>
                  <a:close/>
                  <a:moveTo>
                    <a:pt x="5" y="8"/>
                  </a:moveTo>
                  <a:cubicBezTo>
                    <a:pt x="27" y="8"/>
                    <a:pt x="27" y="8"/>
                    <a:pt x="27" y="8"/>
                  </a:cubicBezTo>
                  <a:cubicBezTo>
                    <a:pt x="27" y="44"/>
                    <a:pt x="27" y="44"/>
                    <a:pt x="27" y="44"/>
                  </a:cubicBezTo>
                  <a:cubicBezTo>
                    <a:pt x="18" y="44"/>
                    <a:pt x="9" y="44"/>
                    <a:pt x="5" y="44"/>
                  </a:cubicBezTo>
                  <a:lnTo>
                    <a:pt x="5" y="8"/>
                  </a:lnTo>
                  <a:close/>
                  <a:moveTo>
                    <a:pt x="5" y="8"/>
                  </a:moveTo>
                  <a:cubicBezTo>
                    <a:pt x="5" y="8"/>
                    <a:pt x="5" y="8"/>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4" name="Freeform 11"/>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close/>
                  <a:moveTo>
                    <a:pt x="39" y="39"/>
                  </a:moveTo>
                  <a:lnTo>
                    <a:pt x="3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sp>
          <p:nvSpPr>
            <p:cNvPr id="15" name="Freeform 12"/>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moveTo>
                    <a:pt x="39" y="39"/>
                  </a:moveTo>
                  <a:lnTo>
                    <a:pt x="39" y="3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6"/>
                </a:solidFill>
              </a:endParaRPr>
            </a:p>
          </p:txBody>
        </p:sp>
      </p:grpSp>
      <p:sp>
        <p:nvSpPr>
          <p:cNvPr id="16" name="Rectangle 15"/>
          <p:cNvSpPr/>
          <p:nvPr/>
        </p:nvSpPr>
        <p:spPr>
          <a:xfrm>
            <a:off x="5042010" y="2512200"/>
            <a:ext cx="2274212" cy="1323439"/>
          </a:xfrm>
          <a:prstGeom prst="rect">
            <a:avLst/>
          </a:prstGeom>
        </p:spPr>
        <p:txBody>
          <a:bodyPr wrap="none">
            <a:spAutoFit/>
          </a:bodyPr>
          <a:lstStyle/>
          <a:p>
            <a:pPr algn="ctr"/>
            <a:r>
              <a:rPr lang="id-ID" sz="8000" dirty="0" smtClean="0">
                <a:solidFill>
                  <a:schemeClr val="bg1"/>
                </a:solidFill>
                <a:latin typeface="Lato Heavy" panose="020F0902020204030203" pitchFamily="34" charset="0"/>
                <a:ea typeface="Roboto" panose="02000000000000000000" pitchFamily="2" charset="0"/>
                <a:cs typeface="Lato Heavy" panose="020F0902020204030203" pitchFamily="34" charset="0"/>
              </a:rPr>
              <a:t>Milo</a:t>
            </a:r>
            <a:endParaRPr lang="en-US" sz="8000" dirty="0">
              <a:solidFill>
                <a:schemeClr val="bg1"/>
              </a:solidFill>
              <a:latin typeface="Lato Heavy" panose="020F0902020204030203" pitchFamily="34" charset="0"/>
              <a:ea typeface="Roboto" panose="02000000000000000000" pitchFamily="2" charset="0"/>
              <a:cs typeface="Lato Heavy" panose="020F0902020204030203" pitchFamily="34" charset="0"/>
            </a:endParaRPr>
          </a:p>
        </p:txBody>
      </p:sp>
      <p:cxnSp>
        <p:nvCxnSpPr>
          <p:cNvPr id="18" name="Straight Connector 17"/>
          <p:cNvCxnSpPr/>
          <p:nvPr/>
        </p:nvCxnSpPr>
        <p:spPr>
          <a:xfrm>
            <a:off x="2164977" y="3993776"/>
            <a:ext cx="75438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2418230" y="4069252"/>
            <a:ext cx="7290547" cy="646331"/>
          </a:xfrm>
          <a:prstGeom prst="rect">
            <a:avLst/>
          </a:prstGeom>
        </p:spPr>
        <p:txBody>
          <a:bodyPr wrap="square">
            <a:spAutoFit/>
          </a:bodyPr>
          <a:lstStyle/>
          <a:p>
            <a:pPr algn="ctr"/>
            <a:r>
              <a:rPr lang="id-ID" sz="1200">
                <a:solidFill>
                  <a:schemeClr val="bg1"/>
                </a:solidFill>
              </a:rPr>
              <a:t>Lorem ipsum dolor sit amet, consectetur adipisicing elit. Accusamus, sit, exercitationem, consequuntur, assumenda iusto eos commodi alias aut ipsum praesentium officia pariatur doloremque dolor tenetur esse vitae voluptatibus inventore </a:t>
            </a:r>
            <a:r>
              <a:rPr lang="id-ID" sz="1200" smtClean="0">
                <a:solidFill>
                  <a:schemeClr val="bg1"/>
                </a:solidFill>
              </a:rPr>
              <a:t>delectus.</a:t>
            </a:r>
            <a:endParaRPr lang="id-ID" sz="1200">
              <a:solidFill>
                <a:schemeClr val="bg1"/>
              </a:solidFill>
            </a:endParaRPr>
          </a:p>
        </p:txBody>
      </p:sp>
    </p:spTree>
    <p:extLst>
      <p:ext uri="{BB962C8B-B14F-4D97-AF65-F5344CB8AC3E}">
        <p14:creationId xmlns:p14="http://schemas.microsoft.com/office/powerpoint/2010/main" val="283842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210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2</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20</a:t>
              </a:fld>
              <a:endParaRPr lang="en-US" sz="1000" dirty="0">
                <a:solidFill>
                  <a:schemeClr val="bg1"/>
                </a:solidFill>
                <a:latin typeface="Lato" pitchFamily="34" charset="0"/>
              </a:endParaRPr>
            </a:p>
          </p:txBody>
        </p:sp>
      </p:grpSp>
      <p:grpSp>
        <p:nvGrpSpPr>
          <p:cNvPr id="9" name="Group 8"/>
          <p:cNvGrpSpPr/>
          <p:nvPr/>
        </p:nvGrpSpPr>
        <p:grpSpPr>
          <a:xfrm>
            <a:off x="462714" y="1919616"/>
            <a:ext cx="6072557" cy="4277585"/>
            <a:chOff x="679174" y="1021223"/>
            <a:chExt cx="7756333" cy="5428836"/>
          </a:xfrm>
        </p:grpSpPr>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9174" y="1021223"/>
              <a:ext cx="7756333" cy="5428836"/>
            </a:xfrm>
            <a:prstGeom prst="rect">
              <a:avLst/>
            </a:prstGeom>
          </p:spPr>
        </p:pic>
        <p:sp>
          <p:nvSpPr>
            <p:cNvPr id="11" name="Rectangle 12"/>
            <p:cNvSpPr/>
            <p:nvPr/>
          </p:nvSpPr>
          <p:spPr>
            <a:xfrm>
              <a:off x="2757114" y="1850080"/>
              <a:ext cx="4246696" cy="3092824"/>
            </a:xfrm>
            <a:custGeom>
              <a:avLst/>
              <a:gdLst>
                <a:gd name="connsiteX0" fmla="*/ 0 w 4784578"/>
                <a:gd name="connsiteY0" fmla="*/ 0 h 2393576"/>
                <a:gd name="connsiteX1" fmla="*/ 4784578 w 4784578"/>
                <a:gd name="connsiteY1" fmla="*/ 0 h 2393576"/>
                <a:gd name="connsiteX2" fmla="*/ 4784578 w 4784578"/>
                <a:gd name="connsiteY2" fmla="*/ 2393576 h 2393576"/>
                <a:gd name="connsiteX3" fmla="*/ 0 w 4784578"/>
                <a:gd name="connsiteY3" fmla="*/ 2393576 h 2393576"/>
                <a:gd name="connsiteX4" fmla="*/ 0 w 4784578"/>
                <a:gd name="connsiteY4" fmla="*/ 0 h 2393576"/>
                <a:gd name="connsiteX0" fmla="*/ 0 w 4784578"/>
                <a:gd name="connsiteY0" fmla="*/ 632012 h 3025588"/>
                <a:gd name="connsiteX1" fmla="*/ 3090249 w 4784578"/>
                <a:gd name="connsiteY1" fmla="*/ 0 h 3025588"/>
                <a:gd name="connsiteX2" fmla="*/ 4784578 w 4784578"/>
                <a:gd name="connsiteY2" fmla="*/ 3025588 h 3025588"/>
                <a:gd name="connsiteX3" fmla="*/ 0 w 4784578"/>
                <a:gd name="connsiteY3" fmla="*/ 3025588 h 3025588"/>
                <a:gd name="connsiteX4" fmla="*/ 0 w 4784578"/>
                <a:gd name="connsiteY4" fmla="*/ 632012 h 3025588"/>
                <a:gd name="connsiteX0" fmla="*/ 0 w 4085331"/>
                <a:gd name="connsiteY0" fmla="*/ 632012 h 3025588"/>
                <a:gd name="connsiteX1" fmla="*/ 3090249 w 4085331"/>
                <a:gd name="connsiteY1" fmla="*/ 0 h 3025588"/>
                <a:gd name="connsiteX2" fmla="*/ 4085331 w 4085331"/>
                <a:gd name="connsiteY2" fmla="*/ 1748118 h 3025588"/>
                <a:gd name="connsiteX3" fmla="*/ 0 w 4085331"/>
                <a:gd name="connsiteY3" fmla="*/ 3025588 h 3025588"/>
                <a:gd name="connsiteX4" fmla="*/ 0 w 4085331"/>
                <a:gd name="connsiteY4" fmla="*/ 632012 h 3025588"/>
                <a:gd name="connsiteX0" fmla="*/ 0 w 4206354"/>
                <a:gd name="connsiteY0" fmla="*/ 632012 h 3025588"/>
                <a:gd name="connsiteX1" fmla="*/ 3090249 w 4206354"/>
                <a:gd name="connsiteY1" fmla="*/ 0 h 3025588"/>
                <a:gd name="connsiteX2" fmla="*/ 4206354 w 4206354"/>
                <a:gd name="connsiteY2" fmla="*/ 2003612 h 3025588"/>
                <a:gd name="connsiteX3" fmla="*/ 0 w 4206354"/>
                <a:gd name="connsiteY3" fmla="*/ 3025588 h 3025588"/>
                <a:gd name="connsiteX4" fmla="*/ 0 w 4206354"/>
                <a:gd name="connsiteY4" fmla="*/ 632012 h 3025588"/>
                <a:gd name="connsiteX0" fmla="*/ 0 w 4206354"/>
                <a:gd name="connsiteY0" fmla="*/ 632012 h 3092824"/>
                <a:gd name="connsiteX1" fmla="*/ 3090249 w 4206354"/>
                <a:gd name="connsiteY1" fmla="*/ 0 h 3092824"/>
                <a:gd name="connsiteX2" fmla="*/ 4206354 w 4206354"/>
                <a:gd name="connsiteY2" fmla="*/ 2003612 h 3092824"/>
                <a:gd name="connsiteX3" fmla="*/ 1196788 w 4206354"/>
                <a:gd name="connsiteY3" fmla="*/ 3092824 h 3092824"/>
                <a:gd name="connsiteX4" fmla="*/ 0 w 4206354"/>
                <a:gd name="connsiteY4" fmla="*/ 632012 h 3092824"/>
                <a:gd name="connsiteX0" fmla="*/ 0 w 4219801"/>
                <a:gd name="connsiteY0" fmla="*/ 632012 h 3092824"/>
                <a:gd name="connsiteX1" fmla="*/ 3103696 w 4219801"/>
                <a:gd name="connsiteY1" fmla="*/ 0 h 3092824"/>
                <a:gd name="connsiteX2" fmla="*/ 4219801 w 4219801"/>
                <a:gd name="connsiteY2" fmla="*/ 2003612 h 3092824"/>
                <a:gd name="connsiteX3" fmla="*/ 1210235 w 4219801"/>
                <a:gd name="connsiteY3" fmla="*/ 3092824 h 3092824"/>
                <a:gd name="connsiteX4" fmla="*/ 0 w 4219801"/>
                <a:gd name="connsiteY4" fmla="*/ 632012 h 3092824"/>
                <a:gd name="connsiteX0" fmla="*/ 0 w 4205287"/>
                <a:gd name="connsiteY0" fmla="*/ 675555 h 3092824"/>
                <a:gd name="connsiteX1" fmla="*/ 3089182 w 4205287"/>
                <a:gd name="connsiteY1" fmla="*/ 0 h 3092824"/>
                <a:gd name="connsiteX2" fmla="*/ 4205287 w 4205287"/>
                <a:gd name="connsiteY2" fmla="*/ 2003612 h 3092824"/>
                <a:gd name="connsiteX3" fmla="*/ 1195721 w 4205287"/>
                <a:gd name="connsiteY3" fmla="*/ 3092824 h 3092824"/>
                <a:gd name="connsiteX4" fmla="*/ 0 w 4205287"/>
                <a:gd name="connsiteY4" fmla="*/ 675555 h 3092824"/>
                <a:gd name="connsiteX0" fmla="*/ 0 w 4205287"/>
                <a:gd name="connsiteY0" fmla="*/ 661041 h 3092824"/>
                <a:gd name="connsiteX1" fmla="*/ 3089182 w 4205287"/>
                <a:gd name="connsiteY1" fmla="*/ 0 h 3092824"/>
                <a:gd name="connsiteX2" fmla="*/ 4205287 w 4205287"/>
                <a:gd name="connsiteY2" fmla="*/ 2003612 h 3092824"/>
                <a:gd name="connsiteX3" fmla="*/ 1195721 w 4205287"/>
                <a:gd name="connsiteY3" fmla="*/ 3092824 h 3092824"/>
                <a:gd name="connsiteX4" fmla="*/ 0 w 4205287"/>
                <a:gd name="connsiteY4" fmla="*/ 661041 h 3092824"/>
                <a:gd name="connsiteX0" fmla="*/ 0 w 4219802"/>
                <a:gd name="connsiteY0" fmla="*/ 646527 h 3092824"/>
                <a:gd name="connsiteX1" fmla="*/ 3103697 w 4219802"/>
                <a:gd name="connsiteY1" fmla="*/ 0 h 3092824"/>
                <a:gd name="connsiteX2" fmla="*/ 4219802 w 4219802"/>
                <a:gd name="connsiteY2" fmla="*/ 2003612 h 3092824"/>
                <a:gd name="connsiteX3" fmla="*/ 1210236 w 4219802"/>
                <a:gd name="connsiteY3" fmla="*/ 3092824 h 3092824"/>
                <a:gd name="connsiteX4" fmla="*/ 0 w 4219802"/>
                <a:gd name="connsiteY4" fmla="*/ 646527 h 3092824"/>
                <a:gd name="connsiteX0" fmla="*/ 0 w 4233249"/>
                <a:gd name="connsiteY0" fmla="*/ 646527 h 3092824"/>
                <a:gd name="connsiteX1" fmla="*/ 3103697 w 4233249"/>
                <a:gd name="connsiteY1" fmla="*/ 0 h 3092824"/>
                <a:gd name="connsiteX2" fmla="*/ 4233249 w 4233249"/>
                <a:gd name="connsiteY2" fmla="*/ 2017059 h 3092824"/>
                <a:gd name="connsiteX3" fmla="*/ 1210236 w 4233249"/>
                <a:gd name="connsiteY3" fmla="*/ 3092824 h 3092824"/>
                <a:gd name="connsiteX4" fmla="*/ 0 w 4233249"/>
                <a:gd name="connsiteY4" fmla="*/ 646527 h 3092824"/>
                <a:gd name="connsiteX0" fmla="*/ 0 w 4246696"/>
                <a:gd name="connsiteY0" fmla="*/ 633080 h 3092824"/>
                <a:gd name="connsiteX1" fmla="*/ 3117144 w 4246696"/>
                <a:gd name="connsiteY1" fmla="*/ 0 h 3092824"/>
                <a:gd name="connsiteX2" fmla="*/ 4246696 w 4246696"/>
                <a:gd name="connsiteY2" fmla="*/ 2017059 h 3092824"/>
                <a:gd name="connsiteX3" fmla="*/ 1223683 w 4246696"/>
                <a:gd name="connsiteY3" fmla="*/ 3092824 h 3092824"/>
                <a:gd name="connsiteX4" fmla="*/ 0 w 4246696"/>
                <a:gd name="connsiteY4" fmla="*/ 633080 h 3092824"/>
                <a:gd name="connsiteX0" fmla="*/ 0 w 4246696"/>
                <a:gd name="connsiteY0" fmla="*/ 633080 h 3092824"/>
                <a:gd name="connsiteX1" fmla="*/ 3117144 w 4246696"/>
                <a:gd name="connsiteY1" fmla="*/ 0 h 3092824"/>
                <a:gd name="connsiteX2" fmla="*/ 4246696 w 4246696"/>
                <a:gd name="connsiteY2" fmla="*/ 2017059 h 3092824"/>
                <a:gd name="connsiteX3" fmla="*/ 1223683 w 4246696"/>
                <a:gd name="connsiteY3" fmla="*/ 3092824 h 3092824"/>
                <a:gd name="connsiteX4" fmla="*/ 0 w 4246696"/>
                <a:gd name="connsiteY4" fmla="*/ 633080 h 3092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696" h="3092824">
                  <a:moveTo>
                    <a:pt x="0" y="633080"/>
                  </a:moveTo>
                  <a:lnTo>
                    <a:pt x="3117144" y="0"/>
                  </a:lnTo>
                  <a:lnTo>
                    <a:pt x="4246696" y="2017059"/>
                  </a:lnTo>
                  <a:lnTo>
                    <a:pt x="1223683" y="3092824"/>
                  </a:lnTo>
                  <a:lnTo>
                    <a:pt x="0" y="63308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 name="Group 12"/>
          <p:cNvGrpSpPr/>
          <p:nvPr/>
        </p:nvGrpSpPr>
        <p:grpSpPr>
          <a:xfrm>
            <a:off x="7041224" y="4429170"/>
            <a:ext cx="3647416" cy="1739476"/>
            <a:chOff x="499234" y="575909"/>
            <a:chExt cx="1644703" cy="774301"/>
          </a:xfrm>
        </p:grpSpPr>
        <p:sp>
          <p:nvSpPr>
            <p:cNvPr id="14" name="Title 13"/>
            <p:cNvSpPr txBox="1">
              <a:spLocks/>
            </p:cNvSpPr>
            <p:nvPr/>
          </p:nvSpPr>
          <p:spPr>
            <a:xfrm>
              <a:off x="499234" y="575909"/>
              <a:ext cx="891459" cy="150702"/>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solidFill>
                    <a:schemeClr val="tx2"/>
                  </a:solidFill>
                  <a:latin typeface="+mn-lt"/>
                  <a:ea typeface="Roboto" panose="02000000000000000000" pitchFamily="2" charset="0"/>
                </a:rPr>
                <a:t>Powerpoint</a:t>
              </a:r>
              <a:endParaRPr lang="en-US" sz="1600" dirty="0">
                <a:solidFill>
                  <a:schemeClr val="tx2"/>
                </a:solidFill>
                <a:latin typeface="+mn-lt"/>
                <a:ea typeface="Roboto" panose="02000000000000000000" pitchFamily="2" charset="0"/>
              </a:endParaRPr>
            </a:p>
          </p:txBody>
        </p:sp>
        <p:sp>
          <p:nvSpPr>
            <p:cNvPr id="15" name="Title 13"/>
            <p:cNvSpPr txBox="1">
              <a:spLocks/>
            </p:cNvSpPr>
            <p:nvPr/>
          </p:nvSpPr>
          <p:spPr>
            <a:xfrm>
              <a:off x="509832" y="736846"/>
              <a:ext cx="891459" cy="150702"/>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solidFill>
                    <a:schemeClr val="tx2"/>
                  </a:solidFill>
                  <a:latin typeface="+mn-lt"/>
                  <a:ea typeface="Roboto" panose="02000000000000000000" pitchFamily="2" charset="0"/>
                </a:rPr>
                <a:t>Css</a:t>
              </a:r>
              <a:endParaRPr lang="en-US" sz="1600" dirty="0">
                <a:solidFill>
                  <a:schemeClr val="tx2"/>
                </a:solidFill>
                <a:latin typeface="+mn-lt"/>
                <a:ea typeface="Roboto" panose="02000000000000000000" pitchFamily="2" charset="0"/>
              </a:endParaRPr>
            </a:p>
          </p:txBody>
        </p:sp>
        <p:sp>
          <p:nvSpPr>
            <p:cNvPr id="16" name="Title 13"/>
            <p:cNvSpPr txBox="1">
              <a:spLocks/>
            </p:cNvSpPr>
            <p:nvPr/>
          </p:nvSpPr>
          <p:spPr>
            <a:xfrm>
              <a:off x="512946" y="889353"/>
              <a:ext cx="891459" cy="150702"/>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solidFill>
                    <a:schemeClr val="tx2"/>
                  </a:solidFill>
                  <a:latin typeface="+mn-lt"/>
                  <a:ea typeface="Roboto" panose="02000000000000000000" pitchFamily="2" charset="0"/>
                </a:rPr>
                <a:t>Photoshop</a:t>
              </a:r>
              <a:endParaRPr lang="en-US" sz="1600" dirty="0">
                <a:solidFill>
                  <a:schemeClr val="tx2"/>
                </a:solidFill>
                <a:latin typeface="+mn-lt"/>
                <a:ea typeface="Roboto" panose="02000000000000000000" pitchFamily="2" charset="0"/>
              </a:endParaRPr>
            </a:p>
          </p:txBody>
        </p:sp>
        <p:sp>
          <p:nvSpPr>
            <p:cNvPr id="17" name="Title 13"/>
            <p:cNvSpPr txBox="1">
              <a:spLocks/>
            </p:cNvSpPr>
            <p:nvPr/>
          </p:nvSpPr>
          <p:spPr>
            <a:xfrm>
              <a:off x="509832" y="1045849"/>
              <a:ext cx="891459" cy="150702"/>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solidFill>
                    <a:schemeClr val="tx2"/>
                  </a:solidFill>
                  <a:latin typeface="+mn-lt"/>
                  <a:ea typeface="Roboto" panose="02000000000000000000" pitchFamily="2" charset="0"/>
                </a:rPr>
                <a:t>Indesign</a:t>
              </a:r>
              <a:endParaRPr lang="en-US" sz="1600" dirty="0">
                <a:solidFill>
                  <a:schemeClr val="tx2"/>
                </a:solidFill>
                <a:latin typeface="+mn-lt"/>
                <a:ea typeface="Roboto" panose="02000000000000000000" pitchFamily="2" charset="0"/>
              </a:endParaRPr>
            </a:p>
          </p:txBody>
        </p:sp>
        <p:grpSp>
          <p:nvGrpSpPr>
            <p:cNvPr id="18" name="Group 17"/>
            <p:cNvGrpSpPr/>
            <p:nvPr/>
          </p:nvGrpSpPr>
          <p:grpSpPr>
            <a:xfrm>
              <a:off x="1349495" y="613016"/>
              <a:ext cx="794442" cy="700088"/>
              <a:chOff x="1511993" y="626769"/>
              <a:chExt cx="2728797" cy="675705"/>
            </a:xfrm>
          </p:grpSpPr>
          <p:grpSp>
            <p:nvGrpSpPr>
              <p:cNvPr id="20" name="Group 19"/>
              <p:cNvGrpSpPr/>
              <p:nvPr/>
            </p:nvGrpSpPr>
            <p:grpSpPr>
              <a:xfrm>
                <a:off x="1511993" y="626769"/>
                <a:ext cx="2715084" cy="57698"/>
                <a:chOff x="5805714" y="2264228"/>
                <a:chExt cx="2873824" cy="145143"/>
              </a:xfrm>
              <a:noFill/>
            </p:grpSpPr>
            <p:sp>
              <p:nvSpPr>
                <p:cNvPr id="45" name="Rounded Rectangle 44"/>
                <p:cNvSpPr/>
                <p:nvPr/>
              </p:nvSpPr>
              <p:spPr>
                <a:xfrm>
                  <a:off x="5805714"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6" name="Rounded Rectangle 45"/>
                <p:cNvSpPr/>
                <p:nvPr/>
              </p:nvSpPr>
              <p:spPr>
                <a:xfrm>
                  <a:off x="638628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7" name="Rounded Rectangle 46"/>
                <p:cNvSpPr/>
                <p:nvPr/>
              </p:nvSpPr>
              <p:spPr>
                <a:xfrm>
                  <a:off x="6966855" y="2264229"/>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8" name="Rounded Rectangle 47"/>
                <p:cNvSpPr/>
                <p:nvPr/>
              </p:nvSpPr>
              <p:spPr>
                <a:xfrm>
                  <a:off x="7547425" y="2264228"/>
                  <a:ext cx="551543" cy="145142"/>
                </a:xfrm>
                <a:prstGeom prst="round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9" name="Rounded Rectangle 48"/>
                <p:cNvSpPr/>
                <p:nvPr/>
              </p:nvSpPr>
              <p:spPr>
                <a:xfrm>
                  <a:off x="8127995" y="2264228"/>
                  <a:ext cx="551543" cy="145142"/>
                </a:xfrm>
                <a:prstGeom prst="roundRect">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grpSp>
            <p:nvGrpSpPr>
              <p:cNvPr id="21" name="Group 20"/>
              <p:cNvGrpSpPr/>
              <p:nvPr/>
            </p:nvGrpSpPr>
            <p:grpSpPr>
              <a:xfrm>
                <a:off x="1522592" y="782113"/>
                <a:ext cx="2715084" cy="57698"/>
                <a:chOff x="5805714" y="2264228"/>
                <a:chExt cx="2873824" cy="145143"/>
              </a:xfrm>
              <a:noFill/>
            </p:grpSpPr>
            <p:sp>
              <p:nvSpPr>
                <p:cNvPr id="40" name="Rounded Rectangle 39"/>
                <p:cNvSpPr/>
                <p:nvPr/>
              </p:nvSpPr>
              <p:spPr>
                <a:xfrm>
                  <a:off x="5805714"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1" name="Rounded Rectangle 40"/>
                <p:cNvSpPr/>
                <p:nvPr/>
              </p:nvSpPr>
              <p:spPr>
                <a:xfrm>
                  <a:off x="638628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2" name="Rounded Rectangle 41"/>
                <p:cNvSpPr/>
                <p:nvPr/>
              </p:nvSpPr>
              <p:spPr>
                <a:xfrm>
                  <a:off x="696685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3" name="Rounded Rectangle 42"/>
                <p:cNvSpPr/>
                <p:nvPr/>
              </p:nvSpPr>
              <p:spPr>
                <a:xfrm>
                  <a:off x="754742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44" name="Rounded Rectangle 43"/>
                <p:cNvSpPr/>
                <p:nvPr/>
              </p:nvSpPr>
              <p:spPr>
                <a:xfrm>
                  <a:off x="8127995" y="2264228"/>
                  <a:ext cx="551543" cy="145142"/>
                </a:xfrm>
                <a:prstGeom prst="roundRect">
                  <a:avLst/>
                </a:prstGeom>
                <a:gr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grpSp>
            <p:nvGrpSpPr>
              <p:cNvPr id="22" name="Group 21"/>
              <p:cNvGrpSpPr/>
              <p:nvPr/>
            </p:nvGrpSpPr>
            <p:grpSpPr>
              <a:xfrm>
                <a:off x="1525706" y="934620"/>
                <a:ext cx="2715084" cy="57698"/>
                <a:chOff x="5805714" y="2264228"/>
                <a:chExt cx="2873824" cy="145143"/>
              </a:xfrm>
              <a:noFill/>
            </p:grpSpPr>
            <p:sp>
              <p:nvSpPr>
                <p:cNvPr id="35" name="Rounded Rectangle 34"/>
                <p:cNvSpPr/>
                <p:nvPr/>
              </p:nvSpPr>
              <p:spPr>
                <a:xfrm>
                  <a:off x="5805714"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6" name="Rounded Rectangle 35"/>
                <p:cNvSpPr/>
                <p:nvPr/>
              </p:nvSpPr>
              <p:spPr>
                <a:xfrm>
                  <a:off x="6386285" y="2264229"/>
                  <a:ext cx="551543" cy="145142"/>
                </a:xfrm>
                <a:prstGeom prst="round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7" name="Rounded Rectangle 36"/>
                <p:cNvSpPr/>
                <p:nvPr/>
              </p:nvSpPr>
              <p:spPr>
                <a:xfrm>
                  <a:off x="6966855" y="2264229"/>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8" name="Rounded Rectangle 37"/>
                <p:cNvSpPr/>
                <p:nvPr/>
              </p:nvSpPr>
              <p:spPr>
                <a:xfrm>
                  <a:off x="754742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9" name="Rounded Rectangle 38"/>
                <p:cNvSpPr/>
                <p:nvPr/>
              </p:nvSpPr>
              <p:spPr>
                <a:xfrm>
                  <a:off x="8127995" y="2264228"/>
                  <a:ext cx="551543" cy="145142"/>
                </a:xfrm>
                <a:prstGeom prst="roundRect">
                  <a:avLst/>
                </a:prstGeom>
                <a:gr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grpSp>
            <p:nvGrpSpPr>
              <p:cNvPr id="23" name="Group 22"/>
              <p:cNvGrpSpPr/>
              <p:nvPr/>
            </p:nvGrpSpPr>
            <p:grpSpPr>
              <a:xfrm>
                <a:off x="1522592" y="1091116"/>
                <a:ext cx="2715084" cy="57698"/>
                <a:chOff x="5805714" y="2264228"/>
                <a:chExt cx="2873824" cy="145143"/>
              </a:xfrm>
              <a:noFill/>
            </p:grpSpPr>
            <p:sp>
              <p:nvSpPr>
                <p:cNvPr id="30" name="Rounded Rectangle 29"/>
                <p:cNvSpPr/>
                <p:nvPr/>
              </p:nvSpPr>
              <p:spPr>
                <a:xfrm>
                  <a:off x="5805714"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1" name="Rounded Rectangle 30"/>
                <p:cNvSpPr/>
                <p:nvPr/>
              </p:nvSpPr>
              <p:spPr>
                <a:xfrm>
                  <a:off x="638628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2" name="Rounded Rectangle 31"/>
                <p:cNvSpPr/>
                <p:nvPr/>
              </p:nvSpPr>
              <p:spPr>
                <a:xfrm>
                  <a:off x="6966855" y="2264229"/>
                  <a:ext cx="551543" cy="145142"/>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3" name="Rounded Rectangle 32"/>
                <p:cNvSpPr/>
                <p:nvPr/>
              </p:nvSpPr>
              <p:spPr>
                <a:xfrm>
                  <a:off x="7547425" y="2264228"/>
                  <a:ext cx="551543" cy="145142"/>
                </a:xfrm>
                <a:prstGeom prst="round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34" name="Rounded Rectangle 33"/>
                <p:cNvSpPr/>
                <p:nvPr/>
              </p:nvSpPr>
              <p:spPr>
                <a:xfrm>
                  <a:off x="8127995" y="2264228"/>
                  <a:ext cx="551543" cy="145142"/>
                </a:xfrm>
                <a:prstGeom prst="round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grpSp>
            <p:nvGrpSpPr>
              <p:cNvPr id="24" name="Group 23"/>
              <p:cNvGrpSpPr/>
              <p:nvPr/>
            </p:nvGrpSpPr>
            <p:grpSpPr>
              <a:xfrm>
                <a:off x="1511993" y="1244776"/>
                <a:ext cx="2715084" cy="57698"/>
                <a:chOff x="5805714" y="2264228"/>
                <a:chExt cx="2873824" cy="145143"/>
              </a:xfrm>
              <a:noFill/>
            </p:grpSpPr>
            <p:sp>
              <p:nvSpPr>
                <p:cNvPr id="25" name="Rounded Rectangle 24"/>
                <p:cNvSpPr/>
                <p:nvPr/>
              </p:nvSpPr>
              <p:spPr>
                <a:xfrm>
                  <a:off x="5805714" y="2264229"/>
                  <a:ext cx="551543" cy="145142"/>
                </a:xfrm>
                <a:prstGeom prst="round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6" name="Rounded Rectangle 25"/>
                <p:cNvSpPr/>
                <p:nvPr/>
              </p:nvSpPr>
              <p:spPr>
                <a:xfrm>
                  <a:off x="6386285" y="2264229"/>
                  <a:ext cx="551543" cy="145142"/>
                </a:xfrm>
                <a:prstGeom prst="round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7" name="Rounded Rectangle 26"/>
                <p:cNvSpPr/>
                <p:nvPr/>
              </p:nvSpPr>
              <p:spPr>
                <a:xfrm>
                  <a:off x="6966855" y="2264229"/>
                  <a:ext cx="551543" cy="145142"/>
                </a:xfrm>
                <a:prstGeom prst="round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8" name="Rounded Rectangle 27"/>
                <p:cNvSpPr/>
                <p:nvPr/>
              </p:nvSpPr>
              <p:spPr>
                <a:xfrm>
                  <a:off x="7547425" y="2264228"/>
                  <a:ext cx="551543" cy="145142"/>
                </a:xfrm>
                <a:prstGeom prst="round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sp>
              <p:nvSpPr>
                <p:cNvPr id="29" name="Rounded Rectangle 28"/>
                <p:cNvSpPr/>
                <p:nvPr/>
              </p:nvSpPr>
              <p:spPr>
                <a:xfrm>
                  <a:off x="8127995" y="2264228"/>
                  <a:ext cx="551543" cy="145142"/>
                </a:xfrm>
                <a:prstGeom prst="round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latin typeface="Lato" panose="020F0502020204030203" pitchFamily="34" charset="0"/>
                  </a:endParaRPr>
                </a:p>
              </p:txBody>
            </p:sp>
          </p:grpSp>
        </p:grpSp>
        <p:sp>
          <p:nvSpPr>
            <p:cNvPr id="19" name="Title 13"/>
            <p:cNvSpPr txBox="1">
              <a:spLocks/>
            </p:cNvSpPr>
            <p:nvPr/>
          </p:nvSpPr>
          <p:spPr>
            <a:xfrm>
              <a:off x="499234" y="1199508"/>
              <a:ext cx="891459" cy="150702"/>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smtClean="0">
                  <a:solidFill>
                    <a:schemeClr val="tx2"/>
                  </a:solidFill>
                  <a:latin typeface="+mn-lt"/>
                  <a:ea typeface="Roboto" panose="02000000000000000000" pitchFamily="2" charset="0"/>
                </a:rPr>
                <a:t>Illustrator</a:t>
              </a:r>
              <a:endParaRPr lang="en-US" sz="1600" dirty="0">
                <a:solidFill>
                  <a:schemeClr val="tx2"/>
                </a:solidFill>
                <a:latin typeface="+mn-lt"/>
                <a:ea typeface="Roboto" panose="02000000000000000000" pitchFamily="2" charset="0"/>
              </a:endParaRPr>
            </a:p>
          </p:txBody>
        </p:sp>
      </p:grpSp>
      <p:sp>
        <p:nvSpPr>
          <p:cNvPr id="59" name="Rectangle 2"/>
          <p:cNvSpPr>
            <a:spLocks/>
          </p:cNvSpPr>
          <p:nvPr/>
        </p:nvSpPr>
        <p:spPr bwMode="auto">
          <a:xfrm>
            <a:off x="7088427" y="2338216"/>
            <a:ext cx="3619259" cy="546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r>
              <a:rPr lang="id-ID" sz="3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PRO X-3000D </a:t>
            </a:r>
            <a:endParaRPr lang="en-US" sz="3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60" name="Rectangle 2"/>
          <p:cNvSpPr>
            <a:spLocks/>
          </p:cNvSpPr>
          <p:nvPr/>
        </p:nvSpPr>
        <p:spPr bwMode="auto">
          <a:xfrm>
            <a:off x="7088106" y="2820379"/>
            <a:ext cx="2368794" cy="5464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r>
              <a:rPr lang="id-ID" sz="24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Now $3,568</a:t>
            </a:r>
            <a:endParaRPr lang="en-US" sz="24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61" name="Rectangle 60"/>
          <p:cNvSpPr/>
          <p:nvPr/>
        </p:nvSpPr>
        <p:spPr>
          <a:xfrm>
            <a:off x="7020759" y="3366802"/>
            <a:ext cx="4752478" cy="830997"/>
          </a:xfrm>
          <a:prstGeom prst="rect">
            <a:avLst/>
          </a:prstGeom>
        </p:spPr>
        <p:txBody>
          <a:bodyPr wrap="square">
            <a:spAutoFit/>
          </a:bodyPr>
          <a:lstStyle/>
          <a:p>
            <a:pPr algn="just"/>
            <a:r>
              <a:rPr lang="id-ID" sz="1200">
                <a:solidFill>
                  <a:schemeClr val="tx2"/>
                </a:solidFill>
              </a:rPr>
              <a:t>Lorem ipsum dolor sit amet, consectetur adipisicing elit. Accusamus, sit, exercitationem, consequuntur, assumenda iusto eos commodi alias aut ipsum praesentium officia pariatur doloremque dolor tenetur esse vitae voluptatibus inventore </a:t>
            </a:r>
            <a:r>
              <a:rPr lang="id-ID" sz="1200" smtClean="0">
                <a:solidFill>
                  <a:schemeClr val="tx2"/>
                </a:solidFill>
              </a:rPr>
              <a:t>delectus.</a:t>
            </a:r>
            <a:endParaRPr lang="id-ID" sz="1200">
              <a:solidFill>
                <a:schemeClr val="tx2"/>
              </a:solidFill>
            </a:endParaRPr>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717254" flipH="1">
            <a:off x="3999827" y="2002842"/>
            <a:ext cx="2829089" cy="1379181"/>
          </a:xfrm>
          <a:prstGeom prst="rect">
            <a:avLst/>
          </a:prstGeom>
        </p:spPr>
      </p:pic>
    </p:spTree>
    <p:extLst>
      <p:ext uri="{BB962C8B-B14F-4D97-AF65-F5344CB8AC3E}">
        <p14:creationId xmlns:p14="http://schemas.microsoft.com/office/powerpoint/2010/main" val="2465709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Portfolio 1</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21</a:t>
              </a:fld>
              <a:endParaRPr lang="en-US" sz="1000" dirty="0">
                <a:solidFill>
                  <a:schemeClr val="bg1"/>
                </a:solidFill>
                <a:latin typeface="Lato" pitchFamily="34" charset="0"/>
              </a:endParaRPr>
            </a:p>
          </p:txBody>
        </p:sp>
      </p:grpSp>
      <p:grpSp>
        <p:nvGrpSpPr>
          <p:cNvPr id="9" name="Group 8"/>
          <p:cNvGrpSpPr/>
          <p:nvPr/>
        </p:nvGrpSpPr>
        <p:grpSpPr>
          <a:xfrm>
            <a:off x="3264924" y="1782081"/>
            <a:ext cx="5667768" cy="691411"/>
            <a:chOff x="1772300" y="306306"/>
            <a:chExt cx="5667768" cy="691411"/>
          </a:xfrm>
        </p:grpSpPr>
        <p:sp>
          <p:nvSpPr>
            <p:cNvPr id="10" name="Rectangle 22"/>
            <p:cNvSpPr>
              <a:spLocks noChangeArrowheads="1"/>
            </p:cNvSpPr>
            <p:nvPr/>
          </p:nvSpPr>
          <p:spPr bwMode="auto">
            <a:xfrm>
              <a:off x="3524060" y="306306"/>
              <a:ext cx="216424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effectLst/>
                  <a:latin typeface="Lato Light" pitchFamily="34" charset="0"/>
                  <a:cs typeface="Arial" pitchFamily="34" charset="0"/>
                </a:rPr>
                <a:t>Introduction</a:t>
              </a:r>
              <a:endParaRPr kumimoji="0" lang="en-US" sz="3200" b="0" i="0" u="none" strike="noStrike" cap="none" normalizeH="0" baseline="0" dirty="0" smtClean="0">
                <a:ln>
                  <a:noFill/>
                </a:ln>
                <a:effectLst/>
                <a:latin typeface="Arial" pitchFamily="34" charset="0"/>
                <a:cs typeface="Arial" pitchFamily="34" charset="0"/>
              </a:endParaRPr>
            </a:p>
          </p:txBody>
        </p:sp>
        <p:sp>
          <p:nvSpPr>
            <p:cNvPr id="11" name="TextBox 10"/>
            <p:cNvSpPr txBox="1"/>
            <p:nvPr/>
          </p:nvSpPr>
          <p:spPr>
            <a:xfrm>
              <a:off x="1772300" y="751496"/>
              <a:ext cx="5667768" cy="246221"/>
            </a:xfrm>
            <a:prstGeom prst="rect">
              <a:avLst/>
            </a:prstGeom>
            <a:noFill/>
          </p:spPr>
          <p:txBody>
            <a:bodyPr wrap="square" rtlCol="0">
              <a:spAutoFit/>
            </a:bodyPr>
            <a:lstStyle/>
            <a:p>
              <a:pPr algn="ctr"/>
              <a:r>
                <a:rPr lang="en-US" sz="1000" dirty="0">
                  <a:latin typeface="Lato Light" pitchFamily="34" charset="0"/>
                </a:rPr>
                <a:t>This is example  for a </a:t>
              </a:r>
              <a:r>
                <a:rPr lang="en-US" sz="1000" dirty="0" smtClean="0">
                  <a:latin typeface="Lato Light" pitchFamily="34" charset="0"/>
                </a:rPr>
                <a:t>subtitle</a:t>
              </a:r>
              <a:endParaRPr lang="en-US" sz="1000" dirty="0">
                <a:latin typeface="Lato Light" pitchFamily="34" charset="0"/>
              </a:endParaRPr>
            </a:p>
          </p:txBody>
        </p:sp>
      </p:grpSp>
      <p:sp>
        <p:nvSpPr>
          <p:cNvPr id="12" name="Rectangle 11"/>
          <p:cNvSpPr/>
          <p:nvPr/>
        </p:nvSpPr>
        <p:spPr>
          <a:xfrm>
            <a:off x="5578351" y="2474039"/>
            <a:ext cx="1040914" cy="2838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 y="5630593"/>
            <a:ext cx="12192000" cy="471343"/>
            <a:chOff x="0" y="4802098"/>
            <a:chExt cx="9144000" cy="353507"/>
          </a:xfrm>
        </p:grpSpPr>
        <p:sp>
          <p:nvSpPr>
            <p:cNvPr id="14" name="Rectangle 13"/>
            <p:cNvSpPr/>
            <p:nvPr/>
          </p:nvSpPr>
          <p:spPr>
            <a:xfrm>
              <a:off x="0" y="4802098"/>
              <a:ext cx="9144000" cy="35350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Title 13"/>
            <p:cNvSpPr txBox="1">
              <a:spLocks/>
            </p:cNvSpPr>
            <p:nvPr/>
          </p:nvSpPr>
          <p:spPr>
            <a:xfrm>
              <a:off x="76200" y="4812372"/>
              <a:ext cx="680037" cy="266306"/>
            </a:xfrm>
            <a:prstGeom prst="rect">
              <a:avLst/>
            </a:prstGeom>
          </p:spPr>
          <p:txBody>
            <a:bodyPr vert="horz" lIns="121920" tIns="60960" rIns="121920" bIns="60960" rtlCol="0" anchor="ctr">
              <a:noAutofit/>
            </a:bodyPr>
            <a:lstStyle/>
            <a:p>
              <a:pPr defTabSz="1219050">
                <a:spcBef>
                  <a:spcPct val="0"/>
                </a:spcBef>
                <a:defRPr/>
              </a:pPr>
              <a:r>
                <a:rPr lang="id-ID" sz="1600" b="1">
                  <a:solidFill>
                    <a:schemeClr val="tx2"/>
                  </a:solidFill>
                  <a:ea typeface="+mj-ea"/>
                  <a:cs typeface="+mj-cs"/>
                </a:rPr>
                <a:t>E</a:t>
              </a:r>
              <a:r>
                <a:rPr lang="id-ID" sz="1600" b="1">
                  <a:solidFill>
                    <a:schemeClr val="accent5"/>
                  </a:solidFill>
                  <a:ea typeface="+mj-ea"/>
                  <a:cs typeface="+mj-cs"/>
                </a:rPr>
                <a:t>G</a:t>
              </a:r>
              <a:r>
                <a:rPr lang="id-ID" sz="1600" b="1">
                  <a:solidFill>
                    <a:schemeClr val="tx2"/>
                  </a:solidFill>
                  <a:ea typeface="+mj-ea"/>
                  <a:cs typeface="+mj-cs"/>
                </a:rPr>
                <a:t>ON</a:t>
              </a:r>
              <a:endParaRPr lang="en-US" sz="1600" b="1" dirty="0">
                <a:solidFill>
                  <a:schemeClr val="tx2"/>
                </a:solidFill>
                <a:ea typeface="+mj-ea"/>
                <a:cs typeface="+mj-cs"/>
              </a:endParaRPr>
            </a:p>
          </p:txBody>
        </p:sp>
      </p:grpSp>
      <p:sp>
        <p:nvSpPr>
          <p:cNvPr id="16" name="Rectangle 15"/>
          <p:cNvSpPr/>
          <p:nvPr/>
        </p:nvSpPr>
        <p:spPr>
          <a:xfrm>
            <a:off x="4236674" y="5573106"/>
            <a:ext cx="4418913" cy="441211"/>
          </a:xfrm>
          <a:prstGeom prst="rect">
            <a:avLst/>
          </a:prstGeom>
        </p:spPr>
        <p:txBody>
          <a:bodyPr wrap="square">
            <a:spAutoFit/>
          </a:bodyPr>
          <a:lstStyle/>
          <a:p>
            <a:pPr algn="ctr"/>
            <a:r>
              <a:rPr lang="id-ID" sz="1200">
                <a:solidFill>
                  <a:srgbClr val="FF6D6D"/>
                </a:solidFill>
              </a:rPr>
              <a:t>www.business.com</a:t>
            </a:r>
            <a:endParaRPr lang="id-ID" sz="1200" dirty="0">
              <a:solidFill>
                <a:srgbClr val="FF6D6D"/>
              </a:solidFill>
            </a:endParaRPr>
          </a:p>
          <a:p>
            <a:pPr algn="ctr"/>
            <a:r>
              <a:rPr lang="en-US" sz="1067">
                <a:solidFill>
                  <a:schemeClr val="tx1">
                    <a:lumMod val="50000"/>
                    <a:lumOff val="50000"/>
                  </a:schemeClr>
                </a:solidFill>
              </a:rPr>
              <a:t>© 20</a:t>
            </a:r>
            <a:r>
              <a:rPr lang="id-ID" sz="1067">
                <a:solidFill>
                  <a:schemeClr val="tx1">
                    <a:lumMod val="50000"/>
                    <a:lumOff val="50000"/>
                  </a:schemeClr>
                </a:solidFill>
              </a:rPr>
              <a:t>5</a:t>
            </a:r>
            <a:r>
              <a:rPr lang="en-US" sz="1067">
                <a:solidFill>
                  <a:schemeClr val="tx1">
                    <a:lumMod val="50000"/>
                    <a:lumOff val="50000"/>
                  </a:schemeClr>
                </a:solidFill>
              </a:rPr>
              <a:t>0 </a:t>
            </a:r>
            <a:r>
              <a:rPr lang="id-ID" sz="1067">
                <a:solidFill>
                  <a:schemeClr val="tx1">
                    <a:lumMod val="50000"/>
                    <a:lumOff val="50000"/>
                  </a:schemeClr>
                </a:solidFill>
              </a:rPr>
              <a:t>Business </a:t>
            </a:r>
            <a:r>
              <a:rPr lang="en-US" sz="1067">
                <a:solidFill>
                  <a:schemeClr val="tx1">
                    <a:lumMod val="50000"/>
                    <a:lumOff val="50000"/>
                  </a:schemeClr>
                </a:solidFill>
              </a:rPr>
              <a:t> </a:t>
            </a:r>
            <a:r>
              <a:rPr lang="id-ID" sz="1067">
                <a:solidFill>
                  <a:schemeClr val="tx1">
                    <a:lumMod val="50000"/>
                    <a:lumOff val="50000"/>
                  </a:schemeClr>
                </a:solidFill>
              </a:rPr>
              <a:t>PowerPoint Template</a:t>
            </a:r>
            <a:r>
              <a:rPr lang="en-US" sz="1067">
                <a:solidFill>
                  <a:schemeClr val="tx1">
                    <a:lumMod val="50000"/>
                    <a:lumOff val="50000"/>
                  </a:schemeClr>
                </a:solidFill>
              </a:rPr>
              <a:t>. </a:t>
            </a:r>
            <a:r>
              <a:rPr lang="en-US" sz="1067" dirty="0">
                <a:solidFill>
                  <a:schemeClr val="tx1">
                    <a:lumMod val="50000"/>
                    <a:lumOff val="50000"/>
                  </a:schemeClr>
                </a:solidFill>
              </a:rPr>
              <a:t>All Rights Reserved. </a:t>
            </a:r>
            <a:endParaRPr lang="id-ID" sz="1067" dirty="0">
              <a:solidFill>
                <a:schemeClr val="tx1">
                  <a:lumMod val="50000"/>
                  <a:lumOff val="50000"/>
                </a:schemeClr>
              </a:solidFill>
            </a:endParaRPr>
          </a:p>
        </p:txBody>
      </p:sp>
      <p:sp>
        <p:nvSpPr>
          <p:cNvPr id="17" name="TextBox 16"/>
          <p:cNvSpPr txBox="1"/>
          <p:nvPr/>
        </p:nvSpPr>
        <p:spPr>
          <a:xfrm>
            <a:off x="11447820" y="5709149"/>
            <a:ext cx="556844" cy="276999"/>
          </a:xfrm>
          <a:prstGeom prst="rect">
            <a:avLst/>
          </a:prstGeom>
          <a:noFill/>
        </p:spPr>
        <p:txBody>
          <a:bodyPr wrap="square" rtlCol="0">
            <a:spAutoFit/>
          </a:bodyPr>
          <a:lstStyle/>
          <a:p>
            <a:pPr algn="ctr"/>
            <a:fld id="{935BBC0D-156C-474B-BE53-7DA8707D3EBF}" type="slidenum">
              <a:rPr lang="en-US" sz="1200"/>
              <a:t>21</a:t>
            </a:fld>
            <a:endParaRPr lang="en-US" sz="1200" dirty="0"/>
          </a:p>
        </p:txBody>
      </p:sp>
      <p:grpSp>
        <p:nvGrpSpPr>
          <p:cNvPr id="18" name="Group 17"/>
          <p:cNvGrpSpPr/>
          <p:nvPr/>
        </p:nvGrpSpPr>
        <p:grpSpPr>
          <a:xfrm>
            <a:off x="0" y="1290611"/>
            <a:ext cx="2478697" cy="4795179"/>
            <a:chOff x="0" y="-456"/>
            <a:chExt cx="1829061" cy="2972218"/>
          </a:xfrm>
          <a:solidFill>
            <a:schemeClr val="accent2"/>
          </a:solidFill>
        </p:grpSpPr>
        <p:sp>
          <p:nvSpPr>
            <p:cNvPr id="19" name="Rectangle 18"/>
            <p:cNvSpPr/>
            <p:nvPr/>
          </p:nvSpPr>
          <p:spPr>
            <a:xfrm>
              <a:off x="1" y="-456"/>
              <a:ext cx="1829060" cy="14861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0" name="Rectangle 19"/>
            <p:cNvSpPr/>
            <p:nvPr/>
          </p:nvSpPr>
          <p:spPr>
            <a:xfrm>
              <a:off x="0" y="1485653"/>
              <a:ext cx="1829060" cy="148610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1" name="Content Placeholder 2"/>
            <p:cNvSpPr txBox="1">
              <a:spLocks/>
            </p:cNvSpPr>
            <p:nvPr/>
          </p:nvSpPr>
          <p:spPr>
            <a:xfrm>
              <a:off x="189311" y="2059743"/>
              <a:ext cx="1614581" cy="646732"/>
            </a:xfrm>
            <a:prstGeom prst="rect">
              <a:avLst/>
            </a:prstGeom>
            <a:grp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22" name="Title 13"/>
            <p:cNvSpPr txBox="1">
              <a:spLocks/>
            </p:cNvSpPr>
            <p:nvPr/>
          </p:nvSpPr>
          <p:spPr>
            <a:xfrm>
              <a:off x="187912" y="1818077"/>
              <a:ext cx="1259888" cy="273146"/>
            </a:xfrm>
            <a:prstGeom prst="rect">
              <a:avLst/>
            </a:prstGeom>
            <a:grpFill/>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Roboto" panose="02000000000000000000" pitchFamily="2" charset="0"/>
                  <a:ea typeface="Roboto" panose="02000000000000000000" pitchFamily="2" charset="0"/>
                  <a:cs typeface="Open Sans" pitchFamily="34" charset="0"/>
                </a:rPr>
                <a:t>Portfolio 3</a:t>
              </a:r>
              <a:endParaRPr lang="en-US" sz="1600" dirty="0">
                <a:solidFill>
                  <a:schemeClr val="bg1"/>
                </a:solidFill>
                <a:latin typeface="Roboto" panose="02000000000000000000" pitchFamily="2" charset="0"/>
                <a:ea typeface="Roboto" panose="02000000000000000000" pitchFamily="2" charset="0"/>
                <a:cs typeface="Open Sans" pitchFamily="34" charset="0"/>
              </a:endParaRPr>
            </a:p>
          </p:txBody>
        </p:sp>
      </p:grpSp>
      <p:grpSp>
        <p:nvGrpSpPr>
          <p:cNvPr id="23" name="Group 22"/>
          <p:cNvGrpSpPr/>
          <p:nvPr/>
        </p:nvGrpSpPr>
        <p:grpSpPr>
          <a:xfrm>
            <a:off x="4875761" y="1290611"/>
            <a:ext cx="2440483" cy="4795179"/>
            <a:chOff x="3656820" y="1185166"/>
            <a:chExt cx="1830362" cy="3596384"/>
          </a:xfrm>
        </p:grpSpPr>
        <p:sp>
          <p:nvSpPr>
            <p:cNvPr id="24" name="Rectangle 23"/>
            <p:cNvSpPr/>
            <p:nvPr/>
          </p:nvSpPr>
          <p:spPr>
            <a:xfrm>
              <a:off x="3656820" y="1185166"/>
              <a:ext cx="1829060" cy="17981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5" name="Rectangle 24"/>
            <p:cNvSpPr/>
            <p:nvPr/>
          </p:nvSpPr>
          <p:spPr>
            <a:xfrm>
              <a:off x="3658122" y="2983358"/>
              <a:ext cx="1829060" cy="17981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grpSp>
        <p:nvGrpSpPr>
          <p:cNvPr id="26" name="Group 25"/>
          <p:cNvGrpSpPr/>
          <p:nvPr/>
        </p:nvGrpSpPr>
        <p:grpSpPr>
          <a:xfrm>
            <a:off x="7314507" y="1290611"/>
            <a:ext cx="2438748" cy="4795179"/>
            <a:chOff x="5485879" y="-456"/>
            <a:chExt cx="1829061" cy="2972218"/>
          </a:xfrm>
        </p:grpSpPr>
        <p:sp>
          <p:nvSpPr>
            <p:cNvPr id="27" name="Rectangle 26"/>
            <p:cNvSpPr/>
            <p:nvPr/>
          </p:nvSpPr>
          <p:spPr>
            <a:xfrm>
              <a:off x="5485880" y="-456"/>
              <a:ext cx="1829060" cy="14861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8" name="Rectangle 27"/>
            <p:cNvSpPr/>
            <p:nvPr/>
          </p:nvSpPr>
          <p:spPr>
            <a:xfrm>
              <a:off x="5485879" y="1485653"/>
              <a:ext cx="1829060" cy="1486109"/>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9"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30"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Roboto" panose="02000000000000000000" pitchFamily="2" charset="0"/>
                  <a:ea typeface="Roboto" panose="02000000000000000000" pitchFamily="2" charset="0"/>
                  <a:cs typeface="Open Sans" pitchFamily="34" charset="0"/>
                </a:rPr>
                <a:t>Portfolio 2</a:t>
              </a:r>
              <a:endParaRPr lang="en-US" sz="1600" dirty="0">
                <a:solidFill>
                  <a:schemeClr val="bg1"/>
                </a:solidFill>
                <a:latin typeface="Roboto" panose="02000000000000000000" pitchFamily="2" charset="0"/>
                <a:ea typeface="Roboto" panose="02000000000000000000" pitchFamily="2" charset="0"/>
                <a:cs typeface="Open Sans" pitchFamily="34" charset="0"/>
              </a:endParaRPr>
            </a:p>
          </p:txBody>
        </p:sp>
      </p:grpSp>
      <p:grpSp>
        <p:nvGrpSpPr>
          <p:cNvPr id="31" name="Group 30"/>
          <p:cNvGrpSpPr/>
          <p:nvPr/>
        </p:nvGrpSpPr>
        <p:grpSpPr>
          <a:xfrm>
            <a:off x="9753254" y="1290611"/>
            <a:ext cx="2438748" cy="4795179"/>
            <a:chOff x="7314939" y="-456"/>
            <a:chExt cx="1829061" cy="2972218"/>
          </a:xfrm>
        </p:grpSpPr>
        <p:sp>
          <p:nvSpPr>
            <p:cNvPr id="32" name="Rectangle 31"/>
            <p:cNvSpPr/>
            <p:nvPr/>
          </p:nvSpPr>
          <p:spPr>
            <a:xfrm>
              <a:off x="7314940" y="-456"/>
              <a:ext cx="1829060" cy="14861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3" name="Rectangle 32"/>
            <p:cNvSpPr/>
            <p:nvPr/>
          </p:nvSpPr>
          <p:spPr>
            <a:xfrm>
              <a:off x="7314939" y="1485653"/>
              <a:ext cx="1829060" cy="14861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4" name="Content Placeholder 2"/>
            <p:cNvSpPr txBox="1">
              <a:spLocks/>
            </p:cNvSpPr>
            <p:nvPr/>
          </p:nvSpPr>
          <p:spPr>
            <a:xfrm>
              <a:off x="7494186" y="2059743"/>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35" name="Title 13"/>
            <p:cNvSpPr txBox="1">
              <a:spLocks/>
            </p:cNvSpPr>
            <p:nvPr/>
          </p:nvSpPr>
          <p:spPr>
            <a:xfrm>
              <a:off x="7492787" y="1818077"/>
              <a:ext cx="1471701"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Roboto" panose="02000000000000000000" pitchFamily="2" charset="0"/>
                  <a:ea typeface="Roboto" panose="02000000000000000000" pitchFamily="2" charset="0"/>
                  <a:cs typeface="Open Sans" pitchFamily="34" charset="0"/>
                </a:rPr>
                <a:t>Portfolio 5</a:t>
              </a:r>
              <a:endParaRPr lang="en-US" sz="1600" dirty="0">
                <a:solidFill>
                  <a:schemeClr val="bg1"/>
                </a:solidFill>
                <a:latin typeface="Roboto" panose="02000000000000000000" pitchFamily="2" charset="0"/>
                <a:ea typeface="Roboto" panose="02000000000000000000" pitchFamily="2" charset="0"/>
                <a:cs typeface="Open Sans" pitchFamily="34" charset="0"/>
              </a:endParaRPr>
            </a:p>
          </p:txBody>
        </p:sp>
      </p:grpSp>
      <p:grpSp>
        <p:nvGrpSpPr>
          <p:cNvPr id="36" name="Group 35"/>
          <p:cNvGrpSpPr/>
          <p:nvPr/>
        </p:nvGrpSpPr>
        <p:grpSpPr>
          <a:xfrm>
            <a:off x="2447031" y="1290611"/>
            <a:ext cx="2438748" cy="4795179"/>
            <a:chOff x="5485879" y="-456"/>
            <a:chExt cx="1829061" cy="2972218"/>
          </a:xfrm>
        </p:grpSpPr>
        <p:sp>
          <p:nvSpPr>
            <p:cNvPr id="37" name="Rectangle 36"/>
            <p:cNvSpPr/>
            <p:nvPr/>
          </p:nvSpPr>
          <p:spPr>
            <a:xfrm>
              <a:off x="5485880" y="-456"/>
              <a:ext cx="1829060" cy="14861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8" name="Rectangle 37"/>
            <p:cNvSpPr/>
            <p:nvPr/>
          </p:nvSpPr>
          <p:spPr>
            <a:xfrm>
              <a:off x="5485879" y="1485653"/>
              <a:ext cx="1829060" cy="1486109"/>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9" name="Content Placeholder 2"/>
            <p:cNvSpPr txBox="1">
              <a:spLocks/>
            </p:cNvSpPr>
            <p:nvPr/>
          </p:nvSpPr>
          <p:spPr>
            <a:xfrm>
              <a:off x="5690540" y="556866"/>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40" name="Title 13"/>
            <p:cNvSpPr txBox="1">
              <a:spLocks/>
            </p:cNvSpPr>
            <p:nvPr/>
          </p:nvSpPr>
          <p:spPr>
            <a:xfrm>
              <a:off x="5689141" y="315200"/>
              <a:ext cx="1615980" cy="273146"/>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Roboto" panose="02000000000000000000" pitchFamily="2" charset="0"/>
                  <a:ea typeface="Roboto" panose="02000000000000000000" pitchFamily="2" charset="0"/>
                  <a:cs typeface="Open Sans" pitchFamily="34" charset="0"/>
                </a:rPr>
                <a:t>Portfolio 1</a:t>
              </a:r>
              <a:endParaRPr lang="en-US" sz="1600" dirty="0">
                <a:solidFill>
                  <a:schemeClr val="bg1"/>
                </a:solidFill>
                <a:latin typeface="Roboto" panose="02000000000000000000" pitchFamily="2" charset="0"/>
                <a:ea typeface="Roboto" panose="02000000000000000000" pitchFamily="2" charset="0"/>
                <a:cs typeface="Open Sans" pitchFamily="34" charset="0"/>
              </a:endParaRPr>
            </a:p>
          </p:txBody>
        </p:sp>
      </p:grpSp>
      <p:grpSp>
        <p:nvGrpSpPr>
          <p:cNvPr id="41" name="Group 40"/>
          <p:cNvGrpSpPr/>
          <p:nvPr/>
        </p:nvGrpSpPr>
        <p:grpSpPr>
          <a:xfrm>
            <a:off x="5159866" y="4224511"/>
            <a:ext cx="2154640" cy="1433283"/>
            <a:chOff x="3799314" y="3385591"/>
            <a:chExt cx="1615980" cy="1074962"/>
          </a:xfrm>
        </p:grpSpPr>
        <p:sp>
          <p:nvSpPr>
            <p:cNvPr id="42" name="Content Placeholder 2"/>
            <p:cNvSpPr txBox="1">
              <a:spLocks/>
            </p:cNvSpPr>
            <p:nvPr/>
          </p:nvSpPr>
          <p:spPr>
            <a:xfrm>
              <a:off x="3800713" y="3678007"/>
              <a:ext cx="1614581" cy="78254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43" name="Title 13"/>
            <p:cNvSpPr txBox="1">
              <a:spLocks/>
            </p:cNvSpPr>
            <p:nvPr/>
          </p:nvSpPr>
          <p:spPr>
            <a:xfrm>
              <a:off x="3799314" y="3385591"/>
              <a:ext cx="1153686" cy="330507"/>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600" dirty="0">
                  <a:solidFill>
                    <a:schemeClr val="bg1"/>
                  </a:solidFill>
                  <a:latin typeface="Roboto" panose="02000000000000000000" pitchFamily="2" charset="0"/>
                  <a:ea typeface="Roboto" panose="02000000000000000000" pitchFamily="2" charset="0"/>
                  <a:cs typeface="Open Sans" pitchFamily="34" charset="0"/>
                </a:rPr>
                <a:t>Portfolio 4</a:t>
              </a:r>
              <a:endParaRPr lang="en-US" sz="1600" dirty="0">
                <a:solidFill>
                  <a:schemeClr val="bg1"/>
                </a:solidFill>
                <a:latin typeface="Roboto" panose="02000000000000000000" pitchFamily="2" charset="0"/>
                <a:ea typeface="Roboto" panose="02000000000000000000" pitchFamily="2" charset="0"/>
                <a:cs typeface="Open Sans" pitchFamily="34" charset="0"/>
              </a:endParaRPr>
            </a:p>
          </p:txBody>
        </p:sp>
      </p:grpSp>
    </p:spTree>
    <p:extLst>
      <p:ext uri="{BB962C8B-B14F-4D97-AF65-F5344CB8AC3E}">
        <p14:creationId xmlns:p14="http://schemas.microsoft.com/office/powerpoint/2010/main" val="1419246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47"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300"/>
                                        <p:tgtEl>
                                          <p:spTgt spid="9"/>
                                        </p:tgtEl>
                                      </p:cBhvr>
                                    </p:animEffect>
                                    <p:anim calcmode="lin" valueType="num">
                                      <p:cBhvr>
                                        <p:cTn id="19" dur="300" fill="hold"/>
                                        <p:tgtEl>
                                          <p:spTgt spid="9"/>
                                        </p:tgtEl>
                                        <p:attrNameLst>
                                          <p:attrName>ppt_x</p:attrName>
                                        </p:attrNameLst>
                                      </p:cBhvr>
                                      <p:tavLst>
                                        <p:tav tm="0">
                                          <p:val>
                                            <p:strVal val="#ppt_x"/>
                                          </p:val>
                                        </p:tav>
                                        <p:tav tm="100000">
                                          <p:val>
                                            <p:strVal val="#ppt_x"/>
                                          </p:val>
                                        </p:tav>
                                      </p:tavLst>
                                    </p:anim>
                                    <p:anim calcmode="lin" valueType="num">
                                      <p:cBhvr>
                                        <p:cTn id="20" dur="300" fill="hold"/>
                                        <p:tgtEl>
                                          <p:spTgt spid="9"/>
                                        </p:tgtEl>
                                        <p:attrNameLst>
                                          <p:attrName>ppt_y</p:attrName>
                                        </p:attrNameLst>
                                      </p:cBhvr>
                                      <p:tavLst>
                                        <p:tav tm="0">
                                          <p:val>
                                            <p:strVal val="#ppt_y-.1"/>
                                          </p:val>
                                        </p:tav>
                                        <p:tav tm="100000">
                                          <p:val>
                                            <p:strVal val="#ppt_y"/>
                                          </p:val>
                                        </p:tav>
                                      </p:tavLst>
                                    </p:anim>
                                  </p:childTnLst>
                                </p:cTn>
                              </p:par>
                            </p:childTnLst>
                          </p:cTn>
                        </p:par>
                        <p:par>
                          <p:cTn id="21" fill="hold">
                            <p:stCondLst>
                              <p:cond delay="300"/>
                            </p:stCondLst>
                            <p:childTnLst>
                              <p:par>
                                <p:cTn id="22" presetID="55"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p:cTn id="24" dur="300" fill="hold"/>
                                        <p:tgtEl>
                                          <p:spTgt spid="12"/>
                                        </p:tgtEl>
                                        <p:attrNameLst>
                                          <p:attrName>ppt_w</p:attrName>
                                        </p:attrNameLst>
                                      </p:cBhvr>
                                      <p:tavLst>
                                        <p:tav tm="0">
                                          <p:val>
                                            <p:strVal val="#ppt_w*0.70"/>
                                          </p:val>
                                        </p:tav>
                                        <p:tav tm="100000">
                                          <p:val>
                                            <p:strVal val="#ppt_w"/>
                                          </p:val>
                                        </p:tav>
                                      </p:tavLst>
                                    </p:anim>
                                    <p:anim calcmode="lin" valueType="num">
                                      <p:cBhvr>
                                        <p:cTn id="25" dur="300" fill="hold"/>
                                        <p:tgtEl>
                                          <p:spTgt spid="12"/>
                                        </p:tgtEl>
                                        <p:attrNameLst>
                                          <p:attrName>ppt_h</p:attrName>
                                        </p:attrNameLst>
                                      </p:cBhvr>
                                      <p:tavLst>
                                        <p:tav tm="0">
                                          <p:val>
                                            <p:strVal val="#ppt_h"/>
                                          </p:val>
                                        </p:tav>
                                        <p:tav tm="100000">
                                          <p:val>
                                            <p:strVal val="#ppt_h"/>
                                          </p:val>
                                        </p:tav>
                                      </p:tavLst>
                                    </p:anim>
                                    <p:animEffect transition="in" filter="fade">
                                      <p:cBhvr>
                                        <p:cTn id="26" dur="300"/>
                                        <p:tgtEl>
                                          <p:spTgt spid="12"/>
                                        </p:tgtEl>
                                      </p:cBhvr>
                                    </p:animEffect>
                                  </p:childTnLst>
                                </p:cTn>
                              </p:par>
                              <p:par>
                                <p:cTn id="27" presetID="22" presetClass="entr" presetSubtype="4"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down)">
                                      <p:cBhvr>
                                        <p:cTn id="29" dur="5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800"/>
                            </p:stCondLst>
                            <p:childTnLst>
                              <p:par>
                                <p:cTn id="34" presetID="22" presetClass="entr" presetSubtype="1"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wipe(up)">
                                      <p:cBhvr>
                                        <p:cTn id="36" dur="500"/>
                                        <p:tgtEl>
                                          <p:spTgt spid="18"/>
                                        </p:tgtEl>
                                      </p:cBhvr>
                                    </p:animEffect>
                                  </p:childTnLst>
                                </p:cTn>
                              </p:par>
                            </p:childTnLst>
                          </p:cTn>
                        </p:par>
                        <p:par>
                          <p:cTn id="37" fill="hold">
                            <p:stCondLst>
                              <p:cond delay="1300"/>
                            </p:stCondLst>
                            <p:childTnLst>
                              <p:par>
                                <p:cTn id="38" presetID="22" presetClass="entr" presetSubtype="4"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down)">
                                      <p:cBhvr>
                                        <p:cTn id="40" dur="500"/>
                                        <p:tgtEl>
                                          <p:spTgt spid="36"/>
                                        </p:tgtEl>
                                      </p:cBhvr>
                                    </p:animEffect>
                                  </p:childTnLst>
                                </p:cTn>
                              </p:par>
                            </p:childTnLst>
                          </p:cTn>
                        </p:par>
                        <p:par>
                          <p:cTn id="41" fill="hold">
                            <p:stCondLst>
                              <p:cond delay="1800"/>
                            </p:stCondLst>
                            <p:childTnLst>
                              <p:par>
                                <p:cTn id="42" presetID="22" presetClass="entr" presetSubtype="4" fill="hold" nodeType="after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par>
                          <p:cTn id="45" fill="hold">
                            <p:stCondLst>
                              <p:cond delay="2300"/>
                            </p:stCondLst>
                            <p:childTnLst>
                              <p:par>
                                <p:cTn id="46" presetID="22" presetClass="entr" presetSubtype="1"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up)">
                                      <p:cBhvr>
                                        <p:cTn id="48" dur="500"/>
                                        <p:tgtEl>
                                          <p:spTgt spid="31"/>
                                        </p:tgtEl>
                                      </p:cBhvr>
                                    </p:animEffect>
                                  </p:childTnLst>
                                </p:cTn>
                              </p:par>
                              <p:par>
                                <p:cTn id="49" presetID="22" presetClass="entr" presetSubtype="4" fill="hold" nodeType="withEffect">
                                  <p:stCondLst>
                                    <p:cond delay="500"/>
                                  </p:stCondLst>
                                  <p:childTnLst>
                                    <p:set>
                                      <p:cBhvr>
                                        <p:cTn id="50" dur="1" fill="hold">
                                          <p:stCondLst>
                                            <p:cond delay="0"/>
                                          </p:stCondLst>
                                        </p:cTn>
                                        <p:tgtEl>
                                          <p:spTgt spid="23"/>
                                        </p:tgtEl>
                                        <p:attrNameLst>
                                          <p:attrName>style.visibility</p:attrName>
                                        </p:attrNameLst>
                                      </p:cBhvr>
                                      <p:to>
                                        <p:strVal val="visible"/>
                                      </p:to>
                                    </p:set>
                                    <p:animEffect transition="in" filter="wipe(down)">
                                      <p:cBhvr>
                                        <p:cTn id="51" dur="8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6" grpId="0"/>
      <p:bldP spid="16" grpId="1"/>
      <p:bldP spid="16" grpId="2"/>
      <p:bldP spid="16" grpId="3"/>
      <p:bldP spid="16" grpId="4"/>
      <p:bldP spid="16" grpId="5"/>
      <p:bldP spid="16" grpId="6"/>
      <p:bldP spid="16" grpId="7"/>
      <p:bldP spid="16" grpId="8"/>
      <p:bldP spid="16" grpId="9"/>
      <p:bldP spid="16" grpId="10"/>
      <p:bldP spid="16" grpId="11"/>
      <p:bldP spid="16" grpId="12"/>
      <p:bldP spid="16" grpId="13"/>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Portfolio 2</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22</a:t>
              </a:fld>
              <a:endParaRPr lang="en-US" sz="1000" dirty="0">
                <a:solidFill>
                  <a:schemeClr val="bg1"/>
                </a:solidFill>
                <a:latin typeface="Lato" pitchFamily="34" charset="0"/>
              </a:endParaRPr>
            </a:p>
          </p:txBody>
        </p:sp>
      </p:grpSp>
      <p:grpSp>
        <p:nvGrpSpPr>
          <p:cNvPr id="9" name="Group 8"/>
          <p:cNvGrpSpPr/>
          <p:nvPr/>
        </p:nvGrpSpPr>
        <p:grpSpPr>
          <a:xfrm>
            <a:off x="0" y="1717222"/>
            <a:ext cx="12192000" cy="4527726"/>
            <a:chOff x="0" y="1720226"/>
            <a:chExt cx="9758658" cy="4527726"/>
          </a:xfrm>
        </p:grpSpPr>
        <p:sp>
          <p:nvSpPr>
            <p:cNvPr id="10" name="Rectangle 9"/>
            <p:cNvSpPr/>
            <p:nvPr/>
          </p:nvSpPr>
          <p:spPr>
            <a:xfrm>
              <a:off x="0" y="1720226"/>
              <a:ext cx="3887777" cy="4527726"/>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1" name="Rectangle 10"/>
            <p:cNvSpPr/>
            <p:nvPr/>
          </p:nvSpPr>
          <p:spPr>
            <a:xfrm>
              <a:off x="3983007" y="1720226"/>
              <a:ext cx="2846247" cy="2752857"/>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2" name="Rectangle 11"/>
            <p:cNvSpPr/>
            <p:nvPr/>
          </p:nvSpPr>
          <p:spPr>
            <a:xfrm>
              <a:off x="3983007" y="4568165"/>
              <a:ext cx="1387279" cy="1679786"/>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3" name="Content Placeholder 2"/>
            <p:cNvSpPr txBox="1">
              <a:spLocks/>
            </p:cNvSpPr>
            <p:nvPr/>
          </p:nvSpPr>
          <p:spPr>
            <a:xfrm>
              <a:off x="1830232" y="1904799"/>
              <a:ext cx="2152775" cy="104339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has been the industry's standard dummy text ever since the 1500s, when an unknown.</a:t>
              </a:r>
            </a:p>
          </p:txBody>
        </p:sp>
        <p:sp>
          <p:nvSpPr>
            <p:cNvPr id="14" name="Rectangle 13"/>
            <p:cNvSpPr/>
            <p:nvPr/>
          </p:nvSpPr>
          <p:spPr>
            <a:xfrm>
              <a:off x="5441975" y="4568165"/>
              <a:ext cx="1387279" cy="1679786"/>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5" name="Rectangle 14"/>
            <p:cNvSpPr/>
            <p:nvPr/>
          </p:nvSpPr>
          <p:spPr>
            <a:xfrm>
              <a:off x="6912411" y="4568165"/>
              <a:ext cx="1387279" cy="1679786"/>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16" name="Rectangle 15"/>
            <p:cNvSpPr/>
            <p:nvPr/>
          </p:nvSpPr>
          <p:spPr>
            <a:xfrm>
              <a:off x="8371379" y="4568165"/>
              <a:ext cx="1387279" cy="1679786"/>
            </a:xfrm>
            <a:prstGeom prst="rect">
              <a:avLst/>
            </a:prstGeom>
            <a:solidFill>
              <a:schemeClr val="accent5">
                <a:lumMod val="60000"/>
                <a:lumOff val="4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grpSp>
      <p:sp>
        <p:nvSpPr>
          <p:cNvPr id="17" name="Rectangle 16"/>
          <p:cNvSpPr/>
          <p:nvPr/>
        </p:nvSpPr>
        <p:spPr>
          <a:xfrm>
            <a:off x="8651119" y="2024905"/>
            <a:ext cx="3344125" cy="1400383"/>
          </a:xfrm>
          <a:prstGeom prst="rect">
            <a:avLst/>
          </a:prstGeom>
        </p:spPr>
        <p:txBody>
          <a:bodyPr wrap="square">
            <a:spAutoFit/>
          </a:bodyPr>
          <a:lstStyle/>
          <a:p>
            <a:pPr algn="just">
              <a:lnSpc>
                <a:spcPts val="1651"/>
              </a:lnSpc>
              <a:spcAft>
                <a:spcPts val="1500"/>
              </a:spcAft>
            </a:pPr>
            <a:r>
              <a:rPr lang="en-US" sz="1200" dirty="0" err="1">
                <a:solidFill>
                  <a:schemeClr val="tx2"/>
                </a:solidFill>
                <a:ea typeface="Times New Roman" panose="02020603050405020304" pitchFamily="18" charset="0"/>
              </a:rPr>
              <a:t>Lorem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ipsum</a:t>
            </a:r>
            <a:r>
              <a:rPr lang="en-US" sz="1200" dirty="0">
                <a:solidFill>
                  <a:schemeClr val="tx2"/>
                </a:solidFill>
                <a:ea typeface="Times New Roman" panose="02020603050405020304" pitchFamily="18" charset="0"/>
              </a:rPr>
              <a:t> dolor sit </a:t>
            </a:r>
            <a:r>
              <a:rPr lang="en-US" sz="1200" dirty="0" err="1">
                <a:solidFill>
                  <a:schemeClr val="tx2"/>
                </a:solidFill>
                <a:ea typeface="Times New Roman" panose="02020603050405020304" pitchFamily="18" charset="0"/>
              </a:rPr>
              <a:t>amet</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consectetur</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elit</a:t>
            </a:r>
            <a:r>
              <a:rPr lang="en-US" sz="1200" dirty="0">
                <a:solidFill>
                  <a:schemeClr val="tx2"/>
                </a:solidFill>
                <a:ea typeface="Times New Roman" panose="02020603050405020304" pitchFamily="18" charset="0"/>
              </a:rPr>
              <a:t>. Nam </a:t>
            </a:r>
            <a:r>
              <a:rPr lang="en-US" sz="1200" dirty="0" err="1">
                <a:solidFill>
                  <a:schemeClr val="tx2"/>
                </a:solidFill>
                <a:ea typeface="Times New Roman" panose="02020603050405020304" pitchFamily="18" charset="0"/>
              </a:rPr>
              <a:t>viverra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euismod</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odio</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gravida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pellentesque</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urna</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varius</a:t>
            </a:r>
            <a:r>
              <a:rPr lang="en-US" sz="1200" dirty="0">
                <a:solidFill>
                  <a:schemeClr val="tx2"/>
                </a:solidFill>
                <a:ea typeface="Times New Roman" panose="02020603050405020304" pitchFamily="18" charset="0"/>
              </a:rPr>
              <a:t> vitae. </a:t>
            </a:r>
            <a:r>
              <a:rPr lang="en-US" sz="1200" dirty="0" err="1">
                <a:solidFill>
                  <a:schemeClr val="tx2"/>
                </a:solidFill>
                <a:ea typeface="Times New Roman" panose="02020603050405020304" pitchFamily="18" charset="0"/>
              </a:rPr>
              <a:t>Sed</a:t>
            </a:r>
            <a:r>
              <a:rPr lang="en-US" sz="1200" dirty="0">
                <a:solidFill>
                  <a:schemeClr val="tx2"/>
                </a:solidFill>
                <a:ea typeface="Times New Roman" panose="02020603050405020304" pitchFamily="18" charset="0"/>
              </a:rPr>
              <a:t> dui </a:t>
            </a:r>
            <a:r>
              <a:rPr lang="en-US" sz="1200" dirty="0" err="1">
                <a:solidFill>
                  <a:schemeClr val="tx2"/>
                </a:solidFill>
                <a:ea typeface="Times New Roman" panose="02020603050405020304" pitchFamily="18" charset="0"/>
              </a:rPr>
              <a:t>lorem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in </a:t>
            </a:r>
            <a:r>
              <a:rPr lang="en-US" sz="1200" dirty="0" err="1">
                <a:solidFill>
                  <a:schemeClr val="tx2"/>
                </a:solidFill>
                <a:ea typeface="Times New Roman" panose="02020603050405020304" pitchFamily="18" charset="0"/>
              </a:rPr>
              <a:t>adipiscing</a:t>
            </a:r>
            <a:r>
              <a:rPr lang="en-US" sz="1200" dirty="0">
                <a:solidFill>
                  <a:schemeClr val="tx2"/>
                </a:solidFill>
                <a:ea typeface="Times New Roman" panose="02020603050405020304" pitchFamily="18" charset="0"/>
              </a:rPr>
              <a:t> et, </a:t>
            </a:r>
            <a:r>
              <a:rPr lang="en-US" sz="1200" dirty="0" err="1">
                <a:solidFill>
                  <a:schemeClr val="tx2"/>
                </a:solidFill>
                <a:ea typeface="Times New Roman" panose="02020603050405020304" pitchFamily="18" charset="0"/>
              </a:rPr>
              <a:t>interdum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nec</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metus</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Mauris</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ultricies</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justo</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eu</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convallis</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placerat</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felis</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enim</a:t>
            </a:r>
            <a:r>
              <a:rPr lang="en-US" sz="1200" dirty="0">
                <a:solidFill>
                  <a:schemeClr val="tx2"/>
                </a:solidFill>
                <a:ea typeface="Times New Roman" panose="02020603050405020304" pitchFamily="18" charset="0"/>
              </a:rPr>
              <a:t> </a:t>
            </a:r>
            <a:r>
              <a:rPr lang="en-US" sz="1200" dirty="0" err="1">
                <a:solidFill>
                  <a:schemeClr val="tx2"/>
                </a:solidFill>
                <a:ea typeface="Times New Roman" panose="02020603050405020304" pitchFamily="18" charset="0"/>
              </a:rPr>
              <a:t>ornare</a:t>
            </a:r>
            <a:r>
              <a:rPr lang="en-US" sz="1200" dirty="0">
                <a:solidFill>
                  <a:schemeClr val="tx2"/>
                </a:solidFill>
                <a:ea typeface="Times New Roman" panose="02020603050405020304" pitchFamily="18" charset="0"/>
              </a:rPr>
              <a:t> nisi</a:t>
            </a:r>
            <a:r>
              <a:rPr lang="id-ID" sz="1200" dirty="0">
                <a:solidFill>
                  <a:schemeClr val="tx2"/>
                </a:solidFill>
                <a:ea typeface="Times New Roman" panose="02020603050405020304" pitchFamily="18" charset="0"/>
              </a:rPr>
              <a:t>.</a:t>
            </a:r>
            <a:endParaRPr lang="en-US" sz="1200" dirty="0">
              <a:solidFill>
                <a:schemeClr val="tx2"/>
              </a:solidFill>
              <a:ea typeface="Times New Roman" panose="02020603050405020304" pitchFamily="18" charset="0"/>
            </a:endParaRPr>
          </a:p>
        </p:txBody>
      </p:sp>
      <p:sp>
        <p:nvSpPr>
          <p:cNvPr id="18" name="Rectangle 1436"/>
          <p:cNvSpPr>
            <a:spLocks noChangeArrowheads="1"/>
          </p:cNvSpPr>
          <p:nvPr/>
        </p:nvSpPr>
        <p:spPr bwMode="auto">
          <a:xfrm>
            <a:off x="8595018" y="1803641"/>
            <a:ext cx="1596564" cy="24622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p>
            <a:pPr algn="ctr" fontAlgn="base">
              <a:spcBef>
                <a:spcPct val="0"/>
              </a:spcBef>
              <a:spcAft>
                <a:spcPct val="0"/>
              </a:spcAft>
            </a:pPr>
            <a:r>
              <a:rPr lang="id-ID" sz="1600" b="1" smtClean="0">
                <a:solidFill>
                  <a:schemeClr val="tx2"/>
                </a:solidFill>
                <a:cs typeface="Arial" pitchFamily="34" charset="0"/>
              </a:rPr>
              <a:t>Design Graphic</a:t>
            </a:r>
            <a:endParaRPr lang="en-US" sz="1600" b="1" dirty="0">
              <a:solidFill>
                <a:schemeClr val="tx2"/>
              </a:solidFill>
              <a:cs typeface="Arial" pitchFamily="34" charset="0"/>
            </a:endParaRPr>
          </a:p>
        </p:txBody>
      </p:sp>
      <p:sp>
        <p:nvSpPr>
          <p:cNvPr id="19" name="Rectangle 18"/>
          <p:cNvSpPr/>
          <p:nvPr/>
        </p:nvSpPr>
        <p:spPr>
          <a:xfrm>
            <a:off x="8678892" y="3776483"/>
            <a:ext cx="3025381" cy="461665"/>
          </a:xfrm>
          <a:prstGeom prst="rect">
            <a:avLst/>
          </a:prstGeom>
        </p:spPr>
        <p:txBody>
          <a:bodyPr wrap="square">
            <a:spAutoFit/>
          </a:bodyPr>
          <a:lstStyle/>
          <a:p>
            <a:r>
              <a:rPr lang="id-ID" sz="1200" b="1" dirty="0">
                <a:solidFill>
                  <a:schemeClr val="tx2"/>
                </a:solidFill>
              </a:rPr>
              <a:t>Anywhere</a:t>
            </a:r>
            <a:r>
              <a:rPr lang="en-US" sz="1200" b="1" dirty="0">
                <a:solidFill>
                  <a:schemeClr val="tx2"/>
                </a:solidFill>
              </a:rPr>
              <a:t>, </a:t>
            </a:r>
            <a:r>
              <a:rPr lang="id-ID" sz="1200" b="1" dirty="0">
                <a:solidFill>
                  <a:schemeClr val="tx2"/>
                </a:solidFill>
              </a:rPr>
              <a:t>123</a:t>
            </a:r>
            <a:r>
              <a:rPr lang="en-US" sz="1200" b="1" dirty="0">
                <a:solidFill>
                  <a:schemeClr val="tx2"/>
                </a:solidFill>
              </a:rPr>
              <a:t> Ave. Pto. </a:t>
            </a:r>
            <a:r>
              <a:rPr lang="id-ID" sz="1200" b="1" dirty="0">
                <a:solidFill>
                  <a:schemeClr val="tx2"/>
                </a:solidFill>
              </a:rPr>
              <a:t> Liverpool</a:t>
            </a:r>
            <a:endParaRPr lang="en-US" sz="1200" b="1" dirty="0">
              <a:solidFill>
                <a:schemeClr val="tx2"/>
              </a:solidFill>
            </a:endParaRPr>
          </a:p>
          <a:p>
            <a:r>
              <a:rPr lang="id-ID" sz="1200" b="1" dirty="0">
                <a:solidFill>
                  <a:schemeClr val="tx2"/>
                </a:solidFill>
              </a:rPr>
              <a:t>UK</a:t>
            </a:r>
            <a:r>
              <a:rPr lang="en-US" sz="1200" b="1" dirty="0">
                <a:solidFill>
                  <a:schemeClr val="tx2"/>
                </a:solidFill>
              </a:rPr>
              <a:t>, </a:t>
            </a:r>
            <a:r>
              <a:rPr lang="id-ID" sz="1200" b="1" dirty="0">
                <a:solidFill>
                  <a:schemeClr val="tx2"/>
                </a:solidFill>
              </a:rPr>
              <a:t>Europe</a:t>
            </a:r>
            <a:endParaRPr lang="en-US" sz="1200" b="1" dirty="0">
              <a:solidFill>
                <a:schemeClr val="tx2"/>
              </a:solidFill>
            </a:endParaRPr>
          </a:p>
        </p:txBody>
      </p:sp>
    </p:spTree>
    <p:extLst>
      <p:ext uri="{BB962C8B-B14F-4D97-AF65-F5344CB8AC3E}">
        <p14:creationId xmlns:p14="http://schemas.microsoft.com/office/powerpoint/2010/main" val="345003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13456"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Portfolio 3</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23</a:t>
              </a:fld>
              <a:endParaRPr lang="en-US" sz="1000" dirty="0">
                <a:solidFill>
                  <a:schemeClr val="bg1"/>
                </a:solidFill>
                <a:latin typeface="Lato" pitchFamily="34" charset="0"/>
              </a:endParaRPr>
            </a:p>
          </p:txBody>
        </p:sp>
      </p:grpSp>
      <p:sp>
        <p:nvSpPr>
          <p:cNvPr id="9" name="Rectangle 8"/>
          <p:cNvSpPr/>
          <p:nvPr/>
        </p:nvSpPr>
        <p:spPr>
          <a:xfrm>
            <a:off x="9766699" y="1282957"/>
            <a:ext cx="2446757" cy="13720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7326414" y="3673438"/>
            <a:ext cx="2432276" cy="138346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903873" y="1282958"/>
            <a:ext cx="2432276" cy="13745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2492140" y="3673438"/>
            <a:ext cx="2432276" cy="13834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744" y="1275849"/>
            <a:ext cx="2482437" cy="137919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744" y="2659312"/>
            <a:ext cx="2495884" cy="239759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5" name="Rectangle 14"/>
          <p:cNvSpPr/>
          <p:nvPr/>
        </p:nvSpPr>
        <p:spPr>
          <a:xfrm>
            <a:off x="4889204" y="2659312"/>
            <a:ext cx="2438747" cy="239759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6" name="Rectangle 15"/>
          <p:cNvSpPr/>
          <p:nvPr/>
        </p:nvSpPr>
        <p:spPr>
          <a:xfrm>
            <a:off x="7323179" y="1275848"/>
            <a:ext cx="2438747" cy="239759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7" name="Rectangle 16"/>
          <p:cNvSpPr/>
          <p:nvPr/>
        </p:nvSpPr>
        <p:spPr>
          <a:xfrm>
            <a:off x="9766700" y="2659312"/>
            <a:ext cx="2438747" cy="239759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grpSp>
        <p:nvGrpSpPr>
          <p:cNvPr id="18" name="Group 17"/>
          <p:cNvGrpSpPr/>
          <p:nvPr/>
        </p:nvGrpSpPr>
        <p:grpSpPr>
          <a:xfrm>
            <a:off x="2472222" y="1275848"/>
            <a:ext cx="2438747" cy="3704347"/>
            <a:chOff x="5485880" y="-456"/>
            <a:chExt cx="1829060" cy="2296082"/>
          </a:xfrm>
        </p:grpSpPr>
        <p:sp>
          <p:nvSpPr>
            <p:cNvPr id="19" name="Rectangle 18"/>
            <p:cNvSpPr/>
            <p:nvPr/>
          </p:nvSpPr>
          <p:spPr>
            <a:xfrm>
              <a:off x="5485880" y="-456"/>
              <a:ext cx="1829060" cy="1486109"/>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0" name="Content Placeholder 2"/>
            <p:cNvSpPr txBox="1">
              <a:spLocks/>
            </p:cNvSpPr>
            <p:nvPr/>
          </p:nvSpPr>
          <p:spPr>
            <a:xfrm>
              <a:off x="5666465" y="1648894"/>
              <a:ext cx="1614581" cy="64673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bg1"/>
                  </a:solidFill>
                </a:rPr>
                <a:t>Lorem Ipsum has been the industry's standard dummy text ever since the 1500s, when an unknown.</a:t>
              </a:r>
            </a:p>
          </p:txBody>
        </p:sp>
      </p:grpSp>
      <p:sp>
        <p:nvSpPr>
          <p:cNvPr id="21" name="Content Placeholder 2"/>
          <p:cNvSpPr txBox="1">
            <a:spLocks/>
          </p:cNvSpPr>
          <p:nvPr/>
        </p:nvSpPr>
        <p:spPr>
          <a:xfrm>
            <a:off x="5165630" y="1535938"/>
            <a:ext cx="2152775" cy="104339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bg1"/>
                </a:solidFill>
              </a:rPr>
              <a:t>Lorem Ipsum has been the industry's standard dummy text ever since the 1500s, when an unknown.</a:t>
            </a:r>
          </a:p>
        </p:txBody>
      </p:sp>
      <p:sp>
        <p:nvSpPr>
          <p:cNvPr id="22" name="Content Placeholder 2"/>
          <p:cNvSpPr txBox="1">
            <a:spLocks/>
          </p:cNvSpPr>
          <p:nvPr/>
        </p:nvSpPr>
        <p:spPr>
          <a:xfrm>
            <a:off x="239174" y="1535939"/>
            <a:ext cx="2152775" cy="104339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bg1"/>
                </a:solidFill>
              </a:rPr>
              <a:t>Lorem Ipsum has been the industry's standard dummy text ever since the 1500s, when an unknown.</a:t>
            </a:r>
          </a:p>
        </p:txBody>
      </p:sp>
      <p:sp>
        <p:nvSpPr>
          <p:cNvPr id="23" name="Content Placeholder 2"/>
          <p:cNvSpPr txBox="1">
            <a:spLocks/>
          </p:cNvSpPr>
          <p:nvPr/>
        </p:nvSpPr>
        <p:spPr>
          <a:xfrm>
            <a:off x="7572240" y="3934813"/>
            <a:ext cx="2152775" cy="104339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bg1"/>
                </a:solidFill>
              </a:rPr>
              <a:t>Lorem Ipsum has been the industry's standard dummy text ever since the 1500s, when an unknown.</a:t>
            </a:r>
          </a:p>
        </p:txBody>
      </p:sp>
      <p:sp>
        <p:nvSpPr>
          <p:cNvPr id="24" name="Content Placeholder 2"/>
          <p:cNvSpPr txBox="1">
            <a:spLocks/>
          </p:cNvSpPr>
          <p:nvPr/>
        </p:nvSpPr>
        <p:spPr>
          <a:xfrm>
            <a:off x="10077869" y="1540976"/>
            <a:ext cx="2152775" cy="104339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b="1" dirty="0">
                <a:solidFill>
                  <a:schemeClr val="bg1"/>
                </a:solidFill>
              </a:rPr>
              <a:t>Lorem Ipsum has been the industry's standard dummy text ever since the 1500s, when an unknown.</a:t>
            </a:r>
          </a:p>
        </p:txBody>
      </p:sp>
      <p:sp>
        <p:nvSpPr>
          <p:cNvPr id="25" name="Rectangle 3"/>
          <p:cNvSpPr>
            <a:spLocks/>
          </p:cNvSpPr>
          <p:nvPr/>
        </p:nvSpPr>
        <p:spPr bwMode="auto">
          <a:xfrm>
            <a:off x="1266073" y="5711622"/>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6" name="AutoShape 1"/>
          <p:cNvSpPr>
            <a:spLocks/>
          </p:cNvSpPr>
          <p:nvPr/>
        </p:nvSpPr>
        <p:spPr bwMode="auto">
          <a:xfrm>
            <a:off x="4569424" y="535861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accent3"/>
                </a:solidFill>
                <a:latin typeface="Lato Bold" panose="020F0802020204030203" pitchFamily="34" charset="0"/>
                <a:ea typeface="Open Sans" panose="020B0606030504020204" pitchFamily="34" charset="0"/>
                <a:cs typeface="Lato Bold" panose="020F0802020204030203" pitchFamily="34" charset="0"/>
                <a:sym typeface="League Gothic" charset="0"/>
              </a:rPr>
              <a:t>GLOBALIZATION</a:t>
            </a:r>
            <a:endParaRPr lang="es-ES" sz="1600" spc="300" dirty="0">
              <a:solidFill>
                <a:schemeClr val="accent3"/>
              </a:solidFill>
              <a:latin typeface="Lato Bold" panose="020F0802020204030203" pitchFamily="34" charset="0"/>
              <a:ea typeface="Open Sans" panose="020B0606030504020204" pitchFamily="34" charset="0"/>
              <a:cs typeface="Lato Bold" panose="020F0802020204030203" pitchFamily="34" charset="0"/>
              <a:sym typeface="League Gothic" charset="0"/>
            </a:endParaRPr>
          </a:p>
        </p:txBody>
      </p:sp>
      <p:sp>
        <p:nvSpPr>
          <p:cNvPr id="27" name="Rectangle 3"/>
          <p:cNvSpPr>
            <a:spLocks/>
          </p:cNvSpPr>
          <p:nvPr/>
        </p:nvSpPr>
        <p:spPr bwMode="auto">
          <a:xfrm>
            <a:off x="4659214" y="5708883"/>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28" name="AutoShape 1"/>
          <p:cNvSpPr>
            <a:spLocks/>
          </p:cNvSpPr>
          <p:nvPr/>
        </p:nvSpPr>
        <p:spPr bwMode="auto">
          <a:xfrm>
            <a:off x="7831835" y="535861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accent1"/>
                </a:solidFill>
                <a:latin typeface="Lato Bold" panose="020F0802020204030203" pitchFamily="34" charset="0"/>
                <a:ea typeface="Open Sans" panose="020B0606030504020204" pitchFamily="34" charset="0"/>
                <a:cs typeface="Lato Bold" panose="020F0802020204030203" pitchFamily="34" charset="0"/>
                <a:sym typeface="League Gothic" charset="0"/>
              </a:rPr>
              <a:t>MODERN DESIGN</a:t>
            </a:r>
            <a:endParaRPr lang="es-ES" sz="1600" spc="300" dirty="0">
              <a:solidFill>
                <a:schemeClr val="accent1"/>
              </a:solidFill>
              <a:latin typeface="Lato Bold" panose="020F0802020204030203" pitchFamily="34" charset="0"/>
              <a:ea typeface="Open Sans" panose="020B0606030504020204" pitchFamily="34" charset="0"/>
              <a:cs typeface="Lato Bold" panose="020F0802020204030203" pitchFamily="34" charset="0"/>
              <a:sym typeface="League Gothic" charset="0"/>
            </a:endParaRPr>
          </a:p>
        </p:txBody>
      </p:sp>
      <p:sp>
        <p:nvSpPr>
          <p:cNvPr id="29" name="Rectangle 3"/>
          <p:cNvSpPr>
            <a:spLocks/>
          </p:cNvSpPr>
          <p:nvPr/>
        </p:nvSpPr>
        <p:spPr bwMode="auto">
          <a:xfrm>
            <a:off x="7921625" y="5708883"/>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30" name="AutoShape 1"/>
          <p:cNvSpPr>
            <a:spLocks/>
          </p:cNvSpPr>
          <p:nvPr/>
        </p:nvSpPr>
        <p:spPr bwMode="auto">
          <a:xfrm>
            <a:off x="1191136" y="535861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accent2"/>
                </a:solidFill>
                <a:latin typeface="Lato Bold" panose="020F0802020204030203" pitchFamily="34" charset="0"/>
                <a:ea typeface="Open Sans" panose="020B0606030504020204" pitchFamily="34" charset="0"/>
                <a:cs typeface="Lato Bold" panose="020F0802020204030203" pitchFamily="34" charset="0"/>
                <a:sym typeface="League Gothic" charset="0"/>
              </a:rPr>
              <a:t>OPPORTUNITIES</a:t>
            </a:r>
            <a:endParaRPr lang="es-ES" sz="1600" spc="300" dirty="0">
              <a:solidFill>
                <a:schemeClr val="accent2"/>
              </a:solidFill>
              <a:latin typeface="Lato Bold" panose="020F0802020204030203" pitchFamily="34" charset="0"/>
              <a:ea typeface="Open Sans" panose="020B0606030504020204" pitchFamily="34" charset="0"/>
              <a:cs typeface="Lato Bold" panose="020F0802020204030203" pitchFamily="34" charset="0"/>
              <a:sym typeface="League Gothic" charset="0"/>
            </a:endParaRPr>
          </a:p>
        </p:txBody>
      </p:sp>
    </p:spTree>
    <p:extLst>
      <p:ext uri="{BB962C8B-B14F-4D97-AF65-F5344CB8AC3E}">
        <p14:creationId xmlns:p14="http://schemas.microsoft.com/office/powerpoint/2010/main" val="2253282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4"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down)">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Pricing</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24</a:t>
              </a:fld>
              <a:endParaRPr lang="en-US" sz="1000" dirty="0">
                <a:solidFill>
                  <a:schemeClr val="bg1"/>
                </a:solidFill>
                <a:latin typeface="Lato" pitchFamily="34" charset="0"/>
              </a:endParaRPr>
            </a:p>
          </p:txBody>
        </p:sp>
      </p:grpSp>
      <p:sp>
        <p:nvSpPr>
          <p:cNvPr id="9" name="Rectangle 8"/>
          <p:cNvSpPr/>
          <p:nvPr/>
        </p:nvSpPr>
        <p:spPr>
          <a:xfrm>
            <a:off x="1334140" y="2391581"/>
            <a:ext cx="3058885" cy="3663991"/>
          </a:xfrm>
          <a:prstGeom prst="rect">
            <a:avLst/>
          </a:prstGeom>
          <a:solidFill>
            <a:srgbClr val="F9F9F9"/>
          </a:solidFill>
          <a:ln w="12700" cap="sq">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 name="Rectangle 9"/>
          <p:cNvSpPr/>
          <p:nvPr/>
        </p:nvSpPr>
        <p:spPr>
          <a:xfrm>
            <a:off x="1334140" y="2720204"/>
            <a:ext cx="3058885" cy="1306828"/>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 name="Rectangle 10"/>
          <p:cNvSpPr/>
          <p:nvPr/>
        </p:nvSpPr>
        <p:spPr>
          <a:xfrm>
            <a:off x="1334140" y="2391581"/>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 name="Rectangle 11"/>
          <p:cNvSpPr/>
          <p:nvPr/>
        </p:nvSpPr>
        <p:spPr>
          <a:xfrm>
            <a:off x="1334140" y="2371861"/>
            <a:ext cx="3058885" cy="348343"/>
          </a:xfrm>
          <a:prstGeom prst="rect">
            <a:avLst/>
          </a:prstGeom>
          <a:solidFill>
            <a:schemeClr val="accent3">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 name="TextBox 12"/>
          <p:cNvSpPr txBox="1"/>
          <p:nvPr/>
        </p:nvSpPr>
        <p:spPr>
          <a:xfrm>
            <a:off x="2169649" y="2391580"/>
            <a:ext cx="1387880" cy="318100"/>
          </a:xfrm>
          <a:prstGeom prst="rect">
            <a:avLst/>
          </a:prstGeom>
          <a:noFill/>
        </p:spPr>
        <p:txBody>
          <a:bodyPr wrap="none" rtlCol="0">
            <a:spAutoFit/>
          </a:bodyPr>
          <a:lstStyle/>
          <a:p>
            <a:pPr algn="ctr"/>
            <a:r>
              <a:rPr lang="id-ID" sz="1467" smtClean="0">
                <a:solidFill>
                  <a:schemeClr val="bg1"/>
                </a:solidFill>
              </a:rPr>
              <a:t>Regular Hosting</a:t>
            </a:r>
            <a:endParaRPr lang="id-ID" sz="1467" dirty="0">
              <a:solidFill>
                <a:schemeClr val="bg1"/>
              </a:solidFill>
            </a:endParaRPr>
          </a:p>
        </p:txBody>
      </p:sp>
      <p:sp>
        <p:nvSpPr>
          <p:cNvPr id="14" name="TextBox 13"/>
          <p:cNvSpPr txBox="1"/>
          <p:nvPr/>
        </p:nvSpPr>
        <p:spPr>
          <a:xfrm>
            <a:off x="2354469" y="2674839"/>
            <a:ext cx="1018227" cy="1077218"/>
          </a:xfrm>
          <a:prstGeom prst="rect">
            <a:avLst/>
          </a:prstGeom>
          <a:noFill/>
        </p:spPr>
        <p:txBody>
          <a:bodyPr wrap="none" rtlCol="0">
            <a:spAutoFit/>
          </a:bodyPr>
          <a:lstStyle/>
          <a:p>
            <a:pPr algn="ctr"/>
            <a:r>
              <a:rPr lang="id-ID" sz="6400" b="1" smtClean="0">
                <a:solidFill>
                  <a:schemeClr val="bg1"/>
                </a:solidFill>
              </a:rPr>
              <a:t>10</a:t>
            </a:r>
            <a:endParaRPr lang="id-ID" sz="6400" b="1" dirty="0">
              <a:solidFill>
                <a:schemeClr val="bg1"/>
              </a:solidFill>
            </a:endParaRPr>
          </a:p>
        </p:txBody>
      </p:sp>
      <p:sp>
        <p:nvSpPr>
          <p:cNvPr id="15" name="TextBox 14"/>
          <p:cNvSpPr txBox="1"/>
          <p:nvPr/>
        </p:nvSpPr>
        <p:spPr>
          <a:xfrm>
            <a:off x="3200003" y="2904917"/>
            <a:ext cx="357790" cy="502766"/>
          </a:xfrm>
          <a:prstGeom prst="rect">
            <a:avLst/>
          </a:prstGeom>
          <a:noFill/>
        </p:spPr>
        <p:txBody>
          <a:bodyPr wrap="none" rtlCol="0">
            <a:spAutoFit/>
          </a:bodyPr>
          <a:lstStyle/>
          <a:p>
            <a:pPr algn="ctr"/>
            <a:r>
              <a:rPr lang="id-ID" sz="2667" b="1" dirty="0">
                <a:solidFill>
                  <a:schemeClr val="bg1"/>
                </a:solidFill>
              </a:rPr>
              <a:t>$</a:t>
            </a:r>
          </a:p>
        </p:txBody>
      </p:sp>
      <p:sp>
        <p:nvSpPr>
          <p:cNvPr id="16" name="TextBox 15"/>
          <p:cNvSpPr txBox="1"/>
          <p:nvPr/>
        </p:nvSpPr>
        <p:spPr>
          <a:xfrm>
            <a:off x="2337832" y="3560164"/>
            <a:ext cx="1051506" cy="338554"/>
          </a:xfrm>
          <a:prstGeom prst="rect">
            <a:avLst/>
          </a:prstGeom>
          <a:noFill/>
        </p:spPr>
        <p:txBody>
          <a:bodyPr wrap="none" rtlCol="0">
            <a:spAutoFit/>
          </a:bodyPr>
          <a:lstStyle/>
          <a:p>
            <a:pPr algn="ctr"/>
            <a:r>
              <a:rPr lang="id-ID" sz="1600" i="1" dirty="0">
                <a:solidFill>
                  <a:schemeClr val="bg1"/>
                </a:solidFill>
              </a:rPr>
              <a:t>per month</a:t>
            </a:r>
          </a:p>
        </p:txBody>
      </p:sp>
      <p:sp>
        <p:nvSpPr>
          <p:cNvPr id="17" name="Rectangle 16"/>
          <p:cNvSpPr/>
          <p:nvPr/>
        </p:nvSpPr>
        <p:spPr>
          <a:xfrm>
            <a:off x="2011445" y="551543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8" name="TextBox 17"/>
          <p:cNvSpPr txBox="1"/>
          <p:nvPr/>
        </p:nvSpPr>
        <p:spPr>
          <a:xfrm>
            <a:off x="2437709" y="5589260"/>
            <a:ext cx="1004955" cy="297454"/>
          </a:xfrm>
          <a:prstGeom prst="rect">
            <a:avLst/>
          </a:prstGeom>
          <a:noFill/>
        </p:spPr>
        <p:txBody>
          <a:bodyPr wrap="none" rtlCol="0">
            <a:spAutoFit/>
          </a:bodyPr>
          <a:lstStyle/>
          <a:p>
            <a:pPr algn="ctr"/>
            <a:r>
              <a:rPr lang="id-ID" sz="1333" smtClean="0">
                <a:solidFill>
                  <a:schemeClr val="tx1">
                    <a:lumMod val="50000"/>
                    <a:lumOff val="50000"/>
                  </a:schemeClr>
                </a:solidFill>
              </a:rPr>
              <a:t>More Detail</a:t>
            </a:r>
            <a:endParaRPr lang="id-ID" sz="1333" dirty="0">
              <a:solidFill>
                <a:schemeClr val="tx1">
                  <a:lumMod val="50000"/>
                  <a:lumOff val="50000"/>
                </a:schemeClr>
              </a:solidFill>
            </a:endParaRPr>
          </a:p>
        </p:txBody>
      </p:sp>
      <p:sp>
        <p:nvSpPr>
          <p:cNvPr id="19" name="Rectangle 18"/>
          <p:cNvSpPr/>
          <p:nvPr/>
        </p:nvSpPr>
        <p:spPr>
          <a:xfrm>
            <a:off x="4561256" y="2391581"/>
            <a:ext cx="3058885" cy="3878573"/>
          </a:xfrm>
          <a:prstGeom prst="rect">
            <a:avLst/>
          </a:prstGeom>
          <a:solidFill>
            <a:srgbClr val="F9F9F9"/>
          </a:solidFill>
          <a:ln w="12700" cap="sq">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0" name="Rectangle 19"/>
          <p:cNvSpPr/>
          <p:nvPr/>
        </p:nvSpPr>
        <p:spPr>
          <a:xfrm>
            <a:off x="4561256" y="2720204"/>
            <a:ext cx="3058885" cy="1306828"/>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1" name="Rectangle 20"/>
          <p:cNvSpPr/>
          <p:nvPr/>
        </p:nvSpPr>
        <p:spPr>
          <a:xfrm>
            <a:off x="4561256" y="2391581"/>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2" name="Rectangle 21"/>
          <p:cNvSpPr/>
          <p:nvPr/>
        </p:nvSpPr>
        <p:spPr>
          <a:xfrm>
            <a:off x="4561256" y="2187052"/>
            <a:ext cx="3058885" cy="533153"/>
          </a:xfrm>
          <a:prstGeom prst="rect">
            <a:avLst/>
          </a:prstGeom>
          <a:solidFill>
            <a:schemeClr val="accent2">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3" name="TextBox 22"/>
          <p:cNvSpPr txBox="1"/>
          <p:nvPr/>
        </p:nvSpPr>
        <p:spPr>
          <a:xfrm>
            <a:off x="5556102" y="2284345"/>
            <a:ext cx="1069203" cy="318100"/>
          </a:xfrm>
          <a:prstGeom prst="rect">
            <a:avLst/>
          </a:prstGeom>
          <a:noFill/>
        </p:spPr>
        <p:txBody>
          <a:bodyPr wrap="none" rtlCol="0">
            <a:spAutoFit/>
          </a:bodyPr>
          <a:lstStyle/>
          <a:p>
            <a:pPr algn="ctr"/>
            <a:r>
              <a:rPr lang="id-ID" sz="1467" smtClean="0">
                <a:solidFill>
                  <a:schemeClr val="bg1"/>
                </a:solidFill>
              </a:rPr>
              <a:t>Pro Hosting</a:t>
            </a:r>
            <a:endParaRPr lang="id-ID" sz="1467" dirty="0">
              <a:solidFill>
                <a:schemeClr val="bg1"/>
              </a:solidFill>
            </a:endParaRPr>
          </a:p>
        </p:txBody>
      </p:sp>
      <p:sp>
        <p:nvSpPr>
          <p:cNvPr id="24" name="TextBox 23"/>
          <p:cNvSpPr txBox="1"/>
          <p:nvPr/>
        </p:nvSpPr>
        <p:spPr>
          <a:xfrm>
            <a:off x="5581588" y="2674839"/>
            <a:ext cx="1018227" cy="1077218"/>
          </a:xfrm>
          <a:prstGeom prst="rect">
            <a:avLst/>
          </a:prstGeom>
          <a:noFill/>
        </p:spPr>
        <p:txBody>
          <a:bodyPr wrap="none" rtlCol="0">
            <a:spAutoFit/>
          </a:bodyPr>
          <a:lstStyle/>
          <a:p>
            <a:pPr algn="ctr"/>
            <a:r>
              <a:rPr lang="id-ID" sz="6400" b="1" smtClean="0">
                <a:solidFill>
                  <a:schemeClr val="bg1"/>
                </a:solidFill>
              </a:rPr>
              <a:t>20</a:t>
            </a:r>
            <a:endParaRPr lang="id-ID" sz="6400" b="1" dirty="0">
              <a:solidFill>
                <a:schemeClr val="bg1"/>
              </a:solidFill>
            </a:endParaRPr>
          </a:p>
        </p:txBody>
      </p:sp>
      <p:sp>
        <p:nvSpPr>
          <p:cNvPr id="25" name="TextBox 24"/>
          <p:cNvSpPr txBox="1"/>
          <p:nvPr/>
        </p:nvSpPr>
        <p:spPr>
          <a:xfrm>
            <a:off x="6427119" y="2904917"/>
            <a:ext cx="357790" cy="502766"/>
          </a:xfrm>
          <a:prstGeom prst="rect">
            <a:avLst/>
          </a:prstGeom>
          <a:noFill/>
        </p:spPr>
        <p:txBody>
          <a:bodyPr wrap="none" rtlCol="0">
            <a:spAutoFit/>
          </a:bodyPr>
          <a:lstStyle/>
          <a:p>
            <a:pPr algn="ctr"/>
            <a:r>
              <a:rPr lang="id-ID" sz="2667" b="1" dirty="0">
                <a:solidFill>
                  <a:schemeClr val="bg1"/>
                </a:solidFill>
              </a:rPr>
              <a:t>$</a:t>
            </a:r>
          </a:p>
        </p:txBody>
      </p:sp>
      <p:sp>
        <p:nvSpPr>
          <p:cNvPr id="26" name="TextBox 25"/>
          <p:cNvSpPr txBox="1"/>
          <p:nvPr/>
        </p:nvSpPr>
        <p:spPr>
          <a:xfrm>
            <a:off x="5564948" y="3560164"/>
            <a:ext cx="1051506" cy="338554"/>
          </a:xfrm>
          <a:prstGeom prst="rect">
            <a:avLst/>
          </a:prstGeom>
          <a:noFill/>
        </p:spPr>
        <p:txBody>
          <a:bodyPr wrap="none" rtlCol="0">
            <a:spAutoFit/>
          </a:bodyPr>
          <a:lstStyle/>
          <a:p>
            <a:pPr algn="ctr"/>
            <a:r>
              <a:rPr lang="id-ID" sz="1600" i="1" dirty="0">
                <a:solidFill>
                  <a:schemeClr val="bg1"/>
                </a:solidFill>
              </a:rPr>
              <a:t>per month</a:t>
            </a:r>
          </a:p>
        </p:txBody>
      </p:sp>
      <p:sp>
        <p:nvSpPr>
          <p:cNvPr id="27" name="Rectangle 26"/>
          <p:cNvSpPr/>
          <p:nvPr/>
        </p:nvSpPr>
        <p:spPr>
          <a:xfrm>
            <a:off x="5238561" y="5634021"/>
            <a:ext cx="1704281" cy="415712"/>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28" name="TextBox 27"/>
          <p:cNvSpPr txBox="1"/>
          <p:nvPr/>
        </p:nvSpPr>
        <p:spPr>
          <a:xfrm>
            <a:off x="5564756" y="5693150"/>
            <a:ext cx="1004954" cy="297454"/>
          </a:xfrm>
          <a:prstGeom prst="rect">
            <a:avLst/>
          </a:prstGeom>
          <a:noFill/>
        </p:spPr>
        <p:txBody>
          <a:bodyPr wrap="none" rtlCol="0">
            <a:spAutoFit/>
          </a:bodyPr>
          <a:lstStyle/>
          <a:p>
            <a:pPr algn="ctr"/>
            <a:r>
              <a:rPr lang="id-ID" sz="1333" smtClean="0">
                <a:solidFill>
                  <a:schemeClr val="bg1"/>
                </a:solidFill>
              </a:rPr>
              <a:t>More Detail</a:t>
            </a:r>
            <a:endParaRPr lang="id-ID" sz="1333" dirty="0">
              <a:solidFill>
                <a:schemeClr val="bg1"/>
              </a:solidFill>
            </a:endParaRPr>
          </a:p>
        </p:txBody>
      </p:sp>
      <p:sp>
        <p:nvSpPr>
          <p:cNvPr id="29" name="Rectangle 28"/>
          <p:cNvSpPr/>
          <p:nvPr/>
        </p:nvSpPr>
        <p:spPr>
          <a:xfrm>
            <a:off x="7788884" y="2391581"/>
            <a:ext cx="3058885" cy="3663991"/>
          </a:xfrm>
          <a:prstGeom prst="rect">
            <a:avLst/>
          </a:prstGeom>
          <a:solidFill>
            <a:srgbClr val="F9F9F9"/>
          </a:solidFill>
          <a:ln w="12700" cap="sq">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0" name="Rectangle 29"/>
          <p:cNvSpPr/>
          <p:nvPr/>
        </p:nvSpPr>
        <p:spPr>
          <a:xfrm>
            <a:off x="7788884" y="2720204"/>
            <a:ext cx="3058885" cy="1306828"/>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1" name="Rectangle 30"/>
          <p:cNvSpPr/>
          <p:nvPr/>
        </p:nvSpPr>
        <p:spPr>
          <a:xfrm>
            <a:off x="7788884" y="402703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2" name="Rectangle 31"/>
          <p:cNvSpPr/>
          <p:nvPr/>
        </p:nvSpPr>
        <p:spPr>
          <a:xfrm>
            <a:off x="7788884" y="2391581"/>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3" name="Rectangle 32"/>
          <p:cNvSpPr/>
          <p:nvPr/>
        </p:nvSpPr>
        <p:spPr>
          <a:xfrm>
            <a:off x="7788884" y="2371861"/>
            <a:ext cx="3058885" cy="348343"/>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4" name="TextBox 33"/>
          <p:cNvSpPr txBox="1"/>
          <p:nvPr/>
        </p:nvSpPr>
        <p:spPr>
          <a:xfrm>
            <a:off x="8584252" y="2391580"/>
            <a:ext cx="1468159" cy="318100"/>
          </a:xfrm>
          <a:prstGeom prst="rect">
            <a:avLst/>
          </a:prstGeom>
          <a:noFill/>
        </p:spPr>
        <p:txBody>
          <a:bodyPr wrap="none" rtlCol="0">
            <a:spAutoFit/>
          </a:bodyPr>
          <a:lstStyle/>
          <a:p>
            <a:pPr algn="ctr"/>
            <a:r>
              <a:rPr lang="id-ID" sz="1467" smtClean="0">
                <a:solidFill>
                  <a:schemeClr val="bg1"/>
                </a:solidFill>
              </a:rPr>
              <a:t>Business Hosting</a:t>
            </a:r>
            <a:endParaRPr lang="id-ID" sz="1467" dirty="0">
              <a:solidFill>
                <a:schemeClr val="bg1"/>
              </a:solidFill>
            </a:endParaRPr>
          </a:p>
        </p:txBody>
      </p:sp>
      <p:sp>
        <p:nvSpPr>
          <p:cNvPr id="35" name="TextBox 34"/>
          <p:cNvSpPr txBox="1"/>
          <p:nvPr/>
        </p:nvSpPr>
        <p:spPr>
          <a:xfrm>
            <a:off x="8809213" y="2674839"/>
            <a:ext cx="1018227" cy="1077218"/>
          </a:xfrm>
          <a:prstGeom prst="rect">
            <a:avLst/>
          </a:prstGeom>
          <a:noFill/>
        </p:spPr>
        <p:txBody>
          <a:bodyPr wrap="none" rtlCol="0">
            <a:spAutoFit/>
          </a:bodyPr>
          <a:lstStyle/>
          <a:p>
            <a:pPr algn="ctr"/>
            <a:r>
              <a:rPr lang="id-ID" sz="6400" b="1" smtClean="0">
                <a:solidFill>
                  <a:schemeClr val="bg1"/>
                </a:solidFill>
              </a:rPr>
              <a:t>30</a:t>
            </a:r>
            <a:endParaRPr lang="id-ID" sz="6400" b="1" dirty="0">
              <a:solidFill>
                <a:schemeClr val="bg1"/>
              </a:solidFill>
            </a:endParaRPr>
          </a:p>
        </p:txBody>
      </p:sp>
      <p:sp>
        <p:nvSpPr>
          <p:cNvPr id="36" name="TextBox 35"/>
          <p:cNvSpPr txBox="1"/>
          <p:nvPr/>
        </p:nvSpPr>
        <p:spPr>
          <a:xfrm>
            <a:off x="9654747" y="2904917"/>
            <a:ext cx="357790" cy="502766"/>
          </a:xfrm>
          <a:prstGeom prst="rect">
            <a:avLst/>
          </a:prstGeom>
          <a:noFill/>
        </p:spPr>
        <p:txBody>
          <a:bodyPr wrap="none" rtlCol="0">
            <a:spAutoFit/>
          </a:bodyPr>
          <a:lstStyle/>
          <a:p>
            <a:pPr algn="ctr"/>
            <a:r>
              <a:rPr lang="id-ID" sz="2667" b="1" dirty="0">
                <a:solidFill>
                  <a:schemeClr val="bg1"/>
                </a:solidFill>
              </a:rPr>
              <a:t>$</a:t>
            </a:r>
          </a:p>
        </p:txBody>
      </p:sp>
      <p:sp>
        <p:nvSpPr>
          <p:cNvPr id="37" name="TextBox 36"/>
          <p:cNvSpPr txBox="1"/>
          <p:nvPr/>
        </p:nvSpPr>
        <p:spPr>
          <a:xfrm>
            <a:off x="8792576" y="3560164"/>
            <a:ext cx="1051506" cy="338554"/>
          </a:xfrm>
          <a:prstGeom prst="rect">
            <a:avLst/>
          </a:prstGeom>
          <a:noFill/>
        </p:spPr>
        <p:txBody>
          <a:bodyPr wrap="none" rtlCol="0">
            <a:spAutoFit/>
          </a:bodyPr>
          <a:lstStyle/>
          <a:p>
            <a:pPr algn="ctr"/>
            <a:r>
              <a:rPr lang="id-ID" sz="1600" i="1" dirty="0">
                <a:solidFill>
                  <a:schemeClr val="bg1"/>
                </a:solidFill>
              </a:rPr>
              <a:t>per month</a:t>
            </a:r>
          </a:p>
        </p:txBody>
      </p:sp>
      <p:sp>
        <p:nvSpPr>
          <p:cNvPr id="38" name="Rectangle 37"/>
          <p:cNvSpPr/>
          <p:nvPr/>
        </p:nvSpPr>
        <p:spPr>
          <a:xfrm>
            <a:off x="8466189" y="551543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39" name="TextBox 38"/>
          <p:cNvSpPr txBox="1"/>
          <p:nvPr/>
        </p:nvSpPr>
        <p:spPr>
          <a:xfrm>
            <a:off x="8890166" y="5589260"/>
            <a:ext cx="1004955" cy="297454"/>
          </a:xfrm>
          <a:prstGeom prst="rect">
            <a:avLst/>
          </a:prstGeom>
          <a:noFill/>
        </p:spPr>
        <p:txBody>
          <a:bodyPr wrap="none" rtlCol="0">
            <a:spAutoFit/>
          </a:bodyPr>
          <a:lstStyle/>
          <a:p>
            <a:pPr algn="ctr"/>
            <a:r>
              <a:rPr lang="id-ID" sz="1333" smtClean="0">
                <a:solidFill>
                  <a:schemeClr val="tx1">
                    <a:lumMod val="50000"/>
                    <a:lumOff val="50000"/>
                  </a:schemeClr>
                </a:solidFill>
              </a:rPr>
              <a:t>More Detail</a:t>
            </a:r>
            <a:endParaRPr lang="id-ID" sz="1333" dirty="0">
              <a:solidFill>
                <a:schemeClr val="tx1">
                  <a:lumMod val="50000"/>
                  <a:lumOff val="50000"/>
                </a:schemeClr>
              </a:solidFill>
            </a:endParaRPr>
          </a:p>
        </p:txBody>
      </p:sp>
      <p:sp>
        <p:nvSpPr>
          <p:cNvPr id="41" name="Content Placeholder 2"/>
          <p:cNvSpPr txBox="1">
            <a:spLocks/>
          </p:cNvSpPr>
          <p:nvPr/>
        </p:nvSpPr>
        <p:spPr>
          <a:xfrm>
            <a:off x="2082054" y="4080680"/>
            <a:ext cx="1475475" cy="1447800"/>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a:solidFill>
                  <a:schemeClr val="bg2">
                    <a:lumMod val="50000"/>
                  </a:schemeClr>
                </a:solidFill>
              </a:rPr>
              <a:t>Monthly bandwidth</a:t>
            </a:r>
          </a:p>
          <a:p>
            <a:pPr algn="ctr" fontAlgn="ctr">
              <a:buNone/>
            </a:pPr>
            <a:r>
              <a:rPr lang="en-US" sz="1100" dirty="0">
                <a:solidFill>
                  <a:schemeClr val="bg2">
                    <a:lumMod val="50000"/>
                  </a:schemeClr>
                </a:solidFill>
              </a:rPr>
              <a:t>Space</a:t>
            </a:r>
          </a:p>
          <a:p>
            <a:pPr algn="ctr" fontAlgn="ctr">
              <a:buNone/>
            </a:pPr>
            <a:r>
              <a:rPr lang="en-US" sz="1100" dirty="0" err="1">
                <a:solidFill>
                  <a:schemeClr val="bg2">
                    <a:lumMod val="50000"/>
                  </a:schemeClr>
                </a:solidFill>
              </a:rPr>
              <a:t>MySQL</a:t>
            </a:r>
            <a:r>
              <a:rPr lang="en-US" sz="1100" dirty="0">
                <a:solidFill>
                  <a:schemeClr val="bg2">
                    <a:lumMod val="50000"/>
                  </a:schemeClr>
                </a:solidFill>
              </a:rPr>
              <a:t> Databases</a:t>
            </a:r>
          </a:p>
          <a:p>
            <a:pPr algn="ctr" fontAlgn="ctr">
              <a:buNone/>
            </a:pPr>
            <a:r>
              <a:rPr lang="en-US" sz="1100" dirty="0">
                <a:solidFill>
                  <a:schemeClr val="bg2">
                    <a:lumMod val="50000"/>
                  </a:schemeClr>
                </a:solidFill>
              </a:rPr>
              <a:t>Email  Accounts</a:t>
            </a:r>
          </a:p>
          <a:p>
            <a:pPr algn="ctr" fontAlgn="ctr">
              <a:buNone/>
            </a:pPr>
            <a:r>
              <a:rPr lang="en-US" sz="1100" dirty="0">
                <a:solidFill>
                  <a:schemeClr val="bg2">
                    <a:lumMod val="50000"/>
                  </a:schemeClr>
                </a:solidFill>
              </a:rPr>
              <a:t>Google Ads Credits</a:t>
            </a:r>
          </a:p>
          <a:p>
            <a:pPr algn="ctr" fontAlgn="ctr">
              <a:buNone/>
            </a:pPr>
            <a:r>
              <a:rPr lang="en-US" sz="1100" dirty="0">
                <a:solidFill>
                  <a:schemeClr val="bg2">
                    <a:lumMod val="50000"/>
                  </a:schemeClr>
                </a:solidFill>
              </a:rPr>
              <a:t>Free Domain Names</a:t>
            </a:r>
          </a:p>
        </p:txBody>
      </p:sp>
      <p:sp>
        <p:nvSpPr>
          <p:cNvPr id="42" name="Content Placeholder 2"/>
          <p:cNvSpPr txBox="1">
            <a:spLocks/>
          </p:cNvSpPr>
          <p:nvPr/>
        </p:nvSpPr>
        <p:spPr>
          <a:xfrm>
            <a:off x="5467367" y="4192025"/>
            <a:ext cx="1475475" cy="1447800"/>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a:solidFill>
                  <a:schemeClr val="bg2">
                    <a:lumMod val="50000"/>
                  </a:schemeClr>
                </a:solidFill>
              </a:rPr>
              <a:t>Monthly bandwidth</a:t>
            </a:r>
          </a:p>
          <a:p>
            <a:pPr algn="ctr" fontAlgn="ctr">
              <a:buNone/>
            </a:pPr>
            <a:r>
              <a:rPr lang="en-US" sz="1100" dirty="0">
                <a:solidFill>
                  <a:schemeClr val="bg2">
                    <a:lumMod val="50000"/>
                  </a:schemeClr>
                </a:solidFill>
              </a:rPr>
              <a:t>Space</a:t>
            </a:r>
          </a:p>
          <a:p>
            <a:pPr algn="ctr" fontAlgn="ctr">
              <a:buNone/>
            </a:pPr>
            <a:r>
              <a:rPr lang="en-US" sz="1100" dirty="0" err="1">
                <a:solidFill>
                  <a:schemeClr val="bg2">
                    <a:lumMod val="50000"/>
                  </a:schemeClr>
                </a:solidFill>
              </a:rPr>
              <a:t>MySQL</a:t>
            </a:r>
            <a:r>
              <a:rPr lang="en-US" sz="1100" dirty="0">
                <a:solidFill>
                  <a:schemeClr val="bg2">
                    <a:lumMod val="50000"/>
                  </a:schemeClr>
                </a:solidFill>
              </a:rPr>
              <a:t> Databases</a:t>
            </a:r>
          </a:p>
          <a:p>
            <a:pPr algn="ctr" fontAlgn="ctr">
              <a:buNone/>
            </a:pPr>
            <a:r>
              <a:rPr lang="en-US" sz="1100" dirty="0">
                <a:solidFill>
                  <a:schemeClr val="bg2">
                    <a:lumMod val="50000"/>
                  </a:schemeClr>
                </a:solidFill>
              </a:rPr>
              <a:t>Email  Accounts</a:t>
            </a:r>
          </a:p>
          <a:p>
            <a:pPr algn="ctr" fontAlgn="ctr">
              <a:buNone/>
            </a:pPr>
            <a:r>
              <a:rPr lang="en-US" sz="1100" dirty="0">
                <a:solidFill>
                  <a:schemeClr val="bg2">
                    <a:lumMod val="50000"/>
                  </a:schemeClr>
                </a:solidFill>
              </a:rPr>
              <a:t>Google Ads Credits</a:t>
            </a:r>
          </a:p>
          <a:p>
            <a:pPr algn="ctr" fontAlgn="ctr">
              <a:buNone/>
            </a:pPr>
            <a:r>
              <a:rPr lang="en-US" sz="1100" dirty="0">
                <a:solidFill>
                  <a:schemeClr val="bg2">
                    <a:lumMod val="50000"/>
                  </a:schemeClr>
                </a:solidFill>
              </a:rPr>
              <a:t>Free Domain Names</a:t>
            </a:r>
          </a:p>
        </p:txBody>
      </p:sp>
      <p:sp>
        <p:nvSpPr>
          <p:cNvPr id="43" name="Content Placeholder 2"/>
          <p:cNvSpPr txBox="1">
            <a:spLocks/>
          </p:cNvSpPr>
          <p:nvPr/>
        </p:nvSpPr>
        <p:spPr>
          <a:xfrm>
            <a:off x="8654905" y="4099915"/>
            <a:ext cx="1475475" cy="1447800"/>
          </a:xfrm>
          <a:prstGeom prst="rect">
            <a:avLst/>
          </a:prstGeom>
          <a:noFill/>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fontAlgn="ctr">
              <a:buNone/>
            </a:pPr>
            <a:r>
              <a:rPr lang="en-US" sz="1100" b="1" dirty="0">
                <a:solidFill>
                  <a:schemeClr val="bg2">
                    <a:lumMod val="50000"/>
                  </a:schemeClr>
                </a:solidFill>
              </a:rPr>
              <a:t>Monthly bandwidth</a:t>
            </a:r>
          </a:p>
          <a:p>
            <a:pPr algn="ctr" fontAlgn="ctr">
              <a:buNone/>
            </a:pPr>
            <a:r>
              <a:rPr lang="en-US" sz="1100" dirty="0">
                <a:solidFill>
                  <a:schemeClr val="bg2">
                    <a:lumMod val="50000"/>
                  </a:schemeClr>
                </a:solidFill>
              </a:rPr>
              <a:t>Space</a:t>
            </a:r>
          </a:p>
          <a:p>
            <a:pPr algn="ctr" fontAlgn="ctr">
              <a:buNone/>
            </a:pPr>
            <a:r>
              <a:rPr lang="en-US" sz="1100" dirty="0" err="1">
                <a:solidFill>
                  <a:schemeClr val="bg2">
                    <a:lumMod val="50000"/>
                  </a:schemeClr>
                </a:solidFill>
              </a:rPr>
              <a:t>MySQL</a:t>
            </a:r>
            <a:r>
              <a:rPr lang="en-US" sz="1100" dirty="0">
                <a:solidFill>
                  <a:schemeClr val="bg2">
                    <a:lumMod val="50000"/>
                  </a:schemeClr>
                </a:solidFill>
              </a:rPr>
              <a:t> Databases</a:t>
            </a:r>
          </a:p>
          <a:p>
            <a:pPr algn="ctr" fontAlgn="ctr">
              <a:buNone/>
            </a:pPr>
            <a:r>
              <a:rPr lang="en-US" sz="1100" dirty="0">
                <a:solidFill>
                  <a:schemeClr val="bg2">
                    <a:lumMod val="50000"/>
                  </a:schemeClr>
                </a:solidFill>
              </a:rPr>
              <a:t>Email  Accounts</a:t>
            </a:r>
          </a:p>
          <a:p>
            <a:pPr algn="ctr" fontAlgn="ctr">
              <a:buNone/>
            </a:pPr>
            <a:r>
              <a:rPr lang="en-US" sz="1100" dirty="0">
                <a:solidFill>
                  <a:schemeClr val="bg2">
                    <a:lumMod val="50000"/>
                  </a:schemeClr>
                </a:solidFill>
              </a:rPr>
              <a:t>Google Ads Credits</a:t>
            </a:r>
          </a:p>
          <a:p>
            <a:pPr algn="ctr" fontAlgn="ctr">
              <a:buNone/>
            </a:pPr>
            <a:r>
              <a:rPr lang="en-US" sz="1100" dirty="0">
                <a:solidFill>
                  <a:schemeClr val="bg2">
                    <a:lumMod val="50000"/>
                  </a:schemeClr>
                </a:solidFill>
              </a:rPr>
              <a:t>Free Domain Names</a:t>
            </a:r>
          </a:p>
        </p:txBody>
      </p:sp>
    </p:spTree>
    <p:extLst>
      <p:ext uri="{BB962C8B-B14F-4D97-AF65-F5344CB8AC3E}">
        <p14:creationId xmlns:p14="http://schemas.microsoft.com/office/powerpoint/2010/main" val="269867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12"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12"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0-#ppt_w/2"/>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2" presetClass="entr" presetSubtype="1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0-#ppt_w/2"/>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par>
                                <p:cTn id="27" presetID="2" presetClass="entr" presetSubtype="12"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0-#ppt_w/2"/>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par>
                                <p:cTn id="31" presetID="2" presetClass="entr" presetSubtype="12"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0-#ppt_w/2"/>
                                          </p:val>
                                        </p:tav>
                                        <p:tav tm="100000">
                                          <p:val>
                                            <p:strVal val="#ppt_x"/>
                                          </p:val>
                                        </p:tav>
                                      </p:tavLst>
                                    </p:anim>
                                    <p:anim calcmode="lin" valueType="num">
                                      <p:cBhvr additive="base">
                                        <p:cTn id="34" dur="500" fill="hold"/>
                                        <p:tgtEl>
                                          <p:spTgt spid="13"/>
                                        </p:tgtEl>
                                        <p:attrNameLst>
                                          <p:attrName>ppt_y</p:attrName>
                                        </p:attrNameLst>
                                      </p:cBhvr>
                                      <p:tavLst>
                                        <p:tav tm="0">
                                          <p:val>
                                            <p:strVal val="1+#ppt_h/2"/>
                                          </p:val>
                                        </p:tav>
                                        <p:tav tm="100000">
                                          <p:val>
                                            <p:strVal val="#ppt_y"/>
                                          </p:val>
                                        </p:tav>
                                      </p:tavLst>
                                    </p:anim>
                                  </p:childTnLst>
                                </p:cTn>
                              </p:par>
                              <p:par>
                                <p:cTn id="35" presetID="2" presetClass="entr" presetSubtype="12"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0-#ppt_w/2"/>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12"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additive="base">
                                        <p:cTn id="41" dur="500" fill="hold"/>
                                        <p:tgtEl>
                                          <p:spTgt spid="15"/>
                                        </p:tgtEl>
                                        <p:attrNameLst>
                                          <p:attrName>ppt_x</p:attrName>
                                        </p:attrNameLst>
                                      </p:cBhvr>
                                      <p:tavLst>
                                        <p:tav tm="0">
                                          <p:val>
                                            <p:strVal val="0-#ppt_w/2"/>
                                          </p:val>
                                        </p:tav>
                                        <p:tav tm="100000">
                                          <p:val>
                                            <p:strVal val="#ppt_x"/>
                                          </p:val>
                                        </p:tav>
                                      </p:tavLst>
                                    </p:anim>
                                    <p:anim calcmode="lin" valueType="num">
                                      <p:cBhvr additive="base">
                                        <p:cTn id="42" dur="500" fill="hold"/>
                                        <p:tgtEl>
                                          <p:spTgt spid="15"/>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0-#ppt_w/2"/>
                                          </p:val>
                                        </p:tav>
                                        <p:tav tm="100000">
                                          <p:val>
                                            <p:strVal val="#ppt_x"/>
                                          </p:val>
                                        </p:tav>
                                      </p:tavLst>
                                    </p:anim>
                                    <p:anim calcmode="lin" valueType="num">
                                      <p:cBhvr additive="base">
                                        <p:cTn id="46" dur="500" fill="hold"/>
                                        <p:tgtEl>
                                          <p:spTgt spid="16"/>
                                        </p:tgtEl>
                                        <p:attrNameLst>
                                          <p:attrName>ppt_y</p:attrName>
                                        </p:attrNameLst>
                                      </p:cBhvr>
                                      <p:tavLst>
                                        <p:tav tm="0">
                                          <p:val>
                                            <p:strVal val="1+#ppt_h/2"/>
                                          </p:val>
                                        </p:tav>
                                        <p:tav tm="100000">
                                          <p:val>
                                            <p:strVal val="#ppt_y"/>
                                          </p:val>
                                        </p:tav>
                                      </p:tavLst>
                                    </p:anim>
                                  </p:childTnLst>
                                </p:cTn>
                              </p:par>
                              <p:par>
                                <p:cTn id="47" presetID="2" presetClass="entr" presetSubtype="12"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500" fill="hold"/>
                                        <p:tgtEl>
                                          <p:spTgt spid="17"/>
                                        </p:tgtEl>
                                        <p:attrNameLst>
                                          <p:attrName>ppt_x</p:attrName>
                                        </p:attrNameLst>
                                      </p:cBhvr>
                                      <p:tavLst>
                                        <p:tav tm="0">
                                          <p:val>
                                            <p:strVal val="0-#ppt_w/2"/>
                                          </p:val>
                                        </p:tav>
                                        <p:tav tm="100000">
                                          <p:val>
                                            <p:strVal val="#ppt_x"/>
                                          </p:val>
                                        </p:tav>
                                      </p:tavLst>
                                    </p:anim>
                                    <p:anim calcmode="lin" valueType="num">
                                      <p:cBhvr additive="base">
                                        <p:cTn id="50" dur="500" fill="hold"/>
                                        <p:tgtEl>
                                          <p:spTgt spid="17"/>
                                        </p:tgtEl>
                                        <p:attrNameLst>
                                          <p:attrName>ppt_y</p:attrName>
                                        </p:attrNameLst>
                                      </p:cBhvr>
                                      <p:tavLst>
                                        <p:tav tm="0">
                                          <p:val>
                                            <p:strVal val="1+#ppt_h/2"/>
                                          </p:val>
                                        </p:tav>
                                        <p:tav tm="100000">
                                          <p:val>
                                            <p:strVal val="#ppt_y"/>
                                          </p:val>
                                        </p:tav>
                                      </p:tavLst>
                                    </p:anim>
                                  </p:childTnLst>
                                </p:cTn>
                              </p:par>
                              <p:par>
                                <p:cTn id="51" presetID="2" presetClass="entr" presetSubtype="12"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additive="base">
                                        <p:cTn id="53" dur="500" fill="hold"/>
                                        <p:tgtEl>
                                          <p:spTgt spid="18"/>
                                        </p:tgtEl>
                                        <p:attrNameLst>
                                          <p:attrName>ppt_x</p:attrName>
                                        </p:attrNameLst>
                                      </p:cBhvr>
                                      <p:tavLst>
                                        <p:tav tm="0">
                                          <p:val>
                                            <p:strVal val="0-#ppt_w/2"/>
                                          </p:val>
                                        </p:tav>
                                        <p:tav tm="100000">
                                          <p:val>
                                            <p:strVal val="#ppt_x"/>
                                          </p:val>
                                        </p:tav>
                                      </p:tavLst>
                                    </p:anim>
                                    <p:anim calcmode="lin" valueType="num">
                                      <p:cBhvr additive="base">
                                        <p:cTn id="54" dur="500" fill="hold"/>
                                        <p:tgtEl>
                                          <p:spTgt spid="18"/>
                                        </p:tgtEl>
                                        <p:attrNameLst>
                                          <p:attrName>ppt_y</p:attrName>
                                        </p:attrNameLst>
                                      </p:cBhvr>
                                      <p:tavLst>
                                        <p:tav tm="0">
                                          <p:val>
                                            <p:strVal val="1+#ppt_h/2"/>
                                          </p:val>
                                        </p:tav>
                                        <p:tav tm="100000">
                                          <p:val>
                                            <p:strVal val="#ppt_y"/>
                                          </p:val>
                                        </p:tav>
                                      </p:tavLst>
                                    </p:anim>
                                  </p:childTnLst>
                                </p:cTn>
                              </p:par>
                            </p:childTnLst>
                          </p:cTn>
                        </p:par>
                        <p:par>
                          <p:cTn id="55" fill="hold">
                            <p:stCondLst>
                              <p:cond delay="1300"/>
                            </p:stCondLst>
                            <p:childTnLst>
                              <p:par>
                                <p:cTn id="56" presetID="2" presetClass="entr" presetSubtype="4" fill="hold" grpId="0" nodeType="after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500" fill="hold"/>
                                        <p:tgtEl>
                                          <p:spTgt spid="19"/>
                                        </p:tgtEl>
                                        <p:attrNameLst>
                                          <p:attrName>ppt_x</p:attrName>
                                        </p:attrNameLst>
                                      </p:cBhvr>
                                      <p:tavLst>
                                        <p:tav tm="0">
                                          <p:val>
                                            <p:strVal val="#ppt_x"/>
                                          </p:val>
                                        </p:tav>
                                        <p:tav tm="100000">
                                          <p:val>
                                            <p:strVal val="#ppt_x"/>
                                          </p:val>
                                        </p:tav>
                                      </p:tavLst>
                                    </p:anim>
                                    <p:anim calcmode="lin" valueType="num">
                                      <p:cBhvr additive="base">
                                        <p:cTn id="59" dur="500" fill="hold"/>
                                        <p:tgtEl>
                                          <p:spTgt spid="19"/>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additive="base">
                                        <p:cTn id="62" dur="500" fill="hold"/>
                                        <p:tgtEl>
                                          <p:spTgt spid="20"/>
                                        </p:tgtEl>
                                        <p:attrNameLst>
                                          <p:attrName>ppt_x</p:attrName>
                                        </p:attrNameLst>
                                      </p:cBhvr>
                                      <p:tavLst>
                                        <p:tav tm="0">
                                          <p:val>
                                            <p:strVal val="#ppt_x"/>
                                          </p:val>
                                        </p:tav>
                                        <p:tav tm="100000">
                                          <p:val>
                                            <p:strVal val="#ppt_x"/>
                                          </p:val>
                                        </p:tav>
                                      </p:tavLst>
                                    </p:anim>
                                    <p:anim calcmode="lin" valueType="num">
                                      <p:cBhvr additive="base">
                                        <p:cTn id="63" dur="500" fill="hold"/>
                                        <p:tgtEl>
                                          <p:spTgt spid="20"/>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500" fill="hold"/>
                                        <p:tgtEl>
                                          <p:spTgt spid="21"/>
                                        </p:tgtEl>
                                        <p:attrNameLst>
                                          <p:attrName>ppt_x</p:attrName>
                                        </p:attrNameLst>
                                      </p:cBhvr>
                                      <p:tavLst>
                                        <p:tav tm="0">
                                          <p:val>
                                            <p:strVal val="#ppt_x"/>
                                          </p:val>
                                        </p:tav>
                                        <p:tav tm="100000">
                                          <p:val>
                                            <p:strVal val="#ppt_x"/>
                                          </p:val>
                                        </p:tav>
                                      </p:tavLst>
                                    </p:anim>
                                    <p:anim calcmode="lin" valueType="num">
                                      <p:cBhvr additive="base">
                                        <p:cTn id="67" dur="500" fill="hold"/>
                                        <p:tgtEl>
                                          <p:spTgt spid="21"/>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ppt_x"/>
                                          </p:val>
                                        </p:tav>
                                        <p:tav tm="100000">
                                          <p:val>
                                            <p:strVal val="#ppt_x"/>
                                          </p:val>
                                        </p:tav>
                                      </p:tavLst>
                                    </p:anim>
                                    <p:anim calcmode="lin" valueType="num">
                                      <p:cBhvr additive="base">
                                        <p:cTn id="71" dur="500" fill="hold"/>
                                        <p:tgtEl>
                                          <p:spTgt spid="22"/>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23"/>
                                        </p:tgtEl>
                                        <p:attrNameLst>
                                          <p:attrName>style.visibility</p:attrName>
                                        </p:attrNameLst>
                                      </p:cBhvr>
                                      <p:to>
                                        <p:strVal val="visible"/>
                                      </p:to>
                                    </p:set>
                                    <p:anim calcmode="lin" valueType="num">
                                      <p:cBhvr additive="base">
                                        <p:cTn id="74" dur="500" fill="hold"/>
                                        <p:tgtEl>
                                          <p:spTgt spid="23"/>
                                        </p:tgtEl>
                                        <p:attrNameLst>
                                          <p:attrName>ppt_x</p:attrName>
                                        </p:attrNameLst>
                                      </p:cBhvr>
                                      <p:tavLst>
                                        <p:tav tm="0">
                                          <p:val>
                                            <p:strVal val="#ppt_x"/>
                                          </p:val>
                                        </p:tav>
                                        <p:tav tm="100000">
                                          <p:val>
                                            <p:strVal val="#ppt_x"/>
                                          </p:val>
                                        </p:tav>
                                      </p:tavLst>
                                    </p:anim>
                                    <p:anim calcmode="lin" valueType="num">
                                      <p:cBhvr additive="base">
                                        <p:cTn id="75" dur="500" fill="hold"/>
                                        <p:tgtEl>
                                          <p:spTgt spid="23"/>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24"/>
                                        </p:tgtEl>
                                        <p:attrNameLst>
                                          <p:attrName>style.visibility</p:attrName>
                                        </p:attrNameLst>
                                      </p:cBhvr>
                                      <p:to>
                                        <p:strVal val="visible"/>
                                      </p:to>
                                    </p:set>
                                    <p:anim calcmode="lin" valueType="num">
                                      <p:cBhvr additive="base">
                                        <p:cTn id="78" dur="500" fill="hold"/>
                                        <p:tgtEl>
                                          <p:spTgt spid="24"/>
                                        </p:tgtEl>
                                        <p:attrNameLst>
                                          <p:attrName>ppt_x</p:attrName>
                                        </p:attrNameLst>
                                      </p:cBhvr>
                                      <p:tavLst>
                                        <p:tav tm="0">
                                          <p:val>
                                            <p:strVal val="#ppt_x"/>
                                          </p:val>
                                        </p:tav>
                                        <p:tav tm="100000">
                                          <p:val>
                                            <p:strVal val="#ppt_x"/>
                                          </p:val>
                                        </p:tav>
                                      </p:tavLst>
                                    </p:anim>
                                    <p:anim calcmode="lin" valueType="num">
                                      <p:cBhvr additive="base">
                                        <p:cTn id="79" dur="500" fill="hold"/>
                                        <p:tgtEl>
                                          <p:spTgt spid="24"/>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additive="base">
                                        <p:cTn id="82" dur="500" fill="hold"/>
                                        <p:tgtEl>
                                          <p:spTgt spid="25"/>
                                        </p:tgtEl>
                                        <p:attrNameLst>
                                          <p:attrName>ppt_x</p:attrName>
                                        </p:attrNameLst>
                                      </p:cBhvr>
                                      <p:tavLst>
                                        <p:tav tm="0">
                                          <p:val>
                                            <p:strVal val="#ppt_x"/>
                                          </p:val>
                                        </p:tav>
                                        <p:tav tm="100000">
                                          <p:val>
                                            <p:strVal val="#ppt_x"/>
                                          </p:val>
                                        </p:tav>
                                      </p:tavLst>
                                    </p:anim>
                                    <p:anim calcmode="lin" valueType="num">
                                      <p:cBhvr additive="base">
                                        <p:cTn id="83" dur="500" fill="hold"/>
                                        <p:tgtEl>
                                          <p:spTgt spid="25"/>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additive="base">
                                        <p:cTn id="86" dur="500" fill="hold"/>
                                        <p:tgtEl>
                                          <p:spTgt spid="26"/>
                                        </p:tgtEl>
                                        <p:attrNameLst>
                                          <p:attrName>ppt_x</p:attrName>
                                        </p:attrNameLst>
                                      </p:cBhvr>
                                      <p:tavLst>
                                        <p:tav tm="0">
                                          <p:val>
                                            <p:strVal val="#ppt_x"/>
                                          </p:val>
                                        </p:tav>
                                        <p:tav tm="100000">
                                          <p:val>
                                            <p:strVal val="#ppt_x"/>
                                          </p:val>
                                        </p:tav>
                                      </p:tavLst>
                                    </p:anim>
                                    <p:anim calcmode="lin" valueType="num">
                                      <p:cBhvr additive="base">
                                        <p:cTn id="87" dur="500" fill="hold"/>
                                        <p:tgtEl>
                                          <p:spTgt spid="26"/>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27"/>
                                        </p:tgtEl>
                                        <p:attrNameLst>
                                          <p:attrName>style.visibility</p:attrName>
                                        </p:attrNameLst>
                                      </p:cBhvr>
                                      <p:to>
                                        <p:strVal val="visible"/>
                                      </p:to>
                                    </p:set>
                                    <p:anim calcmode="lin" valueType="num">
                                      <p:cBhvr additive="base">
                                        <p:cTn id="90" dur="500" fill="hold"/>
                                        <p:tgtEl>
                                          <p:spTgt spid="27"/>
                                        </p:tgtEl>
                                        <p:attrNameLst>
                                          <p:attrName>ppt_x</p:attrName>
                                        </p:attrNameLst>
                                      </p:cBhvr>
                                      <p:tavLst>
                                        <p:tav tm="0">
                                          <p:val>
                                            <p:strVal val="#ppt_x"/>
                                          </p:val>
                                        </p:tav>
                                        <p:tav tm="100000">
                                          <p:val>
                                            <p:strVal val="#ppt_x"/>
                                          </p:val>
                                        </p:tav>
                                      </p:tavLst>
                                    </p:anim>
                                    <p:anim calcmode="lin" valueType="num">
                                      <p:cBhvr additive="base">
                                        <p:cTn id="91" dur="500" fill="hold"/>
                                        <p:tgtEl>
                                          <p:spTgt spid="27"/>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0"/>
                                  </p:stCondLst>
                                  <p:childTnLst>
                                    <p:set>
                                      <p:cBhvr>
                                        <p:cTn id="93" dur="1" fill="hold">
                                          <p:stCondLst>
                                            <p:cond delay="0"/>
                                          </p:stCondLst>
                                        </p:cTn>
                                        <p:tgtEl>
                                          <p:spTgt spid="28"/>
                                        </p:tgtEl>
                                        <p:attrNameLst>
                                          <p:attrName>style.visibility</p:attrName>
                                        </p:attrNameLst>
                                      </p:cBhvr>
                                      <p:to>
                                        <p:strVal val="visible"/>
                                      </p:to>
                                    </p:set>
                                    <p:anim calcmode="lin" valueType="num">
                                      <p:cBhvr additive="base">
                                        <p:cTn id="94" dur="500" fill="hold"/>
                                        <p:tgtEl>
                                          <p:spTgt spid="28"/>
                                        </p:tgtEl>
                                        <p:attrNameLst>
                                          <p:attrName>ppt_x</p:attrName>
                                        </p:attrNameLst>
                                      </p:cBhvr>
                                      <p:tavLst>
                                        <p:tav tm="0">
                                          <p:val>
                                            <p:strVal val="#ppt_x"/>
                                          </p:val>
                                        </p:tav>
                                        <p:tav tm="100000">
                                          <p:val>
                                            <p:strVal val="#ppt_x"/>
                                          </p:val>
                                        </p:tav>
                                      </p:tavLst>
                                    </p:anim>
                                    <p:anim calcmode="lin" valueType="num">
                                      <p:cBhvr additive="base">
                                        <p:cTn id="95" dur="500" fill="hold"/>
                                        <p:tgtEl>
                                          <p:spTgt spid="28"/>
                                        </p:tgtEl>
                                        <p:attrNameLst>
                                          <p:attrName>ppt_y</p:attrName>
                                        </p:attrNameLst>
                                      </p:cBhvr>
                                      <p:tavLst>
                                        <p:tav tm="0">
                                          <p:val>
                                            <p:strVal val="1+#ppt_h/2"/>
                                          </p:val>
                                        </p:tav>
                                        <p:tav tm="100000">
                                          <p:val>
                                            <p:strVal val="#ppt_y"/>
                                          </p:val>
                                        </p:tav>
                                      </p:tavLst>
                                    </p:anim>
                                  </p:childTnLst>
                                </p:cTn>
                              </p:par>
                            </p:childTnLst>
                          </p:cTn>
                        </p:par>
                        <p:par>
                          <p:cTn id="96" fill="hold">
                            <p:stCondLst>
                              <p:cond delay="1800"/>
                            </p:stCondLst>
                            <p:childTnLst>
                              <p:par>
                                <p:cTn id="97" presetID="2" presetClass="entr" presetSubtype="6"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1+#ppt_h/2"/>
                                          </p:val>
                                        </p:tav>
                                        <p:tav tm="100000">
                                          <p:val>
                                            <p:strVal val="#ppt_y"/>
                                          </p:val>
                                        </p:tav>
                                      </p:tavLst>
                                    </p:anim>
                                  </p:childTnLst>
                                </p:cTn>
                              </p:par>
                              <p:par>
                                <p:cTn id="101" presetID="2" presetClass="entr" presetSubtype="6" fill="hold" grpId="0" nodeType="withEffect">
                                  <p:stCondLst>
                                    <p:cond delay="0"/>
                                  </p:stCondLst>
                                  <p:childTnLst>
                                    <p:set>
                                      <p:cBhvr>
                                        <p:cTn id="102" dur="1" fill="hold">
                                          <p:stCondLst>
                                            <p:cond delay="0"/>
                                          </p:stCondLst>
                                        </p:cTn>
                                        <p:tgtEl>
                                          <p:spTgt spid="30"/>
                                        </p:tgtEl>
                                        <p:attrNameLst>
                                          <p:attrName>style.visibility</p:attrName>
                                        </p:attrNameLst>
                                      </p:cBhvr>
                                      <p:to>
                                        <p:strVal val="visible"/>
                                      </p:to>
                                    </p:set>
                                    <p:anim calcmode="lin" valueType="num">
                                      <p:cBhvr additive="base">
                                        <p:cTn id="103" dur="500" fill="hold"/>
                                        <p:tgtEl>
                                          <p:spTgt spid="30"/>
                                        </p:tgtEl>
                                        <p:attrNameLst>
                                          <p:attrName>ppt_x</p:attrName>
                                        </p:attrNameLst>
                                      </p:cBhvr>
                                      <p:tavLst>
                                        <p:tav tm="0">
                                          <p:val>
                                            <p:strVal val="1+#ppt_w/2"/>
                                          </p:val>
                                        </p:tav>
                                        <p:tav tm="100000">
                                          <p:val>
                                            <p:strVal val="#ppt_x"/>
                                          </p:val>
                                        </p:tav>
                                      </p:tavLst>
                                    </p:anim>
                                    <p:anim calcmode="lin" valueType="num">
                                      <p:cBhvr additive="base">
                                        <p:cTn id="104" dur="500" fill="hold"/>
                                        <p:tgtEl>
                                          <p:spTgt spid="30"/>
                                        </p:tgtEl>
                                        <p:attrNameLst>
                                          <p:attrName>ppt_y</p:attrName>
                                        </p:attrNameLst>
                                      </p:cBhvr>
                                      <p:tavLst>
                                        <p:tav tm="0">
                                          <p:val>
                                            <p:strVal val="1+#ppt_h/2"/>
                                          </p:val>
                                        </p:tav>
                                        <p:tav tm="100000">
                                          <p:val>
                                            <p:strVal val="#ppt_y"/>
                                          </p:val>
                                        </p:tav>
                                      </p:tavLst>
                                    </p:anim>
                                  </p:childTnLst>
                                </p:cTn>
                              </p:par>
                              <p:par>
                                <p:cTn id="105" presetID="2" presetClass="entr" presetSubtype="6"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 calcmode="lin" valueType="num">
                                      <p:cBhvr additive="base">
                                        <p:cTn id="107" dur="500" fill="hold"/>
                                        <p:tgtEl>
                                          <p:spTgt spid="31"/>
                                        </p:tgtEl>
                                        <p:attrNameLst>
                                          <p:attrName>ppt_x</p:attrName>
                                        </p:attrNameLst>
                                      </p:cBhvr>
                                      <p:tavLst>
                                        <p:tav tm="0">
                                          <p:val>
                                            <p:strVal val="1+#ppt_w/2"/>
                                          </p:val>
                                        </p:tav>
                                        <p:tav tm="100000">
                                          <p:val>
                                            <p:strVal val="#ppt_x"/>
                                          </p:val>
                                        </p:tav>
                                      </p:tavLst>
                                    </p:anim>
                                    <p:anim calcmode="lin" valueType="num">
                                      <p:cBhvr additive="base">
                                        <p:cTn id="108" dur="500" fill="hold"/>
                                        <p:tgtEl>
                                          <p:spTgt spid="31"/>
                                        </p:tgtEl>
                                        <p:attrNameLst>
                                          <p:attrName>ppt_y</p:attrName>
                                        </p:attrNameLst>
                                      </p:cBhvr>
                                      <p:tavLst>
                                        <p:tav tm="0">
                                          <p:val>
                                            <p:strVal val="1+#ppt_h/2"/>
                                          </p:val>
                                        </p:tav>
                                        <p:tav tm="100000">
                                          <p:val>
                                            <p:strVal val="#ppt_y"/>
                                          </p:val>
                                        </p:tav>
                                      </p:tavLst>
                                    </p:anim>
                                  </p:childTnLst>
                                </p:cTn>
                              </p:par>
                              <p:par>
                                <p:cTn id="109" presetID="2" presetClass="entr" presetSubtype="6" fill="hold" grpId="0" nodeType="withEffect">
                                  <p:stCondLst>
                                    <p:cond delay="0"/>
                                  </p:stCondLst>
                                  <p:childTnLst>
                                    <p:set>
                                      <p:cBhvr>
                                        <p:cTn id="110" dur="1" fill="hold">
                                          <p:stCondLst>
                                            <p:cond delay="0"/>
                                          </p:stCondLst>
                                        </p:cTn>
                                        <p:tgtEl>
                                          <p:spTgt spid="32"/>
                                        </p:tgtEl>
                                        <p:attrNameLst>
                                          <p:attrName>style.visibility</p:attrName>
                                        </p:attrNameLst>
                                      </p:cBhvr>
                                      <p:to>
                                        <p:strVal val="visible"/>
                                      </p:to>
                                    </p:set>
                                    <p:anim calcmode="lin" valueType="num">
                                      <p:cBhvr additive="base">
                                        <p:cTn id="111" dur="500" fill="hold"/>
                                        <p:tgtEl>
                                          <p:spTgt spid="32"/>
                                        </p:tgtEl>
                                        <p:attrNameLst>
                                          <p:attrName>ppt_x</p:attrName>
                                        </p:attrNameLst>
                                      </p:cBhvr>
                                      <p:tavLst>
                                        <p:tav tm="0">
                                          <p:val>
                                            <p:strVal val="1+#ppt_w/2"/>
                                          </p:val>
                                        </p:tav>
                                        <p:tav tm="100000">
                                          <p:val>
                                            <p:strVal val="#ppt_x"/>
                                          </p:val>
                                        </p:tav>
                                      </p:tavLst>
                                    </p:anim>
                                    <p:anim calcmode="lin" valueType="num">
                                      <p:cBhvr additive="base">
                                        <p:cTn id="112" dur="500" fill="hold"/>
                                        <p:tgtEl>
                                          <p:spTgt spid="32"/>
                                        </p:tgtEl>
                                        <p:attrNameLst>
                                          <p:attrName>ppt_y</p:attrName>
                                        </p:attrNameLst>
                                      </p:cBhvr>
                                      <p:tavLst>
                                        <p:tav tm="0">
                                          <p:val>
                                            <p:strVal val="1+#ppt_h/2"/>
                                          </p:val>
                                        </p:tav>
                                        <p:tav tm="100000">
                                          <p:val>
                                            <p:strVal val="#ppt_y"/>
                                          </p:val>
                                        </p:tav>
                                      </p:tavLst>
                                    </p:anim>
                                  </p:childTnLst>
                                </p:cTn>
                              </p:par>
                              <p:par>
                                <p:cTn id="113" presetID="2" presetClass="entr" presetSubtype="6" fill="hold" grpId="0" nodeType="withEffect">
                                  <p:stCondLst>
                                    <p:cond delay="0"/>
                                  </p:stCondLst>
                                  <p:childTnLst>
                                    <p:set>
                                      <p:cBhvr>
                                        <p:cTn id="114" dur="1" fill="hold">
                                          <p:stCondLst>
                                            <p:cond delay="0"/>
                                          </p:stCondLst>
                                        </p:cTn>
                                        <p:tgtEl>
                                          <p:spTgt spid="33"/>
                                        </p:tgtEl>
                                        <p:attrNameLst>
                                          <p:attrName>style.visibility</p:attrName>
                                        </p:attrNameLst>
                                      </p:cBhvr>
                                      <p:to>
                                        <p:strVal val="visible"/>
                                      </p:to>
                                    </p:set>
                                    <p:anim calcmode="lin" valueType="num">
                                      <p:cBhvr additive="base">
                                        <p:cTn id="115" dur="500" fill="hold"/>
                                        <p:tgtEl>
                                          <p:spTgt spid="33"/>
                                        </p:tgtEl>
                                        <p:attrNameLst>
                                          <p:attrName>ppt_x</p:attrName>
                                        </p:attrNameLst>
                                      </p:cBhvr>
                                      <p:tavLst>
                                        <p:tav tm="0">
                                          <p:val>
                                            <p:strVal val="1+#ppt_w/2"/>
                                          </p:val>
                                        </p:tav>
                                        <p:tav tm="100000">
                                          <p:val>
                                            <p:strVal val="#ppt_x"/>
                                          </p:val>
                                        </p:tav>
                                      </p:tavLst>
                                    </p:anim>
                                    <p:anim calcmode="lin" valueType="num">
                                      <p:cBhvr additive="base">
                                        <p:cTn id="116" dur="500" fill="hold"/>
                                        <p:tgtEl>
                                          <p:spTgt spid="33"/>
                                        </p:tgtEl>
                                        <p:attrNameLst>
                                          <p:attrName>ppt_y</p:attrName>
                                        </p:attrNameLst>
                                      </p:cBhvr>
                                      <p:tavLst>
                                        <p:tav tm="0">
                                          <p:val>
                                            <p:strVal val="1+#ppt_h/2"/>
                                          </p:val>
                                        </p:tav>
                                        <p:tav tm="100000">
                                          <p:val>
                                            <p:strVal val="#ppt_y"/>
                                          </p:val>
                                        </p:tav>
                                      </p:tavLst>
                                    </p:anim>
                                  </p:childTnLst>
                                </p:cTn>
                              </p:par>
                              <p:par>
                                <p:cTn id="117" presetID="2" presetClass="entr" presetSubtype="6" fill="hold" grpId="0" nodeType="withEffect">
                                  <p:stCondLst>
                                    <p:cond delay="0"/>
                                  </p:stCondLst>
                                  <p:childTnLst>
                                    <p:set>
                                      <p:cBhvr>
                                        <p:cTn id="118" dur="1" fill="hold">
                                          <p:stCondLst>
                                            <p:cond delay="0"/>
                                          </p:stCondLst>
                                        </p:cTn>
                                        <p:tgtEl>
                                          <p:spTgt spid="34"/>
                                        </p:tgtEl>
                                        <p:attrNameLst>
                                          <p:attrName>style.visibility</p:attrName>
                                        </p:attrNameLst>
                                      </p:cBhvr>
                                      <p:to>
                                        <p:strVal val="visible"/>
                                      </p:to>
                                    </p:set>
                                    <p:anim calcmode="lin" valueType="num">
                                      <p:cBhvr additive="base">
                                        <p:cTn id="119" dur="500" fill="hold"/>
                                        <p:tgtEl>
                                          <p:spTgt spid="34"/>
                                        </p:tgtEl>
                                        <p:attrNameLst>
                                          <p:attrName>ppt_x</p:attrName>
                                        </p:attrNameLst>
                                      </p:cBhvr>
                                      <p:tavLst>
                                        <p:tav tm="0">
                                          <p:val>
                                            <p:strVal val="1+#ppt_w/2"/>
                                          </p:val>
                                        </p:tav>
                                        <p:tav tm="100000">
                                          <p:val>
                                            <p:strVal val="#ppt_x"/>
                                          </p:val>
                                        </p:tav>
                                      </p:tavLst>
                                    </p:anim>
                                    <p:anim calcmode="lin" valueType="num">
                                      <p:cBhvr additive="base">
                                        <p:cTn id="120" dur="500" fill="hold"/>
                                        <p:tgtEl>
                                          <p:spTgt spid="34"/>
                                        </p:tgtEl>
                                        <p:attrNameLst>
                                          <p:attrName>ppt_y</p:attrName>
                                        </p:attrNameLst>
                                      </p:cBhvr>
                                      <p:tavLst>
                                        <p:tav tm="0">
                                          <p:val>
                                            <p:strVal val="1+#ppt_h/2"/>
                                          </p:val>
                                        </p:tav>
                                        <p:tav tm="100000">
                                          <p:val>
                                            <p:strVal val="#ppt_y"/>
                                          </p:val>
                                        </p:tav>
                                      </p:tavLst>
                                    </p:anim>
                                  </p:childTnLst>
                                </p:cTn>
                              </p:par>
                              <p:par>
                                <p:cTn id="121" presetID="2" presetClass="entr" presetSubtype="6" fill="hold" grpId="0" nodeType="withEffect">
                                  <p:stCondLst>
                                    <p:cond delay="0"/>
                                  </p:stCondLst>
                                  <p:childTnLst>
                                    <p:set>
                                      <p:cBhvr>
                                        <p:cTn id="122" dur="1" fill="hold">
                                          <p:stCondLst>
                                            <p:cond delay="0"/>
                                          </p:stCondLst>
                                        </p:cTn>
                                        <p:tgtEl>
                                          <p:spTgt spid="35"/>
                                        </p:tgtEl>
                                        <p:attrNameLst>
                                          <p:attrName>style.visibility</p:attrName>
                                        </p:attrNameLst>
                                      </p:cBhvr>
                                      <p:to>
                                        <p:strVal val="visible"/>
                                      </p:to>
                                    </p:set>
                                    <p:anim calcmode="lin" valueType="num">
                                      <p:cBhvr additive="base">
                                        <p:cTn id="123" dur="500" fill="hold"/>
                                        <p:tgtEl>
                                          <p:spTgt spid="35"/>
                                        </p:tgtEl>
                                        <p:attrNameLst>
                                          <p:attrName>ppt_x</p:attrName>
                                        </p:attrNameLst>
                                      </p:cBhvr>
                                      <p:tavLst>
                                        <p:tav tm="0">
                                          <p:val>
                                            <p:strVal val="1+#ppt_w/2"/>
                                          </p:val>
                                        </p:tav>
                                        <p:tav tm="100000">
                                          <p:val>
                                            <p:strVal val="#ppt_x"/>
                                          </p:val>
                                        </p:tav>
                                      </p:tavLst>
                                    </p:anim>
                                    <p:anim calcmode="lin" valueType="num">
                                      <p:cBhvr additive="base">
                                        <p:cTn id="124" dur="500" fill="hold"/>
                                        <p:tgtEl>
                                          <p:spTgt spid="35"/>
                                        </p:tgtEl>
                                        <p:attrNameLst>
                                          <p:attrName>ppt_y</p:attrName>
                                        </p:attrNameLst>
                                      </p:cBhvr>
                                      <p:tavLst>
                                        <p:tav tm="0">
                                          <p:val>
                                            <p:strVal val="1+#ppt_h/2"/>
                                          </p:val>
                                        </p:tav>
                                        <p:tav tm="100000">
                                          <p:val>
                                            <p:strVal val="#ppt_y"/>
                                          </p:val>
                                        </p:tav>
                                      </p:tavLst>
                                    </p:anim>
                                  </p:childTnLst>
                                </p:cTn>
                              </p:par>
                              <p:par>
                                <p:cTn id="125" presetID="2" presetClass="entr" presetSubtype="6" fill="hold" grpId="0" nodeType="withEffect">
                                  <p:stCondLst>
                                    <p:cond delay="0"/>
                                  </p:stCondLst>
                                  <p:childTnLst>
                                    <p:set>
                                      <p:cBhvr>
                                        <p:cTn id="126" dur="1" fill="hold">
                                          <p:stCondLst>
                                            <p:cond delay="0"/>
                                          </p:stCondLst>
                                        </p:cTn>
                                        <p:tgtEl>
                                          <p:spTgt spid="36"/>
                                        </p:tgtEl>
                                        <p:attrNameLst>
                                          <p:attrName>style.visibility</p:attrName>
                                        </p:attrNameLst>
                                      </p:cBhvr>
                                      <p:to>
                                        <p:strVal val="visible"/>
                                      </p:to>
                                    </p:set>
                                    <p:anim calcmode="lin" valueType="num">
                                      <p:cBhvr additive="base">
                                        <p:cTn id="127" dur="500" fill="hold"/>
                                        <p:tgtEl>
                                          <p:spTgt spid="36"/>
                                        </p:tgtEl>
                                        <p:attrNameLst>
                                          <p:attrName>ppt_x</p:attrName>
                                        </p:attrNameLst>
                                      </p:cBhvr>
                                      <p:tavLst>
                                        <p:tav tm="0">
                                          <p:val>
                                            <p:strVal val="1+#ppt_w/2"/>
                                          </p:val>
                                        </p:tav>
                                        <p:tav tm="100000">
                                          <p:val>
                                            <p:strVal val="#ppt_x"/>
                                          </p:val>
                                        </p:tav>
                                      </p:tavLst>
                                    </p:anim>
                                    <p:anim calcmode="lin" valueType="num">
                                      <p:cBhvr additive="base">
                                        <p:cTn id="128" dur="500" fill="hold"/>
                                        <p:tgtEl>
                                          <p:spTgt spid="36"/>
                                        </p:tgtEl>
                                        <p:attrNameLst>
                                          <p:attrName>ppt_y</p:attrName>
                                        </p:attrNameLst>
                                      </p:cBhvr>
                                      <p:tavLst>
                                        <p:tav tm="0">
                                          <p:val>
                                            <p:strVal val="1+#ppt_h/2"/>
                                          </p:val>
                                        </p:tav>
                                        <p:tav tm="100000">
                                          <p:val>
                                            <p:strVal val="#ppt_y"/>
                                          </p:val>
                                        </p:tav>
                                      </p:tavLst>
                                    </p:anim>
                                  </p:childTnLst>
                                </p:cTn>
                              </p:par>
                              <p:par>
                                <p:cTn id="129" presetID="2" presetClass="entr" presetSubtype="6" fill="hold" grpId="0" nodeType="withEffect">
                                  <p:stCondLst>
                                    <p:cond delay="0"/>
                                  </p:stCondLst>
                                  <p:childTnLst>
                                    <p:set>
                                      <p:cBhvr>
                                        <p:cTn id="130" dur="1" fill="hold">
                                          <p:stCondLst>
                                            <p:cond delay="0"/>
                                          </p:stCondLst>
                                        </p:cTn>
                                        <p:tgtEl>
                                          <p:spTgt spid="37"/>
                                        </p:tgtEl>
                                        <p:attrNameLst>
                                          <p:attrName>style.visibility</p:attrName>
                                        </p:attrNameLst>
                                      </p:cBhvr>
                                      <p:to>
                                        <p:strVal val="visible"/>
                                      </p:to>
                                    </p:set>
                                    <p:anim calcmode="lin" valueType="num">
                                      <p:cBhvr additive="base">
                                        <p:cTn id="131" dur="500" fill="hold"/>
                                        <p:tgtEl>
                                          <p:spTgt spid="37"/>
                                        </p:tgtEl>
                                        <p:attrNameLst>
                                          <p:attrName>ppt_x</p:attrName>
                                        </p:attrNameLst>
                                      </p:cBhvr>
                                      <p:tavLst>
                                        <p:tav tm="0">
                                          <p:val>
                                            <p:strVal val="1+#ppt_w/2"/>
                                          </p:val>
                                        </p:tav>
                                        <p:tav tm="100000">
                                          <p:val>
                                            <p:strVal val="#ppt_x"/>
                                          </p:val>
                                        </p:tav>
                                      </p:tavLst>
                                    </p:anim>
                                    <p:anim calcmode="lin" valueType="num">
                                      <p:cBhvr additive="base">
                                        <p:cTn id="132" dur="500" fill="hold"/>
                                        <p:tgtEl>
                                          <p:spTgt spid="37"/>
                                        </p:tgtEl>
                                        <p:attrNameLst>
                                          <p:attrName>ppt_y</p:attrName>
                                        </p:attrNameLst>
                                      </p:cBhvr>
                                      <p:tavLst>
                                        <p:tav tm="0">
                                          <p:val>
                                            <p:strVal val="1+#ppt_h/2"/>
                                          </p:val>
                                        </p:tav>
                                        <p:tav tm="100000">
                                          <p:val>
                                            <p:strVal val="#ppt_y"/>
                                          </p:val>
                                        </p:tav>
                                      </p:tavLst>
                                    </p:anim>
                                  </p:childTnLst>
                                </p:cTn>
                              </p:par>
                              <p:par>
                                <p:cTn id="133" presetID="2" presetClass="entr" presetSubtype="6" fill="hold" grpId="0" nodeType="withEffect">
                                  <p:stCondLst>
                                    <p:cond delay="0"/>
                                  </p:stCondLst>
                                  <p:childTnLst>
                                    <p:set>
                                      <p:cBhvr>
                                        <p:cTn id="134" dur="1" fill="hold">
                                          <p:stCondLst>
                                            <p:cond delay="0"/>
                                          </p:stCondLst>
                                        </p:cTn>
                                        <p:tgtEl>
                                          <p:spTgt spid="38"/>
                                        </p:tgtEl>
                                        <p:attrNameLst>
                                          <p:attrName>style.visibility</p:attrName>
                                        </p:attrNameLst>
                                      </p:cBhvr>
                                      <p:to>
                                        <p:strVal val="visible"/>
                                      </p:to>
                                    </p:set>
                                    <p:anim calcmode="lin" valueType="num">
                                      <p:cBhvr additive="base">
                                        <p:cTn id="135" dur="500" fill="hold"/>
                                        <p:tgtEl>
                                          <p:spTgt spid="38"/>
                                        </p:tgtEl>
                                        <p:attrNameLst>
                                          <p:attrName>ppt_x</p:attrName>
                                        </p:attrNameLst>
                                      </p:cBhvr>
                                      <p:tavLst>
                                        <p:tav tm="0">
                                          <p:val>
                                            <p:strVal val="1+#ppt_w/2"/>
                                          </p:val>
                                        </p:tav>
                                        <p:tav tm="100000">
                                          <p:val>
                                            <p:strVal val="#ppt_x"/>
                                          </p:val>
                                        </p:tav>
                                      </p:tavLst>
                                    </p:anim>
                                    <p:anim calcmode="lin" valueType="num">
                                      <p:cBhvr additive="base">
                                        <p:cTn id="136" dur="500" fill="hold"/>
                                        <p:tgtEl>
                                          <p:spTgt spid="38"/>
                                        </p:tgtEl>
                                        <p:attrNameLst>
                                          <p:attrName>ppt_y</p:attrName>
                                        </p:attrNameLst>
                                      </p:cBhvr>
                                      <p:tavLst>
                                        <p:tav tm="0">
                                          <p:val>
                                            <p:strVal val="1+#ppt_h/2"/>
                                          </p:val>
                                        </p:tav>
                                        <p:tav tm="100000">
                                          <p:val>
                                            <p:strVal val="#ppt_y"/>
                                          </p:val>
                                        </p:tav>
                                      </p:tavLst>
                                    </p:anim>
                                  </p:childTnLst>
                                </p:cTn>
                              </p:par>
                              <p:par>
                                <p:cTn id="137" presetID="2" presetClass="entr" presetSubtype="6" fill="hold" grpId="0" nodeType="withEffect">
                                  <p:stCondLst>
                                    <p:cond delay="0"/>
                                  </p:stCondLst>
                                  <p:childTnLst>
                                    <p:set>
                                      <p:cBhvr>
                                        <p:cTn id="138" dur="1" fill="hold">
                                          <p:stCondLst>
                                            <p:cond delay="0"/>
                                          </p:stCondLst>
                                        </p:cTn>
                                        <p:tgtEl>
                                          <p:spTgt spid="39"/>
                                        </p:tgtEl>
                                        <p:attrNameLst>
                                          <p:attrName>style.visibility</p:attrName>
                                        </p:attrNameLst>
                                      </p:cBhvr>
                                      <p:to>
                                        <p:strVal val="visible"/>
                                      </p:to>
                                    </p:set>
                                    <p:anim calcmode="lin" valueType="num">
                                      <p:cBhvr additive="base">
                                        <p:cTn id="139" dur="500" fill="hold"/>
                                        <p:tgtEl>
                                          <p:spTgt spid="39"/>
                                        </p:tgtEl>
                                        <p:attrNameLst>
                                          <p:attrName>ppt_x</p:attrName>
                                        </p:attrNameLst>
                                      </p:cBhvr>
                                      <p:tavLst>
                                        <p:tav tm="0">
                                          <p:val>
                                            <p:strVal val="1+#ppt_w/2"/>
                                          </p:val>
                                        </p:tav>
                                        <p:tav tm="100000">
                                          <p:val>
                                            <p:strVal val="#ppt_x"/>
                                          </p:val>
                                        </p:tav>
                                      </p:tavLst>
                                    </p:anim>
                                    <p:anim calcmode="lin" valueType="num">
                                      <p:cBhvr additive="base">
                                        <p:cTn id="14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p:bldP spid="14" grpId="0"/>
      <p:bldP spid="15" grpId="0"/>
      <p:bldP spid="16" grpId="0"/>
      <p:bldP spid="17" grpId="0" animBg="1"/>
      <p:bldP spid="18" grpId="0"/>
      <p:bldP spid="19" grpId="0" animBg="1"/>
      <p:bldP spid="20" grpId="0" animBg="1"/>
      <p:bldP spid="21" grpId="0" animBg="1"/>
      <p:bldP spid="22" grpId="0" animBg="1"/>
      <p:bldP spid="23" grpId="0"/>
      <p:bldP spid="24" grpId="0"/>
      <p:bldP spid="25" grpId="0"/>
      <p:bldP spid="26" grpId="0"/>
      <p:bldP spid="27" grpId="0" animBg="1"/>
      <p:bldP spid="28" grpId="0"/>
      <p:bldP spid="29" grpId="0" animBg="1"/>
      <p:bldP spid="30" grpId="0" animBg="1"/>
      <p:bldP spid="31" grpId="0" animBg="1"/>
      <p:bldP spid="32" grpId="0" animBg="1"/>
      <p:bldP spid="33" grpId="0" animBg="1"/>
      <p:bldP spid="34" grpId="0"/>
      <p:bldP spid="35" grpId="0"/>
      <p:bldP spid="36" grpId="0"/>
      <p:bldP spid="37" grpId="0"/>
      <p:bldP spid="38"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Hosting Price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25</a:t>
              </a:fld>
              <a:endParaRPr lang="en-US" sz="1000" dirty="0">
                <a:solidFill>
                  <a:schemeClr val="bg1"/>
                </a:solidFill>
                <a:latin typeface="Lato" pitchFamily="34" charset="0"/>
              </a:endParaRPr>
            </a:p>
          </p:txBody>
        </p:sp>
      </p:gr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60967" y="5199838"/>
            <a:ext cx="8425554" cy="746583"/>
          </a:xfrm>
          <a:prstGeom prst="rect">
            <a:avLst/>
          </a:prstGeom>
        </p:spPr>
      </p:pic>
      <p:graphicFrame>
        <p:nvGraphicFramePr>
          <p:cNvPr id="10" name="Content Placeholder 3"/>
          <p:cNvGraphicFramePr>
            <a:graphicFrameLocks/>
          </p:cNvGraphicFramePr>
          <p:nvPr>
            <p:extLst>
              <p:ext uri="{D42A27DB-BD31-4B8C-83A1-F6EECF244321}">
                <p14:modId xmlns:p14="http://schemas.microsoft.com/office/powerpoint/2010/main" val="752962982"/>
              </p:ext>
            </p:extLst>
          </p:nvPr>
        </p:nvGraphicFramePr>
        <p:xfrm>
          <a:off x="3813245" y="2395755"/>
          <a:ext cx="2057400" cy="3122022"/>
        </p:xfrm>
        <a:graphic>
          <a:graphicData uri="http://schemas.openxmlformats.org/drawingml/2006/table">
            <a:tbl>
              <a:tblPr>
                <a:tableStyleId>{125E5076-3810-47DD-B79F-674D7AD40C01}</a:tableStyleId>
              </a:tblPr>
              <a:tblGrid>
                <a:gridCol w="2057400"/>
              </a:tblGrid>
              <a:tr h="413657">
                <a:tc>
                  <a:txBody>
                    <a:bodyPr/>
                    <a:lstStyle/>
                    <a:p>
                      <a:pPr algn="ctr"/>
                      <a:r>
                        <a:rPr lang="en-US" b="1" dirty="0" smtClean="0">
                          <a:solidFill>
                            <a:schemeClr val="bg1"/>
                          </a:solidFill>
                        </a:rPr>
                        <a:t>Regular</a:t>
                      </a:r>
                    </a:p>
                    <a:p>
                      <a:pPr algn="ctr"/>
                      <a:r>
                        <a:rPr lang="en-US" dirty="0" smtClean="0">
                          <a:solidFill>
                            <a:schemeClr val="bg1"/>
                          </a:solidFill>
                          <a:latin typeface="+mj-lt"/>
                        </a:rPr>
                        <a:t>$10 Per</a:t>
                      </a:r>
                      <a:r>
                        <a:rPr lang="en-US" baseline="0" dirty="0" smtClean="0">
                          <a:solidFill>
                            <a:schemeClr val="bg1"/>
                          </a:solidFill>
                          <a:latin typeface="+mj-lt"/>
                        </a:rPr>
                        <a:t> Month</a:t>
                      </a:r>
                      <a:endParaRPr lang="en-US" b="1" dirty="0">
                        <a:solidFill>
                          <a:schemeClr val="bg1"/>
                        </a:solidFill>
                        <a:latin typeface="+mj-lt"/>
                      </a:endParaRPr>
                    </a:p>
                  </a:txBody>
                  <a:tcPr anchor="ctr">
                    <a:solidFill>
                      <a:schemeClr val="accent1">
                        <a:lumMod val="75000"/>
                      </a:schemeClr>
                    </a:solidFill>
                  </a:tcPr>
                </a:tc>
              </a:tr>
              <a:tr h="413657">
                <a:tc>
                  <a:txBody>
                    <a:bodyPr/>
                    <a:lstStyle/>
                    <a:p>
                      <a:pPr algn="ctr"/>
                      <a:r>
                        <a:rPr lang="en-US" sz="1400" dirty="0" smtClean="0"/>
                        <a:t>1024 MB</a:t>
                      </a:r>
                      <a:endParaRPr lang="en-US" sz="1400" dirty="0">
                        <a:solidFill>
                          <a:schemeClr val="tx1"/>
                        </a:solidFill>
                        <a:latin typeface="Arial" pitchFamily="34" charset="0"/>
                        <a:cs typeface="Arial" pitchFamily="34" charset="0"/>
                      </a:endParaRPr>
                    </a:p>
                  </a:txBody>
                  <a:tcPr anchor="ctr"/>
                </a:tc>
              </a:tr>
              <a:tr h="413657">
                <a:tc>
                  <a:txBody>
                    <a:bodyPr/>
                    <a:lstStyle/>
                    <a:p>
                      <a:pPr algn="ctr"/>
                      <a:r>
                        <a:rPr lang="en-US" sz="1400" dirty="0" smtClean="0"/>
                        <a:t>10GB</a:t>
                      </a:r>
                      <a:endParaRPr lang="en-US" sz="1400" dirty="0">
                        <a:solidFill>
                          <a:schemeClr val="tx1"/>
                        </a:solidFill>
                        <a:latin typeface="Arial" pitchFamily="34" charset="0"/>
                        <a:cs typeface="Arial" pitchFamily="34" charset="0"/>
                      </a:endParaRPr>
                    </a:p>
                  </a:txBody>
                  <a:tcPr anchor="ctr"/>
                </a:tc>
              </a:tr>
              <a:tr h="413657">
                <a:tc>
                  <a:txBody>
                    <a:bodyPr/>
                    <a:lstStyle/>
                    <a:p>
                      <a:pPr algn="ctr"/>
                      <a:r>
                        <a:rPr lang="en-US" sz="1400" dirty="0" smtClean="0"/>
                        <a:t>25</a:t>
                      </a:r>
                      <a:endParaRPr lang="en-US" sz="1400" dirty="0">
                        <a:solidFill>
                          <a:schemeClr val="tx1"/>
                        </a:solidFill>
                        <a:latin typeface="Arial" pitchFamily="34" charset="0"/>
                        <a:cs typeface="Arial" pitchFamily="34" charset="0"/>
                      </a:endParaRPr>
                    </a:p>
                  </a:txBody>
                  <a:tcPr anchor="ctr"/>
                </a:tc>
              </a:tr>
              <a:tr h="413657">
                <a:tc>
                  <a:txBody>
                    <a:bodyPr/>
                    <a:lstStyle/>
                    <a:p>
                      <a:pPr algn="ctr"/>
                      <a:r>
                        <a:rPr lang="en-US" sz="1400" dirty="0" smtClean="0"/>
                        <a:t>10</a:t>
                      </a:r>
                      <a:endParaRPr lang="en-US" sz="1400" dirty="0">
                        <a:solidFill>
                          <a:schemeClr val="tx1"/>
                        </a:solidFill>
                        <a:latin typeface="Arial" pitchFamily="34" charset="0"/>
                        <a:cs typeface="Arial" pitchFamily="34" charset="0"/>
                      </a:endParaRPr>
                    </a:p>
                  </a:txBody>
                  <a:tcPr anchor="ctr"/>
                </a:tc>
              </a:tr>
              <a:tr h="413657">
                <a:tc>
                  <a:txBody>
                    <a:bodyPr/>
                    <a:lstStyle/>
                    <a:p>
                      <a:pPr algn="ctr"/>
                      <a:r>
                        <a:rPr lang="en-US" sz="1400" dirty="0" smtClean="0"/>
                        <a:t>No</a:t>
                      </a:r>
                      <a:endParaRPr lang="en-US" sz="1400" dirty="0">
                        <a:solidFill>
                          <a:schemeClr val="tx1"/>
                        </a:solidFill>
                        <a:latin typeface="Arial" pitchFamily="34" charset="0"/>
                        <a:cs typeface="Arial" pitchFamily="34" charset="0"/>
                      </a:endParaRPr>
                    </a:p>
                  </a:txBody>
                  <a:tcPr anchor="ctr"/>
                </a:tc>
              </a:tr>
              <a:tr h="413657">
                <a:tc>
                  <a:txBody>
                    <a:bodyPr/>
                    <a:lstStyle/>
                    <a:p>
                      <a:pPr marL="0" algn="ctr" defTabSz="914400" rtl="0" eaLnBrk="1" latinLnBrk="0" hangingPunct="1"/>
                      <a:r>
                        <a:rPr lang="en-US" sz="2000" kern="1200" dirty="0" smtClean="0">
                          <a:sym typeface="Symbol"/>
                        </a:rPr>
                        <a:t></a:t>
                      </a:r>
                      <a:endParaRPr lang="en-US" sz="2000" b="1" kern="1200" dirty="0">
                        <a:solidFill>
                          <a:schemeClr val="tx1"/>
                        </a:solidFill>
                        <a:latin typeface="Arial" pitchFamily="34" charset="0"/>
                        <a:ea typeface="+mn-ea"/>
                        <a:cs typeface="Arial" pitchFamily="34" charset="0"/>
                      </a:endParaRPr>
                    </a:p>
                  </a:txBody>
                  <a:tcPr anchor="ctr"/>
                </a:tc>
              </a:tr>
            </a:tbl>
          </a:graphicData>
        </a:graphic>
      </p:graphicFrame>
      <p:graphicFrame>
        <p:nvGraphicFramePr>
          <p:cNvPr id="11" name="Content Placeholder 3"/>
          <p:cNvGraphicFramePr>
            <a:graphicFrameLocks/>
          </p:cNvGraphicFramePr>
          <p:nvPr>
            <p:extLst>
              <p:ext uri="{D42A27DB-BD31-4B8C-83A1-F6EECF244321}">
                <p14:modId xmlns:p14="http://schemas.microsoft.com/office/powerpoint/2010/main" val="1151410582"/>
              </p:ext>
            </p:extLst>
          </p:nvPr>
        </p:nvGraphicFramePr>
        <p:xfrm>
          <a:off x="7851845" y="2405007"/>
          <a:ext cx="2057400" cy="3122022"/>
        </p:xfrm>
        <a:graphic>
          <a:graphicData uri="http://schemas.openxmlformats.org/drawingml/2006/table">
            <a:tbl>
              <a:tblPr>
                <a:tableStyleId>{125E5076-3810-47DD-B79F-674D7AD40C01}</a:tableStyleId>
              </a:tblPr>
              <a:tblGrid>
                <a:gridCol w="2057400"/>
              </a:tblGrid>
              <a:tr h="413657">
                <a:tc>
                  <a:txBody>
                    <a:bodyPr/>
                    <a:lstStyle/>
                    <a:p>
                      <a:pPr algn="ctr"/>
                      <a:r>
                        <a:rPr lang="en-US" b="1" dirty="0" smtClean="0">
                          <a:solidFill>
                            <a:schemeClr val="bg1"/>
                          </a:solidFill>
                          <a:latin typeface="+mj-lt"/>
                        </a:rPr>
                        <a:t>Enterprise</a:t>
                      </a:r>
                    </a:p>
                    <a:p>
                      <a:pPr algn="ctr"/>
                      <a:r>
                        <a:rPr lang="en-US" dirty="0" smtClean="0">
                          <a:solidFill>
                            <a:schemeClr val="bg1"/>
                          </a:solidFill>
                          <a:latin typeface="+mj-lt"/>
                        </a:rPr>
                        <a:t>$50 Per Month</a:t>
                      </a:r>
                      <a:endParaRPr lang="en-US" b="1" dirty="0">
                        <a:solidFill>
                          <a:schemeClr val="bg1"/>
                        </a:solidFill>
                        <a:latin typeface="+mj-lt"/>
                      </a:endParaRPr>
                    </a:p>
                  </a:txBody>
                  <a:tcPr anchor="ctr">
                    <a:solidFill>
                      <a:schemeClr val="accent3">
                        <a:lumMod val="75000"/>
                      </a:schemeClr>
                    </a:solidFill>
                  </a:tcPr>
                </a:tc>
              </a:tr>
              <a:tr h="413657">
                <a:tc>
                  <a:txBody>
                    <a:bodyPr/>
                    <a:lstStyle/>
                    <a:p>
                      <a:pPr algn="ctr"/>
                      <a:r>
                        <a:rPr lang="en-US" sz="1400" dirty="0" smtClean="0"/>
                        <a:t>Unlimited</a:t>
                      </a:r>
                      <a:endParaRPr lang="en-US" sz="1400" dirty="0">
                        <a:solidFill>
                          <a:schemeClr val="tx1"/>
                        </a:solidFill>
                        <a:latin typeface="Arial" pitchFamily="34" charset="0"/>
                        <a:cs typeface="Arial" pitchFamily="34" charset="0"/>
                      </a:endParaRPr>
                    </a:p>
                  </a:txBody>
                  <a:tcPr anchor="ctr">
                    <a:solidFill>
                      <a:schemeClr val="accent3"/>
                    </a:solidFill>
                  </a:tcPr>
                </a:tc>
              </a:tr>
              <a:tr h="413657">
                <a:tc>
                  <a:txBody>
                    <a:bodyPr/>
                    <a:lstStyle/>
                    <a:p>
                      <a:pPr algn="ctr"/>
                      <a:r>
                        <a:rPr lang="en-US" sz="1400" dirty="0" smtClean="0"/>
                        <a:t>Unlimited</a:t>
                      </a:r>
                      <a:endParaRPr lang="en-US" sz="1400" dirty="0">
                        <a:solidFill>
                          <a:schemeClr val="tx1"/>
                        </a:solidFill>
                        <a:latin typeface="Arial" pitchFamily="34" charset="0"/>
                        <a:cs typeface="Arial" pitchFamily="34" charset="0"/>
                      </a:endParaRPr>
                    </a:p>
                  </a:txBody>
                  <a:tcPr anchor="ctr">
                    <a:solidFill>
                      <a:schemeClr val="accent3"/>
                    </a:solidFill>
                  </a:tcPr>
                </a:tc>
              </a:tr>
              <a:tr h="413657">
                <a:tc>
                  <a:txBody>
                    <a:bodyPr/>
                    <a:lstStyle/>
                    <a:p>
                      <a:pPr algn="ctr"/>
                      <a:r>
                        <a:rPr lang="en-US" sz="1400" dirty="0" smtClean="0"/>
                        <a:t>200</a:t>
                      </a:r>
                      <a:endParaRPr lang="en-US" sz="1400" dirty="0">
                        <a:solidFill>
                          <a:schemeClr val="tx1"/>
                        </a:solidFill>
                        <a:latin typeface="Arial" pitchFamily="34" charset="0"/>
                        <a:cs typeface="Arial" pitchFamily="34" charset="0"/>
                      </a:endParaRPr>
                    </a:p>
                  </a:txBody>
                  <a:tcPr anchor="ctr">
                    <a:solidFill>
                      <a:schemeClr val="accent3"/>
                    </a:solidFill>
                  </a:tcPr>
                </a:tc>
              </a:tr>
              <a:tr h="413657">
                <a:tc>
                  <a:txBody>
                    <a:bodyPr/>
                    <a:lstStyle/>
                    <a:p>
                      <a:pPr algn="ctr"/>
                      <a:r>
                        <a:rPr lang="en-US" sz="1400" dirty="0" smtClean="0"/>
                        <a:t>250</a:t>
                      </a:r>
                      <a:endParaRPr lang="en-US" sz="1400" dirty="0">
                        <a:solidFill>
                          <a:schemeClr val="tx1"/>
                        </a:solidFill>
                        <a:latin typeface="Arial" pitchFamily="34" charset="0"/>
                        <a:cs typeface="Arial" pitchFamily="34" charset="0"/>
                      </a:endParaRPr>
                    </a:p>
                  </a:txBody>
                  <a:tcPr anchor="ctr">
                    <a:solidFill>
                      <a:schemeClr val="accent3"/>
                    </a:solidFill>
                  </a:tcPr>
                </a:tc>
              </a:tr>
              <a:tr h="413657">
                <a:tc>
                  <a:txBody>
                    <a:bodyPr/>
                    <a:lstStyle/>
                    <a:p>
                      <a:pPr algn="ctr"/>
                      <a:r>
                        <a:rPr lang="en-US" sz="1400" dirty="0" smtClean="0"/>
                        <a:t>Yes</a:t>
                      </a:r>
                      <a:endParaRPr lang="en-US" sz="1400" dirty="0">
                        <a:solidFill>
                          <a:schemeClr val="tx1"/>
                        </a:solidFill>
                        <a:latin typeface="Arial" pitchFamily="34" charset="0"/>
                        <a:cs typeface="Arial" pitchFamily="34" charset="0"/>
                      </a:endParaRPr>
                    </a:p>
                  </a:txBody>
                  <a:tcPr anchor="ctr">
                    <a:solidFill>
                      <a:schemeClr val="accent3"/>
                    </a:solidFill>
                  </a:tcPr>
                </a:tc>
              </a:tr>
              <a:tr h="413657">
                <a:tc>
                  <a:txBody>
                    <a:bodyPr/>
                    <a:lstStyle/>
                    <a:p>
                      <a:pPr marL="0" algn="ctr" defTabSz="914400" rtl="0" eaLnBrk="1" latinLnBrk="0" hangingPunct="1"/>
                      <a:r>
                        <a:rPr lang="en-US" sz="2000" kern="1200" dirty="0" smtClean="0">
                          <a:sym typeface="Symbol"/>
                        </a:rPr>
                        <a:t></a:t>
                      </a:r>
                      <a:endParaRPr lang="en-US" sz="2000" b="1" kern="1200" dirty="0">
                        <a:solidFill>
                          <a:schemeClr val="tx1"/>
                        </a:solidFill>
                        <a:latin typeface="Arial" pitchFamily="34" charset="0"/>
                        <a:ea typeface="+mn-ea"/>
                        <a:cs typeface="Arial" pitchFamily="34" charset="0"/>
                      </a:endParaRPr>
                    </a:p>
                  </a:txBody>
                  <a:tcPr anchor="ctr">
                    <a:solidFill>
                      <a:schemeClr val="accent3"/>
                    </a:solidFill>
                  </a:tcPr>
                </a:tc>
              </a:tr>
            </a:tbl>
          </a:graphicData>
        </a:graphic>
      </p:graphicFrame>
      <p:graphicFrame>
        <p:nvGraphicFramePr>
          <p:cNvPr id="12" name="Content Placeholder 3"/>
          <p:cNvGraphicFramePr>
            <a:graphicFrameLocks/>
          </p:cNvGraphicFramePr>
          <p:nvPr>
            <p:extLst>
              <p:ext uri="{D42A27DB-BD31-4B8C-83A1-F6EECF244321}">
                <p14:modId xmlns:p14="http://schemas.microsoft.com/office/powerpoint/2010/main" val="2189133733"/>
              </p:ext>
            </p:extLst>
          </p:nvPr>
        </p:nvGraphicFramePr>
        <p:xfrm>
          <a:off x="1755845" y="2392421"/>
          <a:ext cx="2057400" cy="3151230"/>
        </p:xfrm>
        <a:graphic>
          <a:graphicData uri="http://schemas.openxmlformats.org/drawingml/2006/table">
            <a:tbl>
              <a:tblPr firstRow="1">
                <a:tableStyleId>{21E4AEA4-8DFA-4A89-87EB-49C32662AFE0}</a:tableStyleId>
              </a:tblPr>
              <a:tblGrid>
                <a:gridCol w="2057400"/>
              </a:tblGrid>
              <a:tr h="614208">
                <a:tc>
                  <a:txBody>
                    <a:bodyPr/>
                    <a:lstStyle/>
                    <a:p>
                      <a:pPr algn="l"/>
                      <a:r>
                        <a:rPr lang="en-US" dirty="0" smtClean="0">
                          <a:solidFill>
                            <a:schemeClr val="tx2"/>
                          </a:solidFill>
                        </a:rPr>
                        <a:t> Package</a:t>
                      </a:r>
                    </a:p>
                    <a:p>
                      <a:pPr algn="l"/>
                      <a:r>
                        <a:rPr lang="en-US" b="0" dirty="0" smtClean="0">
                          <a:solidFill>
                            <a:schemeClr val="tx2"/>
                          </a:solidFill>
                        </a:rPr>
                        <a:t> Features &amp; Pricing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18525">
                <a:tc>
                  <a:txBody>
                    <a:bodyPr/>
                    <a:lstStyle/>
                    <a:p>
                      <a:pPr algn="l"/>
                      <a:r>
                        <a:rPr lang="en-US" sz="1400" dirty="0" smtClean="0">
                          <a:solidFill>
                            <a:schemeClr val="tx2"/>
                          </a:solidFill>
                          <a:latin typeface="+mj-lt"/>
                          <a:cs typeface="Arial" pitchFamily="34" charset="0"/>
                        </a:rPr>
                        <a:t>Monthly bandwidth</a:t>
                      </a:r>
                      <a:endParaRPr lang="en-US" sz="1400" dirty="0">
                        <a:solidFill>
                          <a:schemeClr val="tx2"/>
                        </a:solidFill>
                        <a:latin typeface="+mj-lt"/>
                        <a:cs typeface="Arial" pitchFamily="34" charset="0"/>
                      </a:endParaRPr>
                    </a:p>
                  </a:txBody>
                  <a:tcPr anchor="ctr">
                    <a:lnT w="12700" cap="flat" cmpd="sng" algn="ctr">
                      <a:noFill/>
                      <a:prstDash val="solid"/>
                      <a:round/>
                      <a:headEnd type="none" w="med" len="med"/>
                      <a:tailEnd type="none" w="med" len="med"/>
                    </a:lnT>
                    <a:noFill/>
                  </a:tcPr>
                </a:tc>
              </a:tr>
              <a:tr h="418525">
                <a:tc>
                  <a:txBody>
                    <a:bodyPr/>
                    <a:lstStyle/>
                    <a:p>
                      <a:pPr algn="l"/>
                      <a:r>
                        <a:rPr lang="en-US" sz="1400" dirty="0" smtClean="0">
                          <a:solidFill>
                            <a:schemeClr val="tx2"/>
                          </a:solidFill>
                          <a:latin typeface="+mj-lt"/>
                          <a:cs typeface="Arial" pitchFamily="34" charset="0"/>
                        </a:rPr>
                        <a:t>Space</a:t>
                      </a:r>
                      <a:endParaRPr lang="en-US" sz="1400" dirty="0">
                        <a:solidFill>
                          <a:schemeClr val="tx2"/>
                        </a:solidFill>
                        <a:latin typeface="+mj-lt"/>
                        <a:cs typeface="Arial" pitchFamily="34" charset="0"/>
                      </a:endParaRPr>
                    </a:p>
                  </a:txBody>
                  <a:tcPr anchor="ctr">
                    <a:noFill/>
                  </a:tcPr>
                </a:tc>
              </a:tr>
              <a:tr h="418525">
                <a:tc>
                  <a:txBody>
                    <a:bodyPr/>
                    <a:lstStyle/>
                    <a:p>
                      <a:pPr algn="l"/>
                      <a:r>
                        <a:rPr lang="en-US" sz="1400" dirty="0" smtClean="0">
                          <a:solidFill>
                            <a:schemeClr val="tx2"/>
                          </a:solidFill>
                          <a:latin typeface="+mj-lt"/>
                          <a:cs typeface="Arial" pitchFamily="34" charset="0"/>
                        </a:rPr>
                        <a:t>MySQL Databases</a:t>
                      </a:r>
                      <a:endParaRPr lang="en-US" sz="1400" dirty="0">
                        <a:solidFill>
                          <a:schemeClr val="tx2"/>
                        </a:solidFill>
                        <a:latin typeface="+mj-lt"/>
                        <a:cs typeface="Arial" pitchFamily="34" charset="0"/>
                      </a:endParaRPr>
                    </a:p>
                  </a:txBody>
                  <a:tcPr anchor="ctr">
                    <a:noFill/>
                  </a:tcPr>
                </a:tc>
              </a:tr>
              <a:tr h="418525">
                <a:tc>
                  <a:txBody>
                    <a:bodyPr/>
                    <a:lstStyle/>
                    <a:p>
                      <a:pPr algn="l"/>
                      <a:r>
                        <a:rPr lang="en-US" sz="1400" dirty="0" smtClean="0">
                          <a:solidFill>
                            <a:schemeClr val="tx2"/>
                          </a:solidFill>
                          <a:latin typeface="+mj-lt"/>
                          <a:cs typeface="Arial" pitchFamily="34" charset="0"/>
                        </a:rPr>
                        <a:t>Email  Accounts</a:t>
                      </a:r>
                      <a:endParaRPr lang="en-US" sz="1400" dirty="0">
                        <a:solidFill>
                          <a:schemeClr val="tx2"/>
                        </a:solidFill>
                        <a:latin typeface="+mj-lt"/>
                        <a:cs typeface="Arial" pitchFamily="34" charset="0"/>
                      </a:endParaRPr>
                    </a:p>
                  </a:txBody>
                  <a:tcPr anchor="ctr">
                    <a:noFill/>
                  </a:tcPr>
                </a:tc>
              </a:tr>
              <a:tr h="418525">
                <a:tc>
                  <a:txBody>
                    <a:bodyPr/>
                    <a:lstStyle/>
                    <a:p>
                      <a:pPr algn="l"/>
                      <a:r>
                        <a:rPr lang="en-US" sz="1400" dirty="0" smtClean="0">
                          <a:solidFill>
                            <a:schemeClr val="tx2"/>
                          </a:solidFill>
                          <a:latin typeface="+mj-lt"/>
                          <a:cs typeface="Arial" pitchFamily="34" charset="0"/>
                        </a:rPr>
                        <a:t>Google Ads Credits</a:t>
                      </a:r>
                      <a:endParaRPr lang="en-US" sz="1400" dirty="0">
                        <a:solidFill>
                          <a:schemeClr val="tx2"/>
                        </a:solidFill>
                        <a:latin typeface="+mj-lt"/>
                        <a:cs typeface="Arial" pitchFamily="34" charset="0"/>
                      </a:endParaRPr>
                    </a:p>
                  </a:txBody>
                  <a:tcPr anchor="ctr">
                    <a:noFill/>
                  </a:tcPr>
                </a:tc>
              </a:tr>
              <a:tr h="418525">
                <a:tc>
                  <a:txBody>
                    <a:bodyPr/>
                    <a:lstStyle/>
                    <a:p>
                      <a:pPr algn="l"/>
                      <a:r>
                        <a:rPr lang="en-US" sz="1400" dirty="0" smtClean="0">
                          <a:solidFill>
                            <a:schemeClr val="tx2"/>
                          </a:solidFill>
                          <a:latin typeface="+mj-lt"/>
                          <a:cs typeface="Arial" pitchFamily="34" charset="0"/>
                        </a:rPr>
                        <a:t>Free Domain Names</a:t>
                      </a:r>
                      <a:endParaRPr lang="en-US" sz="1400" dirty="0">
                        <a:solidFill>
                          <a:schemeClr val="tx2"/>
                        </a:solidFill>
                        <a:latin typeface="+mj-lt"/>
                        <a:cs typeface="Arial" pitchFamily="34" charset="0"/>
                      </a:endParaRPr>
                    </a:p>
                  </a:txBody>
                  <a:tcPr anchor="ctr">
                    <a:noFill/>
                  </a:tcPr>
                </a:tc>
              </a:tr>
            </a:tbl>
          </a:graphicData>
        </a:graphic>
      </p:graphicFrame>
      <p:graphicFrame>
        <p:nvGraphicFramePr>
          <p:cNvPr id="13" name="Content Placeholder 3"/>
          <p:cNvGraphicFramePr>
            <a:graphicFrameLocks/>
          </p:cNvGraphicFramePr>
          <p:nvPr>
            <p:extLst>
              <p:ext uri="{D42A27DB-BD31-4B8C-83A1-F6EECF244321}">
                <p14:modId xmlns:p14="http://schemas.microsoft.com/office/powerpoint/2010/main" val="3825214982"/>
              </p:ext>
            </p:extLst>
          </p:nvPr>
        </p:nvGraphicFramePr>
        <p:xfrm>
          <a:off x="5794445" y="2271658"/>
          <a:ext cx="2057400" cy="3403961"/>
        </p:xfrm>
        <a:graphic>
          <a:graphicData uri="http://schemas.openxmlformats.org/drawingml/2006/table">
            <a:tbl>
              <a:tblPr>
                <a:tableStyleId>{37CE84F3-28C3-443E-9E96-99CF82512B78}</a:tableStyleId>
              </a:tblPr>
              <a:tblGrid>
                <a:gridCol w="2057400"/>
              </a:tblGrid>
              <a:tr h="654737">
                <a:tc>
                  <a:txBody>
                    <a:bodyPr/>
                    <a:lstStyle/>
                    <a:p>
                      <a:pPr algn="ctr"/>
                      <a:r>
                        <a:rPr lang="en-US" b="1" dirty="0" smtClean="0">
                          <a:solidFill>
                            <a:schemeClr val="bg1"/>
                          </a:solidFill>
                          <a:latin typeface="+mj-lt"/>
                        </a:rPr>
                        <a:t>Best Value</a:t>
                      </a:r>
                    </a:p>
                    <a:p>
                      <a:pPr algn="ctr"/>
                      <a:r>
                        <a:rPr lang="en-US" b="0" dirty="0" smtClean="0">
                          <a:solidFill>
                            <a:schemeClr val="bg1"/>
                          </a:solidFill>
                          <a:latin typeface="+mj-lt"/>
                        </a:rPr>
                        <a:t>$30 Per Month</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lumMod val="75000"/>
                      </a:schemeClr>
                    </a:solidFill>
                  </a:tcPr>
                </a:tc>
              </a:tr>
              <a:tr h="458204">
                <a:tc>
                  <a:txBody>
                    <a:bodyPr/>
                    <a:lstStyle/>
                    <a:p>
                      <a:pPr algn="ctr"/>
                      <a:r>
                        <a:rPr lang="en-US" sz="1400" dirty="0" smtClean="0">
                          <a:solidFill>
                            <a:schemeClr val="bg1"/>
                          </a:solidFill>
                          <a:latin typeface="Arial" pitchFamily="34" charset="0"/>
                          <a:cs typeface="Arial" pitchFamily="34" charset="0"/>
                        </a:rPr>
                        <a:t>50 GB</a:t>
                      </a:r>
                      <a:endParaRPr lang="en-US" sz="1400"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r h="458204">
                <a:tc>
                  <a:txBody>
                    <a:bodyPr/>
                    <a:lstStyle/>
                    <a:p>
                      <a:pPr algn="ctr"/>
                      <a:r>
                        <a:rPr lang="en-US" sz="1400" dirty="0" smtClean="0">
                          <a:solidFill>
                            <a:schemeClr val="bg1"/>
                          </a:solidFill>
                          <a:latin typeface="Arial" pitchFamily="34" charset="0"/>
                          <a:cs typeface="Arial" pitchFamily="34" charset="0"/>
                        </a:rPr>
                        <a:t>100GB</a:t>
                      </a:r>
                      <a:endParaRPr lang="en-US" sz="1400"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r h="458204">
                <a:tc>
                  <a:txBody>
                    <a:bodyPr/>
                    <a:lstStyle/>
                    <a:p>
                      <a:pPr algn="ctr"/>
                      <a:r>
                        <a:rPr lang="en-US" sz="1400" dirty="0" smtClean="0">
                          <a:solidFill>
                            <a:schemeClr val="bg1"/>
                          </a:solidFill>
                          <a:latin typeface="Arial" pitchFamily="34" charset="0"/>
                          <a:cs typeface="Arial" pitchFamily="34" charset="0"/>
                        </a:rPr>
                        <a:t>50</a:t>
                      </a:r>
                      <a:endParaRPr lang="en-US" sz="1400"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r h="458204">
                <a:tc>
                  <a:txBody>
                    <a:bodyPr/>
                    <a:lstStyle/>
                    <a:p>
                      <a:pPr algn="ctr"/>
                      <a:r>
                        <a:rPr lang="en-US" sz="1400" dirty="0" smtClean="0">
                          <a:solidFill>
                            <a:schemeClr val="bg1"/>
                          </a:solidFill>
                          <a:latin typeface="Arial" pitchFamily="34" charset="0"/>
                          <a:cs typeface="Arial" pitchFamily="34" charset="0"/>
                        </a:rPr>
                        <a:t>100</a:t>
                      </a:r>
                      <a:endParaRPr lang="en-US" sz="1400"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r h="458204">
                <a:tc>
                  <a:txBody>
                    <a:bodyPr/>
                    <a:lstStyle/>
                    <a:p>
                      <a:pPr algn="ctr"/>
                      <a:r>
                        <a:rPr lang="en-US" sz="1400" dirty="0" smtClean="0">
                          <a:solidFill>
                            <a:schemeClr val="bg1"/>
                          </a:solidFill>
                          <a:latin typeface="Arial" pitchFamily="34" charset="0"/>
                          <a:cs typeface="Arial" pitchFamily="34" charset="0"/>
                        </a:rPr>
                        <a:t>Yes</a:t>
                      </a:r>
                      <a:endParaRPr lang="en-US" sz="1400"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r h="458204">
                <a:tc>
                  <a:txBody>
                    <a:bodyPr/>
                    <a:lstStyle/>
                    <a:p>
                      <a:pPr algn="ctr"/>
                      <a:r>
                        <a:rPr lang="en-US" sz="2000" b="1" dirty="0" smtClean="0">
                          <a:solidFill>
                            <a:schemeClr val="bg1"/>
                          </a:solidFill>
                          <a:latin typeface="Arial" pitchFamily="34" charset="0"/>
                          <a:cs typeface="Arial" pitchFamily="34" charset="0"/>
                          <a:sym typeface="Symbol"/>
                        </a:rPr>
                        <a:t></a:t>
                      </a:r>
                      <a:endParaRPr lang="en-US" sz="2000" b="1" dirty="0">
                        <a:solidFill>
                          <a:schemeClr val="bg1"/>
                        </a:solidFill>
                        <a:latin typeface="Arial" pitchFamily="34" charset="0"/>
                        <a:cs typeface="Arial" pitchFamily="34" charset="0"/>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2"/>
                    </a:solidFill>
                  </a:tcPr>
                </a:tc>
              </a:tr>
            </a:tbl>
          </a:graphicData>
        </a:graphic>
      </p:graphicFrame>
    </p:spTree>
    <p:extLst>
      <p:ext uri="{BB962C8B-B14F-4D97-AF65-F5344CB8AC3E}">
        <p14:creationId xmlns:p14="http://schemas.microsoft.com/office/powerpoint/2010/main" val="1191249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Testimonial</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26</a:t>
              </a:fld>
              <a:endParaRPr lang="en-US" sz="1000" dirty="0">
                <a:solidFill>
                  <a:schemeClr val="bg1"/>
                </a:solidFill>
                <a:latin typeface="Lato" pitchFamily="34" charset="0"/>
              </a:endParaRPr>
            </a:p>
          </p:txBody>
        </p:sp>
      </p:grpSp>
      <p:sp>
        <p:nvSpPr>
          <p:cNvPr id="9" name="Oval 8"/>
          <p:cNvSpPr/>
          <p:nvPr/>
        </p:nvSpPr>
        <p:spPr>
          <a:xfrm>
            <a:off x="1997866" y="2751274"/>
            <a:ext cx="1828800" cy="1828800"/>
          </a:xfrm>
          <a:prstGeom prst="ellipse">
            <a:avLst/>
          </a:prstGeom>
          <a:solidFill>
            <a:schemeClr val="accent5">
              <a:lumMod val="60000"/>
              <a:lumOff val="40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AutoShape 1"/>
          <p:cNvSpPr>
            <a:spLocks/>
          </p:cNvSpPr>
          <p:nvPr/>
        </p:nvSpPr>
        <p:spPr bwMode="auto">
          <a:xfrm>
            <a:off x="1545433" y="224879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RANDY</a:t>
            </a: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 MAMOOTH</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1" name="AutoShape 1"/>
          <p:cNvSpPr>
            <a:spLocks/>
          </p:cNvSpPr>
          <p:nvPr/>
        </p:nvSpPr>
        <p:spPr bwMode="auto">
          <a:xfrm>
            <a:off x="1530580" y="4752993"/>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rPr>
              <a:t>EXTREME WATCH</a:t>
            </a:r>
            <a:endParaRPr lang="es-ES" sz="1600" spc="300" dirty="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2" name="Rectangle 3"/>
          <p:cNvSpPr>
            <a:spLocks/>
          </p:cNvSpPr>
          <p:nvPr/>
        </p:nvSpPr>
        <p:spPr bwMode="auto">
          <a:xfrm>
            <a:off x="1620370" y="5103258"/>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
        <p:nvSpPr>
          <p:cNvPr id="13" name="Rectangle 9"/>
          <p:cNvSpPr>
            <a:spLocks/>
          </p:cNvSpPr>
          <p:nvPr/>
        </p:nvSpPr>
        <p:spPr bwMode="auto">
          <a:xfrm>
            <a:off x="5009462" y="2423189"/>
            <a:ext cx="2164976" cy="25543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ctr">
              <a:defRPr/>
            </a:pPr>
            <a:r>
              <a:rPr lang="id-ID" smtClean="0">
                <a:solidFill>
                  <a:schemeClr val="bg1">
                    <a:lumMod val="65000"/>
                  </a:schemeClr>
                </a:solidFill>
                <a:ea typeface="ＭＳ Ｐゴシック" charset="0"/>
                <a:cs typeface="Source Sans Pro Semibold"/>
                <a:sym typeface="Source Sans Pro Bold" charset="0"/>
              </a:rPr>
              <a:t>“ </a:t>
            </a:r>
            <a:r>
              <a:rPr lang="en-US" smtClean="0">
                <a:solidFill>
                  <a:schemeClr val="bg1">
                    <a:lumMod val="65000"/>
                  </a:schemeClr>
                </a:solidFill>
                <a:ea typeface="ＭＳ Ｐゴシック" charset="0"/>
                <a:cs typeface="Source Sans Pro Semibold"/>
                <a:sym typeface="Source Sans Pro Bold" charset="0"/>
              </a:rPr>
              <a:t>Maecenas </a:t>
            </a:r>
            <a:r>
              <a:rPr lang="en-US">
                <a:solidFill>
                  <a:schemeClr val="bg1">
                    <a:lumMod val="65000"/>
                  </a:schemeClr>
                </a:solidFill>
                <a:ea typeface="ＭＳ Ｐゴシック" charset="0"/>
                <a:cs typeface="Source Sans Pro Semibold"/>
                <a:sym typeface="Source Sans Pro Bold" charset="0"/>
              </a:rPr>
              <a:t>sed diam eget 70% varius blandit sit amet non magna. Duis mollis, est non commodo luctus, nisi erat porttitor ligula, eget lacinia odio sem nec elit</a:t>
            </a:r>
            <a:r>
              <a:rPr lang="en-US" smtClean="0">
                <a:solidFill>
                  <a:schemeClr val="bg1">
                    <a:lumMod val="65000"/>
                  </a:schemeClr>
                </a:solidFill>
                <a:ea typeface="ＭＳ Ｐゴシック" charset="0"/>
                <a:cs typeface="Source Sans Pro Semibold"/>
                <a:sym typeface="Source Sans Pro Bold" charset="0"/>
              </a:rPr>
              <a:t>.</a:t>
            </a:r>
            <a:r>
              <a:rPr lang="id-ID" smtClean="0">
                <a:solidFill>
                  <a:schemeClr val="bg1">
                    <a:lumMod val="65000"/>
                  </a:schemeClr>
                </a:solidFill>
                <a:ea typeface="ＭＳ Ｐゴシック" charset="0"/>
                <a:cs typeface="Source Sans Pro Semibold"/>
                <a:sym typeface="Source Sans Pro Bold" charset="0"/>
              </a:rPr>
              <a:t> “</a:t>
            </a:r>
            <a:endParaRPr lang="en-US">
              <a:solidFill>
                <a:schemeClr val="bg1">
                  <a:lumMod val="65000"/>
                </a:schemeClr>
              </a:solidFill>
              <a:ea typeface="ＭＳ Ｐゴシック" charset="0"/>
              <a:cs typeface="Source Sans Pro Semibold"/>
              <a:sym typeface="Source Sans Pro Bold" charset="0"/>
            </a:endParaRPr>
          </a:p>
        </p:txBody>
      </p:sp>
      <p:sp>
        <p:nvSpPr>
          <p:cNvPr id="14" name="Oval 13"/>
          <p:cNvSpPr/>
          <p:nvPr/>
        </p:nvSpPr>
        <p:spPr>
          <a:xfrm>
            <a:off x="8109009" y="2751274"/>
            <a:ext cx="1828800" cy="1828800"/>
          </a:xfrm>
          <a:prstGeom prst="ellipse">
            <a:avLst/>
          </a:prstGeom>
          <a:solidFill>
            <a:schemeClr val="accent5">
              <a:lumMod val="60000"/>
              <a:lumOff val="40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AutoShape 1"/>
          <p:cNvSpPr>
            <a:spLocks/>
          </p:cNvSpPr>
          <p:nvPr/>
        </p:nvSpPr>
        <p:spPr bwMode="auto">
          <a:xfrm>
            <a:off x="7656576" y="224879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VALENTINO</a:t>
            </a: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 KURSI</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6" name="AutoShape 1"/>
          <p:cNvSpPr>
            <a:spLocks/>
          </p:cNvSpPr>
          <p:nvPr/>
        </p:nvSpPr>
        <p:spPr bwMode="auto">
          <a:xfrm>
            <a:off x="7641723" y="4752993"/>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rPr>
              <a:t>MEN STORE</a:t>
            </a:r>
            <a:endParaRPr lang="es-ES" sz="1600" spc="300" dirty="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7" name="Rectangle 3"/>
          <p:cNvSpPr>
            <a:spLocks/>
          </p:cNvSpPr>
          <p:nvPr/>
        </p:nvSpPr>
        <p:spPr bwMode="auto">
          <a:xfrm>
            <a:off x="7731513" y="5103258"/>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spTree>
    <p:extLst>
      <p:ext uri="{BB962C8B-B14F-4D97-AF65-F5344CB8AC3E}">
        <p14:creationId xmlns:p14="http://schemas.microsoft.com/office/powerpoint/2010/main" val="1546620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6" presetClass="entr" presetSubtype="21" fill="hold" grpId="0" nodeType="withEffect">
                                  <p:stCondLst>
                                    <p:cond delay="1300"/>
                                  </p:stCondLst>
                                  <p:childTnLst>
                                    <p:set>
                                      <p:cBhvr>
                                        <p:cTn id="15" dur="1" fill="hold">
                                          <p:stCondLst>
                                            <p:cond delay="0"/>
                                          </p:stCondLst>
                                        </p:cTn>
                                        <p:tgtEl>
                                          <p:spTgt spid="13"/>
                                        </p:tgtEl>
                                        <p:attrNameLst>
                                          <p:attrName>style.visibility</p:attrName>
                                        </p:attrNameLst>
                                      </p:cBhvr>
                                      <p:to>
                                        <p:strVal val="visible"/>
                                      </p:to>
                                    </p:set>
                                    <p:animEffect transition="in" filter="barn(inVertical)">
                                      <p:cBhvr>
                                        <p:cTn id="1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Expert Team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27</a:t>
              </a:fld>
              <a:endParaRPr lang="en-US" sz="1000" dirty="0">
                <a:solidFill>
                  <a:schemeClr val="bg1"/>
                </a:solidFill>
                <a:latin typeface="Lato" pitchFamily="34" charset="0"/>
              </a:endParaRPr>
            </a:p>
          </p:txBody>
        </p:sp>
      </p:grpSp>
      <p:cxnSp>
        <p:nvCxnSpPr>
          <p:cNvPr id="9" name="Straight Connector 8"/>
          <p:cNvCxnSpPr/>
          <p:nvPr/>
        </p:nvCxnSpPr>
        <p:spPr>
          <a:xfrm>
            <a:off x="1750249" y="2187052"/>
            <a:ext cx="272975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AutoShape 1"/>
          <p:cNvSpPr>
            <a:spLocks/>
          </p:cNvSpPr>
          <p:nvPr/>
        </p:nvSpPr>
        <p:spPr bwMode="auto">
          <a:xfrm>
            <a:off x="4728772" y="2012661"/>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defRPr/>
            </a:pP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COMPANY FOUNDER</a:t>
            </a:r>
            <a:endParaRPr lang="es-ES" sz="1600"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cxnSp>
        <p:nvCxnSpPr>
          <p:cNvPr id="11" name="Straight Connector 10"/>
          <p:cNvCxnSpPr/>
          <p:nvPr/>
        </p:nvCxnSpPr>
        <p:spPr>
          <a:xfrm>
            <a:off x="7590755" y="2187052"/>
            <a:ext cx="272975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1687607" y="2774309"/>
            <a:ext cx="2763371" cy="3419548"/>
            <a:chOff x="1956547" y="2443371"/>
            <a:chExt cx="2763371" cy="3419548"/>
          </a:xfrm>
        </p:grpSpPr>
        <p:sp>
          <p:nvSpPr>
            <p:cNvPr id="13" name="Oval 12"/>
            <p:cNvSpPr/>
            <p:nvPr/>
          </p:nvSpPr>
          <p:spPr>
            <a:xfrm>
              <a:off x="2423833" y="2443371"/>
              <a:ext cx="1828800" cy="18288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AutoShape 1"/>
            <p:cNvSpPr>
              <a:spLocks/>
            </p:cNvSpPr>
            <p:nvPr/>
          </p:nvSpPr>
          <p:spPr bwMode="auto">
            <a:xfrm>
              <a:off x="1956547" y="4374286"/>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RANDY</a:t>
              </a: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 MAMOOTH</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5" name="AutoShape 1"/>
            <p:cNvSpPr>
              <a:spLocks/>
            </p:cNvSpPr>
            <p:nvPr/>
          </p:nvSpPr>
          <p:spPr bwMode="auto">
            <a:xfrm>
              <a:off x="1956547" y="4619481"/>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b="1" i="1" spc="300" smtClean="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rPr>
                <a:t>CEO</a:t>
              </a:r>
              <a:endParaRPr lang="es-ES" sz="1600" i="1" spc="300" dirty="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6" name="Rectangle 3"/>
            <p:cNvSpPr>
              <a:spLocks/>
            </p:cNvSpPr>
            <p:nvPr/>
          </p:nvSpPr>
          <p:spPr bwMode="auto">
            <a:xfrm>
              <a:off x="2106420" y="4983249"/>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17" name="Group 16"/>
          <p:cNvGrpSpPr/>
          <p:nvPr/>
        </p:nvGrpSpPr>
        <p:grpSpPr>
          <a:xfrm>
            <a:off x="4766221" y="2774309"/>
            <a:ext cx="2763371" cy="3419548"/>
            <a:chOff x="1956547" y="2443371"/>
            <a:chExt cx="2763371" cy="3419548"/>
          </a:xfrm>
        </p:grpSpPr>
        <p:sp>
          <p:nvSpPr>
            <p:cNvPr id="18" name="Oval 17"/>
            <p:cNvSpPr/>
            <p:nvPr/>
          </p:nvSpPr>
          <p:spPr>
            <a:xfrm>
              <a:off x="2423833" y="2443371"/>
              <a:ext cx="1828800" cy="18288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AutoShape 1"/>
            <p:cNvSpPr>
              <a:spLocks/>
            </p:cNvSpPr>
            <p:nvPr/>
          </p:nvSpPr>
          <p:spPr bwMode="auto">
            <a:xfrm>
              <a:off x="1956547" y="4374286"/>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DEDDY</a:t>
              </a: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 DOLLY</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20" name="AutoShape 1"/>
            <p:cNvSpPr>
              <a:spLocks/>
            </p:cNvSpPr>
            <p:nvPr/>
          </p:nvSpPr>
          <p:spPr bwMode="auto">
            <a:xfrm>
              <a:off x="1956547" y="4619481"/>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b="1" i="1" spc="300" smtClean="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rPr>
                <a:t>Co-Founder</a:t>
              </a:r>
              <a:endParaRPr lang="es-ES" sz="1600" i="1" spc="300" dirty="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21" name="Rectangle 3"/>
            <p:cNvSpPr>
              <a:spLocks/>
            </p:cNvSpPr>
            <p:nvPr/>
          </p:nvSpPr>
          <p:spPr bwMode="auto">
            <a:xfrm>
              <a:off x="2106420" y="4983249"/>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22" name="Group 21"/>
          <p:cNvGrpSpPr/>
          <p:nvPr/>
        </p:nvGrpSpPr>
        <p:grpSpPr>
          <a:xfrm>
            <a:off x="8007614" y="2774309"/>
            <a:ext cx="2763371" cy="3419548"/>
            <a:chOff x="1956547" y="2443371"/>
            <a:chExt cx="2763371" cy="3419548"/>
          </a:xfrm>
        </p:grpSpPr>
        <p:sp>
          <p:nvSpPr>
            <p:cNvPr id="23" name="Oval 22"/>
            <p:cNvSpPr/>
            <p:nvPr/>
          </p:nvSpPr>
          <p:spPr>
            <a:xfrm>
              <a:off x="2423833" y="2443371"/>
              <a:ext cx="1828800" cy="18288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AutoShape 1"/>
            <p:cNvSpPr>
              <a:spLocks/>
            </p:cNvSpPr>
            <p:nvPr/>
          </p:nvSpPr>
          <p:spPr bwMode="auto">
            <a:xfrm>
              <a:off x="1956547" y="4374286"/>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JOHN</a:t>
              </a:r>
              <a:r>
                <a:rPr lang="id-ID" sz="1600" b="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 AMADOE</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25" name="AutoShape 1"/>
            <p:cNvSpPr>
              <a:spLocks/>
            </p:cNvSpPr>
            <p:nvPr/>
          </p:nvSpPr>
          <p:spPr bwMode="auto">
            <a:xfrm>
              <a:off x="1956547" y="4619481"/>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b="1" i="1" spc="300" smtClean="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rPr>
                <a:t>Co-Founder</a:t>
              </a:r>
              <a:endParaRPr lang="es-ES" sz="1600" i="1" spc="300" dirty="0">
                <a:solidFill>
                  <a:schemeClr val="accent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26" name="Rectangle 3"/>
            <p:cNvSpPr>
              <a:spLocks/>
            </p:cNvSpPr>
            <p:nvPr/>
          </p:nvSpPr>
          <p:spPr bwMode="auto">
            <a:xfrm>
              <a:off x="2106420" y="4983249"/>
              <a:ext cx="2613498" cy="8796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spTree>
    <p:extLst>
      <p:ext uri="{BB962C8B-B14F-4D97-AF65-F5344CB8AC3E}">
        <p14:creationId xmlns:p14="http://schemas.microsoft.com/office/powerpoint/2010/main" val="290203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1"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The Specialist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28</a:t>
              </a:fld>
              <a:endParaRPr lang="en-US" sz="1000" dirty="0">
                <a:solidFill>
                  <a:schemeClr val="bg1"/>
                </a:solidFill>
                <a:latin typeface="Lato" pitchFamily="34" charset="0"/>
              </a:endParaRPr>
            </a:p>
          </p:txBody>
        </p:sp>
      </p:grpSp>
      <p:sp>
        <p:nvSpPr>
          <p:cNvPr id="10" name="Oval 9"/>
          <p:cNvSpPr/>
          <p:nvPr/>
        </p:nvSpPr>
        <p:spPr>
          <a:xfrm>
            <a:off x="852935" y="1796696"/>
            <a:ext cx="1828800" cy="1828800"/>
          </a:xfrm>
          <a:prstGeom prst="ellips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AutoShape 1"/>
          <p:cNvSpPr>
            <a:spLocks/>
          </p:cNvSpPr>
          <p:nvPr/>
        </p:nvSpPr>
        <p:spPr bwMode="auto">
          <a:xfrm>
            <a:off x="363073" y="3726788"/>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spc="300" smtClean="0">
                <a:solidFill>
                  <a:schemeClr val="tx2"/>
                </a:solidFill>
                <a:latin typeface="Lato Black" panose="020F0A02020204030203" pitchFamily="34" charset="0"/>
                <a:ea typeface="Open Sans" panose="020B0606030504020204" pitchFamily="34" charset="0"/>
                <a:cs typeface="Lato Black" panose="020F0A02020204030203" pitchFamily="34" charset="0"/>
                <a:sym typeface="League Gothic" charset="0"/>
              </a:rPr>
              <a:t>JOHN MOGUL</a:t>
            </a:r>
            <a:endParaRPr lang="es-ES" sz="1600" b="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2" name="AutoShape 1"/>
          <p:cNvSpPr>
            <a:spLocks/>
          </p:cNvSpPr>
          <p:nvPr/>
        </p:nvSpPr>
        <p:spPr bwMode="auto">
          <a:xfrm>
            <a:off x="363073" y="3971983"/>
            <a:ext cx="2763371" cy="3487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1600" b="1" i="1" spc="300" smtClean="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rPr>
              <a:t>Co-Founder</a:t>
            </a:r>
            <a:endParaRPr lang="es-ES" sz="1600" i="1" spc="300" dirty="0">
              <a:solidFill>
                <a:schemeClr val="tx2"/>
              </a:solidFill>
              <a:latin typeface="Lato" panose="020F0502020204030203" pitchFamily="34" charset="0"/>
              <a:ea typeface="Open Sans" panose="020B0606030504020204" pitchFamily="34" charset="0"/>
              <a:cs typeface="Lato" panose="020F0502020204030203" pitchFamily="34" charset="0"/>
              <a:sym typeface="League Gothic" charset="0"/>
            </a:endParaRPr>
          </a:p>
        </p:txBody>
      </p:sp>
      <p:sp>
        <p:nvSpPr>
          <p:cNvPr id="13" name="Content Placeholder 2"/>
          <p:cNvSpPr txBox="1">
            <a:spLocks/>
          </p:cNvSpPr>
          <p:nvPr/>
        </p:nvSpPr>
        <p:spPr>
          <a:xfrm>
            <a:off x="852935" y="4533218"/>
            <a:ext cx="1828800" cy="121920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333" i="1" dirty="0" err="1"/>
              <a:t>Lorem</a:t>
            </a:r>
            <a:r>
              <a:rPr lang="en-US" sz="1333" i="1" dirty="0"/>
              <a:t> ipsum dolor sit amet, consectetur adipiscing elit. Curabitur elementum posuere pretium. </a:t>
            </a:r>
          </a:p>
        </p:txBody>
      </p:sp>
      <p:grpSp>
        <p:nvGrpSpPr>
          <p:cNvPr id="14" name="Group 13"/>
          <p:cNvGrpSpPr/>
          <p:nvPr/>
        </p:nvGrpSpPr>
        <p:grpSpPr>
          <a:xfrm>
            <a:off x="1069137" y="5864532"/>
            <a:ext cx="1485723" cy="441655"/>
            <a:chOff x="10062354" y="6047786"/>
            <a:chExt cx="1485723" cy="441655"/>
          </a:xfrm>
        </p:grpSpPr>
        <p:sp>
          <p:nvSpPr>
            <p:cNvPr id="15" name="Freeform 14"/>
            <p:cNvSpPr>
              <a:spLocks noEditPoints="1"/>
            </p:cNvSpPr>
            <p:nvPr/>
          </p:nvSpPr>
          <p:spPr bwMode="auto">
            <a:xfrm>
              <a:off x="11109927" y="6047786"/>
              <a:ext cx="438150" cy="438150"/>
            </a:xfrm>
            <a:custGeom>
              <a:avLst/>
              <a:gdLst>
                <a:gd name="T0" fmla="*/ 97 w 194"/>
                <a:gd name="T1" fmla="*/ 0 h 194"/>
                <a:gd name="T2" fmla="*/ 166 w 194"/>
                <a:gd name="T3" fmla="*/ 28 h 194"/>
                <a:gd name="T4" fmla="*/ 194 w 194"/>
                <a:gd name="T5" fmla="*/ 97 h 194"/>
                <a:gd name="T6" fmla="*/ 166 w 194"/>
                <a:gd name="T7" fmla="*/ 165 h 194"/>
                <a:gd name="T8" fmla="*/ 97 w 194"/>
                <a:gd name="T9" fmla="*/ 194 h 194"/>
                <a:gd name="T10" fmla="*/ 97 w 194"/>
                <a:gd name="T11" fmla="*/ 170 h 194"/>
                <a:gd name="T12" fmla="*/ 149 w 194"/>
                <a:gd name="T13" fmla="*/ 148 h 194"/>
                <a:gd name="T14" fmla="*/ 170 w 194"/>
                <a:gd name="T15" fmla="*/ 97 h 194"/>
                <a:gd name="T16" fmla="*/ 149 w 194"/>
                <a:gd name="T17" fmla="*/ 45 h 194"/>
                <a:gd name="T18" fmla="*/ 97 w 194"/>
                <a:gd name="T19" fmla="*/ 24 h 194"/>
                <a:gd name="T20" fmla="*/ 97 w 194"/>
                <a:gd name="T21" fmla="*/ 0 h 194"/>
                <a:gd name="T22" fmla="*/ 97 w 194"/>
                <a:gd name="T23" fmla="*/ 194 h 194"/>
                <a:gd name="T24" fmla="*/ 29 w 194"/>
                <a:gd name="T25" fmla="*/ 165 h 194"/>
                <a:gd name="T26" fmla="*/ 0 w 194"/>
                <a:gd name="T27" fmla="*/ 97 h 194"/>
                <a:gd name="T28" fmla="*/ 29 w 194"/>
                <a:gd name="T29" fmla="*/ 28 h 194"/>
                <a:gd name="T30" fmla="*/ 97 w 194"/>
                <a:gd name="T31" fmla="*/ 0 h 194"/>
                <a:gd name="T32" fmla="*/ 97 w 194"/>
                <a:gd name="T33" fmla="*/ 24 h 194"/>
                <a:gd name="T34" fmla="*/ 46 w 194"/>
                <a:gd name="T35" fmla="*/ 45 h 194"/>
                <a:gd name="T36" fmla="*/ 24 w 194"/>
                <a:gd name="T37" fmla="*/ 97 h 194"/>
                <a:gd name="T38" fmla="*/ 46 w 194"/>
                <a:gd name="T39" fmla="*/ 148 h 194"/>
                <a:gd name="T40" fmla="*/ 97 w 194"/>
                <a:gd name="T41" fmla="*/ 170 h 194"/>
                <a:gd name="T42" fmla="*/ 97 w 194"/>
                <a:gd name="T43"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194">
                  <a:moveTo>
                    <a:pt x="97" y="0"/>
                  </a:moveTo>
                  <a:cubicBezTo>
                    <a:pt x="124" y="0"/>
                    <a:pt x="148" y="11"/>
                    <a:pt x="166" y="28"/>
                  </a:cubicBezTo>
                  <a:cubicBezTo>
                    <a:pt x="183" y="46"/>
                    <a:pt x="194" y="70"/>
                    <a:pt x="194" y="97"/>
                  </a:cubicBezTo>
                  <a:cubicBezTo>
                    <a:pt x="194" y="124"/>
                    <a:pt x="183" y="148"/>
                    <a:pt x="166" y="165"/>
                  </a:cubicBezTo>
                  <a:cubicBezTo>
                    <a:pt x="148" y="183"/>
                    <a:pt x="124" y="194"/>
                    <a:pt x="97" y="194"/>
                  </a:cubicBezTo>
                  <a:cubicBezTo>
                    <a:pt x="97" y="170"/>
                    <a:pt x="97" y="170"/>
                    <a:pt x="97" y="170"/>
                  </a:cubicBezTo>
                  <a:cubicBezTo>
                    <a:pt x="117" y="170"/>
                    <a:pt x="135" y="161"/>
                    <a:pt x="149" y="148"/>
                  </a:cubicBezTo>
                  <a:cubicBezTo>
                    <a:pt x="162" y="135"/>
                    <a:pt x="170" y="117"/>
                    <a:pt x="170" y="97"/>
                  </a:cubicBezTo>
                  <a:cubicBezTo>
                    <a:pt x="170" y="77"/>
                    <a:pt x="162" y="59"/>
                    <a:pt x="149" y="45"/>
                  </a:cubicBezTo>
                  <a:cubicBezTo>
                    <a:pt x="135" y="32"/>
                    <a:pt x="117" y="24"/>
                    <a:pt x="97" y="24"/>
                  </a:cubicBezTo>
                  <a:lnTo>
                    <a:pt x="97" y="0"/>
                  </a:lnTo>
                  <a:close/>
                  <a:moveTo>
                    <a:pt x="97" y="194"/>
                  </a:moveTo>
                  <a:cubicBezTo>
                    <a:pt x="70" y="194"/>
                    <a:pt x="46" y="183"/>
                    <a:pt x="29" y="165"/>
                  </a:cubicBezTo>
                  <a:cubicBezTo>
                    <a:pt x="11" y="148"/>
                    <a:pt x="0" y="124"/>
                    <a:pt x="0" y="97"/>
                  </a:cubicBezTo>
                  <a:cubicBezTo>
                    <a:pt x="0" y="70"/>
                    <a:pt x="11" y="46"/>
                    <a:pt x="29" y="28"/>
                  </a:cubicBezTo>
                  <a:cubicBezTo>
                    <a:pt x="46" y="11"/>
                    <a:pt x="70" y="0"/>
                    <a:pt x="97" y="0"/>
                  </a:cubicBezTo>
                  <a:cubicBezTo>
                    <a:pt x="97" y="24"/>
                    <a:pt x="97" y="24"/>
                    <a:pt x="97" y="24"/>
                  </a:cubicBezTo>
                  <a:cubicBezTo>
                    <a:pt x="77" y="24"/>
                    <a:pt x="59" y="32"/>
                    <a:pt x="46" y="45"/>
                  </a:cubicBezTo>
                  <a:cubicBezTo>
                    <a:pt x="32" y="59"/>
                    <a:pt x="24" y="77"/>
                    <a:pt x="24" y="97"/>
                  </a:cubicBezTo>
                  <a:cubicBezTo>
                    <a:pt x="24" y="117"/>
                    <a:pt x="32" y="135"/>
                    <a:pt x="46" y="148"/>
                  </a:cubicBezTo>
                  <a:cubicBezTo>
                    <a:pt x="59" y="161"/>
                    <a:pt x="77" y="170"/>
                    <a:pt x="97" y="170"/>
                  </a:cubicBezTo>
                  <a:lnTo>
                    <a:pt x="97"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Oval 15"/>
            <p:cNvSpPr/>
            <p:nvPr/>
          </p:nvSpPr>
          <p:spPr>
            <a:xfrm>
              <a:off x="11168452" y="6074327"/>
              <a:ext cx="351050" cy="35079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smtClean="0">
                  <a:solidFill>
                    <a:schemeClr val="tx2"/>
                  </a:solidFill>
                  <a:latin typeface="Sosa" pitchFamily="2" charset="0"/>
                </a:rPr>
                <a:t>x</a:t>
              </a:r>
              <a:endParaRPr lang="en-US" sz="1200" dirty="0">
                <a:solidFill>
                  <a:schemeClr val="tx2"/>
                </a:solidFill>
                <a:latin typeface="Sosa" pitchFamily="2" charset="0"/>
              </a:endParaRPr>
            </a:p>
          </p:txBody>
        </p:sp>
        <p:sp>
          <p:nvSpPr>
            <p:cNvPr id="17" name="Freeform 16"/>
            <p:cNvSpPr>
              <a:spLocks noEditPoints="1"/>
            </p:cNvSpPr>
            <p:nvPr/>
          </p:nvSpPr>
          <p:spPr bwMode="auto">
            <a:xfrm>
              <a:off x="10586942" y="6047786"/>
              <a:ext cx="438150" cy="438150"/>
            </a:xfrm>
            <a:custGeom>
              <a:avLst/>
              <a:gdLst>
                <a:gd name="T0" fmla="*/ 97 w 194"/>
                <a:gd name="T1" fmla="*/ 0 h 194"/>
                <a:gd name="T2" fmla="*/ 166 w 194"/>
                <a:gd name="T3" fmla="*/ 28 h 194"/>
                <a:gd name="T4" fmla="*/ 194 w 194"/>
                <a:gd name="T5" fmla="*/ 97 h 194"/>
                <a:gd name="T6" fmla="*/ 166 w 194"/>
                <a:gd name="T7" fmla="*/ 165 h 194"/>
                <a:gd name="T8" fmla="*/ 97 w 194"/>
                <a:gd name="T9" fmla="*/ 194 h 194"/>
                <a:gd name="T10" fmla="*/ 97 w 194"/>
                <a:gd name="T11" fmla="*/ 170 h 194"/>
                <a:gd name="T12" fmla="*/ 149 w 194"/>
                <a:gd name="T13" fmla="*/ 148 h 194"/>
                <a:gd name="T14" fmla="*/ 170 w 194"/>
                <a:gd name="T15" fmla="*/ 97 h 194"/>
                <a:gd name="T16" fmla="*/ 149 w 194"/>
                <a:gd name="T17" fmla="*/ 45 h 194"/>
                <a:gd name="T18" fmla="*/ 97 w 194"/>
                <a:gd name="T19" fmla="*/ 24 h 194"/>
                <a:gd name="T20" fmla="*/ 97 w 194"/>
                <a:gd name="T21" fmla="*/ 0 h 194"/>
                <a:gd name="T22" fmla="*/ 97 w 194"/>
                <a:gd name="T23" fmla="*/ 194 h 194"/>
                <a:gd name="T24" fmla="*/ 29 w 194"/>
                <a:gd name="T25" fmla="*/ 165 h 194"/>
                <a:gd name="T26" fmla="*/ 0 w 194"/>
                <a:gd name="T27" fmla="*/ 97 h 194"/>
                <a:gd name="T28" fmla="*/ 29 w 194"/>
                <a:gd name="T29" fmla="*/ 28 h 194"/>
                <a:gd name="T30" fmla="*/ 97 w 194"/>
                <a:gd name="T31" fmla="*/ 0 h 194"/>
                <a:gd name="T32" fmla="*/ 97 w 194"/>
                <a:gd name="T33" fmla="*/ 24 h 194"/>
                <a:gd name="T34" fmla="*/ 46 w 194"/>
                <a:gd name="T35" fmla="*/ 45 h 194"/>
                <a:gd name="T36" fmla="*/ 24 w 194"/>
                <a:gd name="T37" fmla="*/ 97 h 194"/>
                <a:gd name="T38" fmla="*/ 46 w 194"/>
                <a:gd name="T39" fmla="*/ 148 h 194"/>
                <a:gd name="T40" fmla="*/ 97 w 194"/>
                <a:gd name="T41" fmla="*/ 170 h 194"/>
                <a:gd name="T42" fmla="*/ 97 w 194"/>
                <a:gd name="T43"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194">
                  <a:moveTo>
                    <a:pt x="97" y="0"/>
                  </a:moveTo>
                  <a:cubicBezTo>
                    <a:pt x="124" y="0"/>
                    <a:pt x="148" y="11"/>
                    <a:pt x="166" y="28"/>
                  </a:cubicBezTo>
                  <a:cubicBezTo>
                    <a:pt x="183" y="46"/>
                    <a:pt x="194" y="70"/>
                    <a:pt x="194" y="97"/>
                  </a:cubicBezTo>
                  <a:cubicBezTo>
                    <a:pt x="194" y="124"/>
                    <a:pt x="183" y="148"/>
                    <a:pt x="166" y="165"/>
                  </a:cubicBezTo>
                  <a:cubicBezTo>
                    <a:pt x="148" y="183"/>
                    <a:pt x="124" y="194"/>
                    <a:pt x="97" y="194"/>
                  </a:cubicBezTo>
                  <a:cubicBezTo>
                    <a:pt x="97" y="170"/>
                    <a:pt x="97" y="170"/>
                    <a:pt x="97" y="170"/>
                  </a:cubicBezTo>
                  <a:cubicBezTo>
                    <a:pt x="117" y="170"/>
                    <a:pt x="135" y="161"/>
                    <a:pt x="149" y="148"/>
                  </a:cubicBezTo>
                  <a:cubicBezTo>
                    <a:pt x="162" y="135"/>
                    <a:pt x="170" y="117"/>
                    <a:pt x="170" y="97"/>
                  </a:cubicBezTo>
                  <a:cubicBezTo>
                    <a:pt x="170" y="77"/>
                    <a:pt x="162" y="59"/>
                    <a:pt x="149" y="45"/>
                  </a:cubicBezTo>
                  <a:cubicBezTo>
                    <a:pt x="135" y="32"/>
                    <a:pt x="117" y="24"/>
                    <a:pt x="97" y="24"/>
                  </a:cubicBezTo>
                  <a:lnTo>
                    <a:pt x="97" y="0"/>
                  </a:lnTo>
                  <a:close/>
                  <a:moveTo>
                    <a:pt x="97" y="194"/>
                  </a:moveTo>
                  <a:cubicBezTo>
                    <a:pt x="70" y="194"/>
                    <a:pt x="46" y="183"/>
                    <a:pt x="29" y="165"/>
                  </a:cubicBezTo>
                  <a:cubicBezTo>
                    <a:pt x="11" y="148"/>
                    <a:pt x="0" y="124"/>
                    <a:pt x="0" y="97"/>
                  </a:cubicBezTo>
                  <a:cubicBezTo>
                    <a:pt x="0" y="70"/>
                    <a:pt x="11" y="46"/>
                    <a:pt x="29" y="28"/>
                  </a:cubicBezTo>
                  <a:cubicBezTo>
                    <a:pt x="46" y="11"/>
                    <a:pt x="70" y="0"/>
                    <a:pt x="97" y="0"/>
                  </a:cubicBezTo>
                  <a:cubicBezTo>
                    <a:pt x="97" y="24"/>
                    <a:pt x="97" y="24"/>
                    <a:pt x="97" y="24"/>
                  </a:cubicBezTo>
                  <a:cubicBezTo>
                    <a:pt x="77" y="24"/>
                    <a:pt x="59" y="32"/>
                    <a:pt x="46" y="45"/>
                  </a:cubicBezTo>
                  <a:cubicBezTo>
                    <a:pt x="32" y="59"/>
                    <a:pt x="24" y="77"/>
                    <a:pt x="24" y="97"/>
                  </a:cubicBezTo>
                  <a:cubicBezTo>
                    <a:pt x="24" y="117"/>
                    <a:pt x="32" y="135"/>
                    <a:pt x="46" y="148"/>
                  </a:cubicBezTo>
                  <a:cubicBezTo>
                    <a:pt x="59" y="161"/>
                    <a:pt x="77" y="170"/>
                    <a:pt x="97" y="170"/>
                  </a:cubicBezTo>
                  <a:lnTo>
                    <a:pt x="97"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17"/>
            <p:cNvSpPr>
              <a:spLocks noEditPoints="1"/>
            </p:cNvSpPr>
            <p:nvPr/>
          </p:nvSpPr>
          <p:spPr bwMode="auto">
            <a:xfrm>
              <a:off x="10062354" y="6051291"/>
              <a:ext cx="438150" cy="438150"/>
            </a:xfrm>
            <a:custGeom>
              <a:avLst/>
              <a:gdLst>
                <a:gd name="T0" fmla="*/ 97 w 194"/>
                <a:gd name="T1" fmla="*/ 0 h 194"/>
                <a:gd name="T2" fmla="*/ 166 w 194"/>
                <a:gd name="T3" fmla="*/ 28 h 194"/>
                <a:gd name="T4" fmla="*/ 194 w 194"/>
                <a:gd name="T5" fmla="*/ 97 h 194"/>
                <a:gd name="T6" fmla="*/ 166 w 194"/>
                <a:gd name="T7" fmla="*/ 165 h 194"/>
                <a:gd name="T8" fmla="*/ 97 w 194"/>
                <a:gd name="T9" fmla="*/ 194 h 194"/>
                <a:gd name="T10" fmla="*/ 97 w 194"/>
                <a:gd name="T11" fmla="*/ 170 h 194"/>
                <a:gd name="T12" fmla="*/ 149 w 194"/>
                <a:gd name="T13" fmla="*/ 148 h 194"/>
                <a:gd name="T14" fmla="*/ 170 w 194"/>
                <a:gd name="T15" fmla="*/ 97 h 194"/>
                <a:gd name="T16" fmla="*/ 149 w 194"/>
                <a:gd name="T17" fmla="*/ 45 h 194"/>
                <a:gd name="T18" fmla="*/ 97 w 194"/>
                <a:gd name="T19" fmla="*/ 24 h 194"/>
                <a:gd name="T20" fmla="*/ 97 w 194"/>
                <a:gd name="T21" fmla="*/ 0 h 194"/>
                <a:gd name="T22" fmla="*/ 97 w 194"/>
                <a:gd name="T23" fmla="*/ 194 h 194"/>
                <a:gd name="T24" fmla="*/ 29 w 194"/>
                <a:gd name="T25" fmla="*/ 165 h 194"/>
                <a:gd name="T26" fmla="*/ 0 w 194"/>
                <a:gd name="T27" fmla="*/ 97 h 194"/>
                <a:gd name="T28" fmla="*/ 29 w 194"/>
                <a:gd name="T29" fmla="*/ 28 h 194"/>
                <a:gd name="T30" fmla="*/ 97 w 194"/>
                <a:gd name="T31" fmla="*/ 0 h 194"/>
                <a:gd name="T32" fmla="*/ 97 w 194"/>
                <a:gd name="T33" fmla="*/ 24 h 194"/>
                <a:gd name="T34" fmla="*/ 46 w 194"/>
                <a:gd name="T35" fmla="*/ 45 h 194"/>
                <a:gd name="T36" fmla="*/ 24 w 194"/>
                <a:gd name="T37" fmla="*/ 97 h 194"/>
                <a:gd name="T38" fmla="*/ 46 w 194"/>
                <a:gd name="T39" fmla="*/ 148 h 194"/>
                <a:gd name="T40" fmla="*/ 97 w 194"/>
                <a:gd name="T41" fmla="*/ 170 h 194"/>
                <a:gd name="T42" fmla="*/ 97 w 194"/>
                <a:gd name="T43"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194">
                  <a:moveTo>
                    <a:pt x="97" y="0"/>
                  </a:moveTo>
                  <a:cubicBezTo>
                    <a:pt x="124" y="0"/>
                    <a:pt x="148" y="11"/>
                    <a:pt x="166" y="28"/>
                  </a:cubicBezTo>
                  <a:cubicBezTo>
                    <a:pt x="183" y="46"/>
                    <a:pt x="194" y="70"/>
                    <a:pt x="194" y="97"/>
                  </a:cubicBezTo>
                  <a:cubicBezTo>
                    <a:pt x="194" y="124"/>
                    <a:pt x="183" y="148"/>
                    <a:pt x="166" y="165"/>
                  </a:cubicBezTo>
                  <a:cubicBezTo>
                    <a:pt x="148" y="183"/>
                    <a:pt x="124" y="194"/>
                    <a:pt x="97" y="194"/>
                  </a:cubicBezTo>
                  <a:cubicBezTo>
                    <a:pt x="97" y="170"/>
                    <a:pt x="97" y="170"/>
                    <a:pt x="97" y="170"/>
                  </a:cubicBezTo>
                  <a:cubicBezTo>
                    <a:pt x="117" y="170"/>
                    <a:pt x="135" y="161"/>
                    <a:pt x="149" y="148"/>
                  </a:cubicBezTo>
                  <a:cubicBezTo>
                    <a:pt x="162" y="135"/>
                    <a:pt x="170" y="117"/>
                    <a:pt x="170" y="97"/>
                  </a:cubicBezTo>
                  <a:cubicBezTo>
                    <a:pt x="170" y="77"/>
                    <a:pt x="162" y="59"/>
                    <a:pt x="149" y="45"/>
                  </a:cubicBezTo>
                  <a:cubicBezTo>
                    <a:pt x="135" y="32"/>
                    <a:pt x="117" y="24"/>
                    <a:pt x="97" y="24"/>
                  </a:cubicBezTo>
                  <a:lnTo>
                    <a:pt x="97" y="0"/>
                  </a:lnTo>
                  <a:close/>
                  <a:moveTo>
                    <a:pt x="97" y="194"/>
                  </a:moveTo>
                  <a:cubicBezTo>
                    <a:pt x="70" y="194"/>
                    <a:pt x="46" y="183"/>
                    <a:pt x="29" y="165"/>
                  </a:cubicBezTo>
                  <a:cubicBezTo>
                    <a:pt x="11" y="148"/>
                    <a:pt x="0" y="124"/>
                    <a:pt x="0" y="97"/>
                  </a:cubicBezTo>
                  <a:cubicBezTo>
                    <a:pt x="0" y="70"/>
                    <a:pt x="11" y="46"/>
                    <a:pt x="29" y="28"/>
                  </a:cubicBezTo>
                  <a:cubicBezTo>
                    <a:pt x="46" y="11"/>
                    <a:pt x="70" y="0"/>
                    <a:pt x="97" y="0"/>
                  </a:cubicBezTo>
                  <a:cubicBezTo>
                    <a:pt x="97" y="24"/>
                    <a:pt x="97" y="24"/>
                    <a:pt x="97" y="24"/>
                  </a:cubicBezTo>
                  <a:cubicBezTo>
                    <a:pt x="77" y="24"/>
                    <a:pt x="59" y="32"/>
                    <a:pt x="46" y="45"/>
                  </a:cubicBezTo>
                  <a:cubicBezTo>
                    <a:pt x="32" y="59"/>
                    <a:pt x="24" y="77"/>
                    <a:pt x="24" y="97"/>
                  </a:cubicBezTo>
                  <a:cubicBezTo>
                    <a:pt x="24" y="117"/>
                    <a:pt x="32" y="135"/>
                    <a:pt x="46" y="148"/>
                  </a:cubicBezTo>
                  <a:cubicBezTo>
                    <a:pt x="59" y="161"/>
                    <a:pt x="77" y="170"/>
                    <a:pt x="97" y="170"/>
                  </a:cubicBezTo>
                  <a:lnTo>
                    <a:pt x="97"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Oval 18"/>
            <p:cNvSpPr/>
            <p:nvPr/>
          </p:nvSpPr>
          <p:spPr>
            <a:xfrm>
              <a:off x="10620046" y="6091463"/>
              <a:ext cx="351050" cy="35079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a:solidFill>
                    <a:schemeClr val="tx2"/>
                  </a:solidFill>
                  <a:latin typeface="Sosa" pitchFamily="2" charset="0"/>
                </a:rPr>
                <a:t>w</a:t>
              </a:r>
              <a:endParaRPr lang="en-US" sz="1200" dirty="0">
                <a:solidFill>
                  <a:schemeClr val="tx2"/>
                </a:solidFill>
                <a:latin typeface="Sosa" pitchFamily="2" charset="0"/>
              </a:endParaRPr>
            </a:p>
          </p:txBody>
        </p:sp>
        <p:sp>
          <p:nvSpPr>
            <p:cNvPr id="20" name="Oval 19"/>
            <p:cNvSpPr/>
            <p:nvPr/>
          </p:nvSpPr>
          <p:spPr>
            <a:xfrm>
              <a:off x="10114954" y="6094799"/>
              <a:ext cx="351050" cy="350796"/>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smtClean="0">
                  <a:solidFill>
                    <a:schemeClr val="tx2"/>
                  </a:solidFill>
                  <a:latin typeface="Sosa" pitchFamily="2" charset="0"/>
                </a:rPr>
                <a:t>u</a:t>
              </a:r>
              <a:endParaRPr lang="en-US" sz="1200" dirty="0">
                <a:solidFill>
                  <a:schemeClr val="tx2"/>
                </a:solidFill>
                <a:latin typeface="Sosa" pitchFamily="2" charset="0"/>
              </a:endParaRPr>
            </a:p>
          </p:txBody>
        </p:sp>
      </p:grpSp>
      <p:cxnSp>
        <p:nvCxnSpPr>
          <p:cNvPr id="21" name="Straight Connector 20"/>
          <p:cNvCxnSpPr/>
          <p:nvPr/>
        </p:nvCxnSpPr>
        <p:spPr>
          <a:xfrm>
            <a:off x="4111654" y="2588206"/>
            <a:ext cx="3257768"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126168" y="3398185"/>
            <a:ext cx="3219524"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4111654" y="3528223"/>
            <a:ext cx="3257768" cy="2490425"/>
          </a:xfrm>
          <a:prstGeom prst="rect">
            <a:avLst/>
          </a:prstGeom>
        </p:spPr>
        <p:txBody>
          <a:bodyPr wrap="square">
            <a:spAutoFit/>
          </a:bodyPr>
          <a:lstStyle/>
          <a:p>
            <a:pPr algn="just">
              <a:lnSpc>
                <a:spcPts val="1651"/>
              </a:lnSpc>
              <a:spcAft>
                <a:spcPts val="1500"/>
              </a:spcAft>
            </a:pPr>
            <a:r>
              <a:rPr lang="en-US" sz="1200" i="1" dirty="0" err="1">
                <a:solidFill>
                  <a:schemeClr val="tx2"/>
                </a:solidFill>
                <a:ea typeface="Times New Roman" panose="02020603050405020304" pitchFamily="18" charset="0"/>
              </a:rPr>
              <a:t>Lorem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ipsum</a:t>
            </a:r>
            <a:r>
              <a:rPr lang="en-US" sz="1200" i="1" dirty="0">
                <a:solidFill>
                  <a:schemeClr val="tx2"/>
                </a:solidFill>
                <a:ea typeface="Times New Roman" panose="02020603050405020304" pitchFamily="18" charset="0"/>
              </a:rPr>
              <a:t> dolor sit </a:t>
            </a:r>
            <a:r>
              <a:rPr lang="en-US" sz="1200" i="1" dirty="0" err="1">
                <a:solidFill>
                  <a:schemeClr val="tx2"/>
                </a:solidFill>
                <a:ea typeface="Times New Roman" panose="02020603050405020304" pitchFamily="18" charset="0"/>
              </a:rPr>
              <a:t>amet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consectetur</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adipiscing</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elit</a:t>
            </a:r>
            <a:r>
              <a:rPr lang="en-US" sz="1200" i="1" dirty="0">
                <a:solidFill>
                  <a:schemeClr val="tx2"/>
                </a:solidFill>
                <a:ea typeface="Times New Roman" panose="02020603050405020304" pitchFamily="18" charset="0"/>
              </a:rPr>
              <a:t>. Nam </a:t>
            </a:r>
            <a:r>
              <a:rPr lang="en-US" sz="1200" i="1" dirty="0" err="1">
                <a:solidFill>
                  <a:schemeClr val="tx2"/>
                </a:solidFill>
                <a:ea typeface="Times New Roman" panose="02020603050405020304" pitchFamily="18" charset="0"/>
              </a:rPr>
              <a:t>viverra</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euismod</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odio</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gravida</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pellentesque</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urna</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varius</a:t>
            </a:r>
            <a:r>
              <a:rPr lang="en-US" sz="1200" i="1" dirty="0">
                <a:solidFill>
                  <a:schemeClr val="tx2"/>
                </a:solidFill>
                <a:ea typeface="Times New Roman" panose="02020603050405020304" pitchFamily="18" charset="0"/>
              </a:rPr>
              <a:t> vitae. </a:t>
            </a:r>
            <a:r>
              <a:rPr lang="en-US" sz="1200" i="1" dirty="0" err="1">
                <a:solidFill>
                  <a:schemeClr val="tx2"/>
                </a:solidFill>
                <a:ea typeface="Times New Roman" panose="02020603050405020304" pitchFamily="18" charset="0"/>
              </a:rPr>
              <a:t>Sed</a:t>
            </a:r>
            <a:r>
              <a:rPr lang="en-US" sz="1200" i="1" dirty="0">
                <a:solidFill>
                  <a:schemeClr val="tx2"/>
                </a:solidFill>
                <a:ea typeface="Times New Roman" panose="02020603050405020304" pitchFamily="18" charset="0"/>
              </a:rPr>
              <a:t> dui </a:t>
            </a:r>
            <a:r>
              <a:rPr lang="en-US" sz="1200" i="1" dirty="0" err="1">
                <a:solidFill>
                  <a:schemeClr val="tx2"/>
                </a:solidFill>
                <a:ea typeface="Times New Roman" panose="02020603050405020304" pitchFamily="18" charset="0"/>
              </a:rPr>
              <a:t>lorem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adipiscing</a:t>
            </a:r>
            <a:r>
              <a:rPr lang="en-US" sz="1200" i="1" dirty="0">
                <a:solidFill>
                  <a:schemeClr val="tx2"/>
                </a:solidFill>
                <a:ea typeface="Times New Roman" panose="02020603050405020304" pitchFamily="18" charset="0"/>
              </a:rPr>
              <a:t> in </a:t>
            </a:r>
            <a:r>
              <a:rPr lang="en-US" sz="1200" i="1" dirty="0" err="1">
                <a:solidFill>
                  <a:schemeClr val="tx2"/>
                </a:solidFill>
                <a:ea typeface="Times New Roman" panose="02020603050405020304" pitchFamily="18" charset="0"/>
              </a:rPr>
              <a:t>adipiscing</a:t>
            </a:r>
            <a:r>
              <a:rPr lang="en-US" sz="1200" i="1" dirty="0">
                <a:solidFill>
                  <a:schemeClr val="tx2"/>
                </a:solidFill>
                <a:ea typeface="Times New Roman" panose="02020603050405020304" pitchFamily="18" charset="0"/>
              </a:rPr>
              <a:t> et, </a:t>
            </a:r>
            <a:r>
              <a:rPr lang="en-US" sz="1200" i="1" dirty="0" err="1">
                <a:solidFill>
                  <a:schemeClr val="tx2"/>
                </a:solidFill>
                <a:ea typeface="Times New Roman" panose="02020603050405020304" pitchFamily="18" charset="0"/>
              </a:rPr>
              <a:t>interdum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nec</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metus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Mauris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ultricies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justo</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eu</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convallis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placerat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felis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enim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ornare</a:t>
            </a:r>
            <a:r>
              <a:rPr lang="en-US" sz="1200" i="1" dirty="0">
                <a:solidFill>
                  <a:schemeClr val="tx2"/>
                </a:solidFill>
                <a:ea typeface="Times New Roman" panose="02020603050405020304" pitchFamily="18" charset="0"/>
              </a:rPr>
              <a:t> nisi, vitae </a:t>
            </a:r>
            <a:r>
              <a:rPr lang="en-US" sz="1200" i="1" dirty="0" err="1">
                <a:solidFill>
                  <a:schemeClr val="tx2"/>
                </a:solidFill>
                <a:ea typeface="Times New Roman" panose="02020603050405020304" pitchFamily="18" charset="0"/>
              </a:rPr>
              <a:t>mattis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nulla</a:t>
            </a:r>
            <a:r>
              <a:rPr lang="en-US" sz="1200" i="1" dirty="0">
                <a:solidFill>
                  <a:schemeClr val="tx2"/>
                </a:solidFill>
                <a:ea typeface="Times New Roman" panose="02020603050405020304" pitchFamily="18" charset="0"/>
              </a:rPr>
              <a:t> ante id dui. </a:t>
            </a:r>
            <a:r>
              <a:rPr lang="en-US" sz="1200" i="1" dirty="0" err="1">
                <a:solidFill>
                  <a:schemeClr val="tx2"/>
                </a:solidFill>
                <a:ea typeface="Times New Roman" panose="02020603050405020304" pitchFamily="18" charset="0"/>
              </a:rPr>
              <a:t>Ut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lectus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purus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commodo</a:t>
            </a:r>
            <a:r>
              <a:rPr lang="en-US" sz="1200" i="1" dirty="0">
                <a:solidFill>
                  <a:schemeClr val="tx2"/>
                </a:solidFill>
                <a:ea typeface="Times New Roman" panose="02020603050405020304" pitchFamily="18" charset="0"/>
              </a:rPr>
              <a:t> et </a:t>
            </a:r>
            <a:r>
              <a:rPr lang="en-US" sz="1200" i="1" dirty="0" err="1">
                <a:solidFill>
                  <a:schemeClr val="tx2"/>
                </a:solidFill>
                <a:ea typeface="Times New Roman" panose="02020603050405020304" pitchFamily="18" charset="0"/>
              </a:rPr>
              <a:t>tincidunt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vel</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interdum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sed</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lectus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Vestibulum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adipiscing</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tempor</a:t>
            </a:r>
            <a:r>
              <a:rPr lang="en-US" sz="1200" i="1" dirty="0">
                <a:solidFill>
                  <a:schemeClr val="tx2"/>
                </a:solidFill>
                <a:ea typeface="Times New Roman" panose="02020603050405020304" pitchFamily="18" charset="0"/>
              </a:rPr>
              <a:t> nisi id </a:t>
            </a:r>
            <a:r>
              <a:rPr lang="en-US" sz="1200" i="1" dirty="0" err="1">
                <a:solidFill>
                  <a:schemeClr val="tx2"/>
                </a:solidFill>
                <a:ea typeface="Times New Roman" panose="02020603050405020304" pitchFamily="18" charset="0"/>
              </a:rPr>
              <a:t>elementu</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sadips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ipsums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dolores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uns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fugiats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gravida</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nam</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elit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vols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nulla</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dolores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amet</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untras</a:t>
            </a:r>
            <a:r>
              <a:rPr lang="en-US" sz="1200" i="1" dirty="0">
                <a:solidFill>
                  <a:schemeClr val="tx2"/>
                </a:solidFill>
                <a:ea typeface="Times New Roman" panose="02020603050405020304" pitchFamily="18" charset="0"/>
              </a:rPr>
              <a:t> </a:t>
            </a:r>
            <a:r>
              <a:rPr lang="en-US" sz="1200" i="1" dirty="0" err="1">
                <a:solidFill>
                  <a:schemeClr val="tx2"/>
                </a:solidFill>
                <a:ea typeface="Times New Roman" panose="02020603050405020304" pitchFamily="18" charset="0"/>
              </a:rPr>
              <a:t>sitsers</a:t>
            </a:r>
            <a:r>
              <a:rPr lang="en-US" sz="1200" i="1" dirty="0">
                <a:solidFill>
                  <a:schemeClr val="tx2"/>
                </a:solidFill>
                <a:ea typeface="Times New Roman" panose="02020603050405020304" pitchFamily="18" charset="0"/>
              </a:rPr>
              <a:t>.</a:t>
            </a:r>
          </a:p>
        </p:txBody>
      </p:sp>
      <p:cxnSp>
        <p:nvCxnSpPr>
          <p:cNvPr id="24" name="Straight Connector 23"/>
          <p:cNvCxnSpPr/>
          <p:nvPr/>
        </p:nvCxnSpPr>
        <p:spPr>
          <a:xfrm>
            <a:off x="7809148" y="2306602"/>
            <a:ext cx="0" cy="3877731"/>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35" name="Group 134"/>
          <p:cNvGrpSpPr/>
          <p:nvPr/>
        </p:nvGrpSpPr>
        <p:grpSpPr>
          <a:xfrm>
            <a:off x="7959710" y="2493410"/>
            <a:ext cx="3642803" cy="3139248"/>
            <a:chOff x="7959710" y="2493410"/>
            <a:chExt cx="3642803" cy="3139248"/>
          </a:xfrm>
        </p:grpSpPr>
        <p:grpSp>
          <p:nvGrpSpPr>
            <p:cNvPr id="25" name="Group 24"/>
            <p:cNvGrpSpPr/>
            <p:nvPr/>
          </p:nvGrpSpPr>
          <p:grpSpPr>
            <a:xfrm>
              <a:off x="8368256" y="4642874"/>
              <a:ext cx="3222478" cy="400468"/>
              <a:chOff x="3994623" y="4554686"/>
              <a:chExt cx="3222478" cy="400468"/>
            </a:xfrm>
          </p:grpSpPr>
          <p:grpSp>
            <p:nvGrpSpPr>
              <p:cNvPr id="26" name="Group 25"/>
              <p:cNvGrpSpPr/>
              <p:nvPr/>
            </p:nvGrpSpPr>
            <p:grpSpPr>
              <a:xfrm>
                <a:off x="3994623" y="4793136"/>
                <a:ext cx="2598489" cy="162018"/>
                <a:chOff x="3994623" y="4793136"/>
                <a:chExt cx="2598489" cy="162018"/>
              </a:xfrm>
            </p:grpSpPr>
            <p:sp>
              <p:nvSpPr>
                <p:cNvPr id="28" name="Parallelogram 27"/>
                <p:cNvSpPr/>
                <p:nvPr/>
              </p:nvSpPr>
              <p:spPr>
                <a:xfrm>
                  <a:off x="3994623"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9" name="Parallelogram 28"/>
                <p:cNvSpPr/>
                <p:nvPr/>
              </p:nvSpPr>
              <p:spPr>
                <a:xfrm>
                  <a:off x="41218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0" name="Parallelogram 29"/>
                <p:cNvSpPr/>
                <p:nvPr/>
              </p:nvSpPr>
              <p:spPr>
                <a:xfrm>
                  <a:off x="4249156"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1" name="Parallelogram 30"/>
                <p:cNvSpPr/>
                <p:nvPr/>
              </p:nvSpPr>
              <p:spPr>
                <a:xfrm>
                  <a:off x="4376424"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2" name="Parallelogram 31"/>
                <p:cNvSpPr/>
                <p:nvPr/>
              </p:nvSpPr>
              <p:spPr>
                <a:xfrm>
                  <a:off x="45036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3" name="Parallelogram 32"/>
                <p:cNvSpPr/>
                <p:nvPr/>
              </p:nvSpPr>
              <p:spPr>
                <a:xfrm>
                  <a:off x="4630957"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4" name="Parallelogram 33"/>
                <p:cNvSpPr/>
                <p:nvPr/>
              </p:nvSpPr>
              <p:spPr>
                <a:xfrm>
                  <a:off x="4758224"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5" name="Parallelogram 34"/>
                <p:cNvSpPr/>
                <p:nvPr/>
              </p:nvSpPr>
              <p:spPr>
                <a:xfrm>
                  <a:off x="48854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6" name="Parallelogram 35"/>
                <p:cNvSpPr/>
                <p:nvPr/>
              </p:nvSpPr>
              <p:spPr>
                <a:xfrm>
                  <a:off x="5012757"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7" name="Parallelogram 36"/>
                <p:cNvSpPr/>
                <p:nvPr/>
              </p:nvSpPr>
              <p:spPr>
                <a:xfrm>
                  <a:off x="514002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8" name="Parallelogram 37"/>
                <p:cNvSpPr/>
                <p:nvPr/>
              </p:nvSpPr>
              <p:spPr>
                <a:xfrm>
                  <a:off x="5267291"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39" name="Parallelogram 38"/>
                <p:cNvSpPr/>
                <p:nvPr/>
              </p:nvSpPr>
              <p:spPr>
                <a:xfrm>
                  <a:off x="53945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0" name="Parallelogram 39"/>
                <p:cNvSpPr/>
                <p:nvPr/>
              </p:nvSpPr>
              <p:spPr>
                <a:xfrm>
                  <a:off x="5521824"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1" name="Parallelogram 40"/>
                <p:cNvSpPr/>
                <p:nvPr/>
              </p:nvSpPr>
              <p:spPr>
                <a:xfrm>
                  <a:off x="5649091"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2" name="Parallelogram 41"/>
                <p:cNvSpPr/>
                <p:nvPr/>
              </p:nvSpPr>
              <p:spPr>
                <a:xfrm>
                  <a:off x="57763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3" name="Parallelogram 42"/>
                <p:cNvSpPr/>
                <p:nvPr/>
              </p:nvSpPr>
              <p:spPr>
                <a:xfrm>
                  <a:off x="590362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4" name="Parallelogram 43"/>
                <p:cNvSpPr/>
                <p:nvPr/>
              </p:nvSpPr>
              <p:spPr>
                <a:xfrm>
                  <a:off x="6030892"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5" name="Parallelogram 44"/>
                <p:cNvSpPr/>
                <p:nvPr/>
              </p:nvSpPr>
              <p:spPr>
                <a:xfrm>
                  <a:off x="61581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6" name="Parallelogram 45"/>
                <p:cNvSpPr/>
                <p:nvPr/>
              </p:nvSpPr>
              <p:spPr>
                <a:xfrm>
                  <a:off x="6285425" y="4793136"/>
                  <a:ext cx="180427" cy="162018"/>
                </a:xfrm>
                <a:prstGeom prst="parallelogram">
                  <a:avLst>
                    <a:gd name="adj" fmla="val 4097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47" name="Parallelogram 46"/>
                <p:cNvSpPr/>
                <p:nvPr/>
              </p:nvSpPr>
              <p:spPr>
                <a:xfrm>
                  <a:off x="641268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27" name="TextBox 26"/>
              <p:cNvSpPr txBox="1"/>
              <p:nvPr/>
            </p:nvSpPr>
            <p:spPr>
              <a:xfrm>
                <a:off x="4009857" y="4554686"/>
                <a:ext cx="3207244" cy="246221"/>
              </a:xfrm>
              <a:prstGeom prst="rect">
                <a:avLst/>
              </a:prstGeom>
              <a:noFill/>
            </p:spPr>
            <p:txBody>
              <a:bodyPr wrap="square" rtlCol="0">
                <a:spAutoFit/>
              </a:bodyPr>
              <a:lstStyle/>
              <a:p>
                <a:pPr algn="just"/>
                <a:r>
                  <a:rPr lang="en-US" sz="1000" b="1" i="1" dirty="0" smtClean="0">
                    <a:solidFill>
                      <a:schemeClr val="tx2"/>
                    </a:solidFill>
                  </a:rPr>
                  <a:t>Feedback from customers</a:t>
                </a:r>
                <a:endParaRPr lang="en-US" sz="1000" i="1" dirty="0">
                  <a:solidFill>
                    <a:schemeClr val="tx2"/>
                  </a:solidFill>
                </a:endParaRPr>
              </a:p>
            </p:txBody>
          </p:sp>
        </p:grpSp>
        <p:grpSp>
          <p:nvGrpSpPr>
            <p:cNvPr id="48" name="Group 47"/>
            <p:cNvGrpSpPr/>
            <p:nvPr/>
          </p:nvGrpSpPr>
          <p:grpSpPr>
            <a:xfrm>
              <a:off x="8408695" y="4149175"/>
              <a:ext cx="3193818" cy="400471"/>
              <a:chOff x="4035062" y="4060987"/>
              <a:chExt cx="3193818" cy="400471"/>
            </a:xfrm>
          </p:grpSpPr>
          <p:grpSp>
            <p:nvGrpSpPr>
              <p:cNvPr id="49" name="Group 48"/>
              <p:cNvGrpSpPr/>
              <p:nvPr/>
            </p:nvGrpSpPr>
            <p:grpSpPr>
              <a:xfrm>
                <a:off x="4046450" y="4299440"/>
                <a:ext cx="2587611" cy="162018"/>
                <a:chOff x="4046450" y="4299440"/>
                <a:chExt cx="2587611" cy="162018"/>
              </a:xfrm>
            </p:grpSpPr>
            <p:sp>
              <p:nvSpPr>
                <p:cNvPr id="51" name="Parallelogram 50"/>
                <p:cNvSpPr/>
                <p:nvPr/>
              </p:nvSpPr>
              <p:spPr>
                <a:xfrm>
                  <a:off x="404645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2" name="Parallelogram 51"/>
                <p:cNvSpPr/>
                <p:nvPr/>
              </p:nvSpPr>
              <p:spPr>
                <a:xfrm>
                  <a:off x="417318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3" name="Parallelogram 52"/>
                <p:cNvSpPr/>
                <p:nvPr/>
              </p:nvSpPr>
              <p:spPr>
                <a:xfrm>
                  <a:off x="429991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4" name="Parallelogram 53"/>
                <p:cNvSpPr/>
                <p:nvPr/>
              </p:nvSpPr>
              <p:spPr>
                <a:xfrm>
                  <a:off x="442665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5" name="Parallelogram 54"/>
                <p:cNvSpPr/>
                <p:nvPr/>
              </p:nvSpPr>
              <p:spPr>
                <a:xfrm>
                  <a:off x="455338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6" name="Parallelogram 55"/>
                <p:cNvSpPr/>
                <p:nvPr/>
              </p:nvSpPr>
              <p:spPr>
                <a:xfrm>
                  <a:off x="468012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7" name="Parallelogram 56"/>
                <p:cNvSpPr/>
                <p:nvPr/>
              </p:nvSpPr>
              <p:spPr>
                <a:xfrm>
                  <a:off x="480685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8" name="Parallelogram 57"/>
                <p:cNvSpPr/>
                <p:nvPr/>
              </p:nvSpPr>
              <p:spPr>
                <a:xfrm>
                  <a:off x="493358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59" name="Parallelogram 58"/>
                <p:cNvSpPr/>
                <p:nvPr/>
              </p:nvSpPr>
              <p:spPr>
                <a:xfrm>
                  <a:off x="506032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0" name="Parallelogram 59"/>
                <p:cNvSpPr/>
                <p:nvPr/>
              </p:nvSpPr>
              <p:spPr>
                <a:xfrm>
                  <a:off x="518705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1" name="Parallelogram 60"/>
                <p:cNvSpPr/>
                <p:nvPr/>
              </p:nvSpPr>
              <p:spPr>
                <a:xfrm>
                  <a:off x="531379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2" name="Parallelogram 61"/>
                <p:cNvSpPr/>
                <p:nvPr/>
              </p:nvSpPr>
              <p:spPr>
                <a:xfrm>
                  <a:off x="544052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3" name="Parallelogram 62"/>
                <p:cNvSpPr/>
                <p:nvPr/>
              </p:nvSpPr>
              <p:spPr>
                <a:xfrm>
                  <a:off x="556725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4" name="Parallelogram 63"/>
                <p:cNvSpPr/>
                <p:nvPr/>
              </p:nvSpPr>
              <p:spPr>
                <a:xfrm>
                  <a:off x="569399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5" name="Parallelogram 64"/>
                <p:cNvSpPr/>
                <p:nvPr/>
              </p:nvSpPr>
              <p:spPr>
                <a:xfrm>
                  <a:off x="582072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6" name="Parallelogram 65"/>
                <p:cNvSpPr/>
                <p:nvPr/>
              </p:nvSpPr>
              <p:spPr>
                <a:xfrm>
                  <a:off x="5947461"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7" name="Parallelogram 66"/>
                <p:cNvSpPr/>
                <p:nvPr/>
              </p:nvSpPr>
              <p:spPr>
                <a:xfrm>
                  <a:off x="6074195"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8" name="Parallelogram 67"/>
                <p:cNvSpPr/>
                <p:nvPr/>
              </p:nvSpPr>
              <p:spPr>
                <a:xfrm>
                  <a:off x="6200928"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69" name="Parallelogram 68"/>
                <p:cNvSpPr/>
                <p:nvPr/>
              </p:nvSpPr>
              <p:spPr>
                <a:xfrm>
                  <a:off x="6327662"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0" name="Parallelogram 69"/>
                <p:cNvSpPr/>
                <p:nvPr/>
              </p:nvSpPr>
              <p:spPr>
                <a:xfrm>
                  <a:off x="6454389"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50" name="TextBox 49"/>
              <p:cNvSpPr txBox="1"/>
              <p:nvPr/>
            </p:nvSpPr>
            <p:spPr>
              <a:xfrm>
                <a:off x="4035062" y="4060987"/>
                <a:ext cx="3193818" cy="246221"/>
              </a:xfrm>
              <a:prstGeom prst="rect">
                <a:avLst/>
              </a:prstGeom>
              <a:noFill/>
            </p:spPr>
            <p:txBody>
              <a:bodyPr wrap="square" rtlCol="0">
                <a:spAutoFit/>
              </a:bodyPr>
              <a:lstStyle/>
              <a:p>
                <a:pPr algn="just"/>
                <a:r>
                  <a:rPr lang="en-US" sz="1000" b="1" i="1" dirty="0" smtClean="0">
                    <a:solidFill>
                      <a:schemeClr val="tx2"/>
                    </a:solidFill>
                  </a:rPr>
                  <a:t>Growth p/month</a:t>
                </a:r>
                <a:endParaRPr lang="en-US" sz="1000" i="1" dirty="0">
                  <a:solidFill>
                    <a:schemeClr val="tx2"/>
                  </a:solidFill>
                </a:endParaRPr>
              </a:p>
            </p:txBody>
          </p:sp>
        </p:grpSp>
        <p:grpSp>
          <p:nvGrpSpPr>
            <p:cNvPr id="71" name="Group 70"/>
            <p:cNvGrpSpPr/>
            <p:nvPr/>
          </p:nvGrpSpPr>
          <p:grpSpPr>
            <a:xfrm>
              <a:off x="8335534" y="5232190"/>
              <a:ext cx="3222478" cy="400468"/>
              <a:chOff x="3961901" y="5144002"/>
              <a:chExt cx="3222478" cy="400468"/>
            </a:xfrm>
          </p:grpSpPr>
          <p:grpSp>
            <p:nvGrpSpPr>
              <p:cNvPr id="72" name="Group 71"/>
              <p:cNvGrpSpPr/>
              <p:nvPr/>
            </p:nvGrpSpPr>
            <p:grpSpPr>
              <a:xfrm>
                <a:off x="3961901" y="5382452"/>
                <a:ext cx="2598489" cy="162018"/>
                <a:chOff x="3961901" y="5382452"/>
                <a:chExt cx="2598489" cy="162018"/>
              </a:xfrm>
            </p:grpSpPr>
            <p:sp>
              <p:nvSpPr>
                <p:cNvPr id="74" name="Parallelogram 73"/>
                <p:cNvSpPr/>
                <p:nvPr/>
              </p:nvSpPr>
              <p:spPr>
                <a:xfrm>
                  <a:off x="3961901"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5" name="Parallelogram 74"/>
                <p:cNvSpPr/>
                <p:nvPr/>
              </p:nvSpPr>
              <p:spPr>
                <a:xfrm>
                  <a:off x="40891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6" name="Parallelogram 75"/>
                <p:cNvSpPr/>
                <p:nvPr/>
              </p:nvSpPr>
              <p:spPr>
                <a:xfrm>
                  <a:off x="4216434"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7" name="Parallelogram 76"/>
                <p:cNvSpPr/>
                <p:nvPr/>
              </p:nvSpPr>
              <p:spPr>
                <a:xfrm>
                  <a:off x="43437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8" name="Parallelogram 77"/>
                <p:cNvSpPr/>
                <p:nvPr/>
              </p:nvSpPr>
              <p:spPr>
                <a:xfrm>
                  <a:off x="44709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79" name="Parallelogram 78"/>
                <p:cNvSpPr/>
                <p:nvPr/>
              </p:nvSpPr>
              <p:spPr>
                <a:xfrm>
                  <a:off x="4598235"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0" name="Parallelogram 79"/>
                <p:cNvSpPr/>
                <p:nvPr/>
              </p:nvSpPr>
              <p:spPr>
                <a:xfrm>
                  <a:off x="47255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1" name="Parallelogram 80"/>
                <p:cNvSpPr/>
                <p:nvPr/>
              </p:nvSpPr>
              <p:spPr>
                <a:xfrm>
                  <a:off x="48527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2" name="Parallelogram 81"/>
                <p:cNvSpPr/>
                <p:nvPr/>
              </p:nvSpPr>
              <p:spPr>
                <a:xfrm>
                  <a:off x="4980035"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3" name="Parallelogram 82"/>
                <p:cNvSpPr/>
                <p:nvPr/>
              </p:nvSpPr>
              <p:spPr>
                <a:xfrm>
                  <a:off x="5107303"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4" name="Parallelogram 83"/>
                <p:cNvSpPr/>
                <p:nvPr/>
              </p:nvSpPr>
              <p:spPr>
                <a:xfrm>
                  <a:off x="5234569"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5" name="Parallelogram 84"/>
                <p:cNvSpPr/>
                <p:nvPr/>
              </p:nvSpPr>
              <p:spPr>
                <a:xfrm>
                  <a:off x="5361836"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6" name="Parallelogram 85"/>
                <p:cNvSpPr/>
                <p:nvPr/>
              </p:nvSpPr>
              <p:spPr>
                <a:xfrm>
                  <a:off x="54891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7" name="Parallelogram 86"/>
                <p:cNvSpPr/>
                <p:nvPr/>
              </p:nvSpPr>
              <p:spPr>
                <a:xfrm>
                  <a:off x="5616369"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8" name="Parallelogram 87"/>
                <p:cNvSpPr/>
                <p:nvPr/>
              </p:nvSpPr>
              <p:spPr>
                <a:xfrm>
                  <a:off x="5743636"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89" name="Parallelogram 88"/>
                <p:cNvSpPr/>
                <p:nvPr/>
              </p:nvSpPr>
              <p:spPr>
                <a:xfrm>
                  <a:off x="587090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0" name="Parallelogram 89"/>
                <p:cNvSpPr/>
                <p:nvPr/>
              </p:nvSpPr>
              <p:spPr>
                <a:xfrm>
                  <a:off x="5998170"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1" name="Parallelogram 90"/>
                <p:cNvSpPr/>
                <p:nvPr/>
              </p:nvSpPr>
              <p:spPr>
                <a:xfrm>
                  <a:off x="6125436"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2" name="Parallelogram 91"/>
                <p:cNvSpPr/>
                <p:nvPr/>
              </p:nvSpPr>
              <p:spPr>
                <a:xfrm>
                  <a:off x="625270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3" name="Parallelogram 92"/>
                <p:cNvSpPr/>
                <p:nvPr/>
              </p:nvSpPr>
              <p:spPr>
                <a:xfrm>
                  <a:off x="637996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73" name="TextBox 72"/>
              <p:cNvSpPr txBox="1"/>
              <p:nvPr/>
            </p:nvSpPr>
            <p:spPr>
              <a:xfrm>
                <a:off x="3977135" y="5144002"/>
                <a:ext cx="3207244" cy="246221"/>
              </a:xfrm>
              <a:prstGeom prst="rect">
                <a:avLst/>
              </a:prstGeom>
              <a:noFill/>
            </p:spPr>
            <p:txBody>
              <a:bodyPr wrap="square" rtlCol="0">
                <a:spAutoFit/>
              </a:bodyPr>
              <a:lstStyle/>
              <a:p>
                <a:pPr algn="just"/>
                <a:r>
                  <a:rPr lang="en-US" sz="1000" b="1" i="1" dirty="0" smtClean="0">
                    <a:solidFill>
                      <a:schemeClr val="tx2"/>
                    </a:solidFill>
                  </a:rPr>
                  <a:t>Feedback from customers</a:t>
                </a:r>
                <a:endParaRPr lang="en-US" sz="1000" i="1" dirty="0">
                  <a:solidFill>
                    <a:schemeClr val="tx2"/>
                  </a:solidFill>
                </a:endParaRPr>
              </a:p>
            </p:txBody>
          </p:sp>
        </p:grpSp>
        <p:grpSp>
          <p:nvGrpSpPr>
            <p:cNvPr id="94" name="Group 93"/>
            <p:cNvGrpSpPr/>
            <p:nvPr/>
          </p:nvGrpSpPr>
          <p:grpSpPr>
            <a:xfrm>
              <a:off x="8349373" y="3627946"/>
              <a:ext cx="3193818" cy="400471"/>
              <a:chOff x="3975740" y="3539758"/>
              <a:chExt cx="3193818" cy="400471"/>
            </a:xfrm>
          </p:grpSpPr>
          <p:grpSp>
            <p:nvGrpSpPr>
              <p:cNvPr id="95" name="Group 94"/>
              <p:cNvGrpSpPr/>
              <p:nvPr/>
            </p:nvGrpSpPr>
            <p:grpSpPr>
              <a:xfrm>
                <a:off x="3987128" y="3778211"/>
                <a:ext cx="2587611" cy="162018"/>
                <a:chOff x="3987128" y="3778211"/>
                <a:chExt cx="2587611" cy="162018"/>
              </a:xfrm>
            </p:grpSpPr>
            <p:sp>
              <p:nvSpPr>
                <p:cNvPr id="97" name="Parallelogram 96"/>
                <p:cNvSpPr/>
                <p:nvPr/>
              </p:nvSpPr>
              <p:spPr>
                <a:xfrm>
                  <a:off x="398712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8" name="Parallelogram 97"/>
                <p:cNvSpPr/>
                <p:nvPr/>
              </p:nvSpPr>
              <p:spPr>
                <a:xfrm>
                  <a:off x="411386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99" name="Parallelogram 98"/>
                <p:cNvSpPr/>
                <p:nvPr/>
              </p:nvSpPr>
              <p:spPr>
                <a:xfrm>
                  <a:off x="424059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0" name="Parallelogram 99"/>
                <p:cNvSpPr/>
                <p:nvPr/>
              </p:nvSpPr>
              <p:spPr>
                <a:xfrm>
                  <a:off x="436733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1" name="Parallelogram 100"/>
                <p:cNvSpPr/>
                <p:nvPr/>
              </p:nvSpPr>
              <p:spPr>
                <a:xfrm>
                  <a:off x="4494064"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2" name="Parallelogram 101"/>
                <p:cNvSpPr/>
                <p:nvPr/>
              </p:nvSpPr>
              <p:spPr>
                <a:xfrm>
                  <a:off x="462079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3" name="Parallelogram 102"/>
                <p:cNvSpPr/>
                <p:nvPr/>
              </p:nvSpPr>
              <p:spPr>
                <a:xfrm>
                  <a:off x="474753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4" name="Parallelogram 103"/>
                <p:cNvSpPr/>
                <p:nvPr/>
              </p:nvSpPr>
              <p:spPr>
                <a:xfrm>
                  <a:off x="487426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5" name="Parallelogram 104"/>
                <p:cNvSpPr/>
                <p:nvPr/>
              </p:nvSpPr>
              <p:spPr>
                <a:xfrm>
                  <a:off x="500100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6" name="Parallelogram 105"/>
                <p:cNvSpPr/>
                <p:nvPr/>
              </p:nvSpPr>
              <p:spPr>
                <a:xfrm>
                  <a:off x="512773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7" name="Parallelogram 106"/>
                <p:cNvSpPr/>
                <p:nvPr/>
              </p:nvSpPr>
              <p:spPr>
                <a:xfrm>
                  <a:off x="525446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8" name="Parallelogram 107"/>
                <p:cNvSpPr/>
                <p:nvPr/>
              </p:nvSpPr>
              <p:spPr>
                <a:xfrm>
                  <a:off x="538120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09" name="Parallelogram 108"/>
                <p:cNvSpPr/>
                <p:nvPr/>
              </p:nvSpPr>
              <p:spPr>
                <a:xfrm>
                  <a:off x="550793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0" name="Parallelogram 109"/>
                <p:cNvSpPr/>
                <p:nvPr/>
              </p:nvSpPr>
              <p:spPr>
                <a:xfrm>
                  <a:off x="563467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1" name="Parallelogram 110"/>
                <p:cNvSpPr/>
                <p:nvPr/>
              </p:nvSpPr>
              <p:spPr>
                <a:xfrm>
                  <a:off x="5761404"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2" name="Parallelogram 111"/>
                <p:cNvSpPr/>
                <p:nvPr/>
              </p:nvSpPr>
              <p:spPr>
                <a:xfrm>
                  <a:off x="5888139"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3" name="Parallelogram 112"/>
                <p:cNvSpPr/>
                <p:nvPr/>
              </p:nvSpPr>
              <p:spPr>
                <a:xfrm>
                  <a:off x="6014873"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4" name="Parallelogram 113"/>
                <p:cNvSpPr/>
                <p:nvPr/>
              </p:nvSpPr>
              <p:spPr>
                <a:xfrm>
                  <a:off x="614160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5" name="Parallelogram 114"/>
                <p:cNvSpPr/>
                <p:nvPr/>
              </p:nvSpPr>
              <p:spPr>
                <a:xfrm>
                  <a:off x="6268340"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16" name="Parallelogram 115"/>
                <p:cNvSpPr/>
                <p:nvPr/>
              </p:nvSpPr>
              <p:spPr>
                <a:xfrm>
                  <a:off x="639506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96" name="TextBox 95"/>
              <p:cNvSpPr txBox="1"/>
              <p:nvPr/>
            </p:nvSpPr>
            <p:spPr>
              <a:xfrm>
                <a:off x="3975740" y="3539758"/>
                <a:ext cx="3193818" cy="246221"/>
              </a:xfrm>
              <a:prstGeom prst="rect">
                <a:avLst/>
              </a:prstGeom>
              <a:noFill/>
            </p:spPr>
            <p:txBody>
              <a:bodyPr wrap="square" rtlCol="0">
                <a:spAutoFit/>
              </a:bodyPr>
              <a:lstStyle/>
              <a:p>
                <a:pPr algn="just"/>
                <a:r>
                  <a:rPr lang="id-ID" sz="1000" b="1" i="1" smtClean="0">
                    <a:solidFill>
                      <a:schemeClr val="tx2"/>
                    </a:solidFill>
                  </a:rPr>
                  <a:t>Correspondence</a:t>
                </a:r>
                <a:endParaRPr lang="en-US" sz="1000" i="1" dirty="0">
                  <a:solidFill>
                    <a:schemeClr val="tx2"/>
                  </a:solidFill>
                </a:endParaRPr>
              </a:p>
            </p:txBody>
          </p:sp>
        </p:grpSp>
        <p:sp>
          <p:nvSpPr>
            <p:cNvPr id="117" name="Rectangle 9"/>
            <p:cNvSpPr>
              <a:spLocks/>
            </p:cNvSpPr>
            <p:nvPr/>
          </p:nvSpPr>
          <p:spPr bwMode="auto">
            <a:xfrm>
              <a:off x="7959710" y="2493410"/>
              <a:ext cx="2927649" cy="9592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ctr">
                <a:defRPr/>
              </a:pPr>
              <a:r>
                <a:rPr lang="id-ID" sz="3200" spc="-150" smtClean="0">
                  <a:solidFill>
                    <a:schemeClr val="tx2"/>
                  </a:solidFill>
                  <a:latin typeface="Lato" panose="020F0502020204030203" pitchFamily="34" charset="0"/>
                  <a:ea typeface="ＭＳ Ｐゴシック" charset="0"/>
                  <a:cs typeface="Lato" panose="020F0502020204030203" pitchFamily="34" charset="0"/>
                  <a:sym typeface="Source Sans Pro Bold" charset="0"/>
                </a:rPr>
                <a:t>Performances</a:t>
              </a:r>
              <a:endParaRPr lang="en-US" sz="3200" spc="-150">
                <a:solidFill>
                  <a:schemeClr val="bg1"/>
                </a:solidFill>
                <a:latin typeface="Lato" panose="020F0502020204030203" pitchFamily="34" charset="0"/>
                <a:ea typeface="ＭＳ Ｐゴシック" charset="0"/>
                <a:cs typeface="Lato" panose="020F0502020204030203" pitchFamily="34" charset="0"/>
                <a:sym typeface="Source Sans Pro Bold" charset="0"/>
              </a:endParaRPr>
            </a:p>
          </p:txBody>
        </p:sp>
        <p:grpSp>
          <p:nvGrpSpPr>
            <p:cNvPr id="118" name="Group 117"/>
            <p:cNvGrpSpPr>
              <a:grpSpLocks/>
            </p:cNvGrpSpPr>
            <p:nvPr/>
          </p:nvGrpSpPr>
          <p:grpSpPr bwMode="auto">
            <a:xfrm>
              <a:off x="10427444" y="3539412"/>
              <a:ext cx="522315" cy="388953"/>
              <a:chOff x="6393658" y="1476896"/>
              <a:chExt cx="195544" cy="145976"/>
            </a:xfrm>
          </p:grpSpPr>
          <p:sp>
            <p:nvSpPr>
              <p:cNvPr id="119" name="Rectangle 118"/>
              <p:cNvSpPr/>
              <p:nvPr/>
            </p:nvSpPr>
            <p:spPr>
              <a:xfrm>
                <a:off x="6393658" y="1482102"/>
                <a:ext cx="195544" cy="9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0" name="TextBox 139"/>
              <p:cNvSpPr txBox="1">
                <a:spLocks noChangeArrowheads="1"/>
              </p:cNvSpPr>
              <p:nvPr/>
            </p:nvSpPr>
            <p:spPr bwMode="auto">
              <a:xfrm>
                <a:off x="6398065" y="1476896"/>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70</a:t>
                </a:r>
                <a:r>
                  <a:rPr lang="en-US" sz="1200" b="1" smtClean="0">
                    <a:solidFill>
                      <a:schemeClr val="bg1"/>
                    </a:solidFill>
                    <a:latin typeface="Lato Light"/>
                  </a:rPr>
                  <a:t>%</a:t>
                </a:r>
                <a:endParaRPr lang="en-US" sz="1200" b="1" dirty="0">
                  <a:solidFill>
                    <a:schemeClr val="bg1"/>
                  </a:solidFill>
                  <a:latin typeface="Lato Light"/>
                </a:endParaRPr>
              </a:p>
            </p:txBody>
          </p:sp>
          <p:sp>
            <p:nvSpPr>
              <p:cNvPr id="121" name="Isosceles Triangle 120"/>
              <p:cNvSpPr/>
              <p:nvPr/>
            </p:nvSpPr>
            <p:spPr>
              <a:xfrm flipV="1">
                <a:off x="6445776" y="1577551"/>
                <a:ext cx="88887" cy="4532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22" name="Group 121"/>
            <p:cNvGrpSpPr>
              <a:grpSpLocks/>
            </p:cNvGrpSpPr>
            <p:nvPr/>
          </p:nvGrpSpPr>
          <p:grpSpPr bwMode="auto">
            <a:xfrm>
              <a:off x="10447734" y="4050860"/>
              <a:ext cx="522315" cy="401189"/>
              <a:chOff x="6393658" y="1472304"/>
              <a:chExt cx="195544" cy="150568"/>
            </a:xfrm>
          </p:grpSpPr>
          <p:sp>
            <p:nvSpPr>
              <p:cNvPr id="123" name="Rectangle 122"/>
              <p:cNvSpPr/>
              <p:nvPr/>
            </p:nvSpPr>
            <p:spPr>
              <a:xfrm>
                <a:off x="6393658" y="1482102"/>
                <a:ext cx="195544" cy="954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4" name="TextBox 139"/>
              <p:cNvSpPr txBox="1">
                <a:spLocks noChangeArrowheads="1"/>
              </p:cNvSpPr>
              <p:nvPr/>
            </p:nvSpPr>
            <p:spPr bwMode="auto">
              <a:xfrm>
                <a:off x="6395706" y="1472304"/>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80</a:t>
                </a:r>
                <a:r>
                  <a:rPr lang="en-US" sz="1200" b="1" smtClean="0">
                    <a:solidFill>
                      <a:schemeClr val="bg1"/>
                    </a:solidFill>
                    <a:latin typeface="Lato Light"/>
                  </a:rPr>
                  <a:t>%</a:t>
                </a:r>
                <a:endParaRPr lang="en-US" sz="1200" b="1" dirty="0">
                  <a:solidFill>
                    <a:schemeClr val="bg1"/>
                  </a:solidFill>
                  <a:latin typeface="Lato Light"/>
                </a:endParaRPr>
              </a:p>
            </p:txBody>
          </p:sp>
          <p:sp>
            <p:nvSpPr>
              <p:cNvPr id="125" name="Isosceles Triangle 124"/>
              <p:cNvSpPr/>
              <p:nvPr/>
            </p:nvSpPr>
            <p:spPr>
              <a:xfrm flipV="1">
                <a:off x="6445776" y="1577551"/>
                <a:ext cx="88887" cy="4532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26" name="Group 125"/>
            <p:cNvGrpSpPr>
              <a:grpSpLocks/>
            </p:cNvGrpSpPr>
            <p:nvPr/>
          </p:nvGrpSpPr>
          <p:grpSpPr bwMode="auto">
            <a:xfrm>
              <a:off x="10462276" y="4577700"/>
              <a:ext cx="522315" cy="401189"/>
              <a:chOff x="6393658" y="1472304"/>
              <a:chExt cx="195544" cy="150568"/>
            </a:xfrm>
          </p:grpSpPr>
          <p:sp>
            <p:nvSpPr>
              <p:cNvPr id="127" name="Rectangle 126"/>
              <p:cNvSpPr/>
              <p:nvPr/>
            </p:nvSpPr>
            <p:spPr>
              <a:xfrm>
                <a:off x="6393658" y="1482102"/>
                <a:ext cx="195544" cy="954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8" name="TextBox 139"/>
              <p:cNvSpPr txBox="1">
                <a:spLocks noChangeArrowheads="1"/>
              </p:cNvSpPr>
              <p:nvPr/>
            </p:nvSpPr>
            <p:spPr bwMode="auto">
              <a:xfrm>
                <a:off x="6395706" y="1472304"/>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40</a:t>
                </a:r>
                <a:r>
                  <a:rPr lang="en-US" sz="1200" b="1" smtClean="0">
                    <a:solidFill>
                      <a:schemeClr val="bg1"/>
                    </a:solidFill>
                    <a:latin typeface="Lato Light"/>
                  </a:rPr>
                  <a:t>%</a:t>
                </a:r>
                <a:endParaRPr lang="en-US" sz="1200" b="1" dirty="0">
                  <a:solidFill>
                    <a:schemeClr val="bg1"/>
                  </a:solidFill>
                  <a:latin typeface="Lato Light"/>
                </a:endParaRPr>
              </a:p>
            </p:txBody>
          </p:sp>
          <p:sp>
            <p:nvSpPr>
              <p:cNvPr id="129" name="Isosceles Triangle 128"/>
              <p:cNvSpPr/>
              <p:nvPr/>
            </p:nvSpPr>
            <p:spPr>
              <a:xfrm flipV="1">
                <a:off x="6445776" y="1577551"/>
                <a:ext cx="88887" cy="4532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30" name="Group 129"/>
            <p:cNvGrpSpPr>
              <a:grpSpLocks/>
            </p:cNvGrpSpPr>
            <p:nvPr/>
          </p:nvGrpSpPr>
          <p:grpSpPr bwMode="auto">
            <a:xfrm>
              <a:off x="10464877" y="5143516"/>
              <a:ext cx="525192" cy="391067"/>
              <a:chOff x="6392581" y="1476103"/>
              <a:chExt cx="196621" cy="146769"/>
            </a:xfrm>
          </p:grpSpPr>
          <p:sp>
            <p:nvSpPr>
              <p:cNvPr id="131" name="Rectangle 130"/>
              <p:cNvSpPr/>
              <p:nvPr/>
            </p:nvSpPr>
            <p:spPr>
              <a:xfrm>
                <a:off x="6393658" y="1482102"/>
                <a:ext cx="195544" cy="954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32" name="TextBox 139"/>
              <p:cNvSpPr txBox="1">
                <a:spLocks noChangeArrowheads="1"/>
              </p:cNvSpPr>
              <p:nvPr/>
            </p:nvSpPr>
            <p:spPr bwMode="auto">
              <a:xfrm>
                <a:off x="6392581" y="1476103"/>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70</a:t>
                </a:r>
                <a:r>
                  <a:rPr lang="en-US" sz="1200" b="1" smtClean="0">
                    <a:solidFill>
                      <a:schemeClr val="bg1"/>
                    </a:solidFill>
                    <a:latin typeface="Lato Light"/>
                  </a:rPr>
                  <a:t>%</a:t>
                </a:r>
                <a:endParaRPr lang="en-US" sz="1200" b="1" dirty="0">
                  <a:solidFill>
                    <a:schemeClr val="bg1"/>
                  </a:solidFill>
                  <a:latin typeface="Lato Light"/>
                </a:endParaRPr>
              </a:p>
            </p:txBody>
          </p:sp>
          <p:sp>
            <p:nvSpPr>
              <p:cNvPr id="133" name="Isosceles Triangle 132"/>
              <p:cNvSpPr/>
              <p:nvPr/>
            </p:nvSpPr>
            <p:spPr>
              <a:xfrm flipV="1">
                <a:off x="6445776" y="1577551"/>
                <a:ext cx="88887" cy="4532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sp>
        <p:nvSpPr>
          <p:cNvPr id="134" name="Rectangle 9"/>
          <p:cNvSpPr>
            <a:spLocks/>
          </p:cNvSpPr>
          <p:nvPr/>
        </p:nvSpPr>
        <p:spPr bwMode="auto">
          <a:xfrm>
            <a:off x="3430194" y="2511901"/>
            <a:ext cx="4611471" cy="9592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ctr">
              <a:defRPr/>
            </a:pPr>
            <a:r>
              <a:rPr lang="id-ID" sz="3200" spc="-150" smtClean="0">
                <a:solidFill>
                  <a:schemeClr val="tx2"/>
                </a:solidFill>
                <a:latin typeface="Lato" panose="020F0502020204030203" pitchFamily="34" charset="0"/>
                <a:ea typeface="ＭＳ Ｐゴシック" charset="0"/>
                <a:cs typeface="Lato" panose="020F0502020204030203" pitchFamily="34" charset="0"/>
                <a:sym typeface="Source Sans Pro Bold" charset="0"/>
              </a:rPr>
              <a:t>About John Mogul</a:t>
            </a:r>
            <a:endParaRPr lang="en-US" sz="3200" spc="-150">
              <a:solidFill>
                <a:schemeClr val="bg1"/>
              </a:solidFill>
              <a:latin typeface="Lato" panose="020F0502020204030203" pitchFamily="34" charset="0"/>
              <a:ea typeface="ＭＳ Ｐゴシック" charset="0"/>
              <a:cs typeface="Lato" panose="020F0502020204030203" pitchFamily="34" charset="0"/>
              <a:sym typeface="Source Sans Pro Bold" charset="0"/>
            </a:endParaRPr>
          </a:p>
        </p:txBody>
      </p:sp>
    </p:spTree>
    <p:extLst>
      <p:ext uri="{BB962C8B-B14F-4D97-AF65-F5344CB8AC3E}">
        <p14:creationId xmlns:p14="http://schemas.microsoft.com/office/powerpoint/2010/main" val="740921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22" presetClass="entr" presetSubtype="4"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down)">
                                      <p:cBhvr>
                                        <p:cTn id="16" dur="500"/>
                                        <p:tgtEl>
                                          <p:spTgt spid="24"/>
                                        </p:tgtEl>
                                      </p:cBhvr>
                                    </p:animEffect>
                                  </p:childTnLst>
                                </p:cTn>
                              </p:par>
                              <p:par>
                                <p:cTn id="17" presetID="16" presetClass="entr" presetSubtype="21" fill="hold" grpId="0" nodeType="withEffect">
                                  <p:stCondLst>
                                    <p:cond delay="1300"/>
                                  </p:stCondLst>
                                  <p:childTnLst>
                                    <p:set>
                                      <p:cBhvr>
                                        <p:cTn id="18" dur="1" fill="hold">
                                          <p:stCondLst>
                                            <p:cond delay="0"/>
                                          </p:stCondLst>
                                        </p:cTn>
                                        <p:tgtEl>
                                          <p:spTgt spid="134"/>
                                        </p:tgtEl>
                                        <p:attrNameLst>
                                          <p:attrName>style.visibility</p:attrName>
                                        </p:attrNameLst>
                                      </p:cBhvr>
                                      <p:to>
                                        <p:strVal val="visible"/>
                                      </p:to>
                                    </p:set>
                                    <p:animEffect transition="in" filter="barn(inVertical)">
                                      <p:cBhvr>
                                        <p:cTn id="19"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2340231"/>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Vision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29</a:t>
              </a:fld>
              <a:endParaRPr lang="en-US" sz="1000" dirty="0">
                <a:solidFill>
                  <a:schemeClr val="bg1"/>
                </a:solidFill>
                <a:latin typeface="Lato" pitchFamily="34" charset="0"/>
              </a:endParaRPr>
            </a:p>
          </p:txBody>
        </p:sp>
      </p:grpSp>
      <p:sp>
        <p:nvSpPr>
          <p:cNvPr id="9" name="Rectangle 8"/>
          <p:cNvSpPr/>
          <p:nvPr/>
        </p:nvSpPr>
        <p:spPr>
          <a:xfrm>
            <a:off x="2027242" y="4569833"/>
            <a:ext cx="2066210" cy="228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10" name="Rectangle 9"/>
          <p:cNvSpPr/>
          <p:nvPr/>
        </p:nvSpPr>
        <p:spPr>
          <a:xfrm>
            <a:off x="4061606" y="2270363"/>
            <a:ext cx="2078494" cy="230936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dirty="0">
              <a:solidFill>
                <a:schemeClr val="bg1"/>
              </a:solidFill>
            </a:endParaRPr>
          </a:p>
        </p:txBody>
      </p:sp>
      <p:sp>
        <p:nvSpPr>
          <p:cNvPr id="11" name="Rectangle 10"/>
          <p:cNvSpPr/>
          <p:nvPr/>
        </p:nvSpPr>
        <p:spPr>
          <a:xfrm>
            <a:off x="6114787" y="4559539"/>
            <a:ext cx="2053833" cy="2330356"/>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12" name="Rectangle 11"/>
          <p:cNvSpPr/>
          <p:nvPr/>
        </p:nvSpPr>
        <p:spPr>
          <a:xfrm>
            <a:off x="10168601" y="4557944"/>
            <a:ext cx="2034000" cy="2323498"/>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dirty="0">
              <a:solidFill>
                <a:schemeClr val="bg1"/>
              </a:solidFill>
            </a:endParaRPr>
          </a:p>
        </p:txBody>
      </p:sp>
      <p:grpSp>
        <p:nvGrpSpPr>
          <p:cNvPr id="13" name="Group 12"/>
          <p:cNvGrpSpPr/>
          <p:nvPr/>
        </p:nvGrpSpPr>
        <p:grpSpPr>
          <a:xfrm>
            <a:off x="4012062" y="3186607"/>
            <a:ext cx="2167379" cy="1015663"/>
            <a:chOff x="4000987" y="3200663"/>
            <a:chExt cx="2167379" cy="1015663"/>
          </a:xfrm>
        </p:grpSpPr>
        <p:sp>
          <p:nvSpPr>
            <p:cNvPr id="14" name="TextBox 13"/>
            <p:cNvSpPr txBox="1"/>
            <p:nvPr/>
          </p:nvSpPr>
          <p:spPr>
            <a:xfrm>
              <a:off x="4420974" y="3200663"/>
              <a:ext cx="1327415" cy="369332"/>
            </a:xfrm>
            <a:prstGeom prst="rect">
              <a:avLst/>
            </a:prstGeom>
            <a:noFill/>
          </p:spPr>
          <p:txBody>
            <a:bodyPr wrap="none" rtlCol="0">
              <a:spAutoFit/>
            </a:bodyPr>
            <a:lstStyle/>
            <a:p>
              <a:pPr algn="ctr"/>
              <a:r>
                <a:rPr lang="id-ID" b="1" smtClean="0">
                  <a:solidFill>
                    <a:schemeClr val="bg1"/>
                  </a:solidFill>
                  <a:latin typeface="+mj-lt"/>
                </a:rPr>
                <a:t>Share Media</a:t>
              </a:r>
              <a:endParaRPr lang="id-ID" b="1" dirty="0">
                <a:solidFill>
                  <a:schemeClr val="bg1"/>
                </a:solidFill>
                <a:latin typeface="+mj-lt"/>
              </a:endParaRPr>
            </a:p>
          </p:txBody>
        </p:sp>
        <p:sp>
          <p:nvSpPr>
            <p:cNvPr id="15" name="Rectangle 14"/>
            <p:cNvSpPr/>
            <p:nvPr/>
          </p:nvSpPr>
          <p:spPr>
            <a:xfrm>
              <a:off x="4000987" y="3569995"/>
              <a:ext cx="2167379" cy="646331"/>
            </a:xfrm>
            <a:prstGeom prst="rect">
              <a:avLst/>
            </a:prstGeom>
          </p:spPr>
          <p:txBody>
            <a:bodyPr wrap="square">
              <a:spAutoFit/>
            </a:bodyPr>
            <a:lstStyle/>
            <a:p>
              <a:pPr algn="ctr"/>
              <a:r>
                <a:rPr lang="id-ID" sz="1200" dirty="0">
                  <a:solidFill>
                    <a:schemeClr val="bg1"/>
                  </a:solidFill>
                </a:rPr>
                <a:t>Suitable for all categories business and personal </a:t>
              </a:r>
              <a:r>
                <a:rPr lang="id-ID" sz="1200" dirty="0" smtClean="0">
                  <a:solidFill>
                    <a:schemeClr val="bg1"/>
                  </a:solidFill>
                </a:rPr>
                <a:t>presentation</a:t>
              </a:r>
              <a:endParaRPr lang="id-ID" sz="1200" dirty="0">
                <a:solidFill>
                  <a:schemeClr val="bg1"/>
                </a:solidFill>
              </a:endParaRPr>
            </a:p>
          </p:txBody>
        </p:sp>
      </p:grpSp>
      <p:grpSp>
        <p:nvGrpSpPr>
          <p:cNvPr id="16" name="Group 15"/>
          <p:cNvGrpSpPr/>
          <p:nvPr/>
        </p:nvGrpSpPr>
        <p:grpSpPr>
          <a:xfrm>
            <a:off x="6069686" y="5475782"/>
            <a:ext cx="2167379" cy="1015663"/>
            <a:chOff x="8074194" y="3200663"/>
            <a:chExt cx="2167379" cy="1015663"/>
          </a:xfrm>
        </p:grpSpPr>
        <p:sp>
          <p:nvSpPr>
            <p:cNvPr id="17" name="TextBox 16"/>
            <p:cNvSpPr txBox="1"/>
            <p:nvPr/>
          </p:nvSpPr>
          <p:spPr>
            <a:xfrm>
              <a:off x="8570064" y="3200663"/>
              <a:ext cx="1175643" cy="369332"/>
            </a:xfrm>
            <a:prstGeom prst="rect">
              <a:avLst/>
            </a:prstGeom>
            <a:noFill/>
          </p:spPr>
          <p:txBody>
            <a:bodyPr wrap="none" rtlCol="0">
              <a:spAutoFit/>
            </a:bodyPr>
            <a:lstStyle/>
            <a:p>
              <a:pPr algn="ctr"/>
              <a:r>
                <a:rPr lang="id-ID" b="1" smtClean="0">
                  <a:solidFill>
                    <a:schemeClr val="bg1"/>
                  </a:solidFill>
                  <a:latin typeface="+mj-lt"/>
                </a:rPr>
                <a:t>Call Center</a:t>
              </a:r>
              <a:endParaRPr lang="id-ID" b="1" dirty="0">
                <a:solidFill>
                  <a:schemeClr val="bg1"/>
                </a:solidFill>
                <a:latin typeface="+mj-lt"/>
              </a:endParaRPr>
            </a:p>
          </p:txBody>
        </p:sp>
        <p:sp>
          <p:nvSpPr>
            <p:cNvPr id="18" name="Rectangle 17"/>
            <p:cNvSpPr/>
            <p:nvPr/>
          </p:nvSpPr>
          <p:spPr>
            <a:xfrm>
              <a:off x="8074194" y="3569995"/>
              <a:ext cx="2167379" cy="646331"/>
            </a:xfrm>
            <a:prstGeom prst="rect">
              <a:avLst/>
            </a:prstGeom>
          </p:spPr>
          <p:txBody>
            <a:bodyPr wrap="square">
              <a:spAutoFit/>
            </a:bodyPr>
            <a:lstStyle/>
            <a:p>
              <a:pPr algn="ctr"/>
              <a:r>
                <a:rPr lang="id-ID" sz="1200" dirty="0">
                  <a:solidFill>
                    <a:schemeClr val="bg1"/>
                  </a:solidFill>
                </a:rPr>
                <a:t>Suitable for all categories business and personal </a:t>
              </a:r>
              <a:r>
                <a:rPr lang="id-ID" sz="1200" dirty="0" smtClean="0">
                  <a:solidFill>
                    <a:schemeClr val="bg1"/>
                  </a:solidFill>
                </a:rPr>
                <a:t>presentation</a:t>
              </a:r>
              <a:endParaRPr lang="id-ID" sz="1200" dirty="0">
                <a:solidFill>
                  <a:schemeClr val="bg1"/>
                </a:solidFill>
              </a:endParaRPr>
            </a:p>
          </p:txBody>
        </p:sp>
      </p:grpSp>
      <p:grpSp>
        <p:nvGrpSpPr>
          <p:cNvPr id="19" name="Group 18"/>
          <p:cNvGrpSpPr/>
          <p:nvPr/>
        </p:nvGrpSpPr>
        <p:grpSpPr>
          <a:xfrm>
            <a:off x="10037290" y="5599285"/>
            <a:ext cx="2167379" cy="1015663"/>
            <a:chOff x="10026215" y="5613341"/>
            <a:chExt cx="2167379" cy="1015663"/>
          </a:xfrm>
        </p:grpSpPr>
        <p:sp>
          <p:nvSpPr>
            <p:cNvPr id="20" name="TextBox 19"/>
            <p:cNvSpPr txBox="1"/>
            <p:nvPr/>
          </p:nvSpPr>
          <p:spPr>
            <a:xfrm>
              <a:off x="10651608" y="5613341"/>
              <a:ext cx="916598" cy="369332"/>
            </a:xfrm>
            <a:prstGeom prst="rect">
              <a:avLst/>
            </a:prstGeom>
            <a:noFill/>
          </p:spPr>
          <p:txBody>
            <a:bodyPr wrap="none" rtlCol="0">
              <a:spAutoFit/>
            </a:bodyPr>
            <a:lstStyle/>
            <a:p>
              <a:pPr algn="ctr"/>
              <a:r>
                <a:rPr lang="id-ID" b="1" smtClean="0">
                  <a:solidFill>
                    <a:schemeClr val="bg1"/>
                  </a:solidFill>
                  <a:latin typeface="+mj-lt"/>
                </a:rPr>
                <a:t>Delivary</a:t>
              </a:r>
              <a:endParaRPr lang="id-ID" b="1" dirty="0">
                <a:solidFill>
                  <a:schemeClr val="bg1"/>
                </a:solidFill>
                <a:latin typeface="+mj-lt"/>
              </a:endParaRPr>
            </a:p>
          </p:txBody>
        </p:sp>
        <p:sp>
          <p:nvSpPr>
            <p:cNvPr id="21" name="Rectangle 20"/>
            <p:cNvSpPr/>
            <p:nvPr/>
          </p:nvSpPr>
          <p:spPr>
            <a:xfrm>
              <a:off x="10026215" y="5982673"/>
              <a:ext cx="2167379" cy="646331"/>
            </a:xfrm>
            <a:prstGeom prst="rect">
              <a:avLst/>
            </a:prstGeom>
          </p:spPr>
          <p:txBody>
            <a:bodyPr wrap="square">
              <a:spAutoFit/>
            </a:bodyPr>
            <a:lstStyle/>
            <a:p>
              <a:pPr algn="ctr"/>
              <a:r>
                <a:rPr lang="id-ID" sz="1200" dirty="0">
                  <a:solidFill>
                    <a:schemeClr val="bg1"/>
                  </a:solidFill>
                </a:rPr>
                <a:t>Suitable for all categories business and personal </a:t>
              </a:r>
              <a:r>
                <a:rPr lang="id-ID" sz="1200" dirty="0" smtClean="0">
                  <a:solidFill>
                    <a:schemeClr val="bg1"/>
                  </a:solidFill>
                </a:rPr>
                <a:t>presentation</a:t>
              </a:r>
              <a:endParaRPr lang="id-ID" sz="1200" dirty="0">
                <a:solidFill>
                  <a:schemeClr val="bg1"/>
                </a:solidFill>
              </a:endParaRPr>
            </a:p>
          </p:txBody>
        </p:sp>
      </p:grpSp>
      <p:grpSp>
        <p:nvGrpSpPr>
          <p:cNvPr id="22" name="Group 21"/>
          <p:cNvGrpSpPr/>
          <p:nvPr/>
        </p:nvGrpSpPr>
        <p:grpSpPr>
          <a:xfrm>
            <a:off x="1937257" y="5599285"/>
            <a:ext cx="2167379" cy="1015663"/>
            <a:chOff x="1926182" y="5613341"/>
            <a:chExt cx="2167379" cy="1015663"/>
          </a:xfrm>
        </p:grpSpPr>
        <p:sp>
          <p:nvSpPr>
            <p:cNvPr id="23" name="TextBox 22"/>
            <p:cNvSpPr txBox="1"/>
            <p:nvPr/>
          </p:nvSpPr>
          <p:spPr>
            <a:xfrm>
              <a:off x="2439493" y="5613341"/>
              <a:ext cx="1140762" cy="369332"/>
            </a:xfrm>
            <a:prstGeom prst="rect">
              <a:avLst/>
            </a:prstGeom>
            <a:noFill/>
          </p:spPr>
          <p:txBody>
            <a:bodyPr wrap="none" rtlCol="0">
              <a:spAutoFit/>
            </a:bodyPr>
            <a:lstStyle/>
            <a:p>
              <a:pPr algn="ctr"/>
              <a:r>
                <a:rPr lang="id-ID" b="1" smtClean="0">
                  <a:solidFill>
                    <a:schemeClr val="bg1"/>
                  </a:solidFill>
                  <a:latin typeface="+mj-lt"/>
                </a:rPr>
                <a:t>Satifaction</a:t>
              </a:r>
              <a:endParaRPr lang="id-ID" b="1" dirty="0">
                <a:solidFill>
                  <a:schemeClr val="bg1"/>
                </a:solidFill>
                <a:latin typeface="+mj-lt"/>
              </a:endParaRPr>
            </a:p>
          </p:txBody>
        </p:sp>
        <p:sp>
          <p:nvSpPr>
            <p:cNvPr id="24" name="Rectangle 23"/>
            <p:cNvSpPr/>
            <p:nvPr/>
          </p:nvSpPr>
          <p:spPr>
            <a:xfrm>
              <a:off x="1926182" y="5982673"/>
              <a:ext cx="2167379" cy="646331"/>
            </a:xfrm>
            <a:prstGeom prst="rect">
              <a:avLst/>
            </a:prstGeom>
          </p:spPr>
          <p:txBody>
            <a:bodyPr wrap="square">
              <a:spAutoFit/>
            </a:bodyPr>
            <a:lstStyle/>
            <a:p>
              <a:pPr algn="ctr"/>
              <a:r>
                <a:rPr lang="id-ID" sz="1200" dirty="0">
                  <a:solidFill>
                    <a:schemeClr val="bg1"/>
                  </a:solidFill>
                </a:rPr>
                <a:t>Suitable for all categories business and personal </a:t>
              </a:r>
              <a:r>
                <a:rPr lang="id-ID" sz="1200" dirty="0" smtClean="0">
                  <a:solidFill>
                    <a:schemeClr val="bg1"/>
                  </a:solidFill>
                </a:rPr>
                <a:t>presentation</a:t>
              </a:r>
              <a:endParaRPr lang="id-ID" sz="1200" dirty="0">
                <a:solidFill>
                  <a:schemeClr val="bg1"/>
                </a:solidFill>
              </a:endParaRPr>
            </a:p>
          </p:txBody>
        </p:sp>
      </p:grpSp>
      <p:sp>
        <p:nvSpPr>
          <p:cNvPr id="25" name="Rectangle 24"/>
          <p:cNvSpPr/>
          <p:nvPr/>
        </p:nvSpPr>
        <p:spPr>
          <a:xfrm>
            <a:off x="2188" y="2269319"/>
            <a:ext cx="2034000" cy="2286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26" name="Rectangle 25"/>
          <p:cNvSpPr/>
          <p:nvPr/>
        </p:nvSpPr>
        <p:spPr>
          <a:xfrm>
            <a:off x="2025824" y="2273932"/>
            <a:ext cx="2034000" cy="2286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27" name="Rectangle 26"/>
          <p:cNvSpPr/>
          <p:nvPr/>
        </p:nvSpPr>
        <p:spPr>
          <a:xfrm>
            <a:off x="-6940" y="4570840"/>
            <a:ext cx="2034000" cy="2286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28" name="Rectangle 27"/>
          <p:cNvSpPr/>
          <p:nvPr/>
        </p:nvSpPr>
        <p:spPr>
          <a:xfrm>
            <a:off x="4086918" y="4569507"/>
            <a:ext cx="2034000" cy="2286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29" name="Rectangle 28"/>
          <p:cNvSpPr/>
          <p:nvPr/>
        </p:nvSpPr>
        <p:spPr>
          <a:xfrm>
            <a:off x="-25643" y="2268426"/>
            <a:ext cx="2034000" cy="232940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30" name="Rectangle 29"/>
          <p:cNvSpPr/>
          <p:nvPr/>
        </p:nvSpPr>
        <p:spPr>
          <a:xfrm>
            <a:off x="6134620" y="2264687"/>
            <a:ext cx="2034000" cy="231504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31" name="Rectangle 30"/>
          <p:cNvSpPr/>
          <p:nvPr/>
        </p:nvSpPr>
        <p:spPr>
          <a:xfrm>
            <a:off x="8128554" y="2255795"/>
            <a:ext cx="2034000" cy="231504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32" name="Rectangle 31"/>
          <p:cNvSpPr/>
          <p:nvPr/>
        </p:nvSpPr>
        <p:spPr>
          <a:xfrm>
            <a:off x="10162400" y="2259409"/>
            <a:ext cx="2056494" cy="231504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33" name="Rectangle 32"/>
          <p:cNvSpPr/>
          <p:nvPr/>
        </p:nvSpPr>
        <p:spPr>
          <a:xfrm>
            <a:off x="8140081" y="4566397"/>
            <a:ext cx="2034000" cy="2315045"/>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800">
              <a:solidFill>
                <a:schemeClr val="bg1"/>
              </a:solidFill>
            </a:endParaRPr>
          </a:p>
        </p:txBody>
      </p:sp>
      <p:sp>
        <p:nvSpPr>
          <p:cNvPr id="34" name="Oval 33"/>
          <p:cNvSpPr/>
          <p:nvPr/>
        </p:nvSpPr>
        <p:spPr>
          <a:xfrm>
            <a:off x="6723595" y="4769185"/>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000" dirty="0">
                <a:solidFill>
                  <a:schemeClr val="bg1"/>
                </a:solidFill>
                <a:latin typeface="Sosa" pitchFamily="2" charset="0"/>
              </a:rPr>
              <a:t>&gt;</a:t>
            </a:r>
            <a:endParaRPr lang="en-US" sz="4000" dirty="0">
              <a:solidFill>
                <a:schemeClr val="bg1"/>
              </a:solidFill>
              <a:latin typeface="Sosa" pitchFamily="2" charset="0"/>
            </a:endParaRPr>
          </a:p>
        </p:txBody>
      </p:sp>
      <p:sp>
        <p:nvSpPr>
          <p:cNvPr id="35" name="Rectangle 5"/>
          <p:cNvSpPr>
            <a:spLocks noChangeArrowheads="1"/>
          </p:cNvSpPr>
          <p:nvPr/>
        </p:nvSpPr>
        <p:spPr bwMode="auto">
          <a:xfrm>
            <a:off x="4711930" y="2403545"/>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pPr>
            <a:r>
              <a:rPr lang="en-US" sz="4800" smtClean="0">
                <a:solidFill>
                  <a:schemeClr val="bg1">
                    <a:lumMod val="95000"/>
                  </a:schemeClr>
                </a:solidFill>
                <a:latin typeface="Sosa" pitchFamily="2" charset="0"/>
              </a:rPr>
              <a:t>Ĥ </a:t>
            </a:r>
            <a:endParaRPr lang="en-US" sz="4800" dirty="0">
              <a:solidFill>
                <a:schemeClr val="bg1">
                  <a:lumMod val="95000"/>
                </a:schemeClr>
              </a:solidFill>
              <a:latin typeface="Sosa" pitchFamily="2" charset="0"/>
            </a:endParaRPr>
          </a:p>
        </p:txBody>
      </p:sp>
      <p:sp>
        <p:nvSpPr>
          <p:cNvPr id="36" name="Oval 35"/>
          <p:cNvSpPr/>
          <p:nvPr/>
        </p:nvSpPr>
        <p:spPr>
          <a:xfrm>
            <a:off x="2621555" y="4822280"/>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bg1"/>
                </a:solidFill>
                <a:latin typeface="Sosa" pitchFamily="2" charset="0"/>
              </a:rPr>
              <a:t>D</a:t>
            </a:r>
            <a:endParaRPr lang="en-US" sz="4800" dirty="0">
              <a:solidFill>
                <a:schemeClr val="bg1"/>
              </a:solidFill>
              <a:latin typeface="Sosa" pitchFamily="2" charset="0"/>
            </a:endParaRPr>
          </a:p>
        </p:txBody>
      </p:sp>
      <p:sp>
        <p:nvSpPr>
          <p:cNvPr id="37" name="Rectangle 5"/>
          <p:cNvSpPr>
            <a:spLocks noChangeArrowheads="1"/>
          </p:cNvSpPr>
          <p:nvPr/>
        </p:nvSpPr>
        <p:spPr bwMode="auto">
          <a:xfrm>
            <a:off x="10715288" y="4868867"/>
            <a:ext cx="811381"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pPr>
            <a:r>
              <a:rPr lang="id-ID" sz="4800" smtClean="0">
                <a:solidFill>
                  <a:schemeClr val="bg1">
                    <a:lumMod val="95000"/>
                  </a:schemeClr>
                </a:solidFill>
                <a:latin typeface="Sosa" pitchFamily="2" charset="0"/>
              </a:rPr>
              <a:t>L</a:t>
            </a:r>
            <a:r>
              <a:rPr lang="en-US" sz="4800" smtClean="0">
                <a:solidFill>
                  <a:schemeClr val="bg1">
                    <a:lumMod val="95000"/>
                  </a:schemeClr>
                </a:solidFill>
                <a:latin typeface="Sosa" pitchFamily="2" charset="0"/>
              </a:rPr>
              <a:t> </a:t>
            </a:r>
            <a:endParaRPr lang="en-US" sz="4800" dirty="0">
              <a:solidFill>
                <a:schemeClr val="bg1">
                  <a:lumMod val="95000"/>
                </a:schemeClr>
              </a:solidFill>
              <a:latin typeface="Sosa" pitchFamily="2" charset="0"/>
            </a:endParaRPr>
          </a:p>
        </p:txBody>
      </p:sp>
    </p:spTree>
    <p:extLst>
      <p:ext uri="{BB962C8B-B14F-4D97-AF65-F5344CB8AC3E}">
        <p14:creationId xmlns:p14="http://schemas.microsoft.com/office/powerpoint/2010/main" val="1963284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p:stCondLst>
                              <p:cond delay="800"/>
                            </p:stCondLst>
                            <p:childTnLst>
                              <p:par>
                                <p:cTn id="27" presetID="10" presetClass="entr" presetSubtype="0" fill="hold"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childTnLst>
                          </p:cTn>
                        </p:par>
                        <p:par>
                          <p:cTn id="30" fill="hold">
                            <p:stCondLst>
                              <p:cond delay="1300"/>
                            </p:stCondLst>
                            <p:childTnLst>
                              <p:par>
                                <p:cTn id="31" presetID="10" presetClass="entr" presetSubtype="0"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par>
                          <p:cTn id="34" fill="hold">
                            <p:stCondLst>
                              <p:cond delay="1800"/>
                            </p:stCondLst>
                            <p:childTnLst>
                              <p:par>
                                <p:cTn id="35" presetID="10" presetClass="entr" presetSubtype="0"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par>
                          <p:cTn id="38" fill="hold">
                            <p:stCondLst>
                              <p:cond delay="2300"/>
                            </p:stCondLst>
                            <p:childTnLst>
                              <p:par>
                                <p:cTn id="39" presetID="10" presetClass="entr" presetSubtype="0"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childTnLst>
                          </p:cTn>
                        </p:par>
                        <p:par>
                          <p:cTn id="42" fill="hold">
                            <p:stCondLst>
                              <p:cond delay="28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3300"/>
                            </p:stCondLst>
                            <p:childTnLst>
                              <p:par>
                                <p:cTn id="47" presetID="10"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childTnLst>
                          </p:cTn>
                        </p:par>
                        <p:par>
                          <p:cTn id="50" fill="hold">
                            <p:stCondLst>
                              <p:cond delay="3800"/>
                            </p:stCondLst>
                            <p:childTnLst>
                              <p:par>
                                <p:cTn id="51" presetID="10" presetClass="entr" presetSubtype="0"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childTnLst>
                          </p:cTn>
                        </p:par>
                        <p:par>
                          <p:cTn id="54" fill="hold">
                            <p:stCondLst>
                              <p:cond delay="43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childTnLst>
                          </p:cTn>
                        </p:par>
                        <p:par>
                          <p:cTn id="58" fill="hold">
                            <p:stCondLst>
                              <p:cond delay="4800"/>
                            </p:stCondLst>
                            <p:childTnLst>
                              <p:par>
                                <p:cTn id="59" presetID="10" presetClass="entr" presetSubtype="0" fill="hold" grpId="0" nodeType="after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5800"/>
                            </p:stCondLst>
                            <p:childTnLst>
                              <p:par>
                                <p:cTn id="67" presetID="10" presetClass="entr" presetSubtype="0" fill="hold" grpId="0" nodeType="afterEffect">
                                  <p:stCondLst>
                                    <p:cond delay="0"/>
                                  </p:stCondLst>
                                  <p:childTnLst>
                                    <p:set>
                                      <p:cBhvr>
                                        <p:cTn id="68" dur="1" fill="hold">
                                          <p:stCondLst>
                                            <p:cond delay="0"/>
                                          </p:stCondLst>
                                        </p:cTn>
                                        <p:tgtEl>
                                          <p:spTgt spid="31"/>
                                        </p:tgtEl>
                                        <p:attrNameLst>
                                          <p:attrName>style.visibility</p:attrName>
                                        </p:attrNameLst>
                                      </p:cBhvr>
                                      <p:to>
                                        <p:strVal val="visible"/>
                                      </p:to>
                                    </p:set>
                                    <p:animEffect transition="in" filter="fade">
                                      <p:cBhvr>
                                        <p:cTn id="69" dur="500"/>
                                        <p:tgtEl>
                                          <p:spTgt spid="31"/>
                                        </p:tgtEl>
                                      </p:cBhvr>
                                    </p:animEffect>
                                  </p:childTnLst>
                                </p:cTn>
                              </p:par>
                            </p:childTnLst>
                          </p:cTn>
                        </p:par>
                        <p:par>
                          <p:cTn id="70" fill="hold">
                            <p:stCondLst>
                              <p:cond delay="6300"/>
                            </p:stCondLst>
                            <p:childTnLst>
                              <p:par>
                                <p:cTn id="71" presetID="10"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500"/>
                                        <p:tgtEl>
                                          <p:spTgt spid="32"/>
                                        </p:tgtEl>
                                      </p:cBhvr>
                                    </p:animEffect>
                                  </p:childTnLst>
                                </p:cTn>
                              </p:par>
                            </p:childTnLst>
                          </p:cTn>
                        </p:par>
                        <p:par>
                          <p:cTn id="74" fill="hold">
                            <p:stCondLst>
                              <p:cond delay="6800"/>
                            </p:stCondLst>
                            <p:childTnLst>
                              <p:par>
                                <p:cTn id="75" presetID="10" presetClass="entr" presetSubtype="0" fill="hold" grpId="0" nodeType="afterEffect">
                                  <p:stCondLst>
                                    <p:cond delay="0"/>
                                  </p:stCondLst>
                                  <p:childTnLst>
                                    <p:set>
                                      <p:cBhvr>
                                        <p:cTn id="76" dur="1" fill="hold">
                                          <p:stCondLst>
                                            <p:cond delay="0"/>
                                          </p:stCondLst>
                                        </p:cTn>
                                        <p:tgtEl>
                                          <p:spTgt spid="33"/>
                                        </p:tgtEl>
                                        <p:attrNameLst>
                                          <p:attrName>style.visibility</p:attrName>
                                        </p:attrNameLst>
                                      </p:cBhvr>
                                      <p:to>
                                        <p:strVal val="visible"/>
                                      </p:to>
                                    </p:set>
                                    <p:animEffect transition="in" filter="fade">
                                      <p:cBhvr>
                                        <p:cTn id="7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hape 516"/>
          <p:cNvSpPr/>
          <p:nvPr/>
        </p:nvSpPr>
        <p:spPr>
          <a:xfrm>
            <a:off x="0" y="-66625"/>
            <a:ext cx="1219200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About Us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a:t>
              </a:fld>
              <a:endParaRPr lang="en-US" sz="1000" dirty="0">
                <a:solidFill>
                  <a:schemeClr val="bg1"/>
                </a:solidFill>
                <a:latin typeface="Lato" pitchFamily="34" charset="0"/>
              </a:endParaRPr>
            </a:p>
          </p:txBody>
        </p:sp>
      </p:grpSp>
      <p:grpSp>
        <p:nvGrpSpPr>
          <p:cNvPr id="8" name="Group 4"/>
          <p:cNvGrpSpPr>
            <a:grpSpLocks noChangeAspect="1"/>
          </p:cNvGrpSpPr>
          <p:nvPr/>
        </p:nvGrpSpPr>
        <p:grpSpPr bwMode="auto">
          <a:xfrm>
            <a:off x="5526184" y="2975623"/>
            <a:ext cx="1170452" cy="964927"/>
            <a:chOff x="2490" y="1719"/>
            <a:chExt cx="1008" cy="831"/>
          </a:xfrm>
          <a:solidFill>
            <a:schemeClr val="accent2"/>
          </a:solidFill>
        </p:grpSpPr>
        <p:sp>
          <p:nvSpPr>
            <p:cNvPr id="9" name="Freeform 5"/>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close/>
                  <a:moveTo>
                    <a:pt x="761" y="491"/>
                  </a:moveTo>
                  <a:lnTo>
                    <a:pt x="761"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moveTo>
                    <a:pt x="761" y="491"/>
                  </a:moveTo>
                  <a:lnTo>
                    <a:pt x="761" y="49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noEditPoints="1"/>
            </p:cNvSpPr>
            <p:nvPr/>
          </p:nvSpPr>
          <p:spPr bwMode="auto">
            <a:xfrm>
              <a:off x="2490" y="2125"/>
              <a:ext cx="279" cy="425"/>
            </a:xfrm>
            <a:custGeom>
              <a:avLst/>
              <a:gdLst>
                <a:gd name="T0" fmla="*/ 0 w 43"/>
                <a:gd name="T1" fmla="*/ 65 h 65"/>
                <a:gd name="T2" fmla="*/ 43 w 43"/>
                <a:gd name="T3" fmla="*/ 65 h 65"/>
                <a:gd name="T4" fmla="*/ 43 w 43"/>
                <a:gd name="T5" fmla="*/ 0 h 65"/>
                <a:gd name="T6" fmla="*/ 0 w 43"/>
                <a:gd name="T7" fmla="*/ 0 h 65"/>
                <a:gd name="T8" fmla="*/ 0 w 43"/>
                <a:gd name="T9" fmla="*/ 65 h 65"/>
                <a:gd name="T10" fmla="*/ 23 w 43"/>
                <a:gd name="T11" fmla="*/ 62 h 65"/>
                <a:gd name="T12" fmla="*/ 20 w 43"/>
                <a:gd name="T13" fmla="*/ 60 h 65"/>
                <a:gd name="T14" fmla="*/ 23 w 43"/>
                <a:gd name="T15" fmla="*/ 58 h 65"/>
                <a:gd name="T16" fmla="*/ 25 w 43"/>
                <a:gd name="T17" fmla="*/ 60 h 65"/>
                <a:gd name="T18" fmla="*/ 23 w 43"/>
                <a:gd name="T19" fmla="*/ 62 h 65"/>
                <a:gd name="T20" fmla="*/ 6 w 43"/>
                <a:gd name="T21" fmla="*/ 6 h 65"/>
                <a:gd name="T22" fmla="*/ 37 w 43"/>
                <a:gd name="T23" fmla="*/ 6 h 65"/>
                <a:gd name="T24" fmla="*/ 37 w 43"/>
                <a:gd name="T25" fmla="*/ 54 h 65"/>
                <a:gd name="T26" fmla="*/ 6 w 43"/>
                <a:gd name="T27" fmla="*/ 54 h 65"/>
                <a:gd name="T28" fmla="*/ 6 w 43"/>
                <a:gd name="T29" fmla="*/ 6 h 65"/>
                <a:gd name="T30" fmla="*/ 6 w 43"/>
                <a:gd name="T31" fmla="*/ 6 h 65"/>
                <a:gd name="T32" fmla="*/ 6 w 43"/>
                <a:gd name="T3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5">
                  <a:moveTo>
                    <a:pt x="0" y="65"/>
                  </a:moveTo>
                  <a:cubicBezTo>
                    <a:pt x="43" y="65"/>
                    <a:pt x="43" y="65"/>
                    <a:pt x="43" y="65"/>
                  </a:cubicBezTo>
                  <a:cubicBezTo>
                    <a:pt x="43" y="0"/>
                    <a:pt x="43" y="0"/>
                    <a:pt x="43" y="0"/>
                  </a:cubicBezTo>
                  <a:cubicBezTo>
                    <a:pt x="0" y="0"/>
                    <a:pt x="0" y="0"/>
                    <a:pt x="0" y="0"/>
                  </a:cubicBezTo>
                  <a:lnTo>
                    <a:pt x="0" y="65"/>
                  </a:lnTo>
                  <a:close/>
                  <a:moveTo>
                    <a:pt x="23" y="62"/>
                  </a:moveTo>
                  <a:cubicBezTo>
                    <a:pt x="21" y="62"/>
                    <a:pt x="20" y="61"/>
                    <a:pt x="20" y="60"/>
                  </a:cubicBezTo>
                  <a:cubicBezTo>
                    <a:pt x="20" y="59"/>
                    <a:pt x="21" y="58"/>
                    <a:pt x="23" y="58"/>
                  </a:cubicBezTo>
                  <a:cubicBezTo>
                    <a:pt x="24" y="58"/>
                    <a:pt x="25" y="59"/>
                    <a:pt x="25" y="60"/>
                  </a:cubicBezTo>
                  <a:cubicBezTo>
                    <a:pt x="25" y="61"/>
                    <a:pt x="24" y="62"/>
                    <a:pt x="23" y="62"/>
                  </a:cubicBezTo>
                  <a:close/>
                  <a:moveTo>
                    <a:pt x="6" y="6"/>
                  </a:moveTo>
                  <a:cubicBezTo>
                    <a:pt x="37" y="6"/>
                    <a:pt x="37" y="6"/>
                    <a:pt x="37" y="6"/>
                  </a:cubicBezTo>
                  <a:cubicBezTo>
                    <a:pt x="37" y="54"/>
                    <a:pt x="37" y="54"/>
                    <a:pt x="37" y="54"/>
                  </a:cubicBezTo>
                  <a:cubicBezTo>
                    <a:pt x="6" y="54"/>
                    <a:pt x="6" y="54"/>
                    <a:pt x="6" y="54"/>
                  </a:cubicBezTo>
                  <a:lnTo>
                    <a:pt x="6" y="6"/>
                  </a:lnTo>
                  <a:close/>
                  <a:moveTo>
                    <a:pt x="6" y="6"/>
                  </a:moveTo>
                  <a:cubicBezTo>
                    <a:pt x="6" y="6"/>
                    <a:pt x="6" y="6"/>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close/>
                  <a:moveTo>
                    <a:pt x="0" y="0"/>
                  </a:move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moveTo>
                    <a:pt x="0" y="0"/>
                  </a:move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noEditPoints="1"/>
            </p:cNvSpPr>
            <p:nvPr/>
          </p:nvSpPr>
          <p:spPr bwMode="auto">
            <a:xfrm>
              <a:off x="2802" y="2210"/>
              <a:ext cx="208" cy="340"/>
            </a:xfrm>
            <a:custGeom>
              <a:avLst/>
              <a:gdLst>
                <a:gd name="T0" fmla="*/ 0 w 32"/>
                <a:gd name="T1" fmla="*/ 52 h 52"/>
                <a:gd name="T2" fmla="*/ 32 w 32"/>
                <a:gd name="T3" fmla="*/ 52 h 52"/>
                <a:gd name="T4" fmla="*/ 32 w 32"/>
                <a:gd name="T5" fmla="*/ 0 h 52"/>
                <a:gd name="T6" fmla="*/ 0 w 32"/>
                <a:gd name="T7" fmla="*/ 0 h 52"/>
                <a:gd name="T8" fmla="*/ 0 w 32"/>
                <a:gd name="T9" fmla="*/ 52 h 52"/>
                <a:gd name="T10" fmla="*/ 16 w 32"/>
                <a:gd name="T11" fmla="*/ 50 h 52"/>
                <a:gd name="T12" fmla="*/ 15 w 32"/>
                <a:gd name="T13" fmla="*/ 48 h 52"/>
                <a:gd name="T14" fmla="*/ 16 w 32"/>
                <a:gd name="T15" fmla="*/ 47 h 52"/>
                <a:gd name="T16" fmla="*/ 18 w 32"/>
                <a:gd name="T17" fmla="*/ 48 h 52"/>
                <a:gd name="T18" fmla="*/ 16 w 32"/>
                <a:gd name="T19" fmla="*/ 50 h 52"/>
                <a:gd name="T20" fmla="*/ 17 w 32"/>
                <a:gd name="T21" fmla="*/ 2 h 52"/>
                <a:gd name="T22" fmla="*/ 17 w 32"/>
                <a:gd name="T23" fmla="*/ 3 h 52"/>
                <a:gd name="T24" fmla="*/ 17 w 32"/>
                <a:gd name="T25" fmla="*/ 4 h 52"/>
                <a:gd name="T26" fmla="*/ 16 w 32"/>
                <a:gd name="T27" fmla="*/ 3 h 52"/>
                <a:gd name="T28" fmla="*/ 17 w 32"/>
                <a:gd name="T29" fmla="*/ 2 h 52"/>
                <a:gd name="T30" fmla="*/ 12 w 32"/>
                <a:gd name="T31" fmla="*/ 5 h 52"/>
                <a:gd name="T32" fmla="*/ 21 w 32"/>
                <a:gd name="T33" fmla="*/ 5 h 52"/>
                <a:gd name="T34" fmla="*/ 21 w 32"/>
                <a:gd name="T35" fmla="*/ 5 h 52"/>
                <a:gd name="T36" fmla="*/ 12 w 32"/>
                <a:gd name="T37" fmla="*/ 5 h 52"/>
                <a:gd name="T38" fmla="*/ 5 w 32"/>
                <a:gd name="T39" fmla="*/ 8 h 52"/>
                <a:gd name="T40" fmla="*/ 27 w 32"/>
                <a:gd name="T41" fmla="*/ 8 h 52"/>
                <a:gd name="T42" fmla="*/ 27 w 32"/>
                <a:gd name="T43" fmla="*/ 44 h 52"/>
                <a:gd name="T44" fmla="*/ 5 w 32"/>
                <a:gd name="T45" fmla="*/ 44 h 52"/>
                <a:gd name="T46" fmla="*/ 5 w 32"/>
                <a:gd name="T47" fmla="*/ 8 h 52"/>
                <a:gd name="T48" fmla="*/ 5 w 32"/>
                <a:gd name="T49" fmla="*/ 8 h 52"/>
                <a:gd name="T50" fmla="*/ 5 w 32"/>
                <a:gd name="T5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0" y="52"/>
                  </a:moveTo>
                  <a:cubicBezTo>
                    <a:pt x="32" y="52"/>
                    <a:pt x="32" y="52"/>
                    <a:pt x="32" y="52"/>
                  </a:cubicBezTo>
                  <a:cubicBezTo>
                    <a:pt x="32" y="0"/>
                    <a:pt x="32" y="0"/>
                    <a:pt x="32" y="0"/>
                  </a:cubicBezTo>
                  <a:cubicBezTo>
                    <a:pt x="0" y="0"/>
                    <a:pt x="0" y="0"/>
                    <a:pt x="0" y="0"/>
                  </a:cubicBezTo>
                  <a:lnTo>
                    <a:pt x="0" y="52"/>
                  </a:lnTo>
                  <a:close/>
                  <a:moveTo>
                    <a:pt x="16" y="50"/>
                  </a:moveTo>
                  <a:cubicBezTo>
                    <a:pt x="15" y="50"/>
                    <a:pt x="15" y="49"/>
                    <a:pt x="15" y="48"/>
                  </a:cubicBezTo>
                  <a:cubicBezTo>
                    <a:pt x="15" y="47"/>
                    <a:pt x="15" y="47"/>
                    <a:pt x="16" y="47"/>
                  </a:cubicBezTo>
                  <a:cubicBezTo>
                    <a:pt x="17" y="47"/>
                    <a:pt x="18" y="47"/>
                    <a:pt x="18" y="48"/>
                  </a:cubicBezTo>
                  <a:cubicBezTo>
                    <a:pt x="18" y="49"/>
                    <a:pt x="17" y="50"/>
                    <a:pt x="16" y="50"/>
                  </a:cubicBezTo>
                  <a:close/>
                  <a:moveTo>
                    <a:pt x="17" y="2"/>
                  </a:moveTo>
                  <a:cubicBezTo>
                    <a:pt x="17" y="2"/>
                    <a:pt x="17" y="3"/>
                    <a:pt x="17" y="3"/>
                  </a:cubicBezTo>
                  <a:cubicBezTo>
                    <a:pt x="17" y="3"/>
                    <a:pt x="17" y="4"/>
                    <a:pt x="17" y="4"/>
                  </a:cubicBezTo>
                  <a:cubicBezTo>
                    <a:pt x="16" y="4"/>
                    <a:pt x="16" y="3"/>
                    <a:pt x="16" y="3"/>
                  </a:cubicBezTo>
                  <a:cubicBezTo>
                    <a:pt x="16" y="3"/>
                    <a:pt x="16" y="2"/>
                    <a:pt x="17" y="2"/>
                  </a:cubicBezTo>
                  <a:close/>
                  <a:moveTo>
                    <a:pt x="12" y="5"/>
                  </a:moveTo>
                  <a:cubicBezTo>
                    <a:pt x="21" y="5"/>
                    <a:pt x="21" y="5"/>
                    <a:pt x="21" y="5"/>
                  </a:cubicBezTo>
                  <a:cubicBezTo>
                    <a:pt x="21" y="5"/>
                    <a:pt x="21" y="5"/>
                    <a:pt x="21" y="5"/>
                  </a:cubicBezTo>
                  <a:cubicBezTo>
                    <a:pt x="12" y="5"/>
                    <a:pt x="12" y="5"/>
                    <a:pt x="12" y="5"/>
                  </a:cubicBezTo>
                  <a:close/>
                  <a:moveTo>
                    <a:pt x="5" y="8"/>
                  </a:moveTo>
                  <a:cubicBezTo>
                    <a:pt x="27" y="8"/>
                    <a:pt x="27" y="8"/>
                    <a:pt x="27" y="8"/>
                  </a:cubicBezTo>
                  <a:cubicBezTo>
                    <a:pt x="27" y="44"/>
                    <a:pt x="27" y="44"/>
                    <a:pt x="27" y="44"/>
                  </a:cubicBezTo>
                  <a:cubicBezTo>
                    <a:pt x="18" y="44"/>
                    <a:pt x="9" y="44"/>
                    <a:pt x="5" y="44"/>
                  </a:cubicBezTo>
                  <a:lnTo>
                    <a:pt x="5" y="8"/>
                  </a:lnTo>
                  <a:close/>
                  <a:moveTo>
                    <a:pt x="5" y="8"/>
                  </a:moveTo>
                  <a:cubicBezTo>
                    <a:pt x="5" y="8"/>
                    <a:pt x="5" y="8"/>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close/>
                  <a:moveTo>
                    <a:pt x="39" y="39"/>
                  </a:moveTo>
                  <a:lnTo>
                    <a:pt x="3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moveTo>
                    <a:pt x="39" y="39"/>
                  </a:moveTo>
                  <a:lnTo>
                    <a:pt x="39" y="3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Rectangle 16"/>
          <p:cNvSpPr/>
          <p:nvPr/>
        </p:nvSpPr>
        <p:spPr>
          <a:xfrm>
            <a:off x="6847172" y="2572106"/>
            <a:ext cx="2274212" cy="1323439"/>
          </a:xfrm>
          <a:prstGeom prst="rect">
            <a:avLst/>
          </a:prstGeom>
        </p:spPr>
        <p:txBody>
          <a:bodyPr wrap="none">
            <a:spAutoFit/>
          </a:bodyPr>
          <a:lstStyle/>
          <a:p>
            <a:pPr algn="ctr"/>
            <a:r>
              <a:rPr lang="id-ID" sz="8000" dirty="0" smtClean="0">
                <a:latin typeface="Lato Heavy" panose="020F0902020204030203" pitchFamily="34" charset="0"/>
                <a:ea typeface="Roboto" panose="02000000000000000000" pitchFamily="2" charset="0"/>
                <a:cs typeface="Lato Heavy" panose="020F0902020204030203" pitchFamily="34" charset="0"/>
              </a:rPr>
              <a:t>Milo</a:t>
            </a:r>
            <a:endParaRPr lang="en-US" sz="8000" dirty="0">
              <a:latin typeface="Lato Heavy" panose="020F0902020204030203" pitchFamily="34" charset="0"/>
              <a:ea typeface="Roboto" panose="02000000000000000000" pitchFamily="2" charset="0"/>
              <a:cs typeface="Lato Heavy" panose="020F0902020204030203" pitchFamily="34" charset="0"/>
            </a:endParaRPr>
          </a:p>
        </p:txBody>
      </p:sp>
      <p:cxnSp>
        <p:nvCxnSpPr>
          <p:cNvPr id="18" name="Straight Connector 17"/>
          <p:cNvCxnSpPr/>
          <p:nvPr/>
        </p:nvCxnSpPr>
        <p:spPr>
          <a:xfrm>
            <a:off x="3993777" y="4101352"/>
            <a:ext cx="7543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4131098" y="4193084"/>
            <a:ext cx="7269158" cy="964367"/>
          </a:xfrm>
          <a:prstGeom prst="rect">
            <a:avLst/>
          </a:prstGeom>
          <a:noFill/>
        </p:spPr>
        <p:txBody>
          <a:bodyPr wrap="square">
            <a:spAutoFit/>
          </a:bodyPr>
          <a:lstStyle/>
          <a:p>
            <a:pPr algn="just">
              <a:lnSpc>
                <a:spcPts val="1651"/>
              </a:lnSpc>
              <a:spcAft>
                <a:spcPts val="1500"/>
              </a:spcAft>
            </a:pPr>
            <a:r>
              <a:rPr lang="en-US" sz="1200" dirty="0" err="1">
                <a:latin typeface="Lato Light" panose="020F0402020204030203" pitchFamily="34" charset="0"/>
                <a:ea typeface="Times New Roman" panose="02020603050405020304" pitchFamily="18" charset="0"/>
                <a:cs typeface="Lato Light" panose="020F0402020204030203" pitchFamily="34" charset="0"/>
              </a:rPr>
              <a:t>Lorem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ipsum</a:t>
            </a:r>
            <a:r>
              <a:rPr lang="en-US" sz="1200" dirty="0">
                <a:latin typeface="Lato Light" panose="020F0402020204030203" pitchFamily="34" charset="0"/>
                <a:ea typeface="Times New Roman" panose="02020603050405020304" pitchFamily="18" charset="0"/>
                <a:cs typeface="Lato Light" panose="020F0402020204030203" pitchFamily="34" charset="0"/>
              </a:rPr>
              <a:t> dolor sit </a:t>
            </a:r>
            <a:r>
              <a:rPr lang="en-US" sz="1200" dirty="0" err="1">
                <a:latin typeface="Lato Light" panose="020F0402020204030203" pitchFamily="34" charset="0"/>
                <a:ea typeface="Times New Roman" panose="02020603050405020304" pitchFamily="18" charset="0"/>
                <a:cs typeface="Lato Light" panose="020F0402020204030203" pitchFamily="34" charset="0"/>
              </a:rPr>
              <a:t>amet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consectetur</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elit</a:t>
            </a:r>
            <a:r>
              <a:rPr lang="en-US" sz="1200" dirty="0">
                <a:latin typeface="Lato Light" panose="020F0402020204030203" pitchFamily="34" charset="0"/>
                <a:ea typeface="Times New Roman" panose="02020603050405020304" pitchFamily="18" charset="0"/>
                <a:cs typeface="Lato Light" panose="020F0402020204030203" pitchFamily="34" charset="0"/>
              </a:rPr>
              <a:t>. Nam </a:t>
            </a:r>
            <a:r>
              <a:rPr lang="en-US" sz="1200" dirty="0" err="1">
                <a:latin typeface="Lato Light" panose="020F0402020204030203" pitchFamily="34" charset="0"/>
                <a:ea typeface="Times New Roman" panose="02020603050405020304" pitchFamily="18" charset="0"/>
                <a:cs typeface="Lato Light" panose="020F0402020204030203" pitchFamily="34" charset="0"/>
              </a:rPr>
              <a:t>viverra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euismod</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odio</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gravida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pellentesque</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urna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varius</a:t>
            </a:r>
            <a:r>
              <a:rPr lang="en-US" sz="1200" dirty="0">
                <a:latin typeface="Lato Light" panose="020F0402020204030203" pitchFamily="34" charset="0"/>
                <a:ea typeface="Times New Roman" panose="02020603050405020304" pitchFamily="18" charset="0"/>
                <a:cs typeface="Lato Light" panose="020F0402020204030203" pitchFamily="34" charset="0"/>
              </a:rPr>
              <a:t> vitae. </a:t>
            </a:r>
            <a:r>
              <a:rPr lang="en-US" sz="1200" dirty="0" err="1">
                <a:latin typeface="Lato Light" panose="020F0402020204030203" pitchFamily="34" charset="0"/>
                <a:ea typeface="Times New Roman" panose="02020603050405020304" pitchFamily="18" charset="0"/>
                <a:cs typeface="Lato Light" panose="020F0402020204030203" pitchFamily="34" charset="0"/>
              </a:rPr>
              <a:t>Sed</a:t>
            </a:r>
            <a:r>
              <a:rPr lang="en-US" sz="1200" dirty="0">
                <a:latin typeface="Lato Light" panose="020F0402020204030203" pitchFamily="34" charset="0"/>
                <a:ea typeface="Times New Roman" panose="02020603050405020304" pitchFamily="18" charset="0"/>
                <a:cs typeface="Lato Light" panose="020F0402020204030203" pitchFamily="34" charset="0"/>
              </a:rPr>
              <a:t> dui </a:t>
            </a:r>
            <a:r>
              <a:rPr lang="en-US" sz="1200" dirty="0" err="1">
                <a:latin typeface="Lato Light" panose="020F0402020204030203" pitchFamily="34" charset="0"/>
                <a:ea typeface="Times New Roman" panose="02020603050405020304" pitchFamily="18" charset="0"/>
                <a:cs typeface="Lato Light" panose="020F0402020204030203" pitchFamily="34" charset="0"/>
              </a:rPr>
              <a:t>lorem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in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et, </a:t>
            </a:r>
            <a:r>
              <a:rPr lang="en-US" sz="1200" dirty="0" err="1">
                <a:latin typeface="Lato Light" panose="020F0402020204030203" pitchFamily="34" charset="0"/>
                <a:ea typeface="Times New Roman" panose="02020603050405020304" pitchFamily="18" charset="0"/>
                <a:cs typeface="Lato Light" panose="020F0402020204030203" pitchFamily="34" charset="0"/>
              </a:rPr>
              <a:t>interdum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nec</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metus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Mauris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ultricies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justo</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eu</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convallis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placerat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felis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enim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ornare</a:t>
            </a:r>
            <a:r>
              <a:rPr lang="en-US" sz="1200" dirty="0">
                <a:latin typeface="Lato Light" panose="020F0402020204030203" pitchFamily="34" charset="0"/>
                <a:ea typeface="Times New Roman" panose="02020603050405020304" pitchFamily="18" charset="0"/>
                <a:cs typeface="Lato Light" panose="020F0402020204030203" pitchFamily="34" charset="0"/>
              </a:rPr>
              <a:t> nisi, vitae </a:t>
            </a:r>
            <a:r>
              <a:rPr lang="en-US" sz="1200" dirty="0" err="1">
                <a:latin typeface="Lato Light" panose="020F0402020204030203" pitchFamily="34" charset="0"/>
                <a:ea typeface="Times New Roman" panose="02020603050405020304" pitchFamily="18" charset="0"/>
                <a:cs typeface="Lato Light" panose="020F0402020204030203" pitchFamily="34" charset="0"/>
              </a:rPr>
              <a:t>mattis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nulla</a:t>
            </a:r>
            <a:r>
              <a:rPr lang="en-US" sz="1200" dirty="0">
                <a:latin typeface="Lato Light" panose="020F0402020204030203" pitchFamily="34" charset="0"/>
                <a:ea typeface="Times New Roman" panose="02020603050405020304" pitchFamily="18" charset="0"/>
                <a:cs typeface="Lato Light" panose="020F0402020204030203" pitchFamily="34" charset="0"/>
              </a:rPr>
              <a:t> ante id dui. </a:t>
            </a:r>
            <a:r>
              <a:rPr lang="en-US" sz="1200" dirty="0" err="1">
                <a:latin typeface="Lato Light" panose="020F0402020204030203" pitchFamily="34" charset="0"/>
                <a:ea typeface="Times New Roman" panose="02020603050405020304" pitchFamily="18" charset="0"/>
                <a:cs typeface="Lato Light" panose="020F0402020204030203" pitchFamily="34" charset="0"/>
              </a:rPr>
              <a:t>Ut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lectus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purus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commodo</a:t>
            </a:r>
            <a:r>
              <a:rPr lang="en-US" sz="1200" dirty="0">
                <a:latin typeface="Lato Light" panose="020F0402020204030203" pitchFamily="34" charset="0"/>
                <a:ea typeface="Times New Roman" panose="02020603050405020304" pitchFamily="18" charset="0"/>
                <a:cs typeface="Lato Light" panose="020F0402020204030203" pitchFamily="34" charset="0"/>
              </a:rPr>
              <a:t> et </a:t>
            </a:r>
            <a:r>
              <a:rPr lang="en-US" sz="1200" dirty="0" err="1">
                <a:latin typeface="Lato Light" panose="020F0402020204030203" pitchFamily="34" charset="0"/>
                <a:ea typeface="Times New Roman" panose="02020603050405020304" pitchFamily="18" charset="0"/>
                <a:cs typeface="Lato Light" panose="020F0402020204030203" pitchFamily="34" charset="0"/>
              </a:rPr>
              <a:t>tincidunt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vel</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interdum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err="1">
                <a:latin typeface="Lato Light" panose="020F0402020204030203" pitchFamily="34" charset="0"/>
                <a:ea typeface="Times New Roman" panose="02020603050405020304" pitchFamily="18" charset="0"/>
                <a:cs typeface="Lato Light" panose="020F0402020204030203" pitchFamily="34" charset="0"/>
              </a:rPr>
              <a:t>sed</a:t>
            </a:r>
            <a:r>
              <a:rPr lang="en-US" sz="1200">
                <a:latin typeface="Lato Light" panose="020F0402020204030203" pitchFamily="34" charset="0"/>
                <a:ea typeface="Times New Roman" panose="02020603050405020304" pitchFamily="18" charset="0"/>
                <a:cs typeface="Lato Light" panose="020F0402020204030203" pitchFamily="34" charset="0"/>
              </a:rPr>
              <a:t> </a:t>
            </a:r>
            <a:r>
              <a:rPr lang="en-US" sz="1200" smtClean="0">
                <a:latin typeface="Lato Light" panose="020F0402020204030203" pitchFamily="34" charset="0"/>
                <a:ea typeface="Times New Roman" panose="02020603050405020304" pitchFamily="18" charset="0"/>
                <a:cs typeface="Lato Light" panose="020F0402020204030203" pitchFamily="34" charset="0"/>
              </a:rPr>
              <a:t>lectus</a:t>
            </a:r>
            <a:endParaRPr lang="en-US" sz="1200" dirty="0">
              <a:latin typeface="Lato Light" panose="020F0402020204030203" pitchFamily="34" charset="0"/>
              <a:ea typeface="Times New Roman" panose="02020603050405020304" pitchFamily="18" charset="0"/>
              <a:cs typeface="Lato Light" panose="020F0402020204030203" pitchFamily="34" charset="0"/>
            </a:endParaRPr>
          </a:p>
        </p:txBody>
      </p:sp>
    </p:spTree>
    <p:extLst>
      <p:ext uri="{BB962C8B-B14F-4D97-AF65-F5344CB8AC3E}">
        <p14:creationId xmlns:p14="http://schemas.microsoft.com/office/powerpoint/2010/main" val="3912647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par>
                                <p:cTn id="10" presetID="2" presetClass="entr" presetSubtype="1" fill="hold" grpId="0" nodeType="withEffect">
                                  <p:stCondLst>
                                    <p:cond delay="210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0-#ppt_h/2"/>
                                          </p:val>
                                        </p:tav>
                                        <p:tav tm="100000">
                                          <p:val>
                                            <p:strVal val="#ppt_y"/>
                                          </p:val>
                                        </p:tav>
                                      </p:tavLst>
                                    </p:anim>
                                  </p:childTnLst>
                                </p:cTn>
                              </p:par>
                            </p:childTnLst>
                          </p:cTn>
                        </p:par>
                        <p:par>
                          <p:cTn id="14" fill="hold">
                            <p:stCondLst>
                              <p:cond delay="2600"/>
                            </p:stCondLst>
                            <p:childTnLst>
                              <p:par>
                                <p:cTn id="15" presetID="22" presetClass="entr" presetSubtype="8"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05447"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Models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30</a:t>
              </a:fld>
              <a:endParaRPr lang="en-US" sz="1000" dirty="0">
                <a:solidFill>
                  <a:schemeClr val="bg1"/>
                </a:solidFill>
                <a:latin typeface="Lato" pitchFamily="34" charset="0"/>
              </a:endParaRPr>
            </a:p>
          </p:txBody>
        </p:sp>
      </p:grpSp>
      <p:sp>
        <p:nvSpPr>
          <p:cNvPr id="9" name="AutoShape 1"/>
          <p:cNvSpPr>
            <a:spLocks/>
          </p:cNvSpPr>
          <p:nvPr/>
        </p:nvSpPr>
        <p:spPr bwMode="auto">
          <a:xfrm>
            <a:off x="401112" y="5286377"/>
            <a:ext cx="11201401" cy="1452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a:defRPr/>
            </a:pPr>
            <a:r>
              <a:rPr lang="id-ID" sz="8000" b="1" spc="300" smtClean="0">
                <a:solidFill>
                  <a:schemeClr val="tx2"/>
                </a:solidFill>
                <a:latin typeface="Rockwell" panose="02060603020205020403" pitchFamily="18" charset="0"/>
                <a:ea typeface="Open Sans" panose="020B0606030504020204" pitchFamily="34" charset="0"/>
                <a:cs typeface="Lato" panose="020F0502020204030203" pitchFamily="34" charset="0"/>
                <a:sym typeface="League Gothic" charset="0"/>
              </a:rPr>
              <a:t>SHARAH </a:t>
            </a:r>
            <a:r>
              <a:rPr lang="id-ID" sz="8000" b="1" spc="300" smtClean="0">
                <a:solidFill>
                  <a:schemeClr val="accent2"/>
                </a:solidFill>
                <a:latin typeface="Rockwell" panose="02060603020205020403" pitchFamily="18" charset="0"/>
                <a:ea typeface="Open Sans" panose="020B0606030504020204" pitchFamily="34" charset="0"/>
                <a:cs typeface="Lato" panose="020F0502020204030203" pitchFamily="34" charset="0"/>
                <a:sym typeface="League Gothic" charset="0"/>
              </a:rPr>
              <a:t>AZHARI</a:t>
            </a:r>
            <a:endParaRPr lang="es-ES" sz="8000" spc="300" dirty="0">
              <a:solidFill>
                <a:schemeClr val="accent2"/>
              </a:solidFill>
              <a:latin typeface="Rockwell" panose="02060603020205020403" pitchFamily="18" charset="0"/>
              <a:ea typeface="Open Sans" panose="020B0606030504020204" pitchFamily="34" charset="0"/>
              <a:cs typeface="Lato" panose="020F0502020204030203" pitchFamily="34" charset="0"/>
              <a:sym typeface="League Gothic" charset="0"/>
            </a:endParaRPr>
          </a:p>
        </p:txBody>
      </p:sp>
      <p:sp>
        <p:nvSpPr>
          <p:cNvPr id="11" name="Rectangle 9"/>
          <p:cNvSpPr>
            <a:spLocks/>
          </p:cNvSpPr>
          <p:nvPr/>
        </p:nvSpPr>
        <p:spPr bwMode="auto">
          <a:xfrm>
            <a:off x="948924" y="2744893"/>
            <a:ext cx="3424390" cy="18071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defRPr/>
            </a:pPr>
            <a:r>
              <a:rPr lang="id-ID" smtClean="0">
                <a:solidFill>
                  <a:schemeClr val="tx2"/>
                </a:solidFill>
                <a:ea typeface="ＭＳ Ｐゴシック" charset="0"/>
                <a:cs typeface="Source Sans Pro Semibold"/>
                <a:sym typeface="Source Sans Pro Bold" charset="0"/>
              </a:rPr>
              <a:t>“ </a:t>
            </a:r>
            <a:r>
              <a:rPr lang="en-US" smtClean="0">
                <a:solidFill>
                  <a:schemeClr val="tx2"/>
                </a:solidFill>
                <a:ea typeface="ＭＳ Ｐゴシック" charset="0"/>
                <a:cs typeface="Source Sans Pro Semibold"/>
                <a:sym typeface="Source Sans Pro Bold" charset="0"/>
              </a:rPr>
              <a:t>Maecenas </a:t>
            </a:r>
            <a:r>
              <a:rPr lang="en-US">
                <a:solidFill>
                  <a:schemeClr val="tx2"/>
                </a:solidFill>
                <a:ea typeface="ＭＳ Ｐゴシック" charset="0"/>
                <a:cs typeface="Source Sans Pro Semibold"/>
                <a:sym typeface="Source Sans Pro Bold" charset="0"/>
              </a:rPr>
              <a:t>sed diam eget 70% varius blandit sit amet non magna. Duis mollis, est non commodo luctus, nisi erat porttitor ligula, eget lacinia odio sem nec elit</a:t>
            </a:r>
            <a:r>
              <a:rPr lang="en-US" smtClean="0">
                <a:solidFill>
                  <a:schemeClr val="tx2"/>
                </a:solidFill>
                <a:ea typeface="ＭＳ Ｐゴシック" charset="0"/>
                <a:cs typeface="Source Sans Pro Semibold"/>
                <a:sym typeface="Source Sans Pro Bold" charset="0"/>
              </a:rPr>
              <a:t>.</a:t>
            </a:r>
            <a:r>
              <a:rPr lang="id-ID" smtClean="0">
                <a:solidFill>
                  <a:schemeClr val="tx2"/>
                </a:solidFill>
                <a:ea typeface="ＭＳ Ｐゴシック" charset="0"/>
                <a:cs typeface="Source Sans Pro Semibold"/>
                <a:sym typeface="Source Sans Pro Bold" charset="0"/>
              </a:rPr>
              <a:t> “</a:t>
            </a:r>
            <a:endParaRPr lang="en-US">
              <a:solidFill>
                <a:schemeClr val="tx2"/>
              </a:solidFill>
              <a:ea typeface="ＭＳ Ｐゴシック" charset="0"/>
              <a:cs typeface="Source Sans Pro Semibold"/>
              <a:sym typeface="Source Sans Pro Bold" charset="0"/>
            </a:endParaRPr>
          </a:p>
        </p:txBody>
      </p:sp>
      <p:grpSp>
        <p:nvGrpSpPr>
          <p:cNvPr id="122" name="Group 121"/>
          <p:cNvGrpSpPr/>
          <p:nvPr/>
        </p:nvGrpSpPr>
        <p:grpSpPr>
          <a:xfrm>
            <a:off x="8466320" y="1779956"/>
            <a:ext cx="3642803" cy="3139248"/>
            <a:chOff x="7959710" y="2493410"/>
            <a:chExt cx="3642803" cy="3139248"/>
          </a:xfrm>
        </p:grpSpPr>
        <p:grpSp>
          <p:nvGrpSpPr>
            <p:cNvPr id="123" name="Group 122"/>
            <p:cNvGrpSpPr/>
            <p:nvPr/>
          </p:nvGrpSpPr>
          <p:grpSpPr>
            <a:xfrm>
              <a:off x="8368256" y="4642874"/>
              <a:ext cx="3222478" cy="400468"/>
              <a:chOff x="3994623" y="4554686"/>
              <a:chExt cx="3222478" cy="400468"/>
            </a:xfrm>
          </p:grpSpPr>
          <p:grpSp>
            <p:nvGrpSpPr>
              <p:cNvPr id="210" name="Group 209"/>
              <p:cNvGrpSpPr/>
              <p:nvPr/>
            </p:nvGrpSpPr>
            <p:grpSpPr>
              <a:xfrm>
                <a:off x="3994623" y="4793136"/>
                <a:ext cx="2598489" cy="162018"/>
                <a:chOff x="3994623" y="4793136"/>
                <a:chExt cx="2598489" cy="162018"/>
              </a:xfrm>
            </p:grpSpPr>
            <p:sp>
              <p:nvSpPr>
                <p:cNvPr id="212" name="Parallelogram 211"/>
                <p:cNvSpPr/>
                <p:nvPr/>
              </p:nvSpPr>
              <p:spPr>
                <a:xfrm>
                  <a:off x="3994623"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3" name="Parallelogram 212"/>
                <p:cNvSpPr/>
                <p:nvPr/>
              </p:nvSpPr>
              <p:spPr>
                <a:xfrm>
                  <a:off x="41218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4" name="Parallelogram 213"/>
                <p:cNvSpPr/>
                <p:nvPr/>
              </p:nvSpPr>
              <p:spPr>
                <a:xfrm>
                  <a:off x="4249156"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5" name="Parallelogram 214"/>
                <p:cNvSpPr/>
                <p:nvPr/>
              </p:nvSpPr>
              <p:spPr>
                <a:xfrm>
                  <a:off x="4376424"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6" name="Parallelogram 215"/>
                <p:cNvSpPr/>
                <p:nvPr/>
              </p:nvSpPr>
              <p:spPr>
                <a:xfrm>
                  <a:off x="45036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7" name="Parallelogram 216"/>
                <p:cNvSpPr/>
                <p:nvPr/>
              </p:nvSpPr>
              <p:spPr>
                <a:xfrm>
                  <a:off x="4630957"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8" name="Parallelogram 217"/>
                <p:cNvSpPr/>
                <p:nvPr/>
              </p:nvSpPr>
              <p:spPr>
                <a:xfrm>
                  <a:off x="4758224"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19" name="Parallelogram 218"/>
                <p:cNvSpPr/>
                <p:nvPr/>
              </p:nvSpPr>
              <p:spPr>
                <a:xfrm>
                  <a:off x="4885490"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0" name="Parallelogram 219"/>
                <p:cNvSpPr/>
                <p:nvPr/>
              </p:nvSpPr>
              <p:spPr>
                <a:xfrm>
                  <a:off x="5012757" y="4793136"/>
                  <a:ext cx="180427" cy="162018"/>
                </a:xfrm>
                <a:prstGeom prst="parallelogram">
                  <a:avLst>
                    <a:gd name="adj" fmla="val 4097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1" name="Parallelogram 220"/>
                <p:cNvSpPr/>
                <p:nvPr/>
              </p:nvSpPr>
              <p:spPr>
                <a:xfrm>
                  <a:off x="514002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2" name="Parallelogram 221"/>
                <p:cNvSpPr/>
                <p:nvPr/>
              </p:nvSpPr>
              <p:spPr>
                <a:xfrm>
                  <a:off x="5267291"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3" name="Parallelogram 222"/>
                <p:cNvSpPr/>
                <p:nvPr/>
              </p:nvSpPr>
              <p:spPr>
                <a:xfrm>
                  <a:off x="53945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4" name="Parallelogram 223"/>
                <p:cNvSpPr/>
                <p:nvPr/>
              </p:nvSpPr>
              <p:spPr>
                <a:xfrm>
                  <a:off x="5521824"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5" name="Parallelogram 224"/>
                <p:cNvSpPr/>
                <p:nvPr/>
              </p:nvSpPr>
              <p:spPr>
                <a:xfrm>
                  <a:off x="5649091"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6" name="Parallelogram 225"/>
                <p:cNvSpPr/>
                <p:nvPr/>
              </p:nvSpPr>
              <p:spPr>
                <a:xfrm>
                  <a:off x="57763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7" name="Parallelogram 226"/>
                <p:cNvSpPr/>
                <p:nvPr/>
              </p:nvSpPr>
              <p:spPr>
                <a:xfrm>
                  <a:off x="590362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8" name="Parallelogram 227"/>
                <p:cNvSpPr/>
                <p:nvPr/>
              </p:nvSpPr>
              <p:spPr>
                <a:xfrm>
                  <a:off x="6030892"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29" name="Parallelogram 228"/>
                <p:cNvSpPr/>
                <p:nvPr/>
              </p:nvSpPr>
              <p:spPr>
                <a:xfrm>
                  <a:off x="6158158"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30" name="Parallelogram 229"/>
                <p:cNvSpPr/>
                <p:nvPr/>
              </p:nvSpPr>
              <p:spPr>
                <a:xfrm>
                  <a:off x="6285425" y="4793136"/>
                  <a:ext cx="180427" cy="162018"/>
                </a:xfrm>
                <a:prstGeom prst="parallelogram">
                  <a:avLst>
                    <a:gd name="adj" fmla="val 40973"/>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31" name="Parallelogram 230"/>
                <p:cNvSpPr/>
                <p:nvPr/>
              </p:nvSpPr>
              <p:spPr>
                <a:xfrm>
                  <a:off x="6412685" y="4793136"/>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211" name="TextBox 210"/>
              <p:cNvSpPr txBox="1"/>
              <p:nvPr/>
            </p:nvSpPr>
            <p:spPr>
              <a:xfrm>
                <a:off x="4009857" y="4554686"/>
                <a:ext cx="3207244" cy="246221"/>
              </a:xfrm>
              <a:prstGeom prst="rect">
                <a:avLst/>
              </a:prstGeom>
              <a:noFill/>
            </p:spPr>
            <p:txBody>
              <a:bodyPr wrap="square" rtlCol="0">
                <a:spAutoFit/>
              </a:bodyPr>
              <a:lstStyle/>
              <a:p>
                <a:pPr algn="just"/>
                <a:r>
                  <a:rPr lang="en-US" sz="1000" b="1" i="1" dirty="0" smtClean="0">
                    <a:solidFill>
                      <a:schemeClr val="tx2"/>
                    </a:solidFill>
                  </a:rPr>
                  <a:t>Feedback from customers</a:t>
                </a:r>
                <a:endParaRPr lang="en-US" sz="1000" i="1" dirty="0">
                  <a:solidFill>
                    <a:schemeClr val="tx2"/>
                  </a:solidFill>
                </a:endParaRPr>
              </a:p>
            </p:txBody>
          </p:sp>
        </p:grpSp>
        <p:grpSp>
          <p:nvGrpSpPr>
            <p:cNvPr id="124" name="Group 123"/>
            <p:cNvGrpSpPr/>
            <p:nvPr/>
          </p:nvGrpSpPr>
          <p:grpSpPr>
            <a:xfrm>
              <a:off x="8408695" y="4149175"/>
              <a:ext cx="3193818" cy="400471"/>
              <a:chOff x="4035062" y="4060987"/>
              <a:chExt cx="3193818" cy="400471"/>
            </a:xfrm>
          </p:grpSpPr>
          <p:grpSp>
            <p:nvGrpSpPr>
              <p:cNvPr id="188" name="Group 187"/>
              <p:cNvGrpSpPr/>
              <p:nvPr/>
            </p:nvGrpSpPr>
            <p:grpSpPr>
              <a:xfrm>
                <a:off x="4046450" y="4299440"/>
                <a:ext cx="2587611" cy="162018"/>
                <a:chOff x="4046450" y="4299440"/>
                <a:chExt cx="2587611" cy="162018"/>
              </a:xfrm>
            </p:grpSpPr>
            <p:sp>
              <p:nvSpPr>
                <p:cNvPr id="190" name="Parallelogram 189"/>
                <p:cNvSpPr/>
                <p:nvPr/>
              </p:nvSpPr>
              <p:spPr>
                <a:xfrm>
                  <a:off x="404645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1" name="Parallelogram 190"/>
                <p:cNvSpPr/>
                <p:nvPr/>
              </p:nvSpPr>
              <p:spPr>
                <a:xfrm>
                  <a:off x="417318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2" name="Parallelogram 191"/>
                <p:cNvSpPr/>
                <p:nvPr/>
              </p:nvSpPr>
              <p:spPr>
                <a:xfrm>
                  <a:off x="429991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3" name="Parallelogram 192"/>
                <p:cNvSpPr/>
                <p:nvPr/>
              </p:nvSpPr>
              <p:spPr>
                <a:xfrm>
                  <a:off x="442665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4" name="Parallelogram 193"/>
                <p:cNvSpPr/>
                <p:nvPr/>
              </p:nvSpPr>
              <p:spPr>
                <a:xfrm>
                  <a:off x="455338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5" name="Parallelogram 194"/>
                <p:cNvSpPr/>
                <p:nvPr/>
              </p:nvSpPr>
              <p:spPr>
                <a:xfrm>
                  <a:off x="468012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6" name="Parallelogram 195"/>
                <p:cNvSpPr/>
                <p:nvPr/>
              </p:nvSpPr>
              <p:spPr>
                <a:xfrm>
                  <a:off x="480685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7" name="Parallelogram 196"/>
                <p:cNvSpPr/>
                <p:nvPr/>
              </p:nvSpPr>
              <p:spPr>
                <a:xfrm>
                  <a:off x="493358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8" name="Parallelogram 197"/>
                <p:cNvSpPr/>
                <p:nvPr/>
              </p:nvSpPr>
              <p:spPr>
                <a:xfrm>
                  <a:off x="506032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99" name="Parallelogram 198"/>
                <p:cNvSpPr/>
                <p:nvPr/>
              </p:nvSpPr>
              <p:spPr>
                <a:xfrm>
                  <a:off x="5187057"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0" name="Parallelogram 199"/>
                <p:cNvSpPr/>
                <p:nvPr/>
              </p:nvSpPr>
              <p:spPr>
                <a:xfrm>
                  <a:off x="5313790"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1" name="Parallelogram 200"/>
                <p:cNvSpPr/>
                <p:nvPr/>
              </p:nvSpPr>
              <p:spPr>
                <a:xfrm>
                  <a:off x="5440524"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2" name="Parallelogram 201"/>
                <p:cNvSpPr/>
                <p:nvPr/>
              </p:nvSpPr>
              <p:spPr>
                <a:xfrm>
                  <a:off x="5567258"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3" name="Parallelogram 202"/>
                <p:cNvSpPr/>
                <p:nvPr/>
              </p:nvSpPr>
              <p:spPr>
                <a:xfrm>
                  <a:off x="5693992"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4" name="Parallelogram 203"/>
                <p:cNvSpPr/>
                <p:nvPr/>
              </p:nvSpPr>
              <p:spPr>
                <a:xfrm>
                  <a:off x="5820726" y="4299440"/>
                  <a:ext cx="179672" cy="162018"/>
                </a:xfrm>
                <a:prstGeom prst="parallelogram">
                  <a:avLst>
                    <a:gd name="adj" fmla="val 4097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5" name="Parallelogram 204"/>
                <p:cNvSpPr/>
                <p:nvPr/>
              </p:nvSpPr>
              <p:spPr>
                <a:xfrm>
                  <a:off x="5947461"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6" name="Parallelogram 205"/>
                <p:cNvSpPr/>
                <p:nvPr/>
              </p:nvSpPr>
              <p:spPr>
                <a:xfrm>
                  <a:off x="6074195"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7" name="Parallelogram 206"/>
                <p:cNvSpPr/>
                <p:nvPr/>
              </p:nvSpPr>
              <p:spPr>
                <a:xfrm>
                  <a:off x="6200928"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8" name="Parallelogram 207"/>
                <p:cNvSpPr/>
                <p:nvPr/>
              </p:nvSpPr>
              <p:spPr>
                <a:xfrm>
                  <a:off x="6327662"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209" name="Parallelogram 208"/>
                <p:cNvSpPr/>
                <p:nvPr/>
              </p:nvSpPr>
              <p:spPr>
                <a:xfrm>
                  <a:off x="6454389" y="4299440"/>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189" name="TextBox 188"/>
              <p:cNvSpPr txBox="1"/>
              <p:nvPr/>
            </p:nvSpPr>
            <p:spPr>
              <a:xfrm>
                <a:off x="4035062" y="4060987"/>
                <a:ext cx="3193818" cy="246221"/>
              </a:xfrm>
              <a:prstGeom prst="rect">
                <a:avLst/>
              </a:prstGeom>
              <a:noFill/>
            </p:spPr>
            <p:txBody>
              <a:bodyPr wrap="square" rtlCol="0">
                <a:spAutoFit/>
              </a:bodyPr>
              <a:lstStyle/>
              <a:p>
                <a:pPr algn="just"/>
                <a:r>
                  <a:rPr lang="en-US" sz="1000" b="1" i="1" dirty="0" smtClean="0">
                    <a:solidFill>
                      <a:schemeClr val="tx2"/>
                    </a:solidFill>
                  </a:rPr>
                  <a:t>Growth p/month</a:t>
                </a:r>
                <a:endParaRPr lang="en-US" sz="1000" i="1" dirty="0">
                  <a:solidFill>
                    <a:schemeClr val="tx2"/>
                  </a:solidFill>
                </a:endParaRPr>
              </a:p>
            </p:txBody>
          </p:sp>
        </p:grpSp>
        <p:grpSp>
          <p:nvGrpSpPr>
            <p:cNvPr id="125" name="Group 124"/>
            <p:cNvGrpSpPr/>
            <p:nvPr/>
          </p:nvGrpSpPr>
          <p:grpSpPr>
            <a:xfrm>
              <a:off x="8335534" y="5232190"/>
              <a:ext cx="3222478" cy="400468"/>
              <a:chOff x="3961901" y="5144002"/>
              <a:chExt cx="3222478" cy="400468"/>
            </a:xfrm>
          </p:grpSpPr>
          <p:grpSp>
            <p:nvGrpSpPr>
              <p:cNvPr id="166" name="Group 165"/>
              <p:cNvGrpSpPr/>
              <p:nvPr/>
            </p:nvGrpSpPr>
            <p:grpSpPr>
              <a:xfrm>
                <a:off x="3961901" y="5382452"/>
                <a:ext cx="2598489" cy="162018"/>
                <a:chOff x="3961901" y="5382452"/>
                <a:chExt cx="2598489" cy="162018"/>
              </a:xfrm>
            </p:grpSpPr>
            <p:sp>
              <p:nvSpPr>
                <p:cNvPr id="168" name="Parallelogram 167"/>
                <p:cNvSpPr/>
                <p:nvPr/>
              </p:nvSpPr>
              <p:spPr>
                <a:xfrm>
                  <a:off x="3961901"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9" name="Parallelogram 168"/>
                <p:cNvSpPr/>
                <p:nvPr/>
              </p:nvSpPr>
              <p:spPr>
                <a:xfrm>
                  <a:off x="40891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0" name="Parallelogram 169"/>
                <p:cNvSpPr/>
                <p:nvPr/>
              </p:nvSpPr>
              <p:spPr>
                <a:xfrm>
                  <a:off x="4216434"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1" name="Parallelogram 170"/>
                <p:cNvSpPr/>
                <p:nvPr/>
              </p:nvSpPr>
              <p:spPr>
                <a:xfrm>
                  <a:off x="43437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2" name="Parallelogram 171"/>
                <p:cNvSpPr/>
                <p:nvPr/>
              </p:nvSpPr>
              <p:spPr>
                <a:xfrm>
                  <a:off x="44709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3" name="Parallelogram 172"/>
                <p:cNvSpPr/>
                <p:nvPr/>
              </p:nvSpPr>
              <p:spPr>
                <a:xfrm>
                  <a:off x="4598235"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4" name="Parallelogram 173"/>
                <p:cNvSpPr/>
                <p:nvPr/>
              </p:nvSpPr>
              <p:spPr>
                <a:xfrm>
                  <a:off x="47255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5" name="Parallelogram 174"/>
                <p:cNvSpPr/>
                <p:nvPr/>
              </p:nvSpPr>
              <p:spPr>
                <a:xfrm>
                  <a:off x="4852768"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6" name="Parallelogram 175"/>
                <p:cNvSpPr/>
                <p:nvPr/>
              </p:nvSpPr>
              <p:spPr>
                <a:xfrm>
                  <a:off x="4980035"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7" name="Parallelogram 176"/>
                <p:cNvSpPr/>
                <p:nvPr/>
              </p:nvSpPr>
              <p:spPr>
                <a:xfrm>
                  <a:off x="5107303"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8" name="Parallelogram 177"/>
                <p:cNvSpPr/>
                <p:nvPr/>
              </p:nvSpPr>
              <p:spPr>
                <a:xfrm>
                  <a:off x="5234569"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79" name="Parallelogram 178"/>
                <p:cNvSpPr/>
                <p:nvPr/>
              </p:nvSpPr>
              <p:spPr>
                <a:xfrm>
                  <a:off x="5361836"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0" name="Parallelogram 179"/>
                <p:cNvSpPr/>
                <p:nvPr/>
              </p:nvSpPr>
              <p:spPr>
                <a:xfrm>
                  <a:off x="5489102"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1" name="Parallelogram 180"/>
                <p:cNvSpPr/>
                <p:nvPr/>
              </p:nvSpPr>
              <p:spPr>
                <a:xfrm>
                  <a:off x="5616369"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2" name="Parallelogram 181"/>
                <p:cNvSpPr/>
                <p:nvPr/>
              </p:nvSpPr>
              <p:spPr>
                <a:xfrm>
                  <a:off x="5743636" y="5382452"/>
                  <a:ext cx="180427" cy="162018"/>
                </a:xfrm>
                <a:prstGeom prst="parallelogram">
                  <a:avLst>
                    <a:gd name="adj" fmla="val 4097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3" name="Parallelogram 182"/>
                <p:cNvSpPr/>
                <p:nvPr/>
              </p:nvSpPr>
              <p:spPr>
                <a:xfrm>
                  <a:off x="587090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4" name="Parallelogram 183"/>
                <p:cNvSpPr/>
                <p:nvPr/>
              </p:nvSpPr>
              <p:spPr>
                <a:xfrm>
                  <a:off x="5998170"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5" name="Parallelogram 184"/>
                <p:cNvSpPr/>
                <p:nvPr/>
              </p:nvSpPr>
              <p:spPr>
                <a:xfrm>
                  <a:off x="6125436"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6" name="Parallelogram 185"/>
                <p:cNvSpPr/>
                <p:nvPr/>
              </p:nvSpPr>
              <p:spPr>
                <a:xfrm>
                  <a:off x="625270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87" name="Parallelogram 186"/>
                <p:cNvSpPr/>
                <p:nvPr/>
              </p:nvSpPr>
              <p:spPr>
                <a:xfrm>
                  <a:off x="6379963" y="5382452"/>
                  <a:ext cx="180427"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167" name="TextBox 166"/>
              <p:cNvSpPr txBox="1"/>
              <p:nvPr/>
            </p:nvSpPr>
            <p:spPr>
              <a:xfrm>
                <a:off x="3977135" y="5144002"/>
                <a:ext cx="3207244" cy="246221"/>
              </a:xfrm>
              <a:prstGeom prst="rect">
                <a:avLst/>
              </a:prstGeom>
              <a:noFill/>
            </p:spPr>
            <p:txBody>
              <a:bodyPr wrap="square" rtlCol="0">
                <a:spAutoFit/>
              </a:bodyPr>
              <a:lstStyle/>
              <a:p>
                <a:pPr algn="just"/>
                <a:r>
                  <a:rPr lang="en-US" sz="1000" b="1" i="1" dirty="0" smtClean="0">
                    <a:solidFill>
                      <a:schemeClr val="tx2"/>
                    </a:solidFill>
                  </a:rPr>
                  <a:t>Feedback from customers</a:t>
                </a:r>
                <a:endParaRPr lang="en-US" sz="1000" i="1" dirty="0">
                  <a:solidFill>
                    <a:schemeClr val="tx2"/>
                  </a:solidFill>
                </a:endParaRPr>
              </a:p>
            </p:txBody>
          </p:sp>
        </p:grpSp>
        <p:grpSp>
          <p:nvGrpSpPr>
            <p:cNvPr id="126" name="Group 125"/>
            <p:cNvGrpSpPr/>
            <p:nvPr/>
          </p:nvGrpSpPr>
          <p:grpSpPr>
            <a:xfrm>
              <a:off x="8349373" y="3627946"/>
              <a:ext cx="3193818" cy="400471"/>
              <a:chOff x="3975740" y="3539758"/>
              <a:chExt cx="3193818" cy="400471"/>
            </a:xfrm>
          </p:grpSpPr>
          <p:grpSp>
            <p:nvGrpSpPr>
              <p:cNvPr id="144" name="Group 143"/>
              <p:cNvGrpSpPr/>
              <p:nvPr/>
            </p:nvGrpSpPr>
            <p:grpSpPr>
              <a:xfrm>
                <a:off x="3987128" y="3778211"/>
                <a:ext cx="2587611" cy="162018"/>
                <a:chOff x="3987128" y="3778211"/>
                <a:chExt cx="2587611" cy="162018"/>
              </a:xfrm>
            </p:grpSpPr>
            <p:sp>
              <p:nvSpPr>
                <p:cNvPr id="146" name="Parallelogram 145"/>
                <p:cNvSpPr/>
                <p:nvPr/>
              </p:nvSpPr>
              <p:spPr>
                <a:xfrm>
                  <a:off x="398712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47" name="Parallelogram 146"/>
                <p:cNvSpPr/>
                <p:nvPr/>
              </p:nvSpPr>
              <p:spPr>
                <a:xfrm>
                  <a:off x="411386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48" name="Parallelogram 147"/>
                <p:cNvSpPr/>
                <p:nvPr/>
              </p:nvSpPr>
              <p:spPr>
                <a:xfrm>
                  <a:off x="424059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49" name="Parallelogram 148"/>
                <p:cNvSpPr/>
                <p:nvPr/>
              </p:nvSpPr>
              <p:spPr>
                <a:xfrm>
                  <a:off x="436733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0" name="Parallelogram 149"/>
                <p:cNvSpPr/>
                <p:nvPr/>
              </p:nvSpPr>
              <p:spPr>
                <a:xfrm>
                  <a:off x="4494064"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1" name="Parallelogram 150"/>
                <p:cNvSpPr/>
                <p:nvPr/>
              </p:nvSpPr>
              <p:spPr>
                <a:xfrm>
                  <a:off x="462079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2" name="Parallelogram 151"/>
                <p:cNvSpPr/>
                <p:nvPr/>
              </p:nvSpPr>
              <p:spPr>
                <a:xfrm>
                  <a:off x="474753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3" name="Parallelogram 152"/>
                <p:cNvSpPr/>
                <p:nvPr/>
              </p:nvSpPr>
              <p:spPr>
                <a:xfrm>
                  <a:off x="487426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4" name="Parallelogram 153"/>
                <p:cNvSpPr/>
                <p:nvPr/>
              </p:nvSpPr>
              <p:spPr>
                <a:xfrm>
                  <a:off x="500100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5" name="Parallelogram 154"/>
                <p:cNvSpPr/>
                <p:nvPr/>
              </p:nvSpPr>
              <p:spPr>
                <a:xfrm>
                  <a:off x="5127735"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6" name="Parallelogram 155"/>
                <p:cNvSpPr/>
                <p:nvPr/>
              </p:nvSpPr>
              <p:spPr>
                <a:xfrm>
                  <a:off x="5254468"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7" name="Parallelogram 156"/>
                <p:cNvSpPr/>
                <p:nvPr/>
              </p:nvSpPr>
              <p:spPr>
                <a:xfrm>
                  <a:off x="5381202"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8" name="Parallelogram 157"/>
                <p:cNvSpPr/>
                <p:nvPr/>
              </p:nvSpPr>
              <p:spPr>
                <a:xfrm>
                  <a:off x="5507936"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59" name="Parallelogram 158"/>
                <p:cNvSpPr/>
                <p:nvPr/>
              </p:nvSpPr>
              <p:spPr>
                <a:xfrm>
                  <a:off x="5634670" y="3778211"/>
                  <a:ext cx="179672" cy="162018"/>
                </a:xfrm>
                <a:prstGeom prst="parallelogram">
                  <a:avLst>
                    <a:gd name="adj" fmla="val 4097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0" name="Parallelogram 159"/>
                <p:cNvSpPr/>
                <p:nvPr/>
              </p:nvSpPr>
              <p:spPr>
                <a:xfrm>
                  <a:off x="5761404"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1" name="Parallelogram 160"/>
                <p:cNvSpPr/>
                <p:nvPr/>
              </p:nvSpPr>
              <p:spPr>
                <a:xfrm>
                  <a:off x="5888139"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2" name="Parallelogram 161"/>
                <p:cNvSpPr/>
                <p:nvPr/>
              </p:nvSpPr>
              <p:spPr>
                <a:xfrm>
                  <a:off x="6014873"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3" name="Parallelogram 162"/>
                <p:cNvSpPr/>
                <p:nvPr/>
              </p:nvSpPr>
              <p:spPr>
                <a:xfrm>
                  <a:off x="614160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4" name="Parallelogram 163"/>
                <p:cNvSpPr/>
                <p:nvPr/>
              </p:nvSpPr>
              <p:spPr>
                <a:xfrm>
                  <a:off x="6268340"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sp>
              <p:nvSpPr>
                <p:cNvPr id="165" name="Parallelogram 164"/>
                <p:cNvSpPr/>
                <p:nvPr/>
              </p:nvSpPr>
              <p:spPr>
                <a:xfrm>
                  <a:off x="6395067" y="3778211"/>
                  <a:ext cx="179672" cy="162018"/>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chemeClr val="tx2"/>
                    </a:solidFill>
                  </a:endParaRPr>
                </a:p>
              </p:txBody>
            </p:sp>
          </p:grpSp>
          <p:sp>
            <p:nvSpPr>
              <p:cNvPr id="145" name="TextBox 144"/>
              <p:cNvSpPr txBox="1"/>
              <p:nvPr/>
            </p:nvSpPr>
            <p:spPr>
              <a:xfrm>
                <a:off x="3975740" y="3539758"/>
                <a:ext cx="3193818" cy="246221"/>
              </a:xfrm>
              <a:prstGeom prst="rect">
                <a:avLst/>
              </a:prstGeom>
              <a:noFill/>
            </p:spPr>
            <p:txBody>
              <a:bodyPr wrap="square" rtlCol="0">
                <a:spAutoFit/>
              </a:bodyPr>
              <a:lstStyle/>
              <a:p>
                <a:pPr algn="just"/>
                <a:r>
                  <a:rPr lang="id-ID" sz="1000" b="1" i="1" smtClean="0">
                    <a:solidFill>
                      <a:schemeClr val="tx2"/>
                    </a:solidFill>
                  </a:rPr>
                  <a:t>Correspondence</a:t>
                </a:r>
                <a:endParaRPr lang="en-US" sz="1000" i="1" dirty="0">
                  <a:solidFill>
                    <a:schemeClr val="tx2"/>
                  </a:solidFill>
                </a:endParaRPr>
              </a:p>
            </p:txBody>
          </p:sp>
        </p:grpSp>
        <p:sp>
          <p:nvSpPr>
            <p:cNvPr id="127" name="Rectangle 9"/>
            <p:cNvSpPr>
              <a:spLocks/>
            </p:cNvSpPr>
            <p:nvPr/>
          </p:nvSpPr>
          <p:spPr bwMode="auto">
            <a:xfrm>
              <a:off x="7959710" y="2493410"/>
              <a:ext cx="2927649" cy="9592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ctr">
                <a:defRPr/>
              </a:pPr>
              <a:r>
                <a:rPr lang="id-ID" sz="3200" spc="-150" smtClean="0">
                  <a:solidFill>
                    <a:schemeClr val="tx2"/>
                  </a:solidFill>
                  <a:latin typeface="Lato" panose="020F0502020204030203" pitchFamily="34" charset="0"/>
                  <a:ea typeface="ＭＳ Ｐゴシック" charset="0"/>
                  <a:cs typeface="Lato" panose="020F0502020204030203" pitchFamily="34" charset="0"/>
                  <a:sym typeface="Source Sans Pro Bold" charset="0"/>
                </a:rPr>
                <a:t>Performances</a:t>
              </a:r>
              <a:endParaRPr lang="en-US" sz="3200" spc="-150">
                <a:solidFill>
                  <a:schemeClr val="bg1"/>
                </a:solidFill>
                <a:latin typeface="Lato" panose="020F0502020204030203" pitchFamily="34" charset="0"/>
                <a:ea typeface="ＭＳ Ｐゴシック" charset="0"/>
                <a:cs typeface="Lato" panose="020F0502020204030203" pitchFamily="34" charset="0"/>
                <a:sym typeface="Source Sans Pro Bold" charset="0"/>
              </a:endParaRPr>
            </a:p>
          </p:txBody>
        </p:sp>
        <p:grpSp>
          <p:nvGrpSpPr>
            <p:cNvPr id="128" name="Group 127"/>
            <p:cNvGrpSpPr>
              <a:grpSpLocks/>
            </p:cNvGrpSpPr>
            <p:nvPr/>
          </p:nvGrpSpPr>
          <p:grpSpPr bwMode="auto">
            <a:xfrm>
              <a:off x="10427444" y="3539412"/>
              <a:ext cx="522315" cy="388953"/>
              <a:chOff x="6393658" y="1476896"/>
              <a:chExt cx="195544" cy="145976"/>
            </a:xfrm>
          </p:grpSpPr>
          <p:sp>
            <p:nvSpPr>
              <p:cNvPr id="141" name="Rectangle 140"/>
              <p:cNvSpPr/>
              <p:nvPr/>
            </p:nvSpPr>
            <p:spPr>
              <a:xfrm>
                <a:off x="6393658" y="1482102"/>
                <a:ext cx="195544" cy="9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42" name="TextBox 139"/>
              <p:cNvSpPr txBox="1">
                <a:spLocks noChangeArrowheads="1"/>
              </p:cNvSpPr>
              <p:nvPr/>
            </p:nvSpPr>
            <p:spPr bwMode="auto">
              <a:xfrm>
                <a:off x="6398065" y="1476896"/>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70</a:t>
                </a:r>
                <a:r>
                  <a:rPr lang="en-US" sz="1200" b="1" smtClean="0">
                    <a:solidFill>
                      <a:schemeClr val="bg1"/>
                    </a:solidFill>
                    <a:latin typeface="Lato Light"/>
                  </a:rPr>
                  <a:t>%</a:t>
                </a:r>
                <a:endParaRPr lang="en-US" sz="1200" b="1" dirty="0">
                  <a:solidFill>
                    <a:schemeClr val="bg1"/>
                  </a:solidFill>
                  <a:latin typeface="Lato Light"/>
                </a:endParaRPr>
              </a:p>
            </p:txBody>
          </p:sp>
          <p:sp>
            <p:nvSpPr>
              <p:cNvPr id="143" name="Isosceles Triangle 142"/>
              <p:cNvSpPr/>
              <p:nvPr/>
            </p:nvSpPr>
            <p:spPr>
              <a:xfrm flipV="1">
                <a:off x="6445776" y="1577551"/>
                <a:ext cx="88887" cy="4532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29" name="Group 128"/>
            <p:cNvGrpSpPr>
              <a:grpSpLocks/>
            </p:cNvGrpSpPr>
            <p:nvPr/>
          </p:nvGrpSpPr>
          <p:grpSpPr bwMode="auto">
            <a:xfrm>
              <a:off x="10447734" y="4050860"/>
              <a:ext cx="522315" cy="401189"/>
              <a:chOff x="6393658" y="1472304"/>
              <a:chExt cx="195544" cy="150568"/>
            </a:xfrm>
          </p:grpSpPr>
          <p:sp>
            <p:nvSpPr>
              <p:cNvPr id="138" name="Rectangle 137"/>
              <p:cNvSpPr/>
              <p:nvPr/>
            </p:nvSpPr>
            <p:spPr>
              <a:xfrm>
                <a:off x="6393658" y="1482102"/>
                <a:ext cx="195544" cy="954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39" name="TextBox 139"/>
              <p:cNvSpPr txBox="1">
                <a:spLocks noChangeArrowheads="1"/>
              </p:cNvSpPr>
              <p:nvPr/>
            </p:nvSpPr>
            <p:spPr bwMode="auto">
              <a:xfrm>
                <a:off x="6395706" y="1472304"/>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80</a:t>
                </a:r>
                <a:r>
                  <a:rPr lang="en-US" sz="1200" b="1" smtClean="0">
                    <a:solidFill>
                      <a:schemeClr val="bg1"/>
                    </a:solidFill>
                    <a:latin typeface="Lato Light"/>
                  </a:rPr>
                  <a:t>%</a:t>
                </a:r>
                <a:endParaRPr lang="en-US" sz="1200" b="1" dirty="0">
                  <a:solidFill>
                    <a:schemeClr val="bg1"/>
                  </a:solidFill>
                  <a:latin typeface="Lato Light"/>
                </a:endParaRPr>
              </a:p>
            </p:txBody>
          </p:sp>
          <p:sp>
            <p:nvSpPr>
              <p:cNvPr id="140" name="Isosceles Triangle 139"/>
              <p:cNvSpPr/>
              <p:nvPr/>
            </p:nvSpPr>
            <p:spPr>
              <a:xfrm flipV="1">
                <a:off x="6445776" y="1577551"/>
                <a:ext cx="88887" cy="4532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30" name="Group 129"/>
            <p:cNvGrpSpPr>
              <a:grpSpLocks/>
            </p:cNvGrpSpPr>
            <p:nvPr/>
          </p:nvGrpSpPr>
          <p:grpSpPr bwMode="auto">
            <a:xfrm>
              <a:off x="10462276" y="4577700"/>
              <a:ext cx="522315" cy="401189"/>
              <a:chOff x="6393658" y="1472304"/>
              <a:chExt cx="195544" cy="150568"/>
            </a:xfrm>
          </p:grpSpPr>
          <p:sp>
            <p:nvSpPr>
              <p:cNvPr id="135" name="Rectangle 134"/>
              <p:cNvSpPr/>
              <p:nvPr/>
            </p:nvSpPr>
            <p:spPr>
              <a:xfrm>
                <a:off x="6393658" y="1482102"/>
                <a:ext cx="195544" cy="954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36" name="TextBox 139"/>
              <p:cNvSpPr txBox="1">
                <a:spLocks noChangeArrowheads="1"/>
              </p:cNvSpPr>
              <p:nvPr/>
            </p:nvSpPr>
            <p:spPr bwMode="auto">
              <a:xfrm>
                <a:off x="6395706" y="1472304"/>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40</a:t>
                </a:r>
                <a:r>
                  <a:rPr lang="en-US" sz="1200" b="1" smtClean="0">
                    <a:solidFill>
                      <a:schemeClr val="bg1"/>
                    </a:solidFill>
                    <a:latin typeface="Lato Light"/>
                  </a:rPr>
                  <a:t>%</a:t>
                </a:r>
                <a:endParaRPr lang="en-US" sz="1200" b="1" dirty="0">
                  <a:solidFill>
                    <a:schemeClr val="bg1"/>
                  </a:solidFill>
                  <a:latin typeface="Lato Light"/>
                </a:endParaRPr>
              </a:p>
            </p:txBody>
          </p:sp>
          <p:sp>
            <p:nvSpPr>
              <p:cNvPr id="137" name="Isosceles Triangle 136"/>
              <p:cNvSpPr/>
              <p:nvPr/>
            </p:nvSpPr>
            <p:spPr>
              <a:xfrm flipV="1">
                <a:off x="6445776" y="1577551"/>
                <a:ext cx="88887" cy="4532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nvGrpSpPr>
            <p:cNvPr id="131" name="Group 130"/>
            <p:cNvGrpSpPr>
              <a:grpSpLocks/>
            </p:cNvGrpSpPr>
            <p:nvPr/>
          </p:nvGrpSpPr>
          <p:grpSpPr bwMode="auto">
            <a:xfrm>
              <a:off x="10464877" y="5143516"/>
              <a:ext cx="525192" cy="391067"/>
              <a:chOff x="6392581" y="1476103"/>
              <a:chExt cx="196621" cy="146769"/>
            </a:xfrm>
          </p:grpSpPr>
          <p:sp>
            <p:nvSpPr>
              <p:cNvPr id="132" name="Rectangle 131"/>
              <p:cNvSpPr/>
              <p:nvPr/>
            </p:nvSpPr>
            <p:spPr>
              <a:xfrm>
                <a:off x="6393658" y="1482102"/>
                <a:ext cx="195544" cy="954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33" name="TextBox 139"/>
              <p:cNvSpPr txBox="1">
                <a:spLocks noChangeArrowheads="1"/>
              </p:cNvSpPr>
              <p:nvPr/>
            </p:nvSpPr>
            <p:spPr bwMode="auto">
              <a:xfrm>
                <a:off x="6392581" y="1476103"/>
                <a:ext cx="178959" cy="1039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r>
                  <a:rPr lang="id-ID" sz="1200" b="1" smtClean="0">
                    <a:solidFill>
                      <a:schemeClr val="bg1"/>
                    </a:solidFill>
                    <a:latin typeface="Lato Light"/>
                  </a:rPr>
                  <a:t>70</a:t>
                </a:r>
                <a:r>
                  <a:rPr lang="en-US" sz="1200" b="1" smtClean="0">
                    <a:solidFill>
                      <a:schemeClr val="bg1"/>
                    </a:solidFill>
                    <a:latin typeface="Lato Light"/>
                  </a:rPr>
                  <a:t>%</a:t>
                </a:r>
                <a:endParaRPr lang="en-US" sz="1200" b="1" dirty="0">
                  <a:solidFill>
                    <a:schemeClr val="bg1"/>
                  </a:solidFill>
                  <a:latin typeface="Lato Light"/>
                </a:endParaRPr>
              </a:p>
            </p:txBody>
          </p:sp>
          <p:sp>
            <p:nvSpPr>
              <p:cNvPr id="134" name="Isosceles Triangle 133"/>
              <p:cNvSpPr/>
              <p:nvPr/>
            </p:nvSpPr>
            <p:spPr>
              <a:xfrm flipV="1">
                <a:off x="6445776" y="1577551"/>
                <a:ext cx="88887" cy="45321"/>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grpSp>
    </p:spTree>
    <p:extLst>
      <p:ext uri="{BB962C8B-B14F-4D97-AF65-F5344CB8AC3E}">
        <p14:creationId xmlns:p14="http://schemas.microsoft.com/office/powerpoint/2010/main" val="5032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par>
                                <p:cTn id="19" presetID="16" presetClass="entr" presetSubtype="21" fill="hold" grpId="0" nodeType="withEffect">
                                  <p:stCondLst>
                                    <p:cond delay="130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utoUpdateAnimBg="0"/>
      <p:bldP spid="1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Best Ever Team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31</a:t>
              </a:fld>
              <a:endParaRPr lang="en-US" sz="1000" dirty="0">
                <a:solidFill>
                  <a:schemeClr val="bg1"/>
                </a:solidFill>
                <a:latin typeface="Lato" pitchFamily="34" charset="0"/>
              </a:endParaRPr>
            </a:p>
          </p:txBody>
        </p:sp>
      </p:grpSp>
      <p:grpSp>
        <p:nvGrpSpPr>
          <p:cNvPr id="9" name="Group 21"/>
          <p:cNvGrpSpPr>
            <a:grpSpLocks noChangeAspect="1"/>
          </p:cNvGrpSpPr>
          <p:nvPr/>
        </p:nvGrpSpPr>
        <p:grpSpPr bwMode="auto">
          <a:xfrm>
            <a:off x="363073" y="1916291"/>
            <a:ext cx="4683125" cy="4340225"/>
            <a:chOff x="431" y="1001"/>
            <a:chExt cx="2950" cy="2734"/>
          </a:xfrm>
          <a:effectLst>
            <a:outerShdw blurRad="393700" dist="38100" dir="18900000" algn="bl" rotWithShape="0">
              <a:prstClr val="black">
                <a:alpha val="40000"/>
              </a:prstClr>
            </a:outerShdw>
          </a:effectLst>
        </p:grpSpPr>
        <p:sp>
          <p:nvSpPr>
            <p:cNvPr id="10" name="Freeform 22"/>
            <p:cNvSpPr>
              <a:spLocks/>
            </p:cNvSpPr>
            <p:nvPr/>
          </p:nvSpPr>
          <p:spPr bwMode="auto">
            <a:xfrm>
              <a:off x="1663" y="1088"/>
              <a:ext cx="924" cy="900"/>
            </a:xfrm>
            <a:custGeom>
              <a:avLst/>
              <a:gdLst>
                <a:gd name="T0" fmla="*/ 611 w 646"/>
                <a:gd name="T1" fmla="*/ 473 h 629"/>
                <a:gd name="T2" fmla="*/ 219 w 646"/>
                <a:gd name="T3" fmla="*/ 620 h 629"/>
                <a:gd name="T4" fmla="*/ 161 w 646"/>
                <a:gd name="T5" fmla="*/ 595 h 629"/>
                <a:gd name="T6" fmla="*/ 9 w 646"/>
                <a:gd name="T7" fmla="*/ 213 h 629"/>
                <a:gd name="T8" fmla="*/ 35 w 646"/>
                <a:gd name="T9" fmla="*/ 156 h 629"/>
                <a:gd name="T10" fmla="*/ 427 w 646"/>
                <a:gd name="T11" fmla="*/ 9 h 629"/>
                <a:gd name="T12" fmla="*/ 486 w 646"/>
                <a:gd name="T13" fmla="*/ 34 h 629"/>
                <a:gd name="T14" fmla="*/ 637 w 646"/>
                <a:gd name="T15" fmla="*/ 415 h 629"/>
                <a:gd name="T16" fmla="*/ 611 w 646"/>
                <a:gd name="T17" fmla="*/ 47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629">
                  <a:moveTo>
                    <a:pt x="611" y="473"/>
                  </a:moveTo>
                  <a:cubicBezTo>
                    <a:pt x="219" y="620"/>
                    <a:pt x="219" y="620"/>
                    <a:pt x="219" y="620"/>
                  </a:cubicBezTo>
                  <a:cubicBezTo>
                    <a:pt x="196" y="629"/>
                    <a:pt x="170" y="617"/>
                    <a:pt x="161" y="595"/>
                  </a:cubicBezTo>
                  <a:cubicBezTo>
                    <a:pt x="9" y="213"/>
                    <a:pt x="9" y="213"/>
                    <a:pt x="9" y="213"/>
                  </a:cubicBezTo>
                  <a:cubicBezTo>
                    <a:pt x="0" y="191"/>
                    <a:pt x="12" y="165"/>
                    <a:pt x="35" y="156"/>
                  </a:cubicBezTo>
                  <a:cubicBezTo>
                    <a:pt x="427" y="9"/>
                    <a:pt x="427" y="9"/>
                    <a:pt x="427" y="9"/>
                  </a:cubicBezTo>
                  <a:cubicBezTo>
                    <a:pt x="450" y="0"/>
                    <a:pt x="477" y="12"/>
                    <a:pt x="486" y="34"/>
                  </a:cubicBezTo>
                  <a:cubicBezTo>
                    <a:pt x="637" y="415"/>
                    <a:pt x="637" y="415"/>
                    <a:pt x="637" y="415"/>
                  </a:cubicBezTo>
                  <a:cubicBezTo>
                    <a:pt x="646" y="438"/>
                    <a:pt x="635" y="464"/>
                    <a:pt x="611" y="473"/>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23"/>
            <p:cNvSpPr>
              <a:spLocks noEditPoints="1"/>
            </p:cNvSpPr>
            <p:nvPr/>
          </p:nvSpPr>
          <p:spPr bwMode="auto">
            <a:xfrm>
              <a:off x="1568" y="1001"/>
              <a:ext cx="1114" cy="1073"/>
            </a:xfrm>
            <a:custGeom>
              <a:avLst/>
              <a:gdLst>
                <a:gd name="T0" fmla="*/ 509 w 778"/>
                <a:gd name="T1" fmla="*/ 67 h 750"/>
                <a:gd name="T2" fmla="*/ 552 w 778"/>
                <a:gd name="T3" fmla="*/ 95 h 750"/>
                <a:gd name="T4" fmla="*/ 703 w 778"/>
                <a:gd name="T5" fmla="*/ 476 h 750"/>
                <a:gd name="T6" fmla="*/ 677 w 778"/>
                <a:gd name="T7" fmla="*/ 534 h 750"/>
                <a:gd name="T8" fmla="*/ 285 w 778"/>
                <a:gd name="T9" fmla="*/ 681 h 750"/>
                <a:gd name="T10" fmla="*/ 269 w 778"/>
                <a:gd name="T11" fmla="*/ 684 h 750"/>
                <a:gd name="T12" fmla="*/ 227 w 778"/>
                <a:gd name="T13" fmla="*/ 656 h 750"/>
                <a:gd name="T14" fmla="*/ 75 w 778"/>
                <a:gd name="T15" fmla="*/ 274 h 750"/>
                <a:gd name="T16" fmla="*/ 101 w 778"/>
                <a:gd name="T17" fmla="*/ 217 h 750"/>
                <a:gd name="T18" fmla="*/ 493 w 778"/>
                <a:gd name="T19" fmla="*/ 70 h 750"/>
                <a:gd name="T20" fmla="*/ 509 w 778"/>
                <a:gd name="T21" fmla="*/ 67 h 750"/>
                <a:gd name="T22" fmla="*/ 509 w 778"/>
                <a:gd name="T23" fmla="*/ 0 h 750"/>
                <a:gd name="T24" fmla="*/ 509 w 778"/>
                <a:gd name="T25" fmla="*/ 0 h 750"/>
                <a:gd name="T26" fmla="*/ 468 w 778"/>
                <a:gd name="T27" fmla="*/ 8 h 750"/>
                <a:gd name="T28" fmla="*/ 77 w 778"/>
                <a:gd name="T29" fmla="*/ 155 h 750"/>
                <a:gd name="T30" fmla="*/ 14 w 778"/>
                <a:gd name="T31" fmla="*/ 214 h 750"/>
                <a:gd name="T32" fmla="*/ 11 w 778"/>
                <a:gd name="T33" fmla="*/ 298 h 750"/>
                <a:gd name="T34" fmla="*/ 163 w 778"/>
                <a:gd name="T35" fmla="*/ 680 h 750"/>
                <a:gd name="T36" fmla="*/ 269 w 778"/>
                <a:gd name="T37" fmla="*/ 750 h 750"/>
                <a:gd name="T38" fmla="*/ 310 w 778"/>
                <a:gd name="T39" fmla="*/ 743 h 750"/>
                <a:gd name="T40" fmla="*/ 702 w 778"/>
                <a:gd name="T41" fmla="*/ 596 h 750"/>
                <a:gd name="T42" fmla="*/ 765 w 778"/>
                <a:gd name="T43" fmla="*/ 537 h 750"/>
                <a:gd name="T44" fmla="*/ 767 w 778"/>
                <a:gd name="T45" fmla="*/ 452 h 750"/>
                <a:gd name="T46" fmla="*/ 616 w 778"/>
                <a:gd name="T47" fmla="*/ 71 h 750"/>
                <a:gd name="T48" fmla="*/ 509 w 778"/>
                <a:gd name="T49"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8" h="750">
                  <a:moveTo>
                    <a:pt x="509" y="67"/>
                  </a:moveTo>
                  <a:cubicBezTo>
                    <a:pt x="528" y="67"/>
                    <a:pt x="545" y="78"/>
                    <a:pt x="552" y="95"/>
                  </a:cubicBezTo>
                  <a:cubicBezTo>
                    <a:pt x="703" y="476"/>
                    <a:pt x="703" y="476"/>
                    <a:pt x="703" y="476"/>
                  </a:cubicBezTo>
                  <a:cubicBezTo>
                    <a:pt x="712" y="499"/>
                    <a:pt x="701" y="525"/>
                    <a:pt x="677" y="534"/>
                  </a:cubicBezTo>
                  <a:cubicBezTo>
                    <a:pt x="285" y="681"/>
                    <a:pt x="285" y="681"/>
                    <a:pt x="285" y="681"/>
                  </a:cubicBezTo>
                  <a:cubicBezTo>
                    <a:pt x="280" y="683"/>
                    <a:pt x="275" y="684"/>
                    <a:pt x="269" y="684"/>
                  </a:cubicBezTo>
                  <a:cubicBezTo>
                    <a:pt x="251" y="684"/>
                    <a:pt x="234" y="673"/>
                    <a:pt x="227" y="656"/>
                  </a:cubicBezTo>
                  <a:cubicBezTo>
                    <a:pt x="75" y="274"/>
                    <a:pt x="75" y="274"/>
                    <a:pt x="75" y="274"/>
                  </a:cubicBezTo>
                  <a:cubicBezTo>
                    <a:pt x="66" y="252"/>
                    <a:pt x="78" y="226"/>
                    <a:pt x="101" y="217"/>
                  </a:cubicBezTo>
                  <a:cubicBezTo>
                    <a:pt x="493" y="70"/>
                    <a:pt x="493" y="70"/>
                    <a:pt x="493" y="70"/>
                  </a:cubicBezTo>
                  <a:cubicBezTo>
                    <a:pt x="498" y="68"/>
                    <a:pt x="504" y="67"/>
                    <a:pt x="509" y="67"/>
                  </a:cubicBezTo>
                  <a:close/>
                  <a:moveTo>
                    <a:pt x="509" y="0"/>
                  </a:moveTo>
                  <a:cubicBezTo>
                    <a:pt x="509" y="0"/>
                    <a:pt x="509" y="0"/>
                    <a:pt x="509" y="0"/>
                  </a:cubicBezTo>
                  <a:cubicBezTo>
                    <a:pt x="495" y="0"/>
                    <a:pt x="481" y="3"/>
                    <a:pt x="468" y="8"/>
                  </a:cubicBezTo>
                  <a:cubicBezTo>
                    <a:pt x="77" y="155"/>
                    <a:pt x="77" y="155"/>
                    <a:pt x="77" y="155"/>
                  </a:cubicBezTo>
                  <a:cubicBezTo>
                    <a:pt x="48" y="166"/>
                    <a:pt x="26" y="187"/>
                    <a:pt x="14" y="214"/>
                  </a:cubicBezTo>
                  <a:cubicBezTo>
                    <a:pt x="1" y="241"/>
                    <a:pt x="0" y="271"/>
                    <a:pt x="11" y="298"/>
                  </a:cubicBezTo>
                  <a:cubicBezTo>
                    <a:pt x="163" y="680"/>
                    <a:pt x="163" y="680"/>
                    <a:pt x="163" y="680"/>
                  </a:cubicBezTo>
                  <a:cubicBezTo>
                    <a:pt x="180" y="722"/>
                    <a:pt x="222" y="750"/>
                    <a:pt x="269" y="750"/>
                  </a:cubicBezTo>
                  <a:cubicBezTo>
                    <a:pt x="283" y="750"/>
                    <a:pt x="297" y="748"/>
                    <a:pt x="310" y="743"/>
                  </a:cubicBezTo>
                  <a:cubicBezTo>
                    <a:pt x="702" y="596"/>
                    <a:pt x="702" y="596"/>
                    <a:pt x="702" y="596"/>
                  </a:cubicBezTo>
                  <a:cubicBezTo>
                    <a:pt x="730" y="585"/>
                    <a:pt x="753" y="564"/>
                    <a:pt x="765" y="537"/>
                  </a:cubicBezTo>
                  <a:cubicBezTo>
                    <a:pt x="777" y="510"/>
                    <a:pt x="778" y="480"/>
                    <a:pt x="767" y="452"/>
                  </a:cubicBezTo>
                  <a:cubicBezTo>
                    <a:pt x="616" y="71"/>
                    <a:pt x="616" y="71"/>
                    <a:pt x="616" y="71"/>
                  </a:cubicBezTo>
                  <a:cubicBezTo>
                    <a:pt x="599" y="29"/>
                    <a:pt x="556" y="0"/>
                    <a:pt x="50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4"/>
            <p:cNvSpPr>
              <a:spLocks/>
            </p:cNvSpPr>
            <p:nvPr/>
          </p:nvSpPr>
          <p:spPr bwMode="auto">
            <a:xfrm>
              <a:off x="2328" y="2413"/>
              <a:ext cx="956" cy="930"/>
            </a:xfrm>
            <a:custGeom>
              <a:avLst/>
              <a:gdLst>
                <a:gd name="T0" fmla="*/ 342 w 668"/>
                <a:gd name="T1" fmla="*/ 636 h 650"/>
                <a:gd name="T2" fmla="*/ 22 w 668"/>
                <a:gd name="T3" fmla="*/ 393 h 650"/>
                <a:gd name="T4" fmla="*/ 15 w 668"/>
                <a:gd name="T5" fmla="*/ 333 h 650"/>
                <a:gd name="T6" fmla="*/ 264 w 668"/>
                <a:gd name="T7" fmla="*/ 22 h 650"/>
                <a:gd name="T8" fmla="*/ 326 w 668"/>
                <a:gd name="T9" fmla="*/ 14 h 650"/>
                <a:gd name="T10" fmla="*/ 646 w 668"/>
                <a:gd name="T11" fmla="*/ 257 h 650"/>
                <a:gd name="T12" fmla="*/ 653 w 668"/>
                <a:gd name="T13" fmla="*/ 317 h 650"/>
                <a:gd name="T14" fmla="*/ 404 w 668"/>
                <a:gd name="T15" fmla="*/ 628 h 650"/>
                <a:gd name="T16" fmla="*/ 342 w 668"/>
                <a:gd name="T17" fmla="*/ 63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650">
                  <a:moveTo>
                    <a:pt x="342" y="636"/>
                  </a:moveTo>
                  <a:cubicBezTo>
                    <a:pt x="22" y="393"/>
                    <a:pt x="22" y="393"/>
                    <a:pt x="22" y="393"/>
                  </a:cubicBezTo>
                  <a:cubicBezTo>
                    <a:pt x="3" y="378"/>
                    <a:pt x="0" y="351"/>
                    <a:pt x="15" y="333"/>
                  </a:cubicBezTo>
                  <a:cubicBezTo>
                    <a:pt x="264" y="22"/>
                    <a:pt x="264" y="22"/>
                    <a:pt x="264" y="22"/>
                  </a:cubicBezTo>
                  <a:cubicBezTo>
                    <a:pt x="279" y="3"/>
                    <a:pt x="307" y="0"/>
                    <a:pt x="326" y="14"/>
                  </a:cubicBezTo>
                  <a:cubicBezTo>
                    <a:pt x="646" y="257"/>
                    <a:pt x="646" y="257"/>
                    <a:pt x="646" y="257"/>
                  </a:cubicBezTo>
                  <a:cubicBezTo>
                    <a:pt x="665" y="272"/>
                    <a:pt x="668" y="299"/>
                    <a:pt x="653" y="317"/>
                  </a:cubicBezTo>
                  <a:cubicBezTo>
                    <a:pt x="404" y="628"/>
                    <a:pt x="404" y="628"/>
                    <a:pt x="404" y="628"/>
                  </a:cubicBezTo>
                  <a:cubicBezTo>
                    <a:pt x="389" y="647"/>
                    <a:pt x="361" y="650"/>
                    <a:pt x="342" y="636"/>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5"/>
            <p:cNvSpPr>
              <a:spLocks noEditPoints="1"/>
            </p:cNvSpPr>
            <p:nvPr/>
          </p:nvSpPr>
          <p:spPr bwMode="auto">
            <a:xfrm>
              <a:off x="2231" y="2324"/>
              <a:ext cx="1150" cy="1108"/>
            </a:xfrm>
            <a:custGeom>
              <a:avLst/>
              <a:gdLst>
                <a:gd name="T0" fmla="*/ 724 w 804"/>
                <a:gd name="T1" fmla="*/ 331 h 774"/>
                <a:gd name="T2" fmla="*/ 721 w 804"/>
                <a:gd name="T3" fmla="*/ 379 h 774"/>
                <a:gd name="T4" fmla="*/ 472 w 804"/>
                <a:gd name="T5" fmla="*/ 690 h 774"/>
                <a:gd name="T6" fmla="*/ 410 w 804"/>
                <a:gd name="T7" fmla="*/ 698 h 774"/>
                <a:gd name="T8" fmla="*/ 90 w 804"/>
                <a:gd name="T9" fmla="*/ 455 h 774"/>
                <a:gd name="T10" fmla="*/ 80 w 804"/>
                <a:gd name="T11" fmla="*/ 443 h 774"/>
                <a:gd name="T12" fmla="*/ 83 w 804"/>
                <a:gd name="T13" fmla="*/ 395 h 774"/>
                <a:gd name="T14" fmla="*/ 332 w 804"/>
                <a:gd name="T15" fmla="*/ 84 h 774"/>
                <a:gd name="T16" fmla="*/ 394 w 804"/>
                <a:gd name="T17" fmla="*/ 76 h 774"/>
                <a:gd name="T18" fmla="*/ 714 w 804"/>
                <a:gd name="T19" fmla="*/ 319 h 774"/>
                <a:gd name="T20" fmla="*/ 724 w 804"/>
                <a:gd name="T21" fmla="*/ 331 h 774"/>
                <a:gd name="T22" fmla="*/ 781 w 804"/>
                <a:gd name="T23" fmla="*/ 298 h 774"/>
                <a:gd name="T24" fmla="*/ 781 w 804"/>
                <a:gd name="T25" fmla="*/ 298 h 774"/>
                <a:gd name="T26" fmla="*/ 754 w 804"/>
                <a:gd name="T27" fmla="*/ 269 h 774"/>
                <a:gd name="T28" fmla="*/ 435 w 804"/>
                <a:gd name="T29" fmla="*/ 26 h 774"/>
                <a:gd name="T30" fmla="*/ 354 w 804"/>
                <a:gd name="T31" fmla="*/ 4 h 774"/>
                <a:gd name="T32" fmla="*/ 280 w 804"/>
                <a:gd name="T33" fmla="*/ 44 h 774"/>
                <a:gd name="T34" fmla="*/ 31 w 804"/>
                <a:gd name="T35" fmla="*/ 355 h 774"/>
                <a:gd name="T36" fmla="*/ 23 w 804"/>
                <a:gd name="T37" fmla="*/ 476 h 774"/>
                <a:gd name="T38" fmla="*/ 50 w 804"/>
                <a:gd name="T39" fmla="*/ 505 h 774"/>
                <a:gd name="T40" fmla="*/ 369 w 804"/>
                <a:gd name="T41" fmla="*/ 748 h 774"/>
                <a:gd name="T42" fmla="*/ 450 w 804"/>
                <a:gd name="T43" fmla="*/ 770 h 774"/>
                <a:gd name="T44" fmla="*/ 524 w 804"/>
                <a:gd name="T45" fmla="*/ 730 h 774"/>
                <a:gd name="T46" fmla="*/ 773 w 804"/>
                <a:gd name="T47" fmla="*/ 419 h 774"/>
                <a:gd name="T48" fmla="*/ 781 w 804"/>
                <a:gd name="T49" fmla="*/ 29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4" h="774">
                  <a:moveTo>
                    <a:pt x="724" y="331"/>
                  </a:moveTo>
                  <a:cubicBezTo>
                    <a:pt x="733" y="346"/>
                    <a:pt x="733" y="365"/>
                    <a:pt x="721" y="379"/>
                  </a:cubicBezTo>
                  <a:cubicBezTo>
                    <a:pt x="472" y="690"/>
                    <a:pt x="472" y="690"/>
                    <a:pt x="472" y="690"/>
                  </a:cubicBezTo>
                  <a:cubicBezTo>
                    <a:pt x="457" y="709"/>
                    <a:pt x="429" y="712"/>
                    <a:pt x="410" y="698"/>
                  </a:cubicBezTo>
                  <a:cubicBezTo>
                    <a:pt x="90" y="455"/>
                    <a:pt x="90" y="455"/>
                    <a:pt x="90" y="455"/>
                  </a:cubicBezTo>
                  <a:cubicBezTo>
                    <a:pt x="86" y="451"/>
                    <a:pt x="82" y="447"/>
                    <a:pt x="80" y="443"/>
                  </a:cubicBezTo>
                  <a:cubicBezTo>
                    <a:pt x="71" y="428"/>
                    <a:pt x="71" y="409"/>
                    <a:pt x="83" y="395"/>
                  </a:cubicBezTo>
                  <a:cubicBezTo>
                    <a:pt x="332" y="84"/>
                    <a:pt x="332" y="84"/>
                    <a:pt x="332" y="84"/>
                  </a:cubicBezTo>
                  <a:cubicBezTo>
                    <a:pt x="347" y="65"/>
                    <a:pt x="375" y="62"/>
                    <a:pt x="394" y="76"/>
                  </a:cubicBezTo>
                  <a:cubicBezTo>
                    <a:pt x="714" y="319"/>
                    <a:pt x="714" y="319"/>
                    <a:pt x="714" y="319"/>
                  </a:cubicBezTo>
                  <a:cubicBezTo>
                    <a:pt x="718" y="323"/>
                    <a:pt x="722" y="327"/>
                    <a:pt x="724" y="331"/>
                  </a:cubicBezTo>
                  <a:close/>
                  <a:moveTo>
                    <a:pt x="781" y="298"/>
                  </a:moveTo>
                  <a:cubicBezTo>
                    <a:pt x="781" y="298"/>
                    <a:pt x="781" y="298"/>
                    <a:pt x="781" y="298"/>
                  </a:cubicBezTo>
                  <a:cubicBezTo>
                    <a:pt x="774" y="287"/>
                    <a:pt x="765" y="277"/>
                    <a:pt x="754" y="269"/>
                  </a:cubicBezTo>
                  <a:cubicBezTo>
                    <a:pt x="435" y="26"/>
                    <a:pt x="435" y="26"/>
                    <a:pt x="435" y="26"/>
                  </a:cubicBezTo>
                  <a:cubicBezTo>
                    <a:pt x="412" y="8"/>
                    <a:pt x="383" y="0"/>
                    <a:pt x="354" y="4"/>
                  </a:cubicBezTo>
                  <a:cubicBezTo>
                    <a:pt x="324" y="7"/>
                    <a:pt x="298" y="22"/>
                    <a:pt x="280" y="44"/>
                  </a:cubicBezTo>
                  <a:cubicBezTo>
                    <a:pt x="31" y="355"/>
                    <a:pt x="31" y="355"/>
                    <a:pt x="31" y="355"/>
                  </a:cubicBezTo>
                  <a:cubicBezTo>
                    <a:pt x="3" y="390"/>
                    <a:pt x="0" y="438"/>
                    <a:pt x="23" y="476"/>
                  </a:cubicBezTo>
                  <a:cubicBezTo>
                    <a:pt x="30" y="487"/>
                    <a:pt x="39" y="497"/>
                    <a:pt x="50" y="505"/>
                  </a:cubicBezTo>
                  <a:cubicBezTo>
                    <a:pt x="369" y="748"/>
                    <a:pt x="369" y="748"/>
                    <a:pt x="369" y="748"/>
                  </a:cubicBezTo>
                  <a:cubicBezTo>
                    <a:pt x="392" y="766"/>
                    <a:pt x="421" y="774"/>
                    <a:pt x="450" y="770"/>
                  </a:cubicBezTo>
                  <a:cubicBezTo>
                    <a:pt x="480" y="767"/>
                    <a:pt x="506" y="752"/>
                    <a:pt x="524" y="730"/>
                  </a:cubicBezTo>
                  <a:cubicBezTo>
                    <a:pt x="773" y="419"/>
                    <a:pt x="773" y="419"/>
                    <a:pt x="773" y="419"/>
                  </a:cubicBezTo>
                  <a:cubicBezTo>
                    <a:pt x="801" y="384"/>
                    <a:pt x="804" y="336"/>
                    <a:pt x="781" y="29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117" y="1635"/>
              <a:ext cx="1023" cy="994"/>
            </a:xfrm>
            <a:custGeom>
              <a:avLst/>
              <a:gdLst>
                <a:gd name="T0" fmla="*/ 475 w 715"/>
                <a:gd name="T1" fmla="*/ 686 h 695"/>
                <a:gd name="T2" fmla="*/ 39 w 715"/>
                <a:gd name="T3" fmla="*/ 526 h 695"/>
                <a:gd name="T4" fmla="*/ 9 w 715"/>
                <a:gd name="T5" fmla="*/ 462 h 695"/>
                <a:gd name="T6" fmla="*/ 174 w 715"/>
                <a:gd name="T7" fmla="*/ 38 h 695"/>
                <a:gd name="T8" fmla="*/ 239 w 715"/>
                <a:gd name="T9" fmla="*/ 9 h 695"/>
                <a:gd name="T10" fmla="*/ 675 w 715"/>
                <a:gd name="T11" fmla="*/ 169 h 695"/>
                <a:gd name="T12" fmla="*/ 705 w 715"/>
                <a:gd name="T13" fmla="*/ 233 h 695"/>
                <a:gd name="T14" fmla="*/ 540 w 715"/>
                <a:gd name="T15" fmla="*/ 657 h 695"/>
                <a:gd name="T16" fmla="*/ 475 w 715"/>
                <a:gd name="T17" fmla="*/ 686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5" h="695">
                  <a:moveTo>
                    <a:pt x="475" y="686"/>
                  </a:moveTo>
                  <a:cubicBezTo>
                    <a:pt x="39" y="526"/>
                    <a:pt x="39" y="526"/>
                    <a:pt x="39" y="526"/>
                  </a:cubicBezTo>
                  <a:cubicBezTo>
                    <a:pt x="13" y="516"/>
                    <a:pt x="0" y="488"/>
                    <a:pt x="9" y="462"/>
                  </a:cubicBezTo>
                  <a:cubicBezTo>
                    <a:pt x="174" y="38"/>
                    <a:pt x="174" y="38"/>
                    <a:pt x="174" y="38"/>
                  </a:cubicBezTo>
                  <a:cubicBezTo>
                    <a:pt x="184" y="13"/>
                    <a:pt x="213" y="0"/>
                    <a:pt x="239" y="9"/>
                  </a:cubicBezTo>
                  <a:cubicBezTo>
                    <a:pt x="675" y="169"/>
                    <a:pt x="675" y="169"/>
                    <a:pt x="675" y="169"/>
                  </a:cubicBezTo>
                  <a:cubicBezTo>
                    <a:pt x="701" y="179"/>
                    <a:pt x="715" y="208"/>
                    <a:pt x="705" y="233"/>
                  </a:cubicBezTo>
                  <a:cubicBezTo>
                    <a:pt x="540" y="657"/>
                    <a:pt x="540" y="657"/>
                    <a:pt x="540" y="657"/>
                  </a:cubicBezTo>
                  <a:cubicBezTo>
                    <a:pt x="530" y="683"/>
                    <a:pt x="501" y="695"/>
                    <a:pt x="475" y="686"/>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noEditPoints="1"/>
            </p:cNvSpPr>
            <p:nvPr/>
          </p:nvSpPr>
          <p:spPr bwMode="auto">
            <a:xfrm>
              <a:off x="2002" y="1533"/>
              <a:ext cx="1251" cy="1198"/>
            </a:xfrm>
            <a:custGeom>
              <a:avLst/>
              <a:gdLst>
                <a:gd name="T0" fmla="*/ 771 w 874"/>
                <a:gd name="T1" fmla="*/ 250 h 837"/>
                <a:gd name="T2" fmla="*/ 785 w 874"/>
                <a:gd name="T3" fmla="*/ 304 h 837"/>
                <a:gd name="T4" fmla="*/ 620 w 874"/>
                <a:gd name="T5" fmla="*/ 728 h 837"/>
                <a:gd name="T6" fmla="*/ 555 w 874"/>
                <a:gd name="T7" fmla="*/ 757 h 837"/>
                <a:gd name="T8" fmla="*/ 119 w 874"/>
                <a:gd name="T9" fmla="*/ 597 h 837"/>
                <a:gd name="T10" fmla="*/ 103 w 874"/>
                <a:gd name="T11" fmla="*/ 588 h 837"/>
                <a:gd name="T12" fmla="*/ 89 w 874"/>
                <a:gd name="T13" fmla="*/ 533 h 837"/>
                <a:gd name="T14" fmla="*/ 254 w 874"/>
                <a:gd name="T15" fmla="*/ 109 h 837"/>
                <a:gd name="T16" fmla="*/ 319 w 874"/>
                <a:gd name="T17" fmla="*/ 80 h 837"/>
                <a:gd name="T18" fmla="*/ 755 w 874"/>
                <a:gd name="T19" fmla="*/ 240 h 837"/>
                <a:gd name="T20" fmla="*/ 771 w 874"/>
                <a:gd name="T21" fmla="*/ 250 h 837"/>
                <a:gd name="T22" fmla="*/ 822 w 874"/>
                <a:gd name="T23" fmla="*/ 195 h 837"/>
                <a:gd name="T24" fmla="*/ 822 w 874"/>
                <a:gd name="T25" fmla="*/ 195 h 837"/>
                <a:gd name="T26" fmla="*/ 782 w 874"/>
                <a:gd name="T27" fmla="*/ 171 h 837"/>
                <a:gd name="T28" fmla="*/ 346 w 874"/>
                <a:gd name="T29" fmla="*/ 11 h 837"/>
                <a:gd name="T30" fmla="*/ 249 w 874"/>
                <a:gd name="T31" fmla="*/ 14 h 837"/>
                <a:gd name="T32" fmla="*/ 183 w 874"/>
                <a:gd name="T33" fmla="*/ 83 h 837"/>
                <a:gd name="T34" fmla="*/ 18 w 874"/>
                <a:gd name="T35" fmla="*/ 507 h 837"/>
                <a:gd name="T36" fmla="*/ 53 w 874"/>
                <a:gd name="T37" fmla="*/ 643 h 837"/>
                <a:gd name="T38" fmla="*/ 92 w 874"/>
                <a:gd name="T39" fmla="*/ 666 h 837"/>
                <a:gd name="T40" fmla="*/ 528 w 874"/>
                <a:gd name="T41" fmla="*/ 826 h 837"/>
                <a:gd name="T42" fmla="*/ 625 w 874"/>
                <a:gd name="T43" fmla="*/ 823 h 837"/>
                <a:gd name="T44" fmla="*/ 691 w 874"/>
                <a:gd name="T45" fmla="*/ 754 h 837"/>
                <a:gd name="T46" fmla="*/ 856 w 874"/>
                <a:gd name="T47" fmla="*/ 330 h 837"/>
                <a:gd name="T48" fmla="*/ 822 w 874"/>
                <a:gd name="T49" fmla="*/ 195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4" h="837">
                  <a:moveTo>
                    <a:pt x="771" y="250"/>
                  </a:moveTo>
                  <a:cubicBezTo>
                    <a:pt x="786" y="263"/>
                    <a:pt x="792" y="284"/>
                    <a:pt x="785" y="304"/>
                  </a:cubicBezTo>
                  <a:cubicBezTo>
                    <a:pt x="620" y="728"/>
                    <a:pt x="620" y="728"/>
                    <a:pt x="620" y="728"/>
                  </a:cubicBezTo>
                  <a:cubicBezTo>
                    <a:pt x="610" y="754"/>
                    <a:pt x="581" y="766"/>
                    <a:pt x="555" y="757"/>
                  </a:cubicBezTo>
                  <a:cubicBezTo>
                    <a:pt x="119" y="597"/>
                    <a:pt x="119" y="597"/>
                    <a:pt x="119" y="597"/>
                  </a:cubicBezTo>
                  <a:cubicBezTo>
                    <a:pt x="113" y="595"/>
                    <a:pt x="108" y="591"/>
                    <a:pt x="103" y="588"/>
                  </a:cubicBezTo>
                  <a:cubicBezTo>
                    <a:pt x="88" y="574"/>
                    <a:pt x="82" y="553"/>
                    <a:pt x="89" y="533"/>
                  </a:cubicBezTo>
                  <a:cubicBezTo>
                    <a:pt x="254" y="109"/>
                    <a:pt x="254" y="109"/>
                    <a:pt x="254" y="109"/>
                  </a:cubicBezTo>
                  <a:cubicBezTo>
                    <a:pt x="264" y="84"/>
                    <a:pt x="293" y="71"/>
                    <a:pt x="319" y="80"/>
                  </a:cubicBezTo>
                  <a:cubicBezTo>
                    <a:pt x="755" y="240"/>
                    <a:pt x="755" y="240"/>
                    <a:pt x="755" y="240"/>
                  </a:cubicBezTo>
                  <a:cubicBezTo>
                    <a:pt x="761" y="243"/>
                    <a:pt x="767" y="246"/>
                    <a:pt x="771" y="250"/>
                  </a:cubicBezTo>
                  <a:close/>
                  <a:moveTo>
                    <a:pt x="822" y="195"/>
                  </a:moveTo>
                  <a:cubicBezTo>
                    <a:pt x="822" y="195"/>
                    <a:pt x="822" y="195"/>
                    <a:pt x="822" y="195"/>
                  </a:cubicBezTo>
                  <a:cubicBezTo>
                    <a:pt x="810" y="185"/>
                    <a:pt x="797" y="177"/>
                    <a:pt x="782" y="171"/>
                  </a:cubicBezTo>
                  <a:cubicBezTo>
                    <a:pt x="346" y="11"/>
                    <a:pt x="346" y="11"/>
                    <a:pt x="346" y="11"/>
                  </a:cubicBezTo>
                  <a:cubicBezTo>
                    <a:pt x="314" y="0"/>
                    <a:pt x="280" y="1"/>
                    <a:pt x="249" y="14"/>
                  </a:cubicBezTo>
                  <a:cubicBezTo>
                    <a:pt x="218" y="28"/>
                    <a:pt x="195" y="52"/>
                    <a:pt x="183" y="83"/>
                  </a:cubicBezTo>
                  <a:cubicBezTo>
                    <a:pt x="18" y="507"/>
                    <a:pt x="18" y="507"/>
                    <a:pt x="18" y="507"/>
                  </a:cubicBezTo>
                  <a:cubicBezTo>
                    <a:pt x="0" y="555"/>
                    <a:pt x="14" y="609"/>
                    <a:pt x="53" y="643"/>
                  </a:cubicBezTo>
                  <a:cubicBezTo>
                    <a:pt x="64" y="653"/>
                    <a:pt x="78" y="661"/>
                    <a:pt x="92" y="666"/>
                  </a:cubicBezTo>
                  <a:cubicBezTo>
                    <a:pt x="528" y="826"/>
                    <a:pt x="528" y="826"/>
                    <a:pt x="528" y="826"/>
                  </a:cubicBezTo>
                  <a:cubicBezTo>
                    <a:pt x="560" y="837"/>
                    <a:pt x="594" y="836"/>
                    <a:pt x="625" y="823"/>
                  </a:cubicBezTo>
                  <a:cubicBezTo>
                    <a:pt x="656" y="809"/>
                    <a:pt x="679" y="785"/>
                    <a:pt x="691" y="754"/>
                  </a:cubicBezTo>
                  <a:cubicBezTo>
                    <a:pt x="856" y="330"/>
                    <a:pt x="856" y="330"/>
                    <a:pt x="856" y="330"/>
                  </a:cubicBezTo>
                  <a:cubicBezTo>
                    <a:pt x="874" y="283"/>
                    <a:pt x="860" y="228"/>
                    <a:pt x="822" y="19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543" y="2121"/>
              <a:ext cx="898" cy="874"/>
            </a:xfrm>
            <a:custGeom>
              <a:avLst/>
              <a:gdLst>
                <a:gd name="T0" fmla="*/ 510 w 628"/>
                <a:gd name="T1" fmla="*/ 608 h 611"/>
                <a:gd name="T2" fmla="*/ 47 w 628"/>
                <a:gd name="T3" fmla="*/ 552 h 611"/>
                <a:gd name="T4" fmla="*/ 4 w 628"/>
                <a:gd name="T5" fmla="*/ 497 h 611"/>
                <a:gd name="T6" fmla="*/ 61 w 628"/>
                <a:gd name="T7" fmla="*/ 47 h 611"/>
                <a:gd name="T8" fmla="*/ 118 w 628"/>
                <a:gd name="T9" fmla="*/ 4 h 611"/>
                <a:gd name="T10" fmla="*/ 580 w 628"/>
                <a:gd name="T11" fmla="*/ 60 h 611"/>
                <a:gd name="T12" fmla="*/ 624 w 628"/>
                <a:gd name="T13" fmla="*/ 115 h 611"/>
                <a:gd name="T14" fmla="*/ 567 w 628"/>
                <a:gd name="T15" fmla="*/ 565 h 611"/>
                <a:gd name="T16" fmla="*/ 510 w 628"/>
                <a:gd name="T17" fmla="*/ 60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11">
                  <a:moveTo>
                    <a:pt x="510" y="608"/>
                  </a:moveTo>
                  <a:cubicBezTo>
                    <a:pt x="47" y="552"/>
                    <a:pt x="47" y="552"/>
                    <a:pt x="47" y="552"/>
                  </a:cubicBezTo>
                  <a:cubicBezTo>
                    <a:pt x="20" y="548"/>
                    <a:pt x="0" y="523"/>
                    <a:pt x="4" y="497"/>
                  </a:cubicBezTo>
                  <a:cubicBezTo>
                    <a:pt x="61" y="47"/>
                    <a:pt x="61" y="47"/>
                    <a:pt x="61" y="47"/>
                  </a:cubicBezTo>
                  <a:cubicBezTo>
                    <a:pt x="65" y="20"/>
                    <a:pt x="90" y="0"/>
                    <a:pt x="118" y="4"/>
                  </a:cubicBezTo>
                  <a:cubicBezTo>
                    <a:pt x="580" y="60"/>
                    <a:pt x="580" y="60"/>
                    <a:pt x="580" y="60"/>
                  </a:cubicBezTo>
                  <a:cubicBezTo>
                    <a:pt x="608" y="63"/>
                    <a:pt x="628" y="88"/>
                    <a:pt x="624" y="115"/>
                  </a:cubicBezTo>
                  <a:cubicBezTo>
                    <a:pt x="567" y="565"/>
                    <a:pt x="567" y="565"/>
                    <a:pt x="567" y="565"/>
                  </a:cubicBezTo>
                  <a:cubicBezTo>
                    <a:pt x="563" y="592"/>
                    <a:pt x="538" y="611"/>
                    <a:pt x="510" y="608"/>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noEditPoints="1"/>
            </p:cNvSpPr>
            <p:nvPr/>
          </p:nvSpPr>
          <p:spPr bwMode="auto">
            <a:xfrm>
              <a:off x="431" y="2017"/>
              <a:ext cx="1122" cy="1084"/>
            </a:xfrm>
            <a:custGeom>
              <a:avLst/>
              <a:gdLst>
                <a:gd name="T0" fmla="*/ 676 w 784"/>
                <a:gd name="T1" fmla="*/ 138 h 758"/>
                <a:gd name="T2" fmla="*/ 702 w 784"/>
                <a:gd name="T3" fmla="*/ 188 h 758"/>
                <a:gd name="T4" fmla="*/ 645 w 784"/>
                <a:gd name="T5" fmla="*/ 638 h 758"/>
                <a:gd name="T6" fmla="*/ 588 w 784"/>
                <a:gd name="T7" fmla="*/ 681 h 758"/>
                <a:gd name="T8" fmla="*/ 125 w 784"/>
                <a:gd name="T9" fmla="*/ 625 h 758"/>
                <a:gd name="T10" fmla="*/ 108 w 784"/>
                <a:gd name="T11" fmla="*/ 619 h 758"/>
                <a:gd name="T12" fmla="*/ 82 w 784"/>
                <a:gd name="T13" fmla="*/ 570 h 758"/>
                <a:gd name="T14" fmla="*/ 139 w 784"/>
                <a:gd name="T15" fmla="*/ 120 h 758"/>
                <a:gd name="T16" fmla="*/ 196 w 784"/>
                <a:gd name="T17" fmla="*/ 77 h 758"/>
                <a:gd name="T18" fmla="*/ 658 w 784"/>
                <a:gd name="T19" fmla="*/ 133 h 758"/>
                <a:gd name="T20" fmla="*/ 676 w 784"/>
                <a:gd name="T21" fmla="*/ 138 h 758"/>
                <a:gd name="T22" fmla="*/ 712 w 784"/>
                <a:gd name="T23" fmla="*/ 73 h 758"/>
                <a:gd name="T24" fmla="*/ 712 w 784"/>
                <a:gd name="T25" fmla="*/ 73 h 758"/>
                <a:gd name="T26" fmla="*/ 668 w 784"/>
                <a:gd name="T27" fmla="*/ 60 h 758"/>
                <a:gd name="T28" fmla="*/ 205 w 784"/>
                <a:gd name="T29" fmla="*/ 4 h 758"/>
                <a:gd name="T30" fmla="*/ 112 w 784"/>
                <a:gd name="T31" fmla="*/ 29 h 758"/>
                <a:gd name="T32" fmla="*/ 64 w 784"/>
                <a:gd name="T33" fmla="*/ 110 h 758"/>
                <a:gd name="T34" fmla="*/ 6 w 784"/>
                <a:gd name="T35" fmla="*/ 560 h 758"/>
                <a:gd name="T36" fmla="*/ 72 w 784"/>
                <a:gd name="T37" fmla="*/ 684 h 758"/>
                <a:gd name="T38" fmla="*/ 116 w 784"/>
                <a:gd name="T39" fmla="*/ 698 h 758"/>
                <a:gd name="T40" fmla="*/ 579 w 784"/>
                <a:gd name="T41" fmla="*/ 754 h 758"/>
                <a:gd name="T42" fmla="*/ 672 w 784"/>
                <a:gd name="T43" fmla="*/ 729 h 758"/>
                <a:gd name="T44" fmla="*/ 720 w 784"/>
                <a:gd name="T45" fmla="*/ 647 h 758"/>
                <a:gd name="T46" fmla="*/ 778 w 784"/>
                <a:gd name="T47" fmla="*/ 197 h 758"/>
                <a:gd name="T48" fmla="*/ 712 w 784"/>
                <a:gd name="T49" fmla="*/ 73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4" h="758">
                  <a:moveTo>
                    <a:pt x="676" y="138"/>
                  </a:moveTo>
                  <a:cubicBezTo>
                    <a:pt x="694" y="148"/>
                    <a:pt x="705" y="167"/>
                    <a:pt x="702" y="188"/>
                  </a:cubicBezTo>
                  <a:cubicBezTo>
                    <a:pt x="645" y="638"/>
                    <a:pt x="645" y="638"/>
                    <a:pt x="645" y="638"/>
                  </a:cubicBezTo>
                  <a:cubicBezTo>
                    <a:pt x="641" y="665"/>
                    <a:pt x="616" y="684"/>
                    <a:pt x="588" y="681"/>
                  </a:cubicBezTo>
                  <a:cubicBezTo>
                    <a:pt x="125" y="625"/>
                    <a:pt x="125" y="625"/>
                    <a:pt x="125" y="625"/>
                  </a:cubicBezTo>
                  <a:cubicBezTo>
                    <a:pt x="119" y="624"/>
                    <a:pt x="113" y="622"/>
                    <a:pt x="108" y="619"/>
                  </a:cubicBezTo>
                  <a:cubicBezTo>
                    <a:pt x="90" y="610"/>
                    <a:pt x="79" y="590"/>
                    <a:pt x="82" y="570"/>
                  </a:cubicBezTo>
                  <a:cubicBezTo>
                    <a:pt x="139" y="120"/>
                    <a:pt x="139" y="120"/>
                    <a:pt x="139" y="120"/>
                  </a:cubicBezTo>
                  <a:cubicBezTo>
                    <a:pt x="143" y="93"/>
                    <a:pt x="168" y="73"/>
                    <a:pt x="196" y="77"/>
                  </a:cubicBezTo>
                  <a:cubicBezTo>
                    <a:pt x="658" y="133"/>
                    <a:pt x="658" y="133"/>
                    <a:pt x="658" y="133"/>
                  </a:cubicBezTo>
                  <a:cubicBezTo>
                    <a:pt x="665" y="134"/>
                    <a:pt x="671" y="136"/>
                    <a:pt x="676" y="138"/>
                  </a:cubicBezTo>
                  <a:close/>
                  <a:moveTo>
                    <a:pt x="712" y="73"/>
                  </a:moveTo>
                  <a:cubicBezTo>
                    <a:pt x="712" y="73"/>
                    <a:pt x="712" y="73"/>
                    <a:pt x="712" y="73"/>
                  </a:cubicBezTo>
                  <a:cubicBezTo>
                    <a:pt x="698" y="66"/>
                    <a:pt x="683" y="62"/>
                    <a:pt x="668" y="60"/>
                  </a:cubicBezTo>
                  <a:cubicBezTo>
                    <a:pt x="205" y="4"/>
                    <a:pt x="205" y="4"/>
                    <a:pt x="205" y="4"/>
                  </a:cubicBezTo>
                  <a:cubicBezTo>
                    <a:pt x="172" y="0"/>
                    <a:pt x="139" y="8"/>
                    <a:pt x="112" y="29"/>
                  </a:cubicBezTo>
                  <a:cubicBezTo>
                    <a:pt x="85" y="49"/>
                    <a:pt x="68" y="78"/>
                    <a:pt x="64" y="110"/>
                  </a:cubicBezTo>
                  <a:cubicBezTo>
                    <a:pt x="6" y="560"/>
                    <a:pt x="6" y="560"/>
                    <a:pt x="6" y="560"/>
                  </a:cubicBezTo>
                  <a:cubicBezTo>
                    <a:pt x="0" y="611"/>
                    <a:pt x="26" y="660"/>
                    <a:pt x="72" y="684"/>
                  </a:cubicBezTo>
                  <a:cubicBezTo>
                    <a:pt x="86" y="691"/>
                    <a:pt x="101" y="696"/>
                    <a:pt x="116" y="698"/>
                  </a:cubicBezTo>
                  <a:cubicBezTo>
                    <a:pt x="579" y="754"/>
                    <a:pt x="579" y="754"/>
                    <a:pt x="579" y="754"/>
                  </a:cubicBezTo>
                  <a:cubicBezTo>
                    <a:pt x="612" y="758"/>
                    <a:pt x="645" y="749"/>
                    <a:pt x="672" y="729"/>
                  </a:cubicBezTo>
                  <a:cubicBezTo>
                    <a:pt x="699" y="709"/>
                    <a:pt x="716" y="680"/>
                    <a:pt x="720" y="647"/>
                  </a:cubicBezTo>
                  <a:cubicBezTo>
                    <a:pt x="778" y="197"/>
                    <a:pt x="778" y="197"/>
                    <a:pt x="778" y="197"/>
                  </a:cubicBezTo>
                  <a:cubicBezTo>
                    <a:pt x="784" y="147"/>
                    <a:pt x="758" y="97"/>
                    <a:pt x="712" y="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1053" y="1513"/>
              <a:ext cx="557" cy="541"/>
            </a:xfrm>
            <a:custGeom>
              <a:avLst/>
              <a:gdLst>
                <a:gd name="T0" fmla="*/ 361 w 389"/>
                <a:gd name="T1" fmla="*/ 330 h 378"/>
                <a:gd name="T2" fmla="*/ 85 w 389"/>
                <a:gd name="T3" fmla="*/ 376 h 378"/>
                <a:gd name="T4" fmla="*/ 50 w 389"/>
                <a:gd name="T5" fmla="*/ 351 h 378"/>
                <a:gd name="T6" fmla="*/ 3 w 389"/>
                <a:gd name="T7" fmla="*/ 83 h 378"/>
                <a:gd name="T8" fmla="*/ 28 w 389"/>
                <a:gd name="T9" fmla="*/ 49 h 378"/>
                <a:gd name="T10" fmla="*/ 304 w 389"/>
                <a:gd name="T11" fmla="*/ 3 h 378"/>
                <a:gd name="T12" fmla="*/ 339 w 389"/>
                <a:gd name="T13" fmla="*/ 27 h 378"/>
                <a:gd name="T14" fmla="*/ 386 w 389"/>
                <a:gd name="T15" fmla="*/ 296 h 378"/>
                <a:gd name="T16" fmla="*/ 361 w 389"/>
                <a:gd name="T17" fmla="*/ 33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78">
                  <a:moveTo>
                    <a:pt x="361" y="330"/>
                  </a:moveTo>
                  <a:cubicBezTo>
                    <a:pt x="85" y="376"/>
                    <a:pt x="85" y="376"/>
                    <a:pt x="85" y="376"/>
                  </a:cubicBezTo>
                  <a:cubicBezTo>
                    <a:pt x="68" y="378"/>
                    <a:pt x="53" y="368"/>
                    <a:pt x="50" y="351"/>
                  </a:cubicBezTo>
                  <a:cubicBezTo>
                    <a:pt x="3" y="83"/>
                    <a:pt x="3" y="83"/>
                    <a:pt x="3" y="83"/>
                  </a:cubicBezTo>
                  <a:cubicBezTo>
                    <a:pt x="0" y="67"/>
                    <a:pt x="11" y="51"/>
                    <a:pt x="28" y="49"/>
                  </a:cubicBezTo>
                  <a:cubicBezTo>
                    <a:pt x="304" y="3"/>
                    <a:pt x="304" y="3"/>
                    <a:pt x="304" y="3"/>
                  </a:cubicBezTo>
                  <a:cubicBezTo>
                    <a:pt x="321" y="0"/>
                    <a:pt x="336" y="11"/>
                    <a:pt x="339" y="27"/>
                  </a:cubicBezTo>
                  <a:cubicBezTo>
                    <a:pt x="386" y="296"/>
                    <a:pt x="386" y="296"/>
                    <a:pt x="386" y="296"/>
                  </a:cubicBezTo>
                  <a:cubicBezTo>
                    <a:pt x="389" y="312"/>
                    <a:pt x="378" y="327"/>
                    <a:pt x="361" y="330"/>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989" y="1453"/>
              <a:ext cx="685" cy="662"/>
            </a:xfrm>
            <a:custGeom>
              <a:avLst/>
              <a:gdLst>
                <a:gd name="T0" fmla="*/ 360 w 479"/>
                <a:gd name="T1" fmla="*/ 45 h 463"/>
                <a:gd name="T2" fmla="*/ 384 w 479"/>
                <a:gd name="T3" fmla="*/ 69 h 463"/>
                <a:gd name="T4" fmla="*/ 431 w 479"/>
                <a:gd name="T5" fmla="*/ 338 h 463"/>
                <a:gd name="T6" fmla="*/ 406 w 479"/>
                <a:gd name="T7" fmla="*/ 372 h 463"/>
                <a:gd name="T8" fmla="*/ 130 w 479"/>
                <a:gd name="T9" fmla="*/ 418 h 463"/>
                <a:gd name="T10" fmla="*/ 119 w 479"/>
                <a:gd name="T11" fmla="*/ 418 h 463"/>
                <a:gd name="T12" fmla="*/ 95 w 479"/>
                <a:gd name="T13" fmla="*/ 393 h 463"/>
                <a:gd name="T14" fmla="*/ 48 w 479"/>
                <a:gd name="T15" fmla="*/ 125 h 463"/>
                <a:gd name="T16" fmla="*/ 73 w 479"/>
                <a:gd name="T17" fmla="*/ 91 h 463"/>
                <a:gd name="T18" fmla="*/ 349 w 479"/>
                <a:gd name="T19" fmla="*/ 45 h 463"/>
                <a:gd name="T20" fmla="*/ 360 w 479"/>
                <a:gd name="T21" fmla="*/ 45 h 463"/>
                <a:gd name="T22" fmla="*/ 369 w 479"/>
                <a:gd name="T23" fmla="*/ 2 h 463"/>
                <a:gd name="T24" fmla="*/ 369 w 479"/>
                <a:gd name="T25" fmla="*/ 2 h 463"/>
                <a:gd name="T26" fmla="*/ 341 w 479"/>
                <a:gd name="T27" fmla="*/ 1 h 463"/>
                <a:gd name="T28" fmla="*/ 65 w 479"/>
                <a:gd name="T29" fmla="*/ 47 h 463"/>
                <a:gd name="T30" fmla="*/ 16 w 479"/>
                <a:gd name="T31" fmla="*/ 77 h 463"/>
                <a:gd name="T32" fmla="*/ 3 w 479"/>
                <a:gd name="T33" fmla="*/ 132 h 463"/>
                <a:gd name="T34" fmla="*/ 50 w 479"/>
                <a:gd name="T35" fmla="*/ 401 h 463"/>
                <a:gd name="T36" fmla="*/ 110 w 479"/>
                <a:gd name="T37" fmla="*/ 461 h 463"/>
                <a:gd name="T38" fmla="*/ 138 w 479"/>
                <a:gd name="T39" fmla="*/ 461 h 463"/>
                <a:gd name="T40" fmla="*/ 414 w 479"/>
                <a:gd name="T41" fmla="*/ 416 h 463"/>
                <a:gd name="T42" fmla="*/ 463 w 479"/>
                <a:gd name="T43" fmla="*/ 386 h 463"/>
                <a:gd name="T44" fmla="*/ 476 w 479"/>
                <a:gd name="T45" fmla="*/ 330 h 463"/>
                <a:gd name="T46" fmla="*/ 429 w 479"/>
                <a:gd name="T47" fmla="*/ 62 h 463"/>
                <a:gd name="T48" fmla="*/ 369 w 479"/>
                <a:gd name="T49" fmla="*/ 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9" h="463">
                  <a:moveTo>
                    <a:pt x="360" y="45"/>
                  </a:moveTo>
                  <a:cubicBezTo>
                    <a:pt x="372" y="48"/>
                    <a:pt x="382" y="57"/>
                    <a:pt x="384" y="69"/>
                  </a:cubicBezTo>
                  <a:cubicBezTo>
                    <a:pt x="431" y="338"/>
                    <a:pt x="431" y="338"/>
                    <a:pt x="431" y="338"/>
                  </a:cubicBezTo>
                  <a:cubicBezTo>
                    <a:pt x="434" y="354"/>
                    <a:pt x="423" y="369"/>
                    <a:pt x="406" y="372"/>
                  </a:cubicBezTo>
                  <a:cubicBezTo>
                    <a:pt x="130" y="418"/>
                    <a:pt x="130" y="418"/>
                    <a:pt x="130" y="418"/>
                  </a:cubicBezTo>
                  <a:cubicBezTo>
                    <a:pt x="126" y="418"/>
                    <a:pt x="122" y="418"/>
                    <a:pt x="119" y="418"/>
                  </a:cubicBezTo>
                  <a:cubicBezTo>
                    <a:pt x="107" y="415"/>
                    <a:pt x="97" y="406"/>
                    <a:pt x="95" y="393"/>
                  </a:cubicBezTo>
                  <a:cubicBezTo>
                    <a:pt x="48" y="125"/>
                    <a:pt x="48" y="125"/>
                    <a:pt x="48" y="125"/>
                  </a:cubicBezTo>
                  <a:cubicBezTo>
                    <a:pt x="45" y="109"/>
                    <a:pt x="56" y="93"/>
                    <a:pt x="73" y="91"/>
                  </a:cubicBezTo>
                  <a:cubicBezTo>
                    <a:pt x="349" y="45"/>
                    <a:pt x="349" y="45"/>
                    <a:pt x="349" y="45"/>
                  </a:cubicBezTo>
                  <a:cubicBezTo>
                    <a:pt x="353" y="44"/>
                    <a:pt x="357" y="44"/>
                    <a:pt x="360" y="45"/>
                  </a:cubicBezTo>
                  <a:close/>
                  <a:moveTo>
                    <a:pt x="369" y="2"/>
                  </a:moveTo>
                  <a:cubicBezTo>
                    <a:pt x="369" y="2"/>
                    <a:pt x="369" y="2"/>
                    <a:pt x="369" y="2"/>
                  </a:cubicBezTo>
                  <a:cubicBezTo>
                    <a:pt x="360" y="0"/>
                    <a:pt x="351" y="0"/>
                    <a:pt x="341" y="1"/>
                  </a:cubicBezTo>
                  <a:cubicBezTo>
                    <a:pt x="65" y="47"/>
                    <a:pt x="65" y="47"/>
                    <a:pt x="65" y="47"/>
                  </a:cubicBezTo>
                  <a:cubicBezTo>
                    <a:pt x="45" y="50"/>
                    <a:pt x="28" y="61"/>
                    <a:pt x="16" y="77"/>
                  </a:cubicBezTo>
                  <a:cubicBezTo>
                    <a:pt x="4" y="93"/>
                    <a:pt x="0" y="113"/>
                    <a:pt x="3" y="132"/>
                  </a:cubicBezTo>
                  <a:cubicBezTo>
                    <a:pt x="50" y="401"/>
                    <a:pt x="50" y="401"/>
                    <a:pt x="50" y="401"/>
                  </a:cubicBezTo>
                  <a:cubicBezTo>
                    <a:pt x="55" y="431"/>
                    <a:pt x="79" y="455"/>
                    <a:pt x="110" y="461"/>
                  </a:cubicBezTo>
                  <a:cubicBezTo>
                    <a:pt x="119" y="463"/>
                    <a:pt x="128" y="463"/>
                    <a:pt x="138" y="461"/>
                  </a:cubicBezTo>
                  <a:cubicBezTo>
                    <a:pt x="414" y="416"/>
                    <a:pt x="414" y="416"/>
                    <a:pt x="414" y="416"/>
                  </a:cubicBezTo>
                  <a:cubicBezTo>
                    <a:pt x="434" y="412"/>
                    <a:pt x="451" y="402"/>
                    <a:pt x="463" y="386"/>
                  </a:cubicBezTo>
                  <a:cubicBezTo>
                    <a:pt x="475" y="369"/>
                    <a:pt x="479" y="350"/>
                    <a:pt x="476" y="330"/>
                  </a:cubicBezTo>
                  <a:cubicBezTo>
                    <a:pt x="429" y="62"/>
                    <a:pt x="429" y="62"/>
                    <a:pt x="429" y="62"/>
                  </a:cubicBezTo>
                  <a:cubicBezTo>
                    <a:pt x="424" y="32"/>
                    <a:pt x="400" y="8"/>
                    <a:pt x="369" y="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1062" y="1926"/>
              <a:ext cx="1299" cy="1264"/>
            </a:xfrm>
            <a:custGeom>
              <a:avLst/>
              <a:gdLst>
                <a:gd name="T0" fmla="*/ 841 w 908"/>
                <a:gd name="T1" fmla="*/ 783 h 883"/>
                <a:gd name="T2" fmla="*/ 185 w 908"/>
                <a:gd name="T3" fmla="*/ 877 h 883"/>
                <a:gd name="T4" fmla="*/ 103 w 908"/>
                <a:gd name="T5" fmla="*/ 819 h 883"/>
                <a:gd name="T6" fmla="*/ 6 w 908"/>
                <a:gd name="T7" fmla="*/ 180 h 883"/>
                <a:gd name="T8" fmla="*/ 67 w 908"/>
                <a:gd name="T9" fmla="*/ 101 h 883"/>
                <a:gd name="T10" fmla="*/ 723 w 908"/>
                <a:gd name="T11" fmla="*/ 6 h 883"/>
                <a:gd name="T12" fmla="*/ 804 w 908"/>
                <a:gd name="T13" fmla="*/ 65 h 883"/>
                <a:gd name="T14" fmla="*/ 902 w 908"/>
                <a:gd name="T15" fmla="*/ 703 h 883"/>
                <a:gd name="T16" fmla="*/ 841 w 908"/>
                <a:gd name="T17" fmla="*/ 783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8" h="883">
                  <a:moveTo>
                    <a:pt x="841" y="783"/>
                  </a:moveTo>
                  <a:cubicBezTo>
                    <a:pt x="185" y="877"/>
                    <a:pt x="185" y="877"/>
                    <a:pt x="185" y="877"/>
                  </a:cubicBezTo>
                  <a:cubicBezTo>
                    <a:pt x="146" y="883"/>
                    <a:pt x="109" y="857"/>
                    <a:pt x="103" y="819"/>
                  </a:cubicBezTo>
                  <a:cubicBezTo>
                    <a:pt x="6" y="180"/>
                    <a:pt x="6" y="180"/>
                    <a:pt x="6" y="180"/>
                  </a:cubicBezTo>
                  <a:cubicBezTo>
                    <a:pt x="0" y="142"/>
                    <a:pt x="27" y="106"/>
                    <a:pt x="67" y="101"/>
                  </a:cubicBezTo>
                  <a:cubicBezTo>
                    <a:pt x="723" y="6"/>
                    <a:pt x="723" y="6"/>
                    <a:pt x="723" y="6"/>
                  </a:cubicBezTo>
                  <a:cubicBezTo>
                    <a:pt x="762" y="0"/>
                    <a:pt x="799" y="27"/>
                    <a:pt x="804" y="65"/>
                  </a:cubicBezTo>
                  <a:cubicBezTo>
                    <a:pt x="902" y="703"/>
                    <a:pt x="902" y="703"/>
                    <a:pt x="902" y="703"/>
                  </a:cubicBezTo>
                  <a:cubicBezTo>
                    <a:pt x="908" y="741"/>
                    <a:pt x="880" y="777"/>
                    <a:pt x="841" y="783"/>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907" y="1782"/>
              <a:ext cx="1609" cy="1553"/>
            </a:xfrm>
            <a:custGeom>
              <a:avLst/>
              <a:gdLst>
                <a:gd name="T0" fmla="*/ 857 w 1124"/>
                <a:gd name="T1" fmla="*/ 108 h 1085"/>
                <a:gd name="T2" fmla="*/ 912 w 1124"/>
                <a:gd name="T3" fmla="*/ 166 h 1085"/>
                <a:gd name="T4" fmla="*/ 1010 w 1124"/>
                <a:gd name="T5" fmla="*/ 804 h 1085"/>
                <a:gd name="T6" fmla="*/ 949 w 1124"/>
                <a:gd name="T7" fmla="*/ 884 h 1085"/>
                <a:gd name="T8" fmla="*/ 293 w 1124"/>
                <a:gd name="T9" fmla="*/ 978 h 1085"/>
                <a:gd name="T10" fmla="*/ 267 w 1124"/>
                <a:gd name="T11" fmla="*/ 978 h 1085"/>
                <a:gd name="T12" fmla="*/ 211 w 1124"/>
                <a:gd name="T13" fmla="*/ 920 h 1085"/>
                <a:gd name="T14" fmla="*/ 114 w 1124"/>
                <a:gd name="T15" fmla="*/ 281 h 1085"/>
                <a:gd name="T16" fmla="*/ 175 w 1124"/>
                <a:gd name="T17" fmla="*/ 202 h 1085"/>
                <a:gd name="T18" fmla="*/ 831 w 1124"/>
                <a:gd name="T19" fmla="*/ 107 h 1085"/>
                <a:gd name="T20" fmla="*/ 857 w 1124"/>
                <a:gd name="T21" fmla="*/ 108 h 1085"/>
                <a:gd name="T22" fmla="*/ 881 w 1124"/>
                <a:gd name="T23" fmla="*/ 6 h 1085"/>
                <a:gd name="T24" fmla="*/ 881 w 1124"/>
                <a:gd name="T25" fmla="*/ 6 h 1085"/>
                <a:gd name="T26" fmla="*/ 815 w 1124"/>
                <a:gd name="T27" fmla="*/ 3 h 1085"/>
                <a:gd name="T28" fmla="*/ 159 w 1124"/>
                <a:gd name="T29" fmla="*/ 98 h 1085"/>
                <a:gd name="T30" fmla="*/ 41 w 1124"/>
                <a:gd name="T31" fmla="*/ 167 h 1085"/>
                <a:gd name="T32" fmla="*/ 7 w 1124"/>
                <a:gd name="T33" fmla="*/ 297 h 1085"/>
                <a:gd name="T34" fmla="*/ 105 w 1124"/>
                <a:gd name="T35" fmla="*/ 935 h 1085"/>
                <a:gd name="T36" fmla="*/ 243 w 1124"/>
                <a:gd name="T37" fmla="*/ 1080 h 1085"/>
                <a:gd name="T38" fmla="*/ 309 w 1124"/>
                <a:gd name="T39" fmla="*/ 1082 h 1085"/>
                <a:gd name="T40" fmla="*/ 965 w 1124"/>
                <a:gd name="T41" fmla="*/ 988 h 1085"/>
                <a:gd name="T42" fmla="*/ 1083 w 1124"/>
                <a:gd name="T43" fmla="*/ 919 h 1085"/>
                <a:gd name="T44" fmla="*/ 1117 w 1124"/>
                <a:gd name="T45" fmla="*/ 789 h 1085"/>
                <a:gd name="T46" fmla="*/ 1019 w 1124"/>
                <a:gd name="T47" fmla="*/ 151 h 1085"/>
                <a:gd name="T48" fmla="*/ 881 w 1124"/>
                <a:gd name="T49" fmla="*/ 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4" h="1085">
                  <a:moveTo>
                    <a:pt x="857" y="108"/>
                  </a:moveTo>
                  <a:cubicBezTo>
                    <a:pt x="885" y="114"/>
                    <a:pt x="908" y="137"/>
                    <a:pt x="912" y="166"/>
                  </a:cubicBezTo>
                  <a:cubicBezTo>
                    <a:pt x="1010" y="804"/>
                    <a:pt x="1010" y="804"/>
                    <a:pt x="1010" y="804"/>
                  </a:cubicBezTo>
                  <a:cubicBezTo>
                    <a:pt x="1016" y="842"/>
                    <a:pt x="988" y="878"/>
                    <a:pt x="949" y="884"/>
                  </a:cubicBezTo>
                  <a:cubicBezTo>
                    <a:pt x="293" y="978"/>
                    <a:pt x="293" y="978"/>
                    <a:pt x="293" y="978"/>
                  </a:cubicBezTo>
                  <a:cubicBezTo>
                    <a:pt x="284" y="980"/>
                    <a:pt x="275" y="979"/>
                    <a:pt x="267" y="978"/>
                  </a:cubicBezTo>
                  <a:cubicBezTo>
                    <a:pt x="239" y="971"/>
                    <a:pt x="216" y="949"/>
                    <a:pt x="211" y="920"/>
                  </a:cubicBezTo>
                  <a:cubicBezTo>
                    <a:pt x="114" y="281"/>
                    <a:pt x="114" y="281"/>
                    <a:pt x="114" y="281"/>
                  </a:cubicBezTo>
                  <a:cubicBezTo>
                    <a:pt x="108" y="243"/>
                    <a:pt x="135" y="207"/>
                    <a:pt x="175" y="202"/>
                  </a:cubicBezTo>
                  <a:cubicBezTo>
                    <a:pt x="831" y="107"/>
                    <a:pt x="831" y="107"/>
                    <a:pt x="831" y="107"/>
                  </a:cubicBezTo>
                  <a:cubicBezTo>
                    <a:pt x="840" y="106"/>
                    <a:pt x="849" y="106"/>
                    <a:pt x="857" y="108"/>
                  </a:cubicBezTo>
                  <a:close/>
                  <a:moveTo>
                    <a:pt x="881" y="6"/>
                  </a:moveTo>
                  <a:cubicBezTo>
                    <a:pt x="881" y="6"/>
                    <a:pt x="881" y="6"/>
                    <a:pt x="881" y="6"/>
                  </a:cubicBezTo>
                  <a:cubicBezTo>
                    <a:pt x="859" y="1"/>
                    <a:pt x="837" y="0"/>
                    <a:pt x="815" y="3"/>
                  </a:cubicBezTo>
                  <a:cubicBezTo>
                    <a:pt x="159" y="98"/>
                    <a:pt x="159" y="98"/>
                    <a:pt x="159" y="98"/>
                  </a:cubicBezTo>
                  <a:cubicBezTo>
                    <a:pt x="111" y="105"/>
                    <a:pt x="69" y="129"/>
                    <a:pt x="41" y="167"/>
                  </a:cubicBezTo>
                  <a:cubicBezTo>
                    <a:pt x="12" y="204"/>
                    <a:pt x="0" y="251"/>
                    <a:pt x="7" y="297"/>
                  </a:cubicBezTo>
                  <a:cubicBezTo>
                    <a:pt x="105" y="935"/>
                    <a:pt x="105" y="935"/>
                    <a:pt x="105" y="935"/>
                  </a:cubicBezTo>
                  <a:cubicBezTo>
                    <a:pt x="116" y="1006"/>
                    <a:pt x="171" y="1064"/>
                    <a:pt x="243" y="1080"/>
                  </a:cubicBezTo>
                  <a:cubicBezTo>
                    <a:pt x="265" y="1085"/>
                    <a:pt x="287" y="1085"/>
                    <a:pt x="309" y="1082"/>
                  </a:cubicBezTo>
                  <a:cubicBezTo>
                    <a:pt x="965" y="988"/>
                    <a:pt x="965" y="988"/>
                    <a:pt x="965" y="988"/>
                  </a:cubicBezTo>
                  <a:cubicBezTo>
                    <a:pt x="1013" y="981"/>
                    <a:pt x="1054" y="956"/>
                    <a:pt x="1083" y="919"/>
                  </a:cubicBezTo>
                  <a:cubicBezTo>
                    <a:pt x="1112" y="881"/>
                    <a:pt x="1124" y="835"/>
                    <a:pt x="1117" y="789"/>
                  </a:cubicBezTo>
                  <a:cubicBezTo>
                    <a:pt x="1019" y="151"/>
                    <a:pt x="1019" y="151"/>
                    <a:pt x="1019" y="151"/>
                  </a:cubicBezTo>
                  <a:cubicBezTo>
                    <a:pt x="1008" y="80"/>
                    <a:pt x="953" y="21"/>
                    <a:pt x="881" y="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905" y="3024"/>
              <a:ext cx="665" cy="647"/>
            </a:xfrm>
            <a:custGeom>
              <a:avLst/>
              <a:gdLst>
                <a:gd name="T0" fmla="*/ 444 w 465"/>
                <a:gd name="T1" fmla="*/ 306 h 452"/>
                <a:gd name="T2" fmla="*/ 192 w 465"/>
                <a:gd name="T3" fmla="*/ 444 h 452"/>
                <a:gd name="T4" fmla="*/ 149 w 465"/>
                <a:gd name="T5" fmla="*/ 432 h 452"/>
                <a:gd name="T6" fmla="*/ 8 w 465"/>
                <a:gd name="T7" fmla="*/ 187 h 452"/>
                <a:gd name="T8" fmla="*/ 20 w 465"/>
                <a:gd name="T9" fmla="*/ 145 h 452"/>
                <a:gd name="T10" fmla="*/ 272 w 465"/>
                <a:gd name="T11" fmla="*/ 8 h 452"/>
                <a:gd name="T12" fmla="*/ 315 w 465"/>
                <a:gd name="T13" fmla="*/ 20 h 452"/>
                <a:gd name="T14" fmla="*/ 456 w 465"/>
                <a:gd name="T15" fmla="*/ 265 h 452"/>
                <a:gd name="T16" fmla="*/ 444 w 465"/>
                <a:gd name="T17" fmla="*/ 30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5" h="452">
                  <a:moveTo>
                    <a:pt x="444" y="306"/>
                  </a:moveTo>
                  <a:cubicBezTo>
                    <a:pt x="192" y="444"/>
                    <a:pt x="192" y="444"/>
                    <a:pt x="192" y="444"/>
                  </a:cubicBezTo>
                  <a:cubicBezTo>
                    <a:pt x="177" y="452"/>
                    <a:pt x="158" y="447"/>
                    <a:pt x="149" y="432"/>
                  </a:cubicBezTo>
                  <a:cubicBezTo>
                    <a:pt x="8" y="187"/>
                    <a:pt x="8" y="187"/>
                    <a:pt x="8" y="187"/>
                  </a:cubicBezTo>
                  <a:cubicBezTo>
                    <a:pt x="0" y="172"/>
                    <a:pt x="5" y="153"/>
                    <a:pt x="20" y="145"/>
                  </a:cubicBezTo>
                  <a:cubicBezTo>
                    <a:pt x="272" y="8"/>
                    <a:pt x="272" y="8"/>
                    <a:pt x="272" y="8"/>
                  </a:cubicBezTo>
                  <a:cubicBezTo>
                    <a:pt x="287" y="0"/>
                    <a:pt x="307" y="5"/>
                    <a:pt x="315" y="20"/>
                  </a:cubicBezTo>
                  <a:cubicBezTo>
                    <a:pt x="456" y="265"/>
                    <a:pt x="456" y="265"/>
                    <a:pt x="456" y="265"/>
                  </a:cubicBezTo>
                  <a:cubicBezTo>
                    <a:pt x="465" y="280"/>
                    <a:pt x="459" y="298"/>
                    <a:pt x="444" y="306"/>
                  </a:cubicBez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noEditPoints="1"/>
            </p:cNvSpPr>
            <p:nvPr/>
          </p:nvSpPr>
          <p:spPr bwMode="auto">
            <a:xfrm>
              <a:off x="839" y="2960"/>
              <a:ext cx="795" cy="775"/>
            </a:xfrm>
            <a:custGeom>
              <a:avLst/>
              <a:gdLst>
                <a:gd name="T0" fmla="*/ 329 w 556"/>
                <a:gd name="T1" fmla="*/ 49 h 542"/>
                <a:gd name="T2" fmla="*/ 361 w 556"/>
                <a:gd name="T3" fmla="*/ 65 h 542"/>
                <a:gd name="T4" fmla="*/ 502 w 556"/>
                <a:gd name="T5" fmla="*/ 310 h 542"/>
                <a:gd name="T6" fmla="*/ 490 w 556"/>
                <a:gd name="T7" fmla="*/ 351 h 542"/>
                <a:gd name="T8" fmla="*/ 238 w 556"/>
                <a:gd name="T9" fmla="*/ 489 h 542"/>
                <a:gd name="T10" fmla="*/ 227 w 556"/>
                <a:gd name="T11" fmla="*/ 492 h 542"/>
                <a:gd name="T12" fmla="*/ 195 w 556"/>
                <a:gd name="T13" fmla="*/ 477 h 542"/>
                <a:gd name="T14" fmla="*/ 54 w 556"/>
                <a:gd name="T15" fmla="*/ 232 h 542"/>
                <a:gd name="T16" fmla="*/ 66 w 556"/>
                <a:gd name="T17" fmla="*/ 190 h 542"/>
                <a:gd name="T18" fmla="*/ 318 w 556"/>
                <a:gd name="T19" fmla="*/ 53 h 542"/>
                <a:gd name="T20" fmla="*/ 329 w 556"/>
                <a:gd name="T21" fmla="*/ 49 h 542"/>
                <a:gd name="T22" fmla="*/ 323 w 556"/>
                <a:gd name="T23" fmla="*/ 4 h 542"/>
                <a:gd name="T24" fmla="*/ 323 w 556"/>
                <a:gd name="T25" fmla="*/ 4 h 542"/>
                <a:gd name="T26" fmla="*/ 295 w 556"/>
                <a:gd name="T27" fmla="*/ 13 h 542"/>
                <a:gd name="T28" fmla="*/ 43 w 556"/>
                <a:gd name="T29" fmla="*/ 150 h 542"/>
                <a:gd name="T30" fmla="*/ 6 w 556"/>
                <a:gd name="T31" fmla="*/ 196 h 542"/>
                <a:gd name="T32" fmla="*/ 13 w 556"/>
                <a:gd name="T33" fmla="*/ 254 h 542"/>
                <a:gd name="T34" fmla="*/ 154 w 556"/>
                <a:gd name="T35" fmla="*/ 499 h 542"/>
                <a:gd name="T36" fmla="*/ 234 w 556"/>
                <a:gd name="T37" fmla="*/ 538 h 542"/>
                <a:gd name="T38" fmla="*/ 261 w 556"/>
                <a:gd name="T39" fmla="*/ 529 h 542"/>
                <a:gd name="T40" fmla="*/ 513 w 556"/>
                <a:gd name="T41" fmla="*/ 391 h 542"/>
                <a:gd name="T42" fmla="*/ 550 w 556"/>
                <a:gd name="T43" fmla="*/ 345 h 542"/>
                <a:gd name="T44" fmla="*/ 543 w 556"/>
                <a:gd name="T45" fmla="*/ 288 h 542"/>
                <a:gd name="T46" fmla="*/ 402 w 556"/>
                <a:gd name="T47" fmla="*/ 42 h 542"/>
                <a:gd name="T48" fmla="*/ 323 w 556"/>
                <a:gd name="T49" fmla="*/ 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6" h="542">
                  <a:moveTo>
                    <a:pt x="329" y="49"/>
                  </a:moveTo>
                  <a:cubicBezTo>
                    <a:pt x="342" y="48"/>
                    <a:pt x="355" y="53"/>
                    <a:pt x="361" y="65"/>
                  </a:cubicBezTo>
                  <a:cubicBezTo>
                    <a:pt x="502" y="310"/>
                    <a:pt x="502" y="310"/>
                    <a:pt x="502" y="310"/>
                  </a:cubicBezTo>
                  <a:cubicBezTo>
                    <a:pt x="511" y="325"/>
                    <a:pt x="505" y="343"/>
                    <a:pt x="490" y="351"/>
                  </a:cubicBezTo>
                  <a:cubicBezTo>
                    <a:pt x="238" y="489"/>
                    <a:pt x="238" y="489"/>
                    <a:pt x="238" y="489"/>
                  </a:cubicBezTo>
                  <a:cubicBezTo>
                    <a:pt x="235" y="491"/>
                    <a:pt x="231" y="492"/>
                    <a:pt x="227" y="492"/>
                  </a:cubicBezTo>
                  <a:cubicBezTo>
                    <a:pt x="215" y="494"/>
                    <a:pt x="202" y="488"/>
                    <a:pt x="195" y="477"/>
                  </a:cubicBezTo>
                  <a:cubicBezTo>
                    <a:pt x="54" y="232"/>
                    <a:pt x="54" y="232"/>
                    <a:pt x="54" y="232"/>
                  </a:cubicBezTo>
                  <a:cubicBezTo>
                    <a:pt x="46" y="217"/>
                    <a:pt x="51" y="198"/>
                    <a:pt x="66" y="190"/>
                  </a:cubicBezTo>
                  <a:cubicBezTo>
                    <a:pt x="318" y="53"/>
                    <a:pt x="318" y="53"/>
                    <a:pt x="318" y="53"/>
                  </a:cubicBezTo>
                  <a:cubicBezTo>
                    <a:pt x="322" y="51"/>
                    <a:pt x="326" y="50"/>
                    <a:pt x="329" y="49"/>
                  </a:cubicBezTo>
                  <a:close/>
                  <a:moveTo>
                    <a:pt x="323" y="4"/>
                  </a:moveTo>
                  <a:cubicBezTo>
                    <a:pt x="323" y="4"/>
                    <a:pt x="323" y="4"/>
                    <a:pt x="323" y="4"/>
                  </a:cubicBezTo>
                  <a:cubicBezTo>
                    <a:pt x="313" y="5"/>
                    <a:pt x="304" y="8"/>
                    <a:pt x="295" y="13"/>
                  </a:cubicBezTo>
                  <a:cubicBezTo>
                    <a:pt x="43" y="150"/>
                    <a:pt x="43" y="150"/>
                    <a:pt x="43" y="150"/>
                  </a:cubicBezTo>
                  <a:cubicBezTo>
                    <a:pt x="25" y="160"/>
                    <a:pt x="12" y="177"/>
                    <a:pt x="6" y="196"/>
                  </a:cubicBezTo>
                  <a:cubicBezTo>
                    <a:pt x="0" y="216"/>
                    <a:pt x="3" y="236"/>
                    <a:pt x="13" y="254"/>
                  </a:cubicBezTo>
                  <a:cubicBezTo>
                    <a:pt x="154" y="499"/>
                    <a:pt x="154" y="499"/>
                    <a:pt x="154" y="499"/>
                  </a:cubicBezTo>
                  <a:cubicBezTo>
                    <a:pt x="170" y="527"/>
                    <a:pt x="202" y="542"/>
                    <a:pt x="234" y="538"/>
                  </a:cubicBezTo>
                  <a:cubicBezTo>
                    <a:pt x="243" y="536"/>
                    <a:pt x="253" y="533"/>
                    <a:pt x="261" y="529"/>
                  </a:cubicBezTo>
                  <a:cubicBezTo>
                    <a:pt x="513" y="391"/>
                    <a:pt x="513" y="391"/>
                    <a:pt x="513" y="391"/>
                  </a:cubicBezTo>
                  <a:cubicBezTo>
                    <a:pt x="532" y="381"/>
                    <a:pt x="545" y="365"/>
                    <a:pt x="550" y="345"/>
                  </a:cubicBezTo>
                  <a:cubicBezTo>
                    <a:pt x="556" y="326"/>
                    <a:pt x="554" y="305"/>
                    <a:pt x="543" y="288"/>
                  </a:cubicBezTo>
                  <a:cubicBezTo>
                    <a:pt x="402" y="42"/>
                    <a:pt x="402" y="42"/>
                    <a:pt x="402" y="42"/>
                  </a:cubicBezTo>
                  <a:cubicBezTo>
                    <a:pt x="386" y="15"/>
                    <a:pt x="354" y="0"/>
                    <a:pt x="323" y="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4" name="Group 23"/>
          <p:cNvGrpSpPr>
            <a:grpSpLocks noChangeAspect="1"/>
          </p:cNvGrpSpPr>
          <p:nvPr/>
        </p:nvGrpSpPr>
        <p:grpSpPr>
          <a:xfrm>
            <a:off x="5980084" y="3615563"/>
            <a:ext cx="2222467" cy="2222467"/>
            <a:chOff x="4036060" y="2066253"/>
            <a:chExt cx="1620000" cy="1620000"/>
          </a:xfrm>
          <a:effectLst>
            <a:outerShdw blurRad="469900" dist="38100" dir="10800000" algn="r" rotWithShape="0">
              <a:prstClr val="black">
                <a:alpha val="40000"/>
              </a:prstClr>
            </a:outerShdw>
          </a:effectLst>
        </p:grpSpPr>
        <p:sp>
          <p:nvSpPr>
            <p:cNvPr id="25" name="Oval 24"/>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6" name="Oval 25"/>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27" name="Chart 26"/>
          <p:cNvGraphicFramePr>
            <a:graphicFrameLocks/>
          </p:cNvGraphicFramePr>
          <p:nvPr>
            <p:extLst>
              <p:ext uri="{D42A27DB-BD31-4B8C-83A1-F6EECF244321}">
                <p14:modId xmlns:p14="http://schemas.microsoft.com/office/powerpoint/2010/main" val="1679670761"/>
              </p:ext>
            </p:extLst>
          </p:nvPr>
        </p:nvGraphicFramePr>
        <p:xfrm>
          <a:off x="5739936" y="3665242"/>
          <a:ext cx="2722148" cy="2112640"/>
        </p:xfrm>
        <a:graphic>
          <a:graphicData uri="http://schemas.openxmlformats.org/drawingml/2006/chart">
            <c:chart xmlns:c="http://schemas.openxmlformats.org/drawingml/2006/chart" xmlns:r="http://schemas.openxmlformats.org/officeDocument/2006/relationships" r:id="rId2"/>
          </a:graphicData>
        </a:graphic>
      </p:graphicFrame>
      <p:grpSp>
        <p:nvGrpSpPr>
          <p:cNvPr id="28" name="Group 27"/>
          <p:cNvGrpSpPr>
            <a:grpSpLocks noChangeAspect="1"/>
          </p:cNvGrpSpPr>
          <p:nvPr/>
        </p:nvGrpSpPr>
        <p:grpSpPr>
          <a:xfrm>
            <a:off x="8879208" y="3658900"/>
            <a:ext cx="2222467" cy="2222467"/>
            <a:chOff x="4036060" y="2066253"/>
            <a:chExt cx="1620000" cy="1620000"/>
          </a:xfrm>
          <a:effectLst>
            <a:outerShdw blurRad="469900" dist="38100" dir="10800000" algn="r" rotWithShape="0">
              <a:prstClr val="black">
                <a:alpha val="40000"/>
              </a:prstClr>
            </a:outerShdw>
          </a:effectLst>
        </p:grpSpPr>
        <p:sp>
          <p:nvSpPr>
            <p:cNvPr id="29" name="Oval 28"/>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30" name="Oval 29"/>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31" name="Chart 30"/>
          <p:cNvGraphicFramePr>
            <a:graphicFrameLocks/>
          </p:cNvGraphicFramePr>
          <p:nvPr>
            <p:extLst>
              <p:ext uri="{D42A27DB-BD31-4B8C-83A1-F6EECF244321}">
                <p14:modId xmlns:p14="http://schemas.microsoft.com/office/powerpoint/2010/main" val="3067729485"/>
              </p:ext>
            </p:extLst>
          </p:nvPr>
        </p:nvGraphicFramePr>
        <p:xfrm>
          <a:off x="8639060" y="3708579"/>
          <a:ext cx="2722148" cy="2112640"/>
        </p:xfrm>
        <a:graphic>
          <a:graphicData uri="http://schemas.openxmlformats.org/drawingml/2006/chart">
            <c:chart xmlns:c="http://schemas.openxmlformats.org/drawingml/2006/chart" xmlns:r="http://schemas.openxmlformats.org/officeDocument/2006/relationships" r:id="rId3"/>
          </a:graphicData>
        </a:graphic>
      </p:graphicFrame>
      <p:grpSp>
        <p:nvGrpSpPr>
          <p:cNvPr id="32" name="Group 31"/>
          <p:cNvGrpSpPr/>
          <p:nvPr/>
        </p:nvGrpSpPr>
        <p:grpSpPr>
          <a:xfrm>
            <a:off x="6118853" y="6045384"/>
            <a:ext cx="1169346" cy="338554"/>
            <a:chOff x="3732537" y="5806282"/>
            <a:chExt cx="1169346" cy="338554"/>
          </a:xfrm>
        </p:grpSpPr>
        <p:sp>
          <p:nvSpPr>
            <p:cNvPr id="33" name="Rectangle 32"/>
            <p:cNvSpPr/>
            <p:nvPr/>
          </p:nvSpPr>
          <p:spPr>
            <a:xfrm>
              <a:off x="3732537" y="5885559"/>
              <a:ext cx="180000" cy="18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3885643" y="5806282"/>
              <a:ext cx="1016240" cy="338554"/>
            </a:xfrm>
            <a:prstGeom prst="rect">
              <a:avLst/>
            </a:prstGeom>
            <a:noFill/>
          </p:spPr>
          <p:txBody>
            <a:bodyPr wrap="none" rtlCol="0">
              <a:spAutoFit/>
            </a:bodyPr>
            <a:lstStyle/>
            <a:p>
              <a:r>
                <a:rPr lang="id-ID" sz="1600" smtClean="0">
                  <a:solidFill>
                    <a:schemeClr val="bg1">
                      <a:lumMod val="50000"/>
                    </a:schemeClr>
                  </a:solidFill>
                  <a:latin typeface="+mj-lt"/>
                </a:rPr>
                <a:t>Computer</a:t>
              </a:r>
              <a:endParaRPr lang="id-ID" sz="1600" dirty="0">
                <a:solidFill>
                  <a:schemeClr val="bg1">
                    <a:lumMod val="50000"/>
                  </a:schemeClr>
                </a:solidFill>
                <a:latin typeface="+mj-lt"/>
              </a:endParaRPr>
            </a:p>
          </p:txBody>
        </p:sp>
      </p:grpSp>
      <p:grpSp>
        <p:nvGrpSpPr>
          <p:cNvPr id="35" name="Group 34"/>
          <p:cNvGrpSpPr/>
          <p:nvPr/>
        </p:nvGrpSpPr>
        <p:grpSpPr>
          <a:xfrm>
            <a:off x="7439294" y="6045384"/>
            <a:ext cx="931589" cy="338554"/>
            <a:chOff x="3732537" y="5806282"/>
            <a:chExt cx="931589" cy="338554"/>
          </a:xfrm>
        </p:grpSpPr>
        <p:sp>
          <p:nvSpPr>
            <p:cNvPr id="36" name="Rectangle 35"/>
            <p:cNvSpPr/>
            <p:nvPr/>
          </p:nvSpPr>
          <p:spPr>
            <a:xfrm>
              <a:off x="3732537" y="5885559"/>
              <a:ext cx="180000" cy="18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3885643" y="5806282"/>
              <a:ext cx="778483" cy="338554"/>
            </a:xfrm>
            <a:prstGeom prst="rect">
              <a:avLst/>
            </a:prstGeom>
            <a:noFill/>
          </p:spPr>
          <p:txBody>
            <a:bodyPr wrap="none" rtlCol="0">
              <a:spAutoFit/>
            </a:bodyPr>
            <a:lstStyle/>
            <a:p>
              <a:r>
                <a:rPr lang="id-ID" sz="1600" smtClean="0">
                  <a:solidFill>
                    <a:schemeClr val="bg1">
                      <a:lumMod val="50000"/>
                    </a:schemeClr>
                  </a:solidFill>
                  <a:latin typeface="+mj-lt"/>
                </a:rPr>
                <a:t>Gadget</a:t>
              </a:r>
              <a:endParaRPr lang="id-ID" sz="1600" dirty="0">
                <a:solidFill>
                  <a:schemeClr val="bg1">
                    <a:lumMod val="50000"/>
                  </a:schemeClr>
                </a:solidFill>
                <a:latin typeface="+mj-lt"/>
              </a:endParaRPr>
            </a:p>
          </p:txBody>
        </p:sp>
      </p:grpSp>
      <p:grpSp>
        <p:nvGrpSpPr>
          <p:cNvPr id="38" name="Group 37"/>
          <p:cNvGrpSpPr/>
          <p:nvPr/>
        </p:nvGrpSpPr>
        <p:grpSpPr>
          <a:xfrm>
            <a:off x="8466666" y="6045384"/>
            <a:ext cx="970253" cy="338554"/>
            <a:chOff x="3732537" y="5806282"/>
            <a:chExt cx="970253" cy="338554"/>
          </a:xfrm>
        </p:grpSpPr>
        <p:sp>
          <p:nvSpPr>
            <p:cNvPr id="39" name="Rectangle 38"/>
            <p:cNvSpPr/>
            <p:nvPr/>
          </p:nvSpPr>
          <p:spPr>
            <a:xfrm>
              <a:off x="3732537" y="5885559"/>
              <a:ext cx="180000" cy="18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885643" y="5806282"/>
              <a:ext cx="817147" cy="338554"/>
            </a:xfrm>
            <a:prstGeom prst="rect">
              <a:avLst/>
            </a:prstGeom>
            <a:noFill/>
          </p:spPr>
          <p:txBody>
            <a:bodyPr wrap="none" rtlCol="0">
              <a:spAutoFit/>
            </a:bodyPr>
            <a:lstStyle/>
            <a:p>
              <a:r>
                <a:rPr lang="id-ID" sz="1600" smtClean="0">
                  <a:solidFill>
                    <a:schemeClr val="bg1">
                      <a:lumMod val="50000"/>
                    </a:schemeClr>
                  </a:solidFill>
                  <a:latin typeface="+mj-lt"/>
                </a:rPr>
                <a:t>Fashion</a:t>
              </a:r>
              <a:endParaRPr lang="id-ID" sz="1600" dirty="0">
                <a:solidFill>
                  <a:schemeClr val="bg1">
                    <a:lumMod val="50000"/>
                  </a:schemeClr>
                </a:solidFill>
                <a:latin typeface="+mj-lt"/>
              </a:endParaRPr>
            </a:p>
          </p:txBody>
        </p:sp>
      </p:grpSp>
      <p:grpSp>
        <p:nvGrpSpPr>
          <p:cNvPr id="41" name="Group 40"/>
          <p:cNvGrpSpPr/>
          <p:nvPr/>
        </p:nvGrpSpPr>
        <p:grpSpPr>
          <a:xfrm>
            <a:off x="9572027" y="6045384"/>
            <a:ext cx="865160" cy="338554"/>
            <a:chOff x="3732537" y="5806282"/>
            <a:chExt cx="865160" cy="338554"/>
          </a:xfrm>
        </p:grpSpPr>
        <p:sp>
          <p:nvSpPr>
            <p:cNvPr id="42" name="Rectangle 41"/>
            <p:cNvSpPr/>
            <p:nvPr/>
          </p:nvSpPr>
          <p:spPr>
            <a:xfrm>
              <a:off x="3732537" y="5885559"/>
              <a:ext cx="180000" cy="1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3885643" y="5806282"/>
              <a:ext cx="712054" cy="338554"/>
            </a:xfrm>
            <a:prstGeom prst="rect">
              <a:avLst/>
            </a:prstGeom>
            <a:noFill/>
          </p:spPr>
          <p:txBody>
            <a:bodyPr wrap="none" rtlCol="0">
              <a:spAutoFit/>
            </a:bodyPr>
            <a:lstStyle/>
            <a:p>
              <a:r>
                <a:rPr lang="id-ID" sz="1600" smtClean="0">
                  <a:solidFill>
                    <a:schemeClr val="bg1">
                      <a:lumMod val="50000"/>
                    </a:schemeClr>
                  </a:solidFill>
                  <a:latin typeface="+mj-lt"/>
                </a:rPr>
                <a:t>Phone</a:t>
              </a:r>
              <a:endParaRPr lang="id-ID" sz="1600" dirty="0">
                <a:solidFill>
                  <a:schemeClr val="bg1">
                    <a:lumMod val="50000"/>
                  </a:schemeClr>
                </a:solidFill>
                <a:latin typeface="+mj-lt"/>
              </a:endParaRPr>
            </a:p>
          </p:txBody>
        </p:sp>
      </p:grpSp>
      <p:sp>
        <p:nvSpPr>
          <p:cNvPr id="44" name="Rectangle 43"/>
          <p:cNvSpPr/>
          <p:nvPr/>
        </p:nvSpPr>
        <p:spPr>
          <a:xfrm>
            <a:off x="5357949" y="2578889"/>
            <a:ext cx="6247772" cy="1200329"/>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smtClean="0">
              <a:solidFill>
                <a:schemeClr val="tx2"/>
              </a:solidFill>
              <a:latin typeface="Lato Light" pitchFamily="34" charset="0"/>
              <a:ea typeface="Open Sans Condensed Light" pitchFamily="34" charset="0"/>
              <a:cs typeface="Open Sans Condensed Light" pitchFamily="34" charset="0"/>
            </a:endParaRPr>
          </a:p>
          <a:p>
            <a:pPr algn="just">
              <a:lnSpc>
                <a:spcPct val="120000"/>
              </a:lnSpc>
            </a:pPr>
            <a:endParaRPr lang="en-US" sz="1200" dirty="0">
              <a:solidFill>
                <a:schemeClr val="tx2"/>
              </a:solidFill>
              <a:latin typeface="Lato Light" pitchFamily="34" charset="0"/>
              <a:ea typeface="Open Sans Condensed Light" pitchFamily="34" charset="0"/>
              <a:cs typeface="Open Sans Condensed Light" pitchFamily="34" charset="0"/>
            </a:endParaRPr>
          </a:p>
        </p:txBody>
      </p:sp>
    </p:spTree>
    <p:extLst>
      <p:ext uri="{BB962C8B-B14F-4D97-AF65-F5344CB8AC3E}">
        <p14:creationId xmlns:p14="http://schemas.microsoft.com/office/powerpoint/2010/main" val="3038925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4"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250" fill="hold"/>
                                        <p:tgtEl>
                                          <p:spTgt spid="27"/>
                                        </p:tgtEl>
                                        <p:attrNameLst>
                                          <p:attrName>ppt_x</p:attrName>
                                        </p:attrNameLst>
                                      </p:cBhvr>
                                      <p:tavLst>
                                        <p:tav tm="0">
                                          <p:val>
                                            <p:strVal val="#ppt_x"/>
                                          </p:val>
                                        </p:tav>
                                        <p:tav tm="100000">
                                          <p:val>
                                            <p:strVal val="#ppt_x"/>
                                          </p:val>
                                        </p:tav>
                                      </p:tavLst>
                                    </p:anim>
                                    <p:anim calcmode="lin" valueType="num">
                                      <p:cBhvr additive="base">
                                        <p:cTn id="18" dur="250" fill="hold"/>
                                        <p:tgtEl>
                                          <p:spTgt spid="27"/>
                                        </p:tgtEl>
                                        <p:attrNameLst>
                                          <p:attrName>ppt_y</p:attrName>
                                        </p:attrNameLst>
                                      </p:cBhvr>
                                      <p:tavLst>
                                        <p:tav tm="0">
                                          <p:val>
                                            <p:strVal val="1+#ppt_h/2"/>
                                          </p:val>
                                        </p:tav>
                                        <p:tav tm="100000">
                                          <p:val>
                                            <p:strVal val="#ppt_y"/>
                                          </p:val>
                                        </p:tav>
                                      </p:tavLst>
                                    </p:anim>
                                  </p:childTnLst>
                                </p:cTn>
                              </p:par>
                            </p:childTnLst>
                          </p:cTn>
                        </p:par>
                        <p:par>
                          <p:cTn id="19" fill="hold">
                            <p:stCondLst>
                              <p:cond delay="1050"/>
                            </p:stCondLst>
                            <p:childTnLst>
                              <p:par>
                                <p:cTn id="20" presetID="2" presetClass="entr" presetSubtype="4"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250" fill="hold"/>
                                        <p:tgtEl>
                                          <p:spTgt spid="31"/>
                                        </p:tgtEl>
                                        <p:attrNameLst>
                                          <p:attrName>ppt_x</p:attrName>
                                        </p:attrNameLst>
                                      </p:cBhvr>
                                      <p:tavLst>
                                        <p:tav tm="0">
                                          <p:val>
                                            <p:strVal val="#ppt_x"/>
                                          </p:val>
                                        </p:tav>
                                        <p:tav tm="100000">
                                          <p:val>
                                            <p:strVal val="#ppt_x"/>
                                          </p:val>
                                        </p:tav>
                                      </p:tavLst>
                                    </p:anim>
                                    <p:anim calcmode="lin" valueType="num">
                                      <p:cBhvr additive="base">
                                        <p:cTn id="23"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27" grpId="0">
        <p:bldAsOne/>
      </p:bldGraphic>
      <p:bldGraphic spid="31" grpId="0">
        <p:bldAsOne/>
      </p:bldGraphic>
      <p:bldP spid="4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Top Marketer</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32</a:t>
              </a:fld>
              <a:endParaRPr lang="en-US" sz="1000" dirty="0">
                <a:solidFill>
                  <a:schemeClr val="bg1"/>
                </a:solidFill>
                <a:latin typeface="Lato" pitchFamily="34" charset="0"/>
              </a:endParaRPr>
            </a:p>
          </p:txBody>
        </p:sp>
      </p:grpSp>
      <p:grpSp>
        <p:nvGrpSpPr>
          <p:cNvPr id="9" name="Group 8"/>
          <p:cNvGrpSpPr>
            <a:grpSpLocks noChangeAspect="1"/>
          </p:cNvGrpSpPr>
          <p:nvPr/>
        </p:nvGrpSpPr>
        <p:grpSpPr>
          <a:xfrm>
            <a:off x="651011" y="2728352"/>
            <a:ext cx="2222467" cy="2222467"/>
            <a:chOff x="4036060" y="2066253"/>
            <a:chExt cx="1620000" cy="1620000"/>
          </a:xfrm>
          <a:effectLst>
            <a:outerShdw blurRad="469900" dist="38100" dir="10800000" algn="r" rotWithShape="0">
              <a:prstClr val="black">
                <a:alpha val="40000"/>
              </a:prstClr>
            </a:outerShdw>
          </a:effectLst>
        </p:grpSpPr>
        <p:sp>
          <p:nvSpPr>
            <p:cNvPr id="10" name="Oval 9"/>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1" name="Oval 10"/>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12" name="Chart 11"/>
          <p:cNvGraphicFramePr>
            <a:graphicFrameLocks/>
          </p:cNvGraphicFramePr>
          <p:nvPr>
            <p:extLst>
              <p:ext uri="{D42A27DB-BD31-4B8C-83A1-F6EECF244321}">
                <p14:modId xmlns:p14="http://schemas.microsoft.com/office/powerpoint/2010/main" val="2841765120"/>
              </p:ext>
            </p:extLst>
          </p:nvPr>
        </p:nvGraphicFramePr>
        <p:xfrm>
          <a:off x="410863" y="2778031"/>
          <a:ext cx="2722148" cy="2112640"/>
        </p:xfrm>
        <a:graphic>
          <a:graphicData uri="http://schemas.openxmlformats.org/drawingml/2006/chart">
            <c:chart xmlns:c="http://schemas.openxmlformats.org/drawingml/2006/chart" xmlns:r="http://schemas.openxmlformats.org/officeDocument/2006/relationships" r:id="rId2"/>
          </a:graphicData>
        </a:graphic>
      </p:graphicFrame>
      <p:grpSp>
        <p:nvGrpSpPr>
          <p:cNvPr id="13" name="Group 12"/>
          <p:cNvGrpSpPr>
            <a:grpSpLocks noChangeAspect="1"/>
          </p:cNvGrpSpPr>
          <p:nvPr/>
        </p:nvGrpSpPr>
        <p:grpSpPr>
          <a:xfrm>
            <a:off x="3550135" y="2728351"/>
            <a:ext cx="2222467" cy="2222467"/>
            <a:chOff x="4036060" y="2066253"/>
            <a:chExt cx="1620000" cy="1620000"/>
          </a:xfrm>
          <a:effectLst>
            <a:outerShdw blurRad="469900" dist="38100" dir="10800000" algn="r" rotWithShape="0">
              <a:prstClr val="black">
                <a:alpha val="40000"/>
              </a:prstClr>
            </a:outerShdw>
          </a:effectLst>
        </p:grpSpPr>
        <p:sp>
          <p:nvSpPr>
            <p:cNvPr id="14" name="Oval 13"/>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16" name="Chart 15"/>
          <p:cNvGraphicFramePr>
            <a:graphicFrameLocks/>
          </p:cNvGraphicFramePr>
          <p:nvPr>
            <p:extLst>
              <p:ext uri="{D42A27DB-BD31-4B8C-83A1-F6EECF244321}">
                <p14:modId xmlns:p14="http://schemas.microsoft.com/office/powerpoint/2010/main" val="4104370504"/>
              </p:ext>
            </p:extLst>
          </p:nvPr>
        </p:nvGraphicFramePr>
        <p:xfrm>
          <a:off x="3309987" y="2778030"/>
          <a:ext cx="2722148" cy="2112640"/>
        </p:xfrm>
        <a:graphic>
          <a:graphicData uri="http://schemas.openxmlformats.org/drawingml/2006/chart">
            <c:chart xmlns:c="http://schemas.openxmlformats.org/drawingml/2006/chart" xmlns:r="http://schemas.openxmlformats.org/officeDocument/2006/relationships" r:id="rId3"/>
          </a:graphicData>
        </a:graphic>
      </p:graphicFrame>
      <p:sp>
        <p:nvSpPr>
          <p:cNvPr id="17" name="Rectangle 16"/>
          <p:cNvSpPr/>
          <p:nvPr/>
        </p:nvSpPr>
        <p:spPr>
          <a:xfrm>
            <a:off x="410863" y="1887459"/>
            <a:ext cx="11191650" cy="757130"/>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smtClean="0">
              <a:solidFill>
                <a:schemeClr val="tx2"/>
              </a:solidFill>
              <a:latin typeface="Lato Light" pitchFamily="34" charset="0"/>
              <a:ea typeface="Open Sans Condensed Light" pitchFamily="34" charset="0"/>
              <a:cs typeface="Open Sans Condensed Light" pitchFamily="34" charset="0"/>
            </a:endParaRPr>
          </a:p>
          <a:p>
            <a:pPr algn="just">
              <a:lnSpc>
                <a:spcPct val="120000"/>
              </a:lnSpc>
            </a:pPr>
            <a:endParaRPr lang="en-US" sz="1200" dirty="0">
              <a:solidFill>
                <a:schemeClr val="tx2"/>
              </a:solidFill>
              <a:latin typeface="Lato Light" pitchFamily="34" charset="0"/>
              <a:ea typeface="Open Sans Condensed Light" pitchFamily="34" charset="0"/>
              <a:cs typeface="Open Sans Condensed Light" pitchFamily="34" charset="0"/>
            </a:endParaRPr>
          </a:p>
        </p:txBody>
      </p:sp>
      <p:grpSp>
        <p:nvGrpSpPr>
          <p:cNvPr id="18" name="Group 17"/>
          <p:cNvGrpSpPr>
            <a:grpSpLocks noChangeAspect="1"/>
          </p:cNvGrpSpPr>
          <p:nvPr/>
        </p:nvGrpSpPr>
        <p:grpSpPr>
          <a:xfrm>
            <a:off x="6449259" y="2754945"/>
            <a:ext cx="2222467" cy="2222467"/>
            <a:chOff x="4036060" y="2066253"/>
            <a:chExt cx="1620000" cy="1620000"/>
          </a:xfrm>
          <a:effectLst>
            <a:outerShdw blurRad="469900" dist="38100" dir="10800000" algn="r" rotWithShape="0">
              <a:prstClr val="black">
                <a:alpha val="40000"/>
              </a:prstClr>
            </a:outerShdw>
          </a:effectLst>
        </p:grpSpPr>
        <p:sp>
          <p:nvSpPr>
            <p:cNvPr id="19" name="Oval 18"/>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b="1"/>
            </a:p>
          </p:txBody>
        </p:sp>
        <p:sp>
          <p:nvSpPr>
            <p:cNvPr id="20" name="Oval 19"/>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b="1"/>
            </a:p>
          </p:txBody>
        </p:sp>
      </p:grpSp>
      <p:graphicFrame>
        <p:nvGraphicFramePr>
          <p:cNvPr id="21" name="Chart 20"/>
          <p:cNvGraphicFramePr>
            <a:graphicFrameLocks/>
          </p:cNvGraphicFramePr>
          <p:nvPr>
            <p:extLst>
              <p:ext uri="{D42A27DB-BD31-4B8C-83A1-F6EECF244321}">
                <p14:modId xmlns:p14="http://schemas.microsoft.com/office/powerpoint/2010/main" val="592526707"/>
              </p:ext>
            </p:extLst>
          </p:nvPr>
        </p:nvGraphicFramePr>
        <p:xfrm>
          <a:off x="6209111" y="2804624"/>
          <a:ext cx="2722148" cy="2112640"/>
        </p:xfrm>
        <a:graphic>
          <a:graphicData uri="http://schemas.openxmlformats.org/drawingml/2006/chart">
            <c:chart xmlns:c="http://schemas.openxmlformats.org/drawingml/2006/chart" xmlns:r="http://schemas.openxmlformats.org/officeDocument/2006/relationships" r:id="rId4"/>
          </a:graphicData>
        </a:graphic>
      </p:graphicFrame>
      <p:grpSp>
        <p:nvGrpSpPr>
          <p:cNvPr id="22" name="Group 21"/>
          <p:cNvGrpSpPr>
            <a:grpSpLocks noChangeAspect="1"/>
          </p:cNvGrpSpPr>
          <p:nvPr/>
        </p:nvGrpSpPr>
        <p:grpSpPr>
          <a:xfrm>
            <a:off x="9348383" y="2754944"/>
            <a:ext cx="2222467" cy="2222467"/>
            <a:chOff x="4036060" y="2066253"/>
            <a:chExt cx="1620000" cy="1620000"/>
          </a:xfrm>
          <a:effectLst>
            <a:outerShdw blurRad="469900" dist="38100" dir="10800000" algn="r" rotWithShape="0">
              <a:prstClr val="black">
                <a:alpha val="40000"/>
              </a:prstClr>
            </a:outerShdw>
          </a:effectLst>
        </p:grpSpPr>
        <p:sp>
          <p:nvSpPr>
            <p:cNvPr id="23" name="Oval 22"/>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b="1"/>
            </a:p>
          </p:txBody>
        </p:sp>
        <p:sp>
          <p:nvSpPr>
            <p:cNvPr id="24" name="Oval 23"/>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b="1"/>
            </a:p>
          </p:txBody>
        </p:sp>
      </p:grpSp>
      <p:graphicFrame>
        <p:nvGraphicFramePr>
          <p:cNvPr id="25" name="Chart 24"/>
          <p:cNvGraphicFramePr>
            <a:graphicFrameLocks/>
          </p:cNvGraphicFramePr>
          <p:nvPr>
            <p:extLst>
              <p:ext uri="{D42A27DB-BD31-4B8C-83A1-F6EECF244321}">
                <p14:modId xmlns:p14="http://schemas.microsoft.com/office/powerpoint/2010/main" val="1124904031"/>
              </p:ext>
            </p:extLst>
          </p:nvPr>
        </p:nvGraphicFramePr>
        <p:xfrm>
          <a:off x="9108235" y="2804623"/>
          <a:ext cx="2722148" cy="2112640"/>
        </p:xfrm>
        <a:graphic>
          <a:graphicData uri="http://schemas.openxmlformats.org/drawingml/2006/chart">
            <c:chart xmlns:c="http://schemas.openxmlformats.org/drawingml/2006/chart" xmlns:r="http://schemas.openxmlformats.org/officeDocument/2006/relationships" r:id="rId5"/>
          </a:graphicData>
        </a:graphic>
      </p:graphicFrame>
      <p:sp>
        <p:nvSpPr>
          <p:cNvPr id="26" name="Oval 25"/>
          <p:cNvSpPr>
            <a:spLocks noChangeAspect="1"/>
          </p:cNvSpPr>
          <p:nvPr/>
        </p:nvSpPr>
        <p:spPr>
          <a:xfrm>
            <a:off x="1294469" y="3366365"/>
            <a:ext cx="973331" cy="973331"/>
          </a:xfrm>
          <a:prstGeom prst="ellipse">
            <a:avLst/>
          </a:prstGeom>
          <a:solidFill>
            <a:schemeClr val="accent5">
              <a:lumMod val="60000"/>
              <a:lumOff val="4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7" name="Oval 26"/>
          <p:cNvSpPr>
            <a:spLocks noChangeAspect="1"/>
          </p:cNvSpPr>
          <p:nvPr/>
        </p:nvSpPr>
        <p:spPr>
          <a:xfrm>
            <a:off x="4188149" y="3366365"/>
            <a:ext cx="973331" cy="973331"/>
          </a:xfrm>
          <a:prstGeom prst="ellipse">
            <a:avLst/>
          </a:prstGeom>
          <a:solidFill>
            <a:schemeClr val="accent5">
              <a:lumMod val="60000"/>
              <a:lumOff val="4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8" name="Oval 27"/>
          <p:cNvSpPr>
            <a:spLocks noChangeAspect="1"/>
          </p:cNvSpPr>
          <p:nvPr/>
        </p:nvSpPr>
        <p:spPr>
          <a:xfrm>
            <a:off x="7087273" y="3366365"/>
            <a:ext cx="973331" cy="973331"/>
          </a:xfrm>
          <a:prstGeom prst="ellipse">
            <a:avLst/>
          </a:prstGeom>
          <a:solidFill>
            <a:schemeClr val="accent5">
              <a:lumMod val="60000"/>
              <a:lumOff val="4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9" name="Oval 28"/>
          <p:cNvSpPr>
            <a:spLocks noChangeAspect="1"/>
          </p:cNvSpPr>
          <p:nvPr/>
        </p:nvSpPr>
        <p:spPr>
          <a:xfrm>
            <a:off x="9999578" y="3388791"/>
            <a:ext cx="973331" cy="973331"/>
          </a:xfrm>
          <a:prstGeom prst="ellipse">
            <a:avLst/>
          </a:prstGeom>
          <a:solidFill>
            <a:schemeClr val="accent5">
              <a:lumMod val="60000"/>
              <a:lumOff val="4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grpSp>
        <p:nvGrpSpPr>
          <p:cNvPr id="30" name="Group 29"/>
          <p:cNvGrpSpPr/>
          <p:nvPr/>
        </p:nvGrpSpPr>
        <p:grpSpPr>
          <a:xfrm>
            <a:off x="843811" y="5000749"/>
            <a:ext cx="1480516" cy="1176357"/>
            <a:chOff x="643212" y="3277200"/>
            <a:chExt cx="1480516" cy="1176357"/>
          </a:xfrm>
        </p:grpSpPr>
        <p:cxnSp>
          <p:nvCxnSpPr>
            <p:cNvPr id="31" name="Straight Connector 30"/>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2"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solidFill>
                    <a:schemeClr val="tx2"/>
                  </a:solidFill>
                  <a:latin typeface="Lato" panose="020F0502020204030203" pitchFamily="34" charset="0"/>
                  <a:cs typeface="Lato" panose="020F0502020204030203" pitchFamily="34" charset="0"/>
                </a:rPr>
                <a:t>Lorem ipsum dolor sit amet, consectetur adipiscing.</a:t>
              </a:r>
            </a:p>
          </p:txBody>
        </p:sp>
        <p:grpSp>
          <p:nvGrpSpPr>
            <p:cNvPr id="33" name="Group 32"/>
            <p:cNvGrpSpPr/>
            <p:nvPr/>
          </p:nvGrpSpPr>
          <p:grpSpPr>
            <a:xfrm>
              <a:off x="643212" y="3398474"/>
              <a:ext cx="1480516" cy="590694"/>
              <a:chOff x="2343409" y="3651870"/>
              <a:chExt cx="1480516" cy="590694"/>
            </a:xfrm>
          </p:grpSpPr>
          <p:sp>
            <p:nvSpPr>
              <p:cNvPr id="34"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57</a:t>
                </a:r>
                <a:r>
                  <a:rPr lang="en-US" sz="2000" dirty="0">
                    <a:solidFill>
                      <a:schemeClr val="tx2"/>
                    </a:solidFill>
                    <a:latin typeface="Lato" panose="020F0502020204030203" pitchFamily="34" charset="0"/>
                    <a:cs typeface="Lato" panose="020F0502020204030203" pitchFamily="34" charset="0"/>
                  </a:rPr>
                  <a:t>,453</a:t>
                </a:r>
              </a:p>
            </p:txBody>
          </p:sp>
          <p:sp>
            <p:nvSpPr>
              <p:cNvPr id="35"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tx2"/>
                    </a:solidFill>
                    <a:latin typeface="Lato" panose="020F0502020204030203" pitchFamily="34" charset="0"/>
                    <a:cs typeface="Lato" panose="020F0502020204030203" pitchFamily="34" charset="0"/>
                  </a:rPr>
                  <a:t>Revenue</a:t>
                </a:r>
              </a:p>
            </p:txBody>
          </p:sp>
        </p:grpSp>
      </p:grpSp>
      <p:grpSp>
        <p:nvGrpSpPr>
          <p:cNvPr id="36" name="Group 35"/>
          <p:cNvGrpSpPr/>
          <p:nvPr/>
        </p:nvGrpSpPr>
        <p:grpSpPr>
          <a:xfrm>
            <a:off x="3880382" y="5022184"/>
            <a:ext cx="1480516" cy="1176357"/>
            <a:chOff x="643212" y="3277200"/>
            <a:chExt cx="1480516" cy="1176357"/>
          </a:xfrm>
        </p:grpSpPr>
        <p:cxnSp>
          <p:nvCxnSpPr>
            <p:cNvPr id="37" name="Straight Connector 36"/>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8"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solidFill>
                    <a:schemeClr val="tx2"/>
                  </a:solidFill>
                  <a:latin typeface="Lato" panose="020F0502020204030203" pitchFamily="34" charset="0"/>
                  <a:cs typeface="Lato" panose="020F0502020204030203" pitchFamily="34" charset="0"/>
                </a:rPr>
                <a:t>Lorem ipsum dolor sit amet, consectetur adipiscing.</a:t>
              </a:r>
            </a:p>
          </p:txBody>
        </p:sp>
        <p:grpSp>
          <p:nvGrpSpPr>
            <p:cNvPr id="39" name="Group 38"/>
            <p:cNvGrpSpPr/>
            <p:nvPr/>
          </p:nvGrpSpPr>
          <p:grpSpPr>
            <a:xfrm>
              <a:off x="643212" y="3398474"/>
              <a:ext cx="1480516" cy="590694"/>
              <a:chOff x="2343409" y="3651870"/>
              <a:chExt cx="1480516" cy="590694"/>
            </a:xfrm>
          </p:grpSpPr>
          <p:sp>
            <p:nvSpPr>
              <p:cNvPr id="40"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68</a:t>
                </a: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147</a:t>
                </a:r>
                <a:endParaRPr lang="en-US" sz="2000" dirty="0">
                  <a:solidFill>
                    <a:schemeClr val="tx2"/>
                  </a:solidFill>
                  <a:latin typeface="Lato" panose="020F0502020204030203" pitchFamily="34" charset="0"/>
                  <a:cs typeface="Lato" panose="020F0502020204030203" pitchFamily="34" charset="0"/>
                </a:endParaRPr>
              </a:p>
            </p:txBody>
          </p:sp>
          <p:sp>
            <p:nvSpPr>
              <p:cNvPr id="41"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tx2"/>
                    </a:solidFill>
                    <a:latin typeface="Lato" panose="020F0502020204030203" pitchFamily="34" charset="0"/>
                    <a:cs typeface="Lato" panose="020F0502020204030203" pitchFamily="34" charset="0"/>
                  </a:rPr>
                  <a:t>Revenue</a:t>
                </a:r>
              </a:p>
            </p:txBody>
          </p:sp>
        </p:grpSp>
      </p:grpSp>
      <p:grpSp>
        <p:nvGrpSpPr>
          <p:cNvPr id="42" name="Group 41"/>
          <p:cNvGrpSpPr/>
          <p:nvPr/>
        </p:nvGrpSpPr>
        <p:grpSpPr>
          <a:xfrm>
            <a:off x="9812084" y="5017296"/>
            <a:ext cx="1480516" cy="1176357"/>
            <a:chOff x="643212" y="3277200"/>
            <a:chExt cx="1480516" cy="1176357"/>
          </a:xfrm>
        </p:grpSpPr>
        <p:cxnSp>
          <p:nvCxnSpPr>
            <p:cNvPr id="43" name="Straight Connector 42"/>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4"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solidFill>
                    <a:schemeClr val="tx2"/>
                  </a:solidFill>
                  <a:latin typeface="Lato" panose="020F0502020204030203" pitchFamily="34" charset="0"/>
                  <a:cs typeface="Lato" panose="020F0502020204030203" pitchFamily="34" charset="0"/>
                </a:rPr>
                <a:t>Lorem ipsum dolor sit amet, consectetur adipiscing.</a:t>
              </a:r>
            </a:p>
          </p:txBody>
        </p:sp>
        <p:grpSp>
          <p:nvGrpSpPr>
            <p:cNvPr id="45" name="Group 44"/>
            <p:cNvGrpSpPr/>
            <p:nvPr/>
          </p:nvGrpSpPr>
          <p:grpSpPr>
            <a:xfrm>
              <a:off x="643212" y="3398474"/>
              <a:ext cx="1480516" cy="590694"/>
              <a:chOff x="2343409" y="3651870"/>
              <a:chExt cx="1480516" cy="590694"/>
            </a:xfrm>
          </p:grpSpPr>
          <p:sp>
            <p:nvSpPr>
              <p:cNvPr id="46"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34</a:t>
                </a: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522</a:t>
                </a:r>
                <a:endParaRPr lang="en-US" sz="2000" dirty="0">
                  <a:solidFill>
                    <a:schemeClr val="tx2"/>
                  </a:solidFill>
                  <a:latin typeface="Lato" panose="020F0502020204030203" pitchFamily="34" charset="0"/>
                  <a:cs typeface="Lato" panose="020F0502020204030203" pitchFamily="34" charset="0"/>
                </a:endParaRPr>
              </a:p>
            </p:txBody>
          </p:sp>
          <p:sp>
            <p:nvSpPr>
              <p:cNvPr id="47"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tx2"/>
                    </a:solidFill>
                    <a:latin typeface="Lato" panose="020F0502020204030203" pitchFamily="34" charset="0"/>
                    <a:cs typeface="Lato" panose="020F0502020204030203" pitchFamily="34" charset="0"/>
                  </a:rPr>
                  <a:t>Revenue</a:t>
                </a:r>
              </a:p>
            </p:txBody>
          </p:sp>
        </p:grpSp>
      </p:grpSp>
      <p:grpSp>
        <p:nvGrpSpPr>
          <p:cNvPr id="48" name="Group 47"/>
          <p:cNvGrpSpPr/>
          <p:nvPr/>
        </p:nvGrpSpPr>
        <p:grpSpPr>
          <a:xfrm>
            <a:off x="6864670" y="4957449"/>
            <a:ext cx="1480516" cy="1176357"/>
            <a:chOff x="643212" y="3277200"/>
            <a:chExt cx="1480516" cy="1176357"/>
          </a:xfrm>
        </p:grpSpPr>
        <p:cxnSp>
          <p:nvCxnSpPr>
            <p:cNvPr id="49" name="Straight Connector 48"/>
            <p:cNvCxnSpPr/>
            <p:nvPr/>
          </p:nvCxnSpPr>
          <p:spPr>
            <a:xfrm>
              <a:off x="762563" y="3277200"/>
              <a:ext cx="1264114"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0" name="Content Placeholder 2"/>
            <p:cNvSpPr txBox="1">
              <a:spLocks/>
            </p:cNvSpPr>
            <p:nvPr/>
          </p:nvSpPr>
          <p:spPr>
            <a:xfrm>
              <a:off x="697520" y="3902530"/>
              <a:ext cx="1371900"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800" dirty="0">
                  <a:solidFill>
                    <a:schemeClr val="tx2"/>
                  </a:solidFill>
                  <a:latin typeface="Lato" panose="020F0502020204030203" pitchFamily="34" charset="0"/>
                  <a:cs typeface="Lato" panose="020F0502020204030203" pitchFamily="34" charset="0"/>
                </a:rPr>
                <a:t>Lorem ipsum dolor sit amet, consectetur adipiscing.</a:t>
              </a:r>
            </a:p>
          </p:txBody>
        </p:sp>
        <p:grpSp>
          <p:nvGrpSpPr>
            <p:cNvPr id="51" name="Group 50"/>
            <p:cNvGrpSpPr/>
            <p:nvPr/>
          </p:nvGrpSpPr>
          <p:grpSpPr>
            <a:xfrm>
              <a:off x="643212" y="3398474"/>
              <a:ext cx="1480516" cy="590694"/>
              <a:chOff x="2343409" y="3651870"/>
              <a:chExt cx="1480516" cy="590694"/>
            </a:xfrm>
          </p:grpSpPr>
          <p:sp>
            <p:nvSpPr>
              <p:cNvPr id="52" name="Content Placeholder 2"/>
              <p:cNvSpPr txBox="1">
                <a:spLocks/>
              </p:cNvSpPr>
              <p:nvPr/>
            </p:nvSpPr>
            <p:spPr>
              <a:xfrm>
                <a:off x="2399260" y="3651870"/>
                <a:ext cx="1368815"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000">
                    <a:solidFill>
                      <a:schemeClr val="tx2"/>
                    </a:solidFill>
                    <a:latin typeface="Lato" panose="020F0502020204030203" pitchFamily="34" charset="0"/>
                    <a:cs typeface="Lato" panose="020F0502020204030203" pitchFamily="34" charset="0"/>
                  </a:rPr>
                  <a:t>$</a:t>
                </a:r>
                <a:r>
                  <a:rPr lang="id-ID" sz="2000">
                    <a:solidFill>
                      <a:schemeClr val="tx2"/>
                    </a:solidFill>
                    <a:latin typeface="Lato" panose="020F0502020204030203" pitchFamily="34" charset="0"/>
                    <a:cs typeface="Lato" panose="020F0502020204030203" pitchFamily="34" charset="0"/>
                  </a:rPr>
                  <a:t>44</a:t>
                </a:r>
                <a:r>
                  <a:rPr lang="en-US" sz="2000" dirty="0">
                    <a:solidFill>
                      <a:schemeClr val="tx2"/>
                    </a:solidFill>
                    <a:latin typeface="Lato" panose="020F0502020204030203" pitchFamily="34" charset="0"/>
                    <a:cs typeface="Lato" panose="020F0502020204030203" pitchFamily="34" charset="0"/>
                  </a:rPr>
                  <a:t>,</a:t>
                </a:r>
                <a:r>
                  <a:rPr lang="id-ID" sz="2000" dirty="0">
                    <a:solidFill>
                      <a:schemeClr val="tx2"/>
                    </a:solidFill>
                    <a:latin typeface="Lato" panose="020F0502020204030203" pitchFamily="34" charset="0"/>
                    <a:cs typeface="Lato" panose="020F0502020204030203" pitchFamily="34" charset="0"/>
                  </a:rPr>
                  <a:t>522</a:t>
                </a:r>
                <a:endParaRPr lang="en-US" sz="2000" dirty="0">
                  <a:solidFill>
                    <a:schemeClr val="tx2"/>
                  </a:solidFill>
                  <a:latin typeface="Lato" panose="020F0502020204030203" pitchFamily="34" charset="0"/>
                  <a:cs typeface="Lato" panose="020F0502020204030203" pitchFamily="34" charset="0"/>
                </a:endParaRPr>
              </a:p>
            </p:txBody>
          </p:sp>
          <p:sp>
            <p:nvSpPr>
              <p:cNvPr id="53" name="Content Placeholder 2"/>
              <p:cNvSpPr txBox="1">
                <a:spLocks/>
              </p:cNvSpPr>
              <p:nvPr/>
            </p:nvSpPr>
            <p:spPr>
              <a:xfrm>
                <a:off x="2343409" y="3911771"/>
                <a:ext cx="1480516" cy="3307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b="1" dirty="0">
                    <a:solidFill>
                      <a:schemeClr val="tx2"/>
                    </a:solidFill>
                    <a:latin typeface="Lato" panose="020F0502020204030203" pitchFamily="34" charset="0"/>
                    <a:cs typeface="Lato" panose="020F0502020204030203" pitchFamily="34" charset="0"/>
                  </a:rPr>
                  <a:t>Revenue</a:t>
                </a:r>
              </a:p>
            </p:txBody>
          </p:sp>
        </p:grpSp>
      </p:grpSp>
      <p:sp>
        <p:nvSpPr>
          <p:cNvPr id="54" name="Content Placeholder 2"/>
          <p:cNvSpPr txBox="1">
            <a:spLocks noChangeAspect="1"/>
          </p:cNvSpPr>
          <p:nvPr/>
        </p:nvSpPr>
        <p:spPr>
          <a:xfrm>
            <a:off x="1167485" y="4772167"/>
            <a:ext cx="997606" cy="351604"/>
          </a:xfrm>
          <a:prstGeom prst="roundRect">
            <a:avLst/>
          </a:prstGeom>
          <a:solidFill>
            <a:schemeClr val="accent3"/>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a:solidFill>
                  <a:schemeClr val="bg1">
                    <a:lumMod val="95000"/>
                  </a:schemeClr>
                </a:solidFill>
                <a:latin typeface="Raleway" panose="020B0503030101060003" pitchFamily="34" charset="0"/>
                <a:ea typeface="Open Sans" pitchFamily="34" charset="0"/>
                <a:cs typeface="Open Sans" pitchFamily="34" charset="0"/>
              </a:rPr>
              <a:t>Wakidi</a:t>
            </a:r>
            <a:endParaRPr lang="en-US" sz="1600" dirty="0">
              <a:solidFill>
                <a:schemeClr val="bg1">
                  <a:lumMod val="95000"/>
                </a:schemeClr>
              </a:solidFill>
              <a:latin typeface="Raleway" panose="020B0503030101060003" pitchFamily="34" charset="0"/>
              <a:ea typeface="Open Sans" pitchFamily="34" charset="0"/>
              <a:cs typeface="Open Sans" pitchFamily="34" charset="0"/>
            </a:endParaRPr>
          </a:p>
        </p:txBody>
      </p:sp>
      <p:sp>
        <p:nvSpPr>
          <p:cNvPr id="55" name="Content Placeholder 2"/>
          <p:cNvSpPr txBox="1">
            <a:spLocks noChangeAspect="1"/>
          </p:cNvSpPr>
          <p:nvPr/>
        </p:nvSpPr>
        <p:spPr>
          <a:xfrm>
            <a:off x="4133026" y="4772167"/>
            <a:ext cx="997606" cy="351604"/>
          </a:xfrm>
          <a:prstGeom prst="roundRect">
            <a:avLst/>
          </a:prstGeom>
          <a:solidFill>
            <a:schemeClr val="accent2"/>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solidFill>
                  <a:schemeClr val="bg1">
                    <a:lumMod val="95000"/>
                  </a:schemeClr>
                </a:solidFill>
                <a:latin typeface="Raleway" panose="020B0503030101060003" pitchFamily="34" charset="0"/>
                <a:ea typeface="Open Sans" pitchFamily="34" charset="0"/>
                <a:cs typeface="Open Sans" pitchFamily="34" charset="0"/>
              </a:rPr>
              <a:t>Mei</a:t>
            </a:r>
            <a:endParaRPr lang="en-US" sz="1600" dirty="0">
              <a:solidFill>
                <a:schemeClr val="bg1">
                  <a:lumMod val="95000"/>
                </a:schemeClr>
              </a:solidFill>
              <a:latin typeface="Raleway" panose="020B0503030101060003" pitchFamily="34" charset="0"/>
              <a:ea typeface="Open Sans" pitchFamily="34" charset="0"/>
              <a:cs typeface="Open Sans" pitchFamily="34" charset="0"/>
            </a:endParaRPr>
          </a:p>
        </p:txBody>
      </p:sp>
      <p:sp>
        <p:nvSpPr>
          <p:cNvPr id="56" name="Content Placeholder 2"/>
          <p:cNvSpPr txBox="1">
            <a:spLocks noChangeAspect="1"/>
          </p:cNvSpPr>
          <p:nvPr/>
        </p:nvSpPr>
        <p:spPr>
          <a:xfrm>
            <a:off x="7114687" y="4783615"/>
            <a:ext cx="997606" cy="351604"/>
          </a:xfrm>
          <a:prstGeom prst="roundRect">
            <a:avLst/>
          </a:prstGeom>
          <a:solidFill>
            <a:schemeClr val="accent1"/>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solidFill>
                  <a:schemeClr val="bg1">
                    <a:lumMod val="95000"/>
                  </a:schemeClr>
                </a:solidFill>
                <a:latin typeface="Raleway" panose="020B0503030101060003" pitchFamily="34" charset="0"/>
                <a:ea typeface="Open Sans" pitchFamily="34" charset="0"/>
                <a:cs typeface="Open Sans" pitchFamily="34" charset="0"/>
              </a:rPr>
              <a:t>Melly</a:t>
            </a:r>
            <a:endParaRPr lang="en-US" sz="1600" dirty="0">
              <a:solidFill>
                <a:schemeClr val="bg1">
                  <a:lumMod val="95000"/>
                </a:schemeClr>
              </a:solidFill>
              <a:latin typeface="Raleway" panose="020B0503030101060003" pitchFamily="34" charset="0"/>
              <a:ea typeface="Open Sans" pitchFamily="34" charset="0"/>
              <a:cs typeface="Open Sans" pitchFamily="34" charset="0"/>
            </a:endParaRPr>
          </a:p>
        </p:txBody>
      </p:sp>
      <p:sp>
        <p:nvSpPr>
          <p:cNvPr id="57" name="Content Placeholder 2"/>
          <p:cNvSpPr txBox="1">
            <a:spLocks noChangeAspect="1"/>
          </p:cNvSpPr>
          <p:nvPr/>
        </p:nvSpPr>
        <p:spPr>
          <a:xfrm>
            <a:off x="10058994" y="4778327"/>
            <a:ext cx="997606" cy="351604"/>
          </a:xfrm>
          <a:prstGeom prst="roundRect">
            <a:avLst/>
          </a:prstGeom>
          <a:solidFill>
            <a:schemeClr val="tx2"/>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1600" smtClean="0">
                <a:solidFill>
                  <a:schemeClr val="bg1">
                    <a:lumMod val="95000"/>
                  </a:schemeClr>
                </a:solidFill>
                <a:latin typeface="Raleway" panose="020B0503030101060003" pitchFamily="34" charset="0"/>
                <a:ea typeface="Open Sans" pitchFamily="34" charset="0"/>
                <a:cs typeface="Open Sans" pitchFamily="34" charset="0"/>
              </a:rPr>
              <a:t>Fisher</a:t>
            </a:r>
            <a:endParaRPr lang="en-US" sz="1600" dirty="0">
              <a:solidFill>
                <a:schemeClr val="bg1">
                  <a:lumMod val="95000"/>
                </a:schemeClr>
              </a:solidFill>
              <a:latin typeface="Raleway" panose="020B0503030101060003" pitchFamily="34" charset="0"/>
              <a:ea typeface="Open Sans" pitchFamily="34" charset="0"/>
              <a:cs typeface="Open Sans" pitchFamily="34" charset="0"/>
            </a:endParaRPr>
          </a:p>
        </p:txBody>
      </p:sp>
    </p:spTree>
    <p:extLst>
      <p:ext uri="{BB962C8B-B14F-4D97-AF65-F5344CB8AC3E}">
        <p14:creationId xmlns:p14="http://schemas.microsoft.com/office/powerpoint/2010/main" val="57846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50" fill="hold"/>
                                        <p:tgtEl>
                                          <p:spTgt spid="12"/>
                                        </p:tgtEl>
                                        <p:attrNameLst>
                                          <p:attrName>ppt_x</p:attrName>
                                        </p:attrNameLst>
                                      </p:cBhvr>
                                      <p:tavLst>
                                        <p:tav tm="0">
                                          <p:val>
                                            <p:strVal val="#ppt_x"/>
                                          </p:val>
                                        </p:tav>
                                        <p:tav tm="100000">
                                          <p:val>
                                            <p:strVal val="#ppt_x"/>
                                          </p:val>
                                        </p:tav>
                                      </p:tavLst>
                                    </p:anim>
                                    <p:anim calcmode="lin" valueType="num">
                                      <p:cBhvr additive="base">
                                        <p:cTn id="18" dur="25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050"/>
                            </p:stCondLst>
                            <p:childTnLst>
                              <p:par>
                                <p:cTn id="20" presetID="2" presetClass="entr" presetSubtype="4"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250" fill="hold"/>
                                        <p:tgtEl>
                                          <p:spTgt spid="16"/>
                                        </p:tgtEl>
                                        <p:attrNameLst>
                                          <p:attrName>ppt_x</p:attrName>
                                        </p:attrNameLst>
                                      </p:cBhvr>
                                      <p:tavLst>
                                        <p:tav tm="0">
                                          <p:val>
                                            <p:strVal val="#ppt_x"/>
                                          </p:val>
                                        </p:tav>
                                        <p:tav tm="100000">
                                          <p:val>
                                            <p:strVal val="#ppt_x"/>
                                          </p:val>
                                        </p:tav>
                                      </p:tavLst>
                                    </p:anim>
                                    <p:anim calcmode="lin" valueType="num">
                                      <p:cBhvr additive="base">
                                        <p:cTn id="23" dur="2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500"/>
                                        <p:tgtEl>
                                          <p:spTgt spid="17"/>
                                        </p:tgtEl>
                                      </p:cBhvr>
                                    </p:animEffect>
                                  </p:childTnLst>
                                </p:cTn>
                              </p:par>
                            </p:childTnLst>
                          </p:cTn>
                        </p:par>
                        <p:par>
                          <p:cTn id="29" fill="hold">
                            <p:stCondLst>
                              <p:cond delay="5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250" fill="hold"/>
                                        <p:tgtEl>
                                          <p:spTgt spid="21"/>
                                        </p:tgtEl>
                                        <p:attrNameLst>
                                          <p:attrName>ppt_x</p:attrName>
                                        </p:attrNameLst>
                                      </p:cBhvr>
                                      <p:tavLst>
                                        <p:tav tm="0">
                                          <p:val>
                                            <p:strVal val="#ppt_x"/>
                                          </p:val>
                                        </p:tav>
                                        <p:tav tm="100000">
                                          <p:val>
                                            <p:strVal val="#ppt_x"/>
                                          </p:val>
                                        </p:tav>
                                      </p:tavLst>
                                    </p:anim>
                                    <p:anim calcmode="lin" valueType="num">
                                      <p:cBhvr additive="base">
                                        <p:cTn id="33" dur="25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750"/>
                            </p:stCondLst>
                            <p:childTnLst>
                              <p:par>
                                <p:cTn id="35" presetID="2" presetClass="entr" presetSubtype="4"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250" fill="hold"/>
                                        <p:tgtEl>
                                          <p:spTgt spid="25"/>
                                        </p:tgtEl>
                                        <p:attrNameLst>
                                          <p:attrName>ppt_x</p:attrName>
                                        </p:attrNameLst>
                                      </p:cBhvr>
                                      <p:tavLst>
                                        <p:tav tm="0">
                                          <p:val>
                                            <p:strVal val="#ppt_x"/>
                                          </p:val>
                                        </p:tav>
                                        <p:tav tm="100000">
                                          <p:val>
                                            <p:strVal val="#ppt_x"/>
                                          </p:val>
                                        </p:tav>
                                      </p:tavLst>
                                    </p:anim>
                                    <p:anim calcmode="lin" valueType="num">
                                      <p:cBhvr additive="base">
                                        <p:cTn id="38" dur="250" fill="hold"/>
                                        <p:tgtEl>
                                          <p:spTgt spid="25"/>
                                        </p:tgtEl>
                                        <p:attrNameLst>
                                          <p:attrName>ppt_y</p:attrName>
                                        </p:attrNameLst>
                                      </p:cBhvr>
                                      <p:tavLst>
                                        <p:tav tm="0">
                                          <p:val>
                                            <p:strVal val="1+#ppt_h/2"/>
                                          </p:val>
                                        </p:tav>
                                        <p:tav tm="100000">
                                          <p:val>
                                            <p:strVal val="#ppt_y"/>
                                          </p:val>
                                        </p:tav>
                                      </p:tavLst>
                                    </p:anim>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childTnLst>
                          </p:cTn>
                        </p:par>
                        <p:par>
                          <p:cTn id="43" fill="hold">
                            <p:stCondLst>
                              <p:cond delay="1500"/>
                            </p:stCondLst>
                            <p:childTnLst>
                              <p:par>
                                <p:cTn id="44" presetID="10" presetClass="entr" presetSubtype="0"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childTnLst>
                          </p:cTn>
                        </p:par>
                        <p:par>
                          <p:cTn id="47" fill="hold">
                            <p:stCondLst>
                              <p:cond delay="2000"/>
                            </p:stCondLst>
                            <p:childTnLst>
                              <p:par>
                                <p:cTn id="48" presetID="10" presetClass="entr" presetSubtype="0" fill="hold" nodeType="after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childTnLst>
                          </p:cTn>
                        </p:par>
                        <p:par>
                          <p:cTn id="51" fill="hold">
                            <p:stCondLst>
                              <p:cond delay="2500"/>
                            </p:stCondLst>
                            <p:childTnLst>
                              <p:par>
                                <p:cTn id="52" presetID="10" presetClass="entr" presetSubtype="0" fill="hold" nodeType="after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fade">
                                      <p:cBhvr>
                                        <p:cTn id="5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12" grpId="0">
        <p:bldAsOne/>
      </p:bldGraphic>
      <p:bldGraphic spid="16" grpId="0">
        <p:bldAsOne/>
      </p:bldGraphic>
      <p:bldP spid="17" grpId="0"/>
      <p:bldGraphic spid="21" grpId="0">
        <p:bldAsOne/>
      </p:bldGraphic>
      <p:bldGraphic spid="25" grpId="0">
        <p:bldAsOne/>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33</a:t>
              </a:fld>
              <a:endParaRPr lang="en-US" sz="1000" dirty="0">
                <a:solidFill>
                  <a:schemeClr val="bg1"/>
                </a:solidFill>
                <a:latin typeface="Lato" pitchFamily="34" charset="0"/>
              </a:endParaRPr>
            </a:p>
          </p:txBody>
        </p:sp>
      </p:grpSp>
      <p:sp>
        <p:nvSpPr>
          <p:cNvPr id="9" name="Text Placeholder 143"/>
          <p:cNvSpPr txBox="1">
            <a:spLocks/>
          </p:cNvSpPr>
          <p:nvPr/>
        </p:nvSpPr>
        <p:spPr>
          <a:xfrm rot="18900000">
            <a:off x="1225656" y="2991628"/>
            <a:ext cx="2884277" cy="298449"/>
          </a:xfrm>
          <a:prstGeom prst="rect">
            <a:avLst/>
          </a:prstGeom>
          <a:solidFill>
            <a:schemeClr val="accent3"/>
          </a:solidFill>
        </p:spPr>
        <p:txBody>
          <a:bodyPr/>
          <a:lstStyle/>
          <a:p>
            <a:pPr marL="457189" indent="-457189" algn="ctr">
              <a:spcBef>
                <a:spcPct val="20000"/>
              </a:spcBef>
              <a:defRPr/>
            </a:pPr>
            <a:r>
              <a:rPr lang="id-ID" sz="1400" dirty="0">
                <a:solidFill>
                  <a:schemeClr val="bg1">
                    <a:lumMod val="95000"/>
                  </a:schemeClr>
                </a:solidFill>
              </a:rPr>
              <a:t>CASING LAPTOP DESIGN</a:t>
            </a:r>
            <a:endParaRPr lang="en-GB" sz="1400" dirty="0">
              <a:solidFill>
                <a:schemeClr val="bg1">
                  <a:lumMod val="95000"/>
                </a:schemeClr>
              </a:solidFill>
            </a:endParaRPr>
          </a:p>
        </p:txBody>
      </p:sp>
      <p:sp>
        <p:nvSpPr>
          <p:cNvPr id="10" name="Text Placeholder 144"/>
          <p:cNvSpPr txBox="1">
            <a:spLocks/>
          </p:cNvSpPr>
          <p:nvPr/>
        </p:nvSpPr>
        <p:spPr>
          <a:xfrm rot="18900000">
            <a:off x="1616094" y="3458357"/>
            <a:ext cx="2041052" cy="298449"/>
          </a:xfrm>
          <a:prstGeom prst="rect">
            <a:avLst/>
          </a:prstGeom>
          <a:solidFill>
            <a:schemeClr val="accent3"/>
          </a:solidFill>
        </p:spPr>
        <p:txBody>
          <a:bodyPr/>
          <a:lstStyle/>
          <a:p>
            <a:pPr marL="457189" indent="-457189" algn="ctr">
              <a:spcBef>
                <a:spcPct val="20000"/>
              </a:spcBef>
              <a:defRPr/>
            </a:pPr>
            <a:r>
              <a:rPr lang="en-GB" sz="1400" dirty="0">
                <a:solidFill>
                  <a:schemeClr val="bg1">
                    <a:lumMod val="95000"/>
                  </a:schemeClr>
                </a:solidFill>
              </a:rPr>
              <a:t>GRAPHIC DESIGN</a:t>
            </a:r>
          </a:p>
        </p:txBody>
      </p:sp>
      <p:sp>
        <p:nvSpPr>
          <p:cNvPr id="11" name="Text Placeholder 146"/>
          <p:cNvSpPr txBox="1">
            <a:spLocks/>
          </p:cNvSpPr>
          <p:nvPr/>
        </p:nvSpPr>
        <p:spPr>
          <a:xfrm rot="18900000">
            <a:off x="2294669" y="3881285"/>
            <a:ext cx="1587555" cy="298449"/>
          </a:xfrm>
          <a:prstGeom prst="rect">
            <a:avLst/>
          </a:prstGeom>
          <a:solidFill>
            <a:schemeClr val="accent2">
              <a:lumMod val="75000"/>
            </a:schemeClr>
          </a:solidFill>
        </p:spPr>
        <p:txBody>
          <a:bodyPr/>
          <a:lstStyle/>
          <a:p>
            <a:pPr marL="457189" indent="-457189" algn="ctr">
              <a:spcBef>
                <a:spcPct val="20000"/>
              </a:spcBef>
              <a:defRPr/>
            </a:pPr>
            <a:r>
              <a:rPr lang="en-GB" sz="1400" dirty="0">
                <a:solidFill>
                  <a:schemeClr val="bg1">
                    <a:lumMod val="95000"/>
                  </a:schemeClr>
                </a:solidFill>
              </a:rPr>
              <a:t>TYPOGRAPHY</a:t>
            </a:r>
          </a:p>
        </p:txBody>
      </p:sp>
      <p:sp>
        <p:nvSpPr>
          <p:cNvPr id="12" name="Text Placeholder 147"/>
          <p:cNvSpPr txBox="1">
            <a:spLocks/>
          </p:cNvSpPr>
          <p:nvPr/>
        </p:nvSpPr>
        <p:spPr>
          <a:xfrm rot="18900000">
            <a:off x="3220034" y="3215709"/>
            <a:ext cx="1941408" cy="298449"/>
          </a:xfrm>
          <a:prstGeom prst="rect">
            <a:avLst/>
          </a:prstGeom>
          <a:solidFill>
            <a:schemeClr val="accent1"/>
          </a:solidFill>
        </p:spPr>
        <p:txBody>
          <a:bodyPr/>
          <a:lstStyle/>
          <a:p>
            <a:pPr marL="457189" indent="-457189" algn="ctr">
              <a:spcBef>
                <a:spcPct val="20000"/>
              </a:spcBef>
              <a:defRPr/>
            </a:pPr>
            <a:r>
              <a:rPr lang="en-GB" sz="1400" dirty="0">
                <a:solidFill>
                  <a:schemeClr val="bg1">
                    <a:lumMod val="95000"/>
                  </a:schemeClr>
                </a:solidFill>
              </a:rPr>
              <a:t>BRANDING </a:t>
            </a:r>
            <a:r>
              <a:rPr lang="id-ID" sz="1400" dirty="0">
                <a:solidFill>
                  <a:schemeClr val="bg1">
                    <a:lumMod val="95000"/>
                  </a:schemeClr>
                </a:solidFill>
              </a:rPr>
              <a:t> IMAGE</a:t>
            </a:r>
            <a:endParaRPr lang="en-GB" sz="1400" dirty="0">
              <a:solidFill>
                <a:schemeClr val="bg1">
                  <a:lumMod val="95000"/>
                </a:schemeClr>
              </a:solidFill>
            </a:endParaRPr>
          </a:p>
        </p:txBody>
      </p:sp>
      <p:sp>
        <p:nvSpPr>
          <p:cNvPr id="13" name="Text Placeholder 148"/>
          <p:cNvSpPr txBox="1">
            <a:spLocks/>
          </p:cNvSpPr>
          <p:nvPr/>
        </p:nvSpPr>
        <p:spPr>
          <a:xfrm rot="18900000">
            <a:off x="2877500" y="3905669"/>
            <a:ext cx="2120912" cy="298449"/>
          </a:xfrm>
          <a:prstGeom prst="rect">
            <a:avLst/>
          </a:prstGeom>
          <a:solidFill>
            <a:schemeClr val="accent1"/>
          </a:solidFill>
        </p:spPr>
        <p:txBody>
          <a:bodyPr/>
          <a:lstStyle/>
          <a:p>
            <a:pPr marL="457189" indent="-457189" algn="ctr">
              <a:spcBef>
                <a:spcPct val="20000"/>
              </a:spcBef>
              <a:defRPr/>
            </a:pPr>
            <a:r>
              <a:rPr lang="en-GB" sz="1400" dirty="0">
                <a:solidFill>
                  <a:schemeClr val="bg1">
                    <a:lumMod val="95000"/>
                  </a:schemeClr>
                </a:solidFill>
              </a:rPr>
              <a:t>ONLINE </a:t>
            </a:r>
            <a:r>
              <a:rPr lang="id-ID" sz="1400" dirty="0">
                <a:solidFill>
                  <a:schemeClr val="bg1">
                    <a:lumMod val="95000"/>
                  </a:schemeClr>
                </a:solidFill>
              </a:rPr>
              <a:t> GAMES</a:t>
            </a:r>
            <a:endParaRPr lang="en-GB" sz="1400" dirty="0">
              <a:solidFill>
                <a:schemeClr val="bg1">
                  <a:lumMod val="95000"/>
                </a:schemeClr>
              </a:solidFill>
            </a:endParaRPr>
          </a:p>
        </p:txBody>
      </p:sp>
      <p:sp>
        <p:nvSpPr>
          <p:cNvPr id="14" name="Text Placeholder 149"/>
          <p:cNvSpPr txBox="1">
            <a:spLocks/>
          </p:cNvSpPr>
          <p:nvPr/>
        </p:nvSpPr>
        <p:spPr>
          <a:xfrm rot="18900000">
            <a:off x="3614313" y="3435144"/>
            <a:ext cx="2457451" cy="298449"/>
          </a:xfrm>
          <a:prstGeom prst="rect">
            <a:avLst/>
          </a:prstGeom>
          <a:solidFill>
            <a:schemeClr val="accent2">
              <a:lumMod val="75000"/>
            </a:schemeClr>
          </a:solidFill>
        </p:spPr>
        <p:txBody>
          <a:bodyPr/>
          <a:lstStyle/>
          <a:p>
            <a:pPr marL="457189" indent="-457189" algn="ctr">
              <a:spcBef>
                <a:spcPct val="20000"/>
              </a:spcBef>
              <a:defRPr/>
            </a:pPr>
            <a:r>
              <a:rPr lang="en-GB" sz="1400" dirty="0">
                <a:solidFill>
                  <a:schemeClr val="bg1">
                    <a:lumMod val="95000"/>
                  </a:schemeClr>
                </a:solidFill>
              </a:rPr>
              <a:t>DIGITAL </a:t>
            </a:r>
            <a:r>
              <a:rPr lang="id-ID" sz="1400" dirty="0">
                <a:solidFill>
                  <a:schemeClr val="bg1">
                    <a:lumMod val="95000"/>
                  </a:schemeClr>
                </a:solidFill>
              </a:rPr>
              <a:t>PRINTING</a:t>
            </a:r>
            <a:endParaRPr lang="en-GB" sz="1400" dirty="0">
              <a:solidFill>
                <a:schemeClr val="bg1">
                  <a:lumMod val="95000"/>
                </a:schemeClr>
              </a:solidFill>
            </a:endParaRPr>
          </a:p>
        </p:txBody>
      </p:sp>
      <p:sp>
        <p:nvSpPr>
          <p:cNvPr id="15" name="Text Placeholder 158"/>
          <p:cNvSpPr txBox="1">
            <a:spLocks/>
          </p:cNvSpPr>
          <p:nvPr/>
        </p:nvSpPr>
        <p:spPr>
          <a:xfrm rot="18900000">
            <a:off x="3411697" y="3685885"/>
            <a:ext cx="3227365" cy="298449"/>
          </a:xfrm>
          <a:prstGeom prst="rect">
            <a:avLst/>
          </a:prstGeom>
          <a:solidFill>
            <a:schemeClr val="tx2"/>
          </a:solidFill>
        </p:spPr>
        <p:txBody>
          <a:bodyPr/>
          <a:lstStyle/>
          <a:p>
            <a:pPr marL="457189" indent="-457189" algn="ctr">
              <a:spcBef>
                <a:spcPct val="20000"/>
              </a:spcBef>
              <a:defRPr/>
            </a:pPr>
            <a:r>
              <a:rPr lang="id-ID" sz="1400" dirty="0">
                <a:solidFill>
                  <a:schemeClr val="bg1">
                    <a:lumMod val="95000"/>
                  </a:schemeClr>
                </a:solidFill>
              </a:rPr>
              <a:t>WORLD SUPPLY TECHNOLOGY</a:t>
            </a:r>
            <a:endParaRPr lang="en-GB" sz="1400" dirty="0">
              <a:solidFill>
                <a:schemeClr val="bg1">
                  <a:lumMod val="95000"/>
                </a:schemeClr>
              </a:solidFill>
            </a:endParaRPr>
          </a:p>
        </p:txBody>
      </p:sp>
      <p:sp>
        <p:nvSpPr>
          <p:cNvPr id="16" name="Text Placeholder 166"/>
          <p:cNvSpPr txBox="1">
            <a:spLocks/>
          </p:cNvSpPr>
          <p:nvPr/>
        </p:nvSpPr>
        <p:spPr>
          <a:xfrm rot="18900000">
            <a:off x="1620424" y="3725277"/>
            <a:ext cx="2388085" cy="298449"/>
          </a:xfrm>
          <a:prstGeom prst="rect">
            <a:avLst/>
          </a:prstGeom>
          <a:solidFill>
            <a:schemeClr val="accent2">
              <a:lumMod val="75000"/>
            </a:schemeClr>
          </a:solidFill>
        </p:spPr>
        <p:txBody>
          <a:bodyPr/>
          <a:lstStyle/>
          <a:p>
            <a:pPr marL="457189" indent="-457189" algn="ctr">
              <a:spcBef>
                <a:spcPct val="20000"/>
              </a:spcBef>
              <a:defRPr/>
            </a:pPr>
            <a:r>
              <a:rPr lang="id-ID" sz="1400" dirty="0">
                <a:solidFill>
                  <a:schemeClr val="bg1">
                    <a:lumMod val="95000"/>
                  </a:schemeClr>
                </a:solidFill>
              </a:rPr>
              <a:t>TUTORIAL MARKETING</a:t>
            </a:r>
            <a:endParaRPr lang="en-GB" sz="1400" dirty="0">
              <a:solidFill>
                <a:schemeClr val="bg1">
                  <a:lumMod val="95000"/>
                </a:schemeClr>
              </a:solidFill>
            </a:endParaRPr>
          </a:p>
        </p:txBody>
      </p:sp>
      <p:sp>
        <p:nvSpPr>
          <p:cNvPr id="17" name="Text Placeholder 141"/>
          <p:cNvSpPr txBox="1">
            <a:spLocks/>
          </p:cNvSpPr>
          <p:nvPr/>
        </p:nvSpPr>
        <p:spPr>
          <a:xfrm rot="18900000">
            <a:off x="5934392" y="3306188"/>
            <a:ext cx="2457451" cy="298449"/>
          </a:xfrm>
          <a:prstGeom prst="rect">
            <a:avLst/>
          </a:prstGeom>
          <a:solidFill>
            <a:schemeClr val="accent2"/>
          </a:solidFill>
        </p:spPr>
        <p:txBody>
          <a:bodyPr/>
          <a:lstStyle/>
          <a:p>
            <a:pPr marL="457189" indent="-457189" algn="ctr">
              <a:spcBef>
                <a:spcPct val="20000"/>
              </a:spcBef>
              <a:defRPr/>
            </a:pPr>
            <a:r>
              <a:rPr lang="id-ID" sz="1400" dirty="0">
                <a:solidFill>
                  <a:schemeClr val="bg1">
                    <a:lumMod val="95000"/>
                  </a:schemeClr>
                </a:solidFill>
              </a:rPr>
              <a:t>SECURITY DESIGN</a:t>
            </a:r>
            <a:endParaRPr lang="en-GB" sz="1400" dirty="0">
              <a:solidFill>
                <a:schemeClr val="bg1">
                  <a:lumMod val="95000"/>
                </a:schemeClr>
              </a:solidFill>
            </a:endParaRPr>
          </a:p>
        </p:txBody>
      </p:sp>
      <p:sp>
        <p:nvSpPr>
          <p:cNvPr id="18" name="Text Placeholder 142"/>
          <p:cNvSpPr txBox="1">
            <a:spLocks/>
          </p:cNvSpPr>
          <p:nvPr/>
        </p:nvSpPr>
        <p:spPr>
          <a:xfrm rot="18900000">
            <a:off x="6628662" y="3358886"/>
            <a:ext cx="1834827" cy="298449"/>
          </a:xfrm>
          <a:prstGeom prst="rect">
            <a:avLst/>
          </a:prstGeom>
          <a:solidFill>
            <a:schemeClr val="accent1"/>
          </a:solidFill>
        </p:spPr>
        <p:txBody>
          <a:bodyPr/>
          <a:lstStyle/>
          <a:p>
            <a:pPr marL="457189" indent="-457189" algn="ctr">
              <a:spcBef>
                <a:spcPct val="20000"/>
              </a:spcBef>
              <a:defRPr/>
            </a:pPr>
            <a:r>
              <a:rPr lang="en-GB" sz="1400" dirty="0">
                <a:solidFill>
                  <a:schemeClr val="bg1">
                    <a:lumMod val="95000"/>
                  </a:schemeClr>
                </a:solidFill>
              </a:rPr>
              <a:t>WIREFRAMING</a:t>
            </a:r>
          </a:p>
        </p:txBody>
      </p:sp>
      <p:sp>
        <p:nvSpPr>
          <p:cNvPr id="19" name="Text Placeholder 143"/>
          <p:cNvSpPr txBox="1">
            <a:spLocks/>
          </p:cNvSpPr>
          <p:nvPr/>
        </p:nvSpPr>
        <p:spPr>
          <a:xfrm rot="18900000">
            <a:off x="6784899" y="3114641"/>
            <a:ext cx="2884277" cy="298449"/>
          </a:xfrm>
          <a:prstGeom prst="rect">
            <a:avLst/>
          </a:prstGeom>
          <a:solidFill>
            <a:schemeClr val="tx2"/>
          </a:solidFill>
        </p:spPr>
        <p:txBody>
          <a:bodyPr/>
          <a:lstStyle/>
          <a:p>
            <a:pPr marL="457189" indent="-457189" algn="ctr">
              <a:spcBef>
                <a:spcPct val="20000"/>
              </a:spcBef>
              <a:defRPr/>
            </a:pPr>
            <a:r>
              <a:rPr lang="id-ID" sz="1400" dirty="0">
                <a:solidFill>
                  <a:schemeClr val="bg1">
                    <a:lumMod val="95000"/>
                  </a:schemeClr>
                </a:solidFill>
              </a:rPr>
              <a:t>CASING LAPTOP DESIGN</a:t>
            </a:r>
            <a:endParaRPr lang="en-GB" sz="1400" dirty="0">
              <a:solidFill>
                <a:schemeClr val="bg1">
                  <a:lumMod val="95000"/>
                </a:schemeClr>
              </a:solidFill>
            </a:endParaRPr>
          </a:p>
        </p:txBody>
      </p:sp>
      <p:sp>
        <p:nvSpPr>
          <p:cNvPr id="20" name="Text Placeholder 165"/>
          <p:cNvSpPr txBox="1">
            <a:spLocks/>
          </p:cNvSpPr>
          <p:nvPr/>
        </p:nvSpPr>
        <p:spPr>
          <a:xfrm rot="18900000">
            <a:off x="4698724" y="3224916"/>
            <a:ext cx="2457451" cy="298449"/>
          </a:xfrm>
          <a:prstGeom prst="rect">
            <a:avLst/>
          </a:prstGeom>
          <a:solidFill>
            <a:schemeClr val="accent6"/>
          </a:solidFill>
        </p:spPr>
        <p:txBody>
          <a:bodyPr/>
          <a:lstStyle/>
          <a:p>
            <a:pPr marL="457189" indent="-457189" algn="ctr">
              <a:spcBef>
                <a:spcPct val="20000"/>
              </a:spcBef>
              <a:defRPr/>
            </a:pPr>
            <a:r>
              <a:rPr lang="id-ID" sz="1400" dirty="0">
                <a:solidFill>
                  <a:schemeClr val="bg1">
                    <a:lumMod val="95000"/>
                  </a:schemeClr>
                </a:solidFill>
              </a:rPr>
              <a:t>WEB DESIGN</a:t>
            </a:r>
            <a:endParaRPr lang="en-GB" sz="1400" dirty="0">
              <a:solidFill>
                <a:schemeClr val="bg1">
                  <a:lumMod val="95000"/>
                </a:schemeClr>
              </a:solidFill>
            </a:endParaRPr>
          </a:p>
        </p:txBody>
      </p:sp>
      <p:sp>
        <p:nvSpPr>
          <p:cNvPr id="21" name="Text Placeholder 166"/>
          <p:cNvSpPr txBox="1">
            <a:spLocks/>
          </p:cNvSpPr>
          <p:nvPr/>
        </p:nvSpPr>
        <p:spPr>
          <a:xfrm rot="18900000">
            <a:off x="4723396" y="3674120"/>
            <a:ext cx="2388085" cy="298449"/>
          </a:xfrm>
          <a:prstGeom prst="rect">
            <a:avLst/>
          </a:prstGeom>
          <a:solidFill>
            <a:schemeClr val="accent2"/>
          </a:solidFill>
        </p:spPr>
        <p:txBody>
          <a:bodyPr/>
          <a:lstStyle/>
          <a:p>
            <a:pPr marL="457189" indent="-457189" algn="ctr">
              <a:spcBef>
                <a:spcPct val="20000"/>
              </a:spcBef>
              <a:defRPr/>
            </a:pPr>
            <a:r>
              <a:rPr lang="id-ID" sz="1400" dirty="0">
                <a:solidFill>
                  <a:schemeClr val="bg1">
                    <a:lumMod val="95000"/>
                  </a:schemeClr>
                </a:solidFill>
              </a:rPr>
              <a:t>TUTORIAL MARKETING</a:t>
            </a:r>
            <a:endParaRPr lang="en-GB" sz="1400" dirty="0">
              <a:solidFill>
                <a:schemeClr val="bg1">
                  <a:lumMod val="95000"/>
                </a:schemeClr>
              </a:solidFill>
            </a:endParaRPr>
          </a:p>
        </p:txBody>
      </p:sp>
      <p:sp>
        <p:nvSpPr>
          <p:cNvPr id="22" name="Text Placeholder 167"/>
          <p:cNvSpPr txBox="1">
            <a:spLocks/>
          </p:cNvSpPr>
          <p:nvPr/>
        </p:nvSpPr>
        <p:spPr>
          <a:xfrm rot="18900000">
            <a:off x="5319729" y="3483786"/>
            <a:ext cx="2457451" cy="298449"/>
          </a:xfrm>
          <a:prstGeom prst="rect">
            <a:avLst/>
          </a:prstGeom>
          <a:solidFill>
            <a:schemeClr val="accent3"/>
          </a:solidFill>
        </p:spPr>
        <p:txBody>
          <a:bodyPr/>
          <a:lstStyle/>
          <a:p>
            <a:pPr marL="457189" indent="-457189" algn="ctr">
              <a:spcBef>
                <a:spcPct val="20000"/>
              </a:spcBef>
              <a:defRPr/>
            </a:pPr>
            <a:r>
              <a:rPr lang="id-ID" sz="1400" dirty="0">
                <a:solidFill>
                  <a:schemeClr val="bg1">
                    <a:lumMod val="95000"/>
                  </a:schemeClr>
                </a:solidFill>
              </a:rPr>
              <a:t>SERVER PASSCODE</a:t>
            </a:r>
            <a:endParaRPr lang="en-GB" sz="1400" dirty="0">
              <a:solidFill>
                <a:schemeClr val="bg1">
                  <a:lumMod val="95000"/>
                </a:schemeClr>
              </a:solidFill>
            </a:endParaRPr>
          </a:p>
        </p:txBody>
      </p:sp>
      <p:sp>
        <p:nvSpPr>
          <p:cNvPr id="23" name="Text Placeholder 146"/>
          <p:cNvSpPr txBox="1">
            <a:spLocks/>
          </p:cNvSpPr>
          <p:nvPr/>
        </p:nvSpPr>
        <p:spPr>
          <a:xfrm rot="18900000">
            <a:off x="7375522" y="4084485"/>
            <a:ext cx="1587555" cy="298449"/>
          </a:xfrm>
          <a:prstGeom prst="rect">
            <a:avLst/>
          </a:prstGeom>
          <a:solidFill>
            <a:schemeClr val="accent6"/>
          </a:solidFill>
        </p:spPr>
        <p:txBody>
          <a:bodyPr/>
          <a:lstStyle/>
          <a:p>
            <a:pPr marL="457189" indent="-457189" algn="ctr">
              <a:spcBef>
                <a:spcPct val="20000"/>
              </a:spcBef>
              <a:defRPr/>
            </a:pPr>
            <a:r>
              <a:rPr lang="en-GB" sz="1400" dirty="0">
                <a:solidFill>
                  <a:schemeClr val="bg1">
                    <a:lumMod val="95000"/>
                  </a:schemeClr>
                </a:solidFill>
              </a:rPr>
              <a:t>TYPOGRAPHY</a:t>
            </a:r>
          </a:p>
        </p:txBody>
      </p:sp>
      <p:sp>
        <p:nvSpPr>
          <p:cNvPr id="24" name="Text Placeholder 147"/>
          <p:cNvSpPr txBox="1">
            <a:spLocks/>
          </p:cNvSpPr>
          <p:nvPr/>
        </p:nvSpPr>
        <p:spPr>
          <a:xfrm rot="18900000">
            <a:off x="8300888" y="3418909"/>
            <a:ext cx="1941408" cy="298449"/>
          </a:xfrm>
          <a:prstGeom prst="rect">
            <a:avLst/>
          </a:prstGeom>
          <a:solidFill>
            <a:schemeClr val="accent3"/>
          </a:solidFill>
        </p:spPr>
        <p:txBody>
          <a:bodyPr/>
          <a:lstStyle/>
          <a:p>
            <a:pPr marL="457189" indent="-457189" algn="ctr">
              <a:spcBef>
                <a:spcPct val="20000"/>
              </a:spcBef>
              <a:defRPr/>
            </a:pPr>
            <a:r>
              <a:rPr lang="en-GB" sz="1400" dirty="0">
                <a:solidFill>
                  <a:schemeClr val="bg1">
                    <a:lumMod val="95000"/>
                  </a:schemeClr>
                </a:solidFill>
              </a:rPr>
              <a:t>BRANDING </a:t>
            </a:r>
            <a:r>
              <a:rPr lang="id-ID" sz="1400" dirty="0">
                <a:solidFill>
                  <a:schemeClr val="bg1">
                    <a:lumMod val="95000"/>
                  </a:schemeClr>
                </a:solidFill>
              </a:rPr>
              <a:t> IMAGE</a:t>
            </a:r>
            <a:endParaRPr lang="en-GB" sz="1400" dirty="0">
              <a:solidFill>
                <a:schemeClr val="bg1">
                  <a:lumMod val="95000"/>
                </a:schemeClr>
              </a:solidFill>
            </a:endParaRPr>
          </a:p>
        </p:txBody>
      </p:sp>
      <p:sp>
        <p:nvSpPr>
          <p:cNvPr id="25" name="Text Placeholder 148"/>
          <p:cNvSpPr txBox="1">
            <a:spLocks/>
          </p:cNvSpPr>
          <p:nvPr/>
        </p:nvSpPr>
        <p:spPr>
          <a:xfrm rot="18900000">
            <a:off x="7958353" y="4123384"/>
            <a:ext cx="2120912" cy="298449"/>
          </a:xfrm>
          <a:prstGeom prst="rect">
            <a:avLst/>
          </a:prstGeom>
          <a:solidFill>
            <a:schemeClr val="accent1"/>
          </a:solidFill>
        </p:spPr>
        <p:txBody>
          <a:bodyPr/>
          <a:lstStyle/>
          <a:p>
            <a:pPr marL="457189" indent="-457189" algn="ctr">
              <a:spcBef>
                <a:spcPct val="20000"/>
              </a:spcBef>
              <a:defRPr/>
            </a:pPr>
            <a:r>
              <a:rPr lang="en-GB" sz="1400" dirty="0">
                <a:solidFill>
                  <a:schemeClr val="bg1">
                    <a:lumMod val="95000"/>
                  </a:schemeClr>
                </a:solidFill>
              </a:rPr>
              <a:t>ONLINE </a:t>
            </a:r>
            <a:r>
              <a:rPr lang="id-ID" sz="1400" dirty="0">
                <a:solidFill>
                  <a:schemeClr val="bg1">
                    <a:lumMod val="95000"/>
                  </a:schemeClr>
                </a:solidFill>
              </a:rPr>
              <a:t> GAMES</a:t>
            </a:r>
            <a:endParaRPr lang="en-GB" sz="1400" dirty="0">
              <a:solidFill>
                <a:schemeClr val="bg1">
                  <a:lumMod val="95000"/>
                </a:schemeClr>
              </a:solidFill>
            </a:endParaRPr>
          </a:p>
        </p:txBody>
      </p:sp>
      <p:sp>
        <p:nvSpPr>
          <p:cNvPr id="26" name="Text Placeholder 166"/>
          <p:cNvSpPr txBox="1">
            <a:spLocks/>
          </p:cNvSpPr>
          <p:nvPr/>
        </p:nvSpPr>
        <p:spPr>
          <a:xfrm rot="18900000">
            <a:off x="6701277" y="3899448"/>
            <a:ext cx="2388085" cy="298449"/>
          </a:xfrm>
          <a:prstGeom prst="rect">
            <a:avLst/>
          </a:prstGeom>
          <a:solidFill>
            <a:schemeClr val="accent2"/>
          </a:solidFill>
        </p:spPr>
        <p:txBody>
          <a:bodyPr/>
          <a:lstStyle/>
          <a:p>
            <a:pPr marL="457189" indent="-457189" algn="ctr">
              <a:spcBef>
                <a:spcPct val="20000"/>
              </a:spcBef>
              <a:defRPr/>
            </a:pPr>
            <a:r>
              <a:rPr lang="id-ID" sz="1400" dirty="0">
                <a:solidFill>
                  <a:schemeClr val="bg1">
                    <a:lumMod val="95000"/>
                  </a:schemeClr>
                </a:solidFill>
              </a:rPr>
              <a:t>TUTORIAL MARKETING</a:t>
            </a:r>
            <a:endParaRPr lang="en-GB" sz="1400" dirty="0">
              <a:solidFill>
                <a:schemeClr val="bg1">
                  <a:lumMod val="95000"/>
                </a:schemeClr>
              </a:solidFill>
            </a:endParaRPr>
          </a:p>
        </p:txBody>
      </p:sp>
      <p:sp>
        <p:nvSpPr>
          <p:cNvPr id="27" name="Text Placeholder 148"/>
          <p:cNvSpPr txBox="1">
            <a:spLocks/>
          </p:cNvSpPr>
          <p:nvPr/>
        </p:nvSpPr>
        <p:spPr>
          <a:xfrm rot="18900000">
            <a:off x="8579193" y="3949288"/>
            <a:ext cx="2120912" cy="298449"/>
          </a:xfrm>
          <a:prstGeom prst="rect">
            <a:avLst/>
          </a:prstGeom>
          <a:solidFill>
            <a:schemeClr val="tx2"/>
          </a:solidFill>
        </p:spPr>
        <p:txBody>
          <a:bodyPr/>
          <a:lstStyle/>
          <a:p>
            <a:pPr marL="457189" indent="-457189" algn="ctr">
              <a:spcBef>
                <a:spcPct val="20000"/>
              </a:spcBef>
              <a:defRPr/>
            </a:pPr>
            <a:r>
              <a:rPr lang="en-GB" sz="1400" dirty="0">
                <a:solidFill>
                  <a:schemeClr val="bg1">
                    <a:lumMod val="95000"/>
                  </a:schemeClr>
                </a:solidFill>
              </a:rPr>
              <a:t>ONLINE </a:t>
            </a:r>
            <a:r>
              <a:rPr lang="id-ID" sz="1400" dirty="0">
                <a:solidFill>
                  <a:schemeClr val="bg1">
                    <a:lumMod val="95000"/>
                  </a:schemeClr>
                </a:solidFill>
              </a:rPr>
              <a:t> GAMES</a:t>
            </a:r>
            <a:endParaRPr lang="en-GB" sz="1400" dirty="0">
              <a:solidFill>
                <a:schemeClr val="bg1">
                  <a:lumMod val="95000"/>
                </a:schemeClr>
              </a:solidFill>
            </a:endParaRPr>
          </a:p>
        </p:txBody>
      </p:sp>
      <p:sp>
        <p:nvSpPr>
          <p:cNvPr id="28" name="Rectangle 27"/>
          <p:cNvSpPr/>
          <p:nvPr/>
        </p:nvSpPr>
        <p:spPr>
          <a:xfrm>
            <a:off x="410863" y="5680538"/>
            <a:ext cx="11191650" cy="757130"/>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smtClean="0">
              <a:solidFill>
                <a:schemeClr val="tx2"/>
              </a:solidFill>
              <a:latin typeface="Lato Light" pitchFamily="34" charset="0"/>
              <a:ea typeface="Open Sans Condensed Light" pitchFamily="34" charset="0"/>
              <a:cs typeface="Open Sans Condensed Light" pitchFamily="34" charset="0"/>
            </a:endParaRPr>
          </a:p>
          <a:p>
            <a:pPr algn="just">
              <a:lnSpc>
                <a:spcPct val="120000"/>
              </a:lnSpc>
            </a:pPr>
            <a:endParaRPr lang="en-US" sz="1200" dirty="0">
              <a:solidFill>
                <a:schemeClr val="tx2"/>
              </a:solidFill>
              <a:latin typeface="Lato Light" pitchFamily="34" charset="0"/>
              <a:ea typeface="Open Sans Condensed Light" pitchFamily="34" charset="0"/>
              <a:cs typeface="Open Sans Condensed Light" pitchFamily="34" charset="0"/>
            </a:endParaRPr>
          </a:p>
        </p:txBody>
      </p:sp>
    </p:spTree>
    <p:extLst>
      <p:ext uri="{BB962C8B-B14F-4D97-AF65-F5344CB8AC3E}">
        <p14:creationId xmlns:p14="http://schemas.microsoft.com/office/powerpoint/2010/main" val="2595551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8" fill="hold" nodeType="afterEffect">
                                  <p:stCondLst>
                                    <p:cond delay="0"/>
                                  </p:stCondLst>
                                  <p:childTnLst>
                                    <p:set>
                                      <p:cBhvr>
                                        <p:cTn id="16" dur="1" fill="hold">
                                          <p:stCondLst>
                                            <p:cond delay="0"/>
                                          </p:stCondLst>
                                        </p:cTn>
                                        <p:tgtEl>
                                          <p:spTgt spid="9">
                                            <p:bg/>
                                          </p:spTgt>
                                        </p:tgtEl>
                                        <p:attrNameLst>
                                          <p:attrName>style.visibility</p:attrName>
                                        </p:attrNameLst>
                                      </p:cBhvr>
                                      <p:to>
                                        <p:strVal val="visible"/>
                                      </p:to>
                                    </p:set>
                                    <p:animEffect transition="in" filter="wipe(left)">
                                      <p:cBhvr>
                                        <p:cTn id="17" dur="150"/>
                                        <p:tgtEl>
                                          <p:spTgt spid="9">
                                            <p:bg/>
                                          </p:spTgt>
                                        </p:tgtEl>
                                      </p:cBhvr>
                                    </p:animEffect>
                                  </p:childTnLst>
                                </p:cTn>
                              </p:par>
                              <p:par>
                                <p:cTn id="18" presetID="22" presetClass="entr" presetSubtype="8" fill="hold" nodeType="with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wipe(left)">
                                      <p:cBhvr>
                                        <p:cTn id="20" dur="150"/>
                                        <p:tgtEl>
                                          <p:spTgt spid="9">
                                            <p:txEl>
                                              <p:pRg st="0" end="0"/>
                                            </p:txEl>
                                          </p:spTgt>
                                        </p:tgtEl>
                                      </p:cBhvr>
                                    </p:animEffect>
                                  </p:childTnLst>
                                </p:cTn>
                              </p:par>
                            </p:childTnLst>
                          </p:cTn>
                        </p:par>
                        <p:par>
                          <p:cTn id="21" fill="hold">
                            <p:stCondLst>
                              <p:cond delay="950"/>
                            </p:stCondLst>
                            <p:childTnLst>
                              <p:par>
                                <p:cTn id="22" presetID="22" presetClass="entr" presetSubtype="8" fill="hold" nodeType="afterEffect">
                                  <p:stCondLst>
                                    <p:cond delay="0"/>
                                  </p:stCondLst>
                                  <p:childTnLst>
                                    <p:set>
                                      <p:cBhvr>
                                        <p:cTn id="23" dur="1" fill="hold">
                                          <p:stCondLst>
                                            <p:cond delay="0"/>
                                          </p:stCondLst>
                                        </p:cTn>
                                        <p:tgtEl>
                                          <p:spTgt spid="10">
                                            <p:bg/>
                                          </p:spTgt>
                                        </p:tgtEl>
                                        <p:attrNameLst>
                                          <p:attrName>style.visibility</p:attrName>
                                        </p:attrNameLst>
                                      </p:cBhvr>
                                      <p:to>
                                        <p:strVal val="visible"/>
                                      </p:to>
                                    </p:set>
                                    <p:animEffect transition="in" filter="wipe(left)">
                                      <p:cBhvr>
                                        <p:cTn id="24" dur="150"/>
                                        <p:tgtEl>
                                          <p:spTgt spid="10">
                                            <p:bg/>
                                          </p:spTgt>
                                        </p:tgtEl>
                                      </p:cBhvr>
                                    </p:animEffect>
                                  </p:childTnLst>
                                </p:cTn>
                              </p:par>
                              <p:par>
                                <p:cTn id="25" presetID="22" presetClass="entr" presetSubtype="8"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150"/>
                                        <p:tgtEl>
                                          <p:spTgt spid="10">
                                            <p:txEl>
                                              <p:pRg st="0" end="0"/>
                                            </p:txEl>
                                          </p:spTgt>
                                        </p:tgtEl>
                                      </p:cBhvr>
                                    </p:animEffect>
                                  </p:childTnLst>
                                </p:cTn>
                              </p:par>
                            </p:childTnLst>
                          </p:cTn>
                        </p:par>
                        <p:par>
                          <p:cTn id="28" fill="hold">
                            <p:stCondLst>
                              <p:cond delay="1100"/>
                            </p:stCondLst>
                            <p:childTnLst>
                              <p:par>
                                <p:cTn id="29" presetID="22" presetClass="entr" presetSubtype="8" fill="hold" nodeType="afterEffect">
                                  <p:stCondLst>
                                    <p:cond delay="0"/>
                                  </p:stCondLst>
                                  <p:childTnLst>
                                    <p:set>
                                      <p:cBhvr>
                                        <p:cTn id="30" dur="1" fill="hold">
                                          <p:stCondLst>
                                            <p:cond delay="0"/>
                                          </p:stCondLst>
                                        </p:cTn>
                                        <p:tgtEl>
                                          <p:spTgt spid="11">
                                            <p:bg/>
                                          </p:spTgt>
                                        </p:tgtEl>
                                        <p:attrNameLst>
                                          <p:attrName>style.visibility</p:attrName>
                                        </p:attrNameLst>
                                      </p:cBhvr>
                                      <p:to>
                                        <p:strVal val="visible"/>
                                      </p:to>
                                    </p:set>
                                    <p:animEffect transition="in" filter="wipe(left)">
                                      <p:cBhvr>
                                        <p:cTn id="31" dur="150"/>
                                        <p:tgtEl>
                                          <p:spTgt spid="11">
                                            <p:bg/>
                                          </p:spTgt>
                                        </p:tgtEl>
                                      </p:cBhvr>
                                    </p:animEffect>
                                  </p:childTnLst>
                                </p:cTn>
                              </p:par>
                              <p:par>
                                <p:cTn id="32" presetID="22" presetClass="entr" presetSubtype="8" fill="hold" nodeType="withEffect">
                                  <p:stCondLst>
                                    <p:cond delay="0"/>
                                  </p:stCondLst>
                                  <p:childTnLst>
                                    <p:set>
                                      <p:cBhvr>
                                        <p:cTn id="33" dur="1" fill="hold">
                                          <p:stCondLst>
                                            <p:cond delay="0"/>
                                          </p:stCondLst>
                                        </p:cTn>
                                        <p:tgtEl>
                                          <p:spTgt spid="11">
                                            <p:txEl>
                                              <p:pRg st="0" end="0"/>
                                            </p:txEl>
                                          </p:spTgt>
                                        </p:tgtEl>
                                        <p:attrNameLst>
                                          <p:attrName>style.visibility</p:attrName>
                                        </p:attrNameLst>
                                      </p:cBhvr>
                                      <p:to>
                                        <p:strVal val="visible"/>
                                      </p:to>
                                    </p:set>
                                    <p:animEffect transition="in" filter="wipe(left)">
                                      <p:cBhvr>
                                        <p:cTn id="34" dur="150"/>
                                        <p:tgtEl>
                                          <p:spTgt spid="11">
                                            <p:txEl>
                                              <p:pRg st="0" end="0"/>
                                            </p:txEl>
                                          </p:spTgt>
                                        </p:tgtEl>
                                      </p:cBhvr>
                                    </p:animEffect>
                                  </p:childTnLst>
                                </p:cTn>
                              </p:par>
                            </p:childTnLst>
                          </p:cTn>
                        </p:par>
                        <p:par>
                          <p:cTn id="35" fill="hold">
                            <p:stCondLst>
                              <p:cond delay="1250"/>
                            </p:stCondLst>
                            <p:childTnLst>
                              <p:par>
                                <p:cTn id="36" presetID="22" presetClass="entr" presetSubtype="8" fill="hold" nodeType="afterEffect">
                                  <p:stCondLst>
                                    <p:cond delay="0"/>
                                  </p:stCondLst>
                                  <p:childTnLst>
                                    <p:set>
                                      <p:cBhvr>
                                        <p:cTn id="37" dur="1" fill="hold">
                                          <p:stCondLst>
                                            <p:cond delay="0"/>
                                          </p:stCondLst>
                                        </p:cTn>
                                        <p:tgtEl>
                                          <p:spTgt spid="12">
                                            <p:bg/>
                                          </p:spTgt>
                                        </p:tgtEl>
                                        <p:attrNameLst>
                                          <p:attrName>style.visibility</p:attrName>
                                        </p:attrNameLst>
                                      </p:cBhvr>
                                      <p:to>
                                        <p:strVal val="visible"/>
                                      </p:to>
                                    </p:set>
                                    <p:animEffect transition="in" filter="wipe(left)">
                                      <p:cBhvr>
                                        <p:cTn id="38" dur="150"/>
                                        <p:tgtEl>
                                          <p:spTgt spid="12">
                                            <p:bg/>
                                          </p:spTgt>
                                        </p:tgtEl>
                                      </p:cBhvr>
                                    </p:animEffect>
                                  </p:childTnLst>
                                </p:cTn>
                              </p:par>
                              <p:par>
                                <p:cTn id="39" presetID="22" presetClass="entr" presetSubtype="8" fill="hold" nodeType="with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150"/>
                                        <p:tgtEl>
                                          <p:spTgt spid="12">
                                            <p:txEl>
                                              <p:pRg st="0" end="0"/>
                                            </p:txEl>
                                          </p:spTgt>
                                        </p:tgtEl>
                                      </p:cBhvr>
                                    </p:animEffect>
                                  </p:childTnLst>
                                </p:cTn>
                              </p:par>
                            </p:childTnLst>
                          </p:cTn>
                        </p:par>
                        <p:par>
                          <p:cTn id="42" fill="hold">
                            <p:stCondLst>
                              <p:cond delay="1400"/>
                            </p:stCondLst>
                            <p:childTnLst>
                              <p:par>
                                <p:cTn id="43" presetID="22" presetClass="entr" presetSubtype="8" fill="hold" nodeType="afterEffect">
                                  <p:stCondLst>
                                    <p:cond delay="0"/>
                                  </p:stCondLst>
                                  <p:childTnLst>
                                    <p:set>
                                      <p:cBhvr>
                                        <p:cTn id="44" dur="1" fill="hold">
                                          <p:stCondLst>
                                            <p:cond delay="0"/>
                                          </p:stCondLst>
                                        </p:cTn>
                                        <p:tgtEl>
                                          <p:spTgt spid="13">
                                            <p:bg/>
                                          </p:spTgt>
                                        </p:tgtEl>
                                        <p:attrNameLst>
                                          <p:attrName>style.visibility</p:attrName>
                                        </p:attrNameLst>
                                      </p:cBhvr>
                                      <p:to>
                                        <p:strVal val="visible"/>
                                      </p:to>
                                    </p:set>
                                    <p:animEffect transition="in" filter="wipe(left)">
                                      <p:cBhvr>
                                        <p:cTn id="45" dur="150"/>
                                        <p:tgtEl>
                                          <p:spTgt spid="13">
                                            <p:bg/>
                                          </p:spTgt>
                                        </p:tgtEl>
                                      </p:cBhvr>
                                    </p:animEffect>
                                  </p:childTnLst>
                                </p:cTn>
                              </p:par>
                              <p:par>
                                <p:cTn id="46" presetID="22" presetClass="entr" presetSubtype="8" fill="hold" nodeType="withEffect">
                                  <p:stCondLst>
                                    <p:cond delay="0"/>
                                  </p:stCondLst>
                                  <p:childTnLst>
                                    <p:set>
                                      <p:cBhvr>
                                        <p:cTn id="47" dur="1" fill="hold">
                                          <p:stCondLst>
                                            <p:cond delay="0"/>
                                          </p:stCondLst>
                                        </p:cTn>
                                        <p:tgtEl>
                                          <p:spTgt spid="13">
                                            <p:txEl>
                                              <p:pRg st="0" end="0"/>
                                            </p:txEl>
                                          </p:spTgt>
                                        </p:tgtEl>
                                        <p:attrNameLst>
                                          <p:attrName>style.visibility</p:attrName>
                                        </p:attrNameLst>
                                      </p:cBhvr>
                                      <p:to>
                                        <p:strVal val="visible"/>
                                      </p:to>
                                    </p:set>
                                    <p:animEffect transition="in" filter="wipe(left)">
                                      <p:cBhvr>
                                        <p:cTn id="48" dur="150"/>
                                        <p:tgtEl>
                                          <p:spTgt spid="13">
                                            <p:txEl>
                                              <p:pRg st="0" end="0"/>
                                            </p:txEl>
                                          </p:spTgt>
                                        </p:tgtEl>
                                      </p:cBhvr>
                                    </p:animEffect>
                                  </p:childTnLst>
                                </p:cTn>
                              </p:par>
                            </p:childTnLst>
                          </p:cTn>
                        </p:par>
                        <p:par>
                          <p:cTn id="49" fill="hold">
                            <p:stCondLst>
                              <p:cond delay="1550"/>
                            </p:stCondLst>
                            <p:childTnLst>
                              <p:par>
                                <p:cTn id="50" presetID="22" presetClass="entr" presetSubtype="8" fill="hold" nodeType="afterEffect">
                                  <p:stCondLst>
                                    <p:cond delay="0"/>
                                  </p:stCondLst>
                                  <p:childTnLst>
                                    <p:set>
                                      <p:cBhvr>
                                        <p:cTn id="51" dur="1" fill="hold">
                                          <p:stCondLst>
                                            <p:cond delay="0"/>
                                          </p:stCondLst>
                                        </p:cTn>
                                        <p:tgtEl>
                                          <p:spTgt spid="14">
                                            <p:bg/>
                                          </p:spTgt>
                                        </p:tgtEl>
                                        <p:attrNameLst>
                                          <p:attrName>style.visibility</p:attrName>
                                        </p:attrNameLst>
                                      </p:cBhvr>
                                      <p:to>
                                        <p:strVal val="visible"/>
                                      </p:to>
                                    </p:set>
                                    <p:animEffect transition="in" filter="wipe(left)">
                                      <p:cBhvr>
                                        <p:cTn id="52" dur="150"/>
                                        <p:tgtEl>
                                          <p:spTgt spid="14">
                                            <p:bg/>
                                          </p:spTgt>
                                        </p:tgtEl>
                                      </p:cBhvr>
                                    </p:animEffect>
                                  </p:childTnLst>
                                </p:cTn>
                              </p:par>
                              <p:par>
                                <p:cTn id="53" presetID="22" presetClass="entr" presetSubtype="8" fill="hold" nodeType="with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Effect transition="in" filter="wipe(left)">
                                      <p:cBhvr>
                                        <p:cTn id="55" dur="150"/>
                                        <p:tgtEl>
                                          <p:spTgt spid="14">
                                            <p:txEl>
                                              <p:pRg st="0" end="0"/>
                                            </p:txEl>
                                          </p:spTgt>
                                        </p:tgtEl>
                                      </p:cBhvr>
                                    </p:animEffect>
                                  </p:childTnLst>
                                </p:cTn>
                              </p:par>
                            </p:childTnLst>
                          </p:cTn>
                        </p:par>
                        <p:par>
                          <p:cTn id="56" fill="hold">
                            <p:stCondLst>
                              <p:cond delay="1700"/>
                            </p:stCondLst>
                            <p:childTnLst>
                              <p:par>
                                <p:cTn id="57" presetID="22" presetClass="entr" presetSubtype="8" fill="hold" nodeType="afterEffect">
                                  <p:stCondLst>
                                    <p:cond delay="0"/>
                                  </p:stCondLst>
                                  <p:childTnLst>
                                    <p:set>
                                      <p:cBhvr>
                                        <p:cTn id="58" dur="1" fill="hold">
                                          <p:stCondLst>
                                            <p:cond delay="0"/>
                                          </p:stCondLst>
                                        </p:cTn>
                                        <p:tgtEl>
                                          <p:spTgt spid="15">
                                            <p:bg/>
                                          </p:spTgt>
                                        </p:tgtEl>
                                        <p:attrNameLst>
                                          <p:attrName>style.visibility</p:attrName>
                                        </p:attrNameLst>
                                      </p:cBhvr>
                                      <p:to>
                                        <p:strVal val="visible"/>
                                      </p:to>
                                    </p:set>
                                    <p:animEffect transition="in" filter="wipe(left)">
                                      <p:cBhvr>
                                        <p:cTn id="59" dur="150"/>
                                        <p:tgtEl>
                                          <p:spTgt spid="15">
                                            <p:bg/>
                                          </p:spTgt>
                                        </p:tgtEl>
                                      </p:cBhvr>
                                    </p:animEffect>
                                  </p:childTnLst>
                                </p:cTn>
                              </p:par>
                              <p:par>
                                <p:cTn id="60" presetID="22" presetClass="entr" presetSubtype="8" fill="hold" nodeType="withEffect">
                                  <p:stCondLst>
                                    <p:cond delay="0"/>
                                  </p:stCondLst>
                                  <p:childTnLst>
                                    <p:set>
                                      <p:cBhvr>
                                        <p:cTn id="61" dur="1" fill="hold">
                                          <p:stCondLst>
                                            <p:cond delay="0"/>
                                          </p:stCondLst>
                                        </p:cTn>
                                        <p:tgtEl>
                                          <p:spTgt spid="15">
                                            <p:txEl>
                                              <p:pRg st="0" end="0"/>
                                            </p:txEl>
                                          </p:spTgt>
                                        </p:tgtEl>
                                        <p:attrNameLst>
                                          <p:attrName>style.visibility</p:attrName>
                                        </p:attrNameLst>
                                      </p:cBhvr>
                                      <p:to>
                                        <p:strVal val="visible"/>
                                      </p:to>
                                    </p:set>
                                    <p:animEffect transition="in" filter="wipe(left)">
                                      <p:cBhvr>
                                        <p:cTn id="62" dur="150"/>
                                        <p:tgtEl>
                                          <p:spTgt spid="15">
                                            <p:txEl>
                                              <p:pRg st="0" end="0"/>
                                            </p:txEl>
                                          </p:spTgt>
                                        </p:tgtEl>
                                      </p:cBhvr>
                                    </p:animEffect>
                                  </p:childTnLst>
                                </p:cTn>
                              </p:par>
                            </p:childTnLst>
                          </p:cTn>
                        </p:par>
                        <p:par>
                          <p:cTn id="63" fill="hold">
                            <p:stCondLst>
                              <p:cond delay="1850"/>
                            </p:stCondLst>
                            <p:childTnLst>
                              <p:par>
                                <p:cTn id="64" presetID="22" presetClass="entr" presetSubtype="8" fill="hold" nodeType="afterEffect">
                                  <p:stCondLst>
                                    <p:cond delay="0"/>
                                  </p:stCondLst>
                                  <p:childTnLst>
                                    <p:set>
                                      <p:cBhvr>
                                        <p:cTn id="65" dur="1" fill="hold">
                                          <p:stCondLst>
                                            <p:cond delay="0"/>
                                          </p:stCondLst>
                                        </p:cTn>
                                        <p:tgtEl>
                                          <p:spTgt spid="16">
                                            <p:bg/>
                                          </p:spTgt>
                                        </p:tgtEl>
                                        <p:attrNameLst>
                                          <p:attrName>style.visibility</p:attrName>
                                        </p:attrNameLst>
                                      </p:cBhvr>
                                      <p:to>
                                        <p:strVal val="visible"/>
                                      </p:to>
                                    </p:set>
                                    <p:animEffect transition="in" filter="wipe(left)">
                                      <p:cBhvr>
                                        <p:cTn id="66" dur="150"/>
                                        <p:tgtEl>
                                          <p:spTgt spid="16">
                                            <p:bg/>
                                          </p:spTgt>
                                        </p:tgtEl>
                                      </p:cBhvr>
                                    </p:animEffect>
                                  </p:childTnLst>
                                </p:cTn>
                              </p:par>
                              <p:par>
                                <p:cTn id="67" presetID="22" presetClass="entr" presetSubtype="8" fill="hold" nodeType="withEffect">
                                  <p:stCondLst>
                                    <p:cond delay="0"/>
                                  </p:stCondLst>
                                  <p:childTnLst>
                                    <p:set>
                                      <p:cBhvr>
                                        <p:cTn id="68" dur="1" fill="hold">
                                          <p:stCondLst>
                                            <p:cond delay="0"/>
                                          </p:stCondLst>
                                        </p:cTn>
                                        <p:tgtEl>
                                          <p:spTgt spid="16">
                                            <p:txEl>
                                              <p:pRg st="0" end="0"/>
                                            </p:txEl>
                                          </p:spTgt>
                                        </p:tgtEl>
                                        <p:attrNameLst>
                                          <p:attrName>style.visibility</p:attrName>
                                        </p:attrNameLst>
                                      </p:cBhvr>
                                      <p:to>
                                        <p:strVal val="visible"/>
                                      </p:to>
                                    </p:set>
                                    <p:animEffect transition="in" filter="wipe(left)">
                                      <p:cBhvr>
                                        <p:cTn id="69" dur="150"/>
                                        <p:tgtEl>
                                          <p:spTgt spid="16">
                                            <p:txEl>
                                              <p:pRg st="0" end="0"/>
                                            </p:txEl>
                                          </p:spTgt>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20">
                                            <p:bg/>
                                          </p:spTgt>
                                        </p:tgtEl>
                                        <p:attrNameLst>
                                          <p:attrName>style.visibility</p:attrName>
                                        </p:attrNameLst>
                                      </p:cBhvr>
                                      <p:to>
                                        <p:strVal val="visible"/>
                                      </p:to>
                                    </p:set>
                                    <p:animEffect transition="in" filter="wipe(left)">
                                      <p:cBhvr>
                                        <p:cTn id="73" dur="150"/>
                                        <p:tgtEl>
                                          <p:spTgt spid="20">
                                            <p:bg/>
                                          </p:spTgt>
                                        </p:tgtEl>
                                      </p:cBhvr>
                                    </p:animEffect>
                                  </p:childTnLst>
                                </p:cTn>
                              </p:par>
                              <p:par>
                                <p:cTn id="74" presetID="22" presetClass="entr" presetSubtype="8" fill="hold" nodeType="withEffect">
                                  <p:stCondLst>
                                    <p:cond delay="0"/>
                                  </p:stCondLst>
                                  <p:childTnLst>
                                    <p:set>
                                      <p:cBhvr>
                                        <p:cTn id="75" dur="1" fill="hold">
                                          <p:stCondLst>
                                            <p:cond delay="0"/>
                                          </p:stCondLst>
                                        </p:cTn>
                                        <p:tgtEl>
                                          <p:spTgt spid="20">
                                            <p:txEl>
                                              <p:pRg st="0" end="0"/>
                                            </p:txEl>
                                          </p:spTgt>
                                        </p:tgtEl>
                                        <p:attrNameLst>
                                          <p:attrName>style.visibility</p:attrName>
                                        </p:attrNameLst>
                                      </p:cBhvr>
                                      <p:to>
                                        <p:strVal val="visible"/>
                                      </p:to>
                                    </p:set>
                                    <p:animEffect transition="in" filter="wipe(left)">
                                      <p:cBhvr>
                                        <p:cTn id="76" dur="150"/>
                                        <p:tgtEl>
                                          <p:spTgt spid="20">
                                            <p:txEl>
                                              <p:pRg st="0" end="0"/>
                                            </p:txEl>
                                          </p:spTgt>
                                        </p:tgtEl>
                                      </p:cBhvr>
                                    </p:animEffect>
                                  </p:childTnLst>
                                </p:cTn>
                              </p:par>
                            </p:childTnLst>
                          </p:cTn>
                        </p:par>
                        <p:par>
                          <p:cTn id="77" fill="hold">
                            <p:stCondLst>
                              <p:cond delay="2150"/>
                            </p:stCondLst>
                            <p:childTnLst>
                              <p:par>
                                <p:cTn id="78" presetID="22" presetClass="entr" presetSubtype="8" fill="hold" nodeType="afterEffect">
                                  <p:stCondLst>
                                    <p:cond delay="0"/>
                                  </p:stCondLst>
                                  <p:childTnLst>
                                    <p:set>
                                      <p:cBhvr>
                                        <p:cTn id="79" dur="1" fill="hold">
                                          <p:stCondLst>
                                            <p:cond delay="0"/>
                                          </p:stCondLst>
                                        </p:cTn>
                                        <p:tgtEl>
                                          <p:spTgt spid="21">
                                            <p:bg/>
                                          </p:spTgt>
                                        </p:tgtEl>
                                        <p:attrNameLst>
                                          <p:attrName>style.visibility</p:attrName>
                                        </p:attrNameLst>
                                      </p:cBhvr>
                                      <p:to>
                                        <p:strVal val="visible"/>
                                      </p:to>
                                    </p:set>
                                    <p:animEffect transition="in" filter="wipe(left)">
                                      <p:cBhvr>
                                        <p:cTn id="80" dur="150"/>
                                        <p:tgtEl>
                                          <p:spTgt spid="21">
                                            <p:bg/>
                                          </p:spTgt>
                                        </p:tgtEl>
                                      </p:cBhvr>
                                    </p:animEffect>
                                  </p:childTnLst>
                                </p:cTn>
                              </p:par>
                              <p:par>
                                <p:cTn id="81" presetID="22" presetClass="entr" presetSubtype="8" fill="hold" nodeType="withEffect">
                                  <p:stCondLst>
                                    <p:cond delay="0"/>
                                  </p:stCondLst>
                                  <p:childTnLst>
                                    <p:set>
                                      <p:cBhvr>
                                        <p:cTn id="82" dur="1" fill="hold">
                                          <p:stCondLst>
                                            <p:cond delay="0"/>
                                          </p:stCondLst>
                                        </p:cTn>
                                        <p:tgtEl>
                                          <p:spTgt spid="21">
                                            <p:txEl>
                                              <p:pRg st="0" end="0"/>
                                            </p:txEl>
                                          </p:spTgt>
                                        </p:tgtEl>
                                        <p:attrNameLst>
                                          <p:attrName>style.visibility</p:attrName>
                                        </p:attrNameLst>
                                      </p:cBhvr>
                                      <p:to>
                                        <p:strVal val="visible"/>
                                      </p:to>
                                    </p:set>
                                    <p:animEffect transition="in" filter="wipe(left)">
                                      <p:cBhvr>
                                        <p:cTn id="83" dur="150"/>
                                        <p:tgtEl>
                                          <p:spTgt spid="21">
                                            <p:txEl>
                                              <p:pRg st="0" end="0"/>
                                            </p:txEl>
                                          </p:spTgt>
                                        </p:tgtEl>
                                      </p:cBhvr>
                                    </p:animEffect>
                                  </p:childTnLst>
                                </p:cTn>
                              </p:par>
                            </p:childTnLst>
                          </p:cTn>
                        </p:par>
                        <p:par>
                          <p:cTn id="84" fill="hold">
                            <p:stCondLst>
                              <p:cond delay="2300"/>
                            </p:stCondLst>
                            <p:childTnLst>
                              <p:par>
                                <p:cTn id="85" presetID="22" presetClass="entr" presetSubtype="8" fill="hold" nodeType="afterEffect">
                                  <p:stCondLst>
                                    <p:cond delay="0"/>
                                  </p:stCondLst>
                                  <p:childTnLst>
                                    <p:set>
                                      <p:cBhvr>
                                        <p:cTn id="86" dur="1" fill="hold">
                                          <p:stCondLst>
                                            <p:cond delay="0"/>
                                          </p:stCondLst>
                                        </p:cTn>
                                        <p:tgtEl>
                                          <p:spTgt spid="22">
                                            <p:bg/>
                                          </p:spTgt>
                                        </p:tgtEl>
                                        <p:attrNameLst>
                                          <p:attrName>style.visibility</p:attrName>
                                        </p:attrNameLst>
                                      </p:cBhvr>
                                      <p:to>
                                        <p:strVal val="visible"/>
                                      </p:to>
                                    </p:set>
                                    <p:animEffect transition="in" filter="wipe(left)">
                                      <p:cBhvr>
                                        <p:cTn id="87" dur="150"/>
                                        <p:tgtEl>
                                          <p:spTgt spid="22">
                                            <p:bg/>
                                          </p:spTgt>
                                        </p:tgtEl>
                                      </p:cBhvr>
                                    </p:animEffect>
                                  </p:childTnLst>
                                </p:cTn>
                              </p:par>
                              <p:par>
                                <p:cTn id="88" presetID="22" presetClass="entr" presetSubtype="8" fill="hold" nodeType="withEffect">
                                  <p:stCondLst>
                                    <p:cond delay="0"/>
                                  </p:stCondLst>
                                  <p:childTnLst>
                                    <p:set>
                                      <p:cBhvr>
                                        <p:cTn id="89" dur="1" fill="hold">
                                          <p:stCondLst>
                                            <p:cond delay="0"/>
                                          </p:stCondLst>
                                        </p:cTn>
                                        <p:tgtEl>
                                          <p:spTgt spid="22">
                                            <p:txEl>
                                              <p:pRg st="0" end="0"/>
                                            </p:txEl>
                                          </p:spTgt>
                                        </p:tgtEl>
                                        <p:attrNameLst>
                                          <p:attrName>style.visibility</p:attrName>
                                        </p:attrNameLst>
                                      </p:cBhvr>
                                      <p:to>
                                        <p:strVal val="visible"/>
                                      </p:to>
                                    </p:set>
                                    <p:animEffect transition="in" filter="wipe(left)">
                                      <p:cBhvr>
                                        <p:cTn id="90" dur="150"/>
                                        <p:tgtEl>
                                          <p:spTgt spid="22">
                                            <p:txEl>
                                              <p:pRg st="0" end="0"/>
                                            </p:txEl>
                                          </p:spTgt>
                                        </p:tgtEl>
                                      </p:cBhvr>
                                    </p:animEffect>
                                  </p:childTnLst>
                                </p:cTn>
                              </p:par>
                            </p:childTnLst>
                          </p:cTn>
                        </p:par>
                        <p:par>
                          <p:cTn id="91" fill="hold">
                            <p:stCondLst>
                              <p:cond delay="2450"/>
                            </p:stCondLst>
                            <p:childTnLst>
                              <p:par>
                                <p:cTn id="92" presetID="22" presetClass="entr" presetSubtype="8" fill="hold" nodeType="afterEffect">
                                  <p:stCondLst>
                                    <p:cond delay="0"/>
                                  </p:stCondLst>
                                  <p:childTnLst>
                                    <p:set>
                                      <p:cBhvr>
                                        <p:cTn id="93" dur="1" fill="hold">
                                          <p:stCondLst>
                                            <p:cond delay="0"/>
                                          </p:stCondLst>
                                        </p:cTn>
                                        <p:tgtEl>
                                          <p:spTgt spid="17">
                                            <p:bg/>
                                          </p:spTgt>
                                        </p:tgtEl>
                                        <p:attrNameLst>
                                          <p:attrName>style.visibility</p:attrName>
                                        </p:attrNameLst>
                                      </p:cBhvr>
                                      <p:to>
                                        <p:strVal val="visible"/>
                                      </p:to>
                                    </p:set>
                                    <p:animEffect transition="in" filter="wipe(left)">
                                      <p:cBhvr>
                                        <p:cTn id="94" dur="150"/>
                                        <p:tgtEl>
                                          <p:spTgt spid="17">
                                            <p:bg/>
                                          </p:spTgt>
                                        </p:tgtEl>
                                      </p:cBhvr>
                                    </p:animEffect>
                                  </p:childTnLst>
                                </p:cTn>
                              </p:par>
                              <p:par>
                                <p:cTn id="95" presetID="22" presetClass="entr" presetSubtype="8" fill="hold" nodeType="withEffect">
                                  <p:stCondLst>
                                    <p:cond delay="0"/>
                                  </p:stCondLst>
                                  <p:childTnLst>
                                    <p:set>
                                      <p:cBhvr>
                                        <p:cTn id="96" dur="1" fill="hold">
                                          <p:stCondLst>
                                            <p:cond delay="0"/>
                                          </p:stCondLst>
                                        </p:cTn>
                                        <p:tgtEl>
                                          <p:spTgt spid="17">
                                            <p:txEl>
                                              <p:pRg st="0" end="0"/>
                                            </p:txEl>
                                          </p:spTgt>
                                        </p:tgtEl>
                                        <p:attrNameLst>
                                          <p:attrName>style.visibility</p:attrName>
                                        </p:attrNameLst>
                                      </p:cBhvr>
                                      <p:to>
                                        <p:strVal val="visible"/>
                                      </p:to>
                                    </p:set>
                                    <p:animEffect transition="in" filter="wipe(left)">
                                      <p:cBhvr>
                                        <p:cTn id="97" dur="150"/>
                                        <p:tgtEl>
                                          <p:spTgt spid="17">
                                            <p:txEl>
                                              <p:pRg st="0" end="0"/>
                                            </p:txEl>
                                          </p:spTgt>
                                        </p:tgtEl>
                                      </p:cBhvr>
                                    </p:animEffect>
                                  </p:childTnLst>
                                </p:cTn>
                              </p:par>
                            </p:childTnLst>
                          </p:cTn>
                        </p:par>
                        <p:par>
                          <p:cTn id="98" fill="hold">
                            <p:stCondLst>
                              <p:cond delay="2600"/>
                            </p:stCondLst>
                            <p:childTnLst>
                              <p:par>
                                <p:cTn id="99" presetID="22" presetClass="entr" presetSubtype="8" fill="hold" nodeType="afterEffect">
                                  <p:stCondLst>
                                    <p:cond delay="0"/>
                                  </p:stCondLst>
                                  <p:childTnLst>
                                    <p:set>
                                      <p:cBhvr>
                                        <p:cTn id="100" dur="1" fill="hold">
                                          <p:stCondLst>
                                            <p:cond delay="0"/>
                                          </p:stCondLst>
                                        </p:cTn>
                                        <p:tgtEl>
                                          <p:spTgt spid="18">
                                            <p:bg/>
                                          </p:spTgt>
                                        </p:tgtEl>
                                        <p:attrNameLst>
                                          <p:attrName>style.visibility</p:attrName>
                                        </p:attrNameLst>
                                      </p:cBhvr>
                                      <p:to>
                                        <p:strVal val="visible"/>
                                      </p:to>
                                    </p:set>
                                    <p:animEffect transition="in" filter="wipe(left)">
                                      <p:cBhvr>
                                        <p:cTn id="101" dur="150"/>
                                        <p:tgtEl>
                                          <p:spTgt spid="18">
                                            <p:bg/>
                                          </p:spTgt>
                                        </p:tgtEl>
                                      </p:cBhvr>
                                    </p:animEffect>
                                  </p:childTnLst>
                                </p:cTn>
                              </p:par>
                              <p:par>
                                <p:cTn id="102" presetID="22" presetClass="entr" presetSubtype="8" fill="hold" nodeType="withEffect">
                                  <p:stCondLst>
                                    <p:cond delay="0"/>
                                  </p:stCondLst>
                                  <p:childTnLst>
                                    <p:set>
                                      <p:cBhvr>
                                        <p:cTn id="103" dur="1" fill="hold">
                                          <p:stCondLst>
                                            <p:cond delay="0"/>
                                          </p:stCondLst>
                                        </p:cTn>
                                        <p:tgtEl>
                                          <p:spTgt spid="18">
                                            <p:txEl>
                                              <p:pRg st="0" end="0"/>
                                            </p:txEl>
                                          </p:spTgt>
                                        </p:tgtEl>
                                        <p:attrNameLst>
                                          <p:attrName>style.visibility</p:attrName>
                                        </p:attrNameLst>
                                      </p:cBhvr>
                                      <p:to>
                                        <p:strVal val="visible"/>
                                      </p:to>
                                    </p:set>
                                    <p:animEffect transition="in" filter="wipe(left)">
                                      <p:cBhvr>
                                        <p:cTn id="104" dur="150"/>
                                        <p:tgtEl>
                                          <p:spTgt spid="18">
                                            <p:txEl>
                                              <p:pRg st="0" end="0"/>
                                            </p:txEl>
                                          </p:spTgt>
                                        </p:tgtEl>
                                      </p:cBhvr>
                                    </p:animEffect>
                                  </p:childTnLst>
                                </p:cTn>
                              </p:par>
                            </p:childTnLst>
                          </p:cTn>
                        </p:par>
                        <p:par>
                          <p:cTn id="105" fill="hold">
                            <p:stCondLst>
                              <p:cond delay="2750"/>
                            </p:stCondLst>
                            <p:childTnLst>
                              <p:par>
                                <p:cTn id="106" presetID="22" presetClass="entr" presetSubtype="8" fill="hold" nodeType="afterEffect">
                                  <p:stCondLst>
                                    <p:cond delay="0"/>
                                  </p:stCondLst>
                                  <p:childTnLst>
                                    <p:set>
                                      <p:cBhvr>
                                        <p:cTn id="107" dur="1" fill="hold">
                                          <p:stCondLst>
                                            <p:cond delay="0"/>
                                          </p:stCondLst>
                                        </p:cTn>
                                        <p:tgtEl>
                                          <p:spTgt spid="19">
                                            <p:bg/>
                                          </p:spTgt>
                                        </p:tgtEl>
                                        <p:attrNameLst>
                                          <p:attrName>style.visibility</p:attrName>
                                        </p:attrNameLst>
                                      </p:cBhvr>
                                      <p:to>
                                        <p:strVal val="visible"/>
                                      </p:to>
                                    </p:set>
                                    <p:animEffect transition="in" filter="wipe(left)">
                                      <p:cBhvr>
                                        <p:cTn id="108" dur="150"/>
                                        <p:tgtEl>
                                          <p:spTgt spid="19">
                                            <p:bg/>
                                          </p:spTgt>
                                        </p:tgtEl>
                                      </p:cBhvr>
                                    </p:animEffect>
                                  </p:childTnLst>
                                </p:cTn>
                              </p:par>
                              <p:par>
                                <p:cTn id="109" presetID="22" presetClass="entr" presetSubtype="8" fill="hold" nodeType="withEffect">
                                  <p:stCondLst>
                                    <p:cond delay="0"/>
                                  </p:stCondLst>
                                  <p:childTnLst>
                                    <p:set>
                                      <p:cBhvr>
                                        <p:cTn id="110" dur="1" fill="hold">
                                          <p:stCondLst>
                                            <p:cond delay="0"/>
                                          </p:stCondLst>
                                        </p:cTn>
                                        <p:tgtEl>
                                          <p:spTgt spid="19">
                                            <p:txEl>
                                              <p:pRg st="0" end="0"/>
                                            </p:txEl>
                                          </p:spTgt>
                                        </p:tgtEl>
                                        <p:attrNameLst>
                                          <p:attrName>style.visibility</p:attrName>
                                        </p:attrNameLst>
                                      </p:cBhvr>
                                      <p:to>
                                        <p:strVal val="visible"/>
                                      </p:to>
                                    </p:set>
                                    <p:animEffect transition="in" filter="wipe(left)">
                                      <p:cBhvr>
                                        <p:cTn id="111" dur="150"/>
                                        <p:tgtEl>
                                          <p:spTgt spid="19">
                                            <p:txEl>
                                              <p:pRg st="0" end="0"/>
                                            </p:txEl>
                                          </p:spTgt>
                                        </p:tgtEl>
                                      </p:cBhvr>
                                    </p:animEffect>
                                  </p:childTnLst>
                                </p:cTn>
                              </p:par>
                            </p:childTnLst>
                          </p:cTn>
                        </p:par>
                        <p:par>
                          <p:cTn id="112" fill="hold">
                            <p:stCondLst>
                              <p:cond delay="2900"/>
                            </p:stCondLst>
                            <p:childTnLst>
                              <p:par>
                                <p:cTn id="113" presetID="22" presetClass="entr" presetSubtype="8" fill="hold" nodeType="afterEffect">
                                  <p:stCondLst>
                                    <p:cond delay="0"/>
                                  </p:stCondLst>
                                  <p:childTnLst>
                                    <p:set>
                                      <p:cBhvr>
                                        <p:cTn id="114" dur="1" fill="hold">
                                          <p:stCondLst>
                                            <p:cond delay="0"/>
                                          </p:stCondLst>
                                        </p:cTn>
                                        <p:tgtEl>
                                          <p:spTgt spid="23">
                                            <p:bg/>
                                          </p:spTgt>
                                        </p:tgtEl>
                                        <p:attrNameLst>
                                          <p:attrName>style.visibility</p:attrName>
                                        </p:attrNameLst>
                                      </p:cBhvr>
                                      <p:to>
                                        <p:strVal val="visible"/>
                                      </p:to>
                                    </p:set>
                                    <p:animEffect transition="in" filter="wipe(left)">
                                      <p:cBhvr>
                                        <p:cTn id="115" dur="150"/>
                                        <p:tgtEl>
                                          <p:spTgt spid="23">
                                            <p:bg/>
                                          </p:spTgt>
                                        </p:tgtEl>
                                      </p:cBhvr>
                                    </p:animEffect>
                                  </p:childTnLst>
                                </p:cTn>
                              </p:par>
                              <p:par>
                                <p:cTn id="116" presetID="22" presetClass="entr" presetSubtype="8" fill="hold" nodeType="withEffect">
                                  <p:stCondLst>
                                    <p:cond delay="0"/>
                                  </p:stCondLst>
                                  <p:childTnLst>
                                    <p:set>
                                      <p:cBhvr>
                                        <p:cTn id="117" dur="1" fill="hold">
                                          <p:stCondLst>
                                            <p:cond delay="0"/>
                                          </p:stCondLst>
                                        </p:cTn>
                                        <p:tgtEl>
                                          <p:spTgt spid="23">
                                            <p:txEl>
                                              <p:pRg st="0" end="0"/>
                                            </p:txEl>
                                          </p:spTgt>
                                        </p:tgtEl>
                                        <p:attrNameLst>
                                          <p:attrName>style.visibility</p:attrName>
                                        </p:attrNameLst>
                                      </p:cBhvr>
                                      <p:to>
                                        <p:strVal val="visible"/>
                                      </p:to>
                                    </p:set>
                                    <p:animEffect transition="in" filter="wipe(left)">
                                      <p:cBhvr>
                                        <p:cTn id="118" dur="150"/>
                                        <p:tgtEl>
                                          <p:spTgt spid="23">
                                            <p:txEl>
                                              <p:pRg st="0" end="0"/>
                                            </p:txEl>
                                          </p:spTgt>
                                        </p:tgtEl>
                                      </p:cBhvr>
                                    </p:animEffect>
                                  </p:childTnLst>
                                </p:cTn>
                              </p:par>
                            </p:childTnLst>
                          </p:cTn>
                        </p:par>
                        <p:par>
                          <p:cTn id="119" fill="hold">
                            <p:stCondLst>
                              <p:cond delay="3050"/>
                            </p:stCondLst>
                            <p:childTnLst>
                              <p:par>
                                <p:cTn id="120" presetID="22" presetClass="entr" presetSubtype="8" fill="hold" nodeType="afterEffect">
                                  <p:stCondLst>
                                    <p:cond delay="0"/>
                                  </p:stCondLst>
                                  <p:childTnLst>
                                    <p:set>
                                      <p:cBhvr>
                                        <p:cTn id="121" dur="1" fill="hold">
                                          <p:stCondLst>
                                            <p:cond delay="0"/>
                                          </p:stCondLst>
                                        </p:cTn>
                                        <p:tgtEl>
                                          <p:spTgt spid="24">
                                            <p:bg/>
                                          </p:spTgt>
                                        </p:tgtEl>
                                        <p:attrNameLst>
                                          <p:attrName>style.visibility</p:attrName>
                                        </p:attrNameLst>
                                      </p:cBhvr>
                                      <p:to>
                                        <p:strVal val="visible"/>
                                      </p:to>
                                    </p:set>
                                    <p:animEffect transition="in" filter="wipe(left)">
                                      <p:cBhvr>
                                        <p:cTn id="122" dur="150"/>
                                        <p:tgtEl>
                                          <p:spTgt spid="24">
                                            <p:bg/>
                                          </p:spTgt>
                                        </p:tgtEl>
                                      </p:cBhvr>
                                    </p:animEffect>
                                  </p:childTnLst>
                                </p:cTn>
                              </p:par>
                              <p:par>
                                <p:cTn id="123" presetID="22" presetClass="entr" presetSubtype="8" fill="hold" nodeType="withEffect">
                                  <p:stCondLst>
                                    <p:cond delay="0"/>
                                  </p:stCondLst>
                                  <p:childTnLst>
                                    <p:set>
                                      <p:cBhvr>
                                        <p:cTn id="124" dur="1" fill="hold">
                                          <p:stCondLst>
                                            <p:cond delay="0"/>
                                          </p:stCondLst>
                                        </p:cTn>
                                        <p:tgtEl>
                                          <p:spTgt spid="24">
                                            <p:txEl>
                                              <p:pRg st="0" end="0"/>
                                            </p:txEl>
                                          </p:spTgt>
                                        </p:tgtEl>
                                        <p:attrNameLst>
                                          <p:attrName>style.visibility</p:attrName>
                                        </p:attrNameLst>
                                      </p:cBhvr>
                                      <p:to>
                                        <p:strVal val="visible"/>
                                      </p:to>
                                    </p:set>
                                    <p:animEffect transition="in" filter="wipe(left)">
                                      <p:cBhvr>
                                        <p:cTn id="125" dur="150"/>
                                        <p:tgtEl>
                                          <p:spTgt spid="24">
                                            <p:txEl>
                                              <p:pRg st="0" end="0"/>
                                            </p:txEl>
                                          </p:spTgt>
                                        </p:tgtEl>
                                      </p:cBhvr>
                                    </p:animEffect>
                                  </p:childTnLst>
                                </p:cTn>
                              </p:par>
                            </p:childTnLst>
                          </p:cTn>
                        </p:par>
                        <p:par>
                          <p:cTn id="126" fill="hold">
                            <p:stCondLst>
                              <p:cond delay="3200"/>
                            </p:stCondLst>
                            <p:childTnLst>
                              <p:par>
                                <p:cTn id="127" presetID="22" presetClass="entr" presetSubtype="8" fill="hold" nodeType="afterEffect">
                                  <p:stCondLst>
                                    <p:cond delay="0"/>
                                  </p:stCondLst>
                                  <p:childTnLst>
                                    <p:set>
                                      <p:cBhvr>
                                        <p:cTn id="128" dur="1" fill="hold">
                                          <p:stCondLst>
                                            <p:cond delay="0"/>
                                          </p:stCondLst>
                                        </p:cTn>
                                        <p:tgtEl>
                                          <p:spTgt spid="25">
                                            <p:bg/>
                                          </p:spTgt>
                                        </p:tgtEl>
                                        <p:attrNameLst>
                                          <p:attrName>style.visibility</p:attrName>
                                        </p:attrNameLst>
                                      </p:cBhvr>
                                      <p:to>
                                        <p:strVal val="visible"/>
                                      </p:to>
                                    </p:set>
                                    <p:animEffect transition="in" filter="wipe(left)">
                                      <p:cBhvr>
                                        <p:cTn id="129" dur="150"/>
                                        <p:tgtEl>
                                          <p:spTgt spid="25">
                                            <p:bg/>
                                          </p:spTgt>
                                        </p:tgtEl>
                                      </p:cBhvr>
                                    </p:animEffect>
                                  </p:childTnLst>
                                </p:cTn>
                              </p:par>
                              <p:par>
                                <p:cTn id="130" presetID="22" presetClass="entr" presetSubtype="8" fill="hold" nodeType="withEffect">
                                  <p:stCondLst>
                                    <p:cond delay="0"/>
                                  </p:stCondLst>
                                  <p:childTnLst>
                                    <p:set>
                                      <p:cBhvr>
                                        <p:cTn id="131" dur="1" fill="hold">
                                          <p:stCondLst>
                                            <p:cond delay="0"/>
                                          </p:stCondLst>
                                        </p:cTn>
                                        <p:tgtEl>
                                          <p:spTgt spid="25">
                                            <p:txEl>
                                              <p:pRg st="0" end="0"/>
                                            </p:txEl>
                                          </p:spTgt>
                                        </p:tgtEl>
                                        <p:attrNameLst>
                                          <p:attrName>style.visibility</p:attrName>
                                        </p:attrNameLst>
                                      </p:cBhvr>
                                      <p:to>
                                        <p:strVal val="visible"/>
                                      </p:to>
                                    </p:set>
                                    <p:animEffect transition="in" filter="wipe(left)">
                                      <p:cBhvr>
                                        <p:cTn id="132" dur="150"/>
                                        <p:tgtEl>
                                          <p:spTgt spid="25">
                                            <p:txEl>
                                              <p:pRg st="0" end="0"/>
                                            </p:txEl>
                                          </p:spTgt>
                                        </p:tgtEl>
                                      </p:cBhvr>
                                    </p:animEffect>
                                  </p:childTnLst>
                                </p:cTn>
                              </p:par>
                            </p:childTnLst>
                          </p:cTn>
                        </p:par>
                        <p:par>
                          <p:cTn id="133" fill="hold">
                            <p:stCondLst>
                              <p:cond delay="3350"/>
                            </p:stCondLst>
                            <p:childTnLst>
                              <p:par>
                                <p:cTn id="134" presetID="22" presetClass="entr" presetSubtype="8" fill="hold" nodeType="afterEffect">
                                  <p:stCondLst>
                                    <p:cond delay="0"/>
                                  </p:stCondLst>
                                  <p:childTnLst>
                                    <p:set>
                                      <p:cBhvr>
                                        <p:cTn id="135" dur="1" fill="hold">
                                          <p:stCondLst>
                                            <p:cond delay="0"/>
                                          </p:stCondLst>
                                        </p:cTn>
                                        <p:tgtEl>
                                          <p:spTgt spid="26">
                                            <p:bg/>
                                          </p:spTgt>
                                        </p:tgtEl>
                                        <p:attrNameLst>
                                          <p:attrName>style.visibility</p:attrName>
                                        </p:attrNameLst>
                                      </p:cBhvr>
                                      <p:to>
                                        <p:strVal val="visible"/>
                                      </p:to>
                                    </p:set>
                                    <p:animEffect transition="in" filter="wipe(left)">
                                      <p:cBhvr>
                                        <p:cTn id="136" dur="150"/>
                                        <p:tgtEl>
                                          <p:spTgt spid="26">
                                            <p:bg/>
                                          </p:spTgt>
                                        </p:tgtEl>
                                      </p:cBhvr>
                                    </p:animEffect>
                                  </p:childTnLst>
                                </p:cTn>
                              </p:par>
                              <p:par>
                                <p:cTn id="137" presetID="22" presetClass="entr" presetSubtype="8" fill="hold" nodeType="withEffect">
                                  <p:stCondLst>
                                    <p:cond delay="0"/>
                                  </p:stCondLst>
                                  <p:childTnLst>
                                    <p:set>
                                      <p:cBhvr>
                                        <p:cTn id="138" dur="1" fill="hold">
                                          <p:stCondLst>
                                            <p:cond delay="0"/>
                                          </p:stCondLst>
                                        </p:cTn>
                                        <p:tgtEl>
                                          <p:spTgt spid="26">
                                            <p:txEl>
                                              <p:pRg st="0" end="0"/>
                                            </p:txEl>
                                          </p:spTgt>
                                        </p:tgtEl>
                                        <p:attrNameLst>
                                          <p:attrName>style.visibility</p:attrName>
                                        </p:attrNameLst>
                                      </p:cBhvr>
                                      <p:to>
                                        <p:strVal val="visible"/>
                                      </p:to>
                                    </p:set>
                                    <p:animEffect transition="in" filter="wipe(left)">
                                      <p:cBhvr>
                                        <p:cTn id="139" dur="150"/>
                                        <p:tgtEl>
                                          <p:spTgt spid="26">
                                            <p:txEl>
                                              <p:pRg st="0" end="0"/>
                                            </p:txEl>
                                          </p:spTgt>
                                        </p:tgtEl>
                                      </p:cBhvr>
                                    </p:animEffect>
                                  </p:childTnLst>
                                </p:cTn>
                              </p:par>
                            </p:childTnLst>
                          </p:cTn>
                        </p:par>
                        <p:par>
                          <p:cTn id="140" fill="hold">
                            <p:stCondLst>
                              <p:cond delay="3500"/>
                            </p:stCondLst>
                            <p:childTnLst>
                              <p:par>
                                <p:cTn id="141" presetID="22" presetClass="entr" presetSubtype="8" fill="hold" nodeType="afterEffect">
                                  <p:stCondLst>
                                    <p:cond delay="0"/>
                                  </p:stCondLst>
                                  <p:childTnLst>
                                    <p:set>
                                      <p:cBhvr>
                                        <p:cTn id="142" dur="1" fill="hold">
                                          <p:stCondLst>
                                            <p:cond delay="0"/>
                                          </p:stCondLst>
                                        </p:cTn>
                                        <p:tgtEl>
                                          <p:spTgt spid="27">
                                            <p:bg/>
                                          </p:spTgt>
                                        </p:tgtEl>
                                        <p:attrNameLst>
                                          <p:attrName>style.visibility</p:attrName>
                                        </p:attrNameLst>
                                      </p:cBhvr>
                                      <p:to>
                                        <p:strVal val="visible"/>
                                      </p:to>
                                    </p:set>
                                    <p:animEffect transition="in" filter="wipe(left)">
                                      <p:cBhvr>
                                        <p:cTn id="143" dur="150"/>
                                        <p:tgtEl>
                                          <p:spTgt spid="27">
                                            <p:bg/>
                                          </p:spTgt>
                                        </p:tgtEl>
                                      </p:cBhvr>
                                    </p:animEffect>
                                  </p:childTnLst>
                                </p:cTn>
                              </p:par>
                              <p:par>
                                <p:cTn id="144" presetID="22" presetClass="entr" presetSubtype="8" fill="hold" nodeType="withEffect">
                                  <p:stCondLst>
                                    <p:cond delay="0"/>
                                  </p:stCondLst>
                                  <p:childTnLst>
                                    <p:set>
                                      <p:cBhvr>
                                        <p:cTn id="145" dur="1" fill="hold">
                                          <p:stCondLst>
                                            <p:cond delay="0"/>
                                          </p:stCondLst>
                                        </p:cTn>
                                        <p:tgtEl>
                                          <p:spTgt spid="27">
                                            <p:txEl>
                                              <p:pRg st="0" end="0"/>
                                            </p:txEl>
                                          </p:spTgt>
                                        </p:tgtEl>
                                        <p:attrNameLst>
                                          <p:attrName>style.visibility</p:attrName>
                                        </p:attrNameLst>
                                      </p:cBhvr>
                                      <p:to>
                                        <p:strVal val="visible"/>
                                      </p:to>
                                    </p:set>
                                    <p:animEffect transition="in" filter="wipe(left)">
                                      <p:cBhvr>
                                        <p:cTn id="146" dur="150"/>
                                        <p:tgtEl>
                                          <p:spTgt spid="27">
                                            <p:txEl>
                                              <p:pRg st="0" end="0"/>
                                            </p:txEl>
                                          </p:spTgt>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1" fill="hold" grpId="0" nodeType="clickEffect">
                                  <p:stCondLst>
                                    <p:cond delay="0"/>
                                  </p:stCondLst>
                                  <p:childTnLst>
                                    <p:set>
                                      <p:cBhvr>
                                        <p:cTn id="150" dur="1" fill="hold">
                                          <p:stCondLst>
                                            <p:cond delay="0"/>
                                          </p:stCondLst>
                                        </p:cTn>
                                        <p:tgtEl>
                                          <p:spTgt spid="28"/>
                                        </p:tgtEl>
                                        <p:attrNameLst>
                                          <p:attrName>style.visibility</p:attrName>
                                        </p:attrNameLst>
                                      </p:cBhvr>
                                      <p:to>
                                        <p:strVal val="visible"/>
                                      </p:to>
                                    </p:set>
                                    <p:animEffect transition="in" filter="wipe(up)">
                                      <p:cBhvr>
                                        <p:cTn id="15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Deal</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34</a:t>
              </a:fld>
              <a:endParaRPr lang="en-US" sz="1000" dirty="0">
                <a:solidFill>
                  <a:schemeClr val="bg1"/>
                </a:solidFill>
                <a:latin typeface="Lato" pitchFamily="34" charset="0"/>
              </a:endParaRPr>
            </a:p>
          </p:txBody>
        </p:sp>
      </p:grpSp>
      <p:grpSp>
        <p:nvGrpSpPr>
          <p:cNvPr id="10" name="Group 4"/>
          <p:cNvGrpSpPr>
            <a:grpSpLocks noChangeAspect="1"/>
          </p:cNvGrpSpPr>
          <p:nvPr/>
        </p:nvGrpSpPr>
        <p:grpSpPr bwMode="auto">
          <a:xfrm>
            <a:off x="8423741" y="1858388"/>
            <a:ext cx="1701894" cy="4409704"/>
            <a:chOff x="927" y="1374"/>
            <a:chExt cx="917" cy="2376"/>
          </a:xfrm>
          <a:effectLst>
            <a:outerShdw blurRad="203200" dist="38100" dir="2700000" algn="tl" rotWithShape="0">
              <a:prstClr val="black">
                <a:alpha val="40000"/>
              </a:prstClr>
            </a:outerShdw>
          </a:effectLst>
        </p:grpSpPr>
        <p:sp>
          <p:nvSpPr>
            <p:cNvPr id="12" name="Freeform 5"/>
            <p:cNvSpPr>
              <a:spLocks/>
            </p:cNvSpPr>
            <p:nvPr/>
          </p:nvSpPr>
          <p:spPr bwMode="auto">
            <a:xfrm>
              <a:off x="1305" y="2890"/>
              <a:ext cx="40" cy="93"/>
            </a:xfrm>
            <a:custGeom>
              <a:avLst/>
              <a:gdLst>
                <a:gd name="T0" fmla="*/ 0 w 40"/>
                <a:gd name="T1" fmla="*/ 93 h 93"/>
                <a:gd name="T2" fmla="*/ 0 w 40"/>
                <a:gd name="T3" fmla="*/ 18 h 93"/>
                <a:gd name="T4" fmla="*/ 22 w 40"/>
                <a:gd name="T5" fmla="*/ 0 h 93"/>
                <a:gd name="T6" fmla="*/ 40 w 40"/>
                <a:gd name="T7" fmla="*/ 20 h 93"/>
                <a:gd name="T8" fmla="*/ 40 w 40"/>
                <a:gd name="T9" fmla="*/ 88 h 93"/>
                <a:gd name="T10" fmla="*/ 0 w 40"/>
                <a:gd name="T11" fmla="*/ 93 h 93"/>
              </a:gdLst>
              <a:ahLst/>
              <a:cxnLst>
                <a:cxn ang="0">
                  <a:pos x="T0" y="T1"/>
                </a:cxn>
                <a:cxn ang="0">
                  <a:pos x="T2" y="T3"/>
                </a:cxn>
                <a:cxn ang="0">
                  <a:pos x="T4" y="T5"/>
                </a:cxn>
                <a:cxn ang="0">
                  <a:pos x="T6" y="T7"/>
                </a:cxn>
                <a:cxn ang="0">
                  <a:pos x="T8" y="T9"/>
                </a:cxn>
                <a:cxn ang="0">
                  <a:pos x="T10" y="T11"/>
                </a:cxn>
              </a:cxnLst>
              <a:rect l="0" t="0" r="r" b="b"/>
              <a:pathLst>
                <a:path w="40" h="93">
                  <a:moveTo>
                    <a:pt x="0" y="93"/>
                  </a:moveTo>
                  <a:lnTo>
                    <a:pt x="0" y="18"/>
                  </a:lnTo>
                  <a:lnTo>
                    <a:pt x="22" y="0"/>
                  </a:lnTo>
                  <a:lnTo>
                    <a:pt x="40" y="20"/>
                  </a:lnTo>
                  <a:lnTo>
                    <a:pt x="40" y="88"/>
                  </a:lnTo>
                  <a:lnTo>
                    <a:pt x="0" y="93"/>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6"/>
            <p:cNvSpPr>
              <a:spLocks/>
            </p:cNvSpPr>
            <p:nvPr/>
          </p:nvSpPr>
          <p:spPr bwMode="auto">
            <a:xfrm>
              <a:off x="1418" y="2890"/>
              <a:ext cx="40" cy="93"/>
            </a:xfrm>
            <a:custGeom>
              <a:avLst/>
              <a:gdLst>
                <a:gd name="T0" fmla="*/ 40 w 40"/>
                <a:gd name="T1" fmla="*/ 93 h 93"/>
                <a:gd name="T2" fmla="*/ 40 w 40"/>
                <a:gd name="T3" fmla="*/ 18 h 93"/>
                <a:gd name="T4" fmla="*/ 18 w 40"/>
                <a:gd name="T5" fmla="*/ 0 h 93"/>
                <a:gd name="T6" fmla="*/ 0 w 40"/>
                <a:gd name="T7" fmla="*/ 20 h 93"/>
                <a:gd name="T8" fmla="*/ 0 w 40"/>
                <a:gd name="T9" fmla="*/ 88 h 93"/>
                <a:gd name="T10" fmla="*/ 40 w 40"/>
                <a:gd name="T11" fmla="*/ 93 h 93"/>
              </a:gdLst>
              <a:ahLst/>
              <a:cxnLst>
                <a:cxn ang="0">
                  <a:pos x="T0" y="T1"/>
                </a:cxn>
                <a:cxn ang="0">
                  <a:pos x="T2" y="T3"/>
                </a:cxn>
                <a:cxn ang="0">
                  <a:pos x="T4" y="T5"/>
                </a:cxn>
                <a:cxn ang="0">
                  <a:pos x="T6" y="T7"/>
                </a:cxn>
                <a:cxn ang="0">
                  <a:pos x="T8" y="T9"/>
                </a:cxn>
                <a:cxn ang="0">
                  <a:pos x="T10" y="T11"/>
                </a:cxn>
              </a:cxnLst>
              <a:rect l="0" t="0" r="r" b="b"/>
              <a:pathLst>
                <a:path w="40" h="93">
                  <a:moveTo>
                    <a:pt x="40" y="93"/>
                  </a:moveTo>
                  <a:lnTo>
                    <a:pt x="40" y="18"/>
                  </a:lnTo>
                  <a:lnTo>
                    <a:pt x="18" y="0"/>
                  </a:lnTo>
                  <a:lnTo>
                    <a:pt x="0" y="20"/>
                  </a:lnTo>
                  <a:lnTo>
                    <a:pt x="0" y="88"/>
                  </a:lnTo>
                  <a:lnTo>
                    <a:pt x="4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
            <p:cNvSpPr>
              <a:spLocks/>
            </p:cNvSpPr>
            <p:nvPr/>
          </p:nvSpPr>
          <p:spPr bwMode="auto">
            <a:xfrm>
              <a:off x="1418" y="2890"/>
              <a:ext cx="40" cy="93"/>
            </a:xfrm>
            <a:custGeom>
              <a:avLst/>
              <a:gdLst>
                <a:gd name="T0" fmla="*/ 40 w 40"/>
                <a:gd name="T1" fmla="*/ 93 h 93"/>
                <a:gd name="T2" fmla="*/ 40 w 40"/>
                <a:gd name="T3" fmla="*/ 18 h 93"/>
                <a:gd name="T4" fmla="*/ 18 w 40"/>
                <a:gd name="T5" fmla="*/ 0 h 93"/>
                <a:gd name="T6" fmla="*/ 0 w 40"/>
                <a:gd name="T7" fmla="*/ 20 h 93"/>
                <a:gd name="T8" fmla="*/ 0 w 40"/>
                <a:gd name="T9" fmla="*/ 88 h 93"/>
                <a:gd name="T10" fmla="*/ 40 w 40"/>
                <a:gd name="T11" fmla="*/ 93 h 93"/>
              </a:gdLst>
              <a:ahLst/>
              <a:cxnLst>
                <a:cxn ang="0">
                  <a:pos x="T0" y="T1"/>
                </a:cxn>
                <a:cxn ang="0">
                  <a:pos x="T2" y="T3"/>
                </a:cxn>
                <a:cxn ang="0">
                  <a:pos x="T4" y="T5"/>
                </a:cxn>
                <a:cxn ang="0">
                  <a:pos x="T6" y="T7"/>
                </a:cxn>
                <a:cxn ang="0">
                  <a:pos x="T8" y="T9"/>
                </a:cxn>
                <a:cxn ang="0">
                  <a:pos x="T10" y="T11"/>
                </a:cxn>
              </a:cxnLst>
              <a:rect l="0" t="0" r="r" b="b"/>
              <a:pathLst>
                <a:path w="40" h="93">
                  <a:moveTo>
                    <a:pt x="40" y="93"/>
                  </a:moveTo>
                  <a:lnTo>
                    <a:pt x="40" y="18"/>
                  </a:lnTo>
                  <a:lnTo>
                    <a:pt x="18" y="0"/>
                  </a:lnTo>
                  <a:lnTo>
                    <a:pt x="0" y="20"/>
                  </a:lnTo>
                  <a:lnTo>
                    <a:pt x="0" y="88"/>
                  </a:lnTo>
                  <a:lnTo>
                    <a:pt x="40" y="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8"/>
            <p:cNvSpPr>
              <a:spLocks/>
            </p:cNvSpPr>
            <p:nvPr/>
          </p:nvSpPr>
          <p:spPr bwMode="auto">
            <a:xfrm>
              <a:off x="1147" y="2952"/>
              <a:ext cx="472" cy="203"/>
            </a:xfrm>
            <a:custGeom>
              <a:avLst/>
              <a:gdLst>
                <a:gd name="T0" fmla="*/ 396 w 430"/>
                <a:gd name="T1" fmla="*/ 67 h 185"/>
                <a:gd name="T2" fmla="*/ 297 w 430"/>
                <a:gd name="T3" fmla="*/ 10 h 185"/>
                <a:gd name="T4" fmla="*/ 266 w 430"/>
                <a:gd name="T5" fmla="*/ 0 h 185"/>
                <a:gd name="T6" fmla="*/ 233 w 430"/>
                <a:gd name="T7" fmla="*/ 4 h 185"/>
                <a:gd name="T8" fmla="*/ 213 w 430"/>
                <a:gd name="T9" fmla="*/ 57 h 185"/>
                <a:gd name="T10" fmla="*/ 190 w 430"/>
                <a:gd name="T11" fmla="*/ 5 h 185"/>
                <a:gd name="T12" fmla="*/ 156 w 430"/>
                <a:gd name="T13" fmla="*/ 1 h 185"/>
                <a:gd name="T14" fmla="*/ 125 w 430"/>
                <a:gd name="T15" fmla="*/ 11 h 185"/>
                <a:gd name="T16" fmla="*/ 27 w 430"/>
                <a:gd name="T17" fmla="*/ 68 h 185"/>
                <a:gd name="T18" fmla="*/ 0 w 430"/>
                <a:gd name="T19" fmla="*/ 152 h 185"/>
                <a:gd name="T20" fmla="*/ 205 w 430"/>
                <a:gd name="T21" fmla="*/ 185 h 185"/>
                <a:gd name="T22" fmla="*/ 430 w 430"/>
                <a:gd name="T23" fmla="*/ 128 h 185"/>
                <a:gd name="T24" fmla="*/ 396 w 430"/>
                <a:gd name="T25" fmla="*/ 6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0" h="185">
                  <a:moveTo>
                    <a:pt x="396" y="67"/>
                  </a:moveTo>
                  <a:cubicBezTo>
                    <a:pt x="297" y="10"/>
                    <a:pt x="297" y="10"/>
                    <a:pt x="297" y="10"/>
                  </a:cubicBezTo>
                  <a:cubicBezTo>
                    <a:pt x="266" y="0"/>
                    <a:pt x="266" y="0"/>
                    <a:pt x="266" y="0"/>
                  </a:cubicBezTo>
                  <a:cubicBezTo>
                    <a:pt x="233" y="4"/>
                    <a:pt x="233" y="4"/>
                    <a:pt x="233" y="4"/>
                  </a:cubicBezTo>
                  <a:cubicBezTo>
                    <a:pt x="213" y="57"/>
                    <a:pt x="213" y="57"/>
                    <a:pt x="213" y="57"/>
                  </a:cubicBezTo>
                  <a:cubicBezTo>
                    <a:pt x="190" y="5"/>
                    <a:pt x="190" y="5"/>
                    <a:pt x="190" y="5"/>
                  </a:cubicBezTo>
                  <a:cubicBezTo>
                    <a:pt x="156" y="1"/>
                    <a:pt x="156" y="1"/>
                    <a:pt x="156" y="1"/>
                  </a:cubicBezTo>
                  <a:cubicBezTo>
                    <a:pt x="125" y="11"/>
                    <a:pt x="125" y="11"/>
                    <a:pt x="125" y="11"/>
                  </a:cubicBezTo>
                  <a:cubicBezTo>
                    <a:pt x="27" y="68"/>
                    <a:pt x="27" y="68"/>
                    <a:pt x="27" y="68"/>
                  </a:cubicBezTo>
                  <a:cubicBezTo>
                    <a:pt x="0" y="152"/>
                    <a:pt x="0" y="152"/>
                    <a:pt x="0" y="152"/>
                  </a:cubicBezTo>
                  <a:cubicBezTo>
                    <a:pt x="1" y="151"/>
                    <a:pt x="205" y="185"/>
                    <a:pt x="205" y="185"/>
                  </a:cubicBezTo>
                  <a:cubicBezTo>
                    <a:pt x="205" y="185"/>
                    <a:pt x="429" y="127"/>
                    <a:pt x="430" y="128"/>
                  </a:cubicBezTo>
                  <a:cubicBezTo>
                    <a:pt x="396" y="67"/>
                    <a:pt x="396" y="67"/>
                    <a:pt x="396" y="67"/>
                  </a:cubicBezTo>
                </a:path>
              </a:pathLst>
            </a:custGeom>
            <a:solidFill>
              <a:srgbClr val="4A5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9"/>
            <p:cNvSpPr>
              <a:spLocks/>
            </p:cNvSpPr>
            <p:nvPr/>
          </p:nvSpPr>
          <p:spPr bwMode="auto">
            <a:xfrm>
              <a:off x="1381" y="2954"/>
              <a:ext cx="37" cy="60"/>
            </a:xfrm>
            <a:custGeom>
              <a:avLst/>
              <a:gdLst>
                <a:gd name="T0" fmla="*/ 37 w 37"/>
                <a:gd name="T1" fmla="*/ 0 h 60"/>
                <a:gd name="T2" fmla="*/ 22 w 37"/>
                <a:gd name="T3" fmla="*/ 2 h 60"/>
                <a:gd name="T4" fmla="*/ 0 w 37"/>
                <a:gd name="T5" fmla="*/ 60 h 60"/>
                <a:gd name="T6" fmla="*/ 0 w 37"/>
                <a:gd name="T7" fmla="*/ 60 h 60"/>
                <a:gd name="T8" fmla="*/ 0 w 37"/>
                <a:gd name="T9" fmla="*/ 60 h 60"/>
                <a:gd name="T10" fmla="*/ 22 w 37"/>
                <a:gd name="T11" fmla="*/ 2 h 60"/>
                <a:gd name="T12" fmla="*/ 37 w 37"/>
                <a:gd name="T13" fmla="*/ 0 h 60"/>
                <a:gd name="T14" fmla="*/ 37 w 37"/>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60">
                  <a:moveTo>
                    <a:pt x="37" y="0"/>
                  </a:moveTo>
                  <a:lnTo>
                    <a:pt x="22" y="2"/>
                  </a:lnTo>
                  <a:lnTo>
                    <a:pt x="0" y="60"/>
                  </a:lnTo>
                  <a:lnTo>
                    <a:pt x="0" y="60"/>
                  </a:lnTo>
                  <a:lnTo>
                    <a:pt x="0" y="60"/>
                  </a:lnTo>
                  <a:lnTo>
                    <a:pt x="22" y="2"/>
                  </a:lnTo>
                  <a:lnTo>
                    <a:pt x="37" y="0"/>
                  </a:lnTo>
                  <a:lnTo>
                    <a:pt x="37" y="0"/>
                  </a:lnTo>
                  <a:close/>
                </a:path>
              </a:pathLst>
            </a:custGeom>
            <a:solidFill>
              <a:srgbClr val="A4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0"/>
            <p:cNvSpPr>
              <a:spLocks/>
            </p:cNvSpPr>
            <p:nvPr/>
          </p:nvSpPr>
          <p:spPr bwMode="auto">
            <a:xfrm>
              <a:off x="1381" y="2954"/>
              <a:ext cx="37" cy="60"/>
            </a:xfrm>
            <a:custGeom>
              <a:avLst/>
              <a:gdLst>
                <a:gd name="T0" fmla="*/ 37 w 37"/>
                <a:gd name="T1" fmla="*/ 0 h 60"/>
                <a:gd name="T2" fmla="*/ 22 w 37"/>
                <a:gd name="T3" fmla="*/ 2 h 60"/>
                <a:gd name="T4" fmla="*/ 0 w 37"/>
                <a:gd name="T5" fmla="*/ 60 h 60"/>
                <a:gd name="T6" fmla="*/ 0 w 37"/>
                <a:gd name="T7" fmla="*/ 60 h 60"/>
                <a:gd name="T8" fmla="*/ 0 w 37"/>
                <a:gd name="T9" fmla="*/ 60 h 60"/>
                <a:gd name="T10" fmla="*/ 22 w 37"/>
                <a:gd name="T11" fmla="*/ 2 h 60"/>
                <a:gd name="T12" fmla="*/ 37 w 37"/>
                <a:gd name="T13" fmla="*/ 0 h 60"/>
                <a:gd name="T14" fmla="*/ 37 w 37"/>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60">
                  <a:moveTo>
                    <a:pt x="37" y="0"/>
                  </a:moveTo>
                  <a:lnTo>
                    <a:pt x="22" y="2"/>
                  </a:lnTo>
                  <a:lnTo>
                    <a:pt x="0" y="60"/>
                  </a:lnTo>
                  <a:lnTo>
                    <a:pt x="0" y="60"/>
                  </a:lnTo>
                  <a:lnTo>
                    <a:pt x="0" y="60"/>
                  </a:lnTo>
                  <a:lnTo>
                    <a:pt x="22" y="2"/>
                  </a:lnTo>
                  <a:lnTo>
                    <a:pt x="37" y="0"/>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1418" y="2952"/>
              <a:ext cx="21" cy="2"/>
            </a:xfrm>
            <a:custGeom>
              <a:avLst/>
              <a:gdLst>
                <a:gd name="T0" fmla="*/ 21 w 21"/>
                <a:gd name="T1" fmla="*/ 0 h 2"/>
                <a:gd name="T2" fmla="*/ 21 w 21"/>
                <a:gd name="T3" fmla="*/ 0 h 2"/>
                <a:gd name="T4" fmla="*/ 0 w 21"/>
                <a:gd name="T5" fmla="*/ 2 h 2"/>
                <a:gd name="T6" fmla="*/ 0 w 21"/>
                <a:gd name="T7" fmla="*/ 2 h 2"/>
                <a:gd name="T8" fmla="*/ 21 w 21"/>
                <a:gd name="T9" fmla="*/ 0 h 2"/>
                <a:gd name="T10" fmla="*/ 21 w 21"/>
                <a:gd name="T11" fmla="*/ 0 h 2"/>
              </a:gdLst>
              <a:ahLst/>
              <a:cxnLst>
                <a:cxn ang="0">
                  <a:pos x="T0" y="T1"/>
                </a:cxn>
                <a:cxn ang="0">
                  <a:pos x="T2" y="T3"/>
                </a:cxn>
                <a:cxn ang="0">
                  <a:pos x="T4" y="T5"/>
                </a:cxn>
                <a:cxn ang="0">
                  <a:pos x="T6" y="T7"/>
                </a:cxn>
                <a:cxn ang="0">
                  <a:pos x="T8" y="T9"/>
                </a:cxn>
                <a:cxn ang="0">
                  <a:pos x="T10" y="T11"/>
                </a:cxn>
              </a:cxnLst>
              <a:rect l="0" t="0" r="r" b="b"/>
              <a:pathLst>
                <a:path w="21" h="2">
                  <a:moveTo>
                    <a:pt x="21" y="0"/>
                  </a:moveTo>
                  <a:lnTo>
                    <a:pt x="21" y="0"/>
                  </a:lnTo>
                  <a:lnTo>
                    <a:pt x="0" y="2"/>
                  </a:lnTo>
                  <a:lnTo>
                    <a:pt x="0" y="2"/>
                  </a:lnTo>
                  <a:lnTo>
                    <a:pt x="21"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1418" y="2952"/>
              <a:ext cx="21" cy="2"/>
            </a:xfrm>
            <a:custGeom>
              <a:avLst/>
              <a:gdLst>
                <a:gd name="T0" fmla="*/ 21 w 21"/>
                <a:gd name="T1" fmla="*/ 0 h 2"/>
                <a:gd name="T2" fmla="*/ 21 w 21"/>
                <a:gd name="T3" fmla="*/ 0 h 2"/>
                <a:gd name="T4" fmla="*/ 0 w 21"/>
                <a:gd name="T5" fmla="*/ 2 h 2"/>
                <a:gd name="T6" fmla="*/ 0 w 21"/>
                <a:gd name="T7" fmla="*/ 2 h 2"/>
                <a:gd name="T8" fmla="*/ 21 w 21"/>
                <a:gd name="T9" fmla="*/ 0 h 2"/>
                <a:gd name="T10" fmla="*/ 21 w 21"/>
                <a:gd name="T11" fmla="*/ 0 h 2"/>
              </a:gdLst>
              <a:ahLst/>
              <a:cxnLst>
                <a:cxn ang="0">
                  <a:pos x="T0" y="T1"/>
                </a:cxn>
                <a:cxn ang="0">
                  <a:pos x="T2" y="T3"/>
                </a:cxn>
                <a:cxn ang="0">
                  <a:pos x="T4" y="T5"/>
                </a:cxn>
                <a:cxn ang="0">
                  <a:pos x="T6" y="T7"/>
                </a:cxn>
                <a:cxn ang="0">
                  <a:pos x="T8" y="T9"/>
                </a:cxn>
                <a:cxn ang="0">
                  <a:pos x="T10" y="T11"/>
                </a:cxn>
              </a:cxnLst>
              <a:rect l="0" t="0" r="r" b="b"/>
              <a:pathLst>
                <a:path w="21" h="2">
                  <a:moveTo>
                    <a:pt x="21" y="0"/>
                  </a:moveTo>
                  <a:lnTo>
                    <a:pt x="21" y="0"/>
                  </a:lnTo>
                  <a:lnTo>
                    <a:pt x="0" y="2"/>
                  </a:lnTo>
                  <a:lnTo>
                    <a:pt x="0" y="2"/>
                  </a:lnTo>
                  <a:lnTo>
                    <a:pt x="21"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1381" y="2952"/>
              <a:ext cx="231" cy="126"/>
            </a:xfrm>
            <a:custGeom>
              <a:avLst/>
              <a:gdLst>
                <a:gd name="T0" fmla="*/ 58 w 231"/>
                <a:gd name="T1" fmla="*/ 0 h 126"/>
                <a:gd name="T2" fmla="*/ 37 w 231"/>
                <a:gd name="T3" fmla="*/ 2 h 126"/>
                <a:gd name="T4" fmla="*/ 22 w 231"/>
                <a:gd name="T5" fmla="*/ 4 h 126"/>
                <a:gd name="T6" fmla="*/ 0 w 231"/>
                <a:gd name="T7" fmla="*/ 62 h 126"/>
                <a:gd name="T8" fmla="*/ 0 w 231"/>
                <a:gd name="T9" fmla="*/ 62 h 126"/>
                <a:gd name="T10" fmla="*/ 0 w 231"/>
                <a:gd name="T11" fmla="*/ 81 h 126"/>
                <a:gd name="T12" fmla="*/ 0 w 231"/>
                <a:gd name="T13" fmla="*/ 81 h 126"/>
                <a:gd name="T14" fmla="*/ 231 w 231"/>
                <a:gd name="T15" fmla="*/ 126 h 126"/>
                <a:gd name="T16" fmla="*/ 201 w 231"/>
                <a:gd name="T17" fmla="*/ 73 h 126"/>
                <a:gd name="T18" fmla="*/ 92 w 231"/>
                <a:gd name="T19" fmla="*/ 11 h 126"/>
                <a:gd name="T20" fmla="*/ 58 w 231"/>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26">
                  <a:moveTo>
                    <a:pt x="58" y="0"/>
                  </a:moveTo>
                  <a:lnTo>
                    <a:pt x="37" y="2"/>
                  </a:lnTo>
                  <a:lnTo>
                    <a:pt x="22" y="4"/>
                  </a:lnTo>
                  <a:lnTo>
                    <a:pt x="0" y="62"/>
                  </a:lnTo>
                  <a:lnTo>
                    <a:pt x="0" y="62"/>
                  </a:lnTo>
                  <a:lnTo>
                    <a:pt x="0" y="81"/>
                  </a:lnTo>
                  <a:lnTo>
                    <a:pt x="0" y="81"/>
                  </a:lnTo>
                  <a:lnTo>
                    <a:pt x="231" y="126"/>
                  </a:lnTo>
                  <a:lnTo>
                    <a:pt x="201" y="73"/>
                  </a:lnTo>
                  <a:lnTo>
                    <a:pt x="92" y="11"/>
                  </a:lnTo>
                  <a:lnTo>
                    <a:pt x="58" y="0"/>
                  </a:lnTo>
                  <a:close/>
                </a:path>
              </a:pathLst>
            </a:custGeom>
            <a:solidFill>
              <a:srgbClr val="2F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1381" y="2952"/>
              <a:ext cx="231" cy="126"/>
            </a:xfrm>
            <a:custGeom>
              <a:avLst/>
              <a:gdLst>
                <a:gd name="T0" fmla="*/ 58 w 231"/>
                <a:gd name="T1" fmla="*/ 0 h 126"/>
                <a:gd name="T2" fmla="*/ 37 w 231"/>
                <a:gd name="T3" fmla="*/ 2 h 126"/>
                <a:gd name="T4" fmla="*/ 22 w 231"/>
                <a:gd name="T5" fmla="*/ 4 h 126"/>
                <a:gd name="T6" fmla="*/ 0 w 231"/>
                <a:gd name="T7" fmla="*/ 62 h 126"/>
                <a:gd name="T8" fmla="*/ 0 w 231"/>
                <a:gd name="T9" fmla="*/ 62 h 126"/>
                <a:gd name="T10" fmla="*/ 0 w 231"/>
                <a:gd name="T11" fmla="*/ 81 h 126"/>
                <a:gd name="T12" fmla="*/ 0 w 231"/>
                <a:gd name="T13" fmla="*/ 81 h 126"/>
                <a:gd name="T14" fmla="*/ 231 w 231"/>
                <a:gd name="T15" fmla="*/ 126 h 126"/>
                <a:gd name="T16" fmla="*/ 201 w 231"/>
                <a:gd name="T17" fmla="*/ 73 h 126"/>
                <a:gd name="T18" fmla="*/ 92 w 231"/>
                <a:gd name="T19" fmla="*/ 11 h 126"/>
                <a:gd name="T20" fmla="*/ 58 w 231"/>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26">
                  <a:moveTo>
                    <a:pt x="58" y="0"/>
                  </a:moveTo>
                  <a:lnTo>
                    <a:pt x="37" y="2"/>
                  </a:lnTo>
                  <a:lnTo>
                    <a:pt x="22" y="4"/>
                  </a:lnTo>
                  <a:lnTo>
                    <a:pt x="0" y="62"/>
                  </a:lnTo>
                  <a:lnTo>
                    <a:pt x="0" y="62"/>
                  </a:lnTo>
                  <a:lnTo>
                    <a:pt x="0" y="81"/>
                  </a:lnTo>
                  <a:lnTo>
                    <a:pt x="0" y="81"/>
                  </a:lnTo>
                  <a:lnTo>
                    <a:pt x="231" y="126"/>
                  </a:lnTo>
                  <a:lnTo>
                    <a:pt x="201" y="73"/>
                  </a:lnTo>
                  <a:lnTo>
                    <a:pt x="92" y="11"/>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1380" y="2319"/>
              <a:ext cx="206" cy="334"/>
            </a:xfrm>
            <a:custGeom>
              <a:avLst/>
              <a:gdLst>
                <a:gd name="T0" fmla="*/ 206 w 206"/>
                <a:gd name="T1" fmla="*/ 290 h 334"/>
                <a:gd name="T2" fmla="*/ 167 w 206"/>
                <a:gd name="T3" fmla="*/ 210 h 334"/>
                <a:gd name="T4" fmla="*/ 174 w 206"/>
                <a:gd name="T5" fmla="*/ 78 h 334"/>
                <a:gd name="T6" fmla="*/ 112 w 206"/>
                <a:gd name="T7" fmla="*/ 9 h 334"/>
                <a:gd name="T8" fmla="*/ 24 w 206"/>
                <a:gd name="T9" fmla="*/ 0 h 334"/>
                <a:gd name="T10" fmla="*/ 27 w 206"/>
                <a:gd name="T11" fmla="*/ 27 h 334"/>
                <a:gd name="T12" fmla="*/ 84 w 206"/>
                <a:gd name="T13" fmla="*/ 55 h 334"/>
                <a:gd name="T14" fmla="*/ 102 w 206"/>
                <a:gd name="T15" fmla="*/ 110 h 334"/>
                <a:gd name="T16" fmla="*/ 76 w 206"/>
                <a:gd name="T17" fmla="*/ 129 h 334"/>
                <a:gd name="T18" fmla="*/ 35 w 206"/>
                <a:gd name="T19" fmla="*/ 79 h 334"/>
                <a:gd name="T20" fmla="*/ 0 w 206"/>
                <a:gd name="T21" fmla="*/ 83 h 334"/>
                <a:gd name="T22" fmla="*/ 29 w 206"/>
                <a:gd name="T23" fmla="*/ 184 h 334"/>
                <a:gd name="T24" fmla="*/ 90 w 206"/>
                <a:gd name="T25" fmla="*/ 234 h 334"/>
                <a:gd name="T26" fmla="*/ 143 w 206"/>
                <a:gd name="T27" fmla="*/ 334 h 334"/>
                <a:gd name="T28" fmla="*/ 206 w 206"/>
                <a:gd name="T29" fmla="*/ 29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334">
                  <a:moveTo>
                    <a:pt x="206" y="290"/>
                  </a:moveTo>
                  <a:lnTo>
                    <a:pt x="167" y="210"/>
                  </a:lnTo>
                  <a:lnTo>
                    <a:pt x="174" y="78"/>
                  </a:lnTo>
                  <a:lnTo>
                    <a:pt x="112" y="9"/>
                  </a:lnTo>
                  <a:lnTo>
                    <a:pt x="24" y="0"/>
                  </a:lnTo>
                  <a:lnTo>
                    <a:pt x="27" y="27"/>
                  </a:lnTo>
                  <a:lnTo>
                    <a:pt x="84" y="55"/>
                  </a:lnTo>
                  <a:lnTo>
                    <a:pt x="102" y="110"/>
                  </a:lnTo>
                  <a:lnTo>
                    <a:pt x="76" y="129"/>
                  </a:lnTo>
                  <a:lnTo>
                    <a:pt x="35" y="79"/>
                  </a:lnTo>
                  <a:lnTo>
                    <a:pt x="0" y="83"/>
                  </a:lnTo>
                  <a:lnTo>
                    <a:pt x="29" y="184"/>
                  </a:lnTo>
                  <a:lnTo>
                    <a:pt x="90" y="234"/>
                  </a:lnTo>
                  <a:lnTo>
                    <a:pt x="143" y="334"/>
                  </a:lnTo>
                  <a:lnTo>
                    <a:pt x="206" y="290"/>
                  </a:lnTo>
                  <a:close/>
                </a:path>
              </a:pathLst>
            </a:custGeom>
            <a:solidFill>
              <a:srgbClr val="DB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1380" y="2319"/>
              <a:ext cx="206" cy="334"/>
            </a:xfrm>
            <a:custGeom>
              <a:avLst/>
              <a:gdLst>
                <a:gd name="T0" fmla="*/ 206 w 206"/>
                <a:gd name="T1" fmla="*/ 290 h 334"/>
                <a:gd name="T2" fmla="*/ 167 w 206"/>
                <a:gd name="T3" fmla="*/ 210 h 334"/>
                <a:gd name="T4" fmla="*/ 174 w 206"/>
                <a:gd name="T5" fmla="*/ 78 h 334"/>
                <a:gd name="T6" fmla="*/ 112 w 206"/>
                <a:gd name="T7" fmla="*/ 9 h 334"/>
                <a:gd name="T8" fmla="*/ 24 w 206"/>
                <a:gd name="T9" fmla="*/ 0 h 334"/>
                <a:gd name="T10" fmla="*/ 27 w 206"/>
                <a:gd name="T11" fmla="*/ 27 h 334"/>
                <a:gd name="T12" fmla="*/ 84 w 206"/>
                <a:gd name="T13" fmla="*/ 55 h 334"/>
                <a:gd name="T14" fmla="*/ 102 w 206"/>
                <a:gd name="T15" fmla="*/ 110 h 334"/>
                <a:gd name="T16" fmla="*/ 76 w 206"/>
                <a:gd name="T17" fmla="*/ 129 h 334"/>
                <a:gd name="T18" fmla="*/ 35 w 206"/>
                <a:gd name="T19" fmla="*/ 79 h 334"/>
                <a:gd name="T20" fmla="*/ 0 w 206"/>
                <a:gd name="T21" fmla="*/ 83 h 334"/>
                <a:gd name="T22" fmla="*/ 29 w 206"/>
                <a:gd name="T23" fmla="*/ 184 h 334"/>
                <a:gd name="T24" fmla="*/ 90 w 206"/>
                <a:gd name="T25" fmla="*/ 234 h 334"/>
                <a:gd name="T26" fmla="*/ 143 w 206"/>
                <a:gd name="T27" fmla="*/ 334 h 334"/>
                <a:gd name="T28" fmla="*/ 206 w 206"/>
                <a:gd name="T29" fmla="*/ 29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334">
                  <a:moveTo>
                    <a:pt x="206" y="290"/>
                  </a:moveTo>
                  <a:lnTo>
                    <a:pt x="167" y="210"/>
                  </a:lnTo>
                  <a:lnTo>
                    <a:pt x="174" y="78"/>
                  </a:lnTo>
                  <a:lnTo>
                    <a:pt x="112" y="9"/>
                  </a:lnTo>
                  <a:lnTo>
                    <a:pt x="24" y="0"/>
                  </a:lnTo>
                  <a:lnTo>
                    <a:pt x="27" y="27"/>
                  </a:lnTo>
                  <a:lnTo>
                    <a:pt x="84" y="55"/>
                  </a:lnTo>
                  <a:lnTo>
                    <a:pt x="102" y="110"/>
                  </a:lnTo>
                  <a:lnTo>
                    <a:pt x="76" y="129"/>
                  </a:lnTo>
                  <a:lnTo>
                    <a:pt x="35" y="79"/>
                  </a:lnTo>
                  <a:lnTo>
                    <a:pt x="0" y="83"/>
                  </a:lnTo>
                  <a:lnTo>
                    <a:pt x="29" y="184"/>
                  </a:lnTo>
                  <a:lnTo>
                    <a:pt x="90" y="234"/>
                  </a:lnTo>
                  <a:lnTo>
                    <a:pt x="143" y="334"/>
                  </a:lnTo>
                  <a:lnTo>
                    <a:pt x="206"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p:cNvSpPr>
            <p:nvPr/>
          </p:nvSpPr>
          <p:spPr bwMode="auto">
            <a:xfrm>
              <a:off x="972" y="3117"/>
              <a:ext cx="116" cy="185"/>
            </a:xfrm>
            <a:custGeom>
              <a:avLst/>
              <a:gdLst>
                <a:gd name="T0" fmla="*/ 0 w 116"/>
                <a:gd name="T1" fmla="*/ 181 h 185"/>
                <a:gd name="T2" fmla="*/ 19 w 116"/>
                <a:gd name="T3" fmla="*/ 129 h 185"/>
                <a:gd name="T4" fmla="*/ 38 w 116"/>
                <a:gd name="T5" fmla="*/ 92 h 185"/>
                <a:gd name="T6" fmla="*/ 35 w 116"/>
                <a:gd name="T7" fmla="*/ 41 h 185"/>
                <a:gd name="T8" fmla="*/ 74 w 116"/>
                <a:gd name="T9" fmla="*/ 0 h 185"/>
                <a:gd name="T10" fmla="*/ 116 w 116"/>
                <a:gd name="T11" fmla="*/ 17 h 185"/>
                <a:gd name="T12" fmla="*/ 96 w 116"/>
                <a:gd name="T13" fmla="*/ 61 h 185"/>
                <a:gd name="T14" fmla="*/ 83 w 116"/>
                <a:gd name="T15" fmla="*/ 97 h 185"/>
                <a:gd name="T16" fmla="*/ 91 w 116"/>
                <a:gd name="T17" fmla="*/ 185 h 185"/>
                <a:gd name="T18" fmla="*/ 0 w 116"/>
                <a:gd name="T19" fmla="*/ 1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5">
                  <a:moveTo>
                    <a:pt x="0" y="181"/>
                  </a:moveTo>
                  <a:lnTo>
                    <a:pt x="19" y="129"/>
                  </a:lnTo>
                  <a:lnTo>
                    <a:pt x="38" y="92"/>
                  </a:lnTo>
                  <a:lnTo>
                    <a:pt x="35" y="41"/>
                  </a:lnTo>
                  <a:lnTo>
                    <a:pt x="74" y="0"/>
                  </a:lnTo>
                  <a:lnTo>
                    <a:pt x="116" y="17"/>
                  </a:lnTo>
                  <a:lnTo>
                    <a:pt x="96" y="61"/>
                  </a:lnTo>
                  <a:lnTo>
                    <a:pt x="83" y="97"/>
                  </a:lnTo>
                  <a:lnTo>
                    <a:pt x="91" y="185"/>
                  </a:lnTo>
                  <a:lnTo>
                    <a:pt x="0" y="181"/>
                  </a:lnTo>
                  <a:close/>
                </a:path>
              </a:pathLst>
            </a:custGeom>
            <a:solidFill>
              <a:srgbClr val="DB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18"/>
            <p:cNvSpPr>
              <a:spLocks/>
            </p:cNvSpPr>
            <p:nvPr/>
          </p:nvSpPr>
          <p:spPr bwMode="auto">
            <a:xfrm>
              <a:off x="927" y="2538"/>
              <a:ext cx="917" cy="1044"/>
            </a:xfrm>
            <a:custGeom>
              <a:avLst/>
              <a:gdLst>
                <a:gd name="T0" fmla="*/ 893 w 917"/>
                <a:gd name="T1" fmla="*/ 432 h 1044"/>
                <a:gd name="T2" fmla="*/ 669 w 917"/>
                <a:gd name="T3" fmla="*/ 0 h 1044"/>
                <a:gd name="T4" fmla="*/ 581 w 917"/>
                <a:gd name="T5" fmla="*/ 22 h 1044"/>
                <a:gd name="T6" fmla="*/ 507 w 917"/>
                <a:gd name="T7" fmla="*/ 84 h 1044"/>
                <a:gd name="T8" fmla="*/ 736 w 917"/>
                <a:gd name="T9" fmla="*/ 507 h 1044"/>
                <a:gd name="T10" fmla="*/ 740 w 917"/>
                <a:gd name="T11" fmla="*/ 599 h 1044"/>
                <a:gd name="T12" fmla="*/ 731 w 917"/>
                <a:gd name="T13" fmla="*/ 550 h 1044"/>
                <a:gd name="T14" fmla="*/ 454 w 917"/>
                <a:gd name="T15" fmla="*/ 495 h 1044"/>
                <a:gd name="T16" fmla="*/ 198 w 917"/>
                <a:gd name="T17" fmla="*/ 550 h 1044"/>
                <a:gd name="T18" fmla="*/ 141 w 917"/>
                <a:gd name="T19" fmla="*/ 760 h 1044"/>
                <a:gd name="T20" fmla="*/ 141 w 917"/>
                <a:gd name="T21" fmla="*/ 772 h 1044"/>
                <a:gd name="T22" fmla="*/ 137 w 917"/>
                <a:gd name="T23" fmla="*/ 774 h 1044"/>
                <a:gd name="T24" fmla="*/ 137 w 917"/>
                <a:gd name="T25" fmla="*/ 695 h 1044"/>
                <a:gd name="T26" fmla="*/ 81 w 917"/>
                <a:gd name="T27" fmla="*/ 680 h 1044"/>
                <a:gd name="T28" fmla="*/ 21 w 917"/>
                <a:gd name="T29" fmla="*/ 720 h 1044"/>
                <a:gd name="T30" fmla="*/ 0 w 917"/>
                <a:gd name="T31" fmla="*/ 907 h 1044"/>
                <a:gd name="T32" fmla="*/ 14 w 917"/>
                <a:gd name="T33" fmla="*/ 1005 h 1044"/>
                <a:gd name="T34" fmla="*/ 146 w 917"/>
                <a:gd name="T35" fmla="*/ 1044 h 1044"/>
                <a:gd name="T36" fmla="*/ 146 w 917"/>
                <a:gd name="T37" fmla="*/ 1044 h 1044"/>
                <a:gd name="T38" fmla="*/ 773 w 917"/>
                <a:gd name="T39" fmla="*/ 1044 h 1044"/>
                <a:gd name="T40" fmla="*/ 773 w 917"/>
                <a:gd name="T41" fmla="*/ 1044 h 1044"/>
                <a:gd name="T42" fmla="*/ 887 w 917"/>
                <a:gd name="T43" fmla="*/ 1006 h 1044"/>
                <a:gd name="T44" fmla="*/ 911 w 917"/>
                <a:gd name="T45" fmla="*/ 908 h 1044"/>
                <a:gd name="T46" fmla="*/ 911 w 917"/>
                <a:gd name="T47" fmla="*/ 908 h 1044"/>
                <a:gd name="T48" fmla="*/ 917 w 917"/>
                <a:gd name="T49" fmla="*/ 620 h 1044"/>
                <a:gd name="T50" fmla="*/ 893 w 917"/>
                <a:gd name="T51" fmla="*/ 432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7" h="1044">
                  <a:moveTo>
                    <a:pt x="893" y="432"/>
                  </a:moveTo>
                  <a:lnTo>
                    <a:pt x="669" y="0"/>
                  </a:lnTo>
                  <a:lnTo>
                    <a:pt x="581" y="22"/>
                  </a:lnTo>
                  <a:lnTo>
                    <a:pt x="507" y="84"/>
                  </a:lnTo>
                  <a:lnTo>
                    <a:pt x="736" y="507"/>
                  </a:lnTo>
                  <a:lnTo>
                    <a:pt x="740" y="599"/>
                  </a:lnTo>
                  <a:lnTo>
                    <a:pt x="731" y="550"/>
                  </a:lnTo>
                  <a:lnTo>
                    <a:pt x="454" y="495"/>
                  </a:lnTo>
                  <a:lnTo>
                    <a:pt x="198" y="550"/>
                  </a:lnTo>
                  <a:lnTo>
                    <a:pt x="141" y="760"/>
                  </a:lnTo>
                  <a:lnTo>
                    <a:pt x="141" y="772"/>
                  </a:lnTo>
                  <a:lnTo>
                    <a:pt x="137" y="774"/>
                  </a:lnTo>
                  <a:lnTo>
                    <a:pt x="137" y="695"/>
                  </a:lnTo>
                  <a:lnTo>
                    <a:pt x="81" y="680"/>
                  </a:lnTo>
                  <a:lnTo>
                    <a:pt x="21" y="720"/>
                  </a:lnTo>
                  <a:lnTo>
                    <a:pt x="0" y="907"/>
                  </a:lnTo>
                  <a:lnTo>
                    <a:pt x="14" y="1005"/>
                  </a:lnTo>
                  <a:lnTo>
                    <a:pt x="146" y="1044"/>
                  </a:lnTo>
                  <a:lnTo>
                    <a:pt x="146" y="1044"/>
                  </a:lnTo>
                  <a:lnTo>
                    <a:pt x="773" y="1044"/>
                  </a:lnTo>
                  <a:lnTo>
                    <a:pt x="773" y="1044"/>
                  </a:lnTo>
                  <a:lnTo>
                    <a:pt x="887" y="1006"/>
                  </a:lnTo>
                  <a:lnTo>
                    <a:pt x="911" y="908"/>
                  </a:lnTo>
                  <a:lnTo>
                    <a:pt x="911" y="908"/>
                  </a:lnTo>
                  <a:lnTo>
                    <a:pt x="917" y="620"/>
                  </a:lnTo>
                  <a:lnTo>
                    <a:pt x="893" y="432"/>
                  </a:lnTo>
                  <a:close/>
                </a:path>
              </a:pathLst>
            </a:custGeom>
            <a:solidFill>
              <a:srgbClr val="6E7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9"/>
            <p:cNvSpPr>
              <a:spLocks/>
            </p:cNvSpPr>
            <p:nvPr/>
          </p:nvSpPr>
          <p:spPr bwMode="auto">
            <a:xfrm>
              <a:off x="927" y="2538"/>
              <a:ext cx="917" cy="1044"/>
            </a:xfrm>
            <a:custGeom>
              <a:avLst/>
              <a:gdLst>
                <a:gd name="T0" fmla="*/ 893 w 917"/>
                <a:gd name="T1" fmla="*/ 432 h 1044"/>
                <a:gd name="T2" fmla="*/ 669 w 917"/>
                <a:gd name="T3" fmla="*/ 0 h 1044"/>
                <a:gd name="T4" fmla="*/ 581 w 917"/>
                <a:gd name="T5" fmla="*/ 22 h 1044"/>
                <a:gd name="T6" fmla="*/ 507 w 917"/>
                <a:gd name="T7" fmla="*/ 84 h 1044"/>
                <a:gd name="T8" fmla="*/ 736 w 917"/>
                <a:gd name="T9" fmla="*/ 507 h 1044"/>
                <a:gd name="T10" fmla="*/ 740 w 917"/>
                <a:gd name="T11" fmla="*/ 599 h 1044"/>
                <a:gd name="T12" fmla="*/ 731 w 917"/>
                <a:gd name="T13" fmla="*/ 550 h 1044"/>
                <a:gd name="T14" fmla="*/ 454 w 917"/>
                <a:gd name="T15" fmla="*/ 495 h 1044"/>
                <a:gd name="T16" fmla="*/ 198 w 917"/>
                <a:gd name="T17" fmla="*/ 550 h 1044"/>
                <a:gd name="T18" fmla="*/ 141 w 917"/>
                <a:gd name="T19" fmla="*/ 760 h 1044"/>
                <a:gd name="T20" fmla="*/ 141 w 917"/>
                <a:gd name="T21" fmla="*/ 772 h 1044"/>
                <a:gd name="T22" fmla="*/ 137 w 917"/>
                <a:gd name="T23" fmla="*/ 774 h 1044"/>
                <a:gd name="T24" fmla="*/ 137 w 917"/>
                <a:gd name="T25" fmla="*/ 695 h 1044"/>
                <a:gd name="T26" fmla="*/ 81 w 917"/>
                <a:gd name="T27" fmla="*/ 680 h 1044"/>
                <a:gd name="T28" fmla="*/ 21 w 917"/>
                <a:gd name="T29" fmla="*/ 720 h 1044"/>
                <a:gd name="T30" fmla="*/ 0 w 917"/>
                <a:gd name="T31" fmla="*/ 907 h 1044"/>
                <a:gd name="T32" fmla="*/ 14 w 917"/>
                <a:gd name="T33" fmla="*/ 1005 h 1044"/>
                <a:gd name="T34" fmla="*/ 146 w 917"/>
                <a:gd name="T35" fmla="*/ 1044 h 1044"/>
                <a:gd name="T36" fmla="*/ 146 w 917"/>
                <a:gd name="T37" fmla="*/ 1044 h 1044"/>
                <a:gd name="T38" fmla="*/ 773 w 917"/>
                <a:gd name="T39" fmla="*/ 1044 h 1044"/>
                <a:gd name="T40" fmla="*/ 773 w 917"/>
                <a:gd name="T41" fmla="*/ 1044 h 1044"/>
                <a:gd name="T42" fmla="*/ 887 w 917"/>
                <a:gd name="T43" fmla="*/ 1006 h 1044"/>
                <a:gd name="T44" fmla="*/ 911 w 917"/>
                <a:gd name="T45" fmla="*/ 908 h 1044"/>
                <a:gd name="T46" fmla="*/ 911 w 917"/>
                <a:gd name="T47" fmla="*/ 908 h 1044"/>
                <a:gd name="T48" fmla="*/ 917 w 917"/>
                <a:gd name="T49" fmla="*/ 620 h 1044"/>
                <a:gd name="T50" fmla="*/ 893 w 917"/>
                <a:gd name="T51" fmla="*/ 432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7" h="1044">
                  <a:moveTo>
                    <a:pt x="893" y="432"/>
                  </a:moveTo>
                  <a:lnTo>
                    <a:pt x="669" y="0"/>
                  </a:lnTo>
                  <a:lnTo>
                    <a:pt x="581" y="22"/>
                  </a:lnTo>
                  <a:lnTo>
                    <a:pt x="507" y="84"/>
                  </a:lnTo>
                  <a:lnTo>
                    <a:pt x="736" y="507"/>
                  </a:lnTo>
                  <a:lnTo>
                    <a:pt x="740" y="599"/>
                  </a:lnTo>
                  <a:lnTo>
                    <a:pt x="731" y="550"/>
                  </a:lnTo>
                  <a:lnTo>
                    <a:pt x="454" y="495"/>
                  </a:lnTo>
                  <a:lnTo>
                    <a:pt x="198" y="550"/>
                  </a:lnTo>
                  <a:lnTo>
                    <a:pt x="141" y="760"/>
                  </a:lnTo>
                  <a:lnTo>
                    <a:pt x="141" y="772"/>
                  </a:lnTo>
                  <a:lnTo>
                    <a:pt x="137" y="774"/>
                  </a:lnTo>
                  <a:lnTo>
                    <a:pt x="137" y="695"/>
                  </a:lnTo>
                  <a:lnTo>
                    <a:pt x="81" y="680"/>
                  </a:lnTo>
                  <a:lnTo>
                    <a:pt x="21" y="720"/>
                  </a:lnTo>
                  <a:lnTo>
                    <a:pt x="0" y="907"/>
                  </a:lnTo>
                  <a:lnTo>
                    <a:pt x="14" y="1005"/>
                  </a:lnTo>
                  <a:lnTo>
                    <a:pt x="146" y="1044"/>
                  </a:lnTo>
                  <a:lnTo>
                    <a:pt x="146" y="1044"/>
                  </a:lnTo>
                  <a:lnTo>
                    <a:pt x="773" y="1044"/>
                  </a:lnTo>
                  <a:lnTo>
                    <a:pt x="773" y="1044"/>
                  </a:lnTo>
                  <a:lnTo>
                    <a:pt x="887" y="1006"/>
                  </a:lnTo>
                  <a:lnTo>
                    <a:pt x="911" y="908"/>
                  </a:lnTo>
                  <a:lnTo>
                    <a:pt x="911" y="908"/>
                  </a:lnTo>
                  <a:lnTo>
                    <a:pt x="917" y="620"/>
                  </a:lnTo>
                  <a:lnTo>
                    <a:pt x="893" y="4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0"/>
            <p:cNvSpPr>
              <a:spLocks/>
            </p:cNvSpPr>
            <p:nvPr/>
          </p:nvSpPr>
          <p:spPr bwMode="auto">
            <a:xfrm>
              <a:off x="1380" y="3033"/>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2F3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1"/>
            <p:cNvSpPr>
              <a:spLocks/>
            </p:cNvSpPr>
            <p:nvPr/>
          </p:nvSpPr>
          <p:spPr bwMode="auto">
            <a:xfrm>
              <a:off x="1380" y="3033"/>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2"/>
            <p:cNvSpPr>
              <a:spLocks/>
            </p:cNvSpPr>
            <p:nvPr/>
          </p:nvSpPr>
          <p:spPr bwMode="auto">
            <a:xfrm>
              <a:off x="1381" y="3033"/>
              <a:ext cx="231" cy="45"/>
            </a:xfrm>
            <a:custGeom>
              <a:avLst/>
              <a:gdLst>
                <a:gd name="T0" fmla="*/ 0 w 231"/>
                <a:gd name="T1" fmla="*/ 0 h 45"/>
                <a:gd name="T2" fmla="*/ 0 w 231"/>
                <a:gd name="T3" fmla="*/ 0 h 45"/>
                <a:gd name="T4" fmla="*/ 0 w 231"/>
                <a:gd name="T5" fmla="*/ 0 h 45"/>
                <a:gd name="T6" fmla="*/ 0 w 231"/>
                <a:gd name="T7" fmla="*/ 0 h 45"/>
                <a:gd name="T8" fmla="*/ 231 w 231"/>
                <a:gd name="T9" fmla="*/ 45 h 45"/>
                <a:gd name="T10" fmla="*/ 0 w 231"/>
                <a:gd name="T11" fmla="*/ 0 h 45"/>
              </a:gdLst>
              <a:ahLst/>
              <a:cxnLst>
                <a:cxn ang="0">
                  <a:pos x="T0" y="T1"/>
                </a:cxn>
                <a:cxn ang="0">
                  <a:pos x="T2" y="T3"/>
                </a:cxn>
                <a:cxn ang="0">
                  <a:pos x="T4" y="T5"/>
                </a:cxn>
                <a:cxn ang="0">
                  <a:pos x="T6" y="T7"/>
                </a:cxn>
                <a:cxn ang="0">
                  <a:pos x="T8" y="T9"/>
                </a:cxn>
                <a:cxn ang="0">
                  <a:pos x="T10" y="T11"/>
                </a:cxn>
              </a:cxnLst>
              <a:rect l="0" t="0" r="r" b="b"/>
              <a:pathLst>
                <a:path w="231" h="45">
                  <a:moveTo>
                    <a:pt x="0" y="0"/>
                  </a:moveTo>
                  <a:lnTo>
                    <a:pt x="0" y="0"/>
                  </a:lnTo>
                  <a:lnTo>
                    <a:pt x="0" y="0"/>
                  </a:lnTo>
                  <a:lnTo>
                    <a:pt x="0" y="0"/>
                  </a:lnTo>
                  <a:lnTo>
                    <a:pt x="231" y="45"/>
                  </a:lnTo>
                  <a:lnTo>
                    <a:pt x="0" y="0"/>
                  </a:lnTo>
                  <a:close/>
                </a:path>
              </a:pathLst>
            </a:custGeom>
            <a:solidFill>
              <a:srgbClr val="1E2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3"/>
            <p:cNvSpPr>
              <a:spLocks/>
            </p:cNvSpPr>
            <p:nvPr/>
          </p:nvSpPr>
          <p:spPr bwMode="auto">
            <a:xfrm>
              <a:off x="1381" y="3033"/>
              <a:ext cx="231" cy="45"/>
            </a:xfrm>
            <a:custGeom>
              <a:avLst/>
              <a:gdLst>
                <a:gd name="T0" fmla="*/ 0 w 231"/>
                <a:gd name="T1" fmla="*/ 0 h 45"/>
                <a:gd name="T2" fmla="*/ 0 w 231"/>
                <a:gd name="T3" fmla="*/ 0 h 45"/>
                <a:gd name="T4" fmla="*/ 0 w 231"/>
                <a:gd name="T5" fmla="*/ 0 h 45"/>
                <a:gd name="T6" fmla="*/ 0 w 231"/>
                <a:gd name="T7" fmla="*/ 0 h 45"/>
                <a:gd name="T8" fmla="*/ 231 w 231"/>
                <a:gd name="T9" fmla="*/ 45 h 45"/>
                <a:gd name="T10" fmla="*/ 0 w 231"/>
                <a:gd name="T11" fmla="*/ 0 h 45"/>
              </a:gdLst>
              <a:ahLst/>
              <a:cxnLst>
                <a:cxn ang="0">
                  <a:pos x="T0" y="T1"/>
                </a:cxn>
                <a:cxn ang="0">
                  <a:pos x="T2" y="T3"/>
                </a:cxn>
                <a:cxn ang="0">
                  <a:pos x="T4" y="T5"/>
                </a:cxn>
                <a:cxn ang="0">
                  <a:pos x="T6" y="T7"/>
                </a:cxn>
                <a:cxn ang="0">
                  <a:pos x="T8" y="T9"/>
                </a:cxn>
                <a:cxn ang="0">
                  <a:pos x="T10" y="T11"/>
                </a:cxn>
              </a:cxnLst>
              <a:rect l="0" t="0" r="r" b="b"/>
              <a:pathLst>
                <a:path w="231" h="45">
                  <a:moveTo>
                    <a:pt x="0" y="0"/>
                  </a:moveTo>
                  <a:lnTo>
                    <a:pt x="0" y="0"/>
                  </a:lnTo>
                  <a:lnTo>
                    <a:pt x="0" y="0"/>
                  </a:lnTo>
                  <a:lnTo>
                    <a:pt x="0" y="0"/>
                  </a:lnTo>
                  <a:lnTo>
                    <a:pt x="231" y="4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4"/>
            <p:cNvSpPr>
              <a:spLocks/>
            </p:cNvSpPr>
            <p:nvPr/>
          </p:nvSpPr>
          <p:spPr bwMode="auto">
            <a:xfrm>
              <a:off x="1380" y="2538"/>
              <a:ext cx="464" cy="1044"/>
            </a:xfrm>
            <a:custGeom>
              <a:avLst/>
              <a:gdLst>
                <a:gd name="T0" fmla="*/ 197 w 423"/>
                <a:gd name="T1" fmla="*/ 0 h 953"/>
                <a:gd name="T2" fmla="*/ 160 w 423"/>
                <a:gd name="T3" fmla="*/ 9 h 953"/>
                <a:gd name="T4" fmla="*/ 117 w 423"/>
                <a:gd name="T5" fmla="*/ 20 h 953"/>
                <a:gd name="T6" fmla="*/ 95 w 423"/>
                <a:gd name="T7" fmla="*/ 38 h 953"/>
                <a:gd name="T8" fmla="*/ 49 w 423"/>
                <a:gd name="T9" fmla="*/ 77 h 953"/>
                <a:gd name="T10" fmla="*/ 258 w 423"/>
                <a:gd name="T11" fmla="*/ 463 h 953"/>
                <a:gd name="T12" fmla="*/ 262 w 423"/>
                <a:gd name="T13" fmla="*/ 547 h 953"/>
                <a:gd name="T14" fmla="*/ 253 w 423"/>
                <a:gd name="T15" fmla="*/ 502 h 953"/>
                <a:gd name="T16" fmla="*/ 211 w 423"/>
                <a:gd name="T17" fmla="*/ 493 h 953"/>
                <a:gd name="T18" fmla="*/ 1 w 423"/>
                <a:gd name="T19" fmla="*/ 452 h 953"/>
                <a:gd name="T20" fmla="*/ 1 w 423"/>
                <a:gd name="T21" fmla="*/ 452 h 953"/>
                <a:gd name="T22" fmla="*/ 0 w 423"/>
                <a:gd name="T23" fmla="*/ 452 h 953"/>
                <a:gd name="T24" fmla="*/ 0 w 423"/>
                <a:gd name="T25" fmla="*/ 498 h 953"/>
                <a:gd name="T26" fmla="*/ 10 w 423"/>
                <a:gd name="T27" fmla="*/ 516 h 953"/>
                <a:gd name="T28" fmla="*/ 74 w 423"/>
                <a:gd name="T29" fmla="*/ 642 h 953"/>
                <a:gd name="T30" fmla="*/ 158 w 423"/>
                <a:gd name="T31" fmla="*/ 684 h 953"/>
                <a:gd name="T32" fmla="*/ 173 w 423"/>
                <a:gd name="T33" fmla="*/ 755 h 953"/>
                <a:gd name="T34" fmla="*/ 178 w 423"/>
                <a:gd name="T35" fmla="*/ 757 h 953"/>
                <a:gd name="T36" fmla="*/ 213 w 423"/>
                <a:gd name="T37" fmla="*/ 791 h 953"/>
                <a:gd name="T38" fmla="*/ 214 w 423"/>
                <a:gd name="T39" fmla="*/ 817 h 953"/>
                <a:gd name="T40" fmla="*/ 212 w 423"/>
                <a:gd name="T41" fmla="*/ 827 h 953"/>
                <a:gd name="T42" fmla="*/ 215 w 423"/>
                <a:gd name="T43" fmla="*/ 828 h 953"/>
                <a:gd name="T44" fmla="*/ 249 w 423"/>
                <a:gd name="T45" fmla="*/ 888 h 953"/>
                <a:gd name="T46" fmla="*/ 236 w 423"/>
                <a:gd name="T47" fmla="*/ 918 h 953"/>
                <a:gd name="T48" fmla="*/ 236 w 423"/>
                <a:gd name="T49" fmla="*/ 931 h 953"/>
                <a:gd name="T50" fmla="*/ 212 w 423"/>
                <a:gd name="T51" fmla="*/ 953 h 953"/>
                <a:gd name="T52" fmla="*/ 292 w 423"/>
                <a:gd name="T53" fmla="*/ 953 h 953"/>
                <a:gd name="T54" fmla="*/ 292 w 423"/>
                <a:gd name="T55" fmla="*/ 953 h 953"/>
                <a:gd name="T56" fmla="*/ 396 w 423"/>
                <a:gd name="T57" fmla="*/ 919 h 953"/>
                <a:gd name="T58" fmla="*/ 417 w 423"/>
                <a:gd name="T59" fmla="*/ 829 h 953"/>
                <a:gd name="T60" fmla="*/ 417 w 423"/>
                <a:gd name="T61" fmla="*/ 829 h 953"/>
                <a:gd name="T62" fmla="*/ 423 w 423"/>
                <a:gd name="T63" fmla="*/ 566 h 953"/>
                <a:gd name="T64" fmla="*/ 401 w 423"/>
                <a:gd name="T65" fmla="*/ 394 h 953"/>
                <a:gd name="T66" fmla="*/ 197 w 423"/>
                <a:gd name="T67" fmla="*/ 0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3" h="953">
                  <a:moveTo>
                    <a:pt x="197" y="0"/>
                  </a:moveTo>
                  <a:cubicBezTo>
                    <a:pt x="160" y="9"/>
                    <a:pt x="160" y="9"/>
                    <a:pt x="160" y="9"/>
                  </a:cubicBezTo>
                  <a:cubicBezTo>
                    <a:pt x="117" y="20"/>
                    <a:pt x="117" y="20"/>
                    <a:pt x="117" y="20"/>
                  </a:cubicBezTo>
                  <a:cubicBezTo>
                    <a:pt x="95" y="38"/>
                    <a:pt x="95" y="38"/>
                    <a:pt x="95" y="38"/>
                  </a:cubicBezTo>
                  <a:cubicBezTo>
                    <a:pt x="49" y="77"/>
                    <a:pt x="49" y="77"/>
                    <a:pt x="49" y="77"/>
                  </a:cubicBezTo>
                  <a:cubicBezTo>
                    <a:pt x="258" y="463"/>
                    <a:pt x="258" y="463"/>
                    <a:pt x="258" y="463"/>
                  </a:cubicBezTo>
                  <a:cubicBezTo>
                    <a:pt x="262" y="547"/>
                    <a:pt x="262" y="547"/>
                    <a:pt x="262" y="547"/>
                  </a:cubicBezTo>
                  <a:cubicBezTo>
                    <a:pt x="253" y="502"/>
                    <a:pt x="253" y="502"/>
                    <a:pt x="253" y="502"/>
                  </a:cubicBezTo>
                  <a:cubicBezTo>
                    <a:pt x="211" y="493"/>
                    <a:pt x="211" y="493"/>
                    <a:pt x="211" y="493"/>
                  </a:cubicBezTo>
                  <a:cubicBezTo>
                    <a:pt x="1" y="452"/>
                    <a:pt x="1" y="452"/>
                    <a:pt x="1" y="452"/>
                  </a:cubicBezTo>
                  <a:cubicBezTo>
                    <a:pt x="1" y="452"/>
                    <a:pt x="1" y="452"/>
                    <a:pt x="1" y="452"/>
                  </a:cubicBezTo>
                  <a:cubicBezTo>
                    <a:pt x="0" y="452"/>
                    <a:pt x="0" y="452"/>
                    <a:pt x="0" y="452"/>
                  </a:cubicBezTo>
                  <a:cubicBezTo>
                    <a:pt x="0" y="498"/>
                    <a:pt x="0" y="498"/>
                    <a:pt x="0" y="498"/>
                  </a:cubicBezTo>
                  <a:cubicBezTo>
                    <a:pt x="3" y="502"/>
                    <a:pt x="6" y="509"/>
                    <a:pt x="10" y="516"/>
                  </a:cubicBezTo>
                  <a:cubicBezTo>
                    <a:pt x="26" y="545"/>
                    <a:pt x="51" y="593"/>
                    <a:pt x="74" y="642"/>
                  </a:cubicBezTo>
                  <a:cubicBezTo>
                    <a:pt x="158" y="684"/>
                    <a:pt x="158" y="684"/>
                    <a:pt x="158" y="684"/>
                  </a:cubicBezTo>
                  <a:cubicBezTo>
                    <a:pt x="173" y="755"/>
                    <a:pt x="173" y="755"/>
                    <a:pt x="173" y="755"/>
                  </a:cubicBezTo>
                  <a:cubicBezTo>
                    <a:pt x="178" y="757"/>
                    <a:pt x="178" y="757"/>
                    <a:pt x="178" y="757"/>
                  </a:cubicBezTo>
                  <a:cubicBezTo>
                    <a:pt x="213" y="791"/>
                    <a:pt x="213" y="791"/>
                    <a:pt x="213" y="791"/>
                  </a:cubicBezTo>
                  <a:cubicBezTo>
                    <a:pt x="214" y="817"/>
                    <a:pt x="214" y="817"/>
                    <a:pt x="214" y="817"/>
                  </a:cubicBezTo>
                  <a:cubicBezTo>
                    <a:pt x="212" y="827"/>
                    <a:pt x="212" y="827"/>
                    <a:pt x="212" y="827"/>
                  </a:cubicBezTo>
                  <a:cubicBezTo>
                    <a:pt x="215" y="828"/>
                    <a:pt x="215" y="828"/>
                    <a:pt x="215" y="828"/>
                  </a:cubicBezTo>
                  <a:cubicBezTo>
                    <a:pt x="249" y="888"/>
                    <a:pt x="249" y="888"/>
                    <a:pt x="249" y="888"/>
                  </a:cubicBezTo>
                  <a:cubicBezTo>
                    <a:pt x="236" y="918"/>
                    <a:pt x="236" y="918"/>
                    <a:pt x="236" y="918"/>
                  </a:cubicBezTo>
                  <a:cubicBezTo>
                    <a:pt x="236" y="931"/>
                    <a:pt x="236" y="931"/>
                    <a:pt x="236" y="931"/>
                  </a:cubicBezTo>
                  <a:cubicBezTo>
                    <a:pt x="212" y="953"/>
                    <a:pt x="212" y="953"/>
                    <a:pt x="212" y="953"/>
                  </a:cubicBezTo>
                  <a:cubicBezTo>
                    <a:pt x="292" y="953"/>
                    <a:pt x="292" y="953"/>
                    <a:pt x="292" y="953"/>
                  </a:cubicBezTo>
                  <a:cubicBezTo>
                    <a:pt x="292" y="953"/>
                    <a:pt x="292" y="953"/>
                    <a:pt x="292" y="953"/>
                  </a:cubicBezTo>
                  <a:cubicBezTo>
                    <a:pt x="396" y="919"/>
                    <a:pt x="396" y="919"/>
                    <a:pt x="396" y="919"/>
                  </a:cubicBezTo>
                  <a:cubicBezTo>
                    <a:pt x="417" y="829"/>
                    <a:pt x="417" y="829"/>
                    <a:pt x="417" y="829"/>
                  </a:cubicBezTo>
                  <a:cubicBezTo>
                    <a:pt x="417" y="829"/>
                    <a:pt x="417" y="829"/>
                    <a:pt x="417" y="829"/>
                  </a:cubicBezTo>
                  <a:cubicBezTo>
                    <a:pt x="423" y="566"/>
                    <a:pt x="423" y="566"/>
                    <a:pt x="423" y="566"/>
                  </a:cubicBezTo>
                  <a:cubicBezTo>
                    <a:pt x="401" y="394"/>
                    <a:pt x="401" y="394"/>
                    <a:pt x="401" y="394"/>
                  </a:cubicBezTo>
                  <a:cubicBezTo>
                    <a:pt x="197" y="0"/>
                    <a:pt x="197" y="0"/>
                    <a:pt x="197" y="0"/>
                  </a:cubicBezTo>
                </a:path>
              </a:pathLst>
            </a:custGeom>
            <a:solidFill>
              <a:srgbClr val="474D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5"/>
            <p:cNvSpPr>
              <a:spLocks/>
            </p:cNvSpPr>
            <p:nvPr/>
          </p:nvSpPr>
          <p:spPr bwMode="auto">
            <a:xfrm>
              <a:off x="1231" y="3075"/>
              <a:ext cx="288" cy="480"/>
            </a:xfrm>
            <a:custGeom>
              <a:avLst/>
              <a:gdLst>
                <a:gd name="T0" fmla="*/ 263 w 263"/>
                <a:gd name="T1" fmla="*/ 307 h 439"/>
                <a:gd name="T2" fmla="*/ 131 w 263"/>
                <a:gd name="T3" fmla="*/ 0 h 439"/>
                <a:gd name="T4" fmla="*/ 0 w 263"/>
                <a:gd name="T5" fmla="*/ 307 h 439"/>
                <a:gd name="T6" fmla="*/ 131 w 263"/>
                <a:gd name="T7" fmla="*/ 439 h 439"/>
                <a:gd name="T8" fmla="*/ 263 w 263"/>
                <a:gd name="T9" fmla="*/ 307 h 439"/>
              </a:gdLst>
              <a:ahLst/>
              <a:cxnLst>
                <a:cxn ang="0">
                  <a:pos x="T0" y="T1"/>
                </a:cxn>
                <a:cxn ang="0">
                  <a:pos x="T2" y="T3"/>
                </a:cxn>
                <a:cxn ang="0">
                  <a:pos x="T4" y="T5"/>
                </a:cxn>
                <a:cxn ang="0">
                  <a:pos x="T6" y="T7"/>
                </a:cxn>
                <a:cxn ang="0">
                  <a:pos x="T8" y="T9"/>
                </a:cxn>
              </a:cxnLst>
              <a:rect l="0" t="0" r="r" b="b"/>
              <a:pathLst>
                <a:path w="263" h="439">
                  <a:moveTo>
                    <a:pt x="263" y="307"/>
                  </a:moveTo>
                  <a:cubicBezTo>
                    <a:pt x="263" y="234"/>
                    <a:pt x="131" y="0"/>
                    <a:pt x="131" y="0"/>
                  </a:cubicBezTo>
                  <a:cubicBezTo>
                    <a:pt x="131" y="0"/>
                    <a:pt x="0" y="234"/>
                    <a:pt x="0" y="307"/>
                  </a:cubicBezTo>
                  <a:cubicBezTo>
                    <a:pt x="0" y="380"/>
                    <a:pt x="59" y="439"/>
                    <a:pt x="131" y="439"/>
                  </a:cubicBezTo>
                  <a:cubicBezTo>
                    <a:pt x="204" y="439"/>
                    <a:pt x="263" y="380"/>
                    <a:pt x="263" y="30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6"/>
            <p:cNvSpPr>
              <a:spLocks/>
            </p:cNvSpPr>
            <p:nvPr/>
          </p:nvSpPr>
          <p:spPr bwMode="auto">
            <a:xfrm>
              <a:off x="1337" y="3075"/>
              <a:ext cx="78" cy="329"/>
            </a:xfrm>
            <a:custGeom>
              <a:avLst/>
              <a:gdLst>
                <a:gd name="T0" fmla="*/ 0 w 71"/>
                <a:gd name="T1" fmla="*/ 63 h 301"/>
                <a:gd name="T2" fmla="*/ 33 w 71"/>
                <a:gd name="T3" fmla="*/ 301 h 301"/>
                <a:gd name="T4" fmla="*/ 71 w 71"/>
                <a:gd name="T5" fmla="*/ 67 h 301"/>
                <a:gd name="T6" fmla="*/ 34 w 71"/>
                <a:gd name="T7" fmla="*/ 0 h 301"/>
                <a:gd name="T8" fmla="*/ 0 w 71"/>
                <a:gd name="T9" fmla="*/ 63 h 301"/>
              </a:gdLst>
              <a:ahLst/>
              <a:cxnLst>
                <a:cxn ang="0">
                  <a:pos x="T0" y="T1"/>
                </a:cxn>
                <a:cxn ang="0">
                  <a:pos x="T2" y="T3"/>
                </a:cxn>
                <a:cxn ang="0">
                  <a:pos x="T4" y="T5"/>
                </a:cxn>
                <a:cxn ang="0">
                  <a:pos x="T6" y="T7"/>
                </a:cxn>
                <a:cxn ang="0">
                  <a:pos x="T8" y="T9"/>
                </a:cxn>
              </a:cxnLst>
              <a:rect l="0" t="0" r="r" b="b"/>
              <a:pathLst>
                <a:path w="71" h="301">
                  <a:moveTo>
                    <a:pt x="0" y="63"/>
                  </a:moveTo>
                  <a:cubicBezTo>
                    <a:pt x="33" y="301"/>
                    <a:pt x="33" y="301"/>
                    <a:pt x="33" y="301"/>
                  </a:cubicBezTo>
                  <a:cubicBezTo>
                    <a:pt x="71" y="67"/>
                    <a:pt x="71" y="67"/>
                    <a:pt x="71" y="67"/>
                  </a:cubicBezTo>
                  <a:cubicBezTo>
                    <a:pt x="50" y="27"/>
                    <a:pt x="34" y="0"/>
                    <a:pt x="34" y="0"/>
                  </a:cubicBezTo>
                  <a:cubicBezTo>
                    <a:pt x="34" y="0"/>
                    <a:pt x="20" y="25"/>
                    <a:pt x="0" y="63"/>
                  </a:cubicBezTo>
                </a:path>
              </a:pathLst>
            </a:custGeom>
            <a:solidFill>
              <a:srgbClr val="009E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7"/>
            <p:cNvSpPr>
              <a:spLocks/>
            </p:cNvSpPr>
            <p:nvPr/>
          </p:nvSpPr>
          <p:spPr bwMode="auto">
            <a:xfrm>
              <a:off x="1117" y="3180"/>
              <a:ext cx="536" cy="541"/>
            </a:xfrm>
            <a:custGeom>
              <a:avLst/>
              <a:gdLst>
                <a:gd name="T0" fmla="*/ 536 w 536"/>
                <a:gd name="T1" fmla="*/ 331 h 541"/>
                <a:gd name="T2" fmla="*/ 499 w 536"/>
                <a:gd name="T3" fmla="*/ 265 h 541"/>
                <a:gd name="T4" fmla="*/ 470 w 536"/>
                <a:gd name="T5" fmla="*/ 262 h 541"/>
                <a:gd name="T6" fmla="*/ 471 w 536"/>
                <a:gd name="T7" fmla="*/ 267 h 541"/>
                <a:gd name="T8" fmla="*/ 436 w 536"/>
                <a:gd name="T9" fmla="*/ 107 h 541"/>
                <a:gd name="T10" fmla="*/ 301 w 536"/>
                <a:gd name="T11" fmla="*/ 40 h 541"/>
                <a:gd name="T12" fmla="*/ 275 w 536"/>
                <a:gd name="T13" fmla="*/ 0 h 541"/>
                <a:gd name="T14" fmla="*/ 255 w 536"/>
                <a:gd name="T15" fmla="*/ 0 h 541"/>
                <a:gd name="T16" fmla="*/ 229 w 536"/>
                <a:gd name="T17" fmla="*/ 40 h 541"/>
                <a:gd name="T18" fmla="*/ 94 w 536"/>
                <a:gd name="T19" fmla="*/ 107 h 541"/>
                <a:gd name="T20" fmla="*/ 66 w 536"/>
                <a:gd name="T21" fmla="*/ 233 h 541"/>
                <a:gd name="T22" fmla="*/ 45 w 536"/>
                <a:gd name="T23" fmla="*/ 232 h 541"/>
                <a:gd name="T24" fmla="*/ 0 w 536"/>
                <a:gd name="T25" fmla="*/ 293 h 541"/>
                <a:gd name="T26" fmla="*/ 11 w 536"/>
                <a:gd name="T27" fmla="*/ 332 h 541"/>
                <a:gd name="T28" fmla="*/ 41 w 536"/>
                <a:gd name="T29" fmla="*/ 343 h 541"/>
                <a:gd name="T30" fmla="*/ 35 w 536"/>
                <a:gd name="T31" fmla="*/ 368 h 541"/>
                <a:gd name="T32" fmla="*/ 70 w 536"/>
                <a:gd name="T33" fmla="*/ 479 h 541"/>
                <a:gd name="T34" fmla="*/ 265 w 536"/>
                <a:gd name="T35" fmla="*/ 541 h 541"/>
                <a:gd name="T36" fmla="*/ 461 w 536"/>
                <a:gd name="T37" fmla="*/ 479 h 541"/>
                <a:gd name="T38" fmla="*/ 491 w 536"/>
                <a:gd name="T39" fmla="*/ 373 h 541"/>
                <a:gd name="T40" fmla="*/ 520 w 536"/>
                <a:gd name="T41" fmla="*/ 368 h 541"/>
                <a:gd name="T42" fmla="*/ 536 w 536"/>
                <a:gd name="T43" fmla="*/ 33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6" h="541">
                  <a:moveTo>
                    <a:pt x="536" y="331"/>
                  </a:moveTo>
                  <a:lnTo>
                    <a:pt x="499" y="265"/>
                  </a:lnTo>
                  <a:lnTo>
                    <a:pt x="470" y="262"/>
                  </a:lnTo>
                  <a:lnTo>
                    <a:pt x="471" y="267"/>
                  </a:lnTo>
                  <a:lnTo>
                    <a:pt x="436" y="107"/>
                  </a:lnTo>
                  <a:lnTo>
                    <a:pt x="301" y="40"/>
                  </a:lnTo>
                  <a:lnTo>
                    <a:pt x="275" y="0"/>
                  </a:lnTo>
                  <a:lnTo>
                    <a:pt x="255" y="0"/>
                  </a:lnTo>
                  <a:lnTo>
                    <a:pt x="229" y="40"/>
                  </a:lnTo>
                  <a:lnTo>
                    <a:pt x="94" y="107"/>
                  </a:lnTo>
                  <a:lnTo>
                    <a:pt x="66" y="233"/>
                  </a:lnTo>
                  <a:lnTo>
                    <a:pt x="45" y="232"/>
                  </a:lnTo>
                  <a:lnTo>
                    <a:pt x="0" y="293"/>
                  </a:lnTo>
                  <a:lnTo>
                    <a:pt x="11" y="332"/>
                  </a:lnTo>
                  <a:lnTo>
                    <a:pt x="41" y="343"/>
                  </a:lnTo>
                  <a:lnTo>
                    <a:pt x="35" y="368"/>
                  </a:lnTo>
                  <a:lnTo>
                    <a:pt x="70" y="479"/>
                  </a:lnTo>
                  <a:lnTo>
                    <a:pt x="265" y="541"/>
                  </a:lnTo>
                  <a:lnTo>
                    <a:pt x="461" y="479"/>
                  </a:lnTo>
                  <a:lnTo>
                    <a:pt x="491" y="373"/>
                  </a:lnTo>
                  <a:lnTo>
                    <a:pt x="520" y="368"/>
                  </a:lnTo>
                  <a:lnTo>
                    <a:pt x="536" y="331"/>
                  </a:lnTo>
                  <a:close/>
                </a:path>
              </a:pathLst>
            </a:custGeom>
            <a:solidFill>
              <a:srgbClr val="DB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8"/>
            <p:cNvSpPr>
              <a:spLocks/>
            </p:cNvSpPr>
            <p:nvPr/>
          </p:nvSpPr>
          <p:spPr bwMode="auto">
            <a:xfrm>
              <a:off x="1117" y="3180"/>
              <a:ext cx="536" cy="541"/>
            </a:xfrm>
            <a:custGeom>
              <a:avLst/>
              <a:gdLst>
                <a:gd name="T0" fmla="*/ 536 w 536"/>
                <a:gd name="T1" fmla="*/ 331 h 541"/>
                <a:gd name="T2" fmla="*/ 499 w 536"/>
                <a:gd name="T3" fmla="*/ 265 h 541"/>
                <a:gd name="T4" fmla="*/ 470 w 536"/>
                <a:gd name="T5" fmla="*/ 262 h 541"/>
                <a:gd name="T6" fmla="*/ 471 w 536"/>
                <a:gd name="T7" fmla="*/ 267 h 541"/>
                <a:gd name="T8" fmla="*/ 436 w 536"/>
                <a:gd name="T9" fmla="*/ 107 h 541"/>
                <a:gd name="T10" fmla="*/ 301 w 536"/>
                <a:gd name="T11" fmla="*/ 40 h 541"/>
                <a:gd name="T12" fmla="*/ 275 w 536"/>
                <a:gd name="T13" fmla="*/ 0 h 541"/>
                <a:gd name="T14" fmla="*/ 255 w 536"/>
                <a:gd name="T15" fmla="*/ 0 h 541"/>
                <a:gd name="T16" fmla="*/ 229 w 536"/>
                <a:gd name="T17" fmla="*/ 40 h 541"/>
                <a:gd name="T18" fmla="*/ 94 w 536"/>
                <a:gd name="T19" fmla="*/ 107 h 541"/>
                <a:gd name="T20" fmla="*/ 66 w 536"/>
                <a:gd name="T21" fmla="*/ 233 h 541"/>
                <a:gd name="T22" fmla="*/ 45 w 536"/>
                <a:gd name="T23" fmla="*/ 232 h 541"/>
                <a:gd name="T24" fmla="*/ 0 w 536"/>
                <a:gd name="T25" fmla="*/ 293 h 541"/>
                <a:gd name="T26" fmla="*/ 11 w 536"/>
                <a:gd name="T27" fmla="*/ 332 h 541"/>
                <a:gd name="T28" fmla="*/ 41 w 536"/>
                <a:gd name="T29" fmla="*/ 343 h 541"/>
                <a:gd name="T30" fmla="*/ 35 w 536"/>
                <a:gd name="T31" fmla="*/ 368 h 541"/>
                <a:gd name="T32" fmla="*/ 70 w 536"/>
                <a:gd name="T33" fmla="*/ 479 h 541"/>
                <a:gd name="T34" fmla="*/ 265 w 536"/>
                <a:gd name="T35" fmla="*/ 541 h 541"/>
                <a:gd name="T36" fmla="*/ 461 w 536"/>
                <a:gd name="T37" fmla="*/ 479 h 541"/>
                <a:gd name="T38" fmla="*/ 491 w 536"/>
                <a:gd name="T39" fmla="*/ 373 h 541"/>
                <a:gd name="T40" fmla="*/ 520 w 536"/>
                <a:gd name="T41" fmla="*/ 368 h 541"/>
                <a:gd name="T42" fmla="*/ 536 w 536"/>
                <a:gd name="T43" fmla="*/ 33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6" h="541">
                  <a:moveTo>
                    <a:pt x="536" y="331"/>
                  </a:moveTo>
                  <a:lnTo>
                    <a:pt x="499" y="265"/>
                  </a:lnTo>
                  <a:lnTo>
                    <a:pt x="470" y="262"/>
                  </a:lnTo>
                  <a:lnTo>
                    <a:pt x="471" y="267"/>
                  </a:lnTo>
                  <a:lnTo>
                    <a:pt x="436" y="107"/>
                  </a:lnTo>
                  <a:lnTo>
                    <a:pt x="301" y="40"/>
                  </a:lnTo>
                  <a:lnTo>
                    <a:pt x="275" y="0"/>
                  </a:lnTo>
                  <a:lnTo>
                    <a:pt x="255" y="0"/>
                  </a:lnTo>
                  <a:lnTo>
                    <a:pt x="229" y="40"/>
                  </a:lnTo>
                  <a:lnTo>
                    <a:pt x="94" y="107"/>
                  </a:lnTo>
                  <a:lnTo>
                    <a:pt x="66" y="233"/>
                  </a:lnTo>
                  <a:lnTo>
                    <a:pt x="45" y="232"/>
                  </a:lnTo>
                  <a:lnTo>
                    <a:pt x="0" y="293"/>
                  </a:lnTo>
                  <a:lnTo>
                    <a:pt x="11" y="332"/>
                  </a:lnTo>
                  <a:lnTo>
                    <a:pt x="41" y="343"/>
                  </a:lnTo>
                  <a:lnTo>
                    <a:pt x="35" y="368"/>
                  </a:lnTo>
                  <a:lnTo>
                    <a:pt x="70" y="479"/>
                  </a:lnTo>
                  <a:lnTo>
                    <a:pt x="265" y="541"/>
                  </a:lnTo>
                  <a:lnTo>
                    <a:pt x="461" y="479"/>
                  </a:lnTo>
                  <a:lnTo>
                    <a:pt x="491" y="373"/>
                  </a:lnTo>
                  <a:lnTo>
                    <a:pt x="520" y="368"/>
                  </a:lnTo>
                  <a:lnTo>
                    <a:pt x="536" y="3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29"/>
            <p:cNvSpPr>
              <a:spLocks/>
            </p:cNvSpPr>
            <p:nvPr/>
          </p:nvSpPr>
          <p:spPr bwMode="auto">
            <a:xfrm>
              <a:off x="1639" y="3511"/>
              <a:ext cx="14" cy="32"/>
            </a:xfrm>
            <a:custGeom>
              <a:avLst/>
              <a:gdLst>
                <a:gd name="T0" fmla="*/ 14 w 14"/>
                <a:gd name="T1" fmla="*/ 0 h 32"/>
                <a:gd name="T2" fmla="*/ 0 w 14"/>
                <a:gd name="T3" fmla="*/ 32 h 32"/>
                <a:gd name="T4" fmla="*/ 0 w 14"/>
                <a:gd name="T5" fmla="*/ 32 h 32"/>
                <a:gd name="T6" fmla="*/ 14 w 14"/>
                <a:gd name="T7" fmla="*/ 0 h 32"/>
              </a:gdLst>
              <a:ahLst/>
              <a:cxnLst>
                <a:cxn ang="0">
                  <a:pos x="T0" y="T1"/>
                </a:cxn>
                <a:cxn ang="0">
                  <a:pos x="T2" y="T3"/>
                </a:cxn>
                <a:cxn ang="0">
                  <a:pos x="T4" y="T5"/>
                </a:cxn>
                <a:cxn ang="0">
                  <a:pos x="T6" y="T7"/>
                </a:cxn>
              </a:cxnLst>
              <a:rect l="0" t="0" r="r" b="b"/>
              <a:pathLst>
                <a:path w="14" h="32">
                  <a:moveTo>
                    <a:pt x="14" y="0"/>
                  </a:moveTo>
                  <a:lnTo>
                    <a:pt x="0" y="32"/>
                  </a:lnTo>
                  <a:lnTo>
                    <a:pt x="0" y="32"/>
                  </a:lnTo>
                  <a:lnTo>
                    <a:pt x="14" y="0"/>
                  </a:lnTo>
                  <a:close/>
                </a:path>
              </a:pathLst>
            </a:custGeom>
            <a:solidFill>
              <a:srgbClr val="42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0"/>
            <p:cNvSpPr>
              <a:spLocks/>
            </p:cNvSpPr>
            <p:nvPr/>
          </p:nvSpPr>
          <p:spPr bwMode="auto">
            <a:xfrm>
              <a:off x="1639" y="3511"/>
              <a:ext cx="14" cy="32"/>
            </a:xfrm>
            <a:custGeom>
              <a:avLst/>
              <a:gdLst>
                <a:gd name="T0" fmla="*/ 14 w 14"/>
                <a:gd name="T1" fmla="*/ 0 h 32"/>
                <a:gd name="T2" fmla="*/ 0 w 14"/>
                <a:gd name="T3" fmla="*/ 32 h 32"/>
                <a:gd name="T4" fmla="*/ 0 w 14"/>
                <a:gd name="T5" fmla="*/ 32 h 32"/>
                <a:gd name="T6" fmla="*/ 14 w 14"/>
                <a:gd name="T7" fmla="*/ 0 h 32"/>
              </a:gdLst>
              <a:ahLst/>
              <a:cxnLst>
                <a:cxn ang="0">
                  <a:pos x="T0" y="T1"/>
                </a:cxn>
                <a:cxn ang="0">
                  <a:pos x="T2" y="T3"/>
                </a:cxn>
                <a:cxn ang="0">
                  <a:pos x="T4" y="T5"/>
                </a:cxn>
                <a:cxn ang="0">
                  <a:pos x="T6" y="T7"/>
                </a:cxn>
              </a:cxnLst>
              <a:rect l="0" t="0" r="r" b="b"/>
              <a:pathLst>
                <a:path w="14" h="32">
                  <a:moveTo>
                    <a:pt x="14" y="0"/>
                  </a:moveTo>
                  <a:lnTo>
                    <a:pt x="0" y="32"/>
                  </a:lnTo>
                  <a:lnTo>
                    <a:pt x="0" y="3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1"/>
            <p:cNvSpPr>
              <a:spLocks noEditPoints="1"/>
            </p:cNvSpPr>
            <p:nvPr/>
          </p:nvSpPr>
          <p:spPr bwMode="auto">
            <a:xfrm>
              <a:off x="1382" y="3180"/>
              <a:ext cx="271" cy="489"/>
            </a:xfrm>
            <a:custGeom>
              <a:avLst/>
              <a:gdLst>
                <a:gd name="T0" fmla="*/ 196 w 271"/>
                <a:gd name="T1" fmla="*/ 479 h 489"/>
                <a:gd name="T2" fmla="*/ 167 w 271"/>
                <a:gd name="T3" fmla="*/ 484 h 489"/>
                <a:gd name="T4" fmla="*/ 166 w 271"/>
                <a:gd name="T5" fmla="*/ 489 h 489"/>
                <a:gd name="T6" fmla="*/ 196 w 271"/>
                <a:gd name="T7" fmla="*/ 479 h 489"/>
                <a:gd name="T8" fmla="*/ 196 w 271"/>
                <a:gd name="T9" fmla="*/ 479 h 489"/>
                <a:gd name="T10" fmla="*/ 231 w 271"/>
                <a:gd name="T11" fmla="*/ 264 h 489"/>
                <a:gd name="T12" fmla="*/ 227 w 271"/>
                <a:gd name="T13" fmla="*/ 278 h 489"/>
                <a:gd name="T14" fmla="*/ 232 w 271"/>
                <a:gd name="T15" fmla="*/ 324 h 489"/>
                <a:gd name="T16" fmla="*/ 257 w 271"/>
                <a:gd name="T17" fmla="*/ 345 h 489"/>
                <a:gd name="T18" fmla="*/ 257 w 271"/>
                <a:gd name="T19" fmla="*/ 363 h 489"/>
                <a:gd name="T20" fmla="*/ 271 w 271"/>
                <a:gd name="T21" fmla="*/ 331 h 489"/>
                <a:gd name="T22" fmla="*/ 234 w 271"/>
                <a:gd name="T23" fmla="*/ 265 h 489"/>
                <a:gd name="T24" fmla="*/ 231 w 271"/>
                <a:gd name="T25" fmla="*/ 264 h 489"/>
                <a:gd name="T26" fmla="*/ 10 w 271"/>
                <a:gd name="T27" fmla="*/ 0 h 489"/>
                <a:gd name="T28" fmla="*/ 0 w 271"/>
                <a:gd name="T29" fmla="*/ 0 h 489"/>
                <a:gd name="T30" fmla="*/ 0 w 271"/>
                <a:gd name="T31" fmla="*/ 154 h 489"/>
                <a:gd name="T32" fmla="*/ 0 w 271"/>
                <a:gd name="T33" fmla="*/ 154 h 489"/>
                <a:gd name="T34" fmla="*/ 29 w 271"/>
                <a:gd name="T35" fmla="*/ 127 h 489"/>
                <a:gd name="T36" fmla="*/ 62 w 271"/>
                <a:gd name="T37" fmla="*/ 136 h 489"/>
                <a:gd name="T38" fmla="*/ 80 w 271"/>
                <a:gd name="T39" fmla="*/ 164 h 489"/>
                <a:gd name="T40" fmla="*/ 111 w 271"/>
                <a:gd name="T41" fmla="*/ 139 h 489"/>
                <a:gd name="T42" fmla="*/ 141 w 271"/>
                <a:gd name="T43" fmla="*/ 149 h 489"/>
                <a:gd name="T44" fmla="*/ 155 w 271"/>
                <a:gd name="T45" fmla="*/ 178 h 489"/>
                <a:gd name="T46" fmla="*/ 188 w 271"/>
                <a:gd name="T47" fmla="*/ 185 h 489"/>
                <a:gd name="T48" fmla="*/ 171 w 271"/>
                <a:gd name="T49" fmla="*/ 107 h 489"/>
                <a:gd name="T50" fmla="*/ 36 w 271"/>
                <a:gd name="T51" fmla="*/ 40 h 489"/>
                <a:gd name="T52" fmla="*/ 10 w 271"/>
                <a:gd name="T53"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1" h="489">
                  <a:moveTo>
                    <a:pt x="196" y="479"/>
                  </a:moveTo>
                  <a:lnTo>
                    <a:pt x="167" y="484"/>
                  </a:lnTo>
                  <a:lnTo>
                    <a:pt x="166" y="489"/>
                  </a:lnTo>
                  <a:lnTo>
                    <a:pt x="196" y="479"/>
                  </a:lnTo>
                  <a:lnTo>
                    <a:pt x="196" y="479"/>
                  </a:lnTo>
                  <a:close/>
                  <a:moveTo>
                    <a:pt x="231" y="264"/>
                  </a:moveTo>
                  <a:lnTo>
                    <a:pt x="227" y="278"/>
                  </a:lnTo>
                  <a:lnTo>
                    <a:pt x="232" y="324"/>
                  </a:lnTo>
                  <a:lnTo>
                    <a:pt x="257" y="345"/>
                  </a:lnTo>
                  <a:lnTo>
                    <a:pt x="257" y="363"/>
                  </a:lnTo>
                  <a:lnTo>
                    <a:pt x="271" y="331"/>
                  </a:lnTo>
                  <a:lnTo>
                    <a:pt x="234" y="265"/>
                  </a:lnTo>
                  <a:lnTo>
                    <a:pt x="231" y="264"/>
                  </a:lnTo>
                  <a:close/>
                  <a:moveTo>
                    <a:pt x="10" y="0"/>
                  </a:moveTo>
                  <a:lnTo>
                    <a:pt x="0" y="0"/>
                  </a:lnTo>
                  <a:lnTo>
                    <a:pt x="0" y="154"/>
                  </a:lnTo>
                  <a:lnTo>
                    <a:pt x="0" y="154"/>
                  </a:lnTo>
                  <a:lnTo>
                    <a:pt x="29" y="127"/>
                  </a:lnTo>
                  <a:lnTo>
                    <a:pt x="62" y="136"/>
                  </a:lnTo>
                  <a:lnTo>
                    <a:pt x="80" y="164"/>
                  </a:lnTo>
                  <a:lnTo>
                    <a:pt x="111" y="139"/>
                  </a:lnTo>
                  <a:lnTo>
                    <a:pt x="141" y="149"/>
                  </a:lnTo>
                  <a:lnTo>
                    <a:pt x="155" y="178"/>
                  </a:lnTo>
                  <a:lnTo>
                    <a:pt x="188" y="185"/>
                  </a:lnTo>
                  <a:lnTo>
                    <a:pt x="171" y="107"/>
                  </a:lnTo>
                  <a:lnTo>
                    <a:pt x="36" y="40"/>
                  </a:lnTo>
                  <a:lnTo>
                    <a:pt x="10" y="0"/>
                  </a:lnTo>
                  <a:close/>
                </a:path>
              </a:pathLst>
            </a:custGeom>
            <a:solidFill>
              <a:srgbClr val="CBB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2"/>
            <p:cNvSpPr>
              <a:spLocks noEditPoints="1"/>
            </p:cNvSpPr>
            <p:nvPr/>
          </p:nvSpPr>
          <p:spPr bwMode="auto">
            <a:xfrm>
              <a:off x="1382" y="3180"/>
              <a:ext cx="271" cy="489"/>
            </a:xfrm>
            <a:custGeom>
              <a:avLst/>
              <a:gdLst>
                <a:gd name="T0" fmla="*/ 196 w 271"/>
                <a:gd name="T1" fmla="*/ 479 h 489"/>
                <a:gd name="T2" fmla="*/ 167 w 271"/>
                <a:gd name="T3" fmla="*/ 484 h 489"/>
                <a:gd name="T4" fmla="*/ 166 w 271"/>
                <a:gd name="T5" fmla="*/ 489 h 489"/>
                <a:gd name="T6" fmla="*/ 196 w 271"/>
                <a:gd name="T7" fmla="*/ 479 h 489"/>
                <a:gd name="T8" fmla="*/ 196 w 271"/>
                <a:gd name="T9" fmla="*/ 479 h 489"/>
                <a:gd name="T10" fmla="*/ 231 w 271"/>
                <a:gd name="T11" fmla="*/ 264 h 489"/>
                <a:gd name="T12" fmla="*/ 227 w 271"/>
                <a:gd name="T13" fmla="*/ 278 h 489"/>
                <a:gd name="T14" fmla="*/ 232 w 271"/>
                <a:gd name="T15" fmla="*/ 324 h 489"/>
                <a:gd name="T16" fmla="*/ 257 w 271"/>
                <a:gd name="T17" fmla="*/ 345 h 489"/>
                <a:gd name="T18" fmla="*/ 257 w 271"/>
                <a:gd name="T19" fmla="*/ 363 h 489"/>
                <a:gd name="T20" fmla="*/ 271 w 271"/>
                <a:gd name="T21" fmla="*/ 331 h 489"/>
                <a:gd name="T22" fmla="*/ 234 w 271"/>
                <a:gd name="T23" fmla="*/ 265 h 489"/>
                <a:gd name="T24" fmla="*/ 231 w 271"/>
                <a:gd name="T25" fmla="*/ 264 h 489"/>
                <a:gd name="T26" fmla="*/ 10 w 271"/>
                <a:gd name="T27" fmla="*/ 0 h 489"/>
                <a:gd name="T28" fmla="*/ 0 w 271"/>
                <a:gd name="T29" fmla="*/ 0 h 489"/>
                <a:gd name="T30" fmla="*/ 0 w 271"/>
                <a:gd name="T31" fmla="*/ 154 h 489"/>
                <a:gd name="T32" fmla="*/ 0 w 271"/>
                <a:gd name="T33" fmla="*/ 154 h 489"/>
                <a:gd name="T34" fmla="*/ 29 w 271"/>
                <a:gd name="T35" fmla="*/ 127 h 489"/>
                <a:gd name="T36" fmla="*/ 62 w 271"/>
                <a:gd name="T37" fmla="*/ 136 h 489"/>
                <a:gd name="T38" fmla="*/ 80 w 271"/>
                <a:gd name="T39" fmla="*/ 164 h 489"/>
                <a:gd name="T40" fmla="*/ 111 w 271"/>
                <a:gd name="T41" fmla="*/ 139 h 489"/>
                <a:gd name="T42" fmla="*/ 141 w 271"/>
                <a:gd name="T43" fmla="*/ 149 h 489"/>
                <a:gd name="T44" fmla="*/ 155 w 271"/>
                <a:gd name="T45" fmla="*/ 178 h 489"/>
                <a:gd name="T46" fmla="*/ 188 w 271"/>
                <a:gd name="T47" fmla="*/ 185 h 489"/>
                <a:gd name="T48" fmla="*/ 171 w 271"/>
                <a:gd name="T49" fmla="*/ 107 h 489"/>
                <a:gd name="T50" fmla="*/ 36 w 271"/>
                <a:gd name="T51" fmla="*/ 40 h 489"/>
                <a:gd name="T52" fmla="*/ 10 w 271"/>
                <a:gd name="T53"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1" h="489">
                  <a:moveTo>
                    <a:pt x="196" y="479"/>
                  </a:moveTo>
                  <a:lnTo>
                    <a:pt x="167" y="484"/>
                  </a:lnTo>
                  <a:lnTo>
                    <a:pt x="166" y="489"/>
                  </a:lnTo>
                  <a:lnTo>
                    <a:pt x="196" y="479"/>
                  </a:lnTo>
                  <a:lnTo>
                    <a:pt x="196" y="479"/>
                  </a:lnTo>
                  <a:moveTo>
                    <a:pt x="231" y="264"/>
                  </a:moveTo>
                  <a:lnTo>
                    <a:pt x="227" y="278"/>
                  </a:lnTo>
                  <a:lnTo>
                    <a:pt x="232" y="324"/>
                  </a:lnTo>
                  <a:lnTo>
                    <a:pt x="257" y="345"/>
                  </a:lnTo>
                  <a:lnTo>
                    <a:pt x="257" y="363"/>
                  </a:lnTo>
                  <a:lnTo>
                    <a:pt x="271" y="331"/>
                  </a:lnTo>
                  <a:lnTo>
                    <a:pt x="234" y="265"/>
                  </a:lnTo>
                  <a:lnTo>
                    <a:pt x="231" y="264"/>
                  </a:lnTo>
                  <a:moveTo>
                    <a:pt x="10" y="0"/>
                  </a:moveTo>
                  <a:lnTo>
                    <a:pt x="0" y="0"/>
                  </a:lnTo>
                  <a:lnTo>
                    <a:pt x="0" y="154"/>
                  </a:lnTo>
                  <a:lnTo>
                    <a:pt x="0" y="154"/>
                  </a:lnTo>
                  <a:lnTo>
                    <a:pt x="29" y="127"/>
                  </a:lnTo>
                  <a:lnTo>
                    <a:pt x="62" y="136"/>
                  </a:lnTo>
                  <a:lnTo>
                    <a:pt x="80" y="164"/>
                  </a:lnTo>
                  <a:lnTo>
                    <a:pt x="111" y="139"/>
                  </a:lnTo>
                  <a:lnTo>
                    <a:pt x="141" y="149"/>
                  </a:lnTo>
                  <a:lnTo>
                    <a:pt x="155" y="178"/>
                  </a:lnTo>
                  <a:lnTo>
                    <a:pt x="188" y="185"/>
                  </a:lnTo>
                  <a:lnTo>
                    <a:pt x="171" y="107"/>
                  </a:lnTo>
                  <a:lnTo>
                    <a:pt x="36" y="4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3"/>
            <p:cNvSpPr>
              <a:spLocks/>
            </p:cNvSpPr>
            <p:nvPr/>
          </p:nvSpPr>
          <p:spPr bwMode="auto">
            <a:xfrm>
              <a:off x="1122" y="3307"/>
              <a:ext cx="517" cy="443"/>
            </a:xfrm>
            <a:custGeom>
              <a:avLst/>
              <a:gdLst>
                <a:gd name="T0" fmla="*/ 471 w 471"/>
                <a:gd name="T1" fmla="*/ 199 h 405"/>
                <a:gd name="T2" fmla="*/ 448 w 471"/>
                <a:gd name="T3" fmla="*/ 180 h 405"/>
                <a:gd name="T4" fmla="*/ 444 w 471"/>
                <a:gd name="T5" fmla="*/ 138 h 405"/>
                <a:gd name="T6" fmla="*/ 449 w 471"/>
                <a:gd name="T7" fmla="*/ 115 h 405"/>
                <a:gd name="T8" fmla="*/ 448 w 471"/>
                <a:gd name="T9" fmla="*/ 89 h 405"/>
                <a:gd name="T10" fmla="*/ 413 w 471"/>
                <a:gd name="T11" fmla="*/ 55 h 405"/>
                <a:gd name="T12" fmla="*/ 378 w 471"/>
                <a:gd name="T13" fmla="*/ 47 h 405"/>
                <a:gd name="T14" fmla="*/ 365 w 471"/>
                <a:gd name="T15" fmla="*/ 20 h 405"/>
                <a:gd name="T16" fmla="*/ 338 w 471"/>
                <a:gd name="T17" fmla="*/ 11 h 405"/>
                <a:gd name="T18" fmla="*/ 310 w 471"/>
                <a:gd name="T19" fmla="*/ 34 h 405"/>
                <a:gd name="T20" fmla="*/ 293 w 471"/>
                <a:gd name="T21" fmla="*/ 8 h 405"/>
                <a:gd name="T22" fmla="*/ 263 w 471"/>
                <a:gd name="T23" fmla="*/ 0 h 405"/>
                <a:gd name="T24" fmla="*/ 236 w 471"/>
                <a:gd name="T25" fmla="*/ 26 h 405"/>
                <a:gd name="T26" fmla="*/ 209 w 471"/>
                <a:gd name="T27" fmla="*/ 0 h 405"/>
                <a:gd name="T28" fmla="*/ 179 w 471"/>
                <a:gd name="T29" fmla="*/ 8 h 405"/>
                <a:gd name="T30" fmla="*/ 162 w 471"/>
                <a:gd name="T31" fmla="*/ 34 h 405"/>
                <a:gd name="T32" fmla="*/ 134 w 471"/>
                <a:gd name="T33" fmla="*/ 11 h 405"/>
                <a:gd name="T34" fmla="*/ 107 w 471"/>
                <a:gd name="T35" fmla="*/ 20 h 405"/>
                <a:gd name="T36" fmla="*/ 94 w 471"/>
                <a:gd name="T37" fmla="*/ 47 h 405"/>
                <a:gd name="T38" fmla="*/ 58 w 471"/>
                <a:gd name="T39" fmla="*/ 55 h 405"/>
                <a:gd name="T40" fmla="*/ 24 w 471"/>
                <a:gd name="T41" fmla="*/ 89 h 405"/>
                <a:gd name="T42" fmla="*/ 23 w 471"/>
                <a:gd name="T43" fmla="*/ 115 h 405"/>
                <a:gd name="T44" fmla="*/ 28 w 471"/>
                <a:gd name="T45" fmla="*/ 138 h 405"/>
                <a:gd name="T46" fmla="*/ 24 w 471"/>
                <a:gd name="T47" fmla="*/ 180 h 405"/>
                <a:gd name="T48" fmla="*/ 0 w 471"/>
                <a:gd name="T49" fmla="*/ 199 h 405"/>
                <a:gd name="T50" fmla="*/ 0 w 471"/>
                <a:gd name="T51" fmla="*/ 229 h 405"/>
                <a:gd name="T52" fmla="*/ 38 w 471"/>
                <a:gd name="T53" fmla="*/ 263 h 405"/>
                <a:gd name="T54" fmla="*/ 31 w 471"/>
                <a:gd name="T55" fmla="*/ 299 h 405"/>
                <a:gd name="T56" fmla="*/ 40 w 471"/>
                <a:gd name="T57" fmla="*/ 320 h 405"/>
                <a:gd name="T58" fmla="*/ 83 w 471"/>
                <a:gd name="T59" fmla="*/ 326 h 405"/>
                <a:gd name="T60" fmla="*/ 86 w 471"/>
                <a:gd name="T61" fmla="*/ 361 h 405"/>
                <a:gd name="T62" fmla="*/ 120 w 471"/>
                <a:gd name="T63" fmla="*/ 375 h 405"/>
                <a:gd name="T64" fmla="*/ 145 w 471"/>
                <a:gd name="T65" fmla="*/ 369 h 405"/>
                <a:gd name="T66" fmla="*/ 150 w 471"/>
                <a:gd name="T67" fmla="*/ 394 h 405"/>
                <a:gd name="T68" fmla="*/ 177 w 471"/>
                <a:gd name="T69" fmla="*/ 402 h 405"/>
                <a:gd name="T70" fmla="*/ 234 w 471"/>
                <a:gd name="T71" fmla="*/ 385 h 405"/>
                <a:gd name="T72" fmla="*/ 295 w 471"/>
                <a:gd name="T73" fmla="*/ 402 h 405"/>
                <a:gd name="T74" fmla="*/ 321 w 471"/>
                <a:gd name="T75" fmla="*/ 394 h 405"/>
                <a:gd name="T76" fmla="*/ 326 w 471"/>
                <a:gd name="T77" fmla="*/ 369 h 405"/>
                <a:gd name="T78" fmla="*/ 352 w 471"/>
                <a:gd name="T79" fmla="*/ 375 h 405"/>
                <a:gd name="T80" fmla="*/ 386 w 471"/>
                <a:gd name="T81" fmla="*/ 361 h 405"/>
                <a:gd name="T82" fmla="*/ 389 w 471"/>
                <a:gd name="T83" fmla="*/ 326 h 405"/>
                <a:gd name="T84" fmla="*/ 431 w 471"/>
                <a:gd name="T85" fmla="*/ 320 h 405"/>
                <a:gd name="T86" fmla="*/ 440 w 471"/>
                <a:gd name="T87" fmla="*/ 299 h 405"/>
                <a:gd name="T88" fmla="*/ 434 w 471"/>
                <a:gd name="T89" fmla="*/ 263 h 405"/>
                <a:gd name="T90" fmla="*/ 471 w 471"/>
                <a:gd name="T91" fmla="*/ 229 h 405"/>
                <a:gd name="T92" fmla="*/ 471 w 471"/>
                <a:gd name="T93" fmla="*/ 19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1" h="405">
                  <a:moveTo>
                    <a:pt x="471" y="199"/>
                  </a:moveTo>
                  <a:cubicBezTo>
                    <a:pt x="448" y="180"/>
                    <a:pt x="448" y="180"/>
                    <a:pt x="448" y="180"/>
                  </a:cubicBezTo>
                  <a:cubicBezTo>
                    <a:pt x="444" y="138"/>
                    <a:pt x="444" y="138"/>
                    <a:pt x="444" y="138"/>
                  </a:cubicBezTo>
                  <a:cubicBezTo>
                    <a:pt x="449" y="115"/>
                    <a:pt x="449" y="115"/>
                    <a:pt x="449" y="115"/>
                  </a:cubicBezTo>
                  <a:cubicBezTo>
                    <a:pt x="448" y="89"/>
                    <a:pt x="448" y="89"/>
                    <a:pt x="448" y="89"/>
                  </a:cubicBezTo>
                  <a:cubicBezTo>
                    <a:pt x="413" y="55"/>
                    <a:pt x="413" y="55"/>
                    <a:pt x="413" y="55"/>
                  </a:cubicBezTo>
                  <a:cubicBezTo>
                    <a:pt x="378" y="47"/>
                    <a:pt x="378" y="47"/>
                    <a:pt x="378" y="47"/>
                  </a:cubicBezTo>
                  <a:cubicBezTo>
                    <a:pt x="365" y="20"/>
                    <a:pt x="365" y="20"/>
                    <a:pt x="365" y="20"/>
                  </a:cubicBezTo>
                  <a:cubicBezTo>
                    <a:pt x="338" y="11"/>
                    <a:pt x="338" y="11"/>
                    <a:pt x="338" y="11"/>
                  </a:cubicBezTo>
                  <a:cubicBezTo>
                    <a:pt x="310" y="34"/>
                    <a:pt x="310" y="34"/>
                    <a:pt x="310" y="34"/>
                  </a:cubicBezTo>
                  <a:cubicBezTo>
                    <a:pt x="293" y="8"/>
                    <a:pt x="293" y="8"/>
                    <a:pt x="293" y="8"/>
                  </a:cubicBezTo>
                  <a:cubicBezTo>
                    <a:pt x="263" y="0"/>
                    <a:pt x="263" y="0"/>
                    <a:pt x="263" y="0"/>
                  </a:cubicBezTo>
                  <a:cubicBezTo>
                    <a:pt x="236" y="26"/>
                    <a:pt x="236" y="26"/>
                    <a:pt x="236" y="26"/>
                  </a:cubicBezTo>
                  <a:cubicBezTo>
                    <a:pt x="209" y="0"/>
                    <a:pt x="209" y="0"/>
                    <a:pt x="209" y="0"/>
                  </a:cubicBezTo>
                  <a:cubicBezTo>
                    <a:pt x="179" y="8"/>
                    <a:pt x="179" y="8"/>
                    <a:pt x="179" y="8"/>
                  </a:cubicBezTo>
                  <a:cubicBezTo>
                    <a:pt x="162" y="34"/>
                    <a:pt x="162" y="34"/>
                    <a:pt x="162" y="34"/>
                  </a:cubicBezTo>
                  <a:cubicBezTo>
                    <a:pt x="134" y="11"/>
                    <a:pt x="134" y="11"/>
                    <a:pt x="134" y="11"/>
                  </a:cubicBezTo>
                  <a:cubicBezTo>
                    <a:pt x="107" y="20"/>
                    <a:pt x="107" y="20"/>
                    <a:pt x="107" y="20"/>
                  </a:cubicBezTo>
                  <a:cubicBezTo>
                    <a:pt x="94" y="47"/>
                    <a:pt x="94" y="47"/>
                    <a:pt x="94" y="47"/>
                  </a:cubicBezTo>
                  <a:cubicBezTo>
                    <a:pt x="58" y="55"/>
                    <a:pt x="58" y="55"/>
                    <a:pt x="58" y="55"/>
                  </a:cubicBezTo>
                  <a:cubicBezTo>
                    <a:pt x="24" y="89"/>
                    <a:pt x="24" y="89"/>
                    <a:pt x="24" y="89"/>
                  </a:cubicBezTo>
                  <a:cubicBezTo>
                    <a:pt x="23" y="115"/>
                    <a:pt x="23" y="115"/>
                    <a:pt x="23" y="115"/>
                  </a:cubicBezTo>
                  <a:cubicBezTo>
                    <a:pt x="28" y="138"/>
                    <a:pt x="28" y="138"/>
                    <a:pt x="28" y="138"/>
                  </a:cubicBezTo>
                  <a:cubicBezTo>
                    <a:pt x="24" y="180"/>
                    <a:pt x="24" y="180"/>
                    <a:pt x="24" y="180"/>
                  </a:cubicBezTo>
                  <a:cubicBezTo>
                    <a:pt x="0" y="199"/>
                    <a:pt x="0" y="199"/>
                    <a:pt x="0" y="199"/>
                  </a:cubicBezTo>
                  <a:cubicBezTo>
                    <a:pt x="0" y="229"/>
                    <a:pt x="0" y="229"/>
                    <a:pt x="0" y="229"/>
                  </a:cubicBezTo>
                  <a:cubicBezTo>
                    <a:pt x="38" y="263"/>
                    <a:pt x="38" y="263"/>
                    <a:pt x="38" y="263"/>
                  </a:cubicBezTo>
                  <a:cubicBezTo>
                    <a:pt x="31" y="299"/>
                    <a:pt x="31" y="299"/>
                    <a:pt x="31" y="299"/>
                  </a:cubicBezTo>
                  <a:cubicBezTo>
                    <a:pt x="40" y="320"/>
                    <a:pt x="40" y="320"/>
                    <a:pt x="40" y="320"/>
                  </a:cubicBezTo>
                  <a:cubicBezTo>
                    <a:pt x="83" y="326"/>
                    <a:pt x="83" y="326"/>
                    <a:pt x="83" y="326"/>
                  </a:cubicBezTo>
                  <a:cubicBezTo>
                    <a:pt x="86" y="361"/>
                    <a:pt x="86" y="361"/>
                    <a:pt x="86" y="361"/>
                  </a:cubicBezTo>
                  <a:cubicBezTo>
                    <a:pt x="120" y="375"/>
                    <a:pt x="120" y="375"/>
                    <a:pt x="120" y="375"/>
                  </a:cubicBezTo>
                  <a:cubicBezTo>
                    <a:pt x="145" y="369"/>
                    <a:pt x="145" y="369"/>
                    <a:pt x="145" y="369"/>
                  </a:cubicBezTo>
                  <a:cubicBezTo>
                    <a:pt x="150" y="394"/>
                    <a:pt x="150" y="394"/>
                    <a:pt x="150" y="394"/>
                  </a:cubicBezTo>
                  <a:cubicBezTo>
                    <a:pt x="150" y="394"/>
                    <a:pt x="173" y="400"/>
                    <a:pt x="177" y="402"/>
                  </a:cubicBezTo>
                  <a:cubicBezTo>
                    <a:pt x="181" y="405"/>
                    <a:pt x="234" y="385"/>
                    <a:pt x="234" y="385"/>
                  </a:cubicBezTo>
                  <a:cubicBezTo>
                    <a:pt x="234" y="385"/>
                    <a:pt x="291" y="405"/>
                    <a:pt x="295" y="402"/>
                  </a:cubicBezTo>
                  <a:cubicBezTo>
                    <a:pt x="298" y="400"/>
                    <a:pt x="321" y="394"/>
                    <a:pt x="321" y="394"/>
                  </a:cubicBezTo>
                  <a:cubicBezTo>
                    <a:pt x="326" y="369"/>
                    <a:pt x="326" y="369"/>
                    <a:pt x="326" y="369"/>
                  </a:cubicBezTo>
                  <a:cubicBezTo>
                    <a:pt x="352" y="375"/>
                    <a:pt x="352" y="375"/>
                    <a:pt x="352" y="375"/>
                  </a:cubicBezTo>
                  <a:cubicBezTo>
                    <a:pt x="386" y="361"/>
                    <a:pt x="386" y="361"/>
                    <a:pt x="386" y="361"/>
                  </a:cubicBezTo>
                  <a:cubicBezTo>
                    <a:pt x="389" y="326"/>
                    <a:pt x="389" y="326"/>
                    <a:pt x="389" y="326"/>
                  </a:cubicBezTo>
                  <a:cubicBezTo>
                    <a:pt x="431" y="320"/>
                    <a:pt x="431" y="320"/>
                    <a:pt x="431" y="320"/>
                  </a:cubicBezTo>
                  <a:cubicBezTo>
                    <a:pt x="440" y="299"/>
                    <a:pt x="440" y="299"/>
                    <a:pt x="440" y="299"/>
                  </a:cubicBezTo>
                  <a:cubicBezTo>
                    <a:pt x="434" y="263"/>
                    <a:pt x="434" y="263"/>
                    <a:pt x="434" y="263"/>
                  </a:cubicBezTo>
                  <a:cubicBezTo>
                    <a:pt x="471" y="229"/>
                    <a:pt x="471" y="229"/>
                    <a:pt x="471" y="229"/>
                  </a:cubicBezTo>
                  <a:cubicBezTo>
                    <a:pt x="471" y="199"/>
                    <a:pt x="471" y="199"/>
                    <a:pt x="471" y="199"/>
                  </a:cubicBezTo>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4"/>
            <p:cNvSpPr>
              <a:spLocks/>
            </p:cNvSpPr>
            <p:nvPr/>
          </p:nvSpPr>
          <p:spPr bwMode="auto">
            <a:xfrm>
              <a:off x="1382" y="373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1" y="1"/>
                    <a:pt x="1" y="1"/>
                  </a:cubicBezTo>
                  <a:cubicBezTo>
                    <a:pt x="1" y="1"/>
                    <a:pt x="0" y="1"/>
                    <a:pt x="0"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5"/>
            <p:cNvSpPr>
              <a:spLocks/>
            </p:cNvSpPr>
            <p:nvPr/>
          </p:nvSpPr>
          <p:spPr bwMode="auto">
            <a:xfrm>
              <a:off x="1382" y="3307"/>
              <a:ext cx="257" cy="440"/>
            </a:xfrm>
            <a:custGeom>
              <a:avLst/>
              <a:gdLst>
                <a:gd name="T0" fmla="*/ 26 w 234"/>
                <a:gd name="T1" fmla="*/ 0 h 402"/>
                <a:gd name="T2" fmla="*/ 0 w 234"/>
                <a:gd name="T3" fmla="*/ 25 h 402"/>
                <a:gd name="T4" fmla="*/ 0 w 234"/>
                <a:gd name="T5" fmla="*/ 386 h 402"/>
                <a:gd name="T6" fmla="*/ 1 w 234"/>
                <a:gd name="T7" fmla="*/ 387 h 402"/>
                <a:gd name="T8" fmla="*/ 56 w 234"/>
                <a:gd name="T9" fmla="*/ 402 h 402"/>
                <a:gd name="T10" fmla="*/ 56 w 234"/>
                <a:gd name="T11" fmla="*/ 402 h 402"/>
                <a:gd name="T12" fmla="*/ 58 w 234"/>
                <a:gd name="T13" fmla="*/ 402 h 402"/>
                <a:gd name="T14" fmla="*/ 84 w 234"/>
                <a:gd name="T15" fmla="*/ 394 h 402"/>
                <a:gd name="T16" fmla="*/ 89 w 234"/>
                <a:gd name="T17" fmla="*/ 369 h 402"/>
                <a:gd name="T18" fmla="*/ 115 w 234"/>
                <a:gd name="T19" fmla="*/ 375 h 402"/>
                <a:gd name="T20" fmla="*/ 149 w 234"/>
                <a:gd name="T21" fmla="*/ 361 h 402"/>
                <a:gd name="T22" fmla="*/ 152 w 234"/>
                <a:gd name="T23" fmla="*/ 326 h 402"/>
                <a:gd name="T24" fmla="*/ 194 w 234"/>
                <a:gd name="T25" fmla="*/ 320 h 402"/>
                <a:gd name="T26" fmla="*/ 203 w 234"/>
                <a:gd name="T27" fmla="*/ 299 h 402"/>
                <a:gd name="T28" fmla="*/ 197 w 234"/>
                <a:gd name="T29" fmla="*/ 263 h 402"/>
                <a:gd name="T30" fmla="*/ 234 w 234"/>
                <a:gd name="T31" fmla="*/ 229 h 402"/>
                <a:gd name="T32" fmla="*/ 234 w 234"/>
                <a:gd name="T33" fmla="*/ 199 h 402"/>
                <a:gd name="T34" fmla="*/ 211 w 234"/>
                <a:gd name="T35" fmla="*/ 180 h 402"/>
                <a:gd name="T36" fmla="*/ 207 w 234"/>
                <a:gd name="T37" fmla="*/ 138 h 402"/>
                <a:gd name="T38" fmla="*/ 212 w 234"/>
                <a:gd name="T39" fmla="*/ 115 h 402"/>
                <a:gd name="T40" fmla="*/ 211 w 234"/>
                <a:gd name="T41" fmla="*/ 89 h 402"/>
                <a:gd name="T42" fmla="*/ 176 w 234"/>
                <a:gd name="T43" fmla="*/ 55 h 402"/>
                <a:gd name="T44" fmla="*/ 171 w 234"/>
                <a:gd name="T45" fmla="*/ 53 h 402"/>
                <a:gd name="T46" fmla="*/ 141 w 234"/>
                <a:gd name="T47" fmla="*/ 47 h 402"/>
                <a:gd name="T48" fmla="*/ 128 w 234"/>
                <a:gd name="T49" fmla="*/ 20 h 402"/>
                <a:gd name="T50" fmla="*/ 101 w 234"/>
                <a:gd name="T51" fmla="*/ 11 h 402"/>
                <a:gd name="T52" fmla="*/ 73 w 234"/>
                <a:gd name="T53" fmla="*/ 34 h 402"/>
                <a:gd name="T54" fmla="*/ 56 w 234"/>
                <a:gd name="T55" fmla="*/ 8 h 402"/>
                <a:gd name="T56" fmla="*/ 26 w 234"/>
                <a:gd name="T5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4" h="402">
                  <a:moveTo>
                    <a:pt x="26" y="0"/>
                  </a:moveTo>
                  <a:cubicBezTo>
                    <a:pt x="0" y="25"/>
                    <a:pt x="0" y="25"/>
                    <a:pt x="0" y="25"/>
                  </a:cubicBezTo>
                  <a:cubicBezTo>
                    <a:pt x="0" y="386"/>
                    <a:pt x="0" y="386"/>
                    <a:pt x="0" y="386"/>
                  </a:cubicBezTo>
                  <a:cubicBezTo>
                    <a:pt x="0" y="387"/>
                    <a:pt x="1" y="387"/>
                    <a:pt x="1" y="387"/>
                  </a:cubicBezTo>
                  <a:cubicBezTo>
                    <a:pt x="14" y="391"/>
                    <a:pt x="49" y="402"/>
                    <a:pt x="56" y="402"/>
                  </a:cubicBezTo>
                  <a:cubicBezTo>
                    <a:pt x="56" y="402"/>
                    <a:pt x="56" y="402"/>
                    <a:pt x="56" y="402"/>
                  </a:cubicBezTo>
                  <a:cubicBezTo>
                    <a:pt x="57" y="402"/>
                    <a:pt x="57" y="402"/>
                    <a:pt x="58" y="402"/>
                  </a:cubicBezTo>
                  <a:cubicBezTo>
                    <a:pt x="61" y="400"/>
                    <a:pt x="84" y="394"/>
                    <a:pt x="84" y="394"/>
                  </a:cubicBezTo>
                  <a:cubicBezTo>
                    <a:pt x="89" y="369"/>
                    <a:pt x="89" y="369"/>
                    <a:pt x="89" y="369"/>
                  </a:cubicBezTo>
                  <a:cubicBezTo>
                    <a:pt x="115" y="375"/>
                    <a:pt x="115" y="375"/>
                    <a:pt x="115" y="375"/>
                  </a:cubicBezTo>
                  <a:cubicBezTo>
                    <a:pt x="149" y="361"/>
                    <a:pt x="149" y="361"/>
                    <a:pt x="149" y="361"/>
                  </a:cubicBezTo>
                  <a:cubicBezTo>
                    <a:pt x="152" y="326"/>
                    <a:pt x="152" y="326"/>
                    <a:pt x="152" y="326"/>
                  </a:cubicBezTo>
                  <a:cubicBezTo>
                    <a:pt x="194" y="320"/>
                    <a:pt x="194" y="320"/>
                    <a:pt x="194" y="320"/>
                  </a:cubicBezTo>
                  <a:cubicBezTo>
                    <a:pt x="203" y="299"/>
                    <a:pt x="203" y="299"/>
                    <a:pt x="203" y="299"/>
                  </a:cubicBezTo>
                  <a:cubicBezTo>
                    <a:pt x="197" y="263"/>
                    <a:pt x="197" y="263"/>
                    <a:pt x="197" y="263"/>
                  </a:cubicBezTo>
                  <a:cubicBezTo>
                    <a:pt x="234" y="229"/>
                    <a:pt x="234" y="229"/>
                    <a:pt x="234" y="229"/>
                  </a:cubicBezTo>
                  <a:cubicBezTo>
                    <a:pt x="234" y="199"/>
                    <a:pt x="234" y="199"/>
                    <a:pt x="234" y="199"/>
                  </a:cubicBezTo>
                  <a:cubicBezTo>
                    <a:pt x="211" y="180"/>
                    <a:pt x="211" y="180"/>
                    <a:pt x="211" y="180"/>
                  </a:cubicBezTo>
                  <a:cubicBezTo>
                    <a:pt x="207" y="138"/>
                    <a:pt x="207" y="138"/>
                    <a:pt x="207" y="138"/>
                  </a:cubicBezTo>
                  <a:cubicBezTo>
                    <a:pt x="212" y="115"/>
                    <a:pt x="212" y="115"/>
                    <a:pt x="212" y="115"/>
                  </a:cubicBezTo>
                  <a:cubicBezTo>
                    <a:pt x="211" y="89"/>
                    <a:pt x="211" y="89"/>
                    <a:pt x="211" y="89"/>
                  </a:cubicBezTo>
                  <a:cubicBezTo>
                    <a:pt x="176" y="55"/>
                    <a:pt x="176" y="55"/>
                    <a:pt x="176" y="55"/>
                  </a:cubicBezTo>
                  <a:cubicBezTo>
                    <a:pt x="171" y="53"/>
                    <a:pt x="171" y="53"/>
                    <a:pt x="171" y="53"/>
                  </a:cubicBezTo>
                  <a:cubicBezTo>
                    <a:pt x="141" y="47"/>
                    <a:pt x="141" y="47"/>
                    <a:pt x="141" y="47"/>
                  </a:cubicBezTo>
                  <a:cubicBezTo>
                    <a:pt x="128" y="20"/>
                    <a:pt x="128" y="20"/>
                    <a:pt x="128" y="20"/>
                  </a:cubicBezTo>
                  <a:cubicBezTo>
                    <a:pt x="101" y="11"/>
                    <a:pt x="101" y="11"/>
                    <a:pt x="101" y="11"/>
                  </a:cubicBezTo>
                  <a:cubicBezTo>
                    <a:pt x="73" y="34"/>
                    <a:pt x="73" y="34"/>
                    <a:pt x="73" y="34"/>
                  </a:cubicBezTo>
                  <a:cubicBezTo>
                    <a:pt x="56" y="8"/>
                    <a:pt x="56" y="8"/>
                    <a:pt x="56" y="8"/>
                  </a:cubicBezTo>
                  <a:cubicBezTo>
                    <a:pt x="26" y="0"/>
                    <a:pt x="26" y="0"/>
                    <a:pt x="26" y="0"/>
                  </a:cubicBezTo>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6"/>
            <p:cNvSpPr>
              <a:spLocks/>
            </p:cNvSpPr>
            <p:nvPr/>
          </p:nvSpPr>
          <p:spPr bwMode="auto">
            <a:xfrm>
              <a:off x="1316" y="2004"/>
              <a:ext cx="44" cy="81"/>
            </a:xfrm>
            <a:custGeom>
              <a:avLst/>
              <a:gdLst>
                <a:gd name="T0" fmla="*/ 0 w 44"/>
                <a:gd name="T1" fmla="*/ 12 h 81"/>
                <a:gd name="T2" fmla="*/ 17 w 44"/>
                <a:gd name="T3" fmla="*/ 71 h 81"/>
                <a:gd name="T4" fmla="*/ 28 w 44"/>
                <a:gd name="T5" fmla="*/ 81 h 81"/>
                <a:gd name="T6" fmla="*/ 44 w 44"/>
                <a:gd name="T7" fmla="*/ 69 h 81"/>
                <a:gd name="T8" fmla="*/ 43 w 44"/>
                <a:gd name="T9" fmla="*/ 12 h 81"/>
                <a:gd name="T10" fmla="*/ 26 w 44"/>
                <a:gd name="T11" fmla="*/ 0 h 81"/>
                <a:gd name="T12" fmla="*/ 0 w 44"/>
                <a:gd name="T13" fmla="*/ 12 h 81"/>
              </a:gdLst>
              <a:ahLst/>
              <a:cxnLst>
                <a:cxn ang="0">
                  <a:pos x="T0" y="T1"/>
                </a:cxn>
                <a:cxn ang="0">
                  <a:pos x="T2" y="T3"/>
                </a:cxn>
                <a:cxn ang="0">
                  <a:pos x="T4" y="T5"/>
                </a:cxn>
                <a:cxn ang="0">
                  <a:pos x="T6" y="T7"/>
                </a:cxn>
                <a:cxn ang="0">
                  <a:pos x="T8" y="T9"/>
                </a:cxn>
                <a:cxn ang="0">
                  <a:pos x="T10" y="T11"/>
                </a:cxn>
                <a:cxn ang="0">
                  <a:pos x="T12" y="T13"/>
                </a:cxn>
              </a:cxnLst>
              <a:rect l="0" t="0" r="r" b="b"/>
              <a:pathLst>
                <a:path w="44" h="81">
                  <a:moveTo>
                    <a:pt x="0" y="12"/>
                  </a:moveTo>
                  <a:lnTo>
                    <a:pt x="17" y="71"/>
                  </a:lnTo>
                  <a:lnTo>
                    <a:pt x="28" y="81"/>
                  </a:lnTo>
                  <a:lnTo>
                    <a:pt x="44" y="69"/>
                  </a:lnTo>
                  <a:lnTo>
                    <a:pt x="43" y="12"/>
                  </a:lnTo>
                  <a:lnTo>
                    <a:pt x="26"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7"/>
            <p:cNvSpPr>
              <a:spLocks/>
            </p:cNvSpPr>
            <p:nvPr/>
          </p:nvSpPr>
          <p:spPr bwMode="auto">
            <a:xfrm>
              <a:off x="1256" y="1971"/>
              <a:ext cx="102" cy="92"/>
            </a:xfrm>
            <a:custGeom>
              <a:avLst/>
              <a:gdLst>
                <a:gd name="T0" fmla="*/ 102 w 102"/>
                <a:gd name="T1" fmla="*/ 60 h 92"/>
                <a:gd name="T2" fmla="*/ 98 w 102"/>
                <a:gd name="T3" fmla="*/ 85 h 92"/>
                <a:gd name="T4" fmla="*/ 87 w 102"/>
                <a:gd name="T5" fmla="*/ 92 h 92"/>
                <a:gd name="T6" fmla="*/ 75 w 102"/>
                <a:gd name="T7" fmla="*/ 85 h 92"/>
                <a:gd name="T8" fmla="*/ 67 w 102"/>
                <a:gd name="T9" fmla="*/ 60 h 92"/>
                <a:gd name="T10" fmla="*/ 43 w 102"/>
                <a:gd name="T11" fmla="*/ 47 h 92"/>
                <a:gd name="T12" fmla="*/ 0 w 102"/>
                <a:gd name="T13" fmla="*/ 0 h 92"/>
                <a:gd name="T14" fmla="*/ 102 w 102"/>
                <a:gd name="T15" fmla="*/ 0 h 92"/>
                <a:gd name="T16" fmla="*/ 102 w 102"/>
                <a:gd name="T1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92">
                  <a:moveTo>
                    <a:pt x="102" y="60"/>
                  </a:moveTo>
                  <a:lnTo>
                    <a:pt x="98" y="85"/>
                  </a:lnTo>
                  <a:lnTo>
                    <a:pt x="87" y="92"/>
                  </a:lnTo>
                  <a:lnTo>
                    <a:pt x="75" y="85"/>
                  </a:lnTo>
                  <a:lnTo>
                    <a:pt x="67" y="60"/>
                  </a:lnTo>
                  <a:lnTo>
                    <a:pt x="43" y="47"/>
                  </a:lnTo>
                  <a:lnTo>
                    <a:pt x="0" y="0"/>
                  </a:lnTo>
                  <a:lnTo>
                    <a:pt x="102" y="0"/>
                  </a:lnTo>
                  <a:lnTo>
                    <a:pt x="102" y="60"/>
                  </a:lnTo>
                  <a:close/>
                </a:path>
              </a:pathLst>
            </a:custGeom>
            <a:solidFill>
              <a:srgbClr val="F3E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38"/>
            <p:cNvSpPr>
              <a:spLocks/>
            </p:cNvSpPr>
            <p:nvPr/>
          </p:nvSpPr>
          <p:spPr bwMode="auto">
            <a:xfrm>
              <a:off x="1401" y="2004"/>
              <a:ext cx="44" cy="81"/>
            </a:xfrm>
            <a:custGeom>
              <a:avLst/>
              <a:gdLst>
                <a:gd name="T0" fmla="*/ 44 w 44"/>
                <a:gd name="T1" fmla="*/ 12 h 81"/>
                <a:gd name="T2" fmla="*/ 27 w 44"/>
                <a:gd name="T3" fmla="*/ 71 h 81"/>
                <a:gd name="T4" fmla="*/ 16 w 44"/>
                <a:gd name="T5" fmla="*/ 81 h 81"/>
                <a:gd name="T6" fmla="*/ 0 w 44"/>
                <a:gd name="T7" fmla="*/ 69 h 81"/>
                <a:gd name="T8" fmla="*/ 1 w 44"/>
                <a:gd name="T9" fmla="*/ 12 h 81"/>
                <a:gd name="T10" fmla="*/ 19 w 44"/>
                <a:gd name="T11" fmla="*/ 0 h 81"/>
                <a:gd name="T12" fmla="*/ 44 w 44"/>
                <a:gd name="T13" fmla="*/ 12 h 81"/>
              </a:gdLst>
              <a:ahLst/>
              <a:cxnLst>
                <a:cxn ang="0">
                  <a:pos x="T0" y="T1"/>
                </a:cxn>
                <a:cxn ang="0">
                  <a:pos x="T2" y="T3"/>
                </a:cxn>
                <a:cxn ang="0">
                  <a:pos x="T4" y="T5"/>
                </a:cxn>
                <a:cxn ang="0">
                  <a:pos x="T6" y="T7"/>
                </a:cxn>
                <a:cxn ang="0">
                  <a:pos x="T8" y="T9"/>
                </a:cxn>
                <a:cxn ang="0">
                  <a:pos x="T10" y="T11"/>
                </a:cxn>
                <a:cxn ang="0">
                  <a:pos x="T12" y="T13"/>
                </a:cxn>
              </a:cxnLst>
              <a:rect l="0" t="0" r="r" b="b"/>
              <a:pathLst>
                <a:path w="44" h="81">
                  <a:moveTo>
                    <a:pt x="44" y="12"/>
                  </a:moveTo>
                  <a:lnTo>
                    <a:pt x="27" y="71"/>
                  </a:lnTo>
                  <a:lnTo>
                    <a:pt x="16" y="81"/>
                  </a:lnTo>
                  <a:lnTo>
                    <a:pt x="0" y="69"/>
                  </a:lnTo>
                  <a:lnTo>
                    <a:pt x="1" y="12"/>
                  </a:lnTo>
                  <a:lnTo>
                    <a:pt x="19" y="0"/>
                  </a:lnTo>
                  <a:lnTo>
                    <a:pt x="4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39"/>
            <p:cNvSpPr>
              <a:spLocks/>
            </p:cNvSpPr>
            <p:nvPr/>
          </p:nvSpPr>
          <p:spPr bwMode="auto">
            <a:xfrm>
              <a:off x="1401" y="2004"/>
              <a:ext cx="44" cy="81"/>
            </a:xfrm>
            <a:custGeom>
              <a:avLst/>
              <a:gdLst>
                <a:gd name="T0" fmla="*/ 44 w 44"/>
                <a:gd name="T1" fmla="*/ 12 h 81"/>
                <a:gd name="T2" fmla="*/ 27 w 44"/>
                <a:gd name="T3" fmla="*/ 71 h 81"/>
                <a:gd name="T4" fmla="*/ 16 w 44"/>
                <a:gd name="T5" fmla="*/ 81 h 81"/>
                <a:gd name="T6" fmla="*/ 0 w 44"/>
                <a:gd name="T7" fmla="*/ 69 h 81"/>
                <a:gd name="T8" fmla="*/ 1 w 44"/>
                <a:gd name="T9" fmla="*/ 12 h 81"/>
                <a:gd name="T10" fmla="*/ 19 w 44"/>
                <a:gd name="T11" fmla="*/ 0 h 81"/>
                <a:gd name="T12" fmla="*/ 44 w 44"/>
                <a:gd name="T13" fmla="*/ 12 h 81"/>
              </a:gdLst>
              <a:ahLst/>
              <a:cxnLst>
                <a:cxn ang="0">
                  <a:pos x="T0" y="T1"/>
                </a:cxn>
                <a:cxn ang="0">
                  <a:pos x="T2" y="T3"/>
                </a:cxn>
                <a:cxn ang="0">
                  <a:pos x="T4" y="T5"/>
                </a:cxn>
                <a:cxn ang="0">
                  <a:pos x="T6" y="T7"/>
                </a:cxn>
                <a:cxn ang="0">
                  <a:pos x="T8" y="T9"/>
                </a:cxn>
                <a:cxn ang="0">
                  <a:pos x="T10" y="T11"/>
                </a:cxn>
                <a:cxn ang="0">
                  <a:pos x="T12" y="T13"/>
                </a:cxn>
              </a:cxnLst>
              <a:rect l="0" t="0" r="r" b="b"/>
              <a:pathLst>
                <a:path w="44" h="81">
                  <a:moveTo>
                    <a:pt x="44" y="12"/>
                  </a:moveTo>
                  <a:lnTo>
                    <a:pt x="27" y="71"/>
                  </a:lnTo>
                  <a:lnTo>
                    <a:pt x="16" y="81"/>
                  </a:lnTo>
                  <a:lnTo>
                    <a:pt x="0" y="69"/>
                  </a:lnTo>
                  <a:lnTo>
                    <a:pt x="1" y="12"/>
                  </a:lnTo>
                  <a:lnTo>
                    <a:pt x="19" y="0"/>
                  </a:lnTo>
                  <a:lnTo>
                    <a:pt x="4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0"/>
            <p:cNvSpPr>
              <a:spLocks/>
            </p:cNvSpPr>
            <p:nvPr/>
          </p:nvSpPr>
          <p:spPr bwMode="auto">
            <a:xfrm>
              <a:off x="1403" y="1971"/>
              <a:ext cx="102" cy="92"/>
            </a:xfrm>
            <a:custGeom>
              <a:avLst/>
              <a:gdLst>
                <a:gd name="T0" fmla="*/ 0 w 102"/>
                <a:gd name="T1" fmla="*/ 60 h 92"/>
                <a:gd name="T2" fmla="*/ 4 w 102"/>
                <a:gd name="T3" fmla="*/ 85 h 92"/>
                <a:gd name="T4" fmla="*/ 15 w 102"/>
                <a:gd name="T5" fmla="*/ 92 h 92"/>
                <a:gd name="T6" fmla="*/ 27 w 102"/>
                <a:gd name="T7" fmla="*/ 85 h 92"/>
                <a:gd name="T8" fmla="*/ 35 w 102"/>
                <a:gd name="T9" fmla="*/ 60 h 92"/>
                <a:gd name="T10" fmla="*/ 59 w 102"/>
                <a:gd name="T11" fmla="*/ 47 h 92"/>
                <a:gd name="T12" fmla="*/ 102 w 102"/>
                <a:gd name="T13" fmla="*/ 0 h 92"/>
                <a:gd name="T14" fmla="*/ 0 w 102"/>
                <a:gd name="T15" fmla="*/ 0 h 92"/>
                <a:gd name="T16" fmla="*/ 0 w 102"/>
                <a:gd name="T1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92">
                  <a:moveTo>
                    <a:pt x="0" y="60"/>
                  </a:moveTo>
                  <a:lnTo>
                    <a:pt x="4" y="85"/>
                  </a:lnTo>
                  <a:lnTo>
                    <a:pt x="15" y="92"/>
                  </a:lnTo>
                  <a:lnTo>
                    <a:pt x="27" y="85"/>
                  </a:lnTo>
                  <a:lnTo>
                    <a:pt x="35" y="60"/>
                  </a:lnTo>
                  <a:lnTo>
                    <a:pt x="59" y="47"/>
                  </a:lnTo>
                  <a:lnTo>
                    <a:pt x="102" y="0"/>
                  </a:lnTo>
                  <a:lnTo>
                    <a:pt x="0" y="0"/>
                  </a:lnTo>
                  <a:lnTo>
                    <a:pt x="0" y="60"/>
                  </a:lnTo>
                  <a:close/>
                </a:path>
              </a:pathLst>
            </a:custGeom>
            <a:solidFill>
              <a:srgbClr val="F3E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1"/>
            <p:cNvSpPr>
              <a:spLocks/>
            </p:cNvSpPr>
            <p:nvPr/>
          </p:nvSpPr>
          <p:spPr bwMode="auto">
            <a:xfrm>
              <a:off x="1403" y="1971"/>
              <a:ext cx="102" cy="92"/>
            </a:xfrm>
            <a:custGeom>
              <a:avLst/>
              <a:gdLst>
                <a:gd name="T0" fmla="*/ 0 w 102"/>
                <a:gd name="T1" fmla="*/ 60 h 92"/>
                <a:gd name="T2" fmla="*/ 4 w 102"/>
                <a:gd name="T3" fmla="*/ 85 h 92"/>
                <a:gd name="T4" fmla="*/ 15 w 102"/>
                <a:gd name="T5" fmla="*/ 92 h 92"/>
                <a:gd name="T6" fmla="*/ 27 w 102"/>
                <a:gd name="T7" fmla="*/ 85 h 92"/>
                <a:gd name="T8" fmla="*/ 35 w 102"/>
                <a:gd name="T9" fmla="*/ 60 h 92"/>
                <a:gd name="T10" fmla="*/ 59 w 102"/>
                <a:gd name="T11" fmla="*/ 47 h 92"/>
                <a:gd name="T12" fmla="*/ 102 w 102"/>
                <a:gd name="T13" fmla="*/ 0 h 92"/>
                <a:gd name="T14" fmla="*/ 0 w 102"/>
                <a:gd name="T15" fmla="*/ 0 h 92"/>
                <a:gd name="T16" fmla="*/ 0 w 102"/>
                <a:gd name="T1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92">
                  <a:moveTo>
                    <a:pt x="0" y="60"/>
                  </a:moveTo>
                  <a:lnTo>
                    <a:pt x="4" y="85"/>
                  </a:lnTo>
                  <a:lnTo>
                    <a:pt x="15" y="92"/>
                  </a:lnTo>
                  <a:lnTo>
                    <a:pt x="27" y="85"/>
                  </a:lnTo>
                  <a:lnTo>
                    <a:pt x="35" y="60"/>
                  </a:lnTo>
                  <a:lnTo>
                    <a:pt x="59" y="47"/>
                  </a:lnTo>
                  <a:lnTo>
                    <a:pt x="102" y="0"/>
                  </a:lnTo>
                  <a:lnTo>
                    <a:pt x="0" y="0"/>
                  </a:lnTo>
                  <a:lnTo>
                    <a:pt x="0"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2"/>
            <p:cNvSpPr>
              <a:spLocks/>
            </p:cNvSpPr>
            <p:nvPr/>
          </p:nvSpPr>
          <p:spPr bwMode="auto">
            <a:xfrm>
              <a:off x="1403" y="1997"/>
              <a:ext cx="78" cy="66"/>
            </a:xfrm>
            <a:custGeom>
              <a:avLst/>
              <a:gdLst>
                <a:gd name="T0" fmla="*/ 78 w 78"/>
                <a:gd name="T1" fmla="*/ 0 h 66"/>
                <a:gd name="T2" fmla="*/ 0 w 78"/>
                <a:gd name="T3" fmla="*/ 0 h 66"/>
                <a:gd name="T4" fmla="*/ 0 w 78"/>
                <a:gd name="T5" fmla="*/ 34 h 66"/>
                <a:gd name="T6" fmla="*/ 4 w 78"/>
                <a:gd name="T7" fmla="*/ 59 h 66"/>
                <a:gd name="T8" fmla="*/ 15 w 78"/>
                <a:gd name="T9" fmla="*/ 66 h 66"/>
                <a:gd name="T10" fmla="*/ 27 w 78"/>
                <a:gd name="T11" fmla="*/ 59 h 66"/>
                <a:gd name="T12" fmla="*/ 35 w 78"/>
                <a:gd name="T13" fmla="*/ 34 h 66"/>
                <a:gd name="T14" fmla="*/ 59 w 78"/>
                <a:gd name="T15" fmla="*/ 21 h 66"/>
                <a:gd name="T16" fmla="*/ 78 w 7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6">
                  <a:moveTo>
                    <a:pt x="78" y="0"/>
                  </a:moveTo>
                  <a:lnTo>
                    <a:pt x="0" y="0"/>
                  </a:lnTo>
                  <a:lnTo>
                    <a:pt x="0" y="34"/>
                  </a:lnTo>
                  <a:lnTo>
                    <a:pt x="4" y="59"/>
                  </a:lnTo>
                  <a:lnTo>
                    <a:pt x="15" y="66"/>
                  </a:lnTo>
                  <a:lnTo>
                    <a:pt x="27" y="59"/>
                  </a:lnTo>
                  <a:lnTo>
                    <a:pt x="35" y="34"/>
                  </a:lnTo>
                  <a:lnTo>
                    <a:pt x="59" y="21"/>
                  </a:lnTo>
                  <a:lnTo>
                    <a:pt x="78" y="0"/>
                  </a:lnTo>
                  <a:close/>
                </a:path>
              </a:pathLst>
            </a:custGeom>
            <a:solidFill>
              <a:srgbClr val="ED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3"/>
            <p:cNvSpPr>
              <a:spLocks/>
            </p:cNvSpPr>
            <p:nvPr/>
          </p:nvSpPr>
          <p:spPr bwMode="auto">
            <a:xfrm>
              <a:off x="1403" y="1997"/>
              <a:ext cx="78" cy="66"/>
            </a:xfrm>
            <a:custGeom>
              <a:avLst/>
              <a:gdLst>
                <a:gd name="T0" fmla="*/ 78 w 78"/>
                <a:gd name="T1" fmla="*/ 0 h 66"/>
                <a:gd name="T2" fmla="*/ 0 w 78"/>
                <a:gd name="T3" fmla="*/ 0 h 66"/>
                <a:gd name="T4" fmla="*/ 0 w 78"/>
                <a:gd name="T5" fmla="*/ 34 h 66"/>
                <a:gd name="T6" fmla="*/ 4 w 78"/>
                <a:gd name="T7" fmla="*/ 59 h 66"/>
                <a:gd name="T8" fmla="*/ 15 w 78"/>
                <a:gd name="T9" fmla="*/ 66 h 66"/>
                <a:gd name="T10" fmla="*/ 27 w 78"/>
                <a:gd name="T11" fmla="*/ 59 h 66"/>
                <a:gd name="T12" fmla="*/ 35 w 78"/>
                <a:gd name="T13" fmla="*/ 34 h 66"/>
                <a:gd name="T14" fmla="*/ 59 w 78"/>
                <a:gd name="T15" fmla="*/ 21 h 66"/>
                <a:gd name="T16" fmla="*/ 78 w 7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6">
                  <a:moveTo>
                    <a:pt x="78" y="0"/>
                  </a:moveTo>
                  <a:lnTo>
                    <a:pt x="0" y="0"/>
                  </a:lnTo>
                  <a:lnTo>
                    <a:pt x="0" y="34"/>
                  </a:lnTo>
                  <a:lnTo>
                    <a:pt x="4" y="59"/>
                  </a:lnTo>
                  <a:lnTo>
                    <a:pt x="15" y="66"/>
                  </a:lnTo>
                  <a:lnTo>
                    <a:pt x="27" y="59"/>
                  </a:lnTo>
                  <a:lnTo>
                    <a:pt x="35" y="34"/>
                  </a:lnTo>
                  <a:lnTo>
                    <a:pt x="59" y="21"/>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44"/>
            <p:cNvSpPr>
              <a:spLocks/>
            </p:cNvSpPr>
            <p:nvPr/>
          </p:nvSpPr>
          <p:spPr bwMode="auto">
            <a:xfrm>
              <a:off x="1212" y="1872"/>
              <a:ext cx="338" cy="125"/>
            </a:xfrm>
            <a:custGeom>
              <a:avLst/>
              <a:gdLst>
                <a:gd name="T0" fmla="*/ 277 w 338"/>
                <a:gd name="T1" fmla="*/ 125 h 125"/>
                <a:gd name="T2" fmla="*/ 56 w 338"/>
                <a:gd name="T3" fmla="*/ 125 h 125"/>
                <a:gd name="T4" fmla="*/ 9 w 338"/>
                <a:gd name="T5" fmla="*/ 80 h 125"/>
                <a:gd name="T6" fmla="*/ 0 w 338"/>
                <a:gd name="T7" fmla="*/ 0 h 125"/>
                <a:gd name="T8" fmla="*/ 338 w 338"/>
                <a:gd name="T9" fmla="*/ 0 h 125"/>
                <a:gd name="T10" fmla="*/ 331 w 338"/>
                <a:gd name="T11" fmla="*/ 80 h 125"/>
                <a:gd name="T12" fmla="*/ 277 w 338"/>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338" h="125">
                  <a:moveTo>
                    <a:pt x="277" y="125"/>
                  </a:moveTo>
                  <a:lnTo>
                    <a:pt x="56" y="125"/>
                  </a:lnTo>
                  <a:lnTo>
                    <a:pt x="9" y="80"/>
                  </a:lnTo>
                  <a:lnTo>
                    <a:pt x="0" y="0"/>
                  </a:lnTo>
                  <a:lnTo>
                    <a:pt x="338" y="0"/>
                  </a:lnTo>
                  <a:lnTo>
                    <a:pt x="331" y="80"/>
                  </a:lnTo>
                  <a:lnTo>
                    <a:pt x="277" y="125"/>
                  </a:lnTo>
                  <a:close/>
                </a:path>
              </a:pathLst>
            </a:custGeom>
            <a:solidFill>
              <a:srgbClr val="9D9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45"/>
            <p:cNvSpPr>
              <a:spLocks/>
            </p:cNvSpPr>
            <p:nvPr/>
          </p:nvSpPr>
          <p:spPr bwMode="auto">
            <a:xfrm>
              <a:off x="1212" y="1872"/>
              <a:ext cx="338" cy="125"/>
            </a:xfrm>
            <a:custGeom>
              <a:avLst/>
              <a:gdLst>
                <a:gd name="T0" fmla="*/ 277 w 338"/>
                <a:gd name="T1" fmla="*/ 125 h 125"/>
                <a:gd name="T2" fmla="*/ 56 w 338"/>
                <a:gd name="T3" fmla="*/ 125 h 125"/>
                <a:gd name="T4" fmla="*/ 9 w 338"/>
                <a:gd name="T5" fmla="*/ 80 h 125"/>
                <a:gd name="T6" fmla="*/ 0 w 338"/>
                <a:gd name="T7" fmla="*/ 0 h 125"/>
                <a:gd name="T8" fmla="*/ 338 w 338"/>
                <a:gd name="T9" fmla="*/ 0 h 125"/>
                <a:gd name="T10" fmla="*/ 331 w 338"/>
                <a:gd name="T11" fmla="*/ 80 h 125"/>
                <a:gd name="T12" fmla="*/ 277 w 338"/>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338" h="125">
                  <a:moveTo>
                    <a:pt x="277" y="125"/>
                  </a:moveTo>
                  <a:lnTo>
                    <a:pt x="56" y="125"/>
                  </a:lnTo>
                  <a:lnTo>
                    <a:pt x="9" y="80"/>
                  </a:lnTo>
                  <a:lnTo>
                    <a:pt x="0" y="0"/>
                  </a:lnTo>
                  <a:lnTo>
                    <a:pt x="338" y="0"/>
                  </a:lnTo>
                  <a:lnTo>
                    <a:pt x="331" y="80"/>
                  </a:lnTo>
                  <a:lnTo>
                    <a:pt x="277"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46"/>
            <p:cNvSpPr>
              <a:spLocks noChangeArrowheads="1"/>
            </p:cNvSpPr>
            <p:nvPr/>
          </p:nvSpPr>
          <p:spPr bwMode="auto">
            <a:xfrm>
              <a:off x="1543" y="1947"/>
              <a:ext cx="1" cy="5"/>
            </a:xfrm>
            <a:prstGeom prst="rect">
              <a:avLst/>
            </a:prstGeom>
            <a:solidFill>
              <a:srgbClr val="CECE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47"/>
            <p:cNvSpPr>
              <a:spLocks noChangeArrowheads="1"/>
            </p:cNvSpPr>
            <p:nvPr/>
          </p:nvSpPr>
          <p:spPr bwMode="auto">
            <a:xfrm>
              <a:off x="1543" y="1947"/>
              <a:ext cx="1"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8"/>
            <p:cNvSpPr>
              <a:spLocks/>
            </p:cNvSpPr>
            <p:nvPr/>
          </p:nvSpPr>
          <p:spPr bwMode="auto">
            <a:xfrm>
              <a:off x="1378" y="1947"/>
              <a:ext cx="165" cy="50"/>
            </a:xfrm>
            <a:custGeom>
              <a:avLst/>
              <a:gdLst>
                <a:gd name="T0" fmla="*/ 165 w 165"/>
                <a:gd name="T1" fmla="*/ 0 h 50"/>
                <a:gd name="T2" fmla="*/ 0 w 165"/>
                <a:gd name="T3" fmla="*/ 0 h 50"/>
                <a:gd name="T4" fmla="*/ 0 w 165"/>
                <a:gd name="T5" fmla="*/ 50 h 50"/>
                <a:gd name="T6" fmla="*/ 111 w 165"/>
                <a:gd name="T7" fmla="*/ 50 h 50"/>
                <a:gd name="T8" fmla="*/ 165 w 165"/>
                <a:gd name="T9" fmla="*/ 5 h 50"/>
                <a:gd name="T10" fmla="*/ 165 w 165"/>
                <a:gd name="T11" fmla="*/ 0 h 50"/>
              </a:gdLst>
              <a:ahLst/>
              <a:cxnLst>
                <a:cxn ang="0">
                  <a:pos x="T0" y="T1"/>
                </a:cxn>
                <a:cxn ang="0">
                  <a:pos x="T2" y="T3"/>
                </a:cxn>
                <a:cxn ang="0">
                  <a:pos x="T4" y="T5"/>
                </a:cxn>
                <a:cxn ang="0">
                  <a:pos x="T6" y="T7"/>
                </a:cxn>
                <a:cxn ang="0">
                  <a:pos x="T8" y="T9"/>
                </a:cxn>
                <a:cxn ang="0">
                  <a:pos x="T10" y="T11"/>
                </a:cxn>
              </a:cxnLst>
              <a:rect l="0" t="0" r="r" b="b"/>
              <a:pathLst>
                <a:path w="165" h="50">
                  <a:moveTo>
                    <a:pt x="165" y="0"/>
                  </a:moveTo>
                  <a:lnTo>
                    <a:pt x="0" y="0"/>
                  </a:lnTo>
                  <a:lnTo>
                    <a:pt x="0" y="50"/>
                  </a:lnTo>
                  <a:lnTo>
                    <a:pt x="111" y="50"/>
                  </a:lnTo>
                  <a:lnTo>
                    <a:pt x="165" y="5"/>
                  </a:lnTo>
                  <a:lnTo>
                    <a:pt x="165"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9"/>
            <p:cNvSpPr>
              <a:spLocks/>
            </p:cNvSpPr>
            <p:nvPr/>
          </p:nvSpPr>
          <p:spPr bwMode="auto">
            <a:xfrm>
              <a:off x="1378" y="1947"/>
              <a:ext cx="165" cy="50"/>
            </a:xfrm>
            <a:custGeom>
              <a:avLst/>
              <a:gdLst>
                <a:gd name="T0" fmla="*/ 165 w 165"/>
                <a:gd name="T1" fmla="*/ 0 h 50"/>
                <a:gd name="T2" fmla="*/ 0 w 165"/>
                <a:gd name="T3" fmla="*/ 0 h 50"/>
                <a:gd name="T4" fmla="*/ 0 w 165"/>
                <a:gd name="T5" fmla="*/ 50 h 50"/>
                <a:gd name="T6" fmla="*/ 111 w 165"/>
                <a:gd name="T7" fmla="*/ 50 h 50"/>
                <a:gd name="T8" fmla="*/ 165 w 165"/>
                <a:gd name="T9" fmla="*/ 5 h 50"/>
                <a:gd name="T10" fmla="*/ 165 w 165"/>
                <a:gd name="T11" fmla="*/ 0 h 50"/>
              </a:gdLst>
              <a:ahLst/>
              <a:cxnLst>
                <a:cxn ang="0">
                  <a:pos x="T0" y="T1"/>
                </a:cxn>
                <a:cxn ang="0">
                  <a:pos x="T2" y="T3"/>
                </a:cxn>
                <a:cxn ang="0">
                  <a:pos x="T4" y="T5"/>
                </a:cxn>
                <a:cxn ang="0">
                  <a:pos x="T6" y="T7"/>
                </a:cxn>
                <a:cxn ang="0">
                  <a:pos x="T8" y="T9"/>
                </a:cxn>
                <a:cxn ang="0">
                  <a:pos x="T10" y="T11"/>
                </a:cxn>
              </a:cxnLst>
              <a:rect l="0" t="0" r="r" b="b"/>
              <a:pathLst>
                <a:path w="165" h="50">
                  <a:moveTo>
                    <a:pt x="165" y="0"/>
                  </a:moveTo>
                  <a:lnTo>
                    <a:pt x="0" y="0"/>
                  </a:lnTo>
                  <a:lnTo>
                    <a:pt x="0" y="50"/>
                  </a:lnTo>
                  <a:lnTo>
                    <a:pt x="111" y="50"/>
                  </a:lnTo>
                  <a:lnTo>
                    <a:pt x="165" y="5"/>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50"/>
            <p:cNvSpPr>
              <a:spLocks/>
            </p:cNvSpPr>
            <p:nvPr/>
          </p:nvSpPr>
          <p:spPr bwMode="auto">
            <a:xfrm>
              <a:off x="977" y="1571"/>
              <a:ext cx="548" cy="997"/>
            </a:xfrm>
            <a:custGeom>
              <a:avLst/>
              <a:gdLst>
                <a:gd name="T0" fmla="*/ 524 w 548"/>
                <a:gd name="T1" fmla="*/ 936 h 997"/>
                <a:gd name="T2" fmla="*/ 548 w 548"/>
                <a:gd name="T3" fmla="*/ 925 h 997"/>
                <a:gd name="T4" fmla="*/ 523 w 548"/>
                <a:gd name="T5" fmla="*/ 817 h 997"/>
                <a:gd name="T6" fmla="*/ 415 w 548"/>
                <a:gd name="T7" fmla="*/ 769 h 997"/>
                <a:gd name="T8" fmla="*/ 274 w 548"/>
                <a:gd name="T9" fmla="*/ 538 h 997"/>
                <a:gd name="T10" fmla="*/ 210 w 548"/>
                <a:gd name="T11" fmla="*/ 472 h 997"/>
                <a:gd name="T12" fmla="*/ 145 w 548"/>
                <a:gd name="T13" fmla="*/ 127 h 997"/>
                <a:gd name="T14" fmla="*/ 145 w 548"/>
                <a:gd name="T15" fmla="*/ 0 h 997"/>
                <a:gd name="T16" fmla="*/ 24 w 548"/>
                <a:gd name="T17" fmla="*/ 30 h 997"/>
                <a:gd name="T18" fmla="*/ 0 w 548"/>
                <a:gd name="T19" fmla="*/ 102 h 997"/>
                <a:gd name="T20" fmla="*/ 11 w 548"/>
                <a:gd name="T21" fmla="*/ 200 h 997"/>
                <a:gd name="T22" fmla="*/ 90 w 548"/>
                <a:gd name="T23" fmla="*/ 517 h 997"/>
                <a:gd name="T24" fmla="*/ 196 w 548"/>
                <a:gd name="T25" fmla="*/ 649 h 997"/>
                <a:gd name="T26" fmla="*/ 391 w 548"/>
                <a:gd name="T27" fmla="*/ 818 h 997"/>
                <a:gd name="T28" fmla="*/ 387 w 548"/>
                <a:gd name="T29" fmla="*/ 934 h 997"/>
                <a:gd name="T30" fmla="*/ 436 w 548"/>
                <a:gd name="T31" fmla="*/ 986 h 997"/>
                <a:gd name="T32" fmla="*/ 477 w 548"/>
                <a:gd name="T33" fmla="*/ 997 h 997"/>
                <a:gd name="T34" fmla="*/ 486 w 548"/>
                <a:gd name="T35" fmla="*/ 978 h 997"/>
                <a:gd name="T36" fmla="*/ 455 w 548"/>
                <a:gd name="T37" fmla="*/ 948 h 997"/>
                <a:gd name="T38" fmla="*/ 445 w 548"/>
                <a:gd name="T39" fmla="*/ 877 h 997"/>
                <a:gd name="T40" fmla="*/ 472 w 548"/>
                <a:gd name="T41" fmla="*/ 865 h 997"/>
                <a:gd name="T42" fmla="*/ 524 w 548"/>
                <a:gd name="T43" fmla="*/ 936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8" h="997">
                  <a:moveTo>
                    <a:pt x="524" y="936"/>
                  </a:moveTo>
                  <a:lnTo>
                    <a:pt x="548" y="925"/>
                  </a:lnTo>
                  <a:lnTo>
                    <a:pt x="523" y="817"/>
                  </a:lnTo>
                  <a:lnTo>
                    <a:pt x="415" y="769"/>
                  </a:lnTo>
                  <a:lnTo>
                    <a:pt x="274" y="538"/>
                  </a:lnTo>
                  <a:lnTo>
                    <a:pt x="210" y="472"/>
                  </a:lnTo>
                  <a:lnTo>
                    <a:pt x="145" y="127"/>
                  </a:lnTo>
                  <a:lnTo>
                    <a:pt x="145" y="0"/>
                  </a:lnTo>
                  <a:lnTo>
                    <a:pt x="24" y="30"/>
                  </a:lnTo>
                  <a:lnTo>
                    <a:pt x="0" y="102"/>
                  </a:lnTo>
                  <a:lnTo>
                    <a:pt x="11" y="200"/>
                  </a:lnTo>
                  <a:lnTo>
                    <a:pt x="90" y="517"/>
                  </a:lnTo>
                  <a:lnTo>
                    <a:pt x="196" y="649"/>
                  </a:lnTo>
                  <a:lnTo>
                    <a:pt x="391" y="818"/>
                  </a:lnTo>
                  <a:lnTo>
                    <a:pt x="387" y="934"/>
                  </a:lnTo>
                  <a:lnTo>
                    <a:pt x="436" y="986"/>
                  </a:lnTo>
                  <a:lnTo>
                    <a:pt x="477" y="997"/>
                  </a:lnTo>
                  <a:lnTo>
                    <a:pt x="486" y="978"/>
                  </a:lnTo>
                  <a:lnTo>
                    <a:pt x="455" y="948"/>
                  </a:lnTo>
                  <a:lnTo>
                    <a:pt x="445" y="877"/>
                  </a:lnTo>
                  <a:lnTo>
                    <a:pt x="472" y="865"/>
                  </a:lnTo>
                  <a:lnTo>
                    <a:pt x="524" y="936"/>
                  </a:lnTo>
                  <a:close/>
                </a:path>
              </a:pathLst>
            </a:custGeom>
            <a:solidFill>
              <a:srgbClr val="FFE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1"/>
            <p:cNvSpPr>
              <a:spLocks/>
            </p:cNvSpPr>
            <p:nvPr/>
          </p:nvSpPr>
          <p:spPr bwMode="auto">
            <a:xfrm>
              <a:off x="1113" y="1559"/>
              <a:ext cx="538" cy="388"/>
            </a:xfrm>
            <a:custGeom>
              <a:avLst/>
              <a:gdLst>
                <a:gd name="T0" fmla="*/ 441 w 538"/>
                <a:gd name="T1" fmla="*/ 388 h 388"/>
                <a:gd name="T2" fmla="*/ 93 w 538"/>
                <a:gd name="T3" fmla="*/ 388 h 388"/>
                <a:gd name="T4" fmla="*/ 0 w 538"/>
                <a:gd name="T5" fmla="*/ 251 h 388"/>
                <a:gd name="T6" fmla="*/ 0 w 538"/>
                <a:gd name="T7" fmla="*/ 0 h 388"/>
                <a:gd name="T8" fmla="*/ 534 w 538"/>
                <a:gd name="T9" fmla="*/ 0 h 388"/>
                <a:gd name="T10" fmla="*/ 538 w 538"/>
                <a:gd name="T11" fmla="*/ 251 h 388"/>
                <a:gd name="T12" fmla="*/ 441 w 538"/>
                <a:gd name="T13" fmla="*/ 388 h 388"/>
              </a:gdLst>
              <a:ahLst/>
              <a:cxnLst>
                <a:cxn ang="0">
                  <a:pos x="T0" y="T1"/>
                </a:cxn>
                <a:cxn ang="0">
                  <a:pos x="T2" y="T3"/>
                </a:cxn>
                <a:cxn ang="0">
                  <a:pos x="T4" y="T5"/>
                </a:cxn>
                <a:cxn ang="0">
                  <a:pos x="T6" y="T7"/>
                </a:cxn>
                <a:cxn ang="0">
                  <a:pos x="T8" y="T9"/>
                </a:cxn>
                <a:cxn ang="0">
                  <a:pos x="T10" y="T11"/>
                </a:cxn>
                <a:cxn ang="0">
                  <a:pos x="T12" y="T13"/>
                </a:cxn>
              </a:cxnLst>
              <a:rect l="0" t="0" r="r" b="b"/>
              <a:pathLst>
                <a:path w="538" h="388">
                  <a:moveTo>
                    <a:pt x="441" y="388"/>
                  </a:moveTo>
                  <a:lnTo>
                    <a:pt x="93" y="388"/>
                  </a:lnTo>
                  <a:lnTo>
                    <a:pt x="0" y="251"/>
                  </a:lnTo>
                  <a:lnTo>
                    <a:pt x="0" y="0"/>
                  </a:lnTo>
                  <a:lnTo>
                    <a:pt x="534" y="0"/>
                  </a:lnTo>
                  <a:lnTo>
                    <a:pt x="538" y="251"/>
                  </a:lnTo>
                  <a:lnTo>
                    <a:pt x="441" y="388"/>
                  </a:lnTo>
                  <a:close/>
                </a:path>
              </a:pathLst>
            </a:custGeom>
            <a:solidFill>
              <a:srgbClr val="4BC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2"/>
            <p:cNvSpPr>
              <a:spLocks/>
            </p:cNvSpPr>
            <p:nvPr/>
          </p:nvSpPr>
          <p:spPr bwMode="auto">
            <a:xfrm>
              <a:off x="1113" y="1559"/>
              <a:ext cx="538" cy="388"/>
            </a:xfrm>
            <a:custGeom>
              <a:avLst/>
              <a:gdLst>
                <a:gd name="T0" fmla="*/ 441 w 538"/>
                <a:gd name="T1" fmla="*/ 388 h 388"/>
                <a:gd name="T2" fmla="*/ 93 w 538"/>
                <a:gd name="T3" fmla="*/ 388 h 388"/>
                <a:gd name="T4" fmla="*/ 0 w 538"/>
                <a:gd name="T5" fmla="*/ 251 h 388"/>
                <a:gd name="T6" fmla="*/ 0 w 538"/>
                <a:gd name="T7" fmla="*/ 0 h 388"/>
                <a:gd name="T8" fmla="*/ 534 w 538"/>
                <a:gd name="T9" fmla="*/ 0 h 388"/>
                <a:gd name="T10" fmla="*/ 538 w 538"/>
                <a:gd name="T11" fmla="*/ 251 h 388"/>
                <a:gd name="T12" fmla="*/ 441 w 538"/>
                <a:gd name="T13" fmla="*/ 388 h 388"/>
              </a:gdLst>
              <a:ahLst/>
              <a:cxnLst>
                <a:cxn ang="0">
                  <a:pos x="T0" y="T1"/>
                </a:cxn>
                <a:cxn ang="0">
                  <a:pos x="T2" y="T3"/>
                </a:cxn>
                <a:cxn ang="0">
                  <a:pos x="T4" y="T5"/>
                </a:cxn>
                <a:cxn ang="0">
                  <a:pos x="T6" y="T7"/>
                </a:cxn>
                <a:cxn ang="0">
                  <a:pos x="T8" y="T9"/>
                </a:cxn>
                <a:cxn ang="0">
                  <a:pos x="T10" y="T11"/>
                </a:cxn>
                <a:cxn ang="0">
                  <a:pos x="T12" y="T13"/>
                </a:cxn>
              </a:cxnLst>
              <a:rect l="0" t="0" r="r" b="b"/>
              <a:pathLst>
                <a:path w="538" h="388">
                  <a:moveTo>
                    <a:pt x="441" y="388"/>
                  </a:moveTo>
                  <a:lnTo>
                    <a:pt x="93" y="388"/>
                  </a:lnTo>
                  <a:lnTo>
                    <a:pt x="0" y="251"/>
                  </a:lnTo>
                  <a:lnTo>
                    <a:pt x="0" y="0"/>
                  </a:lnTo>
                  <a:lnTo>
                    <a:pt x="534" y="0"/>
                  </a:lnTo>
                  <a:lnTo>
                    <a:pt x="538" y="251"/>
                  </a:lnTo>
                  <a:lnTo>
                    <a:pt x="441"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3"/>
            <p:cNvSpPr>
              <a:spLocks/>
            </p:cNvSpPr>
            <p:nvPr/>
          </p:nvSpPr>
          <p:spPr bwMode="auto">
            <a:xfrm>
              <a:off x="1554" y="1810"/>
              <a:ext cx="97" cy="137"/>
            </a:xfrm>
            <a:custGeom>
              <a:avLst/>
              <a:gdLst>
                <a:gd name="T0" fmla="*/ 97 w 97"/>
                <a:gd name="T1" fmla="*/ 0 h 137"/>
                <a:gd name="T2" fmla="*/ 0 w 97"/>
                <a:gd name="T3" fmla="*/ 137 h 137"/>
                <a:gd name="T4" fmla="*/ 0 w 97"/>
                <a:gd name="T5" fmla="*/ 137 h 137"/>
                <a:gd name="T6" fmla="*/ 97 w 97"/>
                <a:gd name="T7" fmla="*/ 0 h 137"/>
                <a:gd name="T8" fmla="*/ 97 w 97"/>
                <a:gd name="T9" fmla="*/ 0 h 137"/>
              </a:gdLst>
              <a:ahLst/>
              <a:cxnLst>
                <a:cxn ang="0">
                  <a:pos x="T0" y="T1"/>
                </a:cxn>
                <a:cxn ang="0">
                  <a:pos x="T2" y="T3"/>
                </a:cxn>
                <a:cxn ang="0">
                  <a:pos x="T4" y="T5"/>
                </a:cxn>
                <a:cxn ang="0">
                  <a:pos x="T6" y="T7"/>
                </a:cxn>
                <a:cxn ang="0">
                  <a:pos x="T8" y="T9"/>
                </a:cxn>
              </a:cxnLst>
              <a:rect l="0" t="0" r="r" b="b"/>
              <a:pathLst>
                <a:path w="97" h="137">
                  <a:moveTo>
                    <a:pt x="97" y="0"/>
                  </a:moveTo>
                  <a:lnTo>
                    <a:pt x="0" y="137"/>
                  </a:lnTo>
                  <a:lnTo>
                    <a:pt x="0" y="137"/>
                  </a:lnTo>
                  <a:lnTo>
                    <a:pt x="97" y="0"/>
                  </a:lnTo>
                  <a:lnTo>
                    <a:pt x="97" y="0"/>
                  </a:lnTo>
                  <a:close/>
                </a:path>
              </a:pathLst>
            </a:custGeom>
            <a:solidFill>
              <a:srgbClr val="A5D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54"/>
            <p:cNvSpPr>
              <a:spLocks/>
            </p:cNvSpPr>
            <p:nvPr/>
          </p:nvSpPr>
          <p:spPr bwMode="auto">
            <a:xfrm>
              <a:off x="1554" y="1810"/>
              <a:ext cx="97" cy="137"/>
            </a:xfrm>
            <a:custGeom>
              <a:avLst/>
              <a:gdLst>
                <a:gd name="T0" fmla="*/ 97 w 97"/>
                <a:gd name="T1" fmla="*/ 0 h 137"/>
                <a:gd name="T2" fmla="*/ 0 w 97"/>
                <a:gd name="T3" fmla="*/ 137 h 137"/>
                <a:gd name="T4" fmla="*/ 0 w 97"/>
                <a:gd name="T5" fmla="*/ 137 h 137"/>
                <a:gd name="T6" fmla="*/ 97 w 97"/>
                <a:gd name="T7" fmla="*/ 0 h 137"/>
                <a:gd name="T8" fmla="*/ 97 w 97"/>
                <a:gd name="T9" fmla="*/ 0 h 137"/>
              </a:gdLst>
              <a:ahLst/>
              <a:cxnLst>
                <a:cxn ang="0">
                  <a:pos x="T0" y="T1"/>
                </a:cxn>
                <a:cxn ang="0">
                  <a:pos x="T2" y="T3"/>
                </a:cxn>
                <a:cxn ang="0">
                  <a:pos x="T4" y="T5"/>
                </a:cxn>
                <a:cxn ang="0">
                  <a:pos x="T6" y="T7"/>
                </a:cxn>
                <a:cxn ang="0">
                  <a:pos x="T8" y="T9"/>
                </a:cxn>
              </a:cxnLst>
              <a:rect l="0" t="0" r="r" b="b"/>
              <a:pathLst>
                <a:path w="97" h="137">
                  <a:moveTo>
                    <a:pt x="97" y="0"/>
                  </a:moveTo>
                  <a:lnTo>
                    <a:pt x="0" y="137"/>
                  </a:lnTo>
                  <a:lnTo>
                    <a:pt x="0" y="137"/>
                  </a:lnTo>
                  <a:lnTo>
                    <a:pt x="97" y="0"/>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55"/>
            <p:cNvSpPr>
              <a:spLocks noEditPoints="1"/>
            </p:cNvSpPr>
            <p:nvPr/>
          </p:nvSpPr>
          <p:spPr bwMode="auto">
            <a:xfrm>
              <a:off x="1383" y="1559"/>
              <a:ext cx="268" cy="388"/>
            </a:xfrm>
            <a:custGeom>
              <a:avLst/>
              <a:gdLst>
                <a:gd name="T0" fmla="*/ 258 w 268"/>
                <a:gd name="T1" fmla="*/ 89 h 388"/>
                <a:gd name="T2" fmla="*/ 238 w 268"/>
                <a:gd name="T3" fmla="*/ 135 h 388"/>
                <a:gd name="T4" fmla="*/ 235 w 268"/>
                <a:gd name="T5" fmla="*/ 204 h 388"/>
                <a:gd name="T6" fmla="*/ 193 w 268"/>
                <a:gd name="T7" fmla="*/ 314 h 388"/>
                <a:gd name="T8" fmla="*/ 193 w 268"/>
                <a:gd name="T9" fmla="*/ 314 h 388"/>
                <a:gd name="T10" fmla="*/ 193 w 268"/>
                <a:gd name="T11" fmla="*/ 314 h 388"/>
                <a:gd name="T12" fmla="*/ 168 w 268"/>
                <a:gd name="T13" fmla="*/ 217 h 388"/>
                <a:gd name="T14" fmla="*/ 156 w 268"/>
                <a:gd name="T15" fmla="*/ 264 h 388"/>
                <a:gd name="T16" fmla="*/ 89 w 268"/>
                <a:gd name="T17" fmla="*/ 288 h 388"/>
                <a:gd name="T18" fmla="*/ 56 w 268"/>
                <a:gd name="T19" fmla="*/ 301 h 388"/>
                <a:gd name="T20" fmla="*/ 0 w 268"/>
                <a:gd name="T21" fmla="*/ 360 h 388"/>
                <a:gd name="T22" fmla="*/ 0 w 268"/>
                <a:gd name="T23" fmla="*/ 388 h 388"/>
                <a:gd name="T24" fmla="*/ 171 w 268"/>
                <a:gd name="T25" fmla="*/ 388 h 388"/>
                <a:gd name="T26" fmla="*/ 268 w 268"/>
                <a:gd name="T27" fmla="*/ 251 h 388"/>
                <a:gd name="T28" fmla="*/ 268 w 268"/>
                <a:gd name="T29" fmla="*/ 251 h 388"/>
                <a:gd name="T30" fmla="*/ 267 w 268"/>
                <a:gd name="T31" fmla="*/ 214 h 388"/>
                <a:gd name="T32" fmla="*/ 258 w 268"/>
                <a:gd name="T33" fmla="*/ 216 h 388"/>
                <a:gd name="T34" fmla="*/ 258 w 268"/>
                <a:gd name="T35" fmla="*/ 89 h 388"/>
                <a:gd name="T36" fmla="*/ 264 w 268"/>
                <a:gd name="T37" fmla="*/ 0 h 388"/>
                <a:gd name="T38" fmla="*/ 242 w 268"/>
                <a:gd name="T39" fmla="*/ 0 h 388"/>
                <a:gd name="T40" fmla="*/ 246 w 268"/>
                <a:gd name="T41" fmla="*/ 11 h 388"/>
                <a:gd name="T42" fmla="*/ 246 w 268"/>
                <a:gd name="T43" fmla="*/ 11 h 388"/>
                <a:gd name="T44" fmla="*/ 244 w 268"/>
                <a:gd name="T45" fmla="*/ 42 h 388"/>
                <a:gd name="T46" fmla="*/ 247 w 268"/>
                <a:gd name="T47" fmla="*/ 41 h 388"/>
                <a:gd name="T48" fmla="*/ 258 w 268"/>
                <a:gd name="T49" fmla="*/ 66 h 388"/>
                <a:gd name="T50" fmla="*/ 258 w 268"/>
                <a:gd name="T51" fmla="*/ 12 h 388"/>
                <a:gd name="T52" fmla="*/ 265 w 268"/>
                <a:gd name="T53" fmla="*/ 13 h 388"/>
                <a:gd name="T54" fmla="*/ 264 w 268"/>
                <a:gd name="T55"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388">
                  <a:moveTo>
                    <a:pt x="258" y="89"/>
                  </a:moveTo>
                  <a:lnTo>
                    <a:pt x="238" y="135"/>
                  </a:lnTo>
                  <a:lnTo>
                    <a:pt x="235" y="204"/>
                  </a:lnTo>
                  <a:lnTo>
                    <a:pt x="193" y="314"/>
                  </a:lnTo>
                  <a:lnTo>
                    <a:pt x="193" y="314"/>
                  </a:lnTo>
                  <a:lnTo>
                    <a:pt x="193" y="314"/>
                  </a:lnTo>
                  <a:lnTo>
                    <a:pt x="168" y="217"/>
                  </a:lnTo>
                  <a:lnTo>
                    <a:pt x="156" y="264"/>
                  </a:lnTo>
                  <a:lnTo>
                    <a:pt x="89" y="288"/>
                  </a:lnTo>
                  <a:lnTo>
                    <a:pt x="56" y="301"/>
                  </a:lnTo>
                  <a:lnTo>
                    <a:pt x="0" y="360"/>
                  </a:lnTo>
                  <a:lnTo>
                    <a:pt x="0" y="388"/>
                  </a:lnTo>
                  <a:lnTo>
                    <a:pt x="171" y="388"/>
                  </a:lnTo>
                  <a:lnTo>
                    <a:pt x="268" y="251"/>
                  </a:lnTo>
                  <a:lnTo>
                    <a:pt x="268" y="251"/>
                  </a:lnTo>
                  <a:lnTo>
                    <a:pt x="267" y="214"/>
                  </a:lnTo>
                  <a:lnTo>
                    <a:pt x="258" y="216"/>
                  </a:lnTo>
                  <a:lnTo>
                    <a:pt x="258" y="89"/>
                  </a:lnTo>
                  <a:close/>
                  <a:moveTo>
                    <a:pt x="264" y="0"/>
                  </a:moveTo>
                  <a:lnTo>
                    <a:pt x="242" y="0"/>
                  </a:lnTo>
                  <a:lnTo>
                    <a:pt x="246" y="11"/>
                  </a:lnTo>
                  <a:lnTo>
                    <a:pt x="246" y="11"/>
                  </a:lnTo>
                  <a:lnTo>
                    <a:pt x="244" y="42"/>
                  </a:lnTo>
                  <a:lnTo>
                    <a:pt x="247" y="41"/>
                  </a:lnTo>
                  <a:lnTo>
                    <a:pt x="258" y="66"/>
                  </a:lnTo>
                  <a:lnTo>
                    <a:pt x="258" y="12"/>
                  </a:lnTo>
                  <a:lnTo>
                    <a:pt x="265" y="13"/>
                  </a:lnTo>
                  <a:lnTo>
                    <a:pt x="264" y="0"/>
                  </a:lnTo>
                  <a:close/>
                </a:path>
              </a:pathLst>
            </a:custGeom>
            <a:solidFill>
              <a:srgbClr val="30A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56"/>
            <p:cNvSpPr>
              <a:spLocks noEditPoints="1"/>
            </p:cNvSpPr>
            <p:nvPr/>
          </p:nvSpPr>
          <p:spPr bwMode="auto">
            <a:xfrm>
              <a:off x="1383" y="1559"/>
              <a:ext cx="268" cy="388"/>
            </a:xfrm>
            <a:custGeom>
              <a:avLst/>
              <a:gdLst>
                <a:gd name="T0" fmla="*/ 258 w 268"/>
                <a:gd name="T1" fmla="*/ 89 h 388"/>
                <a:gd name="T2" fmla="*/ 238 w 268"/>
                <a:gd name="T3" fmla="*/ 135 h 388"/>
                <a:gd name="T4" fmla="*/ 235 w 268"/>
                <a:gd name="T5" fmla="*/ 204 h 388"/>
                <a:gd name="T6" fmla="*/ 193 w 268"/>
                <a:gd name="T7" fmla="*/ 314 h 388"/>
                <a:gd name="T8" fmla="*/ 193 w 268"/>
                <a:gd name="T9" fmla="*/ 314 h 388"/>
                <a:gd name="T10" fmla="*/ 193 w 268"/>
                <a:gd name="T11" fmla="*/ 314 h 388"/>
                <a:gd name="T12" fmla="*/ 168 w 268"/>
                <a:gd name="T13" fmla="*/ 217 h 388"/>
                <a:gd name="T14" fmla="*/ 156 w 268"/>
                <a:gd name="T15" fmla="*/ 264 h 388"/>
                <a:gd name="T16" fmla="*/ 89 w 268"/>
                <a:gd name="T17" fmla="*/ 288 h 388"/>
                <a:gd name="T18" fmla="*/ 56 w 268"/>
                <a:gd name="T19" fmla="*/ 301 h 388"/>
                <a:gd name="T20" fmla="*/ 0 w 268"/>
                <a:gd name="T21" fmla="*/ 360 h 388"/>
                <a:gd name="T22" fmla="*/ 0 w 268"/>
                <a:gd name="T23" fmla="*/ 388 h 388"/>
                <a:gd name="T24" fmla="*/ 171 w 268"/>
                <a:gd name="T25" fmla="*/ 388 h 388"/>
                <a:gd name="T26" fmla="*/ 268 w 268"/>
                <a:gd name="T27" fmla="*/ 251 h 388"/>
                <a:gd name="T28" fmla="*/ 268 w 268"/>
                <a:gd name="T29" fmla="*/ 251 h 388"/>
                <a:gd name="T30" fmla="*/ 267 w 268"/>
                <a:gd name="T31" fmla="*/ 214 h 388"/>
                <a:gd name="T32" fmla="*/ 258 w 268"/>
                <a:gd name="T33" fmla="*/ 216 h 388"/>
                <a:gd name="T34" fmla="*/ 258 w 268"/>
                <a:gd name="T35" fmla="*/ 89 h 388"/>
                <a:gd name="T36" fmla="*/ 264 w 268"/>
                <a:gd name="T37" fmla="*/ 0 h 388"/>
                <a:gd name="T38" fmla="*/ 242 w 268"/>
                <a:gd name="T39" fmla="*/ 0 h 388"/>
                <a:gd name="T40" fmla="*/ 246 w 268"/>
                <a:gd name="T41" fmla="*/ 11 h 388"/>
                <a:gd name="T42" fmla="*/ 246 w 268"/>
                <a:gd name="T43" fmla="*/ 11 h 388"/>
                <a:gd name="T44" fmla="*/ 244 w 268"/>
                <a:gd name="T45" fmla="*/ 42 h 388"/>
                <a:gd name="T46" fmla="*/ 247 w 268"/>
                <a:gd name="T47" fmla="*/ 41 h 388"/>
                <a:gd name="T48" fmla="*/ 258 w 268"/>
                <a:gd name="T49" fmla="*/ 66 h 388"/>
                <a:gd name="T50" fmla="*/ 258 w 268"/>
                <a:gd name="T51" fmla="*/ 12 h 388"/>
                <a:gd name="T52" fmla="*/ 265 w 268"/>
                <a:gd name="T53" fmla="*/ 13 h 388"/>
                <a:gd name="T54" fmla="*/ 264 w 268"/>
                <a:gd name="T55"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388">
                  <a:moveTo>
                    <a:pt x="258" y="89"/>
                  </a:moveTo>
                  <a:lnTo>
                    <a:pt x="238" y="135"/>
                  </a:lnTo>
                  <a:lnTo>
                    <a:pt x="235" y="204"/>
                  </a:lnTo>
                  <a:lnTo>
                    <a:pt x="193" y="314"/>
                  </a:lnTo>
                  <a:lnTo>
                    <a:pt x="193" y="314"/>
                  </a:lnTo>
                  <a:lnTo>
                    <a:pt x="193" y="314"/>
                  </a:lnTo>
                  <a:lnTo>
                    <a:pt x="168" y="217"/>
                  </a:lnTo>
                  <a:lnTo>
                    <a:pt x="156" y="264"/>
                  </a:lnTo>
                  <a:lnTo>
                    <a:pt x="89" y="288"/>
                  </a:lnTo>
                  <a:lnTo>
                    <a:pt x="56" y="301"/>
                  </a:lnTo>
                  <a:lnTo>
                    <a:pt x="0" y="360"/>
                  </a:lnTo>
                  <a:lnTo>
                    <a:pt x="0" y="388"/>
                  </a:lnTo>
                  <a:lnTo>
                    <a:pt x="171" y="388"/>
                  </a:lnTo>
                  <a:lnTo>
                    <a:pt x="268" y="251"/>
                  </a:lnTo>
                  <a:lnTo>
                    <a:pt x="268" y="251"/>
                  </a:lnTo>
                  <a:lnTo>
                    <a:pt x="267" y="214"/>
                  </a:lnTo>
                  <a:lnTo>
                    <a:pt x="258" y="216"/>
                  </a:lnTo>
                  <a:lnTo>
                    <a:pt x="258" y="89"/>
                  </a:lnTo>
                  <a:moveTo>
                    <a:pt x="264" y="0"/>
                  </a:moveTo>
                  <a:lnTo>
                    <a:pt x="242" y="0"/>
                  </a:lnTo>
                  <a:lnTo>
                    <a:pt x="246" y="11"/>
                  </a:lnTo>
                  <a:lnTo>
                    <a:pt x="246" y="11"/>
                  </a:lnTo>
                  <a:lnTo>
                    <a:pt x="244" y="42"/>
                  </a:lnTo>
                  <a:lnTo>
                    <a:pt x="247" y="41"/>
                  </a:lnTo>
                  <a:lnTo>
                    <a:pt x="258" y="66"/>
                  </a:lnTo>
                  <a:lnTo>
                    <a:pt x="258" y="12"/>
                  </a:lnTo>
                  <a:lnTo>
                    <a:pt x="265" y="13"/>
                  </a:lnTo>
                  <a:lnTo>
                    <a:pt x="2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57"/>
            <p:cNvSpPr>
              <a:spLocks/>
            </p:cNvSpPr>
            <p:nvPr/>
          </p:nvSpPr>
          <p:spPr bwMode="auto">
            <a:xfrm>
              <a:off x="1636" y="1571"/>
              <a:ext cx="150" cy="354"/>
            </a:xfrm>
            <a:custGeom>
              <a:avLst/>
              <a:gdLst>
                <a:gd name="T0" fmla="*/ 150 w 150"/>
                <a:gd name="T1" fmla="*/ 102 h 354"/>
                <a:gd name="T2" fmla="*/ 126 w 150"/>
                <a:gd name="T3" fmla="*/ 30 h 354"/>
                <a:gd name="T4" fmla="*/ 5 w 150"/>
                <a:gd name="T5" fmla="*/ 0 h 354"/>
                <a:gd name="T6" fmla="*/ 5 w 150"/>
                <a:gd name="T7" fmla="*/ 204 h 354"/>
                <a:gd name="T8" fmla="*/ 15 w 150"/>
                <a:gd name="T9" fmla="*/ 202 h 354"/>
                <a:gd name="T10" fmla="*/ 16 w 150"/>
                <a:gd name="T11" fmla="*/ 257 h 354"/>
                <a:gd name="T12" fmla="*/ 16 w 150"/>
                <a:gd name="T13" fmla="*/ 294 h 354"/>
                <a:gd name="T14" fmla="*/ 0 w 150"/>
                <a:gd name="T15" fmla="*/ 345 h 354"/>
                <a:gd name="T16" fmla="*/ 24 w 150"/>
                <a:gd name="T17" fmla="*/ 354 h 354"/>
                <a:gd name="T18" fmla="*/ 64 w 150"/>
                <a:gd name="T19" fmla="*/ 313 h 354"/>
                <a:gd name="T20" fmla="*/ 60 w 150"/>
                <a:gd name="T21" fmla="*/ 262 h 354"/>
                <a:gd name="T22" fmla="*/ 81 w 150"/>
                <a:gd name="T23" fmla="*/ 226 h 354"/>
                <a:gd name="T24" fmla="*/ 112 w 150"/>
                <a:gd name="T25" fmla="*/ 173 h 354"/>
                <a:gd name="T26" fmla="*/ 113 w 150"/>
                <a:gd name="T27" fmla="*/ 173 h 354"/>
                <a:gd name="T28" fmla="*/ 150 w 150"/>
                <a:gd name="T29" fmla="*/ 10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354">
                  <a:moveTo>
                    <a:pt x="150" y="102"/>
                  </a:moveTo>
                  <a:lnTo>
                    <a:pt x="126" y="30"/>
                  </a:lnTo>
                  <a:lnTo>
                    <a:pt x="5" y="0"/>
                  </a:lnTo>
                  <a:lnTo>
                    <a:pt x="5" y="204"/>
                  </a:lnTo>
                  <a:lnTo>
                    <a:pt x="15" y="202"/>
                  </a:lnTo>
                  <a:lnTo>
                    <a:pt x="16" y="257"/>
                  </a:lnTo>
                  <a:lnTo>
                    <a:pt x="16" y="294"/>
                  </a:lnTo>
                  <a:lnTo>
                    <a:pt x="0" y="345"/>
                  </a:lnTo>
                  <a:lnTo>
                    <a:pt x="24" y="354"/>
                  </a:lnTo>
                  <a:lnTo>
                    <a:pt x="64" y="313"/>
                  </a:lnTo>
                  <a:lnTo>
                    <a:pt x="60" y="262"/>
                  </a:lnTo>
                  <a:lnTo>
                    <a:pt x="81" y="226"/>
                  </a:lnTo>
                  <a:lnTo>
                    <a:pt x="112" y="173"/>
                  </a:lnTo>
                  <a:lnTo>
                    <a:pt x="113" y="173"/>
                  </a:lnTo>
                  <a:lnTo>
                    <a:pt x="150" y="102"/>
                  </a:lnTo>
                  <a:close/>
                </a:path>
              </a:pathLst>
            </a:custGeom>
            <a:solidFill>
              <a:srgbClr val="FFE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58"/>
            <p:cNvSpPr>
              <a:spLocks/>
            </p:cNvSpPr>
            <p:nvPr/>
          </p:nvSpPr>
          <p:spPr bwMode="auto">
            <a:xfrm>
              <a:off x="1636" y="1571"/>
              <a:ext cx="150" cy="354"/>
            </a:xfrm>
            <a:custGeom>
              <a:avLst/>
              <a:gdLst>
                <a:gd name="T0" fmla="*/ 150 w 150"/>
                <a:gd name="T1" fmla="*/ 102 h 354"/>
                <a:gd name="T2" fmla="*/ 126 w 150"/>
                <a:gd name="T3" fmla="*/ 30 h 354"/>
                <a:gd name="T4" fmla="*/ 5 w 150"/>
                <a:gd name="T5" fmla="*/ 0 h 354"/>
                <a:gd name="T6" fmla="*/ 5 w 150"/>
                <a:gd name="T7" fmla="*/ 204 h 354"/>
                <a:gd name="T8" fmla="*/ 15 w 150"/>
                <a:gd name="T9" fmla="*/ 202 h 354"/>
                <a:gd name="T10" fmla="*/ 16 w 150"/>
                <a:gd name="T11" fmla="*/ 257 h 354"/>
                <a:gd name="T12" fmla="*/ 16 w 150"/>
                <a:gd name="T13" fmla="*/ 294 h 354"/>
                <a:gd name="T14" fmla="*/ 0 w 150"/>
                <a:gd name="T15" fmla="*/ 345 h 354"/>
                <a:gd name="T16" fmla="*/ 24 w 150"/>
                <a:gd name="T17" fmla="*/ 354 h 354"/>
                <a:gd name="T18" fmla="*/ 64 w 150"/>
                <a:gd name="T19" fmla="*/ 313 h 354"/>
                <a:gd name="T20" fmla="*/ 60 w 150"/>
                <a:gd name="T21" fmla="*/ 262 h 354"/>
                <a:gd name="T22" fmla="*/ 81 w 150"/>
                <a:gd name="T23" fmla="*/ 226 h 354"/>
                <a:gd name="T24" fmla="*/ 112 w 150"/>
                <a:gd name="T25" fmla="*/ 173 h 354"/>
                <a:gd name="T26" fmla="*/ 113 w 150"/>
                <a:gd name="T27" fmla="*/ 173 h 354"/>
                <a:gd name="T28" fmla="*/ 150 w 150"/>
                <a:gd name="T29" fmla="*/ 10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354">
                  <a:moveTo>
                    <a:pt x="150" y="102"/>
                  </a:moveTo>
                  <a:lnTo>
                    <a:pt x="126" y="30"/>
                  </a:lnTo>
                  <a:lnTo>
                    <a:pt x="5" y="0"/>
                  </a:lnTo>
                  <a:lnTo>
                    <a:pt x="5" y="204"/>
                  </a:lnTo>
                  <a:lnTo>
                    <a:pt x="15" y="202"/>
                  </a:lnTo>
                  <a:lnTo>
                    <a:pt x="16" y="257"/>
                  </a:lnTo>
                  <a:lnTo>
                    <a:pt x="16" y="294"/>
                  </a:lnTo>
                  <a:lnTo>
                    <a:pt x="0" y="345"/>
                  </a:lnTo>
                  <a:lnTo>
                    <a:pt x="24" y="354"/>
                  </a:lnTo>
                  <a:lnTo>
                    <a:pt x="64" y="313"/>
                  </a:lnTo>
                  <a:lnTo>
                    <a:pt x="60" y="262"/>
                  </a:lnTo>
                  <a:lnTo>
                    <a:pt x="81" y="226"/>
                  </a:lnTo>
                  <a:lnTo>
                    <a:pt x="112" y="173"/>
                  </a:lnTo>
                  <a:lnTo>
                    <a:pt x="113" y="173"/>
                  </a:lnTo>
                  <a:lnTo>
                    <a:pt x="150"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9"/>
            <p:cNvSpPr>
              <a:spLocks/>
            </p:cNvSpPr>
            <p:nvPr/>
          </p:nvSpPr>
          <p:spPr bwMode="auto">
            <a:xfrm>
              <a:off x="1153" y="1389"/>
              <a:ext cx="457" cy="534"/>
            </a:xfrm>
            <a:custGeom>
              <a:avLst/>
              <a:gdLst>
                <a:gd name="T0" fmla="*/ 32 w 457"/>
                <a:gd name="T1" fmla="*/ 62 h 534"/>
                <a:gd name="T2" fmla="*/ 227 w 457"/>
                <a:gd name="T3" fmla="*/ 0 h 534"/>
                <a:gd name="T4" fmla="*/ 423 w 457"/>
                <a:gd name="T5" fmla="*/ 62 h 534"/>
                <a:gd name="T6" fmla="*/ 457 w 457"/>
                <a:gd name="T7" fmla="*/ 173 h 534"/>
                <a:gd name="T8" fmla="*/ 386 w 457"/>
                <a:gd name="T9" fmla="*/ 434 h 534"/>
                <a:gd name="T10" fmla="*/ 286 w 457"/>
                <a:gd name="T11" fmla="*/ 471 h 534"/>
                <a:gd name="T12" fmla="*/ 228 w 457"/>
                <a:gd name="T13" fmla="*/ 534 h 534"/>
                <a:gd name="T14" fmla="*/ 170 w 457"/>
                <a:gd name="T15" fmla="*/ 471 h 534"/>
                <a:gd name="T16" fmla="*/ 70 w 457"/>
                <a:gd name="T17" fmla="*/ 434 h 534"/>
                <a:gd name="T18" fmla="*/ 0 w 457"/>
                <a:gd name="T19" fmla="*/ 173 h 534"/>
                <a:gd name="T20" fmla="*/ 32 w 457"/>
                <a:gd name="T21" fmla="*/ 6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7" h="534">
                  <a:moveTo>
                    <a:pt x="32" y="62"/>
                  </a:moveTo>
                  <a:lnTo>
                    <a:pt x="227" y="0"/>
                  </a:lnTo>
                  <a:lnTo>
                    <a:pt x="423" y="62"/>
                  </a:lnTo>
                  <a:lnTo>
                    <a:pt x="457" y="173"/>
                  </a:lnTo>
                  <a:lnTo>
                    <a:pt x="386" y="434"/>
                  </a:lnTo>
                  <a:lnTo>
                    <a:pt x="286" y="471"/>
                  </a:lnTo>
                  <a:lnTo>
                    <a:pt x="228" y="534"/>
                  </a:lnTo>
                  <a:lnTo>
                    <a:pt x="170" y="471"/>
                  </a:lnTo>
                  <a:lnTo>
                    <a:pt x="70" y="434"/>
                  </a:lnTo>
                  <a:lnTo>
                    <a:pt x="0" y="173"/>
                  </a:lnTo>
                  <a:lnTo>
                    <a:pt x="32" y="62"/>
                  </a:lnTo>
                  <a:close/>
                </a:path>
              </a:pathLst>
            </a:custGeom>
            <a:solidFill>
              <a:srgbClr val="FFE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0"/>
            <p:cNvSpPr>
              <a:spLocks/>
            </p:cNvSpPr>
            <p:nvPr/>
          </p:nvSpPr>
          <p:spPr bwMode="auto">
            <a:xfrm>
              <a:off x="1153" y="1389"/>
              <a:ext cx="457" cy="534"/>
            </a:xfrm>
            <a:custGeom>
              <a:avLst/>
              <a:gdLst>
                <a:gd name="T0" fmla="*/ 32 w 457"/>
                <a:gd name="T1" fmla="*/ 62 h 534"/>
                <a:gd name="T2" fmla="*/ 227 w 457"/>
                <a:gd name="T3" fmla="*/ 0 h 534"/>
                <a:gd name="T4" fmla="*/ 423 w 457"/>
                <a:gd name="T5" fmla="*/ 62 h 534"/>
                <a:gd name="T6" fmla="*/ 457 w 457"/>
                <a:gd name="T7" fmla="*/ 173 h 534"/>
                <a:gd name="T8" fmla="*/ 386 w 457"/>
                <a:gd name="T9" fmla="*/ 434 h 534"/>
                <a:gd name="T10" fmla="*/ 286 w 457"/>
                <a:gd name="T11" fmla="*/ 471 h 534"/>
                <a:gd name="T12" fmla="*/ 228 w 457"/>
                <a:gd name="T13" fmla="*/ 534 h 534"/>
                <a:gd name="T14" fmla="*/ 170 w 457"/>
                <a:gd name="T15" fmla="*/ 471 h 534"/>
                <a:gd name="T16" fmla="*/ 70 w 457"/>
                <a:gd name="T17" fmla="*/ 434 h 534"/>
                <a:gd name="T18" fmla="*/ 0 w 457"/>
                <a:gd name="T19" fmla="*/ 173 h 534"/>
                <a:gd name="T20" fmla="*/ 32 w 457"/>
                <a:gd name="T21" fmla="*/ 6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7" h="534">
                  <a:moveTo>
                    <a:pt x="32" y="62"/>
                  </a:moveTo>
                  <a:lnTo>
                    <a:pt x="227" y="0"/>
                  </a:lnTo>
                  <a:lnTo>
                    <a:pt x="423" y="62"/>
                  </a:lnTo>
                  <a:lnTo>
                    <a:pt x="457" y="173"/>
                  </a:lnTo>
                  <a:lnTo>
                    <a:pt x="386" y="434"/>
                  </a:lnTo>
                  <a:lnTo>
                    <a:pt x="286" y="471"/>
                  </a:lnTo>
                  <a:lnTo>
                    <a:pt x="228" y="534"/>
                  </a:lnTo>
                  <a:lnTo>
                    <a:pt x="170" y="471"/>
                  </a:lnTo>
                  <a:lnTo>
                    <a:pt x="70" y="434"/>
                  </a:lnTo>
                  <a:lnTo>
                    <a:pt x="0" y="173"/>
                  </a:lnTo>
                  <a:lnTo>
                    <a:pt x="32"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1"/>
            <p:cNvSpPr>
              <a:spLocks/>
            </p:cNvSpPr>
            <p:nvPr/>
          </p:nvSpPr>
          <p:spPr bwMode="auto">
            <a:xfrm>
              <a:off x="1381" y="1919"/>
              <a:ext cx="2" cy="4"/>
            </a:xfrm>
            <a:custGeom>
              <a:avLst/>
              <a:gdLst>
                <a:gd name="T0" fmla="*/ 2 w 2"/>
                <a:gd name="T1" fmla="*/ 0 h 4"/>
                <a:gd name="T2" fmla="*/ 0 w 2"/>
                <a:gd name="T3" fmla="*/ 4 h 4"/>
                <a:gd name="T4" fmla="*/ 0 w 2"/>
                <a:gd name="T5" fmla="*/ 4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4"/>
                  </a:lnTo>
                  <a:lnTo>
                    <a:pt x="0" y="4"/>
                  </a:lnTo>
                  <a:lnTo>
                    <a:pt x="2" y="0"/>
                  </a:lnTo>
                  <a:lnTo>
                    <a:pt x="2" y="0"/>
                  </a:lnTo>
                  <a:close/>
                </a:path>
              </a:pathLst>
            </a:custGeom>
            <a:solidFill>
              <a:srgbClr val="4BB6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2"/>
            <p:cNvSpPr>
              <a:spLocks/>
            </p:cNvSpPr>
            <p:nvPr/>
          </p:nvSpPr>
          <p:spPr bwMode="auto">
            <a:xfrm>
              <a:off x="1381" y="1919"/>
              <a:ext cx="2" cy="4"/>
            </a:xfrm>
            <a:custGeom>
              <a:avLst/>
              <a:gdLst>
                <a:gd name="T0" fmla="*/ 2 w 2"/>
                <a:gd name="T1" fmla="*/ 0 h 4"/>
                <a:gd name="T2" fmla="*/ 0 w 2"/>
                <a:gd name="T3" fmla="*/ 4 h 4"/>
                <a:gd name="T4" fmla="*/ 0 w 2"/>
                <a:gd name="T5" fmla="*/ 4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4"/>
                  </a:lnTo>
                  <a:lnTo>
                    <a:pt x="0" y="4"/>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3"/>
            <p:cNvSpPr>
              <a:spLocks/>
            </p:cNvSpPr>
            <p:nvPr/>
          </p:nvSpPr>
          <p:spPr bwMode="auto">
            <a:xfrm>
              <a:off x="1383" y="1847"/>
              <a:ext cx="89" cy="72"/>
            </a:xfrm>
            <a:custGeom>
              <a:avLst/>
              <a:gdLst>
                <a:gd name="T0" fmla="*/ 89 w 89"/>
                <a:gd name="T1" fmla="*/ 0 h 72"/>
                <a:gd name="T2" fmla="*/ 56 w 89"/>
                <a:gd name="T3" fmla="*/ 13 h 72"/>
                <a:gd name="T4" fmla="*/ 0 w 89"/>
                <a:gd name="T5" fmla="*/ 72 h 72"/>
                <a:gd name="T6" fmla="*/ 0 w 89"/>
                <a:gd name="T7" fmla="*/ 72 h 72"/>
                <a:gd name="T8" fmla="*/ 56 w 89"/>
                <a:gd name="T9" fmla="*/ 13 h 72"/>
                <a:gd name="T10" fmla="*/ 89 w 89"/>
                <a:gd name="T11" fmla="*/ 0 h 72"/>
              </a:gdLst>
              <a:ahLst/>
              <a:cxnLst>
                <a:cxn ang="0">
                  <a:pos x="T0" y="T1"/>
                </a:cxn>
                <a:cxn ang="0">
                  <a:pos x="T2" y="T3"/>
                </a:cxn>
                <a:cxn ang="0">
                  <a:pos x="T4" y="T5"/>
                </a:cxn>
                <a:cxn ang="0">
                  <a:pos x="T6" y="T7"/>
                </a:cxn>
                <a:cxn ang="0">
                  <a:pos x="T8" y="T9"/>
                </a:cxn>
                <a:cxn ang="0">
                  <a:pos x="T10" y="T11"/>
                </a:cxn>
              </a:cxnLst>
              <a:rect l="0" t="0" r="r" b="b"/>
              <a:pathLst>
                <a:path w="89" h="72">
                  <a:moveTo>
                    <a:pt x="89" y="0"/>
                  </a:moveTo>
                  <a:lnTo>
                    <a:pt x="56" y="13"/>
                  </a:lnTo>
                  <a:lnTo>
                    <a:pt x="0" y="72"/>
                  </a:lnTo>
                  <a:lnTo>
                    <a:pt x="0" y="72"/>
                  </a:lnTo>
                  <a:lnTo>
                    <a:pt x="56" y="13"/>
                  </a:lnTo>
                  <a:lnTo>
                    <a:pt x="89" y="0"/>
                  </a:lnTo>
                  <a:close/>
                </a:path>
              </a:pathLst>
            </a:custGeom>
            <a:solidFill>
              <a:srgbClr val="309F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64"/>
            <p:cNvSpPr>
              <a:spLocks/>
            </p:cNvSpPr>
            <p:nvPr/>
          </p:nvSpPr>
          <p:spPr bwMode="auto">
            <a:xfrm>
              <a:off x="1383" y="1847"/>
              <a:ext cx="89" cy="72"/>
            </a:xfrm>
            <a:custGeom>
              <a:avLst/>
              <a:gdLst>
                <a:gd name="T0" fmla="*/ 89 w 89"/>
                <a:gd name="T1" fmla="*/ 0 h 72"/>
                <a:gd name="T2" fmla="*/ 56 w 89"/>
                <a:gd name="T3" fmla="*/ 13 h 72"/>
                <a:gd name="T4" fmla="*/ 0 w 89"/>
                <a:gd name="T5" fmla="*/ 72 h 72"/>
                <a:gd name="T6" fmla="*/ 0 w 89"/>
                <a:gd name="T7" fmla="*/ 72 h 72"/>
                <a:gd name="T8" fmla="*/ 56 w 89"/>
                <a:gd name="T9" fmla="*/ 13 h 72"/>
                <a:gd name="T10" fmla="*/ 89 w 89"/>
                <a:gd name="T11" fmla="*/ 0 h 72"/>
              </a:gdLst>
              <a:ahLst/>
              <a:cxnLst>
                <a:cxn ang="0">
                  <a:pos x="T0" y="T1"/>
                </a:cxn>
                <a:cxn ang="0">
                  <a:pos x="T2" y="T3"/>
                </a:cxn>
                <a:cxn ang="0">
                  <a:pos x="T4" y="T5"/>
                </a:cxn>
                <a:cxn ang="0">
                  <a:pos x="T6" y="T7"/>
                </a:cxn>
                <a:cxn ang="0">
                  <a:pos x="T8" y="T9"/>
                </a:cxn>
                <a:cxn ang="0">
                  <a:pos x="T10" y="T11"/>
                </a:cxn>
              </a:cxnLst>
              <a:rect l="0" t="0" r="r" b="b"/>
              <a:pathLst>
                <a:path w="89" h="72">
                  <a:moveTo>
                    <a:pt x="89" y="0"/>
                  </a:moveTo>
                  <a:lnTo>
                    <a:pt x="56" y="13"/>
                  </a:lnTo>
                  <a:lnTo>
                    <a:pt x="0" y="72"/>
                  </a:lnTo>
                  <a:lnTo>
                    <a:pt x="0" y="72"/>
                  </a:lnTo>
                  <a:lnTo>
                    <a:pt x="56" y="13"/>
                  </a:lnTo>
                  <a:lnTo>
                    <a:pt x="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65"/>
            <p:cNvSpPr>
              <a:spLocks/>
            </p:cNvSpPr>
            <p:nvPr/>
          </p:nvSpPr>
          <p:spPr bwMode="auto">
            <a:xfrm>
              <a:off x="1379" y="1727"/>
              <a:ext cx="172" cy="196"/>
            </a:xfrm>
            <a:custGeom>
              <a:avLst/>
              <a:gdLst>
                <a:gd name="T0" fmla="*/ 81 w 172"/>
                <a:gd name="T1" fmla="*/ 0 h 196"/>
                <a:gd name="T2" fmla="*/ 10 w 172"/>
                <a:gd name="T3" fmla="*/ 18 h 196"/>
                <a:gd name="T4" fmla="*/ 0 w 172"/>
                <a:gd name="T5" fmla="*/ 21 h 196"/>
                <a:gd name="T6" fmla="*/ 0 w 172"/>
                <a:gd name="T7" fmla="*/ 193 h 196"/>
                <a:gd name="T8" fmla="*/ 2 w 172"/>
                <a:gd name="T9" fmla="*/ 196 h 196"/>
                <a:gd name="T10" fmla="*/ 4 w 172"/>
                <a:gd name="T11" fmla="*/ 192 h 196"/>
                <a:gd name="T12" fmla="*/ 60 w 172"/>
                <a:gd name="T13" fmla="*/ 133 h 196"/>
                <a:gd name="T14" fmla="*/ 93 w 172"/>
                <a:gd name="T15" fmla="*/ 120 h 196"/>
                <a:gd name="T16" fmla="*/ 160 w 172"/>
                <a:gd name="T17" fmla="*/ 96 h 196"/>
                <a:gd name="T18" fmla="*/ 172 w 172"/>
                <a:gd name="T19" fmla="*/ 49 h 196"/>
                <a:gd name="T20" fmla="*/ 169 w 172"/>
                <a:gd name="T21" fmla="*/ 36 h 196"/>
                <a:gd name="T22" fmla="*/ 81 w 172"/>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2" h="196">
                  <a:moveTo>
                    <a:pt x="81" y="0"/>
                  </a:moveTo>
                  <a:lnTo>
                    <a:pt x="10" y="18"/>
                  </a:lnTo>
                  <a:lnTo>
                    <a:pt x="0" y="21"/>
                  </a:lnTo>
                  <a:lnTo>
                    <a:pt x="0" y="193"/>
                  </a:lnTo>
                  <a:lnTo>
                    <a:pt x="2" y="196"/>
                  </a:lnTo>
                  <a:lnTo>
                    <a:pt x="4" y="192"/>
                  </a:lnTo>
                  <a:lnTo>
                    <a:pt x="60" y="133"/>
                  </a:lnTo>
                  <a:lnTo>
                    <a:pt x="93" y="120"/>
                  </a:lnTo>
                  <a:lnTo>
                    <a:pt x="160" y="96"/>
                  </a:lnTo>
                  <a:lnTo>
                    <a:pt x="172" y="49"/>
                  </a:lnTo>
                  <a:lnTo>
                    <a:pt x="169" y="36"/>
                  </a:lnTo>
                  <a:lnTo>
                    <a:pt x="81" y="0"/>
                  </a:lnTo>
                  <a:close/>
                </a:path>
              </a:pathLst>
            </a:custGeom>
            <a:solidFill>
              <a:srgbClr val="FFD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66"/>
            <p:cNvSpPr>
              <a:spLocks/>
            </p:cNvSpPr>
            <p:nvPr/>
          </p:nvSpPr>
          <p:spPr bwMode="auto">
            <a:xfrm>
              <a:off x="1379" y="1727"/>
              <a:ext cx="172" cy="196"/>
            </a:xfrm>
            <a:custGeom>
              <a:avLst/>
              <a:gdLst>
                <a:gd name="T0" fmla="*/ 81 w 172"/>
                <a:gd name="T1" fmla="*/ 0 h 196"/>
                <a:gd name="T2" fmla="*/ 10 w 172"/>
                <a:gd name="T3" fmla="*/ 18 h 196"/>
                <a:gd name="T4" fmla="*/ 0 w 172"/>
                <a:gd name="T5" fmla="*/ 21 h 196"/>
                <a:gd name="T6" fmla="*/ 0 w 172"/>
                <a:gd name="T7" fmla="*/ 193 h 196"/>
                <a:gd name="T8" fmla="*/ 2 w 172"/>
                <a:gd name="T9" fmla="*/ 196 h 196"/>
                <a:gd name="T10" fmla="*/ 4 w 172"/>
                <a:gd name="T11" fmla="*/ 192 h 196"/>
                <a:gd name="T12" fmla="*/ 60 w 172"/>
                <a:gd name="T13" fmla="*/ 133 h 196"/>
                <a:gd name="T14" fmla="*/ 93 w 172"/>
                <a:gd name="T15" fmla="*/ 120 h 196"/>
                <a:gd name="T16" fmla="*/ 160 w 172"/>
                <a:gd name="T17" fmla="*/ 96 h 196"/>
                <a:gd name="T18" fmla="*/ 172 w 172"/>
                <a:gd name="T19" fmla="*/ 49 h 196"/>
                <a:gd name="T20" fmla="*/ 169 w 172"/>
                <a:gd name="T21" fmla="*/ 36 h 196"/>
                <a:gd name="T22" fmla="*/ 81 w 172"/>
                <a:gd name="T23"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2" h="196">
                  <a:moveTo>
                    <a:pt x="81" y="0"/>
                  </a:moveTo>
                  <a:lnTo>
                    <a:pt x="10" y="18"/>
                  </a:lnTo>
                  <a:lnTo>
                    <a:pt x="0" y="21"/>
                  </a:lnTo>
                  <a:lnTo>
                    <a:pt x="0" y="193"/>
                  </a:lnTo>
                  <a:lnTo>
                    <a:pt x="2" y="196"/>
                  </a:lnTo>
                  <a:lnTo>
                    <a:pt x="4" y="192"/>
                  </a:lnTo>
                  <a:lnTo>
                    <a:pt x="60" y="133"/>
                  </a:lnTo>
                  <a:lnTo>
                    <a:pt x="93" y="120"/>
                  </a:lnTo>
                  <a:lnTo>
                    <a:pt x="160" y="96"/>
                  </a:lnTo>
                  <a:lnTo>
                    <a:pt x="172" y="49"/>
                  </a:lnTo>
                  <a:lnTo>
                    <a:pt x="169" y="36"/>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67"/>
            <p:cNvSpPr>
              <a:spLocks/>
            </p:cNvSpPr>
            <p:nvPr/>
          </p:nvSpPr>
          <p:spPr bwMode="auto">
            <a:xfrm>
              <a:off x="1581" y="1600"/>
              <a:ext cx="65" cy="124"/>
            </a:xfrm>
            <a:custGeom>
              <a:avLst/>
              <a:gdLst>
                <a:gd name="T0" fmla="*/ 10 w 65"/>
                <a:gd name="T1" fmla="*/ 8 h 124"/>
                <a:gd name="T2" fmla="*/ 49 w 65"/>
                <a:gd name="T3" fmla="*/ 0 h 124"/>
                <a:gd name="T4" fmla="*/ 65 w 65"/>
                <a:gd name="T5" fmla="*/ 37 h 124"/>
                <a:gd name="T6" fmla="*/ 28 w 65"/>
                <a:gd name="T7" fmla="*/ 124 h 124"/>
                <a:gd name="T8" fmla="*/ 0 w 65"/>
                <a:gd name="T9" fmla="*/ 106 h 124"/>
                <a:gd name="T10" fmla="*/ 10 w 65"/>
                <a:gd name="T11" fmla="*/ 8 h 124"/>
              </a:gdLst>
              <a:ahLst/>
              <a:cxnLst>
                <a:cxn ang="0">
                  <a:pos x="T0" y="T1"/>
                </a:cxn>
                <a:cxn ang="0">
                  <a:pos x="T2" y="T3"/>
                </a:cxn>
                <a:cxn ang="0">
                  <a:pos x="T4" y="T5"/>
                </a:cxn>
                <a:cxn ang="0">
                  <a:pos x="T6" y="T7"/>
                </a:cxn>
                <a:cxn ang="0">
                  <a:pos x="T8" y="T9"/>
                </a:cxn>
                <a:cxn ang="0">
                  <a:pos x="T10" y="T11"/>
                </a:cxn>
              </a:cxnLst>
              <a:rect l="0" t="0" r="r" b="b"/>
              <a:pathLst>
                <a:path w="65" h="124">
                  <a:moveTo>
                    <a:pt x="10" y="8"/>
                  </a:moveTo>
                  <a:lnTo>
                    <a:pt x="49" y="0"/>
                  </a:lnTo>
                  <a:lnTo>
                    <a:pt x="65" y="37"/>
                  </a:lnTo>
                  <a:lnTo>
                    <a:pt x="28" y="124"/>
                  </a:lnTo>
                  <a:lnTo>
                    <a:pt x="0" y="106"/>
                  </a:lnTo>
                  <a:lnTo>
                    <a:pt x="10" y="8"/>
                  </a:lnTo>
                  <a:close/>
                </a:path>
              </a:pathLst>
            </a:custGeom>
            <a:solidFill>
              <a:srgbClr val="FFE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8"/>
            <p:cNvSpPr>
              <a:spLocks/>
            </p:cNvSpPr>
            <p:nvPr/>
          </p:nvSpPr>
          <p:spPr bwMode="auto">
            <a:xfrm>
              <a:off x="1581" y="1600"/>
              <a:ext cx="65" cy="124"/>
            </a:xfrm>
            <a:custGeom>
              <a:avLst/>
              <a:gdLst>
                <a:gd name="T0" fmla="*/ 10 w 65"/>
                <a:gd name="T1" fmla="*/ 8 h 124"/>
                <a:gd name="T2" fmla="*/ 49 w 65"/>
                <a:gd name="T3" fmla="*/ 0 h 124"/>
                <a:gd name="T4" fmla="*/ 65 w 65"/>
                <a:gd name="T5" fmla="*/ 37 h 124"/>
                <a:gd name="T6" fmla="*/ 28 w 65"/>
                <a:gd name="T7" fmla="*/ 124 h 124"/>
                <a:gd name="T8" fmla="*/ 0 w 65"/>
                <a:gd name="T9" fmla="*/ 106 h 124"/>
                <a:gd name="T10" fmla="*/ 10 w 65"/>
                <a:gd name="T11" fmla="*/ 8 h 124"/>
              </a:gdLst>
              <a:ahLst/>
              <a:cxnLst>
                <a:cxn ang="0">
                  <a:pos x="T0" y="T1"/>
                </a:cxn>
                <a:cxn ang="0">
                  <a:pos x="T2" y="T3"/>
                </a:cxn>
                <a:cxn ang="0">
                  <a:pos x="T4" y="T5"/>
                </a:cxn>
                <a:cxn ang="0">
                  <a:pos x="T6" y="T7"/>
                </a:cxn>
                <a:cxn ang="0">
                  <a:pos x="T8" y="T9"/>
                </a:cxn>
                <a:cxn ang="0">
                  <a:pos x="T10" y="T11"/>
                </a:cxn>
              </a:cxnLst>
              <a:rect l="0" t="0" r="r" b="b"/>
              <a:pathLst>
                <a:path w="65" h="124">
                  <a:moveTo>
                    <a:pt x="10" y="8"/>
                  </a:moveTo>
                  <a:lnTo>
                    <a:pt x="49" y="0"/>
                  </a:lnTo>
                  <a:lnTo>
                    <a:pt x="65" y="37"/>
                  </a:lnTo>
                  <a:lnTo>
                    <a:pt x="28" y="124"/>
                  </a:lnTo>
                  <a:lnTo>
                    <a:pt x="0" y="106"/>
                  </a:lnTo>
                  <a:lnTo>
                    <a:pt x="1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69"/>
            <p:cNvSpPr>
              <a:spLocks/>
            </p:cNvSpPr>
            <p:nvPr/>
          </p:nvSpPr>
          <p:spPr bwMode="auto">
            <a:xfrm>
              <a:off x="1621" y="1600"/>
              <a:ext cx="25" cy="94"/>
            </a:xfrm>
            <a:custGeom>
              <a:avLst/>
              <a:gdLst>
                <a:gd name="T0" fmla="*/ 9 w 25"/>
                <a:gd name="T1" fmla="*/ 0 h 94"/>
                <a:gd name="T2" fmla="*/ 6 w 25"/>
                <a:gd name="T3" fmla="*/ 1 h 94"/>
                <a:gd name="T4" fmla="*/ 1 w 25"/>
                <a:gd name="T5" fmla="*/ 90 h 94"/>
                <a:gd name="T6" fmla="*/ 0 w 25"/>
                <a:gd name="T7" fmla="*/ 94 h 94"/>
                <a:gd name="T8" fmla="*/ 25 w 25"/>
                <a:gd name="T9" fmla="*/ 37 h 94"/>
                <a:gd name="T10" fmla="*/ 25 w 25"/>
                <a:gd name="T11" fmla="*/ 37 h 94"/>
                <a:gd name="T12" fmla="*/ 20 w 25"/>
                <a:gd name="T13" fmla="*/ 25 h 94"/>
                <a:gd name="T14" fmla="*/ 9 w 25"/>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4">
                  <a:moveTo>
                    <a:pt x="9" y="0"/>
                  </a:moveTo>
                  <a:lnTo>
                    <a:pt x="6" y="1"/>
                  </a:lnTo>
                  <a:lnTo>
                    <a:pt x="1" y="90"/>
                  </a:lnTo>
                  <a:lnTo>
                    <a:pt x="0" y="94"/>
                  </a:lnTo>
                  <a:lnTo>
                    <a:pt x="25" y="37"/>
                  </a:lnTo>
                  <a:lnTo>
                    <a:pt x="25" y="37"/>
                  </a:lnTo>
                  <a:lnTo>
                    <a:pt x="20" y="25"/>
                  </a:lnTo>
                  <a:lnTo>
                    <a:pt x="9" y="0"/>
                  </a:lnTo>
                  <a:close/>
                </a:path>
              </a:pathLst>
            </a:custGeom>
            <a:solidFill>
              <a:srgbClr val="FF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0"/>
            <p:cNvSpPr>
              <a:spLocks/>
            </p:cNvSpPr>
            <p:nvPr/>
          </p:nvSpPr>
          <p:spPr bwMode="auto">
            <a:xfrm>
              <a:off x="1621" y="1600"/>
              <a:ext cx="25" cy="94"/>
            </a:xfrm>
            <a:custGeom>
              <a:avLst/>
              <a:gdLst>
                <a:gd name="T0" fmla="*/ 9 w 25"/>
                <a:gd name="T1" fmla="*/ 0 h 94"/>
                <a:gd name="T2" fmla="*/ 6 w 25"/>
                <a:gd name="T3" fmla="*/ 1 h 94"/>
                <a:gd name="T4" fmla="*/ 1 w 25"/>
                <a:gd name="T5" fmla="*/ 90 h 94"/>
                <a:gd name="T6" fmla="*/ 0 w 25"/>
                <a:gd name="T7" fmla="*/ 94 h 94"/>
                <a:gd name="T8" fmla="*/ 25 w 25"/>
                <a:gd name="T9" fmla="*/ 37 h 94"/>
                <a:gd name="T10" fmla="*/ 25 w 25"/>
                <a:gd name="T11" fmla="*/ 37 h 94"/>
                <a:gd name="T12" fmla="*/ 20 w 25"/>
                <a:gd name="T13" fmla="*/ 25 h 94"/>
                <a:gd name="T14" fmla="*/ 9 w 25"/>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94">
                  <a:moveTo>
                    <a:pt x="9" y="0"/>
                  </a:moveTo>
                  <a:lnTo>
                    <a:pt x="6" y="1"/>
                  </a:lnTo>
                  <a:lnTo>
                    <a:pt x="1" y="90"/>
                  </a:lnTo>
                  <a:lnTo>
                    <a:pt x="0" y="94"/>
                  </a:lnTo>
                  <a:lnTo>
                    <a:pt x="25" y="37"/>
                  </a:lnTo>
                  <a:lnTo>
                    <a:pt x="25" y="37"/>
                  </a:lnTo>
                  <a:lnTo>
                    <a:pt x="20" y="25"/>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1"/>
            <p:cNvSpPr>
              <a:spLocks/>
            </p:cNvSpPr>
            <p:nvPr/>
          </p:nvSpPr>
          <p:spPr bwMode="auto">
            <a:xfrm>
              <a:off x="1120" y="1600"/>
              <a:ext cx="65" cy="124"/>
            </a:xfrm>
            <a:custGeom>
              <a:avLst/>
              <a:gdLst>
                <a:gd name="T0" fmla="*/ 56 w 65"/>
                <a:gd name="T1" fmla="*/ 8 h 124"/>
                <a:gd name="T2" fmla="*/ 15 w 65"/>
                <a:gd name="T3" fmla="*/ 0 h 124"/>
                <a:gd name="T4" fmla="*/ 0 w 65"/>
                <a:gd name="T5" fmla="*/ 37 h 124"/>
                <a:gd name="T6" fmla="*/ 37 w 65"/>
                <a:gd name="T7" fmla="*/ 124 h 124"/>
                <a:gd name="T8" fmla="*/ 65 w 65"/>
                <a:gd name="T9" fmla="*/ 106 h 124"/>
                <a:gd name="T10" fmla="*/ 56 w 65"/>
                <a:gd name="T11" fmla="*/ 8 h 124"/>
              </a:gdLst>
              <a:ahLst/>
              <a:cxnLst>
                <a:cxn ang="0">
                  <a:pos x="T0" y="T1"/>
                </a:cxn>
                <a:cxn ang="0">
                  <a:pos x="T2" y="T3"/>
                </a:cxn>
                <a:cxn ang="0">
                  <a:pos x="T4" y="T5"/>
                </a:cxn>
                <a:cxn ang="0">
                  <a:pos x="T6" y="T7"/>
                </a:cxn>
                <a:cxn ang="0">
                  <a:pos x="T8" y="T9"/>
                </a:cxn>
                <a:cxn ang="0">
                  <a:pos x="T10" y="T11"/>
                </a:cxn>
              </a:cxnLst>
              <a:rect l="0" t="0" r="r" b="b"/>
              <a:pathLst>
                <a:path w="65" h="124">
                  <a:moveTo>
                    <a:pt x="56" y="8"/>
                  </a:moveTo>
                  <a:lnTo>
                    <a:pt x="15" y="0"/>
                  </a:lnTo>
                  <a:lnTo>
                    <a:pt x="0" y="37"/>
                  </a:lnTo>
                  <a:lnTo>
                    <a:pt x="37" y="124"/>
                  </a:lnTo>
                  <a:lnTo>
                    <a:pt x="65" y="106"/>
                  </a:lnTo>
                  <a:lnTo>
                    <a:pt x="56" y="8"/>
                  </a:lnTo>
                  <a:close/>
                </a:path>
              </a:pathLst>
            </a:custGeom>
            <a:solidFill>
              <a:srgbClr val="FFE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2"/>
            <p:cNvSpPr>
              <a:spLocks/>
            </p:cNvSpPr>
            <p:nvPr/>
          </p:nvSpPr>
          <p:spPr bwMode="auto">
            <a:xfrm>
              <a:off x="1120" y="1600"/>
              <a:ext cx="65" cy="124"/>
            </a:xfrm>
            <a:custGeom>
              <a:avLst/>
              <a:gdLst>
                <a:gd name="T0" fmla="*/ 56 w 65"/>
                <a:gd name="T1" fmla="*/ 8 h 124"/>
                <a:gd name="T2" fmla="*/ 15 w 65"/>
                <a:gd name="T3" fmla="*/ 0 h 124"/>
                <a:gd name="T4" fmla="*/ 0 w 65"/>
                <a:gd name="T5" fmla="*/ 37 h 124"/>
                <a:gd name="T6" fmla="*/ 37 w 65"/>
                <a:gd name="T7" fmla="*/ 124 h 124"/>
                <a:gd name="T8" fmla="*/ 65 w 65"/>
                <a:gd name="T9" fmla="*/ 106 h 124"/>
              </a:gdLst>
              <a:ahLst/>
              <a:cxnLst>
                <a:cxn ang="0">
                  <a:pos x="T0" y="T1"/>
                </a:cxn>
                <a:cxn ang="0">
                  <a:pos x="T2" y="T3"/>
                </a:cxn>
                <a:cxn ang="0">
                  <a:pos x="T4" y="T5"/>
                </a:cxn>
                <a:cxn ang="0">
                  <a:pos x="T6" y="T7"/>
                </a:cxn>
                <a:cxn ang="0">
                  <a:pos x="T8" y="T9"/>
                </a:cxn>
              </a:cxnLst>
              <a:rect l="0" t="0" r="r" b="b"/>
              <a:pathLst>
                <a:path w="65" h="124">
                  <a:moveTo>
                    <a:pt x="56" y="8"/>
                  </a:moveTo>
                  <a:lnTo>
                    <a:pt x="15" y="0"/>
                  </a:lnTo>
                  <a:lnTo>
                    <a:pt x="0" y="37"/>
                  </a:lnTo>
                  <a:lnTo>
                    <a:pt x="37" y="124"/>
                  </a:lnTo>
                  <a:lnTo>
                    <a:pt x="65"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3"/>
            <p:cNvSpPr>
              <a:spLocks/>
            </p:cNvSpPr>
            <p:nvPr/>
          </p:nvSpPr>
          <p:spPr bwMode="auto">
            <a:xfrm>
              <a:off x="1256" y="1374"/>
              <a:ext cx="373" cy="499"/>
            </a:xfrm>
            <a:custGeom>
              <a:avLst/>
              <a:gdLst>
                <a:gd name="T0" fmla="*/ 52 w 373"/>
                <a:gd name="T1" fmla="*/ 393 h 499"/>
                <a:gd name="T2" fmla="*/ 0 w 373"/>
                <a:gd name="T3" fmla="*/ 178 h 499"/>
                <a:gd name="T4" fmla="*/ 15 w 373"/>
                <a:gd name="T5" fmla="*/ 28 h 499"/>
                <a:gd name="T6" fmla="*/ 132 w 373"/>
                <a:gd name="T7" fmla="*/ 0 h 499"/>
                <a:gd name="T8" fmla="*/ 332 w 373"/>
                <a:gd name="T9" fmla="*/ 60 h 499"/>
                <a:gd name="T10" fmla="*/ 373 w 373"/>
                <a:gd name="T11" fmla="*/ 196 h 499"/>
                <a:gd name="T12" fmla="*/ 362 w 373"/>
                <a:gd name="T13" fmla="*/ 389 h 499"/>
                <a:gd name="T14" fmla="*/ 320 w 373"/>
                <a:gd name="T15" fmla="*/ 499 h 499"/>
                <a:gd name="T16" fmla="*/ 292 w 373"/>
                <a:gd name="T17" fmla="*/ 389 h 499"/>
                <a:gd name="T18" fmla="*/ 204 w 373"/>
                <a:gd name="T19" fmla="*/ 353 h 499"/>
                <a:gd name="T20" fmla="*/ 52 w 373"/>
                <a:gd name="T21" fmla="*/ 3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499">
                  <a:moveTo>
                    <a:pt x="52" y="393"/>
                  </a:moveTo>
                  <a:lnTo>
                    <a:pt x="0" y="178"/>
                  </a:lnTo>
                  <a:lnTo>
                    <a:pt x="15" y="28"/>
                  </a:lnTo>
                  <a:lnTo>
                    <a:pt x="132" y="0"/>
                  </a:lnTo>
                  <a:lnTo>
                    <a:pt x="332" y="60"/>
                  </a:lnTo>
                  <a:lnTo>
                    <a:pt x="373" y="196"/>
                  </a:lnTo>
                  <a:lnTo>
                    <a:pt x="362" y="389"/>
                  </a:lnTo>
                  <a:lnTo>
                    <a:pt x="320" y="499"/>
                  </a:lnTo>
                  <a:lnTo>
                    <a:pt x="292" y="389"/>
                  </a:lnTo>
                  <a:lnTo>
                    <a:pt x="204" y="353"/>
                  </a:lnTo>
                  <a:lnTo>
                    <a:pt x="52" y="393"/>
                  </a:lnTo>
                  <a:close/>
                </a:path>
              </a:pathLst>
            </a:custGeom>
            <a:solidFill>
              <a:srgbClr val="F19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74"/>
            <p:cNvSpPr>
              <a:spLocks/>
            </p:cNvSpPr>
            <p:nvPr/>
          </p:nvSpPr>
          <p:spPr bwMode="auto">
            <a:xfrm>
              <a:off x="1256" y="1374"/>
              <a:ext cx="373" cy="499"/>
            </a:xfrm>
            <a:custGeom>
              <a:avLst/>
              <a:gdLst>
                <a:gd name="T0" fmla="*/ 52 w 373"/>
                <a:gd name="T1" fmla="*/ 393 h 499"/>
                <a:gd name="T2" fmla="*/ 0 w 373"/>
                <a:gd name="T3" fmla="*/ 178 h 499"/>
                <a:gd name="T4" fmla="*/ 15 w 373"/>
                <a:gd name="T5" fmla="*/ 28 h 499"/>
                <a:gd name="T6" fmla="*/ 132 w 373"/>
                <a:gd name="T7" fmla="*/ 0 h 499"/>
                <a:gd name="T8" fmla="*/ 332 w 373"/>
                <a:gd name="T9" fmla="*/ 60 h 499"/>
                <a:gd name="T10" fmla="*/ 373 w 373"/>
                <a:gd name="T11" fmla="*/ 196 h 499"/>
                <a:gd name="T12" fmla="*/ 362 w 373"/>
                <a:gd name="T13" fmla="*/ 389 h 499"/>
                <a:gd name="T14" fmla="*/ 320 w 373"/>
                <a:gd name="T15" fmla="*/ 499 h 499"/>
                <a:gd name="T16" fmla="*/ 292 w 373"/>
                <a:gd name="T17" fmla="*/ 389 h 499"/>
                <a:gd name="T18" fmla="*/ 204 w 373"/>
                <a:gd name="T19" fmla="*/ 353 h 499"/>
                <a:gd name="T20" fmla="*/ 52 w 373"/>
                <a:gd name="T21" fmla="*/ 3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499">
                  <a:moveTo>
                    <a:pt x="52" y="393"/>
                  </a:moveTo>
                  <a:lnTo>
                    <a:pt x="0" y="178"/>
                  </a:lnTo>
                  <a:lnTo>
                    <a:pt x="15" y="28"/>
                  </a:lnTo>
                  <a:lnTo>
                    <a:pt x="132" y="0"/>
                  </a:lnTo>
                  <a:lnTo>
                    <a:pt x="332" y="60"/>
                  </a:lnTo>
                  <a:lnTo>
                    <a:pt x="373" y="196"/>
                  </a:lnTo>
                  <a:lnTo>
                    <a:pt x="362" y="389"/>
                  </a:lnTo>
                  <a:lnTo>
                    <a:pt x="320" y="499"/>
                  </a:lnTo>
                  <a:lnTo>
                    <a:pt x="292" y="389"/>
                  </a:lnTo>
                  <a:lnTo>
                    <a:pt x="204" y="353"/>
                  </a:lnTo>
                  <a:lnTo>
                    <a:pt x="52" y="3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75"/>
            <p:cNvSpPr>
              <a:spLocks/>
            </p:cNvSpPr>
            <p:nvPr/>
          </p:nvSpPr>
          <p:spPr bwMode="auto">
            <a:xfrm>
              <a:off x="1482" y="1402"/>
              <a:ext cx="143" cy="157"/>
            </a:xfrm>
            <a:custGeom>
              <a:avLst/>
              <a:gdLst>
                <a:gd name="T0" fmla="*/ 0 w 143"/>
                <a:gd name="T1" fmla="*/ 0 h 157"/>
                <a:gd name="T2" fmla="*/ 106 w 143"/>
                <a:gd name="T3" fmla="*/ 32 h 157"/>
                <a:gd name="T4" fmla="*/ 143 w 143"/>
                <a:gd name="T5" fmla="*/ 157 h 157"/>
                <a:gd name="T6" fmla="*/ 143 w 143"/>
                <a:gd name="T7" fmla="*/ 157 h 157"/>
                <a:gd name="T8" fmla="*/ 106 w 143"/>
                <a:gd name="T9" fmla="*/ 32 h 157"/>
                <a:gd name="T10" fmla="*/ 0 w 143"/>
                <a:gd name="T11" fmla="*/ 0 h 157"/>
              </a:gdLst>
              <a:ahLst/>
              <a:cxnLst>
                <a:cxn ang="0">
                  <a:pos x="T0" y="T1"/>
                </a:cxn>
                <a:cxn ang="0">
                  <a:pos x="T2" y="T3"/>
                </a:cxn>
                <a:cxn ang="0">
                  <a:pos x="T4" y="T5"/>
                </a:cxn>
                <a:cxn ang="0">
                  <a:pos x="T6" y="T7"/>
                </a:cxn>
                <a:cxn ang="0">
                  <a:pos x="T8" y="T9"/>
                </a:cxn>
                <a:cxn ang="0">
                  <a:pos x="T10" y="T11"/>
                </a:cxn>
              </a:cxnLst>
              <a:rect l="0" t="0" r="r" b="b"/>
              <a:pathLst>
                <a:path w="143" h="157">
                  <a:moveTo>
                    <a:pt x="0" y="0"/>
                  </a:moveTo>
                  <a:lnTo>
                    <a:pt x="106" y="32"/>
                  </a:lnTo>
                  <a:lnTo>
                    <a:pt x="143" y="157"/>
                  </a:lnTo>
                  <a:lnTo>
                    <a:pt x="143" y="157"/>
                  </a:lnTo>
                  <a:lnTo>
                    <a:pt x="106" y="32"/>
                  </a:lnTo>
                  <a:lnTo>
                    <a:pt x="0" y="0"/>
                  </a:lnTo>
                  <a:close/>
                </a:path>
              </a:pathLst>
            </a:custGeom>
            <a:solidFill>
              <a:srgbClr val="F8C9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76"/>
            <p:cNvSpPr>
              <a:spLocks/>
            </p:cNvSpPr>
            <p:nvPr/>
          </p:nvSpPr>
          <p:spPr bwMode="auto">
            <a:xfrm>
              <a:off x="1482" y="1402"/>
              <a:ext cx="143" cy="157"/>
            </a:xfrm>
            <a:custGeom>
              <a:avLst/>
              <a:gdLst>
                <a:gd name="T0" fmla="*/ 0 w 143"/>
                <a:gd name="T1" fmla="*/ 0 h 157"/>
                <a:gd name="T2" fmla="*/ 106 w 143"/>
                <a:gd name="T3" fmla="*/ 32 h 157"/>
                <a:gd name="T4" fmla="*/ 143 w 143"/>
                <a:gd name="T5" fmla="*/ 157 h 157"/>
                <a:gd name="T6" fmla="*/ 143 w 143"/>
                <a:gd name="T7" fmla="*/ 157 h 157"/>
                <a:gd name="T8" fmla="*/ 106 w 143"/>
                <a:gd name="T9" fmla="*/ 32 h 157"/>
                <a:gd name="T10" fmla="*/ 0 w 143"/>
                <a:gd name="T11" fmla="*/ 0 h 157"/>
              </a:gdLst>
              <a:ahLst/>
              <a:cxnLst>
                <a:cxn ang="0">
                  <a:pos x="T0" y="T1"/>
                </a:cxn>
                <a:cxn ang="0">
                  <a:pos x="T2" y="T3"/>
                </a:cxn>
                <a:cxn ang="0">
                  <a:pos x="T4" y="T5"/>
                </a:cxn>
                <a:cxn ang="0">
                  <a:pos x="T6" y="T7"/>
                </a:cxn>
                <a:cxn ang="0">
                  <a:pos x="T8" y="T9"/>
                </a:cxn>
                <a:cxn ang="0">
                  <a:pos x="T10" y="T11"/>
                </a:cxn>
              </a:cxnLst>
              <a:rect l="0" t="0" r="r" b="b"/>
              <a:pathLst>
                <a:path w="143" h="157">
                  <a:moveTo>
                    <a:pt x="0" y="0"/>
                  </a:moveTo>
                  <a:lnTo>
                    <a:pt x="106" y="32"/>
                  </a:lnTo>
                  <a:lnTo>
                    <a:pt x="143" y="157"/>
                  </a:lnTo>
                  <a:lnTo>
                    <a:pt x="143" y="157"/>
                  </a:lnTo>
                  <a:lnTo>
                    <a:pt x="106" y="3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77"/>
            <p:cNvSpPr>
              <a:spLocks noChangeArrowheads="1"/>
            </p:cNvSpPr>
            <p:nvPr/>
          </p:nvSpPr>
          <p:spPr bwMode="auto">
            <a:xfrm>
              <a:off x="1625" y="1559"/>
              <a:ext cx="1" cy="1"/>
            </a:xfrm>
            <a:prstGeom prst="rect">
              <a:avLst/>
            </a:prstGeom>
            <a:solidFill>
              <a:srgbClr val="4997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78"/>
            <p:cNvSpPr>
              <a:spLocks noChangeArrowheads="1"/>
            </p:cNvSpPr>
            <p:nvPr/>
          </p:nvSpPr>
          <p:spPr bwMode="auto">
            <a:xfrm>
              <a:off x="1625" y="1559"/>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79"/>
            <p:cNvSpPr>
              <a:spLocks/>
            </p:cNvSpPr>
            <p:nvPr/>
          </p:nvSpPr>
          <p:spPr bwMode="auto">
            <a:xfrm>
              <a:off x="1625" y="1559"/>
              <a:ext cx="4" cy="42"/>
            </a:xfrm>
            <a:custGeom>
              <a:avLst/>
              <a:gdLst>
                <a:gd name="T0" fmla="*/ 0 w 4"/>
                <a:gd name="T1" fmla="*/ 0 h 42"/>
                <a:gd name="T2" fmla="*/ 0 w 4"/>
                <a:gd name="T3" fmla="*/ 0 h 42"/>
                <a:gd name="T4" fmla="*/ 4 w 4"/>
                <a:gd name="T5" fmla="*/ 11 h 42"/>
                <a:gd name="T6" fmla="*/ 2 w 4"/>
                <a:gd name="T7" fmla="*/ 42 h 42"/>
                <a:gd name="T8" fmla="*/ 2 w 4"/>
                <a:gd name="T9" fmla="*/ 42 h 42"/>
                <a:gd name="T10" fmla="*/ 4 w 4"/>
                <a:gd name="T11" fmla="*/ 11 h 42"/>
                <a:gd name="T12" fmla="*/ 4 w 4"/>
                <a:gd name="T13" fmla="*/ 11 h 42"/>
                <a:gd name="T14" fmla="*/ 0 w 4"/>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2">
                  <a:moveTo>
                    <a:pt x="0" y="0"/>
                  </a:moveTo>
                  <a:lnTo>
                    <a:pt x="0" y="0"/>
                  </a:lnTo>
                  <a:lnTo>
                    <a:pt x="4" y="11"/>
                  </a:lnTo>
                  <a:lnTo>
                    <a:pt x="2" y="42"/>
                  </a:lnTo>
                  <a:lnTo>
                    <a:pt x="2" y="42"/>
                  </a:lnTo>
                  <a:lnTo>
                    <a:pt x="4" y="11"/>
                  </a:lnTo>
                  <a:lnTo>
                    <a:pt x="4" y="11"/>
                  </a:lnTo>
                  <a:lnTo>
                    <a:pt x="0" y="0"/>
                  </a:lnTo>
                  <a:close/>
                </a:path>
              </a:pathLst>
            </a:custGeom>
            <a:solidFill>
              <a:srgbClr val="2E8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0"/>
            <p:cNvSpPr>
              <a:spLocks/>
            </p:cNvSpPr>
            <p:nvPr/>
          </p:nvSpPr>
          <p:spPr bwMode="auto">
            <a:xfrm>
              <a:off x="1625" y="1559"/>
              <a:ext cx="4" cy="42"/>
            </a:xfrm>
            <a:custGeom>
              <a:avLst/>
              <a:gdLst>
                <a:gd name="T0" fmla="*/ 0 w 4"/>
                <a:gd name="T1" fmla="*/ 0 h 42"/>
                <a:gd name="T2" fmla="*/ 0 w 4"/>
                <a:gd name="T3" fmla="*/ 0 h 42"/>
                <a:gd name="T4" fmla="*/ 4 w 4"/>
                <a:gd name="T5" fmla="*/ 11 h 42"/>
                <a:gd name="T6" fmla="*/ 2 w 4"/>
                <a:gd name="T7" fmla="*/ 42 h 42"/>
                <a:gd name="T8" fmla="*/ 2 w 4"/>
                <a:gd name="T9" fmla="*/ 42 h 42"/>
                <a:gd name="T10" fmla="*/ 4 w 4"/>
                <a:gd name="T11" fmla="*/ 11 h 42"/>
                <a:gd name="T12" fmla="*/ 4 w 4"/>
                <a:gd name="T13" fmla="*/ 11 h 42"/>
                <a:gd name="T14" fmla="*/ 0 w 4"/>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2">
                  <a:moveTo>
                    <a:pt x="0" y="0"/>
                  </a:moveTo>
                  <a:lnTo>
                    <a:pt x="0" y="0"/>
                  </a:lnTo>
                  <a:lnTo>
                    <a:pt x="4" y="11"/>
                  </a:lnTo>
                  <a:lnTo>
                    <a:pt x="2" y="42"/>
                  </a:lnTo>
                  <a:lnTo>
                    <a:pt x="2" y="42"/>
                  </a:lnTo>
                  <a:lnTo>
                    <a:pt x="4" y="11"/>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1"/>
            <p:cNvSpPr>
              <a:spLocks/>
            </p:cNvSpPr>
            <p:nvPr/>
          </p:nvSpPr>
          <p:spPr bwMode="auto">
            <a:xfrm>
              <a:off x="1622" y="1601"/>
              <a:ext cx="5" cy="89"/>
            </a:xfrm>
            <a:custGeom>
              <a:avLst/>
              <a:gdLst>
                <a:gd name="T0" fmla="*/ 5 w 5"/>
                <a:gd name="T1" fmla="*/ 0 h 89"/>
                <a:gd name="T2" fmla="*/ 5 w 5"/>
                <a:gd name="T3" fmla="*/ 0 h 89"/>
                <a:gd name="T4" fmla="*/ 0 w 5"/>
                <a:gd name="T5" fmla="*/ 89 h 89"/>
                <a:gd name="T6" fmla="*/ 5 w 5"/>
                <a:gd name="T7" fmla="*/ 0 h 89"/>
              </a:gdLst>
              <a:ahLst/>
              <a:cxnLst>
                <a:cxn ang="0">
                  <a:pos x="T0" y="T1"/>
                </a:cxn>
                <a:cxn ang="0">
                  <a:pos x="T2" y="T3"/>
                </a:cxn>
                <a:cxn ang="0">
                  <a:pos x="T4" y="T5"/>
                </a:cxn>
                <a:cxn ang="0">
                  <a:pos x="T6" y="T7"/>
                </a:cxn>
              </a:cxnLst>
              <a:rect l="0" t="0" r="r" b="b"/>
              <a:pathLst>
                <a:path w="5" h="89">
                  <a:moveTo>
                    <a:pt x="5" y="0"/>
                  </a:moveTo>
                  <a:lnTo>
                    <a:pt x="5" y="0"/>
                  </a:lnTo>
                  <a:lnTo>
                    <a:pt x="0" y="89"/>
                  </a:lnTo>
                  <a:lnTo>
                    <a:pt x="5" y="0"/>
                  </a:lnTo>
                  <a:close/>
                </a:path>
              </a:pathLst>
            </a:custGeom>
            <a:solidFill>
              <a:srgbClr val="F8A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2"/>
            <p:cNvSpPr>
              <a:spLocks/>
            </p:cNvSpPr>
            <p:nvPr/>
          </p:nvSpPr>
          <p:spPr bwMode="auto">
            <a:xfrm>
              <a:off x="1622" y="1601"/>
              <a:ext cx="5" cy="89"/>
            </a:xfrm>
            <a:custGeom>
              <a:avLst/>
              <a:gdLst>
                <a:gd name="T0" fmla="*/ 5 w 5"/>
                <a:gd name="T1" fmla="*/ 0 h 89"/>
                <a:gd name="T2" fmla="*/ 5 w 5"/>
                <a:gd name="T3" fmla="*/ 0 h 89"/>
                <a:gd name="T4" fmla="*/ 0 w 5"/>
                <a:gd name="T5" fmla="*/ 89 h 89"/>
                <a:gd name="T6" fmla="*/ 5 w 5"/>
                <a:gd name="T7" fmla="*/ 0 h 89"/>
              </a:gdLst>
              <a:ahLst/>
              <a:cxnLst>
                <a:cxn ang="0">
                  <a:pos x="T0" y="T1"/>
                </a:cxn>
                <a:cxn ang="0">
                  <a:pos x="T2" y="T3"/>
                </a:cxn>
                <a:cxn ang="0">
                  <a:pos x="T4" y="T5"/>
                </a:cxn>
                <a:cxn ang="0">
                  <a:pos x="T6" y="T7"/>
                </a:cxn>
              </a:cxnLst>
              <a:rect l="0" t="0" r="r" b="b"/>
              <a:pathLst>
                <a:path w="5" h="89">
                  <a:moveTo>
                    <a:pt x="5" y="0"/>
                  </a:moveTo>
                  <a:lnTo>
                    <a:pt x="5" y="0"/>
                  </a:lnTo>
                  <a:lnTo>
                    <a:pt x="0" y="8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3"/>
            <p:cNvSpPr>
              <a:spLocks/>
            </p:cNvSpPr>
            <p:nvPr/>
          </p:nvSpPr>
          <p:spPr bwMode="auto">
            <a:xfrm>
              <a:off x="1551" y="1776"/>
              <a:ext cx="25" cy="97"/>
            </a:xfrm>
            <a:custGeom>
              <a:avLst/>
              <a:gdLst>
                <a:gd name="T0" fmla="*/ 0 w 25"/>
                <a:gd name="T1" fmla="*/ 0 h 97"/>
                <a:gd name="T2" fmla="*/ 0 w 25"/>
                <a:gd name="T3" fmla="*/ 0 h 97"/>
                <a:gd name="T4" fmla="*/ 25 w 25"/>
                <a:gd name="T5" fmla="*/ 97 h 97"/>
                <a:gd name="T6" fmla="*/ 0 w 25"/>
                <a:gd name="T7" fmla="*/ 0 h 97"/>
              </a:gdLst>
              <a:ahLst/>
              <a:cxnLst>
                <a:cxn ang="0">
                  <a:pos x="T0" y="T1"/>
                </a:cxn>
                <a:cxn ang="0">
                  <a:pos x="T2" y="T3"/>
                </a:cxn>
                <a:cxn ang="0">
                  <a:pos x="T4" y="T5"/>
                </a:cxn>
                <a:cxn ang="0">
                  <a:pos x="T6" y="T7"/>
                </a:cxn>
              </a:cxnLst>
              <a:rect l="0" t="0" r="r" b="b"/>
              <a:pathLst>
                <a:path w="25" h="97">
                  <a:moveTo>
                    <a:pt x="0" y="0"/>
                  </a:moveTo>
                  <a:lnTo>
                    <a:pt x="0" y="0"/>
                  </a:lnTo>
                  <a:lnTo>
                    <a:pt x="25" y="97"/>
                  </a:lnTo>
                  <a:lnTo>
                    <a:pt x="0" y="0"/>
                  </a:lnTo>
                  <a:close/>
                </a:path>
              </a:pathLst>
            </a:custGeom>
            <a:solidFill>
              <a:srgbClr val="2E8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84"/>
            <p:cNvSpPr>
              <a:spLocks/>
            </p:cNvSpPr>
            <p:nvPr/>
          </p:nvSpPr>
          <p:spPr bwMode="auto">
            <a:xfrm>
              <a:off x="1551" y="1776"/>
              <a:ext cx="25" cy="97"/>
            </a:xfrm>
            <a:custGeom>
              <a:avLst/>
              <a:gdLst>
                <a:gd name="T0" fmla="*/ 0 w 25"/>
                <a:gd name="T1" fmla="*/ 0 h 97"/>
                <a:gd name="T2" fmla="*/ 0 w 25"/>
                <a:gd name="T3" fmla="*/ 0 h 97"/>
                <a:gd name="T4" fmla="*/ 25 w 25"/>
                <a:gd name="T5" fmla="*/ 97 h 97"/>
                <a:gd name="T6" fmla="*/ 0 w 25"/>
                <a:gd name="T7" fmla="*/ 0 h 97"/>
              </a:gdLst>
              <a:ahLst/>
              <a:cxnLst>
                <a:cxn ang="0">
                  <a:pos x="T0" y="T1"/>
                </a:cxn>
                <a:cxn ang="0">
                  <a:pos x="T2" y="T3"/>
                </a:cxn>
                <a:cxn ang="0">
                  <a:pos x="T4" y="T5"/>
                </a:cxn>
                <a:cxn ang="0">
                  <a:pos x="T6" y="T7"/>
                </a:cxn>
              </a:cxnLst>
              <a:rect l="0" t="0" r="r" b="b"/>
              <a:pathLst>
                <a:path w="25" h="97">
                  <a:moveTo>
                    <a:pt x="0" y="0"/>
                  </a:moveTo>
                  <a:lnTo>
                    <a:pt x="0" y="0"/>
                  </a:lnTo>
                  <a:lnTo>
                    <a:pt x="25" y="9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85"/>
            <p:cNvSpPr>
              <a:spLocks noChangeArrowheads="1"/>
            </p:cNvSpPr>
            <p:nvPr/>
          </p:nvSpPr>
          <p:spPr bwMode="auto">
            <a:xfrm>
              <a:off x="1551" y="1776"/>
              <a:ext cx="1" cy="1"/>
            </a:xfrm>
            <a:prstGeom prst="rect">
              <a:avLst/>
            </a:prstGeom>
            <a:solidFill>
              <a:srgbClr val="F8B4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86"/>
            <p:cNvSpPr>
              <a:spLocks noChangeArrowheads="1"/>
            </p:cNvSpPr>
            <p:nvPr/>
          </p:nvSpPr>
          <p:spPr bwMode="auto">
            <a:xfrm>
              <a:off x="1551" y="1776"/>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87"/>
            <p:cNvSpPr>
              <a:spLocks/>
            </p:cNvSpPr>
            <p:nvPr/>
          </p:nvSpPr>
          <p:spPr bwMode="auto">
            <a:xfrm>
              <a:off x="1389" y="1727"/>
              <a:ext cx="162" cy="49"/>
            </a:xfrm>
            <a:custGeom>
              <a:avLst/>
              <a:gdLst>
                <a:gd name="T0" fmla="*/ 71 w 162"/>
                <a:gd name="T1" fmla="*/ 0 h 49"/>
                <a:gd name="T2" fmla="*/ 0 w 162"/>
                <a:gd name="T3" fmla="*/ 18 h 49"/>
                <a:gd name="T4" fmla="*/ 0 w 162"/>
                <a:gd name="T5" fmla="*/ 18 h 49"/>
                <a:gd name="T6" fmla="*/ 71 w 162"/>
                <a:gd name="T7" fmla="*/ 0 h 49"/>
                <a:gd name="T8" fmla="*/ 159 w 162"/>
                <a:gd name="T9" fmla="*/ 36 h 49"/>
                <a:gd name="T10" fmla="*/ 162 w 162"/>
                <a:gd name="T11" fmla="*/ 49 h 49"/>
                <a:gd name="T12" fmla="*/ 162 w 162"/>
                <a:gd name="T13" fmla="*/ 49 h 49"/>
                <a:gd name="T14" fmla="*/ 159 w 162"/>
                <a:gd name="T15" fmla="*/ 36 h 49"/>
                <a:gd name="T16" fmla="*/ 71 w 16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71" y="0"/>
                  </a:moveTo>
                  <a:lnTo>
                    <a:pt x="0" y="18"/>
                  </a:lnTo>
                  <a:lnTo>
                    <a:pt x="0" y="18"/>
                  </a:lnTo>
                  <a:lnTo>
                    <a:pt x="71" y="0"/>
                  </a:lnTo>
                  <a:lnTo>
                    <a:pt x="159" y="36"/>
                  </a:lnTo>
                  <a:lnTo>
                    <a:pt x="162" y="49"/>
                  </a:lnTo>
                  <a:lnTo>
                    <a:pt x="162" y="49"/>
                  </a:lnTo>
                  <a:lnTo>
                    <a:pt x="159" y="36"/>
                  </a:lnTo>
                  <a:lnTo>
                    <a:pt x="71" y="0"/>
                  </a:lnTo>
                  <a:close/>
                </a:path>
              </a:pathLst>
            </a:custGeom>
            <a:solidFill>
              <a:srgbClr val="F8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88"/>
            <p:cNvSpPr>
              <a:spLocks/>
            </p:cNvSpPr>
            <p:nvPr/>
          </p:nvSpPr>
          <p:spPr bwMode="auto">
            <a:xfrm>
              <a:off x="1389" y="1727"/>
              <a:ext cx="162" cy="49"/>
            </a:xfrm>
            <a:custGeom>
              <a:avLst/>
              <a:gdLst>
                <a:gd name="T0" fmla="*/ 71 w 162"/>
                <a:gd name="T1" fmla="*/ 0 h 49"/>
                <a:gd name="T2" fmla="*/ 0 w 162"/>
                <a:gd name="T3" fmla="*/ 18 h 49"/>
                <a:gd name="T4" fmla="*/ 0 w 162"/>
                <a:gd name="T5" fmla="*/ 18 h 49"/>
                <a:gd name="T6" fmla="*/ 71 w 162"/>
                <a:gd name="T7" fmla="*/ 0 h 49"/>
                <a:gd name="T8" fmla="*/ 159 w 162"/>
                <a:gd name="T9" fmla="*/ 36 h 49"/>
                <a:gd name="T10" fmla="*/ 162 w 162"/>
                <a:gd name="T11" fmla="*/ 49 h 49"/>
                <a:gd name="T12" fmla="*/ 162 w 162"/>
                <a:gd name="T13" fmla="*/ 49 h 49"/>
                <a:gd name="T14" fmla="*/ 159 w 162"/>
                <a:gd name="T15" fmla="*/ 36 h 49"/>
                <a:gd name="T16" fmla="*/ 71 w 16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71" y="0"/>
                  </a:moveTo>
                  <a:lnTo>
                    <a:pt x="0" y="18"/>
                  </a:lnTo>
                  <a:lnTo>
                    <a:pt x="0" y="18"/>
                  </a:lnTo>
                  <a:lnTo>
                    <a:pt x="71" y="0"/>
                  </a:lnTo>
                  <a:lnTo>
                    <a:pt x="159" y="36"/>
                  </a:lnTo>
                  <a:lnTo>
                    <a:pt x="162" y="49"/>
                  </a:lnTo>
                  <a:lnTo>
                    <a:pt x="162" y="49"/>
                  </a:lnTo>
                  <a:lnTo>
                    <a:pt x="159" y="36"/>
                  </a:lnTo>
                  <a:lnTo>
                    <a:pt x="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89"/>
            <p:cNvSpPr>
              <a:spLocks/>
            </p:cNvSpPr>
            <p:nvPr/>
          </p:nvSpPr>
          <p:spPr bwMode="auto">
            <a:xfrm>
              <a:off x="1389" y="1374"/>
              <a:ext cx="240" cy="499"/>
            </a:xfrm>
            <a:custGeom>
              <a:avLst/>
              <a:gdLst>
                <a:gd name="T0" fmla="*/ 0 w 240"/>
                <a:gd name="T1" fmla="*/ 0 h 499"/>
                <a:gd name="T2" fmla="*/ 0 w 240"/>
                <a:gd name="T3" fmla="*/ 0 h 499"/>
                <a:gd name="T4" fmla="*/ 0 w 240"/>
                <a:gd name="T5" fmla="*/ 371 h 499"/>
                <a:gd name="T6" fmla="*/ 71 w 240"/>
                <a:gd name="T7" fmla="*/ 353 h 499"/>
                <a:gd name="T8" fmla="*/ 159 w 240"/>
                <a:gd name="T9" fmla="*/ 389 h 499"/>
                <a:gd name="T10" fmla="*/ 162 w 240"/>
                <a:gd name="T11" fmla="*/ 402 h 499"/>
                <a:gd name="T12" fmla="*/ 162 w 240"/>
                <a:gd name="T13" fmla="*/ 402 h 499"/>
                <a:gd name="T14" fmla="*/ 187 w 240"/>
                <a:gd name="T15" fmla="*/ 499 h 499"/>
                <a:gd name="T16" fmla="*/ 229 w 240"/>
                <a:gd name="T17" fmla="*/ 389 h 499"/>
                <a:gd name="T18" fmla="*/ 233 w 240"/>
                <a:gd name="T19" fmla="*/ 316 h 499"/>
                <a:gd name="T20" fmla="*/ 238 w 240"/>
                <a:gd name="T21" fmla="*/ 227 h 499"/>
                <a:gd name="T22" fmla="*/ 240 w 240"/>
                <a:gd name="T23" fmla="*/ 196 h 499"/>
                <a:gd name="T24" fmla="*/ 236 w 240"/>
                <a:gd name="T25" fmla="*/ 185 h 499"/>
                <a:gd name="T26" fmla="*/ 236 w 240"/>
                <a:gd name="T27" fmla="*/ 185 h 499"/>
                <a:gd name="T28" fmla="*/ 199 w 240"/>
                <a:gd name="T29" fmla="*/ 60 h 499"/>
                <a:gd name="T30" fmla="*/ 93 w 240"/>
                <a:gd name="T31" fmla="*/ 28 h 499"/>
                <a:gd name="T32" fmla="*/ 0 w 240"/>
                <a:gd name="T33"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499">
                  <a:moveTo>
                    <a:pt x="0" y="0"/>
                  </a:moveTo>
                  <a:lnTo>
                    <a:pt x="0" y="0"/>
                  </a:lnTo>
                  <a:lnTo>
                    <a:pt x="0" y="371"/>
                  </a:lnTo>
                  <a:lnTo>
                    <a:pt x="71" y="353"/>
                  </a:lnTo>
                  <a:lnTo>
                    <a:pt x="159" y="389"/>
                  </a:lnTo>
                  <a:lnTo>
                    <a:pt x="162" y="402"/>
                  </a:lnTo>
                  <a:lnTo>
                    <a:pt x="162" y="402"/>
                  </a:lnTo>
                  <a:lnTo>
                    <a:pt x="187" y="499"/>
                  </a:lnTo>
                  <a:lnTo>
                    <a:pt x="229" y="389"/>
                  </a:lnTo>
                  <a:lnTo>
                    <a:pt x="233" y="316"/>
                  </a:lnTo>
                  <a:lnTo>
                    <a:pt x="238" y="227"/>
                  </a:lnTo>
                  <a:lnTo>
                    <a:pt x="240" y="196"/>
                  </a:lnTo>
                  <a:lnTo>
                    <a:pt x="236" y="185"/>
                  </a:lnTo>
                  <a:lnTo>
                    <a:pt x="236" y="185"/>
                  </a:lnTo>
                  <a:lnTo>
                    <a:pt x="199" y="60"/>
                  </a:lnTo>
                  <a:lnTo>
                    <a:pt x="93" y="28"/>
                  </a:lnTo>
                  <a:lnTo>
                    <a:pt x="0" y="0"/>
                  </a:lnTo>
                  <a:close/>
                </a:path>
              </a:pathLst>
            </a:custGeom>
            <a:solidFill>
              <a:srgbClr val="EA7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0"/>
            <p:cNvSpPr>
              <a:spLocks/>
            </p:cNvSpPr>
            <p:nvPr/>
          </p:nvSpPr>
          <p:spPr bwMode="auto">
            <a:xfrm>
              <a:off x="1389" y="1374"/>
              <a:ext cx="240" cy="499"/>
            </a:xfrm>
            <a:custGeom>
              <a:avLst/>
              <a:gdLst>
                <a:gd name="T0" fmla="*/ 0 w 240"/>
                <a:gd name="T1" fmla="*/ 0 h 499"/>
                <a:gd name="T2" fmla="*/ 0 w 240"/>
                <a:gd name="T3" fmla="*/ 0 h 499"/>
                <a:gd name="T4" fmla="*/ 0 w 240"/>
                <a:gd name="T5" fmla="*/ 371 h 499"/>
                <a:gd name="T6" fmla="*/ 71 w 240"/>
                <a:gd name="T7" fmla="*/ 353 h 499"/>
                <a:gd name="T8" fmla="*/ 159 w 240"/>
                <a:gd name="T9" fmla="*/ 389 h 499"/>
                <a:gd name="T10" fmla="*/ 162 w 240"/>
                <a:gd name="T11" fmla="*/ 402 h 499"/>
                <a:gd name="T12" fmla="*/ 162 w 240"/>
                <a:gd name="T13" fmla="*/ 402 h 499"/>
                <a:gd name="T14" fmla="*/ 187 w 240"/>
                <a:gd name="T15" fmla="*/ 499 h 499"/>
                <a:gd name="T16" fmla="*/ 229 w 240"/>
                <a:gd name="T17" fmla="*/ 389 h 499"/>
                <a:gd name="T18" fmla="*/ 233 w 240"/>
                <a:gd name="T19" fmla="*/ 316 h 499"/>
                <a:gd name="T20" fmla="*/ 238 w 240"/>
                <a:gd name="T21" fmla="*/ 227 h 499"/>
                <a:gd name="T22" fmla="*/ 240 w 240"/>
                <a:gd name="T23" fmla="*/ 196 h 499"/>
                <a:gd name="T24" fmla="*/ 236 w 240"/>
                <a:gd name="T25" fmla="*/ 185 h 499"/>
                <a:gd name="T26" fmla="*/ 236 w 240"/>
                <a:gd name="T27" fmla="*/ 185 h 499"/>
                <a:gd name="T28" fmla="*/ 199 w 240"/>
                <a:gd name="T29" fmla="*/ 60 h 499"/>
                <a:gd name="T30" fmla="*/ 93 w 240"/>
                <a:gd name="T31" fmla="*/ 28 h 499"/>
                <a:gd name="T32" fmla="*/ 0 w 240"/>
                <a:gd name="T33"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499">
                  <a:moveTo>
                    <a:pt x="0" y="0"/>
                  </a:moveTo>
                  <a:lnTo>
                    <a:pt x="0" y="0"/>
                  </a:lnTo>
                  <a:lnTo>
                    <a:pt x="0" y="371"/>
                  </a:lnTo>
                  <a:lnTo>
                    <a:pt x="71" y="353"/>
                  </a:lnTo>
                  <a:lnTo>
                    <a:pt x="159" y="389"/>
                  </a:lnTo>
                  <a:lnTo>
                    <a:pt x="162" y="402"/>
                  </a:lnTo>
                  <a:lnTo>
                    <a:pt x="162" y="402"/>
                  </a:lnTo>
                  <a:lnTo>
                    <a:pt x="187" y="499"/>
                  </a:lnTo>
                  <a:lnTo>
                    <a:pt x="229" y="389"/>
                  </a:lnTo>
                  <a:lnTo>
                    <a:pt x="233" y="316"/>
                  </a:lnTo>
                  <a:lnTo>
                    <a:pt x="238" y="227"/>
                  </a:lnTo>
                  <a:lnTo>
                    <a:pt x="240" y="196"/>
                  </a:lnTo>
                  <a:lnTo>
                    <a:pt x="236" y="185"/>
                  </a:lnTo>
                  <a:lnTo>
                    <a:pt x="236" y="185"/>
                  </a:lnTo>
                  <a:lnTo>
                    <a:pt x="199" y="60"/>
                  </a:lnTo>
                  <a:lnTo>
                    <a:pt x="93"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1"/>
            <p:cNvSpPr>
              <a:spLocks/>
            </p:cNvSpPr>
            <p:nvPr/>
          </p:nvSpPr>
          <p:spPr bwMode="auto">
            <a:xfrm>
              <a:off x="1131" y="1407"/>
              <a:ext cx="168" cy="486"/>
            </a:xfrm>
            <a:custGeom>
              <a:avLst/>
              <a:gdLst>
                <a:gd name="T0" fmla="*/ 168 w 168"/>
                <a:gd name="T1" fmla="*/ 360 h 486"/>
                <a:gd name="T2" fmla="*/ 118 w 168"/>
                <a:gd name="T3" fmla="*/ 145 h 486"/>
                <a:gd name="T4" fmla="*/ 136 w 168"/>
                <a:gd name="T5" fmla="*/ 0 h 486"/>
                <a:gd name="T6" fmla="*/ 32 w 168"/>
                <a:gd name="T7" fmla="*/ 39 h 486"/>
                <a:gd name="T8" fmla="*/ 0 w 168"/>
                <a:gd name="T9" fmla="*/ 160 h 486"/>
                <a:gd name="T10" fmla="*/ 30 w 168"/>
                <a:gd name="T11" fmla="*/ 344 h 486"/>
                <a:gd name="T12" fmla="*/ 73 w 168"/>
                <a:gd name="T13" fmla="*/ 486 h 486"/>
                <a:gd name="T14" fmla="*/ 80 w 168"/>
                <a:gd name="T15" fmla="*/ 392 h 486"/>
                <a:gd name="T16" fmla="*/ 116 w 168"/>
                <a:gd name="T17" fmla="*/ 368 h 486"/>
                <a:gd name="T18" fmla="*/ 168 w 168"/>
                <a:gd name="T19" fmla="*/ 36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86">
                  <a:moveTo>
                    <a:pt x="168" y="360"/>
                  </a:moveTo>
                  <a:lnTo>
                    <a:pt x="118" y="145"/>
                  </a:lnTo>
                  <a:lnTo>
                    <a:pt x="136" y="0"/>
                  </a:lnTo>
                  <a:lnTo>
                    <a:pt x="32" y="39"/>
                  </a:lnTo>
                  <a:lnTo>
                    <a:pt x="0" y="160"/>
                  </a:lnTo>
                  <a:lnTo>
                    <a:pt x="30" y="344"/>
                  </a:lnTo>
                  <a:lnTo>
                    <a:pt x="73" y="486"/>
                  </a:lnTo>
                  <a:lnTo>
                    <a:pt x="80" y="392"/>
                  </a:lnTo>
                  <a:lnTo>
                    <a:pt x="116" y="368"/>
                  </a:lnTo>
                  <a:lnTo>
                    <a:pt x="168" y="360"/>
                  </a:lnTo>
                  <a:close/>
                </a:path>
              </a:pathLst>
            </a:custGeom>
            <a:solidFill>
              <a:srgbClr val="F19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2"/>
            <p:cNvSpPr>
              <a:spLocks/>
            </p:cNvSpPr>
            <p:nvPr/>
          </p:nvSpPr>
          <p:spPr bwMode="auto">
            <a:xfrm>
              <a:off x="1380" y="2398"/>
              <a:ext cx="90" cy="155"/>
            </a:xfrm>
            <a:custGeom>
              <a:avLst/>
              <a:gdLst>
                <a:gd name="T0" fmla="*/ 76 w 90"/>
                <a:gd name="T1" fmla="*/ 50 h 155"/>
                <a:gd name="T2" fmla="*/ 35 w 90"/>
                <a:gd name="T3" fmla="*/ 0 h 155"/>
                <a:gd name="T4" fmla="*/ 0 w 90"/>
                <a:gd name="T5" fmla="*/ 4 h 155"/>
                <a:gd name="T6" fmla="*/ 29 w 90"/>
                <a:gd name="T7" fmla="*/ 105 h 155"/>
                <a:gd name="T8" fmla="*/ 90 w 90"/>
                <a:gd name="T9" fmla="*/ 155 h 155"/>
                <a:gd name="T10" fmla="*/ 76 w 90"/>
                <a:gd name="T11" fmla="*/ 50 h 155"/>
                <a:gd name="T12" fmla="*/ 76 w 90"/>
                <a:gd name="T13" fmla="*/ 50 h 155"/>
              </a:gdLst>
              <a:ahLst/>
              <a:cxnLst>
                <a:cxn ang="0">
                  <a:pos x="T0" y="T1"/>
                </a:cxn>
                <a:cxn ang="0">
                  <a:pos x="T2" y="T3"/>
                </a:cxn>
                <a:cxn ang="0">
                  <a:pos x="T4" y="T5"/>
                </a:cxn>
                <a:cxn ang="0">
                  <a:pos x="T6" y="T7"/>
                </a:cxn>
                <a:cxn ang="0">
                  <a:pos x="T8" y="T9"/>
                </a:cxn>
                <a:cxn ang="0">
                  <a:pos x="T10" y="T11"/>
                </a:cxn>
                <a:cxn ang="0">
                  <a:pos x="T12" y="T13"/>
                </a:cxn>
              </a:cxnLst>
              <a:rect l="0" t="0" r="r" b="b"/>
              <a:pathLst>
                <a:path w="90" h="155">
                  <a:moveTo>
                    <a:pt x="76" y="50"/>
                  </a:moveTo>
                  <a:lnTo>
                    <a:pt x="35" y="0"/>
                  </a:lnTo>
                  <a:lnTo>
                    <a:pt x="0" y="4"/>
                  </a:lnTo>
                  <a:lnTo>
                    <a:pt x="29" y="105"/>
                  </a:lnTo>
                  <a:lnTo>
                    <a:pt x="90" y="155"/>
                  </a:lnTo>
                  <a:lnTo>
                    <a:pt x="76" y="50"/>
                  </a:lnTo>
                  <a:lnTo>
                    <a:pt x="76" y="50"/>
                  </a:lnTo>
                  <a:close/>
                </a:path>
              </a:pathLst>
            </a:custGeom>
            <a:solidFill>
              <a:srgbClr val="DB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974618" y="1852991"/>
            <a:ext cx="5997192" cy="874434"/>
            <a:chOff x="849139" y="1564038"/>
            <a:chExt cx="5997192" cy="874434"/>
          </a:xfrm>
        </p:grpSpPr>
        <p:sp>
          <p:nvSpPr>
            <p:cNvPr id="124" name="TextBox 123"/>
            <p:cNvSpPr txBox="1"/>
            <p:nvPr/>
          </p:nvSpPr>
          <p:spPr>
            <a:xfrm>
              <a:off x="5124355"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25" name="Rectangle 124"/>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126" name="Group 125"/>
          <p:cNvGrpSpPr/>
          <p:nvPr/>
        </p:nvGrpSpPr>
        <p:grpSpPr>
          <a:xfrm>
            <a:off x="974186" y="2963959"/>
            <a:ext cx="5997192" cy="913004"/>
            <a:chOff x="849139" y="1525468"/>
            <a:chExt cx="5997192" cy="913004"/>
          </a:xfrm>
        </p:grpSpPr>
        <p:sp>
          <p:nvSpPr>
            <p:cNvPr id="127" name="TextBox 126"/>
            <p:cNvSpPr txBox="1"/>
            <p:nvPr/>
          </p:nvSpPr>
          <p:spPr>
            <a:xfrm>
              <a:off x="5140362" y="152546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28" name="Rectangle 127"/>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129" name="Group 128"/>
          <p:cNvGrpSpPr/>
          <p:nvPr/>
        </p:nvGrpSpPr>
        <p:grpSpPr>
          <a:xfrm>
            <a:off x="901373" y="4212862"/>
            <a:ext cx="5997192" cy="874434"/>
            <a:chOff x="849139" y="1564038"/>
            <a:chExt cx="5997192" cy="874434"/>
          </a:xfrm>
        </p:grpSpPr>
        <p:sp>
          <p:nvSpPr>
            <p:cNvPr id="130" name="TextBox 129"/>
            <p:cNvSpPr txBox="1"/>
            <p:nvPr/>
          </p:nvSpPr>
          <p:spPr>
            <a:xfrm>
              <a:off x="5109322"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31" name="Rectangle 130"/>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132" name="Group 131"/>
          <p:cNvGrpSpPr/>
          <p:nvPr/>
        </p:nvGrpSpPr>
        <p:grpSpPr>
          <a:xfrm>
            <a:off x="946378" y="5519010"/>
            <a:ext cx="5997192" cy="873389"/>
            <a:chOff x="849139" y="1565083"/>
            <a:chExt cx="5997192" cy="873389"/>
          </a:xfrm>
        </p:grpSpPr>
        <p:sp>
          <p:nvSpPr>
            <p:cNvPr id="133" name="TextBox 132"/>
            <p:cNvSpPr txBox="1"/>
            <p:nvPr/>
          </p:nvSpPr>
          <p:spPr>
            <a:xfrm>
              <a:off x="5053333" y="1565083"/>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04</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34" name="Rectangle 133"/>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135" name="Group 134"/>
          <p:cNvGrpSpPr/>
          <p:nvPr/>
        </p:nvGrpSpPr>
        <p:grpSpPr>
          <a:xfrm>
            <a:off x="6575381" y="1972724"/>
            <a:ext cx="269159" cy="253225"/>
            <a:chOff x="1587" y="1"/>
            <a:chExt cx="1746446" cy="1643062"/>
          </a:xfrm>
          <a:solidFill>
            <a:schemeClr val="bg1">
              <a:lumMod val="85000"/>
            </a:schemeClr>
          </a:solidFill>
        </p:grpSpPr>
        <p:sp>
          <p:nvSpPr>
            <p:cNvPr id="13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0" name="Group 149"/>
          <p:cNvGrpSpPr/>
          <p:nvPr/>
        </p:nvGrpSpPr>
        <p:grpSpPr>
          <a:xfrm>
            <a:off x="6571115" y="3098585"/>
            <a:ext cx="269159" cy="253225"/>
            <a:chOff x="1587" y="1"/>
            <a:chExt cx="1746446" cy="1643062"/>
          </a:xfrm>
          <a:solidFill>
            <a:schemeClr val="bg1">
              <a:lumMod val="85000"/>
            </a:schemeClr>
          </a:solidFill>
        </p:grpSpPr>
        <p:sp>
          <p:nvSpPr>
            <p:cNvPr id="151"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5" name="Group 164"/>
          <p:cNvGrpSpPr/>
          <p:nvPr/>
        </p:nvGrpSpPr>
        <p:grpSpPr>
          <a:xfrm>
            <a:off x="6515032" y="4289423"/>
            <a:ext cx="269159" cy="253225"/>
            <a:chOff x="1587" y="1"/>
            <a:chExt cx="1746446" cy="1643062"/>
          </a:xfrm>
          <a:solidFill>
            <a:schemeClr val="bg1">
              <a:lumMod val="85000"/>
            </a:schemeClr>
          </a:solidFill>
        </p:grpSpPr>
        <p:sp>
          <p:nvSpPr>
            <p:cNvPr id="16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488204" y="5583615"/>
            <a:ext cx="269159" cy="253225"/>
            <a:chOff x="1587" y="1"/>
            <a:chExt cx="1746446" cy="1643062"/>
          </a:xfrm>
          <a:solidFill>
            <a:schemeClr val="bg1">
              <a:lumMod val="85000"/>
            </a:schemeClr>
          </a:solidFill>
        </p:grpSpPr>
        <p:sp>
          <p:nvSpPr>
            <p:cNvPr id="181"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580240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35</a:t>
              </a:fld>
              <a:endParaRPr lang="en-US" sz="1000" dirty="0">
                <a:solidFill>
                  <a:schemeClr val="bg1"/>
                </a:solidFill>
                <a:latin typeface="Lato" pitchFamily="34" charset="0"/>
              </a:endParaRPr>
            </a:p>
          </p:txBody>
        </p:sp>
      </p:grpSp>
      <p:grpSp>
        <p:nvGrpSpPr>
          <p:cNvPr id="9" name="Group 8"/>
          <p:cNvGrpSpPr/>
          <p:nvPr/>
        </p:nvGrpSpPr>
        <p:grpSpPr>
          <a:xfrm>
            <a:off x="6828272" y="990873"/>
            <a:ext cx="4881199" cy="4955546"/>
            <a:chOff x="2598347" y="671489"/>
            <a:chExt cx="4881199" cy="4955546"/>
          </a:xfrm>
          <a:effectLst>
            <a:outerShdw blurRad="127000" dist="38100" dir="5400000" algn="t" rotWithShape="0">
              <a:prstClr val="black">
                <a:alpha val="40000"/>
              </a:prstClr>
            </a:outerShdw>
          </a:effectLst>
        </p:grpSpPr>
        <p:sp>
          <p:nvSpPr>
            <p:cNvPr id="11" name="Freeform 11"/>
            <p:cNvSpPr>
              <a:spLocks/>
            </p:cNvSpPr>
            <p:nvPr/>
          </p:nvSpPr>
          <p:spPr bwMode="auto">
            <a:xfrm>
              <a:off x="6036508" y="671489"/>
              <a:ext cx="1443038" cy="1484541"/>
            </a:xfrm>
            <a:custGeom>
              <a:avLst/>
              <a:gdLst>
                <a:gd name="T0" fmla="*/ 735 w 1487"/>
                <a:gd name="T1" fmla="*/ 0 h 1669"/>
                <a:gd name="T2" fmla="*/ 0 w 1487"/>
                <a:gd name="T3" fmla="*/ 737 h 1669"/>
                <a:gd name="T4" fmla="*/ 318 w 1487"/>
                <a:gd name="T5" fmla="*/ 737 h 1669"/>
                <a:gd name="T6" fmla="*/ 318 w 1487"/>
                <a:gd name="T7" fmla="*/ 1669 h 1669"/>
                <a:gd name="T8" fmla="*/ 1188 w 1487"/>
                <a:gd name="T9" fmla="*/ 1669 h 1669"/>
                <a:gd name="T10" fmla="*/ 1186 w 1487"/>
                <a:gd name="T11" fmla="*/ 737 h 1669"/>
                <a:gd name="T12" fmla="*/ 1487 w 1487"/>
                <a:gd name="T13" fmla="*/ 737 h 1669"/>
                <a:gd name="T14" fmla="*/ 735 w 1487"/>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7" h="1669">
                  <a:moveTo>
                    <a:pt x="735" y="0"/>
                  </a:moveTo>
                  <a:lnTo>
                    <a:pt x="0" y="737"/>
                  </a:lnTo>
                  <a:lnTo>
                    <a:pt x="318" y="737"/>
                  </a:lnTo>
                  <a:lnTo>
                    <a:pt x="318" y="1669"/>
                  </a:lnTo>
                  <a:lnTo>
                    <a:pt x="1188" y="1669"/>
                  </a:lnTo>
                  <a:lnTo>
                    <a:pt x="1186" y="737"/>
                  </a:lnTo>
                  <a:lnTo>
                    <a:pt x="1487" y="737"/>
                  </a:lnTo>
                  <a:lnTo>
                    <a:pt x="735" y="0"/>
                  </a:lnTo>
                  <a:close/>
                </a:path>
              </a:pathLst>
            </a:custGeom>
            <a:solidFill>
              <a:schemeClr val="accent2"/>
            </a:solidFill>
            <a:ln>
              <a:noFill/>
            </a:ln>
            <a:effectLst>
              <a:outerShdw blurRad="1905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id-ID"/>
            </a:p>
          </p:txBody>
        </p:sp>
        <p:grpSp>
          <p:nvGrpSpPr>
            <p:cNvPr id="14" name="Group 13"/>
            <p:cNvGrpSpPr/>
            <p:nvPr/>
          </p:nvGrpSpPr>
          <p:grpSpPr>
            <a:xfrm>
              <a:off x="5500624" y="1795562"/>
              <a:ext cx="1330484" cy="1241734"/>
              <a:chOff x="4874005" y="1458866"/>
              <a:chExt cx="1330484" cy="1241734"/>
            </a:xfrm>
          </p:grpSpPr>
          <p:sp>
            <p:nvSpPr>
              <p:cNvPr id="27" name="Freeform 5"/>
              <p:cNvSpPr>
                <a:spLocks/>
              </p:cNvSpPr>
              <p:nvPr/>
            </p:nvSpPr>
            <p:spPr bwMode="auto">
              <a:xfrm>
                <a:off x="5912925" y="1458866"/>
                <a:ext cx="291564" cy="360468"/>
              </a:xfrm>
              <a:custGeom>
                <a:avLst/>
                <a:gdLst>
                  <a:gd name="T0" fmla="*/ 103 w 103"/>
                  <a:gd name="T1" fmla="*/ 137 h 137"/>
                  <a:gd name="T2" fmla="*/ 0 w 103"/>
                  <a:gd name="T3" fmla="*/ 137 h 137"/>
                  <a:gd name="T4" fmla="*/ 0 w 103"/>
                  <a:gd name="T5" fmla="*/ 132 h 137"/>
                  <a:gd name="T6" fmla="*/ 14 w 103"/>
                  <a:gd name="T7" fmla="*/ 48 h 137"/>
                  <a:gd name="T8" fmla="*/ 80 w 103"/>
                  <a:gd name="T9" fmla="*/ 33 h 137"/>
                  <a:gd name="T10" fmla="*/ 103 w 103"/>
                  <a:gd name="T11" fmla="*/ 137 h 137"/>
                </a:gdLst>
                <a:ahLst/>
                <a:cxnLst>
                  <a:cxn ang="0">
                    <a:pos x="T0" y="T1"/>
                  </a:cxn>
                  <a:cxn ang="0">
                    <a:pos x="T2" y="T3"/>
                  </a:cxn>
                  <a:cxn ang="0">
                    <a:pos x="T4" y="T5"/>
                  </a:cxn>
                  <a:cxn ang="0">
                    <a:pos x="T6" y="T7"/>
                  </a:cxn>
                  <a:cxn ang="0">
                    <a:pos x="T8" y="T9"/>
                  </a:cxn>
                  <a:cxn ang="0">
                    <a:pos x="T10" y="T11"/>
                  </a:cxn>
                </a:cxnLst>
                <a:rect l="0" t="0" r="r" b="b"/>
                <a:pathLst>
                  <a:path w="103" h="137">
                    <a:moveTo>
                      <a:pt x="103" y="137"/>
                    </a:moveTo>
                    <a:cubicBezTo>
                      <a:pt x="0" y="137"/>
                      <a:pt x="0" y="137"/>
                      <a:pt x="0" y="137"/>
                    </a:cubicBezTo>
                    <a:cubicBezTo>
                      <a:pt x="0" y="132"/>
                      <a:pt x="0" y="132"/>
                      <a:pt x="0" y="132"/>
                    </a:cubicBezTo>
                    <a:cubicBezTo>
                      <a:pt x="0" y="100"/>
                      <a:pt x="5" y="70"/>
                      <a:pt x="14" y="48"/>
                    </a:cubicBezTo>
                    <a:cubicBezTo>
                      <a:pt x="27" y="14"/>
                      <a:pt x="58" y="0"/>
                      <a:pt x="80" y="33"/>
                    </a:cubicBezTo>
                    <a:cubicBezTo>
                      <a:pt x="94" y="54"/>
                      <a:pt x="102" y="92"/>
                      <a:pt x="103" y="137"/>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6"/>
              <p:cNvSpPr>
                <a:spLocks/>
              </p:cNvSpPr>
              <p:nvPr/>
            </p:nvSpPr>
            <p:spPr bwMode="auto">
              <a:xfrm>
                <a:off x="4874005" y="1495355"/>
                <a:ext cx="1186487" cy="1205245"/>
              </a:xfrm>
              <a:custGeom>
                <a:avLst/>
                <a:gdLst>
                  <a:gd name="T0" fmla="*/ 368 w 419"/>
                  <a:gd name="T1" fmla="*/ 115 h 458"/>
                  <a:gd name="T2" fmla="*/ 419 w 419"/>
                  <a:gd name="T3" fmla="*/ 0 h 458"/>
                  <a:gd name="T4" fmla="*/ 51 w 419"/>
                  <a:gd name="T5" fmla="*/ 0 h 458"/>
                  <a:gd name="T6" fmla="*/ 0 w 419"/>
                  <a:gd name="T7" fmla="*/ 115 h 458"/>
                  <a:gd name="T8" fmla="*/ 0 w 419"/>
                  <a:gd name="T9" fmla="*/ 453 h 458"/>
                  <a:gd name="T10" fmla="*/ 363 w 419"/>
                  <a:gd name="T11" fmla="*/ 458 h 458"/>
                </a:gdLst>
                <a:ahLst/>
                <a:cxnLst>
                  <a:cxn ang="0">
                    <a:pos x="T0" y="T1"/>
                  </a:cxn>
                  <a:cxn ang="0">
                    <a:pos x="T2" y="T3"/>
                  </a:cxn>
                  <a:cxn ang="0">
                    <a:pos x="T4" y="T5"/>
                  </a:cxn>
                  <a:cxn ang="0">
                    <a:pos x="T6" y="T7"/>
                  </a:cxn>
                  <a:cxn ang="0">
                    <a:pos x="T8" y="T9"/>
                  </a:cxn>
                  <a:cxn ang="0">
                    <a:pos x="T10" y="T11"/>
                  </a:cxn>
                </a:cxnLst>
                <a:rect l="0" t="0" r="r" b="b"/>
                <a:pathLst>
                  <a:path w="419" h="458">
                    <a:moveTo>
                      <a:pt x="368" y="115"/>
                    </a:moveTo>
                    <a:cubicBezTo>
                      <a:pt x="368" y="52"/>
                      <a:pt x="391" y="0"/>
                      <a:pt x="419" y="0"/>
                    </a:cubicBezTo>
                    <a:cubicBezTo>
                      <a:pt x="51" y="0"/>
                      <a:pt x="51" y="0"/>
                      <a:pt x="51" y="0"/>
                    </a:cubicBezTo>
                    <a:cubicBezTo>
                      <a:pt x="23" y="0"/>
                      <a:pt x="0" y="52"/>
                      <a:pt x="0" y="115"/>
                    </a:cubicBezTo>
                    <a:cubicBezTo>
                      <a:pt x="0" y="453"/>
                      <a:pt x="0" y="453"/>
                      <a:pt x="0" y="453"/>
                    </a:cubicBezTo>
                    <a:cubicBezTo>
                      <a:pt x="85" y="453"/>
                      <a:pt x="277" y="449"/>
                      <a:pt x="363" y="458"/>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a:off x="2598347" y="2649071"/>
              <a:ext cx="3310900" cy="2977964"/>
              <a:chOff x="2675571" y="2000347"/>
              <a:chExt cx="3746432" cy="3626688"/>
            </a:xfrm>
          </p:grpSpPr>
          <p:grpSp>
            <p:nvGrpSpPr>
              <p:cNvPr id="17" name="Group 16"/>
              <p:cNvGrpSpPr>
                <a:grpSpLocks noChangeAspect="1"/>
              </p:cNvGrpSpPr>
              <p:nvPr/>
            </p:nvGrpSpPr>
            <p:grpSpPr bwMode="auto">
              <a:xfrm>
                <a:off x="4916501" y="2000347"/>
                <a:ext cx="1505502" cy="1512235"/>
                <a:chOff x="3282" y="1583"/>
                <a:chExt cx="1118" cy="1123"/>
              </a:xfrm>
              <a:solidFill>
                <a:schemeClr val="accent3"/>
              </a:solidFill>
            </p:grpSpPr>
            <p:sp>
              <p:nvSpPr>
                <p:cNvPr id="25" name="Freeform 5"/>
                <p:cNvSpPr>
                  <a:spLocks/>
                </p:cNvSpPr>
                <p:nvPr/>
              </p:nvSpPr>
              <p:spPr bwMode="auto">
                <a:xfrm>
                  <a:off x="4155" y="1583"/>
                  <a:ext cx="245" cy="326"/>
                </a:xfrm>
                <a:custGeom>
                  <a:avLst/>
                  <a:gdLst>
                    <a:gd name="T0" fmla="*/ 103 w 103"/>
                    <a:gd name="T1" fmla="*/ 137 h 137"/>
                    <a:gd name="T2" fmla="*/ 0 w 103"/>
                    <a:gd name="T3" fmla="*/ 137 h 137"/>
                    <a:gd name="T4" fmla="*/ 0 w 103"/>
                    <a:gd name="T5" fmla="*/ 132 h 137"/>
                    <a:gd name="T6" fmla="*/ 14 w 103"/>
                    <a:gd name="T7" fmla="*/ 48 h 137"/>
                    <a:gd name="T8" fmla="*/ 80 w 103"/>
                    <a:gd name="T9" fmla="*/ 33 h 137"/>
                    <a:gd name="T10" fmla="*/ 103 w 103"/>
                    <a:gd name="T11" fmla="*/ 137 h 137"/>
                  </a:gdLst>
                  <a:ahLst/>
                  <a:cxnLst>
                    <a:cxn ang="0">
                      <a:pos x="T0" y="T1"/>
                    </a:cxn>
                    <a:cxn ang="0">
                      <a:pos x="T2" y="T3"/>
                    </a:cxn>
                    <a:cxn ang="0">
                      <a:pos x="T4" y="T5"/>
                    </a:cxn>
                    <a:cxn ang="0">
                      <a:pos x="T6" y="T7"/>
                    </a:cxn>
                    <a:cxn ang="0">
                      <a:pos x="T8" y="T9"/>
                    </a:cxn>
                    <a:cxn ang="0">
                      <a:pos x="T10" y="T11"/>
                    </a:cxn>
                  </a:cxnLst>
                  <a:rect l="0" t="0" r="r" b="b"/>
                  <a:pathLst>
                    <a:path w="103" h="137">
                      <a:moveTo>
                        <a:pt x="103" y="137"/>
                      </a:moveTo>
                      <a:cubicBezTo>
                        <a:pt x="0" y="137"/>
                        <a:pt x="0" y="137"/>
                        <a:pt x="0" y="137"/>
                      </a:cubicBezTo>
                      <a:cubicBezTo>
                        <a:pt x="0" y="132"/>
                        <a:pt x="0" y="132"/>
                        <a:pt x="0" y="132"/>
                      </a:cubicBezTo>
                      <a:cubicBezTo>
                        <a:pt x="0" y="100"/>
                        <a:pt x="5" y="70"/>
                        <a:pt x="14" y="48"/>
                      </a:cubicBezTo>
                      <a:cubicBezTo>
                        <a:pt x="27" y="14"/>
                        <a:pt x="58" y="0"/>
                        <a:pt x="80" y="33"/>
                      </a:cubicBezTo>
                      <a:cubicBezTo>
                        <a:pt x="94" y="54"/>
                        <a:pt x="102" y="92"/>
                        <a:pt x="103" y="137"/>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6"/>
                <p:cNvSpPr>
                  <a:spLocks/>
                </p:cNvSpPr>
                <p:nvPr/>
              </p:nvSpPr>
              <p:spPr bwMode="auto">
                <a:xfrm>
                  <a:off x="3282" y="1616"/>
                  <a:ext cx="997" cy="1090"/>
                </a:xfrm>
                <a:custGeom>
                  <a:avLst/>
                  <a:gdLst>
                    <a:gd name="T0" fmla="*/ 368 w 419"/>
                    <a:gd name="T1" fmla="*/ 115 h 458"/>
                    <a:gd name="T2" fmla="*/ 419 w 419"/>
                    <a:gd name="T3" fmla="*/ 0 h 458"/>
                    <a:gd name="T4" fmla="*/ 51 w 419"/>
                    <a:gd name="T5" fmla="*/ 0 h 458"/>
                    <a:gd name="T6" fmla="*/ 0 w 419"/>
                    <a:gd name="T7" fmla="*/ 115 h 458"/>
                    <a:gd name="T8" fmla="*/ 0 w 419"/>
                    <a:gd name="T9" fmla="*/ 453 h 458"/>
                    <a:gd name="T10" fmla="*/ 363 w 419"/>
                    <a:gd name="T11" fmla="*/ 458 h 458"/>
                  </a:gdLst>
                  <a:ahLst/>
                  <a:cxnLst>
                    <a:cxn ang="0">
                      <a:pos x="T0" y="T1"/>
                    </a:cxn>
                    <a:cxn ang="0">
                      <a:pos x="T2" y="T3"/>
                    </a:cxn>
                    <a:cxn ang="0">
                      <a:pos x="T4" y="T5"/>
                    </a:cxn>
                    <a:cxn ang="0">
                      <a:pos x="T6" y="T7"/>
                    </a:cxn>
                    <a:cxn ang="0">
                      <a:pos x="T8" y="T9"/>
                    </a:cxn>
                    <a:cxn ang="0">
                      <a:pos x="T10" y="T11"/>
                    </a:cxn>
                  </a:cxnLst>
                  <a:rect l="0" t="0" r="r" b="b"/>
                  <a:pathLst>
                    <a:path w="419" h="458">
                      <a:moveTo>
                        <a:pt x="368" y="115"/>
                      </a:moveTo>
                      <a:cubicBezTo>
                        <a:pt x="368" y="52"/>
                        <a:pt x="391" y="0"/>
                        <a:pt x="419" y="0"/>
                      </a:cubicBezTo>
                      <a:cubicBezTo>
                        <a:pt x="51" y="0"/>
                        <a:pt x="51" y="0"/>
                        <a:pt x="51" y="0"/>
                      </a:cubicBezTo>
                      <a:cubicBezTo>
                        <a:pt x="23" y="0"/>
                        <a:pt x="0" y="52"/>
                        <a:pt x="0" y="115"/>
                      </a:cubicBezTo>
                      <a:cubicBezTo>
                        <a:pt x="0" y="453"/>
                        <a:pt x="0" y="453"/>
                        <a:pt x="0" y="453"/>
                      </a:cubicBezTo>
                      <a:cubicBezTo>
                        <a:pt x="85" y="453"/>
                        <a:pt x="277" y="449"/>
                        <a:pt x="363" y="458"/>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a:grpSpLocks noChangeAspect="1"/>
              </p:cNvGrpSpPr>
              <p:nvPr/>
            </p:nvGrpSpPr>
            <p:grpSpPr bwMode="auto">
              <a:xfrm>
                <a:off x="3851155" y="3055005"/>
                <a:ext cx="1505502" cy="1512235"/>
                <a:chOff x="3282" y="1583"/>
                <a:chExt cx="1118" cy="1123"/>
              </a:xfrm>
              <a:solidFill>
                <a:schemeClr val="accent3"/>
              </a:solidFill>
            </p:grpSpPr>
            <p:sp>
              <p:nvSpPr>
                <p:cNvPr id="23" name="Freeform 5"/>
                <p:cNvSpPr>
                  <a:spLocks/>
                </p:cNvSpPr>
                <p:nvPr/>
              </p:nvSpPr>
              <p:spPr bwMode="auto">
                <a:xfrm>
                  <a:off x="4155" y="1583"/>
                  <a:ext cx="245" cy="326"/>
                </a:xfrm>
                <a:custGeom>
                  <a:avLst/>
                  <a:gdLst>
                    <a:gd name="T0" fmla="*/ 103 w 103"/>
                    <a:gd name="T1" fmla="*/ 137 h 137"/>
                    <a:gd name="T2" fmla="*/ 0 w 103"/>
                    <a:gd name="T3" fmla="*/ 137 h 137"/>
                    <a:gd name="T4" fmla="*/ 0 w 103"/>
                    <a:gd name="T5" fmla="*/ 132 h 137"/>
                    <a:gd name="T6" fmla="*/ 14 w 103"/>
                    <a:gd name="T7" fmla="*/ 48 h 137"/>
                    <a:gd name="T8" fmla="*/ 80 w 103"/>
                    <a:gd name="T9" fmla="*/ 33 h 137"/>
                    <a:gd name="T10" fmla="*/ 103 w 103"/>
                    <a:gd name="T11" fmla="*/ 137 h 137"/>
                  </a:gdLst>
                  <a:ahLst/>
                  <a:cxnLst>
                    <a:cxn ang="0">
                      <a:pos x="T0" y="T1"/>
                    </a:cxn>
                    <a:cxn ang="0">
                      <a:pos x="T2" y="T3"/>
                    </a:cxn>
                    <a:cxn ang="0">
                      <a:pos x="T4" y="T5"/>
                    </a:cxn>
                    <a:cxn ang="0">
                      <a:pos x="T6" y="T7"/>
                    </a:cxn>
                    <a:cxn ang="0">
                      <a:pos x="T8" y="T9"/>
                    </a:cxn>
                    <a:cxn ang="0">
                      <a:pos x="T10" y="T11"/>
                    </a:cxn>
                  </a:cxnLst>
                  <a:rect l="0" t="0" r="r" b="b"/>
                  <a:pathLst>
                    <a:path w="103" h="137">
                      <a:moveTo>
                        <a:pt x="103" y="137"/>
                      </a:moveTo>
                      <a:cubicBezTo>
                        <a:pt x="0" y="137"/>
                        <a:pt x="0" y="137"/>
                        <a:pt x="0" y="137"/>
                      </a:cubicBezTo>
                      <a:cubicBezTo>
                        <a:pt x="0" y="132"/>
                        <a:pt x="0" y="132"/>
                        <a:pt x="0" y="132"/>
                      </a:cubicBezTo>
                      <a:cubicBezTo>
                        <a:pt x="0" y="100"/>
                        <a:pt x="5" y="70"/>
                        <a:pt x="14" y="48"/>
                      </a:cubicBezTo>
                      <a:cubicBezTo>
                        <a:pt x="27" y="14"/>
                        <a:pt x="58" y="0"/>
                        <a:pt x="80" y="33"/>
                      </a:cubicBezTo>
                      <a:cubicBezTo>
                        <a:pt x="94" y="54"/>
                        <a:pt x="102" y="92"/>
                        <a:pt x="103" y="137"/>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6"/>
                <p:cNvSpPr>
                  <a:spLocks/>
                </p:cNvSpPr>
                <p:nvPr/>
              </p:nvSpPr>
              <p:spPr bwMode="auto">
                <a:xfrm>
                  <a:off x="3282" y="1616"/>
                  <a:ext cx="997" cy="1090"/>
                </a:xfrm>
                <a:custGeom>
                  <a:avLst/>
                  <a:gdLst>
                    <a:gd name="T0" fmla="*/ 368 w 419"/>
                    <a:gd name="T1" fmla="*/ 115 h 458"/>
                    <a:gd name="T2" fmla="*/ 419 w 419"/>
                    <a:gd name="T3" fmla="*/ 0 h 458"/>
                    <a:gd name="T4" fmla="*/ 51 w 419"/>
                    <a:gd name="T5" fmla="*/ 0 h 458"/>
                    <a:gd name="T6" fmla="*/ 0 w 419"/>
                    <a:gd name="T7" fmla="*/ 115 h 458"/>
                    <a:gd name="T8" fmla="*/ 0 w 419"/>
                    <a:gd name="T9" fmla="*/ 453 h 458"/>
                    <a:gd name="T10" fmla="*/ 363 w 419"/>
                    <a:gd name="T11" fmla="*/ 458 h 458"/>
                  </a:gdLst>
                  <a:ahLst/>
                  <a:cxnLst>
                    <a:cxn ang="0">
                      <a:pos x="T0" y="T1"/>
                    </a:cxn>
                    <a:cxn ang="0">
                      <a:pos x="T2" y="T3"/>
                    </a:cxn>
                    <a:cxn ang="0">
                      <a:pos x="T4" y="T5"/>
                    </a:cxn>
                    <a:cxn ang="0">
                      <a:pos x="T6" y="T7"/>
                    </a:cxn>
                    <a:cxn ang="0">
                      <a:pos x="T8" y="T9"/>
                    </a:cxn>
                    <a:cxn ang="0">
                      <a:pos x="T10" y="T11"/>
                    </a:cxn>
                  </a:cxnLst>
                  <a:rect l="0" t="0" r="r" b="b"/>
                  <a:pathLst>
                    <a:path w="419" h="458">
                      <a:moveTo>
                        <a:pt x="368" y="115"/>
                      </a:moveTo>
                      <a:cubicBezTo>
                        <a:pt x="368" y="52"/>
                        <a:pt x="391" y="0"/>
                        <a:pt x="419" y="0"/>
                      </a:cubicBezTo>
                      <a:cubicBezTo>
                        <a:pt x="51" y="0"/>
                        <a:pt x="51" y="0"/>
                        <a:pt x="51" y="0"/>
                      </a:cubicBezTo>
                      <a:cubicBezTo>
                        <a:pt x="23" y="0"/>
                        <a:pt x="0" y="52"/>
                        <a:pt x="0" y="115"/>
                      </a:cubicBezTo>
                      <a:cubicBezTo>
                        <a:pt x="0" y="453"/>
                        <a:pt x="0" y="453"/>
                        <a:pt x="0" y="453"/>
                      </a:cubicBezTo>
                      <a:cubicBezTo>
                        <a:pt x="85" y="453"/>
                        <a:pt x="277" y="449"/>
                        <a:pt x="363" y="4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a:grpSpLocks noChangeAspect="1"/>
              </p:cNvGrpSpPr>
              <p:nvPr/>
            </p:nvGrpSpPr>
            <p:grpSpPr bwMode="auto">
              <a:xfrm>
                <a:off x="2675571" y="4114800"/>
                <a:ext cx="1505502" cy="1512235"/>
                <a:chOff x="3282" y="1583"/>
                <a:chExt cx="1118" cy="1123"/>
              </a:xfrm>
            </p:grpSpPr>
            <p:sp>
              <p:nvSpPr>
                <p:cNvPr id="21" name="Freeform 5"/>
                <p:cNvSpPr>
                  <a:spLocks/>
                </p:cNvSpPr>
                <p:nvPr/>
              </p:nvSpPr>
              <p:spPr bwMode="auto">
                <a:xfrm>
                  <a:off x="4155" y="1583"/>
                  <a:ext cx="245" cy="326"/>
                </a:xfrm>
                <a:custGeom>
                  <a:avLst/>
                  <a:gdLst>
                    <a:gd name="T0" fmla="*/ 103 w 103"/>
                    <a:gd name="T1" fmla="*/ 137 h 137"/>
                    <a:gd name="T2" fmla="*/ 0 w 103"/>
                    <a:gd name="T3" fmla="*/ 137 h 137"/>
                    <a:gd name="T4" fmla="*/ 0 w 103"/>
                    <a:gd name="T5" fmla="*/ 132 h 137"/>
                    <a:gd name="T6" fmla="*/ 14 w 103"/>
                    <a:gd name="T7" fmla="*/ 48 h 137"/>
                    <a:gd name="T8" fmla="*/ 80 w 103"/>
                    <a:gd name="T9" fmla="*/ 33 h 137"/>
                    <a:gd name="T10" fmla="*/ 103 w 103"/>
                    <a:gd name="T11" fmla="*/ 137 h 137"/>
                  </a:gdLst>
                  <a:ahLst/>
                  <a:cxnLst>
                    <a:cxn ang="0">
                      <a:pos x="T0" y="T1"/>
                    </a:cxn>
                    <a:cxn ang="0">
                      <a:pos x="T2" y="T3"/>
                    </a:cxn>
                    <a:cxn ang="0">
                      <a:pos x="T4" y="T5"/>
                    </a:cxn>
                    <a:cxn ang="0">
                      <a:pos x="T6" y="T7"/>
                    </a:cxn>
                    <a:cxn ang="0">
                      <a:pos x="T8" y="T9"/>
                    </a:cxn>
                    <a:cxn ang="0">
                      <a:pos x="T10" y="T11"/>
                    </a:cxn>
                  </a:cxnLst>
                  <a:rect l="0" t="0" r="r" b="b"/>
                  <a:pathLst>
                    <a:path w="103" h="137">
                      <a:moveTo>
                        <a:pt x="103" y="137"/>
                      </a:moveTo>
                      <a:cubicBezTo>
                        <a:pt x="0" y="137"/>
                        <a:pt x="0" y="137"/>
                        <a:pt x="0" y="137"/>
                      </a:cubicBezTo>
                      <a:cubicBezTo>
                        <a:pt x="0" y="132"/>
                        <a:pt x="0" y="132"/>
                        <a:pt x="0" y="132"/>
                      </a:cubicBezTo>
                      <a:cubicBezTo>
                        <a:pt x="0" y="100"/>
                        <a:pt x="5" y="70"/>
                        <a:pt x="14" y="48"/>
                      </a:cubicBezTo>
                      <a:cubicBezTo>
                        <a:pt x="27" y="14"/>
                        <a:pt x="58" y="0"/>
                        <a:pt x="80" y="33"/>
                      </a:cubicBezTo>
                      <a:cubicBezTo>
                        <a:pt x="94" y="54"/>
                        <a:pt x="102" y="92"/>
                        <a:pt x="103" y="137"/>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6"/>
                <p:cNvSpPr>
                  <a:spLocks/>
                </p:cNvSpPr>
                <p:nvPr/>
              </p:nvSpPr>
              <p:spPr bwMode="auto">
                <a:xfrm>
                  <a:off x="3282" y="1616"/>
                  <a:ext cx="997" cy="1090"/>
                </a:xfrm>
                <a:custGeom>
                  <a:avLst/>
                  <a:gdLst>
                    <a:gd name="T0" fmla="*/ 368 w 419"/>
                    <a:gd name="T1" fmla="*/ 115 h 458"/>
                    <a:gd name="T2" fmla="*/ 419 w 419"/>
                    <a:gd name="T3" fmla="*/ 0 h 458"/>
                    <a:gd name="T4" fmla="*/ 51 w 419"/>
                    <a:gd name="T5" fmla="*/ 0 h 458"/>
                    <a:gd name="T6" fmla="*/ 0 w 419"/>
                    <a:gd name="T7" fmla="*/ 115 h 458"/>
                    <a:gd name="T8" fmla="*/ 0 w 419"/>
                    <a:gd name="T9" fmla="*/ 453 h 458"/>
                    <a:gd name="T10" fmla="*/ 363 w 419"/>
                    <a:gd name="T11" fmla="*/ 458 h 458"/>
                  </a:gdLst>
                  <a:ahLst/>
                  <a:cxnLst>
                    <a:cxn ang="0">
                      <a:pos x="T0" y="T1"/>
                    </a:cxn>
                    <a:cxn ang="0">
                      <a:pos x="T2" y="T3"/>
                    </a:cxn>
                    <a:cxn ang="0">
                      <a:pos x="T4" y="T5"/>
                    </a:cxn>
                    <a:cxn ang="0">
                      <a:pos x="T6" y="T7"/>
                    </a:cxn>
                    <a:cxn ang="0">
                      <a:pos x="T8" y="T9"/>
                    </a:cxn>
                    <a:cxn ang="0">
                      <a:pos x="T10" y="T11"/>
                    </a:cxn>
                  </a:cxnLst>
                  <a:rect l="0" t="0" r="r" b="b"/>
                  <a:pathLst>
                    <a:path w="419" h="458">
                      <a:moveTo>
                        <a:pt x="368" y="115"/>
                      </a:moveTo>
                      <a:cubicBezTo>
                        <a:pt x="368" y="52"/>
                        <a:pt x="391" y="0"/>
                        <a:pt x="419" y="0"/>
                      </a:cubicBezTo>
                      <a:cubicBezTo>
                        <a:pt x="51" y="0"/>
                        <a:pt x="51" y="0"/>
                        <a:pt x="51" y="0"/>
                      </a:cubicBezTo>
                      <a:cubicBezTo>
                        <a:pt x="23" y="0"/>
                        <a:pt x="0" y="52"/>
                        <a:pt x="0" y="115"/>
                      </a:cubicBezTo>
                      <a:cubicBezTo>
                        <a:pt x="0" y="453"/>
                        <a:pt x="0" y="453"/>
                        <a:pt x="0" y="453"/>
                      </a:cubicBezTo>
                      <a:cubicBezTo>
                        <a:pt x="85" y="453"/>
                        <a:pt x="277" y="449"/>
                        <a:pt x="363" y="45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sp>
        <p:nvSpPr>
          <p:cNvPr id="29" name="TextBox 28"/>
          <p:cNvSpPr txBox="1"/>
          <p:nvPr/>
        </p:nvSpPr>
        <p:spPr>
          <a:xfrm>
            <a:off x="6953755" y="5027649"/>
            <a:ext cx="755335" cy="769441"/>
          </a:xfrm>
          <a:prstGeom prst="rect">
            <a:avLst/>
          </a:prstGeom>
          <a:noFill/>
        </p:spPr>
        <p:txBody>
          <a:bodyPr wrap="none" rtlCol="0">
            <a:spAutoFit/>
          </a:bodyPr>
          <a:lstStyle/>
          <a:p>
            <a:r>
              <a:rPr lang="id-ID" sz="4400" b="1" smtClean="0">
                <a:solidFill>
                  <a:schemeClr val="bg1"/>
                </a:solidFill>
              </a:rPr>
              <a:t>04</a:t>
            </a:r>
            <a:endParaRPr lang="id-ID" sz="4400" b="1" dirty="0">
              <a:solidFill>
                <a:schemeClr val="bg1"/>
              </a:solidFill>
            </a:endParaRPr>
          </a:p>
        </p:txBody>
      </p:sp>
      <p:sp>
        <p:nvSpPr>
          <p:cNvPr id="30" name="TextBox 29"/>
          <p:cNvSpPr txBox="1"/>
          <p:nvPr/>
        </p:nvSpPr>
        <p:spPr>
          <a:xfrm>
            <a:off x="7992675" y="4064038"/>
            <a:ext cx="755335" cy="769441"/>
          </a:xfrm>
          <a:prstGeom prst="rect">
            <a:avLst/>
          </a:prstGeom>
          <a:noFill/>
        </p:spPr>
        <p:txBody>
          <a:bodyPr wrap="none" rtlCol="0">
            <a:spAutoFit/>
          </a:bodyPr>
          <a:lstStyle/>
          <a:p>
            <a:r>
              <a:rPr lang="id-ID" sz="4400" b="1" smtClean="0">
                <a:solidFill>
                  <a:schemeClr val="bg1"/>
                </a:solidFill>
              </a:rPr>
              <a:t>03</a:t>
            </a:r>
            <a:endParaRPr lang="id-ID" sz="4400" b="1" dirty="0">
              <a:solidFill>
                <a:schemeClr val="bg1"/>
              </a:solidFill>
            </a:endParaRPr>
          </a:p>
        </p:txBody>
      </p:sp>
      <p:sp>
        <p:nvSpPr>
          <p:cNvPr id="31" name="TextBox 30"/>
          <p:cNvSpPr txBox="1"/>
          <p:nvPr/>
        </p:nvSpPr>
        <p:spPr>
          <a:xfrm>
            <a:off x="8934172" y="3162186"/>
            <a:ext cx="755335" cy="769441"/>
          </a:xfrm>
          <a:prstGeom prst="rect">
            <a:avLst/>
          </a:prstGeom>
          <a:noFill/>
        </p:spPr>
        <p:txBody>
          <a:bodyPr wrap="none" rtlCol="0">
            <a:spAutoFit/>
          </a:bodyPr>
          <a:lstStyle/>
          <a:p>
            <a:r>
              <a:rPr lang="id-ID" sz="4400" b="1" smtClean="0">
                <a:solidFill>
                  <a:schemeClr val="bg1"/>
                </a:solidFill>
              </a:rPr>
              <a:t>02</a:t>
            </a:r>
            <a:endParaRPr lang="id-ID" sz="4400" b="1" dirty="0">
              <a:solidFill>
                <a:schemeClr val="bg1"/>
              </a:solidFill>
            </a:endParaRPr>
          </a:p>
        </p:txBody>
      </p:sp>
      <p:sp>
        <p:nvSpPr>
          <p:cNvPr id="32" name="TextBox 31"/>
          <p:cNvSpPr txBox="1"/>
          <p:nvPr/>
        </p:nvSpPr>
        <p:spPr>
          <a:xfrm>
            <a:off x="9889689" y="2261712"/>
            <a:ext cx="755335" cy="769441"/>
          </a:xfrm>
          <a:prstGeom prst="rect">
            <a:avLst/>
          </a:prstGeom>
          <a:noFill/>
        </p:spPr>
        <p:txBody>
          <a:bodyPr wrap="none" rtlCol="0">
            <a:spAutoFit/>
          </a:bodyPr>
          <a:lstStyle/>
          <a:p>
            <a:r>
              <a:rPr lang="id-ID" sz="4400" b="1" smtClean="0">
                <a:solidFill>
                  <a:schemeClr val="bg1"/>
                </a:solidFill>
              </a:rPr>
              <a:t>01</a:t>
            </a:r>
            <a:endParaRPr lang="id-ID" sz="4400" b="1" dirty="0">
              <a:solidFill>
                <a:schemeClr val="bg1"/>
              </a:solidFill>
            </a:endParaRPr>
          </a:p>
        </p:txBody>
      </p:sp>
      <p:grpSp>
        <p:nvGrpSpPr>
          <p:cNvPr id="39" name="Group 38"/>
          <p:cNvGrpSpPr/>
          <p:nvPr/>
        </p:nvGrpSpPr>
        <p:grpSpPr>
          <a:xfrm>
            <a:off x="1351576" y="2327416"/>
            <a:ext cx="5119291" cy="3522537"/>
            <a:chOff x="6293223" y="2375736"/>
            <a:chExt cx="5119291" cy="3522537"/>
          </a:xfrm>
        </p:grpSpPr>
        <p:cxnSp>
          <p:nvCxnSpPr>
            <p:cNvPr id="40" name="Straight Connector 39"/>
            <p:cNvCxnSpPr/>
            <p:nvPr/>
          </p:nvCxnSpPr>
          <p:spPr>
            <a:xfrm>
              <a:off x="6293223" y="2433109"/>
              <a:ext cx="0" cy="58084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6417015" y="2375736"/>
              <a:ext cx="4979075" cy="722644"/>
              <a:chOff x="6518159" y="2650753"/>
              <a:chExt cx="4979075" cy="722644"/>
            </a:xfrm>
          </p:grpSpPr>
          <p:sp>
            <p:nvSpPr>
              <p:cNvPr id="54" name="TextBox 53"/>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55" name="TextBox 54"/>
              <p:cNvSpPr txBox="1"/>
              <p:nvPr/>
            </p:nvSpPr>
            <p:spPr>
              <a:xfrm>
                <a:off x="6526371" y="2650753"/>
                <a:ext cx="925546"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Pre Order</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42" name="Group 41"/>
            <p:cNvGrpSpPr/>
            <p:nvPr/>
          </p:nvGrpSpPr>
          <p:grpSpPr>
            <a:xfrm>
              <a:off x="6425227" y="3232287"/>
              <a:ext cx="4979075" cy="722644"/>
              <a:chOff x="6518159" y="2650753"/>
              <a:chExt cx="4979075" cy="722644"/>
            </a:xfrm>
          </p:grpSpPr>
          <p:sp>
            <p:nvSpPr>
              <p:cNvPr id="52" name="TextBox 51"/>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53" name="TextBox 52"/>
              <p:cNvSpPr txBox="1"/>
              <p:nvPr/>
            </p:nvSpPr>
            <p:spPr>
              <a:xfrm>
                <a:off x="6526371" y="2650753"/>
                <a:ext cx="1536418"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Ergonomy Design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43" name="Group 42"/>
            <p:cNvGrpSpPr/>
            <p:nvPr/>
          </p:nvGrpSpPr>
          <p:grpSpPr>
            <a:xfrm>
              <a:off x="6433439" y="4165284"/>
              <a:ext cx="4979075" cy="722644"/>
              <a:chOff x="6518159" y="2650753"/>
              <a:chExt cx="4979075" cy="722644"/>
            </a:xfrm>
          </p:grpSpPr>
          <p:sp>
            <p:nvSpPr>
              <p:cNvPr id="50" name="TextBox 49"/>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51" name="TextBox 50"/>
              <p:cNvSpPr txBox="1"/>
              <p:nvPr/>
            </p:nvSpPr>
            <p:spPr>
              <a:xfrm>
                <a:off x="6526371" y="2650753"/>
                <a:ext cx="1461782"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Product Division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44" name="Group 43"/>
            <p:cNvGrpSpPr/>
            <p:nvPr/>
          </p:nvGrpSpPr>
          <p:grpSpPr>
            <a:xfrm>
              <a:off x="6417014" y="5175629"/>
              <a:ext cx="4979075" cy="722644"/>
              <a:chOff x="6518159" y="2650753"/>
              <a:chExt cx="4979075" cy="722644"/>
            </a:xfrm>
          </p:grpSpPr>
          <p:sp>
            <p:nvSpPr>
              <p:cNvPr id="48" name="TextBox 47"/>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49" name="TextBox 48"/>
              <p:cNvSpPr txBox="1"/>
              <p:nvPr/>
            </p:nvSpPr>
            <p:spPr>
              <a:xfrm>
                <a:off x="6526371" y="2650753"/>
                <a:ext cx="742611"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Finalize</a:t>
                </a:r>
                <a:endParaRPr lang="id-ID" sz="1400" b="1" dirty="0">
                  <a:solidFill>
                    <a:schemeClr val="accent6"/>
                  </a:solidFill>
                  <a:latin typeface="Lato" panose="020F0502020204030203" pitchFamily="34" charset="0"/>
                  <a:cs typeface="Lato" panose="020F0502020204030203" pitchFamily="34" charset="0"/>
                </a:endParaRPr>
              </a:p>
            </p:txBody>
          </p:sp>
        </p:grpSp>
        <p:cxnSp>
          <p:nvCxnSpPr>
            <p:cNvPr id="45" name="Straight Connector 44"/>
            <p:cNvCxnSpPr/>
            <p:nvPr/>
          </p:nvCxnSpPr>
          <p:spPr>
            <a:xfrm>
              <a:off x="6293223" y="3292422"/>
              <a:ext cx="0" cy="580849"/>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293223" y="5200420"/>
              <a:ext cx="0" cy="580849"/>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6293223" y="4216633"/>
              <a:ext cx="0" cy="580849"/>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679039" y="2417598"/>
            <a:ext cx="540534"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7" name="TextBox 56"/>
          <p:cNvSpPr txBox="1"/>
          <p:nvPr/>
        </p:nvSpPr>
        <p:spPr>
          <a:xfrm>
            <a:off x="682368" y="3282219"/>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8" name="TextBox 57"/>
          <p:cNvSpPr txBox="1"/>
          <p:nvPr/>
        </p:nvSpPr>
        <p:spPr>
          <a:xfrm>
            <a:off x="687871" y="4227904"/>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9" name="TextBox 58"/>
          <p:cNvSpPr txBox="1"/>
          <p:nvPr/>
        </p:nvSpPr>
        <p:spPr>
          <a:xfrm>
            <a:off x="687215" y="5155264"/>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04</a:t>
            </a:r>
            <a:endParaRPr lang="id-ID" sz="2400" b="1" dirty="0">
              <a:solidFill>
                <a:schemeClr val="accent6"/>
              </a:solidFill>
              <a:latin typeface="Lato Light" panose="020F0402020204030203" pitchFamily="34" charset="0"/>
              <a:cs typeface="Lato Light" panose="020F0402020204030203" pitchFamily="34" charset="0"/>
            </a:endParaRPr>
          </a:p>
        </p:txBody>
      </p:sp>
    </p:spTree>
    <p:extLst>
      <p:ext uri="{BB962C8B-B14F-4D97-AF65-F5344CB8AC3E}">
        <p14:creationId xmlns:p14="http://schemas.microsoft.com/office/powerpoint/2010/main" val="322361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fade">
                                      <p:cBhvr>
                                        <p:cTn id="21" dur="500"/>
                                        <p:tgtEl>
                                          <p:spTgt spid="30"/>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9" grpId="0"/>
      <p:bldP spid="30" grpId="0"/>
      <p:bldP spid="31" grpId="0"/>
      <p:bldP spid="3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Phone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36</a:t>
              </a:fld>
              <a:endParaRPr lang="en-US" sz="1000" dirty="0">
                <a:solidFill>
                  <a:schemeClr val="bg1"/>
                </a:solidFill>
                <a:latin typeface="Lato" pitchFamily="34" charset="0"/>
              </a:endParaRPr>
            </a:p>
          </p:txBody>
        </p:sp>
      </p:grpSp>
      <p:grpSp>
        <p:nvGrpSpPr>
          <p:cNvPr id="9" name="Group 137"/>
          <p:cNvGrpSpPr>
            <a:grpSpLocks noChangeAspect="1"/>
          </p:cNvGrpSpPr>
          <p:nvPr/>
        </p:nvGrpSpPr>
        <p:grpSpPr bwMode="auto">
          <a:xfrm>
            <a:off x="1499573" y="1926108"/>
            <a:ext cx="3868738" cy="4100513"/>
            <a:chOff x="853" y="1144"/>
            <a:chExt cx="2437" cy="2583"/>
          </a:xfrm>
        </p:grpSpPr>
        <p:sp>
          <p:nvSpPr>
            <p:cNvPr id="10" name="Freeform 138"/>
            <p:cNvSpPr>
              <a:spLocks/>
            </p:cNvSpPr>
            <p:nvPr/>
          </p:nvSpPr>
          <p:spPr bwMode="auto">
            <a:xfrm>
              <a:off x="1936" y="2485"/>
              <a:ext cx="1354" cy="893"/>
            </a:xfrm>
            <a:custGeom>
              <a:avLst/>
              <a:gdLst>
                <a:gd name="T0" fmla="*/ 1182 w 1182"/>
                <a:gd name="T1" fmla="*/ 0 h 780"/>
                <a:gd name="T2" fmla="*/ 0 w 1182"/>
                <a:gd name="T3" fmla="*/ 185 h 780"/>
                <a:gd name="T4" fmla="*/ 0 w 1182"/>
                <a:gd name="T5" fmla="*/ 770 h 780"/>
                <a:gd name="T6" fmla="*/ 1182 w 1182"/>
                <a:gd name="T7" fmla="*/ 585 h 780"/>
                <a:gd name="T8" fmla="*/ 1182 w 1182"/>
                <a:gd name="T9" fmla="*/ 0 h 780"/>
              </a:gdLst>
              <a:ahLst/>
              <a:cxnLst>
                <a:cxn ang="0">
                  <a:pos x="T0" y="T1"/>
                </a:cxn>
                <a:cxn ang="0">
                  <a:pos x="T2" y="T3"/>
                </a:cxn>
                <a:cxn ang="0">
                  <a:pos x="T4" y="T5"/>
                </a:cxn>
                <a:cxn ang="0">
                  <a:pos x="T6" y="T7"/>
                </a:cxn>
                <a:cxn ang="0">
                  <a:pos x="T8" y="T9"/>
                </a:cxn>
              </a:cxnLst>
              <a:rect l="0" t="0" r="r" b="b"/>
              <a:pathLst>
                <a:path w="1182" h="780">
                  <a:moveTo>
                    <a:pt x="1182" y="0"/>
                  </a:moveTo>
                  <a:cubicBezTo>
                    <a:pt x="727" y="152"/>
                    <a:pt x="343" y="195"/>
                    <a:pt x="0" y="185"/>
                  </a:cubicBezTo>
                  <a:cubicBezTo>
                    <a:pt x="0" y="770"/>
                    <a:pt x="0" y="770"/>
                    <a:pt x="0" y="770"/>
                  </a:cubicBezTo>
                  <a:cubicBezTo>
                    <a:pt x="343" y="780"/>
                    <a:pt x="727" y="738"/>
                    <a:pt x="1182" y="585"/>
                  </a:cubicBezTo>
                  <a:lnTo>
                    <a:pt x="118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39"/>
            <p:cNvSpPr>
              <a:spLocks/>
            </p:cNvSpPr>
            <p:nvPr/>
          </p:nvSpPr>
          <p:spPr bwMode="auto">
            <a:xfrm>
              <a:off x="853" y="1144"/>
              <a:ext cx="1316" cy="2583"/>
            </a:xfrm>
            <a:custGeom>
              <a:avLst/>
              <a:gdLst>
                <a:gd name="T0" fmla="*/ 907 w 1149"/>
                <a:gd name="T1" fmla="*/ 1 h 2256"/>
                <a:gd name="T2" fmla="*/ 236 w 1149"/>
                <a:gd name="T3" fmla="*/ 3 h 2256"/>
                <a:gd name="T4" fmla="*/ 1 w 1149"/>
                <a:gd name="T5" fmla="*/ 240 h 2256"/>
                <a:gd name="T6" fmla="*/ 6 w 1149"/>
                <a:gd name="T7" fmla="*/ 2020 h 2256"/>
                <a:gd name="T8" fmla="*/ 243 w 1149"/>
                <a:gd name="T9" fmla="*/ 2255 h 2256"/>
                <a:gd name="T10" fmla="*/ 913 w 1149"/>
                <a:gd name="T11" fmla="*/ 2253 h 2256"/>
                <a:gd name="T12" fmla="*/ 1149 w 1149"/>
                <a:gd name="T13" fmla="*/ 2017 h 2256"/>
                <a:gd name="T14" fmla="*/ 1144 w 1149"/>
                <a:gd name="T15" fmla="*/ 236 h 2256"/>
                <a:gd name="T16" fmla="*/ 907 w 1149"/>
                <a:gd name="T17" fmla="*/ 1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9" h="2256">
                  <a:moveTo>
                    <a:pt x="907" y="1"/>
                  </a:moveTo>
                  <a:cubicBezTo>
                    <a:pt x="236" y="3"/>
                    <a:pt x="236" y="3"/>
                    <a:pt x="236" y="3"/>
                  </a:cubicBezTo>
                  <a:cubicBezTo>
                    <a:pt x="106" y="3"/>
                    <a:pt x="0" y="110"/>
                    <a:pt x="1" y="240"/>
                  </a:cubicBezTo>
                  <a:cubicBezTo>
                    <a:pt x="6" y="2020"/>
                    <a:pt x="6" y="2020"/>
                    <a:pt x="6" y="2020"/>
                  </a:cubicBezTo>
                  <a:cubicBezTo>
                    <a:pt x="6" y="2150"/>
                    <a:pt x="113" y="2256"/>
                    <a:pt x="243" y="2255"/>
                  </a:cubicBezTo>
                  <a:cubicBezTo>
                    <a:pt x="913" y="2253"/>
                    <a:pt x="913" y="2253"/>
                    <a:pt x="913" y="2253"/>
                  </a:cubicBezTo>
                  <a:cubicBezTo>
                    <a:pt x="1043" y="2253"/>
                    <a:pt x="1149" y="2147"/>
                    <a:pt x="1149" y="2017"/>
                  </a:cubicBezTo>
                  <a:cubicBezTo>
                    <a:pt x="1144" y="236"/>
                    <a:pt x="1144" y="236"/>
                    <a:pt x="1144" y="236"/>
                  </a:cubicBezTo>
                  <a:cubicBezTo>
                    <a:pt x="1143" y="106"/>
                    <a:pt x="1037" y="0"/>
                    <a:pt x="907" y="1"/>
                  </a:cubicBez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40"/>
            <p:cNvSpPr>
              <a:spLocks/>
            </p:cNvSpPr>
            <p:nvPr/>
          </p:nvSpPr>
          <p:spPr bwMode="auto">
            <a:xfrm>
              <a:off x="1289" y="1209"/>
              <a:ext cx="437" cy="40"/>
            </a:xfrm>
            <a:custGeom>
              <a:avLst/>
              <a:gdLst>
                <a:gd name="T0" fmla="*/ 364 w 381"/>
                <a:gd name="T1" fmla="*/ 0 h 35"/>
                <a:gd name="T2" fmla="*/ 17 w 381"/>
                <a:gd name="T3" fmla="*/ 1 h 35"/>
                <a:gd name="T4" fmla="*/ 0 w 381"/>
                <a:gd name="T5" fmla="*/ 18 h 35"/>
                <a:gd name="T6" fmla="*/ 0 w 381"/>
                <a:gd name="T7" fmla="*/ 18 h 35"/>
                <a:gd name="T8" fmla="*/ 18 w 381"/>
                <a:gd name="T9" fmla="*/ 35 h 35"/>
                <a:gd name="T10" fmla="*/ 364 w 381"/>
                <a:gd name="T11" fmla="*/ 34 h 35"/>
                <a:gd name="T12" fmla="*/ 381 w 381"/>
                <a:gd name="T13" fmla="*/ 17 h 35"/>
                <a:gd name="T14" fmla="*/ 381 w 381"/>
                <a:gd name="T15" fmla="*/ 17 h 35"/>
                <a:gd name="T16" fmla="*/ 364 w 38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1" h="35">
                  <a:moveTo>
                    <a:pt x="364" y="0"/>
                  </a:moveTo>
                  <a:cubicBezTo>
                    <a:pt x="17" y="1"/>
                    <a:pt x="17" y="1"/>
                    <a:pt x="17" y="1"/>
                  </a:cubicBezTo>
                  <a:cubicBezTo>
                    <a:pt x="8" y="1"/>
                    <a:pt x="0" y="9"/>
                    <a:pt x="0" y="18"/>
                  </a:cubicBezTo>
                  <a:cubicBezTo>
                    <a:pt x="0" y="18"/>
                    <a:pt x="0" y="18"/>
                    <a:pt x="0" y="18"/>
                  </a:cubicBezTo>
                  <a:cubicBezTo>
                    <a:pt x="0" y="28"/>
                    <a:pt x="8" y="35"/>
                    <a:pt x="18" y="35"/>
                  </a:cubicBezTo>
                  <a:cubicBezTo>
                    <a:pt x="364" y="34"/>
                    <a:pt x="364" y="34"/>
                    <a:pt x="364" y="34"/>
                  </a:cubicBezTo>
                  <a:cubicBezTo>
                    <a:pt x="373" y="34"/>
                    <a:pt x="381" y="26"/>
                    <a:pt x="381" y="17"/>
                  </a:cubicBezTo>
                  <a:cubicBezTo>
                    <a:pt x="381" y="17"/>
                    <a:pt x="381" y="17"/>
                    <a:pt x="381" y="17"/>
                  </a:cubicBezTo>
                  <a:cubicBezTo>
                    <a:pt x="381" y="8"/>
                    <a:pt x="373" y="0"/>
                    <a:pt x="36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41"/>
            <p:cNvSpPr>
              <a:spLocks noEditPoints="1"/>
            </p:cNvSpPr>
            <p:nvPr/>
          </p:nvSpPr>
          <p:spPr bwMode="auto">
            <a:xfrm>
              <a:off x="1420" y="3452"/>
              <a:ext cx="190" cy="190"/>
            </a:xfrm>
            <a:custGeom>
              <a:avLst/>
              <a:gdLst>
                <a:gd name="T0" fmla="*/ 83 w 166"/>
                <a:gd name="T1" fmla="*/ 39 h 166"/>
                <a:gd name="T2" fmla="*/ 126 w 166"/>
                <a:gd name="T3" fmla="*/ 81 h 166"/>
                <a:gd name="T4" fmla="*/ 126 w 166"/>
                <a:gd name="T5" fmla="*/ 129 h 166"/>
                <a:gd name="T6" fmla="*/ 96 w 166"/>
                <a:gd name="T7" fmla="*/ 129 h 166"/>
                <a:gd name="T8" fmla="*/ 96 w 166"/>
                <a:gd name="T9" fmla="*/ 107 h 166"/>
                <a:gd name="T10" fmla="*/ 83 w 166"/>
                <a:gd name="T11" fmla="*/ 94 h 166"/>
                <a:gd name="T12" fmla="*/ 83 w 166"/>
                <a:gd name="T13" fmla="*/ 166 h 166"/>
                <a:gd name="T14" fmla="*/ 83 w 166"/>
                <a:gd name="T15" fmla="*/ 166 h 166"/>
                <a:gd name="T16" fmla="*/ 166 w 166"/>
                <a:gd name="T17" fmla="*/ 83 h 166"/>
                <a:gd name="T18" fmla="*/ 83 w 166"/>
                <a:gd name="T19" fmla="*/ 0 h 166"/>
                <a:gd name="T20" fmla="*/ 83 w 166"/>
                <a:gd name="T21" fmla="*/ 20 h 166"/>
                <a:gd name="T22" fmla="*/ 142 w 166"/>
                <a:gd name="T23" fmla="*/ 78 h 166"/>
                <a:gd name="T24" fmla="*/ 136 w 166"/>
                <a:gd name="T25" fmla="*/ 84 h 166"/>
                <a:gd name="T26" fmla="*/ 83 w 166"/>
                <a:gd name="T27" fmla="*/ 32 h 166"/>
                <a:gd name="T28" fmla="*/ 83 w 166"/>
                <a:gd name="T29" fmla="*/ 39 h 166"/>
                <a:gd name="T30" fmla="*/ 83 w 166"/>
                <a:gd name="T31" fmla="*/ 38 h 166"/>
                <a:gd name="T32" fmla="*/ 83 w 166"/>
                <a:gd name="T33" fmla="*/ 39 h 166"/>
                <a:gd name="T34" fmla="*/ 83 w 166"/>
                <a:gd name="T35" fmla="*/ 32 h 166"/>
                <a:gd name="T36" fmla="*/ 83 w 166"/>
                <a:gd name="T37" fmla="*/ 32 h 166"/>
                <a:gd name="T38" fmla="*/ 30 w 166"/>
                <a:gd name="T39" fmla="*/ 85 h 166"/>
                <a:gd name="T40" fmla="*/ 24 w 166"/>
                <a:gd name="T41" fmla="*/ 79 h 166"/>
                <a:gd name="T42" fmla="*/ 48 w 166"/>
                <a:gd name="T43" fmla="*/ 54 h 166"/>
                <a:gd name="T44" fmla="*/ 48 w 166"/>
                <a:gd name="T45" fmla="*/ 26 h 166"/>
                <a:gd name="T46" fmla="*/ 61 w 166"/>
                <a:gd name="T47" fmla="*/ 26 h 166"/>
                <a:gd name="T48" fmla="*/ 61 w 166"/>
                <a:gd name="T49" fmla="*/ 41 h 166"/>
                <a:gd name="T50" fmla="*/ 83 w 166"/>
                <a:gd name="T51" fmla="*/ 19 h 166"/>
                <a:gd name="T52" fmla="*/ 83 w 166"/>
                <a:gd name="T53" fmla="*/ 20 h 166"/>
                <a:gd name="T54" fmla="*/ 83 w 166"/>
                <a:gd name="T55" fmla="*/ 0 h 166"/>
                <a:gd name="T56" fmla="*/ 83 w 166"/>
                <a:gd name="T57" fmla="*/ 0 h 166"/>
                <a:gd name="T58" fmla="*/ 0 w 166"/>
                <a:gd name="T59" fmla="*/ 83 h 166"/>
                <a:gd name="T60" fmla="*/ 83 w 166"/>
                <a:gd name="T61" fmla="*/ 166 h 166"/>
                <a:gd name="T62" fmla="*/ 83 w 166"/>
                <a:gd name="T63" fmla="*/ 94 h 166"/>
                <a:gd name="T64" fmla="*/ 83 w 166"/>
                <a:gd name="T65" fmla="*/ 94 h 166"/>
                <a:gd name="T66" fmla="*/ 70 w 166"/>
                <a:gd name="T67" fmla="*/ 107 h 166"/>
                <a:gd name="T68" fmla="*/ 70 w 166"/>
                <a:gd name="T69" fmla="*/ 129 h 166"/>
                <a:gd name="T70" fmla="*/ 40 w 166"/>
                <a:gd name="T71" fmla="*/ 129 h 166"/>
                <a:gd name="T72" fmla="*/ 40 w 166"/>
                <a:gd name="T73" fmla="*/ 82 h 166"/>
                <a:gd name="T74" fmla="*/ 83 w 166"/>
                <a:gd name="T75" fmla="*/ 3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66">
                  <a:moveTo>
                    <a:pt x="83" y="39"/>
                  </a:moveTo>
                  <a:cubicBezTo>
                    <a:pt x="126" y="81"/>
                    <a:pt x="126" y="81"/>
                    <a:pt x="126" y="81"/>
                  </a:cubicBezTo>
                  <a:cubicBezTo>
                    <a:pt x="126" y="129"/>
                    <a:pt x="126" y="129"/>
                    <a:pt x="126" y="129"/>
                  </a:cubicBezTo>
                  <a:cubicBezTo>
                    <a:pt x="96" y="129"/>
                    <a:pt x="96" y="129"/>
                    <a:pt x="96" y="129"/>
                  </a:cubicBezTo>
                  <a:cubicBezTo>
                    <a:pt x="96" y="107"/>
                    <a:pt x="96" y="107"/>
                    <a:pt x="96" y="107"/>
                  </a:cubicBezTo>
                  <a:cubicBezTo>
                    <a:pt x="96" y="100"/>
                    <a:pt x="90" y="94"/>
                    <a:pt x="83" y="94"/>
                  </a:cubicBezTo>
                  <a:cubicBezTo>
                    <a:pt x="83" y="166"/>
                    <a:pt x="83" y="166"/>
                    <a:pt x="83" y="166"/>
                  </a:cubicBezTo>
                  <a:cubicBezTo>
                    <a:pt x="83" y="166"/>
                    <a:pt x="83" y="166"/>
                    <a:pt x="83" y="166"/>
                  </a:cubicBezTo>
                  <a:cubicBezTo>
                    <a:pt x="129" y="166"/>
                    <a:pt x="166" y="128"/>
                    <a:pt x="166" y="83"/>
                  </a:cubicBezTo>
                  <a:cubicBezTo>
                    <a:pt x="166" y="37"/>
                    <a:pt x="129" y="0"/>
                    <a:pt x="83" y="0"/>
                  </a:cubicBezTo>
                  <a:cubicBezTo>
                    <a:pt x="83" y="20"/>
                    <a:pt x="83" y="20"/>
                    <a:pt x="83" y="20"/>
                  </a:cubicBezTo>
                  <a:cubicBezTo>
                    <a:pt x="142" y="78"/>
                    <a:pt x="142" y="78"/>
                    <a:pt x="142" y="78"/>
                  </a:cubicBezTo>
                  <a:cubicBezTo>
                    <a:pt x="136" y="84"/>
                    <a:pt x="136" y="84"/>
                    <a:pt x="136" y="84"/>
                  </a:cubicBezTo>
                  <a:cubicBezTo>
                    <a:pt x="83" y="32"/>
                    <a:pt x="83" y="32"/>
                    <a:pt x="83" y="32"/>
                  </a:cubicBezTo>
                  <a:lnTo>
                    <a:pt x="83" y="39"/>
                  </a:lnTo>
                  <a:close/>
                  <a:moveTo>
                    <a:pt x="83" y="38"/>
                  </a:moveTo>
                  <a:cubicBezTo>
                    <a:pt x="83" y="39"/>
                    <a:pt x="83" y="39"/>
                    <a:pt x="83" y="39"/>
                  </a:cubicBezTo>
                  <a:cubicBezTo>
                    <a:pt x="83" y="32"/>
                    <a:pt x="83" y="32"/>
                    <a:pt x="83" y="32"/>
                  </a:cubicBezTo>
                  <a:cubicBezTo>
                    <a:pt x="83" y="32"/>
                    <a:pt x="83" y="32"/>
                    <a:pt x="83" y="32"/>
                  </a:cubicBezTo>
                  <a:cubicBezTo>
                    <a:pt x="30" y="85"/>
                    <a:pt x="30" y="85"/>
                    <a:pt x="30" y="85"/>
                  </a:cubicBezTo>
                  <a:cubicBezTo>
                    <a:pt x="24" y="79"/>
                    <a:pt x="24" y="79"/>
                    <a:pt x="24" y="79"/>
                  </a:cubicBezTo>
                  <a:cubicBezTo>
                    <a:pt x="48" y="54"/>
                    <a:pt x="48" y="54"/>
                    <a:pt x="48" y="54"/>
                  </a:cubicBezTo>
                  <a:cubicBezTo>
                    <a:pt x="48" y="26"/>
                    <a:pt x="48" y="26"/>
                    <a:pt x="48" y="26"/>
                  </a:cubicBezTo>
                  <a:cubicBezTo>
                    <a:pt x="61" y="26"/>
                    <a:pt x="61" y="26"/>
                    <a:pt x="61" y="26"/>
                  </a:cubicBezTo>
                  <a:cubicBezTo>
                    <a:pt x="61" y="41"/>
                    <a:pt x="61" y="41"/>
                    <a:pt x="61" y="41"/>
                  </a:cubicBezTo>
                  <a:cubicBezTo>
                    <a:pt x="83" y="19"/>
                    <a:pt x="83" y="19"/>
                    <a:pt x="83" y="19"/>
                  </a:cubicBezTo>
                  <a:cubicBezTo>
                    <a:pt x="83" y="20"/>
                    <a:pt x="83" y="20"/>
                    <a:pt x="83" y="20"/>
                  </a:cubicBezTo>
                  <a:cubicBezTo>
                    <a:pt x="83" y="0"/>
                    <a:pt x="83" y="0"/>
                    <a:pt x="83" y="0"/>
                  </a:cubicBezTo>
                  <a:cubicBezTo>
                    <a:pt x="83" y="0"/>
                    <a:pt x="83" y="0"/>
                    <a:pt x="83" y="0"/>
                  </a:cubicBezTo>
                  <a:cubicBezTo>
                    <a:pt x="37" y="0"/>
                    <a:pt x="0" y="37"/>
                    <a:pt x="0" y="83"/>
                  </a:cubicBezTo>
                  <a:cubicBezTo>
                    <a:pt x="0" y="129"/>
                    <a:pt x="37" y="166"/>
                    <a:pt x="83" y="166"/>
                  </a:cubicBezTo>
                  <a:cubicBezTo>
                    <a:pt x="83" y="94"/>
                    <a:pt x="83" y="94"/>
                    <a:pt x="83" y="94"/>
                  </a:cubicBezTo>
                  <a:cubicBezTo>
                    <a:pt x="83" y="94"/>
                    <a:pt x="83" y="94"/>
                    <a:pt x="83" y="94"/>
                  </a:cubicBezTo>
                  <a:cubicBezTo>
                    <a:pt x="76" y="94"/>
                    <a:pt x="70" y="100"/>
                    <a:pt x="70" y="107"/>
                  </a:cubicBezTo>
                  <a:cubicBezTo>
                    <a:pt x="70" y="129"/>
                    <a:pt x="70" y="129"/>
                    <a:pt x="70" y="129"/>
                  </a:cubicBezTo>
                  <a:cubicBezTo>
                    <a:pt x="40" y="129"/>
                    <a:pt x="40" y="129"/>
                    <a:pt x="40" y="129"/>
                  </a:cubicBezTo>
                  <a:cubicBezTo>
                    <a:pt x="40" y="82"/>
                    <a:pt x="40" y="82"/>
                    <a:pt x="40" y="82"/>
                  </a:cubicBezTo>
                  <a:lnTo>
                    <a:pt x="83" y="38"/>
                  </a:lnTo>
                  <a:close/>
                </a:path>
              </a:pathLst>
            </a:custGeom>
            <a:solidFill>
              <a:srgbClr val="BD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2"/>
            <p:cNvSpPr>
              <a:spLocks/>
            </p:cNvSpPr>
            <p:nvPr/>
          </p:nvSpPr>
          <p:spPr bwMode="auto">
            <a:xfrm>
              <a:off x="1936" y="1809"/>
              <a:ext cx="1354" cy="894"/>
            </a:xfrm>
            <a:custGeom>
              <a:avLst/>
              <a:gdLst>
                <a:gd name="T0" fmla="*/ 1182 w 1182"/>
                <a:gd name="T1" fmla="*/ 0 h 781"/>
                <a:gd name="T2" fmla="*/ 0 w 1182"/>
                <a:gd name="T3" fmla="*/ 185 h 781"/>
                <a:gd name="T4" fmla="*/ 0 w 1182"/>
                <a:gd name="T5" fmla="*/ 771 h 781"/>
                <a:gd name="T6" fmla="*/ 1182 w 1182"/>
                <a:gd name="T7" fmla="*/ 586 h 781"/>
                <a:gd name="T8" fmla="*/ 1182 w 1182"/>
                <a:gd name="T9" fmla="*/ 0 h 781"/>
              </a:gdLst>
              <a:ahLst/>
              <a:cxnLst>
                <a:cxn ang="0">
                  <a:pos x="T0" y="T1"/>
                </a:cxn>
                <a:cxn ang="0">
                  <a:pos x="T2" y="T3"/>
                </a:cxn>
                <a:cxn ang="0">
                  <a:pos x="T4" y="T5"/>
                </a:cxn>
                <a:cxn ang="0">
                  <a:pos x="T6" y="T7"/>
                </a:cxn>
                <a:cxn ang="0">
                  <a:pos x="T8" y="T9"/>
                </a:cxn>
              </a:cxnLst>
              <a:rect l="0" t="0" r="r" b="b"/>
              <a:pathLst>
                <a:path w="1182" h="781">
                  <a:moveTo>
                    <a:pt x="1182" y="0"/>
                  </a:moveTo>
                  <a:cubicBezTo>
                    <a:pt x="727" y="153"/>
                    <a:pt x="343" y="196"/>
                    <a:pt x="0" y="185"/>
                  </a:cubicBezTo>
                  <a:cubicBezTo>
                    <a:pt x="0" y="771"/>
                    <a:pt x="0" y="771"/>
                    <a:pt x="0" y="771"/>
                  </a:cubicBezTo>
                  <a:cubicBezTo>
                    <a:pt x="343" y="781"/>
                    <a:pt x="727" y="738"/>
                    <a:pt x="1182" y="586"/>
                  </a:cubicBezTo>
                  <a:lnTo>
                    <a:pt x="1182"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3"/>
            <p:cNvSpPr>
              <a:spLocks/>
            </p:cNvSpPr>
            <p:nvPr/>
          </p:nvSpPr>
          <p:spPr bwMode="auto">
            <a:xfrm>
              <a:off x="1936" y="1240"/>
              <a:ext cx="1044" cy="799"/>
            </a:xfrm>
            <a:custGeom>
              <a:avLst/>
              <a:gdLst>
                <a:gd name="T0" fmla="*/ 911 w 911"/>
                <a:gd name="T1" fmla="*/ 0 h 698"/>
                <a:gd name="T2" fmla="*/ 0 w 911"/>
                <a:gd name="T3" fmla="*/ 105 h 698"/>
                <a:gd name="T4" fmla="*/ 0 w 911"/>
                <a:gd name="T5" fmla="*/ 690 h 698"/>
                <a:gd name="T6" fmla="*/ 911 w 911"/>
                <a:gd name="T7" fmla="*/ 585 h 698"/>
                <a:gd name="T8" fmla="*/ 911 w 911"/>
                <a:gd name="T9" fmla="*/ 0 h 698"/>
              </a:gdLst>
              <a:ahLst/>
              <a:cxnLst>
                <a:cxn ang="0">
                  <a:pos x="T0" y="T1"/>
                </a:cxn>
                <a:cxn ang="0">
                  <a:pos x="T2" y="T3"/>
                </a:cxn>
                <a:cxn ang="0">
                  <a:pos x="T4" y="T5"/>
                </a:cxn>
                <a:cxn ang="0">
                  <a:pos x="T6" y="T7"/>
                </a:cxn>
                <a:cxn ang="0">
                  <a:pos x="T8" y="T9"/>
                </a:cxn>
              </a:cxnLst>
              <a:rect l="0" t="0" r="r" b="b"/>
              <a:pathLst>
                <a:path w="911" h="698">
                  <a:moveTo>
                    <a:pt x="911" y="0"/>
                  </a:moveTo>
                  <a:cubicBezTo>
                    <a:pt x="571" y="87"/>
                    <a:pt x="272" y="113"/>
                    <a:pt x="0" y="105"/>
                  </a:cubicBezTo>
                  <a:cubicBezTo>
                    <a:pt x="0" y="690"/>
                    <a:pt x="0" y="690"/>
                    <a:pt x="0" y="690"/>
                  </a:cubicBezTo>
                  <a:cubicBezTo>
                    <a:pt x="272" y="698"/>
                    <a:pt x="571" y="673"/>
                    <a:pt x="911" y="585"/>
                  </a:cubicBezTo>
                  <a:lnTo>
                    <a:pt x="91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44"/>
            <p:cNvSpPr>
              <a:spLocks noChangeArrowheads="1"/>
            </p:cNvSpPr>
            <p:nvPr/>
          </p:nvSpPr>
          <p:spPr bwMode="auto">
            <a:xfrm>
              <a:off x="914" y="1363"/>
              <a:ext cx="1181" cy="671"/>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45"/>
            <p:cNvSpPr>
              <a:spLocks noChangeArrowheads="1"/>
            </p:cNvSpPr>
            <p:nvPr/>
          </p:nvSpPr>
          <p:spPr bwMode="auto">
            <a:xfrm>
              <a:off x="918" y="2031"/>
              <a:ext cx="1182" cy="672"/>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46"/>
            <p:cNvSpPr>
              <a:spLocks noChangeArrowheads="1"/>
            </p:cNvSpPr>
            <p:nvPr/>
          </p:nvSpPr>
          <p:spPr bwMode="auto">
            <a:xfrm>
              <a:off x="918" y="2703"/>
              <a:ext cx="1182" cy="67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47"/>
            <p:cNvSpPr>
              <a:spLocks/>
            </p:cNvSpPr>
            <p:nvPr/>
          </p:nvSpPr>
          <p:spPr bwMode="auto">
            <a:xfrm>
              <a:off x="1912" y="1279"/>
              <a:ext cx="257" cy="2280"/>
            </a:xfrm>
            <a:custGeom>
              <a:avLst/>
              <a:gdLst>
                <a:gd name="T0" fmla="*/ 208 w 224"/>
                <a:gd name="T1" fmla="*/ 1991 h 1991"/>
                <a:gd name="T2" fmla="*/ 224 w 224"/>
                <a:gd name="T3" fmla="*/ 1906 h 1991"/>
                <a:gd name="T4" fmla="*/ 219 w 224"/>
                <a:gd name="T5" fmla="*/ 125 h 1991"/>
                <a:gd name="T6" fmla="*/ 182 w 224"/>
                <a:gd name="T7" fmla="*/ 0 h 1991"/>
                <a:gd name="T8" fmla="*/ 0 w 224"/>
                <a:gd name="T9" fmla="*/ 0 h 1991"/>
                <a:gd name="T10" fmla="*/ 0 w 224"/>
                <a:gd name="T11" fmla="*/ 78 h 1991"/>
                <a:gd name="T12" fmla="*/ 164 w 224"/>
                <a:gd name="T13" fmla="*/ 78 h 1991"/>
                <a:gd name="T14" fmla="*/ 164 w 224"/>
                <a:gd name="T15" fmla="*/ 1836 h 1991"/>
                <a:gd name="T16" fmla="*/ 0 w 224"/>
                <a:gd name="T17" fmla="*/ 1836 h 1991"/>
                <a:gd name="T18" fmla="*/ 0 w 224"/>
                <a:gd name="T19" fmla="*/ 1991 h 1991"/>
                <a:gd name="T20" fmla="*/ 208 w 224"/>
                <a:gd name="T21" fmla="*/ 199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91">
                  <a:moveTo>
                    <a:pt x="208" y="1991"/>
                  </a:moveTo>
                  <a:cubicBezTo>
                    <a:pt x="218" y="1965"/>
                    <a:pt x="224" y="1936"/>
                    <a:pt x="224" y="1906"/>
                  </a:cubicBezTo>
                  <a:cubicBezTo>
                    <a:pt x="219" y="125"/>
                    <a:pt x="219" y="125"/>
                    <a:pt x="219" y="125"/>
                  </a:cubicBezTo>
                  <a:cubicBezTo>
                    <a:pt x="219" y="79"/>
                    <a:pt x="205" y="36"/>
                    <a:pt x="182" y="0"/>
                  </a:cubicBezTo>
                  <a:cubicBezTo>
                    <a:pt x="0" y="0"/>
                    <a:pt x="0" y="0"/>
                    <a:pt x="0" y="0"/>
                  </a:cubicBezTo>
                  <a:cubicBezTo>
                    <a:pt x="0" y="78"/>
                    <a:pt x="0" y="78"/>
                    <a:pt x="0" y="78"/>
                  </a:cubicBezTo>
                  <a:cubicBezTo>
                    <a:pt x="164" y="78"/>
                    <a:pt x="164" y="78"/>
                    <a:pt x="164" y="78"/>
                  </a:cubicBezTo>
                  <a:cubicBezTo>
                    <a:pt x="164" y="1836"/>
                    <a:pt x="164" y="1836"/>
                    <a:pt x="164" y="1836"/>
                  </a:cubicBezTo>
                  <a:cubicBezTo>
                    <a:pt x="0" y="1836"/>
                    <a:pt x="0" y="1836"/>
                    <a:pt x="0" y="1836"/>
                  </a:cubicBezTo>
                  <a:cubicBezTo>
                    <a:pt x="0" y="1991"/>
                    <a:pt x="0" y="1991"/>
                    <a:pt x="0" y="1991"/>
                  </a:cubicBezTo>
                  <a:lnTo>
                    <a:pt x="208" y="1991"/>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a:grpSpLocks noChangeAspect="1"/>
          </p:cNvGrpSpPr>
          <p:nvPr/>
        </p:nvGrpSpPr>
        <p:grpSpPr>
          <a:xfrm>
            <a:off x="3757886" y="1852991"/>
            <a:ext cx="1512000" cy="1512000"/>
            <a:chOff x="4036060" y="2066253"/>
            <a:chExt cx="1620000" cy="1620000"/>
          </a:xfrm>
          <a:effectLst>
            <a:outerShdw blurRad="469900" dist="38100" dir="10800000" algn="r" rotWithShape="0">
              <a:prstClr val="black">
                <a:alpha val="40000"/>
              </a:prstClr>
            </a:outerShdw>
          </a:effectLst>
        </p:grpSpPr>
        <p:sp>
          <p:nvSpPr>
            <p:cNvPr id="21" name="Oval 20"/>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2" name="Oval 21"/>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3" name="Group 22"/>
          <p:cNvGrpSpPr>
            <a:grpSpLocks noChangeAspect="1"/>
          </p:cNvGrpSpPr>
          <p:nvPr/>
        </p:nvGrpSpPr>
        <p:grpSpPr>
          <a:xfrm>
            <a:off x="4223341" y="2905959"/>
            <a:ext cx="1512000" cy="1512000"/>
            <a:chOff x="4036060" y="2066253"/>
            <a:chExt cx="1620000" cy="1620000"/>
          </a:xfrm>
          <a:effectLst>
            <a:outerShdw blurRad="469900" dist="38100" dir="10800000" algn="r" rotWithShape="0">
              <a:prstClr val="black">
                <a:alpha val="40000"/>
              </a:prstClr>
            </a:outerShdw>
          </a:effectLst>
        </p:grpSpPr>
        <p:sp>
          <p:nvSpPr>
            <p:cNvPr id="24" name="Oval 23"/>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5" name="Oval 24"/>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a:grpSpLocks noChangeAspect="1"/>
          </p:cNvGrpSpPr>
          <p:nvPr/>
        </p:nvGrpSpPr>
        <p:grpSpPr>
          <a:xfrm>
            <a:off x="4688276" y="3976364"/>
            <a:ext cx="1512000" cy="1512000"/>
            <a:chOff x="4036060" y="2066253"/>
            <a:chExt cx="1620000" cy="1620000"/>
          </a:xfrm>
          <a:effectLst>
            <a:outerShdw blurRad="469900" dist="38100" dir="10800000" algn="r" rotWithShape="0">
              <a:prstClr val="black">
                <a:alpha val="40000"/>
              </a:prstClr>
            </a:outerShdw>
          </a:effectLst>
        </p:grpSpPr>
        <p:sp>
          <p:nvSpPr>
            <p:cNvPr id="27" name="Oval 26"/>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8" name="Oval 27"/>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5145101" y="4327575"/>
            <a:ext cx="560859" cy="744806"/>
            <a:chOff x="7130814" y="4999578"/>
            <a:chExt cx="257037" cy="357917"/>
          </a:xfrm>
          <a:solidFill>
            <a:schemeClr val="accent6"/>
          </a:solidFill>
        </p:grpSpPr>
        <p:sp>
          <p:nvSpPr>
            <p:cNvPr id="30"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4763891" y="3277786"/>
            <a:ext cx="442387" cy="590758"/>
            <a:chOff x="6372140" y="3573437"/>
            <a:chExt cx="335806" cy="356535"/>
          </a:xfrm>
          <a:solidFill>
            <a:schemeClr val="accent6"/>
          </a:solidFill>
        </p:grpSpPr>
        <p:sp>
          <p:nvSpPr>
            <p:cNvPr id="33"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113"/>
          <p:cNvSpPr>
            <a:spLocks noEditPoints="1"/>
          </p:cNvSpPr>
          <p:nvPr/>
        </p:nvSpPr>
        <p:spPr bwMode="auto">
          <a:xfrm>
            <a:off x="4271094" y="2231294"/>
            <a:ext cx="558373" cy="629914"/>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TextBox 36"/>
          <p:cNvSpPr txBox="1"/>
          <p:nvPr/>
        </p:nvSpPr>
        <p:spPr>
          <a:xfrm>
            <a:off x="1726388" y="2634559"/>
            <a:ext cx="1582484" cy="461665"/>
          </a:xfrm>
          <a:prstGeom prst="rect">
            <a:avLst/>
          </a:prstGeom>
          <a:noFill/>
        </p:spPr>
        <p:txBody>
          <a:bodyPr wrap="none" rtlCol="0">
            <a:spAutoFit/>
          </a:bodyPr>
          <a:lstStyle/>
          <a:p>
            <a:r>
              <a:rPr lang="id-ID" sz="2400" smtClean="0">
                <a:solidFill>
                  <a:schemeClr val="bg1"/>
                </a:solidFill>
                <a:latin typeface="+mj-lt"/>
              </a:rPr>
              <a:t>Mail Server</a:t>
            </a:r>
            <a:endParaRPr lang="id-ID" sz="2400" dirty="0">
              <a:solidFill>
                <a:schemeClr val="bg1"/>
              </a:solidFill>
              <a:latin typeface="+mj-lt"/>
            </a:endParaRPr>
          </a:p>
        </p:txBody>
      </p:sp>
      <p:sp>
        <p:nvSpPr>
          <p:cNvPr id="38" name="TextBox 37"/>
          <p:cNvSpPr txBox="1"/>
          <p:nvPr/>
        </p:nvSpPr>
        <p:spPr>
          <a:xfrm>
            <a:off x="1968835" y="3668809"/>
            <a:ext cx="1189685" cy="461665"/>
          </a:xfrm>
          <a:prstGeom prst="rect">
            <a:avLst/>
          </a:prstGeom>
          <a:noFill/>
        </p:spPr>
        <p:txBody>
          <a:bodyPr wrap="none" rtlCol="0">
            <a:spAutoFit/>
          </a:bodyPr>
          <a:lstStyle/>
          <a:p>
            <a:r>
              <a:rPr lang="id-ID" sz="2400" smtClean="0">
                <a:solidFill>
                  <a:schemeClr val="bg1"/>
                </a:solidFill>
                <a:latin typeface="+mj-lt"/>
              </a:rPr>
              <a:t>Storage </a:t>
            </a:r>
            <a:endParaRPr lang="id-ID" sz="2400" dirty="0">
              <a:solidFill>
                <a:schemeClr val="bg1"/>
              </a:solidFill>
              <a:latin typeface="+mj-lt"/>
            </a:endParaRPr>
          </a:p>
        </p:txBody>
      </p:sp>
      <p:sp>
        <p:nvSpPr>
          <p:cNvPr id="39" name="TextBox 38"/>
          <p:cNvSpPr txBox="1"/>
          <p:nvPr/>
        </p:nvSpPr>
        <p:spPr>
          <a:xfrm>
            <a:off x="1919614" y="4708727"/>
            <a:ext cx="1307089" cy="461665"/>
          </a:xfrm>
          <a:prstGeom prst="rect">
            <a:avLst/>
          </a:prstGeom>
          <a:noFill/>
        </p:spPr>
        <p:txBody>
          <a:bodyPr wrap="none" rtlCol="0">
            <a:spAutoFit/>
          </a:bodyPr>
          <a:lstStyle/>
          <a:p>
            <a:r>
              <a:rPr lang="id-ID" sz="2400" smtClean="0">
                <a:solidFill>
                  <a:schemeClr val="bg1"/>
                </a:solidFill>
                <a:latin typeface="+mj-lt"/>
              </a:rPr>
              <a:t>Fire Burn</a:t>
            </a:r>
            <a:endParaRPr lang="id-ID" sz="2400" dirty="0">
              <a:solidFill>
                <a:schemeClr val="bg1"/>
              </a:solidFill>
              <a:latin typeface="+mj-lt"/>
            </a:endParaRPr>
          </a:p>
        </p:txBody>
      </p:sp>
      <p:grpSp>
        <p:nvGrpSpPr>
          <p:cNvPr id="40" name="Group 39"/>
          <p:cNvGrpSpPr/>
          <p:nvPr/>
        </p:nvGrpSpPr>
        <p:grpSpPr>
          <a:xfrm>
            <a:off x="7007172" y="2231294"/>
            <a:ext cx="3871499" cy="962190"/>
            <a:chOff x="7505672" y="2326779"/>
            <a:chExt cx="3871499" cy="962190"/>
          </a:xfrm>
        </p:grpSpPr>
        <p:sp>
          <p:nvSpPr>
            <p:cNvPr id="41" name="TextBox 40"/>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accent2"/>
                  </a:solidFill>
                  <a:latin typeface="Lato Black" panose="020F0A02020204030203" pitchFamily="34" charset="0"/>
                  <a:cs typeface="Lato Black" panose="020F0A02020204030203" pitchFamily="34" charset="0"/>
                </a:rPr>
                <a:t>01</a:t>
              </a:r>
              <a:endParaRPr lang="id-ID" sz="2400" dirty="0">
                <a:solidFill>
                  <a:schemeClr val="accent2"/>
                </a:solidFill>
                <a:latin typeface="Lato Black" panose="020F0A02020204030203" pitchFamily="34" charset="0"/>
                <a:cs typeface="Lato Black" panose="020F0A02020204030203" pitchFamily="34" charset="0"/>
              </a:endParaRPr>
            </a:p>
          </p:txBody>
        </p:sp>
        <p:grpSp>
          <p:nvGrpSpPr>
            <p:cNvPr id="42" name="Group 41"/>
            <p:cNvGrpSpPr/>
            <p:nvPr/>
          </p:nvGrpSpPr>
          <p:grpSpPr>
            <a:xfrm>
              <a:off x="7562535" y="2326779"/>
              <a:ext cx="3814636" cy="962190"/>
              <a:chOff x="7952825" y="2042576"/>
              <a:chExt cx="3814636" cy="962190"/>
            </a:xfrm>
          </p:grpSpPr>
          <p:sp>
            <p:nvSpPr>
              <p:cNvPr id="43" name="TextBox 42"/>
              <p:cNvSpPr txBox="1"/>
              <p:nvPr/>
            </p:nvSpPr>
            <p:spPr>
              <a:xfrm>
                <a:off x="8353815" y="2042576"/>
                <a:ext cx="2019015"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Search Engine</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44" name="Rectangle 43"/>
              <p:cNvSpPr/>
              <p:nvPr/>
            </p:nvSpPr>
            <p:spPr>
              <a:xfrm>
                <a:off x="7952825" y="2469235"/>
                <a:ext cx="3814636" cy="535531"/>
              </a:xfrm>
              <a:prstGeom prst="rect">
                <a:avLst/>
              </a:prstGeom>
            </p:spPr>
            <p:txBody>
              <a:bodyPr wrap="square">
                <a:spAutoFit/>
              </a:bodyPr>
              <a:lstStyle/>
              <a:p>
                <a:pPr algn="just">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grpSp>
        <p:nvGrpSpPr>
          <p:cNvPr id="45" name="Group 44"/>
          <p:cNvGrpSpPr/>
          <p:nvPr/>
        </p:nvGrpSpPr>
        <p:grpSpPr>
          <a:xfrm>
            <a:off x="7007172" y="3462102"/>
            <a:ext cx="3814636" cy="962190"/>
            <a:chOff x="7505672" y="2326779"/>
            <a:chExt cx="3814636" cy="962190"/>
          </a:xfrm>
        </p:grpSpPr>
        <p:sp>
          <p:nvSpPr>
            <p:cNvPr id="46" name="TextBox 45"/>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accent3"/>
                  </a:solidFill>
                  <a:latin typeface="Lato Black" panose="020F0A02020204030203" pitchFamily="34" charset="0"/>
                  <a:cs typeface="Lato Black" panose="020F0A02020204030203" pitchFamily="34" charset="0"/>
                </a:rPr>
                <a:t>02</a:t>
              </a:r>
              <a:endParaRPr lang="id-ID" sz="2400" dirty="0">
                <a:solidFill>
                  <a:schemeClr val="accent3"/>
                </a:solidFill>
                <a:latin typeface="Lato Black" panose="020F0A02020204030203" pitchFamily="34" charset="0"/>
                <a:cs typeface="Lato Black" panose="020F0A02020204030203" pitchFamily="34" charset="0"/>
              </a:endParaRPr>
            </a:p>
          </p:txBody>
        </p:sp>
        <p:grpSp>
          <p:nvGrpSpPr>
            <p:cNvPr id="47" name="Group 46"/>
            <p:cNvGrpSpPr/>
            <p:nvPr/>
          </p:nvGrpSpPr>
          <p:grpSpPr>
            <a:xfrm>
              <a:off x="7562535" y="2326779"/>
              <a:ext cx="3757773" cy="962190"/>
              <a:chOff x="7952825" y="2042576"/>
              <a:chExt cx="3757773" cy="962190"/>
            </a:xfrm>
          </p:grpSpPr>
          <p:sp>
            <p:nvSpPr>
              <p:cNvPr id="48" name="TextBox 47"/>
              <p:cNvSpPr txBox="1"/>
              <p:nvPr/>
            </p:nvSpPr>
            <p:spPr>
              <a:xfrm>
                <a:off x="8367506" y="2042576"/>
                <a:ext cx="1494576"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Collection</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49" name="Rectangle 48"/>
              <p:cNvSpPr/>
              <p:nvPr/>
            </p:nvSpPr>
            <p:spPr>
              <a:xfrm>
                <a:off x="7952825" y="2469235"/>
                <a:ext cx="3757773" cy="535531"/>
              </a:xfrm>
              <a:prstGeom prst="rect">
                <a:avLst/>
              </a:prstGeom>
            </p:spPr>
            <p:txBody>
              <a:bodyPr wrap="square">
                <a:spAutoFit/>
              </a:bodyPr>
              <a:lstStyle/>
              <a:p>
                <a:pPr algn="just">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grpSp>
        <p:nvGrpSpPr>
          <p:cNvPr id="50" name="Group 49"/>
          <p:cNvGrpSpPr/>
          <p:nvPr/>
        </p:nvGrpSpPr>
        <p:grpSpPr>
          <a:xfrm>
            <a:off x="7064035" y="4581513"/>
            <a:ext cx="3814635" cy="962190"/>
            <a:chOff x="7505672" y="2326779"/>
            <a:chExt cx="3814635" cy="962190"/>
          </a:xfrm>
        </p:grpSpPr>
        <p:sp>
          <p:nvSpPr>
            <p:cNvPr id="51" name="TextBox 50"/>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accent1"/>
                  </a:solidFill>
                  <a:latin typeface="Lato Black" panose="020F0A02020204030203" pitchFamily="34" charset="0"/>
                  <a:cs typeface="Lato Black" panose="020F0A02020204030203" pitchFamily="34" charset="0"/>
                </a:rPr>
                <a:t>03</a:t>
              </a:r>
              <a:endParaRPr lang="id-ID" sz="2400" dirty="0">
                <a:solidFill>
                  <a:schemeClr val="accent1"/>
                </a:solidFill>
                <a:latin typeface="Lato Black" panose="020F0A02020204030203" pitchFamily="34" charset="0"/>
                <a:cs typeface="Lato Black" panose="020F0A02020204030203" pitchFamily="34" charset="0"/>
              </a:endParaRPr>
            </a:p>
          </p:txBody>
        </p:sp>
        <p:grpSp>
          <p:nvGrpSpPr>
            <p:cNvPr id="52" name="Group 51"/>
            <p:cNvGrpSpPr/>
            <p:nvPr/>
          </p:nvGrpSpPr>
          <p:grpSpPr>
            <a:xfrm>
              <a:off x="7562534" y="2326779"/>
              <a:ext cx="3757773" cy="962190"/>
              <a:chOff x="7952824" y="2042576"/>
              <a:chExt cx="3757773" cy="962190"/>
            </a:xfrm>
          </p:grpSpPr>
          <p:sp>
            <p:nvSpPr>
              <p:cNvPr id="53" name="TextBox 52"/>
              <p:cNvSpPr txBox="1"/>
              <p:nvPr/>
            </p:nvSpPr>
            <p:spPr>
              <a:xfrm>
                <a:off x="8401079" y="2042576"/>
                <a:ext cx="1705083"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Networking</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4" name="Rectangle 53"/>
              <p:cNvSpPr/>
              <p:nvPr/>
            </p:nvSpPr>
            <p:spPr>
              <a:xfrm>
                <a:off x="7952824" y="2469235"/>
                <a:ext cx="3757773" cy="535531"/>
              </a:xfrm>
              <a:prstGeom prst="rect">
                <a:avLst/>
              </a:prstGeom>
            </p:spPr>
            <p:txBody>
              <a:bodyPr wrap="square">
                <a:spAutoFit/>
              </a:bodyPr>
              <a:lstStyle/>
              <a:p>
                <a:pPr algn="just">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spTree>
    <p:extLst>
      <p:ext uri="{BB962C8B-B14F-4D97-AF65-F5344CB8AC3E}">
        <p14:creationId xmlns:p14="http://schemas.microsoft.com/office/powerpoint/2010/main" val="110985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13447"/>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37</a:t>
              </a:fld>
              <a:endParaRPr lang="en-US" sz="1000" dirty="0">
                <a:solidFill>
                  <a:schemeClr val="bg1"/>
                </a:solidFill>
                <a:latin typeface="Lato" pitchFamily="34" charset="0"/>
              </a:endParaRPr>
            </a:p>
          </p:txBody>
        </p:sp>
      </p:grpSp>
      <p:sp>
        <p:nvSpPr>
          <p:cNvPr id="10" name="Freeform 6"/>
          <p:cNvSpPr>
            <a:spLocks/>
          </p:cNvSpPr>
          <p:nvPr/>
        </p:nvSpPr>
        <p:spPr bwMode="auto">
          <a:xfrm rot="5400000">
            <a:off x="-1017541" y="2554829"/>
            <a:ext cx="5160963" cy="3152775"/>
          </a:xfrm>
          <a:custGeom>
            <a:avLst/>
            <a:gdLst>
              <a:gd name="T0" fmla="*/ 2647 w 3209"/>
              <a:gd name="T1" fmla="*/ 0 h 1960"/>
              <a:gd name="T2" fmla="*/ 2647 w 3209"/>
              <a:gd name="T3" fmla="*/ 95 h 1960"/>
              <a:gd name="T4" fmla="*/ 2647 w 3209"/>
              <a:gd name="T5" fmla="*/ 1425 h 1960"/>
              <a:gd name="T6" fmla="*/ 2647 w 3209"/>
              <a:gd name="T7" fmla="*/ 1521 h 1960"/>
              <a:gd name="T8" fmla="*/ 2719 w 3209"/>
              <a:gd name="T9" fmla="*/ 1690 h 1960"/>
              <a:gd name="T10" fmla="*/ 3209 w 3209"/>
              <a:gd name="T11" fmla="*/ 1960 h 1960"/>
              <a:gd name="T12" fmla="*/ 0 w 3209"/>
              <a:gd name="T13" fmla="*/ 1954 h 1960"/>
              <a:gd name="T14" fmla="*/ 438 w 3209"/>
              <a:gd name="T15" fmla="*/ 1690 h 1960"/>
              <a:gd name="T16" fmla="*/ 513 w 3209"/>
              <a:gd name="T17" fmla="*/ 1521 h 1960"/>
              <a:gd name="T18" fmla="*/ 513 w 3209"/>
              <a:gd name="T19" fmla="*/ 1425 h 1960"/>
              <a:gd name="T20" fmla="*/ 513 w 3209"/>
              <a:gd name="T21" fmla="*/ 95 h 1960"/>
              <a:gd name="T22" fmla="*/ 513 w 3209"/>
              <a:gd name="T23" fmla="*/ 0 h 1960"/>
              <a:gd name="T24" fmla="*/ 2647 w 3209"/>
              <a:gd name="T2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9" h="1960">
                <a:moveTo>
                  <a:pt x="2647" y="0"/>
                </a:moveTo>
                <a:cubicBezTo>
                  <a:pt x="2647" y="19"/>
                  <a:pt x="2647" y="52"/>
                  <a:pt x="2647" y="95"/>
                </a:cubicBezTo>
                <a:cubicBezTo>
                  <a:pt x="2647" y="95"/>
                  <a:pt x="2647" y="1084"/>
                  <a:pt x="2647" y="1425"/>
                </a:cubicBezTo>
                <a:cubicBezTo>
                  <a:pt x="2647" y="1469"/>
                  <a:pt x="2647" y="1502"/>
                  <a:pt x="2647" y="1521"/>
                </a:cubicBezTo>
                <a:cubicBezTo>
                  <a:pt x="2647" y="1631"/>
                  <a:pt x="2711" y="1684"/>
                  <a:pt x="2719" y="1690"/>
                </a:cubicBezTo>
                <a:cubicBezTo>
                  <a:pt x="3209" y="1960"/>
                  <a:pt x="3209" y="1960"/>
                  <a:pt x="3209" y="1960"/>
                </a:cubicBezTo>
                <a:cubicBezTo>
                  <a:pt x="0" y="1954"/>
                  <a:pt x="0" y="1954"/>
                  <a:pt x="0" y="1954"/>
                </a:cubicBezTo>
                <a:cubicBezTo>
                  <a:pt x="438" y="1690"/>
                  <a:pt x="438" y="1690"/>
                  <a:pt x="438" y="1690"/>
                </a:cubicBezTo>
                <a:cubicBezTo>
                  <a:pt x="446" y="1685"/>
                  <a:pt x="513" y="1639"/>
                  <a:pt x="513" y="1521"/>
                </a:cubicBezTo>
                <a:cubicBezTo>
                  <a:pt x="513" y="1502"/>
                  <a:pt x="513" y="1469"/>
                  <a:pt x="513" y="1425"/>
                </a:cubicBezTo>
                <a:cubicBezTo>
                  <a:pt x="513" y="1084"/>
                  <a:pt x="513" y="95"/>
                  <a:pt x="513" y="95"/>
                </a:cubicBezTo>
                <a:cubicBezTo>
                  <a:pt x="513" y="52"/>
                  <a:pt x="513" y="19"/>
                  <a:pt x="513" y="0"/>
                </a:cubicBezTo>
                <a:cubicBezTo>
                  <a:pt x="2647" y="0"/>
                  <a:pt x="2647" y="0"/>
                  <a:pt x="2647"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11" name="Freeform 7"/>
          <p:cNvSpPr>
            <a:spLocks/>
          </p:cNvSpPr>
          <p:nvPr/>
        </p:nvSpPr>
        <p:spPr bwMode="auto">
          <a:xfrm rot="5400000">
            <a:off x="469476" y="2042717"/>
            <a:ext cx="3230563" cy="4170652"/>
          </a:xfrm>
          <a:custGeom>
            <a:avLst/>
            <a:gdLst>
              <a:gd name="T0" fmla="*/ 1654 w 2009"/>
              <a:gd name="T1" fmla="*/ 0 h 2199"/>
              <a:gd name="T2" fmla="*/ 1654 w 2009"/>
              <a:gd name="T3" fmla="*/ 107 h 2199"/>
              <a:gd name="T4" fmla="*/ 1654 w 2009"/>
              <a:gd name="T5" fmla="*/ 1599 h 2199"/>
              <a:gd name="T6" fmla="*/ 1654 w 2009"/>
              <a:gd name="T7" fmla="*/ 1706 h 2199"/>
              <a:gd name="T8" fmla="*/ 1684 w 2009"/>
              <a:gd name="T9" fmla="*/ 1878 h 2199"/>
              <a:gd name="T10" fmla="*/ 2009 w 2009"/>
              <a:gd name="T11" fmla="*/ 2199 h 2199"/>
              <a:gd name="T12" fmla="*/ 0 w 2009"/>
              <a:gd name="T13" fmla="*/ 2199 h 2199"/>
              <a:gd name="T14" fmla="*/ 287 w 2009"/>
              <a:gd name="T15" fmla="*/ 1878 h 2199"/>
              <a:gd name="T16" fmla="*/ 320 w 2009"/>
              <a:gd name="T17" fmla="*/ 1706 h 2199"/>
              <a:gd name="T18" fmla="*/ 320 w 2009"/>
              <a:gd name="T19" fmla="*/ 1599 h 2199"/>
              <a:gd name="T20" fmla="*/ 320 w 2009"/>
              <a:gd name="T21" fmla="*/ 107 h 2199"/>
              <a:gd name="T22" fmla="*/ 320 w 2009"/>
              <a:gd name="T23" fmla="*/ 0 h 2199"/>
              <a:gd name="T24" fmla="*/ 1654 w 2009"/>
              <a:gd name="T25" fmla="*/ 0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9" h="2199">
                <a:moveTo>
                  <a:pt x="1654" y="0"/>
                </a:moveTo>
                <a:cubicBezTo>
                  <a:pt x="1654" y="21"/>
                  <a:pt x="1654" y="58"/>
                  <a:pt x="1654" y="107"/>
                </a:cubicBezTo>
                <a:cubicBezTo>
                  <a:pt x="1654" y="107"/>
                  <a:pt x="1654" y="1217"/>
                  <a:pt x="1654" y="1599"/>
                </a:cubicBezTo>
                <a:cubicBezTo>
                  <a:pt x="1654" y="1648"/>
                  <a:pt x="1654" y="1685"/>
                  <a:pt x="1654" y="1706"/>
                </a:cubicBezTo>
                <a:cubicBezTo>
                  <a:pt x="1656" y="1803"/>
                  <a:pt x="1673" y="1854"/>
                  <a:pt x="1684" y="1878"/>
                </a:cubicBezTo>
                <a:cubicBezTo>
                  <a:pt x="1690" y="1890"/>
                  <a:pt x="2009" y="2199"/>
                  <a:pt x="2009" y="2199"/>
                </a:cubicBezTo>
                <a:cubicBezTo>
                  <a:pt x="0" y="2199"/>
                  <a:pt x="0" y="2199"/>
                  <a:pt x="0" y="2199"/>
                </a:cubicBezTo>
                <a:cubicBezTo>
                  <a:pt x="0" y="2199"/>
                  <a:pt x="282" y="1890"/>
                  <a:pt x="287" y="1878"/>
                </a:cubicBezTo>
                <a:cubicBezTo>
                  <a:pt x="299" y="1851"/>
                  <a:pt x="320" y="1794"/>
                  <a:pt x="320" y="1706"/>
                </a:cubicBezTo>
                <a:cubicBezTo>
                  <a:pt x="320" y="1685"/>
                  <a:pt x="320" y="1648"/>
                  <a:pt x="320" y="1599"/>
                </a:cubicBezTo>
                <a:cubicBezTo>
                  <a:pt x="320" y="1217"/>
                  <a:pt x="320" y="107"/>
                  <a:pt x="320" y="107"/>
                </a:cubicBezTo>
                <a:cubicBezTo>
                  <a:pt x="320" y="58"/>
                  <a:pt x="320" y="21"/>
                  <a:pt x="320" y="0"/>
                </a:cubicBezTo>
                <a:cubicBezTo>
                  <a:pt x="1654" y="0"/>
                  <a:pt x="1654" y="0"/>
                  <a:pt x="1654" y="0"/>
                </a:cubicBez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12" name="Freeform 8"/>
          <p:cNvSpPr>
            <a:spLocks/>
          </p:cNvSpPr>
          <p:nvPr/>
        </p:nvSpPr>
        <p:spPr bwMode="auto">
          <a:xfrm rot="5400000">
            <a:off x="2064344" y="1341612"/>
            <a:ext cx="1444625" cy="5574449"/>
          </a:xfrm>
          <a:custGeom>
            <a:avLst/>
            <a:gdLst>
              <a:gd name="T0" fmla="*/ 737 w 898"/>
              <a:gd name="T1" fmla="*/ 0 h 2397"/>
              <a:gd name="T2" fmla="*/ 737 w 898"/>
              <a:gd name="T3" fmla="*/ 117 h 2397"/>
              <a:gd name="T4" fmla="*/ 737 w 898"/>
              <a:gd name="T5" fmla="*/ 1744 h 2397"/>
              <a:gd name="T6" fmla="*/ 737 w 898"/>
              <a:gd name="T7" fmla="*/ 1861 h 2397"/>
              <a:gd name="T8" fmla="*/ 760 w 898"/>
              <a:gd name="T9" fmla="*/ 2076 h 2397"/>
              <a:gd name="T10" fmla="*/ 898 w 898"/>
              <a:gd name="T11" fmla="*/ 2397 h 2397"/>
              <a:gd name="T12" fmla="*/ 0 w 898"/>
              <a:gd name="T13" fmla="*/ 2397 h 2397"/>
              <a:gd name="T14" fmla="*/ 128 w 898"/>
              <a:gd name="T15" fmla="*/ 2076 h 2397"/>
              <a:gd name="T16" fmla="*/ 148 w 898"/>
              <a:gd name="T17" fmla="*/ 1861 h 2397"/>
              <a:gd name="T18" fmla="*/ 148 w 898"/>
              <a:gd name="T19" fmla="*/ 1744 h 2397"/>
              <a:gd name="T20" fmla="*/ 148 w 898"/>
              <a:gd name="T21" fmla="*/ 117 h 2397"/>
              <a:gd name="T22" fmla="*/ 148 w 898"/>
              <a:gd name="T23" fmla="*/ 0 h 2397"/>
              <a:gd name="T24" fmla="*/ 737 w 898"/>
              <a:gd name="T25" fmla="*/ 0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8" h="2397">
                <a:moveTo>
                  <a:pt x="737" y="0"/>
                </a:moveTo>
                <a:cubicBezTo>
                  <a:pt x="737" y="24"/>
                  <a:pt x="737" y="64"/>
                  <a:pt x="737" y="117"/>
                </a:cubicBezTo>
                <a:cubicBezTo>
                  <a:pt x="737" y="117"/>
                  <a:pt x="737" y="1327"/>
                  <a:pt x="737" y="1744"/>
                </a:cubicBezTo>
                <a:cubicBezTo>
                  <a:pt x="737" y="1797"/>
                  <a:pt x="737" y="1837"/>
                  <a:pt x="737" y="1861"/>
                </a:cubicBezTo>
                <a:cubicBezTo>
                  <a:pt x="737" y="2052"/>
                  <a:pt x="760" y="2076"/>
                  <a:pt x="760" y="2076"/>
                </a:cubicBezTo>
                <a:cubicBezTo>
                  <a:pt x="898" y="2397"/>
                  <a:pt x="898" y="2397"/>
                  <a:pt x="898" y="2397"/>
                </a:cubicBezTo>
                <a:cubicBezTo>
                  <a:pt x="0" y="2397"/>
                  <a:pt x="0" y="2397"/>
                  <a:pt x="0" y="2397"/>
                </a:cubicBezTo>
                <a:cubicBezTo>
                  <a:pt x="128" y="2076"/>
                  <a:pt x="128" y="2076"/>
                  <a:pt x="128" y="2076"/>
                </a:cubicBezTo>
                <a:cubicBezTo>
                  <a:pt x="128" y="2076"/>
                  <a:pt x="148" y="2052"/>
                  <a:pt x="148" y="1861"/>
                </a:cubicBezTo>
                <a:cubicBezTo>
                  <a:pt x="148" y="1837"/>
                  <a:pt x="148" y="1797"/>
                  <a:pt x="148" y="1744"/>
                </a:cubicBezTo>
                <a:cubicBezTo>
                  <a:pt x="148" y="1327"/>
                  <a:pt x="148" y="117"/>
                  <a:pt x="148" y="117"/>
                </a:cubicBezTo>
                <a:cubicBezTo>
                  <a:pt x="148" y="64"/>
                  <a:pt x="148" y="24"/>
                  <a:pt x="148" y="0"/>
                </a:cubicBezTo>
                <a:lnTo>
                  <a:pt x="737"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13" name="Oval 12"/>
          <p:cNvSpPr/>
          <p:nvPr/>
        </p:nvSpPr>
        <p:spPr>
          <a:xfrm>
            <a:off x="2341594" y="2156981"/>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4" name="Oval 13"/>
          <p:cNvSpPr/>
          <p:nvPr/>
        </p:nvSpPr>
        <p:spPr>
          <a:xfrm>
            <a:off x="3496498" y="2884785"/>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5" name="Oval 14"/>
          <p:cNvSpPr/>
          <p:nvPr/>
        </p:nvSpPr>
        <p:spPr>
          <a:xfrm>
            <a:off x="3496498" y="4415610"/>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6" name="Oval 15"/>
          <p:cNvSpPr/>
          <p:nvPr/>
        </p:nvSpPr>
        <p:spPr>
          <a:xfrm>
            <a:off x="2341593" y="5078312"/>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7" name="Oval 16"/>
          <p:cNvSpPr/>
          <p:nvPr/>
        </p:nvSpPr>
        <p:spPr>
          <a:xfrm>
            <a:off x="5176653" y="3639361"/>
            <a:ext cx="957279" cy="957279"/>
          </a:xfrm>
          <a:prstGeom prst="ellipse">
            <a:avLst/>
          </a:prstGeom>
          <a:solidFill>
            <a:schemeClr val="bg1"/>
          </a:solidFill>
          <a:ln w="920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8" name="Oval 17"/>
          <p:cNvSpPr/>
          <p:nvPr/>
        </p:nvSpPr>
        <p:spPr>
          <a:xfrm>
            <a:off x="2381440" y="214428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a:solidFill>
                  <a:schemeClr val="accent1"/>
                </a:solidFill>
                <a:latin typeface="Sosa" pitchFamily="2" charset="0"/>
              </a:rPr>
              <a:t>q</a:t>
            </a:r>
            <a:endParaRPr lang="en-US" sz="4800" dirty="0">
              <a:solidFill>
                <a:schemeClr val="accent1"/>
              </a:solidFill>
              <a:latin typeface="Sosa" pitchFamily="2" charset="0"/>
            </a:endParaRPr>
          </a:p>
        </p:txBody>
      </p:sp>
      <p:sp>
        <p:nvSpPr>
          <p:cNvPr id="19" name="Oval 18"/>
          <p:cNvSpPr/>
          <p:nvPr/>
        </p:nvSpPr>
        <p:spPr>
          <a:xfrm>
            <a:off x="2432814" y="509290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1"/>
                </a:solidFill>
                <a:latin typeface="Sosa" pitchFamily="2" charset="0"/>
              </a:rPr>
              <a:t>l</a:t>
            </a:r>
            <a:endParaRPr lang="en-US" sz="4800" dirty="0">
              <a:solidFill>
                <a:schemeClr val="accent1"/>
              </a:solidFill>
              <a:latin typeface="Sosa" pitchFamily="2" charset="0"/>
            </a:endParaRPr>
          </a:p>
        </p:txBody>
      </p:sp>
      <p:sp>
        <p:nvSpPr>
          <p:cNvPr id="20" name="Oval 19"/>
          <p:cNvSpPr/>
          <p:nvPr/>
        </p:nvSpPr>
        <p:spPr>
          <a:xfrm>
            <a:off x="3549223" y="291019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2"/>
                </a:solidFill>
                <a:latin typeface="Sosa" pitchFamily="2" charset="0"/>
              </a:rPr>
              <a:t>X</a:t>
            </a:r>
            <a:endParaRPr lang="en-US" sz="4800" dirty="0">
              <a:solidFill>
                <a:schemeClr val="accent2"/>
              </a:solidFill>
              <a:latin typeface="Sosa" pitchFamily="2" charset="0"/>
            </a:endParaRPr>
          </a:p>
        </p:txBody>
      </p:sp>
      <p:sp>
        <p:nvSpPr>
          <p:cNvPr id="21" name="Oval 20"/>
          <p:cNvSpPr/>
          <p:nvPr/>
        </p:nvSpPr>
        <p:spPr>
          <a:xfrm>
            <a:off x="3552794" y="4437497"/>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smtClean="0">
                <a:solidFill>
                  <a:schemeClr val="accent2"/>
                </a:solidFill>
                <a:latin typeface="Sosa" pitchFamily="2" charset="0"/>
              </a:rPr>
              <a:t>x</a:t>
            </a:r>
            <a:endParaRPr lang="en-US" sz="4800" dirty="0">
              <a:solidFill>
                <a:schemeClr val="accent2"/>
              </a:solidFill>
              <a:latin typeface="Sosa" pitchFamily="2" charset="0"/>
            </a:endParaRPr>
          </a:p>
        </p:txBody>
      </p:sp>
      <p:sp>
        <p:nvSpPr>
          <p:cNvPr id="22" name="Oval 21"/>
          <p:cNvSpPr/>
          <p:nvPr/>
        </p:nvSpPr>
        <p:spPr>
          <a:xfrm>
            <a:off x="5255136" y="3611182"/>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4800" dirty="0">
                <a:solidFill>
                  <a:schemeClr val="accent3"/>
                </a:solidFill>
                <a:latin typeface="Sosa" pitchFamily="2" charset="0"/>
              </a:rPr>
              <a:t>Z</a:t>
            </a:r>
            <a:endParaRPr lang="en-US" sz="4800" dirty="0">
              <a:solidFill>
                <a:schemeClr val="accent3"/>
              </a:solidFill>
              <a:latin typeface="Sosa" pitchFamily="2" charset="0"/>
            </a:endParaRPr>
          </a:p>
        </p:txBody>
      </p:sp>
      <p:grpSp>
        <p:nvGrpSpPr>
          <p:cNvPr id="23" name="Group 22"/>
          <p:cNvGrpSpPr/>
          <p:nvPr/>
        </p:nvGrpSpPr>
        <p:grpSpPr>
          <a:xfrm>
            <a:off x="3454550" y="2282584"/>
            <a:ext cx="5119164" cy="385435"/>
            <a:chOff x="4990321" y="1428750"/>
            <a:chExt cx="5119164" cy="385435"/>
          </a:xfrm>
        </p:grpSpPr>
        <p:sp>
          <p:nvSpPr>
            <p:cNvPr id="24"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accent1"/>
                  </a:solidFill>
                </a:rPr>
                <a:t>37</a:t>
              </a:r>
              <a:r>
                <a:rPr lang="en-US" sz="2800" b="1" dirty="0">
                  <a:solidFill>
                    <a:schemeClr val="accent1"/>
                  </a:solidFill>
                </a:rPr>
                <a:t>%</a:t>
              </a:r>
            </a:p>
          </p:txBody>
        </p:sp>
        <p:sp>
          <p:nvSpPr>
            <p:cNvPr id="25"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 Fusce suscipit neque non libero aliquam.</a:t>
              </a:r>
            </a:p>
          </p:txBody>
        </p:sp>
      </p:grpSp>
      <p:grpSp>
        <p:nvGrpSpPr>
          <p:cNvPr id="26" name="Group 25"/>
          <p:cNvGrpSpPr/>
          <p:nvPr/>
        </p:nvGrpSpPr>
        <p:grpSpPr>
          <a:xfrm>
            <a:off x="4651402" y="2957426"/>
            <a:ext cx="5119164" cy="385435"/>
            <a:chOff x="4990321" y="1428750"/>
            <a:chExt cx="5119164" cy="385435"/>
          </a:xfrm>
        </p:grpSpPr>
        <p:sp>
          <p:nvSpPr>
            <p:cNvPr id="27"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accent2"/>
                  </a:solidFill>
                </a:rPr>
                <a:t>43</a:t>
              </a:r>
              <a:r>
                <a:rPr lang="en-US" sz="2800" b="1" dirty="0">
                  <a:solidFill>
                    <a:schemeClr val="accent2"/>
                  </a:solidFill>
                </a:rPr>
                <a:t>%</a:t>
              </a:r>
            </a:p>
          </p:txBody>
        </p:sp>
        <p:sp>
          <p:nvSpPr>
            <p:cNvPr id="28"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 Fusce suscipit neque non libero aliquam.</a:t>
              </a:r>
            </a:p>
          </p:txBody>
        </p:sp>
      </p:grpSp>
      <p:grpSp>
        <p:nvGrpSpPr>
          <p:cNvPr id="29" name="Group 28"/>
          <p:cNvGrpSpPr/>
          <p:nvPr/>
        </p:nvGrpSpPr>
        <p:grpSpPr>
          <a:xfrm>
            <a:off x="6211204" y="3905139"/>
            <a:ext cx="4584872" cy="385435"/>
            <a:chOff x="4990321" y="1428750"/>
            <a:chExt cx="5119164" cy="385435"/>
          </a:xfrm>
        </p:grpSpPr>
        <p:sp>
          <p:nvSpPr>
            <p:cNvPr id="30"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accent3"/>
                  </a:solidFill>
                </a:rPr>
                <a:t>51</a:t>
              </a:r>
              <a:r>
                <a:rPr lang="en-US" sz="2800" b="1" dirty="0">
                  <a:solidFill>
                    <a:schemeClr val="accent3"/>
                  </a:solidFill>
                </a:rPr>
                <a:t>%</a:t>
              </a:r>
            </a:p>
          </p:txBody>
        </p:sp>
        <p:sp>
          <p:nvSpPr>
            <p:cNvPr id="31"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 Fusce suscipit neque non libero aliquam.</a:t>
              </a:r>
            </a:p>
          </p:txBody>
        </p:sp>
      </p:grpSp>
      <p:grpSp>
        <p:nvGrpSpPr>
          <p:cNvPr id="32" name="Group 31"/>
          <p:cNvGrpSpPr/>
          <p:nvPr/>
        </p:nvGrpSpPr>
        <p:grpSpPr>
          <a:xfrm>
            <a:off x="4651402" y="4734035"/>
            <a:ext cx="5119164" cy="385435"/>
            <a:chOff x="4990321" y="1428750"/>
            <a:chExt cx="5119164" cy="385435"/>
          </a:xfrm>
        </p:grpSpPr>
        <p:sp>
          <p:nvSpPr>
            <p:cNvPr id="33"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accent2"/>
                  </a:solidFill>
                </a:rPr>
                <a:t>65</a:t>
              </a:r>
              <a:r>
                <a:rPr lang="en-US" sz="2800" b="1" dirty="0">
                  <a:solidFill>
                    <a:schemeClr val="accent2"/>
                  </a:solidFill>
                </a:rPr>
                <a:t>%</a:t>
              </a:r>
            </a:p>
          </p:txBody>
        </p:sp>
        <p:sp>
          <p:nvSpPr>
            <p:cNvPr id="34"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 Fusce suscipit neque non libero aliquam.</a:t>
              </a:r>
            </a:p>
          </p:txBody>
        </p:sp>
      </p:grpSp>
      <p:grpSp>
        <p:nvGrpSpPr>
          <p:cNvPr id="35" name="Group 34"/>
          <p:cNvGrpSpPr/>
          <p:nvPr/>
        </p:nvGrpSpPr>
        <p:grpSpPr>
          <a:xfrm>
            <a:off x="3560260" y="5477579"/>
            <a:ext cx="5119164" cy="385435"/>
            <a:chOff x="4990321" y="1428750"/>
            <a:chExt cx="5119164" cy="385435"/>
          </a:xfrm>
        </p:grpSpPr>
        <p:sp>
          <p:nvSpPr>
            <p:cNvPr id="36" name="Content Placeholder 2"/>
            <p:cNvSpPr txBox="1">
              <a:spLocks/>
            </p:cNvSpPr>
            <p:nvPr/>
          </p:nvSpPr>
          <p:spPr>
            <a:xfrm>
              <a:off x="4990321" y="1428750"/>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accent1"/>
                  </a:solidFill>
                </a:rPr>
                <a:t>86</a:t>
              </a:r>
              <a:r>
                <a:rPr lang="en-US" sz="2800" b="1" dirty="0">
                  <a:solidFill>
                    <a:schemeClr val="accent1"/>
                  </a:solidFill>
                </a:rPr>
                <a:t>%</a:t>
              </a:r>
            </a:p>
          </p:txBody>
        </p:sp>
        <p:sp>
          <p:nvSpPr>
            <p:cNvPr id="37" name="Content Placeholder 2"/>
            <p:cNvSpPr txBox="1">
              <a:spLocks/>
            </p:cNvSpPr>
            <p:nvPr/>
          </p:nvSpPr>
          <p:spPr>
            <a:xfrm>
              <a:off x="5896581" y="1476480"/>
              <a:ext cx="4212904" cy="33770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 Fusce suscipit neque non libero aliquam.</a:t>
              </a:r>
            </a:p>
          </p:txBody>
        </p:sp>
      </p:grpSp>
      <p:sp>
        <p:nvSpPr>
          <p:cNvPr id="38" name="Content Placeholder 2"/>
          <p:cNvSpPr txBox="1">
            <a:spLocks/>
          </p:cNvSpPr>
          <p:nvPr/>
        </p:nvSpPr>
        <p:spPr>
          <a:xfrm>
            <a:off x="744726" y="2548892"/>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01</a:t>
            </a:r>
            <a:endParaRPr lang="en-US" sz="1100" dirty="0">
              <a:solidFill>
                <a:schemeClr val="bg1"/>
              </a:solidFill>
            </a:endParaRPr>
          </a:p>
        </p:txBody>
      </p:sp>
      <p:sp>
        <p:nvSpPr>
          <p:cNvPr id="39" name="Content Placeholder 2"/>
          <p:cNvSpPr txBox="1">
            <a:spLocks/>
          </p:cNvSpPr>
          <p:nvPr/>
        </p:nvSpPr>
        <p:spPr>
          <a:xfrm>
            <a:off x="1497615" y="321681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02</a:t>
            </a:r>
            <a:endParaRPr lang="en-US" sz="1100" dirty="0">
              <a:solidFill>
                <a:schemeClr val="bg1"/>
              </a:solidFill>
            </a:endParaRPr>
          </a:p>
        </p:txBody>
      </p:sp>
      <p:sp>
        <p:nvSpPr>
          <p:cNvPr id="40" name="Content Placeholder 2"/>
          <p:cNvSpPr txBox="1">
            <a:spLocks/>
          </p:cNvSpPr>
          <p:nvPr/>
        </p:nvSpPr>
        <p:spPr>
          <a:xfrm>
            <a:off x="1733505" y="3966508"/>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03</a:t>
            </a:r>
            <a:endParaRPr lang="en-US" sz="1100" dirty="0">
              <a:solidFill>
                <a:schemeClr val="bg1"/>
              </a:solidFill>
            </a:endParaRPr>
          </a:p>
        </p:txBody>
      </p:sp>
      <p:sp>
        <p:nvSpPr>
          <p:cNvPr id="41" name="Content Placeholder 2"/>
          <p:cNvSpPr txBox="1">
            <a:spLocks/>
          </p:cNvSpPr>
          <p:nvPr/>
        </p:nvSpPr>
        <p:spPr>
          <a:xfrm>
            <a:off x="1502690" y="4733346"/>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04</a:t>
            </a:r>
            <a:endParaRPr lang="en-US" sz="1100" dirty="0">
              <a:solidFill>
                <a:schemeClr val="bg1"/>
              </a:solidFill>
            </a:endParaRPr>
          </a:p>
        </p:txBody>
      </p:sp>
      <p:sp>
        <p:nvSpPr>
          <p:cNvPr id="42" name="Content Placeholder 2"/>
          <p:cNvSpPr txBox="1">
            <a:spLocks/>
          </p:cNvSpPr>
          <p:nvPr/>
        </p:nvSpPr>
        <p:spPr>
          <a:xfrm>
            <a:off x="748903" y="5348532"/>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05</a:t>
            </a:r>
            <a:endParaRPr lang="en-US" sz="1100" dirty="0">
              <a:solidFill>
                <a:schemeClr val="bg1"/>
              </a:solidFill>
            </a:endParaRPr>
          </a:p>
        </p:txBody>
      </p:sp>
    </p:spTree>
    <p:extLst>
      <p:ext uri="{BB962C8B-B14F-4D97-AF65-F5344CB8AC3E}">
        <p14:creationId xmlns:p14="http://schemas.microsoft.com/office/powerpoint/2010/main" val="2100852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500" fill="hold"/>
                                        <p:tgtEl>
                                          <p:spTgt spid="14"/>
                                        </p:tgtEl>
                                        <p:attrNameLst>
                                          <p:attrName>ppt_w</p:attrName>
                                        </p:attrNameLst>
                                      </p:cBhvr>
                                      <p:tavLst>
                                        <p:tav tm="0">
                                          <p:val>
                                            <p:fltVal val="0"/>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animEffect transition="in" filter="fade">
                                      <p:cBhvr>
                                        <p:cTn id="23" dur="500"/>
                                        <p:tgtEl>
                                          <p:spTgt spid="1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 calcmode="lin" valueType="num">
                                      <p:cBhvr>
                                        <p:cTn id="36" dur="500" fill="hold"/>
                                        <p:tgtEl>
                                          <p:spTgt spid="17"/>
                                        </p:tgtEl>
                                        <p:attrNameLst>
                                          <p:attrName>ppt_w</p:attrName>
                                        </p:attrNameLst>
                                      </p:cBhvr>
                                      <p:tavLst>
                                        <p:tav tm="0">
                                          <p:val>
                                            <p:fltVal val="0"/>
                                          </p:val>
                                        </p:tav>
                                        <p:tav tm="100000">
                                          <p:val>
                                            <p:strVal val="#ppt_w"/>
                                          </p:val>
                                        </p:tav>
                                      </p:tavLst>
                                    </p:anim>
                                    <p:anim calcmode="lin" valueType="num">
                                      <p:cBhvr>
                                        <p:cTn id="37" dur="500" fill="hold"/>
                                        <p:tgtEl>
                                          <p:spTgt spid="17"/>
                                        </p:tgtEl>
                                        <p:attrNameLst>
                                          <p:attrName>ppt_h</p:attrName>
                                        </p:attrNameLst>
                                      </p:cBhvr>
                                      <p:tavLst>
                                        <p:tav tm="0">
                                          <p:val>
                                            <p:fltVal val="0"/>
                                          </p:val>
                                        </p:tav>
                                        <p:tav tm="100000">
                                          <p:val>
                                            <p:strVal val="#ppt_h"/>
                                          </p:val>
                                        </p:tav>
                                      </p:tavLst>
                                    </p:anim>
                                    <p:animEffect transition="in" filter="fade">
                                      <p:cBhvr>
                                        <p:cTn id="38" dur="500"/>
                                        <p:tgtEl>
                                          <p:spTgt spid="17"/>
                                        </p:tgtEl>
                                      </p:cBhvr>
                                    </p:animEffect>
                                  </p:childTnLst>
                                </p:cTn>
                              </p:par>
                            </p:childTnLst>
                          </p:cTn>
                        </p:par>
                        <p:par>
                          <p:cTn id="39" fill="hold">
                            <p:stCondLst>
                              <p:cond delay="800"/>
                            </p:stCondLst>
                            <p:childTnLst>
                              <p:par>
                                <p:cTn id="40" presetID="22" presetClass="entr" presetSubtype="8"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childTnLst>
                          </p:cTn>
                        </p:par>
                        <p:par>
                          <p:cTn id="43" fill="hold">
                            <p:stCondLst>
                              <p:cond delay="1300"/>
                            </p:stCondLst>
                            <p:childTnLst>
                              <p:par>
                                <p:cTn id="44" presetID="22" presetClass="entr" presetSubtype="8" fill="hold" nodeType="after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wipe(left)">
                                      <p:cBhvr>
                                        <p:cTn id="46" dur="500"/>
                                        <p:tgtEl>
                                          <p:spTgt spid="26"/>
                                        </p:tgtEl>
                                      </p:cBhvr>
                                    </p:animEffect>
                                  </p:childTnLst>
                                </p:cTn>
                              </p:par>
                            </p:childTnLst>
                          </p:cTn>
                        </p:par>
                        <p:par>
                          <p:cTn id="47" fill="hold">
                            <p:stCondLst>
                              <p:cond delay="1800"/>
                            </p:stCondLst>
                            <p:childTnLst>
                              <p:par>
                                <p:cTn id="48" presetID="22" presetClass="entr" presetSubtype="8" fill="hold"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wipe(left)">
                                      <p:cBhvr>
                                        <p:cTn id="50" dur="500"/>
                                        <p:tgtEl>
                                          <p:spTgt spid="29"/>
                                        </p:tgtEl>
                                      </p:cBhvr>
                                    </p:animEffect>
                                  </p:childTnLst>
                                </p:cTn>
                              </p:par>
                            </p:childTnLst>
                          </p:cTn>
                        </p:par>
                        <p:par>
                          <p:cTn id="51" fill="hold">
                            <p:stCondLst>
                              <p:cond delay="2300"/>
                            </p:stCondLst>
                            <p:childTnLst>
                              <p:par>
                                <p:cTn id="52" presetID="22" presetClass="entr" presetSubtype="8" fill="hold" nodeType="after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500"/>
                                        <p:tgtEl>
                                          <p:spTgt spid="32"/>
                                        </p:tgtEl>
                                      </p:cBhvr>
                                    </p:animEffect>
                                  </p:childTnLst>
                                </p:cTn>
                              </p:par>
                            </p:childTnLst>
                          </p:cTn>
                        </p:par>
                        <p:par>
                          <p:cTn id="55" fill="hold">
                            <p:stCondLst>
                              <p:cond delay="2800"/>
                            </p:stCondLst>
                            <p:childTnLst>
                              <p:par>
                                <p:cTn id="56" presetID="22" presetClass="entr" presetSubtype="8" fill="hold" nodeType="after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wipe(left)">
                                      <p:cBhvr>
                                        <p:cTn id="5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animBg="1"/>
      <p:bldP spid="15" grpId="0" animBg="1"/>
      <p:bldP spid="16"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Process Strategy</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38</a:t>
              </a:fld>
              <a:endParaRPr lang="en-US" sz="1000" dirty="0">
                <a:solidFill>
                  <a:schemeClr val="bg1"/>
                </a:solidFill>
                <a:latin typeface="Lato" pitchFamily="34" charset="0"/>
              </a:endParaRPr>
            </a:p>
          </p:txBody>
        </p:sp>
      </p:grpSp>
      <p:grpSp>
        <p:nvGrpSpPr>
          <p:cNvPr id="28" name="Group 4"/>
          <p:cNvGrpSpPr>
            <a:grpSpLocks noChangeAspect="1"/>
          </p:cNvGrpSpPr>
          <p:nvPr/>
        </p:nvGrpSpPr>
        <p:grpSpPr bwMode="auto">
          <a:xfrm>
            <a:off x="1460988" y="1851168"/>
            <a:ext cx="2184400" cy="2144713"/>
            <a:chOff x="1176" y="1180"/>
            <a:chExt cx="1376" cy="1351"/>
          </a:xfrm>
          <a:effectLst>
            <a:outerShdw blurRad="254000" dist="152400" dir="8100000" algn="tr" rotWithShape="0">
              <a:prstClr val="black">
                <a:alpha val="24000"/>
              </a:prstClr>
            </a:outerShdw>
          </a:effectLst>
        </p:grpSpPr>
        <p:sp>
          <p:nvSpPr>
            <p:cNvPr id="29"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 name="Group 4"/>
          <p:cNvGrpSpPr>
            <a:grpSpLocks noChangeAspect="1"/>
          </p:cNvGrpSpPr>
          <p:nvPr/>
        </p:nvGrpSpPr>
        <p:grpSpPr bwMode="auto">
          <a:xfrm>
            <a:off x="4827235" y="1832820"/>
            <a:ext cx="2184400" cy="2144713"/>
            <a:chOff x="1176" y="1180"/>
            <a:chExt cx="1376" cy="1351"/>
          </a:xfrm>
          <a:effectLst>
            <a:outerShdw blurRad="254000" dist="152400" dir="8100000" algn="tr" rotWithShape="0">
              <a:prstClr val="black">
                <a:alpha val="24000"/>
              </a:prstClr>
            </a:outerShdw>
          </a:effectLst>
        </p:grpSpPr>
        <p:sp>
          <p:nvSpPr>
            <p:cNvPr id="32"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4"/>
          <p:cNvGrpSpPr>
            <a:grpSpLocks noChangeAspect="1"/>
          </p:cNvGrpSpPr>
          <p:nvPr/>
        </p:nvGrpSpPr>
        <p:grpSpPr bwMode="auto">
          <a:xfrm>
            <a:off x="8448976" y="1850374"/>
            <a:ext cx="2184400" cy="2144713"/>
            <a:chOff x="1176" y="1180"/>
            <a:chExt cx="1376" cy="1351"/>
          </a:xfrm>
          <a:effectLst>
            <a:outerShdw blurRad="254000" dist="152400" dir="8100000" algn="tr" rotWithShape="0">
              <a:prstClr val="black">
                <a:alpha val="24000"/>
              </a:prstClr>
            </a:outerShdw>
          </a:effectLst>
        </p:grpSpPr>
        <p:sp>
          <p:nvSpPr>
            <p:cNvPr id="35"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4"/>
          <p:cNvGrpSpPr>
            <a:grpSpLocks noChangeAspect="1"/>
          </p:cNvGrpSpPr>
          <p:nvPr/>
        </p:nvGrpSpPr>
        <p:grpSpPr bwMode="auto">
          <a:xfrm>
            <a:off x="1441938" y="4277829"/>
            <a:ext cx="2184400" cy="2144713"/>
            <a:chOff x="1176" y="1180"/>
            <a:chExt cx="1376" cy="1351"/>
          </a:xfrm>
          <a:effectLst>
            <a:outerShdw blurRad="254000" dist="152400" dir="8100000" algn="tr" rotWithShape="0">
              <a:prstClr val="black">
                <a:alpha val="24000"/>
              </a:prstClr>
            </a:outerShdw>
          </a:effectLst>
        </p:grpSpPr>
        <p:sp>
          <p:nvSpPr>
            <p:cNvPr id="38"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4"/>
          <p:cNvGrpSpPr>
            <a:grpSpLocks noChangeAspect="1"/>
          </p:cNvGrpSpPr>
          <p:nvPr/>
        </p:nvGrpSpPr>
        <p:grpSpPr bwMode="auto">
          <a:xfrm>
            <a:off x="4808185" y="4259481"/>
            <a:ext cx="2184400" cy="2144713"/>
            <a:chOff x="1176" y="1180"/>
            <a:chExt cx="1376" cy="1351"/>
          </a:xfrm>
          <a:effectLst>
            <a:outerShdw blurRad="254000" dist="152400" dir="8100000" algn="tr" rotWithShape="0">
              <a:prstClr val="black">
                <a:alpha val="24000"/>
              </a:prstClr>
            </a:outerShdw>
          </a:effectLst>
        </p:grpSpPr>
        <p:sp>
          <p:nvSpPr>
            <p:cNvPr id="41"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
          <p:cNvGrpSpPr>
            <a:grpSpLocks noChangeAspect="1"/>
          </p:cNvGrpSpPr>
          <p:nvPr/>
        </p:nvGrpSpPr>
        <p:grpSpPr bwMode="auto">
          <a:xfrm>
            <a:off x="8429926" y="4277035"/>
            <a:ext cx="2184400" cy="2144713"/>
            <a:chOff x="1176" y="1180"/>
            <a:chExt cx="1376" cy="1351"/>
          </a:xfrm>
          <a:effectLst>
            <a:outerShdw blurRad="254000" dist="152400" dir="8100000" algn="tr" rotWithShape="0">
              <a:prstClr val="black">
                <a:alpha val="24000"/>
              </a:prstClr>
            </a:outerShdw>
          </a:effectLst>
        </p:grpSpPr>
        <p:sp>
          <p:nvSpPr>
            <p:cNvPr id="44" name="Freeform 5"/>
            <p:cNvSpPr>
              <a:spLocks/>
            </p:cNvSpPr>
            <p:nvPr/>
          </p:nvSpPr>
          <p:spPr bwMode="auto">
            <a:xfrm>
              <a:off x="1176" y="1187"/>
              <a:ext cx="1376" cy="1336"/>
            </a:xfrm>
            <a:custGeom>
              <a:avLst/>
              <a:gdLst>
                <a:gd name="T0" fmla="*/ 289 w 579"/>
                <a:gd name="T1" fmla="*/ 563 h 563"/>
                <a:gd name="T2" fmla="*/ 235 w 579"/>
                <a:gd name="T3" fmla="*/ 541 h 563"/>
                <a:gd name="T4" fmla="*/ 30 w 579"/>
                <a:gd name="T5" fmla="*/ 336 h 563"/>
                <a:gd name="T6" fmla="*/ 30 w 579"/>
                <a:gd name="T7" fmla="*/ 227 h 563"/>
                <a:gd name="T8" fmla="*/ 235 w 579"/>
                <a:gd name="T9" fmla="*/ 22 h 563"/>
                <a:gd name="T10" fmla="*/ 289 w 579"/>
                <a:gd name="T11" fmla="*/ 0 h 563"/>
                <a:gd name="T12" fmla="*/ 344 w 579"/>
                <a:gd name="T13" fmla="*/ 22 h 563"/>
                <a:gd name="T14" fmla="*/ 549 w 579"/>
                <a:gd name="T15" fmla="*/ 227 h 563"/>
                <a:gd name="T16" fmla="*/ 549 w 579"/>
                <a:gd name="T17" fmla="*/ 336 h 563"/>
                <a:gd name="T18" fmla="*/ 344 w 579"/>
                <a:gd name="T19" fmla="*/ 541 h 563"/>
                <a:gd name="T20" fmla="*/ 289 w 579"/>
                <a:gd name="T21"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9" h="563">
                  <a:moveTo>
                    <a:pt x="289" y="563"/>
                  </a:moveTo>
                  <a:cubicBezTo>
                    <a:pt x="269" y="563"/>
                    <a:pt x="250" y="555"/>
                    <a:pt x="235" y="541"/>
                  </a:cubicBezTo>
                  <a:cubicBezTo>
                    <a:pt x="30" y="336"/>
                    <a:pt x="30" y="336"/>
                    <a:pt x="30" y="336"/>
                  </a:cubicBezTo>
                  <a:cubicBezTo>
                    <a:pt x="0" y="306"/>
                    <a:pt x="0" y="257"/>
                    <a:pt x="30" y="227"/>
                  </a:cubicBezTo>
                  <a:cubicBezTo>
                    <a:pt x="235" y="22"/>
                    <a:pt x="235" y="22"/>
                    <a:pt x="235" y="22"/>
                  </a:cubicBezTo>
                  <a:cubicBezTo>
                    <a:pt x="250" y="8"/>
                    <a:pt x="269" y="0"/>
                    <a:pt x="289" y="0"/>
                  </a:cubicBezTo>
                  <a:cubicBezTo>
                    <a:pt x="310" y="0"/>
                    <a:pt x="329" y="8"/>
                    <a:pt x="344" y="22"/>
                  </a:cubicBezTo>
                  <a:cubicBezTo>
                    <a:pt x="549" y="227"/>
                    <a:pt x="549" y="227"/>
                    <a:pt x="549" y="227"/>
                  </a:cubicBezTo>
                  <a:cubicBezTo>
                    <a:pt x="579" y="257"/>
                    <a:pt x="579" y="306"/>
                    <a:pt x="549" y="336"/>
                  </a:cubicBezTo>
                  <a:cubicBezTo>
                    <a:pt x="344" y="541"/>
                    <a:pt x="344" y="541"/>
                    <a:pt x="344" y="541"/>
                  </a:cubicBezTo>
                  <a:cubicBezTo>
                    <a:pt x="329" y="555"/>
                    <a:pt x="310" y="563"/>
                    <a:pt x="289" y="5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6"/>
            <p:cNvSpPr>
              <a:spLocks/>
            </p:cNvSpPr>
            <p:nvPr/>
          </p:nvSpPr>
          <p:spPr bwMode="auto">
            <a:xfrm>
              <a:off x="1188" y="1180"/>
              <a:ext cx="1352" cy="1351"/>
            </a:xfrm>
            <a:custGeom>
              <a:avLst/>
              <a:gdLst>
                <a:gd name="T0" fmla="*/ 336 w 569"/>
                <a:gd name="T1" fmla="*/ 541 h 569"/>
                <a:gd name="T2" fmla="*/ 233 w 569"/>
                <a:gd name="T3" fmla="*/ 541 h 569"/>
                <a:gd name="T4" fmla="*/ 28 w 569"/>
                <a:gd name="T5" fmla="*/ 336 h 569"/>
                <a:gd name="T6" fmla="*/ 28 w 569"/>
                <a:gd name="T7" fmla="*/ 233 h 569"/>
                <a:gd name="T8" fmla="*/ 233 w 569"/>
                <a:gd name="T9" fmla="*/ 29 h 569"/>
                <a:gd name="T10" fmla="*/ 336 w 569"/>
                <a:gd name="T11" fmla="*/ 29 h 569"/>
                <a:gd name="T12" fmla="*/ 540 w 569"/>
                <a:gd name="T13" fmla="*/ 233 h 569"/>
                <a:gd name="T14" fmla="*/ 540 w 569"/>
                <a:gd name="T15" fmla="*/ 336 h 569"/>
                <a:gd name="T16" fmla="*/ 336 w 569"/>
                <a:gd name="T17" fmla="*/ 54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9" h="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46" name="Straight Arrow Connector 45"/>
          <p:cNvCxnSpPr/>
          <p:nvPr/>
        </p:nvCxnSpPr>
        <p:spPr>
          <a:xfrm>
            <a:off x="3672282" y="2922862"/>
            <a:ext cx="1054358" cy="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7281873" y="2940792"/>
            <a:ext cx="1054358" cy="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10633376" y="2922862"/>
            <a:ext cx="480617" cy="2460811"/>
            <a:chOff x="10976277" y="2662518"/>
            <a:chExt cx="480617" cy="2460811"/>
          </a:xfrm>
        </p:grpSpPr>
        <p:cxnSp>
          <p:nvCxnSpPr>
            <p:cNvPr id="49" name="Straight Connector 48"/>
            <p:cNvCxnSpPr/>
            <p:nvPr/>
          </p:nvCxnSpPr>
          <p:spPr>
            <a:xfrm>
              <a:off x="10976277" y="2662518"/>
              <a:ext cx="46717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11456894" y="2680448"/>
              <a:ext cx="0" cy="2442881"/>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flipH="1">
              <a:off x="10976277" y="5109882"/>
              <a:ext cx="467170" cy="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cxnSp>
        <p:nvCxnSpPr>
          <p:cNvPr id="52" name="Straight Arrow Connector 51"/>
          <p:cNvCxnSpPr/>
          <p:nvPr/>
        </p:nvCxnSpPr>
        <p:spPr>
          <a:xfrm flipH="1">
            <a:off x="3645388" y="5361262"/>
            <a:ext cx="1054358" cy="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flipH="1">
            <a:off x="7254979" y="5379192"/>
            <a:ext cx="1054358" cy="0"/>
          </a:xfrm>
          <a:prstGeom prst="straightConnector1">
            <a:avLst/>
          </a:prstGeom>
          <a:ln>
            <a:solidFill>
              <a:schemeClr val="bg1">
                <a:lumMod val="6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2331012" y="2108548"/>
            <a:ext cx="444352" cy="707886"/>
          </a:xfrm>
          <a:prstGeom prst="rect">
            <a:avLst/>
          </a:prstGeom>
          <a:noFill/>
        </p:spPr>
        <p:txBody>
          <a:bodyPr wrap="none" rtlCol="0">
            <a:spAutoFit/>
          </a:bodyPr>
          <a:lstStyle/>
          <a:p>
            <a:r>
              <a:rPr lang="id-ID" sz="4000" b="1" smtClean="0">
                <a:solidFill>
                  <a:schemeClr val="bg1">
                    <a:lumMod val="65000"/>
                  </a:schemeClr>
                </a:solidFill>
              </a:rPr>
              <a:t>1</a:t>
            </a:r>
            <a:endParaRPr lang="id-ID" sz="4000" b="1" dirty="0">
              <a:solidFill>
                <a:schemeClr val="bg1">
                  <a:lumMod val="65000"/>
                </a:schemeClr>
              </a:solidFill>
            </a:endParaRPr>
          </a:p>
        </p:txBody>
      </p:sp>
      <p:sp>
        <p:nvSpPr>
          <p:cNvPr id="55" name="TextBox 54"/>
          <p:cNvSpPr txBox="1"/>
          <p:nvPr/>
        </p:nvSpPr>
        <p:spPr>
          <a:xfrm>
            <a:off x="1898162" y="2690642"/>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56" name="TextBox 55"/>
          <p:cNvSpPr txBox="1"/>
          <p:nvPr/>
        </p:nvSpPr>
        <p:spPr>
          <a:xfrm>
            <a:off x="5691152" y="2108548"/>
            <a:ext cx="444352" cy="707886"/>
          </a:xfrm>
          <a:prstGeom prst="rect">
            <a:avLst/>
          </a:prstGeom>
          <a:noFill/>
        </p:spPr>
        <p:txBody>
          <a:bodyPr wrap="none" rtlCol="0">
            <a:spAutoFit/>
          </a:bodyPr>
          <a:lstStyle/>
          <a:p>
            <a:r>
              <a:rPr lang="id-ID" sz="4000" b="1" smtClean="0">
                <a:solidFill>
                  <a:schemeClr val="bg1">
                    <a:lumMod val="65000"/>
                  </a:schemeClr>
                </a:solidFill>
              </a:rPr>
              <a:t>2</a:t>
            </a:r>
            <a:endParaRPr lang="id-ID" sz="4000" b="1" dirty="0">
              <a:solidFill>
                <a:schemeClr val="bg1">
                  <a:lumMod val="65000"/>
                </a:schemeClr>
              </a:solidFill>
            </a:endParaRPr>
          </a:p>
        </p:txBody>
      </p:sp>
      <p:sp>
        <p:nvSpPr>
          <p:cNvPr id="57" name="TextBox 56"/>
          <p:cNvSpPr txBox="1"/>
          <p:nvPr/>
        </p:nvSpPr>
        <p:spPr>
          <a:xfrm>
            <a:off x="5258302" y="2690642"/>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58" name="TextBox 57"/>
          <p:cNvSpPr txBox="1"/>
          <p:nvPr/>
        </p:nvSpPr>
        <p:spPr>
          <a:xfrm>
            <a:off x="9286678" y="2108548"/>
            <a:ext cx="444352" cy="707886"/>
          </a:xfrm>
          <a:prstGeom prst="rect">
            <a:avLst/>
          </a:prstGeom>
          <a:noFill/>
        </p:spPr>
        <p:txBody>
          <a:bodyPr wrap="none" rtlCol="0">
            <a:spAutoFit/>
          </a:bodyPr>
          <a:lstStyle/>
          <a:p>
            <a:r>
              <a:rPr lang="id-ID" sz="4000" b="1" smtClean="0">
                <a:solidFill>
                  <a:schemeClr val="bg1">
                    <a:lumMod val="65000"/>
                  </a:schemeClr>
                </a:solidFill>
              </a:rPr>
              <a:t>3</a:t>
            </a:r>
            <a:endParaRPr lang="id-ID" sz="4000" b="1" dirty="0">
              <a:solidFill>
                <a:schemeClr val="bg1">
                  <a:lumMod val="65000"/>
                </a:schemeClr>
              </a:solidFill>
            </a:endParaRPr>
          </a:p>
        </p:txBody>
      </p:sp>
      <p:sp>
        <p:nvSpPr>
          <p:cNvPr id="59" name="TextBox 58"/>
          <p:cNvSpPr txBox="1"/>
          <p:nvPr/>
        </p:nvSpPr>
        <p:spPr>
          <a:xfrm>
            <a:off x="8853828" y="2690642"/>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60" name="TextBox 59"/>
          <p:cNvSpPr txBox="1"/>
          <p:nvPr/>
        </p:nvSpPr>
        <p:spPr>
          <a:xfrm>
            <a:off x="2328154" y="4470299"/>
            <a:ext cx="444352" cy="707886"/>
          </a:xfrm>
          <a:prstGeom prst="rect">
            <a:avLst/>
          </a:prstGeom>
          <a:noFill/>
        </p:spPr>
        <p:txBody>
          <a:bodyPr wrap="none" rtlCol="0">
            <a:spAutoFit/>
          </a:bodyPr>
          <a:lstStyle/>
          <a:p>
            <a:r>
              <a:rPr lang="id-ID" sz="4000" b="1" smtClean="0">
                <a:solidFill>
                  <a:schemeClr val="bg1">
                    <a:lumMod val="65000"/>
                  </a:schemeClr>
                </a:solidFill>
              </a:rPr>
              <a:t>4</a:t>
            </a:r>
            <a:endParaRPr lang="id-ID" sz="4000" b="1" dirty="0">
              <a:solidFill>
                <a:schemeClr val="bg1">
                  <a:lumMod val="65000"/>
                </a:schemeClr>
              </a:solidFill>
            </a:endParaRPr>
          </a:p>
        </p:txBody>
      </p:sp>
      <p:sp>
        <p:nvSpPr>
          <p:cNvPr id="61" name="TextBox 60"/>
          <p:cNvSpPr txBox="1"/>
          <p:nvPr/>
        </p:nvSpPr>
        <p:spPr>
          <a:xfrm>
            <a:off x="1895304" y="5052393"/>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62" name="TextBox 61"/>
          <p:cNvSpPr txBox="1"/>
          <p:nvPr/>
        </p:nvSpPr>
        <p:spPr>
          <a:xfrm>
            <a:off x="5695018" y="4470299"/>
            <a:ext cx="444352" cy="707886"/>
          </a:xfrm>
          <a:prstGeom prst="rect">
            <a:avLst/>
          </a:prstGeom>
          <a:noFill/>
        </p:spPr>
        <p:txBody>
          <a:bodyPr wrap="none" rtlCol="0">
            <a:spAutoFit/>
          </a:bodyPr>
          <a:lstStyle/>
          <a:p>
            <a:r>
              <a:rPr lang="id-ID" sz="4000" b="1" smtClean="0">
                <a:solidFill>
                  <a:schemeClr val="bg1">
                    <a:lumMod val="65000"/>
                  </a:schemeClr>
                </a:solidFill>
              </a:rPr>
              <a:t>5</a:t>
            </a:r>
            <a:endParaRPr lang="id-ID" sz="4000" b="1" dirty="0">
              <a:solidFill>
                <a:schemeClr val="bg1">
                  <a:lumMod val="65000"/>
                </a:schemeClr>
              </a:solidFill>
            </a:endParaRPr>
          </a:p>
        </p:txBody>
      </p:sp>
      <p:sp>
        <p:nvSpPr>
          <p:cNvPr id="63" name="TextBox 62"/>
          <p:cNvSpPr txBox="1"/>
          <p:nvPr/>
        </p:nvSpPr>
        <p:spPr>
          <a:xfrm>
            <a:off x="5262168" y="5052393"/>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64" name="TextBox 63"/>
          <p:cNvSpPr txBox="1"/>
          <p:nvPr/>
        </p:nvSpPr>
        <p:spPr>
          <a:xfrm>
            <a:off x="9286678" y="4470299"/>
            <a:ext cx="444352" cy="707886"/>
          </a:xfrm>
          <a:prstGeom prst="rect">
            <a:avLst/>
          </a:prstGeom>
          <a:noFill/>
        </p:spPr>
        <p:txBody>
          <a:bodyPr wrap="none" rtlCol="0">
            <a:spAutoFit/>
          </a:bodyPr>
          <a:lstStyle/>
          <a:p>
            <a:r>
              <a:rPr lang="id-ID" sz="4000" b="1" smtClean="0">
                <a:solidFill>
                  <a:schemeClr val="bg1">
                    <a:lumMod val="65000"/>
                  </a:schemeClr>
                </a:solidFill>
              </a:rPr>
              <a:t>6</a:t>
            </a:r>
            <a:endParaRPr lang="id-ID" sz="4000" b="1" dirty="0">
              <a:solidFill>
                <a:schemeClr val="bg1">
                  <a:lumMod val="65000"/>
                </a:schemeClr>
              </a:solidFill>
            </a:endParaRPr>
          </a:p>
        </p:txBody>
      </p:sp>
      <p:sp>
        <p:nvSpPr>
          <p:cNvPr id="65" name="TextBox 64"/>
          <p:cNvSpPr txBox="1"/>
          <p:nvPr/>
        </p:nvSpPr>
        <p:spPr>
          <a:xfrm>
            <a:off x="8853828" y="5052393"/>
            <a:ext cx="1432341" cy="1061829"/>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smtClean="0">
                <a:solidFill>
                  <a:schemeClr val="bg1">
                    <a:lumMod val="65000"/>
                  </a:schemeClr>
                </a:solidFill>
              </a:rPr>
              <a:t>.</a:t>
            </a:r>
            <a:r>
              <a:rPr lang="id-ID" sz="1050" smtClean="0">
                <a:solidFill>
                  <a:schemeClr val="bg1">
                    <a:lumMod val="65000"/>
                  </a:schemeClr>
                </a:solidFill>
              </a:rPr>
              <a:t> </a:t>
            </a:r>
            <a:endParaRPr lang="en-US" sz="1050" b="1" dirty="0">
              <a:solidFill>
                <a:schemeClr val="bg1">
                  <a:lumMod val="65000"/>
                </a:schemeClr>
              </a:solidFill>
            </a:endParaRPr>
          </a:p>
        </p:txBody>
      </p:sp>
      <p:sp>
        <p:nvSpPr>
          <p:cNvPr id="66" name="TextBox 65"/>
          <p:cNvSpPr txBox="1"/>
          <p:nvPr/>
        </p:nvSpPr>
        <p:spPr>
          <a:xfrm>
            <a:off x="3707977" y="2595236"/>
            <a:ext cx="989758" cy="338554"/>
          </a:xfrm>
          <a:prstGeom prst="rect">
            <a:avLst/>
          </a:prstGeom>
          <a:noFill/>
        </p:spPr>
        <p:txBody>
          <a:bodyPr wrap="none" rtlCol="0">
            <a:spAutoFit/>
          </a:bodyPr>
          <a:lstStyle/>
          <a:p>
            <a:r>
              <a:rPr lang="id-ID" sz="1600" b="1" smtClean="0">
                <a:solidFill>
                  <a:schemeClr val="tx2"/>
                </a:solidFill>
                <a:latin typeface="+mj-lt"/>
              </a:rPr>
              <a:t>STRATEGY</a:t>
            </a:r>
            <a:endParaRPr lang="id-ID" sz="1600" b="1" dirty="0">
              <a:solidFill>
                <a:schemeClr val="tx2"/>
              </a:solidFill>
              <a:latin typeface="+mj-lt"/>
            </a:endParaRPr>
          </a:p>
        </p:txBody>
      </p:sp>
      <p:sp>
        <p:nvSpPr>
          <p:cNvPr id="67" name="TextBox 66"/>
          <p:cNvSpPr txBox="1"/>
          <p:nvPr/>
        </p:nvSpPr>
        <p:spPr>
          <a:xfrm>
            <a:off x="7209360" y="2613102"/>
            <a:ext cx="1176925" cy="338554"/>
          </a:xfrm>
          <a:prstGeom prst="rect">
            <a:avLst/>
          </a:prstGeom>
          <a:noFill/>
        </p:spPr>
        <p:txBody>
          <a:bodyPr wrap="none" rtlCol="0">
            <a:spAutoFit/>
          </a:bodyPr>
          <a:lstStyle/>
          <a:p>
            <a:r>
              <a:rPr lang="id-ID" sz="1600" b="1" smtClean="0">
                <a:solidFill>
                  <a:schemeClr val="tx2"/>
                </a:solidFill>
                <a:latin typeface="+mj-lt"/>
              </a:rPr>
              <a:t>MARKETING</a:t>
            </a:r>
            <a:endParaRPr lang="id-ID" sz="1600" b="1" dirty="0">
              <a:solidFill>
                <a:schemeClr val="tx2"/>
              </a:solidFill>
              <a:latin typeface="+mj-lt"/>
            </a:endParaRPr>
          </a:p>
        </p:txBody>
      </p:sp>
      <p:sp>
        <p:nvSpPr>
          <p:cNvPr id="68" name="TextBox 67"/>
          <p:cNvSpPr txBox="1"/>
          <p:nvPr/>
        </p:nvSpPr>
        <p:spPr>
          <a:xfrm>
            <a:off x="3700039" y="5008908"/>
            <a:ext cx="1053494" cy="338554"/>
          </a:xfrm>
          <a:prstGeom prst="rect">
            <a:avLst/>
          </a:prstGeom>
          <a:noFill/>
        </p:spPr>
        <p:txBody>
          <a:bodyPr wrap="none" rtlCol="0">
            <a:spAutoFit/>
          </a:bodyPr>
          <a:lstStyle/>
          <a:p>
            <a:r>
              <a:rPr lang="id-ID" sz="1600" b="1" smtClean="0">
                <a:solidFill>
                  <a:schemeClr val="tx2"/>
                </a:solidFill>
                <a:latin typeface="+mj-lt"/>
              </a:rPr>
              <a:t>FINANCIAL</a:t>
            </a:r>
            <a:endParaRPr lang="id-ID" sz="1600" b="1" dirty="0">
              <a:solidFill>
                <a:schemeClr val="tx2"/>
              </a:solidFill>
              <a:latin typeface="+mj-lt"/>
            </a:endParaRPr>
          </a:p>
        </p:txBody>
      </p:sp>
      <p:sp>
        <p:nvSpPr>
          <p:cNvPr id="69" name="TextBox 68"/>
          <p:cNvSpPr txBox="1"/>
          <p:nvPr/>
        </p:nvSpPr>
        <p:spPr>
          <a:xfrm>
            <a:off x="7268678" y="5024293"/>
            <a:ext cx="1026691" cy="338554"/>
          </a:xfrm>
          <a:prstGeom prst="rect">
            <a:avLst/>
          </a:prstGeom>
          <a:noFill/>
        </p:spPr>
        <p:txBody>
          <a:bodyPr wrap="none" rtlCol="0">
            <a:spAutoFit/>
          </a:bodyPr>
          <a:lstStyle/>
          <a:p>
            <a:r>
              <a:rPr lang="id-ID" sz="1600" b="1" smtClean="0">
                <a:solidFill>
                  <a:schemeClr val="tx2"/>
                </a:solidFill>
                <a:latin typeface="+mj-lt"/>
              </a:rPr>
              <a:t>RESEARCH</a:t>
            </a:r>
            <a:endParaRPr lang="id-ID" sz="1600" b="1" dirty="0">
              <a:solidFill>
                <a:schemeClr val="tx2"/>
              </a:solidFill>
              <a:latin typeface="+mj-lt"/>
            </a:endParaRPr>
          </a:p>
        </p:txBody>
      </p:sp>
    </p:spTree>
    <p:extLst>
      <p:ext uri="{BB962C8B-B14F-4D97-AF65-F5344CB8AC3E}">
        <p14:creationId xmlns:p14="http://schemas.microsoft.com/office/powerpoint/2010/main" val="265575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500"/>
                                        <p:tgtEl>
                                          <p:spTgt spid="5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500"/>
                                        <p:tgtEl>
                                          <p:spTgt spid="55"/>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56"/>
                                        </p:tgtEl>
                                        <p:attrNameLst>
                                          <p:attrName>style.visibility</p:attrName>
                                        </p:attrNameLst>
                                      </p:cBhvr>
                                      <p:to>
                                        <p:strVal val="visible"/>
                                      </p:to>
                                    </p:set>
                                    <p:animEffect transition="in" filter="fade">
                                      <p:cBhvr>
                                        <p:cTn id="24" dur="500"/>
                                        <p:tgtEl>
                                          <p:spTgt spid="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fade">
                                      <p:cBhvr>
                                        <p:cTn id="27" dur="500"/>
                                        <p:tgtEl>
                                          <p:spTgt spid="57"/>
                                        </p:tgtEl>
                                      </p:cBhvr>
                                    </p:animEffect>
                                  </p:childTnLst>
                                </p:cTn>
                              </p:par>
                            </p:childTnLst>
                          </p:cTn>
                        </p:par>
                        <p:par>
                          <p:cTn id="28" fill="hold">
                            <p:stCondLst>
                              <p:cond delay="1800"/>
                            </p:stCondLst>
                            <p:childTnLst>
                              <p:par>
                                <p:cTn id="29" presetID="10" presetClass="entr" presetSubtype="0"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500"/>
                                        <p:tgtEl>
                                          <p:spTgt spid="59"/>
                                        </p:tgtEl>
                                      </p:cBhvr>
                                    </p:animEffect>
                                  </p:childTnLst>
                                </p:cTn>
                              </p:par>
                            </p:childTnLst>
                          </p:cTn>
                        </p:par>
                        <p:par>
                          <p:cTn id="35" fill="hold">
                            <p:stCondLst>
                              <p:cond delay="2300"/>
                            </p:stCondLst>
                            <p:childTnLst>
                              <p:par>
                                <p:cTn id="36" presetID="10" presetClass="entr" presetSubtype="0"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fade">
                                      <p:cBhvr>
                                        <p:cTn id="38" dur="500"/>
                                        <p:tgtEl>
                                          <p:spTgt spid="6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500"/>
                                        <p:tgtEl>
                                          <p:spTgt spid="61"/>
                                        </p:tgtEl>
                                      </p:cBhvr>
                                    </p:animEffect>
                                  </p:childTnLst>
                                </p:cTn>
                              </p:par>
                            </p:childTnLst>
                          </p:cTn>
                        </p:par>
                        <p:par>
                          <p:cTn id="42" fill="hold">
                            <p:stCondLst>
                              <p:cond delay="2800"/>
                            </p:stCondLst>
                            <p:childTnLst>
                              <p:par>
                                <p:cTn id="43" presetID="10" presetClass="entr" presetSubtype="0" fill="hold" grpId="0" nodeType="afterEffect">
                                  <p:stCondLst>
                                    <p:cond delay="0"/>
                                  </p:stCondLst>
                                  <p:childTnLst>
                                    <p:set>
                                      <p:cBhvr>
                                        <p:cTn id="44" dur="1" fill="hold">
                                          <p:stCondLst>
                                            <p:cond delay="0"/>
                                          </p:stCondLst>
                                        </p:cTn>
                                        <p:tgtEl>
                                          <p:spTgt spid="62"/>
                                        </p:tgtEl>
                                        <p:attrNameLst>
                                          <p:attrName>style.visibility</p:attrName>
                                        </p:attrNameLst>
                                      </p:cBhvr>
                                      <p:to>
                                        <p:strVal val="visible"/>
                                      </p:to>
                                    </p:set>
                                    <p:animEffect transition="in" filter="fade">
                                      <p:cBhvr>
                                        <p:cTn id="45" dur="500"/>
                                        <p:tgtEl>
                                          <p:spTgt spid="6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3"/>
                                        </p:tgtEl>
                                        <p:attrNameLst>
                                          <p:attrName>style.visibility</p:attrName>
                                        </p:attrNameLst>
                                      </p:cBhvr>
                                      <p:to>
                                        <p:strVal val="visible"/>
                                      </p:to>
                                    </p:set>
                                    <p:animEffect transition="in" filter="fade">
                                      <p:cBhvr>
                                        <p:cTn id="48" dur="500"/>
                                        <p:tgtEl>
                                          <p:spTgt spid="63"/>
                                        </p:tgtEl>
                                      </p:cBhvr>
                                    </p:animEffect>
                                  </p:childTnLst>
                                </p:cTn>
                              </p:par>
                            </p:childTnLst>
                          </p:cTn>
                        </p:par>
                        <p:par>
                          <p:cTn id="49" fill="hold">
                            <p:stCondLst>
                              <p:cond delay="3300"/>
                            </p:stCondLst>
                            <p:childTnLst>
                              <p:par>
                                <p:cTn id="50" presetID="10" presetClass="entr" presetSubtype="0" fill="hold" grpId="0" nodeType="afterEffect">
                                  <p:stCondLst>
                                    <p:cond delay="0"/>
                                  </p:stCondLst>
                                  <p:childTnLst>
                                    <p:set>
                                      <p:cBhvr>
                                        <p:cTn id="51" dur="1" fill="hold">
                                          <p:stCondLst>
                                            <p:cond delay="0"/>
                                          </p:stCondLst>
                                        </p:cTn>
                                        <p:tgtEl>
                                          <p:spTgt spid="64"/>
                                        </p:tgtEl>
                                        <p:attrNameLst>
                                          <p:attrName>style.visibility</p:attrName>
                                        </p:attrNameLst>
                                      </p:cBhvr>
                                      <p:to>
                                        <p:strVal val="visible"/>
                                      </p:to>
                                    </p:set>
                                    <p:animEffect transition="in" filter="fade">
                                      <p:cBhvr>
                                        <p:cTn id="52" dur="500"/>
                                        <p:tgtEl>
                                          <p:spTgt spid="6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4" grpId="0"/>
      <p:bldP spid="55" grpId="0"/>
      <p:bldP spid="56" grpId="0"/>
      <p:bldP spid="57" grpId="0"/>
      <p:bldP spid="58" grpId="0"/>
      <p:bldP spid="59" grpId="0"/>
      <p:bldP spid="60" grpId="0"/>
      <p:bldP spid="61" grpId="0"/>
      <p:bldP spid="62" grpId="0"/>
      <p:bldP spid="63" grpId="0"/>
      <p:bldP spid="64" grpId="0"/>
      <p:bldP spid="6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Process</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39</a:t>
              </a:fld>
              <a:endParaRPr lang="en-US" sz="1000" dirty="0">
                <a:solidFill>
                  <a:schemeClr val="bg1"/>
                </a:solidFill>
                <a:latin typeface="Lato" pitchFamily="34" charset="0"/>
              </a:endParaRPr>
            </a:p>
          </p:txBody>
        </p:sp>
      </p:grpSp>
      <p:grpSp>
        <p:nvGrpSpPr>
          <p:cNvPr id="10" name="Group 9"/>
          <p:cNvGrpSpPr/>
          <p:nvPr/>
        </p:nvGrpSpPr>
        <p:grpSpPr>
          <a:xfrm>
            <a:off x="5298374" y="1955365"/>
            <a:ext cx="1017222" cy="1075676"/>
            <a:chOff x="8554358" y="1391257"/>
            <a:chExt cx="1017222" cy="1075676"/>
          </a:xfrm>
        </p:grpSpPr>
        <p:grpSp>
          <p:nvGrpSpPr>
            <p:cNvPr id="11" name="Group 10"/>
            <p:cNvGrpSpPr/>
            <p:nvPr/>
          </p:nvGrpSpPr>
          <p:grpSpPr>
            <a:xfrm>
              <a:off x="8554358" y="1391257"/>
              <a:ext cx="1017222" cy="1075676"/>
              <a:chOff x="1664677" y="1949380"/>
              <a:chExt cx="1195754" cy="1266093"/>
            </a:xfrm>
          </p:grpSpPr>
          <p:sp>
            <p:nvSpPr>
              <p:cNvPr id="13" name="Rounded Rectangle 12"/>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 name="Freeform 823"/>
            <p:cNvSpPr>
              <a:spLocks noEditPoints="1"/>
            </p:cNvSpPr>
            <p:nvPr/>
          </p:nvSpPr>
          <p:spPr bwMode="auto">
            <a:xfrm>
              <a:off x="8821778" y="1537512"/>
              <a:ext cx="460118" cy="411203"/>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a:off x="5244298" y="3518979"/>
            <a:ext cx="1144376" cy="1066303"/>
            <a:chOff x="11913427" y="1391257"/>
            <a:chExt cx="1144376" cy="1066303"/>
          </a:xfrm>
        </p:grpSpPr>
        <p:grpSp>
          <p:nvGrpSpPr>
            <p:cNvPr id="16" name="Group 15"/>
            <p:cNvGrpSpPr/>
            <p:nvPr/>
          </p:nvGrpSpPr>
          <p:grpSpPr>
            <a:xfrm>
              <a:off x="11913427" y="1391257"/>
              <a:ext cx="1144376" cy="1066303"/>
              <a:chOff x="1664677" y="1962599"/>
              <a:chExt cx="1195754" cy="1252874"/>
            </a:xfrm>
          </p:grpSpPr>
          <p:sp>
            <p:nvSpPr>
              <p:cNvPr id="25" name="Rounded Rectangle 24"/>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1664677" y="1962599"/>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12150912" y="1502367"/>
              <a:ext cx="599791" cy="446348"/>
              <a:chOff x="8236208" y="2550087"/>
              <a:chExt cx="188218" cy="175580"/>
            </a:xfrm>
            <a:solidFill>
              <a:schemeClr val="bg1"/>
            </a:solidFill>
          </p:grpSpPr>
          <p:sp>
            <p:nvSpPr>
              <p:cNvPr id="18"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7" name="Group 26"/>
          <p:cNvGrpSpPr/>
          <p:nvPr/>
        </p:nvGrpSpPr>
        <p:grpSpPr>
          <a:xfrm>
            <a:off x="5298374" y="5122696"/>
            <a:ext cx="1017222" cy="1075676"/>
            <a:chOff x="8554358" y="1391257"/>
            <a:chExt cx="1017222" cy="1075676"/>
          </a:xfrm>
        </p:grpSpPr>
        <p:grpSp>
          <p:nvGrpSpPr>
            <p:cNvPr id="28" name="Group 27"/>
            <p:cNvGrpSpPr/>
            <p:nvPr/>
          </p:nvGrpSpPr>
          <p:grpSpPr>
            <a:xfrm>
              <a:off x="8554358" y="1391257"/>
              <a:ext cx="1017222" cy="1075676"/>
              <a:chOff x="1664677" y="1949380"/>
              <a:chExt cx="1195754" cy="1266093"/>
            </a:xfrm>
          </p:grpSpPr>
          <p:sp>
            <p:nvSpPr>
              <p:cNvPr id="30" name="Rounded Rectangle 29"/>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1664677" y="1949380"/>
                <a:ext cx="1195754" cy="119575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9" name="Freeform 823"/>
            <p:cNvSpPr>
              <a:spLocks noEditPoints="1"/>
            </p:cNvSpPr>
            <p:nvPr/>
          </p:nvSpPr>
          <p:spPr bwMode="auto">
            <a:xfrm>
              <a:off x="8821778" y="1537512"/>
              <a:ext cx="460118" cy="411203"/>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cxnSp>
        <p:nvCxnSpPr>
          <p:cNvPr id="32" name="Straight Connector 31"/>
          <p:cNvCxnSpPr>
            <a:endCxn id="26" idx="1"/>
          </p:cNvCxnSpPr>
          <p:nvPr/>
        </p:nvCxnSpPr>
        <p:spPr>
          <a:xfrm>
            <a:off x="3270539" y="4027824"/>
            <a:ext cx="1973759"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315596" y="2204256"/>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315596" y="2719727"/>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388674" y="3835117"/>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388674" y="4350588"/>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315596" y="5415206"/>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15596" y="5930677"/>
            <a:ext cx="1558052"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6388674" y="1865702"/>
            <a:ext cx="772071" cy="338554"/>
          </a:xfrm>
          <a:prstGeom prst="rect">
            <a:avLst/>
          </a:prstGeom>
          <a:noFill/>
        </p:spPr>
        <p:txBody>
          <a:bodyPr wrap="none" rtlCol="0">
            <a:spAutoFit/>
          </a:bodyPr>
          <a:lstStyle/>
          <a:p>
            <a:r>
              <a:rPr lang="id-ID" sz="1600" smtClean="0">
                <a:solidFill>
                  <a:schemeClr val="bg1">
                    <a:lumMod val="50000"/>
                  </a:schemeClr>
                </a:solidFill>
                <a:latin typeface="+mj-lt"/>
              </a:rPr>
              <a:t>Honest</a:t>
            </a:r>
            <a:endParaRPr lang="id-ID" sz="1600" dirty="0">
              <a:solidFill>
                <a:schemeClr val="bg1">
                  <a:lumMod val="50000"/>
                </a:schemeClr>
              </a:solidFill>
              <a:latin typeface="+mj-lt"/>
            </a:endParaRPr>
          </a:p>
        </p:txBody>
      </p:sp>
      <p:sp>
        <p:nvSpPr>
          <p:cNvPr id="40" name="TextBox 39"/>
          <p:cNvSpPr txBox="1"/>
          <p:nvPr/>
        </p:nvSpPr>
        <p:spPr>
          <a:xfrm>
            <a:off x="6392390" y="2373533"/>
            <a:ext cx="1140249" cy="338554"/>
          </a:xfrm>
          <a:prstGeom prst="rect">
            <a:avLst/>
          </a:prstGeom>
          <a:noFill/>
        </p:spPr>
        <p:txBody>
          <a:bodyPr wrap="none" rtlCol="0">
            <a:spAutoFit/>
          </a:bodyPr>
          <a:lstStyle/>
          <a:p>
            <a:r>
              <a:rPr lang="id-ID" sz="1600" smtClean="0">
                <a:solidFill>
                  <a:schemeClr val="bg1">
                    <a:lumMod val="50000"/>
                  </a:schemeClr>
                </a:solidFill>
                <a:latin typeface="+mj-lt"/>
              </a:rPr>
              <a:t>Networking</a:t>
            </a:r>
            <a:endParaRPr lang="id-ID" sz="1600" dirty="0">
              <a:solidFill>
                <a:schemeClr val="bg1">
                  <a:lumMod val="50000"/>
                </a:schemeClr>
              </a:solidFill>
              <a:latin typeface="+mj-lt"/>
            </a:endParaRPr>
          </a:p>
        </p:txBody>
      </p:sp>
      <p:sp>
        <p:nvSpPr>
          <p:cNvPr id="41" name="TextBox 40"/>
          <p:cNvSpPr txBox="1"/>
          <p:nvPr/>
        </p:nvSpPr>
        <p:spPr>
          <a:xfrm>
            <a:off x="6485942" y="3479726"/>
            <a:ext cx="1046697" cy="338554"/>
          </a:xfrm>
          <a:prstGeom prst="rect">
            <a:avLst/>
          </a:prstGeom>
          <a:noFill/>
        </p:spPr>
        <p:txBody>
          <a:bodyPr wrap="none" rtlCol="0">
            <a:spAutoFit/>
          </a:bodyPr>
          <a:lstStyle/>
          <a:p>
            <a:r>
              <a:rPr lang="id-ID" sz="1600" smtClean="0">
                <a:solidFill>
                  <a:schemeClr val="bg1">
                    <a:lumMod val="50000"/>
                  </a:schemeClr>
                </a:solidFill>
                <a:latin typeface="+mj-lt"/>
              </a:rPr>
              <a:t>Document</a:t>
            </a:r>
            <a:endParaRPr lang="id-ID" sz="1600" dirty="0">
              <a:solidFill>
                <a:schemeClr val="bg1">
                  <a:lumMod val="50000"/>
                </a:schemeClr>
              </a:solidFill>
              <a:latin typeface="+mj-lt"/>
            </a:endParaRPr>
          </a:p>
        </p:txBody>
      </p:sp>
      <p:sp>
        <p:nvSpPr>
          <p:cNvPr id="42" name="TextBox 41"/>
          <p:cNvSpPr txBox="1"/>
          <p:nvPr/>
        </p:nvSpPr>
        <p:spPr>
          <a:xfrm>
            <a:off x="6490269" y="4043765"/>
            <a:ext cx="944489" cy="338554"/>
          </a:xfrm>
          <a:prstGeom prst="rect">
            <a:avLst/>
          </a:prstGeom>
          <a:noFill/>
        </p:spPr>
        <p:txBody>
          <a:bodyPr wrap="none" rtlCol="0">
            <a:spAutoFit/>
          </a:bodyPr>
          <a:lstStyle/>
          <a:p>
            <a:r>
              <a:rPr lang="id-ID" sz="1600" smtClean="0">
                <a:solidFill>
                  <a:schemeClr val="bg1">
                    <a:lumMod val="50000"/>
                  </a:schemeClr>
                </a:solidFill>
                <a:latin typeface="+mj-lt"/>
              </a:rPr>
              <a:t>Solutions</a:t>
            </a:r>
            <a:endParaRPr lang="id-ID" sz="1600" dirty="0">
              <a:solidFill>
                <a:schemeClr val="bg1">
                  <a:lumMod val="50000"/>
                </a:schemeClr>
              </a:solidFill>
              <a:latin typeface="+mj-lt"/>
            </a:endParaRPr>
          </a:p>
        </p:txBody>
      </p:sp>
      <p:sp>
        <p:nvSpPr>
          <p:cNvPr id="43" name="TextBox 42"/>
          <p:cNvSpPr txBox="1"/>
          <p:nvPr/>
        </p:nvSpPr>
        <p:spPr>
          <a:xfrm>
            <a:off x="6369440" y="5134055"/>
            <a:ext cx="1402756" cy="338554"/>
          </a:xfrm>
          <a:prstGeom prst="rect">
            <a:avLst/>
          </a:prstGeom>
          <a:noFill/>
        </p:spPr>
        <p:txBody>
          <a:bodyPr wrap="none" rtlCol="0">
            <a:spAutoFit/>
          </a:bodyPr>
          <a:lstStyle/>
          <a:p>
            <a:r>
              <a:rPr lang="id-ID" sz="1600" smtClean="0">
                <a:solidFill>
                  <a:schemeClr val="bg1">
                    <a:lumMod val="50000"/>
                  </a:schemeClr>
                </a:solidFill>
                <a:latin typeface="+mj-lt"/>
              </a:rPr>
              <a:t>Bottom Design</a:t>
            </a:r>
            <a:endParaRPr lang="id-ID" sz="1600" dirty="0">
              <a:solidFill>
                <a:schemeClr val="bg1">
                  <a:lumMod val="50000"/>
                </a:schemeClr>
              </a:solidFill>
              <a:latin typeface="+mj-lt"/>
            </a:endParaRPr>
          </a:p>
        </p:txBody>
      </p:sp>
      <p:sp>
        <p:nvSpPr>
          <p:cNvPr id="44" name="TextBox 43"/>
          <p:cNvSpPr txBox="1"/>
          <p:nvPr/>
        </p:nvSpPr>
        <p:spPr>
          <a:xfrm>
            <a:off x="6378232" y="5621566"/>
            <a:ext cx="739305" cy="338554"/>
          </a:xfrm>
          <a:prstGeom prst="rect">
            <a:avLst/>
          </a:prstGeom>
          <a:noFill/>
        </p:spPr>
        <p:txBody>
          <a:bodyPr wrap="none" rtlCol="0">
            <a:spAutoFit/>
          </a:bodyPr>
          <a:lstStyle/>
          <a:p>
            <a:r>
              <a:rPr lang="id-ID" sz="1600" smtClean="0">
                <a:solidFill>
                  <a:schemeClr val="bg1">
                    <a:lumMod val="50000"/>
                  </a:schemeClr>
                </a:solidFill>
                <a:latin typeface="+mj-lt"/>
              </a:rPr>
              <a:t>Design</a:t>
            </a:r>
            <a:endParaRPr lang="id-ID" sz="1600" dirty="0">
              <a:solidFill>
                <a:schemeClr val="bg1">
                  <a:lumMod val="50000"/>
                </a:schemeClr>
              </a:solidFill>
              <a:latin typeface="+mj-lt"/>
            </a:endParaRPr>
          </a:p>
        </p:txBody>
      </p:sp>
      <p:sp>
        <p:nvSpPr>
          <p:cNvPr id="45" name="TextBox 44"/>
          <p:cNvSpPr txBox="1"/>
          <p:nvPr/>
        </p:nvSpPr>
        <p:spPr>
          <a:xfrm>
            <a:off x="5420950" y="2529167"/>
            <a:ext cx="772071" cy="338554"/>
          </a:xfrm>
          <a:prstGeom prst="rect">
            <a:avLst/>
          </a:prstGeom>
          <a:noFill/>
        </p:spPr>
        <p:txBody>
          <a:bodyPr wrap="none" rtlCol="0">
            <a:spAutoFit/>
          </a:bodyPr>
          <a:lstStyle/>
          <a:p>
            <a:r>
              <a:rPr lang="id-ID" sz="1600" smtClean="0">
                <a:solidFill>
                  <a:schemeClr val="bg1"/>
                </a:solidFill>
                <a:latin typeface="+mj-lt"/>
              </a:rPr>
              <a:t>Honest</a:t>
            </a:r>
            <a:endParaRPr lang="id-ID" sz="1600" dirty="0">
              <a:solidFill>
                <a:schemeClr val="bg1"/>
              </a:solidFill>
              <a:latin typeface="+mj-lt"/>
            </a:endParaRPr>
          </a:p>
        </p:txBody>
      </p:sp>
      <p:sp>
        <p:nvSpPr>
          <p:cNvPr id="46" name="TextBox 45"/>
          <p:cNvSpPr txBox="1"/>
          <p:nvPr/>
        </p:nvSpPr>
        <p:spPr>
          <a:xfrm>
            <a:off x="5432947" y="4147316"/>
            <a:ext cx="773353" cy="338554"/>
          </a:xfrm>
          <a:prstGeom prst="rect">
            <a:avLst/>
          </a:prstGeom>
          <a:noFill/>
        </p:spPr>
        <p:txBody>
          <a:bodyPr wrap="none" rtlCol="0">
            <a:spAutoFit/>
          </a:bodyPr>
          <a:lstStyle/>
          <a:p>
            <a:r>
              <a:rPr lang="id-ID" sz="1600" smtClean="0">
                <a:solidFill>
                  <a:schemeClr val="bg1"/>
                </a:solidFill>
                <a:latin typeface="+mj-lt"/>
              </a:rPr>
              <a:t>Service</a:t>
            </a:r>
            <a:endParaRPr lang="id-ID" sz="1600" dirty="0">
              <a:solidFill>
                <a:schemeClr val="bg1"/>
              </a:solidFill>
              <a:latin typeface="+mj-lt"/>
            </a:endParaRPr>
          </a:p>
        </p:txBody>
      </p:sp>
      <p:sp>
        <p:nvSpPr>
          <p:cNvPr id="47" name="TextBox 46"/>
          <p:cNvSpPr txBox="1"/>
          <p:nvPr/>
        </p:nvSpPr>
        <p:spPr>
          <a:xfrm>
            <a:off x="5474148" y="5720421"/>
            <a:ext cx="684675" cy="338554"/>
          </a:xfrm>
          <a:prstGeom prst="rect">
            <a:avLst/>
          </a:prstGeom>
          <a:noFill/>
        </p:spPr>
        <p:txBody>
          <a:bodyPr wrap="none" rtlCol="0">
            <a:spAutoFit/>
          </a:bodyPr>
          <a:lstStyle/>
          <a:p>
            <a:r>
              <a:rPr lang="id-ID" sz="1600" smtClean="0">
                <a:solidFill>
                  <a:schemeClr val="bg1"/>
                </a:solidFill>
                <a:latin typeface="+mj-lt"/>
              </a:rPr>
              <a:t>Player</a:t>
            </a:r>
            <a:endParaRPr lang="id-ID" sz="1600" dirty="0">
              <a:solidFill>
                <a:schemeClr val="bg1"/>
              </a:solidFill>
              <a:latin typeface="+mj-lt"/>
            </a:endParaRPr>
          </a:p>
        </p:txBody>
      </p:sp>
      <p:cxnSp>
        <p:nvCxnSpPr>
          <p:cNvPr id="48" name="Straight Connector 47"/>
          <p:cNvCxnSpPr/>
          <p:nvPr/>
        </p:nvCxnSpPr>
        <p:spPr>
          <a:xfrm>
            <a:off x="4148924" y="2474212"/>
            <a:ext cx="1149450" cy="1"/>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4148924" y="5690414"/>
            <a:ext cx="1149450" cy="1"/>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4148924" y="2463323"/>
            <a:ext cx="0" cy="3240764"/>
          </a:xfrm>
          <a:prstGeom prst="line">
            <a:avLst/>
          </a:prstGeom>
          <a:ln w="19050">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1" name="Group 50"/>
          <p:cNvGrpSpPr/>
          <p:nvPr/>
        </p:nvGrpSpPr>
        <p:grpSpPr>
          <a:xfrm>
            <a:off x="7845274" y="1955365"/>
            <a:ext cx="1017222" cy="1075676"/>
            <a:chOff x="8554358" y="1391257"/>
            <a:chExt cx="1017222" cy="1075676"/>
          </a:xfrm>
        </p:grpSpPr>
        <p:grpSp>
          <p:nvGrpSpPr>
            <p:cNvPr id="52" name="Group 51"/>
            <p:cNvGrpSpPr/>
            <p:nvPr/>
          </p:nvGrpSpPr>
          <p:grpSpPr>
            <a:xfrm>
              <a:off x="8554358" y="1391257"/>
              <a:ext cx="1017222" cy="1075676"/>
              <a:chOff x="1664677" y="1949380"/>
              <a:chExt cx="1195754" cy="1266093"/>
            </a:xfrm>
          </p:grpSpPr>
          <p:sp>
            <p:nvSpPr>
              <p:cNvPr id="54" name="Rounded Rectangle 53"/>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ounded Rectangle 54"/>
              <p:cNvSpPr/>
              <p:nvPr/>
            </p:nvSpPr>
            <p:spPr>
              <a:xfrm>
                <a:off x="1664677" y="1949380"/>
                <a:ext cx="1195754" cy="119575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3" name="Freeform 823"/>
            <p:cNvSpPr>
              <a:spLocks noEditPoints="1"/>
            </p:cNvSpPr>
            <p:nvPr/>
          </p:nvSpPr>
          <p:spPr bwMode="auto">
            <a:xfrm>
              <a:off x="8821778" y="1537512"/>
              <a:ext cx="460118" cy="411203"/>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56" name="Group 55"/>
          <p:cNvGrpSpPr/>
          <p:nvPr/>
        </p:nvGrpSpPr>
        <p:grpSpPr>
          <a:xfrm>
            <a:off x="7791198" y="3518979"/>
            <a:ext cx="1144376" cy="1066303"/>
            <a:chOff x="11913427" y="1391257"/>
            <a:chExt cx="1144376" cy="1066303"/>
          </a:xfrm>
        </p:grpSpPr>
        <p:grpSp>
          <p:nvGrpSpPr>
            <p:cNvPr id="57" name="Group 56"/>
            <p:cNvGrpSpPr/>
            <p:nvPr/>
          </p:nvGrpSpPr>
          <p:grpSpPr>
            <a:xfrm>
              <a:off x="11913427" y="1391257"/>
              <a:ext cx="1144376" cy="1066303"/>
              <a:chOff x="1664677" y="1962599"/>
              <a:chExt cx="1195754" cy="1252874"/>
            </a:xfrm>
          </p:grpSpPr>
          <p:sp>
            <p:nvSpPr>
              <p:cNvPr id="66" name="Rounded Rectangle 65"/>
              <p:cNvSpPr/>
              <p:nvPr/>
            </p:nvSpPr>
            <p:spPr>
              <a:xfrm>
                <a:off x="1664677" y="2019719"/>
                <a:ext cx="1195754" cy="1195754"/>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664677" y="1962599"/>
                <a:ext cx="1195754" cy="1195754"/>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8" name="Group 57"/>
            <p:cNvGrpSpPr/>
            <p:nvPr/>
          </p:nvGrpSpPr>
          <p:grpSpPr>
            <a:xfrm>
              <a:off x="12150912" y="1502367"/>
              <a:ext cx="599791" cy="446348"/>
              <a:chOff x="8236208" y="2550087"/>
              <a:chExt cx="188218" cy="175580"/>
            </a:xfrm>
            <a:solidFill>
              <a:schemeClr val="bg1"/>
            </a:solidFill>
          </p:grpSpPr>
          <p:sp>
            <p:nvSpPr>
              <p:cNvPr id="59"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68" name="Group 67"/>
          <p:cNvGrpSpPr/>
          <p:nvPr/>
        </p:nvGrpSpPr>
        <p:grpSpPr>
          <a:xfrm>
            <a:off x="7845274" y="5122696"/>
            <a:ext cx="1017222" cy="1075676"/>
            <a:chOff x="8554358" y="1391257"/>
            <a:chExt cx="1017222" cy="1075676"/>
          </a:xfrm>
        </p:grpSpPr>
        <p:grpSp>
          <p:nvGrpSpPr>
            <p:cNvPr id="69" name="Group 68"/>
            <p:cNvGrpSpPr/>
            <p:nvPr/>
          </p:nvGrpSpPr>
          <p:grpSpPr>
            <a:xfrm>
              <a:off x="8554358" y="1391257"/>
              <a:ext cx="1017222" cy="1075676"/>
              <a:chOff x="1664677" y="1949380"/>
              <a:chExt cx="1195754" cy="1266093"/>
            </a:xfrm>
          </p:grpSpPr>
          <p:sp>
            <p:nvSpPr>
              <p:cNvPr id="71" name="Rounded Rectangle 70"/>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0" name="Freeform 823"/>
            <p:cNvSpPr>
              <a:spLocks noEditPoints="1"/>
            </p:cNvSpPr>
            <p:nvPr/>
          </p:nvSpPr>
          <p:spPr bwMode="auto">
            <a:xfrm>
              <a:off x="8821778" y="1537512"/>
              <a:ext cx="460118" cy="411203"/>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73" name="TextBox 72"/>
          <p:cNvSpPr txBox="1"/>
          <p:nvPr/>
        </p:nvSpPr>
        <p:spPr>
          <a:xfrm>
            <a:off x="7938126" y="2532458"/>
            <a:ext cx="772071" cy="338554"/>
          </a:xfrm>
          <a:prstGeom prst="rect">
            <a:avLst/>
          </a:prstGeom>
          <a:noFill/>
        </p:spPr>
        <p:txBody>
          <a:bodyPr wrap="none" rtlCol="0">
            <a:spAutoFit/>
          </a:bodyPr>
          <a:lstStyle/>
          <a:p>
            <a:r>
              <a:rPr lang="id-ID" sz="1600" smtClean="0">
                <a:solidFill>
                  <a:schemeClr val="bg1"/>
                </a:solidFill>
                <a:latin typeface="+mj-lt"/>
              </a:rPr>
              <a:t>Honest</a:t>
            </a:r>
            <a:endParaRPr lang="id-ID" sz="1600" dirty="0">
              <a:solidFill>
                <a:schemeClr val="bg1"/>
              </a:solidFill>
              <a:latin typeface="+mj-lt"/>
            </a:endParaRPr>
          </a:p>
        </p:txBody>
      </p:sp>
      <p:sp>
        <p:nvSpPr>
          <p:cNvPr id="74" name="TextBox 73"/>
          <p:cNvSpPr txBox="1"/>
          <p:nvPr/>
        </p:nvSpPr>
        <p:spPr>
          <a:xfrm>
            <a:off x="7950123" y="4150607"/>
            <a:ext cx="773353" cy="338554"/>
          </a:xfrm>
          <a:prstGeom prst="rect">
            <a:avLst/>
          </a:prstGeom>
          <a:noFill/>
        </p:spPr>
        <p:txBody>
          <a:bodyPr wrap="none" rtlCol="0">
            <a:spAutoFit/>
          </a:bodyPr>
          <a:lstStyle/>
          <a:p>
            <a:r>
              <a:rPr lang="id-ID" sz="1600" smtClean="0">
                <a:solidFill>
                  <a:schemeClr val="bg1"/>
                </a:solidFill>
                <a:latin typeface="+mj-lt"/>
              </a:rPr>
              <a:t>Service</a:t>
            </a:r>
            <a:endParaRPr lang="id-ID" sz="1600" dirty="0">
              <a:solidFill>
                <a:schemeClr val="bg1"/>
              </a:solidFill>
              <a:latin typeface="+mj-lt"/>
            </a:endParaRPr>
          </a:p>
        </p:txBody>
      </p:sp>
      <p:sp>
        <p:nvSpPr>
          <p:cNvPr id="75" name="TextBox 74"/>
          <p:cNvSpPr txBox="1"/>
          <p:nvPr/>
        </p:nvSpPr>
        <p:spPr>
          <a:xfrm>
            <a:off x="7991324" y="5723712"/>
            <a:ext cx="684675" cy="338554"/>
          </a:xfrm>
          <a:prstGeom prst="rect">
            <a:avLst/>
          </a:prstGeom>
          <a:noFill/>
        </p:spPr>
        <p:txBody>
          <a:bodyPr wrap="none" rtlCol="0">
            <a:spAutoFit/>
          </a:bodyPr>
          <a:lstStyle/>
          <a:p>
            <a:r>
              <a:rPr lang="id-ID" sz="1600" smtClean="0">
                <a:solidFill>
                  <a:schemeClr val="bg1"/>
                </a:solidFill>
                <a:latin typeface="+mj-lt"/>
              </a:rPr>
              <a:t>Player</a:t>
            </a:r>
            <a:endParaRPr lang="id-ID" sz="1600" dirty="0">
              <a:solidFill>
                <a:schemeClr val="bg1"/>
              </a:solidFill>
              <a:latin typeface="+mj-lt"/>
            </a:endParaRPr>
          </a:p>
        </p:txBody>
      </p:sp>
      <p:sp>
        <p:nvSpPr>
          <p:cNvPr id="76" name="TextBox 75"/>
          <p:cNvSpPr txBox="1"/>
          <p:nvPr/>
        </p:nvSpPr>
        <p:spPr>
          <a:xfrm>
            <a:off x="9116344" y="5274486"/>
            <a:ext cx="760849" cy="338554"/>
          </a:xfrm>
          <a:prstGeom prst="rect">
            <a:avLst/>
          </a:prstGeom>
          <a:noFill/>
        </p:spPr>
        <p:txBody>
          <a:bodyPr wrap="none" rtlCol="0">
            <a:spAutoFit/>
          </a:bodyPr>
          <a:lstStyle/>
          <a:p>
            <a:r>
              <a:rPr lang="id-ID" sz="1600" b="1" smtClean="0">
                <a:solidFill>
                  <a:schemeClr val="bg1">
                    <a:lumMod val="50000"/>
                  </a:schemeClr>
                </a:solidFill>
                <a:latin typeface="+mj-lt"/>
              </a:rPr>
              <a:t>Honest</a:t>
            </a:r>
            <a:endParaRPr lang="id-ID" sz="1600" b="1" dirty="0">
              <a:solidFill>
                <a:schemeClr val="bg1">
                  <a:lumMod val="50000"/>
                </a:schemeClr>
              </a:solidFill>
              <a:latin typeface="+mj-lt"/>
            </a:endParaRPr>
          </a:p>
        </p:txBody>
      </p:sp>
      <p:sp>
        <p:nvSpPr>
          <p:cNvPr id="77" name="TextBox 76"/>
          <p:cNvSpPr txBox="1"/>
          <p:nvPr/>
        </p:nvSpPr>
        <p:spPr>
          <a:xfrm>
            <a:off x="9119744" y="2095686"/>
            <a:ext cx="1122615" cy="338554"/>
          </a:xfrm>
          <a:prstGeom prst="rect">
            <a:avLst/>
          </a:prstGeom>
          <a:noFill/>
        </p:spPr>
        <p:txBody>
          <a:bodyPr wrap="none" rtlCol="0">
            <a:spAutoFit/>
          </a:bodyPr>
          <a:lstStyle/>
          <a:p>
            <a:r>
              <a:rPr lang="id-ID" sz="1600" b="1" smtClean="0">
                <a:solidFill>
                  <a:schemeClr val="bg1">
                    <a:lumMod val="50000"/>
                  </a:schemeClr>
                </a:solidFill>
                <a:latin typeface="+mj-lt"/>
              </a:rPr>
              <a:t>Networking</a:t>
            </a:r>
            <a:endParaRPr lang="id-ID" sz="1600" b="1" dirty="0">
              <a:solidFill>
                <a:schemeClr val="bg1">
                  <a:lumMod val="50000"/>
                </a:schemeClr>
              </a:solidFill>
              <a:latin typeface="+mj-lt"/>
            </a:endParaRPr>
          </a:p>
        </p:txBody>
      </p:sp>
      <p:sp>
        <p:nvSpPr>
          <p:cNvPr id="78" name="TextBox 77"/>
          <p:cNvSpPr txBox="1"/>
          <p:nvPr/>
        </p:nvSpPr>
        <p:spPr>
          <a:xfrm>
            <a:off x="9119744" y="3637935"/>
            <a:ext cx="1027461" cy="338554"/>
          </a:xfrm>
          <a:prstGeom prst="rect">
            <a:avLst/>
          </a:prstGeom>
          <a:noFill/>
        </p:spPr>
        <p:txBody>
          <a:bodyPr wrap="none" rtlCol="0">
            <a:spAutoFit/>
          </a:bodyPr>
          <a:lstStyle/>
          <a:p>
            <a:r>
              <a:rPr lang="id-ID" sz="1600" b="1" smtClean="0">
                <a:solidFill>
                  <a:schemeClr val="bg1">
                    <a:lumMod val="50000"/>
                  </a:schemeClr>
                </a:solidFill>
                <a:latin typeface="+mj-lt"/>
              </a:rPr>
              <a:t>Document</a:t>
            </a:r>
            <a:endParaRPr lang="id-ID" sz="1600" b="1" dirty="0">
              <a:solidFill>
                <a:schemeClr val="bg1">
                  <a:lumMod val="50000"/>
                </a:schemeClr>
              </a:solidFill>
              <a:latin typeface="+mj-lt"/>
            </a:endParaRPr>
          </a:p>
        </p:txBody>
      </p:sp>
      <p:sp>
        <p:nvSpPr>
          <p:cNvPr id="79" name="Content Placeholder 2"/>
          <p:cNvSpPr txBox="1">
            <a:spLocks/>
          </p:cNvSpPr>
          <p:nvPr/>
        </p:nvSpPr>
        <p:spPr>
          <a:xfrm>
            <a:off x="9101905" y="5524847"/>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0" name="Content Placeholder 2"/>
          <p:cNvSpPr txBox="1">
            <a:spLocks/>
          </p:cNvSpPr>
          <p:nvPr/>
        </p:nvSpPr>
        <p:spPr>
          <a:xfrm>
            <a:off x="9116344" y="2322971"/>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1" name="Content Placeholder 2"/>
          <p:cNvSpPr txBox="1">
            <a:spLocks/>
          </p:cNvSpPr>
          <p:nvPr/>
        </p:nvSpPr>
        <p:spPr>
          <a:xfrm>
            <a:off x="9136695" y="3867011"/>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nvGrpSpPr>
          <p:cNvPr id="96" name="Group 95"/>
          <p:cNvGrpSpPr/>
          <p:nvPr/>
        </p:nvGrpSpPr>
        <p:grpSpPr>
          <a:xfrm>
            <a:off x="1615371" y="3173283"/>
            <a:ext cx="1783906" cy="1551249"/>
            <a:chOff x="1664677" y="1949380"/>
            <a:chExt cx="1195754" cy="1266093"/>
          </a:xfrm>
          <a:solidFill>
            <a:schemeClr val="bg2"/>
          </a:solidFill>
        </p:grpSpPr>
        <p:sp>
          <p:nvSpPr>
            <p:cNvPr id="97" name="Rounded Rectangle 96"/>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9" name="Group 98"/>
          <p:cNvGrpSpPr/>
          <p:nvPr/>
        </p:nvGrpSpPr>
        <p:grpSpPr>
          <a:xfrm>
            <a:off x="2145766" y="3328920"/>
            <a:ext cx="814743" cy="871572"/>
            <a:chOff x="7148350" y="5290017"/>
            <a:chExt cx="271233" cy="269186"/>
          </a:xfrm>
          <a:solidFill>
            <a:schemeClr val="bg1"/>
          </a:solidFill>
        </p:grpSpPr>
        <p:sp>
          <p:nvSpPr>
            <p:cNvPr id="100"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4" name="TextBox 103"/>
          <p:cNvSpPr txBox="1"/>
          <p:nvPr/>
        </p:nvSpPr>
        <p:spPr>
          <a:xfrm>
            <a:off x="2104937" y="4234452"/>
            <a:ext cx="852286" cy="369332"/>
          </a:xfrm>
          <a:prstGeom prst="rect">
            <a:avLst/>
          </a:prstGeom>
          <a:noFill/>
        </p:spPr>
        <p:txBody>
          <a:bodyPr wrap="none" rtlCol="0">
            <a:spAutoFit/>
          </a:bodyPr>
          <a:lstStyle/>
          <a:p>
            <a:pPr algn="ctr"/>
            <a:r>
              <a:rPr lang="id-ID" b="1" smtClean="0">
                <a:solidFill>
                  <a:schemeClr val="bg1"/>
                </a:solidFill>
              </a:rPr>
              <a:t>CLOUD</a:t>
            </a:r>
            <a:endParaRPr lang="id-ID" b="1" dirty="0">
              <a:solidFill>
                <a:schemeClr val="bg1"/>
              </a:solidFill>
            </a:endParaRPr>
          </a:p>
        </p:txBody>
      </p:sp>
      <p:cxnSp>
        <p:nvCxnSpPr>
          <p:cNvPr id="105" name="Straight Arrow Connector 104"/>
          <p:cNvCxnSpPr/>
          <p:nvPr/>
        </p:nvCxnSpPr>
        <p:spPr>
          <a:xfrm>
            <a:off x="2391886" y="4717987"/>
            <a:ext cx="0" cy="1183341"/>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06" name="Group 105"/>
          <p:cNvGrpSpPr/>
          <p:nvPr/>
        </p:nvGrpSpPr>
        <p:grpSpPr>
          <a:xfrm>
            <a:off x="3876499" y="3732160"/>
            <a:ext cx="611587" cy="611587"/>
            <a:chOff x="6929449" y="1873301"/>
            <a:chExt cx="611587" cy="611587"/>
          </a:xfrm>
        </p:grpSpPr>
        <p:sp>
          <p:nvSpPr>
            <p:cNvPr id="107" name="Oval 106"/>
            <p:cNvSpPr/>
            <p:nvPr/>
          </p:nvSpPr>
          <p:spPr>
            <a:xfrm>
              <a:off x="6929449" y="1873301"/>
              <a:ext cx="611587" cy="6115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TextBox 107"/>
            <p:cNvSpPr txBox="1"/>
            <p:nvPr/>
          </p:nvSpPr>
          <p:spPr>
            <a:xfrm>
              <a:off x="6999542" y="2009260"/>
              <a:ext cx="487249" cy="338554"/>
            </a:xfrm>
            <a:prstGeom prst="rect">
              <a:avLst/>
            </a:prstGeom>
            <a:noFill/>
          </p:spPr>
          <p:txBody>
            <a:bodyPr wrap="none" rtlCol="0">
              <a:spAutoFit/>
            </a:bodyPr>
            <a:lstStyle/>
            <a:p>
              <a:pPr algn="ctr"/>
              <a:r>
                <a:rPr lang="id-ID" sz="1600" b="1" dirty="0" smtClean="0">
                  <a:solidFill>
                    <a:schemeClr val="bg1"/>
                  </a:solidFill>
                </a:rPr>
                <a:t>YES</a:t>
              </a:r>
              <a:endParaRPr lang="id-ID" sz="1600" b="1" dirty="0">
                <a:solidFill>
                  <a:schemeClr val="bg1"/>
                </a:solidFill>
              </a:endParaRPr>
            </a:p>
          </p:txBody>
        </p:sp>
      </p:grpSp>
      <p:grpSp>
        <p:nvGrpSpPr>
          <p:cNvPr id="109" name="Group 108"/>
          <p:cNvGrpSpPr/>
          <p:nvPr/>
        </p:nvGrpSpPr>
        <p:grpSpPr>
          <a:xfrm>
            <a:off x="2076614" y="5988763"/>
            <a:ext cx="611587" cy="611587"/>
            <a:chOff x="6929449" y="1873301"/>
            <a:chExt cx="611587" cy="611587"/>
          </a:xfrm>
        </p:grpSpPr>
        <p:sp>
          <p:nvSpPr>
            <p:cNvPr id="110" name="Oval 109"/>
            <p:cNvSpPr/>
            <p:nvPr/>
          </p:nvSpPr>
          <p:spPr>
            <a:xfrm>
              <a:off x="6929449" y="1873301"/>
              <a:ext cx="611587" cy="6115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TextBox 110"/>
            <p:cNvSpPr txBox="1"/>
            <p:nvPr/>
          </p:nvSpPr>
          <p:spPr>
            <a:xfrm>
              <a:off x="6999542" y="2009260"/>
              <a:ext cx="487249" cy="338554"/>
            </a:xfrm>
            <a:prstGeom prst="rect">
              <a:avLst/>
            </a:prstGeom>
            <a:noFill/>
          </p:spPr>
          <p:txBody>
            <a:bodyPr wrap="none" rtlCol="0">
              <a:spAutoFit/>
            </a:bodyPr>
            <a:lstStyle/>
            <a:p>
              <a:pPr algn="ctr"/>
              <a:r>
                <a:rPr lang="id-ID" sz="1600" b="1" dirty="0" smtClean="0">
                  <a:solidFill>
                    <a:schemeClr val="bg1"/>
                  </a:solidFill>
                </a:rPr>
                <a:t>YES</a:t>
              </a:r>
              <a:endParaRPr lang="id-ID" sz="1600" b="1" dirty="0">
                <a:solidFill>
                  <a:schemeClr val="bg1"/>
                </a:solidFill>
              </a:endParaRPr>
            </a:p>
          </p:txBody>
        </p:sp>
      </p:grpSp>
    </p:spTree>
    <p:extLst>
      <p:ext uri="{BB962C8B-B14F-4D97-AF65-F5344CB8AC3E}">
        <p14:creationId xmlns:p14="http://schemas.microsoft.com/office/powerpoint/2010/main" val="1638987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4"/>
                                        </p:tgtEl>
                                        <p:attrNameLst>
                                          <p:attrName>style.visibility</p:attrName>
                                        </p:attrNameLst>
                                      </p:cBhvr>
                                      <p:to>
                                        <p:strVal val="visible"/>
                                      </p:to>
                                    </p:set>
                                    <p:anim calcmode="lin" valueType="num">
                                      <p:cBhvr>
                                        <p:cTn id="16" dur="500" fill="hold"/>
                                        <p:tgtEl>
                                          <p:spTgt spid="104"/>
                                        </p:tgtEl>
                                        <p:attrNameLst>
                                          <p:attrName>ppt_w</p:attrName>
                                        </p:attrNameLst>
                                      </p:cBhvr>
                                      <p:tavLst>
                                        <p:tav tm="0">
                                          <p:val>
                                            <p:fltVal val="0"/>
                                          </p:val>
                                        </p:tav>
                                        <p:tav tm="100000">
                                          <p:val>
                                            <p:strVal val="#ppt_w"/>
                                          </p:val>
                                        </p:tav>
                                      </p:tavLst>
                                    </p:anim>
                                    <p:anim calcmode="lin" valueType="num">
                                      <p:cBhvr>
                                        <p:cTn id="17" dur="500" fill="hold"/>
                                        <p:tgtEl>
                                          <p:spTgt spid="104"/>
                                        </p:tgtEl>
                                        <p:attrNameLst>
                                          <p:attrName>ppt_h</p:attrName>
                                        </p:attrNameLst>
                                      </p:cBhvr>
                                      <p:tavLst>
                                        <p:tav tm="0">
                                          <p:val>
                                            <p:fltVal val="0"/>
                                          </p:val>
                                        </p:tav>
                                        <p:tav tm="100000">
                                          <p:val>
                                            <p:strVal val="#ppt_h"/>
                                          </p:val>
                                        </p:tav>
                                      </p:tavLst>
                                    </p:anim>
                                    <p:animEffect transition="in" filter="fade">
                                      <p:cBhvr>
                                        <p:cTn id="18" dur="500"/>
                                        <p:tgtEl>
                                          <p:spTgt spid="104"/>
                                        </p:tgtEl>
                                      </p:cBhvr>
                                    </p:animEffect>
                                  </p:childTnLst>
                                </p:cTn>
                              </p:par>
                              <p:par>
                                <p:cTn id="19" presetID="10" presetClass="entr" presetSubtype="0" fill="hold" nodeType="withEffect">
                                  <p:stCondLst>
                                    <p:cond delay="0"/>
                                  </p:stCondLst>
                                  <p:childTnLst>
                                    <p:set>
                                      <p:cBhvr>
                                        <p:cTn id="20" dur="1" fill="hold">
                                          <p:stCondLst>
                                            <p:cond delay="0"/>
                                          </p:stCondLst>
                                        </p:cTn>
                                        <p:tgtEl>
                                          <p:spTgt spid="106"/>
                                        </p:tgtEl>
                                        <p:attrNameLst>
                                          <p:attrName>style.visibility</p:attrName>
                                        </p:attrNameLst>
                                      </p:cBhvr>
                                      <p:to>
                                        <p:strVal val="visible"/>
                                      </p:to>
                                    </p:set>
                                    <p:animEffect transition="in" filter="fade">
                                      <p:cBhvr>
                                        <p:cTn id="21" dur="500"/>
                                        <p:tgtEl>
                                          <p:spTgt spid="106"/>
                                        </p:tgtEl>
                                      </p:cBhvr>
                                    </p:animEffect>
                                  </p:childTnLst>
                                </p:cTn>
                              </p:par>
                              <p:par>
                                <p:cTn id="22" presetID="10" presetClass="entr" presetSubtype="0" fill="hold" nodeType="withEffect">
                                  <p:stCondLst>
                                    <p:cond delay="0"/>
                                  </p:stCondLst>
                                  <p:childTnLst>
                                    <p:set>
                                      <p:cBhvr>
                                        <p:cTn id="23" dur="1" fill="hold">
                                          <p:stCondLst>
                                            <p:cond delay="0"/>
                                          </p:stCondLst>
                                        </p:cTn>
                                        <p:tgtEl>
                                          <p:spTgt spid="109"/>
                                        </p:tgtEl>
                                        <p:attrNameLst>
                                          <p:attrName>style.visibility</p:attrName>
                                        </p:attrNameLst>
                                      </p:cBhvr>
                                      <p:to>
                                        <p:strVal val="visible"/>
                                      </p:to>
                                    </p:set>
                                    <p:animEffect transition="in" filter="fade">
                                      <p:cBhvr>
                                        <p:cTn id="24"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Company Profile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a:t>
              </a:fld>
              <a:endParaRPr lang="en-US" sz="1000" dirty="0">
                <a:solidFill>
                  <a:schemeClr val="bg1"/>
                </a:solidFill>
                <a:latin typeface="Lato" pitchFamily="34" charset="0"/>
              </a:endParaRPr>
            </a:p>
          </p:txBody>
        </p:sp>
      </p:grpSp>
      <p:sp>
        <p:nvSpPr>
          <p:cNvPr id="293" name="Rectangle 292"/>
          <p:cNvSpPr/>
          <p:nvPr/>
        </p:nvSpPr>
        <p:spPr>
          <a:xfrm>
            <a:off x="5422151" y="3233484"/>
            <a:ext cx="6247772" cy="1421928"/>
          </a:xfrm>
          <a:prstGeom prst="rect">
            <a:avLst/>
          </a:prstGeom>
        </p:spPr>
        <p:txBody>
          <a:bodyPr wrap="square">
            <a:spAutoFit/>
          </a:bodyPr>
          <a:lstStyle/>
          <a:p>
            <a:pPr algn="just">
              <a:lnSpc>
                <a:spcPct val="120000"/>
              </a:lnSpc>
            </a:pPr>
            <a:r>
              <a:rPr lang="en-US" sz="1200" dirty="0" smtClean="0">
                <a:latin typeface="Lato Light" pitchFamily="34" charset="0"/>
                <a:ea typeface="Open Sans Condensed Light" pitchFamily="34" charset="0"/>
                <a:cs typeface="Open Sans Condensed Light" pitchFamily="34" charset="0"/>
              </a:rPr>
              <a:t>Body text here or </a:t>
            </a:r>
            <a:r>
              <a:rPr lang="en-US" sz="1200" dirty="0" err="1">
                <a:latin typeface="Lato Light" pitchFamily="34" charset="0"/>
                <a:ea typeface="Open Sans Condensed Light" pitchFamily="34" charset="0"/>
                <a:cs typeface="Open Sans Condensed Light" pitchFamily="34" charset="0"/>
              </a:rPr>
              <a:t>Lorem</a:t>
            </a:r>
            <a:r>
              <a:rPr lang="en-US" sz="1200" dirty="0">
                <a:latin typeface="Lato Light" pitchFamily="34" charset="0"/>
                <a:ea typeface="Open Sans Condensed Light" pitchFamily="34" charset="0"/>
                <a:cs typeface="Open Sans Condensed Light" pitchFamily="34" charset="0"/>
              </a:rPr>
              <a:t> </a:t>
            </a:r>
            <a:r>
              <a:rPr lang="en-US" sz="1200" dirty="0" err="1">
                <a:latin typeface="Lato Light" pitchFamily="34" charset="0"/>
                <a:ea typeface="Open Sans Condensed Light" pitchFamily="34" charset="0"/>
                <a:cs typeface="Open Sans Condensed Light" pitchFamily="34" charset="0"/>
              </a:rPr>
              <a:t>Ipsum</a:t>
            </a:r>
            <a:r>
              <a:rPr lang="en-US" sz="1200" dirty="0">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latin typeface="Lato Light" pitchFamily="34" charset="0"/>
                <a:ea typeface="Open Sans Condensed Light" pitchFamily="34" charset="0"/>
                <a:cs typeface="Open Sans Condensed Light" pitchFamily="34" charset="0"/>
              </a:rPr>
              <a:t>Lorem</a:t>
            </a:r>
            <a:r>
              <a:rPr lang="en-US" sz="1200" dirty="0">
                <a:latin typeface="Lato Light" pitchFamily="34" charset="0"/>
                <a:ea typeface="Open Sans Condensed Light" pitchFamily="34" charset="0"/>
                <a:cs typeface="Open Sans Condensed Light" pitchFamily="34" charset="0"/>
              </a:rPr>
              <a:t> </a:t>
            </a:r>
            <a:r>
              <a:rPr lang="en-US" sz="1200" dirty="0" err="1">
                <a:latin typeface="Lato Light" pitchFamily="34" charset="0"/>
                <a:ea typeface="Open Sans Condensed Light" pitchFamily="34" charset="0"/>
                <a:cs typeface="Open Sans Condensed Light" pitchFamily="34" charset="0"/>
              </a:rPr>
              <a:t>Ipsum</a:t>
            </a:r>
            <a:r>
              <a:rPr lang="en-US" sz="1200" dirty="0">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latin typeface="Lato Light" pitchFamily="34" charset="0"/>
                <a:ea typeface="Open Sans Condensed Light" pitchFamily="34" charset="0"/>
                <a:cs typeface="Open Sans Condensed Light" pitchFamily="34" charset="0"/>
              </a:rPr>
              <a:t>1500s</a:t>
            </a:r>
            <a:r>
              <a:rPr lang="en-US" sz="1200" dirty="0">
                <a:latin typeface="Lato Light" pitchFamily="34" charset="0"/>
                <a:ea typeface="Open Sans Condensed Light" pitchFamily="34" charset="0"/>
                <a:cs typeface="Open Sans Condensed Light" pitchFamily="34" charset="0"/>
              </a:rPr>
              <a:t>, when an unknown printer took a galley of type and scrambled it to make a type specimen book. It has survived not only five centuries, but also the leap into electronic typesetting, remaining essentially </a:t>
            </a:r>
            <a:r>
              <a:rPr lang="en-US" sz="1200" dirty="0" smtClean="0">
                <a:latin typeface="Lato Light" pitchFamily="34" charset="0"/>
                <a:ea typeface="Open Sans Condensed Light" pitchFamily="34" charset="0"/>
                <a:cs typeface="Open Sans Condensed Light" pitchFamily="34" charset="0"/>
              </a:rPr>
              <a:t>unchanged.</a:t>
            </a:r>
          </a:p>
          <a:p>
            <a:pPr algn="just">
              <a:lnSpc>
                <a:spcPct val="120000"/>
              </a:lnSpc>
            </a:pPr>
            <a:endParaRPr lang="en-US" sz="1200" dirty="0">
              <a:latin typeface="Lato Light" pitchFamily="34" charset="0"/>
              <a:ea typeface="Open Sans Condensed Light" pitchFamily="34" charset="0"/>
              <a:cs typeface="Open Sans Condensed Light" pitchFamily="34" charset="0"/>
            </a:endParaRPr>
          </a:p>
        </p:txBody>
      </p:sp>
      <p:sp>
        <p:nvSpPr>
          <p:cNvPr id="294" name="Subtitle 2"/>
          <p:cNvSpPr txBox="1">
            <a:spLocks/>
          </p:cNvSpPr>
          <p:nvPr/>
        </p:nvSpPr>
        <p:spPr>
          <a:xfrm>
            <a:off x="5435446" y="4591289"/>
            <a:ext cx="3066146" cy="1374912"/>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id-ID" sz="1600" smtClean="0">
                <a:latin typeface="Lato Regular"/>
                <a:cs typeface="Lato Regular"/>
              </a:rPr>
              <a:t>HQ </a:t>
            </a:r>
            <a:r>
              <a:rPr lang="en-US" sz="1600" smtClean="0">
                <a:latin typeface="Lato Regular"/>
                <a:cs typeface="Lato Regular"/>
              </a:rPr>
              <a:t>Address</a:t>
            </a:r>
            <a:endParaRPr lang="en-US" sz="1300" dirty="0">
              <a:latin typeface="Lato Regular"/>
              <a:cs typeface="Lato Regular"/>
            </a:endParaRPr>
          </a:p>
          <a:p>
            <a:pPr marL="0" indent="0">
              <a:buNone/>
            </a:pPr>
            <a:r>
              <a:rPr lang="en-US" sz="1300" dirty="0">
                <a:latin typeface="Lato Light"/>
                <a:cs typeface="Lato Light"/>
              </a:rPr>
              <a:t>Company Name</a:t>
            </a:r>
          </a:p>
          <a:p>
            <a:pPr marL="0" indent="0">
              <a:buNone/>
            </a:pPr>
            <a:r>
              <a:rPr lang="en-US" sz="1300" dirty="0">
                <a:latin typeface="Lato Light"/>
                <a:cs typeface="Lato Light"/>
              </a:rPr>
              <a:t>1234 Street Name </a:t>
            </a:r>
          </a:p>
          <a:p>
            <a:pPr marL="0" indent="0">
              <a:buNone/>
            </a:pPr>
            <a:r>
              <a:rPr lang="en-US" sz="1300" dirty="0">
                <a:latin typeface="Lato Light"/>
                <a:cs typeface="Lato Light"/>
              </a:rPr>
              <a:t>Miami, FL 88305</a:t>
            </a:r>
          </a:p>
        </p:txBody>
      </p:sp>
      <p:sp>
        <p:nvSpPr>
          <p:cNvPr id="295" name="Subtitle 2"/>
          <p:cNvSpPr txBox="1">
            <a:spLocks/>
          </p:cNvSpPr>
          <p:nvPr/>
        </p:nvSpPr>
        <p:spPr>
          <a:xfrm>
            <a:off x="8487879" y="4603662"/>
            <a:ext cx="3066146" cy="1374912"/>
          </a:xfrm>
          <a:prstGeom prst="rect">
            <a:avLst/>
          </a:prstGeom>
        </p:spPr>
        <p:txBody>
          <a:bodyPr vert="horz" lIns="121893" tIns="60946" rIns="121893" bIns="60946"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600" dirty="0">
                <a:latin typeface="Lato Regular"/>
                <a:cs typeface="Lato Regular"/>
              </a:rPr>
              <a:t>Phone &amp; Fax</a:t>
            </a:r>
            <a:endParaRPr lang="en-US" sz="1300" dirty="0">
              <a:latin typeface="Lato Regular"/>
              <a:cs typeface="Lato Regular"/>
            </a:endParaRPr>
          </a:p>
          <a:p>
            <a:pPr marL="0" indent="0">
              <a:buNone/>
            </a:pPr>
            <a:r>
              <a:rPr lang="en-US" sz="1300" dirty="0">
                <a:latin typeface="Lato Light"/>
                <a:cs typeface="Lato Light"/>
              </a:rPr>
              <a:t>Direct Line: +001 123456789</a:t>
            </a:r>
          </a:p>
          <a:p>
            <a:pPr marL="0" indent="0">
              <a:buNone/>
            </a:pPr>
            <a:r>
              <a:rPr lang="en-US" sz="1300" dirty="0">
                <a:latin typeface="Lato Light"/>
                <a:cs typeface="Lato Light"/>
              </a:rPr>
              <a:t>Fax: +001 123456789</a:t>
            </a:r>
          </a:p>
          <a:p>
            <a:pPr marL="0" indent="0">
              <a:buNone/>
            </a:pPr>
            <a:r>
              <a:rPr lang="en-US" sz="1300" dirty="0" err="1">
                <a:latin typeface="Lato Light"/>
                <a:cs typeface="Lato Light"/>
              </a:rPr>
              <a:t>Contact@company.com</a:t>
            </a:r>
            <a:endParaRPr lang="en-US" sz="1300" dirty="0">
              <a:latin typeface="Lato Light"/>
              <a:cs typeface="Lato Light"/>
            </a:endParaRPr>
          </a:p>
        </p:txBody>
      </p:sp>
      <p:sp>
        <p:nvSpPr>
          <p:cNvPr id="297" name="Rectangle 296"/>
          <p:cNvSpPr/>
          <p:nvPr/>
        </p:nvSpPr>
        <p:spPr>
          <a:xfrm>
            <a:off x="5422151" y="2441210"/>
            <a:ext cx="2970108" cy="769441"/>
          </a:xfrm>
          <a:prstGeom prst="rect">
            <a:avLst/>
          </a:prstGeom>
        </p:spPr>
        <p:txBody>
          <a:bodyPr wrap="none">
            <a:spAutoFit/>
          </a:bodyPr>
          <a:lstStyle/>
          <a:p>
            <a:pPr algn="ctr"/>
            <a:r>
              <a:rPr lang="id-ID" sz="4400" dirty="0" smtClean="0">
                <a:latin typeface="Lato" panose="020F0502020204030203" pitchFamily="34" charset="0"/>
                <a:ea typeface="Roboto" panose="02000000000000000000" pitchFamily="2" charset="0"/>
                <a:cs typeface="Lato" panose="020F0502020204030203" pitchFamily="34" charset="0"/>
              </a:rPr>
              <a:t>About Milo</a:t>
            </a:r>
            <a:endParaRPr lang="en-US" sz="4400" dirty="0">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0" y="2447262"/>
            <a:ext cx="4935071" cy="34424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403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93"/>
                                        </p:tgtEl>
                                        <p:attrNameLst>
                                          <p:attrName>style.visibility</p:attrName>
                                        </p:attrNameLst>
                                      </p:cBhvr>
                                      <p:to>
                                        <p:strVal val="visible"/>
                                      </p:to>
                                    </p:set>
                                    <p:animEffect transition="in" filter="wipe(up)">
                                      <p:cBhvr>
                                        <p:cTn id="14" dur="500"/>
                                        <p:tgtEl>
                                          <p:spTgt spid="293"/>
                                        </p:tgtEl>
                                      </p:cBhvr>
                                    </p:animEffect>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94"/>
                                        </p:tgtEl>
                                        <p:attrNameLst>
                                          <p:attrName>style.visibility</p:attrName>
                                        </p:attrNameLst>
                                      </p:cBhvr>
                                      <p:to>
                                        <p:strVal val="visible"/>
                                      </p:to>
                                    </p:set>
                                    <p:animEffect transition="in" filter="fade">
                                      <p:cBhvr>
                                        <p:cTn id="18" dur="500"/>
                                        <p:tgtEl>
                                          <p:spTgt spid="294"/>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95"/>
                                        </p:tgtEl>
                                        <p:attrNameLst>
                                          <p:attrName>style.visibility</p:attrName>
                                        </p:attrNameLst>
                                      </p:cBhvr>
                                      <p:to>
                                        <p:strVal val="visible"/>
                                      </p:to>
                                    </p:set>
                                    <p:animEffect transition="in" filter="fade">
                                      <p:cBhvr>
                                        <p:cTn id="22" dur="500"/>
                                        <p:tgtEl>
                                          <p:spTgt spid="295"/>
                                        </p:tgtEl>
                                      </p:cBhvr>
                                    </p:animEffect>
                                  </p:childTnLst>
                                </p:cTn>
                              </p:par>
                              <p:par>
                                <p:cTn id="23" presetID="2" presetClass="entr" presetSubtype="1" fill="hold" grpId="0" nodeType="withEffect">
                                  <p:stCondLst>
                                    <p:cond delay="2100"/>
                                  </p:stCondLst>
                                  <p:childTnLst>
                                    <p:set>
                                      <p:cBhvr>
                                        <p:cTn id="24" dur="1" fill="hold">
                                          <p:stCondLst>
                                            <p:cond delay="0"/>
                                          </p:stCondLst>
                                        </p:cTn>
                                        <p:tgtEl>
                                          <p:spTgt spid="297"/>
                                        </p:tgtEl>
                                        <p:attrNameLst>
                                          <p:attrName>style.visibility</p:attrName>
                                        </p:attrNameLst>
                                      </p:cBhvr>
                                      <p:to>
                                        <p:strVal val="visible"/>
                                      </p:to>
                                    </p:set>
                                    <p:anim calcmode="lin" valueType="num">
                                      <p:cBhvr additive="base">
                                        <p:cTn id="25" dur="500" fill="hold"/>
                                        <p:tgtEl>
                                          <p:spTgt spid="297"/>
                                        </p:tgtEl>
                                        <p:attrNameLst>
                                          <p:attrName>ppt_x</p:attrName>
                                        </p:attrNameLst>
                                      </p:cBhvr>
                                      <p:tavLst>
                                        <p:tav tm="0">
                                          <p:val>
                                            <p:strVal val="#ppt_x"/>
                                          </p:val>
                                        </p:tav>
                                        <p:tav tm="100000">
                                          <p:val>
                                            <p:strVal val="#ppt_x"/>
                                          </p:val>
                                        </p:tav>
                                      </p:tavLst>
                                    </p:anim>
                                    <p:anim calcmode="lin" valueType="num">
                                      <p:cBhvr additive="base">
                                        <p:cTn id="26" dur="500" fill="hold"/>
                                        <p:tgtEl>
                                          <p:spTgt spid="297"/>
                                        </p:tgtEl>
                                        <p:attrNameLst>
                                          <p:attrName>ppt_y</p:attrName>
                                        </p:attrNameLst>
                                      </p:cBhvr>
                                      <p:tavLst>
                                        <p:tav tm="0">
                                          <p:val>
                                            <p:strVal val="0-#ppt_h/2"/>
                                          </p:val>
                                        </p:tav>
                                        <p:tav tm="100000">
                                          <p:val>
                                            <p:strVal val="#ppt_y"/>
                                          </p:val>
                                        </p:tav>
                                      </p:tavLst>
                                    </p:anim>
                                  </p:childTnLst>
                                </p:cTn>
                              </p:par>
                            </p:childTnLst>
                          </p:cTn>
                        </p:par>
                        <p:par>
                          <p:cTn id="27" fill="hold">
                            <p:stCondLst>
                              <p:cond delay="3600"/>
                            </p:stCondLst>
                            <p:childTnLst>
                              <p:par>
                                <p:cTn id="28" presetID="2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93" grpId="0"/>
      <p:bldP spid="294" grpId="0"/>
      <p:bldP spid="295" grpId="0"/>
      <p:bldP spid="29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Revenue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40</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2445486" y="3235398"/>
            <a:ext cx="6488113" cy="3132137"/>
            <a:chOff x="1470" y="1662"/>
            <a:chExt cx="4087" cy="1973"/>
          </a:xfrm>
        </p:grpSpPr>
        <p:sp>
          <p:nvSpPr>
            <p:cNvPr id="10" name="Rectangle 5"/>
            <p:cNvSpPr>
              <a:spLocks noChangeArrowheads="1"/>
            </p:cNvSpPr>
            <p:nvPr/>
          </p:nvSpPr>
          <p:spPr bwMode="auto">
            <a:xfrm>
              <a:off x="3204" y="2102"/>
              <a:ext cx="344" cy="427"/>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a:off x="3204" y="2085"/>
              <a:ext cx="865" cy="116"/>
            </a:xfrm>
            <a:custGeom>
              <a:avLst/>
              <a:gdLst>
                <a:gd name="T0" fmla="*/ 865 w 865"/>
                <a:gd name="T1" fmla="*/ 116 h 116"/>
                <a:gd name="T2" fmla="*/ 504 w 865"/>
                <a:gd name="T3" fmla="*/ 0 h 116"/>
                <a:gd name="T4" fmla="*/ 0 w 865"/>
                <a:gd name="T5" fmla="*/ 0 h 116"/>
                <a:gd name="T6" fmla="*/ 330 w 865"/>
                <a:gd name="T7" fmla="*/ 116 h 116"/>
                <a:gd name="T8" fmla="*/ 865 w 865"/>
                <a:gd name="T9" fmla="*/ 116 h 116"/>
              </a:gdLst>
              <a:ahLst/>
              <a:cxnLst>
                <a:cxn ang="0">
                  <a:pos x="T0" y="T1"/>
                </a:cxn>
                <a:cxn ang="0">
                  <a:pos x="T2" y="T3"/>
                </a:cxn>
                <a:cxn ang="0">
                  <a:pos x="T4" y="T5"/>
                </a:cxn>
                <a:cxn ang="0">
                  <a:pos x="T6" y="T7"/>
                </a:cxn>
                <a:cxn ang="0">
                  <a:pos x="T8" y="T9"/>
                </a:cxn>
              </a:cxnLst>
              <a:rect l="0" t="0" r="r" b="b"/>
              <a:pathLst>
                <a:path w="865" h="116">
                  <a:moveTo>
                    <a:pt x="865" y="116"/>
                  </a:moveTo>
                  <a:lnTo>
                    <a:pt x="504" y="0"/>
                  </a:lnTo>
                  <a:lnTo>
                    <a:pt x="0" y="0"/>
                  </a:lnTo>
                  <a:lnTo>
                    <a:pt x="330" y="116"/>
                  </a:lnTo>
                  <a:lnTo>
                    <a:pt x="865" y="116"/>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1695" y="1662"/>
              <a:ext cx="272" cy="181"/>
            </a:xfrm>
            <a:custGeom>
              <a:avLst/>
              <a:gdLst>
                <a:gd name="T0" fmla="*/ 0 w 272"/>
                <a:gd name="T1" fmla="*/ 0 h 181"/>
                <a:gd name="T2" fmla="*/ 0 w 272"/>
                <a:gd name="T3" fmla="*/ 181 h 181"/>
                <a:gd name="T4" fmla="*/ 272 w 272"/>
                <a:gd name="T5" fmla="*/ 105 h 181"/>
                <a:gd name="T6" fmla="*/ 0 w 272"/>
                <a:gd name="T7" fmla="*/ 0 h 181"/>
              </a:gdLst>
              <a:ahLst/>
              <a:cxnLst>
                <a:cxn ang="0">
                  <a:pos x="T0" y="T1"/>
                </a:cxn>
                <a:cxn ang="0">
                  <a:pos x="T2" y="T3"/>
                </a:cxn>
                <a:cxn ang="0">
                  <a:pos x="T4" y="T5"/>
                </a:cxn>
                <a:cxn ang="0">
                  <a:pos x="T6" y="T7"/>
                </a:cxn>
              </a:cxnLst>
              <a:rect l="0" t="0" r="r" b="b"/>
              <a:pathLst>
                <a:path w="272" h="181">
                  <a:moveTo>
                    <a:pt x="0" y="0"/>
                  </a:moveTo>
                  <a:lnTo>
                    <a:pt x="0" y="181"/>
                  </a:lnTo>
                  <a:lnTo>
                    <a:pt x="272" y="105"/>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8"/>
            <p:cNvSpPr>
              <a:spLocks noChangeArrowheads="1"/>
            </p:cNvSpPr>
            <p:nvPr/>
          </p:nvSpPr>
          <p:spPr bwMode="auto">
            <a:xfrm>
              <a:off x="1470" y="1870"/>
              <a:ext cx="1461" cy="175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9"/>
            <p:cNvSpPr>
              <a:spLocks/>
            </p:cNvSpPr>
            <p:nvPr/>
          </p:nvSpPr>
          <p:spPr bwMode="auto">
            <a:xfrm>
              <a:off x="1470" y="1767"/>
              <a:ext cx="1819" cy="103"/>
            </a:xfrm>
            <a:custGeom>
              <a:avLst/>
              <a:gdLst>
                <a:gd name="T0" fmla="*/ 1461 w 1819"/>
                <a:gd name="T1" fmla="*/ 103 h 103"/>
                <a:gd name="T2" fmla="*/ 1819 w 1819"/>
                <a:gd name="T3" fmla="*/ 0 h 103"/>
                <a:gd name="T4" fmla="*/ 470 w 1819"/>
                <a:gd name="T5" fmla="*/ 0 h 103"/>
                <a:gd name="T6" fmla="*/ 0 w 1819"/>
                <a:gd name="T7" fmla="*/ 103 h 103"/>
                <a:gd name="T8" fmla="*/ 1461 w 1819"/>
                <a:gd name="T9" fmla="*/ 103 h 103"/>
              </a:gdLst>
              <a:ahLst/>
              <a:cxnLst>
                <a:cxn ang="0">
                  <a:pos x="T0" y="T1"/>
                </a:cxn>
                <a:cxn ang="0">
                  <a:pos x="T2" y="T3"/>
                </a:cxn>
                <a:cxn ang="0">
                  <a:pos x="T4" y="T5"/>
                </a:cxn>
                <a:cxn ang="0">
                  <a:pos x="T6" y="T7"/>
                </a:cxn>
                <a:cxn ang="0">
                  <a:pos x="T8" y="T9"/>
                </a:cxn>
              </a:cxnLst>
              <a:rect l="0" t="0" r="r" b="b"/>
              <a:pathLst>
                <a:path w="1819" h="103">
                  <a:moveTo>
                    <a:pt x="1461" y="103"/>
                  </a:moveTo>
                  <a:lnTo>
                    <a:pt x="1819" y="0"/>
                  </a:lnTo>
                  <a:lnTo>
                    <a:pt x="470" y="0"/>
                  </a:lnTo>
                  <a:lnTo>
                    <a:pt x="0" y="103"/>
                  </a:lnTo>
                  <a:lnTo>
                    <a:pt x="1461" y="103"/>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1695" y="1662"/>
              <a:ext cx="1594" cy="105"/>
            </a:xfrm>
            <a:custGeom>
              <a:avLst/>
              <a:gdLst>
                <a:gd name="T0" fmla="*/ 1594 w 1594"/>
                <a:gd name="T1" fmla="*/ 105 h 105"/>
                <a:gd name="T2" fmla="*/ 1236 w 1594"/>
                <a:gd name="T3" fmla="*/ 0 h 105"/>
                <a:gd name="T4" fmla="*/ 0 w 1594"/>
                <a:gd name="T5" fmla="*/ 0 h 105"/>
                <a:gd name="T6" fmla="*/ 245 w 1594"/>
                <a:gd name="T7" fmla="*/ 105 h 105"/>
                <a:gd name="T8" fmla="*/ 1594 w 1594"/>
                <a:gd name="T9" fmla="*/ 105 h 105"/>
              </a:gdLst>
              <a:ahLst/>
              <a:cxnLst>
                <a:cxn ang="0">
                  <a:pos x="T0" y="T1"/>
                </a:cxn>
                <a:cxn ang="0">
                  <a:pos x="T2" y="T3"/>
                </a:cxn>
                <a:cxn ang="0">
                  <a:pos x="T4" y="T5"/>
                </a:cxn>
                <a:cxn ang="0">
                  <a:pos x="T6" y="T7"/>
                </a:cxn>
                <a:cxn ang="0">
                  <a:pos x="T8" y="T9"/>
                </a:cxn>
              </a:cxnLst>
              <a:rect l="0" t="0" r="r" b="b"/>
              <a:pathLst>
                <a:path w="1594" h="105">
                  <a:moveTo>
                    <a:pt x="1594" y="105"/>
                  </a:moveTo>
                  <a:lnTo>
                    <a:pt x="1236" y="0"/>
                  </a:lnTo>
                  <a:lnTo>
                    <a:pt x="0" y="0"/>
                  </a:lnTo>
                  <a:lnTo>
                    <a:pt x="245" y="105"/>
                  </a:lnTo>
                  <a:lnTo>
                    <a:pt x="1594" y="105"/>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2931" y="1767"/>
              <a:ext cx="358" cy="1862"/>
            </a:xfrm>
            <a:custGeom>
              <a:avLst/>
              <a:gdLst>
                <a:gd name="T0" fmla="*/ 358 w 358"/>
                <a:gd name="T1" fmla="*/ 0 h 1862"/>
                <a:gd name="T2" fmla="*/ 358 w 358"/>
                <a:gd name="T3" fmla="*/ 1650 h 1862"/>
                <a:gd name="T4" fmla="*/ 0 w 358"/>
                <a:gd name="T5" fmla="*/ 1862 h 1862"/>
                <a:gd name="T6" fmla="*/ 0 w 358"/>
                <a:gd name="T7" fmla="*/ 103 h 1862"/>
                <a:gd name="T8" fmla="*/ 358 w 358"/>
                <a:gd name="T9" fmla="*/ 0 h 1862"/>
              </a:gdLst>
              <a:ahLst/>
              <a:cxnLst>
                <a:cxn ang="0">
                  <a:pos x="T0" y="T1"/>
                </a:cxn>
                <a:cxn ang="0">
                  <a:pos x="T2" y="T3"/>
                </a:cxn>
                <a:cxn ang="0">
                  <a:pos x="T4" y="T5"/>
                </a:cxn>
                <a:cxn ang="0">
                  <a:pos x="T6" y="T7"/>
                </a:cxn>
                <a:cxn ang="0">
                  <a:pos x="T8" y="T9"/>
                </a:cxn>
              </a:cxnLst>
              <a:rect l="0" t="0" r="r" b="b"/>
              <a:pathLst>
                <a:path w="358" h="1862">
                  <a:moveTo>
                    <a:pt x="358" y="0"/>
                  </a:moveTo>
                  <a:lnTo>
                    <a:pt x="358" y="1650"/>
                  </a:lnTo>
                  <a:lnTo>
                    <a:pt x="0" y="1862"/>
                  </a:lnTo>
                  <a:lnTo>
                    <a:pt x="0" y="103"/>
                  </a:lnTo>
                  <a:lnTo>
                    <a:pt x="358"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2"/>
            <p:cNvSpPr>
              <a:spLocks noChangeArrowheads="1"/>
            </p:cNvSpPr>
            <p:nvPr/>
          </p:nvSpPr>
          <p:spPr bwMode="auto">
            <a:xfrm>
              <a:off x="3960" y="2447"/>
              <a:ext cx="357" cy="424"/>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3"/>
            <p:cNvSpPr>
              <a:spLocks noChangeArrowheads="1"/>
            </p:cNvSpPr>
            <p:nvPr/>
          </p:nvSpPr>
          <p:spPr bwMode="auto">
            <a:xfrm>
              <a:off x="4716" y="2700"/>
              <a:ext cx="351" cy="427"/>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4"/>
            <p:cNvSpPr>
              <a:spLocks/>
            </p:cNvSpPr>
            <p:nvPr/>
          </p:nvSpPr>
          <p:spPr bwMode="auto">
            <a:xfrm>
              <a:off x="4007" y="2410"/>
              <a:ext cx="811" cy="122"/>
            </a:xfrm>
            <a:custGeom>
              <a:avLst/>
              <a:gdLst>
                <a:gd name="T0" fmla="*/ 7 w 811"/>
                <a:gd name="T1" fmla="*/ 0 h 122"/>
                <a:gd name="T2" fmla="*/ 426 w 811"/>
                <a:gd name="T3" fmla="*/ 0 h 122"/>
                <a:gd name="T4" fmla="*/ 811 w 811"/>
                <a:gd name="T5" fmla="*/ 122 h 122"/>
                <a:gd name="T6" fmla="*/ 303 w 811"/>
                <a:gd name="T7" fmla="*/ 122 h 122"/>
                <a:gd name="T8" fmla="*/ 0 w 811"/>
                <a:gd name="T9" fmla="*/ 13 h 122"/>
                <a:gd name="T10" fmla="*/ 7 w 811"/>
                <a:gd name="T11" fmla="*/ 0 h 122"/>
              </a:gdLst>
              <a:ahLst/>
              <a:cxnLst>
                <a:cxn ang="0">
                  <a:pos x="T0" y="T1"/>
                </a:cxn>
                <a:cxn ang="0">
                  <a:pos x="T2" y="T3"/>
                </a:cxn>
                <a:cxn ang="0">
                  <a:pos x="T4" y="T5"/>
                </a:cxn>
                <a:cxn ang="0">
                  <a:pos x="T6" y="T7"/>
                </a:cxn>
                <a:cxn ang="0">
                  <a:pos x="T8" y="T9"/>
                </a:cxn>
                <a:cxn ang="0">
                  <a:pos x="T10" y="T11"/>
                </a:cxn>
              </a:cxnLst>
              <a:rect l="0" t="0" r="r" b="b"/>
              <a:pathLst>
                <a:path w="811" h="122">
                  <a:moveTo>
                    <a:pt x="7" y="0"/>
                  </a:moveTo>
                  <a:lnTo>
                    <a:pt x="426" y="0"/>
                  </a:lnTo>
                  <a:lnTo>
                    <a:pt x="811" y="122"/>
                  </a:lnTo>
                  <a:lnTo>
                    <a:pt x="303" y="122"/>
                  </a:lnTo>
                  <a:lnTo>
                    <a:pt x="0" y="13"/>
                  </a:lnTo>
                  <a:lnTo>
                    <a:pt x="7"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15"/>
            <p:cNvSpPr>
              <a:spLocks noChangeArrowheads="1"/>
            </p:cNvSpPr>
            <p:nvPr/>
          </p:nvSpPr>
          <p:spPr bwMode="auto">
            <a:xfrm>
              <a:off x="3193" y="2345"/>
              <a:ext cx="549" cy="129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3193" y="2201"/>
              <a:ext cx="876" cy="144"/>
            </a:xfrm>
            <a:custGeom>
              <a:avLst/>
              <a:gdLst>
                <a:gd name="T0" fmla="*/ 549 w 876"/>
                <a:gd name="T1" fmla="*/ 144 h 144"/>
                <a:gd name="T2" fmla="*/ 876 w 876"/>
                <a:gd name="T3" fmla="*/ 0 h 144"/>
                <a:gd name="T4" fmla="*/ 341 w 876"/>
                <a:gd name="T5" fmla="*/ 0 h 144"/>
                <a:gd name="T6" fmla="*/ 0 w 876"/>
                <a:gd name="T7" fmla="*/ 144 h 144"/>
                <a:gd name="T8" fmla="*/ 549 w 876"/>
                <a:gd name="T9" fmla="*/ 144 h 144"/>
              </a:gdLst>
              <a:ahLst/>
              <a:cxnLst>
                <a:cxn ang="0">
                  <a:pos x="T0" y="T1"/>
                </a:cxn>
                <a:cxn ang="0">
                  <a:pos x="T2" y="T3"/>
                </a:cxn>
                <a:cxn ang="0">
                  <a:pos x="T4" y="T5"/>
                </a:cxn>
                <a:cxn ang="0">
                  <a:pos x="T6" y="T7"/>
                </a:cxn>
                <a:cxn ang="0">
                  <a:pos x="T8" y="T9"/>
                </a:cxn>
              </a:cxnLst>
              <a:rect l="0" t="0" r="r" b="b"/>
              <a:pathLst>
                <a:path w="876" h="144">
                  <a:moveTo>
                    <a:pt x="549" y="144"/>
                  </a:moveTo>
                  <a:lnTo>
                    <a:pt x="876" y="0"/>
                  </a:lnTo>
                  <a:lnTo>
                    <a:pt x="341" y="0"/>
                  </a:lnTo>
                  <a:lnTo>
                    <a:pt x="0" y="144"/>
                  </a:lnTo>
                  <a:lnTo>
                    <a:pt x="549" y="144"/>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7"/>
            <p:cNvSpPr>
              <a:spLocks/>
            </p:cNvSpPr>
            <p:nvPr/>
          </p:nvSpPr>
          <p:spPr bwMode="auto">
            <a:xfrm>
              <a:off x="4637" y="2679"/>
              <a:ext cx="920" cy="144"/>
            </a:xfrm>
            <a:custGeom>
              <a:avLst/>
              <a:gdLst>
                <a:gd name="T0" fmla="*/ 920 w 920"/>
                <a:gd name="T1" fmla="*/ 144 h 144"/>
                <a:gd name="T2" fmla="*/ 491 w 920"/>
                <a:gd name="T3" fmla="*/ 0 h 144"/>
                <a:gd name="T4" fmla="*/ 0 w 920"/>
                <a:gd name="T5" fmla="*/ 0 h 144"/>
                <a:gd name="T6" fmla="*/ 416 w 920"/>
                <a:gd name="T7" fmla="*/ 144 h 144"/>
                <a:gd name="T8" fmla="*/ 920 w 920"/>
                <a:gd name="T9" fmla="*/ 144 h 144"/>
              </a:gdLst>
              <a:ahLst/>
              <a:cxnLst>
                <a:cxn ang="0">
                  <a:pos x="T0" y="T1"/>
                </a:cxn>
                <a:cxn ang="0">
                  <a:pos x="T2" y="T3"/>
                </a:cxn>
                <a:cxn ang="0">
                  <a:pos x="T4" y="T5"/>
                </a:cxn>
                <a:cxn ang="0">
                  <a:pos x="T6" y="T7"/>
                </a:cxn>
                <a:cxn ang="0">
                  <a:pos x="T8" y="T9"/>
                </a:cxn>
              </a:cxnLst>
              <a:rect l="0" t="0" r="r" b="b"/>
              <a:pathLst>
                <a:path w="920" h="144">
                  <a:moveTo>
                    <a:pt x="920" y="144"/>
                  </a:moveTo>
                  <a:lnTo>
                    <a:pt x="491" y="0"/>
                  </a:lnTo>
                  <a:lnTo>
                    <a:pt x="0" y="0"/>
                  </a:lnTo>
                  <a:lnTo>
                    <a:pt x="416" y="144"/>
                  </a:lnTo>
                  <a:lnTo>
                    <a:pt x="920" y="144"/>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8"/>
            <p:cNvSpPr>
              <a:spLocks/>
            </p:cNvSpPr>
            <p:nvPr/>
          </p:nvSpPr>
          <p:spPr bwMode="auto">
            <a:xfrm>
              <a:off x="3742" y="2201"/>
              <a:ext cx="327" cy="1434"/>
            </a:xfrm>
            <a:custGeom>
              <a:avLst/>
              <a:gdLst>
                <a:gd name="T0" fmla="*/ 327 w 327"/>
                <a:gd name="T1" fmla="*/ 0 h 1434"/>
                <a:gd name="T2" fmla="*/ 327 w 327"/>
                <a:gd name="T3" fmla="*/ 1195 h 1434"/>
                <a:gd name="T4" fmla="*/ 0 w 327"/>
                <a:gd name="T5" fmla="*/ 1434 h 1434"/>
                <a:gd name="T6" fmla="*/ 0 w 327"/>
                <a:gd name="T7" fmla="*/ 144 h 1434"/>
                <a:gd name="T8" fmla="*/ 327 w 327"/>
                <a:gd name="T9" fmla="*/ 0 h 1434"/>
              </a:gdLst>
              <a:ahLst/>
              <a:cxnLst>
                <a:cxn ang="0">
                  <a:pos x="T0" y="T1"/>
                </a:cxn>
                <a:cxn ang="0">
                  <a:pos x="T2" y="T3"/>
                </a:cxn>
                <a:cxn ang="0">
                  <a:pos x="T4" y="T5"/>
                </a:cxn>
                <a:cxn ang="0">
                  <a:pos x="T6" y="T7"/>
                </a:cxn>
                <a:cxn ang="0">
                  <a:pos x="T8" y="T9"/>
                </a:cxn>
              </a:cxnLst>
              <a:rect l="0" t="0" r="r" b="b"/>
              <a:pathLst>
                <a:path w="327" h="1434">
                  <a:moveTo>
                    <a:pt x="327" y="0"/>
                  </a:moveTo>
                  <a:lnTo>
                    <a:pt x="327" y="1195"/>
                  </a:lnTo>
                  <a:lnTo>
                    <a:pt x="0" y="1434"/>
                  </a:lnTo>
                  <a:lnTo>
                    <a:pt x="0" y="144"/>
                  </a:lnTo>
                  <a:lnTo>
                    <a:pt x="327"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19"/>
            <p:cNvSpPr>
              <a:spLocks noChangeArrowheads="1"/>
            </p:cNvSpPr>
            <p:nvPr/>
          </p:nvSpPr>
          <p:spPr bwMode="auto">
            <a:xfrm>
              <a:off x="4001" y="2696"/>
              <a:ext cx="531" cy="92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0"/>
            <p:cNvSpPr>
              <a:spLocks/>
            </p:cNvSpPr>
            <p:nvPr/>
          </p:nvSpPr>
          <p:spPr bwMode="auto">
            <a:xfrm>
              <a:off x="4532" y="2532"/>
              <a:ext cx="286" cy="1093"/>
            </a:xfrm>
            <a:custGeom>
              <a:avLst/>
              <a:gdLst>
                <a:gd name="T0" fmla="*/ 0 w 286"/>
                <a:gd name="T1" fmla="*/ 164 h 1093"/>
                <a:gd name="T2" fmla="*/ 286 w 286"/>
                <a:gd name="T3" fmla="*/ 0 h 1093"/>
                <a:gd name="T4" fmla="*/ 286 w 286"/>
                <a:gd name="T5" fmla="*/ 847 h 1093"/>
                <a:gd name="T6" fmla="*/ 0 w 286"/>
                <a:gd name="T7" fmla="*/ 1093 h 1093"/>
                <a:gd name="T8" fmla="*/ 0 w 286"/>
                <a:gd name="T9" fmla="*/ 164 h 1093"/>
              </a:gdLst>
              <a:ahLst/>
              <a:cxnLst>
                <a:cxn ang="0">
                  <a:pos x="T0" y="T1"/>
                </a:cxn>
                <a:cxn ang="0">
                  <a:pos x="T2" y="T3"/>
                </a:cxn>
                <a:cxn ang="0">
                  <a:pos x="T4" y="T5"/>
                </a:cxn>
                <a:cxn ang="0">
                  <a:pos x="T6" y="T7"/>
                </a:cxn>
                <a:cxn ang="0">
                  <a:pos x="T8" y="T9"/>
                </a:cxn>
              </a:cxnLst>
              <a:rect l="0" t="0" r="r" b="b"/>
              <a:pathLst>
                <a:path w="286" h="1093">
                  <a:moveTo>
                    <a:pt x="0" y="164"/>
                  </a:moveTo>
                  <a:lnTo>
                    <a:pt x="286" y="0"/>
                  </a:lnTo>
                  <a:lnTo>
                    <a:pt x="286" y="847"/>
                  </a:lnTo>
                  <a:lnTo>
                    <a:pt x="0" y="1093"/>
                  </a:lnTo>
                  <a:lnTo>
                    <a:pt x="0" y="164"/>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1"/>
            <p:cNvSpPr>
              <a:spLocks/>
            </p:cNvSpPr>
            <p:nvPr/>
          </p:nvSpPr>
          <p:spPr bwMode="auto">
            <a:xfrm>
              <a:off x="4001" y="2532"/>
              <a:ext cx="817" cy="164"/>
            </a:xfrm>
            <a:custGeom>
              <a:avLst/>
              <a:gdLst>
                <a:gd name="T0" fmla="*/ 0 w 817"/>
                <a:gd name="T1" fmla="*/ 164 h 164"/>
                <a:gd name="T2" fmla="*/ 309 w 817"/>
                <a:gd name="T3" fmla="*/ 0 h 164"/>
                <a:gd name="T4" fmla="*/ 817 w 817"/>
                <a:gd name="T5" fmla="*/ 0 h 164"/>
                <a:gd name="T6" fmla="*/ 531 w 817"/>
                <a:gd name="T7" fmla="*/ 164 h 164"/>
                <a:gd name="T8" fmla="*/ 0 w 817"/>
                <a:gd name="T9" fmla="*/ 164 h 164"/>
              </a:gdLst>
              <a:ahLst/>
              <a:cxnLst>
                <a:cxn ang="0">
                  <a:pos x="T0" y="T1"/>
                </a:cxn>
                <a:cxn ang="0">
                  <a:pos x="T2" y="T3"/>
                </a:cxn>
                <a:cxn ang="0">
                  <a:pos x="T4" y="T5"/>
                </a:cxn>
                <a:cxn ang="0">
                  <a:pos x="T6" y="T7"/>
                </a:cxn>
                <a:cxn ang="0">
                  <a:pos x="T8" y="T9"/>
                </a:cxn>
              </a:cxnLst>
              <a:rect l="0" t="0" r="r" b="b"/>
              <a:pathLst>
                <a:path w="817" h="164">
                  <a:moveTo>
                    <a:pt x="0" y="164"/>
                  </a:moveTo>
                  <a:lnTo>
                    <a:pt x="309" y="0"/>
                  </a:lnTo>
                  <a:lnTo>
                    <a:pt x="817" y="0"/>
                  </a:lnTo>
                  <a:lnTo>
                    <a:pt x="531" y="164"/>
                  </a:lnTo>
                  <a:lnTo>
                    <a:pt x="0" y="164"/>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2"/>
            <p:cNvSpPr>
              <a:spLocks noChangeArrowheads="1"/>
            </p:cNvSpPr>
            <p:nvPr/>
          </p:nvSpPr>
          <p:spPr bwMode="auto">
            <a:xfrm>
              <a:off x="4811" y="3004"/>
              <a:ext cx="514" cy="61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
            <p:cNvSpPr>
              <a:spLocks/>
            </p:cNvSpPr>
            <p:nvPr/>
          </p:nvSpPr>
          <p:spPr bwMode="auto">
            <a:xfrm>
              <a:off x="5325" y="2823"/>
              <a:ext cx="232" cy="799"/>
            </a:xfrm>
            <a:custGeom>
              <a:avLst/>
              <a:gdLst>
                <a:gd name="T0" fmla="*/ 0 w 232"/>
                <a:gd name="T1" fmla="*/ 181 h 799"/>
                <a:gd name="T2" fmla="*/ 232 w 232"/>
                <a:gd name="T3" fmla="*/ 0 h 799"/>
                <a:gd name="T4" fmla="*/ 232 w 232"/>
                <a:gd name="T5" fmla="*/ 567 h 799"/>
                <a:gd name="T6" fmla="*/ 0 w 232"/>
                <a:gd name="T7" fmla="*/ 799 h 799"/>
                <a:gd name="T8" fmla="*/ 0 w 232"/>
                <a:gd name="T9" fmla="*/ 181 h 799"/>
              </a:gdLst>
              <a:ahLst/>
              <a:cxnLst>
                <a:cxn ang="0">
                  <a:pos x="T0" y="T1"/>
                </a:cxn>
                <a:cxn ang="0">
                  <a:pos x="T2" y="T3"/>
                </a:cxn>
                <a:cxn ang="0">
                  <a:pos x="T4" y="T5"/>
                </a:cxn>
                <a:cxn ang="0">
                  <a:pos x="T6" y="T7"/>
                </a:cxn>
                <a:cxn ang="0">
                  <a:pos x="T8" y="T9"/>
                </a:cxn>
              </a:cxnLst>
              <a:rect l="0" t="0" r="r" b="b"/>
              <a:pathLst>
                <a:path w="232" h="799">
                  <a:moveTo>
                    <a:pt x="0" y="181"/>
                  </a:moveTo>
                  <a:lnTo>
                    <a:pt x="232" y="0"/>
                  </a:lnTo>
                  <a:lnTo>
                    <a:pt x="232" y="567"/>
                  </a:lnTo>
                  <a:lnTo>
                    <a:pt x="0" y="799"/>
                  </a:lnTo>
                  <a:lnTo>
                    <a:pt x="0" y="181"/>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4"/>
            <p:cNvSpPr>
              <a:spLocks/>
            </p:cNvSpPr>
            <p:nvPr/>
          </p:nvSpPr>
          <p:spPr bwMode="auto">
            <a:xfrm>
              <a:off x="4811" y="2823"/>
              <a:ext cx="746" cy="181"/>
            </a:xfrm>
            <a:custGeom>
              <a:avLst/>
              <a:gdLst>
                <a:gd name="T0" fmla="*/ 0 w 746"/>
                <a:gd name="T1" fmla="*/ 181 h 181"/>
                <a:gd name="T2" fmla="*/ 242 w 746"/>
                <a:gd name="T3" fmla="*/ 0 h 181"/>
                <a:gd name="T4" fmla="*/ 746 w 746"/>
                <a:gd name="T5" fmla="*/ 0 h 181"/>
                <a:gd name="T6" fmla="*/ 514 w 746"/>
                <a:gd name="T7" fmla="*/ 181 h 181"/>
                <a:gd name="T8" fmla="*/ 0 w 746"/>
                <a:gd name="T9" fmla="*/ 181 h 181"/>
              </a:gdLst>
              <a:ahLst/>
              <a:cxnLst>
                <a:cxn ang="0">
                  <a:pos x="T0" y="T1"/>
                </a:cxn>
                <a:cxn ang="0">
                  <a:pos x="T2" y="T3"/>
                </a:cxn>
                <a:cxn ang="0">
                  <a:pos x="T4" y="T5"/>
                </a:cxn>
                <a:cxn ang="0">
                  <a:pos x="T6" y="T7"/>
                </a:cxn>
                <a:cxn ang="0">
                  <a:pos x="T8" y="T9"/>
                </a:cxn>
              </a:cxnLst>
              <a:rect l="0" t="0" r="r" b="b"/>
              <a:pathLst>
                <a:path w="746" h="181">
                  <a:moveTo>
                    <a:pt x="0" y="181"/>
                  </a:moveTo>
                  <a:lnTo>
                    <a:pt x="242" y="0"/>
                  </a:lnTo>
                  <a:lnTo>
                    <a:pt x="746" y="0"/>
                  </a:lnTo>
                  <a:lnTo>
                    <a:pt x="514" y="181"/>
                  </a:lnTo>
                  <a:lnTo>
                    <a:pt x="0" y="181"/>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596"/>
          <p:cNvSpPr>
            <a:spLocks noEditPoints="1"/>
          </p:cNvSpPr>
          <p:nvPr/>
        </p:nvSpPr>
        <p:spPr bwMode="auto">
          <a:xfrm>
            <a:off x="3307385" y="5590793"/>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823"/>
          <p:cNvSpPr>
            <a:spLocks noEditPoints="1"/>
          </p:cNvSpPr>
          <p:nvPr/>
        </p:nvSpPr>
        <p:spPr bwMode="auto">
          <a:xfrm>
            <a:off x="5363861" y="5590794"/>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2" name="Group 31"/>
          <p:cNvGrpSpPr/>
          <p:nvPr/>
        </p:nvGrpSpPr>
        <p:grpSpPr>
          <a:xfrm>
            <a:off x="6552775" y="5633308"/>
            <a:ext cx="599791" cy="446348"/>
            <a:chOff x="8236208" y="2550087"/>
            <a:chExt cx="188218" cy="175580"/>
          </a:xfrm>
          <a:solidFill>
            <a:schemeClr val="bg1"/>
          </a:solidFill>
        </p:grpSpPr>
        <p:sp>
          <p:nvSpPr>
            <p:cNvPr id="33"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862"/>
          <p:cNvSpPr>
            <a:spLocks noEditPoints="1"/>
          </p:cNvSpPr>
          <p:nvPr/>
        </p:nvSpPr>
        <p:spPr bwMode="auto">
          <a:xfrm>
            <a:off x="7957429" y="5633308"/>
            <a:ext cx="489188"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3666954" y="1852991"/>
            <a:ext cx="1998720" cy="1526075"/>
            <a:chOff x="2031803" y="1483557"/>
            <a:chExt cx="1998720" cy="1526075"/>
          </a:xfrm>
        </p:grpSpPr>
        <p:grpSp>
          <p:nvGrpSpPr>
            <p:cNvPr id="42" name="Group 41"/>
            <p:cNvGrpSpPr/>
            <p:nvPr/>
          </p:nvGrpSpPr>
          <p:grpSpPr>
            <a:xfrm>
              <a:off x="2031803" y="2075684"/>
              <a:ext cx="261290" cy="933948"/>
              <a:chOff x="1374514" y="1504950"/>
              <a:chExt cx="261290" cy="933948"/>
            </a:xfrm>
          </p:grpSpPr>
          <p:cxnSp>
            <p:nvCxnSpPr>
              <p:cNvPr id="45" name="Straight Connector 44"/>
              <p:cNvCxnSpPr/>
              <p:nvPr/>
            </p:nvCxnSpPr>
            <p:spPr>
              <a:xfrm flipV="1">
                <a:off x="1374514" y="1504951"/>
                <a:ext cx="0" cy="933947"/>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3"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a:t>
              </a:r>
              <a:r>
                <a:rPr lang="en-US" sz="800" dirty="0" smtClean="0">
                  <a:solidFill>
                    <a:schemeClr val="bg1">
                      <a:lumMod val="50000"/>
                    </a:schemeClr>
                  </a:solidFill>
                </a:rPr>
                <a:t>Sed imperdiet tincidunt.</a:t>
              </a:r>
              <a:endParaRPr lang="en-US" sz="700" dirty="0">
                <a:solidFill>
                  <a:schemeClr val="bg1">
                    <a:lumMod val="50000"/>
                  </a:schemeClr>
                </a:solidFill>
              </a:endParaRPr>
            </a:p>
          </p:txBody>
        </p:sp>
        <p:sp>
          <p:nvSpPr>
            <p:cNvPr id="44" name="TextBox 43"/>
            <p:cNvSpPr txBox="1"/>
            <p:nvPr/>
          </p:nvSpPr>
          <p:spPr>
            <a:xfrm>
              <a:off x="2327111" y="1483557"/>
              <a:ext cx="1125629" cy="369332"/>
            </a:xfrm>
            <a:prstGeom prst="rect">
              <a:avLst/>
            </a:prstGeom>
            <a:noFill/>
          </p:spPr>
          <p:txBody>
            <a:bodyPr wrap="none" rtlCol="0">
              <a:spAutoFit/>
            </a:bodyPr>
            <a:lstStyle/>
            <a:p>
              <a:r>
                <a:rPr lang="id-ID" b="1" smtClean="0">
                  <a:solidFill>
                    <a:schemeClr val="tx1">
                      <a:lumMod val="50000"/>
                      <a:lumOff val="50000"/>
                    </a:schemeClr>
                  </a:solidFill>
                </a:rPr>
                <a:t>7.084.321</a:t>
              </a:r>
              <a:endParaRPr lang="id-ID" b="1" dirty="0">
                <a:solidFill>
                  <a:schemeClr val="tx1">
                    <a:lumMod val="50000"/>
                    <a:lumOff val="50000"/>
                  </a:schemeClr>
                </a:solidFill>
              </a:endParaRPr>
            </a:p>
          </p:txBody>
        </p:sp>
      </p:grpSp>
      <p:grpSp>
        <p:nvGrpSpPr>
          <p:cNvPr id="47" name="Group 46"/>
          <p:cNvGrpSpPr/>
          <p:nvPr/>
        </p:nvGrpSpPr>
        <p:grpSpPr>
          <a:xfrm>
            <a:off x="5599907" y="2704726"/>
            <a:ext cx="1998720" cy="1499344"/>
            <a:chOff x="2031803" y="1483557"/>
            <a:chExt cx="1998720" cy="1499344"/>
          </a:xfrm>
        </p:grpSpPr>
        <p:grpSp>
          <p:nvGrpSpPr>
            <p:cNvPr id="48" name="Group 47"/>
            <p:cNvGrpSpPr/>
            <p:nvPr/>
          </p:nvGrpSpPr>
          <p:grpSpPr>
            <a:xfrm>
              <a:off x="2031803" y="2075684"/>
              <a:ext cx="261290" cy="907217"/>
              <a:chOff x="1374514" y="1504950"/>
              <a:chExt cx="261290" cy="907217"/>
            </a:xfrm>
          </p:grpSpPr>
          <p:cxnSp>
            <p:nvCxnSpPr>
              <p:cNvPr id="51" name="Straight Connector 50"/>
              <p:cNvCxnSpPr/>
              <p:nvPr/>
            </p:nvCxnSpPr>
            <p:spPr>
              <a:xfrm flipV="1">
                <a:off x="1374514" y="1504950"/>
                <a:ext cx="0" cy="907217"/>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9"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a:t>
              </a:r>
              <a:r>
                <a:rPr lang="en-US" sz="800" dirty="0" smtClean="0">
                  <a:solidFill>
                    <a:schemeClr val="bg1">
                      <a:lumMod val="50000"/>
                    </a:schemeClr>
                  </a:solidFill>
                </a:rPr>
                <a:t>Sed imperdiet tincidunt.</a:t>
              </a:r>
              <a:endParaRPr lang="en-US" sz="700" dirty="0">
                <a:solidFill>
                  <a:schemeClr val="bg1">
                    <a:lumMod val="50000"/>
                  </a:schemeClr>
                </a:solidFill>
              </a:endParaRPr>
            </a:p>
          </p:txBody>
        </p:sp>
        <p:sp>
          <p:nvSpPr>
            <p:cNvPr id="50" name="TextBox 49"/>
            <p:cNvSpPr txBox="1"/>
            <p:nvPr/>
          </p:nvSpPr>
          <p:spPr>
            <a:xfrm>
              <a:off x="2327111" y="1483557"/>
              <a:ext cx="1125629" cy="369332"/>
            </a:xfrm>
            <a:prstGeom prst="rect">
              <a:avLst/>
            </a:prstGeom>
            <a:noFill/>
          </p:spPr>
          <p:txBody>
            <a:bodyPr wrap="none" rtlCol="0">
              <a:spAutoFit/>
            </a:bodyPr>
            <a:lstStyle/>
            <a:p>
              <a:r>
                <a:rPr lang="id-ID" b="1" smtClean="0">
                  <a:solidFill>
                    <a:schemeClr val="tx1">
                      <a:lumMod val="50000"/>
                      <a:lumOff val="50000"/>
                    </a:schemeClr>
                  </a:solidFill>
                </a:rPr>
                <a:t>7.084.321</a:t>
              </a:r>
              <a:endParaRPr lang="id-ID" b="1" dirty="0">
                <a:solidFill>
                  <a:schemeClr val="tx1">
                    <a:lumMod val="50000"/>
                    <a:lumOff val="50000"/>
                  </a:schemeClr>
                </a:solidFill>
              </a:endParaRPr>
            </a:p>
          </p:txBody>
        </p:sp>
      </p:grpSp>
      <p:grpSp>
        <p:nvGrpSpPr>
          <p:cNvPr id="53" name="Group 52"/>
          <p:cNvGrpSpPr/>
          <p:nvPr/>
        </p:nvGrpSpPr>
        <p:grpSpPr>
          <a:xfrm>
            <a:off x="6849953" y="3514165"/>
            <a:ext cx="1998720" cy="1232533"/>
            <a:chOff x="2031803" y="1483557"/>
            <a:chExt cx="1998720" cy="1232533"/>
          </a:xfrm>
        </p:grpSpPr>
        <p:grpSp>
          <p:nvGrpSpPr>
            <p:cNvPr id="54" name="Group 53"/>
            <p:cNvGrpSpPr/>
            <p:nvPr/>
          </p:nvGrpSpPr>
          <p:grpSpPr>
            <a:xfrm>
              <a:off x="2031803" y="2075684"/>
              <a:ext cx="261290" cy="640406"/>
              <a:chOff x="1374514" y="1504950"/>
              <a:chExt cx="261290" cy="640406"/>
            </a:xfrm>
          </p:grpSpPr>
          <p:cxnSp>
            <p:nvCxnSpPr>
              <p:cNvPr id="57" name="Straight Connector 56"/>
              <p:cNvCxnSpPr/>
              <p:nvPr/>
            </p:nvCxnSpPr>
            <p:spPr>
              <a:xfrm flipV="1">
                <a:off x="1374514" y="1504950"/>
                <a:ext cx="0" cy="640406"/>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55"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a:t>
              </a:r>
              <a:r>
                <a:rPr lang="en-US" sz="800" dirty="0" smtClean="0">
                  <a:solidFill>
                    <a:schemeClr val="bg1">
                      <a:lumMod val="50000"/>
                    </a:schemeClr>
                  </a:solidFill>
                </a:rPr>
                <a:t>Sed imperdiet tincidunt.</a:t>
              </a:r>
              <a:endParaRPr lang="en-US" sz="700" dirty="0">
                <a:solidFill>
                  <a:schemeClr val="bg1">
                    <a:lumMod val="50000"/>
                  </a:schemeClr>
                </a:solidFill>
              </a:endParaRPr>
            </a:p>
          </p:txBody>
        </p:sp>
        <p:sp>
          <p:nvSpPr>
            <p:cNvPr id="56" name="TextBox 55"/>
            <p:cNvSpPr txBox="1"/>
            <p:nvPr/>
          </p:nvSpPr>
          <p:spPr>
            <a:xfrm>
              <a:off x="2327111" y="1483557"/>
              <a:ext cx="1125629" cy="369332"/>
            </a:xfrm>
            <a:prstGeom prst="rect">
              <a:avLst/>
            </a:prstGeom>
            <a:noFill/>
          </p:spPr>
          <p:txBody>
            <a:bodyPr wrap="none" rtlCol="0">
              <a:spAutoFit/>
            </a:bodyPr>
            <a:lstStyle/>
            <a:p>
              <a:r>
                <a:rPr lang="id-ID" b="1" smtClean="0">
                  <a:solidFill>
                    <a:schemeClr val="tx1">
                      <a:lumMod val="50000"/>
                      <a:lumOff val="50000"/>
                    </a:schemeClr>
                  </a:solidFill>
                </a:rPr>
                <a:t>7.084.321</a:t>
              </a:r>
              <a:endParaRPr lang="id-ID" b="1" dirty="0">
                <a:solidFill>
                  <a:schemeClr val="tx1">
                    <a:lumMod val="50000"/>
                    <a:lumOff val="50000"/>
                  </a:schemeClr>
                </a:solidFill>
              </a:endParaRPr>
            </a:p>
          </p:txBody>
        </p:sp>
      </p:grpSp>
      <p:grpSp>
        <p:nvGrpSpPr>
          <p:cNvPr id="59" name="Group 58"/>
          <p:cNvGrpSpPr/>
          <p:nvPr/>
        </p:nvGrpSpPr>
        <p:grpSpPr>
          <a:xfrm>
            <a:off x="8407339" y="4019404"/>
            <a:ext cx="1998720" cy="1209893"/>
            <a:chOff x="2031803" y="1483557"/>
            <a:chExt cx="1998720" cy="1209893"/>
          </a:xfrm>
        </p:grpSpPr>
        <p:grpSp>
          <p:nvGrpSpPr>
            <p:cNvPr id="60" name="Group 59"/>
            <p:cNvGrpSpPr/>
            <p:nvPr/>
          </p:nvGrpSpPr>
          <p:grpSpPr>
            <a:xfrm>
              <a:off x="2031803" y="2075684"/>
              <a:ext cx="261290" cy="617766"/>
              <a:chOff x="1374514" y="1504950"/>
              <a:chExt cx="261290" cy="617766"/>
            </a:xfrm>
          </p:grpSpPr>
          <p:cxnSp>
            <p:nvCxnSpPr>
              <p:cNvPr id="63" name="Straight Connector 62"/>
              <p:cNvCxnSpPr/>
              <p:nvPr/>
            </p:nvCxnSpPr>
            <p:spPr>
              <a:xfrm flipV="1">
                <a:off x="1374514" y="1504950"/>
                <a:ext cx="0" cy="617766"/>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61" name="Content Placeholder 2"/>
            <p:cNvSpPr txBox="1">
              <a:spLocks/>
            </p:cNvSpPr>
            <p:nvPr/>
          </p:nvSpPr>
          <p:spPr>
            <a:xfrm>
              <a:off x="2339145" y="176724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a:t>
              </a:r>
              <a:r>
                <a:rPr lang="en-US" sz="800" dirty="0" smtClean="0">
                  <a:solidFill>
                    <a:schemeClr val="bg1">
                      <a:lumMod val="50000"/>
                    </a:schemeClr>
                  </a:solidFill>
                </a:rPr>
                <a:t>Sed imperdiet tincidunt.</a:t>
              </a:r>
              <a:endParaRPr lang="en-US" sz="700" dirty="0">
                <a:solidFill>
                  <a:schemeClr val="bg1">
                    <a:lumMod val="50000"/>
                  </a:schemeClr>
                </a:solidFill>
              </a:endParaRPr>
            </a:p>
          </p:txBody>
        </p:sp>
        <p:sp>
          <p:nvSpPr>
            <p:cNvPr id="62" name="TextBox 61"/>
            <p:cNvSpPr txBox="1"/>
            <p:nvPr/>
          </p:nvSpPr>
          <p:spPr>
            <a:xfrm>
              <a:off x="2327111" y="1483557"/>
              <a:ext cx="1125629" cy="369332"/>
            </a:xfrm>
            <a:prstGeom prst="rect">
              <a:avLst/>
            </a:prstGeom>
            <a:noFill/>
          </p:spPr>
          <p:txBody>
            <a:bodyPr wrap="none" rtlCol="0">
              <a:spAutoFit/>
            </a:bodyPr>
            <a:lstStyle/>
            <a:p>
              <a:r>
                <a:rPr lang="id-ID" b="1" smtClean="0">
                  <a:solidFill>
                    <a:schemeClr val="tx1">
                      <a:lumMod val="50000"/>
                      <a:lumOff val="50000"/>
                    </a:schemeClr>
                  </a:solidFill>
                </a:rPr>
                <a:t>7.084.321</a:t>
              </a:r>
              <a:endParaRPr lang="id-ID" b="1" dirty="0">
                <a:solidFill>
                  <a:schemeClr val="tx1">
                    <a:lumMod val="50000"/>
                    <a:lumOff val="50000"/>
                  </a:schemeClr>
                </a:solidFill>
              </a:endParaRPr>
            </a:p>
          </p:txBody>
        </p:sp>
      </p:grpSp>
    </p:spTree>
    <p:extLst>
      <p:ext uri="{BB962C8B-B14F-4D97-AF65-F5344CB8AC3E}">
        <p14:creationId xmlns:p14="http://schemas.microsoft.com/office/powerpoint/2010/main" val="848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41</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3826012" y="2021377"/>
            <a:ext cx="4279900" cy="4278313"/>
            <a:chOff x="943" y="1000"/>
            <a:chExt cx="2696" cy="2695"/>
          </a:xfrm>
        </p:grpSpPr>
        <p:sp>
          <p:nvSpPr>
            <p:cNvPr id="10" name="Freeform 5"/>
            <p:cNvSpPr>
              <a:spLocks/>
            </p:cNvSpPr>
            <p:nvPr/>
          </p:nvSpPr>
          <p:spPr bwMode="auto">
            <a:xfrm>
              <a:off x="2362" y="1002"/>
              <a:ext cx="1277" cy="1544"/>
            </a:xfrm>
            <a:custGeom>
              <a:avLst/>
              <a:gdLst>
                <a:gd name="T0" fmla="*/ 0 w 539"/>
                <a:gd name="T1" fmla="*/ 322 h 652"/>
                <a:gd name="T2" fmla="*/ 218 w 539"/>
                <a:gd name="T3" fmla="*/ 564 h 652"/>
                <a:gd name="T4" fmla="*/ 379 w 539"/>
                <a:gd name="T5" fmla="*/ 652 h 652"/>
                <a:gd name="T6" fmla="*/ 539 w 539"/>
                <a:gd name="T7" fmla="*/ 564 h 652"/>
                <a:gd name="T8" fmla="*/ 2 w 539"/>
                <a:gd name="T9" fmla="*/ 0 h 652"/>
                <a:gd name="T10" fmla="*/ 89 w 539"/>
                <a:gd name="T11" fmla="*/ 158 h 652"/>
                <a:gd name="T12" fmla="*/ 0 w 539"/>
                <a:gd name="T13" fmla="*/ 322 h 652"/>
              </a:gdLst>
              <a:ahLst/>
              <a:cxnLst>
                <a:cxn ang="0">
                  <a:pos x="T0" y="T1"/>
                </a:cxn>
                <a:cxn ang="0">
                  <a:pos x="T2" y="T3"/>
                </a:cxn>
                <a:cxn ang="0">
                  <a:pos x="T4" y="T5"/>
                </a:cxn>
                <a:cxn ang="0">
                  <a:pos x="T6" y="T7"/>
                </a:cxn>
                <a:cxn ang="0">
                  <a:pos x="T8" y="T9"/>
                </a:cxn>
                <a:cxn ang="0">
                  <a:pos x="T10" y="T11"/>
                </a:cxn>
                <a:cxn ang="0">
                  <a:pos x="T12" y="T13"/>
                </a:cxn>
              </a:cxnLst>
              <a:rect l="0" t="0" r="r" b="b"/>
              <a:pathLst>
                <a:path w="539" h="652">
                  <a:moveTo>
                    <a:pt x="0" y="322"/>
                  </a:moveTo>
                  <a:cubicBezTo>
                    <a:pt x="122" y="337"/>
                    <a:pt x="216" y="439"/>
                    <a:pt x="218" y="564"/>
                  </a:cubicBezTo>
                  <a:cubicBezTo>
                    <a:pt x="379" y="652"/>
                    <a:pt x="379" y="652"/>
                    <a:pt x="379" y="652"/>
                  </a:cubicBezTo>
                  <a:cubicBezTo>
                    <a:pt x="539" y="564"/>
                    <a:pt x="539" y="564"/>
                    <a:pt x="539" y="564"/>
                  </a:cubicBezTo>
                  <a:cubicBezTo>
                    <a:pt x="536" y="263"/>
                    <a:pt x="300" y="17"/>
                    <a:pt x="2" y="0"/>
                  </a:cubicBezTo>
                  <a:cubicBezTo>
                    <a:pt x="89" y="158"/>
                    <a:pt x="89" y="158"/>
                    <a:pt x="89" y="158"/>
                  </a:cubicBezTo>
                  <a:lnTo>
                    <a:pt x="0" y="32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a:off x="943" y="1000"/>
              <a:ext cx="1545" cy="1276"/>
            </a:xfrm>
            <a:custGeom>
              <a:avLst/>
              <a:gdLst>
                <a:gd name="T0" fmla="*/ 322 w 652"/>
                <a:gd name="T1" fmla="*/ 539 h 539"/>
                <a:gd name="T2" fmla="*/ 564 w 652"/>
                <a:gd name="T3" fmla="*/ 321 h 539"/>
                <a:gd name="T4" fmla="*/ 652 w 652"/>
                <a:gd name="T5" fmla="*/ 160 h 539"/>
                <a:gd name="T6" fmla="*/ 564 w 652"/>
                <a:gd name="T7" fmla="*/ 0 h 539"/>
                <a:gd name="T8" fmla="*/ 0 w 652"/>
                <a:gd name="T9" fmla="*/ 537 h 539"/>
                <a:gd name="T10" fmla="*/ 159 w 652"/>
                <a:gd name="T11" fmla="*/ 450 h 539"/>
                <a:gd name="T12" fmla="*/ 322 w 652"/>
                <a:gd name="T13" fmla="*/ 539 h 539"/>
              </a:gdLst>
              <a:ahLst/>
              <a:cxnLst>
                <a:cxn ang="0">
                  <a:pos x="T0" y="T1"/>
                </a:cxn>
                <a:cxn ang="0">
                  <a:pos x="T2" y="T3"/>
                </a:cxn>
                <a:cxn ang="0">
                  <a:pos x="T4" y="T5"/>
                </a:cxn>
                <a:cxn ang="0">
                  <a:pos x="T6" y="T7"/>
                </a:cxn>
                <a:cxn ang="0">
                  <a:pos x="T8" y="T9"/>
                </a:cxn>
                <a:cxn ang="0">
                  <a:pos x="T10" y="T11"/>
                </a:cxn>
                <a:cxn ang="0">
                  <a:pos x="T12" y="T13"/>
                </a:cxn>
              </a:cxnLst>
              <a:rect l="0" t="0" r="r" b="b"/>
              <a:pathLst>
                <a:path w="652" h="539">
                  <a:moveTo>
                    <a:pt x="322" y="539"/>
                  </a:moveTo>
                  <a:cubicBezTo>
                    <a:pt x="337" y="417"/>
                    <a:pt x="439" y="323"/>
                    <a:pt x="564" y="321"/>
                  </a:cubicBezTo>
                  <a:cubicBezTo>
                    <a:pt x="652" y="160"/>
                    <a:pt x="652" y="160"/>
                    <a:pt x="652" y="160"/>
                  </a:cubicBezTo>
                  <a:cubicBezTo>
                    <a:pt x="564" y="0"/>
                    <a:pt x="564" y="0"/>
                    <a:pt x="564" y="0"/>
                  </a:cubicBezTo>
                  <a:cubicBezTo>
                    <a:pt x="263" y="3"/>
                    <a:pt x="17" y="239"/>
                    <a:pt x="0" y="537"/>
                  </a:cubicBezTo>
                  <a:cubicBezTo>
                    <a:pt x="159" y="450"/>
                    <a:pt x="159" y="450"/>
                    <a:pt x="159" y="450"/>
                  </a:cubicBezTo>
                  <a:lnTo>
                    <a:pt x="322" y="53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2092" y="2421"/>
              <a:ext cx="1544" cy="1274"/>
            </a:xfrm>
            <a:custGeom>
              <a:avLst/>
              <a:gdLst>
                <a:gd name="T0" fmla="*/ 652 w 652"/>
                <a:gd name="T1" fmla="*/ 2 h 538"/>
                <a:gd name="T2" fmla="*/ 494 w 652"/>
                <a:gd name="T3" fmla="*/ 89 h 538"/>
                <a:gd name="T4" fmla="*/ 330 w 652"/>
                <a:gd name="T5" fmla="*/ 0 h 538"/>
                <a:gd name="T6" fmla="*/ 88 w 652"/>
                <a:gd name="T7" fmla="*/ 218 h 538"/>
                <a:gd name="T8" fmla="*/ 0 w 652"/>
                <a:gd name="T9" fmla="*/ 379 h 538"/>
                <a:gd name="T10" fmla="*/ 88 w 652"/>
                <a:gd name="T11" fmla="*/ 538 h 538"/>
                <a:gd name="T12" fmla="*/ 652 w 652"/>
                <a:gd name="T13" fmla="*/ 2 h 538"/>
              </a:gdLst>
              <a:ahLst/>
              <a:cxnLst>
                <a:cxn ang="0">
                  <a:pos x="T0" y="T1"/>
                </a:cxn>
                <a:cxn ang="0">
                  <a:pos x="T2" y="T3"/>
                </a:cxn>
                <a:cxn ang="0">
                  <a:pos x="T4" y="T5"/>
                </a:cxn>
                <a:cxn ang="0">
                  <a:pos x="T6" y="T7"/>
                </a:cxn>
                <a:cxn ang="0">
                  <a:pos x="T8" y="T9"/>
                </a:cxn>
                <a:cxn ang="0">
                  <a:pos x="T10" y="T11"/>
                </a:cxn>
                <a:cxn ang="0">
                  <a:pos x="T12" y="T13"/>
                </a:cxn>
              </a:cxnLst>
              <a:rect l="0" t="0" r="r" b="b"/>
              <a:pathLst>
                <a:path w="652" h="538">
                  <a:moveTo>
                    <a:pt x="652" y="2"/>
                  </a:moveTo>
                  <a:cubicBezTo>
                    <a:pt x="494" y="89"/>
                    <a:pt x="494" y="89"/>
                    <a:pt x="494" y="89"/>
                  </a:cubicBezTo>
                  <a:cubicBezTo>
                    <a:pt x="330" y="0"/>
                    <a:pt x="330" y="0"/>
                    <a:pt x="330" y="0"/>
                  </a:cubicBezTo>
                  <a:cubicBezTo>
                    <a:pt x="315" y="122"/>
                    <a:pt x="213" y="216"/>
                    <a:pt x="88" y="218"/>
                  </a:cubicBezTo>
                  <a:cubicBezTo>
                    <a:pt x="0" y="379"/>
                    <a:pt x="0" y="379"/>
                    <a:pt x="0" y="379"/>
                  </a:cubicBezTo>
                  <a:cubicBezTo>
                    <a:pt x="88" y="538"/>
                    <a:pt x="88" y="538"/>
                    <a:pt x="88" y="538"/>
                  </a:cubicBezTo>
                  <a:cubicBezTo>
                    <a:pt x="389" y="536"/>
                    <a:pt x="635" y="300"/>
                    <a:pt x="652"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8"/>
            <p:cNvSpPr>
              <a:spLocks/>
            </p:cNvSpPr>
            <p:nvPr/>
          </p:nvSpPr>
          <p:spPr bwMode="auto">
            <a:xfrm>
              <a:off x="943" y="2151"/>
              <a:ext cx="1275" cy="1544"/>
            </a:xfrm>
            <a:custGeom>
              <a:avLst/>
              <a:gdLst>
                <a:gd name="T0" fmla="*/ 538 w 538"/>
                <a:gd name="T1" fmla="*/ 330 h 652"/>
                <a:gd name="T2" fmla="*/ 320 w 538"/>
                <a:gd name="T3" fmla="*/ 88 h 652"/>
                <a:gd name="T4" fmla="*/ 159 w 538"/>
                <a:gd name="T5" fmla="*/ 0 h 652"/>
                <a:gd name="T6" fmla="*/ 0 w 538"/>
                <a:gd name="T7" fmla="*/ 88 h 652"/>
                <a:gd name="T8" fmla="*/ 536 w 538"/>
                <a:gd name="T9" fmla="*/ 652 h 652"/>
                <a:gd name="T10" fmla="*/ 449 w 538"/>
                <a:gd name="T11" fmla="*/ 493 h 652"/>
                <a:gd name="T12" fmla="*/ 538 w 538"/>
                <a:gd name="T13" fmla="*/ 330 h 652"/>
              </a:gdLst>
              <a:ahLst/>
              <a:cxnLst>
                <a:cxn ang="0">
                  <a:pos x="T0" y="T1"/>
                </a:cxn>
                <a:cxn ang="0">
                  <a:pos x="T2" y="T3"/>
                </a:cxn>
                <a:cxn ang="0">
                  <a:pos x="T4" y="T5"/>
                </a:cxn>
                <a:cxn ang="0">
                  <a:pos x="T6" y="T7"/>
                </a:cxn>
                <a:cxn ang="0">
                  <a:pos x="T8" y="T9"/>
                </a:cxn>
                <a:cxn ang="0">
                  <a:pos x="T10" y="T11"/>
                </a:cxn>
                <a:cxn ang="0">
                  <a:pos x="T12" y="T13"/>
                </a:cxn>
              </a:cxnLst>
              <a:rect l="0" t="0" r="r" b="b"/>
              <a:pathLst>
                <a:path w="538" h="652">
                  <a:moveTo>
                    <a:pt x="538" y="330"/>
                  </a:moveTo>
                  <a:cubicBezTo>
                    <a:pt x="416" y="315"/>
                    <a:pt x="322" y="213"/>
                    <a:pt x="320" y="88"/>
                  </a:cubicBezTo>
                  <a:cubicBezTo>
                    <a:pt x="159" y="0"/>
                    <a:pt x="159" y="0"/>
                    <a:pt x="159" y="0"/>
                  </a:cubicBezTo>
                  <a:cubicBezTo>
                    <a:pt x="0" y="88"/>
                    <a:pt x="0" y="88"/>
                    <a:pt x="0" y="88"/>
                  </a:cubicBezTo>
                  <a:cubicBezTo>
                    <a:pt x="2" y="389"/>
                    <a:pt x="238" y="635"/>
                    <a:pt x="536" y="652"/>
                  </a:cubicBezTo>
                  <a:cubicBezTo>
                    <a:pt x="449" y="493"/>
                    <a:pt x="449" y="493"/>
                    <a:pt x="449" y="493"/>
                  </a:cubicBezTo>
                  <a:lnTo>
                    <a:pt x="538" y="33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 name="Group 13"/>
          <p:cNvGrpSpPr/>
          <p:nvPr/>
        </p:nvGrpSpPr>
        <p:grpSpPr>
          <a:xfrm>
            <a:off x="1867161" y="2689256"/>
            <a:ext cx="2577213" cy="316190"/>
            <a:chOff x="1582038" y="2697524"/>
            <a:chExt cx="2577213" cy="316190"/>
          </a:xfrm>
        </p:grpSpPr>
        <p:cxnSp>
          <p:nvCxnSpPr>
            <p:cNvPr id="15" name="Straight Connector 14"/>
            <p:cNvCxnSpPr/>
            <p:nvPr/>
          </p:nvCxnSpPr>
          <p:spPr>
            <a:xfrm flipH="1" flipV="1">
              <a:off x="3661285" y="2697524"/>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582038" y="2697524"/>
              <a:ext cx="2079249"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1981874" y="5169622"/>
            <a:ext cx="2493744" cy="316190"/>
            <a:chOff x="1804697" y="4994858"/>
            <a:chExt cx="2493744" cy="316190"/>
          </a:xfrm>
        </p:grpSpPr>
        <p:cxnSp>
          <p:nvCxnSpPr>
            <p:cNvPr id="18" name="Straight Connector 17"/>
            <p:cNvCxnSpPr/>
            <p:nvPr/>
          </p:nvCxnSpPr>
          <p:spPr>
            <a:xfrm flipH="1">
              <a:off x="3800475" y="4994858"/>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804697" y="5311048"/>
              <a:ext cx="1995779"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145333" y="2483727"/>
            <a:ext cx="2803259" cy="316190"/>
            <a:chOff x="7528087" y="2680840"/>
            <a:chExt cx="2803259" cy="316190"/>
          </a:xfrm>
        </p:grpSpPr>
        <p:cxnSp>
          <p:nvCxnSpPr>
            <p:cNvPr id="21" name="Straight Connector 20"/>
            <p:cNvCxnSpPr/>
            <p:nvPr/>
          </p:nvCxnSpPr>
          <p:spPr>
            <a:xfrm flipV="1">
              <a:off x="7528087" y="2680840"/>
              <a:ext cx="497966" cy="31619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026053" y="2680840"/>
              <a:ext cx="2305293"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7555499" y="5226200"/>
            <a:ext cx="2389596" cy="203034"/>
            <a:chOff x="8125333" y="4745260"/>
            <a:chExt cx="2389596" cy="203034"/>
          </a:xfrm>
        </p:grpSpPr>
        <p:cxnSp>
          <p:nvCxnSpPr>
            <p:cNvPr id="24" name="Straight Connector 23"/>
            <p:cNvCxnSpPr/>
            <p:nvPr/>
          </p:nvCxnSpPr>
          <p:spPr>
            <a:xfrm>
              <a:off x="8125333" y="4745260"/>
              <a:ext cx="522140" cy="20303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8647472" y="4948294"/>
              <a:ext cx="1867457" cy="0"/>
            </a:xfrm>
            <a:prstGeom prst="line">
              <a:avLst/>
            </a:prstGeom>
            <a:ln>
              <a:solidFill>
                <a:schemeClr val="bg1">
                  <a:lumMod val="6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6" name="Group 8"/>
          <p:cNvGrpSpPr>
            <a:grpSpLocks noChangeAspect="1"/>
          </p:cNvGrpSpPr>
          <p:nvPr/>
        </p:nvGrpSpPr>
        <p:grpSpPr bwMode="auto">
          <a:xfrm>
            <a:off x="10211892" y="4967569"/>
            <a:ext cx="781049" cy="779462"/>
            <a:chOff x="2183" y="3253"/>
            <a:chExt cx="492" cy="491"/>
          </a:xfrm>
          <a:solidFill>
            <a:schemeClr val="tx2"/>
          </a:solidFill>
        </p:grpSpPr>
        <p:sp>
          <p:nvSpPr>
            <p:cNvPr id="27" name="Freeform 9"/>
            <p:cNvSpPr>
              <a:spLocks noEditPoints="1"/>
            </p:cNvSpPr>
            <p:nvPr/>
          </p:nvSpPr>
          <p:spPr bwMode="auto">
            <a:xfrm>
              <a:off x="2183" y="3298"/>
              <a:ext cx="444" cy="446"/>
            </a:xfrm>
            <a:custGeom>
              <a:avLst/>
              <a:gdLst>
                <a:gd name="T0" fmla="*/ 93 w 185"/>
                <a:gd name="T1" fmla="*/ 186 h 186"/>
                <a:gd name="T2" fmla="*/ 185 w 185"/>
                <a:gd name="T3" fmla="*/ 93 h 186"/>
                <a:gd name="T4" fmla="*/ 175 w 185"/>
                <a:gd name="T5" fmla="*/ 49 h 186"/>
                <a:gd name="T6" fmla="*/ 172 w 185"/>
                <a:gd name="T7" fmla="*/ 49 h 186"/>
                <a:gd name="T8" fmla="*/ 171 w 185"/>
                <a:gd name="T9" fmla="*/ 49 h 186"/>
                <a:gd name="T10" fmla="*/ 159 w 185"/>
                <a:gd name="T11" fmla="*/ 48 h 186"/>
                <a:gd name="T12" fmla="*/ 151 w 185"/>
                <a:gd name="T13" fmla="*/ 57 h 186"/>
                <a:gd name="T14" fmla="*/ 161 w 185"/>
                <a:gd name="T15" fmla="*/ 93 h 186"/>
                <a:gd name="T16" fmla="*/ 93 w 185"/>
                <a:gd name="T17" fmla="*/ 161 h 186"/>
                <a:gd name="T18" fmla="*/ 25 w 185"/>
                <a:gd name="T19" fmla="*/ 93 h 186"/>
                <a:gd name="T20" fmla="*/ 93 w 185"/>
                <a:gd name="T21" fmla="*/ 25 h 186"/>
                <a:gd name="T22" fmla="*/ 129 w 185"/>
                <a:gd name="T23" fmla="*/ 35 h 186"/>
                <a:gd name="T24" fmla="*/ 136 w 185"/>
                <a:gd name="T25" fmla="*/ 27 h 186"/>
                <a:gd name="T26" fmla="*/ 135 w 185"/>
                <a:gd name="T27" fmla="*/ 14 h 186"/>
                <a:gd name="T28" fmla="*/ 135 w 185"/>
                <a:gd name="T29" fmla="*/ 11 h 186"/>
                <a:gd name="T30" fmla="*/ 93 w 185"/>
                <a:gd name="T31" fmla="*/ 0 h 186"/>
                <a:gd name="T32" fmla="*/ 0 w 185"/>
                <a:gd name="T33" fmla="*/ 93 h 186"/>
                <a:gd name="T34" fmla="*/ 93 w 185"/>
                <a:gd name="T35" fmla="*/ 186 h 186"/>
                <a:gd name="T36" fmla="*/ 93 w 185"/>
                <a:gd name="T37" fmla="*/ 186 h 186"/>
                <a:gd name="T38" fmla="*/ 93 w 185"/>
                <a:gd name="T3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5" h="186">
                  <a:moveTo>
                    <a:pt x="93" y="186"/>
                  </a:moveTo>
                  <a:cubicBezTo>
                    <a:pt x="144" y="186"/>
                    <a:pt x="185" y="144"/>
                    <a:pt x="185" y="93"/>
                  </a:cubicBezTo>
                  <a:cubicBezTo>
                    <a:pt x="185" y="77"/>
                    <a:pt x="181" y="62"/>
                    <a:pt x="175" y="49"/>
                  </a:cubicBezTo>
                  <a:cubicBezTo>
                    <a:pt x="174" y="49"/>
                    <a:pt x="173" y="49"/>
                    <a:pt x="172" y="49"/>
                  </a:cubicBezTo>
                  <a:cubicBezTo>
                    <a:pt x="172" y="49"/>
                    <a:pt x="171" y="49"/>
                    <a:pt x="171" y="49"/>
                  </a:cubicBezTo>
                  <a:cubicBezTo>
                    <a:pt x="159" y="48"/>
                    <a:pt x="159" y="48"/>
                    <a:pt x="159" y="48"/>
                  </a:cubicBezTo>
                  <a:cubicBezTo>
                    <a:pt x="151" y="57"/>
                    <a:pt x="151" y="57"/>
                    <a:pt x="151" y="57"/>
                  </a:cubicBezTo>
                  <a:cubicBezTo>
                    <a:pt x="157" y="67"/>
                    <a:pt x="161" y="80"/>
                    <a:pt x="161" y="93"/>
                  </a:cubicBezTo>
                  <a:cubicBezTo>
                    <a:pt x="161" y="130"/>
                    <a:pt x="130" y="161"/>
                    <a:pt x="93" y="161"/>
                  </a:cubicBezTo>
                  <a:cubicBezTo>
                    <a:pt x="55" y="161"/>
                    <a:pt x="25" y="130"/>
                    <a:pt x="25" y="93"/>
                  </a:cubicBezTo>
                  <a:cubicBezTo>
                    <a:pt x="25" y="55"/>
                    <a:pt x="55" y="25"/>
                    <a:pt x="93" y="25"/>
                  </a:cubicBezTo>
                  <a:cubicBezTo>
                    <a:pt x="106" y="25"/>
                    <a:pt x="118" y="28"/>
                    <a:pt x="129" y="35"/>
                  </a:cubicBezTo>
                  <a:cubicBezTo>
                    <a:pt x="136" y="27"/>
                    <a:pt x="136" y="27"/>
                    <a:pt x="136" y="27"/>
                  </a:cubicBezTo>
                  <a:cubicBezTo>
                    <a:pt x="135" y="14"/>
                    <a:pt x="135" y="14"/>
                    <a:pt x="135" y="14"/>
                  </a:cubicBezTo>
                  <a:cubicBezTo>
                    <a:pt x="135" y="13"/>
                    <a:pt x="135" y="12"/>
                    <a:pt x="135" y="11"/>
                  </a:cubicBezTo>
                  <a:cubicBezTo>
                    <a:pt x="123" y="4"/>
                    <a:pt x="108" y="0"/>
                    <a:pt x="93" y="0"/>
                  </a:cubicBezTo>
                  <a:cubicBezTo>
                    <a:pt x="41" y="0"/>
                    <a:pt x="0" y="42"/>
                    <a:pt x="0" y="93"/>
                  </a:cubicBezTo>
                  <a:cubicBezTo>
                    <a:pt x="0" y="144"/>
                    <a:pt x="41" y="186"/>
                    <a:pt x="93" y="186"/>
                  </a:cubicBezTo>
                  <a:close/>
                  <a:moveTo>
                    <a:pt x="93" y="186"/>
                  </a:moveTo>
                  <a:cubicBezTo>
                    <a:pt x="93" y="186"/>
                    <a:pt x="93" y="186"/>
                    <a:pt x="93" y="1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0"/>
            <p:cNvSpPr>
              <a:spLocks noEditPoints="1"/>
            </p:cNvSpPr>
            <p:nvPr/>
          </p:nvSpPr>
          <p:spPr bwMode="auto">
            <a:xfrm>
              <a:off x="2296" y="3411"/>
              <a:ext cx="218" cy="218"/>
            </a:xfrm>
            <a:custGeom>
              <a:avLst/>
              <a:gdLst>
                <a:gd name="T0" fmla="*/ 46 w 91"/>
                <a:gd name="T1" fmla="*/ 22 h 91"/>
                <a:gd name="T2" fmla="*/ 48 w 91"/>
                <a:gd name="T3" fmla="*/ 22 h 91"/>
                <a:gd name="T4" fmla="*/ 65 w 91"/>
                <a:gd name="T5" fmla="*/ 5 h 91"/>
                <a:gd name="T6" fmla="*/ 65 w 91"/>
                <a:gd name="T7" fmla="*/ 4 h 91"/>
                <a:gd name="T8" fmla="*/ 46 w 91"/>
                <a:gd name="T9" fmla="*/ 0 h 91"/>
                <a:gd name="T10" fmla="*/ 0 w 91"/>
                <a:gd name="T11" fmla="*/ 46 h 91"/>
                <a:gd name="T12" fmla="*/ 46 w 91"/>
                <a:gd name="T13" fmla="*/ 91 h 91"/>
                <a:gd name="T14" fmla="*/ 91 w 91"/>
                <a:gd name="T15" fmla="*/ 46 h 91"/>
                <a:gd name="T16" fmla="*/ 87 w 91"/>
                <a:gd name="T17" fmla="*/ 27 h 91"/>
                <a:gd name="T18" fmla="*/ 87 w 91"/>
                <a:gd name="T19" fmla="*/ 27 h 91"/>
                <a:gd name="T20" fmla="*/ 70 w 91"/>
                <a:gd name="T21" fmla="*/ 44 h 91"/>
                <a:gd name="T22" fmla="*/ 70 w 91"/>
                <a:gd name="T23" fmla="*/ 46 h 91"/>
                <a:gd name="T24" fmla="*/ 46 w 91"/>
                <a:gd name="T25" fmla="*/ 70 h 91"/>
                <a:gd name="T26" fmla="*/ 22 w 91"/>
                <a:gd name="T27" fmla="*/ 46 h 91"/>
                <a:gd name="T28" fmla="*/ 46 w 91"/>
                <a:gd name="T29" fmla="*/ 22 h 91"/>
                <a:gd name="T30" fmla="*/ 46 w 91"/>
                <a:gd name="T31" fmla="*/ 22 h 91"/>
                <a:gd name="T32" fmla="*/ 46 w 91"/>
                <a:gd name="T33"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1">
                  <a:moveTo>
                    <a:pt x="46" y="22"/>
                  </a:moveTo>
                  <a:cubicBezTo>
                    <a:pt x="46" y="22"/>
                    <a:pt x="47" y="22"/>
                    <a:pt x="48" y="22"/>
                  </a:cubicBezTo>
                  <a:cubicBezTo>
                    <a:pt x="65" y="5"/>
                    <a:pt x="65" y="5"/>
                    <a:pt x="65" y="5"/>
                  </a:cubicBezTo>
                  <a:cubicBezTo>
                    <a:pt x="65" y="4"/>
                    <a:pt x="65" y="4"/>
                    <a:pt x="65" y="4"/>
                  </a:cubicBezTo>
                  <a:cubicBezTo>
                    <a:pt x="59" y="2"/>
                    <a:pt x="53" y="0"/>
                    <a:pt x="46" y="0"/>
                  </a:cubicBezTo>
                  <a:cubicBezTo>
                    <a:pt x="20" y="0"/>
                    <a:pt x="0" y="21"/>
                    <a:pt x="0" y="46"/>
                  </a:cubicBezTo>
                  <a:cubicBezTo>
                    <a:pt x="0" y="71"/>
                    <a:pt x="20" y="91"/>
                    <a:pt x="46" y="91"/>
                  </a:cubicBezTo>
                  <a:cubicBezTo>
                    <a:pt x="71" y="91"/>
                    <a:pt x="91" y="71"/>
                    <a:pt x="91" y="46"/>
                  </a:cubicBezTo>
                  <a:cubicBezTo>
                    <a:pt x="91" y="39"/>
                    <a:pt x="90" y="32"/>
                    <a:pt x="87" y="27"/>
                  </a:cubicBezTo>
                  <a:cubicBezTo>
                    <a:pt x="87" y="27"/>
                    <a:pt x="87" y="27"/>
                    <a:pt x="87" y="27"/>
                  </a:cubicBezTo>
                  <a:cubicBezTo>
                    <a:pt x="70" y="44"/>
                    <a:pt x="70" y="44"/>
                    <a:pt x="70" y="44"/>
                  </a:cubicBezTo>
                  <a:cubicBezTo>
                    <a:pt x="70" y="45"/>
                    <a:pt x="70" y="45"/>
                    <a:pt x="70" y="46"/>
                  </a:cubicBezTo>
                  <a:cubicBezTo>
                    <a:pt x="70" y="59"/>
                    <a:pt x="59" y="70"/>
                    <a:pt x="46" y="70"/>
                  </a:cubicBezTo>
                  <a:cubicBezTo>
                    <a:pt x="32" y="70"/>
                    <a:pt x="22" y="59"/>
                    <a:pt x="22" y="46"/>
                  </a:cubicBezTo>
                  <a:cubicBezTo>
                    <a:pt x="22" y="33"/>
                    <a:pt x="32" y="22"/>
                    <a:pt x="46" y="22"/>
                  </a:cubicBezTo>
                  <a:close/>
                  <a:moveTo>
                    <a:pt x="46" y="22"/>
                  </a:moveTo>
                  <a:cubicBezTo>
                    <a:pt x="46" y="22"/>
                    <a:pt x="46" y="22"/>
                    <a:pt x="4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1"/>
            <p:cNvSpPr>
              <a:spLocks noEditPoints="1"/>
            </p:cNvSpPr>
            <p:nvPr/>
          </p:nvSpPr>
          <p:spPr bwMode="auto">
            <a:xfrm>
              <a:off x="2425" y="3253"/>
              <a:ext cx="250" cy="246"/>
            </a:xfrm>
            <a:custGeom>
              <a:avLst/>
              <a:gdLst>
                <a:gd name="T0" fmla="*/ 87 w 104"/>
                <a:gd name="T1" fmla="*/ 28 h 103"/>
                <a:gd name="T2" fmla="*/ 92 w 104"/>
                <a:gd name="T3" fmla="*/ 23 h 103"/>
                <a:gd name="T4" fmla="*/ 92 w 104"/>
                <a:gd name="T5" fmla="*/ 14 h 103"/>
                <a:gd name="T6" fmla="*/ 89 w 104"/>
                <a:gd name="T7" fmla="*/ 11 h 103"/>
                <a:gd name="T8" fmla="*/ 85 w 104"/>
                <a:gd name="T9" fmla="*/ 9 h 103"/>
                <a:gd name="T10" fmla="*/ 81 w 104"/>
                <a:gd name="T11" fmla="*/ 11 h 103"/>
                <a:gd name="T12" fmla="*/ 75 w 104"/>
                <a:gd name="T13" fmla="*/ 17 h 103"/>
                <a:gd name="T14" fmla="*/ 74 w 104"/>
                <a:gd name="T15" fmla="*/ 1 h 103"/>
                <a:gd name="T16" fmla="*/ 72 w 104"/>
                <a:gd name="T17" fmla="*/ 0 h 103"/>
                <a:gd name="T18" fmla="*/ 70 w 104"/>
                <a:gd name="T19" fmla="*/ 0 h 103"/>
                <a:gd name="T20" fmla="*/ 48 w 104"/>
                <a:gd name="T21" fmla="*/ 23 h 103"/>
                <a:gd name="T22" fmla="*/ 45 w 104"/>
                <a:gd name="T23" fmla="*/ 31 h 103"/>
                <a:gd name="T24" fmla="*/ 45 w 104"/>
                <a:gd name="T25" fmla="*/ 31 h 103"/>
                <a:gd name="T26" fmla="*/ 46 w 104"/>
                <a:gd name="T27" fmla="*/ 46 h 103"/>
                <a:gd name="T28" fmla="*/ 38 w 104"/>
                <a:gd name="T29" fmla="*/ 54 h 103"/>
                <a:gd name="T30" fmla="*/ 23 w 104"/>
                <a:gd name="T31" fmla="*/ 68 h 103"/>
                <a:gd name="T32" fmla="*/ 23 w 104"/>
                <a:gd name="T33" fmla="*/ 69 h 103"/>
                <a:gd name="T34" fmla="*/ 9 w 104"/>
                <a:gd name="T35" fmla="*/ 83 h 103"/>
                <a:gd name="T36" fmla="*/ 2 w 104"/>
                <a:gd name="T37" fmla="*/ 89 h 103"/>
                <a:gd name="T38" fmla="*/ 1 w 104"/>
                <a:gd name="T39" fmla="*/ 92 h 103"/>
                <a:gd name="T40" fmla="*/ 1 w 104"/>
                <a:gd name="T41" fmla="*/ 97 h 103"/>
                <a:gd name="T42" fmla="*/ 5 w 104"/>
                <a:gd name="T43" fmla="*/ 103 h 103"/>
                <a:gd name="T44" fmla="*/ 6 w 104"/>
                <a:gd name="T45" fmla="*/ 103 h 103"/>
                <a:gd name="T46" fmla="*/ 11 w 104"/>
                <a:gd name="T47" fmla="*/ 102 h 103"/>
                <a:gd name="T48" fmla="*/ 14 w 104"/>
                <a:gd name="T49" fmla="*/ 101 h 103"/>
                <a:gd name="T50" fmla="*/ 59 w 104"/>
                <a:gd name="T51" fmla="*/ 57 h 103"/>
                <a:gd name="T52" fmla="*/ 72 w 104"/>
                <a:gd name="T53" fmla="*/ 58 h 103"/>
                <a:gd name="T54" fmla="*/ 72 w 104"/>
                <a:gd name="T55" fmla="*/ 58 h 103"/>
                <a:gd name="T56" fmla="*/ 73 w 104"/>
                <a:gd name="T57" fmla="*/ 58 h 103"/>
                <a:gd name="T58" fmla="*/ 80 w 104"/>
                <a:gd name="T59" fmla="*/ 55 h 103"/>
                <a:gd name="T60" fmla="*/ 102 w 104"/>
                <a:gd name="T61" fmla="*/ 32 h 103"/>
                <a:gd name="T62" fmla="*/ 101 w 104"/>
                <a:gd name="T63" fmla="*/ 29 h 103"/>
                <a:gd name="T64" fmla="*/ 87 w 104"/>
                <a:gd name="T65" fmla="*/ 28 h 103"/>
                <a:gd name="T66" fmla="*/ 87 w 104"/>
                <a:gd name="T67" fmla="*/ 28 h 103"/>
                <a:gd name="T68" fmla="*/ 87 w 104"/>
                <a:gd name="T69"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3">
                  <a:moveTo>
                    <a:pt x="87" y="28"/>
                  </a:moveTo>
                  <a:cubicBezTo>
                    <a:pt x="92" y="23"/>
                    <a:pt x="92" y="23"/>
                    <a:pt x="92" y="23"/>
                  </a:cubicBezTo>
                  <a:cubicBezTo>
                    <a:pt x="95" y="20"/>
                    <a:pt x="95" y="17"/>
                    <a:pt x="92" y="14"/>
                  </a:cubicBezTo>
                  <a:cubicBezTo>
                    <a:pt x="89" y="11"/>
                    <a:pt x="89" y="11"/>
                    <a:pt x="89" y="11"/>
                  </a:cubicBezTo>
                  <a:cubicBezTo>
                    <a:pt x="88" y="10"/>
                    <a:pt x="86" y="9"/>
                    <a:pt x="85" y="9"/>
                  </a:cubicBezTo>
                  <a:cubicBezTo>
                    <a:pt x="83" y="9"/>
                    <a:pt x="82" y="10"/>
                    <a:pt x="81" y="11"/>
                  </a:cubicBezTo>
                  <a:cubicBezTo>
                    <a:pt x="75" y="17"/>
                    <a:pt x="75" y="17"/>
                    <a:pt x="75" y="17"/>
                  </a:cubicBezTo>
                  <a:cubicBezTo>
                    <a:pt x="74" y="1"/>
                    <a:pt x="74" y="1"/>
                    <a:pt x="74" y="1"/>
                  </a:cubicBezTo>
                  <a:cubicBezTo>
                    <a:pt x="74" y="0"/>
                    <a:pt x="73" y="0"/>
                    <a:pt x="72" y="0"/>
                  </a:cubicBezTo>
                  <a:cubicBezTo>
                    <a:pt x="71" y="0"/>
                    <a:pt x="71" y="0"/>
                    <a:pt x="70" y="0"/>
                  </a:cubicBezTo>
                  <a:cubicBezTo>
                    <a:pt x="48" y="23"/>
                    <a:pt x="48" y="23"/>
                    <a:pt x="48" y="23"/>
                  </a:cubicBezTo>
                  <a:cubicBezTo>
                    <a:pt x="46" y="25"/>
                    <a:pt x="45" y="28"/>
                    <a:pt x="45" y="31"/>
                  </a:cubicBezTo>
                  <a:cubicBezTo>
                    <a:pt x="45" y="31"/>
                    <a:pt x="45" y="31"/>
                    <a:pt x="45" y="31"/>
                  </a:cubicBezTo>
                  <a:cubicBezTo>
                    <a:pt x="46" y="46"/>
                    <a:pt x="46" y="46"/>
                    <a:pt x="46" y="46"/>
                  </a:cubicBezTo>
                  <a:cubicBezTo>
                    <a:pt x="38" y="54"/>
                    <a:pt x="38" y="54"/>
                    <a:pt x="38" y="54"/>
                  </a:cubicBezTo>
                  <a:cubicBezTo>
                    <a:pt x="23" y="68"/>
                    <a:pt x="23" y="68"/>
                    <a:pt x="23" y="68"/>
                  </a:cubicBezTo>
                  <a:cubicBezTo>
                    <a:pt x="23" y="69"/>
                    <a:pt x="23" y="69"/>
                    <a:pt x="23" y="69"/>
                  </a:cubicBezTo>
                  <a:cubicBezTo>
                    <a:pt x="9" y="83"/>
                    <a:pt x="9" y="83"/>
                    <a:pt x="9" y="83"/>
                  </a:cubicBezTo>
                  <a:cubicBezTo>
                    <a:pt x="2" y="89"/>
                    <a:pt x="2" y="89"/>
                    <a:pt x="2" y="89"/>
                  </a:cubicBezTo>
                  <a:cubicBezTo>
                    <a:pt x="2" y="90"/>
                    <a:pt x="1" y="91"/>
                    <a:pt x="1" y="92"/>
                  </a:cubicBezTo>
                  <a:cubicBezTo>
                    <a:pt x="1" y="97"/>
                    <a:pt x="1" y="97"/>
                    <a:pt x="1" y="97"/>
                  </a:cubicBezTo>
                  <a:cubicBezTo>
                    <a:pt x="0" y="100"/>
                    <a:pt x="3" y="103"/>
                    <a:pt x="5" y="103"/>
                  </a:cubicBezTo>
                  <a:cubicBezTo>
                    <a:pt x="6" y="103"/>
                    <a:pt x="6" y="103"/>
                    <a:pt x="6" y="103"/>
                  </a:cubicBezTo>
                  <a:cubicBezTo>
                    <a:pt x="11" y="102"/>
                    <a:pt x="11" y="102"/>
                    <a:pt x="11" y="102"/>
                  </a:cubicBezTo>
                  <a:cubicBezTo>
                    <a:pt x="12" y="102"/>
                    <a:pt x="13" y="102"/>
                    <a:pt x="14" y="101"/>
                  </a:cubicBezTo>
                  <a:cubicBezTo>
                    <a:pt x="59" y="57"/>
                    <a:pt x="59" y="57"/>
                    <a:pt x="59" y="57"/>
                  </a:cubicBezTo>
                  <a:cubicBezTo>
                    <a:pt x="72" y="58"/>
                    <a:pt x="72" y="58"/>
                    <a:pt x="72" y="58"/>
                  </a:cubicBezTo>
                  <a:cubicBezTo>
                    <a:pt x="72" y="58"/>
                    <a:pt x="72" y="58"/>
                    <a:pt x="72" y="58"/>
                  </a:cubicBezTo>
                  <a:cubicBezTo>
                    <a:pt x="72" y="58"/>
                    <a:pt x="73" y="58"/>
                    <a:pt x="73" y="58"/>
                  </a:cubicBezTo>
                  <a:cubicBezTo>
                    <a:pt x="75" y="58"/>
                    <a:pt x="78" y="57"/>
                    <a:pt x="80" y="55"/>
                  </a:cubicBezTo>
                  <a:cubicBezTo>
                    <a:pt x="102" y="32"/>
                    <a:pt x="102" y="32"/>
                    <a:pt x="102" y="32"/>
                  </a:cubicBezTo>
                  <a:cubicBezTo>
                    <a:pt x="104" y="31"/>
                    <a:pt x="103" y="29"/>
                    <a:pt x="101" y="29"/>
                  </a:cubicBezTo>
                  <a:lnTo>
                    <a:pt x="87" y="28"/>
                  </a:lnTo>
                  <a:close/>
                  <a:moveTo>
                    <a:pt x="87" y="28"/>
                  </a:moveTo>
                  <a:cubicBezTo>
                    <a:pt x="87" y="28"/>
                    <a:pt x="87" y="28"/>
                    <a:pt x="8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2"/>
          <p:cNvGrpSpPr>
            <a:grpSpLocks noChangeAspect="1"/>
          </p:cNvGrpSpPr>
          <p:nvPr/>
        </p:nvGrpSpPr>
        <p:grpSpPr bwMode="auto">
          <a:xfrm>
            <a:off x="936439" y="2397258"/>
            <a:ext cx="685800" cy="576263"/>
            <a:chOff x="4092" y="3320"/>
            <a:chExt cx="432" cy="363"/>
          </a:xfrm>
          <a:solidFill>
            <a:schemeClr val="accent2"/>
          </a:solidFill>
        </p:grpSpPr>
        <p:sp>
          <p:nvSpPr>
            <p:cNvPr id="31" name="Freeform 23"/>
            <p:cNvSpPr>
              <a:spLocks/>
            </p:cNvSpPr>
            <p:nvPr/>
          </p:nvSpPr>
          <p:spPr bwMode="auto">
            <a:xfrm>
              <a:off x="4200" y="3365"/>
              <a:ext cx="214" cy="12"/>
            </a:xfrm>
            <a:custGeom>
              <a:avLst/>
              <a:gdLst>
                <a:gd name="T0" fmla="*/ 86 w 89"/>
                <a:gd name="T1" fmla="*/ 5 h 5"/>
                <a:gd name="T2" fmla="*/ 3 w 89"/>
                <a:gd name="T3" fmla="*/ 5 h 5"/>
                <a:gd name="T4" fmla="*/ 0 w 89"/>
                <a:gd name="T5" fmla="*/ 2 h 5"/>
                <a:gd name="T6" fmla="*/ 3 w 89"/>
                <a:gd name="T7" fmla="*/ 0 h 5"/>
                <a:gd name="T8" fmla="*/ 86 w 89"/>
                <a:gd name="T9" fmla="*/ 0 h 5"/>
                <a:gd name="T10" fmla="*/ 89 w 89"/>
                <a:gd name="T11" fmla="*/ 2 h 5"/>
                <a:gd name="T12" fmla="*/ 86 w 8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9" h="5">
                  <a:moveTo>
                    <a:pt x="86" y="5"/>
                  </a:moveTo>
                  <a:cubicBezTo>
                    <a:pt x="3" y="5"/>
                    <a:pt x="3" y="5"/>
                    <a:pt x="3" y="5"/>
                  </a:cubicBezTo>
                  <a:cubicBezTo>
                    <a:pt x="2" y="5"/>
                    <a:pt x="0" y="4"/>
                    <a:pt x="0" y="2"/>
                  </a:cubicBezTo>
                  <a:cubicBezTo>
                    <a:pt x="0" y="1"/>
                    <a:pt x="2" y="0"/>
                    <a:pt x="3" y="0"/>
                  </a:cubicBezTo>
                  <a:cubicBezTo>
                    <a:pt x="86" y="0"/>
                    <a:pt x="86" y="0"/>
                    <a:pt x="86" y="0"/>
                  </a:cubicBezTo>
                  <a:cubicBezTo>
                    <a:pt x="87" y="0"/>
                    <a:pt x="89" y="1"/>
                    <a:pt x="89" y="2"/>
                  </a:cubicBezTo>
                  <a:cubicBezTo>
                    <a:pt x="89" y="4"/>
                    <a:pt x="87" y="5"/>
                    <a:pt x="8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Line 24"/>
            <p:cNvSpPr>
              <a:spLocks noChangeShapeType="1"/>
            </p:cNvSpPr>
            <p:nvPr/>
          </p:nvSpPr>
          <p:spPr bwMode="auto">
            <a:xfrm>
              <a:off x="4407"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Line 25"/>
            <p:cNvSpPr>
              <a:spLocks noChangeShapeType="1"/>
            </p:cNvSpPr>
            <p:nvPr/>
          </p:nvSpPr>
          <p:spPr bwMode="auto">
            <a:xfrm>
              <a:off x="4407"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Line 26"/>
            <p:cNvSpPr>
              <a:spLocks noChangeShapeType="1"/>
            </p:cNvSpPr>
            <p:nvPr/>
          </p:nvSpPr>
          <p:spPr bwMode="auto">
            <a:xfrm>
              <a:off x="4208"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Line 27"/>
            <p:cNvSpPr>
              <a:spLocks noChangeShapeType="1"/>
            </p:cNvSpPr>
            <p:nvPr/>
          </p:nvSpPr>
          <p:spPr bwMode="auto">
            <a:xfrm>
              <a:off x="4208"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28"/>
            <p:cNvSpPr>
              <a:spLocks/>
            </p:cNvSpPr>
            <p:nvPr/>
          </p:nvSpPr>
          <p:spPr bwMode="auto">
            <a:xfrm>
              <a:off x="4200" y="3413"/>
              <a:ext cx="214" cy="12"/>
            </a:xfrm>
            <a:custGeom>
              <a:avLst/>
              <a:gdLst>
                <a:gd name="T0" fmla="*/ 86 w 89"/>
                <a:gd name="T1" fmla="*/ 5 h 5"/>
                <a:gd name="T2" fmla="*/ 3 w 89"/>
                <a:gd name="T3" fmla="*/ 5 h 5"/>
                <a:gd name="T4" fmla="*/ 0 w 89"/>
                <a:gd name="T5" fmla="*/ 3 h 5"/>
                <a:gd name="T6" fmla="*/ 3 w 89"/>
                <a:gd name="T7" fmla="*/ 0 h 5"/>
                <a:gd name="T8" fmla="*/ 86 w 89"/>
                <a:gd name="T9" fmla="*/ 0 h 5"/>
                <a:gd name="T10" fmla="*/ 89 w 89"/>
                <a:gd name="T11" fmla="*/ 3 h 5"/>
                <a:gd name="T12" fmla="*/ 86 w 8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9" h="5">
                  <a:moveTo>
                    <a:pt x="86" y="5"/>
                  </a:moveTo>
                  <a:cubicBezTo>
                    <a:pt x="3" y="5"/>
                    <a:pt x="3" y="5"/>
                    <a:pt x="3" y="5"/>
                  </a:cubicBezTo>
                  <a:cubicBezTo>
                    <a:pt x="2" y="5"/>
                    <a:pt x="0" y="4"/>
                    <a:pt x="0" y="3"/>
                  </a:cubicBezTo>
                  <a:cubicBezTo>
                    <a:pt x="0" y="1"/>
                    <a:pt x="2" y="0"/>
                    <a:pt x="3" y="0"/>
                  </a:cubicBezTo>
                  <a:cubicBezTo>
                    <a:pt x="86" y="0"/>
                    <a:pt x="86" y="0"/>
                    <a:pt x="86" y="0"/>
                  </a:cubicBezTo>
                  <a:cubicBezTo>
                    <a:pt x="87" y="0"/>
                    <a:pt x="89" y="1"/>
                    <a:pt x="89" y="3"/>
                  </a:cubicBezTo>
                  <a:cubicBezTo>
                    <a:pt x="89" y="4"/>
                    <a:pt x="87" y="5"/>
                    <a:pt x="8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Line 29"/>
            <p:cNvSpPr>
              <a:spLocks noChangeShapeType="1"/>
            </p:cNvSpPr>
            <p:nvPr/>
          </p:nvSpPr>
          <p:spPr bwMode="auto">
            <a:xfrm>
              <a:off x="4407"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Line 30"/>
            <p:cNvSpPr>
              <a:spLocks noChangeShapeType="1"/>
            </p:cNvSpPr>
            <p:nvPr/>
          </p:nvSpPr>
          <p:spPr bwMode="auto">
            <a:xfrm>
              <a:off x="4407"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Line 31"/>
            <p:cNvSpPr>
              <a:spLocks noChangeShapeType="1"/>
            </p:cNvSpPr>
            <p:nvPr/>
          </p:nvSpPr>
          <p:spPr bwMode="auto">
            <a:xfrm>
              <a:off x="4208"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Line 32"/>
            <p:cNvSpPr>
              <a:spLocks noChangeShapeType="1"/>
            </p:cNvSpPr>
            <p:nvPr/>
          </p:nvSpPr>
          <p:spPr bwMode="auto">
            <a:xfrm>
              <a:off x="4208"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3"/>
            <p:cNvSpPr>
              <a:spLocks/>
            </p:cNvSpPr>
            <p:nvPr/>
          </p:nvSpPr>
          <p:spPr bwMode="auto">
            <a:xfrm>
              <a:off x="4162" y="3320"/>
              <a:ext cx="290" cy="146"/>
            </a:xfrm>
            <a:custGeom>
              <a:avLst/>
              <a:gdLst>
                <a:gd name="T0" fmla="*/ 117 w 121"/>
                <a:gd name="T1" fmla="*/ 61 h 61"/>
                <a:gd name="T2" fmla="*/ 114 w 121"/>
                <a:gd name="T3" fmla="*/ 58 h 61"/>
                <a:gd name="T4" fmla="*/ 114 w 121"/>
                <a:gd name="T5" fmla="*/ 10 h 61"/>
                <a:gd name="T6" fmla="*/ 110 w 121"/>
                <a:gd name="T7" fmla="*/ 7 h 61"/>
                <a:gd name="T8" fmla="*/ 11 w 121"/>
                <a:gd name="T9" fmla="*/ 7 h 61"/>
                <a:gd name="T10" fmla="*/ 7 w 121"/>
                <a:gd name="T11" fmla="*/ 10 h 61"/>
                <a:gd name="T12" fmla="*/ 7 w 121"/>
                <a:gd name="T13" fmla="*/ 58 h 61"/>
                <a:gd name="T14" fmla="*/ 4 w 121"/>
                <a:gd name="T15" fmla="*/ 61 h 61"/>
                <a:gd name="T16" fmla="*/ 0 w 121"/>
                <a:gd name="T17" fmla="*/ 58 h 61"/>
                <a:gd name="T18" fmla="*/ 0 w 121"/>
                <a:gd name="T19" fmla="*/ 10 h 61"/>
                <a:gd name="T20" fmla="*/ 11 w 121"/>
                <a:gd name="T21" fmla="*/ 0 h 61"/>
                <a:gd name="T22" fmla="*/ 110 w 121"/>
                <a:gd name="T23" fmla="*/ 0 h 61"/>
                <a:gd name="T24" fmla="*/ 121 w 121"/>
                <a:gd name="T25" fmla="*/ 10 h 61"/>
                <a:gd name="T26" fmla="*/ 121 w 121"/>
                <a:gd name="T27" fmla="*/ 58 h 61"/>
                <a:gd name="T28" fmla="*/ 117 w 121"/>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61">
                  <a:moveTo>
                    <a:pt x="117" y="61"/>
                  </a:moveTo>
                  <a:cubicBezTo>
                    <a:pt x="115" y="61"/>
                    <a:pt x="114" y="60"/>
                    <a:pt x="114" y="58"/>
                  </a:cubicBezTo>
                  <a:cubicBezTo>
                    <a:pt x="114" y="10"/>
                    <a:pt x="114" y="10"/>
                    <a:pt x="114" y="10"/>
                  </a:cubicBezTo>
                  <a:cubicBezTo>
                    <a:pt x="114" y="8"/>
                    <a:pt x="112" y="7"/>
                    <a:pt x="110" y="7"/>
                  </a:cubicBezTo>
                  <a:cubicBezTo>
                    <a:pt x="11" y="7"/>
                    <a:pt x="11" y="7"/>
                    <a:pt x="11" y="7"/>
                  </a:cubicBezTo>
                  <a:cubicBezTo>
                    <a:pt x="9" y="7"/>
                    <a:pt x="7" y="8"/>
                    <a:pt x="7" y="10"/>
                  </a:cubicBezTo>
                  <a:cubicBezTo>
                    <a:pt x="7" y="58"/>
                    <a:pt x="7" y="58"/>
                    <a:pt x="7" y="58"/>
                  </a:cubicBezTo>
                  <a:cubicBezTo>
                    <a:pt x="7" y="60"/>
                    <a:pt x="6" y="61"/>
                    <a:pt x="4" y="61"/>
                  </a:cubicBezTo>
                  <a:cubicBezTo>
                    <a:pt x="2" y="61"/>
                    <a:pt x="0" y="60"/>
                    <a:pt x="0" y="58"/>
                  </a:cubicBezTo>
                  <a:cubicBezTo>
                    <a:pt x="0" y="10"/>
                    <a:pt x="0" y="10"/>
                    <a:pt x="0" y="10"/>
                  </a:cubicBezTo>
                  <a:cubicBezTo>
                    <a:pt x="0" y="4"/>
                    <a:pt x="5" y="0"/>
                    <a:pt x="11" y="0"/>
                  </a:cubicBezTo>
                  <a:cubicBezTo>
                    <a:pt x="110" y="0"/>
                    <a:pt x="110" y="0"/>
                    <a:pt x="110" y="0"/>
                  </a:cubicBezTo>
                  <a:cubicBezTo>
                    <a:pt x="116" y="0"/>
                    <a:pt x="121" y="4"/>
                    <a:pt x="121" y="10"/>
                  </a:cubicBezTo>
                  <a:cubicBezTo>
                    <a:pt x="121" y="58"/>
                    <a:pt x="121" y="58"/>
                    <a:pt x="121" y="58"/>
                  </a:cubicBezTo>
                  <a:cubicBezTo>
                    <a:pt x="121" y="60"/>
                    <a:pt x="119" y="61"/>
                    <a:pt x="117"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4"/>
            <p:cNvSpPr>
              <a:spLocks/>
            </p:cNvSpPr>
            <p:nvPr/>
          </p:nvSpPr>
          <p:spPr bwMode="auto">
            <a:xfrm>
              <a:off x="4095" y="3368"/>
              <a:ext cx="57" cy="82"/>
            </a:xfrm>
            <a:custGeom>
              <a:avLst/>
              <a:gdLst>
                <a:gd name="T0" fmla="*/ 0 w 24"/>
                <a:gd name="T1" fmla="*/ 16 h 34"/>
                <a:gd name="T2" fmla="*/ 21 w 24"/>
                <a:gd name="T3" fmla="*/ 0 h 34"/>
                <a:gd name="T4" fmla="*/ 24 w 24"/>
                <a:gd name="T5" fmla="*/ 1 h 34"/>
                <a:gd name="T6" fmla="*/ 24 w 24"/>
                <a:gd name="T7" fmla="*/ 33 h 34"/>
                <a:gd name="T8" fmla="*/ 21 w 24"/>
                <a:gd name="T9" fmla="*/ 34 h 34"/>
                <a:gd name="T10" fmla="*/ 0 w 24"/>
                <a:gd name="T11" fmla="*/ 18 h 34"/>
                <a:gd name="T12" fmla="*/ 0 w 24"/>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4" h="34">
                  <a:moveTo>
                    <a:pt x="0" y="16"/>
                  </a:moveTo>
                  <a:cubicBezTo>
                    <a:pt x="21" y="0"/>
                    <a:pt x="21" y="0"/>
                    <a:pt x="21" y="0"/>
                  </a:cubicBezTo>
                  <a:cubicBezTo>
                    <a:pt x="22" y="0"/>
                    <a:pt x="24" y="0"/>
                    <a:pt x="24" y="1"/>
                  </a:cubicBezTo>
                  <a:cubicBezTo>
                    <a:pt x="24" y="33"/>
                    <a:pt x="24" y="33"/>
                    <a:pt x="24" y="33"/>
                  </a:cubicBezTo>
                  <a:cubicBezTo>
                    <a:pt x="24" y="34"/>
                    <a:pt x="22" y="34"/>
                    <a:pt x="21" y="34"/>
                  </a:cubicBezTo>
                  <a:cubicBezTo>
                    <a:pt x="0" y="18"/>
                    <a:pt x="0" y="18"/>
                    <a:pt x="0" y="18"/>
                  </a:cubicBezTo>
                  <a:cubicBezTo>
                    <a:pt x="0" y="18"/>
                    <a:pt x="0"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5"/>
            <p:cNvSpPr>
              <a:spLocks/>
            </p:cNvSpPr>
            <p:nvPr/>
          </p:nvSpPr>
          <p:spPr bwMode="auto">
            <a:xfrm>
              <a:off x="4464" y="3370"/>
              <a:ext cx="58" cy="80"/>
            </a:xfrm>
            <a:custGeom>
              <a:avLst/>
              <a:gdLst>
                <a:gd name="T0" fmla="*/ 2 w 24"/>
                <a:gd name="T1" fmla="*/ 0 h 33"/>
                <a:gd name="T2" fmla="*/ 23 w 24"/>
                <a:gd name="T3" fmla="*/ 15 h 33"/>
                <a:gd name="T4" fmla="*/ 23 w 24"/>
                <a:gd name="T5" fmla="*/ 17 h 33"/>
                <a:gd name="T6" fmla="*/ 2 w 24"/>
                <a:gd name="T7" fmla="*/ 33 h 33"/>
                <a:gd name="T8" fmla="*/ 0 w 24"/>
                <a:gd name="T9" fmla="*/ 32 h 33"/>
                <a:gd name="T10" fmla="*/ 0 w 24"/>
                <a:gd name="T11" fmla="*/ 2 h 33"/>
                <a:gd name="T12" fmla="*/ 2 w 2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4" h="33">
                  <a:moveTo>
                    <a:pt x="2" y="0"/>
                  </a:moveTo>
                  <a:cubicBezTo>
                    <a:pt x="23" y="15"/>
                    <a:pt x="23" y="15"/>
                    <a:pt x="23" y="15"/>
                  </a:cubicBezTo>
                  <a:cubicBezTo>
                    <a:pt x="24" y="16"/>
                    <a:pt x="24" y="17"/>
                    <a:pt x="23" y="17"/>
                  </a:cubicBezTo>
                  <a:cubicBezTo>
                    <a:pt x="2" y="33"/>
                    <a:pt x="2" y="33"/>
                    <a:pt x="2" y="33"/>
                  </a:cubicBezTo>
                  <a:cubicBezTo>
                    <a:pt x="1" y="33"/>
                    <a:pt x="0" y="33"/>
                    <a:pt x="0" y="3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6"/>
            <p:cNvSpPr>
              <a:spLocks/>
            </p:cNvSpPr>
            <p:nvPr/>
          </p:nvSpPr>
          <p:spPr bwMode="auto">
            <a:xfrm>
              <a:off x="4092" y="3430"/>
              <a:ext cx="140" cy="248"/>
            </a:xfrm>
            <a:custGeom>
              <a:avLst/>
              <a:gdLst>
                <a:gd name="T0" fmla="*/ 0 w 58"/>
                <a:gd name="T1" fmla="*/ 2 h 103"/>
                <a:gd name="T2" fmla="*/ 0 w 58"/>
                <a:gd name="T3" fmla="*/ 101 h 103"/>
                <a:gd name="T4" fmla="*/ 2 w 58"/>
                <a:gd name="T5" fmla="*/ 102 h 103"/>
                <a:gd name="T6" fmla="*/ 58 w 58"/>
                <a:gd name="T7" fmla="*/ 44 h 103"/>
                <a:gd name="T8" fmla="*/ 57 w 58"/>
                <a:gd name="T9" fmla="*/ 42 h 103"/>
                <a:gd name="T10" fmla="*/ 2 w 58"/>
                <a:gd name="T11" fmla="*/ 1 h 103"/>
                <a:gd name="T12" fmla="*/ 0 w 58"/>
                <a:gd name="T13" fmla="*/ 2 h 103"/>
              </a:gdLst>
              <a:ahLst/>
              <a:cxnLst>
                <a:cxn ang="0">
                  <a:pos x="T0" y="T1"/>
                </a:cxn>
                <a:cxn ang="0">
                  <a:pos x="T2" y="T3"/>
                </a:cxn>
                <a:cxn ang="0">
                  <a:pos x="T4" y="T5"/>
                </a:cxn>
                <a:cxn ang="0">
                  <a:pos x="T6" y="T7"/>
                </a:cxn>
                <a:cxn ang="0">
                  <a:pos x="T8" y="T9"/>
                </a:cxn>
                <a:cxn ang="0">
                  <a:pos x="T10" y="T11"/>
                </a:cxn>
                <a:cxn ang="0">
                  <a:pos x="T12" y="T13"/>
                </a:cxn>
              </a:cxnLst>
              <a:rect l="0" t="0" r="r" b="b"/>
              <a:pathLst>
                <a:path w="58" h="103">
                  <a:moveTo>
                    <a:pt x="0" y="2"/>
                  </a:moveTo>
                  <a:cubicBezTo>
                    <a:pt x="0" y="101"/>
                    <a:pt x="0" y="101"/>
                    <a:pt x="0" y="101"/>
                  </a:cubicBezTo>
                  <a:cubicBezTo>
                    <a:pt x="0" y="102"/>
                    <a:pt x="1" y="103"/>
                    <a:pt x="2" y="102"/>
                  </a:cubicBezTo>
                  <a:cubicBezTo>
                    <a:pt x="58" y="44"/>
                    <a:pt x="58" y="44"/>
                    <a:pt x="58" y="44"/>
                  </a:cubicBezTo>
                  <a:cubicBezTo>
                    <a:pt x="58" y="43"/>
                    <a:pt x="58" y="42"/>
                    <a:pt x="57" y="4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37"/>
            <p:cNvSpPr>
              <a:spLocks/>
            </p:cNvSpPr>
            <p:nvPr/>
          </p:nvSpPr>
          <p:spPr bwMode="auto">
            <a:xfrm>
              <a:off x="4383" y="3430"/>
              <a:ext cx="141" cy="248"/>
            </a:xfrm>
            <a:custGeom>
              <a:avLst/>
              <a:gdLst>
                <a:gd name="T0" fmla="*/ 59 w 59"/>
                <a:gd name="T1" fmla="*/ 2 h 103"/>
                <a:gd name="T2" fmla="*/ 59 w 59"/>
                <a:gd name="T3" fmla="*/ 101 h 103"/>
                <a:gd name="T4" fmla="*/ 56 w 59"/>
                <a:gd name="T5" fmla="*/ 102 h 103"/>
                <a:gd name="T6" fmla="*/ 1 w 59"/>
                <a:gd name="T7" fmla="*/ 44 h 103"/>
                <a:gd name="T8" fmla="*/ 1 w 59"/>
                <a:gd name="T9" fmla="*/ 42 h 103"/>
                <a:gd name="T10" fmla="*/ 56 w 59"/>
                <a:gd name="T11" fmla="*/ 1 h 103"/>
                <a:gd name="T12" fmla="*/ 59 w 59"/>
                <a:gd name="T13" fmla="*/ 2 h 103"/>
              </a:gdLst>
              <a:ahLst/>
              <a:cxnLst>
                <a:cxn ang="0">
                  <a:pos x="T0" y="T1"/>
                </a:cxn>
                <a:cxn ang="0">
                  <a:pos x="T2" y="T3"/>
                </a:cxn>
                <a:cxn ang="0">
                  <a:pos x="T4" y="T5"/>
                </a:cxn>
                <a:cxn ang="0">
                  <a:pos x="T6" y="T7"/>
                </a:cxn>
                <a:cxn ang="0">
                  <a:pos x="T8" y="T9"/>
                </a:cxn>
                <a:cxn ang="0">
                  <a:pos x="T10" y="T11"/>
                </a:cxn>
                <a:cxn ang="0">
                  <a:pos x="T12" y="T13"/>
                </a:cxn>
              </a:cxnLst>
              <a:rect l="0" t="0" r="r" b="b"/>
              <a:pathLst>
                <a:path w="59" h="103">
                  <a:moveTo>
                    <a:pt x="59" y="2"/>
                  </a:moveTo>
                  <a:cubicBezTo>
                    <a:pt x="59" y="101"/>
                    <a:pt x="59" y="101"/>
                    <a:pt x="59" y="101"/>
                  </a:cubicBezTo>
                  <a:cubicBezTo>
                    <a:pt x="59" y="102"/>
                    <a:pt x="57" y="103"/>
                    <a:pt x="56" y="102"/>
                  </a:cubicBezTo>
                  <a:cubicBezTo>
                    <a:pt x="1" y="44"/>
                    <a:pt x="1" y="44"/>
                    <a:pt x="1" y="44"/>
                  </a:cubicBezTo>
                  <a:cubicBezTo>
                    <a:pt x="0" y="43"/>
                    <a:pt x="0" y="42"/>
                    <a:pt x="1" y="42"/>
                  </a:cubicBezTo>
                  <a:cubicBezTo>
                    <a:pt x="56" y="1"/>
                    <a:pt x="56" y="1"/>
                    <a:pt x="56" y="1"/>
                  </a:cubicBezTo>
                  <a:cubicBezTo>
                    <a:pt x="57" y="0"/>
                    <a:pt x="59" y="1"/>
                    <a:pt x="5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Line 38"/>
            <p:cNvSpPr>
              <a:spLocks noChangeShapeType="1"/>
            </p:cNvSpPr>
            <p:nvPr/>
          </p:nvSpPr>
          <p:spPr bwMode="auto">
            <a:xfrm>
              <a:off x="4112" y="368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Line 39"/>
            <p:cNvSpPr>
              <a:spLocks noChangeShapeType="1"/>
            </p:cNvSpPr>
            <p:nvPr/>
          </p:nvSpPr>
          <p:spPr bwMode="auto">
            <a:xfrm>
              <a:off x="4112" y="368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0"/>
            <p:cNvSpPr>
              <a:spLocks/>
            </p:cNvSpPr>
            <p:nvPr/>
          </p:nvSpPr>
          <p:spPr bwMode="auto">
            <a:xfrm>
              <a:off x="4116" y="3481"/>
              <a:ext cx="380" cy="202"/>
            </a:xfrm>
            <a:custGeom>
              <a:avLst/>
              <a:gdLst>
                <a:gd name="T0" fmla="*/ 78 w 158"/>
                <a:gd name="T1" fmla="*/ 0 h 84"/>
                <a:gd name="T2" fmla="*/ 0 w 158"/>
                <a:gd name="T3" fmla="*/ 81 h 84"/>
                <a:gd name="T4" fmla="*/ 2 w 158"/>
                <a:gd name="T5" fmla="*/ 84 h 84"/>
                <a:gd name="T6" fmla="*/ 156 w 158"/>
                <a:gd name="T7" fmla="*/ 84 h 84"/>
                <a:gd name="T8" fmla="*/ 158 w 158"/>
                <a:gd name="T9" fmla="*/ 81 h 84"/>
                <a:gd name="T10" fmla="*/ 80 w 158"/>
                <a:gd name="T11" fmla="*/ 0 h 84"/>
                <a:gd name="T12" fmla="*/ 78 w 158"/>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158" h="84">
                  <a:moveTo>
                    <a:pt x="78" y="0"/>
                  </a:moveTo>
                  <a:cubicBezTo>
                    <a:pt x="0" y="81"/>
                    <a:pt x="0" y="81"/>
                    <a:pt x="0" y="81"/>
                  </a:cubicBezTo>
                  <a:cubicBezTo>
                    <a:pt x="0" y="82"/>
                    <a:pt x="0" y="84"/>
                    <a:pt x="2" y="84"/>
                  </a:cubicBezTo>
                  <a:cubicBezTo>
                    <a:pt x="156" y="84"/>
                    <a:pt x="156" y="84"/>
                    <a:pt x="156" y="84"/>
                  </a:cubicBezTo>
                  <a:cubicBezTo>
                    <a:pt x="158" y="84"/>
                    <a:pt x="158" y="82"/>
                    <a:pt x="158" y="81"/>
                  </a:cubicBezTo>
                  <a:cubicBezTo>
                    <a:pt x="80" y="0"/>
                    <a:pt x="80" y="0"/>
                    <a:pt x="80" y="0"/>
                  </a:cubicBezTo>
                  <a:cubicBezTo>
                    <a:pt x="80" y="0"/>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7"/>
          <p:cNvGrpSpPr>
            <a:grpSpLocks noChangeAspect="1"/>
          </p:cNvGrpSpPr>
          <p:nvPr/>
        </p:nvGrpSpPr>
        <p:grpSpPr bwMode="auto">
          <a:xfrm>
            <a:off x="10323017" y="2090870"/>
            <a:ext cx="746125" cy="650875"/>
            <a:chOff x="6040" y="3231"/>
            <a:chExt cx="470" cy="410"/>
          </a:xfrm>
          <a:solidFill>
            <a:schemeClr val="accent1"/>
          </a:solidFill>
        </p:grpSpPr>
        <p:sp>
          <p:nvSpPr>
            <p:cNvPr id="50" name="Rectangle 48"/>
            <p:cNvSpPr>
              <a:spLocks noChangeArrowheads="1"/>
            </p:cNvSpPr>
            <p:nvPr/>
          </p:nvSpPr>
          <p:spPr bwMode="auto">
            <a:xfrm>
              <a:off x="6040" y="3313"/>
              <a:ext cx="225"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49"/>
            <p:cNvSpPr>
              <a:spLocks noChangeArrowheads="1"/>
            </p:cNvSpPr>
            <p:nvPr/>
          </p:nvSpPr>
          <p:spPr bwMode="auto">
            <a:xfrm>
              <a:off x="6287" y="3313"/>
              <a:ext cx="223"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0"/>
            <p:cNvSpPr>
              <a:spLocks noChangeArrowheads="1"/>
            </p:cNvSpPr>
            <p:nvPr/>
          </p:nvSpPr>
          <p:spPr bwMode="auto">
            <a:xfrm>
              <a:off x="6085" y="3424"/>
              <a:ext cx="180" cy="2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1"/>
            <p:cNvSpPr>
              <a:spLocks noChangeArrowheads="1"/>
            </p:cNvSpPr>
            <p:nvPr/>
          </p:nvSpPr>
          <p:spPr bwMode="auto">
            <a:xfrm>
              <a:off x="6287" y="3424"/>
              <a:ext cx="180" cy="2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2"/>
            <p:cNvSpPr>
              <a:spLocks/>
            </p:cNvSpPr>
            <p:nvPr/>
          </p:nvSpPr>
          <p:spPr bwMode="auto">
            <a:xfrm>
              <a:off x="6282" y="3231"/>
              <a:ext cx="108" cy="63"/>
            </a:xfrm>
            <a:custGeom>
              <a:avLst/>
              <a:gdLst>
                <a:gd name="T0" fmla="*/ 25 w 45"/>
                <a:gd name="T1" fmla="*/ 0 h 26"/>
                <a:gd name="T2" fmla="*/ 0 w 45"/>
                <a:gd name="T3" fmla="*/ 26 h 26"/>
                <a:gd name="T4" fmla="*/ 45 w 45"/>
                <a:gd name="T5" fmla="*/ 26 h 26"/>
                <a:gd name="T6" fmla="*/ 25 w 45"/>
                <a:gd name="T7" fmla="*/ 0 h 26"/>
              </a:gdLst>
              <a:ahLst/>
              <a:cxnLst>
                <a:cxn ang="0">
                  <a:pos x="T0" y="T1"/>
                </a:cxn>
                <a:cxn ang="0">
                  <a:pos x="T2" y="T3"/>
                </a:cxn>
                <a:cxn ang="0">
                  <a:pos x="T4" y="T5"/>
                </a:cxn>
                <a:cxn ang="0">
                  <a:pos x="T6" y="T7"/>
                </a:cxn>
              </a:cxnLst>
              <a:rect l="0" t="0" r="r" b="b"/>
              <a:pathLst>
                <a:path w="45" h="26">
                  <a:moveTo>
                    <a:pt x="25" y="0"/>
                  </a:moveTo>
                  <a:cubicBezTo>
                    <a:pt x="11" y="0"/>
                    <a:pt x="0" y="26"/>
                    <a:pt x="0" y="26"/>
                  </a:cubicBezTo>
                  <a:cubicBezTo>
                    <a:pt x="45" y="26"/>
                    <a:pt x="45" y="26"/>
                    <a:pt x="45" y="26"/>
                  </a:cubicBezTo>
                  <a:cubicBezTo>
                    <a:pt x="45" y="12"/>
                    <a:pt x="38"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3"/>
            <p:cNvSpPr>
              <a:spLocks/>
            </p:cNvSpPr>
            <p:nvPr/>
          </p:nvSpPr>
          <p:spPr bwMode="auto">
            <a:xfrm>
              <a:off x="6162" y="3231"/>
              <a:ext cx="108" cy="63"/>
            </a:xfrm>
            <a:custGeom>
              <a:avLst/>
              <a:gdLst>
                <a:gd name="T0" fmla="*/ 20 w 45"/>
                <a:gd name="T1" fmla="*/ 0 h 26"/>
                <a:gd name="T2" fmla="*/ 0 w 45"/>
                <a:gd name="T3" fmla="*/ 26 h 26"/>
                <a:gd name="T4" fmla="*/ 45 w 45"/>
                <a:gd name="T5" fmla="*/ 26 h 26"/>
                <a:gd name="T6" fmla="*/ 20 w 45"/>
                <a:gd name="T7" fmla="*/ 0 h 26"/>
              </a:gdLst>
              <a:ahLst/>
              <a:cxnLst>
                <a:cxn ang="0">
                  <a:pos x="T0" y="T1"/>
                </a:cxn>
                <a:cxn ang="0">
                  <a:pos x="T2" y="T3"/>
                </a:cxn>
                <a:cxn ang="0">
                  <a:pos x="T4" y="T5"/>
                </a:cxn>
                <a:cxn ang="0">
                  <a:pos x="T6" y="T7"/>
                </a:cxn>
              </a:cxnLst>
              <a:rect l="0" t="0" r="r" b="b"/>
              <a:pathLst>
                <a:path w="45" h="26">
                  <a:moveTo>
                    <a:pt x="20" y="0"/>
                  </a:moveTo>
                  <a:cubicBezTo>
                    <a:pt x="6" y="0"/>
                    <a:pt x="0" y="12"/>
                    <a:pt x="0" y="26"/>
                  </a:cubicBezTo>
                  <a:cubicBezTo>
                    <a:pt x="45" y="26"/>
                    <a:pt x="45" y="26"/>
                    <a:pt x="45" y="26"/>
                  </a:cubicBezTo>
                  <a:cubicBezTo>
                    <a:pt x="45" y="26"/>
                    <a:pt x="3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5"/>
          <p:cNvSpPr>
            <a:spLocks noEditPoints="1"/>
          </p:cNvSpPr>
          <p:nvPr/>
        </p:nvSpPr>
        <p:spPr bwMode="auto">
          <a:xfrm>
            <a:off x="1000380" y="5119893"/>
            <a:ext cx="730250" cy="731837"/>
          </a:xfrm>
          <a:custGeom>
            <a:avLst/>
            <a:gdLst>
              <a:gd name="T0" fmla="*/ 96 w 192"/>
              <a:gd name="T1" fmla="*/ 0 h 192"/>
              <a:gd name="T2" fmla="*/ 0 w 192"/>
              <a:gd name="T3" fmla="*/ 96 h 192"/>
              <a:gd name="T4" fmla="*/ 96 w 192"/>
              <a:gd name="T5" fmla="*/ 192 h 192"/>
              <a:gd name="T6" fmla="*/ 192 w 192"/>
              <a:gd name="T7" fmla="*/ 96 h 192"/>
              <a:gd name="T8" fmla="*/ 96 w 192"/>
              <a:gd name="T9" fmla="*/ 0 h 192"/>
              <a:gd name="T10" fmla="*/ 122 w 192"/>
              <a:gd name="T11" fmla="*/ 133 h 192"/>
              <a:gd name="T12" fmla="*/ 101 w 192"/>
              <a:gd name="T13" fmla="*/ 142 h 192"/>
              <a:gd name="T14" fmla="*/ 101 w 192"/>
              <a:gd name="T15" fmla="*/ 156 h 192"/>
              <a:gd name="T16" fmla="*/ 96 w 192"/>
              <a:gd name="T17" fmla="*/ 156 h 192"/>
              <a:gd name="T18" fmla="*/ 90 w 192"/>
              <a:gd name="T19" fmla="*/ 156 h 192"/>
              <a:gd name="T20" fmla="*/ 90 w 192"/>
              <a:gd name="T21" fmla="*/ 143 h 192"/>
              <a:gd name="T22" fmla="*/ 62 w 192"/>
              <a:gd name="T23" fmla="*/ 117 h 192"/>
              <a:gd name="T24" fmla="*/ 80 w 192"/>
              <a:gd name="T25" fmla="*/ 112 h 192"/>
              <a:gd name="T26" fmla="*/ 96 w 192"/>
              <a:gd name="T27" fmla="*/ 127 h 192"/>
              <a:gd name="T28" fmla="*/ 96 w 192"/>
              <a:gd name="T29" fmla="*/ 127 h 192"/>
              <a:gd name="T30" fmla="*/ 106 w 192"/>
              <a:gd name="T31" fmla="*/ 124 h 192"/>
              <a:gd name="T32" fmla="*/ 109 w 192"/>
              <a:gd name="T33" fmla="*/ 116 h 192"/>
              <a:gd name="T34" fmla="*/ 106 w 192"/>
              <a:gd name="T35" fmla="*/ 109 h 192"/>
              <a:gd name="T36" fmla="*/ 96 w 192"/>
              <a:gd name="T37" fmla="*/ 104 h 192"/>
              <a:gd name="T38" fmla="*/ 92 w 192"/>
              <a:gd name="T39" fmla="*/ 103 h 192"/>
              <a:gd name="T40" fmla="*/ 77 w 192"/>
              <a:gd name="T41" fmla="*/ 96 h 192"/>
              <a:gd name="T42" fmla="*/ 69 w 192"/>
              <a:gd name="T43" fmla="*/ 88 h 192"/>
              <a:gd name="T44" fmla="*/ 66 w 192"/>
              <a:gd name="T45" fmla="*/ 74 h 192"/>
              <a:gd name="T46" fmla="*/ 72 w 192"/>
              <a:gd name="T47" fmla="*/ 56 h 192"/>
              <a:gd name="T48" fmla="*/ 90 w 192"/>
              <a:gd name="T49" fmla="*/ 47 h 192"/>
              <a:gd name="T50" fmla="*/ 90 w 192"/>
              <a:gd name="T51" fmla="*/ 36 h 192"/>
              <a:gd name="T52" fmla="*/ 96 w 192"/>
              <a:gd name="T53" fmla="*/ 36 h 192"/>
              <a:gd name="T54" fmla="*/ 101 w 192"/>
              <a:gd name="T55" fmla="*/ 36 h 192"/>
              <a:gd name="T56" fmla="*/ 101 w 192"/>
              <a:gd name="T57" fmla="*/ 47 h 192"/>
              <a:gd name="T58" fmla="*/ 126 w 192"/>
              <a:gd name="T59" fmla="*/ 68 h 192"/>
              <a:gd name="T60" fmla="*/ 110 w 192"/>
              <a:gd name="T61" fmla="*/ 75 h 192"/>
              <a:gd name="T62" fmla="*/ 96 w 192"/>
              <a:gd name="T63" fmla="*/ 61 h 192"/>
              <a:gd name="T64" fmla="*/ 96 w 192"/>
              <a:gd name="T65" fmla="*/ 61 h 192"/>
              <a:gd name="T66" fmla="*/ 88 w 192"/>
              <a:gd name="T67" fmla="*/ 64 h 192"/>
              <a:gd name="T68" fmla="*/ 86 w 192"/>
              <a:gd name="T69" fmla="*/ 71 h 192"/>
              <a:gd name="T70" fmla="*/ 88 w 192"/>
              <a:gd name="T71" fmla="*/ 78 h 192"/>
              <a:gd name="T72" fmla="*/ 96 w 192"/>
              <a:gd name="T73" fmla="*/ 82 h 192"/>
              <a:gd name="T74" fmla="*/ 100 w 192"/>
              <a:gd name="T75" fmla="*/ 84 h 192"/>
              <a:gd name="T76" fmla="*/ 116 w 192"/>
              <a:gd name="T77" fmla="*/ 91 h 192"/>
              <a:gd name="T78" fmla="*/ 125 w 192"/>
              <a:gd name="T79" fmla="*/ 100 h 192"/>
              <a:gd name="T80" fmla="*/ 129 w 192"/>
              <a:gd name="T81" fmla="*/ 113 h 192"/>
              <a:gd name="T82" fmla="*/ 122 w 192"/>
              <a:gd name="T83" fmla="*/ 13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192">
                <a:moveTo>
                  <a:pt x="96" y="0"/>
                </a:moveTo>
                <a:cubicBezTo>
                  <a:pt x="43" y="0"/>
                  <a:pt x="0" y="43"/>
                  <a:pt x="0" y="96"/>
                </a:cubicBezTo>
                <a:cubicBezTo>
                  <a:pt x="0" y="149"/>
                  <a:pt x="43" y="192"/>
                  <a:pt x="96" y="192"/>
                </a:cubicBezTo>
                <a:cubicBezTo>
                  <a:pt x="149" y="192"/>
                  <a:pt x="192" y="149"/>
                  <a:pt x="192" y="96"/>
                </a:cubicBezTo>
                <a:cubicBezTo>
                  <a:pt x="192" y="43"/>
                  <a:pt x="149" y="0"/>
                  <a:pt x="96" y="0"/>
                </a:cubicBezTo>
                <a:close/>
                <a:moveTo>
                  <a:pt x="122" y="133"/>
                </a:moveTo>
                <a:cubicBezTo>
                  <a:pt x="117" y="138"/>
                  <a:pt x="110" y="142"/>
                  <a:pt x="101" y="142"/>
                </a:cubicBezTo>
                <a:cubicBezTo>
                  <a:pt x="101" y="156"/>
                  <a:pt x="101" y="156"/>
                  <a:pt x="101" y="156"/>
                </a:cubicBezTo>
                <a:cubicBezTo>
                  <a:pt x="96" y="156"/>
                  <a:pt x="96" y="156"/>
                  <a:pt x="96" y="156"/>
                </a:cubicBezTo>
                <a:cubicBezTo>
                  <a:pt x="90" y="156"/>
                  <a:pt x="90" y="156"/>
                  <a:pt x="90" y="156"/>
                </a:cubicBezTo>
                <a:cubicBezTo>
                  <a:pt x="90" y="143"/>
                  <a:pt x="90" y="143"/>
                  <a:pt x="90" y="143"/>
                </a:cubicBezTo>
                <a:cubicBezTo>
                  <a:pt x="75" y="141"/>
                  <a:pt x="66" y="132"/>
                  <a:pt x="62" y="117"/>
                </a:cubicBezTo>
                <a:cubicBezTo>
                  <a:pt x="80" y="112"/>
                  <a:pt x="80" y="112"/>
                  <a:pt x="80" y="112"/>
                </a:cubicBezTo>
                <a:cubicBezTo>
                  <a:pt x="82" y="122"/>
                  <a:pt x="87" y="127"/>
                  <a:pt x="96" y="127"/>
                </a:cubicBezTo>
                <a:cubicBezTo>
                  <a:pt x="96" y="127"/>
                  <a:pt x="96" y="127"/>
                  <a:pt x="96" y="127"/>
                </a:cubicBezTo>
                <a:cubicBezTo>
                  <a:pt x="100" y="127"/>
                  <a:pt x="104" y="126"/>
                  <a:pt x="106" y="124"/>
                </a:cubicBezTo>
                <a:cubicBezTo>
                  <a:pt x="108" y="122"/>
                  <a:pt x="109" y="119"/>
                  <a:pt x="109" y="116"/>
                </a:cubicBezTo>
                <a:cubicBezTo>
                  <a:pt x="109" y="113"/>
                  <a:pt x="108" y="111"/>
                  <a:pt x="106" y="109"/>
                </a:cubicBezTo>
                <a:cubicBezTo>
                  <a:pt x="104" y="108"/>
                  <a:pt x="101" y="106"/>
                  <a:pt x="96" y="104"/>
                </a:cubicBezTo>
                <a:cubicBezTo>
                  <a:pt x="95" y="104"/>
                  <a:pt x="93" y="103"/>
                  <a:pt x="92" y="103"/>
                </a:cubicBezTo>
                <a:cubicBezTo>
                  <a:pt x="86" y="101"/>
                  <a:pt x="81" y="99"/>
                  <a:pt x="77" y="96"/>
                </a:cubicBezTo>
                <a:cubicBezTo>
                  <a:pt x="74" y="94"/>
                  <a:pt x="71" y="91"/>
                  <a:pt x="69" y="88"/>
                </a:cubicBezTo>
                <a:cubicBezTo>
                  <a:pt x="67" y="84"/>
                  <a:pt x="66" y="79"/>
                  <a:pt x="66" y="74"/>
                </a:cubicBezTo>
                <a:cubicBezTo>
                  <a:pt x="66" y="68"/>
                  <a:pt x="68" y="62"/>
                  <a:pt x="72" y="56"/>
                </a:cubicBezTo>
                <a:cubicBezTo>
                  <a:pt x="75" y="51"/>
                  <a:pt x="82" y="48"/>
                  <a:pt x="90" y="47"/>
                </a:cubicBezTo>
                <a:cubicBezTo>
                  <a:pt x="90" y="36"/>
                  <a:pt x="90" y="36"/>
                  <a:pt x="90" y="36"/>
                </a:cubicBezTo>
                <a:cubicBezTo>
                  <a:pt x="96" y="36"/>
                  <a:pt x="96" y="36"/>
                  <a:pt x="96" y="36"/>
                </a:cubicBezTo>
                <a:cubicBezTo>
                  <a:pt x="101" y="36"/>
                  <a:pt x="101" y="36"/>
                  <a:pt x="101" y="36"/>
                </a:cubicBezTo>
                <a:cubicBezTo>
                  <a:pt x="101" y="47"/>
                  <a:pt x="101" y="47"/>
                  <a:pt x="101" y="47"/>
                </a:cubicBezTo>
                <a:cubicBezTo>
                  <a:pt x="114" y="48"/>
                  <a:pt x="122" y="55"/>
                  <a:pt x="126" y="68"/>
                </a:cubicBezTo>
                <a:cubicBezTo>
                  <a:pt x="110" y="75"/>
                  <a:pt x="110" y="75"/>
                  <a:pt x="110" y="75"/>
                </a:cubicBezTo>
                <a:cubicBezTo>
                  <a:pt x="107" y="66"/>
                  <a:pt x="103" y="61"/>
                  <a:pt x="96" y="61"/>
                </a:cubicBezTo>
                <a:cubicBezTo>
                  <a:pt x="96" y="61"/>
                  <a:pt x="96" y="61"/>
                  <a:pt x="96" y="61"/>
                </a:cubicBezTo>
                <a:cubicBezTo>
                  <a:pt x="93" y="61"/>
                  <a:pt x="90" y="62"/>
                  <a:pt x="88" y="64"/>
                </a:cubicBezTo>
                <a:cubicBezTo>
                  <a:pt x="87" y="66"/>
                  <a:pt x="86" y="69"/>
                  <a:pt x="86" y="71"/>
                </a:cubicBezTo>
                <a:cubicBezTo>
                  <a:pt x="86" y="74"/>
                  <a:pt x="87" y="76"/>
                  <a:pt x="88" y="78"/>
                </a:cubicBezTo>
                <a:cubicBezTo>
                  <a:pt x="90" y="79"/>
                  <a:pt x="92" y="80"/>
                  <a:pt x="96" y="82"/>
                </a:cubicBezTo>
                <a:cubicBezTo>
                  <a:pt x="97" y="82"/>
                  <a:pt x="99" y="83"/>
                  <a:pt x="100" y="84"/>
                </a:cubicBezTo>
                <a:cubicBezTo>
                  <a:pt x="107" y="86"/>
                  <a:pt x="112" y="88"/>
                  <a:pt x="116" y="91"/>
                </a:cubicBezTo>
                <a:cubicBezTo>
                  <a:pt x="120" y="93"/>
                  <a:pt x="123" y="96"/>
                  <a:pt x="125" y="100"/>
                </a:cubicBezTo>
                <a:cubicBezTo>
                  <a:pt x="128" y="104"/>
                  <a:pt x="129" y="108"/>
                  <a:pt x="129" y="113"/>
                </a:cubicBezTo>
                <a:cubicBezTo>
                  <a:pt x="129" y="121"/>
                  <a:pt x="127" y="128"/>
                  <a:pt x="122" y="13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TextBox 56"/>
          <p:cNvSpPr txBox="1"/>
          <p:nvPr/>
        </p:nvSpPr>
        <p:spPr>
          <a:xfrm>
            <a:off x="8102723" y="5575951"/>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58" name="TextBox 57"/>
          <p:cNvSpPr txBox="1"/>
          <p:nvPr/>
        </p:nvSpPr>
        <p:spPr>
          <a:xfrm>
            <a:off x="1927913" y="2792955"/>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59" name="TextBox 58"/>
          <p:cNvSpPr txBox="1"/>
          <p:nvPr/>
        </p:nvSpPr>
        <p:spPr>
          <a:xfrm>
            <a:off x="1927704" y="5575950"/>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60" name="TextBox 59"/>
          <p:cNvSpPr txBox="1"/>
          <p:nvPr/>
        </p:nvSpPr>
        <p:spPr>
          <a:xfrm>
            <a:off x="8052103" y="2615564"/>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61" name="TextBox 60"/>
          <p:cNvSpPr txBox="1"/>
          <p:nvPr/>
        </p:nvSpPr>
        <p:spPr>
          <a:xfrm>
            <a:off x="1932267" y="2164036"/>
            <a:ext cx="1646413" cy="461665"/>
          </a:xfrm>
          <a:prstGeom prst="rect">
            <a:avLst/>
          </a:prstGeom>
          <a:noFill/>
        </p:spPr>
        <p:txBody>
          <a:bodyPr wrap="none" rtlCol="0">
            <a:spAutoFit/>
          </a:bodyPr>
          <a:lstStyle/>
          <a:p>
            <a:r>
              <a:rPr lang="id-ID" sz="2400" b="1" smtClean="0">
                <a:solidFill>
                  <a:schemeClr val="tx1">
                    <a:lumMod val="50000"/>
                    <a:lumOff val="50000"/>
                  </a:schemeClr>
                </a:solidFill>
              </a:rPr>
              <a:t>Mail Server</a:t>
            </a:r>
            <a:endParaRPr lang="id-ID" sz="2400" b="1" dirty="0">
              <a:solidFill>
                <a:schemeClr val="tx1">
                  <a:lumMod val="50000"/>
                  <a:lumOff val="50000"/>
                </a:schemeClr>
              </a:solidFill>
            </a:endParaRPr>
          </a:p>
        </p:txBody>
      </p:sp>
      <p:sp>
        <p:nvSpPr>
          <p:cNvPr id="62" name="TextBox 61"/>
          <p:cNvSpPr txBox="1"/>
          <p:nvPr/>
        </p:nvSpPr>
        <p:spPr>
          <a:xfrm>
            <a:off x="1913468" y="4960839"/>
            <a:ext cx="1512273" cy="461665"/>
          </a:xfrm>
          <a:prstGeom prst="rect">
            <a:avLst/>
          </a:prstGeom>
          <a:noFill/>
        </p:spPr>
        <p:txBody>
          <a:bodyPr wrap="none" rtlCol="0">
            <a:spAutoFit/>
          </a:bodyPr>
          <a:lstStyle/>
          <a:p>
            <a:r>
              <a:rPr lang="id-ID" sz="2400" b="1" smtClean="0">
                <a:solidFill>
                  <a:schemeClr val="tx1">
                    <a:lumMod val="50000"/>
                    <a:lumOff val="50000"/>
                  </a:schemeClr>
                </a:solidFill>
              </a:rPr>
              <a:t>Document</a:t>
            </a:r>
            <a:endParaRPr lang="id-ID" sz="2400" b="1" dirty="0">
              <a:solidFill>
                <a:schemeClr val="tx1">
                  <a:lumMod val="50000"/>
                  <a:lumOff val="50000"/>
                </a:schemeClr>
              </a:solidFill>
            </a:endParaRPr>
          </a:p>
        </p:txBody>
      </p:sp>
      <p:sp>
        <p:nvSpPr>
          <p:cNvPr id="63" name="TextBox 62"/>
          <p:cNvSpPr txBox="1"/>
          <p:nvPr/>
        </p:nvSpPr>
        <p:spPr>
          <a:xfrm>
            <a:off x="8757773" y="2030316"/>
            <a:ext cx="1152623" cy="461665"/>
          </a:xfrm>
          <a:prstGeom prst="rect">
            <a:avLst/>
          </a:prstGeom>
          <a:noFill/>
        </p:spPr>
        <p:txBody>
          <a:bodyPr wrap="none" rtlCol="0">
            <a:spAutoFit/>
          </a:bodyPr>
          <a:lstStyle/>
          <a:p>
            <a:r>
              <a:rPr lang="id-ID" sz="2400" b="1" smtClean="0">
                <a:solidFill>
                  <a:schemeClr val="tx1">
                    <a:lumMod val="50000"/>
                    <a:lumOff val="50000"/>
                  </a:schemeClr>
                </a:solidFill>
              </a:rPr>
              <a:t>Storage</a:t>
            </a:r>
            <a:endParaRPr lang="id-ID" sz="2400" b="1" dirty="0">
              <a:solidFill>
                <a:schemeClr val="tx1">
                  <a:lumMod val="50000"/>
                  <a:lumOff val="50000"/>
                </a:schemeClr>
              </a:solidFill>
            </a:endParaRPr>
          </a:p>
        </p:txBody>
      </p:sp>
      <p:sp>
        <p:nvSpPr>
          <p:cNvPr id="64" name="TextBox 63"/>
          <p:cNvSpPr txBox="1"/>
          <p:nvPr/>
        </p:nvSpPr>
        <p:spPr>
          <a:xfrm>
            <a:off x="8473784" y="4967569"/>
            <a:ext cx="1602555" cy="461665"/>
          </a:xfrm>
          <a:prstGeom prst="rect">
            <a:avLst/>
          </a:prstGeom>
          <a:noFill/>
        </p:spPr>
        <p:txBody>
          <a:bodyPr wrap="none" rtlCol="0">
            <a:spAutoFit/>
          </a:bodyPr>
          <a:lstStyle/>
          <a:p>
            <a:r>
              <a:rPr lang="id-ID" sz="2400" b="1" smtClean="0">
                <a:solidFill>
                  <a:schemeClr val="tx1">
                    <a:lumMod val="50000"/>
                    <a:lumOff val="50000"/>
                  </a:schemeClr>
                </a:solidFill>
              </a:rPr>
              <a:t>Media Play</a:t>
            </a:r>
            <a:endParaRPr lang="id-ID" sz="2400" b="1" dirty="0">
              <a:solidFill>
                <a:schemeClr val="tx1">
                  <a:lumMod val="50000"/>
                  <a:lumOff val="50000"/>
                </a:schemeClr>
              </a:solidFill>
            </a:endParaRPr>
          </a:p>
        </p:txBody>
      </p:sp>
      <p:grpSp>
        <p:nvGrpSpPr>
          <p:cNvPr id="65" name="Group 64"/>
          <p:cNvGrpSpPr/>
          <p:nvPr/>
        </p:nvGrpSpPr>
        <p:grpSpPr>
          <a:xfrm>
            <a:off x="4539876" y="4788070"/>
            <a:ext cx="498308" cy="497158"/>
            <a:chOff x="6294438" y="-201613"/>
            <a:chExt cx="687387" cy="685801"/>
          </a:xfrm>
          <a:solidFill>
            <a:schemeClr val="bg1"/>
          </a:solidFill>
        </p:grpSpPr>
        <p:sp>
          <p:nvSpPr>
            <p:cNvPr id="66"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9" name="Freeform 26"/>
          <p:cNvSpPr>
            <a:spLocks noEditPoints="1"/>
          </p:cNvSpPr>
          <p:nvPr/>
        </p:nvSpPr>
        <p:spPr bwMode="auto">
          <a:xfrm>
            <a:off x="4851543" y="2655694"/>
            <a:ext cx="631295" cy="61322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0" name="Group 79"/>
          <p:cNvGrpSpPr/>
          <p:nvPr/>
        </p:nvGrpSpPr>
        <p:grpSpPr>
          <a:xfrm>
            <a:off x="6942756" y="3068958"/>
            <a:ext cx="576118" cy="631450"/>
            <a:chOff x="6980238" y="-342900"/>
            <a:chExt cx="1150937" cy="1311275"/>
          </a:xfrm>
          <a:solidFill>
            <a:schemeClr val="bg1"/>
          </a:solidFill>
        </p:grpSpPr>
        <p:sp>
          <p:nvSpPr>
            <p:cNvPr id="81"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5" name="Group 84"/>
          <p:cNvGrpSpPr/>
          <p:nvPr/>
        </p:nvGrpSpPr>
        <p:grpSpPr>
          <a:xfrm>
            <a:off x="6522496" y="4870476"/>
            <a:ext cx="822004" cy="774225"/>
            <a:chOff x="5899150" y="-1111250"/>
            <a:chExt cx="2832101" cy="2832100"/>
          </a:xfrm>
          <a:solidFill>
            <a:schemeClr val="bg1"/>
          </a:solidFill>
        </p:grpSpPr>
        <p:sp>
          <p:nvSpPr>
            <p:cNvPr id="86" name="Freeform 37"/>
            <p:cNvSpPr>
              <a:spLocks noEditPoints="1"/>
            </p:cNvSpPr>
            <p:nvPr/>
          </p:nvSpPr>
          <p:spPr bwMode="auto">
            <a:xfrm>
              <a:off x="5899150" y="-1111250"/>
              <a:ext cx="2832101" cy="2832100"/>
            </a:xfrm>
            <a:custGeom>
              <a:avLst/>
              <a:gdLst>
                <a:gd name="T0" fmla="*/ 499 w 752"/>
                <a:gd name="T1" fmla="*/ 68 h 752"/>
                <a:gd name="T2" fmla="*/ 68 w 752"/>
                <a:gd name="T3" fmla="*/ 253 h 752"/>
                <a:gd name="T4" fmla="*/ 253 w 752"/>
                <a:gd name="T5" fmla="*/ 684 h 752"/>
                <a:gd name="T6" fmla="*/ 684 w 752"/>
                <a:gd name="T7" fmla="*/ 499 h 752"/>
                <a:gd name="T8" fmla="*/ 499 w 752"/>
                <a:gd name="T9" fmla="*/ 68 h 752"/>
                <a:gd name="T10" fmla="*/ 268 w 752"/>
                <a:gd name="T11" fmla="*/ 646 h 752"/>
                <a:gd name="T12" fmla="*/ 106 w 752"/>
                <a:gd name="T13" fmla="*/ 268 h 752"/>
                <a:gd name="T14" fmla="*/ 484 w 752"/>
                <a:gd name="T15" fmla="*/ 106 h 752"/>
                <a:gd name="T16" fmla="*/ 646 w 752"/>
                <a:gd name="T17" fmla="*/ 484 h 752"/>
                <a:gd name="T18" fmla="*/ 268 w 752"/>
                <a:gd name="T19" fmla="*/ 646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2" h="752">
                  <a:moveTo>
                    <a:pt x="499" y="68"/>
                  </a:moveTo>
                  <a:cubicBezTo>
                    <a:pt x="329" y="0"/>
                    <a:pt x="136" y="82"/>
                    <a:pt x="68" y="253"/>
                  </a:cubicBezTo>
                  <a:cubicBezTo>
                    <a:pt x="0" y="423"/>
                    <a:pt x="82" y="616"/>
                    <a:pt x="253" y="684"/>
                  </a:cubicBezTo>
                  <a:cubicBezTo>
                    <a:pt x="423" y="752"/>
                    <a:pt x="616" y="670"/>
                    <a:pt x="684" y="499"/>
                  </a:cubicBezTo>
                  <a:cubicBezTo>
                    <a:pt x="752" y="329"/>
                    <a:pt x="670" y="136"/>
                    <a:pt x="499" y="68"/>
                  </a:cubicBezTo>
                  <a:close/>
                  <a:moveTo>
                    <a:pt x="268" y="646"/>
                  </a:moveTo>
                  <a:cubicBezTo>
                    <a:pt x="119" y="586"/>
                    <a:pt x="47" y="417"/>
                    <a:pt x="106" y="268"/>
                  </a:cubicBezTo>
                  <a:cubicBezTo>
                    <a:pt x="166" y="119"/>
                    <a:pt x="335" y="47"/>
                    <a:pt x="484" y="106"/>
                  </a:cubicBezTo>
                  <a:cubicBezTo>
                    <a:pt x="633" y="166"/>
                    <a:pt x="705" y="335"/>
                    <a:pt x="646" y="484"/>
                  </a:cubicBezTo>
                  <a:cubicBezTo>
                    <a:pt x="586" y="633"/>
                    <a:pt x="417" y="705"/>
                    <a:pt x="268" y="6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38"/>
            <p:cNvSpPr>
              <a:spLocks noEditPoints="1"/>
            </p:cNvSpPr>
            <p:nvPr/>
          </p:nvSpPr>
          <p:spPr bwMode="auto">
            <a:xfrm>
              <a:off x="7137400" y="127000"/>
              <a:ext cx="354013" cy="354013"/>
            </a:xfrm>
            <a:custGeom>
              <a:avLst/>
              <a:gdLst>
                <a:gd name="T0" fmla="*/ 62 w 94"/>
                <a:gd name="T1" fmla="*/ 9 h 94"/>
                <a:gd name="T2" fmla="*/ 9 w 94"/>
                <a:gd name="T3" fmla="*/ 32 h 94"/>
                <a:gd name="T4" fmla="*/ 32 w 94"/>
                <a:gd name="T5" fmla="*/ 86 h 94"/>
                <a:gd name="T6" fmla="*/ 86 w 94"/>
                <a:gd name="T7" fmla="*/ 62 h 94"/>
                <a:gd name="T8" fmla="*/ 62 w 94"/>
                <a:gd name="T9" fmla="*/ 9 h 94"/>
                <a:gd name="T10" fmla="*/ 39 w 94"/>
                <a:gd name="T11" fmla="*/ 66 h 94"/>
                <a:gd name="T12" fmla="*/ 28 w 94"/>
                <a:gd name="T13" fmla="*/ 39 h 94"/>
                <a:gd name="T14" fmla="*/ 55 w 94"/>
                <a:gd name="T15" fmla="*/ 28 h 94"/>
                <a:gd name="T16" fmla="*/ 66 w 94"/>
                <a:gd name="T17" fmla="*/ 55 h 94"/>
                <a:gd name="T18" fmla="*/ 39 w 94"/>
                <a:gd name="T1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62" y="9"/>
                  </a:moveTo>
                  <a:cubicBezTo>
                    <a:pt x="41" y="0"/>
                    <a:pt x="17" y="10"/>
                    <a:pt x="9" y="32"/>
                  </a:cubicBezTo>
                  <a:cubicBezTo>
                    <a:pt x="0" y="53"/>
                    <a:pt x="10" y="77"/>
                    <a:pt x="32" y="86"/>
                  </a:cubicBezTo>
                  <a:cubicBezTo>
                    <a:pt x="53" y="94"/>
                    <a:pt x="77" y="84"/>
                    <a:pt x="86" y="62"/>
                  </a:cubicBezTo>
                  <a:cubicBezTo>
                    <a:pt x="94" y="41"/>
                    <a:pt x="84" y="17"/>
                    <a:pt x="62" y="9"/>
                  </a:cubicBezTo>
                  <a:close/>
                  <a:moveTo>
                    <a:pt x="39" y="66"/>
                  </a:moveTo>
                  <a:cubicBezTo>
                    <a:pt x="29" y="62"/>
                    <a:pt x="24" y="50"/>
                    <a:pt x="28" y="39"/>
                  </a:cubicBezTo>
                  <a:cubicBezTo>
                    <a:pt x="32" y="29"/>
                    <a:pt x="44" y="24"/>
                    <a:pt x="55" y="28"/>
                  </a:cubicBezTo>
                  <a:cubicBezTo>
                    <a:pt x="65" y="32"/>
                    <a:pt x="71" y="44"/>
                    <a:pt x="66" y="55"/>
                  </a:cubicBezTo>
                  <a:cubicBezTo>
                    <a:pt x="62" y="65"/>
                    <a:pt x="50" y="71"/>
                    <a:pt x="39"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39"/>
            <p:cNvSpPr>
              <a:spLocks noEditPoints="1"/>
            </p:cNvSpPr>
            <p:nvPr/>
          </p:nvSpPr>
          <p:spPr bwMode="auto">
            <a:xfrm>
              <a:off x="6783388" y="-225425"/>
              <a:ext cx="1062038" cy="1060450"/>
            </a:xfrm>
            <a:custGeom>
              <a:avLst/>
              <a:gdLst>
                <a:gd name="T0" fmla="*/ 187 w 282"/>
                <a:gd name="T1" fmla="*/ 25 h 282"/>
                <a:gd name="T2" fmla="*/ 25 w 282"/>
                <a:gd name="T3" fmla="*/ 95 h 282"/>
                <a:gd name="T4" fmla="*/ 95 w 282"/>
                <a:gd name="T5" fmla="*/ 257 h 282"/>
                <a:gd name="T6" fmla="*/ 257 w 282"/>
                <a:gd name="T7" fmla="*/ 187 h 282"/>
                <a:gd name="T8" fmla="*/ 187 w 282"/>
                <a:gd name="T9" fmla="*/ 25 h 282"/>
                <a:gd name="T10" fmla="*/ 110 w 282"/>
                <a:gd name="T11" fmla="*/ 218 h 282"/>
                <a:gd name="T12" fmla="*/ 64 w 282"/>
                <a:gd name="T13" fmla="*/ 110 h 282"/>
                <a:gd name="T14" fmla="*/ 172 w 282"/>
                <a:gd name="T15" fmla="*/ 64 h 282"/>
                <a:gd name="T16" fmla="*/ 218 w 282"/>
                <a:gd name="T17" fmla="*/ 172 h 282"/>
                <a:gd name="T18" fmla="*/ 110 w 282"/>
                <a:gd name="T19" fmla="*/ 2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187" y="25"/>
                  </a:moveTo>
                  <a:cubicBezTo>
                    <a:pt x="123" y="0"/>
                    <a:pt x="51" y="31"/>
                    <a:pt x="25" y="95"/>
                  </a:cubicBezTo>
                  <a:cubicBezTo>
                    <a:pt x="0" y="159"/>
                    <a:pt x="31" y="231"/>
                    <a:pt x="95" y="257"/>
                  </a:cubicBezTo>
                  <a:cubicBezTo>
                    <a:pt x="159" y="282"/>
                    <a:pt x="231" y="251"/>
                    <a:pt x="257" y="187"/>
                  </a:cubicBezTo>
                  <a:cubicBezTo>
                    <a:pt x="282" y="123"/>
                    <a:pt x="251" y="51"/>
                    <a:pt x="187" y="25"/>
                  </a:cubicBezTo>
                  <a:close/>
                  <a:moveTo>
                    <a:pt x="110" y="218"/>
                  </a:moveTo>
                  <a:cubicBezTo>
                    <a:pt x="68" y="201"/>
                    <a:pt x="47" y="153"/>
                    <a:pt x="64" y="110"/>
                  </a:cubicBezTo>
                  <a:cubicBezTo>
                    <a:pt x="81" y="68"/>
                    <a:pt x="129" y="47"/>
                    <a:pt x="172" y="64"/>
                  </a:cubicBezTo>
                  <a:cubicBezTo>
                    <a:pt x="214" y="81"/>
                    <a:pt x="235" y="129"/>
                    <a:pt x="218" y="172"/>
                  </a:cubicBezTo>
                  <a:cubicBezTo>
                    <a:pt x="201" y="214"/>
                    <a:pt x="153" y="235"/>
                    <a:pt x="110" y="2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40"/>
            <p:cNvSpPr>
              <a:spLocks/>
            </p:cNvSpPr>
            <p:nvPr/>
          </p:nvSpPr>
          <p:spPr bwMode="auto">
            <a:xfrm>
              <a:off x="7499350" y="477838"/>
              <a:ext cx="403225" cy="411163"/>
            </a:xfrm>
            <a:custGeom>
              <a:avLst/>
              <a:gdLst>
                <a:gd name="T0" fmla="*/ 105 w 107"/>
                <a:gd name="T1" fmla="*/ 16 h 109"/>
                <a:gd name="T2" fmla="*/ 99 w 107"/>
                <a:gd name="T3" fmla="*/ 2 h 109"/>
                <a:gd name="T4" fmla="*/ 86 w 107"/>
                <a:gd name="T5" fmla="*/ 8 h 109"/>
                <a:gd name="T6" fmla="*/ 86 w 107"/>
                <a:gd name="T7" fmla="*/ 8 h 109"/>
                <a:gd name="T8" fmla="*/ 8 w 107"/>
                <a:gd name="T9" fmla="*/ 88 h 109"/>
                <a:gd name="T10" fmla="*/ 3 w 107"/>
                <a:gd name="T11" fmla="*/ 101 h 109"/>
                <a:gd name="T12" fmla="*/ 16 w 107"/>
                <a:gd name="T13" fmla="*/ 107 h 109"/>
                <a:gd name="T14" fmla="*/ 17 w 107"/>
                <a:gd name="T15" fmla="*/ 106 h 109"/>
                <a:gd name="T16" fmla="*/ 105 w 107"/>
                <a:gd name="T1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9">
                  <a:moveTo>
                    <a:pt x="105" y="16"/>
                  </a:moveTo>
                  <a:cubicBezTo>
                    <a:pt x="107" y="10"/>
                    <a:pt x="105" y="4"/>
                    <a:pt x="99" y="2"/>
                  </a:cubicBezTo>
                  <a:cubicBezTo>
                    <a:pt x="94" y="0"/>
                    <a:pt x="88" y="3"/>
                    <a:pt x="86" y="8"/>
                  </a:cubicBezTo>
                  <a:cubicBezTo>
                    <a:pt x="86" y="8"/>
                    <a:pt x="86" y="8"/>
                    <a:pt x="86" y="8"/>
                  </a:cubicBezTo>
                  <a:cubicBezTo>
                    <a:pt x="71" y="45"/>
                    <a:pt x="42" y="73"/>
                    <a:pt x="8" y="88"/>
                  </a:cubicBezTo>
                  <a:cubicBezTo>
                    <a:pt x="3" y="90"/>
                    <a:pt x="0" y="96"/>
                    <a:pt x="3" y="101"/>
                  </a:cubicBezTo>
                  <a:cubicBezTo>
                    <a:pt x="5" y="106"/>
                    <a:pt x="11" y="109"/>
                    <a:pt x="16" y="107"/>
                  </a:cubicBezTo>
                  <a:cubicBezTo>
                    <a:pt x="17" y="107"/>
                    <a:pt x="17" y="106"/>
                    <a:pt x="17" y="106"/>
                  </a:cubicBezTo>
                  <a:cubicBezTo>
                    <a:pt x="56" y="89"/>
                    <a:pt x="88" y="58"/>
                    <a:pt x="10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41"/>
            <p:cNvSpPr>
              <a:spLocks/>
            </p:cNvSpPr>
            <p:nvPr/>
          </p:nvSpPr>
          <p:spPr bwMode="auto">
            <a:xfrm>
              <a:off x="7623175" y="595313"/>
              <a:ext cx="569913" cy="579438"/>
            </a:xfrm>
            <a:custGeom>
              <a:avLst/>
              <a:gdLst>
                <a:gd name="T0" fmla="*/ 143 w 151"/>
                <a:gd name="T1" fmla="*/ 2 h 154"/>
                <a:gd name="T2" fmla="*/ 130 w 151"/>
                <a:gd name="T3" fmla="*/ 8 h 154"/>
                <a:gd name="T4" fmla="*/ 8 w 151"/>
                <a:gd name="T5" fmla="*/ 133 h 154"/>
                <a:gd name="T6" fmla="*/ 2 w 151"/>
                <a:gd name="T7" fmla="*/ 146 h 154"/>
                <a:gd name="T8" fmla="*/ 16 w 151"/>
                <a:gd name="T9" fmla="*/ 152 h 154"/>
                <a:gd name="T10" fmla="*/ 17 w 151"/>
                <a:gd name="T11" fmla="*/ 151 h 154"/>
                <a:gd name="T12" fmla="*/ 149 w 151"/>
                <a:gd name="T13" fmla="*/ 16 h 154"/>
                <a:gd name="T14" fmla="*/ 143 w 151"/>
                <a:gd name="T15" fmla="*/ 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3" y="2"/>
                  </a:moveTo>
                  <a:cubicBezTo>
                    <a:pt x="138" y="0"/>
                    <a:pt x="132" y="3"/>
                    <a:pt x="130" y="8"/>
                  </a:cubicBezTo>
                  <a:cubicBezTo>
                    <a:pt x="106" y="66"/>
                    <a:pt x="61" y="110"/>
                    <a:pt x="8" y="133"/>
                  </a:cubicBezTo>
                  <a:cubicBezTo>
                    <a:pt x="3" y="135"/>
                    <a:pt x="0" y="141"/>
                    <a:pt x="2" y="146"/>
                  </a:cubicBezTo>
                  <a:cubicBezTo>
                    <a:pt x="5" y="152"/>
                    <a:pt x="11" y="154"/>
                    <a:pt x="16" y="152"/>
                  </a:cubicBezTo>
                  <a:cubicBezTo>
                    <a:pt x="16" y="152"/>
                    <a:pt x="16" y="152"/>
                    <a:pt x="17" y="151"/>
                  </a:cubicBezTo>
                  <a:cubicBezTo>
                    <a:pt x="75" y="126"/>
                    <a:pt x="124" y="79"/>
                    <a:pt x="149" y="16"/>
                  </a:cubicBezTo>
                  <a:cubicBezTo>
                    <a:pt x="151" y="10"/>
                    <a:pt x="149" y="4"/>
                    <a:pt x="14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2"/>
            <p:cNvSpPr>
              <a:spLocks/>
            </p:cNvSpPr>
            <p:nvPr/>
          </p:nvSpPr>
          <p:spPr bwMode="auto">
            <a:xfrm>
              <a:off x="7562850" y="538163"/>
              <a:ext cx="485775" cy="493713"/>
            </a:xfrm>
            <a:custGeom>
              <a:avLst/>
              <a:gdLst>
                <a:gd name="T0" fmla="*/ 121 w 129"/>
                <a:gd name="T1" fmla="*/ 2 h 131"/>
                <a:gd name="T2" fmla="*/ 107 w 129"/>
                <a:gd name="T3" fmla="*/ 7 h 131"/>
                <a:gd name="T4" fmla="*/ 7 w 129"/>
                <a:gd name="T5" fmla="*/ 110 h 131"/>
                <a:gd name="T6" fmla="*/ 7 w 129"/>
                <a:gd name="T7" fmla="*/ 110 h 131"/>
                <a:gd name="T8" fmla="*/ 2 w 129"/>
                <a:gd name="T9" fmla="*/ 123 h 131"/>
                <a:gd name="T10" fmla="*/ 16 w 129"/>
                <a:gd name="T11" fmla="*/ 129 h 131"/>
                <a:gd name="T12" fmla="*/ 16 w 129"/>
                <a:gd name="T13" fmla="*/ 128 h 131"/>
                <a:gd name="T14" fmla="*/ 127 w 129"/>
                <a:gd name="T15" fmla="*/ 15 h 131"/>
                <a:gd name="T16" fmla="*/ 121 w 129"/>
                <a:gd name="T1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1">
                  <a:moveTo>
                    <a:pt x="121" y="2"/>
                  </a:moveTo>
                  <a:cubicBezTo>
                    <a:pt x="115" y="0"/>
                    <a:pt x="109" y="2"/>
                    <a:pt x="107" y="7"/>
                  </a:cubicBezTo>
                  <a:cubicBezTo>
                    <a:pt x="88" y="55"/>
                    <a:pt x="51" y="91"/>
                    <a:pt x="7" y="110"/>
                  </a:cubicBezTo>
                  <a:cubicBezTo>
                    <a:pt x="7" y="110"/>
                    <a:pt x="7" y="110"/>
                    <a:pt x="7" y="110"/>
                  </a:cubicBezTo>
                  <a:cubicBezTo>
                    <a:pt x="2" y="112"/>
                    <a:pt x="0" y="118"/>
                    <a:pt x="2" y="123"/>
                  </a:cubicBezTo>
                  <a:cubicBezTo>
                    <a:pt x="4" y="129"/>
                    <a:pt x="10" y="131"/>
                    <a:pt x="16" y="129"/>
                  </a:cubicBezTo>
                  <a:cubicBezTo>
                    <a:pt x="16" y="129"/>
                    <a:pt x="16" y="128"/>
                    <a:pt x="16" y="128"/>
                  </a:cubicBezTo>
                  <a:cubicBezTo>
                    <a:pt x="65" y="107"/>
                    <a:pt x="105" y="68"/>
                    <a:pt x="127" y="15"/>
                  </a:cubicBezTo>
                  <a:cubicBezTo>
                    <a:pt x="129" y="10"/>
                    <a:pt x="126" y="4"/>
                    <a:pt x="12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3"/>
            <p:cNvSpPr>
              <a:spLocks/>
            </p:cNvSpPr>
            <p:nvPr/>
          </p:nvSpPr>
          <p:spPr bwMode="auto">
            <a:xfrm>
              <a:off x="6727825" y="-279400"/>
              <a:ext cx="401638" cy="411163"/>
            </a:xfrm>
            <a:custGeom>
              <a:avLst/>
              <a:gdLst>
                <a:gd name="T0" fmla="*/ 104 w 107"/>
                <a:gd name="T1" fmla="*/ 8 h 109"/>
                <a:gd name="T2" fmla="*/ 91 w 107"/>
                <a:gd name="T3" fmla="*/ 2 h 109"/>
                <a:gd name="T4" fmla="*/ 90 w 107"/>
                <a:gd name="T5" fmla="*/ 3 h 109"/>
                <a:gd name="T6" fmla="*/ 2 w 107"/>
                <a:gd name="T7" fmla="*/ 93 h 109"/>
                <a:gd name="T8" fmla="*/ 2 w 107"/>
                <a:gd name="T9" fmla="*/ 93 h 109"/>
                <a:gd name="T10" fmla="*/ 8 w 107"/>
                <a:gd name="T11" fmla="*/ 107 h 109"/>
                <a:gd name="T12" fmla="*/ 21 w 107"/>
                <a:gd name="T13" fmla="*/ 101 h 109"/>
                <a:gd name="T14" fmla="*/ 21 w 107"/>
                <a:gd name="T15" fmla="*/ 101 h 109"/>
                <a:gd name="T16" fmla="*/ 99 w 107"/>
                <a:gd name="T17" fmla="*/ 22 h 109"/>
                <a:gd name="T18" fmla="*/ 104 w 107"/>
                <a:gd name="T19"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9">
                  <a:moveTo>
                    <a:pt x="104" y="8"/>
                  </a:moveTo>
                  <a:cubicBezTo>
                    <a:pt x="102" y="3"/>
                    <a:pt x="96" y="0"/>
                    <a:pt x="91" y="2"/>
                  </a:cubicBezTo>
                  <a:cubicBezTo>
                    <a:pt x="91" y="3"/>
                    <a:pt x="90" y="3"/>
                    <a:pt x="90" y="3"/>
                  </a:cubicBezTo>
                  <a:cubicBezTo>
                    <a:pt x="51" y="20"/>
                    <a:pt x="19" y="51"/>
                    <a:pt x="2" y="93"/>
                  </a:cubicBezTo>
                  <a:cubicBezTo>
                    <a:pt x="2" y="93"/>
                    <a:pt x="2" y="93"/>
                    <a:pt x="2" y="93"/>
                  </a:cubicBezTo>
                  <a:cubicBezTo>
                    <a:pt x="0" y="99"/>
                    <a:pt x="2" y="105"/>
                    <a:pt x="8" y="107"/>
                  </a:cubicBezTo>
                  <a:cubicBezTo>
                    <a:pt x="13" y="109"/>
                    <a:pt x="19" y="106"/>
                    <a:pt x="21" y="101"/>
                  </a:cubicBezTo>
                  <a:cubicBezTo>
                    <a:pt x="21" y="101"/>
                    <a:pt x="21" y="101"/>
                    <a:pt x="21" y="101"/>
                  </a:cubicBezTo>
                  <a:cubicBezTo>
                    <a:pt x="36" y="64"/>
                    <a:pt x="65" y="36"/>
                    <a:pt x="99" y="22"/>
                  </a:cubicBezTo>
                  <a:cubicBezTo>
                    <a:pt x="104" y="19"/>
                    <a:pt x="107" y="13"/>
                    <a:pt x="10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4"/>
            <p:cNvSpPr>
              <a:spLocks/>
            </p:cNvSpPr>
            <p:nvPr/>
          </p:nvSpPr>
          <p:spPr bwMode="auto">
            <a:xfrm>
              <a:off x="6437313" y="-565150"/>
              <a:ext cx="568325" cy="579438"/>
            </a:xfrm>
            <a:custGeom>
              <a:avLst/>
              <a:gdLst>
                <a:gd name="T0" fmla="*/ 149 w 151"/>
                <a:gd name="T1" fmla="*/ 8 h 154"/>
                <a:gd name="T2" fmla="*/ 135 w 151"/>
                <a:gd name="T3" fmla="*/ 2 h 154"/>
                <a:gd name="T4" fmla="*/ 134 w 151"/>
                <a:gd name="T5" fmla="*/ 3 h 154"/>
                <a:gd name="T6" fmla="*/ 2 w 151"/>
                <a:gd name="T7" fmla="*/ 138 h 154"/>
                <a:gd name="T8" fmla="*/ 8 w 151"/>
                <a:gd name="T9" fmla="*/ 152 h 154"/>
                <a:gd name="T10" fmla="*/ 21 w 151"/>
                <a:gd name="T11" fmla="*/ 146 h 154"/>
                <a:gd name="T12" fmla="*/ 143 w 151"/>
                <a:gd name="T13" fmla="*/ 21 h 154"/>
                <a:gd name="T14" fmla="*/ 149 w 151"/>
                <a:gd name="T15" fmla="*/ 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9" y="8"/>
                  </a:moveTo>
                  <a:cubicBezTo>
                    <a:pt x="146" y="2"/>
                    <a:pt x="140" y="0"/>
                    <a:pt x="135" y="2"/>
                  </a:cubicBezTo>
                  <a:cubicBezTo>
                    <a:pt x="135" y="2"/>
                    <a:pt x="135" y="2"/>
                    <a:pt x="134" y="3"/>
                  </a:cubicBezTo>
                  <a:cubicBezTo>
                    <a:pt x="76" y="28"/>
                    <a:pt x="27" y="75"/>
                    <a:pt x="2" y="138"/>
                  </a:cubicBezTo>
                  <a:cubicBezTo>
                    <a:pt x="0" y="144"/>
                    <a:pt x="2" y="150"/>
                    <a:pt x="8" y="152"/>
                  </a:cubicBezTo>
                  <a:cubicBezTo>
                    <a:pt x="13" y="154"/>
                    <a:pt x="19" y="152"/>
                    <a:pt x="21" y="146"/>
                  </a:cubicBezTo>
                  <a:cubicBezTo>
                    <a:pt x="45" y="88"/>
                    <a:pt x="90" y="44"/>
                    <a:pt x="143" y="21"/>
                  </a:cubicBezTo>
                  <a:cubicBezTo>
                    <a:pt x="148" y="19"/>
                    <a:pt x="151" y="13"/>
                    <a:pt x="14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5"/>
            <p:cNvSpPr>
              <a:spLocks/>
            </p:cNvSpPr>
            <p:nvPr/>
          </p:nvSpPr>
          <p:spPr bwMode="auto">
            <a:xfrm>
              <a:off x="6580188" y="-422275"/>
              <a:ext cx="485775" cy="496888"/>
            </a:xfrm>
            <a:custGeom>
              <a:avLst/>
              <a:gdLst>
                <a:gd name="T0" fmla="*/ 122 w 129"/>
                <a:gd name="T1" fmla="*/ 21 h 132"/>
                <a:gd name="T2" fmla="*/ 127 w 129"/>
                <a:gd name="T3" fmla="*/ 8 h 132"/>
                <a:gd name="T4" fmla="*/ 113 w 129"/>
                <a:gd name="T5" fmla="*/ 2 h 132"/>
                <a:gd name="T6" fmla="*/ 113 w 129"/>
                <a:gd name="T7" fmla="*/ 3 h 132"/>
                <a:gd name="T8" fmla="*/ 2 w 129"/>
                <a:gd name="T9" fmla="*/ 116 h 132"/>
                <a:gd name="T10" fmla="*/ 8 w 129"/>
                <a:gd name="T11" fmla="*/ 129 h 132"/>
                <a:gd name="T12" fmla="*/ 22 w 129"/>
                <a:gd name="T13" fmla="*/ 124 h 132"/>
                <a:gd name="T14" fmla="*/ 122 w 129"/>
                <a:gd name="T15" fmla="*/ 21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2">
                  <a:moveTo>
                    <a:pt x="122" y="21"/>
                  </a:moveTo>
                  <a:cubicBezTo>
                    <a:pt x="127" y="19"/>
                    <a:pt x="129" y="13"/>
                    <a:pt x="127" y="8"/>
                  </a:cubicBezTo>
                  <a:cubicBezTo>
                    <a:pt x="125" y="2"/>
                    <a:pt x="119" y="0"/>
                    <a:pt x="113" y="2"/>
                  </a:cubicBezTo>
                  <a:cubicBezTo>
                    <a:pt x="113" y="2"/>
                    <a:pt x="113" y="3"/>
                    <a:pt x="113" y="3"/>
                  </a:cubicBezTo>
                  <a:cubicBezTo>
                    <a:pt x="64" y="24"/>
                    <a:pt x="24" y="63"/>
                    <a:pt x="2" y="116"/>
                  </a:cubicBezTo>
                  <a:cubicBezTo>
                    <a:pt x="0" y="121"/>
                    <a:pt x="3" y="127"/>
                    <a:pt x="8" y="129"/>
                  </a:cubicBezTo>
                  <a:cubicBezTo>
                    <a:pt x="14" y="132"/>
                    <a:pt x="20" y="129"/>
                    <a:pt x="22" y="124"/>
                  </a:cubicBezTo>
                  <a:cubicBezTo>
                    <a:pt x="41" y="76"/>
                    <a:pt x="78" y="40"/>
                    <a:pt x="122"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5" name="Group 94"/>
          <p:cNvGrpSpPr/>
          <p:nvPr/>
        </p:nvGrpSpPr>
        <p:grpSpPr>
          <a:xfrm>
            <a:off x="5156651" y="3352081"/>
            <a:ext cx="1620000" cy="1620000"/>
            <a:chOff x="6964641" y="2706230"/>
            <a:chExt cx="1620000" cy="1620000"/>
          </a:xfrm>
        </p:grpSpPr>
        <p:sp>
          <p:nvSpPr>
            <p:cNvPr id="96" name="Oval 95"/>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97" name="Oval 96"/>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8" name="Group 97"/>
          <p:cNvGrpSpPr/>
          <p:nvPr/>
        </p:nvGrpSpPr>
        <p:grpSpPr>
          <a:xfrm>
            <a:off x="5553141" y="3701908"/>
            <a:ext cx="814743" cy="871572"/>
            <a:chOff x="7148350" y="5290017"/>
            <a:chExt cx="271233" cy="269186"/>
          </a:xfrm>
          <a:solidFill>
            <a:schemeClr val="accent2">
              <a:lumMod val="75000"/>
            </a:schemeClr>
          </a:solidFill>
        </p:grpSpPr>
        <p:sp>
          <p:nvSpPr>
            <p:cNvPr id="99"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265779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500"/>
                                        <p:tgtEl>
                                          <p:spTgt spid="57"/>
                                        </p:tgtEl>
                                      </p:cBhvr>
                                    </p:animEffect>
                                  </p:childTnLst>
                                </p:cTn>
                              </p:par>
                            </p:childTnLst>
                          </p:cTn>
                        </p:par>
                        <p:par>
                          <p:cTn id="26" fill="hold">
                            <p:stCondLst>
                              <p:cond delay="800"/>
                            </p:stCondLst>
                            <p:childTnLst>
                              <p:par>
                                <p:cTn id="27" presetID="53" presetClass="entr" presetSubtype="16" fill="hold" nodeType="afterEffect">
                                  <p:stCondLst>
                                    <p:cond delay="0"/>
                                  </p:stCondLst>
                                  <p:childTnLst>
                                    <p:set>
                                      <p:cBhvr>
                                        <p:cTn id="28" dur="1" fill="hold">
                                          <p:stCondLst>
                                            <p:cond delay="0"/>
                                          </p:stCondLst>
                                        </p:cTn>
                                        <p:tgtEl>
                                          <p:spTgt spid="65"/>
                                        </p:tgtEl>
                                        <p:attrNameLst>
                                          <p:attrName>style.visibility</p:attrName>
                                        </p:attrNameLst>
                                      </p:cBhvr>
                                      <p:to>
                                        <p:strVal val="visible"/>
                                      </p:to>
                                    </p:set>
                                    <p:anim calcmode="lin" valueType="num">
                                      <p:cBhvr>
                                        <p:cTn id="29" dur="500" fill="hold"/>
                                        <p:tgtEl>
                                          <p:spTgt spid="65"/>
                                        </p:tgtEl>
                                        <p:attrNameLst>
                                          <p:attrName>ppt_w</p:attrName>
                                        </p:attrNameLst>
                                      </p:cBhvr>
                                      <p:tavLst>
                                        <p:tav tm="0">
                                          <p:val>
                                            <p:fltVal val="0"/>
                                          </p:val>
                                        </p:tav>
                                        <p:tav tm="100000">
                                          <p:val>
                                            <p:strVal val="#ppt_w"/>
                                          </p:val>
                                        </p:tav>
                                      </p:tavLst>
                                    </p:anim>
                                    <p:anim calcmode="lin" valueType="num">
                                      <p:cBhvr>
                                        <p:cTn id="30" dur="500" fill="hold"/>
                                        <p:tgtEl>
                                          <p:spTgt spid="65"/>
                                        </p:tgtEl>
                                        <p:attrNameLst>
                                          <p:attrName>ppt_h</p:attrName>
                                        </p:attrNameLst>
                                      </p:cBhvr>
                                      <p:tavLst>
                                        <p:tav tm="0">
                                          <p:val>
                                            <p:fltVal val="0"/>
                                          </p:val>
                                        </p:tav>
                                        <p:tav tm="100000">
                                          <p:val>
                                            <p:strVal val="#ppt_h"/>
                                          </p:val>
                                        </p:tav>
                                      </p:tavLst>
                                    </p:anim>
                                    <p:animEffect transition="in" filter="fade">
                                      <p:cBhvr>
                                        <p:cTn id="31" dur="500"/>
                                        <p:tgtEl>
                                          <p:spTgt spid="65"/>
                                        </p:tgtEl>
                                      </p:cBhvr>
                                    </p:animEffect>
                                  </p:childTnLst>
                                </p:cTn>
                              </p:par>
                            </p:childTnLst>
                          </p:cTn>
                        </p:par>
                        <p:par>
                          <p:cTn id="32" fill="hold">
                            <p:stCondLst>
                              <p:cond delay="1300"/>
                            </p:stCondLst>
                            <p:childTnLst>
                              <p:par>
                                <p:cTn id="33" presetID="53" presetClass="entr" presetSubtype="16" fill="hold" grpId="0" nodeType="afterEffect">
                                  <p:stCondLst>
                                    <p:cond delay="0"/>
                                  </p:stCondLst>
                                  <p:childTnLst>
                                    <p:set>
                                      <p:cBhvr>
                                        <p:cTn id="34" dur="1" fill="hold">
                                          <p:stCondLst>
                                            <p:cond delay="0"/>
                                          </p:stCondLst>
                                        </p:cTn>
                                        <p:tgtEl>
                                          <p:spTgt spid="79"/>
                                        </p:tgtEl>
                                        <p:attrNameLst>
                                          <p:attrName>style.visibility</p:attrName>
                                        </p:attrNameLst>
                                      </p:cBhvr>
                                      <p:to>
                                        <p:strVal val="visible"/>
                                      </p:to>
                                    </p:set>
                                    <p:anim calcmode="lin" valueType="num">
                                      <p:cBhvr>
                                        <p:cTn id="35" dur="500" fill="hold"/>
                                        <p:tgtEl>
                                          <p:spTgt spid="79"/>
                                        </p:tgtEl>
                                        <p:attrNameLst>
                                          <p:attrName>ppt_w</p:attrName>
                                        </p:attrNameLst>
                                      </p:cBhvr>
                                      <p:tavLst>
                                        <p:tav tm="0">
                                          <p:val>
                                            <p:fltVal val="0"/>
                                          </p:val>
                                        </p:tav>
                                        <p:tav tm="100000">
                                          <p:val>
                                            <p:strVal val="#ppt_w"/>
                                          </p:val>
                                        </p:tav>
                                      </p:tavLst>
                                    </p:anim>
                                    <p:anim calcmode="lin" valueType="num">
                                      <p:cBhvr>
                                        <p:cTn id="36" dur="500" fill="hold"/>
                                        <p:tgtEl>
                                          <p:spTgt spid="79"/>
                                        </p:tgtEl>
                                        <p:attrNameLst>
                                          <p:attrName>ppt_h</p:attrName>
                                        </p:attrNameLst>
                                      </p:cBhvr>
                                      <p:tavLst>
                                        <p:tav tm="0">
                                          <p:val>
                                            <p:fltVal val="0"/>
                                          </p:val>
                                        </p:tav>
                                        <p:tav tm="100000">
                                          <p:val>
                                            <p:strVal val="#ppt_h"/>
                                          </p:val>
                                        </p:tav>
                                      </p:tavLst>
                                    </p:anim>
                                    <p:animEffect transition="in" filter="fade">
                                      <p:cBhvr>
                                        <p:cTn id="37" dur="500"/>
                                        <p:tgtEl>
                                          <p:spTgt spid="79"/>
                                        </p:tgtEl>
                                      </p:cBhvr>
                                    </p:animEffect>
                                  </p:childTnLst>
                                </p:cTn>
                              </p:par>
                            </p:childTnLst>
                          </p:cTn>
                        </p:par>
                        <p:par>
                          <p:cTn id="38" fill="hold">
                            <p:stCondLst>
                              <p:cond delay="1800"/>
                            </p:stCondLst>
                            <p:childTnLst>
                              <p:par>
                                <p:cTn id="39" presetID="53" presetClass="entr" presetSubtype="16" fill="hold" nodeType="afterEffect">
                                  <p:stCondLst>
                                    <p:cond delay="0"/>
                                  </p:stCondLst>
                                  <p:childTnLst>
                                    <p:set>
                                      <p:cBhvr>
                                        <p:cTn id="40" dur="1" fill="hold">
                                          <p:stCondLst>
                                            <p:cond delay="0"/>
                                          </p:stCondLst>
                                        </p:cTn>
                                        <p:tgtEl>
                                          <p:spTgt spid="80"/>
                                        </p:tgtEl>
                                        <p:attrNameLst>
                                          <p:attrName>style.visibility</p:attrName>
                                        </p:attrNameLst>
                                      </p:cBhvr>
                                      <p:to>
                                        <p:strVal val="visible"/>
                                      </p:to>
                                    </p:set>
                                    <p:anim calcmode="lin" valueType="num">
                                      <p:cBhvr>
                                        <p:cTn id="41" dur="500" fill="hold"/>
                                        <p:tgtEl>
                                          <p:spTgt spid="80"/>
                                        </p:tgtEl>
                                        <p:attrNameLst>
                                          <p:attrName>ppt_w</p:attrName>
                                        </p:attrNameLst>
                                      </p:cBhvr>
                                      <p:tavLst>
                                        <p:tav tm="0">
                                          <p:val>
                                            <p:fltVal val="0"/>
                                          </p:val>
                                        </p:tav>
                                        <p:tav tm="100000">
                                          <p:val>
                                            <p:strVal val="#ppt_w"/>
                                          </p:val>
                                        </p:tav>
                                      </p:tavLst>
                                    </p:anim>
                                    <p:anim calcmode="lin" valueType="num">
                                      <p:cBhvr>
                                        <p:cTn id="42" dur="500" fill="hold"/>
                                        <p:tgtEl>
                                          <p:spTgt spid="80"/>
                                        </p:tgtEl>
                                        <p:attrNameLst>
                                          <p:attrName>ppt_h</p:attrName>
                                        </p:attrNameLst>
                                      </p:cBhvr>
                                      <p:tavLst>
                                        <p:tav tm="0">
                                          <p:val>
                                            <p:fltVal val="0"/>
                                          </p:val>
                                        </p:tav>
                                        <p:tav tm="100000">
                                          <p:val>
                                            <p:strVal val="#ppt_h"/>
                                          </p:val>
                                        </p:tav>
                                      </p:tavLst>
                                    </p:anim>
                                    <p:animEffect transition="in" filter="fade">
                                      <p:cBhvr>
                                        <p:cTn id="43" dur="500"/>
                                        <p:tgtEl>
                                          <p:spTgt spid="80"/>
                                        </p:tgtEl>
                                      </p:cBhvr>
                                    </p:animEffect>
                                  </p:childTnLst>
                                </p:cTn>
                              </p:par>
                            </p:childTnLst>
                          </p:cTn>
                        </p:par>
                        <p:par>
                          <p:cTn id="44" fill="hold">
                            <p:stCondLst>
                              <p:cond delay="2300"/>
                            </p:stCondLst>
                            <p:childTnLst>
                              <p:par>
                                <p:cTn id="45" presetID="53" presetClass="entr" presetSubtype="16" fill="hold" nodeType="afterEffect">
                                  <p:stCondLst>
                                    <p:cond delay="0"/>
                                  </p:stCondLst>
                                  <p:childTnLst>
                                    <p:set>
                                      <p:cBhvr>
                                        <p:cTn id="46" dur="1" fill="hold">
                                          <p:stCondLst>
                                            <p:cond delay="0"/>
                                          </p:stCondLst>
                                        </p:cTn>
                                        <p:tgtEl>
                                          <p:spTgt spid="85"/>
                                        </p:tgtEl>
                                        <p:attrNameLst>
                                          <p:attrName>style.visibility</p:attrName>
                                        </p:attrNameLst>
                                      </p:cBhvr>
                                      <p:to>
                                        <p:strVal val="visible"/>
                                      </p:to>
                                    </p:set>
                                    <p:anim calcmode="lin" valueType="num">
                                      <p:cBhvr>
                                        <p:cTn id="47" dur="500" fill="hold"/>
                                        <p:tgtEl>
                                          <p:spTgt spid="85"/>
                                        </p:tgtEl>
                                        <p:attrNameLst>
                                          <p:attrName>ppt_w</p:attrName>
                                        </p:attrNameLst>
                                      </p:cBhvr>
                                      <p:tavLst>
                                        <p:tav tm="0">
                                          <p:val>
                                            <p:fltVal val="0"/>
                                          </p:val>
                                        </p:tav>
                                        <p:tav tm="100000">
                                          <p:val>
                                            <p:strVal val="#ppt_w"/>
                                          </p:val>
                                        </p:tav>
                                      </p:tavLst>
                                    </p:anim>
                                    <p:anim calcmode="lin" valueType="num">
                                      <p:cBhvr>
                                        <p:cTn id="48" dur="500" fill="hold"/>
                                        <p:tgtEl>
                                          <p:spTgt spid="85"/>
                                        </p:tgtEl>
                                        <p:attrNameLst>
                                          <p:attrName>ppt_h</p:attrName>
                                        </p:attrNameLst>
                                      </p:cBhvr>
                                      <p:tavLst>
                                        <p:tav tm="0">
                                          <p:val>
                                            <p:fltVal val="0"/>
                                          </p:val>
                                        </p:tav>
                                        <p:tav tm="100000">
                                          <p:val>
                                            <p:strVal val="#ppt_h"/>
                                          </p:val>
                                        </p:tav>
                                      </p:tavLst>
                                    </p:anim>
                                    <p:animEffect transition="in" filter="fade">
                                      <p:cBhvr>
                                        <p:cTn id="49"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7" grpId="0"/>
      <p:bldP spid="58" grpId="0"/>
      <p:bldP spid="59" grpId="0"/>
      <p:bldP spid="60" grpId="0"/>
      <p:bldP spid="7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Circle Model</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42</a:t>
              </a:fld>
              <a:endParaRPr lang="en-US" sz="1000" dirty="0">
                <a:solidFill>
                  <a:schemeClr val="bg1"/>
                </a:solidFill>
                <a:latin typeface="Lato" pitchFamily="34" charset="0"/>
              </a:endParaRPr>
            </a:p>
          </p:txBody>
        </p:sp>
      </p:grpSp>
      <p:grpSp>
        <p:nvGrpSpPr>
          <p:cNvPr id="9" name="Group 8"/>
          <p:cNvGrpSpPr/>
          <p:nvPr/>
        </p:nvGrpSpPr>
        <p:grpSpPr>
          <a:xfrm>
            <a:off x="6086115" y="4169425"/>
            <a:ext cx="2118627" cy="2256856"/>
            <a:chOff x="6086115" y="4169425"/>
            <a:chExt cx="2118627" cy="2256856"/>
          </a:xfrm>
        </p:grpSpPr>
        <p:sp>
          <p:nvSpPr>
            <p:cNvPr id="10" name="Freeform 9"/>
            <p:cNvSpPr>
              <a:spLocks noEditPoints="1"/>
            </p:cNvSpPr>
            <p:nvPr/>
          </p:nvSpPr>
          <p:spPr bwMode="auto">
            <a:xfrm>
              <a:off x="6086115" y="4169425"/>
              <a:ext cx="2118627" cy="2256856"/>
            </a:xfrm>
            <a:custGeom>
              <a:avLst/>
              <a:gdLst>
                <a:gd name="T0" fmla="*/ 255 w 336"/>
                <a:gd name="T1" fmla="*/ 310 h 358"/>
                <a:gd name="T2" fmla="*/ 288 w 336"/>
                <a:gd name="T3" fmla="*/ 103 h 358"/>
                <a:gd name="T4" fmla="*/ 30 w 336"/>
                <a:gd name="T5" fmla="*/ 0 h 358"/>
                <a:gd name="T6" fmla="*/ 48 w 336"/>
                <a:gd name="T7" fmla="*/ 277 h 358"/>
                <a:gd name="T8" fmla="*/ 255 w 336"/>
                <a:gd name="T9" fmla="*/ 310 h 358"/>
                <a:gd name="T10" fmla="*/ 98 w 336"/>
                <a:gd name="T11" fmla="*/ 94 h 358"/>
                <a:gd name="T12" fmla="*/ 273 w 336"/>
                <a:gd name="T13" fmla="*/ 122 h 358"/>
                <a:gd name="T14" fmla="*/ 245 w 336"/>
                <a:gd name="T15" fmla="*/ 297 h 358"/>
                <a:gd name="T16" fmla="*/ 71 w 336"/>
                <a:gd name="T17" fmla="*/ 269 h 358"/>
                <a:gd name="T18" fmla="*/ 98 w 336"/>
                <a:gd name="T19" fmla="*/ 9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58">
                  <a:moveTo>
                    <a:pt x="255" y="310"/>
                  </a:moveTo>
                  <a:cubicBezTo>
                    <a:pt x="321" y="262"/>
                    <a:pt x="336" y="169"/>
                    <a:pt x="288" y="103"/>
                  </a:cubicBezTo>
                  <a:cubicBezTo>
                    <a:pt x="240" y="37"/>
                    <a:pt x="30" y="0"/>
                    <a:pt x="30" y="0"/>
                  </a:cubicBezTo>
                  <a:cubicBezTo>
                    <a:pt x="30" y="0"/>
                    <a:pt x="0" y="211"/>
                    <a:pt x="48" y="277"/>
                  </a:cubicBezTo>
                  <a:cubicBezTo>
                    <a:pt x="96" y="344"/>
                    <a:pt x="189" y="358"/>
                    <a:pt x="255" y="310"/>
                  </a:cubicBezTo>
                  <a:close/>
                  <a:moveTo>
                    <a:pt x="98" y="94"/>
                  </a:moveTo>
                  <a:cubicBezTo>
                    <a:pt x="154" y="54"/>
                    <a:pt x="232" y="66"/>
                    <a:pt x="273" y="122"/>
                  </a:cubicBezTo>
                  <a:cubicBezTo>
                    <a:pt x="314" y="178"/>
                    <a:pt x="301" y="256"/>
                    <a:pt x="245" y="297"/>
                  </a:cubicBezTo>
                  <a:cubicBezTo>
                    <a:pt x="189" y="337"/>
                    <a:pt x="111" y="325"/>
                    <a:pt x="71" y="269"/>
                  </a:cubicBezTo>
                  <a:cubicBezTo>
                    <a:pt x="30" y="213"/>
                    <a:pt x="42" y="135"/>
                    <a:pt x="98" y="94"/>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6346275" y="4568351"/>
              <a:ext cx="1620000" cy="1620000"/>
              <a:chOff x="6964641" y="2706230"/>
              <a:chExt cx="1620000" cy="1620000"/>
            </a:xfrm>
          </p:grpSpPr>
          <p:sp>
            <p:nvSpPr>
              <p:cNvPr id="12" name="Oval 11"/>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14" name="Group 13"/>
          <p:cNvGrpSpPr/>
          <p:nvPr/>
        </p:nvGrpSpPr>
        <p:grpSpPr>
          <a:xfrm>
            <a:off x="6932653" y="5149052"/>
            <a:ext cx="498308" cy="497158"/>
            <a:chOff x="6294438" y="-201613"/>
            <a:chExt cx="687387" cy="685801"/>
          </a:xfrm>
          <a:solidFill>
            <a:schemeClr val="accent2"/>
          </a:solidFill>
        </p:grpSpPr>
        <p:sp>
          <p:nvSpPr>
            <p:cNvPr id="15"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5254082" y="1428767"/>
            <a:ext cx="1871410" cy="2419009"/>
            <a:chOff x="5254082" y="1428767"/>
            <a:chExt cx="1871410" cy="2419009"/>
          </a:xfrm>
        </p:grpSpPr>
        <p:sp>
          <p:nvSpPr>
            <p:cNvPr id="29" name="Freeform 5"/>
            <p:cNvSpPr>
              <a:spLocks noEditPoints="1"/>
            </p:cNvSpPr>
            <p:nvPr/>
          </p:nvSpPr>
          <p:spPr bwMode="auto">
            <a:xfrm>
              <a:off x="5254082" y="1428767"/>
              <a:ext cx="1871410" cy="2419009"/>
            </a:xfrm>
            <a:custGeom>
              <a:avLst/>
              <a:gdLst>
                <a:gd name="T0" fmla="*/ 149 w 297"/>
                <a:gd name="T1" fmla="*/ 0 h 384"/>
                <a:gd name="T2" fmla="*/ 0 w 297"/>
                <a:gd name="T3" fmla="*/ 149 h 384"/>
                <a:gd name="T4" fmla="*/ 149 w 297"/>
                <a:gd name="T5" fmla="*/ 384 h 384"/>
                <a:gd name="T6" fmla="*/ 297 w 297"/>
                <a:gd name="T7" fmla="*/ 149 h 384"/>
                <a:gd name="T8" fmla="*/ 149 w 297"/>
                <a:gd name="T9" fmla="*/ 0 h 384"/>
                <a:gd name="T10" fmla="*/ 149 w 297"/>
                <a:gd name="T11" fmla="*/ 267 h 384"/>
                <a:gd name="T12" fmla="*/ 24 w 297"/>
                <a:gd name="T13" fmla="*/ 142 h 384"/>
                <a:gd name="T14" fmla="*/ 149 w 297"/>
                <a:gd name="T15" fmla="*/ 17 h 384"/>
                <a:gd name="T16" fmla="*/ 274 w 297"/>
                <a:gd name="T17" fmla="*/ 142 h 384"/>
                <a:gd name="T18" fmla="*/ 149 w 297"/>
                <a:gd name="T19" fmla="*/ 26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384">
                  <a:moveTo>
                    <a:pt x="149" y="0"/>
                  </a:moveTo>
                  <a:cubicBezTo>
                    <a:pt x="67" y="0"/>
                    <a:pt x="0" y="67"/>
                    <a:pt x="0" y="149"/>
                  </a:cubicBezTo>
                  <a:cubicBezTo>
                    <a:pt x="0" y="231"/>
                    <a:pt x="149" y="384"/>
                    <a:pt x="149" y="384"/>
                  </a:cubicBezTo>
                  <a:cubicBezTo>
                    <a:pt x="149" y="384"/>
                    <a:pt x="297" y="231"/>
                    <a:pt x="297" y="149"/>
                  </a:cubicBezTo>
                  <a:cubicBezTo>
                    <a:pt x="297" y="67"/>
                    <a:pt x="231" y="0"/>
                    <a:pt x="149" y="0"/>
                  </a:cubicBezTo>
                  <a:close/>
                  <a:moveTo>
                    <a:pt x="149" y="267"/>
                  </a:moveTo>
                  <a:cubicBezTo>
                    <a:pt x="80" y="267"/>
                    <a:pt x="24" y="211"/>
                    <a:pt x="24" y="142"/>
                  </a:cubicBezTo>
                  <a:cubicBezTo>
                    <a:pt x="24" y="73"/>
                    <a:pt x="80" y="17"/>
                    <a:pt x="149" y="17"/>
                  </a:cubicBezTo>
                  <a:cubicBezTo>
                    <a:pt x="218" y="17"/>
                    <a:pt x="274" y="73"/>
                    <a:pt x="274" y="142"/>
                  </a:cubicBezTo>
                  <a:cubicBezTo>
                    <a:pt x="274" y="211"/>
                    <a:pt x="218" y="267"/>
                    <a:pt x="149" y="267"/>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5365039" y="1523112"/>
              <a:ext cx="1620000" cy="1620000"/>
              <a:chOff x="6964641" y="2706230"/>
              <a:chExt cx="1620000" cy="1620000"/>
            </a:xfrm>
          </p:grpSpPr>
          <p:sp>
            <p:nvSpPr>
              <p:cNvPr id="32" name="Oval 31"/>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33" name="Oval 32"/>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sp>
          <p:nvSpPr>
            <p:cNvPr id="31" name="Freeform 26"/>
            <p:cNvSpPr>
              <a:spLocks noEditPoints="1"/>
            </p:cNvSpPr>
            <p:nvPr/>
          </p:nvSpPr>
          <p:spPr bwMode="auto">
            <a:xfrm>
              <a:off x="5933058" y="2038837"/>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p:nvPr/>
        </p:nvGrpSpPr>
        <p:grpSpPr>
          <a:xfrm>
            <a:off x="6343966" y="2473460"/>
            <a:ext cx="2464200" cy="2092044"/>
            <a:chOff x="6343966" y="2473460"/>
            <a:chExt cx="2464200" cy="2092044"/>
          </a:xfrm>
        </p:grpSpPr>
        <p:sp>
          <p:nvSpPr>
            <p:cNvPr id="35" name="Freeform 6"/>
            <p:cNvSpPr>
              <a:spLocks noEditPoints="1"/>
            </p:cNvSpPr>
            <p:nvPr/>
          </p:nvSpPr>
          <p:spPr bwMode="auto">
            <a:xfrm>
              <a:off x="6343966" y="2473460"/>
              <a:ext cx="2464200" cy="2092044"/>
            </a:xfrm>
            <a:custGeom>
              <a:avLst/>
              <a:gdLst>
                <a:gd name="T0" fmla="*/ 365 w 391"/>
                <a:gd name="T1" fmla="*/ 120 h 332"/>
                <a:gd name="T2" fmla="*/ 178 w 391"/>
                <a:gd name="T3" fmla="*/ 25 h 332"/>
                <a:gd name="T4" fmla="*/ 0 w 391"/>
                <a:gd name="T5" fmla="*/ 239 h 332"/>
                <a:gd name="T6" fmla="*/ 270 w 391"/>
                <a:gd name="T7" fmla="*/ 307 h 332"/>
                <a:gd name="T8" fmla="*/ 365 w 391"/>
                <a:gd name="T9" fmla="*/ 120 h 332"/>
                <a:gd name="T10" fmla="*/ 112 w 391"/>
                <a:gd name="T11" fmla="*/ 203 h 332"/>
                <a:gd name="T12" fmla="*/ 192 w 391"/>
                <a:gd name="T13" fmla="*/ 45 h 332"/>
                <a:gd name="T14" fmla="*/ 350 w 391"/>
                <a:gd name="T15" fmla="*/ 125 h 332"/>
                <a:gd name="T16" fmla="*/ 269 w 391"/>
                <a:gd name="T17" fmla="*/ 283 h 332"/>
                <a:gd name="T18" fmla="*/ 112 w 391"/>
                <a:gd name="T19" fmla="*/ 203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332">
                  <a:moveTo>
                    <a:pt x="365" y="120"/>
                  </a:moveTo>
                  <a:cubicBezTo>
                    <a:pt x="340" y="42"/>
                    <a:pt x="256" y="0"/>
                    <a:pt x="178" y="25"/>
                  </a:cubicBezTo>
                  <a:cubicBezTo>
                    <a:pt x="101" y="50"/>
                    <a:pt x="0" y="239"/>
                    <a:pt x="0" y="239"/>
                  </a:cubicBezTo>
                  <a:cubicBezTo>
                    <a:pt x="0" y="239"/>
                    <a:pt x="192" y="332"/>
                    <a:pt x="270" y="307"/>
                  </a:cubicBezTo>
                  <a:cubicBezTo>
                    <a:pt x="348" y="282"/>
                    <a:pt x="391" y="198"/>
                    <a:pt x="365" y="120"/>
                  </a:cubicBezTo>
                  <a:close/>
                  <a:moveTo>
                    <a:pt x="112" y="203"/>
                  </a:moveTo>
                  <a:cubicBezTo>
                    <a:pt x="90" y="137"/>
                    <a:pt x="126" y="66"/>
                    <a:pt x="192" y="45"/>
                  </a:cubicBezTo>
                  <a:cubicBezTo>
                    <a:pt x="258" y="24"/>
                    <a:pt x="328" y="60"/>
                    <a:pt x="350" y="125"/>
                  </a:cubicBezTo>
                  <a:cubicBezTo>
                    <a:pt x="371" y="191"/>
                    <a:pt x="335" y="262"/>
                    <a:pt x="269" y="283"/>
                  </a:cubicBezTo>
                  <a:cubicBezTo>
                    <a:pt x="203" y="304"/>
                    <a:pt x="133" y="268"/>
                    <a:pt x="112" y="20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6964641" y="2706230"/>
              <a:ext cx="1620000" cy="1620000"/>
              <a:chOff x="6964641" y="2706230"/>
              <a:chExt cx="1620000" cy="1620000"/>
            </a:xfrm>
          </p:grpSpPr>
          <p:sp>
            <p:nvSpPr>
              <p:cNvPr id="42" name="Oval 41"/>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43" name="Oval 42"/>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7554875" y="3261489"/>
              <a:ext cx="465346" cy="544729"/>
              <a:chOff x="6980238" y="-342900"/>
              <a:chExt cx="1150937" cy="1311275"/>
            </a:xfrm>
            <a:solidFill>
              <a:schemeClr val="bg2"/>
            </a:solidFill>
          </p:grpSpPr>
          <p:sp>
            <p:nvSpPr>
              <p:cNvPr id="38"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4" name="Group 43"/>
          <p:cNvGrpSpPr/>
          <p:nvPr/>
        </p:nvGrpSpPr>
        <p:grpSpPr>
          <a:xfrm>
            <a:off x="3558117" y="2449536"/>
            <a:ext cx="2458884" cy="2097361"/>
            <a:chOff x="3558117" y="2449536"/>
            <a:chExt cx="2458884" cy="2097361"/>
          </a:xfrm>
        </p:grpSpPr>
        <p:sp>
          <p:nvSpPr>
            <p:cNvPr id="45" name="Freeform 7"/>
            <p:cNvSpPr>
              <a:spLocks noEditPoints="1"/>
            </p:cNvSpPr>
            <p:nvPr/>
          </p:nvSpPr>
          <p:spPr bwMode="auto">
            <a:xfrm>
              <a:off x="3558117" y="2449536"/>
              <a:ext cx="2458884" cy="2097361"/>
            </a:xfrm>
            <a:custGeom>
              <a:avLst/>
              <a:gdLst>
                <a:gd name="T0" fmla="*/ 25 w 390"/>
                <a:gd name="T1" fmla="*/ 121 h 333"/>
                <a:gd name="T2" fmla="*/ 121 w 390"/>
                <a:gd name="T3" fmla="*/ 308 h 333"/>
                <a:gd name="T4" fmla="*/ 390 w 390"/>
                <a:gd name="T5" fmla="*/ 239 h 333"/>
                <a:gd name="T6" fmla="*/ 212 w 390"/>
                <a:gd name="T7" fmla="*/ 25 h 333"/>
                <a:gd name="T8" fmla="*/ 25 w 390"/>
                <a:gd name="T9" fmla="*/ 121 h 333"/>
                <a:gd name="T10" fmla="*/ 279 w 390"/>
                <a:gd name="T11" fmla="*/ 203 h 333"/>
                <a:gd name="T12" fmla="*/ 122 w 390"/>
                <a:gd name="T13" fmla="*/ 283 h 333"/>
                <a:gd name="T14" fmla="*/ 41 w 390"/>
                <a:gd name="T15" fmla="*/ 126 h 333"/>
                <a:gd name="T16" fmla="*/ 199 w 390"/>
                <a:gd name="T17" fmla="*/ 46 h 333"/>
                <a:gd name="T18" fmla="*/ 279 w 390"/>
                <a:gd name="T19" fmla="*/ 2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333">
                  <a:moveTo>
                    <a:pt x="25" y="121"/>
                  </a:moveTo>
                  <a:cubicBezTo>
                    <a:pt x="0" y="199"/>
                    <a:pt x="43" y="282"/>
                    <a:pt x="121" y="308"/>
                  </a:cubicBezTo>
                  <a:cubicBezTo>
                    <a:pt x="199" y="333"/>
                    <a:pt x="390" y="239"/>
                    <a:pt x="390" y="239"/>
                  </a:cubicBezTo>
                  <a:cubicBezTo>
                    <a:pt x="390" y="239"/>
                    <a:pt x="290" y="51"/>
                    <a:pt x="212" y="25"/>
                  </a:cubicBezTo>
                  <a:cubicBezTo>
                    <a:pt x="134" y="0"/>
                    <a:pt x="51" y="43"/>
                    <a:pt x="25" y="121"/>
                  </a:cubicBezTo>
                  <a:close/>
                  <a:moveTo>
                    <a:pt x="279" y="203"/>
                  </a:moveTo>
                  <a:cubicBezTo>
                    <a:pt x="258" y="269"/>
                    <a:pt x="187" y="305"/>
                    <a:pt x="122" y="283"/>
                  </a:cubicBezTo>
                  <a:cubicBezTo>
                    <a:pt x="56" y="262"/>
                    <a:pt x="20" y="192"/>
                    <a:pt x="41" y="126"/>
                  </a:cubicBezTo>
                  <a:cubicBezTo>
                    <a:pt x="63" y="60"/>
                    <a:pt x="133" y="24"/>
                    <a:pt x="199" y="46"/>
                  </a:cubicBezTo>
                  <a:cubicBezTo>
                    <a:pt x="265" y="67"/>
                    <a:pt x="301" y="137"/>
                    <a:pt x="279" y="203"/>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46" name="Group 45"/>
            <p:cNvGrpSpPr/>
            <p:nvPr/>
          </p:nvGrpSpPr>
          <p:grpSpPr>
            <a:xfrm>
              <a:off x="3777007" y="2668012"/>
              <a:ext cx="1620000" cy="1620000"/>
              <a:chOff x="6964641" y="2706230"/>
              <a:chExt cx="1620000" cy="1620000"/>
            </a:xfrm>
          </p:grpSpPr>
          <p:sp>
            <p:nvSpPr>
              <p:cNvPr id="48" name="Oval 47"/>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49" name="Oval 48"/>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sp>
          <p:nvSpPr>
            <p:cNvPr id="47" name="Freeform 823"/>
            <p:cNvSpPr>
              <a:spLocks noEditPoints="1"/>
            </p:cNvSpPr>
            <p:nvPr/>
          </p:nvSpPr>
          <p:spPr bwMode="auto">
            <a:xfrm>
              <a:off x="4362030" y="3259752"/>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4137616" y="4156134"/>
            <a:ext cx="2118627" cy="2256856"/>
            <a:chOff x="4137616" y="4156134"/>
            <a:chExt cx="2118627" cy="2256856"/>
          </a:xfrm>
        </p:grpSpPr>
        <p:sp>
          <p:nvSpPr>
            <p:cNvPr id="51" name="Freeform 8"/>
            <p:cNvSpPr>
              <a:spLocks noEditPoints="1"/>
            </p:cNvSpPr>
            <p:nvPr/>
          </p:nvSpPr>
          <p:spPr bwMode="auto">
            <a:xfrm>
              <a:off x="4137616" y="4156134"/>
              <a:ext cx="2118627" cy="2256856"/>
            </a:xfrm>
            <a:custGeom>
              <a:avLst/>
              <a:gdLst>
                <a:gd name="T0" fmla="*/ 81 w 336"/>
                <a:gd name="T1" fmla="*/ 310 h 358"/>
                <a:gd name="T2" fmla="*/ 288 w 336"/>
                <a:gd name="T3" fmla="*/ 277 h 358"/>
                <a:gd name="T4" fmla="*/ 306 w 336"/>
                <a:gd name="T5" fmla="*/ 0 h 358"/>
                <a:gd name="T6" fmla="*/ 48 w 336"/>
                <a:gd name="T7" fmla="*/ 103 h 358"/>
                <a:gd name="T8" fmla="*/ 81 w 336"/>
                <a:gd name="T9" fmla="*/ 310 h 358"/>
                <a:gd name="T10" fmla="*/ 238 w 336"/>
                <a:gd name="T11" fmla="*/ 94 h 358"/>
                <a:gd name="T12" fmla="*/ 265 w 336"/>
                <a:gd name="T13" fmla="*/ 269 h 358"/>
                <a:gd name="T14" fmla="*/ 91 w 336"/>
                <a:gd name="T15" fmla="*/ 296 h 358"/>
                <a:gd name="T16" fmla="*/ 63 w 336"/>
                <a:gd name="T17" fmla="*/ 122 h 358"/>
                <a:gd name="T18" fmla="*/ 238 w 336"/>
                <a:gd name="T19" fmla="*/ 9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358">
                  <a:moveTo>
                    <a:pt x="81" y="310"/>
                  </a:moveTo>
                  <a:cubicBezTo>
                    <a:pt x="147" y="358"/>
                    <a:pt x="240" y="343"/>
                    <a:pt x="288" y="277"/>
                  </a:cubicBezTo>
                  <a:cubicBezTo>
                    <a:pt x="336" y="211"/>
                    <a:pt x="306" y="0"/>
                    <a:pt x="306" y="0"/>
                  </a:cubicBezTo>
                  <a:cubicBezTo>
                    <a:pt x="306" y="0"/>
                    <a:pt x="96" y="36"/>
                    <a:pt x="48" y="103"/>
                  </a:cubicBezTo>
                  <a:cubicBezTo>
                    <a:pt x="0" y="169"/>
                    <a:pt x="15" y="262"/>
                    <a:pt x="81" y="310"/>
                  </a:cubicBezTo>
                  <a:close/>
                  <a:moveTo>
                    <a:pt x="238" y="94"/>
                  </a:moveTo>
                  <a:cubicBezTo>
                    <a:pt x="294" y="135"/>
                    <a:pt x="306" y="213"/>
                    <a:pt x="265" y="269"/>
                  </a:cubicBezTo>
                  <a:cubicBezTo>
                    <a:pt x="225" y="325"/>
                    <a:pt x="147" y="337"/>
                    <a:pt x="91" y="296"/>
                  </a:cubicBezTo>
                  <a:cubicBezTo>
                    <a:pt x="35" y="256"/>
                    <a:pt x="22" y="178"/>
                    <a:pt x="63" y="122"/>
                  </a:cubicBezTo>
                  <a:cubicBezTo>
                    <a:pt x="104" y="66"/>
                    <a:pt x="182" y="53"/>
                    <a:pt x="238" y="9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52" name="Group 51"/>
            <p:cNvGrpSpPr/>
            <p:nvPr/>
          </p:nvGrpSpPr>
          <p:grpSpPr>
            <a:xfrm>
              <a:off x="4386929" y="4565504"/>
              <a:ext cx="1620000" cy="1620000"/>
              <a:chOff x="6964641" y="2706230"/>
              <a:chExt cx="1620000" cy="1620000"/>
            </a:xfrm>
          </p:grpSpPr>
          <p:sp>
            <p:nvSpPr>
              <p:cNvPr id="61" name="Oval 60"/>
              <p:cNvSpPr>
                <a:spLocks noChangeAspect="1" noChangeArrowheads="1"/>
              </p:cNvSpPr>
              <p:nvPr/>
            </p:nvSpPr>
            <p:spPr bwMode="auto">
              <a:xfrm flipV="1">
                <a:off x="6964641" y="2706230"/>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spect="1" noChangeArrowheads="1"/>
              </p:cNvSpPr>
              <p:nvPr/>
            </p:nvSpPr>
            <p:spPr bwMode="auto">
              <a:xfrm flipV="1">
                <a:off x="7084503" y="2832230"/>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4896679" y="5121318"/>
              <a:ext cx="599791" cy="446348"/>
              <a:chOff x="8236208" y="2550087"/>
              <a:chExt cx="188218" cy="175580"/>
            </a:xfrm>
            <a:solidFill>
              <a:schemeClr val="accent2"/>
            </a:solidFill>
          </p:grpSpPr>
          <p:sp>
            <p:nvSpPr>
              <p:cNvPr id="54"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cxnSp>
        <p:nvCxnSpPr>
          <p:cNvPr id="63" name="Straight Connector 62"/>
          <p:cNvCxnSpPr/>
          <p:nvPr/>
        </p:nvCxnSpPr>
        <p:spPr>
          <a:xfrm>
            <a:off x="8584641" y="3678436"/>
            <a:ext cx="2305293" cy="0"/>
          </a:xfrm>
          <a:prstGeom prst="line">
            <a:avLst/>
          </a:prstGeom>
          <a:ln>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a:off x="1691163" y="3483074"/>
            <a:ext cx="2079249" cy="0"/>
          </a:xfrm>
          <a:prstGeom prst="line">
            <a:avLst/>
          </a:prstGeom>
          <a:ln>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6852901" y="1679942"/>
            <a:ext cx="2305293" cy="0"/>
          </a:xfrm>
          <a:prstGeom prst="line">
            <a:avLst/>
          </a:prstGeom>
          <a:ln>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H="1">
            <a:off x="2227181" y="5531027"/>
            <a:ext cx="2079249" cy="0"/>
          </a:xfrm>
          <a:prstGeom prst="line">
            <a:avLst/>
          </a:prstGeom>
          <a:ln>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7954110" y="5133189"/>
            <a:ext cx="2305293" cy="0"/>
          </a:xfrm>
          <a:prstGeom prst="line">
            <a:avLst/>
          </a:prstGeom>
          <a:ln>
            <a:solidFill>
              <a:schemeClr val="accent2"/>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8414513" y="5203228"/>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69" name="TextBox 68"/>
          <p:cNvSpPr txBox="1"/>
          <p:nvPr/>
        </p:nvSpPr>
        <p:spPr>
          <a:xfrm>
            <a:off x="1707142" y="3541198"/>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70" name="TextBox 69"/>
          <p:cNvSpPr txBox="1"/>
          <p:nvPr/>
        </p:nvSpPr>
        <p:spPr>
          <a:xfrm>
            <a:off x="7312004" y="1741914"/>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71" name="TextBox 70"/>
          <p:cNvSpPr txBox="1"/>
          <p:nvPr/>
        </p:nvSpPr>
        <p:spPr>
          <a:xfrm>
            <a:off x="1698312" y="3034533"/>
            <a:ext cx="1071127" cy="461665"/>
          </a:xfrm>
          <a:prstGeom prst="rect">
            <a:avLst/>
          </a:prstGeom>
          <a:noFill/>
        </p:spPr>
        <p:txBody>
          <a:bodyPr wrap="none" rtlCol="0">
            <a:spAutoFit/>
          </a:bodyPr>
          <a:lstStyle/>
          <a:p>
            <a:r>
              <a:rPr lang="id-ID" sz="2400" b="1" smtClean="0">
                <a:solidFill>
                  <a:schemeClr val="tx1">
                    <a:lumMod val="50000"/>
                    <a:lumOff val="50000"/>
                  </a:schemeClr>
                </a:solidFill>
              </a:rPr>
              <a:t>Media </a:t>
            </a:r>
            <a:endParaRPr lang="id-ID" sz="2400" b="1" dirty="0">
              <a:solidFill>
                <a:schemeClr val="tx1">
                  <a:lumMod val="50000"/>
                  <a:lumOff val="50000"/>
                </a:schemeClr>
              </a:solidFill>
            </a:endParaRPr>
          </a:p>
        </p:txBody>
      </p:sp>
      <p:sp>
        <p:nvSpPr>
          <p:cNvPr id="72" name="TextBox 71"/>
          <p:cNvSpPr txBox="1"/>
          <p:nvPr/>
        </p:nvSpPr>
        <p:spPr>
          <a:xfrm>
            <a:off x="8156741" y="1226945"/>
            <a:ext cx="1007648" cy="461665"/>
          </a:xfrm>
          <a:prstGeom prst="rect">
            <a:avLst/>
          </a:prstGeom>
          <a:noFill/>
        </p:spPr>
        <p:txBody>
          <a:bodyPr wrap="none" rtlCol="0">
            <a:spAutoFit/>
          </a:bodyPr>
          <a:lstStyle/>
          <a:p>
            <a:r>
              <a:rPr lang="id-ID" sz="2400" b="1" smtClean="0">
                <a:solidFill>
                  <a:schemeClr val="tx1">
                    <a:lumMod val="50000"/>
                    <a:lumOff val="50000"/>
                  </a:schemeClr>
                </a:solidFill>
              </a:rPr>
              <a:t>Writer</a:t>
            </a:r>
            <a:endParaRPr lang="id-ID" sz="2400" b="1" dirty="0">
              <a:solidFill>
                <a:schemeClr val="tx1">
                  <a:lumMod val="50000"/>
                  <a:lumOff val="50000"/>
                </a:schemeClr>
              </a:solidFill>
            </a:endParaRPr>
          </a:p>
        </p:txBody>
      </p:sp>
      <p:sp>
        <p:nvSpPr>
          <p:cNvPr id="73" name="TextBox 72"/>
          <p:cNvSpPr txBox="1"/>
          <p:nvPr/>
        </p:nvSpPr>
        <p:spPr>
          <a:xfrm>
            <a:off x="8496028" y="4666362"/>
            <a:ext cx="1809663" cy="461665"/>
          </a:xfrm>
          <a:prstGeom prst="rect">
            <a:avLst/>
          </a:prstGeom>
          <a:noFill/>
        </p:spPr>
        <p:txBody>
          <a:bodyPr wrap="none" rtlCol="0">
            <a:spAutoFit/>
          </a:bodyPr>
          <a:lstStyle/>
          <a:p>
            <a:r>
              <a:rPr lang="id-ID" sz="2400" b="1" smtClean="0">
                <a:solidFill>
                  <a:schemeClr val="tx1">
                    <a:lumMod val="50000"/>
                    <a:lumOff val="50000"/>
                  </a:schemeClr>
                </a:solidFill>
              </a:rPr>
              <a:t>News Center</a:t>
            </a:r>
            <a:endParaRPr lang="id-ID" sz="2400" b="1" dirty="0">
              <a:solidFill>
                <a:schemeClr val="tx1">
                  <a:lumMod val="50000"/>
                  <a:lumOff val="50000"/>
                </a:schemeClr>
              </a:solidFill>
            </a:endParaRPr>
          </a:p>
        </p:txBody>
      </p:sp>
      <p:sp>
        <p:nvSpPr>
          <p:cNvPr id="74" name="TextBox 73"/>
          <p:cNvSpPr txBox="1"/>
          <p:nvPr/>
        </p:nvSpPr>
        <p:spPr>
          <a:xfrm>
            <a:off x="9092509" y="3694787"/>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75" name="TextBox 74"/>
          <p:cNvSpPr txBox="1"/>
          <p:nvPr/>
        </p:nvSpPr>
        <p:spPr>
          <a:xfrm>
            <a:off x="9737311" y="3225188"/>
            <a:ext cx="1152623" cy="461665"/>
          </a:xfrm>
          <a:prstGeom prst="rect">
            <a:avLst/>
          </a:prstGeom>
          <a:noFill/>
        </p:spPr>
        <p:txBody>
          <a:bodyPr wrap="none" rtlCol="0">
            <a:spAutoFit/>
          </a:bodyPr>
          <a:lstStyle/>
          <a:p>
            <a:r>
              <a:rPr lang="id-ID" sz="2400" b="1" smtClean="0">
                <a:solidFill>
                  <a:schemeClr val="tx1">
                    <a:lumMod val="50000"/>
                    <a:lumOff val="50000"/>
                  </a:schemeClr>
                </a:solidFill>
              </a:rPr>
              <a:t>Storage</a:t>
            </a:r>
            <a:endParaRPr lang="id-ID" sz="2400" b="1" dirty="0">
              <a:solidFill>
                <a:schemeClr val="tx1">
                  <a:lumMod val="50000"/>
                  <a:lumOff val="50000"/>
                </a:schemeClr>
              </a:solidFill>
            </a:endParaRPr>
          </a:p>
        </p:txBody>
      </p:sp>
      <p:sp>
        <p:nvSpPr>
          <p:cNvPr id="76" name="TextBox 75"/>
          <p:cNvSpPr txBox="1"/>
          <p:nvPr/>
        </p:nvSpPr>
        <p:spPr>
          <a:xfrm>
            <a:off x="2168724" y="5555461"/>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77" name="TextBox 76"/>
          <p:cNvSpPr txBox="1"/>
          <p:nvPr/>
        </p:nvSpPr>
        <p:spPr>
          <a:xfrm>
            <a:off x="2159894" y="5048796"/>
            <a:ext cx="1512273" cy="461665"/>
          </a:xfrm>
          <a:prstGeom prst="rect">
            <a:avLst/>
          </a:prstGeom>
          <a:noFill/>
        </p:spPr>
        <p:txBody>
          <a:bodyPr wrap="none" rtlCol="0">
            <a:spAutoFit/>
          </a:bodyPr>
          <a:lstStyle/>
          <a:p>
            <a:r>
              <a:rPr lang="id-ID" sz="2400" b="1" smtClean="0">
                <a:solidFill>
                  <a:schemeClr val="tx1">
                    <a:lumMod val="50000"/>
                    <a:lumOff val="50000"/>
                  </a:schemeClr>
                </a:solidFill>
              </a:rPr>
              <a:t>Document</a:t>
            </a:r>
            <a:endParaRPr lang="id-ID" sz="2400" b="1" dirty="0">
              <a:solidFill>
                <a:schemeClr val="tx1">
                  <a:lumMod val="50000"/>
                  <a:lumOff val="50000"/>
                </a:schemeClr>
              </a:solidFill>
            </a:endParaRPr>
          </a:p>
        </p:txBody>
      </p:sp>
    </p:spTree>
    <p:extLst>
      <p:ext uri="{BB962C8B-B14F-4D97-AF65-F5344CB8AC3E}">
        <p14:creationId xmlns:p14="http://schemas.microsoft.com/office/powerpoint/2010/main" val="190085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fade">
                                      <p:cBhvr>
                                        <p:cTn id="25" dur="500"/>
                                        <p:tgtEl>
                                          <p:spTgt spid="7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8"/>
                                        </p:tgtEl>
                                        <p:attrNameLst>
                                          <p:attrName>style.visibility</p:attrName>
                                        </p:attrNameLst>
                                      </p:cBhvr>
                                      <p:to>
                                        <p:strVal val="visible"/>
                                      </p:to>
                                    </p:set>
                                    <p:animEffect transition="in" filter="fade">
                                      <p:cBhvr>
                                        <p:cTn id="28" dur="500"/>
                                        <p:tgtEl>
                                          <p:spTgt spid="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fade">
                                      <p:cBhvr>
                                        <p:cTn id="31" dur="500"/>
                                        <p:tgtEl>
                                          <p:spTgt spid="7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8" grpId="0"/>
      <p:bldP spid="69" grpId="0"/>
      <p:bldP spid="70" grpId="0"/>
      <p:bldP spid="74" grpId="0"/>
      <p:bldP spid="7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Stair Infographic</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43</a:t>
              </a:fld>
              <a:endParaRPr lang="en-US" sz="1000" dirty="0">
                <a:solidFill>
                  <a:schemeClr val="bg1"/>
                </a:solidFill>
                <a:latin typeface="Lato" pitchFamily="34" charset="0"/>
              </a:endParaRPr>
            </a:p>
          </p:txBody>
        </p:sp>
      </p:grpSp>
      <p:grpSp>
        <p:nvGrpSpPr>
          <p:cNvPr id="9" name="Group 8"/>
          <p:cNvGrpSpPr>
            <a:grpSpLocks noChangeAspect="1"/>
          </p:cNvGrpSpPr>
          <p:nvPr/>
        </p:nvGrpSpPr>
        <p:grpSpPr bwMode="auto">
          <a:xfrm>
            <a:off x="3309959" y="2624741"/>
            <a:ext cx="6938963" cy="4130675"/>
            <a:chOff x="1076" y="1204"/>
            <a:chExt cx="4371" cy="2602"/>
          </a:xfrm>
        </p:grpSpPr>
        <p:sp>
          <p:nvSpPr>
            <p:cNvPr id="10" name="Freeform 5"/>
            <p:cNvSpPr>
              <a:spLocks/>
            </p:cNvSpPr>
            <p:nvPr/>
          </p:nvSpPr>
          <p:spPr bwMode="auto">
            <a:xfrm>
              <a:off x="3031" y="1204"/>
              <a:ext cx="2416" cy="614"/>
            </a:xfrm>
            <a:custGeom>
              <a:avLst/>
              <a:gdLst>
                <a:gd name="T0" fmla="*/ 0 w 2416"/>
                <a:gd name="T1" fmla="*/ 86 h 614"/>
                <a:gd name="T2" fmla="*/ 0 w 2416"/>
                <a:gd name="T3" fmla="*/ 281 h 614"/>
                <a:gd name="T4" fmla="*/ 1687 w 2416"/>
                <a:gd name="T5" fmla="*/ 614 h 614"/>
                <a:gd name="T6" fmla="*/ 2416 w 2416"/>
                <a:gd name="T7" fmla="*/ 369 h 614"/>
                <a:gd name="T8" fmla="*/ 2416 w 2416"/>
                <a:gd name="T9" fmla="*/ 148 h 614"/>
                <a:gd name="T10" fmla="*/ 830 w 2416"/>
                <a:gd name="T11" fmla="*/ 0 h 614"/>
                <a:gd name="T12" fmla="*/ 0 w 2416"/>
                <a:gd name="T13" fmla="*/ 86 h 614"/>
              </a:gdLst>
              <a:ahLst/>
              <a:cxnLst>
                <a:cxn ang="0">
                  <a:pos x="T0" y="T1"/>
                </a:cxn>
                <a:cxn ang="0">
                  <a:pos x="T2" y="T3"/>
                </a:cxn>
                <a:cxn ang="0">
                  <a:pos x="T4" y="T5"/>
                </a:cxn>
                <a:cxn ang="0">
                  <a:pos x="T6" y="T7"/>
                </a:cxn>
                <a:cxn ang="0">
                  <a:pos x="T8" y="T9"/>
                </a:cxn>
                <a:cxn ang="0">
                  <a:pos x="T10" y="T11"/>
                </a:cxn>
                <a:cxn ang="0">
                  <a:pos x="T12" y="T13"/>
                </a:cxn>
              </a:cxnLst>
              <a:rect l="0" t="0" r="r" b="b"/>
              <a:pathLst>
                <a:path w="2416" h="614">
                  <a:moveTo>
                    <a:pt x="0" y="86"/>
                  </a:moveTo>
                  <a:lnTo>
                    <a:pt x="0" y="281"/>
                  </a:lnTo>
                  <a:lnTo>
                    <a:pt x="1687" y="614"/>
                  </a:lnTo>
                  <a:lnTo>
                    <a:pt x="2416" y="369"/>
                  </a:lnTo>
                  <a:lnTo>
                    <a:pt x="2416" y="148"/>
                  </a:lnTo>
                  <a:lnTo>
                    <a:pt x="830" y="0"/>
                  </a:lnTo>
                  <a:lnTo>
                    <a:pt x="0" y="8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a:off x="1076" y="2095"/>
              <a:ext cx="2100" cy="1711"/>
            </a:xfrm>
            <a:custGeom>
              <a:avLst/>
              <a:gdLst>
                <a:gd name="T0" fmla="*/ 0 w 2100"/>
                <a:gd name="T1" fmla="*/ 124 h 1711"/>
                <a:gd name="T2" fmla="*/ 0 w 2100"/>
                <a:gd name="T3" fmla="*/ 318 h 1711"/>
                <a:gd name="T4" fmla="*/ 1274 w 2100"/>
                <a:gd name="T5" fmla="*/ 1711 h 1711"/>
                <a:gd name="T6" fmla="*/ 2100 w 2100"/>
                <a:gd name="T7" fmla="*/ 1249 h 1711"/>
                <a:gd name="T8" fmla="*/ 2100 w 2100"/>
                <a:gd name="T9" fmla="*/ 942 h 1711"/>
                <a:gd name="T10" fmla="*/ 576 w 2100"/>
                <a:gd name="T11" fmla="*/ 0 h 1711"/>
                <a:gd name="T12" fmla="*/ 0 w 2100"/>
                <a:gd name="T13" fmla="*/ 124 h 1711"/>
              </a:gdLst>
              <a:ahLst/>
              <a:cxnLst>
                <a:cxn ang="0">
                  <a:pos x="T0" y="T1"/>
                </a:cxn>
                <a:cxn ang="0">
                  <a:pos x="T2" y="T3"/>
                </a:cxn>
                <a:cxn ang="0">
                  <a:pos x="T4" y="T5"/>
                </a:cxn>
                <a:cxn ang="0">
                  <a:pos x="T6" y="T7"/>
                </a:cxn>
                <a:cxn ang="0">
                  <a:pos x="T8" y="T9"/>
                </a:cxn>
                <a:cxn ang="0">
                  <a:pos x="T10" y="T11"/>
                </a:cxn>
                <a:cxn ang="0">
                  <a:pos x="T12" y="T13"/>
                </a:cxn>
              </a:cxnLst>
              <a:rect l="0" t="0" r="r" b="b"/>
              <a:pathLst>
                <a:path w="2100" h="1711">
                  <a:moveTo>
                    <a:pt x="0" y="124"/>
                  </a:moveTo>
                  <a:lnTo>
                    <a:pt x="0" y="318"/>
                  </a:lnTo>
                  <a:lnTo>
                    <a:pt x="1274" y="1711"/>
                  </a:lnTo>
                  <a:lnTo>
                    <a:pt x="2100" y="1249"/>
                  </a:lnTo>
                  <a:lnTo>
                    <a:pt x="2100" y="942"/>
                  </a:lnTo>
                  <a:lnTo>
                    <a:pt x="576" y="0"/>
                  </a:lnTo>
                  <a:lnTo>
                    <a:pt x="0" y="12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1076" y="2095"/>
              <a:ext cx="2100" cy="1348"/>
            </a:xfrm>
            <a:custGeom>
              <a:avLst/>
              <a:gdLst>
                <a:gd name="T0" fmla="*/ 0 w 2100"/>
                <a:gd name="T1" fmla="*/ 124 h 1348"/>
                <a:gd name="T2" fmla="*/ 576 w 2100"/>
                <a:gd name="T3" fmla="*/ 0 h 1348"/>
                <a:gd name="T4" fmla="*/ 2100 w 2100"/>
                <a:gd name="T5" fmla="*/ 942 h 1348"/>
                <a:gd name="T6" fmla="*/ 1274 w 2100"/>
                <a:gd name="T7" fmla="*/ 1348 h 1348"/>
                <a:gd name="T8" fmla="*/ 0 w 2100"/>
                <a:gd name="T9" fmla="*/ 124 h 1348"/>
              </a:gdLst>
              <a:ahLst/>
              <a:cxnLst>
                <a:cxn ang="0">
                  <a:pos x="T0" y="T1"/>
                </a:cxn>
                <a:cxn ang="0">
                  <a:pos x="T2" y="T3"/>
                </a:cxn>
                <a:cxn ang="0">
                  <a:pos x="T4" y="T5"/>
                </a:cxn>
                <a:cxn ang="0">
                  <a:pos x="T6" y="T7"/>
                </a:cxn>
                <a:cxn ang="0">
                  <a:pos x="T8" y="T9"/>
                </a:cxn>
              </a:cxnLst>
              <a:rect l="0" t="0" r="r" b="b"/>
              <a:pathLst>
                <a:path w="2100" h="1348">
                  <a:moveTo>
                    <a:pt x="0" y="124"/>
                  </a:moveTo>
                  <a:lnTo>
                    <a:pt x="576" y="0"/>
                  </a:lnTo>
                  <a:lnTo>
                    <a:pt x="2100" y="942"/>
                  </a:lnTo>
                  <a:lnTo>
                    <a:pt x="1274" y="1348"/>
                  </a:lnTo>
                  <a:lnTo>
                    <a:pt x="0" y="124"/>
                  </a:lnTo>
                  <a:close/>
                </a:path>
              </a:pathLst>
            </a:custGeom>
            <a:solidFill>
              <a:srgbClr val="4E6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8"/>
            <p:cNvSpPr>
              <a:spLocks/>
            </p:cNvSpPr>
            <p:nvPr/>
          </p:nvSpPr>
          <p:spPr bwMode="auto">
            <a:xfrm>
              <a:off x="1652" y="1786"/>
              <a:ext cx="2299" cy="1251"/>
            </a:xfrm>
            <a:custGeom>
              <a:avLst/>
              <a:gdLst>
                <a:gd name="T0" fmla="*/ 0 w 2299"/>
                <a:gd name="T1" fmla="*/ 114 h 1251"/>
                <a:gd name="T2" fmla="*/ 0 w 2299"/>
                <a:gd name="T3" fmla="*/ 309 h 1251"/>
                <a:gd name="T4" fmla="*/ 1524 w 2299"/>
                <a:gd name="T5" fmla="*/ 1251 h 1251"/>
                <a:gd name="T6" fmla="*/ 2299 w 2299"/>
                <a:gd name="T7" fmla="*/ 871 h 1251"/>
                <a:gd name="T8" fmla="*/ 2299 w 2299"/>
                <a:gd name="T9" fmla="*/ 607 h 1251"/>
                <a:gd name="T10" fmla="*/ 638 w 2299"/>
                <a:gd name="T11" fmla="*/ 0 h 1251"/>
                <a:gd name="T12" fmla="*/ 0 w 2299"/>
                <a:gd name="T13" fmla="*/ 114 h 1251"/>
              </a:gdLst>
              <a:ahLst/>
              <a:cxnLst>
                <a:cxn ang="0">
                  <a:pos x="T0" y="T1"/>
                </a:cxn>
                <a:cxn ang="0">
                  <a:pos x="T2" y="T3"/>
                </a:cxn>
                <a:cxn ang="0">
                  <a:pos x="T4" y="T5"/>
                </a:cxn>
                <a:cxn ang="0">
                  <a:pos x="T6" y="T7"/>
                </a:cxn>
                <a:cxn ang="0">
                  <a:pos x="T8" y="T9"/>
                </a:cxn>
                <a:cxn ang="0">
                  <a:pos x="T10" y="T11"/>
                </a:cxn>
                <a:cxn ang="0">
                  <a:pos x="T12" y="T13"/>
                </a:cxn>
              </a:cxnLst>
              <a:rect l="0" t="0" r="r" b="b"/>
              <a:pathLst>
                <a:path w="2299" h="1251">
                  <a:moveTo>
                    <a:pt x="0" y="114"/>
                  </a:moveTo>
                  <a:lnTo>
                    <a:pt x="0" y="309"/>
                  </a:lnTo>
                  <a:lnTo>
                    <a:pt x="1524" y="1251"/>
                  </a:lnTo>
                  <a:lnTo>
                    <a:pt x="2299" y="871"/>
                  </a:lnTo>
                  <a:lnTo>
                    <a:pt x="2299" y="607"/>
                  </a:lnTo>
                  <a:lnTo>
                    <a:pt x="638" y="0"/>
                  </a:lnTo>
                  <a:lnTo>
                    <a:pt x="0" y="11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9"/>
            <p:cNvSpPr>
              <a:spLocks/>
            </p:cNvSpPr>
            <p:nvPr/>
          </p:nvSpPr>
          <p:spPr bwMode="auto">
            <a:xfrm>
              <a:off x="1652" y="1786"/>
              <a:ext cx="2299" cy="933"/>
            </a:xfrm>
            <a:custGeom>
              <a:avLst/>
              <a:gdLst>
                <a:gd name="T0" fmla="*/ 0 w 2299"/>
                <a:gd name="T1" fmla="*/ 114 h 933"/>
                <a:gd name="T2" fmla="*/ 638 w 2299"/>
                <a:gd name="T3" fmla="*/ 0 h 933"/>
                <a:gd name="T4" fmla="*/ 2299 w 2299"/>
                <a:gd name="T5" fmla="*/ 607 h 933"/>
                <a:gd name="T6" fmla="*/ 1524 w 2299"/>
                <a:gd name="T7" fmla="*/ 933 h 933"/>
                <a:gd name="T8" fmla="*/ 0 w 2299"/>
                <a:gd name="T9" fmla="*/ 114 h 933"/>
              </a:gdLst>
              <a:ahLst/>
              <a:cxnLst>
                <a:cxn ang="0">
                  <a:pos x="T0" y="T1"/>
                </a:cxn>
                <a:cxn ang="0">
                  <a:pos x="T2" y="T3"/>
                </a:cxn>
                <a:cxn ang="0">
                  <a:pos x="T4" y="T5"/>
                </a:cxn>
                <a:cxn ang="0">
                  <a:pos x="T6" y="T7"/>
                </a:cxn>
                <a:cxn ang="0">
                  <a:pos x="T8" y="T9"/>
                </a:cxn>
              </a:cxnLst>
              <a:rect l="0" t="0" r="r" b="b"/>
              <a:pathLst>
                <a:path w="2299" h="933">
                  <a:moveTo>
                    <a:pt x="0" y="114"/>
                  </a:moveTo>
                  <a:lnTo>
                    <a:pt x="638" y="0"/>
                  </a:lnTo>
                  <a:lnTo>
                    <a:pt x="2299" y="607"/>
                  </a:lnTo>
                  <a:lnTo>
                    <a:pt x="1524" y="933"/>
                  </a:lnTo>
                  <a:lnTo>
                    <a:pt x="0" y="114"/>
                  </a:lnTo>
                  <a:close/>
                </a:path>
              </a:pathLst>
            </a:custGeom>
            <a:solidFill>
              <a:srgbClr val="FAA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2290" y="1485"/>
              <a:ext cx="2428" cy="908"/>
            </a:xfrm>
            <a:custGeom>
              <a:avLst/>
              <a:gdLst>
                <a:gd name="T0" fmla="*/ 0 w 2428"/>
                <a:gd name="T1" fmla="*/ 107 h 908"/>
                <a:gd name="T2" fmla="*/ 0 w 2428"/>
                <a:gd name="T3" fmla="*/ 301 h 908"/>
                <a:gd name="T4" fmla="*/ 1661 w 2428"/>
                <a:gd name="T5" fmla="*/ 908 h 908"/>
                <a:gd name="T6" fmla="*/ 2428 w 2428"/>
                <a:gd name="T7" fmla="*/ 584 h 908"/>
                <a:gd name="T8" fmla="*/ 2428 w 2428"/>
                <a:gd name="T9" fmla="*/ 333 h 908"/>
                <a:gd name="T10" fmla="*/ 741 w 2428"/>
                <a:gd name="T11" fmla="*/ 0 h 908"/>
                <a:gd name="T12" fmla="*/ 0 w 2428"/>
                <a:gd name="T13" fmla="*/ 107 h 908"/>
              </a:gdLst>
              <a:ahLst/>
              <a:cxnLst>
                <a:cxn ang="0">
                  <a:pos x="T0" y="T1"/>
                </a:cxn>
                <a:cxn ang="0">
                  <a:pos x="T2" y="T3"/>
                </a:cxn>
                <a:cxn ang="0">
                  <a:pos x="T4" y="T5"/>
                </a:cxn>
                <a:cxn ang="0">
                  <a:pos x="T6" y="T7"/>
                </a:cxn>
                <a:cxn ang="0">
                  <a:pos x="T8" y="T9"/>
                </a:cxn>
                <a:cxn ang="0">
                  <a:pos x="T10" y="T11"/>
                </a:cxn>
                <a:cxn ang="0">
                  <a:pos x="T12" y="T13"/>
                </a:cxn>
              </a:cxnLst>
              <a:rect l="0" t="0" r="r" b="b"/>
              <a:pathLst>
                <a:path w="2428" h="908">
                  <a:moveTo>
                    <a:pt x="0" y="107"/>
                  </a:moveTo>
                  <a:lnTo>
                    <a:pt x="0" y="301"/>
                  </a:lnTo>
                  <a:lnTo>
                    <a:pt x="1661" y="908"/>
                  </a:lnTo>
                  <a:lnTo>
                    <a:pt x="2428" y="584"/>
                  </a:lnTo>
                  <a:lnTo>
                    <a:pt x="2428" y="333"/>
                  </a:lnTo>
                  <a:lnTo>
                    <a:pt x="741" y="0"/>
                  </a:lnTo>
                  <a:lnTo>
                    <a:pt x="0" y="10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2290" y="1485"/>
              <a:ext cx="2428" cy="593"/>
            </a:xfrm>
            <a:custGeom>
              <a:avLst/>
              <a:gdLst>
                <a:gd name="T0" fmla="*/ 0 w 2428"/>
                <a:gd name="T1" fmla="*/ 107 h 593"/>
                <a:gd name="T2" fmla="*/ 741 w 2428"/>
                <a:gd name="T3" fmla="*/ 0 h 593"/>
                <a:gd name="T4" fmla="*/ 2428 w 2428"/>
                <a:gd name="T5" fmla="*/ 333 h 593"/>
                <a:gd name="T6" fmla="*/ 1661 w 2428"/>
                <a:gd name="T7" fmla="*/ 593 h 593"/>
                <a:gd name="T8" fmla="*/ 0 w 2428"/>
                <a:gd name="T9" fmla="*/ 107 h 593"/>
              </a:gdLst>
              <a:ahLst/>
              <a:cxnLst>
                <a:cxn ang="0">
                  <a:pos x="T0" y="T1"/>
                </a:cxn>
                <a:cxn ang="0">
                  <a:pos x="T2" y="T3"/>
                </a:cxn>
                <a:cxn ang="0">
                  <a:pos x="T4" y="T5"/>
                </a:cxn>
                <a:cxn ang="0">
                  <a:pos x="T6" y="T7"/>
                </a:cxn>
                <a:cxn ang="0">
                  <a:pos x="T8" y="T9"/>
                </a:cxn>
              </a:cxnLst>
              <a:rect l="0" t="0" r="r" b="b"/>
              <a:pathLst>
                <a:path w="2428" h="593">
                  <a:moveTo>
                    <a:pt x="0" y="107"/>
                  </a:moveTo>
                  <a:lnTo>
                    <a:pt x="741" y="0"/>
                  </a:lnTo>
                  <a:lnTo>
                    <a:pt x="2428" y="333"/>
                  </a:lnTo>
                  <a:lnTo>
                    <a:pt x="1661" y="593"/>
                  </a:lnTo>
                  <a:lnTo>
                    <a:pt x="0" y="107"/>
                  </a:lnTo>
                  <a:close/>
                </a:path>
              </a:pathLst>
            </a:custGeom>
            <a:solidFill>
              <a:srgbClr val="36A7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3031" y="1204"/>
              <a:ext cx="2416" cy="324"/>
            </a:xfrm>
            <a:custGeom>
              <a:avLst/>
              <a:gdLst>
                <a:gd name="T0" fmla="*/ 0 w 2416"/>
                <a:gd name="T1" fmla="*/ 86 h 324"/>
                <a:gd name="T2" fmla="*/ 830 w 2416"/>
                <a:gd name="T3" fmla="*/ 0 h 324"/>
                <a:gd name="T4" fmla="*/ 2416 w 2416"/>
                <a:gd name="T5" fmla="*/ 148 h 324"/>
                <a:gd name="T6" fmla="*/ 1687 w 2416"/>
                <a:gd name="T7" fmla="*/ 324 h 324"/>
                <a:gd name="T8" fmla="*/ 0 w 2416"/>
                <a:gd name="T9" fmla="*/ 86 h 324"/>
              </a:gdLst>
              <a:ahLst/>
              <a:cxnLst>
                <a:cxn ang="0">
                  <a:pos x="T0" y="T1"/>
                </a:cxn>
                <a:cxn ang="0">
                  <a:pos x="T2" y="T3"/>
                </a:cxn>
                <a:cxn ang="0">
                  <a:pos x="T4" y="T5"/>
                </a:cxn>
                <a:cxn ang="0">
                  <a:pos x="T6" y="T7"/>
                </a:cxn>
                <a:cxn ang="0">
                  <a:pos x="T8" y="T9"/>
                </a:cxn>
              </a:cxnLst>
              <a:rect l="0" t="0" r="r" b="b"/>
              <a:pathLst>
                <a:path w="2416" h="324">
                  <a:moveTo>
                    <a:pt x="0" y="86"/>
                  </a:moveTo>
                  <a:lnTo>
                    <a:pt x="830" y="0"/>
                  </a:lnTo>
                  <a:lnTo>
                    <a:pt x="2416" y="148"/>
                  </a:lnTo>
                  <a:lnTo>
                    <a:pt x="1687" y="324"/>
                  </a:lnTo>
                  <a:lnTo>
                    <a:pt x="0" y="86"/>
                  </a:lnTo>
                  <a:close/>
                </a:path>
              </a:pathLst>
            </a:custGeom>
            <a:solidFill>
              <a:srgbClr val="8AB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2290" y="1485"/>
              <a:ext cx="2428" cy="593"/>
            </a:xfrm>
            <a:custGeom>
              <a:avLst/>
              <a:gdLst>
                <a:gd name="T0" fmla="*/ 0 w 2428"/>
                <a:gd name="T1" fmla="*/ 107 h 593"/>
                <a:gd name="T2" fmla="*/ 741 w 2428"/>
                <a:gd name="T3" fmla="*/ 0 h 593"/>
                <a:gd name="T4" fmla="*/ 2428 w 2428"/>
                <a:gd name="T5" fmla="*/ 333 h 593"/>
                <a:gd name="T6" fmla="*/ 1661 w 2428"/>
                <a:gd name="T7" fmla="*/ 593 h 593"/>
                <a:gd name="T8" fmla="*/ 0 w 2428"/>
                <a:gd name="T9" fmla="*/ 107 h 593"/>
              </a:gdLst>
              <a:ahLst/>
              <a:cxnLst>
                <a:cxn ang="0">
                  <a:pos x="T0" y="T1"/>
                </a:cxn>
                <a:cxn ang="0">
                  <a:pos x="T2" y="T3"/>
                </a:cxn>
                <a:cxn ang="0">
                  <a:pos x="T4" y="T5"/>
                </a:cxn>
                <a:cxn ang="0">
                  <a:pos x="T6" y="T7"/>
                </a:cxn>
                <a:cxn ang="0">
                  <a:pos x="T8" y="T9"/>
                </a:cxn>
              </a:cxnLst>
              <a:rect l="0" t="0" r="r" b="b"/>
              <a:pathLst>
                <a:path w="2428" h="593">
                  <a:moveTo>
                    <a:pt x="0" y="107"/>
                  </a:moveTo>
                  <a:lnTo>
                    <a:pt x="741" y="0"/>
                  </a:lnTo>
                  <a:lnTo>
                    <a:pt x="2428" y="333"/>
                  </a:lnTo>
                  <a:lnTo>
                    <a:pt x="1661" y="593"/>
                  </a:lnTo>
                  <a:lnTo>
                    <a:pt x="0" y="10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4"/>
            <p:cNvSpPr>
              <a:spLocks/>
            </p:cNvSpPr>
            <p:nvPr/>
          </p:nvSpPr>
          <p:spPr bwMode="auto">
            <a:xfrm>
              <a:off x="3031" y="1204"/>
              <a:ext cx="2416" cy="324"/>
            </a:xfrm>
            <a:custGeom>
              <a:avLst/>
              <a:gdLst>
                <a:gd name="T0" fmla="*/ 0 w 2416"/>
                <a:gd name="T1" fmla="*/ 86 h 324"/>
                <a:gd name="T2" fmla="*/ 830 w 2416"/>
                <a:gd name="T3" fmla="*/ 0 h 324"/>
                <a:gd name="T4" fmla="*/ 2416 w 2416"/>
                <a:gd name="T5" fmla="*/ 148 h 324"/>
                <a:gd name="T6" fmla="*/ 1687 w 2416"/>
                <a:gd name="T7" fmla="*/ 324 h 324"/>
                <a:gd name="T8" fmla="*/ 0 w 2416"/>
                <a:gd name="T9" fmla="*/ 86 h 324"/>
              </a:gdLst>
              <a:ahLst/>
              <a:cxnLst>
                <a:cxn ang="0">
                  <a:pos x="T0" y="T1"/>
                </a:cxn>
                <a:cxn ang="0">
                  <a:pos x="T2" y="T3"/>
                </a:cxn>
                <a:cxn ang="0">
                  <a:pos x="T4" y="T5"/>
                </a:cxn>
                <a:cxn ang="0">
                  <a:pos x="T6" y="T7"/>
                </a:cxn>
                <a:cxn ang="0">
                  <a:pos x="T8" y="T9"/>
                </a:cxn>
              </a:cxnLst>
              <a:rect l="0" t="0" r="r" b="b"/>
              <a:pathLst>
                <a:path w="2416" h="324">
                  <a:moveTo>
                    <a:pt x="0" y="86"/>
                  </a:moveTo>
                  <a:lnTo>
                    <a:pt x="830" y="0"/>
                  </a:lnTo>
                  <a:lnTo>
                    <a:pt x="2416" y="148"/>
                  </a:lnTo>
                  <a:lnTo>
                    <a:pt x="1687" y="324"/>
                  </a:lnTo>
                  <a:lnTo>
                    <a:pt x="0" y="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5"/>
            <p:cNvSpPr>
              <a:spLocks/>
            </p:cNvSpPr>
            <p:nvPr/>
          </p:nvSpPr>
          <p:spPr bwMode="auto">
            <a:xfrm>
              <a:off x="1652" y="1786"/>
              <a:ext cx="2299" cy="933"/>
            </a:xfrm>
            <a:custGeom>
              <a:avLst/>
              <a:gdLst>
                <a:gd name="T0" fmla="*/ 0 w 2299"/>
                <a:gd name="T1" fmla="*/ 114 h 933"/>
                <a:gd name="T2" fmla="*/ 638 w 2299"/>
                <a:gd name="T3" fmla="*/ 0 h 933"/>
                <a:gd name="T4" fmla="*/ 2299 w 2299"/>
                <a:gd name="T5" fmla="*/ 607 h 933"/>
                <a:gd name="T6" fmla="*/ 1524 w 2299"/>
                <a:gd name="T7" fmla="*/ 933 h 933"/>
                <a:gd name="T8" fmla="*/ 0 w 2299"/>
                <a:gd name="T9" fmla="*/ 114 h 933"/>
              </a:gdLst>
              <a:ahLst/>
              <a:cxnLst>
                <a:cxn ang="0">
                  <a:pos x="T0" y="T1"/>
                </a:cxn>
                <a:cxn ang="0">
                  <a:pos x="T2" y="T3"/>
                </a:cxn>
                <a:cxn ang="0">
                  <a:pos x="T4" y="T5"/>
                </a:cxn>
                <a:cxn ang="0">
                  <a:pos x="T6" y="T7"/>
                </a:cxn>
                <a:cxn ang="0">
                  <a:pos x="T8" y="T9"/>
                </a:cxn>
              </a:cxnLst>
              <a:rect l="0" t="0" r="r" b="b"/>
              <a:pathLst>
                <a:path w="2299" h="933">
                  <a:moveTo>
                    <a:pt x="0" y="114"/>
                  </a:moveTo>
                  <a:lnTo>
                    <a:pt x="638" y="0"/>
                  </a:lnTo>
                  <a:lnTo>
                    <a:pt x="2299" y="607"/>
                  </a:lnTo>
                  <a:lnTo>
                    <a:pt x="1524" y="933"/>
                  </a:lnTo>
                  <a:lnTo>
                    <a:pt x="0" y="114"/>
                  </a:lnTo>
                  <a:close/>
                </a:path>
              </a:pathLst>
            </a:custGeom>
            <a:solidFill>
              <a:srgbClr val="FAAD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1652" y="1786"/>
              <a:ext cx="2299" cy="933"/>
            </a:xfrm>
            <a:custGeom>
              <a:avLst/>
              <a:gdLst>
                <a:gd name="T0" fmla="*/ 0 w 2299"/>
                <a:gd name="T1" fmla="*/ 114 h 933"/>
                <a:gd name="T2" fmla="*/ 638 w 2299"/>
                <a:gd name="T3" fmla="*/ 0 h 933"/>
                <a:gd name="T4" fmla="*/ 2299 w 2299"/>
                <a:gd name="T5" fmla="*/ 607 h 933"/>
                <a:gd name="T6" fmla="*/ 1524 w 2299"/>
                <a:gd name="T7" fmla="*/ 933 h 933"/>
                <a:gd name="T8" fmla="*/ 0 w 2299"/>
                <a:gd name="T9" fmla="*/ 114 h 933"/>
              </a:gdLst>
              <a:ahLst/>
              <a:cxnLst>
                <a:cxn ang="0">
                  <a:pos x="T0" y="T1"/>
                </a:cxn>
                <a:cxn ang="0">
                  <a:pos x="T2" y="T3"/>
                </a:cxn>
                <a:cxn ang="0">
                  <a:pos x="T4" y="T5"/>
                </a:cxn>
                <a:cxn ang="0">
                  <a:pos x="T6" y="T7"/>
                </a:cxn>
                <a:cxn ang="0">
                  <a:pos x="T8" y="T9"/>
                </a:cxn>
              </a:cxnLst>
              <a:rect l="0" t="0" r="r" b="b"/>
              <a:pathLst>
                <a:path w="2299" h="933">
                  <a:moveTo>
                    <a:pt x="0" y="114"/>
                  </a:moveTo>
                  <a:lnTo>
                    <a:pt x="638" y="0"/>
                  </a:lnTo>
                  <a:lnTo>
                    <a:pt x="2299" y="607"/>
                  </a:lnTo>
                  <a:lnTo>
                    <a:pt x="1524" y="933"/>
                  </a:lnTo>
                  <a:lnTo>
                    <a:pt x="0"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7"/>
            <p:cNvSpPr>
              <a:spLocks/>
            </p:cNvSpPr>
            <p:nvPr/>
          </p:nvSpPr>
          <p:spPr bwMode="auto">
            <a:xfrm>
              <a:off x="1076" y="2095"/>
              <a:ext cx="2100" cy="1348"/>
            </a:xfrm>
            <a:custGeom>
              <a:avLst/>
              <a:gdLst>
                <a:gd name="T0" fmla="*/ 0 w 2100"/>
                <a:gd name="T1" fmla="*/ 124 h 1348"/>
                <a:gd name="T2" fmla="*/ 576 w 2100"/>
                <a:gd name="T3" fmla="*/ 0 h 1348"/>
                <a:gd name="T4" fmla="*/ 2100 w 2100"/>
                <a:gd name="T5" fmla="*/ 942 h 1348"/>
                <a:gd name="T6" fmla="*/ 1274 w 2100"/>
                <a:gd name="T7" fmla="*/ 1348 h 1348"/>
                <a:gd name="T8" fmla="*/ 0 w 2100"/>
                <a:gd name="T9" fmla="*/ 124 h 1348"/>
              </a:gdLst>
              <a:ahLst/>
              <a:cxnLst>
                <a:cxn ang="0">
                  <a:pos x="T0" y="T1"/>
                </a:cxn>
                <a:cxn ang="0">
                  <a:pos x="T2" y="T3"/>
                </a:cxn>
                <a:cxn ang="0">
                  <a:pos x="T4" y="T5"/>
                </a:cxn>
                <a:cxn ang="0">
                  <a:pos x="T6" y="T7"/>
                </a:cxn>
                <a:cxn ang="0">
                  <a:pos x="T8" y="T9"/>
                </a:cxn>
              </a:cxnLst>
              <a:rect l="0" t="0" r="r" b="b"/>
              <a:pathLst>
                <a:path w="2100" h="1348">
                  <a:moveTo>
                    <a:pt x="0" y="124"/>
                  </a:moveTo>
                  <a:lnTo>
                    <a:pt x="576" y="0"/>
                  </a:lnTo>
                  <a:lnTo>
                    <a:pt x="2100" y="942"/>
                  </a:lnTo>
                  <a:lnTo>
                    <a:pt x="1274" y="1348"/>
                  </a:lnTo>
                  <a:lnTo>
                    <a:pt x="0" y="12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 name="Freeform 22"/>
          <p:cNvSpPr>
            <a:spLocks noEditPoints="1"/>
          </p:cNvSpPr>
          <p:nvPr/>
        </p:nvSpPr>
        <p:spPr bwMode="auto">
          <a:xfrm rot="898892">
            <a:off x="4769516" y="3306522"/>
            <a:ext cx="2072187" cy="1967967"/>
          </a:xfrm>
          <a:custGeom>
            <a:avLst/>
            <a:gdLst>
              <a:gd name="T0" fmla="*/ 135 w 672"/>
              <a:gd name="T1" fmla="*/ 480 h 684"/>
              <a:gd name="T2" fmla="*/ 153 w 672"/>
              <a:gd name="T3" fmla="*/ 484 h 684"/>
              <a:gd name="T4" fmla="*/ 222 w 672"/>
              <a:gd name="T5" fmla="*/ 369 h 684"/>
              <a:gd name="T6" fmla="*/ 195 w 672"/>
              <a:gd name="T7" fmla="*/ 345 h 684"/>
              <a:gd name="T8" fmla="*/ 178 w 672"/>
              <a:gd name="T9" fmla="*/ 318 h 684"/>
              <a:gd name="T10" fmla="*/ 165 w 672"/>
              <a:gd name="T11" fmla="*/ 281 h 684"/>
              <a:gd name="T12" fmla="*/ 176 w 672"/>
              <a:gd name="T13" fmla="*/ 218 h 684"/>
              <a:gd name="T14" fmla="*/ 214 w 672"/>
              <a:gd name="T15" fmla="*/ 190 h 684"/>
              <a:gd name="T16" fmla="*/ 206 w 672"/>
              <a:gd name="T17" fmla="*/ 334 h 684"/>
              <a:gd name="T18" fmla="*/ 270 w 672"/>
              <a:gd name="T19" fmla="*/ 354 h 684"/>
              <a:gd name="T20" fmla="*/ 293 w 672"/>
              <a:gd name="T21" fmla="*/ 388 h 684"/>
              <a:gd name="T22" fmla="*/ 313 w 672"/>
              <a:gd name="T23" fmla="*/ 440 h 684"/>
              <a:gd name="T24" fmla="*/ 270 w 672"/>
              <a:gd name="T25" fmla="*/ 537 h 684"/>
              <a:gd name="T26" fmla="*/ 229 w 672"/>
              <a:gd name="T27" fmla="*/ 590 h 684"/>
              <a:gd name="T28" fmla="*/ 231 w 672"/>
              <a:gd name="T29" fmla="*/ 634 h 684"/>
              <a:gd name="T30" fmla="*/ 300 w 672"/>
              <a:gd name="T31" fmla="*/ 671 h 684"/>
              <a:gd name="T32" fmla="*/ 279 w 672"/>
              <a:gd name="T33" fmla="*/ 637 h 684"/>
              <a:gd name="T34" fmla="*/ 275 w 672"/>
              <a:gd name="T35" fmla="*/ 617 h 684"/>
              <a:gd name="T36" fmla="*/ 310 w 672"/>
              <a:gd name="T37" fmla="*/ 606 h 684"/>
              <a:gd name="T38" fmla="*/ 332 w 672"/>
              <a:gd name="T39" fmla="*/ 529 h 684"/>
              <a:gd name="T40" fmla="*/ 376 w 672"/>
              <a:gd name="T41" fmla="*/ 400 h 684"/>
              <a:gd name="T42" fmla="*/ 424 w 672"/>
              <a:gd name="T43" fmla="*/ 326 h 684"/>
              <a:gd name="T44" fmla="*/ 490 w 672"/>
              <a:gd name="T45" fmla="*/ 346 h 684"/>
              <a:gd name="T46" fmla="*/ 531 w 672"/>
              <a:gd name="T47" fmla="*/ 390 h 684"/>
              <a:gd name="T48" fmla="*/ 563 w 672"/>
              <a:gd name="T49" fmla="*/ 422 h 684"/>
              <a:gd name="T50" fmla="*/ 578 w 672"/>
              <a:gd name="T51" fmla="*/ 455 h 684"/>
              <a:gd name="T52" fmla="*/ 624 w 672"/>
              <a:gd name="T53" fmla="*/ 444 h 684"/>
              <a:gd name="T54" fmla="*/ 643 w 672"/>
              <a:gd name="T55" fmla="*/ 403 h 684"/>
              <a:gd name="T56" fmla="*/ 604 w 672"/>
              <a:gd name="T57" fmla="*/ 405 h 684"/>
              <a:gd name="T58" fmla="*/ 586 w 672"/>
              <a:gd name="T59" fmla="*/ 399 h 684"/>
              <a:gd name="T60" fmla="*/ 565 w 672"/>
              <a:gd name="T61" fmla="*/ 379 h 684"/>
              <a:gd name="T62" fmla="*/ 527 w 672"/>
              <a:gd name="T63" fmla="*/ 321 h 684"/>
              <a:gd name="T64" fmla="*/ 493 w 672"/>
              <a:gd name="T65" fmla="*/ 271 h 684"/>
              <a:gd name="T66" fmla="*/ 420 w 672"/>
              <a:gd name="T67" fmla="*/ 265 h 684"/>
              <a:gd name="T68" fmla="*/ 397 w 672"/>
              <a:gd name="T69" fmla="*/ 225 h 684"/>
              <a:gd name="T70" fmla="*/ 443 w 672"/>
              <a:gd name="T71" fmla="*/ 187 h 684"/>
              <a:gd name="T72" fmla="*/ 483 w 672"/>
              <a:gd name="T73" fmla="*/ 138 h 684"/>
              <a:gd name="T74" fmla="*/ 479 w 672"/>
              <a:gd name="T75" fmla="*/ 126 h 684"/>
              <a:gd name="T76" fmla="*/ 466 w 672"/>
              <a:gd name="T77" fmla="*/ 129 h 684"/>
              <a:gd name="T78" fmla="*/ 456 w 672"/>
              <a:gd name="T79" fmla="*/ 134 h 684"/>
              <a:gd name="T80" fmla="*/ 448 w 672"/>
              <a:gd name="T81" fmla="*/ 130 h 684"/>
              <a:gd name="T82" fmla="*/ 424 w 672"/>
              <a:gd name="T83" fmla="*/ 129 h 684"/>
              <a:gd name="T84" fmla="*/ 413 w 672"/>
              <a:gd name="T85" fmla="*/ 175 h 684"/>
              <a:gd name="T86" fmla="*/ 370 w 672"/>
              <a:gd name="T87" fmla="*/ 195 h 684"/>
              <a:gd name="T88" fmla="*/ 333 w 672"/>
              <a:gd name="T89" fmla="*/ 134 h 684"/>
              <a:gd name="T90" fmla="*/ 306 w 672"/>
              <a:gd name="T91" fmla="*/ 95 h 684"/>
              <a:gd name="T92" fmla="*/ 321 w 672"/>
              <a:gd name="T93" fmla="*/ 66 h 684"/>
              <a:gd name="T94" fmla="*/ 314 w 672"/>
              <a:gd name="T95" fmla="*/ 31 h 684"/>
              <a:gd name="T96" fmla="*/ 303 w 672"/>
              <a:gd name="T97" fmla="*/ 6 h 684"/>
              <a:gd name="T98" fmla="*/ 243 w 672"/>
              <a:gd name="T99" fmla="*/ 17 h 684"/>
              <a:gd name="T100" fmla="*/ 240 w 672"/>
              <a:gd name="T101" fmla="*/ 61 h 684"/>
              <a:gd name="T102" fmla="*/ 254 w 672"/>
              <a:gd name="T103" fmla="*/ 79 h 684"/>
              <a:gd name="T104" fmla="*/ 205 w 672"/>
              <a:gd name="T105" fmla="*/ 106 h 684"/>
              <a:gd name="T106" fmla="*/ 175 w 672"/>
              <a:gd name="T107" fmla="*/ 135 h 684"/>
              <a:gd name="T108" fmla="*/ 125 w 672"/>
              <a:gd name="T109" fmla="*/ 237 h 684"/>
              <a:gd name="T110" fmla="*/ 135 w 672"/>
              <a:gd name="T111" fmla="*/ 282 h 684"/>
              <a:gd name="T112" fmla="*/ 101 w 672"/>
              <a:gd name="T113" fmla="*/ 287 h 684"/>
              <a:gd name="T114" fmla="*/ 66 w 672"/>
              <a:gd name="T115" fmla="*/ 274 h 684"/>
              <a:gd name="T116" fmla="*/ 132 w 672"/>
              <a:gd name="T117" fmla="*/ 307 h 684"/>
              <a:gd name="T118" fmla="*/ 146 w 672"/>
              <a:gd name="T119" fmla="*/ 309 h 684"/>
              <a:gd name="T120" fmla="*/ 164 w 672"/>
              <a:gd name="T121" fmla="*/ 319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2" h="684">
                <a:moveTo>
                  <a:pt x="4" y="397"/>
                </a:moveTo>
                <a:cubicBezTo>
                  <a:pt x="5" y="397"/>
                  <a:pt x="6" y="397"/>
                  <a:pt x="7" y="398"/>
                </a:cubicBezTo>
                <a:cubicBezTo>
                  <a:pt x="8" y="398"/>
                  <a:pt x="9" y="399"/>
                  <a:pt x="9" y="399"/>
                </a:cubicBezTo>
                <a:cubicBezTo>
                  <a:pt x="9" y="399"/>
                  <a:pt x="9" y="399"/>
                  <a:pt x="9" y="401"/>
                </a:cubicBezTo>
                <a:cubicBezTo>
                  <a:pt x="9" y="402"/>
                  <a:pt x="10" y="403"/>
                  <a:pt x="12" y="403"/>
                </a:cubicBezTo>
                <a:cubicBezTo>
                  <a:pt x="13" y="404"/>
                  <a:pt x="15" y="403"/>
                  <a:pt x="15" y="403"/>
                </a:cubicBezTo>
                <a:cubicBezTo>
                  <a:pt x="15" y="403"/>
                  <a:pt x="48" y="424"/>
                  <a:pt x="55" y="429"/>
                </a:cubicBezTo>
                <a:cubicBezTo>
                  <a:pt x="63" y="433"/>
                  <a:pt x="80" y="444"/>
                  <a:pt x="88" y="450"/>
                </a:cubicBezTo>
                <a:cubicBezTo>
                  <a:pt x="97" y="455"/>
                  <a:pt x="108" y="462"/>
                  <a:pt x="114" y="466"/>
                </a:cubicBezTo>
                <a:cubicBezTo>
                  <a:pt x="120" y="470"/>
                  <a:pt x="126" y="474"/>
                  <a:pt x="129" y="476"/>
                </a:cubicBezTo>
                <a:cubicBezTo>
                  <a:pt x="133" y="478"/>
                  <a:pt x="135" y="479"/>
                  <a:pt x="135" y="479"/>
                </a:cubicBezTo>
                <a:cubicBezTo>
                  <a:pt x="135" y="479"/>
                  <a:pt x="135" y="480"/>
                  <a:pt x="135" y="480"/>
                </a:cubicBezTo>
                <a:cubicBezTo>
                  <a:pt x="135" y="480"/>
                  <a:pt x="134" y="481"/>
                  <a:pt x="135" y="482"/>
                </a:cubicBezTo>
                <a:cubicBezTo>
                  <a:pt x="136" y="483"/>
                  <a:pt x="136" y="483"/>
                  <a:pt x="138" y="483"/>
                </a:cubicBezTo>
                <a:cubicBezTo>
                  <a:pt x="139" y="484"/>
                  <a:pt x="140" y="483"/>
                  <a:pt x="140" y="483"/>
                </a:cubicBezTo>
                <a:cubicBezTo>
                  <a:pt x="140" y="483"/>
                  <a:pt x="141" y="483"/>
                  <a:pt x="141" y="484"/>
                </a:cubicBezTo>
                <a:cubicBezTo>
                  <a:pt x="141" y="484"/>
                  <a:pt x="142" y="484"/>
                  <a:pt x="142" y="485"/>
                </a:cubicBezTo>
                <a:cubicBezTo>
                  <a:pt x="143" y="486"/>
                  <a:pt x="144" y="486"/>
                  <a:pt x="144" y="487"/>
                </a:cubicBezTo>
                <a:cubicBezTo>
                  <a:pt x="145" y="488"/>
                  <a:pt x="146" y="488"/>
                  <a:pt x="146" y="488"/>
                </a:cubicBezTo>
                <a:cubicBezTo>
                  <a:pt x="147" y="488"/>
                  <a:pt x="148" y="487"/>
                  <a:pt x="148" y="487"/>
                </a:cubicBezTo>
                <a:cubicBezTo>
                  <a:pt x="148" y="487"/>
                  <a:pt x="149" y="487"/>
                  <a:pt x="149" y="486"/>
                </a:cubicBezTo>
                <a:cubicBezTo>
                  <a:pt x="150" y="485"/>
                  <a:pt x="150" y="485"/>
                  <a:pt x="150" y="485"/>
                </a:cubicBezTo>
                <a:cubicBezTo>
                  <a:pt x="150" y="485"/>
                  <a:pt x="151" y="485"/>
                  <a:pt x="151" y="485"/>
                </a:cubicBezTo>
                <a:cubicBezTo>
                  <a:pt x="151" y="485"/>
                  <a:pt x="153" y="484"/>
                  <a:pt x="153" y="484"/>
                </a:cubicBezTo>
                <a:cubicBezTo>
                  <a:pt x="153" y="484"/>
                  <a:pt x="153" y="484"/>
                  <a:pt x="154" y="485"/>
                </a:cubicBezTo>
                <a:cubicBezTo>
                  <a:pt x="154" y="485"/>
                  <a:pt x="156" y="484"/>
                  <a:pt x="156" y="484"/>
                </a:cubicBezTo>
                <a:cubicBezTo>
                  <a:pt x="156" y="484"/>
                  <a:pt x="157" y="484"/>
                  <a:pt x="157" y="484"/>
                </a:cubicBezTo>
                <a:cubicBezTo>
                  <a:pt x="158" y="483"/>
                  <a:pt x="158" y="482"/>
                  <a:pt x="158" y="482"/>
                </a:cubicBezTo>
                <a:cubicBezTo>
                  <a:pt x="159" y="481"/>
                  <a:pt x="159" y="480"/>
                  <a:pt x="160" y="479"/>
                </a:cubicBezTo>
                <a:cubicBezTo>
                  <a:pt x="160" y="478"/>
                  <a:pt x="160" y="478"/>
                  <a:pt x="160" y="478"/>
                </a:cubicBezTo>
                <a:cubicBezTo>
                  <a:pt x="160" y="478"/>
                  <a:pt x="168" y="463"/>
                  <a:pt x="171" y="458"/>
                </a:cubicBezTo>
                <a:cubicBezTo>
                  <a:pt x="175" y="452"/>
                  <a:pt x="185" y="433"/>
                  <a:pt x="190" y="424"/>
                </a:cubicBezTo>
                <a:cubicBezTo>
                  <a:pt x="195" y="415"/>
                  <a:pt x="202" y="403"/>
                  <a:pt x="206" y="396"/>
                </a:cubicBezTo>
                <a:cubicBezTo>
                  <a:pt x="210" y="388"/>
                  <a:pt x="218" y="375"/>
                  <a:pt x="219" y="373"/>
                </a:cubicBezTo>
                <a:cubicBezTo>
                  <a:pt x="219" y="372"/>
                  <a:pt x="220" y="371"/>
                  <a:pt x="220" y="371"/>
                </a:cubicBezTo>
                <a:cubicBezTo>
                  <a:pt x="221" y="370"/>
                  <a:pt x="221" y="370"/>
                  <a:pt x="222" y="369"/>
                </a:cubicBezTo>
                <a:cubicBezTo>
                  <a:pt x="222" y="368"/>
                  <a:pt x="223" y="368"/>
                  <a:pt x="223" y="368"/>
                </a:cubicBezTo>
                <a:cubicBezTo>
                  <a:pt x="224" y="367"/>
                  <a:pt x="225" y="366"/>
                  <a:pt x="224" y="365"/>
                </a:cubicBezTo>
                <a:cubicBezTo>
                  <a:pt x="224" y="363"/>
                  <a:pt x="222" y="363"/>
                  <a:pt x="221" y="363"/>
                </a:cubicBezTo>
                <a:cubicBezTo>
                  <a:pt x="220" y="362"/>
                  <a:pt x="219" y="361"/>
                  <a:pt x="219" y="361"/>
                </a:cubicBezTo>
                <a:cubicBezTo>
                  <a:pt x="218" y="361"/>
                  <a:pt x="218" y="361"/>
                  <a:pt x="217" y="360"/>
                </a:cubicBezTo>
                <a:cubicBezTo>
                  <a:pt x="216" y="359"/>
                  <a:pt x="211" y="356"/>
                  <a:pt x="208" y="355"/>
                </a:cubicBezTo>
                <a:cubicBezTo>
                  <a:pt x="205" y="353"/>
                  <a:pt x="202" y="351"/>
                  <a:pt x="202" y="351"/>
                </a:cubicBezTo>
                <a:cubicBezTo>
                  <a:pt x="202" y="351"/>
                  <a:pt x="202" y="351"/>
                  <a:pt x="202" y="350"/>
                </a:cubicBezTo>
                <a:cubicBezTo>
                  <a:pt x="203" y="349"/>
                  <a:pt x="202" y="349"/>
                  <a:pt x="202" y="349"/>
                </a:cubicBezTo>
                <a:cubicBezTo>
                  <a:pt x="201" y="349"/>
                  <a:pt x="201" y="349"/>
                  <a:pt x="201" y="348"/>
                </a:cubicBezTo>
                <a:cubicBezTo>
                  <a:pt x="201" y="348"/>
                  <a:pt x="199" y="347"/>
                  <a:pt x="197" y="346"/>
                </a:cubicBezTo>
                <a:cubicBezTo>
                  <a:pt x="196" y="345"/>
                  <a:pt x="195" y="345"/>
                  <a:pt x="195" y="345"/>
                </a:cubicBezTo>
                <a:cubicBezTo>
                  <a:pt x="194" y="346"/>
                  <a:pt x="193" y="346"/>
                  <a:pt x="193" y="346"/>
                </a:cubicBezTo>
                <a:cubicBezTo>
                  <a:pt x="193" y="346"/>
                  <a:pt x="172" y="332"/>
                  <a:pt x="170" y="331"/>
                </a:cubicBezTo>
                <a:cubicBezTo>
                  <a:pt x="168" y="330"/>
                  <a:pt x="166" y="328"/>
                  <a:pt x="166" y="328"/>
                </a:cubicBezTo>
                <a:cubicBezTo>
                  <a:pt x="166" y="328"/>
                  <a:pt x="166" y="327"/>
                  <a:pt x="166" y="327"/>
                </a:cubicBezTo>
                <a:cubicBezTo>
                  <a:pt x="167" y="326"/>
                  <a:pt x="166" y="326"/>
                  <a:pt x="166" y="326"/>
                </a:cubicBezTo>
                <a:cubicBezTo>
                  <a:pt x="166" y="326"/>
                  <a:pt x="166" y="325"/>
                  <a:pt x="167" y="325"/>
                </a:cubicBezTo>
                <a:cubicBezTo>
                  <a:pt x="167" y="324"/>
                  <a:pt x="168" y="324"/>
                  <a:pt x="168" y="324"/>
                </a:cubicBezTo>
                <a:cubicBezTo>
                  <a:pt x="169" y="324"/>
                  <a:pt x="169" y="323"/>
                  <a:pt x="171" y="321"/>
                </a:cubicBezTo>
                <a:cubicBezTo>
                  <a:pt x="173" y="318"/>
                  <a:pt x="173" y="317"/>
                  <a:pt x="173" y="317"/>
                </a:cubicBezTo>
                <a:cubicBezTo>
                  <a:pt x="173" y="317"/>
                  <a:pt x="173" y="317"/>
                  <a:pt x="174" y="316"/>
                </a:cubicBezTo>
                <a:cubicBezTo>
                  <a:pt x="174" y="316"/>
                  <a:pt x="174" y="317"/>
                  <a:pt x="176" y="317"/>
                </a:cubicBezTo>
                <a:cubicBezTo>
                  <a:pt x="177" y="318"/>
                  <a:pt x="177" y="318"/>
                  <a:pt x="178" y="318"/>
                </a:cubicBezTo>
                <a:cubicBezTo>
                  <a:pt x="178" y="317"/>
                  <a:pt x="179" y="317"/>
                  <a:pt x="178" y="315"/>
                </a:cubicBezTo>
                <a:cubicBezTo>
                  <a:pt x="178" y="314"/>
                  <a:pt x="177" y="311"/>
                  <a:pt x="177" y="311"/>
                </a:cubicBezTo>
                <a:cubicBezTo>
                  <a:pt x="177" y="311"/>
                  <a:pt x="177" y="311"/>
                  <a:pt x="177" y="310"/>
                </a:cubicBezTo>
                <a:cubicBezTo>
                  <a:pt x="177" y="309"/>
                  <a:pt x="177" y="308"/>
                  <a:pt x="177" y="306"/>
                </a:cubicBezTo>
                <a:cubicBezTo>
                  <a:pt x="178" y="305"/>
                  <a:pt x="177" y="304"/>
                  <a:pt x="177" y="302"/>
                </a:cubicBezTo>
                <a:cubicBezTo>
                  <a:pt x="176" y="301"/>
                  <a:pt x="176" y="300"/>
                  <a:pt x="175" y="298"/>
                </a:cubicBezTo>
                <a:cubicBezTo>
                  <a:pt x="175" y="296"/>
                  <a:pt x="175" y="295"/>
                  <a:pt x="175" y="294"/>
                </a:cubicBezTo>
                <a:cubicBezTo>
                  <a:pt x="175" y="292"/>
                  <a:pt x="174" y="291"/>
                  <a:pt x="173" y="290"/>
                </a:cubicBezTo>
                <a:cubicBezTo>
                  <a:pt x="172" y="289"/>
                  <a:pt x="171" y="287"/>
                  <a:pt x="170" y="287"/>
                </a:cubicBezTo>
                <a:cubicBezTo>
                  <a:pt x="170" y="286"/>
                  <a:pt x="169" y="285"/>
                  <a:pt x="168" y="284"/>
                </a:cubicBezTo>
                <a:cubicBezTo>
                  <a:pt x="168" y="284"/>
                  <a:pt x="168" y="283"/>
                  <a:pt x="167" y="282"/>
                </a:cubicBezTo>
                <a:cubicBezTo>
                  <a:pt x="166" y="282"/>
                  <a:pt x="165" y="281"/>
                  <a:pt x="165" y="281"/>
                </a:cubicBezTo>
                <a:cubicBezTo>
                  <a:pt x="165" y="281"/>
                  <a:pt x="166" y="281"/>
                  <a:pt x="166" y="280"/>
                </a:cubicBezTo>
                <a:cubicBezTo>
                  <a:pt x="167" y="280"/>
                  <a:pt x="167" y="280"/>
                  <a:pt x="167" y="278"/>
                </a:cubicBezTo>
                <a:cubicBezTo>
                  <a:pt x="167" y="276"/>
                  <a:pt x="167" y="275"/>
                  <a:pt x="168" y="271"/>
                </a:cubicBezTo>
                <a:cubicBezTo>
                  <a:pt x="168" y="267"/>
                  <a:pt x="168" y="266"/>
                  <a:pt x="169" y="262"/>
                </a:cubicBezTo>
                <a:cubicBezTo>
                  <a:pt x="169" y="258"/>
                  <a:pt x="169" y="256"/>
                  <a:pt x="170" y="253"/>
                </a:cubicBezTo>
                <a:cubicBezTo>
                  <a:pt x="170" y="250"/>
                  <a:pt x="171" y="248"/>
                  <a:pt x="171" y="245"/>
                </a:cubicBezTo>
                <a:cubicBezTo>
                  <a:pt x="172" y="242"/>
                  <a:pt x="172" y="241"/>
                  <a:pt x="172" y="240"/>
                </a:cubicBezTo>
                <a:cubicBezTo>
                  <a:pt x="172" y="238"/>
                  <a:pt x="172" y="237"/>
                  <a:pt x="172" y="235"/>
                </a:cubicBezTo>
                <a:cubicBezTo>
                  <a:pt x="172" y="234"/>
                  <a:pt x="172" y="233"/>
                  <a:pt x="172" y="231"/>
                </a:cubicBezTo>
                <a:cubicBezTo>
                  <a:pt x="172" y="229"/>
                  <a:pt x="173" y="228"/>
                  <a:pt x="173" y="227"/>
                </a:cubicBezTo>
                <a:cubicBezTo>
                  <a:pt x="174" y="225"/>
                  <a:pt x="174" y="224"/>
                  <a:pt x="175" y="223"/>
                </a:cubicBezTo>
                <a:cubicBezTo>
                  <a:pt x="175" y="222"/>
                  <a:pt x="176" y="221"/>
                  <a:pt x="176" y="218"/>
                </a:cubicBezTo>
                <a:cubicBezTo>
                  <a:pt x="177" y="216"/>
                  <a:pt x="177" y="215"/>
                  <a:pt x="177" y="213"/>
                </a:cubicBezTo>
                <a:cubicBezTo>
                  <a:pt x="178" y="211"/>
                  <a:pt x="177" y="209"/>
                  <a:pt x="177" y="209"/>
                </a:cubicBezTo>
                <a:cubicBezTo>
                  <a:pt x="177" y="209"/>
                  <a:pt x="178" y="209"/>
                  <a:pt x="179" y="208"/>
                </a:cubicBezTo>
                <a:cubicBezTo>
                  <a:pt x="180" y="206"/>
                  <a:pt x="181" y="205"/>
                  <a:pt x="183" y="202"/>
                </a:cubicBezTo>
                <a:cubicBezTo>
                  <a:pt x="185" y="200"/>
                  <a:pt x="186" y="199"/>
                  <a:pt x="187" y="198"/>
                </a:cubicBezTo>
                <a:cubicBezTo>
                  <a:pt x="188" y="197"/>
                  <a:pt x="188" y="196"/>
                  <a:pt x="189" y="195"/>
                </a:cubicBezTo>
                <a:cubicBezTo>
                  <a:pt x="192" y="193"/>
                  <a:pt x="194" y="191"/>
                  <a:pt x="198" y="188"/>
                </a:cubicBezTo>
                <a:cubicBezTo>
                  <a:pt x="202" y="185"/>
                  <a:pt x="205" y="182"/>
                  <a:pt x="207" y="180"/>
                </a:cubicBezTo>
                <a:cubicBezTo>
                  <a:pt x="209" y="178"/>
                  <a:pt x="210" y="178"/>
                  <a:pt x="210" y="178"/>
                </a:cubicBezTo>
                <a:cubicBezTo>
                  <a:pt x="210" y="178"/>
                  <a:pt x="210" y="178"/>
                  <a:pt x="211" y="180"/>
                </a:cubicBezTo>
                <a:cubicBezTo>
                  <a:pt x="211" y="181"/>
                  <a:pt x="212" y="182"/>
                  <a:pt x="212" y="184"/>
                </a:cubicBezTo>
                <a:cubicBezTo>
                  <a:pt x="213" y="185"/>
                  <a:pt x="213" y="187"/>
                  <a:pt x="214" y="190"/>
                </a:cubicBezTo>
                <a:cubicBezTo>
                  <a:pt x="214" y="192"/>
                  <a:pt x="214" y="194"/>
                  <a:pt x="213" y="199"/>
                </a:cubicBezTo>
                <a:cubicBezTo>
                  <a:pt x="213" y="204"/>
                  <a:pt x="212" y="208"/>
                  <a:pt x="211" y="212"/>
                </a:cubicBezTo>
                <a:cubicBezTo>
                  <a:pt x="211" y="217"/>
                  <a:pt x="210" y="221"/>
                  <a:pt x="210" y="222"/>
                </a:cubicBezTo>
                <a:cubicBezTo>
                  <a:pt x="209" y="223"/>
                  <a:pt x="209" y="224"/>
                  <a:pt x="208" y="226"/>
                </a:cubicBezTo>
                <a:cubicBezTo>
                  <a:pt x="206" y="228"/>
                  <a:pt x="205" y="229"/>
                  <a:pt x="204" y="231"/>
                </a:cubicBezTo>
                <a:cubicBezTo>
                  <a:pt x="204" y="233"/>
                  <a:pt x="204" y="235"/>
                  <a:pt x="204" y="242"/>
                </a:cubicBezTo>
                <a:cubicBezTo>
                  <a:pt x="204" y="248"/>
                  <a:pt x="203" y="260"/>
                  <a:pt x="203" y="268"/>
                </a:cubicBezTo>
                <a:cubicBezTo>
                  <a:pt x="203" y="276"/>
                  <a:pt x="203" y="283"/>
                  <a:pt x="202" y="290"/>
                </a:cubicBezTo>
                <a:cubicBezTo>
                  <a:pt x="202" y="297"/>
                  <a:pt x="202" y="304"/>
                  <a:pt x="202" y="309"/>
                </a:cubicBezTo>
                <a:cubicBezTo>
                  <a:pt x="202" y="314"/>
                  <a:pt x="202" y="320"/>
                  <a:pt x="202" y="324"/>
                </a:cubicBezTo>
                <a:cubicBezTo>
                  <a:pt x="202" y="327"/>
                  <a:pt x="202" y="330"/>
                  <a:pt x="202" y="332"/>
                </a:cubicBezTo>
                <a:cubicBezTo>
                  <a:pt x="202" y="333"/>
                  <a:pt x="204" y="333"/>
                  <a:pt x="206" y="334"/>
                </a:cubicBezTo>
                <a:cubicBezTo>
                  <a:pt x="209" y="334"/>
                  <a:pt x="211" y="335"/>
                  <a:pt x="212" y="335"/>
                </a:cubicBezTo>
                <a:cubicBezTo>
                  <a:pt x="213" y="335"/>
                  <a:pt x="213" y="336"/>
                  <a:pt x="213" y="337"/>
                </a:cubicBezTo>
                <a:cubicBezTo>
                  <a:pt x="214" y="337"/>
                  <a:pt x="213" y="338"/>
                  <a:pt x="214" y="340"/>
                </a:cubicBezTo>
                <a:cubicBezTo>
                  <a:pt x="214" y="341"/>
                  <a:pt x="217" y="342"/>
                  <a:pt x="220" y="343"/>
                </a:cubicBezTo>
                <a:cubicBezTo>
                  <a:pt x="222" y="344"/>
                  <a:pt x="224" y="345"/>
                  <a:pt x="225" y="346"/>
                </a:cubicBezTo>
                <a:cubicBezTo>
                  <a:pt x="226" y="346"/>
                  <a:pt x="226" y="346"/>
                  <a:pt x="227" y="348"/>
                </a:cubicBezTo>
                <a:cubicBezTo>
                  <a:pt x="228" y="350"/>
                  <a:pt x="230" y="351"/>
                  <a:pt x="233" y="352"/>
                </a:cubicBezTo>
                <a:cubicBezTo>
                  <a:pt x="236" y="353"/>
                  <a:pt x="238" y="354"/>
                  <a:pt x="241" y="355"/>
                </a:cubicBezTo>
                <a:cubicBezTo>
                  <a:pt x="244" y="356"/>
                  <a:pt x="248" y="357"/>
                  <a:pt x="251" y="358"/>
                </a:cubicBezTo>
                <a:cubicBezTo>
                  <a:pt x="254" y="359"/>
                  <a:pt x="255" y="359"/>
                  <a:pt x="258" y="359"/>
                </a:cubicBezTo>
                <a:cubicBezTo>
                  <a:pt x="260" y="360"/>
                  <a:pt x="262" y="359"/>
                  <a:pt x="265" y="358"/>
                </a:cubicBezTo>
                <a:cubicBezTo>
                  <a:pt x="268" y="356"/>
                  <a:pt x="269" y="355"/>
                  <a:pt x="270" y="354"/>
                </a:cubicBezTo>
                <a:cubicBezTo>
                  <a:pt x="270" y="354"/>
                  <a:pt x="271" y="353"/>
                  <a:pt x="271" y="353"/>
                </a:cubicBezTo>
                <a:cubicBezTo>
                  <a:pt x="271" y="353"/>
                  <a:pt x="271" y="354"/>
                  <a:pt x="273" y="356"/>
                </a:cubicBezTo>
                <a:cubicBezTo>
                  <a:pt x="274" y="357"/>
                  <a:pt x="276" y="358"/>
                  <a:pt x="277" y="359"/>
                </a:cubicBezTo>
                <a:cubicBezTo>
                  <a:pt x="277" y="359"/>
                  <a:pt x="277" y="359"/>
                  <a:pt x="278" y="360"/>
                </a:cubicBezTo>
                <a:cubicBezTo>
                  <a:pt x="278" y="361"/>
                  <a:pt x="279" y="361"/>
                  <a:pt x="280" y="363"/>
                </a:cubicBezTo>
                <a:cubicBezTo>
                  <a:pt x="281" y="365"/>
                  <a:pt x="282" y="364"/>
                  <a:pt x="283" y="365"/>
                </a:cubicBezTo>
                <a:cubicBezTo>
                  <a:pt x="284" y="365"/>
                  <a:pt x="285" y="366"/>
                  <a:pt x="285" y="367"/>
                </a:cubicBezTo>
                <a:cubicBezTo>
                  <a:pt x="286" y="368"/>
                  <a:pt x="284" y="368"/>
                  <a:pt x="284" y="370"/>
                </a:cubicBezTo>
                <a:cubicBezTo>
                  <a:pt x="284" y="373"/>
                  <a:pt x="286" y="375"/>
                  <a:pt x="287" y="376"/>
                </a:cubicBezTo>
                <a:cubicBezTo>
                  <a:pt x="288" y="377"/>
                  <a:pt x="289" y="378"/>
                  <a:pt x="289" y="379"/>
                </a:cubicBezTo>
                <a:cubicBezTo>
                  <a:pt x="289" y="379"/>
                  <a:pt x="289" y="380"/>
                  <a:pt x="290" y="380"/>
                </a:cubicBezTo>
                <a:cubicBezTo>
                  <a:pt x="290" y="382"/>
                  <a:pt x="291" y="384"/>
                  <a:pt x="293" y="388"/>
                </a:cubicBezTo>
                <a:cubicBezTo>
                  <a:pt x="295" y="392"/>
                  <a:pt x="296" y="396"/>
                  <a:pt x="298" y="399"/>
                </a:cubicBezTo>
                <a:cubicBezTo>
                  <a:pt x="299" y="402"/>
                  <a:pt x="300" y="406"/>
                  <a:pt x="302" y="410"/>
                </a:cubicBezTo>
                <a:cubicBezTo>
                  <a:pt x="303" y="411"/>
                  <a:pt x="304" y="413"/>
                  <a:pt x="305" y="414"/>
                </a:cubicBezTo>
                <a:cubicBezTo>
                  <a:pt x="305" y="415"/>
                  <a:pt x="306" y="417"/>
                  <a:pt x="307" y="418"/>
                </a:cubicBezTo>
                <a:cubicBezTo>
                  <a:pt x="308" y="420"/>
                  <a:pt x="308" y="421"/>
                  <a:pt x="309" y="423"/>
                </a:cubicBezTo>
                <a:cubicBezTo>
                  <a:pt x="310" y="425"/>
                  <a:pt x="311" y="426"/>
                  <a:pt x="311" y="426"/>
                </a:cubicBezTo>
                <a:cubicBezTo>
                  <a:pt x="312" y="427"/>
                  <a:pt x="311" y="428"/>
                  <a:pt x="311" y="429"/>
                </a:cubicBezTo>
                <a:cubicBezTo>
                  <a:pt x="311" y="430"/>
                  <a:pt x="312" y="431"/>
                  <a:pt x="312" y="431"/>
                </a:cubicBezTo>
                <a:cubicBezTo>
                  <a:pt x="312" y="432"/>
                  <a:pt x="312" y="432"/>
                  <a:pt x="312" y="434"/>
                </a:cubicBezTo>
                <a:cubicBezTo>
                  <a:pt x="312" y="436"/>
                  <a:pt x="313" y="437"/>
                  <a:pt x="313" y="437"/>
                </a:cubicBezTo>
                <a:cubicBezTo>
                  <a:pt x="313" y="438"/>
                  <a:pt x="314" y="439"/>
                  <a:pt x="314" y="439"/>
                </a:cubicBezTo>
                <a:cubicBezTo>
                  <a:pt x="314" y="439"/>
                  <a:pt x="314" y="439"/>
                  <a:pt x="313" y="440"/>
                </a:cubicBezTo>
                <a:cubicBezTo>
                  <a:pt x="312" y="441"/>
                  <a:pt x="311" y="442"/>
                  <a:pt x="310" y="443"/>
                </a:cubicBezTo>
                <a:cubicBezTo>
                  <a:pt x="308" y="445"/>
                  <a:pt x="307" y="448"/>
                  <a:pt x="308" y="450"/>
                </a:cubicBezTo>
                <a:cubicBezTo>
                  <a:pt x="308" y="452"/>
                  <a:pt x="309" y="453"/>
                  <a:pt x="309" y="453"/>
                </a:cubicBezTo>
                <a:cubicBezTo>
                  <a:pt x="309" y="453"/>
                  <a:pt x="308" y="455"/>
                  <a:pt x="306" y="458"/>
                </a:cubicBezTo>
                <a:cubicBezTo>
                  <a:pt x="304" y="461"/>
                  <a:pt x="302" y="465"/>
                  <a:pt x="300" y="469"/>
                </a:cubicBezTo>
                <a:cubicBezTo>
                  <a:pt x="298" y="473"/>
                  <a:pt x="296" y="478"/>
                  <a:pt x="295" y="480"/>
                </a:cubicBezTo>
                <a:cubicBezTo>
                  <a:pt x="295" y="481"/>
                  <a:pt x="294" y="481"/>
                  <a:pt x="293" y="482"/>
                </a:cubicBezTo>
                <a:cubicBezTo>
                  <a:pt x="292" y="484"/>
                  <a:pt x="290" y="486"/>
                  <a:pt x="288" y="488"/>
                </a:cubicBezTo>
                <a:cubicBezTo>
                  <a:pt x="287" y="490"/>
                  <a:pt x="284" y="497"/>
                  <a:pt x="282" y="502"/>
                </a:cubicBezTo>
                <a:cubicBezTo>
                  <a:pt x="280" y="507"/>
                  <a:pt x="278" y="517"/>
                  <a:pt x="277" y="521"/>
                </a:cubicBezTo>
                <a:cubicBezTo>
                  <a:pt x="276" y="526"/>
                  <a:pt x="275" y="529"/>
                  <a:pt x="274" y="531"/>
                </a:cubicBezTo>
                <a:cubicBezTo>
                  <a:pt x="272" y="533"/>
                  <a:pt x="272" y="535"/>
                  <a:pt x="270" y="537"/>
                </a:cubicBezTo>
                <a:cubicBezTo>
                  <a:pt x="268" y="539"/>
                  <a:pt x="264" y="542"/>
                  <a:pt x="261" y="546"/>
                </a:cubicBezTo>
                <a:cubicBezTo>
                  <a:pt x="259" y="550"/>
                  <a:pt x="256" y="553"/>
                  <a:pt x="254" y="556"/>
                </a:cubicBezTo>
                <a:cubicBezTo>
                  <a:pt x="253" y="559"/>
                  <a:pt x="251" y="562"/>
                  <a:pt x="249" y="565"/>
                </a:cubicBezTo>
                <a:cubicBezTo>
                  <a:pt x="248" y="567"/>
                  <a:pt x="246" y="570"/>
                  <a:pt x="245" y="573"/>
                </a:cubicBezTo>
                <a:cubicBezTo>
                  <a:pt x="243" y="576"/>
                  <a:pt x="243" y="577"/>
                  <a:pt x="243" y="577"/>
                </a:cubicBezTo>
                <a:cubicBezTo>
                  <a:pt x="243" y="577"/>
                  <a:pt x="242" y="577"/>
                  <a:pt x="242" y="577"/>
                </a:cubicBezTo>
                <a:cubicBezTo>
                  <a:pt x="242" y="576"/>
                  <a:pt x="241" y="578"/>
                  <a:pt x="240" y="580"/>
                </a:cubicBezTo>
                <a:cubicBezTo>
                  <a:pt x="239" y="582"/>
                  <a:pt x="239" y="583"/>
                  <a:pt x="238" y="585"/>
                </a:cubicBezTo>
                <a:cubicBezTo>
                  <a:pt x="237" y="586"/>
                  <a:pt x="237" y="587"/>
                  <a:pt x="237" y="587"/>
                </a:cubicBezTo>
                <a:cubicBezTo>
                  <a:pt x="237" y="587"/>
                  <a:pt x="237" y="587"/>
                  <a:pt x="236" y="588"/>
                </a:cubicBezTo>
                <a:cubicBezTo>
                  <a:pt x="235" y="588"/>
                  <a:pt x="233" y="588"/>
                  <a:pt x="231" y="589"/>
                </a:cubicBezTo>
                <a:cubicBezTo>
                  <a:pt x="230" y="589"/>
                  <a:pt x="229" y="590"/>
                  <a:pt x="229" y="590"/>
                </a:cubicBezTo>
                <a:cubicBezTo>
                  <a:pt x="229" y="590"/>
                  <a:pt x="229" y="590"/>
                  <a:pt x="228" y="591"/>
                </a:cubicBezTo>
                <a:cubicBezTo>
                  <a:pt x="227" y="591"/>
                  <a:pt x="225" y="592"/>
                  <a:pt x="222" y="594"/>
                </a:cubicBezTo>
                <a:cubicBezTo>
                  <a:pt x="219" y="597"/>
                  <a:pt x="217" y="600"/>
                  <a:pt x="217" y="600"/>
                </a:cubicBezTo>
                <a:cubicBezTo>
                  <a:pt x="217" y="600"/>
                  <a:pt x="217" y="600"/>
                  <a:pt x="216" y="601"/>
                </a:cubicBezTo>
                <a:cubicBezTo>
                  <a:pt x="216" y="601"/>
                  <a:pt x="215" y="601"/>
                  <a:pt x="214" y="603"/>
                </a:cubicBezTo>
                <a:cubicBezTo>
                  <a:pt x="212" y="604"/>
                  <a:pt x="211" y="604"/>
                  <a:pt x="210" y="606"/>
                </a:cubicBezTo>
                <a:cubicBezTo>
                  <a:pt x="208" y="608"/>
                  <a:pt x="209" y="611"/>
                  <a:pt x="210" y="615"/>
                </a:cubicBezTo>
                <a:cubicBezTo>
                  <a:pt x="211" y="618"/>
                  <a:pt x="213" y="620"/>
                  <a:pt x="217" y="625"/>
                </a:cubicBezTo>
                <a:cubicBezTo>
                  <a:pt x="220" y="629"/>
                  <a:pt x="224" y="633"/>
                  <a:pt x="226" y="635"/>
                </a:cubicBezTo>
                <a:cubicBezTo>
                  <a:pt x="227" y="636"/>
                  <a:pt x="228" y="637"/>
                  <a:pt x="228" y="637"/>
                </a:cubicBezTo>
                <a:cubicBezTo>
                  <a:pt x="228" y="637"/>
                  <a:pt x="229" y="636"/>
                  <a:pt x="229" y="635"/>
                </a:cubicBezTo>
                <a:cubicBezTo>
                  <a:pt x="230" y="634"/>
                  <a:pt x="231" y="634"/>
                  <a:pt x="231" y="634"/>
                </a:cubicBezTo>
                <a:cubicBezTo>
                  <a:pt x="231" y="634"/>
                  <a:pt x="231" y="635"/>
                  <a:pt x="233" y="638"/>
                </a:cubicBezTo>
                <a:cubicBezTo>
                  <a:pt x="236" y="641"/>
                  <a:pt x="238" y="646"/>
                  <a:pt x="238" y="646"/>
                </a:cubicBezTo>
                <a:cubicBezTo>
                  <a:pt x="238" y="646"/>
                  <a:pt x="238" y="646"/>
                  <a:pt x="240" y="649"/>
                </a:cubicBezTo>
                <a:cubicBezTo>
                  <a:pt x="240" y="650"/>
                  <a:pt x="242" y="653"/>
                  <a:pt x="243" y="655"/>
                </a:cubicBezTo>
                <a:cubicBezTo>
                  <a:pt x="245" y="658"/>
                  <a:pt x="247" y="660"/>
                  <a:pt x="248" y="661"/>
                </a:cubicBezTo>
                <a:cubicBezTo>
                  <a:pt x="254" y="667"/>
                  <a:pt x="259" y="670"/>
                  <a:pt x="266" y="674"/>
                </a:cubicBezTo>
                <a:cubicBezTo>
                  <a:pt x="274" y="679"/>
                  <a:pt x="281" y="681"/>
                  <a:pt x="285" y="682"/>
                </a:cubicBezTo>
                <a:cubicBezTo>
                  <a:pt x="289" y="683"/>
                  <a:pt x="291" y="684"/>
                  <a:pt x="293" y="683"/>
                </a:cubicBezTo>
                <a:cubicBezTo>
                  <a:pt x="294" y="683"/>
                  <a:pt x="296" y="682"/>
                  <a:pt x="298" y="681"/>
                </a:cubicBezTo>
                <a:cubicBezTo>
                  <a:pt x="299" y="679"/>
                  <a:pt x="299" y="677"/>
                  <a:pt x="299" y="676"/>
                </a:cubicBezTo>
                <a:cubicBezTo>
                  <a:pt x="299" y="675"/>
                  <a:pt x="299" y="675"/>
                  <a:pt x="299" y="674"/>
                </a:cubicBezTo>
                <a:cubicBezTo>
                  <a:pt x="300" y="673"/>
                  <a:pt x="300" y="673"/>
                  <a:pt x="300" y="671"/>
                </a:cubicBezTo>
                <a:cubicBezTo>
                  <a:pt x="300" y="668"/>
                  <a:pt x="299" y="667"/>
                  <a:pt x="297" y="665"/>
                </a:cubicBezTo>
                <a:cubicBezTo>
                  <a:pt x="296" y="662"/>
                  <a:pt x="293" y="660"/>
                  <a:pt x="292" y="658"/>
                </a:cubicBezTo>
                <a:cubicBezTo>
                  <a:pt x="290" y="656"/>
                  <a:pt x="289" y="655"/>
                  <a:pt x="288" y="653"/>
                </a:cubicBezTo>
                <a:cubicBezTo>
                  <a:pt x="288" y="652"/>
                  <a:pt x="287" y="652"/>
                  <a:pt x="287" y="651"/>
                </a:cubicBezTo>
                <a:cubicBezTo>
                  <a:pt x="286" y="651"/>
                  <a:pt x="286" y="650"/>
                  <a:pt x="285" y="649"/>
                </a:cubicBezTo>
                <a:cubicBezTo>
                  <a:pt x="285" y="649"/>
                  <a:pt x="284" y="648"/>
                  <a:pt x="283" y="648"/>
                </a:cubicBezTo>
                <a:cubicBezTo>
                  <a:pt x="282" y="647"/>
                  <a:pt x="282" y="646"/>
                  <a:pt x="282" y="645"/>
                </a:cubicBezTo>
                <a:cubicBezTo>
                  <a:pt x="282" y="644"/>
                  <a:pt x="281" y="643"/>
                  <a:pt x="281" y="643"/>
                </a:cubicBezTo>
                <a:cubicBezTo>
                  <a:pt x="280" y="643"/>
                  <a:pt x="280" y="641"/>
                  <a:pt x="280" y="641"/>
                </a:cubicBezTo>
                <a:cubicBezTo>
                  <a:pt x="280" y="640"/>
                  <a:pt x="280" y="640"/>
                  <a:pt x="280" y="639"/>
                </a:cubicBezTo>
                <a:cubicBezTo>
                  <a:pt x="279" y="639"/>
                  <a:pt x="279" y="638"/>
                  <a:pt x="279" y="638"/>
                </a:cubicBezTo>
                <a:cubicBezTo>
                  <a:pt x="279" y="638"/>
                  <a:pt x="279" y="637"/>
                  <a:pt x="279" y="637"/>
                </a:cubicBezTo>
                <a:cubicBezTo>
                  <a:pt x="279" y="636"/>
                  <a:pt x="279" y="636"/>
                  <a:pt x="279" y="636"/>
                </a:cubicBezTo>
                <a:cubicBezTo>
                  <a:pt x="278" y="635"/>
                  <a:pt x="278" y="634"/>
                  <a:pt x="278" y="634"/>
                </a:cubicBezTo>
                <a:cubicBezTo>
                  <a:pt x="278" y="633"/>
                  <a:pt x="278" y="633"/>
                  <a:pt x="278" y="632"/>
                </a:cubicBezTo>
                <a:cubicBezTo>
                  <a:pt x="278" y="632"/>
                  <a:pt x="278" y="632"/>
                  <a:pt x="277" y="631"/>
                </a:cubicBezTo>
                <a:cubicBezTo>
                  <a:pt x="277" y="631"/>
                  <a:pt x="277" y="630"/>
                  <a:pt x="277" y="629"/>
                </a:cubicBezTo>
                <a:cubicBezTo>
                  <a:pt x="277" y="628"/>
                  <a:pt x="277" y="628"/>
                  <a:pt x="277" y="628"/>
                </a:cubicBezTo>
                <a:cubicBezTo>
                  <a:pt x="277" y="627"/>
                  <a:pt x="277" y="627"/>
                  <a:pt x="276" y="627"/>
                </a:cubicBezTo>
                <a:cubicBezTo>
                  <a:pt x="276" y="627"/>
                  <a:pt x="276" y="624"/>
                  <a:pt x="275" y="624"/>
                </a:cubicBezTo>
                <a:cubicBezTo>
                  <a:pt x="276" y="623"/>
                  <a:pt x="276" y="623"/>
                  <a:pt x="275" y="623"/>
                </a:cubicBezTo>
                <a:cubicBezTo>
                  <a:pt x="275" y="623"/>
                  <a:pt x="275" y="622"/>
                  <a:pt x="275" y="621"/>
                </a:cubicBezTo>
                <a:cubicBezTo>
                  <a:pt x="274" y="620"/>
                  <a:pt x="274" y="620"/>
                  <a:pt x="274" y="620"/>
                </a:cubicBezTo>
                <a:cubicBezTo>
                  <a:pt x="275" y="617"/>
                  <a:pt x="275" y="617"/>
                  <a:pt x="275" y="617"/>
                </a:cubicBezTo>
                <a:cubicBezTo>
                  <a:pt x="275" y="617"/>
                  <a:pt x="275" y="617"/>
                  <a:pt x="275" y="617"/>
                </a:cubicBezTo>
                <a:cubicBezTo>
                  <a:pt x="275" y="617"/>
                  <a:pt x="276" y="617"/>
                  <a:pt x="276" y="616"/>
                </a:cubicBezTo>
                <a:cubicBezTo>
                  <a:pt x="276" y="615"/>
                  <a:pt x="275" y="614"/>
                  <a:pt x="274" y="614"/>
                </a:cubicBezTo>
                <a:cubicBezTo>
                  <a:pt x="274" y="613"/>
                  <a:pt x="274" y="613"/>
                  <a:pt x="273" y="612"/>
                </a:cubicBezTo>
                <a:cubicBezTo>
                  <a:pt x="273" y="611"/>
                  <a:pt x="272" y="610"/>
                  <a:pt x="272" y="610"/>
                </a:cubicBezTo>
                <a:cubicBezTo>
                  <a:pt x="273" y="607"/>
                  <a:pt x="273" y="607"/>
                  <a:pt x="273" y="607"/>
                </a:cubicBezTo>
                <a:cubicBezTo>
                  <a:pt x="273" y="607"/>
                  <a:pt x="276" y="607"/>
                  <a:pt x="279" y="608"/>
                </a:cubicBezTo>
                <a:cubicBezTo>
                  <a:pt x="280" y="609"/>
                  <a:pt x="282" y="609"/>
                  <a:pt x="283" y="609"/>
                </a:cubicBezTo>
                <a:cubicBezTo>
                  <a:pt x="284" y="609"/>
                  <a:pt x="285" y="609"/>
                  <a:pt x="287" y="609"/>
                </a:cubicBezTo>
                <a:cubicBezTo>
                  <a:pt x="290" y="610"/>
                  <a:pt x="294" y="609"/>
                  <a:pt x="298" y="609"/>
                </a:cubicBezTo>
                <a:cubicBezTo>
                  <a:pt x="301" y="609"/>
                  <a:pt x="304" y="608"/>
                  <a:pt x="307" y="607"/>
                </a:cubicBezTo>
                <a:cubicBezTo>
                  <a:pt x="310" y="607"/>
                  <a:pt x="310" y="607"/>
                  <a:pt x="310" y="606"/>
                </a:cubicBezTo>
                <a:cubicBezTo>
                  <a:pt x="310" y="604"/>
                  <a:pt x="311" y="603"/>
                  <a:pt x="311" y="600"/>
                </a:cubicBezTo>
                <a:cubicBezTo>
                  <a:pt x="311" y="597"/>
                  <a:pt x="311" y="596"/>
                  <a:pt x="311" y="596"/>
                </a:cubicBezTo>
                <a:cubicBezTo>
                  <a:pt x="311" y="595"/>
                  <a:pt x="310" y="595"/>
                  <a:pt x="310" y="595"/>
                </a:cubicBezTo>
                <a:cubicBezTo>
                  <a:pt x="310" y="595"/>
                  <a:pt x="310" y="594"/>
                  <a:pt x="309" y="592"/>
                </a:cubicBezTo>
                <a:cubicBezTo>
                  <a:pt x="309" y="590"/>
                  <a:pt x="309" y="587"/>
                  <a:pt x="309" y="582"/>
                </a:cubicBezTo>
                <a:cubicBezTo>
                  <a:pt x="308" y="577"/>
                  <a:pt x="308" y="573"/>
                  <a:pt x="308" y="570"/>
                </a:cubicBezTo>
                <a:cubicBezTo>
                  <a:pt x="308" y="567"/>
                  <a:pt x="308" y="567"/>
                  <a:pt x="308" y="567"/>
                </a:cubicBezTo>
                <a:cubicBezTo>
                  <a:pt x="308" y="567"/>
                  <a:pt x="309" y="565"/>
                  <a:pt x="311" y="560"/>
                </a:cubicBezTo>
                <a:cubicBezTo>
                  <a:pt x="313" y="556"/>
                  <a:pt x="314" y="554"/>
                  <a:pt x="315" y="551"/>
                </a:cubicBezTo>
                <a:cubicBezTo>
                  <a:pt x="316" y="549"/>
                  <a:pt x="316" y="549"/>
                  <a:pt x="317" y="548"/>
                </a:cubicBezTo>
                <a:cubicBezTo>
                  <a:pt x="318" y="547"/>
                  <a:pt x="317" y="547"/>
                  <a:pt x="321" y="542"/>
                </a:cubicBezTo>
                <a:cubicBezTo>
                  <a:pt x="324" y="537"/>
                  <a:pt x="327" y="535"/>
                  <a:pt x="332" y="529"/>
                </a:cubicBezTo>
                <a:cubicBezTo>
                  <a:pt x="337" y="524"/>
                  <a:pt x="343" y="516"/>
                  <a:pt x="346" y="513"/>
                </a:cubicBezTo>
                <a:cubicBezTo>
                  <a:pt x="349" y="509"/>
                  <a:pt x="356" y="501"/>
                  <a:pt x="360" y="496"/>
                </a:cubicBezTo>
                <a:cubicBezTo>
                  <a:pt x="363" y="493"/>
                  <a:pt x="365" y="490"/>
                  <a:pt x="367" y="488"/>
                </a:cubicBezTo>
                <a:cubicBezTo>
                  <a:pt x="369" y="486"/>
                  <a:pt x="369" y="485"/>
                  <a:pt x="370" y="484"/>
                </a:cubicBezTo>
                <a:cubicBezTo>
                  <a:pt x="372" y="480"/>
                  <a:pt x="372" y="480"/>
                  <a:pt x="373" y="478"/>
                </a:cubicBezTo>
                <a:cubicBezTo>
                  <a:pt x="373" y="477"/>
                  <a:pt x="374" y="477"/>
                  <a:pt x="375" y="473"/>
                </a:cubicBezTo>
                <a:cubicBezTo>
                  <a:pt x="376" y="469"/>
                  <a:pt x="376" y="467"/>
                  <a:pt x="376" y="466"/>
                </a:cubicBezTo>
                <a:cubicBezTo>
                  <a:pt x="376" y="464"/>
                  <a:pt x="377" y="464"/>
                  <a:pt x="377" y="460"/>
                </a:cubicBezTo>
                <a:cubicBezTo>
                  <a:pt x="377" y="457"/>
                  <a:pt x="377" y="454"/>
                  <a:pt x="378" y="449"/>
                </a:cubicBezTo>
                <a:cubicBezTo>
                  <a:pt x="378" y="445"/>
                  <a:pt x="378" y="436"/>
                  <a:pt x="377" y="429"/>
                </a:cubicBezTo>
                <a:cubicBezTo>
                  <a:pt x="377" y="422"/>
                  <a:pt x="377" y="420"/>
                  <a:pt x="377" y="414"/>
                </a:cubicBezTo>
                <a:cubicBezTo>
                  <a:pt x="376" y="408"/>
                  <a:pt x="376" y="405"/>
                  <a:pt x="376" y="400"/>
                </a:cubicBezTo>
                <a:cubicBezTo>
                  <a:pt x="375" y="395"/>
                  <a:pt x="375" y="391"/>
                  <a:pt x="375" y="386"/>
                </a:cubicBezTo>
                <a:cubicBezTo>
                  <a:pt x="375" y="380"/>
                  <a:pt x="374" y="377"/>
                  <a:pt x="374" y="373"/>
                </a:cubicBezTo>
                <a:cubicBezTo>
                  <a:pt x="374" y="369"/>
                  <a:pt x="374" y="367"/>
                  <a:pt x="374" y="364"/>
                </a:cubicBezTo>
                <a:cubicBezTo>
                  <a:pt x="373" y="361"/>
                  <a:pt x="373" y="360"/>
                  <a:pt x="374" y="358"/>
                </a:cubicBezTo>
                <a:cubicBezTo>
                  <a:pt x="374" y="355"/>
                  <a:pt x="375" y="351"/>
                  <a:pt x="375" y="346"/>
                </a:cubicBezTo>
                <a:cubicBezTo>
                  <a:pt x="376" y="340"/>
                  <a:pt x="376" y="338"/>
                  <a:pt x="376" y="338"/>
                </a:cubicBezTo>
                <a:cubicBezTo>
                  <a:pt x="376" y="338"/>
                  <a:pt x="379" y="338"/>
                  <a:pt x="382" y="337"/>
                </a:cubicBezTo>
                <a:cubicBezTo>
                  <a:pt x="385" y="337"/>
                  <a:pt x="386" y="337"/>
                  <a:pt x="387" y="337"/>
                </a:cubicBezTo>
                <a:cubicBezTo>
                  <a:pt x="389" y="337"/>
                  <a:pt x="395" y="336"/>
                  <a:pt x="400" y="335"/>
                </a:cubicBezTo>
                <a:cubicBezTo>
                  <a:pt x="405" y="334"/>
                  <a:pt x="407" y="333"/>
                  <a:pt x="409" y="332"/>
                </a:cubicBezTo>
                <a:cubicBezTo>
                  <a:pt x="410" y="331"/>
                  <a:pt x="411" y="332"/>
                  <a:pt x="415" y="330"/>
                </a:cubicBezTo>
                <a:cubicBezTo>
                  <a:pt x="418" y="329"/>
                  <a:pt x="421" y="328"/>
                  <a:pt x="424" y="326"/>
                </a:cubicBezTo>
                <a:cubicBezTo>
                  <a:pt x="428" y="325"/>
                  <a:pt x="429" y="325"/>
                  <a:pt x="435" y="323"/>
                </a:cubicBezTo>
                <a:cubicBezTo>
                  <a:pt x="440" y="322"/>
                  <a:pt x="446" y="320"/>
                  <a:pt x="446" y="320"/>
                </a:cubicBezTo>
                <a:cubicBezTo>
                  <a:pt x="446" y="320"/>
                  <a:pt x="447" y="321"/>
                  <a:pt x="448" y="321"/>
                </a:cubicBezTo>
                <a:cubicBezTo>
                  <a:pt x="449" y="321"/>
                  <a:pt x="450" y="321"/>
                  <a:pt x="453" y="321"/>
                </a:cubicBezTo>
                <a:cubicBezTo>
                  <a:pt x="456" y="322"/>
                  <a:pt x="458" y="322"/>
                  <a:pt x="460" y="322"/>
                </a:cubicBezTo>
                <a:cubicBezTo>
                  <a:pt x="462" y="322"/>
                  <a:pt x="464" y="323"/>
                  <a:pt x="464" y="323"/>
                </a:cubicBezTo>
                <a:cubicBezTo>
                  <a:pt x="464" y="323"/>
                  <a:pt x="465" y="323"/>
                  <a:pt x="465" y="324"/>
                </a:cubicBezTo>
                <a:cubicBezTo>
                  <a:pt x="465" y="325"/>
                  <a:pt x="466" y="327"/>
                  <a:pt x="466" y="329"/>
                </a:cubicBezTo>
                <a:cubicBezTo>
                  <a:pt x="467" y="330"/>
                  <a:pt x="468" y="330"/>
                  <a:pt x="470" y="331"/>
                </a:cubicBezTo>
                <a:cubicBezTo>
                  <a:pt x="473" y="331"/>
                  <a:pt x="476" y="332"/>
                  <a:pt x="476" y="332"/>
                </a:cubicBezTo>
                <a:cubicBezTo>
                  <a:pt x="476" y="332"/>
                  <a:pt x="476" y="333"/>
                  <a:pt x="479" y="336"/>
                </a:cubicBezTo>
                <a:cubicBezTo>
                  <a:pt x="481" y="339"/>
                  <a:pt x="484" y="341"/>
                  <a:pt x="490" y="346"/>
                </a:cubicBezTo>
                <a:cubicBezTo>
                  <a:pt x="492" y="348"/>
                  <a:pt x="494" y="350"/>
                  <a:pt x="495" y="351"/>
                </a:cubicBezTo>
                <a:cubicBezTo>
                  <a:pt x="497" y="353"/>
                  <a:pt x="499" y="354"/>
                  <a:pt x="499" y="354"/>
                </a:cubicBezTo>
                <a:cubicBezTo>
                  <a:pt x="499" y="354"/>
                  <a:pt x="498" y="355"/>
                  <a:pt x="498" y="358"/>
                </a:cubicBezTo>
                <a:cubicBezTo>
                  <a:pt x="498" y="361"/>
                  <a:pt x="498" y="362"/>
                  <a:pt x="498" y="362"/>
                </a:cubicBezTo>
                <a:cubicBezTo>
                  <a:pt x="498" y="363"/>
                  <a:pt x="497" y="363"/>
                  <a:pt x="497" y="364"/>
                </a:cubicBezTo>
                <a:cubicBezTo>
                  <a:pt x="497" y="365"/>
                  <a:pt x="498" y="366"/>
                  <a:pt x="500" y="367"/>
                </a:cubicBezTo>
                <a:cubicBezTo>
                  <a:pt x="502" y="368"/>
                  <a:pt x="503" y="369"/>
                  <a:pt x="504" y="370"/>
                </a:cubicBezTo>
                <a:cubicBezTo>
                  <a:pt x="506" y="371"/>
                  <a:pt x="508" y="373"/>
                  <a:pt x="509" y="374"/>
                </a:cubicBezTo>
                <a:cubicBezTo>
                  <a:pt x="511" y="376"/>
                  <a:pt x="513" y="377"/>
                  <a:pt x="514" y="378"/>
                </a:cubicBezTo>
                <a:cubicBezTo>
                  <a:pt x="515" y="380"/>
                  <a:pt x="515" y="379"/>
                  <a:pt x="517" y="381"/>
                </a:cubicBezTo>
                <a:cubicBezTo>
                  <a:pt x="519" y="382"/>
                  <a:pt x="524" y="386"/>
                  <a:pt x="526" y="388"/>
                </a:cubicBezTo>
                <a:cubicBezTo>
                  <a:pt x="529" y="389"/>
                  <a:pt x="531" y="390"/>
                  <a:pt x="531" y="390"/>
                </a:cubicBezTo>
                <a:cubicBezTo>
                  <a:pt x="531" y="390"/>
                  <a:pt x="531" y="391"/>
                  <a:pt x="531" y="392"/>
                </a:cubicBezTo>
                <a:cubicBezTo>
                  <a:pt x="531" y="394"/>
                  <a:pt x="532" y="395"/>
                  <a:pt x="533" y="396"/>
                </a:cubicBezTo>
                <a:cubicBezTo>
                  <a:pt x="533" y="396"/>
                  <a:pt x="533" y="397"/>
                  <a:pt x="534" y="398"/>
                </a:cubicBezTo>
                <a:cubicBezTo>
                  <a:pt x="536" y="399"/>
                  <a:pt x="538" y="401"/>
                  <a:pt x="541" y="403"/>
                </a:cubicBezTo>
                <a:cubicBezTo>
                  <a:pt x="543" y="404"/>
                  <a:pt x="543" y="404"/>
                  <a:pt x="544" y="404"/>
                </a:cubicBezTo>
                <a:cubicBezTo>
                  <a:pt x="545" y="404"/>
                  <a:pt x="546" y="405"/>
                  <a:pt x="548" y="405"/>
                </a:cubicBezTo>
                <a:cubicBezTo>
                  <a:pt x="549" y="405"/>
                  <a:pt x="551" y="405"/>
                  <a:pt x="551" y="405"/>
                </a:cubicBezTo>
                <a:cubicBezTo>
                  <a:pt x="551" y="405"/>
                  <a:pt x="552" y="407"/>
                  <a:pt x="554" y="409"/>
                </a:cubicBezTo>
                <a:cubicBezTo>
                  <a:pt x="555" y="410"/>
                  <a:pt x="557" y="413"/>
                  <a:pt x="558" y="414"/>
                </a:cubicBezTo>
                <a:cubicBezTo>
                  <a:pt x="559" y="416"/>
                  <a:pt x="559" y="416"/>
                  <a:pt x="560" y="417"/>
                </a:cubicBezTo>
                <a:cubicBezTo>
                  <a:pt x="561" y="417"/>
                  <a:pt x="561" y="419"/>
                  <a:pt x="562" y="420"/>
                </a:cubicBezTo>
                <a:cubicBezTo>
                  <a:pt x="563" y="421"/>
                  <a:pt x="562" y="421"/>
                  <a:pt x="563" y="422"/>
                </a:cubicBezTo>
                <a:cubicBezTo>
                  <a:pt x="564" y="422"/>
                  <a:pt x="564" y="423"/>
                  <a:pt x="564" y="424"/>
                </a:cubicBezTo>
                <a:cubicBezTo>
                  <a:pt x="565" y="424"/>
                  <a:pt x="565" y="425"/>
                  <a:pt x="565" y="425"/>
                </a:cubicBezTo>
                <a:cubicBezTo>
                  <a:pt x="565" y="426"/>
                  <a:pt x="566" y="426"/>
                  <a:pt x="566" y="427"/>
                </a:cubicBezTo>
                <a:cubicBezTo>
                  <a:pt x="566" y="428"/>
                  <a:pt x="567" y="428"/>
                  <a:pt x="567" y="429"/>
                </a:cubicBezTo>
                <a:cubicBezTo>
                  <a:pt x="567" y="429"/>
                  <a:pt x="568" y="430"/>
                  <a:pt x="568" y="431"/>
                </a:cubicBezTo>
                <a:cubicBezTo>
                  <a:pt x="569" y="432"/>
                  <a:pt x="569" y="433"/>
                  <a:pt x="570" y="435"/>
                </a:cubicBezTo>
                <a:cubicBezTo>
                  <a:pt x="571" y="437"/>
                  <a:pt x="571" y="438"/>
                  <a:pt x="571" y="438"/>
                </a:cubicBezTo>
                <a:cubicBezTo>
                  <a:pt x="571" y="438"/>
                  <a:pt x="571" y="438"/>
                  <a:pt x="570" y="438"/>
                </a:cubicBezTo>
                <a:cubicBezTo>
                  <a:pt x="570" y="439"/>
                  <a:pt x="571" y="440"/>
                  <a:pt x="571" y="440"/>
                </a:cubicBezTo>
                <a:cubicBezTo>
                  <a:pt x="571" y="440"/>
                  <a:pt x="571" y="440"/>
                  <a:pt x="571" y="441"/>
                </a:cubicBezTo>
                <a:cubicBezTo>
                  <a:pt x="571" y="442"/>
                  <a:pt x="571" y="443"/>
                  <a:pt x="572" y="446"/>
                </a:cubicBezTo>
                <a:cubicBezTo>
                  <a:pt x="573" y="448"/>
                  <a:pt x="576" y="452"/>
                  <a:pt x="578" y="455"/>
                </a:cubicBezTo>
                <a:cubicBezTo>
                  <a:pt x="581" y="458"/>
                  <a:pt x="583" y="459"/>
                  <a:pt x="583" y="459"/>
                </a:cubicBezTo>
                <a:cubicBezTo>
                  <a:pt x="583" y="459"/>
                  <a:pt x="582" y="459"/>
                  <a:pt x="582" y="460"/>
                </a:cubicBezTo>
                <a:cubicBezTo>
                  <a:pt x="582" y="461"/>
                  <a:pt x="582" y="461"/>
                  <a:pt x="583" y="462"/>
                </a:cubicBezTo>
                <a:cubicBezTo>
                  <a:pt x="584" y="464"/>
                  <a:pt x="585" y="465"/>
                  <a:pt x="586" y="466"/>
                </a:cubicBezTo>
                <a:cubicBezTo>
                  <a:pt x="587" y="468"/>
                  <a:pt x="588" y="468"/>
                  <a:pt x="590" y="468"/>
                </a:cubicBezTo>
                <a:cubicBezTo>
                  <a:pt x="591" y="468"/>
                  <a:pt x="592" y="467"/>
                  <a:pt x="593" y="466"/>
                </a:cubicBezTo>
                <a:cubicBezTo>
                  <a:pt x="595" y="466"/>
                  <a:pt x="596" y="465"/>
                  <a:pt x="598" y="463"/>
                </a:cubicBezTo>
                <a:cubicBezTo>
                  <a:pt x="602" y="461"/>
                  <a:pt x="609" y="456"/>
                  <a:pt x="611" y="455"/>
                </a:cubicBezTo>
                <a:cubicBezTo>
                  <a:pt x="613" y="453"/>
                  <a:pt x="613" y="453"/>
                  <a:pt x="613" y="452"/>
                </a:cubicBezTo>
                <a:cubicBezTo>
                  <a:pt x="613" y="451"/>
                  <a:pt x="614" y="449"/>
                  <a:pt x="614" y="449"/>
                </a:cubicBezTo>
                <a:cubicBezTo>
                  <a:pt x="614" y="448"/>
                  <a:pt x="617" y="447"/>
                  <a:pt x="620" y="446"/>
                </a:cubicBezTo>
                <a:cubicBezTo>
                  <a:pt x="622" y="445"/>
                  <a:pt x="623" y="444"/>
                  <a:pt x="624" y="444"/>
                </a:cubicBezTo>
                <a:cubicBezTo>
                  <a:pt x="625" y="444"/>
                  <a:pt x="625" y="444"/>
                  <a:pt x="630" y="441"/>
                </a:cubicBezTo>
                <a:cubicBezTo>
                  <a:pt x="635" y="439"/>
                  <a:pt x="639" y="435"/>
                  <a:pt x="645" y="430"/>
                </a:cubicBezTo>
                <a:cubicBezTo>
                  <a:pt x="652" y="424"/>
                  <a:pt x="656" y="419"/>
                  <a:pt x="662" y="411"/>
                </a:cubicBezTo>
                <a:cubicBezTo>
                  <a:pt x="668" y="404"/>
                  <a:pt x="671" y="398"/>
                  <a:pt x="672" y="396"/>
                </a:cubicBezTo>
                <a:cubicBezTo>
                  <a:pt x="672" y="395"/>
                  <a:pt x="671" y="394"/>
                  <a:pt x="670" y="394"/>
                </a:cubicBezTo>
                <a:cubicBezTo>
                  <a:pt x="670" y="393"/>
                  <a:pt x="668" y="394"/>
                  <a:pt x="668" y="394"/>
                </a:cubicBezTo>
                <a:cubicBezTo>
                  <a:pt x="668" y="394"/>
                  <a:pt x="668" y="394"/>
                  <a:pt x="668" y="393"/>
                </a:cubicBezTo>
                <a:cubicBezTo>
                  <a:pt x="667" y="392"/>
                  <a:pt x="666" y="391"/>
                  <a:pt x="663" y="392"/>
                </a:cubicBezTo>
                <a:cubicBezTo>
                  <a:pt x="661" y="392"/>
                  <a:pt x="659" y="393"/>
                  <a:pt x="656" y="395"/>
                </a:cubicBezTo>
                <a:cubicBezTo>
                  <a:pt x="653" y="397"/>
                  <a:pt x="652" y="398"/>
                  <a:pt x="650" y="399"/>
                </a:cubicBezTo>
                <a:cubicBezTo>
                  <a:pt x="649" y="399"/>
                  <a:pt x="647" y="400"/>
                  <a:pt x="646" y="401"/>
                </a:cubicBezTo>
                <a:cubicBezTo>
                  <a:pt x="645" y="401"/>
                  <a:pt x="645" y="401"/>
                  <a:pt x="643" y="403"/>
                </a:cubicBezTo>
                <a:cubicBezTo>
                  <a:pt x="642" y="404"/>
                  <a:pt x="641" y="404"/>
                  <a:pt x="640" y="404"/>
                </a:cubicBezTo>
                <a:cubicBezTo>
                  <a:pt x="639" y="404"/>
                  <a:pt x="636" y="405"/>
                  <a:pt x="634" y="405"/>
                </a:cubicBezTo>
                <a:cubicBezTo>
                  <a:pt x="632" y="406"/>
                  <a:pt x="631" y="406"/>
                  <a:pt x="630" y="406"/>
                </a:cubicBezTo>
                <a:cubicBezTo>
                  <a:pt x="629" y="406"/>
                  <a:pt x="629" y="406"/>
                  <a:pt x="627" y="406"/>
                </a:cubicBezTo>
                <a:cubicBezTo>
                  <a:pt x="626" y="406"/>
                  <a:pt x="625" y="406"/>
                  <a:pt x="624" y="406"/>
                </a:cubicBezTo>
                <a:cubicBezTo>
                  <a:pt x="623" y="406"/>
                  <a:pt x="622" y="406"/>
                  <a:pt x="622" y="405"/>
                </a:cubicBezTo>
                <a:cubicBezTo>
                  <a:pt x="621" y="405"/>
                  <a:pt x="620" y="405"/>
                  <a:pt x="620" y="406"/>
                </a:cubicBezTo>
                <a:cubicBezTo>
                  <a:pt x="619" y="406"/>
                  <a:pt x="618" y="406"/>
                  <a:pt x="618" y="405"/>
                </a:cubicBezTo>
                <a:cubicBezTo>
                  <a:pt x="617" y="405"/>
                  <a:pt x="617" y="405"/>
                  <a:pt x="616" y="405"/>
                </a:cubicBezTo>
                <a:cubicBezTo>
                  <a:pt x="615" y="406"/>
                  <a:pt x="614" y="405"/>
                  <a:pt x="612" y="404"/>
                </a:cubicBezTo>
                <a:cubicBezTo>
                  <a:pt x="609" y="404"/>
                  <a:pt x="608" y="404"/>
                  <a:pt x="606" y="404"/>
                </a:cubicBezTo>
                <a:cubicBezTo>
                  <a:pt x="606" y="404"/>
                  <a:pt x="605" y="404"/>
                  <a:pt x="604" y="405"/>
                </a:cubicBezTo>
                <a:cubicBezTo>
                  <a:pt x="604" y="405"/>
                  <a:pt x="604" y="405"/>
                  <a:pt x="603" y="405"/>
                </a:cubicBezTo>
                <a:cubicBezTo>
                  <a:pt x="603" y="404"/>
                  <a:pt x="602" y="404"/>
                  <a:pt x="601" y="405"/>
                </a:cubicBezTo>
                <a:cubicBezTo>
                  <a:pt x="600" y="405"/>
                  <a:pt x="601" y="405"/>
                  <a:pt x="601" y="405"/>
                </a:cubicBezTo>
                <a:cubicBezTo>
                  <a:pt x="601" y="405"/>
                  <a:pt x="601" y="405"/>
                  <a:pt x="600" y="406"/>
                </a:cubicBezTo>
                <a:cubicBezTo>
                  <a:pt x="599" y="406"/>
                  <a:pt x="599" y="406"/>
                  <a:pt x="599" y="406"/>
                </a:cubicBezTo>
                <a:cubicBezTo>
                  <a:pt x="598" y="405"/>
                  <a:pt x="598" y="405"/>
                  <a:pt x="598" y="405"/>
                </a:cubicBezTo>
                <a:cubicBezTo>
                  <a:pt x="597" y="405"/>
                  <a:pt x="597" y="405"/>
                  <a:pt x="597" y="405"/>
                </a:cubicBezTo>
                <a:cubicBezTo>
                  <a:pt x="596" y="405"/>
                  <a:pt x="596" y="404"/>
                  <a:pt x="594" y="404"/>
                </a:cubicBezTo>
                <a:cubicBezTo>
                  <a:pt x="593" y="403"/>
                  <a:pt x="592" y="403"/>
                  <a:pt x="592" y="403"/>
                </a:cubicBezTo>
                <a:cubicBezTo>
                  <a:pt x="592" y="402"/>
                  <a:pt x="592" y="402"/>
                  <a:pt x="591" y="402"/>
                </a:cubicBezTo>
                <a:cubicBezTo>
                  <a:pt x="590" y="402"/>
                  <a:pt x="589" y="401"/>
                  <a:pt x="588" y="401"/>
                </a:cubicBezTo>
                <a:cubicBezTo>
                  <a:pt x="587" y="400"/>
                  <a:pt x="587" y="400"/>
                  <a:pt x="586" y="399"/>
                </a:cubicBezTo>
                <a:cubicBezTo>
                  <a:pt x="585" y="399"/>
                  <a:pt x="586" y="399"/>
                  <a:pt x="584" y="398"/>
                </a:cubicBezTo>
                <a:cubicBezTo>
                  <a:pt x="583" y="398"/>
                  <a:pt x="583" y="397"/>
                  <a:pt x="583" y="397"/>
                </a:cubicBezTo>
                <a:cubicBezTo>
                  <a:pt x="582" y="397"/>
                  <a:pt x="582" y="397"/>
                  <a:pt x="582" y="396"/>
                </a:cubicBezTo>
                <a:cubicBezTo>
                  <a:pt x="582" y="395"/>
                  <a:pt x="581" y="396"/>
                  <a:pt x="580" y="395"/>
                </a:cubicBezTo>
                <a:cubicBezTo>
                  <a:pt x="579" y="395"/>
                  <a:pt x="579" y="394"/>
                  <a:pt x="578" y="394"/>
                </a:cubicBezTo>
                <a:cubicBezTo>
                  <a:pt x="577" y="393"/>
                  <a:pt x="577" y="392"/>
                  <a:pt x="576" y="392"/>
                </a:cubicBezTo>
                <a:cubicBezTo>
                  <a:pt x="576" y="392"/>
                  <a:pt x="575" y="391"/>
                  <a:pt x="575" y="391"/>
                </a:cubicBezTo>
                <a:cubicBezTo>
                  <a:pt x="575" y="391"/>
                  <a:pt x="575" y="390"/>
                  <a:pt x="574" y="390"/>
                </a:cubicBezTo>
                <a:cubicBezTo>
                  <a:pt x="573" y="390"/>
                  <a:pt x="572" y="388"/>
                  <a:pt x="571" y="387"/>
                </a:cubicBezTo>
                <a:cubicBezTo>
                  <a:pt x="569" y="386"/>
                  <a:pt x="569" y="385"/>
                  <a:pt x="569" y="385"/>
                </a:cubicBezTo>
                <a:cubicBezTo>
                  <a:pt x="569" y="385"/>
                  <a:pt x="569" y="384"/>
                  <a:pt x="568" y="383"/>
                </a:cubicBezTo>
                <a:cubicBezTo>
                  <a:pt x="567" y="383"/>
                  <a:pt x="566" y="381"/>
                  <a:pt x="565" y="379"/>
                </a:cubicBezTo>
                <a:cubicBezTo>
                  <a:pt x="564" y="378"/>
                  <a:pt x="563" y="378"/>
                  <a:pt x="562" y="377"/>
                </a:cubicBezTo>
                <a:cubicBezTo>
                  <a:pt x="561" y="375"/>
                  <a:pt x="560" y="373"/>
                  <a:pt x="560" y="373"/>
                </a:cubicBezTo>
                <a:cubicBezTo>
                  <a:pt x="559" y="373"/>
                  <a:pt x="559" y="373"/>
                  <a:pt x="559" y="372"/>
                </a:cubicBezTo>
                <a:cubicBezTo>
                  <a:pt x="558" y="371"/>
                  <a:pt x="555" y="369"/>
                  <a:pt x="555" y="368"/>
                </a:cubicBezTo>
                <a:cubicBezTo>
                  <a:pt x="554" y="366"/>
                  <a:pt x="553" y="365"/>
                  <a:pt x="552" y="364"/>
                </a:cubicBezTo>
                <a:cubicBezTo>
                  <a:pt x="552" y="363"/>
                  <a:pt x="551" y="362"/>
                  <a:pt x="550" y="360"/>
                </a:cubicBezTo>
                <a:cubicBezTo>
                  <a:pt x="548" y="357"/>
                  <a:pt x="548" y="356"/>
                  <a:pt x="547" y="356"/>
                </a:cubicBezTo>
                <a:cubicBezTo>
                  <a:pt x="546" y="355"/>
                  <a:pt x="544" y="351"/>
                  <a:pt x="542" y="348"/>
                </a:cubicBezTo>
                <a:cubicBezTo>
                  <a:pt x="541" y="345"/>
                  <a:pt x="538" y="342"/>
                  <a:pt x="537" y="339"/>
                </a:cubicBezTo>
                <a:cubicBezTo>
                  <a:pt x="536" y="338"/>
                  <a:pt x="535" y="336"/>
                  <a:pt x="534" y="334"/>
                </a:cubicBezTo>
                <a:cubicBezTo>
                  <a:pt x="533" y="332"/>
                  <a:pt x="532" y="330"/>
                  <a:pt x="531" y="330"/>
                </a:cubicBezTo>
                <a:cubicBezTo>
                  <a:pt x="531" y="329"/>
                  <a:pt x="531" y="328"/>
                  <a:pt x="527" y="321"/>
                </a:cubicBezTo>
                <a:cubicBezTo>
                  <a:pt x="526" y="320"/>
                  <a:pt x="526" y="318"/>
                  <a:pt x="525" y="317"/>
                </a:cubicBezTo>
                <a:cubicBezTo>
                  <a:pt x="524" y="316"/>
                  <a:pt x="524" y="315"/>
                  <a:pt x="523" y="314"/>
                </a:cubicBezTo>
                <a:cubicBezTo>
                  <a:pt x="522" y="311"/>
                  <a:pt x="520" y="309"/>
                  <a:pt x="519" y="307"/>
                </a:cubicBezTo>
                <a:cubicBezTo>
                  <a:pt x="518" y="304"/>
                  <a:pt x="516" y="301"/>
                  <a:pt x="515" y="299"/>
                </a:cubicBezTo>
                <a:cubicBezTo>
                  <a:pt x="513" y="296"/>
                  <a:pt x="513" y="295"/>
                  <a:pt x="513" y="295"/>
                </a:cubicBezTo>
                <a:cubicBezTo>
                  <a:pt x="513" y="295"/>
                  <a:pt x="513" y="294"/>
                  <a:pt x="512" y="291"/>
                </a:cubicBezTo>
                <a:cubicBezTo>
                  <a:pt x="512" y="288"/>
                  <a:pt x="510" y="286"/>
                  <a:pt x="508" y="283"/>
                </a:cubicBezTo>
                <a:cubicBezTo>
                  <a:pt x="507" y="280"/>
                  <a:pt x="504" y="279"/>
                  <a:pt x="504" y="279"/>
                </a:cubicBezTo>
                <a:cubicBezTo>
                  <a:pt x="504" y="279"/>
                  <a:pt x="503" y="277"/>
                  <a:pt x="501" y="275"/>
                </a:cubicBezTo>
                <a:cubicBezTo>
                  <a:pt x="500" y="273"/>
                  <a:pt x="499" y="273"/>
                  <a:pt x="498" y="273"/>
                </a:cubicBezTo>
                <a:cubicBezTo>
                  <a:pt x="497" y="272"/>
                  <a:pt x="497" y="272"/>
                  <a:pt x="496" y="272"/>
                </a:cubicBezTo>
                <a:cubicBezTo>
                  <a:pt x="495" y="272"/>
                  <a:pt x="494" y="272"/>
                  <a:pt x="493" y="271"/>
                </a:cubicBezTo>
                <a:cubicBezTo>
                  <a:pt x="491" y="270"/>
                  <a:pt x="487" y="270"/>
                  <a:pt x="486" y="270"/>
                </a:cubicBezTo>
                <a:cubicBezTo>
                  <a:pt x="484" y="270"/>
                  <a:pt x="483" y="269"/>
                  <a:pt x="482" y="268"/>
                </a:cubicBezTo>
                <a:cubicBezTo>
                  <a:pt x="480" y="268"/>
                  <a:pt x="478" y="268"/>
                  <a:pt x="477" y="267"/>
                </a:cubicBezTo>
                <a:cubicBezTo>
                  <a:pt x="475" y="267"/>
                  <a:pt x="474" y="267"/>
                  <a:pt x="471" y="267"/>
                </a:cubicBezTo>
                <a:cubicBezTo>
                  <a:pt x="468" y="267"/>
                  <a:pt x="465" y="266"/>
                  <a:pt x="462" y="266"/>
                </a:cubicBezTo>
                <a:cubicBezTo>
                  <a:pt x="460" y="266"/>
                  <a:pt x="458" y="266"/>
                  <a:pt x="456" y="266"/>
                </a:cubicBezTo>
                <a:cubicBezTo>
                  <a:pt x="453" y="265"/>
                  <a:pt x="452" y="266"/>
                  <a:pt x="449" y="266"/>
                </a:cubicBezTo>
                <a:cubicBezTo>
                  <a:pt x="447" y="266"/>
                  <a:pt x="446" y="266"/>
                  <a:pt x="444" y="266"/>
                </a:cubicBezTo>
                <a:cubicBezTo>
                  <a:pt x="441" y="266"/>
                  <a:pt x="438" y="266"/>
                  <a:pt x="435" y="266"/>
                </a:cubicBezTo>
                <a:cubicBezTo>
                  <a:pt x="431" y="266"/>
                  <a:pt x="424" y="266"/>
                  <a:pt x="424" y="266"/>
                </a:cubicBezTo>
                <a:cubicBezTo>
                  <a:pt x="424" y="266"/>
                  <a:pt x="424" y="266"/>
                  <a:pt x="423" y="266"/>
                </a:cubicBezTo>
                <a:cubicBezTo>
                  <a:pt x="422" y="265"/>
                  <a:pt x="422" y="265"/>
                  <a:pt x="420" y="265"/>
                </a:cubicBezTo>
                <a:cubicBezTo>
                  <a:pt x="418" y="265"/>
                  <a:pt x="415" y="265"/>
                  <a:pt x="410" y="264"/>
                </a:cubicBezTo>
                <a:cubicBezTo>
                  <a:pt x="405" y="264"/>
                  <a:pt x="400" y="263"/>
                  <a:pt x="395" y="262"/>
                </a:cubicBezTo>
                <a:cubicBezTo>
                  <a:pt x="393" y="262"/>
                  <a:pt x="391" y="261"/>
                  <a:pt x="389" y="261"/>
                </a:cubicBezTo>
                <a:cubicBezTo>
                  <a:pt x="388" y="261"/>
                  <a:pt x="386" y="261"/>
                  <a:pt x="385" y="260"/>
                </a:cubicBezTo>
                <a:cubicBezTo>
                  <a:pt x="383" y="260"/>
                  <a:pt x="381" y="260"/>
                  <a:pt x="381" y="260"/>
                </a:cubicBezTo>
                <a:cubicBezTo>
                  <a:pt x="381" y="260"/>
                  <a:pt x="381" y="259"/>
                  <a:pt x="382" y="257"/>
                </a:cubicBezTo>
                <a:cubicBezTo>
                  <a:pt x="382" y="255"/>
                  <a:pt x="382" y="253"/>
                  <a:pt x="383" y="251"/>
                </a:cubicBezTo>
                <a:cubicBezTo>
                  <a:pt x="383" y="248"/>
                  <a:pt x="383" y="247"/>
                  <a:pt x="381" y="244"/>
                </a:cubicBezTo>
                <a:cubicBezTo>
                  <a:pt x="379" y="240"/>
                  <a:pt x="377" y="237"/>
                  <a:pt x="377" y="237"/>
                </a:cubicBezTo>
                <a:cubicBezTo>
                  <a:pt x="377" y="237"/>
                  <a:pt x="378" y="237"/>
                  <a:pt x="379" y="236"/>
                </a:cubicBezTo>
                <a:cubicBezTo>
                  <a:pt x="380" y="235"/>
                  <a:pt x="382" y="233"/>
                  <a:pt x="386" y="231"/>
                </a:cubicBezTo>
                <a:cubicBezTo>
                  <a:pt x="390" y="228"/>
                  <a:pt x="394" y="226"/>
                  <a:pt x="397" y="225"/>
                </a:cubicBezTo>
                <a:cubicBezTo>
                  <a:pt x="400" y="223"/>
                  <a:pt x="403" y="222"/>
                  <a:pt x="406" y="221"/>
                </a:cubicBezTo>
                <a:cubicBezTo>
                  <a:pt x="409" y="220"/>
                  <a:pt x="410" y="220"/>
                  <a:pt x="415" y="218"/>
                </a:cubicBezTo>
                <a:cubicBezTo>
                  <a:pt x="419" y="215"/>
                  <a:pt x="422" y="214"/>
                  <a:pt x="426" y="213"/>
                </a:cubicBezTo>
                <a:cubicBezTo>
                  <a:pt x="429" y="211"/>
                  <a:pt x="433" y="210"/>
                  <a:pt x="435" y="209"/>
                </a:cubicBezTo>
                <a:cubicBezTo>
                  <a:pt x="438" y="208"/>
                  <a:pt x="441" y="207"/>
                  <a:pt x="442" y="206"/>
                </a:cubicBezTo>
                <a:cubicBezTo>
                  <a:pt x="443" y="206"/>
                  <a:pt x="444" y="206"/>
                  <a:pt x="443" y="206"/>
                </a:cubicBezTo>
                <a:cubicBezTo>
                  <a:pt x="443" y="205"/>
                  <a:pt x="443" y="205"/>
                  <a:pt x="443" y="203"/>
                </a:cubicBezTo>
                <a:cubicBezTo>
                  <a:pt x="442" y="201"/>
                  <a:pt x="442" y="199"/>
                  <a:pt x="441" y="197"/>
                </a:cubicBezTo>
                <a:cubicBezTo>
                  <a:pt x="441" y="194"/>
                  <a:pt x="440" y="192"/>
                  <a:pt x="440" y="192"/>
                </a:cubicBezTo>
                <a:cubicBezTo>
                  <a:pt x="440" y="192"/>
                  <a:pt x="441" y="191"/>
                  <a:pt x="441" y="191"/>
                </a:cubicBezTo>
                <a:cubicBezTo>
                  <a:pt x="441" y="191"/>
                  <a:pt x="442" y="190"/>
                  <a:pt x="442" y="190"/>
                </a:cubicBezTo>
                <a:cubicBezTo>
                  <a:pt x="443" y="189"/>
                  <a:pt x="443" y="188"/>
                  <a:pt x="443" y="187"/>
                </a:cubicBezTo>
                <a:cubicBezTo>
                  <a:pt x="443" y="187"/>
                  <a:pt x="443" y="187"/>
                  <a:pt x="443" y="185"/>
                </a:cubicBezTo>
                <a:cubicBezTo>
                  <a:pt x="443" y="183"/>
                  <a:pt x="443" y="180"/>
                  <a:pt x="443" y="180"/>
                </a:cubicBezTo>
                <a:cubicBezTo>
                  <a:pt x="443" y="180"/>
                  <a:pt x="447" y="178"/>
                  <a:pt x="450" y="176"/>
                </a:cubicBezTo>
                <a:cubicBezTo>
                  <a:pt x="454" y="173"/>
                  <a:pt x="455" y="172"/>
                  <a:pt x="458" y="170"/>
                </a:cubicBezTo>
                <a:cubicBezTo>
                  <a:pt x="461" y="167"/>
                  <a:pt x="462" y="165"/>
                  <a:pt x="464" y="163"/>
                </a:cubicBezTo>
                <a:cubicBezTo>
                  <a:pt x="465" y="161"/>
                  <a:pt x="467" y="159"/>
                  <a:pt x="468" y="157"/>
                </a:cubicBezTo>
                <a:cubicBezTo>
                  <a:pt x="469" y="155"/>
                  <a:pt x="470" y="154"/>
                  <a:pt x="471" y="153"/>
                </a:cubicBezTo>
                <a:cubicBezTo>
                  <a:pt x="472" y="152"/>
                  <a:pt x="473" y="151"/>
                  <a:pt x="474" y="149"/>
                </a:cubicBezTo>
                <a:cubicBezTo>
                  <a:pt x="475" y="148"/>
                  <a:pt x="476" y="148"/>
                  <a:pt x="477" y="146"/>
                </a:cubicBezTo>
                <a:cubicBezTo>
                  <a:pt x="478" y="145"/>
                  <a:pt x="479" y="145"/>
                  <a:pt x="479" y="144"/>
                </a:cubicBezTo>
                <a:cubicBezTo>
                  <a:pt x="480" y="143"/>
                  <a:pt x="480" y="143"/>
                  <a:pt x="481" y="142"/>
                </a:cubicBezTo>
                <a:cubicBezTo>
                  <a:pt x="482" y="141"/>
                  <a:pt x="483" y="140"/>
                  <a:pt x="483" y="138"/>
                </a:cubicBezTo>
                <a:cubicBezTo>
                  <a:pt x="484" y="136"/>
                  <a:pt x="483" y="135"/>
                  <a:pt x="482" y="135"/>
                </a:cubicBezTo>
                <a:cubicBezTo>
                  <a:pt x="480" y="134"/>
                  <a:pt x="479" y="135"/>
                  <a:pt x="478" y="136"/>
                </a:cubicBezTo>
                <a:cubicBezTo>
                  <a:pt x="477" y="137"/>
                  <a:pt x="476" y="140"/>
                  <a:pt x="475" y="141"/>
                </a:cubicBezTo>
                <a:cubicBezTo>
                  <a:pt x="474" y="142"/>
                  <a:pt x="473" y="142"/>
                  <a:pt x="472" y="143"/>
                </a:cubicBezTo>
                <a:cubicBezTo>
                  <a:pt x="470" y="144"/>
                  <a:pt x="469" y="145"/>
                  <a:pt x="468" y="146"/>
                </a:cubicBezTo>
                <a:cubicBezTo>
                  <a:pt x="468" y="147"/>
                  <a:pt x="467" y="148"/>
                  <a:pt x="467" y="148"/>
                </a:cubicBezTo>
                <a:cubicBezTo>
                  <a:pt x="466" y="148"/>
                  <a:pt x="466" y="147"/>
                  <a:pt x="466" y="146"/>
                </a:cubicBezTo>
                <a:cubicBezTo>
                  <a:pt x="466" y="145"/>
                  <a:pt x="466" y="145"/>
                  <a:pt x="467" y="143"/>
                </a:cubicBezTo>
                <a:cubicBezTo>
                  <a:pt x="468" y="142"/>
                  <a:pt x="469" y="141"/>
                  <a:pt x="471" y="140"/>
                </a:cubicBezTo>
                <a:cubicBezTo>
                  <a:pt x="472" y="138"/>
                  <a:pt x="472" y="137"/>
                  <a:pt x="473" y="136"/>
                </a:cubicBezTo>
                <a:cubicBezTo>
                  <a:pt x="474" y="133"/>
                  <a:pt x="476" y="131"/>
                  <a:pt x="477" y="130"/>
                </a:cubicBezTo>
                <a:cubicBezTo>
                  <a:pt x="478" y="128"/>
                  <a:pt x="479" y="127"/>
                  <a:pt x="479" y="126"/>
                </a:cubicBezTo>
                <a:cubicBezTo>
                  <a:pt x="480" y="124"/>
                  <a:pt x="481" y="124"/>
                  <a:pt x="481" y="122"/>
                </a:cubicBezTo>
                <a:cubicBezTo>
                  <a:pt x="481" y="121"/>
                  <a:pt x="480" y="120"/>
                  <a:pt x="479" y="119"/>
                </a:cubicBezTo>
                <a:cubicBezTo>
                  <a:pt x="477" y="119"/>
                  <a:pt x="476" y="120"/>
                  <a:pt x="475" y="122"/>
                </a:cubicBezTo>
                <a:cubicBezTo>
                  <a:pt x="474" y="123"/>
                  <a:pt x="473" y="125"/>
                  <a:pt x="472" y="127"/>
                </a:cubicBezTo>
                <a:cubicBezTo>
                  <a:pt x="470" y="129"/>
                  <a:pt x="470" y="130"/>
                  <a:pt x="468" y="132"/>
                </a:cubicBezTo>
                <a:cubicBezTo>
                  <a:pt x="467" y="133"/>
                  <a:pt x="466" y="134"/>
                  <a:pt x="466" y="135"/>
                </a:cubicBezTo>
                <a:cubicBezTo>
                  <a:pt x="465" y="136"/>
                  <a:pt x="464" y="137"/>
                  <a:pt x="464" y="138"/>
                </a:cubicBezTo>
                <a:cubicBezTo>
                  <a:pt x="463" y="139"/>
                  <a:pt x="463" y="139"/>
                  <a:pt x="462" y="140"/>
                </a:cubicBezTo>
                <a:cubicBezTo>
                  <a:pt x="462" y="140"/>
                  <a:pt x="461" y="138"/>
                  <a:pt x="461" y="138"/>
                </a:cubicBezTo>
                <a:cubicBezTo>
                  <a:pt x="461" y="138"/>
                  <a:pt x="461" y="138"/>
                  <a:pt x="462" y="137"/>
                </a:cubicBezTo>
                <a:cubicBezTo>
                  <a:pt x="462" y="136"/>
                  <a:pt x="464" y="134"/>
                  <a:pt x="465" y="133"/>
                </a:cubicBezTo>
                <a:cubicBezTo>
                  <a:pt x="466" y="131"/>
                  <a:pt x="466" y="130"/>
                  <a:pt x="466" y="129"/>
                </a:cubicBezTo>
                <a:cubicBezTo>
                  <a:pt x="467" y="128"/>
                  <a:pt x="468" y="126"/>
                  <a:pt x="469" y="124"/>
                </a:cubicBezTo>
                <a:cubicBezTo>
                  <a:pt x="470" y="122"/>
                  <a:pt x="470" y="122"/>
                  <a:pt x="471" y="120"/>
                </a:cubicBezTo>
                <a:cubicBezTo>
                  <a:pt x="472" y="119"/>
                  <a:pt x="472" y="118"/>
                  <a:pt x="473" y="117"/>
                </a:cubicBezTo>
                <a:cubicBezTo>
                  <a:pt x="473" y="115"/>
                  <a:pt x="474" y="115"/>
                  <a:pt x="474" y="113"/>
                </a:cubicBezTo>
                <a:cubicBezTo>
                  <a:pt x="474" y="111"/>
                  <a:pt x="472" y="110"/>
                  <a:pt x="471" y="110"/>
                </a:cubicBezTo>
                <a:cubicBezTo>
                  <a:pt x="469" y="110"/>
                  <a:pt x="468" y="112"/>
                  <a:pt x="467" y="114"/>
                </a:cubicBezTo>
                <a:cubicBezTo>
                  <a:pt x="466" y="116"/>
                  <a:pt x="465" y="118"/>
                  <a:pt x="464" y="120"/>
                </a:cubicBezTo>
                <a:cubicBezTo>
                  <a:pt x="463" y="122"/>
                  <a:pt x="462" y="123"/>
                  <a:pt x="461" y="124"/>
                </a:cubicBezTo>
                <a:cubicBezTo>
                  <a:pt x="460" y="125"/>
                  <a:pt x="460" y="126"/>
                  <a:pt x="460" y="127"/>
                </a:cubicBezTo>
                <a:cubicBezTo>
                  <a:pt x="460" y="128"/>
                  <a:pt x="459" y="128"/>
                  <a:pt x="459" y="129"/>
                </a:cubicBezTo>
                <a:cubicBezTo>
                  <a:pt x="458" y="130"/>
                  <a:pt x="458" y="131"/>
                  <a:pt x="457" y="132"/>
                </a:cubicBezTo>
                <a:cubicBezTo>
                  <a:pt x="457" y="133"/>
                  <a:pt x="456" y="134"/>
                  <a:pt x="456" y="134"/>
                </a:cubicBezTo>
                <a:cubicBezTo>
                  <a:pt x="455" y="135"/>
                  <a:pt x="455" y="134"/>
                  <a:pt x="455" y="134"/>
                </a:cubicBezTo>
                <a:cubicBezTo>
                  <a:pt x="454" y="134"/>
                  <a:pt x="454" y="132"/>
                  <a:pt x="455" y="131"/>
                </a:cubicBezTo>
                <a:cubicBezTo>
                  <a:pt x="455" y="129"/>
                  <a:pt x="455" y="128"/>
                  <a:pt x="456" y="127"/>
                </a:cubicBezTo>
                <a:cubicBezTo>
                  <a:pt x="456" y="125"/>
                  <a:pt x="456" y="124"/>
                  <a:pt x="457" y="121"/>
                </a:cubicBezTo>
                <a:cubicBezTo>
                  <a:pt x="458" y="119"/>
                  <a:pt x="459" y="118"/>
                  <a:pt x="460" y="116"/>
                </a:cubicBezTo>
                <a:cubicBezTo>
                  <a:pt x="461" y="114"/>
                  <a:pt x="461" y="112"/>
                  <a:pt x="462" y="110"/>
                </a:cubicBezTo>
                <a:cubicBezTo>
                  <a:pt x="462" y="108"/>
                  <a:pt x="460" y="107"/>
                  <a:pt x="458" y="108"/>
                </a:cubicBezTo>
                <a:cubicBezTo>
                  <a:pt x="456" y="108"/>
                  <a:pt x="455" y="111"/>
                  <a:pt x="454" y="112"/>
                </a:cubicBezTo>
                <a:cubicBezTo>
                  <a:pt x="454" y="113"/>
                  <a:pt x="453" y="115"/>
                  <a:pt x="453" y="116"/>
                </a:cubicBezTo>
                <a:cubicBezTo>
                  <a:pt x="452" y="117"/>
                  <a:pt x="452" y="118"/>
                  <a:pt x="451" y="119"/>
                </a:cubicBezTo>
                <a:cubicBezTo>
                  <a:pt x="450" y="121"/>
                  <a:pt x="450" y="121"/>
                  <a:pt x="449" y="124"/>
                </a:cubicBezTo>
                <a:cubicBezTo>
                  <a:pt x="448" y="126"/>
                  <a:pt x="448" y="127"/>
                  <a:pt x="448" y="130"/>
                </a:cubicBezTo>
                <a:cubicBezTo>
                  <a:pt x="447" y="132"/>
                  <a:pt x="446" y="133"/>
                  <a:pt x="446" y="134"/>
                </a:cubicBezTo>
                <a:cubicBezTo>
                  <a:pt x="445" y="135"/>
                  <a:pt x="445" y="136"/>
                  <a:pt x="444" y="137"/>
                </a:cubicBezTo>
                <a:cubicBezTo>
                  <a:pt x="444" y="139"/>
                  <a:pt x="442" y="139"/>
                  <a:pt x="441" y="140"/>
                </a:cubicBezTo>
                <a:cubicBezTo>
                  <a:pt x="440" y="140"/>
                  <a:pt x="437" y="142"/>
                  <a:pt x="437" y="142"/>
                </a:cubicBezTo>
                <a:cubicBezTo>
                  <a:pt x="436" y="143"/>
                  <a:pt x="436" y="142"/>
                  <a:pt x="436" y="142"/>
                </a:cubicBezTo>
                <a:cubicBezTo>
                  <a:pt x="435" y="141"/>
                  <a:pt x="435" y="141"/>
                  <a:pt x="435" y="140"/>
                </a:cubicBezTo>
                <a:cubicBezTo>
                  <a:pt x="435" y="139"/>
                  <a:pt x="435" y="138"/>
                  <a:pt x="435" y="137"/>
                </a:cubicBezTo>
                <a:cubicBezTo>
                  <a:pt x="434" y="136"/>
                  <a:pt x="434" y="135"/>
                  <a:pt x="433" y="134"/>
                </a:cubicBezTo>
                <a:cubicBezTo>
                  <a:pt x="433" y="133"/>
                  <a:pt x="433" y="132"/>
                  <a:pt x="431" y="129"/>
                </a:cubicBezTo>
                <a:cubicBezTo>
                  <a:pt x="430" y="127"/>
                  <a:pt x="428" y="126"/>
                  <a:pt x="427" y="125"/>
                </a:cubicBezTo>
                <a:cubicBezTo>
                  <a:pt x="426" y="125"/>
                  <a:pt x="425" y="125"/>
                  <a:pt x="424" y="126"/>
                </a:cubicBezTo>
                <a:cubicBezTo>
                  <a:pt x="423" y="127"/>
                  <a:pt x="424" y="128"/>
                  <a:pt x="424" y="129"/>
                </a:cubicBezTo>
                <a:cubicBezTo>
                  <a:pt x="425" y="129"/>
                  <a:pt x="425" y="131"/>
                  <a:pt x="426" y="133"/>
                </a:cubicBezTo>
                <a:cubicBezTo>
                  <a:pt x="426" y="135"/>
                  <a:pt x="427" y="136"/>
                  <a:pt x="427" y="138"/>
                </a:cubicBezTo>
                <a:cubicBezTo>
                  <a:pt x="427" y="140"/>
                  <a:pt x="427" y="141"/>
                  <a:pt x="427" y="143"/>
                </a:cubicBezTo>
                <a:cubicBezTo>
                  <a:pt x="427" y="144"/>
                  <a:pt x="426" y="145"/>
                  <a:pt x="426" y="147"/>
                </a:cubicBezTo>
                <a:cubicBezTo>
                  <a:pt x="426" y="149"/>
                  <a:pt x="427" y="152"/>
                  <a:pt x="428" y="154"/>
                </a:cubicBezTo>
                <a:cubicBezTo>
                  <a:pt x="428" y="157"/>
                  <a:pt x="428" y="158"/>
                  <a:pt x="429" y="160"/>
                </a:cubicBezTo>
                <a:cubicBezTo>
                  <a:pt x="429" y="163"/>
                  <a:pt x="429" y="163"/>
                  <a:pt x="429" y="164"/>
                </a:cubicBezTo>
                <a:cubicBezTo>
                  <a:pt x="428" y="165"/>
                  <a:pt x="426" y="167"/>
                  <a:pt x="426" y="167"/>
                </a:cubicBezTo>
                <a:cubicBezTo>
                  <a:pt x="426" y="167"/>
                  <a:pt x="426" y="167"/>
                  <a:pt x="425" y="167"/>
                </a:cubicBezTo>
                <a:cubicBezTo>
                  <a:pt x="425" y="167"/>
                  <a:pt x="425" y="167"/>
                  <a:pt x="424" y="168"/>
                </a:cubicBezTo>
                <a:cubicBezTo>
                  <a:pt x="424" y="168"/>
                  <a:pt x="423" y="169"/>
                  <a:pt x="421" y="170"/>
                </a:cubicBezTo>
                <a:cubicBezTo>
                  <a:pt x="419" y="171"/>
                  <a:pt x="417" y="173"/>
                  <a:pt x="413" y="175"/>
                </a:cubicBezTo>
                <a:cubicBezTo>
                  <a:pt x="409" y="177"/>
                  <a:pt x="407" y="178"/>
                  <a:pt x="406" y="179"/>
                </a:cubicBezTo>
                <a:cubicBezTo>
                  <a:pt x="404" y="179"/>
                  <a:pt x="401" y="182"/>
                  <a:pt x="400" y="183"/>
                </a:cubicBezTo>
                <a:cubicBezTo>
                  <a:pt x="399" y="184"/>
                  <a:pt x="398" y="186"/>
                  <a:pt x="398" y="186"/>
                </a:cubicBezTo>
                <a:cubicBezTo>
                  <a:pt x="398" y="186"/>
                  <a:pt x="398" y="186"/>
                  <a:pt x="397" y="185"/>
                </a:cubicBezTo>
                <a:cubicBezTo>
                  <a:pt x="396" y="185"/>
                  <a:pt x="394" y="185"/>
                  <a:pt x="393" y="186"/>
                </a:cubicBezTo>
                <a:cubicBezTo>
                  <a:pt x="391" y="186"/>
                  <a:pt x="387" y="188"/>
                  <a:pt x="386" y="189"/>
                </a:cubicBezTo>
                <a:cubicBezTo>
                  <a:pt x="385" y="190"/>
                  <a:pt x="383" y="190"/>
                  <a:pt x="383" y="192"/>
                </a:cubicBezTo>
                <a:cubicBezTo>
                  <a:pt x="382" y="193"/>
                  <a:pt x="381" y="194"/>
                  <a:pt x="381" y="194"/>
                </a:cubicBezTo>
                <a:cubicBezTo>
                  <a:pt x="381" y="194"/>
                  <a:pt x="380" y="195"/>
                  <a:pt x="378" y="195"/>
                </a:cubicBezTo>
                <a:cubicBezTo>
                  <a:pt x="375" y="196"/>
                  <a:pt x="374" y="196"/>
                  <a:pt x="373" y="196"/>
                </a:cubicBezTo>
                <a:cubicBezTo>
                  <a:pt x="373" y="196"/>
                  <a:pt x="372" y="196"/>
                  <a:pt x="371" y="196"/>
                </a:cubicBezTo>
                <a:cubicBezTo>
                  <a:pt x="371" y="196"/>
                  <a:pt x="371" y="195"/>
                  <a:pt x="370" y="195"/>
                </a:cubicBezTo>
                <a:cubicBezTo>
                  <a:pt x="369" y="195"/>
                  <a:pt x="369" y="195"/>
                  <a:pt x="369" y="195"/>
                </a:cubicBezTo>
                <a:cubicBezTo>
                  <a:pt x="369" y="195"/>
                  <a:pt x="368" y="194"/>
                  <a:pt x="367" y="191"/>
                </a:cubicBezTo>
                <a:cubicBezTo>
                  <a:pt x="367" y="189"/>
                  <a:pt x="366" y="187"/>
                  <a:pt x="365" y="185"/>
                </a:cubicBezTo>
                <a:cubicBezTo>
                  <a:pt x="365" y="184"/>
                  <a:pt x="364" y="182"/>
                  <a:pt x="363" y="181"/>
                </a:cubicBezTo>
                <a:cubicBezTo>
                  <a:pt x="362" y="178"/>
                  <a:pt x="361" y="176"/>
                  <a:pt x="360" y="174"/>
                </a:cubicBezTo>
                <a:cubicBezTo>
                  <a:pt x="359" y="173"/>
                  <a:pt x="358" y="171"/>
                  <a:pt x="357" y="170"/>
                </a:cubicBezTo>
                <a:cubicBezTo>
                  <a:pt x="355" y="168"/>
                  <a:pt x="354" y="166"/>
                  <a:pt x="353" y="164"/>
                </a:cubicBezTo>
                <a:cubicBezTo>
                  <a:pt x="352" y="163"/>
                  <a:pt x="352" y="162"/>
                  <a:pt x="352" y="161"/>
                </a:cubicBezTo>
                <a:cubicBezTo>
                  <a:pt x="351" y="160"/>
                  <a:pt x="350" y="157"/>
                  <a:pt x="347" y="152"/>
                </a:cubicBezTo>
                <a:cubicBezTo>
                  <a:pt x="346" y="149"/>
                  <a:pt x="344" y="147"/>
                  <a:pt x="343" y="145"/>
                </a:cubicBezTo>
                <a:cubicBezTo>
                  <a:pt x="341" y="142"/>
                  <a:pt x="339" y="140"/>
                  <a:pt x="338" y="139"/>
                </a:cubicBezTo>
                <a:cubicBezTo>
                  <a:pt x="336" y="137"/>
                  <a:pt x="335" y="135"/>
                  <a:pt x="333" y="134"/>
                </a:cubicBezTo>
                <a:cubicBezTo>
                  <a:pt x="332" y="133"/>
                  <a:pt x="332" y="132"/>
                  <a:pt x="331" y="132"/>
                </a:cubicBezTo>
                <a:cubicBezTo>
                  <a:pt x="330" y="130"/>
                  <a:pt x="329" y="130"/>
                  <a:pt x="328" y="128"/>
                </a:cubicBezTo>
                <a:cubicBezTo>
                  <a:pt x="327" y="127"/>
                  <a:pt x="326" y="126"/>
                  <a:pt x="323" y="123"/>
                </a:cubicBezTo>
                <a:cubicBezTo>
                  <a:pt x="320" y="119"/>
                  <a:pt x="316" y="116"/>
                  <a:pt x="314" y="113"/>
                </a:cubicBezTo>
                <a:cubicBezTo>
                  <a:pt x="311" y="111"/>
                  <a:pt x="310" y="109"/>
                  <a:pt x="309" y="108"/>
                </a:cubicBezTo>
                <a:cubicBezTo>
                  <a:pt x="308" y="108"/>
                  <a:pt x="307" y="106"/>
                  <a:pt x="306" y="105"/>
                </a:cubicBezTo>
                <a:cubicBezTo>
                  <a:pt x="304" y="103"/>
                  <a:pt x="302" y="102"/>
                  <a:pt x="302" y="102"/>
                </a:cubicBezTo>
                <a:cubicBezTo>
                  <a:pt x="302" y="100"/>
                  <a:pt x="302" y="100"/>
                  <a:pt x="302" y="100"/>
                </a:cubicBezTo>
                <a:cubicBezTo>
                  <a:pt x="302" y="100"/>
                  <a:pt x="302" y="100"/>
                  <a:pt x="303" y="99"/>
                </a:cubicBezTo>
                <a:cubicBezTo>
                  <a:pt x="304" y="98"/>
                  <a:pt x="304" y="97"/>
                  <a:pt x="304" y="96"/>
                </a:cubicBezTo>
                <a:cubicBezTo>
                  <a:pt x="303" y="96"/>
                  <a:pt x="304" y="96"/>
                  <a:pt x="304" y="96"/>
                </a:cubicBezTo>
                <a:cubicBezTo>
                  <a:pt x="305" y="96"/>
                  <a:pt x="305" y="95"/>
                  <a:pt x="306" y="95"/>
                </a:cubicBezTo>
                <a:cubicBezTo>
                  <a:pt x="307" y="94"/>
                  <a:pt x="309" y="93"/>
                  <a:pt x="310" y="93"/>
                </a:cubicBezTo>
                <a:cubicBezTo>
                  <a:pt x="311" y="92"/>
                  <a:pt x="311" y="92"/>
                  <a:pt x="312" y="91"/>
                </a:cubicBezTo>
                <a:cubicBezTo>
                  <a:pt x="313" y="90"/>
                  <a:pt x="314" y="90"/>
                  <a:pt x="316" y="89"/>
                </a:cubicBezTo>
                <a:cubicBezTo>
                  <a:pt x="317" y="88"/>
                  <a:pt x="318" y="87"/>
                  <a:pt x="319" y="86"/>
                </a:cubicBezTo>
                <a:cubicBezTo>
                  <a:pt x="320" y="84"/>
                  <a:pt x="319" y="83"/>
                  <a:pt x="319" y="82"/>
                </a:cubicBezTo>
                <a:cubicBezTo>
                  <a:pt x="319" y="81"/>
                  <a:pt x="318" y="79"/>
                  <a:pt x="318" y="79"/>
                </a:cubicBezTo>
                <a:cubicBezTo>
                  <a:pt x="318" y="79"/>
                  <a:pt x="318" y="78"/>
                  <a:pt x="318" y="77"/>
                </a:cubicBezTo>
                <a:cubicBezTo>
                  <a:pt x="319" y="76"/>
                  <a:pt x="320" y="75"/>
                  <a:pt x="320" y="74"/>
                </a:cubicBezTo>
                <a:cubicBezTo>
                  <a:pt x="321" y="74"/>
                  <a:pt x="320" y="72"/>
                  <a:pt x="319" y="71"/>
                </a:cubicBezTo>
                <a:cubicBezTo>
                  <a:pt x="318" y="70"/>
                  <a:pt x="317" y="70"/>
                  <a:pt x="317" y="70"/>
                </a:cubicBezTo>
                <a:cubicBezTo>
                  <a:pt x="317" y="70"/>
                  <a:pt x="318" y="69"/>
                  <a:pt x="319" y="68"/>
                </a:cubicBezTo>
                <a:cubicBezTo>
                  <a:pt x="320" y="68"/>
                  <a:pt x="320" y="67"/>
                  <a:pt x="321" y="66"/>
                </a:cubicBezTo>
                <a:cubicBezTo>
                  <a:pt x="322" y="65"/>
                  <a:pt x="322" y="64"/>
                  <a:pt x="321" y="63"/>
                </a:cubicBezTo>
                <a:cubicBezTo>
                  <a:pt x="321" y="62"/>
                  <a:pt x="321" y="61"/>
                  <a:pt x="321" y="59"/>
                </a:cubicBezTo>
                <a:cubicBezTo>
                  <a:pt x="321" y="58"/>
                  <a:pt x="321" y="57"/>
                  <a:pt x="322" y="57"/>
                </a:cubicBezTo>
                <a:cubicBezTo>
                  <a:pt x="323" y="56"/>
                  <a:pt x="324" y="56"/>
                  <a:pt x="325" y="56"/>
                </a:cubicBezTo>
                <a:cubicBezTo>
                  <a:pt x="326" y="56"/>
                  <a:pt x="327" y="55"/>
                  <a:pt x="327" y="54"/>
                </a:cubicBezTo>
                <a:cubicBezTo>
                  <a:pt x="328" y="52"/>
                  <a:pt x="326" y="51"/>
                  <a:pt x="325" y="49"/>
                </a:cubicBezTo>
                <a:cubicBezTo>
                  <a:pt x="323" y="48"/>
                  <a:pt x="322" y="46"/>
                  <a:pt x="320" y="44"/>
                </a:cubicBezTo>
                <a:cubicBezTo>
                  <a:pt x="318" y="43"/>
                  <a:pt x="317" y="43"/>
                  <a:pt x="316" y="42"/>
                </a:cubicBezTo>
                <a:cubicBezTo>
                  <a:pt x="316" y="41"/>
                  <a:pt x="316" y="41"/>
                  <a:pt x="315" y="41"/>
                </a:cubicBezTo>
                <a:cubicBezTo>
                  <a:pt x="314" y="39"/>
                  <a:pt x="315" y="36"/>
                  <a:pt x="315" y="35"/>
                </a:cubicBezTo>
                <a:cubicBezTo>
                  <a:pt x="316" y="34"/>
                  <a:pt x="315" y="33"/>
                  <a:pt x="315" y="33"/>
                </a:cubicBezTo>
                <a:cubicBezTo>
                  <a:pt x="314" y="33"/>
                  <a:pt x="315" y="32"/>
                  <a:pt x="314" y="31"/>
                </a:cubicBezTo>
                <a:cubicBezTo>
                  <a:pt x="313" y="29"/>
                  <a:pt x="313" y="30"/>
                  <a:pt x="313" y="30"/>
                </a:cubicBezTo>
                <a:cubicBezTo>
                  <a:pt x="313" y="30"/>
                  <a:pt x="313" y="29"/>
                  <a:pt x="312" y="28"/>
                </a:cubicBezTo>
                <a:cubicBezTo>
                  <a:pt x="312" y="28"/>
                  <a:pt x="312" y="26"/>
                  <a:pt x="311" y="26"/>
                </a:cubicBezTo>
                <a:cubicBezTo>
                  <a:pt x="310" y="25"/>
                  <a:pt x="310" y="25"/>
                  <a:pt x="310" y="24"/>
                </a:cubicBezTo>
                <a:cubicBezTo>
                  <a:pt x="310" y="24"/>
                  <a:pt x="310" y="23"/>
                  <a:pt x="310" y="23"/>
                </a:cubicBezTo>
                <a:cubicBezTo>
                  <a:pt x="309" y="23"/>
                  <a:pt x="309" y="22"/>
                  <a:pt x="309" y="22"/>
                </a:cubicBezTo>
                <a:cubicBezTo>
                  <a:pt x="309" y="21"/>
                  <a:pt x="308" y="20"/>
                  <a:pt x="308" y="20"/>
                </a:cubicBezTo>
                <a:cubicBezTo>
                  <a:pt x="307" y="20"/>
                  <a:pt x="307" y="19"/>
                  <a:pt x="307" y="18"/>
                </a:cubicBezTo>
                <a:cubicBezTo>
                  <a:pt x="306" y="17"/>
                  <a:pt x="305" y="16"/>
                  <a:pt x="305" y="16"/>
                </a:cubicBezTo>
                <a:cubicBezTo>
                  <a:pt x="305" y="16"/>
                  <a:pt x="306" y="16"/>
                  <a:pt x="306" y="16"/>
                </a:cubicBezTo>
                <a:cubicBezTo>
                  <a:pt x="306" y="15"/>
                  <a:pt x="307" y="15"/>
                  <a:pt x="307" y="12"/>
                </a:cubicBezTo>
                <a:cubicBezTo>
                  <a:pt x="307" y="10"/>
                  <a:pt x="305" y="8"/>
                  <a:pt x="303" y="6"/>
                </a:cubicBezTo>
                <a:cubicBezTo>
                  <a:pt x="301" y="5"/>
                  <a:pt x="298" y="3"/>
                  <a:pt x="296" y="2"/>
                </a:cubicBezTo>
                <a:cubicBezTo>
                  <a:pt x="294" y="1"/>
                  <a:pt x="291" y="1"/>
                  <a:pt x="290" y="1"/>
                </a:cubicBezTo>
                <a:cubicBezTo>
                  <a:pt x="288" y="1"/>
                  <a:pt x="285" y="1"/>
                  <a:pt x="283" y="1"/>
                </a:cubicBezTo>
                <a:cubicBezTo>
                  <a:pt x="281" y="1"/>
                  <a:pt x="280" y="0"/>
                  <a:pt x="278" y="1"/>
                </a:cubicBezTo>
                <a:cubicBezTo>
                  <a:pt x="276" y="1"/>
                  <a:pt x="275" y="2"/>
                  <a:pt x="274" y="2"/>
                </a:cubicBezTo>
                <a:cubicBezTo>
                  <a:pt x="273" y="2"/>
                  <a:pt x="271" y="2"/>
                  <a:pt x="269" y="2"/>
                </a:cubicBezTo>
                <a:cubicBezTo>
                  <a:pt x="268" y="2"/>
                  <a:pt x="266" y="3"/>
                  <a:pt x="265" y="3"/>
                </a:cubicBezTo>
                <a:cubicBezTo>
                  <a:pt x="263" y="3"/>
                  <a:pt x="261" y="4"/>
                  <a:pt x="260" y="4"/>
                </a:cubicBezTo>
                <a:cubicBezTo>
                  <a:pt x="259" y="5"/>
                  <a:pt x="257" y="5"/>
                  <a:pt x="256" y="6"/>
                </a:cubicBezTo>
                <a:cubicBezTo>
                  <a:pt x="255" y="6"/>
                  <a:pt x="254" y="7"/>
                  <a:pt x="253" y="8"/>
                </a:cubicBezTo>
                <a:cubicBezTo>
                  <a:pt x="251" y="8"/>
                  <a:pt x="250" y="10"/>
                  <a:pt x="248" y="11"/>
                </a:cubicBezTo>
                <a:cubicBezTo>
                  <a:pt x="247" y="13"/>
                  <a:pt x="246" y="14"/>
                  <a:pt x="243" y="17"/>
                </a:cubicBezTo>
                <a:cubicBezTo>
                  <a:pt x="240" y="20"/>
                  <a:pt x="241" y="22"/>
                  <a:pt x="240" y="23"/>
                </a:cubicBezTo>
                <a:cubicBezTo>
                  <a:pt x="239" y="25"/>
                  <a:pt x="239" y="26"/>
                  <a:pt x="238" y="28"/>
                </a:cubicBezTo>
                <a:cubicBezTo>
                  <a:pt x="238" y="29"/>
                  <a:pt x="238" y="30"/>
                  <a:pt x="237" y="31"/>
                </a:cubicBezTo>
                <a:cubicBezTo>
                  <a:pt x="237" y="33"/>
                  <a:pt x="237" y="34"/>
                  <a:pt x="237" y="37"/>
                </a:cubicBezTo>
                <a:cubicBezTo>
                  <a:pt x="237" y="39"/>
                  <a:pt x="237" y="40"/>
                  <a:pt x="237" y="41"/>
                </a:cubicBezTo>
                <a:cubicBezTo>
                  <a:pt x="237" y="42"/>
                  <a:pt x="238" y="42"/>
                  <a:pt x="238" y="43"/>
                </a:cubicBezTo>
                <a:cubicBezTo>
                  <a:pt x="238" y="44"/>
                  <a:pt x="237" y="44"/>
                  <a:pt x="237" y="45"/>
                </a:cubicBezTo>
                <a:cubicBezTo>
                  <a:pt x="237" y="47"/>
                  <a:pt x="238" y="48"/>
                  <a:pt x="238" y="49"/>
                </a:cubicBezTo>
                <a:cubicBezTo>
                  <a:pt x="238" y="49"/>
                  <a:pt x="238" y="50"/>
                  <a:pt x="238" y="51"/>
                </a:cubicBezTo>
                <a:cubicBezTo>
                  <a:pt x="238" y="51"/>
                  <a:pt x="238" y="52"/>
                  <a:pt x="238" y="53"/>
                </a:cubicBezTo>
                <a:cubicBezTo>
                  <a:pt x="238" y="56"/>
                  <a:pt x="239" y="57"/>
                  <a:pt x="239" y="59"/>
                </a:cubicBezTo>
                <a:cubicBezTo>
                  <a:pt x="239" y="60"/>
                  <a:pt x="240" y="60"/>
                  <a:pt x="240" y="61"/>
                </a:cubicBezTo>
                <a:cubicBezTo>
                  <a:pt x="240" y="61"/>
                  <a:pt x="240" y="61"/>
                  <a:pt x="240" y="62"/>
                </a:cubicBezTo>
                <a:cubicBezTo>
                  <a:pt x="240" y="62"/>
                  <a:pt x="241" y="63"/>
                  <a:pt x="241" y="64"/>
                </a:cubicBezTo>
                <a:cubicBezTo>
                  <a:pt x="242" y="65"/>
                  <a:pt x="242" y="66"/>
                  <a:pt x="243" y="66"/>
                </a:cubicBezTo>
                <a:cubicBezTo>
                  <a:pt x="243" y="67"/>
                  <a:pt x="243" y="68"/>
                  <a:pt x="244" y="69"/>
                </a:cubicBezTo>
                <a:cubicBezTo>
                  <a:pt x="244" y="69"/>
                  <a:pt x="244" y="70"/>
                  <a:pt x="244" y="70"/>
                </a:cubicBezTo>
                <a:cubicBezTo>
                  <a:pt x="244" y="71"/>
                  <a:pt x="244" y="72"/>
                  <a:pt x="244" y="73"/>
                </a:cubicBezTo>
                <a:cubicBezTo>
                  <a:pt x="245" y="73"/>
                  <a:pt x="245" y="74"/>
                  <a:pt x="246" y="74"/>
                </a:cubicBezTo>
                <a:cubicBezTo>
                  <a:pt x="246" y="75"/>
                  <a:pt x="246" y="75"/>
                  <a:pt x="246" y="76"/>
                </a:cubicBezTo>
                <a:cubicBezTo>
                  <a:pt x="246" y="76"/>
                  <a:pt x="247" y="76"/>
                  <a:pt x="247" y="77"/>
                </a:cubicBezTo>
                <a:cubicBezTo>
                  <a:pt x="248" y="78"/>
                  <a:pt x="249" y="78"/>
                  <a:pt x="249" y="79"/>
                </a:cubicBezTo>
                <a:cubicBezTo>
                  <a:pt x="250" y="79"/>
                  <a:pt x="251" y="80"/>
                  <a:pt x="252" y="79"/>
                </a:cubicBezTo>
                <a:cubicBezTo>
                  <a:pt x="253" y="79"/>
                  <a:pt x="254" y="79"/>
                  <a:pt x="254" y="79"/>
                </a:cubicBezTo>
                <a:cubicBezTo>
                  <a:pt x="254" y="79"/>
                  <a:pt x="254" y="80"/>
                  <a:pt x="254" y="81"/>
                </a:cubicBezTo>
                <a:cubicBezTo>
                  <a:pt x="254" y="82"/>
                  <a:pt x="253" y="83"/>
                  <a:pt x="252" y="85"/>
                </a:cubicBezTo>
                <a:cubicBezTo>
                  <a:pt x="252" y="86"/>
                  <a:pt x="251" y="87"/>
                  <a:pt x="251" y="88"/>
                </a:cubicBezTo>
                <a:cubicBezTo>
                  <a:pt x="250" y="88"/>
                  <a:pt x="248" y="87"/>
                  <a:pt x="246" y="86"/>
                </a:cubicBezTo>
                <a:cubicBezTo>
                  <a:pt x="244" y="86"/>
                  <a:pt x="244" y="86"/>
                  <a:pt x="239" y="86"/>
                </a:cubicBezTo>
                <a:cubicBezTo>
                  <a:pt x="238" y="86"/>
                  <a:pt x="236" y="86"/>
                  <a:pt x="235" y="86"/>
                </a:cubicBezTo>
                <a:cubicBezTo>
                  <a:pt x="234" y="86"/>
                  <a:pt x="232" y="87"/>
                  <a:pt x="230" y="87"/>
                </a:cubicBezTo>
                <a:cubicBezTo>
                  <a:pt x="229" y="87"/>
                  <a:pt x="228" y="88"/>
                  <a:pt x="227" y="88"/>
                </a:cubicBezTo>
                <a:cubicBezTo>
                  <a:pt x="224" y="89"/>
                  <a:pt x="223" y="90"/>
                  <a:pt x="220" y="92"/>
                </a:cubicBezTo>
                <a:cubicBezTo>
                  <a:pt x="218" y="93"/>
                  <a:pt x="215" y="95"/>
                  <a:pt x="214" y="97"/>
                </a:cubicBezTo>
                <a:cubicBezTo>
                  <a:pt x="212" y="98"/>
                  <a:pt x="211" y="99"/>
                  <a:pt x="209" y="101"/>
                </a:cubicBezTo>
                <a:cubicBezTo>
                  <a:pt x="207" y="103"/>
                  <a:pt x="206" y="104"/>
                  <a:pt x="205" y="106"/>
                </a:cubicBezTo>
                <a:cubicBezTo>
                  <a:pt x="204" y="108"/>
                  <a:pt x="204" y="108"/>
                  <a:pt x="203" y="110"/>
                </a:cubicBezTo>
                <a:cubicBezTo>
                  <a:pt x="203" y="112"/>
                  <a:pt x="203" y="113"/>
                  <a:pt x="203" y="114"/>
                </a:cubicBezTo>
                <a:cubicBezTo>
                  <a:pt x="202" y="116"/>
                  <a:pt x="202" y="117"/>
                  <a:pt x="202" y="117"/>
                </a:cubicBezTo>
                <a:cubicBezTo>
                  <a:pt x="202" y="117"/>
                  <a:pt x="201" y="118"/>
                  <a:pt x="200" y="119"/>
                </a:cubicBezTo>
                <a:cubicBezTo>
                  <a:pt x="198" y="119"/>
                  <a:pt x="197" y="121"/>
                  <a:pt x="196" y="122"/>
                </a:cubicBezTo>
                <a:cubicBezTo>
                  <a:pt x="195" y="122"/>
                  <a:pt x="194" y="122"/>
                  <a:pt x="194" y="122"/>
                </a:cubicBezTo>
                <a:cubicBezTo>
                  <a:pt x="193" y="122"/>
                  <a:pt x="193" y="122"/>
                  <a:pt x="191" y="124"/>
                </a:cubicBezTo>
                <a:cubicBezTo>
                  <a:pt x="189" y="125"/>
                  <a:pt x="188" y="127"/>
                  <a:pt x="187" y="129"/>
                </a:cubicBezTo>
                <a:cubicBezTo>
                  <a:pt x="186" y="130"/>
                  <a:pt x="186" y="131"/>
                  <a:pt x="185" y="132"/>
                </a:cubicBezTo>
                <a:cubicBezTo>
                  <a:pt x="184" y="132"/>
                  <a:pt x="183" y="133"/>
                  <a:pt x="183" y="133"/>
                </a:cubicBezTo>
                <a:cubicBezTo>
                  <a:pt x="182" y="133"/>
                  <a:pt x="181" y="134"/>
                  <a:pt x="180" y="134"/>
                </a:cubicBezTo>
                <a:cubicBezTo>
                  <a:pt x="178" y="134"/>
                  <a:pt x="178" y="134"/>
                  <a:pt x="175" y="135"/>
                </a:cubicBezTo>
                <a:cubicBezTo>
                  <a:pt x="173" y="136"/>
                  <a:pt x="171" y="137"/>
                  <a:pt x="170" y="138"/>
                </a:cubicBezTo>
                <a:cubicBezTo>
                  <a:pt x="169" y="139"/>
                  <a:pt x="168" y="140"/>
                  <a:pt x="167" y="141"/>
                </a:cubicBezTo>
                <a:cubicBezTo>
                  <a:pt x="165" y="142"/>
                  <a:pt x="165" y="142"/>
                  <a:pt x="161" y="144"/>
                </a:cubicBezTo>
                <a:cubicBezTo>
                  <a:pt x="160" y="145"/>
                  <a:pt x="158" y="146"/>
                  <a:pt x="157" y="147"/>
                </a:cubicBezTo>
                <a:cubicBezTo>
                  <a:pt x="156" y="148"/>
                  <a:pt x="155" y="148"/>
                  <a:pt x="154" y="149"/>
                </a:cubicBezTo>
                <a:cubicBezTo>
                  <a:pt x="152" y="151"/>
                  <a:pt x="150" y="152"/>
                  <a:pt x="147" y="154"/>
                </a:cubicBezTo>
                <a:cubicBezTo>
                  <a:pt x="144" y="156"/>
                  <a:pt x="141" y="159"/>
                  <a:pt x="140" y="162"/>
                </a:cubicBezTo>
                <a:cubicBezTo>
                  <a:pt x="138" y="165"/>
                  <a:pt x="137" y="174"/>
                  <a:pt x="135" y="180"/>
                </a:cubicBezTo>
                <a:cubicBezTo>
                  <a:pt x="134" y="187"/>
                  <a:pt x="132" y="200"/>
                  <a:pt x="130" y="205"/>
                </a:cubicBezTo>
                <a:cubicBezTo>
                  <a:pt x="129" y="211"/>
                  <a:pt x="129" y="214"/>
                  <a:pt x="128" y="218"/>
                </a:cubicBezTo>
                <a:cubicBezTo>
                  <a:pt x="127" y="222"/>
                  <a:pt x="127" y="224"/>
                  <a:pt x="126" y="228"/>
                </a:cubicBezTo>
                <a:cubicBezTo>
                  <a:pt x="126" y="232"/>
                  <a:pt x="126" y="232"/>
                  <a:pt x="125" y="237"/>
                </a:cubicBezTo>
                <a:cubicBezTo>
                  <a:pt x="124" y="242"/>
                  <a:pt x="124" y="248"/>
                  <a:pt x="123" y="252"/>
                </a:cubicBezTo>
                <a:cubicBezTo>
                  <a:pt x="123" y="256"/>
                  <a:pt x="122" y="259"/>
                  <a:pt x="122" y="261"/>
                </a:cubicBezTo>
                <a:cubicBezTo>
                  <a:pt x="122" y="262"/>
                  <a:pt x="122" y="264"/>
                  <a:pt x="121" y="265"/>
                </a:cubicBezTo>
                <a:cubicBezTo>
                  <a:pt x="121" y="266"/>
                  <a:pt x="121" y="268"/>
                  <a:pt x="120" y="269"/>
                </a:cubicBezTo>
                <a:cubicBezTo>
                  <a:pt x="120" y="272"/>
                  <a:pt x="119" y="274"/>
                  <a:pt x="119" y="275"/>
                </a:cubicBezTo>
                <a:cubicBezTo>
                  <a:pt x="119" y="275"/>
                  <a:pt x="119" y="275"/>
                  <a:pt x="120" y="275"/>
                </a:cubicBezTo>
                <a:cubicBezTo>
                  <a:pt x="121" y="275"/>
                  <a:pt x="122" y="275"/>
                  <a:pt x="125" y="276"/>
                </a:cubicBezTo>
                <a:cubicBezTo>
                  <a:pt x="129" y="277"/>
                  <a:pt x="134" y="278"/>
                  <a:pt x="134" y="278"/>
                </a:cubicBezTo>
                <a:cubicBezTo>
                  <a:pt x="134" y="278"/>
                  <a:pt x="134" y="279"/>
                  <a:pt x="134" y="279"/>
                </a:cubicBezTo>
                <a:cubicBezTo>
                  <a:pt x="134" y="280"/>
                  <a:pt x="134" y="280"/>
                  <a:pt x="135" y="280"/>
                </a:cubicBezTo>
                <a:cubicBezTo>
                  <a:pt x="135" y="280"/>
                  <a:pt x="136" y="280"/>
                  <a:pt x="136" y="281"/>
                </a:cubicBezTo>
                <a:cubicBezTo>
                  <a:pt x="136" y="281"/>
                  <a:pt x="135" y="281"/>
                  <a:pt x="135" y="282"/>
                </a:cubicBezTo>
                <a:cubicBezTo>
                  <a:pt x="134" y="284"/>
                  <a:pt x="134" y="284"/>
                  <a:pt x="134" y="286"/>
                </a:cubicBezTo>
                <a:cubicBezTo>
                  <a:pt x="133" y="289"/>
                  <a:pt x="133" y="290"/>
                  <a:pt x="133" y="290"/>
                </a:cubicBezTo>
                <a:cubicBezTo>
                  <a:pt x="133" y="290"/>
                  <a:pt x="132" y="291"/>
                  <a:pt x="132" y="291"/>
                </a:cubicBezTo>
                <a:cubicBezTo>
                  <a:pt x="131" y="292"/>
                  <a:pt x="131" y="292"/>
                  <a:pt x="131" y="293"/>
                </a:cubicBezTo>
                <a:cubicBezTo>
                  <a:pt x="130" y="295"/>
                  <a:pt x="128" y="298"/>
                  <a:pt x="128" y="299"/>
                </a:cubicBezTo>
                <a:cubicBezTo>
                  <a:pt x="127" y="301"/>
                  <a:pt x="127" y="301"/>
                  <a:pt x="127" y="301"/>
                </a:cubicBezTo>
                <a:cubicBezTo>
                  <a:pt x="127" y="302"/>
                  <a:pt x="127" y="302"/>
                  <a:pt x="126" y="302"/>
                </a:cubicBezTo>
                <a:cubicBezTo>
                  <a:pt x="126" y="303"/>
                  <a:pt x="126" y="304"/>
                  <a:pt x="126" y="304"/>
                </a:cubicBezTo>
                <a:cubicBezTo>
                  <a:pt x="126" y="304"/>
                  <a:pt x="119" y="300"/>
                  <a:pt x="114" y="296"/>
                </a:cubicBezTo>
                <a:cubicBezTo>
                  <a:pt x="108" y="293"/>
                  <a:pt x="103" y="290"/>
                  <a:pt x="103" y="290"/>
                </a:cubicBezTo>
                <a:cubicBezTo>
                  <a:pt x="103" y="290"/>
                  <a:pt x="103" y="289"/>
                  <a:pt x="103" y="288"/>
                </a:cubicBezTo>
                <a:cubicBezTo>
                  <a:pt x="103" y="288"/>
                  <a:pt x="102" y="287"/>
                  <a:pt x="101" y="287"/>
                </a:cubicBezTo>
                <a:cubicBezTo>
                  <a:pt x="100" y="286"/>
                  <a:pt x="99" y="285"/>
                  <a:pt x="98" y="285"/>
                </a:cubicBezTo>
                <a:cubicBezTo>
                  <a:pt x="97" y="284"/>
                  <a:pt x="96" y="284"/>
                  <a:pt x="95" y="284"/>
                </a:cubicBezTo>
                <a:cubicBezTo>
                  <a:pt x="95" y="284"/>
                  <a:pt x="94" y="284"/>
                  <a:pt x="94" y="284"/>
                </a:cubicBezTo>
                <a:cubicBezTo>
                  <a:pt x="93" y="284"/>
                  <a:pt x="91" y="282"/>
                  <a:pt x="88" y="280"/>
                </a:cubicBezTo>
                <a:cubicBezTo>
                  <a:pt x="84" y="278"/>
                  <a:pt x="84" y="278"/>
                  <a:pt x="82" y="277"/>
                </a:cubicBezTo>
                <a:cubicBezTo>
                  <a:pt x="81" y="276"/>
                  <a:pt x="80" y="275"/>
                  <a:pt x="80" y="274"/>
                </a:cubicBezTo>
                <a:cubicBezTo>
                  <a:pt x="79" y="273"/>
                  <a:pt x="77" y="274"/>
                  <a:pt x="77" y="274"/>
                </a:cubicBezTo>
                <a:cubicBezTo>
                  <a:pt x="76" y="274"/>
                  <a:pt x="75" y="274"/>
                  <a:pt x="75" y="275"/>
                </a:cubicBezTo>
                <a:cubicBezTo>
                  <a:pt x="75" y="275"/>
                  <a:pt x="75" y="275"/>
                  <a:pt x="73" y="275"/>
                </a:cubicBezTo>
                <a:cubicBezTo>
                  <a:pt x="72" y="275"/>
                  <a:pt x="72" y="275"/>
                  <a:pt x="71" y="275"/>
                </a:cubicBezTo>
                <a:cubicBezTo>
                  <a:pt x="70" y="275"/>
                  <a:pt x="69" y="274"/>
                  <a:pt x="68" y="274"/>
                </a:cubicBezTo>
                <a:cubicBezTo>
                  <a:pt x="67" y="274"/>
                  <a:pt x="67" y="274"/>
                  <a:pt x="66" y="274"/>
                </a:cubicBezTo>
                <a:cubicBezTo>
                  <a:pt x="65" y="274"/>
                  <a:pt x="65" y="276"/>
                  <a:pt x="65" y="276"/>
                </a:cubicBezTo>
                <a:cubicBezTo>
                  <a:pt x="64" y="277"/>
                  <a:pt x="64" y="278"/>
                  <a:pt x="64" y="279"/>
                </a:cubicBezTo>
                <a:cubicBezTo>
                  <a:pt x="63" y="280"/>
                  <a:pt x="63" y="281"/>
                  <a:pt x="63" y="281"/>
                </a:cubicBezTo>
                <a:cubicBezTo>
                  <a:pt x="63" y="281"/>
                  <a:pt x="55" y="296"/>
                  <a:pt x="44" y="314"/>
                </a:cubicBezTo>
                <a:cubicBezTo>
                  <a:pt x="39" y="325"/>
                  <a:pt x="33" y="336"/>
                  <a:pt x="27" y="346"/>
                </a:cubicBezTo>
                <a:cubicBezTo>
                  <a:pt x="15" y="369"/>
                  <a:pt x="5" y="388"/>
                  <a:pt x="5" y="388"/>
                </a:cubicBezTo>
                <a:cubicBezTo>
                  <a:pt x="5" y="388"/>
                  <a:pt x="4" y="388"/>
                  <a:pt x="4" y="388"/>
                </a:cubicBezTo>
                <a:cubicBezTo>
                  <a:pt x="3" y="388"/>
                  <a:pt x="3" y="389"/>
                  <a:pt x="3" y="390"/>
                </a:cubicBezTo>
                <a:cubicBezTo>
                  <a:pt x="3" y="391"/>
                  <a:pt x="2" y="391"/>
                  <a:pt x="2" y="391"/>
                </a:cubicBezTo>
                <a:cubicBezTo>
                  <a:pt x="1" y="392"/>
                  <a:pt x="0" y="393"/>
                  <a:pt x="1" y="394"/>
                </a:cubicBezTo>
                <a:cubicBezTo>
                  <a:pt x="1" y="396"/>
                  <a:pt x="3" y="396"/>
                  <a:pt x="4" y="397"/>
                </a:cubicBezTo>
                <a:close/>
                <a:moveTo>
                  <a:pt x="132" y="307"/>
                </a:moveTo>
                <a:cubicBezTo>
                  <a:pt x="132" y="307"/>
                  <a:pt x="132" y="306"/>
                  <a:pt x="132" y="306"/>
                </a:cubicBezTo>
                <a:cubicBezTo>
                  <a:pt x="133" y="305"/>
                  <a:pt x="133" y="304"/>
                  <a:pt x="134" y="303"/>
                </a:cubicBezTo>
                <a:cubicBezTo>
                  <a:pt x="134" y="302"/>
                  <a:pt x="135" y="301"/>
                  <a:pt x="135" y="300"/>
                </a:cubicBezTo>
                <a:cubicBezTo>
                  <a:pt x="136" y="300"/>
                  <a:pt x="136" y="300"/>
                  <a:pt x="136" y="300"/>
                </a:cubicBezTo>
                <a:cubicBezTo>
                  <a:pt x="136" y="300"/>
                  <a:pt x="136" y="300"/>
                  <a:pt x="136" y="301"/>
                </a:cubicBezTo>
                <a:cubicBezTo>
                  <a:pt x="136" y="302"/>
                  <a:pt x="136" y="302"/>
                  <a:pt x="137" y="303"/>
                </a:cubicBezTo>
                <a:cubicBezTo>
                  <a:pt x="138" y="304"/>
                  <a:pt x="139" y="304"/>
                  <a:pt x="139" y="304"/>
                </a:cubicBezTo>
                <a:cubicBezTo>
                  <a:pt x="139" y="304"/>
                  <a:pt x="140" y="305"/>
                  <a:pt x="141" y="305"/>
                </a:cubicBezTo>
                <a:cubicBezTo>
                  <a:pt x="141" y="306"/>
                  <a:pt x="141" y="306"/>
                  <a:pt x="142" y="306"/>
                </a:cubicBezTo>
                <a:cubicBezTo>
                  <a:pt x="142" y="305"/>
                  <a:pt x="143" y="305"/>
                  <a:pt x="143" y="305"/>
                </a:cubicBezTo>
                <a:cubicBezTo>
                  <a:pt x="143" y="305"/>
                  <a:pt x="142" y="307"/>
                  <a:pt x="144" y="308"/>
                </a:cubicBezTo>
                <a:cubicBezTo>
                  <a:pt x="145" y="309"/>
                  <a:pt x="145" y="309"/>
                  <a:pt x="146" y="309"/>
                </a:cubicBezTo>
                <a:cubicBezTo>
                  <a:pt x="148" y="310"/>
                  <a:pt x="148" y="310"/>
                  <a:pt x="148" y="309"/>
                </a:cubicBezTo>
                <a:cubicBezTo>
                  <a:pt x="149" y="309"/>
                  <a:pt x="149" y="309"/>
                  <a:pt x="149" y="309"/>
                </a:cubicBezTo>
                <a:cubicBezTo>
                  <a:pt x="149" y="309"/>
                  <a:pt x="149" y="311"/>
                  <a:pt x="150" y="312"/>
                </a:cubicBezTo>
                <a:cubicBezTo>
                  <a:pt x="151" y="313"/>
                  <a:pt x="152" y="313"/>
                  <a:pt x="153" y="314"/>
                </a:cubicBezTo>
                <a:cubicBezTo>
                  <a:pt x="154" y="314"/>
                  <a:pt x="155" y="314"/>
                  <a:pt x="155" y="313"/>
                </a:cubicBezTo>
                <a:cubicBezTo>
                  <a:pt x="156" y="313"/>
                  <a:pt x="156" y="313"/>
                  <a:pt x="156" y="313"/>
                </a:cubicBezTo>
                <a:cubicBezTo>
                  <a:pt x="156" y="313"/>
                  <a:pt x="156" y="316"/>
                  <a:pt x="157" y="316"/>
                </a:cubicBezTo>
                <a:cubicBezTo>
                  <a:pt x="157" y="317"/>
                  <a:pt x="158" y="317"/>
                  <a:pt x="159" y="318"/>
                </a:cubicBezTo>
                <a:cubicBezTo>
                  <a:pt x="160" y="318"/>
                  <a:pt x="161" y="318"/>
                  <a:pt x="162" y="317"/>
                </a:cubicBezTo>
                <a:cubicBezTo>
                  <a:pt x="163" y="317"/>
                  <a:pt x="163" y="317"/>
                  <a:pt x="164" y="316"/>
                </a:cubicBezTo>
                <a:cubicBezTo>
                  <a:pt x="164" y="316"/>
                  <a:pt x="165" y="316"/>
                  <a:pt x="165" y="316"/>
                </a:cubicBezTo>
                <a:cubicBezTo>
                  <a:pt x="165" y="316"/>
                  <a:pt x="165" y="317"/>
                  <a:pt x="164" y="319"/>
                </a:cubicBezTo>
                <a:cubicBezTo>
                  <a:pt x="163" y="321"/>
                  <a:pt x="162" y="323"/>
                  <a:pt x="162" y="323"/>
                </a:cubicBezTo>
                <a:cubicBezTo>
                  <a:pt x="162" y="323"/>
                  <a:pt x="162" y="322"/>
                  <a:pt x="161" y="323"/>
                </a:cubicBezTo>
                <a:cubicBezTo>
                  <a:pt x="161" y="323"/>
                  <a:pt x="160" y="324"/>
                  <a:pt x="160" y="324"/>
                </a:cubicBezTo>
                <a:cubicBezTo>
                  <a:pt x="160" y="324"/>
                  <a:pt x="160" y="324"/>
                  <a:pt x="160" y="324"/>
                </a:cubicBezTo>
                <a:cubicBezTo>
                  <a:pt x="160" y="324"/>
                  <a:pt x="156" y="322"/>
                  <a:pt x="152" y="320"/>
                </a:cubicBezTo>
                <a:cubicBezTo>
                  <a:pt x="148" y="317"/>
                  <a:pt x="132" y="307"/>
                  <a:pt x="132" y="307"/>
                </a:cubicBezTo>
                <a:close/>
              </a:path>
            </a:pathLst>
          </a:custGeom>
          <a:solidFill>
            <a:schemeClr val="tx1"/>
          </a:solidFill>
          <a:ln w="44450">
            <a:noFill/>
          </a:ln>
          <a:effectLst>
            <a:outerShdw blurRad="152400" dist="317500" dir="5400000" sx="90000" sy="-19000" rotWithShape="0">
              <a:prstClr val="black">
                <a:alpha val="15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24" name="Content Placeholder 2"/>
          <p:cNvSpPr txBox="1">
            <a:spLocks/>
          </p:cNvSpPr>
          <p:nvPr/>
        </p:nvSpPr>
        <p:spPr>
          <a:xfrm rot="20174829">
            <a:off x="5813833" y="5829780"/>
            <a:ext cx="470714"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bg1"/>
                </a:solidFill>
              </a:rPr>
              <a:t>1</a:t>
            </a:r>
            <a:endParaRPr lang="en-US" sz="2800" b="1" dirty="0">
              <a:solidFill>
                <a:schemeClr val="bg1"/>
              </a:solidFill>
            </a:endParaRPr>
          </a:p>
        </p:txBody>
      </p:sp>
      <p:sp>
        <p:nvSpPr>
          <p:cNvPr id="25" name="Content Placeholder 2"/>
          <p:cNvSpPr txBox="1">
            <a:spLocks/>
          </p:cNvSpPr>
          <p:nvPr/>
        </p:nvSpPr>
        <p:spPr>
          <a:xfrm rot="20174829">
            <a:off x="7101944" y="4732613"/>
            <a:ext cx="470714"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bg1"/>
                </a:solidFill>
              </a:rPr>
              <a:t>2</a:t>
            </a:r>
            <a:endParaRPr lang="en-US" sz="2800" b="1" dirty="0">
              <a:solidFill>
                <a:schemeClr val="bg1"/>
              </a:solidFill>
            </a:endParaRPr>
          </a:p>
        </p:txBody>
      </p:sp>
      <p:sp>
        <p:nvSpPr>
          <p:cNvPr id="26" name="Content Placeholder 2"/>
          <p:cNvSpPr txBox="1">
            <a:spLocks/>
          </p:cNvSpPr>
          <p:nvPr/>
        </p:nvSpPr>
        <p:spPr>
          <a:xfrm>
            <a:off x="8305007" y="3768637"/>
            <a:ext cx="470714"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bg1"/>
                </a:solidFill>
              </a:rPr>
              <a:t>3</a:t>
            </a:r>
            <a:endParaRPr lang="en-US" sz="2800" b="1" dirty="0">
              <a:solidFill>
                <a:schemeClr val="bg1"/>
              </a:solidFill>
            </a:endParaRPr>
          </a:p>
        </p:txBody>
      </p:sp>
      <p:sp>
        <p:nvSpPr>
          <p:cNvPr id="27" name="Content Placeholder 2"/>
          <p:cNvSpPr txBox="1">
            <a:spLocks/>
          </p:cNvSpPr>
          <p:nvPr/>
        </p:nvSpPr>
        <p:spPr>
          <a:xfrm>
            <a:off x="9235412" y="3015496"/>
            <a:ext cx="470714"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bg1"/>
                </a:solidFill>
              </a:rPr>
              <a:t>4</a:t>
            </a:r>
            <a:endParaRPr lang="en-US" sz="2800" b="1" dirty="0">
              <a:solidFill>
                <a:schemeClr val="bg1"/>
              </a:solidFill>
            </a:endParaRPr>
          </a:p>
        </p:txBody>
      </p:sp>
      <p:grpSp>
        <p:nvGrpSpPr>
          <p:cNvPr id="28" name="Group 27"/>
          <p:cNvGrpSpPr/>
          <p:nvPr/>
        </p:nvGrpSpPr>
        <p:grpSpPr>
          <a:xfrm>
            <a:off x="4758886" y="2090468"/>
            <a:ext cx="1847113" cy="847421"/>
            <a:chOff x="8624616" y="2386149"/>
            <a:chExt cx="1847113" cy="847421"/>
          </a:xfrm>
        </p:grpSpPr>
        <p:sp>
          <p:nvSpPr>
            <p:cNvPr id="29" name="TextBox 28"/>
            <p:cNvSpPr txBox="1"/>
            <p:nvPr/>
          </p:nvSpPr>
          <p:spPr>
            <a:xfrm>
              <a:off x="8624616" y="2386149"/>
              <a:ext cx="1034257" cy="338554"/>
            </a:xfrm>
            <a:prstGeom prst="rect">
              <a:avLst/>
            </a:prstGeom>
            <a:noFill/>
          </p:spPr>
          <p:txBody>
            <a:bodyPr wrap="none" rtlCol="0">
              <a:spAutoFit/>
            </a:bodyPr>
            <a:lstStyle/>
            <a:p>
              <a:r>
                <a:rPr lang="id-ID" sz="1600" b="1" smtClean="0">
                  <a:solidFill>
                    <a:schemeClr val="bg1">
                      <a:lumMod val="50000"/>
                    </a:schemeClr>
                  </a:solidFill>
                  <a:latin typeface="+mj-lt"/>
                </a:rPr>
                <a:t>Strategic 3</a:t>
              </a:r>
              <a:endParaRPr lang="id-ID" sz="1600" b="1" dirty="0">
                <a:solidFill>
                  <a:schemeClr val="bg1">
                    <a:lumMod val="50000"/>
                  </a:schemeClr>
                </a:solidFill>
                <a:latin typeface="+mj-lt"/>
              </a:endParaRPr>
            </a:p>
          </p:txBody>
        </p:sp>
        <p:sp>
          <p:nvSpPr>
            <p:cNvPr id="30" name="TextBox 29"/>
            <p:cNvSpPr txBox="1"/>
            <p:nvPr/>
          </p:nvSpPr>
          <p:spPr>
            <a:xfrm>
              <a:off x="8624616" y="2679572"/>
              <a:ext cx="1847113" cy="553998"/>
            </a:xfrm>
            <a:prstGeom prst="rect">
              <a:avLst/>
            </a:prstGeom>
            <a:noFill/>
          </p:spPr>
          <p:txBody>
            <a:bodyPr wrap="square" rtlCol="0">
              <a:spAutoFit/>
            </a:bodyPr>
            <a:lstStyle/>
            <a:p>
              <a:pPr>
                <a:lnSpc>
                  <a:spcPct val="150000"/>
                </a:lnSpc>
              </a:pPr>
              <a:r>
                <a:rPr lang="id-ID" sz="1000" dirty="0">
                  <a:solidFill>
                    <a:schemeClr val="bg1">
                      <a:lumMod val="65000"/>
                    </a:schemeClr>
                  </a:solidFill>
                </a:rPr>
                <a:t>Suitable for all category</a:t>
              </a:r>
              <a:r>
                <a:rPr lang="en-US" sz="1000" dirty="0">
                  <a:solidFill>
                    <a:schemeClr val="bg1">
                      <a:lumMod val="65000"/>
                    </a:schemeClr>
                  </a:solidFill>
                </a:rPr>
                <a:t>, Lorem Ipsum is not simply </a:t>
              </a:r>
              <a:r>
                <a:rPr lang="en-US" sz="1000" dirty="0" smtClean="0">
                  <a:solidFill>
                    <a:schemeClr val="bg1">
                      <a:lumMod val="65000"/>
                    </a:schemeClr>
                  </a:solidFill>
                </a:rPr>
                <a:t>random</a:t>
              </a:r>
              <a:endParaRPr lang="en-US" sz="1000" b="1" dirty="0">
                <a:solidFill>
                  <a:schemeClr val="bg1">
                    <a:lumMod val="65000"/>
                  </a:schemeClr>
                </a:solidFill>
              </a:endParaRPr>
            </a:p>
          </p:txBody>
        </p:sp>
      </p:grpSp>
      <p:grpSp>
        <p:nvGrpSpPr>
          <p:cNvPr id="31" name="Group 30"/>
          <p:cNvGrpSpPr/>
          <p:nvPr/>
        </p:nvGrpSpPr>
        <p:grpSpPr>
          <a:xfrm>
            <a:off x="6582044" y="1532051"/>
            <a:ext cx="1847113" cy="847421"/>
            <a:chOff x="8624616" y="2386149"/>
            <a:chExt cx="1847113" cy="847421"/>
          </a:xfrm>
        </p:grpSpPr>
        <p:sp>
          <p:nvSpPr>
            <p:cNvPr id="32" name="TextBox 31"/>
            <p:cNvSpPr txBox="1"/>
            <p:nvPr/>
          </p:nvSpPr>
          <p:spPr>
            <a:xfrm>
              <a:off x="8624616" y="2386149"/>
              <a:ext cx="1034257" cy="338554"/>
            </a:xfrm>
            <a:prstGeom prst="rect">
              <a:avLst/>
            </a:prstGeom>
            <a:noFill/>
          </p:spPr>
          <p:txBody>
            <a:bodyPr wrap="none" rtlCol="0">
              <a:spAutoFit/>
            </a:bodyPr>
            <a:lstStyle/>
            <a:p>
              <a:r>
                <a:rPr lang="id-ID" sz="1600" b="1" smtClean="0">
                  <a:solidFill>
                    <a:schemeClr val="bg1">
                      <a:lumMod val="50000"/>
                    </a:schemeClr>
                  </a:solidFill>
                  <a:latin typeface="+mj-lt"/>
                </a:rPr>
                <a:t>Strategic 4</a:t>
              </a:r>
              <a:endParaRPr lang="id-ID" sz="1600" b="1" dirty="0">
                <a:solidFill>
                  <a:schemeClr val="bg1">
                    <a:lumMod val="50000"/>
                  </a:schemeClr>
                </a:solidFill>
                <a:latin typeface="+mj-lt"/>
              </a:endParaRPr>
            </a:p>
          </p:txBody>
        </p:sp>
        <p:sp>
          <p:nvSpPr>
            <p:cNvPr id="33" name="TextBox 32"/>
            <p:cNvSpPr txBox="1"/>
            <p:nvPr/>
          </p:nvSpPr>
          <p:spPr>
            <a:xfrm>
              <a:off x="8624616" y="2679572"/>
              <a:ext cx="1847113" cy="553998"/>
            </a:xfrm>
            <a:prstGeom prst="rect">
              <a:avLst/>
            </a:prstGeom>
            <a:noFill/>
          </p:spPr>
          <p:txBody>
            <a:bodyPr wrap="square" rtlCol="0">
              <a:spAutoFit/>
            </a:bodyPr>
            <a:lstStyle/>
            <a:p>
              <a:pPr>
                <a:lnSpc>
                  <a:spcPct val="150000"/>
                </a:lnSpc>
              </a:pPr>
              <a:r>
                <a:rPr lang="id-ID" sz="1000" dirty="0">
                  <a:solidFill>
                    <a:schemeClr val="bg1">
                      <a:lumMod val="65000"/>
                    </a:schemeClr>
                  </a:solidFill>
                </a:rPr>
                <a:t>Suitable for all category</a:t>
              </a:r>
              <a:r>
                <a:rPr lang="en-US" sz="1000" dirty="0">
                  <a:solidFill>
                    <a:schemeClr val="bg1">
                      <a:lumMod val="65000"/>
                    </a:schemeClr>
                  </a:solidFill>
                </a:rPr>
                <a:t>, Lorem Ipsum is not simply </a:t>
              </a:r>
              <a:r>
                <a:rPr lang="en-US" sz="1000" dirty="0" smtClean="0">
                  <a:solidFill>
                    <a:schemeClr val="bg1">
                      <a:lumMod val="65000"/>
                    </a:schemeClr>
                  </a:solidFill>
                </a:rPr>
                <a:t>random</a:t>
              </a:r>
              <a:endParaRPr lang="en-US" sz="1000" b="1" dirty="0">
                <a:solidFill>
                  <a:schemeClr val="bg1">
                    <a:lumMod val="65000"/>
                  </a:schemeClr>
                </a:solidFill>
              </a:endParaRPr>
            </a:p>
          </p:txBody>
        </p:sp>
      </p:grpSp>
      <p:grpSp>
        <p:nvGrpSpPr>
          <p:cNvPr id="34" name="Group 33"/>
          <p:cNvGrpSpPr/>
          <p:nvPr/>
        </p:nvGrpSpPr>
        <p:grpSpPr>
          <a:xfrm>
            <a:off x="3401590" y="2673990"/>
            <a:ext cx="1847113" cy="847421"/>
            <a:chOff x="8624616" y="2386149"/>
            <a:chExt cx="1847113" cy="847421"/>
          </a:xfrm>
        </p:grpSpPr>
        <p:sp>
          <p:nvSpPr>
            <p:cNvPr id="35" name="TextBox 34"/>
            <p:cNvSpPr txBox="1"/>
            <p:nvPr/>
          </p:nvSpPr>
          <p:spPr>
            <a:xfrm>
              <a:off x="8624616" y="2386149"/>
              <a:ext cx="1034257" cy="338554"/>
            </a:xfrm>
            <a:prstGeom prst="rect">
              <a:avLst/>
            </a:prstGeom>
            <a:noFill/>
          </p:spPr>
          <p:txBody>
            <a:bodyPr wrap="none" rtlCol="0">
              <a:spAutoFit/>
            </a:bodyPr>
            <a:lstStyle/>
            <a:p>
              <a:r>
                <a:rPr lang="id-ID" sz="1600" b="1" smtClean="0">
                  <a:solidFill>
                    <a:schemeClr val="bg1">
                      <a:lumMod val="50000"/>
                    </a:schemeClr>
                  </a:solidFill>
                  <a:latin typeface="+mj-lt"/>
                </a:rPr>
                <a:t>Strategic 2</a:t>
              </a:r>
              <a:endParaRPr lang="id-ID" sz="1600" b="1" dirty="0">
                <a:solidFill>
                  <a:schemeClr val="bg1">
                    <a:lumMod val="50000"/>
                  </a:schemeClr>
                </a:solidFill>
                <a:latin typeface="+mj-lt"/>
              </a:endParaRPr>
            </a:p>
          </p:txBody>
        </p:sp>
        <p:sp>
          <p:nvSpPr>
            <p:cNvPr id="36" name="TextBox 35"/>
            <p:cNvSpPr txBox="1"/>
            <p:nvPr/>
          </p:nvSpPr>
          <p:spPr>
            <a:xfrm>
              <a:off x="8624616" y="2679572"/>
              <a:ext cx="1847113" cy="553998"/>
            </a:xfrm>
            <a:prstGeom prst="rect">
              <a:avLst/>
            </a:prstGeom>
            <a:noFill/>
          </p:spPr>
          <p:txBody>
            <a:bodyPr wrap="square" rtlCol="0">
              <a:spAutoFit/>
            </a:bodyPr>
            <a:lstStyle/>
            <a:p>
              <a:pPr>
                <a:lnSpc>
                  <a:spcPct val="150000"/>
                </a:lnSpc>
              </a:pPr>
              <a:r>
                <a:rPr lang="id-ID" sz="1000" dirty="0">
                  <a:solidFill>
                    <a:schemeClr val="bg1">
                      <a:lumMod val="65000"/>
                    </a:schemeClr>
                  </a:solidFill>
                </a:rPr>
                <a:t>Suitable for all category</a:t>
              </a:r>
              <a:r>
                <a:rPr lang="en-US" sz="1000" dirty="0">
                  <a:solidFill>
                    <a:schemeClr val="bg1">
                      <a:lumMod val="65000"/>
                    </a:schemeClr>
                  </a:solidFill>
                </a:rPr>
                <a:t>, Lorem Ipsum is not simply </a:t>
              </a:r>
              <a:r>
                <a:rPr lang="en-US" sz="1000" dirty="0" smtClean="0">
                  <a:solidFill>
                    <a:schemeClr val="bg1">
                      <a:lumMod val="65000"/>
                    </a:schemeClr>
                  </a:solidFill>
                </a:rPr>
                <a:t>random</a:t>
              </a:r>
              <a:endParaRPr lang="en-US" sz="1000" b="1" dirty="0">
                <a:solidFill>
                  <a:schemeClr val="bg1">
                    <a:lumMod val="65000"/>
                  </a:schemeClr>
                </a:solidFill>
              </a:endParaRPr>
            </a:p>
          </p:txBody>
        </p:sp>
      </p:grpSp>
      <p:grpSp>
        <p:nvGrpSpPr>
          <p:cNvPr id="37" name="Group 36"/>
          <p:cNvGrpSpPr/>
          <p:nvPr/>
        </p:nvGrpSpPr>
        <p:grpSpPr>
          <a:xfrm>
            <a:off x="1960102" y="3297577"/>
            <a:ext cx="1847113" cy="847421"/>
            <a:chOff x="8624616" y="2386149"/>
            <a:chExt cx="1847113" cy="847421"/>
          </a:xfrm>
        </p:grpSpPr>
        <p:sp>
          <p:nvSpPr>
            <p:cNvPr id="38" name="TextBox 37"/>
            <p:cNvSpPr txBox="1"/>
            <p:nvPr/>
          </p:nvSpPr>
          <p:spPr>
            <a:xfrm>
              <a:off x="8624616" y="2386149"/>
              <a:ext cx="1034257" cy="338554"/>
            </a:xfrm>
            <a:prstGeom prst="rect">
              <a:avLst/>
            </a:prstGeom>
            <a:noFill/>
          </p:spPr>
          <p:txBody>
            <a:bodyPr wrap="none" rtlCol="0">
              <a:spAutoFit/>
            </a:bodyPr>
            <a:lstStyle/>
            <a:p>
              <a:r>
                <a:rPr lang="id-ID" sz="1600" b="1" smtClean="0">
                  <a:solidFill>
                    <a:schemeClr val="bg1">
                      <a:lumMod val="50000"/>
                    </a:schemeClr>
                  </a:solidFill>
                  <a:latin typeface="+mj-lt"/>
                </a:rPr>
                <a:t>Strategic 1</a:t>
              </a:r>
              <a:endParaRPr lang="id-ID" sz="1600" b="1" dirty="0">
                <a:solidFill>
                  <a:schemeClr val="bg1">
                    <a:lumMod val="50000"/>
                  </a:schemeClr>
                </a:solidFill>
                <a:latin typeface="+mj-lt"/>
              </a:endParaRPr>
            </a:p>
          </p:txBody>
        </p:sp>
        <p:sp>
          <p:nvSpPr>
            <p:cNvPr id="39" name="TextBox 38"/>
            <p:cNvSpPr txBox="1"/>
            <p:nvPr/>
          </p:nvSpPr>
          <p:spPr>
            <a:xfrm>
              <a:off x="8624616" y="2679572"/>
              <a:ext cx="1847113" cy="553998"/>
            </a:xfrm>
            <a:prstGeom prst="rect">
              <a:avLst/>
            </a:prstGeom>
            <a:noFill/>
          </p:spPr>
          <p:txBody>
            <a:bodyPr wrap="square" rtlCol="0">
              <a:spAutoFit/>
            </a:bodyPr>
            <a:lstStyle/>
            <a:p>
              <a:pPr>
                <a:lnSpc>
                  <a:spcPct val="150000"/>
                </a:lnSpc>
              </a:pPr>
              <a:r>
                <a:rPr lang="id-ID" sz="1000" dirty="0">
                  <a:solidFill>
                    <a:schemeClr val="bg1">
                      <a:lumMod val="65000"/>
                    </a:schemeClr>
                  </a:solidFill>
                </a:rPr>
                <a:t>Suitable for all category</a:t>
              </a:r>
              <a:r>
                <a:rPr lang="en-US" sz="1000" dirty="0">
                  <a:solidFill>
                    <a:schemeClr val="bg1">
                      <a:lumMod val="65000"/>
                    </a:schemeClr>
                  </a:solidFill>
                </a:rPr>
                <a:t>, Lorem Ipsum is not simply </a:t>
              </a:r>
              <a:r>
                <a:rPr lang="en-US" sz="1000" dirty="0" smtClean="0">
                  <a:solidFill>
                    <a:schemeClr val="bg1">
                      <a:lumMod val="65000"/>
                    </a:schemeClr>
                  </a:solidFill>
                </a:rPr>
                <a:t>random</a:t>
              </a:r>
              <a:endParaRPr lang="en-US" sz="1000" b="1" dirty="0">
                <a:solidFill>
                  <a:schemeClr val="bg1">
                    <a:lumMod val="65000"/>
                  </a:schemeClr>
                </a:solidFill>
              </a:endParaRPr>
            </a:p>
          </p:txBody>
        </p:sp>
      </p:grpSp>
    </p:spTree>
    <p:extLst>
      <p:ext uri="{BB962C8B-B14F-4D97-AF65-F5344CB8AC3E}">
        <p14:creationId xmlns:p14="http://schemas.microsoft.com/office/powerpoint/2010/main" val="450752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12"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0-#ppt_w/2"/>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10" presetClass="entr" presetSubtype="0" fill="hold" grpId="1"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childTnLst>
                                </p:cTn>
                              </p:par>
                              <p:par>
                                <p:cTn id="22" presetID="10" presetClass="entr" presetSubtype="0" fill="hold"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par>
                                <p:cTn id="25" presetID="10" presetClass="entr" presetSubtype="0" fill="hold"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500"/>
                                        <p:tgtEl>
                                          <p:spTgt spid="34"/>
                                        </p:tgtEl>
                                      </p:cBhvr>
                                    </p:animEffect>
                                  </p:childTnLst>
                                </p:cTn>
                              </p:par>
                              <p:par>
                                <p:cTn id="31" presetID="10"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3" grpId="0" animBg="1"/>
      <p:bldP spid="23"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Circle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44</a:t>
              </a:fld>
              <a:endParaRPr lang="en-US" sz="1000" dirty="0">
                <a:solidFill>
                  <a:schemeClr val="bg1"/>
                </a:solidFill>
                <a:latin typeface="Lato" pitchFamily="34" charset="0"/>
              </a:endParaRPr>
            </a:p>
          </p:txBody>
        </p:sp>
      </p:grpSp>
      <p:sp>
        <p:nvSpPr>
          <p:cNvPr id="9" name="Oval 8"/>
          <p:cNvSpPr/>
          <p:nvPr/>
        </p:nvSpPr>
        <p:spPr>
          <a:xfrm>
            <a:off x="932825" y="1970820"/>
            <a:ext cx="2523114" cy="2486796"/>
          </a:xfrm>
          <a:prstGeom prst="ellipse">
            <a:avLst/>
          </a:prstGeom>
          <a:noFill/>
          <a:ln w="254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1670861" y="1613066"/>
            <a:ext cx="5003874" cy="5084294"/>
          </a:xfrm>
          <a:prstGeom prst="ellipse">
            <a:avLst/>
          </a:prstGeom>
          <a:noFill/>
          <a:ln w="254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 name="Group 10"/>
          <p:cNvGrpSpPr/>
          <p:nvPr/>
        </p:nvGrpSpPr>
        <p:grpSpPr>
          <a:xfrm>
            <a:off x="1384983" y="2404221"/>
            <a:ext cx="1620000" cy="1620000"/>
            <a:chOff x="4036060" y="2066253"/>
            <a:chExt cx="1620000" cy="1620000"/>
          </a:xfrm>
          <a:effectLst>
            <a:outerShdw blurRad="469900" dist="38100" dir="10800000" algn="r" rotWithShape="0">
              <a:prstClr val="black">
                <a:alpha val="40000"/>
              </a:prstClr>
            </a:outerShdw>
          </a:effectLst>
        </p:grpSpPr>
        <p:sp>
          <p:nvSpPr>
            <p:cNvPr id="12" name="Oval 11"/>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4" name="Group 13"/>
          <p:cNvGrpSpPr>
            <a:grpSpLocks noChangeAspect="1"/>
          </p:cNvGrpSpPr>
          <p:nvPr/>
        </p:nvGrpSpPr>
        <p:grpSpPr>
          <a:xfrm>
            <a:off x="2589505" y="2707101"/>
            <a:ext cx="3240000" cy="3240000"/>
            <a:chOff x="4036060" y="2066253"/>
            <a:chExt cx="1620000" cy="1620000"/>
          </a:xfrm>
          <a:effectLst>
            <a:outerShdw blurRad="469900" dist="38100" dir="10800000" algn="r" rotWithShape="0">
              <a:prstClr val="black">
                <a:alpha val="40000"/>
              </a:prstClr>
            </a:outerShdw>
          </a:effectLst>
        </p:grpSpPr>
        <p:sp>
          <p:nvSpPr>
            <p:cNvPr id="15" name="Oval 14"/>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a:grpSpLocks noChangeAspect="1"/>
          </p:cNvGrpSpPr>
          <p:nvPr/>
        </p:nvGrpSpPr>
        <p:grpSpPr>
          <a:xfrm>
            <a:off x="5065503" y="2099677"/>
            <a:ext cx="2430000" cy="2430000"/>
            <a:chOff x="4036060" y="2066253"/>
            <a:chExt cx="1620000" cy="1620000"/>
          </a:xfrm>
          <a:effectLst>
            <a:outerShdw blurRad="469900" dist="38100" dir="10800000" algn="r" rotWithShape="0">
              <a:prstClr val="black">
                <a:alpha val="40000"/>
              </a:prstClr>
            </a:outerShdw>
          </a:effectLst>
        </p:grpSpPr>
        <p:sp>
          <p:nvSpPr>
            <p:cNvPr id="18" name="Oval 17"/>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9" name="Oval 18"/>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1763879" y="2778435"/>
            <a:ext cx="814743" cy="871572"/>
            <a:chOff x="7148350" y="5290017"/>
            <a:chExt cx="271233" cy="269186"/>
          </a:xfrm>
          <a:solidFill>
            <a:schemeClr val="accent6"/>
          </a:solidFill>
        </p:grpSpPr>
        <p:sp>
          <p:nvSpPr>
            <p:cNvPr id="21"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5" name="Group 24"/>
          <p:cNvGrpSpPr/>
          <p:nvPr/>
        </p:nvGrpSpPr>
        <p:grpSpPr>
          <a:xfrm>
            <a:off x="3954606" y="3559216"/>
            <a:ext cx="714500" cy="515663"/>
            <a:chOff x="4153334" y="4579018"/>
            <a:chExt cx="199800" cy="175581"/>
          </a:xfrm>
          <a:solidFill>
            <a:schemeClr val="accent6"/>
          </a:solidFill>
        </p:grpSpPr>
        <p:sp>
          <p:nvSpPr>
            <p:cNvPr id="26" name="Freeform 165"/>
            <p:cNvSpPr>
              <a:spLocks noEditPoints="1"/>
            </p:cNvSpPr>
            <p:nvPr/>
          </p:nvSpPr>
          <p:spPr bwMode="auto">
            <a:xfrm>
              <a:off x="4153334" y="4579018"/>
              <a:ext cx="199800" cy="47379"/>
            </a:xfrm>
            <a:custGeom>
              <a:avLst/>
              <a:gdLst>
                <a:gd name="T0" fmla="*/ 5 w 134"/>
                <a:gd name="T1" fmla="*/ 22 h 34"/>
                <a:gd name="T2" fmla="*/ 78 w 134"/>
                <a:gd name="T3" fmla="*/ 22 h 34"/>
                <a:gd name="T4" fmla="*/ 89 w 134"/>
                <a:gd name="T5" fmla="*/ 34 h 34"/>
                <a:gd name="T6" fmla="*/ 101 w 134"/>
                <a:gd name="T7" fmla="*/ 34 h 34"/>
                <a:gd name="T8" fmla="*/ 112 w 134"/>
                <a:gd name="T9" fmla="*/ 22 h 34"/>
                <a:gd name="T10" fmla="*/ 129 w 134"/>
                <a:gd name="T11" fmla="*/ 22 h 34"/>
                <a:gd name="T12" fmla="*/ 134 w 134"/>
                <a:gd name="T13" fmla="*/ 17 h 34"/>
                <a:gd name="T14" fmla="*/ 129 w 134"/>
                <a:gd name="T15" fmla="*/ 11 h 34"/>
                <a:gd name="T16" fmla="*/ 112 w 134"/>
                <a:gd name="T17" fmla="*/ 11 h 34"/>
                <a:gd name="T18" fmla="*/ 101 w 134"/>
                <a:gd name="T19" fmla="*/ 0 h 34"/>
                <a:gd name="T20" fmla="*/ 89 w 134"/>
                <a:gd name="T21" fmla="*/ 0 h 34"/>
                <a:gd name="T22" fmla="*/ 78 w 134"/>
                <a:gd name="T23" fmla="*/ 11 h 34"/>
                <a:gd name="T24" fmla="*/ 5 w 134"/>
                <a:gd name="T25" fmla="*/ 11 h 34"/>
                <a:gd name="T26" fmla="*/ 0 w 134"/>
                <a:gd name="T27" fmla="*/ 17 h 34"/>
                <a:gd name="T28" fmla="*/ 5 w 134"/>
                <a:gd name="T29" fmla="*/ 22 h 34"/>
                <a:gd name="T30" fmla="*/ 89 w 134"/>
                <a:gd name="T31" fmla="*/ 11 h 34"/>
                <a:gd name="T32" fmla="*/ 101 w 134"/>
                <a:gd name="T33" fmla="*/ 11 h 34"/>
                <a:gd name="T34" fmla="*/ 101 w 134"/>
                <a:gd name="T35" fmla="*/ 22 h 34"/>
                <a:gd name="T36" fmla="*/ 89 w 134"/>
                <a:gd name="T37" fmla="*/ 22 h 34"/>
                <a:gd name="T38" fmla="*/ 89 w 134"/>
                <a:gd name="T39" fmla="*/ 11 h 34"/>
                <a:gd name="T40" fmla="*/ 89 w 134"/>
                <a:gd name="T41" fmla="*/ 11 h 34"/>
                <a:gd name="T42" fmla="*/ 89 w 134"/>
                <a:gd name="T4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4">
                  <a:moveTo>
                    <a:pt x="5" y="22"/>
                  </a:moveTo>
                  <a:cubicBezTo>
                    <a:pt x="78" y="22"/>
                    <a:pt x="78" y="22"/>
                    <a:pt x="78" y="22"/>
                  </a:cubicBezTo>
                  <a:cubicBezTo>
                    <a:pt x="78" y="29"/>
                    <a:pt x="83" y="34"/>
                    <a:pt x="89" y="34"/>
                  </a:cubicBezTo>
                  <a:cubicBezTo>
                    <a:pt x="101" y="34"/>
                    <a:pt x="101" y="34"/>
                    <a:pt x="101" y="34"/>
                  </a:cubicBezTo>
                  <a:cubicBezTo>
                    <a:pt x="107" y="34"/>
                    <a:pt x="112" y="29"/>
                    <a:pt x="112" y="22"/>
                  </a:cubicBezTo>
                  <a:cubicBezTo>
                    <a:pt x="129" y="22"/>
                    <a:pt x="129" y="22"/>
                    <a:pt x="129" y="22"/>
                  </a:cubicBezTo>
                  <a:cubicBezTo>
                    <a:pt x="132" y="22"/>
                    <a:pt x="134" y="20"/>
                    <a:pt x="134" y="17"/>
                  </a:cubicBezTo>
                  <a:cubicBezTo>
                    <a:pt x="134" y="14"/>
                    <a:pt x="132" y="11"/>
                    <a:pt x="129" y="11"/>
                  </a:cubicBezTo>
                  <a:cubicBezTo>
                    <a:pt x="112" y="11"/>
                    <a:pt x="112" y="11"/>
                    <a:pt x="112" y="11"/>
                  </a:cubicBezTo>
                  <a:cubicBezTo>
                    <a:pt x="112" y="5"/>
                    <a:pt x="107" y="0"/>
                    <a:pt x="101" y="0"/>
                  </a:cubicBezTo>
                  <a:cubicBezTo>
                    <a:pt x="89" y="0"/>
                    <a:pt x="89" y="0"/>
                    <a:pt x="89" y="0"/>
                  </a:cubicBezTo>
                  <a:cubicBezTo>
                    <a:pt x="83" y="0"/>
                    <a:pt x="78" y="5"/>
                    <a:pt x="78" y="11"/>
                  </a:cubicBezTo>
                  <a:cubicBezTo>
                    <a:pt x="5" y="11"/>
                    <a:pt x="5" y="11"/>
                    <a:pt x="5" y="11"/>
                  </a:cubicBezTo>
                  <a:cubicBezTo>
                    <a:pt x="2" y="11"/>
                    <a:pt x="0" y="14"/>
                    <a:pt x="0" y="17"/>
                  </a:cubicBezTo>
                  <a:cubicBezTo>
                    <a:pt x="0" y="20"/>
                    <a:pt x="2" y="22"/>
                    <a:pt x="5" y="22"/>
                  </a:cubicBezTo>
                  <a:close/>
                  <a:moveTo>
                    <a:pt x="89" y="11"/>
                  </a:moveTo>
                  <a:cubicBezTo>
                    <a:pt x="101" y="11"/>
                    <a:pt x="101" y="11"/>
                    <a:pt x="101" y="11"/>
                  </a:cubicBezTo>
                  <a:cubicBezTo>
                    <a:pt x="101" y="22"/>
                    <a:pt x="101" y="22"/>
                    <a:pt x="101" y="22"/>
                  </a:cubicBezTo>
                  <a:cubicBezTo>
                    <a:pt x="89" y="22"/>
                    <a:pt x="89" y="22"/>
                    <a:pt x="89" y="22"/>
                  </a:cubicBezTo>
                  <a:lnTo>
                    <a:pt x="89" y="11"/>
                  </a:lnTo>
                  <a:close/>
                  <a:moveTo>
                    <a:pt x="89" y="11"/>
                  </a:moveTo>
                  <a:cubicBezTo>
                    <a:pt x="89" y="11"/>
                    <a:pt x="89" y="11"/>
                    <a:pt x="8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66"/>
            <p:cNvSpPr>
              <a:spLocks noEditPoints="1"/>
            </p:cNvSpPr>
            <p:nvPr/>
          </p:nvSpPr>
          <p:spPr bwMode="auto">
            <a:xfrm>
              <a:off x="4153334" y="4643119"/>
              <a:ext cx="199800" cy="47379"/>
            </a:xfrm>
            <a:custGeom>
              <a:avLst/>
              <a:gdLst>
                <a:gd name="T0" fmla="*/ 129 w 134"/>
                <a:gd name="T1" fmla="*/ 11 h 33"/>
                <a:gd name="T2" fmla="*/ 56 w 134"/>
                <a:gd name="T3" fmla="*/ 11 h 33"/>
                <a:gd name="T4" fmla="*/ 45 w 134"/>
                <a:gd name="T5" fmla="*/ 0 h 33"/>
                <a:gd name="T6" fmla="*/ 33 w 134"/>
                <a:gd name="T7" fmla="*/ 0 h 33"/>
                <a:gd name="T8" fmla="*/ 22 w 134"/>
                <a:gd name="T9" fmla="*/ 11 h 33"/>
                <a:gd name="T10" fmla="*/ 5 w 134"/>
                <a:gd name="T11" fmla="*/ 11 h 33"/>
                <a:gd name="T12" fmla="*/ 0 w 134"/>
                <a:gd name="T13" fmla="*/ 17 h 33"/>
                <a:gd name="T14" fmla="*/ 5 w 134"/>
                <a:gd name="T15" fmla="*/ 22 h 33"/>
                <a:gd name="T16" fmla="*/ 22 w 134"/>
                <a:gd name="T17" fmla="*/ 22 h 33"/>
                <a:gd name="T18" fmla="*/ 33 w 134"/>
                <a:gd name="T19" fmla="*/ 33 h 33"/>
                <a:gd name="T20" fmla="*/ 45 w 134"/>
                <a:gd name="T21" fmla="*/ 33 h 33"/>
                <a:gd name="T22" fmla="*/ 56 w 134"/>
                <a:gd name="T23" fmla="*/ 22 h 33"/>
                <a:gd name="T24" fmla="*/ 129 w 134"/>
                <a:gd name="T25" fmla="*/ 22 h 33"/>
                <a:gd name="T26" fmla="*/ 134 w 134"/>
                <a:gd name="T27" fmla="*/ 17 h 33"/>
                <a:gd name="T28" fmla="*/ 129 w 134"/>
                <a:gd name="T29" fmla="*/ 11 h 33"/>
                <a:gd name="T30" fmla="*/ 45 w 134"/>
                <a:gd name="T31" fmla="*/ 22 h 33"/>
                <a:gd name="T32" fmla="*/ 33 w 134"/>
                <a:gd name="T33" fmla="*/ 22 h 33"/>
                <a:gd name="T34" fmla="*/ 33 w 134"/>
                <a:gd name="T35" fmla="*/ 11 h 33"/>
                <a:gd name="T36" fmla="*/ 45 w 134"/>
                <a:gd name="T37" fmla="*/ 11 h 33"/>
                <a:gd name="T38" fmla="*/ 45 w 134"/>
                <a:gd name="T39" fmla="*/ 22 h 33"/>
                <a:gd name="T40" fmla="*/ 45 w 134"/>
                <a:gd name="T41" fmla="*/ 22 h 33"/>
                <a:gd name="T42" fmla="*/ 45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56" y="11"/>
                    <a:pt x="56" y="11"/>
                    <a:pt x="56" y="11"/>
                  </a:cubicBezTo>
                  <a:cubicBezTo>
                    <a:pt x="56" y="5"/>
                    <a:pt x="51" y="0"/>
                    <a:pt x="45" y="0"/>
                  </a:cubicBezTo>
                  <a:cubicBezTo>
                    <a:pt x="33" y="0"/>
                    <a:pt x="33" y="0"/>
                    <a:pt x="33" y="0"/>
                  </a:cubicBezTo>
                  <a:cubicBezTo>
                    <a:pt x="27" y="0"/>
                    <a:pt x="22" y="5"/>
                    <a:pt x="22" y="11"/>
                  </a:cubicBezTo>
                  <a:cubicBezTo>
                    <a:pt x="5" y="11"/>
                    <a:pt x="5" y="11"/>
                    <a:pt x="5" y="11"/>
                  </a:cubicBezTo>
                  <a:cubicBezTo>
                    <a:pt x="2" y="11"/>
                    <a:pt x="0" y="14"/>
                    <a:pt x="0" y="17"/>
                  </a:cubicBezTo>
                  <a:cubicBezTo>
                    <a:pt x="0" y="20"/>
                    <a:pt x="2" y="22"/>
                    <a:pt x="5" y="22"/>
                  </a:cubicBezTo>
                  <a:cubicBezTo>
                    <a:pt x="22" y="22"/>
                    <a:pt x="22" y="22"/>
                    <a:pt x="22" y="22"/>
                  </a:cubicBezTo>
                  <a:cubicBezTo>
                    <a:pt x="22" y="28"/>
                    <a:pt x="27" y="33"/>
                    <a:pt x="33" y="33"/>
                  </a:cubicBezTo>
                  <a:cubicBezTo>
                    <a:pt x="45" y="33"/>
                    <a:pt x="45" y="33"/>
                    <a:pt x="45" y="33"/>
                  </a:cubicBezTo>
                  <a:cubicBezTo>
                    <a:pt x="51" y="33"/>
                    <a:pt x="56" y="28"/>
                    <a:pt x="56" y="22"/>
                  </a:cubicBezTo>
                  <a:cubicBezTo>
                    <a:pt x="129" y="22"/>
                    <a:pt x="129" y="22"/>
                    <a:pt x="129" y="22"/>
                  </a:cubicBezTo>
                  <a:cubicBezTo>
                    <a:pt x="132" y="22"/>
                    <a:pt x="134" y="20"/>
                    <a:pt x="134" y="17"/>
                  </a:cubicBezTo>
                  <a:cubicBezTo>
                    <a:pt x="134" y="14"/>
                    <a:pt x="132" y="11"/>
                    <a:pt x="129" y="11"/>
                  </a:cubicBezTo>
                  <a:close/>
                  <a:moveTo>
                    <a:pt x="45" y="22"/>
                  </a:moveTo>
                  <a:cubicBezTo>
                    <a:pt x="33" y="22"/>
                    <a:pt x="33" y="22"/>
                    <a:pt x="33" y="22"/>
                  </a:cubicBezTo>
                  <a:cubicBezTo>
                    <a:pt x="33" y="11"/>
                    <a:pt x="33" y="11"/>
                    <a:pt x="33" y="11"/>
                  </a:cubicBezTo>
                  <a:cubicBezTo>
                    <a:pt x="45" y="11"/>
                    <a:pt x="45" y="11"/>
                    <a:pt x="45" y="11"/>
                  </a:cubicBezTo>
                  <a:lnTo>
                    <a:pt x="45" y="22"/>
                  </a:lnTo>
                  <a:close/>
                  <a:moveTo>
                    <a:pt x="45" y="22"/>
                  </a:moveTo>
                  <a:cubicBezTo>
                    <a:pt x="45" y="22"/>
                    <a:pt x="45" y="22"/>
                    <a:pt x="4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67"/>
            <p:cNvSpPr>
              <a:spLocks noEditPoints="1"/>
            </p:cNvSpPr>
            <p:nvPr/>
          </p:nvSpPr>
          <p:spPr bwMode="auto">
            <a:xfrm>
              <a:off x="4153334" y="4707220"/>
              <a:ext cx="199800" cy="47379"/>
            </a:xfrm>
            <a:custGeom>
              <a:avLst/>
              <a:gdLst>
                <a:gd name="T0" fmla="*/ 129 w 134"/>
                <a:gd name="T1" fmla="*/ 11 h 33"/>
                <a:gd name="T2" fmla="*/ 89 w 134"/>
                <a:gd name="T3" fmla="*/ 11 h 33"/>
                <a:gd name="T4" fmla="*/ 78 w 134"/>
                <a:gd name="T5" fmla="*/ 0 h 33"/>
                <a:gd name="T6" fmla="*/ 67 w 134"/>
                <a:gd name="T7" fmla="*/ 0 h 33"/>
                <a:gd name="T8" fmla="*/ 56 w 134"/>
                <a:gd name="T9" fmla="*/ 11 h 33"/>
                <a:gd name="T10" fmla="*/ 5 w 134"/>
                <a:gd name="T11" fmla="*/ 11 h 33"/>
                <a:gd name="T12" fmla="*/ 0 w 134"/>
                <a:gd name="T13" fmla="*/ 16 h 33"/>
                <a:gd name="T14" fmla="*/ 5 w 134"/>
                <a:gd name="T15" fmla="*/ 22 h 33"/>
                <a:gd name="T16" fmla="*/ 56 w 134"/>
                <a:gd name="T17" fmla="*/ 22 h 33"/>
                <a:gd name="T18" fmla="*/ 67 w 134"/>
                <a:gd name="T19" fmla="*/ 33 h 33"/>
                <a:gd name="T20" fmla="*/ 78 w 134"/>
                <a:gd name="T21" fmla="*/ 33 h 33"/>
                <a:gd name="T22" fmla="*/ 89 w 134"/>
                <a:gd name="T23" fmla="*/ 22 h 33"/>
                <a:gd name="T24" fmla="*/ 129 w 134"/>
                <a:gd name="T25" fmla="*/ 22 h 33"/>
                <a:gd name="T26" fmla="*/ 134 w 134"/>
                <a:gd name="T27" fmla="*/ 16 h 33"/>
                <a:gd name="T28" fmla="*/ 129 w 134"/>
                <a:gd name="T29" fmla="*/ 11 h 33"/>
                <a:gd name="T30" fmla="*/ 78 w 134"/>
                <a:gd name="T31" fmla="*/ 22 h 33"/>
                <a:gd name="T32" fmla="*/ 67 w 134"/>
                <a:gd name="T33" fmla="*/ 22 h 33"/>
                <a:gd name="T34" fmla="*/ 67 w 134"/>
                <a:gd name="T35" fmla="*/ 11 h 33"/>
                <a:gd name="T36" fmla="*/ 78 w 134"/>
                <a:gd name="T37" fmla="*/ 11 h 33"/>
                <a:gd name="T38" fmla="*/ 78 w 134"/>
                <a:gd name="T39" fmla="*/ 22 h 33"/>
                <a:gd name="T40" fmla="*/ 78 w 134"/>
                <a:gd name="T41" fmla="*/ 22 h 33"/>
                <a:gd name="T42" fmla="*/ 78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89" y="11"/>
                    <a:pt x="89" y="11"/>
                    <a:pt x="89" y="11"/>
                  </a:cubicBezTo>
                  <a:cubicBezTo>
                    <a:pt x="89" y="5"/>
                    <a:pt x="84" y="0"/>
                    <a:pt x="78" y="0"/>
                  </a:cubicBezTo>
                  <a:cubicBezTo>
                    <a:pt x="67" y="0"/>
                    <a:pt x="67" y="0"/>
                    <a:pt x="67" y="0"/>
                  </a:cubicBezTo>
                  <a:cubicBezTo>
                    <a:pt x="61" y="0"/>
                    <a:pt x="56" y="5"/>
                    <a:pt x="56" y="11"/>
                  </a:cubicBezTo>
                  <a:cubicBezTo>
                    <a:pt x="5" y="11"/>
                    <a:pt x="5" y="11"/>
                    <a:pt x="5" y="11"/>
                  </a:cubicBezTo>
                  <a:cubicBezTo>
                    <a:pt x="2" y="11"/>
                    <a:pt x="0" y="13"/>
                    <a:pt x="0" y="16"/>
                  </a:cubicBezTo>
                  <a:cubicBezTo>
                    <a:pt x="0" y="19"/>
                    <a:pt x="2" y="22"/>
                    <a:pt x="5" y="22"/>
                  </a:cubicBezTo>
                  <a:cubicBezTo>
                    <a:pt x="56" y="22"/>
                    <a:pt x="56" y="22"/>
                    <a:pt x="56" y="22"/>
                  </a:cubicBezTo>
                  <a:cubicBezTo>
                    <a:pt x="56" y="28"/>
                    <a:pt x="61" y="33"/>
                    <a:pt x="67" y="33"/>
                  </a:cubicBezTo>
                  <a:cubicBezTo>
                    <a:pt x="78" y="33"/>
                    <a:pt x="78" y="33"/>
                    <a:pt x="78" y="33"/>
                  </a:cubicBezTo>
                  <a:cubicBezTo>
                    <a:pt x="84" y="33"/>
                    <a:pt x="89" y="28"/>
                    <a:pt x="89" y="22"/>
                  </a:cubicBezTo>
                  <a:cubicBezTo>
                    <a:pt x="129" y="22"/>
                    <a:pt x="129" y="22"/>
                    <a:pt x="129" y="22"/>
                  </a:cubicBezTo>
                  <a:cubicBezTo>
                    <a:pt x="132" y="22"/>
                    <a:pt x="134" y="19"/>
                    <a:pt x="134" y="16"/>
                  </a:cubicBezTo>
                  <a:cubicBezTo>
                    <a:pt x="134" y="13"/>
                    <a:pt x="132" y="11"/>
                    <a:pt x="129" y="11"/>
                  </a:cubicBezTo>
                  <a:close/>
                  <a:moveTo>
                    <a:pt x="78" y="22"/>
                  </a:moveTo>
                  <a:cubicBezTo>
                    <a:pt x="67" y="22"/>
                    <a:pt x="67" y="22"/>
                    <a:pt x="67" y="22"/>
                  </a:cubicBezTo>
                  <a:cubicBezTo>
                    <a:pt x="67" y="11"/>
                    <a:pt x="67" y="11"/>
                    <a:pt x="67" y="11"/>
                  </a:cubicBezTo>
                  <a:cubicBezTo>
                    <a:pt x="78" y="11"/>
                    <a:pt x="78" y="11"/>
                    <a:pt x="78" y="11"/>
                  </a:cubicBezTo>
                  <a:lnTo>
                    <a:pt x="78" y="22"/>
                  </a:lnTo>
                  <a:close/>
                  <a:moveTo>
                    <a:pt x="78" y="22"/>
                  </a:moveTo>
                  <a:cubicBezTo>
                    <a:pt x="78" y="22"/>
                    <a:pt x="78" y="22"/>
                    <a:pt x="78"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 name="Freeform 862"/>
          <p:cNvSpPr>
            <a:spLocks noEditPoints="1"/>
          </p:cNvSpPr>
          <p:nvPr/>
        </p:nvSpPr>
        <p:spPr bwMode="auto">
          <a:xfrm>
            <a:off x="5987470" y="2614130"/>
            <a:ext cx="713561" cy="700547"/>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0" name="TextBox 29"/>
          <p:cNvSpPr txBox="1"/>
          <p:nvPr/>
        </p:nvSpPr>
        <p:spPr>
          <a:xfrm>
            <a:off x="3172385" y="4422171"/>
            <a:ext cx="2108193" cy="1169551"/>
          </a:xfrm>
          <a:prstGeom prst="rect">
            <a:avLst/>
          </a:prstGeom>
          <a:noFill/>
        </p:spPr>
        <p:txBody>
          <a:bodyPr wrap="square" rtlCol="0">
            <a:spAutoFit/>
          </a:bodyPr>
          <a:lstStyle/>
          <a:p>
            <a:pPr algn="ctr"/>
            <a:r>
              <a:rPr lang="en-US" sz="1400" dirty="0" smtClean="0">
                <a:solidFill>
                  <a:schemeClr val="tx1">
                    <a:lumMod val="65000"/>
                    <a:lumOff val="35000"/>
                  </a:schemeClr>
                </a:solidFill>
              </a:rPr>
              <a:t>You </a:t>
            </a:r>
            <a:r>
              <a:rPr lang="en-US" sz="1400" dirty="0">
                <a:solidFill>
                  <a:schemeClr val="tx1">
                    <a:lumMod val="65000"/>
                    <a:lumOff val="35000"/>
                  </a:schemeClr>
                </a:solidFill>
              </a:rPr>
              <a:t>will not believe </a:t>
            </a:r>
            <a:r>
              <a:rPr lang="en-US" sz="1400" dirty="0">
                <a:solidFill>
                  <a:schemeClr val="bg1">
                    <a:lumMod val="65000"/>
                  </a:schemeClr>
                </a:solidFill>
              </a:rPr>
              <a:t>all of the elements in this slide are all editable without reducing the quality, </a:t>
            </a:r>
            <a:r>
              <a:rPr lang="en-US" sz="1400">
                <a:solidFill>
                  <a:schemeClr val="bg1">
                    <a:lumMod val="65000"/>
                  </a:schemeClr>
                </a:solidFill>
              </a:rPr>
              <a:t>unlimited </a:t>
            </a:r>
            <a:r>
              <a:rPr lang="en-US" sz="1400" smtClean="0">
                <a:solidFill>
                  <a:schemeClr val="bg1">
                    <a:lumMod val="65000"/>
                  </a:schemeClr>
                </a:solidFill>
              </a:rPr>
              <a:t>color</a:t>
            </a:r>
            <a:r>
              <a:rPr lang="id-ID" sz="1400" smtClean="0">
                <a:solidFill>
                  <a:schemeClr val="bg1">
                    <a:lumMod val="65000"/>
                  </a:schemeClr>
                </a:solidFill>
              </a:rPr>
              <a:t>.</a:t>
            </a:r>
            <a:endParaRPr lang="id-ID" sz="1400" dirty="0">
              <a:solidFill>
                <a:schemeClr val="bg1">
                  <a:lumMod val="65000"/>
                </a:schemeClr>
              </a:solidFill>
            </a:endParaRPr>
          </a:p>
        </p:txBody>
      </p:sp>
      <p:sp>
        <p:nvSpPr>
          <p:cNvPr id="31" name="Rectangle 30"/>
          <p:cNvSpPr/>
          <p:nvPr/>
        </p:nvSpPr>
        <p:spPr>
          <a:xfrm>
            <a:off x="3525349" y="4111634"/>
            <a:ext cx="1522020" cy="369332"/>
          </a:xfrm>
          <a:prstGeom prst="rect">
            <a:avLst/>
          </a:prstGeom>
        </p:spPr>
        <p:txBody>
          <a:bodyPr wrap="none">
            <a:spAutoFit/>
          </a:bodyPr>
          <a:lstStyle/>
          <a:p>
            <a:pPr algn="ctr"/>
            <a:r>
              <a:rPr lang="id-ID" b="1" smtClean="0">
                <a:solidFill>
                  <a:schemeClr val="tx1">
                    <a:lumMod val="50000"/>
                    <a:lumOff val="50000"/>
                  </a:schemeClr>
                </a:solidFill>
                <a:latin typeface="Lato" panose="020F0502020204030203" pitchFamily="34" charset="0"/>
                <a:cs typeface="Lato" panose="020F0502020204030203" pitchFamily="34" charset="0"/>
              </a:rPr>
              <a:t>Maintenance</a:t>
            </a:r>
            <a:endParaRPr lang="id-ID" b="1" dirty="0">
              <a:solidFill>
                <a:schemeClr val="tx1">
                  <a:lumMod val="50000"/>
                  <a:lumOff val="50000"/>
                </a:schemeClr>
              </a:solidFill>
              <a:latin typeface="Lato" panose="020F0502020204030203" pitchFamily="34" charset="0"/>
              <a:cs typeface="Lato" panose="020F0502020204030203" pitchFamily="34" charset="0"/>
            </a:endParaRPr>
          </a:p>
        </p:txBody>
      </p:sp>
      <p:sp>
        <p:nvSpPr>
          <p:cNvPr id="32" name="Rectangle 31"/>
          <p:cNvSpPr/>
          <p:nvPr/>
        </p:nvSpPr>
        <p:spPr>
          <a:xfrm>
            <a:off x="5857026" y="3341326"/>
            <a:ext cx="969881" cy="369332"/>
          </a:xfrm>
          <a:prstGeom prst="rect">
            <a:avLst/>
          </a:prstGeom>
        </p:spPr>
        <p:txBody>
          <a:bodyPr wrap="none">
            <a:spAutoFit/>
          </a:bodyPr>
          <a:lstStyle/>
          <a:p>
            <a:pPr algn="ctr"/>
            <a:r>
              <a:rPr lang="id-ID" b="1">
                <a:solidFill>
                  <a:schemeClr val="tx1">
                    <a:lumMod val="50000"/>
                    <a:lumOff val="50000"/>
                  </a:schemeClr>
                </a:solidFill>
                <a:latin typeface="Lato" panose="020F0502020204030203" pitchFamily="34" charset="0"/>
                <a:cs typeface="Lato" panose="020F0502020204030203" pitchFamily="34" charset="0"/>
              </a:rPr>
              <a:t>R</a:t>
            </a:r>
            <a:r>
              <a:rPr lang="id-ID" b="1" smtClean="0">
                <a:solidFill>
                  <a:schemeClr val="tx1">
                    <a:lumMod val="50000"/>
                    <a:lumOff val="50000"/>
                  </a:schemeClr>
                </a:solidFill>
                <a:latin typeface="Lato" panose="020F0502020204030203" pitchFamily="34" charset="0"/>
                <a:cs typeface="Lato" panose="020F0502020204030203" pitchFamily="34" charset="0"/>
              </a:rPr>
              <a:t>ecycle</a:t>
            </a:r>
            <a:endParaRPr lang="id-ID" b="1" dirty="0">
              <a:solidFill>
                <a:schemeClr val="tx1">
                  <a:lumMod val="50000"/>
                  <a:lumOff val="50000"/>
                </a:schemeClr>
              </a:solidFill>
              <a:latin typeface="Lato" panose="020F0502020204030203" pitchFamily="34" charset="0"/>
              <a:cs typeface="Lato" panose="020F0502020204030203" pitchFamily="34" charset="0"/>
            </a:endParaRPr>
          </a:p>
        </p:txBody>
      </p:sp>
      <p:sp>
        <p:nvSpPr>
          <p:cNvPr id="33" name="Content Placeholder 2"/>
          <p:cNvSpPr txBox="1">
            <a:spLocks/>
          </p:cNvSpPr>
          <p:nvPr/>
        </p:nvSpPr>
        <p:spPr>
          <a:xfrm>
            <a:off x="5734094" y="3639630"/>
            <a:ext cx="1142827" cy="51451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lumMod val="65000"/>
                  </a:schemeClr>
                </a:solidFill>
              </a:rPr>
              <a:t>Lorem ipsum dolor </a:t>
            </a:r>
            <a:r>
              <a:rPr lang="en-US" sz="1200">
                <a:solidFill>
                  <a:schemeClr val="bg1">
                    <a:lumMod val="65000"/>
                  </a:schemeClr>
                </a:solidFill>
              </a:rPr>
              <a:t>sit </a:t>
            </a:r>
            <a:r>
              <a:rPr lang="en-US" sz="1200" smtClean="0">
                <a:solidFill>
                  <a:schemeClr val="bg1">
                    <a:lumMod val="65000"/>
                  </a:schemeClr>
                </a:solidFill>
              </a:rPr>
              <a:t>amet</a:t>
            </a:r>
            <a:r>
              <a:rPr lang="id-ID" sz="1200" smtClean="0">
                <a:solidFill>
                  <a:schemeClr val="bg1">
                    <a:lumMod val="65000"/>
                  </a:schemeClr>
                </a:solidFill>
              </a:rPr>
              <a:t>.</a:t>
            </a:r>
            <a:endParaRPr lang="en-US" sz="1200" dirty="0">
              <a:solidFill>
                <a:schemeClr val="bg1">
                  <a:lumMod val="65000"/>
                </a:schemeClr>
              </a:solidFill>
            </a:endParaRPr>
          </a:p>
        </p:txBody>
      </p:sp>
      <p:grpSp>
        <p:nvGrpSpPr>
          <p:cNvPr id="34" name="Group 33"/>
          <p:cNvGrpSpPr/>
          <p:nvPr/>
        </p:nvGrpSpPr>
        <p:grpSpPr>
          <a:xfrm>
            <a:off x="3607972" y="1378597"/>
            <a:ext cx="611587" cy="611587"/>
            <a:chOff x="6929449" y="1873301"/>
            <a:chExt cx="611587" cy="611587"/>
          </a:xfrm>
        </p:grpSpPr>
        <p:sp>
          <p:nvSpPr>
            <p:cNvPr id="35" name="Oval 34"/>
            <p:cNvSpPr/>
            <p:nvPr/>
          </p:nvSpPr>
          <p:spPr>
            <a:xfrm>
              <a:off x="6929449" y="1873301"/>
              <a:ext cx="611587" cy="6115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6999542" y="2009260"/>
              <a:ext cx="487249" cy="338554"/>
            </a:xfrm>
            <a:prstGeom prst="rect">
              <a:avLst/>
            </a:prstGeom>
            <a:noFill/>
          </p:spPr>
          <p:txBody>
            <a:bodyPr wrap="none" rtlCol="0">
              <a:spAutoFit/>
            </a:bodyPr>
            <a:lstStyle/>
            <a:p>
              <a:pPr algn="ctr"/>
              <a:r>
                <a:rPr lang="id-ID" sz="1600" b="1" dirty="0" smtClean="0">
                  <a:solidFill>
                    <a:schemeClr val="bg1"/>
                  </a:solidFill>
                </a:rPr>
                <a:t>YES</a:t>
              </a:r>
              <a:endParaRPr lang="id-ID" sz="1600" b="1" dirty="0">
                <a:solidFill>
                  <a:schemeClr val="bg1"/>
                </a:solidFill>
              </a:endParaRPr>
            </a:p>
          </p:txBody>
        </p:sp>
      </p:grpSp>
      <p:grpSp>
        <p:nvGrpSpPr>
          <p:cNvPr id="37" name="Group 36"/>
          <p:cNvGrpSpPr/>
          <p:nvPr/>
        </p:nvGrpSpPr>
        <p:grpSpPr>
          <a:xfrm>
            <a:off x="1929083" y="5495179"/>
            <a:ext cx="611587" cy="611587"/>
            <a:chOff x="6929449" y="1873301"/>
            <a:chExt cx="611587" cy="611587"/>
          </a:xfrm>
        </p:grpSpPr>
        <p:sp>
          <p:nvSpPr>
            <p:cNvPr id="38" name="Oval 37"/>
            <p:cNvSpPr/>
            <p:nvPr/>
          </p:nvSpPr>
          <p:spPr>
            <a:xfrm>
              <a:off x="6929449" y="1873301"/>
              <a:ext cx="611587" cy="611587"/>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7013776" y="2009260"/>
              <a:ext cx="458780" cy="338554"/>
            </a:xfrm>
            <a:prstGeom prst="rect">
              <a:avLst/>
            </a:prstGeom>
            <a:noFill/>
          </p:spPr>
          <p:txBody>
            <a:bodyPr wrap="none" rtlCol="0">
              <a:spAutoFit/>
            </a:bodyPr>
            <a:lstStyle/>
            <a:p>
              <a:pPr algn="ctr"/>
              <a:r>
                <a:rPr lang="id-ID" sz="1600" b="1" smtClean="0">
                  <a:solidFill>
                    <a:schemeClr val="bg1"/>
                  </a:solidFill>
                </a:rPr>
                <a:t>NO</a:t>
              </a:r>
              <a:endParaRPr lang="id-ID" sz="1600" b="1" dirty="0">
                <a:solidFill>
                  <a:schemeClr val="bg1"/>
                </a:solidFill>
              </a:endParaRPr>
            </a:p>
          </p:txBody>
        </p:sp>
      </p:grpSp>
      <p:grpSp>
        <p:nvGrpSpPr>
          <p:cNvPr id="40" name="Group 39"/>
          <p:cNvGrpSpPr/>
          <p:nvPr/>
        </p:nvGrpSpPr>
        <p:grpSpPr>
          <a:xfrm>
            <a:off x="5537405" y="5661539"/>
            <a:ext cx="611587" cy="611587"/>
            <a:chOff x="6929449" y="1873301"/>
            <a:chExt cx="611587" cy="611587"/>
          </a:xfrm>
        </p:grpSpPr>
        <p:sp>
          <p:nvSpPr>
            <p:cNvPr id="41" name="Oval 40"/>
            <p:cNvSpPr/>
            <p:nvPr/>
          </p:nvSpPr>
          <p:spPr>
            <a:xfrm>
              <a:off x="6929449" y="1873301"/>
              <a:ext cx="611587" cy="611587"/>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6976298" y="2009260"/>
              <a:ext cx="533737" cy="338554"/>
            </a:xfrm>
            <a:prstGeom prst="rect">
              <a:avLst/>
            </a:prstGeom>
            <a:noFill/>
          </p:spPr>
          <p:txBody>
            <a:bodyPr wrap="none" rtlCol="0">
              <a:spAutoFit/>
            </a:bodyPr>
            <a:lstStyle/>
            <a:p>
              <a:pPr algn="ctr"/>
              <a:r>
                <a:rPr lang="id-ID" sz="1600" b="1" smtClean="0">
                  <a:solidFill>
                    <a:schemeClr val="bg1"/>
                  </a:solidFill>
                </a:rPr>
                <a:t>FAIL</a:t>
              </a:r>
              <a:endParaRPr lang="id-ID" sz="1600" b="1" dirty="0">
                <a:solidFill>
                  <a:schemeClr val="bg1"/>
                </a:solidFill>
              </a:endParaRPr>
            </a:p>
          </p:txBody>
        </p:sp>
      </p:grpSp>
      <p:cxnSp>
        <p:nvCxnSpPr>
          <p:cNvPr id="43" name="Straight Connector 42"/>
          <p:cNvCxnSpPr/>
          <p:nvPr/>
        </p:nvCxnSpPr>
        <p:spPr>
          <a:xfrm>
            <a:off x="7874318" y="2086041"/>
            <a:ext cx="0" cy="38989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8309017" y="2769988"/>
            <a:ext cx="2760125" cy="2904123"/>
            <a:chOff x="6505392" y="2454889"/>
            <a:chExt cx="2760125" cy="2904123"/>
          </a:xfrm>
        </p:grpSpPr>
        <p:grpSp>
          <p:nvGrpSpPr>
            <p:cNvPr id="45" name="Group 343"/>
            <p:cNvGrpSpPr/>
            <p:nvPr/>
          </p:nvGrpSpPr>
          <p:grpSpPr>
            <a:xfrm>
              <a:off x="6505392" y="2454889"/>
              <a:ext cx="2760125" cy="1165768"/>
              <a:chOff x="4609103" y="1658006"/>
              <a:chExt cx="2760125" cy="1165768"/>
            </a:xfrm>
          </p:grpSpPr>
          <p:sp>
            <p:nvSpPr>
              <p:cNvPr id="66" name="Rectangle 65"/>
              <p:cNvSpPr/>
              <p:nvPr/>
            </p:nvSpPr>
            <p:spPr>
              <a:xfrm>
                <a:off x="4609103" y="1658006"/>
                <a:ext cx="1937069" cy="400110"/>
              </a:xfrm>
              <a:prstGeom prst="rect">
                <a:avLst/>
              </a:prstGeom>
            </p:spPr>
            <p:txBody>
              <a:bodyPr wrap="none">
                <a:spAutoFit/>
              </a:bodyPr>
              <a:lstStyle/>
              <a:p>
                <a:r>
                  <a:rPr lang="en-US" sz="2000" b="1" smtClean="0">
                    <a:solidFill>
                      <a:schemeClr val="accent2"/>
                    </a:solidFill>
                    <a:ea typeface="Roboto" panose="02000000000000000000" pitchFamily="2" charset="0"/>
                    <a:cs typeface="Lato" panose="020F0502020204030203" pitchFamily="34" charset="0"/>
                  </a:rPr>
                  <a:t>How </a:t>
                </a:r>
                <a:r>
                  <a:rPr lang="id-ID" sz="2000" b="1" smtClean="0">
                    <a:solidFill>
                      <a:schemeClr val="accent2"/>
                    </a:solidFill>
                    <a:ea typeface="Roboto" panose="02000000000000000000" pitchFamily="2" charset="0"/>
                    <a:cs typeface="Lato" panose="020F0502020204030203" pitchFamily="34" charset="0"/>
                  </a:rPr>
                  <a:t>They Do It?</a:t>
                </a:r>
                <a:endParaRPr lang="en-US" sz="2000" b="1" dirty="0">
                  <a:solidFill>
                    <a:schemeClr val="accent2"/>
                  </a:solidFill>
                  <a:ea typeface="Roboto" panose="02000000000000000000" pitchFamily="2" charset="0"/>
                  <a:cs typeface="Lato" panose="020F0502020204030203" pitchFamily="34" charset="0"/>
                </a:endParaRPr>
              </a:p>
            </p:txBody>
          </p:sp>
          <p:sp>
            <p:nvSpPr>
              <p:cNvPr id="67" name="Rectangle 66"/>
              <p:cNvSpPr/>
              <p:nvPr/>
            </p:nvSpPr>
            <p:spPr>
              <a:xfrm>
                <a:off x="4609103" y="1992777"/>
                <a:ext cx="2760125" cy="830997"/>
              </a:xfrm>
              <a:prstGeom prst="rect">
                <a:avLst/>
              </a:prstGeom>
            </p:spPr>
            <p:txBody>
              <a:bodyPr wrap="square">
                <a:spAutoFit/>
              </a:bodyPr>
              <a:lstStyle/>
              <a:p>
                <a:r>
                  <a:rPr lang="ms-MY" sz="1200" dirty="0" smtClean="0">
                    <a:solidFill>
                      <a:schemeClr val="bg1">
                        <a:lumMod val="65000"/>
                      </a:schemeClr>
                    </a:solidFill>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200" dirty="0">
                  <a:solidFill>
                    <a:schemeClr val="bg1">
                      <a:lumMod val="65000"/>
                    </a:schemeClr>
                  </a:solidFill>
                  <a:ea typeface="Open Sans Light" pitchFamily="34" charset="0"/>
                  <a:cs typeface="Open Sans Light" pitchFamily="34" charset="0"/>
                </a:endParaRPr>
              </a:p>
            </p:txBody>
          </p:sp>
        </p:grpSp>
        <p:grpSp>
          <p:nvGrpSpPr>
            <p:cNvPr id="46" name="Group 344"/>
            <p:cNvGrpSpPr/>
            <p:nvPr/>
          </p:nvGrpSpPr>
          <p:grpSpPr>
            <a:xfrm>
              <a:off x="6539727" y="3784652"/>
              <a:ext cx="2355309" cy="288476"/>
              <a:chOff x="4643438" y="2786064"/>
              <a:chExt cx="2355309" cy="288476"/>
            </a:xfrm>
          </p:grpSpPr>
          <p:sp>
            <p:nvSpPr>
              <p:cNvPr id="62" name="Rectangle 61"/>
              <p:cNvSpPr/>
              <p:nvPr/>
            </p:nvSpPr>
            <p:spPr>
              <a:xfrm>
                <a:off x="5072066" y="2786064"/>
                <a:ext cx="1926681" cy="276999"/>
              </a:xfrm>
              <a:prstGeom prst="rect">
                <a:avLst/>
              </a:prstGeom>
            </p:spPr>
            <p:txBody>
              <a:bodyPr wrap="none">
                <a:spAutoFit/>
              </a:bodyPr>
              <a:lstStyle/>
              <a:p>
                <a:r>
                  <a:rPr lang="en-US" sz="1200">
                    <a:solidFill>
                      <a:schemeClr val="bg1">
                        <a:lumMod val="65000"/>
                      </a:schemeClr>
                    </a:solidFill>
                  </a:rPr>
                  <a:t>Lorem ipsum </a:t>
                </a:r>
                <a:r>
                  <a:rPr lang="ms-MY" sz="1200" smtClean="0">
                    <a:solidFill>
                      <a:schemeClr val="bg1">
                        <a:lumMod val="65000"/>
                      </a:schemeClr>
                    </a:solidFill>
                  </a:rPr>
                  <a:t>odio </a:t>
                </a:r>
                <a:r>
                  <a:rPr lang="ms-MY" sz="1200" dirty="0" smtClean="0">
                    <a:solidFill>
                      <a:schemeClr val="bg1">
                        <a:lumMod val="65000"/>
                      </a:schemeClr>
                    </a:solidFill>
                  </a:rPr>
                  <a:t>sit </a:t>
                </a:r>
                <a:r>
                  <a:rPr lang="ms-MY" sz="1200" smtClean="0">
                    <a:solidFill>
                      <a:schemeClr val="bg1">
                        <a:lumMod val="65000"/>
                      </a:schemeClr>
                    </a:solidFill>
                  </a:rPr>
                  <a:t>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63" name="Group 332"/>
              <p:cNvGrpSpPr/>
              <p:nvPr/>
            </p:nvGrpSpPr>
            <p:grpSpPr>
              <a:xfrm>
                <a:off x="4643438" y="2786064"/>
                <a:ext cx="288476" cy="288476"/>
                <a:chOff x="4643438" y="2786064"/>
                <a:chExt cx="288476" cy="288476"/>
              </a:xfrm>
            </p:grpSpPr>
            <p:sp>
              <p:nvSpPr>
                <p:cNvPr id="64" name="Oval 63"/>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5"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47" name="Group 347"/>
            <p:cNvGrpSpPr/>
            <p:nvPr/>
          </p:nvGrpSpPr>
          <p:grpSpPr>
            <a:xfrm>
              <a:off x="6539727" y="5070536"/>
              <a:ext cx="2355309" cy="288476"/>
              <a:chOff x="4643438" y="4071948"/>
              <a:chExt cx="2355309" cy="288476"/>
            </a:xfrm>
          </p:grpSpPr>
          <p:sp>
            <p:nvSpPr>
              <p:cNvPr id="58" name="Rectangle 57"/>
              <p:cNvSpPr/>
              <p:nvPr/>
            </p:nvSpPr>
            <p:spPr>
              <a:xfrm>
                <a:off x="5072066" y="4071948"/>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9" name="Group 342"/>
              <p:cNvGrpSpPr/>
              <p:nvPr/>
            </p:nvGrpSpPr>
            <p:grpSpPr>
              <a:xfrm>
                <a:off x="4643438" y="4071948"/>
                <a:ext cx="288476" cy="288476"/>
                <a:chOff x="4643438" y="4071948"/>
                <a:chExt cx="288476" cy="288476"/>
              </a:xfrm>
            </p:grpSpPr>
            <p:sp>
              <p:nvSpPr>
                <p:cNvPr id="60" name="Oval 59"/>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1" name="Freeform 105"/>
                <p:cNvSpPr>
                  <a:spLocks/>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nvGrpSpPr>
            <p:cNvPr id="48" name="Group 346"/>
            <p:cNvGrpSpPr/>
            <p:nvPr/>
          </p:nvGrpSpPr>
          <p:grpSpPr>
            <a:xfrm>
              <a:off x="6539727" y="4641908"/>
              <a:ext cx="2355309" cy="288476"/>
              <a:chOff x="4643438" y="3643320"/>
              <a:chExt cx="2355309" cy="288476"/>
            </a:xfrm>
          </p:grpSpPr>
          <p:sp>
            <p:nvSpPr>
              <p:cNvPr id="54" name="Rectangle 53"/>
              <p:cNvSpPr/>
              <p:nvPr/>
            </p:nvSpPr>
            <p:spPr>
              <a:xfrm>
                <a:off x="5072066" y="3643320"/>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5" name="Group 341"/>
              <p:cNvGrpSpPr/>
              <p:nvPr/>
            </p:nvGrpSpPr>
            <p:grpSpPr>
              <a:xfrm>
                <a:off x="4643438" y="3643320"/>
                <a:ext cx="288476" cy="288476"/>
                <a:chOff x="4643438" y="3643320"/>
                <a:chExt cx="288476" cy="288476"/>
              </a:xfrm>
            </p:grpSpPr>
            <p:sp>
              <p:nvSpPr>
                <p:cNvPr id="56" name="Oval 55"/>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7" name="Freeform 26"/>
                <p:cNvSpPr>
                  <a:spLocks/>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49" name="Group 345"/>
            <p:cNvGrpSpPr/>
            <p:nvPr/>
          </p:nvGrpSpPr>
          <p:grpSpPr>
            <a:xfrm>
              <a:off x="6539727" y="4213280"/>
              <a:ext cx="2355309" cy="288476"/>
              <a:chOff x="4643438" y="3214692"/>
              <a:chExt cx="2355309" cy="288476"/>
            </a:xfrm>
          </p:grpSpPr>
          <p:sp>
            <p:nvSpPr>
              <p:cNvPr id="50" name="Rectangle 49"/>
              <p:cNvSpPr/>
              <p:nvPr/>
            </p:nvSpPr>
            <p:spPr>
              <a:xfrm>
                <a:off x="5072066" y="3214692"/>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1" name="Group 333"/>
              <p:cNvGrpSpPr/>
              <p:nvPr/>
            </p:nvGrpSpPr>
            <p:grpSpPr>
              <a:xfrm>
                <a:off x="4643438" y="3214692"/>
                <a:ext cx="288476" cy="288476"/>
                <a:chOff x="4643438" y="3214692"/>
                <a:chExt cx="288476" cy="288476"/>
              </a:xfrm>
            </p:grpSpPr>
            <p:sp>
              <p:nvSpPr>
                <p:cNvPr id="52" name="Oval 51"/>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3" name="Freeform 105"/>
                <p:cNvSpPr>
                  <a:spLocks/>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spTree>
    <p:extLst>
      <p:ext uri="{BB962C8B-B14F-4D97-AF65-F5344CB8AC3E}">
        <p14:creationId xmlns:p14="http://schemas.microsoft.com/office/powerpoint/2010/main" val="3000976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1" presetClass="entr" presetSubtype="4"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heel(4)">
                                      <p:cBhvr>
                                        <p:cTn id="17" dur="500"/>
                                        <p:tgtEl>
                                          <p:spTgt spid="10"/>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par>
                                <p:cTn id="30" presetID="10" presetClass="entr" presetSubtype="0" fill="hold" nodeType="with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par>
                                <p:cTn id="33" presetID="10" presetClass="entr" presetSubtype="0"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500"/>
                                        <p:tgtEl>
                                          <p:spTgt spid="37"/>
                                        </p:tgtEl>
                                      </p:cBhvr>
                                    </p:animEffect>
                                  </p:childTnLst>
                                </p:cTn>
                              </p:par>
                              <p:par>
                                <p:cTn id="36" presetID="10" presetClass="entr" presetSubtype="0"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500"/>
                                        <p:tgtEl>
                                          <p:spTgt spid="40"/>
                                        </p:tgtEl>
                                      </p:cBhvr>
                                    </p:animEffect>
                                  </p:childTnLst>
                                </p:cTn>
                              </p:par>
                              <p:par>
                                <p:cTn id="39" presetID="10" presetClass="entr" presetSubtype="0" fill="hold" nodeType="with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500"/>
                                        <p:tgtEl>
                                          <p:spTgt spid="43"/>
                                        </p:tgtEl>
                                      </p:cBhvr>
                                    </p:animEffect>
                                  </p:childTnLst>
                                </p:cTn>
                              </p:par>
                            </p:childTnLst>
                          </p:cTn>
                        </p:par>
                        <p:par>
                          <p:cTn id="42" fill="hold">
                            <p:stCondLst>
                              <p:cond delay="2800"/>
                            </p:stCondLst>
                            <p:childTnLst>
                              <p:par>
                                <p:cTn id="43" presetID="21" presetClass="entr" presetSubtype="4"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heel(4)">
                                      <p:cBhvr>
                                        <p:cTn id="4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30" grpId="0"/>
      <p:bldP spid="31" grpId="0"/>
      <p:bldP spid="3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Pyramid Model</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45</a:t>
              </a:fld>
              <a:endParaRPr lang="en-US" sz="1000" dirty="0">
                <a:solidFill>
                  <a:schemeClr val="bg1"/>
                </a:solidFill>
                <a:latin typeface="Lato" pitchFamily="34" charset="0"/>
              </a:endParaRPr>
            </a:p>
          </p:txBody>
        </p:sp>
      </p:grpSp>
      <p:sp>
        <p:nvSpPr>
          <p:cNvPr id="9" name="Freeform 21"/>
          <p:cNvSpPr>
            <a:spLocks/>
          </p:cNvSpPr>
          <p:nvPr/>
        </p:nvSpPr>
        <p:spPr bwMode="auto">
          <a:xfrm rot="10800000">
            <a:off x="2414334" y="5310743"/>
            <a:ext cx="222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noFill/>
          <a:ln w="1"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10" name="Group 9"/>
          <p:cNvGrpSpPr/>
          <p:nvPr/>
        </p:nvGrpSpPr>
        <p:grpSpPr>
          <a:xfrm>
            <a:off x="3053750" y="1852991"/>
            <a:ext cx="810968" cy="839931"/>
            <a:chOff x="1998028" y="1265209"/>
            <a:chExt cx="608226" cy="629948"/>
          </a:xfrm>
        </p:grpSpPr>
        <p:sp>
          <p:nvSpPr>
            <p:cNvPr id="11" name="Freeform 7"/>
            <p:cNvSpPr>
              <a:spLocks/>
            </p:cNvSpPr>
            <p:nvPr/>
          </p:nvSpPr>
          <p:spPr bwMode="auto">
            <a:xfrm rot="10800000">
              <a:off x="1998028" y="1265210"/>
              <a:ext cx="275707" cy="511310"/>
            </a:xfrm>
            <a:custGeom>
              <a:avLst/>
              <a:gdLst>
                <a:gd name="T0" fmla="*/ 0 w 165"/>
                <a:gd name="T1" fmla="*/ 306 h 306"/>
                <a:gd name="T2" fmla="*/ 0 w 165"/>
                <a:gd name="T3" fmla="*/ 306 h 306"/>
                <a:gd name="T4" fmla="*/ 165 w 165"/>
                <a:gd name="T5" fmla="*/ 0 h 306"/>
                <a:gd name="T6" fmla="*/ 83 w 165"/>
                <a:gd name="T7" fmla="*/ 21 h 306"/>
                <a:gd name="T8" fmla="*/ 0 w 165"/>
                <a:gd name="T9" fmla="*/ 306 h 306"/>
              </a:gdLst>
              <a:ahLst/>
              <a:cxnLst>
                <a:cxn ang="0">
                  <a:pos x="T0" y="T1"/>
                </a:cxn>
                <a:cxn ang="0">
                  <a:pos x="T2" y="T3"/>
                </a:cxn>
                <a:cxn ang="0">
                  <a:pos x="T4" y="T5"/>
                </a:cxn>
                <a:cxn ang="0">
                  <a:pos x="T6" y="T7"/>
                </a:cxn>
                <a:cxn ang="0">
                  <a:pos x="T8" y="T9"/>
                </a:cxn>
              </a:cxnLst>
              <a:rect l="0" t="0" r="r" b="b"/>
              <a:pathLst>
                <a:path w="165" h="306">
                  <a:moveTo>
                    <a:pt x="0" y="306"/>
                  </a:moveTo>
                  <a:lnTo>
                    <a:pt x="0" y="306"/>
                  </a:lnTo>
                  <a:lnTo>
                    <a:pt x="165" y="0"/>
                  </a:lnTo>
                  <a:lnTo>
                    <a:pt x="83" y="21"/>
                  </a:lnTo>
                  <a:lnTo>
                    <a:pt x="0" y="306"/>
                  </a:lnTo>
                  <a:close/>
                </a:path>
              </a:pathLst>
            </a:custGeom>
            <a:solidFill>
              <a:schemeClr val="bg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Freeform 14"/>
            <p:cNvSpPr>
              <a:spLocks/>
            </p:cNvSpPr>
            <p:nvPr/>
          </p:nvSpPr>
          <p:spPr bwMode="auto">
            <a:xfrm rot="10800000">
              <a:off x="2135046" y="1265209"/>
              <a:ext cx="471208" cy="616581"/>
            </a:xfrm>
            <a:custGeom>
              <a:avLst/>
              <a:gdLst>
                <a:gd name="T0" fmla="*/ 339 w 340"/>
                <a:gd name="T1" fmla="*/ 102 h 446"/>
                <a:gd name="T2" fmla="*/ 0 w 340"/>
                <a:gd name="T3" fmla="*/ 21 h 446"/>
                <a:gd name="T4" fmla="*/ 240 w 340"/>
                <a:gd name="T5" fmla="*/ 446 h 446"/>
                <a:gd name="T6" fmla="*/ 340 w 340"/>
                <a:gd name="T7" fmla="*/ 102 h 446"/>
                <a:gd name="T8" fmla="*/ 339 w 340"/>
                <a:gd name="T9" fmla="*/ 102 h 446"/>
              </a:gdLst>
              <a:ahLst/>
              <a:cxnLst>
                <a:cxn ang="0">
                  <a:pos x="T0" y="T1"/>
                </a:cxn>
                <a:cxn ang="0">
                  <a:pos x="T2" y="T3"/>
                </a:cxn>
                <a:cxn ang="0">
                  <a:pos x="T4" y="T5"/>
                </a:cxn>
                <a:cxn ang="0">
                  <a:pos x="T6" y="T7"/>
                </a:cxn>
                <a:cxn ang="0">
                  <a:pos x="T8" y="T9"/>
                </a:cxn>
              </a:cxnLst>
              <a:rect l="0" t="0" r="r" b="b"/>
              <a:pathLst>
                <a:path w="340" h="446">
                  <a:moveTo>
                    <a:pt x="339" y="102"/>
                  </a:moveTo>
                  <a:cubicBezTo>
                    <a:pt x="222" y="22"/>
                    <a:pt x="108" y="0"/>
                    <a:pt x="0" y="21"/>
                  </a:cubicBezTo>
                  <a:cubicBezTo>
                    <a:pt x="240" y="446"/>
                    <a:pt x="240" y="446"/>
                    <a:pt x="240" y="446"/>
                  </a:cubicBezTo>
                  <a:cubicBezTo>
                    <a:pt x="340" y="102"/>
                    <a:pt x="340" y="102"/>
                    <a:pt x="340" y="102"/>
                  </a:cubicBezTo>
                  <a:lnTo>
                    <a:pt x="339" y="102"/>
                  </a:lnTo>
                  <a:close/>
                </a:path>
              </a:pathLst>
            </a:custGeom>
            <a:solidFill>
              <a:schemeClr val="bg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25"/>
            <p:cNvSpPr>
              <a:spLocks/>
            </p:cNvSpPr>
            <p:nvPr/>
          </p:nvSpPr>
          <p:spPr bwMode="auto">
            <a:xfrm rot="10800000">
              <a:off x="2123350" y="1741430"/>
              <a:ext cx="467866" cy="153727"/>
            </a:xfrm>
            <a:custGeom>
              <a:avLst/>
              <a:gdLst>
                <a:gd name="T0" fmla="*/ 339 w 339"/>
                <a:gd name="T1" fmla="*/ 78 h 111"/>
                <a:gd name="T2" fmla="*/ 175 w 339"/>
                <a:gd name="T3" fmla="*/ 1 h 111"/>
                <a:gd name="T4" fmla="*/ 0 w 339"/>
                <a:gd name="T5" fmla="*/ 28 h 111"/>
                <a:gd name="T6" fmla="*/ 329 w 339"/>
                <a:gd name="T7" fmla="*/ 111 h 111"/>
                <a:gd name="T8" fmla="*/ 330 w 339"/>
                <a:gd name="T9" fmla="*/ 111 h 111"/>
                <a:gd name="T10" fmla="*/ 339 w 339"/>
                <a:gd name="T11" fmla="*/ 78 h 111"/>
              </a:gdLst>
              <a:ahLst/>
              <a:cxnLst>
                <a:cxn ang="0">
                  <a:pos x="T0" y="T1"/>
                </a:cxn>
                <a:cxn ang="0">
                  <a:pos x="T2" y="T3"/>
                </a:cxn>
                <a:cxn ang="0">
                  <a:pos x="T4" y="T5"/>
                </a:cxn>
                <a:cxn ang="0">
                  <a:pos x="T6" y="T7"/>
                </a:cxn>
                <a:cxn ang="0">
                  <a:pos x="T8" y="T9"/>
                </a:cxn>
                <a:cxn ang="0">
                  <a:pos x="T10" y="T11"/>
                </a:cxn>
              </a:cxnLst>
              <a:rect l="0" t="0" r="r" b="b"/>
              <a:pathLst>
                <a:path w="339" h="111">
                  <a:moveTo>
                    <a:pt x="339" y="78"/>
                  </a:moveTo>
                  <a:cubicBezTo>
                    <a:pt x="283" y="41"/>
                    <a:pt x="228" y="15"/>
                    <a:pt x="175" y="1"/>
                  </a:cubicBezTo>
                  <a:cubicBezTo>
                    <a:pt x="95" y="0"/>
                    <a:pt x="38" y="14"/>
                    <a:pt x="0" y="28"/>
                  </a:cubicBezTo>
                  <a:cubicBezTo>
                    <a:pt x="105" y="10"/>
                    <a:pt x="216" y="34"/>
                    <a:pt x="329" y="111"/>
                  </a:cubicBezTo>
                  <a:cubicBezTo>
                    <a:pt x="330" y="111"/>
                    <a:pt x="330" y="111"/>
                    <a:pt x="330" y="111"/>
                  </a:cubicBezTo>
                  <a:cubicBezTo>
                    <a:pt x="339" y="78"/>
                    <a:pt x="339" y="78"/>
                    <a:pt x="339" y="78"/>
                  </a:cubicBez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29"/>
            <p:cNvSpPr>
              <a:spLocks/>
            </p:cNvSpPr>
            <p:nvPr/>
          </p:nvSpPr>
          <p:spPr bwMode="auto">
            <a:xfrm rot="10800000">
              <a:off x="1999698" y="1741430"/>
              <a:ext cx="135347" cy="63496"/>
            </a:xfrm>
            <a:custGeom>
              <a:avLst/>
              <a:gdLst>
                <a:gd name="T0" fmla="*/ 9 w 98"/>
                <a:gd name="T1" fmla="*/ 13 h 46"/>
                <a:gd name="T2" fmla="*/ 0 w 98"/>
                <a:gd name="T3" fmla="*/ 46 h 46"/>
                <a:gd name="T4" fmla="*/ 98 w 98"/>
                <a:gd name="T5" fmla="*/ 20 h 46"/>
                <a:gd name="T6" fmla="*/ 53 w 98"/>
                <a:gd name="T7" fmla="*/ 0 h 46"/>
                <a:gd name="T8" fmla="*/ 9 w 98"/>
                <a:gd name="T9" fmla="*/ 13 h 46"/>
              </a:gdLst>
              <a:ahLst/>
              <a:cxnLst>
                <a:cxn ang="0">
                  <a:pos x="T0" y="T1"/>
                </a:cxn>
                <a:cxn ang="0">
                  <a:pos x="T2" y="T3"/>
                </a:cxn>
                <a:cxn ang="0">
                  <a:pos x="T4" y="T5"/>
                </a:cxn>
                <a:cxn ang="0">
                  <a:pos x="T6" y="T7"/>
                </a:cxn>
                <a:cxn ang="0">
                  <a:pos x="T8" y="T9"/>
                </a:cxn>
              </a:cxnLst>
              <a:rect l="0" t="0" r="r" b="b"/>
              <a:pathLst>
                <a:path w="98" h="46">
                  <a:moveTo>
                    <a:pt x="9" y="13"/>
                  </a:moveTo>
                  <a:cubicBezTo>
                    <a:pt x="0" y="46"/>
                    <a:pt x="0" y="46"/>
                    <a:pt x="0" y="46"/>
                  </a:cubicBezTo>
                  <a:cubicBezTo>
                    <a:pt x="98" y="20"/>
                    <a:pt x="98" y="20"/>
                    <a:pt x="98" y="20"/>
                  </a:cubicBezTo>
                  <a:cubicBezTo>
                    <a:pt x="86" y="14"/>
                    <a:pt x="62" y="4"/>
                    <a:pt x="53" y="0"/>
                  </a:cubicBezTo>
                  <a:lnTo>
                    <a:pt x="9" y="13"/>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a:xfrm>
            <a:off x="1405714" y="4649046"/>
            <a:ext cx="4384673" cy="1994000"/>
            <a:chOff x="762000" y="3362250"/>
            <a:chExt cx="3288505" cy="149550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2000" y="4095750"/>
              <a:ext cx="3288505" cy="719208"/>
            </a:xfrm>
            <a:prstGeom prst="rect">
              <a:avLst/>
            </a:prstGeom>
          </p:spPr>
        </p:pic>
        <p:sp>
          <p:nvSpPr>
            <p:cNvPr id="17" name="Freeform 20"/>
            <p:cNvSpPr>
              <a:spLocks/>
            </p:cNvSpPr>
            <p:nvPr/>
          </p:nvSpPr>
          <p:spPr bwMode="auto">
            <a:xfrm rot="10800000">
              <a:off x="764868" y="3858523"/>
              <a:ext cx="3121332" cy="999227"/>
            </a:xfrm>
            <a:custGeom>
              <a:avLst/>
              <a:gdLst>
                <a:gd name="T0" fmla="*/ 1710 w 2255"/>
                <a:gd name="T1" fmla="*/ 722 h 722"/>
                <a:gd name="T2" fmla="*/ 1711 w 2255"/>
                <a:gd name="T3" fmla="*/ 722 h 722"/>
                <a:gd name="T4" fmla="*/ 2255 w 2255"/>
                <a:gd name="T5" fmla="*/ 571 h 722"/>
                <a:gd name="T6" fmla="*/ 2255 w 2255"/>
                <a:gd name="T7" fmla="*/ 571 h 722"/>
                <a:gd name="T8" fmla="*/ 0 w 2255"/>
                <a:gd name="T9" fmla="*/ 526 h 722"/>
                <a:gd name="T10" fmla="*/ 2 w 2255"/>
                <a:gd name="T11" fmla="*/ 530 h 722"/>
                <a:gd name="T12" fmla="*/ 1710 w 2255"/>
                <a:gd name="T13" fmla="*/ 722 h 722"/>
              </a:gdLst>
              <a:ahLst/>
              <a:cxnLst>
                <a:cxn ang="0">
                  <a:pos x="T0" y="T1"/>
                </a:cxn>
                <a:cxn ang="0">
                  <a:pos x="T2" y="T3"/>
                </a:cxn>
                <a:cxn ang="0">
                  <a:pos x="T4" y="T5"/>
                </a:cxn>
                <a:cxn ang="0">
                  <a:pos x="T6" y="T7"/>
                </a:cxn>
                <a:cxn ang="0">
                  <a:pos x="T8" y="T9"/>
                </a:cxn>
                <a:cxn ang="0">
                  <a:pos x="T10" y="T11"/>
                </a:cxn>
                <a:cxn ang="0">
                  <a:pos x="T12" y="T13"/>
                </a:cxn>
              </a:cxnLst>
              <a:rect l="0" t="0" r="r" b="b"/>
              <a:pathLst>
                <a:path w="2255" h="722">
                  <a:moveTo>
                    <a:pt x="1710" y="722"/>
                  </a:moveTo>
                  <a:cubicBezTo>
                    <a:pt x="1711" y="722"/>
                    <a:pt x="1711" y="722"/>
                    <a:pt x="1711" y="722"/>
                  </a:cubicBezTo>
                  <a:cubicBezTo>
                    <a:pt x="2255" y="571"/>
                    <a:pt x="2255" y="571"/>
                    <a:pt x="2255" y="571"/>
                  </a:cubicBezTo>
                  <a:cubicBezTo>
                    <a:pt x="2255" y="571"/>
                    <a:pt x="2255" y="571"/>
                    <a:pt x="2255" y="571"/>
                  </a:cubicBezTo>
                  <a:cubicBezTo>
                    <a:pt x="1140" y="0"/>
                    <a:pt x="0" y="526"/>
                    <a:pt x="0" y="526"/>
                  </a:cubicBezTo>
                  <a:cubicBezTo>
                    <a:pt x="2" y="530"/>
                    <a:pt x="2" y="530"/>
                    <a:pt x="2" y="530"/>
                  </a:cubicBezTo>
                  <a:cubicBezTo>
                    <a:pt x="799" y="190"/>
                    <a:pt x="1646" y="683"/>
                    <a:pt x="1710" y="722"/>
                  </a:cubicBezTo>
                  <a:close/>
                </a:path>
              </a:pathLst>
            </a:custGeom>
            <a:solidFill>
              <a:schemeClr val="accent3">
                <a:lumMod val="5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8" name="Freeform 6"/>
            <p:cNvSpPr>
              <a:spLocks/>
            </p:cNvSpPr>
            <p:nvPr/>
          </p:nvSpPr>
          <p:spPr bwMode="auto">
            <a:xfrm rot="10800000">
              <a:off x="764868" y="3362250"/>
              <a:ext cx="898970" cy="705140"/>
            </a:xfrm>
            <a:custGeom>
              <a:avLst/>
              <a:gdLst>
                <a:gd name="T0" fmla="*/ 105 w 649"/>
                <a:gd name="T1" fmla="*/ 151 h 509"/>
                <a:gd name="T2" fmla="*/ 104 w 649"/>
                <a:gd name="T3" fmla="*/ 151 h 509"/>
                <a:gd name="T4" fmla="*/ 0 w 649"/>
                <a:gd name="T5" fmla="*/ 509 h 509"/>
                <a:gd name="T6" fmla="*/ 1 w 649"/>
                <a:gd name="T7" fmla="*/ 509 h 509"/>
                <a:gd name="T8" fmla="*/ 447 w 649"/>
                <a:gd name="T9" fmla="*/ 375 h 509"/>
                <a:gd name="T10" fmla="*/ 649 w 649"/>
                <a:gd name="T11" fmla="*/ 0 h 509"/>
                <a:gd name="T12" fmla="*/ 105 w 649"/>
                <a:gd name="T13" fmla="*/ 151 h 509"/>
              </a:gdLst>
              <a:ahLst/>
              <a:cxnLst>
                <a:cxn ang="0">
                  <a:pos x="T0" y="T1"/>
                </a:cxn>
                <a:cxn ang="0">
                  <a:pos x="T2" y="T3"/>
                </a:cxn>
                <a:cxn ang="0">
                  <a:pos x="T4" y="T5"/>
                </a:cxn>
                <a:cxn ang="0">
                  <a:pos x="T6" y="T7"/>
                </a:cxn>
                <a:cxn ang="0">
                  <a:pos x="T8" y="T9"/>
                </a:cxn>
                <a:cxn ang="0">
                  <a:pos x="T10" y="T11"/>
                </a:cxn>
                <a:cxn ang="0">
                  <a:pos x="T12" y="T13"/>
                </a:cxn>
              </a:cxnLst>
              <a:rect l="0" t="0" r="r" b="b"/>
              <a:pathLst>
                <a:path w="649" h="509">
                  <a:moveTo>
                    <a:pt x="105" y="151"/>
                  </a:moveTo>
                  <a:cubicBezTo>
                    <a:pt x="104" y="151"/>
                    <a:pt x="104" y="151"/>
                    <a:pt x="104" y="151"/>
                  </a:cubicBezTo>
                  <a:cubicBezTo>
                    <a:pt x="0" y="509"/>
                    <a:pt x="0" y="509"/>
                    <a:pt x="0" y="509"/>
                  </a:cubicBezTo>
                  <a:cubicBezTo>
                    <a:pt x="0" y="509"/>
                    <a:pt x="0" y="509"/>
                    <a:pt x="1" y="509"/>
                  </a:cubicBezTo>
                  <a:cubicBezTo>
                    <a:pt x="447" y="375"/>
                    <a:pt x="447" y="375"/>
                    <a:pt x="447" y="375"/>
                  </a:cubicBezTo>
                  <a:cubicBezTo>
                    <a:pt x="649" y="0"/>
                    <a:pt x="649" y="0"/>
                    <a:pt x="649" y="0"/>
                  </a:cubicBezTo>
                  <a:lnTo>
                    <a:pt x="105" y="151"/>
                  </a:lnTo>
                  <a:close/>
                </a:path>
              </a:pathLst>
            </a:custGeom>
            <a:solidFill>
              <a:schemeClr val="accent3">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p:cNvSpPr>
            <p:nvPr/>
          </p:nvSpPr>
          <p:spPr bwMode="auto">
            <a:xfrm rot="10800000">
              <a:off x="1520137" y="3362250"/>
              <a:ext cx="2362721" cy="1231490"/>
            </a:xfrm>
            <a:custGeom>
              <a:avLst/>
              <a:gdLst>
                <a:gd name="T0" fmla="*/ 1604 w 1708"/>
                <a:gd name="T1" fmla="*/ 890 h 890"/>
                <a:gd name="T2" fmla="*/ 1708 w 1708"/>
                <a:gd name="T3" fmla="*/ 532 h 890"/>
                <a:gd name="T4" fmla="*/ 0 w 1708"/>
                <a:gd name="T5" fmla="*/ 340 h 890"/>
                <a:gd name="T6" fmla="*/ 198 w 1708"/>
                <a:gd name="T7" fmla="*/ 691 h 890"/>
                <a:gd name="T8" fmla="*/ 1604 w 1708"/>
                <a:gd name="T9" fmla="*/ 890 h 890"/>
              </a:gdLst>
              <a:ahLst/>
              <a:cxnLst>
                <a:cxn ang="0">
                  <a:pos x="T0" y="T1"/>
                </a:cxn>
                <a:cxn ang="0">
                  <a:pos x="T2" y="T3"/>
                </a:cxn>
                <a:cxn ang="0">
                  <a:pos x="T4" y="T5"/>
                </a:cxn>
                <a:cxn ang="0">
                  <a:pos x="T6" y="T7"/>
                </a:cxn>
                <a:cxn ang="0">
                  <a:pos x="T8" y="T9"/>
                </a:cxn>
              </a:cxnLst>
              <a:rect l="0" t="0" r="r" b="b"/>
              <a:pathLst>
                <a:path w="1708" h="890">
                  <a:moveTo>
                    <a:pt x="1604" y="890"/>
                  </a:moveTo>
                  <a:cubicBezTo>
                    <a:pt x="1708" y="532"/>
                    <a:pt x="1708" y="532"/>
                    <a:pt x="1708" y="532"/>
                  </a:cubicBezTo>
                  <a:cubicBezTo>
                    <a:pt x="1644" y="493"/>
                    <a:pt x="797" y="0"/>
                    <a:pt x="0" y="340"/>
                  </a:cubicBezTo>
                  <a:cubicBezTo>
                    <a:pt x="198" y="691"/>
                    <a:pt x="198" y="691"/>
                    <a:pt x="198" y="691"/>
                  </a:cubicBezTo>
                  <a:cubicBezTo>
                    <a:pt x="278" y="659"/>
                    <a:pt x="854" y="453"/>
                    <a:pt x="1604" y="890"/>
                  </a:cubicBez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20" name="Group 19"/>
          <p:cNvGrpSpPr/>
          <p:nvPr/>
        </p:nvGrpSpPr>
        <p:grpSpPr>
          <a:xfrm>
            <a:off x="2652723" y="2548106"/>
            <a:ext cx="1653125" cy="1004797"/>
            <a:chOff x="1697257" y="1786545"/>
            <a:chExt cx="1239844" cy="753598"/>
          </a:xfrm>
          <a:solidFill>
            <a:schemeClr val="tx2"/>
          </a:solidFill>
        </p:grpSpPr>
        <p:sp>
          <p:nvSpPr>
            <p:cNvPr id="21" name="Freeform 8"/>
            <p:cNvSpPr>
              <a:spLocks/>
            </p:cNvSpPr>
            <p:nvPr/>
          </p:nvSpPr>
          <p:spPr bwMode="auto">
            <a:xfrm rot="10800000">
              <a:off x="1697257" y="1786546"/>
              <a:ext cx="426092" cy="551413"/>
            </a:xfrm>
            <a:custGeom>
              <a:avLst/>
              <a:gdLst>
                <a:gd name="T0" fmla="*/ 0 w 255"/>
                <a:gd name="T1" fmla="*/ 330 h 330"/>
                <a:gd name="T2" fmla="*/ 92 w 255"/>
                <a:gd name="T3" fmla="*/ 302 h 330"/>
                <a:gd name="T4" fmla="*/ 255 w 255"/>
                <a:gd name="T5" fmla="*/ 0 h 330"/>
                <a:gd name="T6" fmla="*/ 83 w 255"/>
                <a:gd name="T7" fmla="*/ 46 h 330"/>
                <a:gd name="T8" fmla="*/ 0 w 255"/>
                <a:gd name="T9" fmla="*/ 330 h 330"/>
              </a:gdLst>
              <a:ahLst/>
              <a:cxnLst>
                <a:cxn ang="0">
                  <a:pos x="T0" y="T1"/>
                </a:cxn>
                <a:cxn ang="0">
                  <a:pos x="T2" y="T3"/>
                </a:cxn>
                <a:cxn ang="0">
                  <a:pos x="T4" y="T5"/>
                </a:cxn>
                <a:cxn ang="0">
                  <a:pos x="T6" y="T7"/>
                </a:cxn>
                <a:cxn ang="0">
                  <a:pos x="T8" y="T9"/>
                </a:cxn>
              </a:cxnLst>
              <a:rect l="0" t="0" r="r" b="b"/>
              <a:pathLst>
                <a:path w="255" h="330">
                  <a:moveTo>
                    <a:pt x="0" y="330"/>
                  </a:moveTo>
                  <a:lnTo>
                    <a:pt x="92" y="302"/>
                  </a:lnTo>
                  <a:lnTo>
                    <a:pt x="255" y="0"/>
                  </a:lnTo>
                  <a:lnTo>
                    <a:pt x="83" y="46"/>
                  </a:lnTo>
                  <a:lnTo>
                    <a:pt x="0" y="330"/>
                  </a:lnTo>
                  <a:close/>
                </a:path>
              </a:pathLst>
            </a:custGeom>
            <a:solidFill>
              <a:schemeClr val="tx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15"/>
            <p:cNvSpPr>
              <a:spLocks/>
            </p:cNvSpPr>
            <p:nvPr/>
          </p:nvSpPr>
          <p:spPr bwMode="auto">
            <a:xfrm rot="10800000">
              <a:off x="1984660" y="1786545"/>
              <a:ext cx="952441" cy="736889"/>
            </a:xfrm>
            <a:custGeom>
              <a:avLst/>
              <a:gdLst>
                <a:gd name="T0" fmla="*/ 588 w 688"/>
                <a:gd name="T1" fmla="*/ 532 h 532"/>
                <a:gd name="T2" fmla="*/ 588 w 688"/>
                <a:gd name="T3" fmla="*/ 532 h 532"/>
                <a:gd name="T4" fmla="*/ 688 w 688"/>
                <a:gd name="T5" fmla="*/ 189 h 532"/>
                <a:gd name="T6" fmla="*/ 688 w 688"/>
                <a:gd name="T7" fmla="*/ 189 h 532"/>
                <a:gd name="T8" fmla="*/ 0 w 688"/>
                <a:gd name="T9" fmla="*/ 58 h 532"/>
                <a:gd name="T10" fmla="*/ 220 w 688"/>
                <a:gd name="T11" fmla="*/ 450 h 532"/>
                <a:gd name="T12" fmla="*/ 588 w 688"/>
                <a:gd name="T13" fmla="*/ 532 h 532"/>
              </a:gdLst>
              <a:ahLst/>
              <a:cxnLst>
                <a:cxn ang="0">
                  <a:pos x="T0" y="T1"/>
                </a:cxn>
                <a:cxn ang="0">
                  <a:pos x="T2" y="T3"/>
                </a:cxn>
                <a:cxn ang="0">
                  <a:pos x="T4" y="T5"/>
                </a:cxn>
                <a:cxn ang="0">
                  <a:pos x="T6" y="T7"/>
                </a:cxn>
                <a:cxn ang="0">
                  <a:pos x="T8" y="T9"/>
                </a:cxn>
                <a:cxn ang="0">
                  <a:pos x="T10" y="T11"/>
                </a:cxn>
                <a:cxn ang="0">
                  <a:pos x="T12" y="T13"/>
                </a:cxn>
              </a:cxnLst>
              <a:rect l="0" t="0" r="r" b="b"/>
              <a:pathLst>
                <a:path w="688" h="532">
                  <a:moveTo>
                    <a:pt x="588" y="532"/>
                  </a:moveTo>
                  <a:cubicBezTo>
                    <a:pt x="588" y="532"/>
                    <a:pt x="588" y="532"/>
                    <a:pt x="588" y="532"/>
                  </a:cubicBezTo>
                  <a:cubicBezTo>
                    <a:pt x="688" y="189"/>
                    <a:pt x="688" y="189"/>
                    <a:pt x="688" y="189"/>
                  </a:cubicBezTo>
                  <a:cubicBezTo>
                    <a:pt x="688" y="189"/>
                    <a:pt x="688" y="189"/>
                    <a:pt x="688" y="189"/>
                  </a:cubicBezTo>
                  <a:cubicBezTo>
                    <a:pt x="435" y="16"/>
                    <a:pt x="201" y="0"/>
                    <a:pt x="0" y="58"/>
                  </a:cubicBezTo>
                  <a:cubicBezTo>
                    <a:pt x="220" y="450"/>
                    <a:pt x="220" y="450"/>
                    <a:pt x="220" y="450"/>
                  </a:cubicBezTo>
                  <a:cubicBezTo>
                    <a:pt x="336" y="424"/>
                    <a:pt x="459" y="445"/>
                    <a:pt x="588" y="532"/>
                  </a:cubicBezTo>
                  <a:close/>
                </a:path>
              </a:pathLst>
            </a:custGeom>
            <a:solidFill>
              <a:schemeClr val="tx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24"/>
            <p:cNvSpPr>
              <a:spLocks/>
            </p:cNvSpPr>
            <p:nvPr/>
          </p:nvSpPr>
          <p:spPr bwMode="auto">
            <a:xfrm rot="10800000">
              <a:off x="1971293" y="2261094"/>
              <a:ext cx="932389" cy="279049"/>
            </a:xfrm>
            <a:custGeom>
              <a:avLst/>
              <a:gdLst>
                <a:gd name="T0" fmla="*/ 191 w 674"/>
                <a:gd name="T1" fmla="*/ 0 h 201"/>
                <a:gd name="T2" fmla="*/ 0 w 674"/>
                <a:gd name="T3" fmla="*/ 63 h 201"/>
                <a:gd name="T4" fmla="*/ 664 w 674"/>
                <a:gd name="T5" fmla="*/ 201 h 201"/>
                <a:gd name="T6" fmla="*/ 664 w 674"/>
                <a:gd name="T7" fmla="*/ 201 h 201"/>
                <a:gd name="T8" fmla="*/ 674 w 674"/>
                <a:gd name="T9" fmla="*/ 168 h 201"/>
                <a:gd name="T10" fmla="*/ 191 w 674"/>
                <a:gd name="T11" fmla="*/ 0 h 201"/>
              </a:gdLst>
              <a:ahLst/>
              <a:cxnLst>
                <a:cxn ang="0">
                  <a:pos x="T0" y="T1"/>
                </a:cxn>
                <a:cxn ang="0">
                  <a:pos x="T2" y="T3"/>
                </a:cxn>
                <a:cxn ang="0">
                  <a:pos x="T4" y="T5"/>
                </a:cxn>
                <a:cxn ang="0">
                  <a:pos x="T6" y="T7"/>
                </a:cxn>
                <a:cxn ang="0">
                  <a:pos x="T8" y="T9"/>
                </a:cxn>
                <a:cxn ang="0">
                  <a:pos x="T10" y="T11"/>
                </a:cxn>
              </a:cxnLst>
              <a:rect l="0" t="0" r="r" b="b"/>
              <a:pathLst>
                <a:path w="674" h="201">
                  <a:moveTo>
                    <a:pt x="191" y="0"/>
                  </a:moveTo>
                  <a:cubicBezTo>
                    <a:pt x="86" y="21"/>
                    <a:pt x="26" y="49"/>
                    <a:pt x="0" y="63"/>
                  </a:cubicBezTo>
                  <a:cubicBezTo>
                    <a:pt x="196" y="13"/>
                    <a:pt x="421" y="35"/>
                    <a:pt x="664" y="201"/>
                  </a:cubicBezTo>
                  <a:cubicBezTo>
                    <a:pt x="664" y="201"/>
                    <a:pt x="664" y="201"/>
                    <a:pt x="664" y="201"/>
                  </a:cubicBezTo>
                  <a:cubicBezTo>
                    <a:pt x="674" y="168"/>
                    <a:pt x="674" y="168"/>
                    <a:pt x="674" y="168"/>
                  </a:cubicBezTo>
                  <a:cubicBezTo>
                    <a:pt x="501" y="52"/>
                    <a:pt x="339" y="3"/>
                    <a:pt x="191" y="0"/>
                  </a:cubicBez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28"/>
            <p:cNvSpPr>
              <a:spLocks/>
            </p:cNvSpPr>
            <p:nvPr/>
          </p:nvSpPr>
          <p:spPr bwMode="auto">
            <a:xfrm rot="10800000">
              <a:off x="1697257" y="2261096"/>
              <a:ext cx="287403" cy="106941"/>
            </a:xfrm>
            <a:custGeom>
              <a:avLst/>
              <a:gdLst>
                <a:gd name="T0" fmla="*/ 10 w 207"/>
                <a:gd name="T1" fmla="*/ 44 h 77"/>
                <a:gd name="T2" fmla="*/ 10 w 207"/>
                <a:gd name="T3" fmla="*/ 44 h 77"/>
                <a:gd name="T4" fmla="*/ 0 w 207"/>
                <a:gd name="T5" fmla="*/ 77 h 77"/>
                <a:gd name="T6" fmla="*/ 207 w 207"/>
                <a:gd name="T7" fmla="*/ 22 h 77"/>
                <a:gd name="T8" fmla="*/ 159 w 207"/>
                <a:gd name="T9" fmla="*/ 0 h 77"/>
                <a:gd name="T10" fmla="*/ 10 w 207"/>
                <a:gd name="T11" fmla="*/ 44 h 77"/>
              </a:gdLst>
              <a:ahLst/>
              <a:cxnLst>
                <a:cxn ang="0">
                  <a:pos x="T0" y="T1"/>
                </a:cxn>
                <a:cxn ang="0">
                  <a:pos x="T2" y="T3"/>
                </a:cxn>
                <a:cxn ang="0">
                  <a:pos x="T4" y="T5"/>
                </a:cxn>
                <a:cxn ang="0">
                  <a:pos x="T6" y="T7"/>
                </a:cxn>
                <a:cxn ang="0">
                  <a:pos x="T8" y="T9"/>
                </a:cxn>
                <a:cxn ang="0">
                  <a:pos x="T10" y="T11"/>
                </a:cxn>
              </a:cxnLst>
              <a:rect l="0" t="0" r="r" b="b"/>
              <a:pathLst>
                <a:path w="207" h="77">
                  <a:moveTo>
                    <a:pt x="10" y="44"/>
                  </a:moveTo>
                  <a:cubicBezTo>
                    <a:pt x="10" y="44"/>
                    <a:pt x="10" y="44"/>
                    <a:pt x="10" y="44"/>
                  </a:cubicBezTo>
                  <a:cubicBezTo>
                    <a:pt x="0" y="77"/>
                    <a:pt x="0" y="77"/>
                    <a:pt x="0" y="77"/>
                  </a:cubicBezTo>
                  <a:cubicBezTo>
                    <a:pt x="207" y="22"/>
                    <a:pt x="207" y="22"/>
                    <a:pt x="207" y="22"/>
                  </a:cubicBezTo>
                  <a:cubicBezTo>
                    <a:pt x="159" y="0"/>
                    <a:pt x="159" y="0"/>
                    <a:pt x="159" y="0"/>
                  </a:cubicBezTo>
                  <a:lnTo>
                    <a:pt x="10" y="44"/>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2242784" y="3243222"/>
            <a:ext cx="2499739" cy="1142928"/>
            <a:chOff x="1389803" y="2307882"/>
            <a:chExt cx="1874804" cy="857196"/>
          </a:xfrm>
        </p:grpSpPr>
        <p:sp>
          <p:nvSpPr>
            <p:cNvPr id="26" name="Freeform 9"/>
            <p:cNvSpPr>
              <a:spLocks/>
            </p:cNvSpPr>
            <p:nvPr/>
          </p:nvSpPr>
          <p:spPr bwMode="auto">
            <a:xfrm rot="10800000">
              <a:off x="1389803" y="2307882"/>
              <a:ext cx="581490" cy="601542"/>
            </a:xfrm>
            <a:custGeom>
              <a:avLst/>
              <a:gdLst>
                <a:gd name="T0" fmla="*/ 102 w 420"/>
                <a:gd name="T1" fmla="*/ 84 h 435"/>
                <a:gd name="T2" fmla="*/ 0 w 420"/>
                <a:gd name="T3" fmla="*/ 435 h 435"/>
                <a:gd name="T4" fmla="*/ 0 w 420"/>
                <a:gd name="T5" fmla="*/ 435 h 435"/>
                <a:gd name="T6" fmla="*/ 222 w 420"/>
                <a:gd name="T7" fmla="*/ 369 h 435"/>
                <a:gd name="T8" fmla="*/ 420 w 420"/>
                <a:gd name="T9" fmla="*/ 0 h 435"/>
                <a:gd name="T10" fmla="*/ 102 w 420"/>
                <a:gd name="T11" fmla="*/ 84 h 435"/>
                <a:gd name="T12" fmla="*/ 102 w 420"/>
                <a:gd name="T13" fmla="*/ 84 h 435"/>
              </a:gdLst>
              <a:ahLst/>
              <a:cxnLst>
                <a:cxn ang="0">
                  <a:pos x="T0" y="T1"/>
                </a:cxn>
                <a:cxn ang="0">
                  <a:pos x="T2" y="T3"/>
                </a:cxn>
                <a:cxn ang="0">
                  <a:pos x="T4" y="T5"/>
                </a:cxn>
                <a:cxn ang="0">
                  <a:pos x="T6" y="T7"/>
                </a:cxn>
                <a:cxn ang="0">
                  <a:pos x="T8" y="T9"/>
                </a:cxn>
                <a:cxn ang="0">
                  <a:pos x="T10" y="T11"/>
                </a:cxn>
                <a:cxn ang="0">
                  <a:pos x="T12" y="T13"/>
                </a:cxn>
              </a:cxnLst>
              <a:rect l="0" t="0" r="r" b="b"/>
              <a:pathLst>
                <a:path w="420" h="435">
                  <a:moveTo>
                    <a:pt x="102" y="84"/>
                  </a:moveTo>
                  <a:cubicBezTo>
                    <a:pt x="0" y="435"/>
                    <a:pt x="0" y="435"/>
                    <a:pt x="0" y="435"/>
                  </a:cubicBezTo>
                  <a:cubicBezTo>
                    <a:pt x="0" y="435"/>
                    <a:pt x="0" y="435"/>
                    <a:pt x="0" y="435"/>
                  </a:cubicBezTo>
                  <a:cubicBezTo>
                    <a:pt x="222" y="369"/>
                    <a:pt x="222" y="369"/>
                    <a:pt x="222" y="369"/>
                  </a:cubicBezTo>
                  <a:cubicBezTo>
                    <a:pt x="420" y="0"/>
                    <a:pt x="420" y="0"/>
                    <a:pt x="420" y="0"/>
                  </a:cubicBezTo>
                  <a:cubicBezTo>
                    <a:pt x="102" y="84"/>
                    <a:pt x="102" y="84"/>
                    <a:pt x="102" y="84"/>
                  </a:cubicBezTo>
                  <a:cubicBezTo>
                    <a:pt x="102" y="84"/>
                    <a:pt x="102" y="84"/>
                    <a:pt x="102" y="84"/>
                  </a:cubicBez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11"/>
            <p:cNvSpPr>
              <a:spLocks/>
            </p:cNvSpPr>
            <p:nvPr/>
          </p:nvSpPr>
          <p:spPr bwMode="auto">
            <a:xfrm rot="10800000">
              <a:off x="1829262" y="2307882"/>
              <a:ext cx="1435345" cy="845500"/>
            </a:xfrm>
            <a:custGeom>
              <a:avLst/>
              <a:gdLst>
                <a:gd name="T0" fmla="*/ 935 w 1037"/>
                <a:gd name="T1" fmla="*/ 612 h 612"/>
                <a:gd name="T2" fmla="*/ 1037 w 1037"/>
                <a:gd name="T3" fmla="*/ 261 h 612"/>
                <a:gd name="T4" fmla="*/ 0 w 1037"/>
                <a:gd name="T5" fmla="*/ 94 h 612"/>
                <a:gd name="T6" fmla="*/ 215 w 1037"/>
                <a:gd name="T7" fmla="*/ 476 h 612"/>
                <a:gd name="T8" fmla="*/ 935 w 1037"/>
                <a:gd name="T9" fmla="*/ 612 h 612"/>
              </a:gdLst>
              <a:ahLst/>
              <a:cxnLst>
                <a:cxn ang="0">
                  <a:pos x="T0" y="T1"/>
                </a:cxn>
                <a:cxn ang="0">
                  <a:pos x="T2" y="T3"/>
                </a:cxn>
                <a:cxn ang="0">
                  <a:pos x="T4" y="T5"/>
                </a:cxn>
                <a:cxn ang="0">
                  <a:pos x="T6" y="T7"/>
                </a:cxn>
                <a:cxn ang="0">
                  <a:pos x="T8" y="T9"/>
                </a:cxn>
              </a:cxnLst>
              <a:rect l="0" t="0" r="r" b="b"/>
              <a:pathLst>
                <a:path w="1037" h="612">
                  <a:moveTo>
                    <a:pt x="935" y="612"/>
                  </a:moveTo>
                  <a:cubicBezTo>
                    <a:pt x="1037" y="261"/>
                    <a:pt x="1037" y="261"/>
                    <a:pt x="1037" y="261"/>
                  </a:cubicBezTo>
                  <a:cubicBezTo>
                    <a:pt x="594" y="0"/>
                    <a:pt x="242" y="13"/>
                    <a:pt x="0" y="94"/>
                  </a:cubicBezTo>
                  <a:cubicBezTo>
                    <a:pt x="215" y="476"/>
                    <a:pt x="215" y="476"/>
                    <a:pt x="215" y="476"/>
                  </a:cubicBezTo>
                  <a:cubicBezTo>
                    <a:pt x="421" y="414"/>
                    <a:pt x="665" y="430"/>
                    <a:pt x="935" y="612"/>
                  </a:cubicBez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3"/>
            <p:cNvSpPr>
              <a:spLocks/>
            </p:cNvSpPr>
            <p:nvPr/>
          </p:nvSpPr>
          <p:spPr bwMode="auto">
            <a:xfrm rot="10800000">
              <a:off x="1815895" y="2792456"/>
              <a:ext cx="1413623" cy="372622"/>
            </a:xfrm>
            <a:custGeom>
              <a:avLst/>
              <a:gdLst>
                <a:gd name="T0" fmla="*/ 222 w 1022"/>
                <a:gd name="T1" fmla="*/ 15 h 269"/>
                <a:gd name="T2" fmla="*/ 0 w 1022"/>
                <a:gd name="T3" fmla="*/ 94 h 269"/>
                <a:gd name="T4" fmla="*/ 1012 w 1022"/>
                <a:gd name="T5" fmla="*/ 269 h 269"/>
                <a:gd name="T6" fmla="*/ 1022 w 1022"/>
                <a:gd name="T7" fmla="*/ 236 h 269"/>
                <a:gd name="T8" fmla="*/ 222 w 1022"/>
                <a:gd name="T9" fmla="*/ 15 h 269"/>
              </a:gdLst>
              <a:ahLst/>
              <a:cxnLst>
                <a:cxn ang="0">
                  <a:pos x="T0" y="T1"/>
                </a:cxn>
                <a:cxn ang="0">
                  <a:pos x="T2" y="T3"/>
                </a:cxn>
                <a:cxn ang="0">
                  <a:pos x="T4" y="T5"/>
                </a:cxn>
                <a:cxn ang="0">
                  <a:pos x="T6" y="T7"/>
                </a:cxn>
                <a:cxn ang="0">
                  <a:pos x="T8" y="T9"/>
                </a:cxn>
              </a:cxnLst>
              <a:rect l="0" t="0" r="r" b="b"/>
              <a:pathLst>
                <a:path w="1022" h="269">
                  <a:moveTo>
                    <a:pt x="222" y="15"/>
                  </a:moveTo>
                  <a:cubicBezTo>
                    <a:pt x="119" y="42"/>
                    <a:pt x="41" y="75"/>
                    <a:pt x="0" y="94"/>
                  </a:cubicBezTo>
                  <a:cubicBezTo>
                    <a:pt x="241" y="21"/>
                    <a:pt x="584" y="17"/>
                    <a:pt x="1012" y="269"/>
                  </a:cubicBezTo>
                  <a:cubicBezTo>
                    <a:pt x="1022" y="236"/>
                    <a:pt x="1022" y="236"/>
                    <a:pt x="1022" y="236"/>
                  </a:cubicBezTo>
                  <a:cubicBezTo>
                    <a:pt x="708" y="49"/>
                    <a:pt x="438" y="0"/>
                    <a:pt x="222" y="15"/>
                  </a:cubicBez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27"/>
            <p:cNvSpPr>
              <a:spLocks/>
            </p:cNvSpPr>
            <p:nvPr/>
          </p:nvSpPr>
          <p:spPr bwMode="auto">
            <a:xfrm rot="10800000">
              <a:off x="1389803" y="2792456"/>
              <a:ext cx="439460" cy="152057"/>
            </a:xfrm>
            <a:custGeom>
              <a:avLst/>
              <a:gdLst>
                <a:gd name="T0" fmla="*/ 10 w 318"/>
                <a:gd name="T1" fmla="*/ 77 h 110"/>
                <a:gd name="T2" fmla="*/ 10 w 318"/>
                <a:gd name="T3" fmla="*/ 77 h 110"/>
                <a:gd name="T4" fmla="*/ 0 w 318"/>
                <a:gd name="T5" fmla="*/ 110 h 110"/>
                <a:gd name="T6" fmla="*/ 0 w 318"/>
                <a:gd name="T7" fmla="*/ 110 h 110"/>
                <a:gd name="T8" fmla="*/ 318 w 318"/>
                <a:gd name="T9" fmla="*/ 26 h 110"/>
                <a:gd name="T10" fmla="*/ 268 w 318"/>
                <a:gd name="T11" fmla="*/ 0 h 110"/>
                <a:gd name="T12" fmla="*/ 10 w 318"/>
                <a:gd name="T13" fmla="*/ 77 h 110"/>
              </a:gdLst>
              <a:ahLst/>
              <a:cxnLst>
                <a:cxn ang="0">
                  <a:pos x="T0" y="T1"/>
                </a:cxn>
                <a:cxn ang="0">
                  <a:pos x="T2" y="T3"/>
                </a:cxn>
                <a:cxn ang="0">
                  <a:pos x="T4" y="T5"/>
                </a:cxn>
                <a:cxn ang="0">
                  <a:pos x="T6" y="T7"/>
                </a:cxn>
                <a:cxn ang="0">
                  <a:pos x="T8" y="T9"/>
                </a:cxn>
                <a:cxn ang="0">
                  <a:pos x="T10" y="T11"/>
                </a:cxn>
                <a:cxn ang="0">
                  <a:pos x="T12" y="T13"/>
                </a:cxn>
              </a:cxnLst>
              <a:rect l="0" t="0" r="r" b="b"/>
              <a:pathLst>
                <a:path w="318" h="110">
                  <a:moveTo>
                    <a:pt x="10" y="77"/>
                  </a:moveTo>
                  <a:cubicBezTo>
                    <a:pt x="10" y="77"/>
                    <a:pt x="10" y="77"/>
                    <a:pt x="10" y="77"/>
                  </a:cubicBezTo>
                  <a:cubicBezTo>
                    <a:pt x="0" y="110"/>
                    <a:pt x="0" y="110"/>
                    <a:pt x="0" y="110"/>
                  </a:cubicBezTo>
                  <a:cubicBezTo>
                    <a:pt x="0" y="110"/>
                    <a:pt x="0" y="110"/>
                    <a:pt x="0" y="110"/>
                  </a:cubicBezTo>
                  <a:cubicBezTo>
                    <a:pt x="318" y="26"/>
                    <a:pt x="318" y="26"/>
                    <a:pt x="318" y="26"/>
                  </a:cubicBezTo>
                  <a:cubicBezTo>
                    <a:pt x="268" y="0"/>
                    <a:pt x="268" y="0"/>
                    <a:pt x="268" y="0"/>
                  </a:cubicBezTo>
                  <a:lnTo>
                    <a:pt x="10" y="77"/>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29"/>
          <p:cNvGrpSpPr/>
          <p:nvPr/>
        </p:nvGrpSpPr>
        <p:grpSpPr>
          <a:xfrm>
            <a:off x="1835074" y="3951705"/>
            <a:ext cx="3328529" cy="1376861"/>
            <a:chOff x="1084020" y="2839244"/>
            <a:chExt cx="2496397" cy="1032646"/>
          </a:xfrm>
        </p:grpSpPr>
        <p:sp>
          <p:nvSpPr>
            <p:cNvPr id="31" name="Freeform 10"/>
            <p:cNvSpPr>
              <a:spLocks/>
            </p:cNvSpPr>
            <p:nvPr/>
          </p:nvSpPr>
          <p:spPr bwMode="auto">
            <a:xfrm rot="10800000">
              <a:off x="1084020" y="2839244"/>
              <a:ext cx="731875" cy="634961"/>
            </a:xfrm>
            <a:custGeom>
              <a:avLst/>
              <a:gdLst>
                <a:gd name="T0" fmla="*/ 101 w 528"/>
                <a:gd name="T1" fmla="*/ 113 h 459"/>
                <a:gd name="T2" fmla="*/ 0 w 528"/>
                <a:gd name="T3" fmla="*/ 459 h 459"/>
                <a:gd name="T4" fmla="*/ 0 w 528"/>
                <a:gd name="T5" fmla="*/ 459 h 459"/>
                <a:gd name="T6" fmla="*/ 335 w 528"/>
                <a:gd name="T7" fmla="*/ 359 h 459"/>
                <a:gd name="T8" fmla="*/ 528 w 528"/>
                <a:gd name="T9" fmla="*/ 0 h 459"/>
                <a:gd name="T10" fmla="*/ 101 w 528"/>
                <a:gd name="T11" fmla="*/ 113 h 459"/>
                <a:gd name="T12" fmla="*/ 101 w 528"/>
                <a:gd name="T13" fmla="*/ 113 h 459"/>
              </a:gdLst>
              <a:ahLst/>
              <a:cxnLst>
                <a:cxn ang="0">
                  <a:pos x="T0" y="T1"/>
                </a:cxn>
                <a:cxn ang="0">
                  <a:pos x="T2" y="T3"/>
                </a:cxn>
                <a:cxn ang="0">
                  <a:pos x="T4" y="T5"/>
                </a:cxn>
                <a:cxn ang="0">
                  <a:pos x="T6" y="T7"/>
                </a:cxn>
                <a:cxn ang="0">
                  <a:pos x="T8" y="T9"/>
                </a:cxn>
                <a:cxn ang="0">
                  <a:pos x="T10" y="T11"/>
                </a:cxn>
                <a:cxn ang="0">
                  <a:pos x="T12" y="T13"/>
                </a:cxn>
              </a:cxnLst>
              <a:rect l="0" t="0" r="r" b="b"/>
              <a:pathLst>
                <a:path w="528" h="459">
                  <a:moveTo>
                    <a:pt x="101" y="113"/>
                  </a:moveTo>
                  <a:cubicBezTo>
                    <a:pt x="0" y="459"/>
                    <a:pt x="0" y="459"/>
                    <a:pt x="0" y="459"/>
                  </a:cubicBezTo>
                  <a:cubicBezTo>
                    <a:pt x="0" y="459"/>
                    <a:pt x="0" y="459"/>
                    <a:pt x="0" y="459"/>
                  </a:cubicBezTo>
                  <a:cubicBezTo>
                    <a:pt x="335" y="359"/>
                    <a:pt x="335" y="359"/>
                    <a:pt x="335" y="359"/>
                  </a:cubicBezTo>
                  <a:cubicBezTo>
                    <a:pt x="528" y="0"/>
                    <a:pt x="528" y="0"/>
                    <a:pt x="528" y="0"/>
                  </a:cubicBezTo>
                  <a:cubicBezTo>
                    <a:pt x="101" y="113"/>
                    <a:pt x="101" y="113"/>
                    <a:pt x="101" y="113"/>
                  </a:cubicBezTo>
                  <a:cubicBezTo>
                    <a:pt x="101" y="113"/>
                    <a:pt x="101" y="113"/>
                    <a:pt x="101" y="113"/>
                  </a:cubicBez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13"/>
            <p:cNvSpPr>
              <a:spLocks/>
            </p:cNvSpPr>
            <p:nvPr/>
          </p:nvSpPr>
          <p:spPr bwMode="auto">
            <a:xfrm rot="10800000">
              <a:off x="1675536" y="2839244"/>
              <a:ext cx="1904881" cy="1032646"/>
            </a:xfrm>
            <a:custGeom>
              <a:avLst/>
              <a:gdLst>
                <a:gd name="T0" fmla="*/ 1275 w 1376"/>
                <a:gd name="T1" fmla="*/ 747 h 747"/>
                <a:gd name="T2" fmla="*/ 1376 w 1376"/>
                <a:gd name="T3" fmla="*/ 401 h 747"/>
                <a:gd name="T4" fmla="*/ 0 w 1376"/>
                <a:gd name="T5" fmla="*/ 208 h 747"/>
                <a:gd name="T6" fmla="*/ 210 w 1376"/>
                <a:gd name="T7" fmla="*/ 580 h 747"/>
                <a:gd name="T8" fmla="*/ 1275 w 1376"/>
                <a:gd name="T9" fmla="*/ 747 h 747"/>
              </a:gdLst>
              <a:ahLst/>
              <a:cxnLst>
                <a:cxn ang="0">
                  <a:pos x="T0" y="T1"/>
                </a:cxn>
                <a:cxn ang="0">
                  <a:pos x="T2" y="T3"/>
                </a:cxn>
                <a:cxn ang="0">
                  <a:pos x="T4" y="T5"/>
                </a:cxn>
                <a:cxn ang="0">
                  <a:pos x="T6" y="T7"/>
                </a:cxn>
                <a:cxn ang="0">
                  <a:pos x="T8" y="T9"/>
                </a:cxn>
              </a:cxnLst>
              <a:rect l="0" t="0" r="r" b="b"/>
              <a:pathLst>
                <a:path w="1376" h="747">
                  <a:moveTo>
                    <a:pt x="1275" y="747"/>
                  </a:moveTo>
                  <a:cubicBezTo>
                    <a:pt x="1376" y="401"/>
                    <a:pt x="1376" y="401"/>
                    <a:pt x="1376" y="401"/>
                  </a:cubicBezTo>
                  <a:cubicBezTo>
                    <a:pt x="646" y="0"/>
                    <a:pt x="142" y="150"/>
                    <a:pt x="0" y="208"/>
                  </a:cubicBezTo>
                  <a:cubicBezTo>
                    <a:pt x="210" y="580"/>
                    <a:pt x="210" y="580"/>
                    <a:pt x="210" y="580"/>
                  </a:cubicBezTo>
                  <a:cubicBezTo>
                    <a:pt x="453" y="495"/>
                    <a:pt x="816" y="474"/>
                    <a:pt x="1275" y="747"/>
                  </a:cubicBezTo>
                  <a:close/>
                </a:path>
              </a:pathLst>
            </a:cu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22"/>
            <p:cNvSpPr>
              <a:spLocks/>
            </p:cNvSpPr>
            <p:nvPr/>
          </p:nvSpPr>
          <p:spPr bwMode="auto">
            <a:xfrm rot="10800000">
              <a:off x="1663838" y="3317135"/>
              <a:ext cx="1904881" cy="544729"/>
            </a:xfrm>
            <a:custGeom>
              <a:avLst/>
              <a:gdLst>
                <a:gd name="T0" fmla="*/ 208 w 1377"/>
                <a:gd name="T1" fmla="*/ 102 h 394"/>
                <a:gd name="T2" fmla="*/ 0 w 1377"/>
                <a:gd name="T3" fmla="*/ 198 h 394"/>
                <a:gd name="T4" fmla="*/ 1368 w 1377"/>
                <a:gd name="T5" fmla="*/ 394 h 394"/>
                <a:gd name="T6" fmla="*/ 1377 w 1377"/>
                <a:gd name="T7" fmla="*/ 361 h 394"/>
                <a:gd name="T8" fmla="*/ 208 w 1377"/>
                <a:gd name="T9" fmla="*/ 102 h 394"/>
              </a:gdLst>
              <a:ahLst/>
              <a:cxnLst>
                <a:cxn ang="0">
                  <a:pos x="T0" y="T1"/>
                </a:cxn>
                <a:cxn ang="0">
                  <a:pos x="T2" y="T3"/>
                </a:cxn>
                <a:cxn ang="0">
                  <a:pos x="T4" y="T5"/>
                </a:cxn>
                <a:cxn ang="0">
                  <a:pos x="T6" y="T7"/>
                </a:cxn>
                <a:cxn ang="0">
                  <a:pos x="T8" y="T9"/>
                </a:cxn>
              </a:cxnLst>
              <a:rect l="0" t="0" r="r" b="b"/>
              <a:pathLst>
                <a:path w="1377" h="394">
                  <a:moveTo>
                    <a:pt x="208" y="102"/>
                  </a:moveTo>
                  <a:cubicBezTo>
                    <a:pt x="109" y="137"/>
                    <a:pt x="27" y="182"/>
                    <a:pt x="0" y="198"/>
                  </a:cubicBezTo>
                  <a:cubicBezTo>
                    <a:pt x="151" y="138"/>
                    <a:pt x="650" y="0"/>
                    <a:pt x="1368" y="394"/>
                  </a:cubicBezTo>
                  <a:cubicBezTo>
                    <a:pt x="1377" y="361"/>
                    <a:pt x="1377" y="361"/>
                    <a:pt x="1377" y="361"/>
                  </a:cubicBezTo>
                  <a:cubicBezTo>
                    <a:pt x="880" y="71"/>
                    <a:pt x="459" y="64"/>
                    <a:pt x="208" y="102"/>
                  </a:cubicBez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26"/>
            <p:cNvSpPr>
              <a:spLocks/>
            </p:cNvSpPr>
            <p:nvPr/>
          </p:nvSpPr>
          <p:spPr bwMode="auto">
            <a:xfrm rot="10800000">
              <a:off x="1085690" y="3317134"/>
              <a:ext cx="589845" cy="198843"/>
            </a:xfrm>
            <a:custGeom>
              <a:avLst/>
              <a:gdLst>
                <a:gd name="T0" fmla="*/ 10 w 426"/>
                <a:gd name="T1" fmla="*/ 111 h 144"/>
                <a:gd name="T2" fmla="*/ 9 w 426"/>
                <a:gd name="T3" fmla="*/ 111 h 144"/>
                <a:gd name="T4" fmla="*/ 0 w 426"/>
                <a:gd name="T5" fmla="*/ 144 h 144"/>
                <a:gd name="T6" fmla="*/ 0 w 426"/>
                <a:gd name="T7" fmla="*/ 144 h 144"/>
                <a:gd name="T8" fmla="*/ 426 w 426"/>
                <a:gd name="T9" fmla="*/ 31 h 144"/>
                <a:gd name="T10" fmla="*/ 379 w 426"/>
                <a:gd name="T11" fmla="*/ 0 h 144"/>
                <a:gd name="T12" fmla="*/ 10 w 426"/>
                <a:gd name="T13" fmla="*/ 111 h 144"/>
              </a:gdLst>
              <a:ahLst/>
              <a:cxnLst>
                <a:cxn ang="0">
                  <a:pos x="T0" y="T1"/>
                </a:cxn>
                <a:cxn ang="0">
                  <a:pos x="T2" y="T3"/>
                </a:cxn>
                <a:cxn ang="0">
                  <a:pos x="T4" y="T5"/>
                </a:cxn>
                <a:cxn ang="0">
                  <a:pos x="T6" y="T7"/>
                </a:cxn>
                <a:cxn ang="0">
                  <a:pos x="T8" y="T9"/>
                </a:cxn>
                <a:cxn ang="0">
                  <a:pos x="T10" y="T11"/>
                </a:cxn>
                <a:cxn ang="0">
                  <a:pos x="T12" y="T13"/>
                </a:cxn>
              </a:cxnLst>
              <a:rect l="0" t="0" r="r" b="b"/>
              <a:pathLst>
                <a:path w="426" h="144">
                  <a:moveTo>
                    <a:pt x="10" y="111"/>
                  </a:moveTo>
                  <a:cubicBezTo>
                    <a:pt x="9" y="111"/>
                    <a:pt x="9" y="111"/>
                    <a:pt x="9" y="111"/>
                  </a:cubicBezTo>
                  <a:cubicBezTo>
                    <a:pt x="0" y="144"/>
                    <a:pt x="0" y="144"/>
                    <a:pt x="0" y="144"/>
                  </a:cubicBezTo>
                  <a:cubicBezTo>
                    <a:pt x="0" y="144"/>
                    <a:pt x="0" y="144"/>
                    <a:pt x="0" y="144"/>
                  </a:cubicBezTo>
                  <a:cubicBezTo>
                    <a:pt x="426" y="31"/>
                    <a:pt x="426" y="31"/>
                    <a:pt x="426" y="31"/>
                  </a:cubicBezTo>
                  <a:cubicBezTo>
                    <a:pt x="379" y="0"/>
                    <a:pt x="379" y="0"/>
                    <a:pt x="379" y="0"/>
                  </a:cubicBezTo>
                  <a:lnTo>
                    <a:pt x="10" y="111"/>
                  </a:lnTo>
                  <a:close/>
                </a:path>
              </a:pathLst>
            </a:custGeom>
            <a:solidFill>
              <a:schemeClr val="tx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35" name="Group 34"/>
          <p:cNvGrpSpPr/>
          <p:nvPr/>
        </p:nvGrpSpPr>
        <p:grpSpPr>
          <a:xfrm>
            <a:off x="3639696" y="5194186"/>
            <a:ext cx="485087" cy="557001"/>
            <a:chOff x="7130814" y="4999578"/>
            <a:chExt cx="257037" cy="357917"/>
          </a:xfrm>
          <a:solidFill>
            <a:schemeClr val="bg1"/>
          </a:solidFill>
        </p:grpSpPr>
        <p:sp>
          <p:nvSpPr>
            <p:cNvPr id="36"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3607830" y="4470748"/>
            <a:ext cx="335806" cy="356535"/>
            <a:chOff x="6372140" y="3573437"/>
            <a:chExt cx="335806" cy="356535"/>
          </a:xfrm>
          <a:solidFill>
            <a:schemeClr val="bg1"/>
          </a:solidFill>
        </p:grpSpPr>
        <p:sp>
          <p:nvSpPr>
            <p:cNvPr id="39"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3476991" y="2962261"/>
            <a:ext cx="356535" cy="310931"/>
            <a:chOff x="4219110" y="5023071"/>
            <a:chExt cx="356535" cy="310931"/>
          </a:xfrm>
          <a:solidFill>
            <a:schemeClr val="bg1"/>
          </a:solidFill>
        </p:grpSpPr>
        <p:sp>
          <p:nvSpPr>
            <p:cNvPr id="43" name="Freeform 44"/>
            <p:cNvSpPr>
              <a:spLocks noEditPoints="1"/>
            </p:cNvSpPr>
            <p:nvPr/>
          </p:nvSpPr>
          <p:spPr bwMode="auto">
            <a:xfrm>
              <a:off x="4219110" y="5023071"/>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5"/>
            <p:cNvSpPr>
              <a:spLocks/>
            </p:cNvSpPr>
            <p:nvPr/>
          </p:nvSpPr>
          <p:spPr bwMode="auto">
            <a:xfrm>
              <a:off x="4542479" y="5133624"/>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46"/>
            <p:cNvSpPr>
              <a:spLocks noChangeArrowheads="1"/>
            </p:cNvSpPr>
            <p:nvPr/>
          </p:nvSpPr>
          <p:spPr bwMode="auto">
            <a:xfrm>
              <a:off x="4531424" y="5267670"/>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521910" y="3724729"/>
            <a:ext cx="367591" cy="345480"/>
            <a:chOff x="5648015" y="5725086"/>
            <a:chExt cx="367591" cy="345480"/>
          </a:xfrm>
          <a:solidFill>
            <a:schemeClr val="bg1"/>
          </a:solidFill>
        </p:grpSpPr>
        <p:sp>
          <p:nvSpPr>
            <p:cNvPr id="47"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6474178" y="1879966"/>
            <a:ext cx="917543" cy="917543"/>
            <a:chOff x="5568818" y="4268069"/>
            <a:chExt cx="1054364" cy="1054364"/>
          </a:xfrm>
        </p:grpSpPr>
        <p:sp>
          <p:nvSpPr>
            <p:cNvPr id="50" name="Rectangle 49"/>
            <p:cNvSpPr/>
            <p:nvPr/>
          </p:nvSpPr>
          <p:spPr>
            <a:xfrm>
              <a:off x="5568818" y="4268069"/>
              <a:ext cx="1054364" cy="1054364"/>
            </a:xfrm>
            <a:prstGeom prst="rect">
              <a:avLst/>
            </a:prstGeom>
            <a:solidFill>
              <a:schemeClr val="bg1">
                <a:lumMod val="65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568818" y="5235563"/>
              <a:ext cx="1054364" cy="8687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2" name="Group 51"/>
          <p:cNvGrpSpPr/>
          <p:nvPr/>
        </p:nvGrpSpPr>
        <p:grpSpPr>
          <a:xfrm>
            <a:off x="6458801" y="2974493"/>
            <a:ext cx="917543" cy="917543"/>
            <a:chOff x="5568818" y="4268069"/>
            <a:chExt cx="1054364" cy="1054364"/>
          </a:xfrm>
        </p:grpSpPr>
        <p:sp>
          <p:nvSpPr>
            <p:cNvPr id="53" name="Rectangle 52"/>
            <p:cNvSpPr/>
            <p:nvPr/>
          </p:nvSpPr>
          <p:spPr>
            <a:xfrm>
              <a:off x="5568818" y="4268069"/>
              <a:ext cx="1054364" cy="1054364"/>
            </a:xfrm>
            <a:prstGeom prst="rect">
              <a:avLst/>
            </a:prstGeom>
            <a:solidFill>
              <a:schemeClr val="accent1"/>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5568818" y="5235563"/>
              <a:ext cx="1054364" cy="868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5" name="Group 54"/>
          <p:cNvGrpSpPr/>
          <p:nvPr/>
        </p:nvGrpSpPr>
        <p:grpSpPr>
          <a:xfrm>
            <a:off x="6453566" y="4056723"/>
            <a:ext cx="917543" cy="917543"/>
            <a:chOff x="5568818" y="4268069"/>
            <a:chExt cx="1054364" cy="1054364"/>
          </a:xfrm>
        </p:grpSpPr>
        <p:sp>
          <p:nvSpPr>
            <p:cNvPr id="56" name="Rectangle 55"/>
            <p:cNvSpPr/>
            <p:nvPr/>
          </p:nvSpPr>
          <p:spPr>
            <a:xfrm>
              <a:off x="5568818" y="4268069"/>
              <a:ext cx="1054364" cy="1054364"/>
            </a:xfrm>
            <a:prstGeom prst="rect">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5568818" y="5235563"/>
              <a:ext cx="1054364" cy="8687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8" name="Group 57"/>
          <p:cNvGrpSpPr/>
          <p:nvPr/>
        </p:nvGrpSpPr>
        <p:grpSpPr>
          <a:xfrm>
            <a:off x="6472686" y="5122492"/>
            <a:ext cx="917543" cy="917543"/>
            <a:chOff x="5568818" y="4268069"/>
            <a:chExt cx="1054364" cy="1054364"/>
          </a:xfrm>
        </p:grpSpPr>
        <p:sp>
          <p:nvSpPr>
            <p:cNvPr id="59" name="Rectangle 58"/>
            <p:cNvSpPr/>
            <p:nvPr/>
          </p:nvSpPr>
          <p:spPr>
            <a:xfrm>
              <a:off x="5568818" y="4268069"/>
              <a:ext cx="1054364" cy="1054364"/>
            </a:xfrm>
            <a:prstGeom prst="rect">
              <a:avLst/>
            </a:prstGeom>
            <a:solidFill>
              <a:schemeClr val="accent3"/>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5568818" y="5235563"/>
              <a:ext cx="1054364" cy="8687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Freeform 45"/>
          <p:cNvSpPr>
            <a:spLocks noEditPoints="1"/>
          </p:cNvSpPr>
          <p:nvPr/>
        </p:nvSpPr>
        <p:spPr bwMode="auto">
          <a:xfrm>
            <a:off x="6670260" y="2064618"/>
            <a:ext cx="444500" cy="444500"/>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2" name="Group 61"/>
          <p:cNvGrpSpPr/>
          <p:nvPr/>
        </p:nvGrpSpPr>
        <p:grpSpPr>
          <a:xfrm>
            <a:off x="6813502" y="3210340"/>
            <a:ext cx="285835" cy="418923"/>
            <a:chOff x="1559893" y="2241774"/>
            <a:chExt cx="174947" cy="256404"/>
          </a:xfrm>
          <a:solidFill>
            <a:schemeClr val="bg1"/>
          </a:solidFill>
        </p:grpSpPr>
        <p:sp>
          <p:nvSpPr>
            <p:cNvPr id="63" name="Oval 49"/>
            <p:cNvSpPr>
              <a:spLocks noChangeArrowheads="1"/>
            </p:cNvSpPr>
            <p:nvPr/>
          </p:nvSpPr>
          <p:spPr bwMode="auto">
            <a:xfrm>
              <a:off x="1630705" y="2313975"/>
              <a:ext cx="16662" cy="166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Oval 50"/>
            <p:cNvSpPr>
              <a:spLocks noChangeArrowheads="1"/>
            </p:cNvSpPr>
            <p:nvPr/>
          </p:nvSpPr>
          <p:spPr bwMode="auto">
            <a:xfrm>
              <a:off x="1630705" y="2410242"/>
              <a:ext cx="16662" cy="1527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51"/>
            <p:cNvSpPr>
              <a:spLocks noChangeArrowheads="1"/>
            </p:cNvSpPr>
            <p:nvPr/>
          </p:nvSpPr>
          <p:spPr bwMode="auto">
            <a:xfrm>
              <a:off x="1583960" y="2362108"/>
              <a:ext cx="15273" cy="1527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52"/>
            <p:cNvSpPr>
              <a:spLocks noChangeArrowheads="1"/>
            </p:cNvSpPr>
            <p:nvPr/>
          </p:nvSpPr>
          <p:spPr bwMode="auto">
            <a:xfrm>
              <a:off x="1679301" y="2362108"/>
              <a:ext cx="16199" cy="1527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2" name="Group 71"/>
          <p:cNvGrpSpPr/>
          <p:nvPr/>
        </p:nvGrpSpPr>
        <p:grpSpPr>
          <a:xfrm>
            <a:off x="6746957" y="4288619"/>
            <a:ext cx="418923" cy="391700"/>
            <a:chOff x="998489" y="2241774"/>
            <a:chExt cx="256404" cy="239742"/>
          </a:xfrm>
          <a:solidFill>
            <a:schemeClr val="bg1"/>
          </a:solidFill>
        </p:grpSpPr>
        <p:sp>
          <p:nvSpPr>
            <p:cNvPr id="73"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55"/>
          <p:cNvSpPr>
            <a:spLocks/>
          </p:cNvSpPr>
          <p:nvPr/>
        </p:nvSpPr>
        <p:spPr bwMode="auto">
          <a:xfrm>
            <a:off x="6744525" y="5288825"/>
            <a:ext cx="354812" cy="439711"/>
          </a:xfrm>
          <a:custGeom>
            <a:avLst/>
            <a:gdLst>
              <a:gd name="T0" fmla="*/ 2 w 491"/>
              <a:gd name="T1" fmla="*/ 370 h 608"/>
              <a:gd name="T2" fmla="*/ 49 w 491"/>
              <a:gd name="T3" fmla="*/ 332 h 608"/>
              <a:gd name="T4" fmla="*/ 112 w 491"/>
              <a:gd name="T5" fmla="*/ 338 h 608"/>
              <a:gd name="T6" fmla="*/ 112 w 491"/>
              <a:gd name="T7" fmla="*/ 337 h 608"/>
              <a:gd name="T8" fmla="*/ 62 w 491"/>
              <a:gd name="T9" fmla="*/ 331 h 608"/>
              <a:gd name="T10" fmla="*/ 29 w 491"/>
              <a:gd name="T11" fmla="*/ 285 h 608"/>
              <a:gd name="T12" fmla="*/ 71 w 491"/>
              <a:gd name="T13" fmla="*/ 247 h 608"/>
              <a:gd name="T14" fmla="*/ 238 w 491"/>
              <a:gd name="T15" fmla="*/ 264 h 608"/>
              <a:gd name="T16" fmla="*/ 262 w 491"/>
              <a:gd name="T17" fmla="*/ 264 h 608"/>
              <a:gd name="T18" fmla="*/ 254 w 491"/>
              <a:gd name="T19" fmla="*/ 124 h 608"/>
              <a:gd name="T20" fmla="*/ 350 w 491"/>
              <a:gd name="T21" fmla="*/ 47 h 608"/>
              <a:gd name="T22" fmla="*/ 355 w 491"/>
              <a:gd name="T23" fmla="*/ 168 h 608"/>
              <a:gd name="T24" fmla="*/ 440 w 491"/>
              <a:gd name="T25" fmla="*/ 342 h 608"/>
              <a:gd name="T26" fmla="*/ 491 w 491"/>
              <a:gd name="T27" fmla="*/ 368 h 608"/>
              <a:gd name="T28" fmla="*/ 491 w 491"/>
              <a:gd name="T29" fmla="*/ 579 h 608"/>
              <a:gd name="T30" fmla="*/ 292 w 491"/>
              <a:gd name="T31" fmla="*/ 608 h 608"/>
              <a:gd name="T32" fmla="*/ 166 w 491"/>
              <a:gd name="T33" fmla="*/ 595 h 608"/>
              <a:gd name="T34" fmla="*/ 62 w 491"/>
              <a:gd name="T35" fmla="*/ 584 h 608"/>
              <a:gd name="T36" fmla="*/ 33 w 491"/>
              <a:gd name="T37" fmla="*/ 539 h 608"/>
              <a:gd name="T38" fmla="*/ 59 w 491"/>
              <a:gd name="T39" fmla="*/ 502 h 608"/>
              <a:gd name="T40" fmla="*/ 45 w 491"/>
              <a:gd name="T41" fmla="*/ 500 h 608"/>
              <a:gd name="T42" fmla="*/ 12 w 491"/>
              <a:gd name="T43" fmla="*/ 454 h 608"/>
              <a:gd name="T44" fmla="*/ 45 w 491"/>
              <a:gd name="T45" fmla="*/ 417 h 608"/>
              <a:gd name="T46" fmla="*/ 40 w 491"/>
              <a:gd name="T47" fmla="*/ 416 h 608"/>
              <a:gd name="T48" fmla="*/ 2 w 491"/>
              <a:gd name="T49" fmla="*/ 37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1" h="608">
                <a:moveTo>
                  <a:pt x="2" y="370"/>
                </a:moveTo>
                <a:cubicBezTo>
                  <a:pt x="5" y="347"/>
                  <a:pt x="25" y="330"/>
                  <a:pt x="49" y="332"/>
                </a:cubicBezTo>
                <a:cubicBezTo>
                  <a:pt x="112" y="338"/>
                  <a:pt x="112" y="338"/>
                  <a:pt x="112" y="338"/>
                </a:cubicBezTo>
                <a:cubicBezTo>
                  <a:pt x="112" y="337"/>
                  <a:pt x="112" y="337"/>
                  <a:pt x="112" y="337"/>
                </a:cubicBezTo>
                <a:cubicBezTo>
                  <a:pt x="62" y="331"/>
                  <a:pt x="62" y="331"/>
                  <a:pt x="62" y="331"/>
                </a:cubicBezTo>
                <a:cubicBezTo>
                  <a:pt x="42" y="329"/>
                  <a:pt x="27" y="309"/>
                  <a:pt x="29" y="285"/>
                </a:cubicBezTo>
                <a:cubicBezTo>
                  <a:pt x="32" y="262"/>
                  <a:pt x="50" y="245"/>
                  <a:pt x="71" y="247"/>
                </a:cubicBezTo>
                <a:cubicBezTo>
                  <a:pt x="238" y="264"/>
                  <a:pt x="238" y="264"/>
                  <a:pt x="238" y="264"/>
                </a:cubicBezTo>
                <a:cubicBezTo>
                  <a:pt x="262" y="264"/>
                  <a:pt x="262" y="264"/>
                  <a:pt x="262" y="264"/>
                </a:cubicBezTo>
                <a:cubicBezTo>
                  <a:pt x="262" y="264"/>
                  <a:pt x="228" y="249"/>
                  <a:pt x="254" y="124"/>
                </a:cubicBezTo>
                <a:cubicBezTo>
                  <a:pt x="280" y="0"/>
                  <a:pt x="350" y="47"/>
                  <a:pt x="350" y="47"/>
                </a:cubicBezTo>
                <a:cubicBezTo>
                  <a:pt x="350" y="47"/>
                  <a:pt x="351" y="153"/>
                  <a:pt x="355" y="168"/>
                </a:cubicBezTo>
                <a:cubicBezTo>
                  <a:pt x="359" y="183"/>
                  <a:pt x="440" y="342"/>
                  <a:pt x="440" y="342"/>
                </a:cubicBezTo>
                <a:cubicBezTo>
                  <a:pt x="440" y="351"/>
                  <a:pt x="491" y="359"/>
                  <a:pt x="491" y="368"/>
                </a:cubicBezTo>
                <a:cubicBezTo>
                  <a:pt x="490" y="441"/>
                  <a:pt x="491" y="503"/>
                  <a:pt x="491" y="579"/>
                </a:cubicBezTo>
                <a:cubicBezTo>
                  <a:pt x="437" y="565"/>
                  <a:pt x="408" y="608"/>
                  <a:pt x="292" y="608"/>
                </a:cubicBezTo>
                <a:cubicBezTo>
                  <a:pt x="254" y="608"/>
                  <a:pt x="206" y="601"/>
                  <a:pt x="166" y="595"/>
                </a:cubicBezTo>
                <a:cubicBezTo>
                  <a:pt x="62" y="584"/>
                  <a:pt x="62" y="584"/>
                  <a:pt x="62" y="584"/>
                </a:cubicBezTo>
                <a:cubicBezTo>
                  <a:pt x="44" y="582"/>
                  <a:pt x="31" y="562"/>
                  <a:pt x="33" y="539"/>
                </a:cubicBezTo>
                <a:cubicBezTo>
                  <a:pt x="35" y="521"/>
                  <a:pt x="46" y="506"/>
                  <a:pt x="59" y="502"/>
                </a:cubicBezTo>
                <a:cubicBezTo>
                  <a:pt x="45" y="500"/>
                  <a:pt x="45" y="500"/>
                  <a:pt x="45" y="500"/>
                </a:cubicBezTo>
                <a:cubicBezTo>
                  <a:pt x="25" y="498"/>
                  <a:pt x="10" y="478"/>
                  <a:pt x="12" y="454"/>
                </a:cubicBezTo>
                <a:cubicBezTo>
                  <a:pt x="14" y="434"/>
                  <a:pt x="28" y="420"/>
                  <a:pt x="45" y="417"/>
                </a:cubicBezTo>
                <a:cubicBezTo>
                  <a:pt x="40" y="416"/>
                  <a:pt x="40" y="416"/>
                  <a:pt x="40" y="416"/>
                </a:cubicBezTo>
                <a:cubicBezTo>
                  <a:pt x="17" y="414"/>
                  <a:pt x="0" y="393"/>
                  <a:pt x="2" y="3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7489565" y="1852991"/>
            <a:ext cx="3933723" cy="901072"/>
            <a:chOff x="7176417" y="2088207"/>
            <a:chExt cx="3933723" cy="901072"/>
          </a:xfrm>
        </p:grpSpPr>
        <p:sp>
          <p:nvSpPr>
            <p:cNvPr id="84" name="TextBox 83"/>
            <p:cNvSpPr txBox="1"/>
            <p:nvPr/>
          </p:nvSpPr>
          <p:spPr>
            <a:xfrm>
              <a:off x="7176417" y="2281565"/>
              <a:ext cx="901209" cy="584775"/>
            </a:xfrm>
            <a:prstGeom prst="rect">
              <a:avLst/>
            </a:prstGeom>
            <a:noFill/>
          </p:spPr>
          <p:txBody>
            <a:bodyPr wrap="none" rtlCol="0">
              <a:spAutoFit/>
            </a:bodyPr>
            <a:lstStyle/>
            <a:p>
              <a:r>
                <a:rPr lang="id-ID" sz="3200" b="1" smtClean="0">
                  <a:solidFill>
                    <a:schemeClr val="bg1">
                      <a:lumMod val="65000"/>
                    </a:schemeClr>
                  </a:solidFill>
                </a:rPr>
                <a:t>15%</a:t>
              </a:r>
              <a:endParaRPr lang="id-ID" sz="3200" b="1" dirty="0">
                <a:solidFill>
                  <a:schemeClr val="bg1">
                    <a:lumMod val="65000"/>
                  </a:schemeClr>
                </a:solidFill>
              </a:endParaRPr>
            </a:p>
          </p:txBody>
        </p:sp>
        <p:grpSp>
          <p:nvGrpSpPr>
            <p:cNvPr id="85" name="Group 84"/>
            <p:cNvGrpSpPr/>
            <p:nvPr/>
          </p:nvGrpSpPr>
          <p:grpSpPr>
            <a:xfrm>
              <a:off x="8074865" y="2088207"/>
              <a:ext cx="3035275" cy="901072"/>
              <a:chOff x="1874457" y="2110077"/>
              <a:chExt cx="3035275" cy="901072"/>
            </a:xfrm>
          </p:grpSpPr>
          <p:sp>
            <p:nvSpPr>
              <p:cNvPr id="86" name="TextBox 85"/>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87" name="TextBox 86"/>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bg1">
                        <a:lumMod val="65000"/>
                      </a:schemeClr>
                    </a:solidFill>
                    <a:latin typeface="Lato Regular"/>
                    <a:cs typeface="Lato Regular"/>
                  </a:rPr>
                  <a:t>Delivery </a:t>
                </a:r>
                <a:endParaRPr lang="en-US" b="1" dirty="0">
                  <a:solidFill>
                    <a:schemeClr val="bg1">
                      <a:lumMod val="65000"/>
                    </a:schemeClr>
                  </a:solidFill>
                  <a:latin typeface="Lato Regular"/>
                  <a:cs typeface="Lato Regular"/>
                </a:endParaRPr>
              </a:p>
            </p:txBody>
          </p:sp>
        </p:grpSp>
      </p:grpSp>
      <p:grpSp>
        <p:nvGrpSpPr>
          <p:cNvPr id="88" name="Group 87"/>
          <p:cNvGrpSpPr/>
          <p:nvPr/>
        </p:nvGrpSpPr>
        <p:grpSpPr>
          <a:xfrm>
            <a:off x="7489565" y="2981364"/>
            <a:ext cx="3933723" cy="901072"/>
            <a:chOff x="7176417" y="2088207"/>
            <a:chExt cx="3933723" cy="901072"/>
          </a:xfrm>
        </p:grpSpPr>
        <p:sp>
          <p:nvSpPr>
            <p:cNvPr id="89" name="TextBox 88"/>
            <p:cNvSpPr txBox="1"/>
            <p:nvPr/>
          </p:nvSpPr>
          <p:spPr>
            <a:xfrm>
              <a:off x="7176417" y="2281565"/>
              <a:ext cx="901209" cy="584775"/>
            </a:xfrm>
            <a:prstGeom prst="rect">
              <a:avLst/>
            </a:prstGeom>
            <a:noFill/>
          </p:spPr>
          <p:txBody>
            <a:bodyPr wrap="none" rtlCol="0">
              <a:spAutoFit/>
            </a:bodyPr>
            <a:lstStyle/>
            <a:p>
              <a:r>
                <a:rPr lang="id-ID" sz="3200" b="1" smtClean="0">
                  <a:solidFill>
                    <a:schemeClr val="accent1"/>
                  </a:solidFill>
                </a:rPr>
                <a:t>56%</a:t>
              </a:r>
              <a:endParaRPr lang="id-ID" sz="3200" b="1" dirty="0">
                <a:solidFill>
                  <a:schemeClr val="accent1"/>
                </a:solidFill>
              </a:endParaRPr>
            </a:p>
          </p:txBody>
        </p:sp>
        <p:grpSp>
          <p:nvGrpSpPr>
            <p:cNvPr id="90" name="Group 89"/>
            <p:cNvGrpSpPr/>
            <p:nvPr/>
          </p:nvGrpSpPr>
          <p:grpSpPr>
            <a:xfrm>
              <a:off x="8074865" y="2088207"/>
              <a:ext cx="3035275" cy="901072"/>
              <a:chOff x="1874457" y="2110077"/>
              <a:chExt cx="3035275" cy="901072"/>
            </a:xfrm>
          </p:grpSpPr>
          <p:sp>
            <p:nvSpPr>
              <p:cNvPr id="91" name="TextBox 90"/>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92" name="TextBox 91"/>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1"/>
                    </a:solidFill>
                    <a:latin typeface="Lato Regular"/>
                    <a:cs typeface="Lato Regular"/>
                  </a:rPr>
                  <a:t>Timming</a:t>
                </a:r>
                <a:endParaRPr lang="en-US" b="1" dirty="0">
                  <a:solidFill>
                    <a:schemeClr val="accent1"/>
                  </a:solidFill>
                  <a:latin typeface="Lato Regular"/>
                  <a:cs typeface="Lato Regular"/>
                </a:endParaRPr>
              </a:p>
            </p:txBody>
          </p:sp>
        </p:grpSp>
      </p:grpSp>
      <p:grpSp>
        <p:nvGrpSpPr>
          <p:cNvPr id="93" name="Group 92"/>
          <p:cNvGrpSpPr/>
          <p:nvPr/>
        </p:nvGrpSpPr>
        <p:grpSpPr>
          <a:xfrm>
            <a:off x="7489565" y="4117567"/>
            <a:ext cx="3933723" cy="901072"/>
            <a:chOff x="7176417" y="2088207"/>
            <a:chExt cx="3933723" cy="901072"/>
          </a:xfrm>
        </p:grpSpPr>
        <p:sp>
          <p:nvSpPr>
            <p:cNvPr id="94" name="TextBox 93"/>
            <p:cNvSpPr txBox="1"/>
            <p:nvPr/>
          </p:nvSpPr>
          <p:spPr>
            <a:xfrm>
              <a:off x="7176417" y="2281565"/>
              <a:ext cx="901209" cy="584775"/>
            </a:xfrm>
            <a:prstGeom prst="rect">
              <a:avLst/>
            </a:prstGeom>
            <a:noFill/>
          </p:spPr>
          <p:txBody>
            <a:bodyPr wrap="none" rtlCol="0">
              <a:spAutoFit/>
            </a:bodyPr>
            <a:lstStyle/>
            <a:p>
              <a:r>
                <a:rPr lang="id-ID" sz="3200" b="1" smtClean="0">
                  <a:solidFill>
                    <a:schemeClr val="accent2"/>
                  </a:solidFill>
                </a:rPr>
                <a:t>47%</a:t>
              </a:r>
              <a:endParaRPr lang="id-ID" sz="3200" b="1" dirty="0">
                <a:solidFill>
                  <a:schemeClr val="accent2"/>
                </a:solidFill>
              </a:endParaRPr>
            </a:p>
          </p:txBody>
        </p:sp>
        <p:grpSp>
          <p:nvGrpSpPr>
            <p:cNvPr id="95" name="Group 94"/>
            <p:cNvGrpSpPr/>
            <p:nvPr/>
          </p:nvGrpSpPr>
          <p:grpSpPr>
            <a:xfrm>
              <a:off x="8074865" y="2088207"/>
              <a:ext cx="3035275" cy="901072"/>
              <a:chOff x="1874457" y="2110077"/>
              <a:chExt cx="3035275" cy="901072"/>
            </a:xfrm>
          </p:grpSpPr>
          <p:sp>
            <p:nvSpPr>
              <p:cNvPr id="96" name="TextBox 95"/>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97" name="TextBox 96"/>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2"/>
                    </a:solidFill>
                    <a:latin typeface="Lato Regular"/>
                    <a:cs typeface="Lato Regular"/>
                  </a:rPr>
                  <a:t>Document</a:t>
                </a:r>
                <a:endParaRPr lang="en-US" b="1" dirty="0">
                  <a:solidFill>
                    <a:schemeClr val="accent2"/>
                  </a:solidFill>
                  <a:latin typeface="Lato Regular"/>
                  <a:cs typeface="Lato Regular"/>
                </a:endParaRPr>
              </a:p>
            </p:txBody>
          </p:sp>
        </p:grpSp>
      </p:grpSp>
      <p:grpSp>
        <p:nvGrpSpPr>
          <p:cNvPr id="98" name="Group 97"/>
          <p:cNvGrpSpPr/>
          <p:nvPr/>
        </p:nvGrpSpPr>
        <p:grpSpPr>
          <a:xfrm>
            <a:off x="7489565" y="5130623"/>
            <a:ext cx="3933723" cy="901072"/>
            <a:chOff x="7176417" y="2088207"/>
            <a:chExt cx="3933723" cy="901072"/>
          </a:xfrm>
        </p:grpSpPr>
        <p:sp>
          <p:nvSpPr>
            <p:cNvPr id="99" name="TextBox 98"/>
            <p:cNvSpPr txBox="1"/>
            <p:nvPr/>
          </p:nvSpPr>
          <p:spPr>
            <a:xfrm>
              <a:off x="7176417" y="2281565"/>
              <a:ext cx="901209" cy="584775"/>
            </a:xfrm>
            <a:prstGeom prst="rect">
              <a:avLst/>
            </a:prstGeom>
            <a:noFill/>
          </p:spPr>
          <p:txBody>
            <a:bodyPr wrap="none" rtlCol="0">
              <a:spAutoFit/>
            </a:bodyPr>
            <a:lstStyle/>
            <a:p>
              <a:r>
                <a:rPr lang="id-ID" sz="3200" b="1" smtClean="0">
                  <a:solidFill>
                    <a:schemeClr val="accent3"/>
                  </a:solidFill>
                </a:rPr>
                <a:t>75%</a:t>
              </a:r>
              <a:endParaRPr lang="id-ID" sz="3200" b="1" dirty="0">
                <a:solidFill>
                  <a:schemeClr val="accent3"/>
                </a:solidFill>
              </a:endParaRPr>
            </a:p>
          </p:txBody>
        </p:sp>
        <p:grpSp>
          <p:nvGrpSpPr>
            <p:cNvPr id="100" name="Group 99"/>
            <p:cNvGrpSpPr/>
            <p:nvPr/>
          </p:nvGrpSpPr>
          <p:grpSpPr>
            <a:xfrm>
              <a:off x="8074865" y="2088207"/>
              <a:ext cx="3035275" cy="901072"/>
              <a:chOff x="1874457" y="2110077"/>
              <a:chExt cx="3035275" cy="901072"/>
            </a:xfrm>
          </p:grpSpPr>
          <p:sp>
            <p:nvSpPr>
              <p:cNvPr id="101" name="TextBox 100"/>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102" name="TextBox 101"/>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3"/>
                    </a:solidFill>
                    <a:latin typeface="Lato Regular"/>
                    <a:cs typeface="Lato Regular"/>
                  </a:rPr>
                  <a:t>Good Services</a:t>
                </a:r>
                <a:endParaRPr lang="en-US" b="1" dirty="0">
                  <a:solidFill>
                    <a:schemeClr val="accent3"/>
                  </a:solidFill>
                  <a:latin typeface="Lato Regular"/>
                  <a:cs typeface="Lato Regular"/>
                </a:endParaRPr>
              </a:p>
            </p:txBody>
          </p:sp>
        </p:grpSp>
      </p:grpSp>
    </p:spTree>
    <p:extLst>
      <p:ext uri="{BB962C8B-B14F-4D97-AF65-F5344CB8AC3E}">
        <p14:creationId xmlns:p14="http://schemas.microsoft.com/office/powerpoint/2010/main" val="1863272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ppt_x"/>
                                          </p:val>
                                        </p:tav>
                                        <p:tav tm="100000">
                                          <p:val>
                                            <p:strVal val="#ppt_x"/>
                                          </p:val>
                                        </p:tav>
                                      </p:tavLst>
                                    </p:anim>
                                    <p:anim calcmode="lin" valueType="num">
                                      <p:cBhvr additive="base">
                                        <p:cTn id="25"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additive="base">
                                        <p:cTn id="30" dur="500" fill="hold"/>
                                        <p:tgtEl>
                                          <p:spTgt spid="25"/>
                                        </p:tgtEl>
                                        <p:attrNameLst>
                                          <p:attrName>ppt_x</p:attrName>
                                        </p:attrNameLst>
                                      </p:cBhvr>
                                      <p:tavLst>
                                        <p:tav tm="0">
                                          <p:val>
                                            <p:strVal val="#ppt_x"/>
                                          </p:val>
                                        </p:tav>
                                        <p:tav tm="100000">
                                          <p:val>
                                            <p:strVal val="#ppt_x"/>
                                          </p:val>
                                        </p:tav>
                                      </p:tavLst>
                                    </p:anim>
                                    <p:anim calcmode="lin" valueType="num">
                                      <p:cBhvr additive="base">
                                        <p:cTn id="31"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30"/>
                                        </p:tgtEl>
                                        <p:attrNameLst>
                                          <p:attrName>style.visibility</p:attrName>
                                        </p:attrNameLst>
                                      </p:cBhvr>
                                      <p:to>
                                        <p:strVal val="visible"/>
                                      </p:to>
                                    </p:set>
                                    <p:anim calcmode="lin" valueType="num">
                                      <p:cBhvr additive="base">
                                        <p:cTn id="36" dur="500" fill="hold"/>
                                        <p:tgtEl>
                                          <p:spTgt spid="30"/>
                                        </p:tgtEl>
                                        <p:attrNameLst>
                                          <p:attrName>ppt_x</p:attrName>
                                        </p:attrNameLst>
                                      </p:cBhvr>
                                      <p:tavLst>
                                        <p:tav tm="0">
                                          <p:val>
                                            <p:strVal val="#ppt_x"/>
                                          </p:val>
                                        </p:tav>
                                        <p:tav tm="100000">
                                          <p:val>
                                            <p:strVal val="#ppt_x"/>
                                          </p:val>
                                        </p:tav>
                                      </p:tavLst>
                                    </p:anim>
                                    <p:anim calcmode="lin" valueType="num">
                                      <p:cBhvr additive="base">
                                        <p:cTn id="37"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nodeType="click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500" fill="hold"/>
                                        <p:tgtEl>
                                          <p:spTgt spid="15"/>
                                        </p:tgtEl>
                                        <p:attrNameLst>
                                          <p:attrName>ppt_x</p:attrName>
                                        </p:attrNameLst>
                                      </p:cBhvr>
                                      <p:tavLst>
                                        <p:tav tm="0">
                                          <p:val>
                                            <p:strVal val="#ppt_x"/>
                                          </p:val>
                                        </p:tav>
                                        <p:tav tm="100000">
                                          <p:val>
                                            <p:strVal val="#ppt_x"/>
                                          </p:val>
                                        </p:tav>
                                      </p:tavLst>
                                    </p:anim>
                                    <p:anim calcmode="lin" valueType="num">
                                      <p:cBhvr additive="base">
                                        <p:cTn id="43" dur="500" fill="hold"/>
                                        <p:tgtEl>
                                          <p:spTgt spid="15"/>
                                        </p:tgtEl>
                                        <p:attrNameLst>
                                          <p:attrName>ppt_y</p:attrName>
                                        </p:attrNameLst>
                                      </p:cBhvr>
                                      <p:tavLst>
                                        <p:tav tm="0">
                                          <p:val>
                                            <p:strVal val="1+#ppt_h/2"/>
                                          </p:val>
                                        </p:tav>
                                        <p:tav tm="100000">
                                          <p:val>
                                            <p:strVal val="#ppt_y"/>
                                          </p:val>
                                        </p:tav>
                                      </p:tavLst>
                                    </p:anim>
                                  </p:childTnLst>
                                </p:cTn>
                              </p:par>
                              <p:par>
                                <p:cTn id="44" presetID="10" presetClass="entr" presetSubtype="0" fill="hold"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nodeType="with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500"/>
                                        <p:tgtEl>
                                          <p:spTgt spid="52"/>
                                        </p:tgtEl>
                                      </p:cBhvr>
                                    </p:animEffect>
                                  </p:childTnLst>
                                </p:cTn>
                              </p:par>
                              <p:par>
                                <p:cTn id="50" presetID="10" presetClass="entr" presetSubtype="0" fill="hold"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500"/>
                                        <p:tgtEl>
                                          <p:spTgt spid="49"/>
                                        </p:tgtEl>
                                      </p:cBhvr>
                                    </p:animEffect>
                                  </p:childTnLst>
                                </p:cTn>
                              </p:par>
                              <p:par>
                                <p:cTn id="53" presetID="10" presetClass="entr" presetSubtype="0"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childTnLst>
                          </p:cTn>
                        </p:par>
                        <p:par>
                          <p:cTn id="56" fill="hold">
                            <p:stCondLst>
                              <p:cond delay="500"/>
                            </p:stCondLst>
                            <p:childTnLst>
                              <p:par>
                                <p:cTn id="57" presetID="53" presetClass="entr" presetSubtype="16" fill="hold" grpId="0" nodeType="afterEffect">
                                  <p:stCondLst>
                                    <p:cond delay="0"/>
                                  </p:stCondLst>
                                  <p:childTnLst>
                                    <p:set>
                                      <p:cBhvr>
                                        <p:cTn id="58" dur="1" fill="hold">
                                          <p:stCondLst>
                                            <p:cond delay="0"/>
                                          </p:stCondLst>
                                        </p:cTn>
                                        <p:tgtEl>
                                          <p:spTgt spid="61"/>
                                        </p:tgtEl>
                                        <p:attrNameLst>
                                          <p:attrName>style.visibility</p:attrName>
                                        </p:attrNameLst>
                                      </p:cBhvr>
                                      <p:to>
                                        <p:strVal val="visible"/>
                                      </p:to>
                                    </p:set>
                                    <p:anim calcmode="lin" valueType="num">
                                      <p:cBhvr>
                                        <p:cTn id="59" dur="500" fill="hold"/>
                                        <p:tgtEl>
                                          <p:spTgt spid="61"/>
                                        </p:tgtEl>
                                        <p:attrNameLst>
                                          <p:attrName>ppt_w</p:attrName>
                                        </p:attrNameLst>
                                      </p:cBhvr>
                                      <p:tavLst>
                                        <p:tav tm="0">
                                          <p:val>
                                            <p:fltVal val="0"/>
                                          </p:val>
                                        </p:tav>
                                        <p:tav tm="100000">
                                          <p:val>
                                            <p:strVal val="#ppt_w"/>
                                          </p:val>
                                        </p:tav>
                                      </p:tavLst>
                                    </p:anim>
                                    <p:anim calcmode="lin" valueType="num">
                                      <p:cBhvr>
                                        <p:cTn id="60" dur="500" fill="hold"/>
                                        <p:tgtEl>
                                          <p:spTgt spid="61"/>
                                        </p:tgtEl>
                                        <p:attrNameLst>
                                          <p:attrName>ppt_h</p:attrName>
                                        </p:attrNameLst>
                                      </p:cBhvr>
                                      <p:tavLst>
                                        <p:tav tm="0">
                                          <p:val>
                                            <p:fltVal val="0"/>
                                          </p:val>
                                        </p:tav>
                                        <p:tav tm="100000">
                                          <p:val>
                                            <p:strVal val="#ppt_h"/>
                                          </p:val>
                                        </p:tav>
                                      </p:tavLst>
                                    </p:anim>
                                    <p:animEffect transition="in" filter="fade">
                                      <p:cBhvr>
                                        <p:cTn id="61" dur="500"/>
                                        <p:tgtEl>
                                          <p:spTgt spid="61"/>
                                        </p:tgtEl>
                                      </p:cBhvr>
                                    </p:animEffect>
                                  </p:childTnLst>
                                </p:cTn>
                              </p:par>
                            </p:childTnLst>
                          </p:cTn>
                        </p:par>
                        <p:par>
                          <p:cTn id="62" fill="hold">
                            <p:stCondLst>
                              <p:cond delay="1000"/>
                            </p:stCondLst>
                            <p:childTnLst>
                              <p:par>
                                <p:cTn id="63" presetID="53" presetClass="entr" presetSubtype="16" fill="hold" nodeType="afterEffect">
                                  <p:stCondLst>
                                    <p:cond delay="0"/>
                                  </p:stCondLst>
                                  <p:childTnLst>
                                    <p:set>
                                      <p:cBhvr>
                                        <p:cTn id="64" dur="1" fill="hold">
                                          <p:stCondLst>
                                            <p:cond delay="0"/>
                                          </p:stCondLst>
                                        </p:cTn>
                                        <p:tgtEl>
                                          <p:spTgt spid="62"/>
                                        </p:tgtEl>
                                        <p:attrNameLst>
                                          <p:attrName>style.visibility</p:attrName>
                                        </p:attrNameLst>
                                      </p:cBhvr>
                                      <p:to>
                                        <p:strVal val="visible"/>
                                      </p:to>
                                    </p:set>
                                    <p:anim calcmode="lin" valueType="num">
                                      <p:cBhvr>
                                        <p:cTn id="65" dur="500" fill="hold"/>
                                        <p:tgtEl>
                                          <p:spTgt spid="62"/>
                                        </p:tgtEl>
                                        <p:attrNameLst>
                                          <p:attrName>ppt_w</p:attrName>
                                        </p:attrNameLst>
                                      </p:cBhvr>
                                      <p:tavLst>
                                        <p:tav tm="0">
                                          <p:val>
                                            <p:fltVal val="0"/>
                                          </p:val>
                                        </p:tav>
                                        <p:tav tm="100000">
                                          <p:val>
                                            <p:strVal val="#ppt_w"/>
                                          </p:val>
                                        </p:tav>
                                      </p:tavLst>
                                    </p:anim>
                                    <p:anim calcmode="lin" valueType="num">
                                      <p:cBhvr>
                                        <p:cTn id="66" dur="500" fill="hold"/>
                                        <p:tgtEl>
                                          <p:spTgt spid="62"/>
                                        </p:tgtEl>
                                        <p:attrNameLst>
                                          <p:attrName>ppt_h</p:attrName>
                                        </p:attrNameLst>
                                      </p:cBhvr>
                                      <p:tavLst>
                                        <p:tav tm="0">
                                          <p:val>
                                            <p:fltVal val="0"/>
                                          </p:val>
                                        </p:tav>
                                        <p:tav tm="100000">
                                          <p:val>
                                            <p:strVal val="#ppt_h"/>
                                          </p:val>
                                        </p:tav>
                                      </p:tavLst>
                                    </p:anim>
                                    <p:animEffect transition="in" filter="fade">
                                      <p:cBhvr>
                                        <p:cTn id="67" dur="500"/>
                                        <p:tgtEl>
                                          <p:spTgt spid="62"/>
                                        </p:tgtEl>
                                      </p:cBhvr>
                                    </p:animEffect>
                                  </p:childTnLst>
                                </p:cTn>
                              </p:par>
                            </p:childTnLst>
                          </p:cTn>
                        </p:par>
                        <p:par>
                          <p:cTn id="68" fill="hold">
                            <p:stCondLst>
                              <p:cond delay="1500"/>
                            </p:stCondLst>
                            <p:childTnLst>
                              <p:par>
                                <p:cTn id="69" presetID="53" presetClass="entr" presetSubtype="16" fill="hold" nodeType="afterEffect">
                                  <p:stCondLst>
                                    <p:cond delay="0"/>
                                  </p:stCondLst>
                                  <p:childTnLst>
                                    <p:set>
                                      <p:cBhvr>
                                        <p:cTn id="70" dur="1" fill="hold">
                                          <p:stCondLst>
                                            <p:cond delay="0"/>
                                          </p:stCondLst>
                                        </p:cTn>
                                        <p:tgtEl>
                                          <p:spTgt spid="72"/>
                                        </p:tgtEl>
                                        <p:attrNameLst>
                                          <p:attrName>style.visibility</p:attrName>
                                        </p:attrNameLst>
                                      </p:cBhvr>
                                      <p:to>
                                        <p:strVal val="visible"/>
                                      </p:to>
                                    </p:set>
                                    <p:anim calcmode="lin" valueType="num">
                                      <p:cBhvr>
                                        <p:cTn id="71" dur="500" fill="hold"/>
                                        <p:tgtEl>
                                          <p:spTgt spid="72"/>
                                        </p:tgtEl>
                                        <p:attrNameLst>
                                          <p:attrName>ppt_w</p:attrName>
                                        </p:attrNameLst>
                                      </p:cBhvr>
                                      <p:tavLst>
                                        <p:tav tm="0">
                                          <p:val>
                                            <p:fltVal val="0"/>
                                          </p:val>
                                        </p:tav>
                                        <p:tav tm="100000">
                                          <p:val>
                                            <p:strVal val="#ppt_w"/>
                                          </p:val>
                                        </p:tav>
                                      </p:tavLst>
                                    </p:anim>
                                    <p:anim calcmode="lin" valueType="num">
                                      <p:cBhvr>
                                        <p:cTn id="72" dur="500" fill="hold"/>
                                        <p:tgtEl>
                                          <p:spTgt spid="72"/>
                                        </p:tgtEl>
                                        <p:attrNameLst>
                                          <p:attrName>ppt_h</p:attrName>
                                        </p:attrNameLst>
                                      </p:cBhvr>
                                      <p:tavLst>
                                        <p:tav tm="0">
                                          <p:val>
                                            <p:fltVal val="0"/>
                                          </p:val>
                                        </p:tav>
                                        <p:tav tm="100000">
                                          <p:val>
                                            <p:strVal val="#ppt_h"/>
                                          </p:val>
                                        </p:tav>
                                      </p:tavLst>
                                    </p:anim>
                                    <p:animEffect transition="in" filter="fade">
                                      <p:cBhvr>
                                        <p:cTn id="73" dur="500"/>
                                        <p:tgtEl>
                                          <p:spTgt spid="72"/>
                                        </p:tgtEl>
                                      </p:cBhvr>
                                    </p:animEffect>
                                  </p:childTnLst>
                                </p:cTn>
                              </p:par>
                            </p:childTnLst>
                          </p:cTn>
                        </p:par>
                        <p:par>
                          <p:cTn id="74" fill="hold">
                            <p:stCondLst>
                              <p:cond delay="2000"/>
                            </p:stCondLst>
                            <p:childTnLst>
                              <p:par>
                                <p:cTn id="75" presetID="53" presetClass="entr" presetSubtype="16"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 calcmode="lin" valueType="num">
                                      <p:cBhvr>
                                        <p:cTn id="77" dur="500" fill="hold"/>
                                        <p:tgtEl>
                                          <p:spTgt spid="82"/>
                                        </p:tgtEl>
                                        <p:attrNameLst>
                                          <p:attrName>ppt_w</p:attrName>
                                        </p:attrNameLst>
                                      </p:cBhvr>
                                      <p:tavLst>
                                        <p:tav tm="0">
                                          <p:val>
                                            <p:fltVal val="0"/>
                                          </p:val>
                                        </p:tav>
                                        <p:tav tm="100000">
                                          <p:val>
                                            <p:strVal val="#ppt_w"/>
                                          </p:val>
                                        </p:tav>
                                      </p:tavLst>
                                    </p:anim>
                                    <p:anim calcmode="lin" valueType="num">
                                      <p:cBhvr>
                                        <p:cTn id="78" dur="500" fill="hold"/>
                                        <p:tgtEl>
                                          <p:spTgt spid="82"/>
                                        </p:tgtEl>
                                        <p:attrNameLst>
                                          <p:attrName>ppt_h</p:attrName>
                                        </p:attrNameLst>
                                      </p:cBhvr>
                                      <p:tavLst>
                                        <p:tav tm="0">
                                          <p:val>
                                            <p:fltVal val="0"/>
                                          </p:val>
                                        </p:tav>
                                        <p:tav tm="100000">
                                          <p:val>
                                            <p:strVal val="#ppt_h"/>
                                          </p:val>
                                        </p:tav>
                                      </p:tavLst>
                                    </p:anim>
                                    <p:animEffect transition="in" filter="fade">
                                      <p:cBhvr>
                                        <p:cTn id="79"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1" grpId="0" animBg="1"/>
      <p:bldP spid="8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5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356" y="4799391"/>
            <a:ext cx="8896948" cy="2310113"/>
          </a:xfrm>
          <a:prstGeom prst="rect">
            <a:avLst/>
          </a:prstGeom>
        </p:spPr>
      </p:pic>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Media Sharing</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46</a:t>
              </a:fld>
              <a:endParaRPr lang="en-US" sz="1000" dirty="0">
                <a:solidFill>
                  <a:schemeClr val="bg1"/>
                </a:solidFill>
                <a:latin typeface="Lato" pitchFamily="34" charset="0"/>
              </a:endParaRPr>
            </a:p>
          </p:txBody>
        </p:sp>
      </p:grpSp>
      <p:grpSp>
        <p:nvGrpSpPr>
          <p:cNvPr id="9" name="Group 118"/>
          <p:cNvGrpSpPr>
            <a:grpSpLocks noChangeAspect="1"/>
          </p:cNvGrpSpPr>
          <p:nvPr/>
        </p:nvGrpSpPr>
        <p:grpSpPr bwMode="auto">
          <a:xfrm>
            <a:off x="1164887" y="1852991"/>
            <a:ext cx="5527675" cy="4424363"/>
            <a:chOff x="2100" y="1068"/>
            <a:chExt cx="3482" cy="2787"/>
          </a:xfrm>
        </p:grpSpPr>
        <p:sp>
          <p:nvSpPr>
            <p:cNvPr id="10" name="Freeform 119"/>
            <p:cNvSpPr>
              <a:spLocks/>
            </p:cNvSpPr>
            <p:nvPr/>
          </p:nvSpPr>
          <p:spPr bwMode="auto">
            <a:xfrm>
              <a:off x="2100" y="2242"/>
              <a:ext cx="3482" cy="1613"/>
            </a:xfrm>
            <a:custGeom>
              <a:avLst/>
              <a:gdLst>
                <a:gd name="T0" fmla="*/ 1565 w 1864"/>
                <a:gd name="T1" fmla="*/ 109 h 863"/>
                <a:gd name="T2" fmla="*/ 932 w 1864"/>
                <a:gd name="T3" fmla="*/ 0 h 863"/>
                <a:gd name="T4" fmla="*/ 299 w 1864"/>
                <a:gd name="T5" fmla="*/ 109 h 863"/>
                <a:gd name="T6" fmla="*/ 1 w 1864"/>
                <a:gd name="T7" fmla="*/ 330 h 863"/>
                <a:gd name="T8" fmla="*/ 0 w 1864"/>
                <a:gd name="T9" fmla="*/ 434 h 863"/>
                <a:gd name="T10" fmla="*/ 299 w 1864"/>
                <a:gd name="T11" fmla="*/ 754 h 863"/>
                <a:gd name="T12" fmla="*/ 932 w 1864"/>
                <a:gd name="T13" fmla="*/ 863 h 863"/>
                <a:gd name="T14" fmla="*/ 1565 w 1864"/>
                <a:gd name="T15" fmla="*/ 754 h 863"/>
                <a:gd name="T16" fmla="*/ 1864 w 1864"/>
                <a:gd name="T17" fmla="*/ 434 h 863"/>
                <a:gd name="T18" fmla="*/ 1864 w 1864"/>
                <a:gd name="T19" fmla="*/ 330 h 863"/>
                <a:gd name="T20" fmla="*/ 1565 w 1864"/>
                <a:gd name="T21" fmla="*/ 10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4" h="863">
                  <a:moveTo>
                    <a:pt x="1565" y="109"/>
                  </a:moveTo>
                  <a:cubicBezTo>
                    <a:pt x="1395" y="39"/>
                    <a:pt x="1170" y="0"/>
                    <a:pt x="932" y="0"/>
                  </a:cubicBezTo>
                  <a:cubicBezTo>
                    <a:pt x="694" y="0"/>
                    <a:pt x="469" y="39"/>
                    <a:pt x="299" y="109"/>
                  </a:cubicBezTo>
                  <a:cubicBezTo>
                    <a:pt x="154" y="169"/>
                    <a:pt x="1" y="330"/>
                    <a:pt x="1" y="330"/>
                  </a:cubicBezTo>
                  <a:cubicBezTo>
                    <a:pt x="1" y="330"/>
                    <a:pt x="0" y="401"/>
                    <a:pt x="0" y="434"/>
                  </a:cubicBezTo>
                  <a:cubicBezTo>
                    <a:pt x="0" y="563"/>
                    <a:pt x="106" y="673"/>
                    <a:pt x="299" y="754"/>
                  </a:cubicBezTo>
                  <a:cubicBezTo>
                    <a:pt x="469" y="824"/>
                    <a:pt x="694" y="863"/>
                    <a:pt x="932" y="863"/>
                  </a:cubicBezTo>
                  <a:cubicBezTo>
                    <a:pt x="1170" y="863"/>
                    <a:pt x="1395" y="824"/>
                    <a:pt x="1565" y="754"/>
                  </a:cubicBezTo>
                  <a:cubicBezTo>
                    <a:pt x="1758" y="673"/>
                    <a:pt x="1864" y="563"/>
                    <a:pt x="1864" y="434"/>
                  </a:cubicBezTo>
                  <a:cubicBezTo>
                    <a:pt x="1864" y="393"/>
                    <a:pt x="1864" y="330"/>
                    <a:pt x="1864" y="330"/>
                  </a:cubicBezTo>
                  <a:cubicBezTo>
                    <a:pt x="1864" y="330"/>
                    <a:pt x="1697" y="164"/>
                    <a:pt x="1565" y="109"/>
                  </a:cubicBezTo>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21"/>
            <p:cNvSpPr>
              <a:spLocks/>
            </p:cNvSpPr>
            <p:nvPr/>
          </p:nvSpPr>
          <p:spPr bwMode="auto">
            <a:xfrm>
              <a:off x="2100" y="2091"/>
              <a:ext cx="3482" cy="1622"/>
            </a:xfrm>
            <a:custGeom>
              <a:avLst/>
              <a:gdLst>
                <a:gd name="T0" fmla="*/ 1565 w 1864"/>
                <a:gd name="T1" fmla="*/ 110 h 868"/>
                <a:gd name="T2" fmla="*/ 932 w 1864"/>
                <a:gd name="T3" fmla="*/ 0 h 868"/>
                <a:gd name="T4" fmla="*/ 299 w 1864"/>
                <a:gd name="T5" fmla="*/ 110 h 868"/>
                <a:gd name="T6" fmla="*/ 0 w 1864"/>
                <a:gd name="T7" fmla="*/ 434 h 868"/>
                <a:gd name="T8" fmla="*/ 299 w 1864"/>
                <a:gd name="T9" fmla="*/ 759 h 868"/>
                <a:gd name="T10" fmla="*/ 932 w 1864"/>
                <a:gd name="T11" fmla="*/ 868 h 868"/>
                <a:gd name="T12" fmla="*/ 1565 w 1864"/>
                <a:gd name="T13" fmla="*/ 759 h 868"/>
                <a:gd name="T14" fmla="*/ 1864 w 1864"/>
                <a:gd name="T15" fmla="*/ 434 h 868"/>
                <a:gd name="T16" fmla="*/ 1565 w 1864"/>
                <a:gd name="T17" fmla="*/ 11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4" h="868">
                  <a:moveTo>
                    <a:pt x="1565" y="110"/>
                  </a:moveTo>
                  <a:cubicBezTo>
                    <a:pt x="1395" y="39"/>
                    <a:pt x="1170" y="0"/>
                    <a:pt x="932" y="0"/>
                  </a:cubicBezTo>
                  <a:cubicBezTo>
                    <a:pt x="694" y="0"/>
                    <a:pt x="469" y="39"/>
                    <a:pt x="299" y="110"/>
                  </a:cubicBezTo>
                  <a:cubicBezTo>
                    <a:pt x="106" y="190"/>
                    <a:pt x="0" y="305"/>
                    <a:pt x="0" y="434"/>
                  </a:cubicBezTo>
                  <a:cubicBezTo>
                    <a:pt x="0" y="563"/>
                    <a:pt x="106" y="679"/>
                    <a:pt x="299" y="759"/>
                  </a:cubicBezTo>
                  <a:cubicBezTo>
                    <a:pt x="469" y="829"/>
                    <a:pt x="694" y="868"/>
                    <a:pt x="932" y="868"/>
                  </a:cubicBezTo>
                  <a:cubicBezTo>
                    <a:pt x="1170" y="868"/>
                    <a:pt x="1395" y="829"/>
                    <a:pt x="1565" y="759"/>
                  </a:cubicBezTo>
                  <a:cubicBezTo>
                    <a:pt x="1758" y="679"/>
                    <a:pt x="1864" y="563"/>
                    <a:pt x="1864" y="434"/>
                  </a:cubicBezTo>
                  <a:cubicBezTo>
                    <a:pt x="1864" y="305"/>
                    <a:pt x="1758" y="190"/>
                    <a:pt x="1565" y="110"/>
                  </a:cubicBezTo>
                </a:path>
              </a:pathLst>
            </a:custGeo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path path="circle">
                <a:fillToRect r="100000" b="100000"/>
              </a:path>
              <a:tileRect l="-100000" t="-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2"/>
            <p:cNvSpPr>
              <a:spLocks/>
            </p:cNvSpPr>
            <p:nvPr/>
          </p:nvSpPr>
          <p:spPr bwMode="auto">
            <a:xfrm>
              <a:off x="3299" y="1676"/>
              <a:ext cx="2134" cy="1779"/>
            </a:xfrm>
            <a:custGeom>
              <a:avLst/>
              <a:gdLst>
                <a:gd name="T0" fmla="*/ 290 w 1142"/>
                <a:gd name="T1" fmla="*/ 623 h 952"/>
                <a:gd name="T2" fmla="*/ 302 w 1142"/>
                <a:gd name="T3" fmla="*/ 637 h 952"/>
                <a:gd name="T4" fmla="*/ 556 w 1142"/>
                <a:gd name="T5" fmla="*/ 952 h 952"/>
                <a:gd name="T6" fmla="*/ 1142 w 1142"/>
                <a:gd name="T7" fmla="*/ 616 h 952"/>
                <a:gd name="T8" fmla="*/ 1142 w 1142"/>
                <a:gd name="T9" fmla="*/ 325 h 952"/>
                <a:gd name="T10" fmla="*/ 4 w 1142"/>
                <a:gd name="T11" fmla="*/ 0 h 952"/>
                <a:gd name="T12" fmla="*/ 0 w 1142"/>
                <a:gd name="T13" fmla="*/ 285 h 952"/>
                <a:gd name="T14" fmla="*/ 290 w 1142"/>
                <a:gd name="T15" fmla="*/ 623 h 9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2" h="952">
                  <a:moveTo>
                    <a:pt x="290" y="623"/>
                  </a:moveTo>
                  <a:cubicBezTo>
                    <a:pt x="290" y="623"/>
                    <a:pt x="294" y="627"/>
                    <a:pt x="302" y="637"/>
                  </a:cubicBezTo>
                  <a:cubicBezTo>
                    <a:pt x="328" y="669"/>
                    <a:pt x="402" y="759"/>
                    <a:pt x="556" y="952"/>
                  </a:cubicBezTo>
                  <a:cubicBezTo>
                    <a:pt x="896" y="906"/>
                    <a:pt x="1142" y="773"/>
                    <a:pt x="1142" y="616"/>
                  </a:cubicBezTo>
                  <a:cubicBezTo>
                    <a:pt x="1142" y="541"/>
                    <a:pt x="1142" y="325"/>
                    <a:pt x="1142" y="325"/>
                  </a:cubicBezTo>
                  <a:cubicBezTo>
                    <a:pt x="4" y="0"/>
                    <a:pt x="4" y="0"/>
                    <a:pt x="4" y="0"/>
                  </a:cubicBezTo>
                  <a:cubicBezTo>
                    <a:pt x="0" y="285"/>
                    <a:pt x="0" y="285"/>
                    <a:pt x="0" y="285"/>
                  </a:cubicBezTo>
                  <a:cubicBezTo>
                    <a:pt x="290" y="623"/>
                    <a:pt x="290" y="623"/>
                    <a:pt x="290" y="623"/>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3"/>
            <p:cNvSpPr>
              <a:spLocks/>
            </p:cNvSpPr>
            <p:nvPr/>
          </p:nvSpPr>
          <p:spPr bwMode="auto">
            <a:xfrm>
              <a:off x="3296" y="1638"/>
              <a:ext cx="2137" cy="1290"/>
            </a:xfrm>
            <a:custGeom>
              <a:avLst/>
              <a:gdLst>
                <a:gd name="T0" fmla="*/ 292 w 1144"/>
                <a:gd name="T1" fmla="*/ 360 h 690"/>
                <a:gd name="T2" fmla="*/ 304 w 1144"/>
                <a:gd name="T3" fmla="*/ 374 h 690"/>
                <a:gd name="T4" fmla="*/ 558 w 1144"/>
                <a:gd name="T5" fmla="*/ 690 h 690"/>
                <a:gd name="T6" fmla="*/ 1144 w 1144"/>
                <a:gd name="T7" fmla="*/ 354 h 690"/>
                <a:gd name="T8" fmla="*/ 292 w 1144"/>
                <a:gd name="T9" fmla="*/ 0 h 690"/>
                <a:gd name="T10" fmla="*/ 0 w 1144"/>
                <a:gd name="T11" fmla="*/ 21 h 690"/>
                <a:gd name="T12" fmla="*/ 292 w 1144"/>
                <a:gd name="T13" fmla="*/ 360 h 690"/>
              </a:gdLst>
              <a:ahLst/>
              <a:cxnLst>
                <a:cxn ang="0">
                  <a:pos x="T0" y="T1"/>
                </a:cxn>
                <a:cxn ang="0">
                  <a:pos x="T2" y="T3"/>
                </a:cxn>
                <a:cxn ang="0">
                  <a:pos x="T4" y="T5"/>
                </a:cxn>
                <a:cxn ang="0">
                  <a:pos x="T6" y="T7"/>
                </a:cxn>
                <a:cxn ang="0">
                  <a:pos x="T8" y="T9"/>
                </a:cxn>
                <a:cxn ang="0">
                  <a:pos x="T10" y="T11"/>
                </a:cxn>
                <a:cxn ang="0">
                  <a:pos x="T12" y="T13"/>
                </a:cxn>
              </a:cxnLst>
              <a:rect l="0" t="0" r="r" b="b"/>
              <a:pathLst>
                <a:path w="1144" h="690">
                  <a:moveTo>
                    <a:pt x="292" y="360"/>
                  </a:moveTo>
                  <a:cubicBezTo>
                    <a:pt x="292" y="360"/>
                    <a:pt x="296" y="364"/>
                    <a:pt x="304" y="374"/>
                  </a:cubicBezTo>
                  <a:cubicBezTo>
                    <a:pt x="330" y="406"/>
                    <a:pt x="404" y="496"/>
                    <a:pt x="558" y="690"/>
                  </a:cubicBezTo>
                  <a:cubicBezTo>
                    <a:pt x="898" y="643"/>
                    <a:pt x="1144" y="511"/>
                    <a:pt x="1144" y="354"/>
                  </a:cubicBezTo>
                  <a:cubicBezTo>
                    <a:pt x="1144" y="158"/>
                    <a:pt x="762" y="0"/>
                    <a:pt x="292" y="0"/>
                  </a:cubicBezTo>
                  <a:cubicBezTo>
                    <a:pt x="189" y="0"/>
                    <a:pt x="91" y="7"/>
                    <a:pt x="0" y="21"/>
                  </a:cubicBezTo>
                  <a:cubicBezTo>
                    <a:pt x="292" y="360"/>
                    <a:pt x="292" y="360"/>
                    <a:pt x="292" y="36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24"/>
            <p:cNvSpPr>
              <a:spLocks/>
            </p:cNvSpPr>
            <p:nvPr/>
          </p:nvSpPr>
          <p:spPr bwMode="auto">
            <a:xfrm>
              <a:off x="2505" y="1668"/>
              <a:ext cx="1336" cy="1164"/>
            </a:xfrm>
            <a:custGeom>
              <a:avLst/>
              <a:gdLst>
                <a:gd name="T0" fmla="*/ 0 w 715"/>
                <a:gd name="T1" fmla="*/ 424 h 623"/>
                <a:gd name="T2" fmla="*/ 4 w 715"/>
                <a:gd name="T3" fmla="*/ 0 h 623"/>
                <a:gd name="T4" fmla="*/ 715 w 715"/>
                <a:gd name="T5" fmla="*/ 197 h 623"/>
                <a:gd name="T6" fmla="*/ 715 w 715"/>
                <a:gd name="T7" fmla="*/ 623 h 623"/>
                <a:gd name="T8" fmla="*/ 0 w 715"/>
                <a:gd name="T9" fmla="*/ 424 h 623"/>
              </a:gdLst>
              <a:ahLst/>
              <a:cxnLst>
                <a:cxn ang="0">
                  <a:pos x="T0" y="T1"/>
                </a:cxn>
                <a:cxn ang="0">
                  <a:pos x="T2" y="T3"/>
                </a:cxn>
                <a:cxn ang="0">
                  <a:pos x="T4" y="T5"/>
                </a:cxn>
                <a:cxn ang="0">
                  <a:pos x="T6" y="T7"/>
                </a:cxn>
                <a:cxn ang="0">
                  <a:pos x="T8" y="T9"/>
                </a:cxn>
              </a:cxnLst>
              <a:rect l="0" t="0" r="r" b="b"/>
              <a:pathLst>
                <a:path w="715" h="623">
                  <a:moveTo>
                    <a:pt x="0" y="424"/>
                  </a:moveTo>
                  <a:cubicBezTo>
                    <a:pt x="4" y="0"/>
                    <a:pt x="4" y="0"/>
                    <a:pt x="4" y="0"/>
                  </a:cubicBezTo>
                  <a:cubicBezTo>
                    <a:pt x="715" y="197"/>
                    <a:pt x="715" y="197"/>
                    <a:pt x="715" y="197"/>
                  </a:cubicBezTo>
                  <a:cubicBezTo>
                    <a:pt x="715" y="623"/>
                    <a:pt x="715" y="623"/>
                    <a:pt x="715" y="623"/>
                  </a:cubicBezTo>
                  <a:cubicBezTo>
                    <a:pt x="715" y="623"/>
                    <a:pt x="367" y="526"/>
                    <a:pt x="0" y="424"/>
                  </a:cubicBezTo>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25"/>
            <p:cNvSpPr>
              <a:spLocks/>
            </p:cNvSpPr>
            <p:nvPr/>
          </p:nvSpPr>
          <p:spPr bwMode="auto">
            <a:xfrm>
              <a:off x="2250" y="2279"/>
              <a:ext cx="1591" cy="1172"/>
            </a:xfrm>
            <a:custGeom>
              <a:avLst/>
              <a:gdLst>
                <a:gd name="T0" fmla="*/ 568 w 852"/>
                <a:gd name="T1" fmla="*/ 627 h 627"/>
                <a:gd name="T2" fmla="*/ 0 w 852"/>
                <a:gd name="T3" fmla="*/ 293 h 627"/>
                <a:gd name="T4" fmla="*/ 1 w 852"/>
                <a:gd name="T5" fmla="*/ 0 h 627"/>
                <a:gd name="T6" fmla="*/ 137 w 852"/>
                <a:gd name="T7" fmla="*/ 101 h 627"/>
                <a:gd name="T8" fmla="*/ 852 w 852"/>
                <a:gd name="T9" fmla="*/ 21 h 627"/>
                <a:gd name="T10" fmla="*/ 852 w 852"/>
                <a:gd name="T11" fmla="*/ 304 h 627"/>
                <a:gd name="T12" fmla="*/ 568 w 852"/>
                <a:gd name="T13" fmla="*/ 627 h 627"/>
              </a:gdLst>
              <a:ahLst/>
              <a:cxnLst>
                <a:cxn ang="0">
                  <a:pos x="T0" y="T1"/>
                </a:cxn>
                <a:cxn ang="0">
                  <a:pos x="T2" y="T3"/>
                </a:cxn>
                <a:cxn ang="0">
                  <a:pos x="T4" y="T5"/>
                </a:cxn>
                <a:cxn ang="0">
                  <a:pos x="T6" y="T7"/>
                </a:cxn>
                <a:cxn ang="0">
                  <a:pos x="T8" y="T9"/>
                </a:cxn>
                <a:cxn ang="0">
                  <a:pos x="T10" y="T11"/>
                </a:cxn>
                <a:cxn ang="0">
                  <a:pos x="T12" y="T13"/>
                </a:cxn>
              </a:cxnLst>
              <a:rect l="0" t="0" r="r" b="b"/>
              <a:pathLst>
                <a:path w="852" h="627">
                  <a:moveTo>
                    <a:pt x="568" y="627"/>
                  </a:moveTo>
                  <a:cubicBezTo>
                    <a:pt x="237" y="578"/>
                    <a:pt x="0" y="447"/>
                    <a:pt x="0" y="293"/>
                  </a:cubicBezTo>
                  <a:cubicBezTo>
                    <a:pt x="0" y="250"/>
                    <a:pt x="1" y="0"/>
                    <a:pt x="1" y="0"/>
                  </a:cubicBezTo>
                  <a:cubicBezTo>
                    <a:pt x="1" y="0"/>
                    <a:pt x="103" y="122"/>
                    <a:pt x="137" y="101"/>
                  </a:cubicBezTo>
                  <a:cubicBezTo>
                    <a:pt x="134" y="100"/>
                    <a:pt x="852" y="21"/>
                    <a:pt x="852" y="21"/>
                  </a:cubicBezTo>
                  <a:cubicBezTo>
                    <a:pt x="852" y="304"/>
                    <a:pt x="852" y="304"/>
                    <a:pt x="852" y="304"/>
                  </a:cubicBezTo>
                  <a:cubicBezTo>
                    <a:pt x="568" y="627"/>
                    <a:pt x="568" y="627"/>
                    <a:pt x="568" y="627"/>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6"/>
            <p:cNvSpPr>
              <a:spLocks/>
            </p:cNvSpPr>
            <p:nvPr/>
          </p:nvSpPr>
          <p:spPr bwMode="auto">
            <a:xfrm>
              <a:off x="3311" y="2848"/>
              <a:ext cx="1031" cy="641"/>
            </a:xfrm>
            <a:custGeom>
              <a:avLst/>
              <a:gdLst>
                <a:gd name="T0" fmla="*/ 284 w 552"/>
                <a:gd name="T1" fmla="*/ 0 h 343"/>
                <a:gd name="T2" fmla="*/ 552 w 552"/>
                <a:gd name="T3" fmla="*/ 148 h 343"/>
                <a:gd name="T4" fmla="*/ 552 w 552"/>
                <a:gd name="T5" fmla="*/ 325 h 343"/>
                <a:gd name="T6" fmla="*/ 284 w 552"/>
                <a:gd name="T7" fmla="*/ 343 h 343"/>
                <a:gd name="T8" fmla="*/ 0 w 552"/>
                <a:gd name="T9" fmla="*/ 323 h 343"/>
                <a:gd name="T10" fmla="*/ 2 w 552"/>
                <a:gd name="T11" fmla="*/ 146 h 343"/>
                <a:gd name="T12" fmla="*/ 284 w 552"/>
                <a:gd name="T13" fmla="*/ 0 h 343"/>
              </a:gdLst>
              <a:ahLst/>
              <a:cxnLst>
                <a:cxn ang="0">
                  <a:pos x="T0" y="T1"/>
                </a:cxn>
                <a:cxn ang="0">
                  <a:pos x="T2" y="T3"/>
                </a:cxn>
                <a:cxn ang="0">
                  <a:pos x="T4" y="T5"/>
                </a:cxn>
                <a:cxn ang="0">
                  <a:pos x="T6" y="T7"/>
                </a:cxn>
                <a:cxn ang="0">
                  <a:pos x="T8" y="T9"/>
                </a:cxn>
                <a:cxn ang="0">
                  <a:pos x="T10" y="T11"/>
                </a:cxn>
                <a:cxn ang="0">
                  <a:pos x="T12" y="T13"/>
                </a:cxn>
              </a:cxnLst>
              <a:rect l="0" t="0" r="r" b="b"/>
              <a:pathLst>
                <a:path w="552" h="343">
                  <a:moveTo>
                    <a:pt x="284" y="0"/>
                  </a:moveTo>
                  <a:cubicBezTo>
                    <a:pt x="552" y="148"/>
                    <a:pt x="552" y="148"/>
                    <a:pt x="552" y="148"/>
                  </a:cubicBezTo>
                  <a:cubicBezTo>
                    <a:pt x="552" y="325"/>
                    <a:pt x="552" y="325"/>
                    <a:pt x="552" y="325"/>
                  </a:cubicBezTo>
                  <a:cubicBezTo>
                    <a:pt x="468" y="337"/>
                    <a:pt x="378" y="343"/>
                    <a:pt x="284" y="343"/>
                  </a:cubicBezTo>
                  <a:cubicBezTo>
                    <a:pt x="184" y="343"/>
                    <a:pt x="89" y="336"/>
                    <a:pt x="0" y="323"/>
                  </a:cubicBezTo>
                  <a:cubicBezTo>
                    <a:pt x="2" y="146"/>
                    <a:pt x="2" y="146"/>
                    <a:pt x="2" y="146"/>
                  </a:cubicBezTo>
                  <a:cubicBezTo>
                    <a:pt x="284" y="0"/>
                    <a:pt x="284" y="0"/>
                    <a:pt x="284" y="0"/>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7"/>
            <p:cNvSpPr>
              <a:spLocks/>
            </p:cNvSpPr>
            <p:nvPr/>
          </p:nvSpPr>
          <p:spPr bwMode="auto">
            <a:xfrm>
              <a:off x="2250" y="1937"/>
              <a:ext cx="1591" cy="985"/>
            </a:xfrm>
            <a:custGeom>
              <a:avLst/>
              <a:gdLst>
                <a:gd name="T0" fmla="*/ 568 w 852"/>
                <a:gd name="T1" fmla="*/ 527 h 527"/>
                <a:gd name="T2" fmla="*/ 0 w 852"/>
                <a:gd name="T3" fmla="*/ 194 h 527"/>
                <a:gd name="T4" fmla="*/ 137 w 852"/>
                <a:gd name="T5" fmla="*/ 1 h 527"/>
                <a:gd name="T6" fmla="*/ 852 w 852"/>
                <a:gd name="T7" fmla="*/ 204 h 527"/>
                <a:gd name="T8" fmla="*/ 568 w 852"/>
                <a:gd name="T9" fmla="*/ 527 h 527"/>
              </a:gdLst>
              <a:ahLst/>
              <a:cxnLst>
                <a:cxn ang="0">
                  <a:pos x="T0" y="T1"/>
                </a:cxn>
                <a:cxn ang="0">
                  <a:pos x="T2" y="T3"/>
                </a:cxn>
                <a:cxn ang="0">
                  <a:pos x="T4" y="T5"/>
                </a:cxn>
                <a:cxn ang="0">
                  <a:pos x="T6" y="T7"/>
                </a:cxn>
                <a:cxn ang="0">
                  <a:pos x="T8" y="T9"/>
                </a:cxn>
              </a:cxnLst>
              <a:rect l="0" t="0" r="r" b="b"/>
              <a:pathLst>
                <a:path w="852" h="527">
                  <a:moveTo>
                    <a:pt x="568" y="527"/>
                  </a:moveTo>
                  <a:cubicBezTo>
                    <a:pt x="237" y="479"/>
                    <a:pt x="0" y="348"/>
                    <a:pt x="0" y="194"/>
                  </a:cubicBezTo>
                  <a:cubicBezTo>
                    <a:pt x="0" y="123"/>
                    <a:pt x="50" y="57"/>
                    <a:pt x="137" y="1"/>
                  </a:cubicBezTo>
                  <a:cubicBezTo>
                    <a:pt x="133" y="0"/>
                    <a:pt x="852" y="204"/>
                    <a:pt x="852" y="204"/>
                  </a:cubicBezTo>
                  <a:cubicBezTo>
                    <a:pt x="568" y="527"/>
                    <a:pt x="568" y="527"/>
                    <a:pt x="568" y="527"/>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28"/>
            <p:cNvSpPr>
              <a:spLocks/>
            </p:cNvSpPr>
            <p:nvPr/>
          </p:nvSpPr>
          <p:spPr bwMode="auto">
            <a:xfrm>
              <a:off x="2505" y="1410"/>
              <a:ext cx="1336" cy="634"/>
            </a:xfrm>
            <a:custGeom>
              <a:avLst/>
              <a:gdLst>
                <a:gd name="T0" fmla="*/ 0 w 715"/>
                <a:gd name="T1" fmla="*/ 140 h 339"/>
                <a:gd name="T2" fmla="*/ 424 w 715"/>
                <a:gd name="T3" fmla="*/ 0 h 339"/>
                <a:gd name="T4" fmla="*/ 715 w 715"/>
                <a:gd name="T5" fmla="*/ 339 h 339"/>
                <a:gd name="T6" fmla="*/ 0 w 715"/>
                <a:gd name="T7" fmla="*/ 140 h 339"/>
              </a:gdLst>
              <a:ahLst/>
              <a:cxnLst>
                <a:cxn ang="0">
                  <a:pos x="T0" y="T1"/>
                </a:cxn>
                <a:cxn ang="0">
                  <a:pos x="T2" y="T3"/>
                </a:cxn>
                <a:cxn ang="0">
                  <a:pos x="T4" y="T5"/>
                </a:cxn>
                <a:cxn ang="0">
                  <a:pos x="T6" y="T7"/>
                </a:cxn>
              </a:cxnLst>
              <a:rect l="0" t="0" r="r" b="b"/>
              <a:pathLst>
                <a:path w="715" h="339">
                  <a:moveTo>
                    <a:pt x="0" y="140"/>
                  </a:moveTo>
                  <a:cubicBezTo>
                    <a:pt x="100" y="76"/>
                    <a:pt x="249" y="26"/>
                    <a:pt x="424" y="0"/>
                  </a:cubicBezTo>
                  <a:cubicBezTo>
                    <a:pt x="563" y="157"/>
                    <a:pt x="715" y="339"/>
                    <a:pt x="715" y="339"/>
                  </a:cubicBezTo>
                  <a:cubicBezTo>
                    <a:pt x="715" y="339"/>
                    <a:pt x="367" y="242"/>
                    <a:pt x="0" y="140"/>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9"/>
            <p:cNvSpPr>
              <a:spLocks/>
            </p:cNvSpPr>
            <p:nvPr/>
          </p:nvSpPr>
          <p:spPr bwMode="auto">
            <a:xfrm>
              <a:off x="3311" y="2517"/>
              <a:ext cx="1031" cy="641"/>
            </a:xfrm>
            <a:custGeom>
              <a:avLst/>
              <a:gdLst>
                <a:gd name="T0" fmla="*/ 284 w 552"/>
                <a:gd name="T1" fmla="*/ 0 h 343"/>
                <a:gd name="T2" fmla="*/ 552 w 552"/>
                <a:gd name="T3" fmla="*/ 325 h 343"/>
                <a:gd name="T4" fmla="*/ 284 w 552"/>
                <a:gd name="T5" fmla="*/ 343 h 343"/>
                <a:gd name="T6" fmla="*/ 0 w 552"/>
                <a:gd name="T7" fmla="*/ 323 h 343"/>
                <a:gd name="T8" fmla="*/ 284 w 552"/>
                <a:gd name="T9" fmla="*/ 0 h 343"/>
              </a:gdLst>
              <a:ahLst/>
              <a:cxnLst>
                <a:cxn ang="0">
                  <a:pos x="T0" y="T1"/>
                </a:cxn>
                <a:cxn ang="0">
                  <a:pos x="T2" y="T3"/>
                </a:cxn>
                <a:cxn ang="0">
                  <a:pos x="T4" y="T5"/>
                </a:cxn>
                <a:cxn ang="0">
                  <a:pos x="T6" y="T7"/>
                </a:cxn>
                <a:cxn ang="0">
                  <a:pos x="T8" y="T9"/>
                </a:cxn>
              </a:cxnLst>
              <a:rect l="0" t="0" r="r" b="b"/>
              <a:pathLst>
                <a:path w="552" h="343">
                  <a:moveTo>
                    <a:pt x="284" y="0"/>
                  </a:moveTo>
                  <a:cubicBezTo>
                    <a:pt x="552" y="325"/>
                    <a:pt x="552" y="325"/>
                    <a:pt x="552" y="325"/>
                  </a:cubicBezTo>
                  <a:cubicBezTo>
                    <a:pt x="468" y="337"/>
                    <a:pt x="378" y="343"/>
                    <a:pt x="284" y="343"/>
                  </a:cubicBezTo>
                  <a:cubicBezTo>
                    <a:pt x="184" y="343"/>
                    <a:pt x="89" y="336"/>
                    <a:pt x="0" y="323"/>
                  </a:cubicBezTo>
                  <a:cubicBezTo>
                    <a:pt x="284" y="0"/>
                    <a:pt x="284" y="0"/>
                    <a:pt x="284"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0"/>
            <p:cNvSpPr>
              <a:spLocks/>
            </p:cNvSpPr>
            <p:nvPr/>
          </p:nvSpPr>
          <p:spPr bwMode="auto">
            <a:xfrm>
              <a:off x="2429" y="2317"/>
              <a:ext cx="187" cy="75"/>
            </a:xfrm>
            <a:custGeom>
              <a:avLst/>
              <a:gdLst>
                <a:gd name="T0" fmla="*/ 58 w 100"/>
                <a:gd name="T1" fmla="*/ 0 h 40"/>
                <a:gd name="T2" fmla="*/ 0 w 100"/>
                <a:gd name="T3" fmla="*/ 20 h 40"/>
                <a:gd name="T4" fmla="*/ 58 w 100"/>
                <a:gd name="T5" fmla="*/ 40 h 40"/>
                <a:gd name="T6" fmla="*/ 87 w 100"/>
                <a:gd name="T7" fmla="*/ 37 h 40"/>
                <a:gd name="T8" fmla="*/ 100 w 100"/>
                <a:gd name="T9" fmla="*/ 6 h 40"/>
                <a:gd name="T10" fmla="*/ 58 w 100"/>
                <a:gd name="T11" fmla="*/ 0 h 40"/>
              </a:gdLst>
              <a:ahLst/>
              <a:cxnLst>
                <a:cxn ang="0">
                  <a:pos x="T0" y="T1"/>
                </a:cxn>
                <a:cxn ang="0">
                  <a:pos x="T2" y="T3"/>
                </a:cxn>
                <a:cxn ang="0">
                  <a:pos x="T4" y="T5"/>
                </a:cxn>
                <a:cxn ang="0">
                  <a:pos x="T6" y="T7"/>
                </a:cxn>
                <a:cxn ang="0">
                  <a:pos x="T8" y="T9"/>
                </a:cxn>
                <a:cxn ang="0">
                  <a:pos x="T10" y="T11"/>
                </a:cxn>
              </a:cxnLst>
              <a:rect l="0" t="0" r="r" b="b"/>
              <a:pathLst>
                <a:path w="100" h="40">
                  <a:moveTo>
                    <a:pt x="58" y="0"/>
                  </a:moveTo>
                  <a:cubicBezTo>
                    <a:pt x="26" y="0"/>
                    <a:pt x="0" y="9"/>
                    <a:pt x="0" y="20"/>
                  </a:cubicBezTo>
                  <a:cubicBezTo>
                    <a:pt x="0" y="31"/>
                    <a:pt x="26" y="40"/>
                    <a:pt x="58" y="40"/>
                  </a:cubicBezTo>
                  <a:cubicBezTo>
                    <a:pt x="69" y="40"/>
                    <a:pt x="78" y="39"/>
                    <a:pt x="87" y="37"/>
                  </a:cubicBezTo>
                  <a:cubicBezTo>
                    <a:pt x="90" y="28"/>
                    <a:pt x="94" y="17"/>
                    <a:pt x="100" y="6"/>
                  </a:cubicBezTo>
                  <a:cubicBezTo>
                    <a:pt x="89" y="2"/>
                    <a:pt x="74" y="0"/>
                    <a:pt x="58"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31"/>
            <p:cNvSpPr>
              <a:spLocks/>
            </p:cNvSpPr>
            <p:nvPr/>
          </p:nvSpPr>
          <p:spPr bwMode="auto">
            <a:xfrm>
              <a:off x="2388" y="1859"/>
              <a:ext cx="299"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32"/>
            <p:cNvSpPr>
              <a:spLocks/>
            </p:cNvSpPr>
            <p:nvPr/>
          </p:nvSpPr>
          <p:spPr bwMode="auto">
            <a:xfrm>
              <a:off x="3152" y="2377"/>
              <a:ext cx="188" cy="74"/>
            </a:xfrm>
            <a:custGeom>
              <a:avLst/>
              <a:gdLst>
                <a:gd name="T0" fmla="*/ 43 w 101"/>
                <a:gd name="T1" fmla="*/ 0 h 40"/>
                <a:gd name="T2" fmla="*/ 0 w 101"/>
                <a:gd name="T3" fmla="*/ 7 h 40"/>
                <a:gd name="T4" fmla="*/ 22 w 101"/>
                <a:gd name="T5" fmla="*/ 39 h 40"/>
                <a:gd name="T6" fmla="*/ 43 w 101"/>
                <a:gd name="T7" fmla="*/ 40 h 40"/>
                <a:gd name="T8" fmla="*/ 101 w 101"/>
                <a:gd name="T9" fmla="*/ 20 h 40"/>
                <a:gd name="T10" fmla="*/ 43 w 101"/>
                <a:gd name="T11" fmla="*/ 0 h 40"/>
              </a:gdLst>
              <a:ahLst/>
              <a:cxnLst>
                <a:cxn ang="0">
                  <a:pos x="T0" y="T1"/>
                </a:cxn>
                <a:cxn ang="0">
                  <a:pos x="T2" y="T3"/>
                </a:cxn>
                <a:cxn ang="0">
                  <a:pos x="T4" y="T5"/>
                </a:cxn>
                <a:cxn ang="0">
                  <a:pos x="T6" y="T7"/>
                </a:cxn>
                <a:cxn ang="0">
                  <a:pos x="T8" y="T9"/>
                </a:cxn>
                <a:cxn ang="0">
                  <a:pos x="T10" y="T11"/>
                </a:cxn>
              </a:cxnLst>
              <a:rect l="0" t="0" r="r" b="b"/>
              <a:pathLst>
                <a:path w="101" h="40">
                  <a:moveTo>
                    <a:pt x="43" y="0"/>
                  </a:moveTo>
                  <a:cubicBezTo>
                    <a:pt x="26" y="0"/>
                    <a:pt x="10" y="3"/>
                    <a:pt x="0" y="7"/>
                  </a:cubicBezTo>
                  <a:cubicBezTo>
                    <a:pt x="8" y="16"/>
                    <a:pt x="16" y="27"/>
                    <a:pt x="22" y="39"/>
                  </a:cubicBezTo>
                  <a:cubicBezTo>
                    <a:pt x="28" y="39"/>
                    <a:pt x="35" y="40"/>
                    <a:pt x="43" y="40"/>
                  </a:cubicBezTo>
                  <a:cubicBezTo>
                    <a:pt x="75" y="40"/>
                    <a:pt x="101" y="31"/>
                    <a:pt x="101" y="20"/>
                  </a:cubicBezTo>
                  <a:cubicBezTo>
                    <a:pt x="101" y="9"/>
                    <a:pt x="75" y="0"/>
                    <a:pt x="43"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33"/>
            <p:cNvSpPr>
              <a:spLocks/>
            </p:cNvSpPr>
            <p:nvPr/>
          </p:nvSpPr>
          <p:spPr bwMode="auto">
            <a:xfrm>
              <a:off x="3083" y="1919"/>
              <a:ext cx="299" cy="530"/>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34"/>
            <p:cNvSpPr>
              <a:spLocks/>
            </p:cNvSpPr>
            <p:nvPr/>
          </p:nvSpPr>
          <p:spPr bwMode="auto">
            <a:xfrm>
              <a:off x="2974" y="2706"/>
              <a:ext cx="217" cy="74"/>
            </a:xfrm>
            <a:custGeom>
              <a:avLst/>
              <a:gdLst>
                <a:gd name="T0" fmla="*/ 58 w 116"/>
                <a:gd name="T1" fmla="*/ 0 h 40"/>
                <a:gd name="T2" fmla="*/ 43 w 116"/>
                <a:gd name="T3" fmla="*/ 1 h 40"/>
                <a:gd name="T4" fmla="*/ 33 w 116"/>
                <a:gd name="T5" fmla="*/ 20 h 40"/>
                <a:gd name="T6" fmla="*/ 25 w 116"/>
                <a:gd name="T7" fmla="*/ 4 h 40"/>
                <a:gd name="T8" fmla="*/ 0 w 116"/>
                <a:gd name="T9" fmla="*/ 20 h 40"/>
                <a:gd name="T10" fmla="*/ 58 w 116"/>
                <a:gd name="T11" fmla="*/ 40 h 40"/>
                <a:gd name="T12" fmla="*/ 116 w 116"/>
                <a:gd name="T13" fmla="*/ 20 h 40"/>
                <a:gd name="T14" fmla="*/ 91 w 116"/>
                <a:gd name="T15" fmla="*/ 4 h 40"/>
                <a:gd name="T16" fmla="*/ 83 w 116"/>
                <a:gd name="T17" fmla="*/ 20 h 40"/>
                <a:gd name="T18" fmla="*/ 73 w 116"/>
                <a:gd name="T19" fmla="*/ 1 h 40"/>
                <a:gd name="T20" fmla="*/ 58 w 11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0">
                  <a:moveTo>
                    <a:pt x="58" y="0"/>
                  </a:moveTo>
                  <a:cubicBezTo>
                    <a:pt x="53" y="0"/>
                    <a:pt x="48" y="0"/>
                    <a:pt x="43" y="1"/>
                  </a:cubicBezTo>
                  <a:cubicBezTo>
                    <a:pt x="40" y="13"/>
                    <a:pt x="37" y="20"/>
                    <a:pt x="33" y="20"/>
                  </a:cubicBezTo>
                  <a:cubicBezTo>
                    <a:pt x="30" y="20"/>
                    <a:pt x="27" y="15"/>
                    <a:pt x="25" y="4"/>
                  </a:cubicBezTo>
                  <a:cubicBezTo>
                    <a:pt x="10" y="7"/>
                    <a:pt x="0" y="13"/>
                    <a:pt x="0" y="20"/>
                  </a:cubicBezTo>
                  <a:cubicBezTo>
                    <a:pt x="0" y="31"/>
                    <a:pt x="26" y="40"/>
                    <a:pt x="58" y="40"/>
                  </a:cubicBezTo>
                  <a:cubicBezTo>
                    <a:pt x="90" y="40"/>
                    <a:pt x="116" y="31"/>
                    <a:pt x="116" y="20"/>
                  </a:cubicBezTo>
                  <a:cubicBezTo>
                    <a:pt x="116" y="13"/>
                    <a:pt x="106" y="7"/>
                    <a:pt x="91" y="4"/>
                  </a:cubicBezTo>
                  <a:cubicBezTo>
                    <a:pt x="89" y="15"/>
                    <a:pt x="86" y="20"/>
                    <a:pt x="83" y="20"/>
                  </a:cubicBezTo>
                  <a:cubicBezTo>
                    <a:pt x="79" y="20"/>
                    <a:pt x="76" y="13"/>
                    <a:pt x="73" y="1"/>
                  </a:cubicBezTo>
                  <a:cubicBezTo>
                    <a:pt x="68" y="0"/>
                    <a:pt x="63" y="0"/>
                    <a:pt x="58"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135"/>
            <p:cNvSpPr>
              <a:spLocks/>
            </p:cNvSpPr>
            <p:nvPr/>
          </p:nvSpPr>
          <p:spPr bwMode="auto">
            <a:xfrm>
              <a:off x="2933" y="2248"/>
              <a:ext cx="299" cy="530"/>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36"/>
            <p:cNvSpPr>
              <a:spLocks/>
            </p:cNvSpPr>
            <p:nvPr/>
          </p:nvSpPr>
          <p:spPr bwMode="auto">
            <a:xfrm>
              <a:off x="2616" y="2586"/>
              <a:ext cx="216" cy="75"/>
            </a:xfrm>
            <a:custGeom>
              <a:avLst/>
              <a:gdLst>
                <a:gd name="T0" fmla="*/ 58 w 116"/>
                <a:gd name="T1" fmla="*/ 0 h 40"/>
                <a:gd name="T2" fmla="*/ 43 w 116"/>
                <a:gd name="T3" fmla="*/ 1 h 40"/>
                <a:gd name="T4" fmla="*/ 33 w 116"/>
                <a:gd name="T5" fmla="*/ 20 h 40"/>
                <a:gd name="T6" fmla="*/ 25 w 116"/>
                <a:gd name="T7" fmla="*/ 4 h 40"/>
                <a:gd name="T8" fmla="*/ 0 w 116"/>
                <a:gd name="T9" fmla="*/ 20 h 40"/>
                <a:gd name="T10" fmla="*/ 58 w 116"/>
                <a:gd name="T11" fmla="*/ 40 h 40"/>
                <a:gd name="T12" fmla="*/ 116 w 116"/>
                <a:gd name="T13" fmla="*/ 20 h 40"/>
                <a:gd name="T14" fmla="*/ 91 w 116"/>
                <a:gd name="T15" fmla="*/ 4 h 40"/>
                <a:gd name="T16" fmla="*/ 83 w 116"/>
                <a:gd name="T17" fmla="*/ 20 h 40"/>
                <a:gd name="T18" fmla="*/ 73 w 116"/>
                <a:gd name="T19" fmla="*/ 1 h 40"/>
                <a:gd name="T20" fmla="*/ 58 w 11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0">
                  <a:moveTo>
                    <a:pt x="58" y="0"/>
                  </a:moveTo>
                  <a:cubicBezTo>
                    <a:pt x="53" y="0"/>
                    <a:pt x="48" y="0"/>
                    <a:pt x="43" y="1"/>
                  </a:cubicBezTo>
                  <a:cubicBezTo>
                    <a:pt x="40" y="13"/>
                    <a:pt x="37" y="20"/>
                    <a:pt x="33" y="20"/>
                  </a:cubicBezTo>
                  <a:cubicBezTo>
                    <a:pt x="30" y="20"/>
                    <a:pt x="27" y="15"/>
                    <a:pt x="25" y="4"/>
                  </a:cubicBezTo>
                  <a:cubicBezTo>
                    <a:pt x="10" y="7"/>
                    <a:pt x="0" y="13"/>
                    <a:pt x="0" y="20"/>
                  </a:cubicBezTo>
                  <a:cubicBezTo>
                    <a:pt x="0" y="31"/>
                    <a:pt x="26" y="40"/>
                    <a:pt x="58" y="40"/>
                  </a:cubicBezTo>
                  <a:cubicBezTo>
                    <a:pt x="90" y="40"/>
                    <a:pt x="116" y="31"/>
                    <a:pt x="116" y="20"/>
                  </a:cubicBezTo>
                  <a:cubicBezTo>
                    <a:pt x="116" y="13"/>
                    <a:pt x="106" y="7"/>
                    <a:pt x="91" y="4"/>
                  </a:cubicBezTo>
                  <a:cubicBezTo>
                    <a:pt x="89" y="15"/>
                    <a:pt x="86" y="20"/>
                    <a:pt x="83" y="20"/>
                  </a:cubicBezTo>
                  <a:cubicBezTo>
                    <a:pt x="79" y="20"/>
                    <a:pt x="76" y="13"/>
                    <a:pt x="73" y="1"/>
                  </a:cubicBezTo>
                  <a:cubicBezTo>
                    <a:pt x="68" y="0"/>
                    <a:pt x="63" y="0"/>
                    <a:pt x="58"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37"/>
            <p:cNvSpPr>
              <a:spLocks/>
            </p:cNvSpPr>
            <p:nvPr/>
          </p:nvSpPr>
          <p:spPr bwMode="auto">
            <a:xfrm>
              <a:off x="2575" y="2128"/>
              <a:ext cx="298"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38"/>
            <p:cNvSpPr>
              <a:spLocks/>
            </p:cNvSpPr>
            <p:nvPr/>
          </p:nvSpPr>
          <p:spPr bwMode="auto">
            <a:xfrm>
              <a:off x="2825" y="2272"/>
              <a:ext cx="205" cy="75"/>
            </a:xfrm>
            <a:custGeom>
              <a:avLst/>
              <a:gdLst>
                <a:gd name="T0" fmla="*/ 58 w 110"/>
                <a:gd name="T1" fmla="*/ 0 h 40"/>
                <a:gd name="T2" fmla="*/ 0 w 110"/>
                <a:gd name="T3" fmla="*/ 20 h 40"/>
                <a:gd name="T4" fmla="*/ 58 w 110"/>
                <a:gd name="T5" fmla="*/ 40 h 40"/>
                <a:gd name="T6" fmla="*/ 110 w 110"/>
                <a:gd name="T7" fmla="*/ 29 h 40"/>
                <a:gd name="T8" fmla="*/ 107 w 110"/>
                <a:gd name="T9" fmla="*/ 17 h 40"/>
                <a:gd name="T10" fmla="*/ 108 w 110"/>
                <a:gd name="T11" fmla="*/ 10 h 40"/>
                <a:gd name="T12" fmla="*/ 58 w 11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10" h="40">
                  <a:moveTo>
                    <a:pt x="58" y="0"/>
                  </a:moveTo>
                  <a:cubicBezTo>
                    <a:pt x="26" y="0"/>
                    <a:pt x="0" y="9"/>
                    <a:pt x="0" y="20"/>
                  </a:cubicBezTo>
                  <a:cubicBezTo>
                    <a:pt x="0" y="31"/>
                    <a:pt x="26" y="40"/>
                    <a:pt x="58" y="40"/>
                  </a:cubicBezTo>
                  <a:cubicBezTo>
                    <a:pt x="80" y="40"/>
                    <a:pt x="100" y="36"/>
                    <a:pt x="110" y="29"/>
                  </a:cubicBezTo>
                  <a:cubicBezTo>
                    <a:pt x="108" y="25"/>
                    <a:pt x="107" y="22"/>
                    <a:pt x="107" y="17"/>
                  </a:cubicBezTo>
                  <a:cubicBezTo>
                    <a:pt x="107" y="15"/>
                    <a:pt x="108" y="12"/>
                    <a:pt x="108" y="10"/>
                  </a:cubicBezTo>
                  <a:cubicBezTo>
                    <a:pt x="98" y="4"/>
                    <a:pt x="79" y="0"/>
                    <a:pt x="58"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39"/>
            <p:cNvSpPr>
              <a:spLocks/>
            </p:cNvSpPr>
            <p:nvPr/>
          </p:nvSpPr>
          <p:spPr bwMode="auto">
            <a:xfrm>
              <a:off x="3025" y="2291"/>
              <a:ext cx="17" cy="35"/>
            </a:xfrm>
            <a:custGeom>
              <a:avLst/>
              <a:gdLst>
                <a:gd name="T0" fmla="*/ 1 w 9"/>
                <a:gd name="T1" fmla="*/ 0 h 19"/>
                <a:gd name="T2" fmla="*/ 0 w 9"/>
                <a:gd name="T3" fmla="*/ 7 h 19"/>
                <a:gd name="T4" fmla="*/ 3 w 9"/>
                <a:gd name="T5" fmla="*/ 19 h 19"/>
                <a:gd name="T6" fmla="*/ 9 w 9"/>
                <a:gd name="T7" fmla="*/ 10 h 19"/>
                <a:gd name="T8" fmla="*/ 1 w 9"/>
                <a:gd name="T9" fmla="*/ 0 h 19"/>
              </a:gdLst>
              <a:ahLst/>
              <a:cxnLst>
                <a:cxn ang="0">
                  <a:pos x="T0" y="T1"/>
                </a:cxn>
                <a:cxn ang="0">
                  <a:pos x="T2" y="T3"/>
                </a:cxn>
                <a:cxn ang="0">
                  <a:pos x="T4" y="T5"/>
                </a:cxn>
                <a:cxn ang="0">
                  <a:pos x="T6" y="T7"/>
                </a:cxn>
                <a:cxn ang="0">
                  <a:pos x="T8" y="T9"/>
                </a:cxn>
              </a:cxnLst>
              <a:rect l="0" t="0" r="r" b="b"/>
              <a:pathLst>
                <a:path w="9" h="19">
                  <a:moveTo>
                    <a:pt x="1" y="0"/>
                  </a:moveTo>
                  <a:cubicBezTo>
                    <a:pt x="1" y="2"/>
                    <a:pt x="0" y="5"/>
                    <a:pt x="0" y="7"/>
                  </a:cubicBezTo>
                  <a:cubicBezTo>
                    <a:pt x="0" y="12"/>
                    <a:pt x="1" y="15"/>
                    <a:pt x="3" y="19"/>
                  </a:cubicBezTo>
                  <a:cubicBezTo>
                    <a:pt x="7" y="16"/>
                    <a:pt x="9" y="13"/>
                    <a:pt x="9" y="10"/>
                  </a:cubicBezTo>
                  <a:cubicBezTo>
                    <a:pt x="9" y="6"/>
                    <a:pt x="6" y="3"/>
                    <a:pt x="1" y="0"/>
                  </a:cubicBezTo>
                </a:path>
              </a:pathLst>
            </a:custGeom>
            <a:solidFill>
              <a:srgbClr val="1A1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40"/>
            <p:cNvSpPr>
              <a:spLocks/>
            </p:cNvSpPr>
            <p:nvPr/>
          </p:nvSpPr>
          <p:spPr bwMode="auto">
            <a:xfrm>
              <a:off x="2784" y="1814"/>
              <a:ext cx="299"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41"/>
            <p:cNvSpPr>
              <a:spLocks/>
            </p:cNvSpPr>
            <p:nvPr/>
          </p:nvSpPr>
          <p:spPr bwMode="auto">
            <a:xfrm>
              <a:off x="4274" y="1935"/>
              <a:ext cx="210" cy="75"/>
            </a:xfrm>
            <a:custGeom>
              <a:avLst/>
              <a:gdLst>
                <a:gd name="T0" fmla="*/ 54 w 112"/>
                <a:gd name="T1" fmla="*/ 0 h 40"/>
                <a:gd name="T2" fmla="*/ 0 w 112"/>
                <a:gd name="T3" fmla="*/ 13 h 40"/>
                <a:gd name="T4" fmla="*/ 5 w 112"/>
                <a:gd name="T5" fmla="*/ 29 h 40"/>
                <a:gd name="T6" fmla="*/ 5 w 112"/>
                <a:gd name="T7" fmla="*/ 31 h 40"/>
                <a:gd name="T8" fmla="*/ 54 w 112"/>
                <a:gd name="T9" fmla="*/ 40 h 40"/>
                <a:gd name="T10" fmla="*/ 112 w 112"/>
                <a:gd name="T11" fmla="*/ 20 h 40"/>
                <a:gd name="T12" fmla="*/ 54 w 112"/>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12" h="40">
                  <a:moveTo>
                    <a:pt x="54" y="0"/>
                  </a:moveTo>
                  <a:cubicBezTo>
                    <a:pt x="29" y="0"/>
                    <a:pt x="8" y="5"/>
                    <a:pt x="0" y="13"/>
                  </a:cubicBezTo>
                  <a:cubicBezTo>
                    <a:pt x="3" y="18"/>
                    <a:pt x="5" y="23"/>
                    <a:pt x="5" y="29"/>
                  </a:cubicBezTo>
                  <a:cubicBezTo>
                    <a:pt x="5" y="30"/>
                    <a:pt x="5" y="30"/>
                    <a:pt x="5" y="31"/>
                  </a:cubicBezTo>
                  <a:cubicBezTo>
                    <a:pt x="15" y="36"/>
                    <a:pt x="33" y="40"/>
                    <a:pt x="54" y="40"/>
                  </a:cubicBezTo>
                  <a:cubicBezTo>
                    <a:pt x="86" y="40"/>
                    <a:pt x="112" y="31"/>
                    <a:pt x="112" y="20"/>
                  </a:cubicBezTo>
                  <a:cubicBezTo>
                    <a:pt x="112" y="9"/>
                    <a:pt x="86" y="0"/>
                    <a:pt x="54"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42"/>
            <p:cNvSpPr>
              <a:spLocks/>
            </p:cNvSpPr>
            <p:nvPr/>
          </p:nvSpPr>
          <p:spPr bwMode="auto">
            <a:xfrm>
              <a:off x="4226" y="1477"/>
              <a:ext cx="299"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Oval 143"/>
            <p:cNvSpPr>
              <a:spLocks noChangeArrowheads="1"/>
            </p:cNvSpPr>
            <p:nvPr/>
          </p:nvSpPr>
          <p:spPr bwMode="auto">
            <a:xfrm>
              <a:off x="4484" y="2167"/>
              <a:ext cx="216" cy="75"/>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44"/>
            <p:cNvSpPr>
              <a:spLocks/>
            </p:cNvSpPr>
            <p:nvPr/>
          </p:nvSpPr>
          <p:spPr bwMode="auto">
            <a:xfrm>
              <a:off x="4443" y="1709"/>
              <a:ext cx="298"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Oval 145"/>
            <p:cNvSpPr>
              <a:spLocks noChangeArrowheads="1"/>
            </p:cNvSpPr>
            <p:nvPr/>
          </p:nvSpPr>
          <p:spPr bwMode="auto">
            <a:xfrm>
              <a:off x="4708" y="2549"/>
              <a:ext cx="216" cy="74"/>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46"/>
            <p:cNvSpPr>
              <a:spLocks/>
            </p:cNvSpPr>
            <p:nvPr/>
          </p:nvSpPr>
          <p:spPr bwMode="auto">
            <a:xfrm>
              <a:off x="4667" y="2091"/>
              <a:ext cx="299" cy="530"/>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47"/>
            <p:cNvSpPr>
              <a:spLocks/>
            </p:cNvSpPr>
            <p:nvPr/>
          </p:nvSpPr>
          <p:spPr bwMode="auto">
            <a:xfrm>
              <a:off x="3693" y="1846"/>
              <a:ext cx="208" cy="74"/>
            </a:xfrm>
            <a:custGeom>
              <a:avLst/>
              <a:gdLst>
                <a:gd name="T0" fmla="*/ 53 w 111"/>
                <a:gd name="T1" fmla="*/ 0 h 40"/>
                <a:gd name="T2" fmla="*/ 0 w 111"/>
                <a:gd name="T3" fmla="*/ 12 h 40"/>
                <a:gd name="T4" fmla="*/ 21 w 111"/>
                <a:gd name="T5" fmla="*/ 37 h 40"/>
                <a:gd name="T6" fmla="*/ 53 w 111"/>
                <a:gd name="T7" fmla="*/ 40 h 40"/>
                <a:gd name="T8" fmla="*/ 111 w 111"/>
                <a:gd name="T9" fmla="*/ 20 h 40"/>
                <a:gd name="T10" fmla="*/ 53 w 111"/>
                <a:gd name="T11" fmla="*/ 0 h 40"/>
              </a:gdLst>
              <a:ahLst/>
              <a:cxnLst>
                <a:cxn ang="0">
                  <a:pos x="T0" y="T1"/>
                </a:cxn>
                <a:cxn ang="0">
                  <a:pos x="T2" y="T3"/>
                </a:cxn>
                <a:cxn ang="0">
                  <a:pos x="T4" y="T5"/>
                </a:cxn>
                <a:cxn ang="0">
                  <a:pos x="T6" y="T7"/>
                </a:cxn>
                <a:cxn ang="0">
                  <a:pos x="T8" y="T9"/>
                </a:cxn>
                <a:cxn ang="0">
                  <a:pos x="T10" y="T11"/>
                </a:cxn>
              </a:cxnLst>
              <a:rect l="0" t="0" r="r" b="b"/>
              <a:pathLst>
                <a:path w="111" h="40">
                  <a:moveTo>
                    <a:pt x="53" y="0"/>
                  </a:moveTo>
                  <a:cubicBezTo>
                    <a:pt x="29" y="0"/>
                    <a:pt x="9" y="5"/>
                    <a:pt x="0" y="12"/>
                  </a:cubicBezTo>
                  <a:cubicBezTo>
                    <a:pt x="7" y="21"/>
                    <a:pt x="14" y="29"/>
                    <a:pt x="21" y="37"/>
                  </a:cubicBezTo>
                  <a:cubicBezTo>
                    <a:pt x="30" y="39"/>
                    <a:pt x="41" y="40"/>
                    <a:pt x="53" y="40"/>
                  </a:cubicBezTo>
                  <a:cubicBezTo>
                    <a:pt x="85" y="40"/>
                    <a:pt x="111" y="31"/>
                    <a:pt x="111" y="20"/>
                  </a:cubicBezTo>
                  <a:cubicBezTo>
                    <a:pt x="111" y="9"/>
                    <a:pt x="85" y="0"/>
                    <a:pt x="53"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48"/>
            <p:cNvSpPr>
              <a:spLocks/>
            </p:cNvSpPr>
            <p:nvPr/>
          </p:nvSpPr>
          <p:spPr bwMode="auto">
            <a:xfrm>
              <a:off x="3684" y="1868"/>
              <a:ext cx="49" cy="47"/>
            </a:xfrm>
            <a:custGeom>
              <a:avLst/>
              <a:gdLst>
                <a:gd name="T0" fmla="*/ 5 w 26"/>
                <a:gd name="T1" fmla="*/ 0 h 25"/>
                <a:gd name="T2" fmla="*/ 0 w 26"/>
                <a:gd name="T3" fmla="*/ 8 h 25"/>
                <a:gd name="T4" fmla="*/ 26 w 26"/>
                <a:gd name="T5" fmla="*/ 25 h 25"/>
                <a:gd name="T6" fmla="*/ 5 w 26"/>
                <a:gd name="T7" fmla="*/ 0 h 25"/>
              </a:gdLst>
              <a:ahLst/>
              <a:cxnLst>
                <a:cxn ang="0">
                  <a:pos x="T0" y="T1"/>
                </a:cxn>
                <a:cxn ang="0">
                  <a:pos x="T2" y="T3"/>
                </a:cxn>
                <a:cxn ang="0">
                  <a:pos x="T4" y="T5"/>
                </a:cxn>
                <a:cxn ang="0">
                  <a:pos x="T6" y="T7"/>
                </a:cxn>
              </a:cxnLst>
              <a:rect l="0" t="0" r="r" b="b"/>
              <a:pathLst>
                <a:path w="26" h="25">
                  <a:moveTo>
                    <a:pt x="5" y="0"/>
                  </a:moveTo>
                  <a:cubicBezTo>
                    <a:pt x="2" y="2"/>
                    <a:pt x="0" y="5"/>
                    <a:pt x="0" y="8"/>
                  </a:cubicBezTo>
                  <a:cubicBezTo>
                    <a:pt x="0" y="15"/>
                    <a:pt x="10" y="21"/>
                    <a:pt x="26" y="25"/>
                  </a:cubicBezTo>
                  <a:cubicBezTo>
                    <a:pt x="19" y="17"/>
                    <a:pt x="12" y="9"/>
                    <a:pt x="5" y="0"/>
                  </a:cubicBezTo>
                </a:path>
              </a:pathLst>
            </a:custGeom>
            <a:solidFill>
              <a:srgbClr val="96C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49"/>
            <p:cNvSpPr>
              <a:spLocks/>
            </p:cNvSpPr>
            <p:nvPr/>
          </p:nvSpPr>
          <p:spPr bwMode="auto">
            <a:xfrm>
              <a:off x="3643" y="1388"/>
              <a:ext cx="299" cy="531"/>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50"/>
            <p:cNvSpPr>
              <a:spLocks/>
            </p:cNvSpPr>
            <p:nvPr/>
          </p:nvSpPr>
          <p:spPr bwMode="auto">
            <a:xfrm>
              <a:off x="4118" y="2392"/>
              <a:ext cx="216" cy="74"/>
            </a:xfrm>
            <a:custGeom>
              <a:avLst/>
              <a:gdLst>
                <a:gd name="T0" fmla="*/ 58 w 116"/>
                <a:gd name="T1" fmla="*/ 0 h 40"/>
                <a:gd name="T2" fmla="*/ 43 w 116"/>
                <a:gd name="T3" fmla="*/ 1 h 40"/>
                <a:gd name="T4" fmla="*/ 33 w 116"/>
                <a:gd name="T5" fmla="*/ 20 h 40"/>
                <a:gd name="T6" fmla="*/ 25 w 116"/>
                <a:gd name="T7" fmla="*/ 4 h 40"/>
                <a:gd name="T8" fmla="*/ 0 w 116"/>
                <a:gd name="T9" fmla="*/ 20 h 40"/>
                <a:gd name="T10" fmla="*/ 58 w 116"/>
                <a:gd name="T11" fmla="*/ 40 h 40"/>
                <a:gd name="T12" fmla="*/ 116 w 116"/>
                <a:gd name="T13" fmla="*/ 20 h 40"/>
                <a:gd name="T14" fmla="*/ 91 w 116"/>
                <a:gd name="T15" fmla="*/ 4 h 40"/>
                <a:gd name="T16" fmla="*/ 83 w 116"/>
                <a:gd name="T17" fmla="*/ 20 h 40"/>
                <a:gd name="T18" fmla="*/ 73 w 116"/>
                <a:gd name="T19" fmla="*/ 1 h 40"/>
                <a:gd name="T20" fmla="*/ 58 w 11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0">
                  <a:moveTo>
                    <a:pt x="58" y="0"/>
                  </a:moveTo>
                  <a:cubicBezTo>
                    <a:pt x="53" y="0"/>
                    <a:pt x="48" y="0"/>
                    <a:pt x="43" y="1"/>
                  </a:cubicBezTo>
                  <a:cubicBezTo>
                    <a:pt x="40" y="13"/>
                    <a:pt x="37" y="20"/>
                    <a:pt x="33" y="20"/>
                  </a:cubicBezTo>
                  <a:cubicBezTo>
                    <a:pt x="30" y="20"/>
                    <a:pt x="27" y="15"/>
                    <a:pt x="25" y="4"/>
                  </a:cubicBezTo>
                  <a:cubicBezTo>
                    <a:pt x="10" y="7"/>
                    <a:pt x="0" y="13"/>
                    <a:pt x="0" y="20"/>
                  </a:cubicBezTo>
                  <a:cubicBezTo>
                    <a:pt x="0" y="31"/>
                    <a:pt x="26" y="40"/>
                    <a:pt x="58" y="40"/>
                  </a:cubicBezTo>
                  <a:cubicBezTo>
                    <a:pt x="90" y="40"/>
                    <a:pt x="116" y="31"/>
                    <a:pt x="116" y="20"/>
                  </a:cubicBezTo>
                  <a:cubicBezTo>
                    <a:pt x="116" y="13"/>
                    <a:pt x="106" y="7"/>
                    <a:pt x="91" y="4"/>
                  </a:cubicBezTo>
                  <a:cubicBezTo>
                    <a:pt x="89" y="15"/>
                    <a:pt x="86" y="20"/>
                    <a:pt x="83" y="20"/>
                  </a:cubicBezTo>
                  <a:cubicBezTo>
                    <a:pt x="79" y="20"/>
                    <a:pt x="76" y="13"/>
                    <a:pt x="73" y="1"/>
                  </a:cubicBezTo>
                  <a:cubicBezTo>
                    <a:pt x="68" y="0"/>
                    <a:pt x="63" y="0"/>
                    <a:pt x="58"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51"/>
            <p:cNvSpPr>
              <a:spLocks/>
            </p:cNvSpPr>
            <p:nvPr/>
          </p:nvSpPr>
          <p:spPr bwMode="auto">
            <a:xfrm>
              <a:off x="4076" y="1934"/>
              <a:ext cx="299" cy="530"/>
            </a:xfrm>
            <a:custGeom>
              <a:avLst/>
              <a:gdLst>
                <a:gd name="T0" fmla="*/ 153 w 160"/>
                <a:gd name="T1" fmla="*/ 145 h 284"/>
                <a:gd name="T2" fmla="*/ 92 w 160"/>
                <a:gd name="T3" fmla="*/ 59 h 284"/>
                <a:gd name="T4" fmla="*/ 111 w 160"/>
                <a:gd name="T5" fmla="*/ 30 h 284"/>
                <a:gd name="T6" fmla="*/ 80 w 160"/>
                <a:gd name="T7" fmla="*/ 0 h 284"/>
                <a:gd name="T8" fmla="*/ 49 w 160"/>
                <a:gd name="T9" fmla="*/ 30 h 284"/>
                <a:gd name="T10" fmla="*/ 68 w 160"/>
                <a:gd name="T11" fmla="*/ 59 h 284"/>
                <a:gd name="T12" fmla="*/ 7 w 160"/>
                <a:gd name="T13" fmla="*/ 145 h 284"/>
                <a:gd name="T14" fmla="*/ 33 w 160"/>
                <a:gd name="T15" fmla="*/ 137 h 284"/>
                <a:gd name="T16" fmla="*/ 51 w 160"/>
                <a:gd name="T17" fmla="*/ 137 h 284"/>
                <a:gd name="T18" fmla="*/ 45 w 160"/>
                <a:gd name="T19" fmla="*/ 216 h 284"/>
                <a:gd name="T20" fmla="*/ 69 w 160"/>
                <a:gd name="T21" fmla="*/ 216 h 284"/>
                <a:gd name="T22" fmla="*/ 80 w 160"/>
                <a:gd name="T23" fmla="*/ 173 h 284"/>
                <a:gd name="T24" fmla="*/ 91 w 160"/>
                <a:gd name="T25" fmla="*/ 216 h 284"/>
                <a:gd name="T26" fmla="*/ 115 w 160"/>
                <a:gd name="T27" fmla="*/ 216 h 284"/>
                <a:gd name="T28" fmla="*/ 109 w 160"/>
                <a:gd name="T29" fmla="*/ 137 h 284"/>
                <a:gd name="T30" fmla="*/ 127 w 160"/>
                <a:gd name="T31" fmla="*/ 137 h 284"/>
                <a:gd name="T32" fmla="*/ 153 w 160"/>
                <a:gd name="T33" fmla="*/ 14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84">
                  <a:moveTo>
                    <a:pt x="153" y="145"/>
                  </a:moveTo>
                  <a:cubicBezTo>
                    <a:pt x="146" y="118"/>
                    <a:pt x="124" y="69"/>
                    <a:pt x="92" y="59"/>
                  </a:cubicBezTo>
                  <a:cubicBezTo>
                    <a:pt x="103" y="54"/>
                    <a:pt x="111" y="43"/>
                    <a:pt x="111" y="30"/>
                  </a:cubicBezTo>
                  <a:cubicBezTo>
                    <a:pt x="111" y="13"/>
                    <a:pt x="97" y="0"/>
                    <a:pt x="80" y="0"/>
                  </a:cubicBezTo>
                  <a:cubicBezTo>
                    <a:pt x="63" y="0"/>
                    <a:pt x="49" y="13"/>
                    <a:pt x="49" y="30"/>
                  </a:cubicBezTo>
                  <a:cubicBezTo>
                    <a:pt x="49" y="43"/>
                    <a:pt x="57" y="54"/>
                    <a:pt x="68" y="59"/>
                  </a:cubicBezTo>
                  <a:cubicBezTo>
                    <a:pt x="36" y="69"/>
                    <a:pt x="14" y="118"/>
                    <a:pt x="7" y="145"/>
                  </a:cubicBezTo>
                  <a:cubicBezTo>
                    <a:pt x="0" y="175"/>
                    <a:pt x="16" y="165"/>
                    <a:pt x="33" y="137"/>
                  </a:cubicBezTo>
                  <a:cubicBezTo>
                    <a:pt x="52" y="103"/>
                    <a:pt x="53" y="97"/>
                    <a:pt x="51" y="137"/>
                  </a:cubicBezTo>
                  <a:cubicBezTo>
                    <a:pt x="50" y="157"/>
                    <a:pt x="47" y="180"/>
                    <a:pt x="45" y="216"/>
                  </a:cubicBezTo>
                  <a:cubicBezTo>
                    <a:pt x="44" y="284"/>
                    <a:pt x="66" y="279"/>
                    <a:pt x="69" y="216"/>
                  </a:cubicBezTo>
                  <a:cubicBezTo>
                    <a:pt x="72" y="186"/>
                    <a:pt x="71" y="173"/>
                    <a:pt x="80" y="173"/>
                  </a:cubicBezTo>
                  <a:cubicBezTo>
                    <a:pt x="89" y="173"/>
                    <a:pt x="88" y="186"/>
                    <a:pt x="91" y="216"/>
                  </a:cubicBezTo>
                  <a:cubicBezTo>
                    <a:pt x="94" y="279"/>
                    <a:pt x="116" y="284"/>
                    <a:pt x="115" y="216"/>
                  </a:cubicBezTo>
                  <a:cubicBezTo>
                    <a:pt x="113" y="180"/>
                    <a:pt x="110" y="157"/>
                    <a:pt x="109" y="137"/>
                  </a:cubicBezTo>
                  <a:cubicBezTo>
                    <a:pt x="107" y="97"/>
                    <a:pt x="108" y="103"/>
                    <a:pt x="127" y="137"/>
                  </a:cubicBezTo>
                  <a:cubicBezTo>
                    <a:pt x="144" y="165"/>
                    <a:pt x="160" y="175"/>
                    <a:pt x="153" y="145"/>
                  </a:cubicBezTo>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52"/>
            <p:cNvSpPr>
              <a:spLocks/>
            </p:cNvSpPr>
            <p:nvPr/>
          </p:nvSpPr>
          <p:spPr bwMode="auto">
            <a:xfrm>
              <a:off x="3976" y="1988"/>
              <a:ext cx="212" cy="75"/>
            </a:xfrm>
            <a:custGeom>
              <a:avLst/>
              <a:gdLst>
                <a:gd name="T0" fmla="*/ 58 w 114"/>
                <a:gd name="T1" fmla="*/ 0 h 40"/>
                <a:gd name="T2" fmla="*/ 0 w 114"/>
                <a:gd name="T3" fmla="*/ 20 h 40"/>
                <a:gd name="T4" fmla="*/ 58 w 114"/>
                <a:gd name="T5" fmla="*/ 40 h 40"/>
                <a:gd name="T6" fmla="*/ 114 w 114"/>
                <a:gd name="T7" fmla="*/ 25 h 40"/>
                <a:gd name="T8" fmla="*/ 104 w 114"/>
                <a:gd name="T9" fmla="*/ 8 h 40"/>
                <a:gd name="T10" fmla="*/ 58 w 114"/>
                <a:gd name="T11" fmla="*/ 0 h 40"/>
              </a:gdLst>
              <a:ahLst/>
              <a:cxnLst>
                <a:cxn ang="0">
                  <a:pos x="T0" y="T1"/>
                </a:cxn>
                <a:cxn ang="0">
                  <a:pos x="T2" y="T3"/>
                </a:cxn>
                <a:cxn ang="0">
                  <a:pos x="T4" y="T5"/>
                </a:cxn>
                <a:cxn ang="0">
                  <a:pos x="T6" y="T7"/>
                </a:cxn>
                <a:cxn ang="0">
                  <a:pos x="T8" y="T9"/>
                </a:cxn>
                <a:cxn ang="0">
                  <a:pos x="T10" y="T11"/>
                </a:cxn>
              </a:cxnLst>
              <a:rect l="0" t="0" r="r" b="b"/>
              <a:pathLst>
                <a:path w="114" h="40">
                  <a:moveTo>
                    <a:pt x="58" y="0"/>
                  </a:moveTo>
                  <a:cubicBezTo>
                    <a:pt x="26" y="0"/>
                    <a:pt x="0" y="9"/>
                    <a:pt x="0" y="20"/>
                  </a:cubicBezTo>
                  <a:cubicBezTo>
                    <a:pt x="0" y="31"/>
                    <a:pt x="26" y="40"/>
                    <a:pt x="58" y="40"/>
                  </a:cubicBezTo>
                  <a:cubicBezTo>
                    <a:pt x="85" y="40"/>
                    <a:pt x="108" y="34"/>
                    <a:pt x="114" y="25"/>
                  </a:cubicBezTo>
                  <a:cubicBezTo>
                    <a:pt x="109" y="21"/>
                    <a:pt x="105" y="15"/>
                    <a:pt x="104" y="8"/>
                  </a:cubicBezTo>
                  <a:cubicBezTo>
                    <a:pt x="93" y="3"/>
                    <a:pt x="77" y="0"/>
                    <a:pt x="58"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53"/>
            <p:cNvSpPr>
              <a:spLocks/>
            </p:cNvSpPr>
            <p:nvPr/>
          </p:nvSpPr>
          <p:spPr bwMode="auto">
            <a:xfrm>
              <a:off x="4170" y="2003"/>
              <a:ext cx="22" cy="32"/>
            </a:xfrm>
            <a:custGeom>
              <a:avLst/>
              <a:gdLst>
                <a:gd name="T0" fmla="*/ 0 w 12"/>
                <a:gd name="T1" fmla="*/ 0 h 17"/>
                <a:gd name="T2" fmla="*/ 10 w 12"/>
                <a:gd name="T3" fmla="*/ 17 h 17"/>
                <a:gd name="T4" fmla="*/ 12 w 12"/>
                <a:gd name="T5" fmla="*/ 12 h 17"/>
                <a:gd name="T6" fmla="*/ 0 w 12"/>
                <a:gd name="T7" fmla="*/ 0 h 17"/>
              </a:gdLst>
              <a:ahLst/>
              <a:cxnLst>
                <a:cxn ang="0">
                  <a:pos x="T0" y="T1"/>
                </a:cxn>
                <a:cxn ang="0">
                  <a:pos x="T2" y="T3"/>
                </a:cxn>
                <a:cxn ang="0">
                  <a:pos x="T4" y="T5"/>
                </a:cxn>
                <a:cxn ang="0">
                  <a:pos x="T6" y="T7"/>
                </a:cxn>
              </a:cxnLst>
              <a:rect l="0" t="0" r="r" b="b"/>
              <a:pathLst>
                <a:path w="12" h="17">
                  <a:moveTo>
                    <a:pt x="0" y="0"/>
                  </a:moveTo>
                  <a:cubicBezTo>
                    <a:pt x="1" y="7"/>
                    <a:pt x="5" y="13"/>
                    <a:pt x="10" y="17"/>
                  </a:cubicBezTo>
                  <a:cubicBezTo>
                    <a:pt x="11" y="15"/>
                    <a:pt x="12" y="14"/>
                    <a:pt x="12" y="12"/>
                  </a:cubicBezTo>
                  <a:cubicBezTo>
                    <a:pt x="12" y="7"/>
                    <a:pt x="7" y="3"/>
                    <a:pt x="0" y="0"/>
                  </a:cubicBezTo>
                </a:path>
              </a:pathLst>
            </a:custGeom>
            <a:solidFill>
              <a:srgbClr val="1A1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54"/>
            <p:cNvSpPr>
              <a:spLocks/>
            </p:cNvSpPr>
            <p:nvPr/>
          </p:nvSpPr>
          <p:spPr bwMode="auto">
            <a:xfrm>
              <a:off x="3946" y="1562"/>
              <a:ext cx="276"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155"/>
            <p:cNvSpPr>
              <a:spLocks noChangeArrowheads="1"/>
            </p:cNvSpPr>
            <p:nvPr/>
          </p:nvSpPr>
          <p:spPr bwMode="auto">
            <a:xfrm>
              <a:off x="4379" y="2706"/>
              <a:ext cx="217" cy="74"/>
            </a:xfrm>
            <a:prstGeom prst="ellipse">
              <a:avLst/>
            </a:pr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6"/>
            <p:cNvSpPr>
              <a:spLocks/>
            </p:cNvSpPr>
            <p:nvPr/>
          </p:nvSpPr>
          <p:spPr bwMode="auto">
            <a:xfrm>
              <a:off x="4349" y="2279"/>
              <a:ext cx="277" cy="498"/>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5"/>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57"/>
            <p:cNvSpPr>
              <a:spLocks/>
            </p:cNvSpPr>
            <p:nvPr/>
          </p:nvSpPr>
          <p:spPr bwMode="auto">
            <a:xfrm>
              <a:off x="5029" y="2302"/>
              <a:ext cx="217" cy="75"/>
            </a:xfrm>
            <a:custGeom>
              <a:avLst/>
              <a:gdLst>
                <a:gd name="T0" fmla="*/ 58 w 116"/>
                <a:gd name="T1" fmla="*/ 0 h 40"/>
                <a:gd name="T2" fmla="*/ 50 w 116"/>
                <a:gd name="T3" fmla="*/ 0 h 40"/>
                <a:gd name="T4" fmla="*/ 41 w 116"/>
                <a:gd name="T5" fmla="*/ 20 h 40"/>
                <a:gd name="T6" fmla="*/ 35 w 116"/>
                <a:gd name="T7" fmla="*/ 2 h 40"/>
                <a:gd name="T8" fmla="*/ 0 w 116"/>
                <a:gd name="T9" fmla="*/ 20 h 40"/>
                <a:gd name="T10" fmla="*/ 58 w 116"/>
                <a:gd name="T11" fmla="*/ 40 h 40"/>
                <a:gd name="T12" fmla="*/ 116 w 116"/>
                <a:gd name="T13" fmla="*/ 20 h 40"/>
                <a:gd name="T14" fmla="*/ 78 w 116"/>
                <a:gd name="T15" fmla="*/ 1 h 40"/>
                <a:gd name="T16" fmla="*/ 72 w 116"/>
                <a:gd name="T17" fmla="*/ 20 h 40"/>
                <a:gd name="T18" fmla="*/ 64 w 116"/>
                <a:gd name="T19" fmla="*/ 0 h 40"/>
                <a:gd name="T20" fmla="*/ 58 w 116"/>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40">
                  <a:moveTo>
                    <a:pt x="58" y="0"/>
                  </a:moveTo>
                  <a:cubicBezTo>
                    <a:pt x="55" y="0"/>
                    <a:pt x="52" y="0"/>
                    <a:pt x="50" y="0"/>
                  </a:cubicBezTo>
                  <a:cubicBezTo>
                    <a:pt x="47" y="13"/>
                    <a:pt x="44" y="20"/>
                    <a:pt x="41" y="20"/>
                  </a:cubicBezTo>
                  <a:cubicBezTo>
                    <a:pt x="39" y="20"/>
                    <a:pt x="36" y="14"/>
                    <a:pt x="35" y="2"/>
                  </a:cubicBezTo>
                  <a:cubicBezTo>
                    <a:pt x="14" y="5"/>
                    <a:pt x="0" y="12"/>
                    <a:pt x="0" y="20"/>
                  </a:cubicBezTo>
                  <a:cubicBezTo>
                    <a:pt x="0" y="31"/>
                    <a:pt x="26" y="40"/>
                    <a:pt x="58" y="40"/>
                  </a:cubicBezTo>
                  <a:cubicBezTo>
                    <a:pt x="90" y="40"/>
                    <a:pt x="116" y="31"/>
                    <a:pt x="116" y="20"/>
                  </a:cubicBezTo>
                  <a:cubicBezTo>
                    <a:pt x="116" y="11"/>
                    <a:pt x="100" y="4"/>
                    <a:pt x="78" y="1"/>
                  </a:cubicBezTo>
                  <a:cubicBezTo>
                    <a:pt x="77" y="14"/>
                    <a:pt x="74" y="20"/>
                    <a:pt x="72" y="20"/>
                  </a:cubicBezTo>
                  <a:cubicBezTo>
                    <a:pt x="69" y="20"/>
                    <a:pt x="66" y="13"/>
                    <a:pt x="64" y="0"/>
                  </a:cubicBezTo>
                  <a:cubicBezTo>
                    <a:pt x="62" y="0"/>
                    <a:pt x="60" y="0"/>
                    <a:pt x="58"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58"/>
            <p:cNvSpPr>
              <a:spLocks/>
            </p:cNvSpPr>
            <p:nvPr/>
          </p:nvSpPr>
          <p:spPr bwMode="auto">
            <a:xfrm>
              <a:off x="4999" y="1876"/>
              <a:ext cx="277"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59"/>
            <p:cNvSpPr>
              <a:spLocks/>
            </p:cNvSpPr>
            <p:nvPr/>
          </p:nvSpPr>
          <p:spPr bwMode="auto">
            <a:xfrm>
              <a:off x="4842" y="2025"/>
              <a:ext cx="206" cy="75"/>
            </a:xfrm>
            <a:custGeom>
              <a:avLst/>
              <a:gdLst>
                <a:gd name="T0" fmla="*/ 58 w 110"/>
                <a:gd name="T1" fmla="*/ 0 h 40"/>
                <a:gd name="T2" fmla="*/ 0 w 110"/>
                <a:gd name="T3" fmla="*/ 20 h 40"/>
                <a:gd name="T4" fmla="*/ 58 w 110"/>
                <a:gd name="T5" fmla="*/ 40 h 40"/>
                <a:gd name="T6" fmla="*/ 99 w 110"/>
                <a:gd name="T7" fmla="*/ 34 h 40"/>
                <a:gd name="T8" fmla="*/ 110 w 110"/>
                <a:gd name="T9" fmla="*/ 11 h 40"/>
                <a:gd name="T10" fmla="*/ 58 w 110"/>
                <a:gd name="T11" fmla="*/ 0 h 40"/>
              </a:gdLst>
              <a:ahLst/>
              <a:cxnLst>
                <a:cxn ang="0">
                  <a:pos x="T0" y="T1"/>
                </a:cxn>
                <a:cxn ang="0">
                  <a:pos x="T2" y="T3"/>
                </a:cxn>
                <a:cxn ang="0">
                  <a:pos x="T4" y="T5"/>
                </a:cxn>
                <a:cxn ang="0">
                  <a:pos x="T6" y="T7"/>
                </a:cxn>
                <a:cxn ang="0">
                  <a:pos x="T8" y="T9"/>
                </a:cxn>
                <a:cxn ang="0">
                  <a:pos x="T10" y="T11"/>
                </a:cxn>
              </a:cxnLst>
              <a:rect l="0" t="0" r="r" b="b"/>
              <a:pathLst>
                <a:path w="110" h="40">
                  <a:moveTo>
                    <a:pt x="58" y="0"/>
                  </a:moveTo>
                  <a:cubicBezTo>
                    <a:pt x="26" y="0"/>
                    <a:pt x="0" y="9"/>
                    <a:pt x="0" y="20"/>
                  </a:cubicBezTo>
                  <a:cubicBezTo>
                    <a:pt x="0" y="31"/>
                    <a:pt x="26" y="40"/>
                    <a:pt x="58" y="40"/>
                  </a:cubicBezTo>
                  <a:cubicBezTo>
                    <a:pt x="74" y="40"/>
                    <a:pt x="88" y="38"/>
                    <a:pt x="99" y="34"/>
                  </a:cubicBezTo>
                  <a:cubicBezTo>
                    <a:pt x="102" y="26"/>
                    <a:pt x="106" y="18"/>
                    <a:pt x="110" y="11"/>
                  </a:cubicBezTo>
                  <a:cubicBezTo>
                    <a:pt x="100" y="4"/>
                    <a:pt x="81" y="0"/>
                    <a:pt x="58" y="0"/>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60"/>
            <p:cNvSpPr>
              <a:spLocks/>
            </p:cNvSpPr>
            <p:nvPr/>
          </p:nvSpPr>
          <p:spPr bwMode="auto">
            <a:xfrm>
              <a:off x="5027" y="2046"/>
              <a:ext cx="32" cy="43"/>
            </a:xfrm>
            <a:custGeom>
              <a:avLst/>
              <a:gdLst>
                <a:gd name="T0" fmla="*/ 11 w 17"/>
                <a:gd name="T1" fmla="*/ 0 h 23"/>
                <a:gd name="T2" fmla="*/ 0 w 17"/>
                <a:gd name="T3" fmla="*/ 23 h 23"/>
                <a:gd name="T4" fmla="*/ 17 w 17"/>
                <a:gd name="T5" fmla="*/ 9 h 23"/>
                <a:gd name="T6" fmla="*/ 11 w 17"/>
                <a:gd name="T7" fmla="*/ 0 h 23"/>
              </a:gdLst>
              <a:ahLst/>
              <a:cxnLst>
                <a:cxn ang="0">
                  <a:pos x="T0" y="T1"/>
                </a:cxn>
                <a:cxn ang="0">
                  <a:pos x="T2" y="T3"/>
                </a:cxn>
                <a:cxn ang="0">
                  <a:pos x="T4" y="T5"/>
                </a:cxn>
                <a:cxn ang="0">
                  <a:pos x="T6" y="T7"/>
                </a:cxn>
              </a:cxnLst>
              <a:rect l="0" t="0" r="r" b="b"/>
              <a:pathLst>
                <a:path w="17" h="23">
                  <a:moveTo>
                    <a:pt x="11" y="0"/>
                  </a:moveTo>
                  <a:cubicBezTo>
                    <a:pt x="7" y="7"/>
                    <a:pt x="3" y="15"/>
                    <a:pt x="0" y="23"/>
                  </a:cubicBezTo>
                  <a:cubicBezTo>
                    <a:pt x="10" y="20"/>
                    <a:pt x="17" y="15"/>
                    <a:pt x="17" y="9"/>
                  </a:cubicBezTo>
                  <a:cubicBezTo>
                    <a:pt x="17" y="6"/>
                    <a:pt x="15" y="3"/>
                    <a:pt x="11" y="0"/>
                  </a:cubicBezTo>
                </a:path>
              </a:pathLst>
            </a:custGeom>
            <a:solidFill>
              <a:srgbClr val="1A1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161"/>
            <p:cNvSpPr>
              <a:spLocks/>
            </p:cNvSpPr>
            <p:nvPr/>
          </p:nvSpPr>
          <p:spPr bwMode="auto">
            <a:xfrm>
              <a:off x="4812" y="1599"/>
              <a:ext cx="277"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Oval 162"/>
            <p:cNvSpPr>
              <a:spLocks noChangeArrowheads="1"/>
            </p:cNvSpPr>
            <p:nvPr/>
          </p:nvSpPr>
          <p:spPr bwMode="auto">
            <a:xfrm>
              <a:off x="3027" y="1494"/>
              <a:ext cx="216" cy="75"/>
            </a:xfrm>
            <a:prstGeom prst="ellipse">
              <a:avLst/>
            </a:pr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63"/>
            <p:cNvSpPr>
              <a:spLocks/>
            </p:cNvSpPr>
            <p:nvPr/>
          </p:nvSpPr>
          <p:spPr bwMode="auto">
            <a:xfrm>
              <a:off x="2997" y="1068"/>
              <a:ext cx="276"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Oval 164"/>
            <p:cNvSpPr>
              <a:spLocks noChangeArrowheads="1"/>
            </p:cNvSpPr>
            <p:nvPr/>
          </p:nvSpPr>
          <p:spPr bwMode="auto">
            <a:xfrm>
              <a:off x="3236" y="1756"/>
              <a:ext cx="217" cy="75"/>
            </a:xfrm>
            <a:prstGeom prst="ellipse">
              <a:avLst/>
            </a:pr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65"/>
            <p:cNvSpPr>
              <a:spLocks/>
            </p:cNvSpPr>
            <p:nvPr/>
          </p:nvSpPr>
          <p:spPr bwMode="auto">
            <a:xfrm>
              <a:off x="3206" y="1330"/>
              <a:ext cx="276"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Oval 166"/>
            <p:cNvSpPr>
              <a:spLocks noChangeArrowheads="1"/>
            </p:cNvSpPr>
            <p:nvPr/>
          </p:nvSpPr>
          <p:spPr bwMode="auto">
            <a:xfrm>
              <a:off x="2758" y="1599"/>
              <a:ext cx="216" cy="75"/>
            </a:xfrm>
            <a:prstGeom prst="ellipse">
              <a:avLst/>
            </a:pr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67"/>
            <p:cNvSpPr>
              <a:spLocks/>
            </p:cNvSpPr>
            <p:nvPr/>
          </p:nvSpPr>
          <p:spPr bwMode="auto">
            <a:xfrm>
              <a:off x="2728" y="1173"/>
              <a:ext cx="276" cy="497"/>
            </a:xfrm>
            <a:custGeom>
              <a:avLst/>
              <a:gdLst>
                <a:gd name="T0" fmla="*/ 137 w 148"/>
                <a:gd name="T1" fmla="*/ 127 h 266"/>
                <a:gd name="T2" fmla="*/ 87 w 148"/>
                <a:gd name="T3" fmla="*/ 56 h 266"/>
                <a:gd name="T4" fmla="*/ 100 w 148"/>
                <a:gd name="T5" fmla="*/ 44 h 266"/>
                <a:gd name="T6" fmla="*/ 107 w 148"/>
                <a:gd name="T7" fmla="*/ 44 h 266"/>
                <a:gd name="T8" fmla="*/ 78 w 148"/>
                <a:gd name="T9" fmla="*/ 1 h 266"/>
                <a:gd name="T10" fmla="*/ 76 w 148"/>
                <a:gd name="T11" fmla="*/ 1 h 266"/>
                <a:gd name="T12" fmla="*/ 74 w 148"/>
                <a:gd name="T13" fmla="*/ 0 h 266"/>
                <a:gd name="T14" fmla="*/ 68 w 148"/>
                <a:gd name="T15" fmla="*/ 1 h 266"/>
                <a:gd name="T16" fmla="*/ 68 w 148"/>
                <a:gd name="T17" fmla="*/ 2 h 266"/>
                <a:gd name="T18" fmla="*/ 38 w 148"/>
                <a:gd name="T19" fmla="*/ 44 h 266"/>
                <a:gd name="T20" fmla="*/ 48 w 148"/>
                <a:gd name="T21" fmla="*/ 44 h 266"/>
                <a:gd name="T22" fmla="*/ 60 w 148"/>
                <a:gd name="T23" fmla="*/ 56 h 266"/>
                <a:gd name="T24" fmla="*/ 11 w 148"/>
                <a:gd name="T25" fmla="*/ 123 h 266"/>
                <a:gd name="T26" fmla="*/ 28 w 148"/>
                <a:gd name="T27" fmla="*/ 125 h 266"/>
                <a:gd name="T28" fmla="*/ 50 w 148"/>
                <a:gd name="T29" fmla="*/ 122 h 266"/>
                <a:gd name="T30" fmla="*/ 50 w 148"/>
                <a:gd name="T31" fmla="*/ 123 h 266"/>
                <a:gd name="T32" fmla="*/ 25 w 148"/>
                <a:gd name="T33" fmla="*/ 174 h 266"/>
                <a:gd name="T34" fmla="*/ 50 w 148"/>
                <a:gd name="T35" fmla="*/ 180 h 266"/>
                <a:gd name="T36" fmla="*/ 50 w 148"/>
                <a:gd name="T37" fmla="*/ 200 h 266"/>
                <a:gd name="T38" fmla="*/ 68 w 148"/>
                <a:gd name="T39" fmla="*/ 201 h 266"/>
                <a:gd name="T40" fmla="*/ 69 w 148"/>
                <a:gd name="T41" fmla="*/ 181 h 266"/>
                <a:gd name="T42" fmla="*/ 73 w 148"/>
                <a:gd name="T43" fmla="*/ 181 h 266"/>
                <a:gd name="T44" fmla="*/ 76 w 148"/>
                <a:gd name="T45" fmla="*/ 181 h 266"/>
                <a:gd name="T46" fmla="*/ 77 w 148"/>
                <a:gd name="T47" fmla="*/ 200 h 266"/>
                <a:gd name="T48" fmla="*/ 95 w 148"/>
                <a:gd name="T49" fmla="*/ 200 h 266"/>
                <a:gd name="T50" fmla="*/ 95 w 148"/>
                <a:gd name="T51" fmla="*/ 179 h 266"/>
                <a:gd name="T52" fmla="*/ 124 w 148"/>
                <a:gd name="T53" fmla="*/ 168 h 266"/>
                <a:gd name="T54" fmla="*/ 95 w 148"/>
                <a:gd name="T55" fmla="*/ 108 h 266"/>
                <a:gd name="T56" fmla="*/ 119 w 148"/>
                <a:gd name="T57" fmla="*/ 125 h 266"/>
                <a:gd name="T58" fmla="*/ 137 w 148"/>
                <a:gd name="T59"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66">
                  <a:moveTo>
                    <a:pt x="137" y="127"/>
                  </a:moveTo>
                  <a:cubicBezTo>
                    <a:pt x="127" y="101"/>
                    <a:pt x="114" y="65"/>
                    <a:pt x="87" y="56"/>
                  </a:cubicBezTo>
                  <a:cubicBezTo>
                    <a:pt x="93" y="53"/>
                    <a:pt x="97" y="48"/>
                    <a:pt x="100" y="44"/>
                  </a:cubicBezTo>
                  <a:cubicBezTo>
                    <a:pt x="107" y="44"/>
                    <a:pt x="107" y="44"/>
                    <a:pt x="107" y="44"/>
                  </a:cubicBezTo>
                  <a:cubicBezTo>
                    <a:pt x="107" y="28"/>
                    <a:pt x="103" y="5"/>
                    <a:pt x="78" y="1"/>
                  </a:cubicBezTo>
                  <a:cubicBezTo>
                    <a:pt x="76" y="1"/>
                    <a:pt x="76" y="1"/>
                    <a:pt x="76" y="1"/>
                  </a:cubicBezTo>
                  <a:cubicBezTo>
                    <a:pt x="75" y="1"/>
                    <a:pt x="74" y="0"/>
                    <a:pt x="74" y="0"/>
                  </a:cubicBezTo>
                  <a:cubicBezTo>
                    <a:pt x="72" y="0"/>
                    <a:pt x="70" y="0"/>
                    <a:pt x="68" y="1"/>
                  </a:cubicBezTo>
                  <a:cubicBezTo>
                    <a:pt x="68" y="2"/>
                    <a:pt x="68" y="2"/>
                    <a:pt x="68" y="2"/>
                  </a:cubicBezTo>
                  <a:cubicBezTo>
                    <a:pt x="68" y="2"/>
                    <a:pt x="39" y="8"/>
                    <a:pt x="38" y="44"/>
                  </a:cubicBezTo>
                  <a:cubicBezTo>
                    <a:pt x="48" y="44"/>
                    <a:pt x="48" y="44"/>
                    <a:pt x="48" y="44"/>
                  </a:cubicBezTo>
                  <a:cubicBezTo>
                    <a:pt x="50" y="48"/>
                    <a:pt x="55" y="53"/>
                    <a:pt x="60" y="56"/>
                  </a:cubicBezTo>
                  <a:cubicBezTo>
                    <a:pt x="38" y="65"/>
                    <a:pt x="23" y="94"/>
                    <a:pt x="11" y="123"/>
                  </a:cubicBezTo>
                  <a:cubicBezTo>
                    <a:pt x="0" y="150"/>
                    <a:pt x="12" y="152"/>
                    <a:pt x="28" y="125"/>
                  </a:cubicBezTo>
                  <a:cubicBezTo>
                    <a:pt x="47" y="93"/>
                    <a:pt x="53" y="83"/>
                    <a:pt x="50" y="122"/>
                  </a:cubicBezTo>
                  <a:cubicBezTo>
                    <a:pt x="50" y="122"/>
                    <a:pt x="50" y="123"/>
                    <a:pt x="50" y="123"/>
                  </a:cubicBezTo>
                  <a:cubicBezTo>
                    <a:pt x="47" y="142"/>
                    <a:pt x="32" y="160"/>
                    <a:pt x="25" y="174"/>
                  </a:cubicBezTo>
                  <a:cubicBezTo>
                    <a:pt x="25" y="174"/>
                    <a:pt x="32" y="178"/>
                    <a:pt x="50" y="180"/>
                  </a:cubicBezTo>
                  <a:cubicBezTo>
                    <a:pt x="50" y="186"/>
                    <a:pt x="50" y="193"/>
                    <a:pt x="50" y="200"/>
                  </a:cubicBezTo>
                  <a:cubicBezTo>
                    <a:pt x="49" y="266"/>
                    <a:pt x="66" y="262"/>
                    <a:pt x="68" y="201"/>
                  </a:cubicBezTo>
                  <a:cubicBezTo>
                    <a:pt x="69" y="193"/>
                    <a:pt x="69" y="187"/>
                    <a:pt x="69" y="181"/>
                  </a:cubicBezTo>
                  <a:cubicBezTo>
                    <a:pt x="71" y="181"/>
                    <a:pt x="72" y="181"/>
                    <a:pt x="73" y="181"/>
                  </a:cubicBezTo>
                  <a:cubicBezTo>
                    <a:pt x="74" y="181"/>
                    <a:pt x="75" y="181"/>
                    <a:pt x="76" y="181"/>
                  </a:cubicBezTo>
                  <a:cubicBezTo>
                    <a:pt x="76" y="186"/>
                    <a:pt x="76" y="193"/>
                    <a:pt x="77" y="200"/>
                  </a:cubicBezTo>
                  <a:cubicBezTo>
                    <a:pt x="80" y="261"/>
                    <a:pt x="96" y="266"/>
                    <a:pt x="95" y="200"/>
                  </a:cubicBezTo>
                  <a:cubicBezTo>
                    <a:pt x="95" y="193"/>
                    <a:pt x="95" y="186"/>
                    <a:pt x="95" y="179"/>
                  </a:cubicBezTo>
                  <a:cubicBezTo>
                    <a:pt x="115" y="176"/>
                    <a:pt x="124" y="168"/>
                    <a:pt x="124" y="168"/>
                  </a:cubicBezTo>
                  <a:cubicBezTo>
                    <a:pt x="124" y="168"/>
                    <a:pt x="95" y="146"/>
                    <a:pt x="95" y="108"/>
                  </a:cubicBezTo>
                  <a:cubicBezTo>
                    <a:pt x="95" y="84"/>
                    <a:pt x="102" y="97"/>
                    <a:pt x="119" y="125"/>
                  </a:cubicBezTo>
                  <a:cubicBezTo>
                    <a:pt x="135" y="152"/>
                    <a:pt x="148" y="155"/>
                    <a:pt x="137" y="127"/>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Oval 168"/>
            <p:cNvSpPr>
              <a:spLocks noChangeArrowheads="1"/>
            </p:cNvSpPr>
            <p:nvPr/>
          </p:nvSpPr>
          <p:spPr bwMode="auto">
            <a:xfrm>
              <a:off x="3594" y="2969"/>
              <a:ext cx="396" cy="79"/>
            </a:xfrm>
            <a:prstGeom prst="ellipse">
              <a:avLst/>
            </a:pr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69"/>
            <p:cNvSpPr>
              <a:spLocks/>
            </p:cNvSpPr>
            <p:nvPr/>
          </p:nvSpPr>
          <p:spPr bwMode="auto">
            <a:xfrm>
              <a:off x="3604" y="2509"/>
              <a:ext cx="443" cy="533"/>
            </a:xfrm>
            <a:custGeom>
              <a:avLst/>
              <a:gdLst>
                <a:gd name="T0" fmla="*/ 230 w 237"/>
                <a:gd name="T1" fmla="*/ 146 h 285"/>
                <a:gd name="T2" fmla="*/ 169 w 237"/>
                <a:gd name="T3" fmla="*/ 59 h 285"/>
                <a:gd name="T4" fmla="*/ 188 w 237"/>
                <a:gd name="T5" fmla="*/ 31 h 285"/>
                <a:gd name="T6" fmla="*/ 157 w 237"/>
                <a:gd name="T7" fmla="*/ 0 h 285"/>
                <a:gd name="T8" fmla="*/ 126 w 237"/>
                <a:gd name="T9" fmla="*/ 31 h 285"/>
                <a:gd name="T10" fmla="*/ 145 w 237"/>
                <a:gd name="T11" fmla="*/ 59 h 285"/>
                <a:gd name="T12" fmla="*/ 84 w 237"/>
                <a:gd name="T13" fmla="*/ 146 h 285"/>
                <a:gd name="T14" fmla="*/ 83 w 237"/>
                <a:gd name="T15" fmla="*/ 162 h 285"/>
                <a:gd name="T16" fmla="*/ 76 w 237"/>
                <a:gd name="T17" fmla="*/ 161 h 285"/>
                <a:gd name="T18" fmla="*/ 68 w 237"/>
                <a:gd name="T19" fmla="*/ 162 h 285"/>
                <a:gd name="T20" fmla="*/ 59 w 237"/>
                <a:gd name="T21" fmla="*/ 149 h 285"/>
                <a:gd name="T22" fmla="*/ 51 w 237"/>
                <a:gd name="T23" fmla="*/ 186 h 285"/>
                <a:gd name="T24" fmla="*/ 60 w 237"/>
                <a:gd name="T25" fmla="*/ 204 h 285"/>
                <a:gd name="T26" fmla="*/ 53 w 237"/>
                <a:gd name="T27" fmla="*/ 206 h 285"/>
                <a:gd name="T28" fmla="*/ 14 w 237"/>
                <a:gd name="T29" fmla="*/ 216 h 285"/>
                <a:gd name="T30" fmla="*/ 9 w 237"/>
                <a:gd name="T31" fmla="*/ 207 h 285"/>
                <a:gd name="T32" fmla="*/ 10 w 237"/>
                <a:gd name="T33" fmla="*/ 222 h 285"/>
                <a:gd name="T34" fmla="*/ 9 w 237"/>
                <a:gd name="T35" fmla="*/ 228 h 285"/>
                <a:gd name="T36" fmla="*/ 25 w 237"/>
                <a:gd name="T37" fmla="*/ 237 h 285"/>
                <a:gd name="T38" fmla="*/ 26 w 237"/>
                <a:gd name="T39" fmla="*/ 234 h 285"/>
                <a:gd name="T40" fmla="*/ 27 w 237"/>
                <a:gd name="T41" fmla="*/ 237 h 285"/>
                <a:gd name="T42" fmla="*/ 40 w 237"/>
                <a:gd name="T43" fmla="*/ 237 h 285"/>
                <a:gd name="T44" fmla="*/ 47 w 237"/>
                <a:gd name="T45" fmla="*/ 232 h 285"/>
                <a:gd name="T46" fmla="*/ 54 w 237"/>
                <a:gd name="T47" fmla="*/ 237 h 285"/>
                <a:gd name="T48" fmla="*/ 69 w 237"/>
                <a:gd name="T49" fmla="*/ 237 h 285"/>
                <a:gd name="T50" fmla="*/ 70 w 237"/>
                <a:gd name="T51" fmla="*/ 235 h 285"/>
                <a:gd name="T52" fmla="*/ 71 w 237"/>
                <a:gd name="T53" fmla="*/ 237 h 285"/>
                <a:gd name="T54" fmla="*/ 88 w 237"/>
                <a:gd name="T55" fmla="*/ 228 h 285"/>
                <a:gd name="T56" fmla="*/ 84 w 237"/>
                <a:gd name="T57" fmla="*/ 208 h 285"/>
                <a:gd name="T58" fmla="*/ 100 w 237"/>
                <a:gd name="T59" fmla="*/ 185 h 285"/>
                <a:gd name="T60" fmla="*/ 100 w 237"/>
                <a:gd name="T61" fmla="*/ 185 h 285"/>
                <a:gd name="T62" fmla="*/ 96 w 237"/>
                <a:gd name="T63" fmla="*/ 156 h 285"/>
                <a:gd name="T64" fmla="*/ 110 w 237"/>
                <a:gd name="T65" fmla="*/ 137 h 285"/>
                <a:gd name="T66" fmla="*/ 128 w 237"/>
                <a:gd name="T67" fmla="*/ 137 h 285"/>
                <a:gd name="T68" fmla="*/ 122 w 237"/>
                <a:gd name="T69" fmla="*/ 216 h 285"/>
                <a:gd name="T70" fmla="*/ 146 w 237"/>
                <a:gd name="T71" fmla="*/ 216 h 285"/>
                <a:gd name="T72" fmla="*/ 157 w 237"/>
                <a:gd name="T73" fmla="*/ 173 h 285"/>
                <a:gd name="T74" fmla="*/ 168 w 237"/>
                <a:gd name="T75" fmla="*/ 216 h 285"/>
                <a:gd name="T76" fmla="*/ 192 w 237"/>
                <a:gd name="T77" fmla="*/ 216 h 285"/>
                <a:gd name="T78" fmla="*/ 186 w 237"/>
                <a:gd name="T79" fmla="*/ 137 h 285"/>
                <a:gd name="T80" fmla="*/ 204 w 237"/>
                <a:gd name="T81" fmla="*/ 137 h 285"/>
                <a:gd name="T82" fmla="*/ 230 w 237"/>
                <a:gd name="T83" fmla="*/ 14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7" h="285">
                  <a:moveTo>
                    <a:pt x="230" y="146"/>
                  </a:moveTo>
                  <a:cubicBezTo>
                    <a:pt x="223" y="119"/>
                    <a:pt x="201" y="70"/>
                    <a:pt x="169" y="59"/>
                  </a:cubicBezTo>
                  <a:cubicBezTo>
                    <a:pt x="180" y="55"/>
                    <a:pt x="188" y="44"/>
                    <a:pt x="188" y="31"/>
                  </a:cubicBezTo>
                  <a:cubicBezTo>
                    <a:pt x="188" y="14"/>
                    <a:pt x="174" y="0"/>
                    <a:pt x="157" y="0"/>
                  </a:cubicBezTo>
                  <a:cubicBezTo>
                    <a:pt x="140" y="0"/>
                    <a:pt x="126" y="14"/>
                    <a:pt x="126" y="31"/>
                  </a:cubicBezTo>
                  <a:cubicBezTo>
                    <a:pt x="126" y="44"/>
                    <a:pt x="134" y="55"/>
                    <a:pt x="145" y="59"/>
                  </a:cubicBezTo>
                  <a:cubicBezTo>
                    <a:pt x="113" y="70"/>
                    <a:pt x="91" y="119"/>
                    <a:pt x="84" y="146"/>
                  </a:cubicBezTo>
                  <a:cubicBezTo>
                    <a:pt x="82" y="154"/>
                    <a:pt x="82" y="159"/>
                    <a:pt x="83" y="162"/>
                  </a:cubicBezTo>
                  <a:cubicBezTo>
                    <a:pt x="81" y="161"/>
                    <a:pt x="78" y="161"/>
                    <a:pt x="76" y="161"/>
                  </a:cubicBezTo>
                  <a:cubicBezTo>
                    <a:pt x="73" y="161"/>
                    <a:pt x="70" y="161"/>
                    <a:pt x="68" y="162"/>
                  </a:cubicBezTo>
                  <a:cubicBezTo>
                    <a:pt x="65" y="156"/>
                    <a:pt x="61" y="150"/>
                    <a:pt x="59" y="149"/>
                  </a:cubicBezTo>
                  <a:cubicBezTo>
                    <a:pt x="55" y="149"/>
                    <a:pt x="49" y="173"/>
                    <a:pt x="51" y="186"/>
                  </a:cubicBezTo>
                  <a:cubicBezTo>
                    <a:pt x="51" y="194"/>
                    <a:pt x="55" y="200"/>
                    <a:pt x="60" y="204"/>
                  </a:cubicBezTo>
                  <a:cubicBezTo>
                    <a:pt x="58" y="205"/>
                    <a:pt x="56" y="205"/>
                    <a:pt x="53" y="206"/>
                  </a:cubicBezTo>
                  <a:cubicBezTo>
                    <a:pt x="36" y="210"/>
                    <a:pt x="22" y="211"/>
                    <a:pt x="14" y="216"/>
                  </a:cubicBezTo>
                  <a:cubicBezTo>
                    <a:pt x="12" y="214"/>
                    <a:pt x="10" y="211"/>
                    <a:pt x="9" y="207"/>
                  </a:cubicBezTo>
                  <a:cubicBezTo>
                    <a:pt x="7" y="198"/>
                    <a:pt x="0" y="209"/>
                    <a:pt x="10" y="222"/>
                  </a:cubicBezTo>
                  <a:cubicBezTo>
                    <a:pt x="9" y="224"/>
                    <a:pt x="9" y="226"/>
                    <a:pt x="9" y="228"/>
                  </a:cubicBezTo>
                  <a:cubicBezTo>
                    <a:pt x="9" y="277"/>
                    <a:pt x="23" y="276"/>
                    <a:pt x="25" y="237"/>
                  </a:cubicBezTo>
                  <a:cubicBezTo>
                    <a:pt x="25" y="237"/>
                    <a:pt x="25" y="234"/>
                    <a:pt x="26" y="234"/>
                  </a:cubicBezTo>
                  <a:cubicBezTo>
                    <a:pt x="27" y="234"/>
                    <a:pt x="27" y="237"/>
                    <a:pt x="27" y="237"/>
                  </a:cubicBezTo>
                  <a:cubicBezTo>
                    <a:pt x="29" y="277"/>
                    <a:pt x="39" y="273"/>
                    <a:pt x="40" y="237"/>
                  </a:cubicBezTo>
                  <a:cubicBezTo>
                    <a:pt x="40" y="237"/>
                    <a:pt x="40" y="232"/>
                    <a:pt x="47" y="232"/>
                  </a:cubicBezTo>
                  <a:cubicBezTo>
                    <a:pt x="55" y="232"/>
                    <a:pt x="54" y="237"/>
                    <a:pt x="54" y="237"/>
                  </a:cubicBezTo>
                  <a:cubicBezTo>
                    <a:pt x="56" y="277"/>
                    <a:pt x="67" y="273"/>
                    <a:pt x="69" y="237"/>
                  </a:cubicBezTo>
                  <a:cubicBezTo>
                    <a:pt x="69" y="237"/>
                    <a:pt x="69" y="235"/>
                    <a:pt x="70" y="235"/>
                  </a:cubicBezTo>
                  <a:cubicBezTo>
                    <a:pt x="71" y="235"/>
                    <a:pt x="71" y="237"/>
                    <a:pt x="71" y="237"/>
                  </a:cubicBezTo>
                  <a:cubicBezTo>
                    <a:pt x="73" y="280"/>
                    <a:pt x="88" y="272"/>
                    <a:pt x="88" y="228"/>
                  </a:cubicBezTo>
                  <a:cubicBezTo>
                    <a:pt x="88" y="218"/>
                    <a:pt x="87" y="212"/>
                    <a:pt x="84" y="208"/>
                  </a:cubicBezTo>
                  <a:cubicBezTo>
                    <a:pt x="93" y="205"/>
                    <a:pt x="100" y="196"/>
                    <a:pt x="100" y="185"/>
                  </a:cubicBezTo>
                  <a:cubicBezTo>
                    <a:pt x="100" y="185"/>
                    <a:pt x="100" y="185"/>
                    <a:pt x="100" y="185"/>
                  </a:cubicBezTo>
                  <a:cubicBezTo>
                    <a:pt x="101" y="176"/>
                    <a:pt x="99" y="164"/>
                    <a:pt x="96" y="156"/>
                  </a:cubicBezTo>
                  <a:cubicBezTo>
                    <a:pt x="100" y="152"/>
                    <a:pt x="105" y="145"/>
                    <a:pt x="110" y="137"/>
                  </a:cubicBezTo>
                  <a:cubicBezTo>
                    <a:pt x="129" y="104"/>
                    <a:pt x="130" y="98"/>
                    <a:pt x="128" y="137"/>
                  </a:cubicBezTo>
                  <a:cubicBezTo>
                    <a:pt x="127" y="158"/>
                    <a:pt x="124" y="180"/>
                    <a:pt x="122" y="216"/>
                  </a:cubicBezTo>
                  <a:cubicBezTo>
                    <a:pt x="121" y="285"/>
                    <a:pt x="143" y="280"/>
                    <a:pt x="146" y="216"/>
                  </a:cubicBezTo>
                  <a:cubicBezTo>
                    <a:pt x="149" y="186"/>
                    <a:pt x="148" y="173"/>
                    <a:pt x="157" y="173"/>
                  </a:cubicBezTo>
                  <a:cubicBezTo>
                    <a:pt x="166" y="173"/>
                    <a:pt x="165" y="186"/>
                    <a:pt x="168" y="216"/>
                  </a:cubicBezTo>
                  <a:cubicBezTo>
                    <a:pt x="171" y="280"/>
                    <a:pt x="193" y="285"/>
                    <a:pt x="192" y="216"/>
                  </a:cubicBezTo>
                  <a:cubicBezTo>
                    <a:pt x="190" y="180"/>
                    <a:pt x="187" y="158"/>
                    <a:pt x="186" y="137"/>
                  </a:cubicBezTo>
                  <a:cubicBezTo>
                    <a:pt x="184" y="98"/>
                    <a:pt x="185" y="104"/>
                    <a:pt x="204" y="137"/>
                  </a:cubicBezTo>
                  <a:cubicBezTo>
                    <a:pt x="221" y="165"/>
                    <a:pt x="237" y="176"/>
                    <a:pt x="230" y="146"/>
                  </a:cubicBezTo>
                  <a:close/>
                </a:path>
              </a:pathLst>
            </a:custGeom>
            <a:solidFill>
              <a:srgbClr val="333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5" name="Group 114"/>
          <p:cNvGrpSpPr/>
          <p:nvPr/>
        </p:nvGrpSpPr>
        <p:grpSpPr>
          <a:xfrm>
            <a:off x="7641442" y="2120427"/>
            <a:ext cx="3933723" cy="901072"/>
            <a:chOff x="7176417" y="2088207"/>
            <a:chExt cx="3933723" cy="901072"/>
          </a:xfrm>
        </p:grpSpPr>
        <p:sp>
          <p:nvSpPr>
            <p:cNvPr id="116" name="TextBox 115"/>
            <p:cNvSpPr txBox="1"/>
            <p:nvPr/>
          </p:nvSpPr>
          <p:spPr>
            <a:xfrm>
              <a:off x="7176417" y="2281565"/>
              <a:ext cx="901209" cy="584775"/>
            </a:xfrm>
            <a:prstGeom prst="rect">
              <a:avLst/>
            </a:prstGeom>
            <a:noFill/>
          </p:spPr>
          <p:txBody>
            <a:bodyPr wrap="none" rtlCol="0">
              <a:spAutoFit/>
            </a:bodyPr>
            <a:lstStyle/>
            <a:p>
              <a:r>
                <a:rPr lang="id-ID" sz="3200" b="1" smtClean="0">
                  <a:solidFill>
                    <a:schemeClr val="bg1">
                      <a:lumMod val="65000"/>
                    </a:schemeClr>
                  </a:solidFill>
                </a:rPr>
                <a:t>15%</a:t>
              </a:r>
              <a:endParaRPr lang="id-ID" sz="3200" b="1" dirty="0">
                <a:solidFill>
                  <a:schemeClr val="bg1">
                    <a:lumMod val="65000"/>
                  </a:schemeClr>
                </a:solidFill>
              </a:endParaRPr>
            </a:p>
          </p:txBody>
        </p:sp>
        <p:grpSp>
          <p:nvGrpSpPr>
            <p:cNvPr id="117" name="Group 116"/>
            <p:cNvGrpSpPr/>
            <p:nvPr/>
          </p:nvGrpSpPr>
          <p:grpSpPr>
            <a:xfrm>
              <a:off x="8074865" y="2088207"/>
              <a:ext cx="3035275" cy="901072"/>
              <a:chOff x="1874457" y="2110077"/>
              <a:chExt cx="3035275" cy="901072"/>
            </a:xfrm>
          </p:grpSpPr>
          <p:sp>
            <p:nvSpPr>
              <p:cNvPr id="118" name="TextBox 117"/>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119" name="TextBox 118"/>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bg1">
                        <a:lumMod val="65000"/>
                      </a:schemeClr>
                    </a:solidFill>
                    <a:latin typeface="Lato Regular"/>
                    <a:cs typeface="Lato Regular"/>
                  </a:rPr>
                  <a:t>Delivery </a:t>
                </a:r>
                <a:endParaRPr lang="en-US" b="1" dirty="0">
                  <a:solidFill>
                    <a:schemeClr val="bg1">
                      <a:lumMod val="65000"/>
                    </a:schemeClr>
                  </a:solidFill>
                  <a:latin typeface="Lato Regular"/>
                  <a:cs typeface="Lato Regular"/>
                </a:endParaRPr>
              </a:p>
            </p:txBody>
          </p:sp>
        </p:grpSp>
      </p:grpSp>
      <p:grpSp>
        <p:nvGrpSpPr>
          <p:cNvPr id="120" name="Group 119"/>
          <p:cNvGrpSpPr/>
          <p:nvPr/>
        </p:nvGrpSpPr>
        <p:grpSpPr>
          <a:xfrm>
            <a:off x="7641442" y="3248800"/>
            <a:ext cx="3933723" cy="901072"/>
            <a:chOff x="7176417" y="2088207"/>
            <a:chExt cx="3933723" cy="901072"/>
          </a:xfrm>
        </p:grpSpPr>
        <p:sp>
          <p:nvSpPr>
            <p:cNvPr id="121" name="TextBox 120"/>
            <p:cNvSpPr txBox="1"/>
            <p:nvPr/>
          </p:nvSpPr>
          <p:spPr>
            <a:xfrm>
              <a:off x="7176417" y="2281565"/>
              <a:ext cx="901209" cy="584775"/>
            </a:xfrm>
            <a:prstGeom prst="rect">
              <a:avLst/>
            </a:prstGeom>
            <a:noFill/>
          </p:spPr>
          <p:txBody>
            <a:bodyPr wrap="none" rtlCol="0">
              <a:spAutoFit/>
            </a:bodyPr>
            <a:lstStyle/>
            <a:p>
              <a:r>
                <a:rPr lang="id-ID" sz="3200" b="1" smtClean="0">
                  <a:solidFill>
                    <a:schemeClr val="accent1"/>
                  </a:solidFill>
                </a:rPr>
                <a:t>56%</a:t>
              </a:r>
              <a:endParaRPr lang="id-ID" sz="3200" b="1" dirty="0">
                <a:solidFill>
                  <a:schemeClr val="accent1"/>
                </a:solidFill>
              </a:endParaRPr>
            </a:p>
          </p:txBody>
        </p:sp>
        <p:grpSp>
          <p:nvGrpSpPr>
            <p:cNvPr id="122" name="Group 121"/>
            <p:cNvGrpSpPr/>
            <p:nvPr/>
          </p:nvGrpSpPr>
          <p:grpSpPr>
            <a:xfrm>
              <a:off x="8074865" y="2088207"/>
              <a:ext cx="3035275" cy="901072"/>
              <a:chOff x="1874457" y="2110077"/>
              <a:chExt cx="3035275" cy="901072"/>
            </a:xfrm>
          </p:grpSpPr>
          <p:sp>
            <p:nvSpPr>
              <p:cNvPr id="123" name="TextBox 122"/>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124" name="TextBox 123"/>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1"/>
                    </a:solidFill>
                    <a:latin typeface="Lato Regular"/>
                    <a:cs typeface="Lato Regular"/>
                  </a:rPr>
                  <a:t>Timming</a:t>
                </a:r>
                <a:endParaRPr lang="en-US" b="1" dirty="0">
                  <a:solidFill>
                    <a:schemeClr val="accent1"/>
                  </a:solidFill>
                  <a:latin typeface="Lato Regular"/>
                  <a:cs typeface="Lato Regular"/>
                </a:endParaRPr>
              </a:p>
            </p:txBody>
          </p:sp>
        </p:grpSp>
      </p:grpSp>
      <p:grpSp>
        <p:nvGrpSpPr>
          <p:cNvPr id="125" name="Group 124"/>
          <p:cNvGrpSpPr/>
          <p:nvPr/>
        </p:nvGrpSpPr>
        <p:grpSpPr>
          <a:xfrm>
            <a:off x="7641442" y="4385003"/>
            <a:ext cx="3933723" cy="901072"/>
            <a:chOff x="7176417" y="2088207"/>
            <a:chExt cx="3933723" cy="901072"/>
          </a:xfrm>
        </p:grpSpPr>
        <p:sp>
          <p:nvSpPr>
            <p:cNvPr id="126" name="TextBox 125"/>
            <p:cNvSpPr txBox="1"/>
            <p:nvPr/>
          </p:nvSpPr>
          <p:spPr>
            <a:xfrm>
              <a:off x="7176417" y="2281565"/>
              <a:ext cx="901209" cy="584775"/>
            </a:xfrm>
            <a:prstGeom prst="rect">
              <a:avLst/>
            </a:prstGeom>
            <a:noFill/>
          </p:spPr>
          <p:txBody>
            <a:bodyPr wrap="none" rtlCol="0">
              <a:spAutoFit/>
            </a:bodyPr>
            <a:lstStyle/>
            <a:p>
              <a:r>
                <a:rPr lang="id-ID" sz="3200" b="1" smtClean="0">
                  <a:solidFill>
                    <a:schemeClr val="accent2"/>
                  </a:solidFill>
                </a:rPr>
                <a:t>47%</a:t>
              </a:r>
              <a:endParaRPr lang="id-ID" sz="3200" b="1" dirty="0">
                <a:solidFill>
                  <a:schemeClr val="accent2"/>
                </a:solidFill>
              </a:endParaRPr>
            </a:p>
          </p:txBody>
        </p:sp>
        <p:grpSp>
          <p:nvGrpSpPr>
            <p:cNvPr id="127" name="Group 126"/>
            <p:cNvGrpSpPr/>
            <p:nvPr/>
          </p:nvGrpSpPr>
          <p:grpSpPr>
            <a:xfrm>
              <a:off x="8074865" y="2088207"/>
              <a:ext cx="3035275" cy="901072"/>
              <a:chOff x="1874457" y="2110077"/>
              <a:chExt cx="3035275" cy="901072"/>
            </a:xfrm>
          </p:grpSpPr>
          <p:sp>
            <p:nvSpPr>
              <p:cNvPr id="128" name="TextBox 127"/>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129" name="TextBox 128"/>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2"/>
                    </a:solidFill>
                    <a:latin typeface="Lato Regular"/>
                    <a:cs typeface="Lato Regular"/>
                  </a:rPr>
                  <a:t>Document</a:t>
                </a:r>
                <a:endParaRPr lang="en-US" b="1" dirty="0">
                  <a:solidFill>
                    <a:schemeClr val="accent2"/>
                  </a:solidFill>
                  <a:latin typeface="Lato Regular"/>
                  <a:cs typeface="Lato Regular"/>
                </a:endParaRPr>
              </a:p>
            </p:txBody>
          </p:sp>
        </p:grpSp>
      </p:grpSp>
      <p:grpSp>
        <p:nvGrpSpPr>
          <p:cNvPr id="130" name="Group 129"/>
          <p:cNvGrpSpPr/>
          <p:nvPr/>
        </p:nvGrpSpPr>
        <p:grpSpPr>
          <a:xfrm>
            <a:off x="7641442" y="5398059"/>
            <a:ext cx="3933723" cy="901072"/>
            <a:chOff x="7176417" y="2088207"/>
            <a:chExt cx="3933723" cy="901072"/>
          </a:xfrm>
        </p:grpSpPr>
        <p:sp>
          <p:nvSpPr>
            <p:cNvPr id="131" name="TextBox 130"/>
            <p:cNvSpPr txBox="1"/>
            <p:nvPr/>
          </p:nvSpPr>
          <p:spPr>
            <a:xfrm>
              <a:off x="7176417" y="2281565"/>
              <a:ext cx="901209" cy="584775"/>
            </a:xfrm>
            <a:prstGeom prst="rect">
              <a:avLst/>
            </a:prstGeom>
            <a:noFill/>
          </p:spPr>
          <p:txBody>
            <a:bodyPr wrap="none" rtlCol="0">
              <a:spAutoFit/>
            </a:bodyPr>
            <a:lstStyle/>
            <a:p>
              <a:r>
                <a:rPr lang="id-ID" sz="3200" b="1" smtClean="0">
                  <a:solidFill>
                    <a:schemeClr val="accent3"/>
                  </a:solidFill>
                </a:rPr>
                <a:t>75%</a:t>
              </a:r>
              <a:endParaRPr lang="id-ID" sz="3200" b="1" dirty="0">
                <a:solidFill>
                  <a:schemeClr val="accent3"/>
                </a:solidFill>
              </a:endParaRPr>
            </a:p>
          </p:txBody>
        </p:sp>
        <p:grpSp>
          <p:nvGrpSpPr>
            <p:cNvPr id="132" name="Group 131"/>
            <p:cNvGrpSpPr/>
            <p:nvPr/>
          </p:nvGrpSpPr>
          <p:grpSpPr>
            <a:xfrm>
              <a:off x="8074865" y="2088207"/>
              <a:ext cx="3035275" cy="901072"/>
              <a:chOff x="1874457" y="2110077"/>
              <a:chExt cx="3035275" cy="901072"/>
            </a:xfrm>
          </p:grpSpPr>
          <p:sp>
            <p:nvSpPr>
              <p:cNvPr id="133" name="TextBox 132"/>
              <p:cNvSpPr txBox="1"/>
              <p:nvPr/>
            </p:nvSpPr>
            <p:spPr>
              <a:xfrm>
                <a:off x="1956335" y="2475618"/>
                <a:ext cx="2953397" cy="535531"/>
              </a:xfrm>
              <a:prstGeom prst="rect">
                <a:avLst/>
              </a:prstGeom>
              <a:noFill/>
            </p:spPr>
            <p:txBody>
              <a:bodyPr wrap="square" rtlCol="0">
                <a:spAutoFit/>
              </a:bodyPr>
              <a:lstStyle/>
              <a:p>
                <a:pPr>
                  <a:lnSpc>
                    <a:spcPct val="120000"/>
                  </a:lnSpc>
                </a:pPr>
                <a:r>
                  <a:rPr lang="en-US" sz="1200" smtClean="0">
                    <a:latin typeface="Lato Light" pitchFamily="34" charset="0"/>
                  </a:rPr>
                  <a:t>Lorem </a:t>
                </a:r>
                <a:r>
                  <a:rPr lang="en-US" sz="1200" dirty="0" err="1">
                    <a:latin typeface="Lato Light" pitchFamily="34" charset="0"/>
                  </a:rPr>
                  <a:t>Ipsum</a:t>
                </a:r>
                <a:r>
                  <a:rPr lang="en-US" sz="1200" dirty="0">
                    <a:latin typeface="Lato Light" pitchFamily="34" charset="0"/>
                  </a:rPr>
                  <a:t> is simply dummy text of the printing and </a:t>
                </a:r>
                <a:r>
                  <a:rPr lang="en-US" sz="1200">
                    <a:latin typeface="Lato Light" pitchFamily="34" charset="0"/>
                  </a:rPr>
                  <a:t>typesetting </a:t>
                </a:r>
                <a:r>
                  <a:rPr lang="en-US" sz="1200" smtClean="0">
                    <a:latin typeface="Lato Light" pitchFamily="34" charset="0"/>
                  </a:rPr>
                  <a:t>industry</a:t>
                </a:r>
                <a:endParaRPr lang="en-US" sz="1200" dirty="0">
                  <a:latin typeface="Lato Light" pitchFamily="34" charset="0"/>
                </a:endParaRPr>
              </a:p>
            </p:txBody>
          </p:sp>
          <p:sp>
            <p:nvSpPr>
              <p:cNvPr id="134" name="TextBox 133"/>
              <p:cNvSpPr txBox="1"/>
              <p:nvPr/>
            </p:nvSpPr>
            <p:spPr>
              <a:xfrm>
                <a:off x="1874457" y="2110077"/>
                <a:ext cx="3035275" cy="461628"/>
              </a:xfrm>
              <a:prstGeom prst="rect">
                <a:avLst/>
              </a:prstGeom>
              <a:noFill/>
            </p:spPr>
            <p:txBody>
              <a:bodyPr wrap="square" lIns="182843" tIns="91422" rIns="182843" bIns="91422" rtlCol="0">
                <a:spAutoFit/>
              </a:bodyPr>
              <a:lstStyle/>
              <a:p>
                <a:r>
                  <a:rPr lang="id-ID" b="1" smtClean="0">
                    <a:solidFill>
                      <a:schemeClr val="accent3"/>
                    </a:solidFill>
                    <a:latin typeface="Lato Regular"/>
                    <a:cs typeface="Lato Regular"/>
                  </a:rPr>
                  <a:t>Good Services</a:t>
                </a:r>
                <a:endParaRPr lang="en-US" b="1" dirty="0">
                  <a:solidFill>
                    <a:schemeClr val="accent3"/>
                  </a:solidFill>
                  <a:latin typeface="Lato Regular"/>
                  <a:cs typeface="Lato Regular"/>
                </a:endParaRPr>
              </a:p>
            </p:txBody>
          </p:sp>
        </p:grpSp>
      </p:grpSp>
    </p:spTree>
    <p:extLst>
      <p:ext uri="{BB962C8B-B14F-4D97-AF65-F5344CB8AC3E}">
        <p14:creationId xmlns:p14="http://schemas.microsoft.com/office/powerpoint/2010/main" val="476888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Diagram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47</a:t>
              </a:fld>
              <a:endParaRPr lang="en-US" sz="1000" dirty="0">
                <a:solidFill>
                  <a:schemeClr val="bg1"/>
                </a:solidFill>
                <a:latin typeface="Lato" pitchFamily="34" charset="0"/>
              </a:endParaRPr>
            </a:p>
          </p:txBody>
        </p:sp>
      </p:grpSp>
      <p:grpSp>
        <p:nvGrpSpPr>
          <p:cNvPr id="9" name="Group 8"/>
          <p:cNvGrpSpPr/>
          <p:nvPr/>
        </p:nvGrpSpPr>
        <p:grpSpPr>
          <a:xfrm>
            <a:off x="-13447" y="1852991"/>
            <a:ext cx="6054215" cy="4546174"/>
            <a:chOff x="698271" y="1392716"/>
            <a:chExt cx="6054215" cy="4546174"/>
          </a:xfrm>
        </p:grpSpPr>
        <p:grpSp>
          <p:nvGrpSpPr>
            <p:cNvPr id="10" name="Group 9"/>
            <p:cNvGrpSpPr/>
            <p:nvPr/>
          </p:nvGrpSpPr>
          <p:grpSpPr>
            <a:xfrm rot="10800000">
              <a:off x="698271" y="1392716"/>
              <a:ext cx="4441063" cy="4546174"/>
              <a:chOff x="5936563" y="1392716"/>
              <a:chExt cx="4441063" cy="4546174"/>
            </a:xfrm>
          </p:grpSpPr>
          <p:grpSp>
            <p:nvGrpSpPr>
              <p:cNvPr id="23" name="Group 22"/>
              <p:cNvGrpSpPr/>
              <p:nvPr/>
            </p:nvGrpSpPr>
            <p:grpSpPr>
              <a:xfrm rot="10800000">
                <a:off x="5936563" y="3948094"/>
                <a:ext cx="4427616" cy="1990796"/>
                <a:chOff x="3481042" y="0"/>
                <a:chExt cx="4427616" cy="2575131"/>
              </a:xfrm>
            </p:grpSpPr>
            <p:sp>
              <p:nvSpPr>
                <p:cNvPr id="36" name="Rectangle 15"/>
                <p:cNvSpPr>
                  <a:spLocks noChangeArrowheads="1"/>
                </p:cNvSpPr>
                <p:nvPr/>
              </p:nvSpPr>
              <p:spPr bwMode="auto">
                <a:xfrm>
                  <a:off x="3481042" y="0"/>
                  <a:ext cx="2168343" cy="1371600"/>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6"/>
                <p:cNvSpPr>
                  <a:spLocks/>
                </p:cNvSpPr>
                <p:nvPr/>
              </p:nvSpPr>
              <p:spPr bwMode="auto">
                <a:xfrm>
                  <a:off x="5649384" y="1"/>
                  <a:ext cx="1339851" cy="2561167"/>
                </a:xfrm>
                <a:custGeom>
                  <a:avLst/>
                  <a:gdLst>
                    <a:gd name="T0" fmla="*/ 0 w 633"/>
                    <a:gd name="T1" fmla="*/ 0 h 1210"/>
                    <a:gd name="T2" fmla="*/ 0 w 633"/>
                    <a:gd name="T3" fmla="*/ 648 h 1210"/>
                    <a:gd name="T4" fmla="*/ 628 w 633"/>
                    <a:gd name="T5" fmla="*/ 1210 h 1210"/>
                    <a:gd name="T6" fmla="*/ 633 w 633"/>
                    <a:gd name="T7" fmla="*/ 1002 h 1210"/>
                    <a:gd name="T8" fmla="*/ 0 w 633"/>
                    <a:gd name="T9" fmla="*/ 0 h 1210"/>
                  </a:gdLst>
                  <a:ahLst/>
                  <a:cxnLst>
                    <a:cxn ang="0">
                      <a:pos x="T0" y="T1"/>
                    </a:cxn>
                    <a:cxn ang="0">
                      <a:pos x="T2" y="T3"/>
                    </a:cxn>
                    <a:cxn ang="0">
                      <a:pos x="T4" y="T5"/>
                    </a:cxn>
                    <a:cxn ang="0">
                      <a:pos x="T6" y="T7"/>
                    </a:cxn>
                    <a:cxn ang="0">
                      <a:pos x="T8" y="T9"/>
                    </a:cxn>
                  </a:cxnLst>
                  <a:rect l="0" t="0" r="r" b="b"/>
                  <a:pathLst>
                    <a:path w="633" h="1210">
                      <a:moveTo>
                        <a:pt x="0" y="0"/>
                      </a:moveTo>
                      <a:lnTo>
                        <a:pt x="0" y="648"/>
                      </a:lnTo>
                      <a:lnTo>
                        <a:pt x="628" y="1210"/>
                      </a:lnTo>
                      <a:lnTo>
                        <a:pt x="633" y="1002"/>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Rectangle 17"/>
                <p:cNvSpPr>
                  <a:spLocks noChangeArrowheads="1"/>
                </p:cNvSpPr>
                <p:nvPr/>
              </p:nvSpPr>
              <p:spPr bwMode="auto">
                <a:xfrm>
                  <a:off x="6978653" y="2109464"/>
                  <a:ext cx="930005" cy="465667"/>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 name="Group 23"/>
              <p:cNvGrpSpPr/>
              <p:nvPr/>
            </p:nvGrpSpPr>
            <p:grpSpPr>
              <a:xfrm rot="10800000">
                <a:off x="5936566" y="3570346"/>
                <a:ext cx="4427613" cy="1102454"/>
                <a:chOff x="3481042" y="1813984"/>
                <a:chExt cx="4427613" cy="1494370"/>
              </a:xfrm>
            </p:grpSpPr>
            <p:sp>
              <p:nvSpPr>
                <p:cNvPr id="33" name="Rectangle 18"/>
                <p:cNvSpPr>
                  <a:spLocks noChangeArrowheads="1"/>
                </p:cNvSpPr>
                <p:nvPr/>
              </p:nvSpPr>
              <p:spPr bwMode="auto">
                <a:xfrm>
                  <a:off x="3481042" y="1813984"/>
                  <a:ext cx="2168343" cy="1371600"/>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19"/>
                <p:cNvSpPr>
                  <a:spLocks/>
                </p:cNvSpPr>
                <p:nvPr/>
              </p:nvSpPr>
              <p:spPr bwMode="auto">
                <a:xfrm>
                  <a:off x="5649384" y="1813985"/>
                  <a:ext cx="1329267" cy="1494367"/>
                </a:xfrm>
                <a:custGeom>
                  <a:avLst/>
                  <a:gdLst>
                    <a:gd name="T0" fmla="*/ 0 w 628"/>
                    <a:gd name="T1" fmla="*/ 648 h 706"/>
                    <a:gd name="T2" fmla="*/ 0 w 628"/>
                    <a:gd name="T3" fmla="*/ 0 h 706"/>
                    <a:gd name="T4" fmla="*/ 628 w 628"/>
                    <a:gd name="T5" fmla="*/ 504 h 706"/>
                    <a:gd name="T6" fmla="*/ 628 w 628"/>
                    <a:gd name="T7" fmla="*/ 706 h 706"/>
                    <a:gd name="T8" fmla="*/ 0 w 628"/>
                    <a:gd name="T9" fmla="*/ 648 h 706"/>
                  </a:gdLst>
                  <a:ahLst/>
                  <a:cxnLst>
                    <a:cxn ang="0">
                      <a:pos x="T0" y="T1"/>
                    </a:cxn>
                    <a:cxn ang="0">
                      <a:pos x="T2" y="T3"/>
                    </a:cxn>
                    <a:cxn ang="0">
                      <a:pos x="T4" y="T5"/>
                    </a:cxn>
                    <a:cxn ang="0">
                      <a:pos x="T6" y="T7"/>
                    </a:cxn>
                    <a:cxn ang="0">
                      <a:pos x="T8" y="T9"/>
                    </a:cxn>
                  </a:cxnLst>
                  <a:rect l="0" t="0" r="r" b="b"/>
                  <a:pathLst>
                    <a:path w="628" h="706">
                      <a:moveTo>
                        <a:pt x="0" y="648"/>
                      </a:moveTo>
                      <a:lnTo>
                        <a:pt x="0" y="0"/>
                      </a:lnTo>
                      <a:lnTo>
                        <a:pt x="628" y="504"/>
                      </a:lnTo>
                      <a:lnTo>
                        <a:pt x="628" y="706"/>
                      </a:lnTo>
                      <a:lnTo>
                        <a:pt x="0" y="64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Rectangle 20"/>
                <p:cNvSpPr>
                  <a:spLocks noChangeArrowheads="1"/>
                </p:cNvSpPr>
                <p:nvPr/>
              </p:nvSpPr>
              <p:spPr bwMode="auto">
                <a:xfrm>
                  <a:off x="6968067" y="2871947"/>
                  <a:ext cx="940588" cy="43640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rot="10800000">
                <a:off x="5936566" y="2499648"/>
                <a:ext cx="4427613" cy="1024119"/>
                <a:chOff x="3481042" y="3521767"/>
                <a:chExt cx="4427613" cy="1522251"/>
              </a:xfrm>
            </p:grpSpPr>
            <p:sp>
              <p:nvSpPr>
                <p:cNvPr id="30" name="Rectangle 21"/>
                <p:cNvSpPr>
                  <a:spLocks noChangeArrowheads="1"/>
                </p:cNvSpPr>
                <p:nvPr/>
              </p:nvSpPr>
              <p:spPr bwMode="auto">
                <a:xfrm>
                  <a:off x="3481042" y="3672417"/>
                  <a:ext cx="2168343" cy="13716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2"/>
                <p:cNvSpPr>
                  <a:spLocks/>
                </p:cNvSpPr>
                <p:nvPr/>
              </p:nvSpPr>
              <p:spPr bwMode="auto">
                <a:xfrm>
                  <a:off x="5649386" y="3530601"/>
                  <a:ext cx="1318682" cy="1513417"/>
                </a:xfrm>
                <a:custGeom>
                  <a:avLst/>
                  <a:gdLst>
                    <a:gd name="T0" fmla="*/ 643 w 643"/>
                    <a:gd name="T1" fmla="*/ 223 h 715"/>
                    <a:gd name="T2" fmla="*/ 643 w 643"/>
                    <a:gd name="T3" fmla="*/ 0 h 715"/>
                    <a:gd name="T4" fmla="*/ 0 w 643"/>
                    <a:gd name="T5" fmla="*/ 67 h 715"/>
                    <a:gd name="T6" fmla="*/ 0 w 643"/>
                    <a:gd name="T7" fmla="*/ 715 h 715"/>
                    <a:gd name="T8" fmla="*/ 643 w 643"/>
                    <a:gd name="T9" fmla="*/ 223 h 715"/>
                  </a:gdLst>
                  <a:ahLst/>
                  <a:cxnLst>
                    <a:cxn ang="0">
                      <a:pos x="T0" y="T1"/>
                    </a:cxn>
                    <a:cxn ang="0">
                      <a:pos x="T2" y="T3"/>
                    </a:cxn>
                    <a:cxn ang="0">
                      <a:pos x="T4" y="T5"/>
                    </a:cxn>
                    <a:cxn ang="0">
                      <a:pos x="T6" y="T7"/>
                    </a:cxn>
                    <a:cxn ang="0">
                      <a:pos x="T8" y="T9"/>
                    </a:cxn>
                  </a:cxnLst>
                  <a:rect l="0" t="0" r="r" b="b"/>
                  <a:pathLst>
                    <a:path w="643" h="715">
                      <a:moveTo>
                        <a:pt x="643" y="223"/>
                      </a:moveTo>
                      <a:lnTo>
                        <a:pt x="643" y="0"/>
                      </a:lnTo>
                      <a:lnTo>
                        <a:pt x="0" y="67"/>
                      </a:lnTo>
                      <a:lnTo>
                        <a:pt x="0" y="715"/>
                      </a:lnTo>
                      <a:lnTo>
                        <a:pt x="643" y="223"/>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Rectangle 23"/>
                <p:cNvSpPr>
                  <a:spLocks noChangeArrowheads="1"/>
                </p:cNvSpPr>
                <p:nvPr/>
              </p:nvSpPr>
              <p:spPr bwMode="auto">
                <a:xfrm>
                  <a:off x="6968067" y="3521767"/>
                  <a:ext cx="940588" cy="47052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6" name="Group 25"/>
              <p:cNvGrpSpPr/>
              <p:nvPr/>
            </p:nvGrpSpPr>
            <p:grpSpPr>
              <a:xfrm rot="10800000">
                <a:off x="5936566" y="1392716"/>
                <a:ext cx="4441060" cy="1761833"/>
                <a:chOff x="3467595" y="4272184"/>
                <a:chExt cx="4441060" cy="2585817"/>
              </a:xfrm>
            </p:grpSpPr>
            <p:sp>
              <p:nvSpPr>
                <p:cNvPr id="27" name="Rectangle 24"/>
                <p:cNvSpPr>
                  <a:spLocks noChangeArrowheads="1"/>
                </p:cNvSpPr>
                <p:nvPr/>
              </p:nvSpPr>
              <p:spPr bwMode="auto">
                <a:xfrm>
                  <a:off x="3467595" y="5486400"/>
                  <a:ext cx="2181790" cy="1371601"/>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5"/>
                <p:cNvSpPr>
                  <a:spLocks/>
                </p:cNvSpPr>
                <p:nvPr/>
              </p:nvSpPr>
              <p:spPr bwMode="auto">
                <a:xfrm>
                  <a:off x="5649384" y="4279901"/>
                  <a:ext cx="1318683" cy="2578100"/>
                </a:xfrm>
                <a:custGeom>
                  <a:avLst/>
                  <a:gdLst>
                    <a:gd name="T0" fmla="*/ 0 w 633"/>
                    <a:gd name="T1" fmla="*/ 570 h 1218"/>
                    <a:gd name="T2" fmla="*/ 0 w 633"/>
                    <a:gd name="T3" fmla="*/ 1218 h 1218"/>
                    <a:gd name="T4" fmla="*/ 633 w 633"/>
                    <a:gd name="T5" fmla="*/ 233 h 1218"/>
                    <a:gd name="T6" fmla="*/ 633 w 633"/>
                    <a:gd name="T7" fmla="*/ 0 h 1218"/>
                    <a:gd name="T8" fmla="*/ 0 w 633"/>
                    <a:gd name="T9" fmla="*/ 570 h 1218"/>
                  </a:gdLst>
                  <a:ahLst/>
                  <a:cxnLst>
                    <a:cxn ang="0">
                      <a:pos x="T0" y="T1"/>
                    </a:cxn>
                    <a:cxn ang="0">
                      <a:pos x="T2" y="T3"/>
                    </a:cxn>
                    <a:cxn ang="0">
                      <a:pos x="T4" y="T5"/>
                    </a:cxn>
                    <a:cxn ang="0">
                      <a:pos x="T6" y="T7"/>
                    </a:cxn>
                    <a:cxn ang="0">
                      <a:pos x="T8" y="T9"/>
                    </a:cxn>
                  </a:cxnLst>
                  <a:rect l="0" t="0" r="r" b="b"/>
                  <a:pathLst>
                    <a:path w="633" h="1218">
                      <a:moveTo>
                        <a:pt x="0" y="570"/>
                      </a:moveTo>
                      <a:lnTo>
                        <a:pt x="0" y="1218"/>
                      </a:lnTo>
                      <a:lnTo>
                        <a:pt x="633" y="233"/>
                      </a:lnTo>
                      <a:lnTo>
                        <a:pt x="633" y="0"/>
                      </a:lnTo>
                      <a:lnTo>
                        <a:pt x="0" y="57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Rectangle 26"/>
                <p:cNvSpPr>
                  <a:spLocks noChangeArrowheads="1"/>
                </p:cNvSpPr>
                <p:nvPr/>
              </p:nvSpPr>
              <p:spPr bwMode="auto">
                <a:xfrm>
                  <a:off x="6968068" y="4272184"/>
                  <a:ext cx="940587" cy="497416"/>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1" name="Group 10"/>
            <p:cNvGrpSpPr/>
            <p:nvPr/>
          </p:nvGrpSpPr>
          <p:grpSpPr>
            <a:xfrm>
              <a:off x="5120636" y="3023510"/>
              <a:ext cx="998806" cy="360001"/>
              <a:chOff x="4799915" y="2191690"/>
              <a:chExt cx="678068" cy="244397"/>
            </a:xfrm>
            <a:solidFill>
              <a:schemeClr val="accent1"/>
            </a:solidFill>
          </p:grpSpPr>
          <p:sp>
            <p:nvSpPr>
              <p:cNvPr id="21" name="Flowchart: Delay 20"/>
              <p:cNvSpPr/>
              <p:nvPr/>
            </p:nvSpPr>
            <p:spPr>
              <a:xfrm>
                <a:off x="5257800" y="2191690"/>
                <a:ext cx="220183" cy="244397"/>
              </a:xfrm>
              <a:prstGeom prst="flowChartDelay">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22" name="Rectangle 21"/>
              <p:cNvSpPr/>
              <p:nvPr/>
            </p:nvSpPr>
            <p:spPr>
              <a:xfrm>
                <a:off x="4799915" y="2191690"/>
                <a:ext cx="457885" cy="24439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grpSp>
        <p:grpSp>
          <p:nvGrpSpPr>
            <p:cNvPr id="12" name="Group 11"/>
            <p:cNvGrpSpPr/>
            <p:nvPr/>
          </p:nvGrpSpPr>
          <p:grpSpPr>
            <a:xfrm>
              <a:off x="5120635" y="3439306"/>
              <a:ext cx="1631851" cy="321953"/>
              <a:chOff x="4346806" y="2217520"/>
              <a:chExt cx="1107829" cy="218567"/>
            </a:xfrm>
            <a:solidFill>
              <a:schemeClr val="accent2"/>
            </a:solidFill>
          </p:grpSpPr>
          <p:sp>
            <p:nvSpPr>
              <p:cNvPr id="19" name="Flowchart: Delay 18"/>
              <p:cNvSpPr/>
              <p:nvPr/>
            </p:nvSpPr>
            <p:spPr>
              <a:xfrm>
                <a:off x="5257800" y="2217520"/>
                <a:ext cx="196835" cy="218567"/>
              </a:xfrm>
              <a:prstGeom prst="flowChartDelay">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20" name="Rectangle 19"/>
              <p:cNvSpPr/>
              <p:nvPr/>
            </p:nvSpPr>
            <p:spPr>
              <a:xfrm>
                <a:off x="4346806" y="2217520"/>
                <a:ext cx="910995" cy="2185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grpSp>
        <p:grpSp>
          <p:nvGrpSpPr>
            <p:cNvPr id="13" name="Group 12"/>
            <p:cNvGrpSpPr/>
            <p:nvPr/>
          </p:nvGrpSpPr>
          <p:grpSpPr>
            <a:xfrm>
              <a:off x="5063582" y="3807845"/>
              <a:ext cx="1378639" cy="316552"/>
              <a:chOff x="4799915" y="2204373"/>
              <a:chExt cx="935929" cy="214900"/>
            </a:xfrm>
            <a:solidFill>
              <a:schemeClr val="accent4"/>
            </a:solidFill>
          </p:grpSpPr>
          <p:sp>
            <p:nvSpPr>
              <p:cNvPr id="17" name="Flowchart: Delay 16"/>
              <p:cNvSpPr/>
              <p:nvPr/>
            </p:nvSpPr>
            <p:spPr>
              <a:xfrm>
                <a:off x="5515661" y="2204373"/>
                <a:ext cx="220183" cy="214898"/>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18" name="Rectangle 17"/>
              <p:cNvSpPr/>
              <p:nvPr/>
            </p:nvSpPr>
            <p:spPr>
              <a:xfrm>
                <a:off x="4799915" y="2204373"/>
                <a:ext cx="715746" cy="214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grpSp>
        <p:grpSp>
          <p:nvGrpSpPr>
            <p:cNvPr id="14" name="Group 13"/>
            <p:cNvGrpSpPr/>
            <p:nvPr/>
          </p:nvGrpSpPr>
          <p:grpSpPr>
            <a:xfrm>
              <a:off x="4829844" y="4185041"/>
              <a:ext cx="984739" cy="330931"/>
              <a:chOff x="4809465" y="2191690"/>
              <a:chExt cx="668518" cy="234431"/>
            </a:xfrm>
            <a:solidFill>
              <a:schemeClr val="accent5"/>
            </a:solidFill>
          </p:grpSpPr>
          <p:sp>
            <p:nvSpPr>
              <p:cNvPr id="15" name="Flowchart: Delay 14"/>
              <p:cNvSpPr/>
              <p:nvPr/>
            </p:nvSpPr>
            <p:spPr>
              <a:xfrm>
                <a:off x="5257800" y="2191690"/>
                <a:ext cx="220183" cy="234431"/>
              </a:xfrm>
              <a:prstGeom prst="flowChartDelay">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sp>
            <p:nvSpPr>
              <p:cNvPr id="16" name="Rectangle 15"/>
              <p:cNvSpPr/>
              <p:nvPr/>
            </p:nvSpPr>
            <p:spPr>
              <a:xfrm>
                <a:off x="4809465" y="2191690"/>
                <a:ext cx="457885" cy="23443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panose="020F0502020204030203" pitchFamily="34" charset="0"/>
                </a:endParaRPr>
              </a:p>
            </p:txBody>
          </p:sp>
        </p:grpSp>
      </p:grpSp>
      <p:sp>
        <p:nvSpPr>
          <p:cNvPr id="39" name="Rectangle 1436"/>
          <p:cNvSpPr>
            <a:spLocks noChangeArrowheads="1"/>
          </p:cNvSpPr>
          <p:nvPr/>
        </p:nvSpPr>
        <p:spPr bwMode="auto">
          <a:xfrm>
            <a:off x="941284" y="2198507"/>
            <a:ext cx="1025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95000"/>
                  </a:schemeClr>
                </a:solidFill>
                <a:latin typeface="Lato" panose="020F0502020204030203" pitchFamily="34" charset="0"/>
                <a:cs typeface="Arial" pitchFamily="34" charset="0"/>
              </a:rPr>
              <a:t>Step 01</a:t>
            </a:r>
            <a:endParaRPr kumimoji="0" lang="en-US" sz="2400"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sp>
        <p:nvSpPr>
          <p:cNvPr id="40" name="Rectangle 1436"/>
          <p:cNvSpPr>
            <a:spLocks noChangeArrowheads="1"/>
          </p:cNvSpPr>
          <p:nvPr/>
        </p:nvSpPr>
        <p:spPr bwMode="auto">
          <a:xfrm>
            <a:off x="941284" y="3432028"/>
            <a:ext cx="1025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95000"/>
                  </a:schemeClr>
                </a:solidFill>
                <a:latin typeface="Lato" panose="020F0502020204030203" pitchFamily="34" charset="0"/>
                <a:cs typeface="Arial" pitchFamily="34" charset="0"/>
              </a:rPr>
              <a:t>Step 02</a:t>
            </a:r>
            <a:endParaRPr kumimoji="0" lang="en-US" sz="2400"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sp>
        <p:nvSpPr>
          <p:cNvPr id="41" name="Rectangle 1436"/>
          <p:cNvSpPr>
            <a:spLocks noChangeArrowheads="1"/>
          </p:cNvSpPr>
          <p:nvPr/>
        </p:nvSpPr>
        <p:spPr bwMode="auto">
          <a:xfrm>
            <a:off x="941284" y="4631149"/>
            <a:ext cx="1025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95000"/>
                  </a:schemeClr>
                </a:solidFill>
                <a:latin typeface="Lato" panose="020F0502020204030203" pitchFamily="34" charset="0"/>
                <a:cs typeface="Arial" pitchFamily="34" charset="0"/>
              </a:rPr>
              <a:t>Step 03</a:t>
            </a:r>
            <a:endParaRPr kumimoji="0" lang="en-US" sz="2400"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sp>
        <p:nvSpPr>
          <p:cNvPr id="42" name="Rectangle 1436"/>
          <p:cNvSpPr>
            <a:spLocks noChangeArrowheads="1"/>
          </p:cNvSpPr>
          <p:nvPr/>
        </p:nvSpPr>
        <p:spPr bwMode="auto">
          <a:xfrm>
            <a:off x="941284" y="5747232"/>
            <a:ext cx="10259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2400" dirty="0" smtClean="0">
                <a:solidFill>
                  <a:schemeClr val="bg1">
                    <a:lumMod val="95000"/>
                  </a:schemeClr>
                </a:solidFill>
                <a:latin typeface="Lato" panose="020F0502020204030203" pitchFamily="34" charset="0"/>
                <a:cs typeface="Arial" pitchFamily="34" charset="0"/>
              </a:rPr>
              <a:t>Step 04</a:t>
            </a:r>
            <a:endParaRPr kumimoji="0" lang="en-US" sz="2400" i="0" u="none" strike="noStrike" cap="none" normalizeH="0" baseline="0" dirty="0" smtClean="0">
              <a:ln>
                <a:noFill/>
              </a:ln>
              <a:solidFill>
                <a:schemeClr val="bg1">
                  <a:lumMod val="95000"/>
                </a:schemeClr>
              </a:solidFill>
              <a:effectLst/>
              <a:latin typeface="Lato" panose="020F0502020204030203" pitchFamily="34" charset="0"/>
              <a:cs typeface="Arial" pitchFamily="34" charset="0"/>
            </a:endParaRPr>
          </a:p>
        </p:txBody>
      </p:sp>
      <p:sp>
        <p:nvSpPr>
          <p:cNvPr id="43" name="Rectangle 1436"/>
          <p:cNvSpPr>
            <a:spLocks noChangeArrowheads="1"/>
          </p:cNvSpPr>
          <p:nvPr/>
        </p:nvSpPr>
        <p:spPr bwMode="auto">
          <a:xfrm>
            <a:off x="4704123" y="3559878"/>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600" b="1" dirty="0" smtClean="0">
                <a:solidFill>
                  <a:schemeClr val="bg1"/>
                </a:solidFill>
                <a:latin typeface="Lato" panose="020F0502020204030203" pitchFamily="34" charset="0"/>
                <a:cs typeface="Arial" pitchFamily="34" charset="0"/>
              </a:rPr>
              <a:t>60%</a:t>
            </a:r>
            <a:endParaRPr kumimoji="0" lang="en-US" sz="1600" b="1" i="0" u="none" strike="noStrike" cap="none" normalizeH="0" baseline="0" dirty="0" smtClean="0">
              <a:ln>
                <a:noFill/>
              </a:ln>
              <a:solidFill>
                <a:schemeClr val="bg1"/>
              </a:solidFill>
              <a:effectLst/>
              <a:latin typeface="Lato" panose="020F0502020204030203" pitchFamily="34" charset="0"/>
              <a:cs typeface="Arial" pitchFamily="34" charset="0"/>
            </a:endParaRPr>
          </a:p>
        </p:txBody>
      </p:sp>
      <p:sp>
        <p:nvSpPr>
          <p:cNvPr id="44" name="Rectangle 1436"/>
          <p:cNvSpPr>
            <a:spLocks noChangeArrowheads="1"/>
          </p:cNvSpPr>
          <p:nvPr/>
        </p:nvSpPr>
        <p:spPr bwMode="auto">
          <a:xfrm>
            <a:off x="5303698" y="3950127"/>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600" b="1" dirty="0" smtClean="0">
                <a:solidFill>
                  <a:schemeClr val="bg1"/>
                </a:solidFill>
                <a:latin typeface="Lato" panose="020F0502020204030203" pitchFamily="34" charset="0"/>
                <a:cs typeface="Arial" pitchFamily="34" charset="0"/>
              </a:rPr>
              <a:t>70%</a:t>
            </a:r>
            <a:endParaRPr kumimoji="0" lang="en-US" sz="1600" b="1" i="0" u="none" strike="noStrike" cap="none" normalizeH="0" baseline="0" dirty="0" smtClean="0">
              <a:ln>
                <a:noFill/>
              </a:ln>
              <a:solidFill>
                <a:schemeClr val="bg1"/>
              </a:solidFill>
              <a:effectLst/>
              <a:latin typeface="Lato" panose="020F0502020204030203" pitchFamily="34" charset="0"/>
              <a:cs typeface="Arial" pitchFamily="34" charset="0"/>
            </a:endParaRPr>
          </a:p>
        </p:txBody>
      </p:sp>
      <p:sp>
        <p:nvSpPr>
          <p:cNvPr id="45" name="Rectangle 1436"/>
          <p:cNvSpPr>
            <a:spLocks noChangeArrowheads="1"/>
          </p:cNvSpPr>
          <p:nvPr/>
        </p:nvSpPr>
        <p:spPr bwMode="auto">
          <a:xfrm>
            <a:off x="5030909" y="4315960"/>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600" b="1" dirty="0" smtClean="0">
                <a:solidFill>
                  <a:schemeClr val="bg1"/>
                </a:solidFill>
                <a:latin typeface="Lato" panose="020F0502020204030203" pitchFamily="34" charset="0"/>
                <a:cs typeface="Arial" pitchFamily="34" charset="0"/>
              </a:rPr>
              <a:t>66%</a:t>
            </a:r>
            <a:endParaRPr kumimoji="0" lang="en-US" sz="1600" b="1" i="0" u="none" strike="noStrike" cap="none" normalizeH="0" baseline="0" dirty="0" smtClean="0">
              <a:ln>
                <a:noFill/>
              </a:ln>
              <a:solidFill>
                <a:schemeClr val="bg1"/>
              </a:solidFill>
              <a:effectLst/>
              <a:latin typeface="Lato" panose="020F0502020204030203" pitchFamily="34" charset="0"/>
              <a:cs typeface="Arial" pitchFamily="34" charset="0"/>
            </a:endParaRPr>
          </a:p>
        </p:txBody>
      </p:sp>
      <p:sp>
        <p:nvSpPr>
          <p:cNvPr id="46" name="Rectangle 1436"/>
          <p:cNvSpPr>
            <a:spLocks noChangeArrowheads="1"/>
          </p:cNvSpPr>
          <p:nvPr/>
        </p:nvSpPr>
        <p:spPr bwMode="auto">
          <a:xfrm>
            <a:off x="4428524" y="4696358"/>
            <a:ext cx="4023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id-ID" sz="1600" b="1" dirty="0" smtClean="0">
                <a:solidFill>
                  <a:schemeClr val="bg1"/>
                </a:solidFill>
                <a:latin typeface="Lato" panose="020F0502020204030203" pitchFamily="34" charset="0"/>
                <a:cs typeface="Arial" pitchFamily="34" charset="0"/>
              </a:rPr>
              <a:t>50%</a:t>
            </a:r>
            <a:endParaRPr kumimoji="0" lang="en-US" sz="1600" b="1" i="0" u="none" strike="noStrike" cap="none" normalizeH="0" baseline="0" dirty="0" smtClean="0">
              <a:ln>
                <a:noFill/>
              </a:ln>
              <a:solidFill>
                <a:schemeClr val="bg1"/>
              </a:solidFill>
              <a:effectLst/>
              <a:latin typeface="Lato" panose="020F0502020204030203" pitchFamily="34" charset="0"/>
              <a:cs typeface="Arial" pitchFamily="34" charset="0"/>
            </a:endParaRPr>
          </a:p>
        </p:txBody>
      </p:sp>
      <p:grpSp>
        <p:nvGrpSpPr>
          <p:cNvPr id="47" name="Group 46"/>
          <p:cNvGrpSpPr/>
          <p:nvPr/>
        </p:nvGrpSpPr>
        <p:grpSpPr>
          <a:xfrm>
            <a:off x="6910864" y="2369694"/>
            <a:ext cx="5119291" cy="3522537"/>
            <a:chOff x="6293223" y="2375736"/>
            <a:chExt cx="5119291" cy="3522537"/>
          </a:xfrm>
        </p:grpSpPr>
        <p:cxnSp>
          <p:nvCxnSpPr>
            <p:cNvPr id="48" name="Straight Connector 47"/>
            <p:cNvCxnSpPr/>
            <p:nvPr/>
          </p:nvCxnSpPr>
          <p:spPr>
            <a:xfrm>
              <a:off x="6293223" y="2433109"/>
              <a:ext cx="0" cy="58084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6417015" y="2375736"/>
              <a:ext cx="4979075" cy="722644"/>
              <a:chOff x="6518159" y="2650753"/>
              <a:chExt cx="4979075" cy="722644"/>
            </a:xfrm>
          </p:grpSpPr>
          <p:sp>
            <p:nvSpPr>
              <p:cNvPr id="62" name="TextBox 61"/>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63" name="TextBox 62"/>
              <p:cNvSpPr txBox="1"/>
              <p:nvPr/>
            </p:nvSpPr>
            <p:spPr>
              <a:xfrm>
                <a:off x="6526371" y="2650753"/>
                <a:ext cx="925546"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Pre Order</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50" name="Group 49"/>
            <p:cNvGrpSpPr/>
            <p:nvPr/>
          </p:nvGrpSpPr>
          <p:grpSpPr>
            <a:xfrm>
              <a:off x="6425227" y="3232287"/>
              <a:ext cx="4979075" cy="722644"/>
              <a:chOff x="6518159" y="2650753"/>
              <a:chExt cx="4979075" cy="722644"/>
            </a:xfrm>
          </p:grpSpPr>
          <p:sp>
            <p:nvSpPr>
              <p:cNvPr id="60" name="TextBox 59"/>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61" name="TextBox 60"/>
              <p:cNvSpPr txBox="1"/>
              <p:nvPr/>
            </p:nvSpPr>
            <p:spPr>
              <a:xfrm>
                <a:off x="6526371" y="2650753"/>
                <a:ext cx="1536418"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Ergonomy Design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51" name="Group 50"/>
            <p:cNvGrpSpPr/>
            <p:nvPr/>
          </p:nvGrpSpPr>
          <p:grpSpPr>
            <a:xfrm>
              <a:off x="6433439" y="4165284"/>
              <a:ext cx="4979075" cy="722644"/>
              <a:chOff x="6518159" y="2650753"/>
              <a:chExt cx="4979075" cy="722644"/>
            </a:xfrm>
          </p:grpSpPr>
          <p:sp>
            <p:nvSpPr>
              <p:cNvPr id="58" name="TextBox 57"/>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59" name="TextBox 58"/>
              <p:cNvSpPr txBox="1"/>
              <p:nvPr/>
            </p:nvSpPr>
            <p:spPr>
              <a:xfrm>
                <a:off x="6526371" y="2650753"/>
                <a:ext cx="1461782"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Product Division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52" name="Group 51"/>
            <p:cNvGrpSpPr/>
            <p:nvPr/>
          </p:nvGrpSpPr>
          <p:grpSpPr>
            <a:xfrm>
              <a:off x="6417014" y="5175629"/>
              <a:ext cx="4979075" cy="722644"/>
              <a:chOff x="6518159" y="2650753"/>
              <a:chExt cx="4979075" cy="722644"/>
            </a:xfrm>
          </p:grpSpPr>
          <p:sp>
            <p:nvSpPr>
              <p:cNvPr id="56" name="TextBox 55"/>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57" name="TextBox 56"/>
              <p:cNvSpPr txBox="1"/>
              <p:nvPr/>
            </p:nvSpPr>
            <p:spPr>
              <a:xfrm>
                <a:off x="6526371" y="2650753"/>
                <a:ext cx="742611"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Finalize</a:t>
                </a:r>
                <a:endParaRPr lang="id-ID" sz="1400" b="1" dirty="0">
                  <a:solidFill>
                    <a:schemeClr val="accent6"/>
                  </a:solidFill>
                  <a:latin typeface="Lato" panose="020F0502020204030203" pitchFamily="34" charset="0"/>
                  <a:cs typeface="Lato" panose="020F0502020204030203" pitchFamily="34" charset="0"/>
                </a:endParaRPr>
              </a:p>
            </p:txBody>
          </p:sp>
        </p:grpSp>
        <p:cxnSp>
          <p:nvCxnSpPr>
            <p:cNvPr id="53" name="Straight Connector 52"/>
            <p:cNvCxnSpPr/>
            <p:nvPr/>
          </p:nvCxnSpPr>
          <p:spPr>
            <a:xfrm>
              <a:off x="6293223" y="3292422"/>
              <a:ext cx="0" cy="580849"/>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93223" y="5200420"/>
              <a:ext cx="0" cy="580849"/>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293223" y="4216633"/>
              <a:ext cx="0" cy="580849"/>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4" name="TextBox 63"/>
          <p:cNvSpPr txBox="1"/>
          <p:nvPr/>
        </p:nvSpPr>
        <p:spPr>
          <a:xfrm>
            <a:off x="6238327" y="2459876"/>
            <a:ext cx="540534"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65" name="TextBox 64"/>
          <p:cNvSpPr txBox="1"/>
          <p:nvPr/>
        </p:nvSpPr>
        <p:spPr>
          <a:xfrm>
            <a:off x="6241656" y="3324497"/>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66" name="TextBox 65"/>
          <p:cNvSpPr txBox="1"/>
          <p:nvPr/>
        </p:nvSpPr>
        <p:spPr>
          <a:xfrm>
            <a:off x="6247159" y="4270182"/>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67" name="TextBox 66"/>
          <p:cNvSpPr txBox="1"/>
          <p:nvPr/>
        </p:nvSpPr>
        <p:spPr>
          <a:xfrm>
            <a:off x="6246503" y="5197542"/>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04</a:t>
            </a:r>
            <a:endParaRPr lang="id-ID" sz="2400" b="1" dirty="0">
              <a:solidFill>
                <a:schemeClr val="accent6"/>
              </a:solidFill>
              <a:latin typeface="Lato Light" panose="020F0402020204030203" pitchFamily="34" charset="0"/>
              <a:cs typeface="Lato Light" panose="020F0402020204030203" pitchFamily="34" charset="0"/>
            </a:endParaRPr>
          </a:p>
        </p:txBody>
      </p:sp>
    </p:spTree>
    <p:extLst>
      <p:ext uri="{BB962C8B-B14F-4D97-AF65-F5344CB8AC3E}">
        <p14:creationId xmlns:p14="http://schemas.microsoft.com/office/powerpoint/2010/main" val="3115127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1500"/>
                                        <p:tgtEl>
                                          <p:spTgt spid="9"/>
                                        </p:tgtEl>
                                      </p:cBhvr>
                                    </p:animEffect>
                                  </p:childTnLst>
                                </p:cTn>
                              </p:par>
                            </p:childTnLst>
                          </p:cTn>
                        </p:par>
                        <p:par>
                          <p:cTn id="18" fill="hold">
                            <p:stCondLst>
                              <p:cond delay="2300"/>
                            </p:stCondLst>
                            <p:childTnLst>
                              <p:par>
                                <p:cTn id="19" presetID="22" presetClass="entr" presetSubtype="8" fill="hold" grpId="0" nodeType="after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wipe(left)">
                                      <p:cBhvr>
                                        <p:cTn id="21" dur="500"/>
                                        <p:tgtEl>
                                          <p:spTgt spid="39"/>
                                        </p:tgtEl>
                                      </p:cBhvr>
                                    </p:animEffect>
                                  </p:childTnLst>
                                </p:cTn>
                              </p:par>
                            </p:childTnLst>
                          </p:cTn>
                        </p:par>
                        <p:par>
                          <p:cTn id="22" fill="hold">
                            <p:stCondLst>
                              <p:cond delay="2800"/>
                            </p:stCondLst>
                            <p:childTnLst>
                              <p:par>
                                <p:cTn id="23" presetID="22" presetClass="entr" presetSubtype="8"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wipe(left)">
                                      <p:cBhvr>
                                        <p:cTn id="25" dur="500"/>
                                        <p:tgtEl>
                                          <p:spTgt spid="43"/>
                                        </p:tgtEl>
                                      </p:cBhvr>
                                    </p:animEffect>
                                  </p:childTnLst>
                                </p:cTn>
                              </p:par>
                            </p:childTnLst>
                          </p:cTn>
                        </p:par>
                        <p:par>
                          <p:cTn id="26" fill="hold">
                            <p:stCondLst>
                              <p:cond delay="3300"/>
                            </p:stCondLst>
                            <p:childTnLst>
                              <p:par>
                                <p:cTn id="27" presetID="22" presetClass="entr" presetSubtype="8"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500"/>
                                        <p:tgtEl>
                                          <p:spTgt spid="40"/>
                                        </p:tgtEl>
                                      </p:cBhvr>
                                    </p:animEffect>
                                  </p:childTnLst>
                                </p:cTn>
                              </p:par>
                            </p:childTnLst>
                          </p:cTn>
                        </p:par>
                        <p:par>
                          <p:cTn id="30" fill="hold">
                            <p:stCondLst>
                              <p:cond delay="3800"/>
                            </p:stCondLst>
                            <p:childTnLst>
                              <p:par>
                                <p:cTn id="31" presetID="22" presetClass="entr" presetSubtype="8"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childTnLst>
                          </p:cTn>
                        </p:par>
                        <p:par>
                          <p:cTn id="34" fill="hold">
                            <p:stCondLst>
                              <p:cond delay="4300"/>
                            </p:stCondLst>
                            <p:childTnLst>
                              <p:par>
                                <p:cTn id="35" presetID="22" presetClass="entr" presetSubtype="8"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left)">
                                      <p:cBhvr>
                                        <p:cTn id="37" dur="500"/>
                                        <p:tgtEl>
                                          <p:spTgt spid="41"/>
                                        </p:tgtEl>
                                      </p:cBhvr>
                                    </p:animEffect>
                                  </p:childTnLst>
                                </p:cTn>
                              </p:par>
                            </p:childTnLst>
                          </p:cTn>
                        </p:par>
                        <p:par>
                          <p:cTn id="38" fill="hold">
                            <p:stCondLst>
                              <p:cond delay="4800"/>
                            </p:stCondLst>
                            <p:childTnLst>
                              <p:par>
                                <p:cTn id="39" presetID="22" presetClass="entr" presetSubtype="8" fill="hold" grpId="0" nodeType="afterEffect">
                                  <p:stCondLst>
                                    <p:cond delay="0"/>
                                  </p:stCondLst>
                                  <p:childTnLst>
                                    <p:set>
                                      <p:cBhvr>
                                        <p:cTn id="40" dur="1" fill="hold">
                                          <p:stCondLst>
                                            <p:cond delay="0"/>
                                          </p:stCondLst>
                                        </p:cTn>
                                        <p:tgtEl>
                                          <p:spTgt spid="45"/>
                                        </p:tgtEl>
                                        <p:attrNameLst>
                                          <p:attrName>style.visibility</p:attrName>
                                        </p:attrNameLst>
                                      </p:cBhvr>
                                      <p:to>
                                        <p:strVal val="visible"/>
                                      </p:to>
                                    </p:set>
                                    <p:animEffect transition="in" filter="wipe(left)">
                                      <p:cBhvr>
                                        <p:cTn id="41" dur="500"/>
                                        <p:tgtEl>
                                          <p:spTgt spid="45"/>
                                        </p:tgtEl>
                                      </p:cBhvr>
                                    </p:animEffect>
                                  </p:childTnLst>
                                </p:cTn>
                              </p:par>
                            </p:childTnLst>
                          </p:cTn>
                        </p:par>
                        <p:par>
                          <p:cTn id="42" fill="hold">
                            <p:stCondLst>
                              <p:cond delay="5300"/>
                            </p:stCondLst>
                            <p:childTnLst>
                              <p:par>
                                <p:cTn id="43" presetID="22" presetClass="entr" presetSubtype="8"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wipe(left)">
                                      <p:cBhvr>
                                        <p:cTn id="45" dur="500"/>
                                        <p:tgtEl>
                                          <p:spTgt spid="42"/>
                                        </p:tgtEl>
                                      </p:cBhvr>
                                    </p:animEffect>
                                  </p:childTnLst>
                                </p:cTn>
                              </p:par>
                            </p:childTnLst>
                          </p:cTn>
                        </p:par>
                        <p:par>
                          <p:cTn id="46" fill="hold">
                            <p:stCondLst>
                              <p:cond delay="5800"/>
                            </p:stCondLst>
                            <p:childTnLst>
                              <p:par>
                                <p:cTn id="47" presetID="22" presetClass="entr" presetSubtype="8"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wipe(left)">
                                      <p:cBhvr>
                                        <p:cTn id="4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9" grpId="0"/>
      <p:bldP spid="40" grpId="0"/>
      <p:bldP spid="41" grpId="0"/>
      <p:bldP spid="42" grpId="0"/>
      <p:bldP spid="43" grpId="0"/>
      <p:bldP spid="44" grpId="0"/>
      <p:bldP spid="45" grpId="0"/>
      <p:bldP spid="4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48</a:t>
              </a:fld>
              <a:endParaRPr lang="en-US" sz="1000" dirty="0">
                <a:solidFill>
                  <a:schemeClr val="bg1"/>
                </a:solidFill>
                <a:latin typeface="Lato" pitchFamily="34" charset="0"/>
              </a:endParaRPr>
            </a:p>
          </p:txBody>
        </p:sp>
      </p:grpSp>
      <p:sp>
        <p:nvSpPr>
          <p:cNvPr id="9" name="Oval 8"/>
          <p:cNvSpPr/>
          <p:nvPr/>
        </p:nvSpPr>
        <p:spPr>
          <a:xfrm>
            <a:off x="1513771" y="1576960"/>
            <a:ext cx="5003874" cy="5084294"/>
          </a:xfrm>
          <a:prstGeom prst="ellipse">
            <a:avLst/>
          </a:prstGeom>
          <a:noFill/>
          <a:ln w="2540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a:grpSpLocks noChangeAspect="1"/>
          </p:cNvGrpSpPr>
          <p:nvPr/>
        </p:nvGrpSpPr>
        <p:grpSpPr>
          <a:xfrm>
            <a:off x="2368666" y="2495367"/>
            <a:ext cx="3240000" cy="3240000"/>
            <a:chOff x="4036060" y="2066253"/>
            <a:chExt cx="1620000" cy="1620000"/>
          </a:xfrm>
          <a:effectLst>
            <a:outerShdw blurRad="469900" dist="38100" dir="10800000" algn="r" rotWithShape="0">
              <a:prstClr val="black">
                <a:alpha val="40000"/>
              </a:prstClr>
            </a:outerShdw>
          </a:effectLst>
        </p:grpSpPr>
        <p:sp>
          <p:nvSpPr>
            <p:cNvPr id="11" name="Oval 10"/>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13" name="Chart 12"/>
          <p:cNvGraphicFramePr>
            <a:graphicFrameLocks/>
          </p:cNvGraphicFramePr>
          <p:nvPr>
            <p:extLst>
              <p:ext uri="{D42A27DB-BD31-4B8C-83A1-F6EECF244321}">
                <p14:modId xmlns:p14="http://schemas.microsoft.com/office/powerpoint/2010/main" val="155998324"/>
              </p:ext>
            </p:extLst>
          </p:nvPr>
        </p:nvGraphicFramePr>
        <p:xfrm>
          <a:off x="1999422" y="2692129"/>
          <a:ext cx="3989884" cy="2843808"/>
        </p:xfrm>
        <a:graphic>
          <a:graphicData uri="http://schemas.openxmlformats.org/drawingml/2006/chart">
            <c:chart xmlns:c="http://schemas.openxmlformats.org/drawingml/2006/chart" xmlns:r="http://schemas.openxmlformats.org/officeDocument/2006/relationships" r:id="rId2"/>
          </a:graphicData>
        </a:graphic>
      </p:graphicFrame>
      <p:grpSp>
        <p:nvGrpSpPr>
          <p:cNvPr id="14" name="Group 13"/>
          <p:cNvGrpSpPr>
            <a:grpSpLocks noChangeAspect="1"/>
          </p:cNvGrpSpPr>
          <p:nvPr/>
        </p:nvGrpSpPr>
        <p:grpSpPr>
          <a:xfrm>
            <a:off x="5018447" y="2167362"/>
            <a:ext cx="2222467" cy="2222467"/>
            <a:chOff x="4036060" y="2066253"/>
            <a:chExt cx="1620000" cy="1620000"/>
          </a:xfrm>
          <a:effectLst>
            <a:outerShdw blurRad="469900" dist="38100" dir="10800000" algn="r" rotWithShape="0">
              <a:prstClr val="black">
                <a:alpha val="40000"/>
              </a:prstClr>
            </a:outerShdw>
          </a:effectLst>
        </p:grpSpPr>
        <p:sp>
          <p:nvSpPr>
            <p:cNvPr id="15" name="Oval 14"/>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17" name="Chart 16"/>
          <p:cNvGraphicFramePr>
            <a:graphicFrameLocks/>
          </p:cNvGraphicFramePr>
          <p:nvPr>
            <p:extLst>
              <p:ext uri="{D42A27DB-BD31-4B8C-83A1-F6EECF244321}">
                <p14:modId xmlns:p14="http://schemas.microsoft.com/office/powerpoint/2010/main" val="3854137570"/>
              </p:ext>
            </p:extLst>
          </p:nvPr>
        </p:nvGraphicFramePr>
        <p:xfrm>
          <a:off x="4778299" y="2217041"/>
          <a:ext cx="2722148" cy="2112640"/>
        </p:xfrm>
        <a:graphic>
          <a:graphicData uri="http://schemas.openxmlformats.org/drawingml/2006/chart">
            <c:chart xmlns:c="http://schemas.openxmlformats.org/drawingml/2006/chart" xmlns:r="http://schemas.openxmlformats.org/officeDocument/2006/relationships" r:id="rId3"/>
          </a:graphicData>
        </a:graphic>
      </p:graphicFrame>
      <p:grpSp>
        <p:nvGrpSpPr>
          <p:cNvPr id="18" name="Group 17"/>
          <p:cNvGrpSpPr>
            <a:grpSpLocks noChangeAspect="1"/>
          </p:cNvGrpSpPr>
          <p:nvPr/>
        </p:nvGrpSpPr>
        <p:grpSpPr>
          <a:xfrm>
            <a:off x="1117162" y="4065688"/>
            <a:ext cx="2222467" cy="2222467"/>
            <a:chOff x="4036060" y="2066253"/>
            <a:chExt cx="1620000" cy="1620000"/>
          </a:xfrm>
          <a:effectLst>
            <a:outerShdw blurRad="469900" dist="38100" dir="10800000" algn="r" rotWithShape="0">
              <a:prstClr val="black">
                <a:alpha val="40000"/>
              </a:prstClr>
            </a:outerShdw>
          </a:effectLst>
        </p:grpSpPr>
        <p:sp>
          <p:nvSpPr>
            <p:cNvPr id="19" name="Oval 18"/>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0" name="Oval 19"/>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aphicFrame>
        <p:nvGraphicFramePr>
          <p:cNvPr id="21" name="Chart 20"/>
          <p:cNvGraphicFramePr>
            <a:graphicFrameLocks/>
          </p:cNvGraphicFramePr>
          <p:nvPr>
            <p:extLst>
              <p:ext uri="{D42A27DB-BD31-4B8C-83A1-F6EECF244321}">
                <p14:modId xmlns:p14="http://schemas.microsoft.com/office/powerpoint/2010/main" val="1873294924"/>
              </p:ext>
            </p:extLst>
          </p:nvPr>
        </p:nvGraphicFramePr>
        <p:xfrm>
          <a:off x="877014" y="4115367"/>
          <a:ext cx="2722148" cy="2112640"/>
        </p:xfrm>
        <a:graphic>
          <a:graphicData uri="http://schemas.openxmlformats.org/drawingml/2006/chart">
            <c:chart xmlns:c="http://schemas.openxmlformats.org/drawingml/2006/chart" xmlns:r="http://schemas.openxmlformats.org/officeDocument/2006/relationships" r:id="rId4"/>
          </a:graphicData>
        </a:graphic>
      </p:graphicFrame>
      <p:sp>
        <p:nvSpPr>
          <p:cNvPr id="22" name="Freeform 823"/>
          <p:cNvSpPr>
            <a:spLocks noEditPoints="1"/>
          </p:cNvSpPr>
          <p:nvPr/>
        </p:nvSpPr>
        <p:spPr bwMode="auto">
          <a:xfrm>
            <a:off x="1981134" y="4980712"/>
            <a:ext cx="494361" cy="419311"/>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3" name="Freeform 596"/>
          <p:cNvSpPr>
            <a:spLocks noEditPoints="1"/>
          </p:cNvSpPr>
          <p:nvPr/>
        </p:nvSpPr>
        <p:spPr bwMode="auto">
          <a:xfrm>
            <a:off x="5873092" y="3070514"/>
            <a:ext cx="513175" cy="464549"/>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3727649" y="3849893"/>
            <a:ext cx="576118" cy="631450"/>
            <a:chOff x="6980238" y="-342900"/>
            <a:chExt cx="1150937" cy="1311275"/>
          </a:xfrm>
          <a:solidFill>
            <a:schemeClr val="tx2"/>
          </a:solidFill>
        </p:grpSpPr>
        <p:sp>
          <p:nvSpPr>
            <p:cNvPr id="25"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 name="Oval 28"/>
          <p:cNvSpPr/>
          <p:nvPr/>
        </p:nvSpPr>
        <p:spPr>
          <a:xfrm>
            <a:off x="5977660" y="5286470"/>
            <a:ext cx="287473" cy="2874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1664758" y="2779374"/>
            <a:ext cx="287473" cy="287473"/>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31" name="Straight Connector 30"/>
          <p:cNvCxnSpPr/>
          <p:nvPr/>
        </p:nvCxnSpPr>
        <p:spPr>
          <a:xfrm>
            <a:off x="8156706" y="2128990"/>
            <a:ext cx="0" cy="38989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8591405" y="2812937"/>
            <a:ext cx="2760125" cy="2904123"/>
            <a:chOff x="6505392" y="2454889"/>
            <a:chExt cx="2760125" cy="2904123"/>
          </a:xfrm>
        </p:grpSpPr>
        <p:grpSp>
          <p:nvGrpSpPr>
            <p:cNvPr id="33" name="Group 343"/>
            <p:cNvGrpSpPr/>
            <p:nvPr/>
          </p:nvGrpSpPr>
          <p:grpSpPr>
            <a:xfrm>
              <a:off x="6505392" y="2454889"/>
              <a:ext cx="2760125" cy="1165768"/>
              <a:chOff x="4609103" y="1658006"/>
              <a:chExt cx="2760125" cy="1165768"/>
            </a:xfrm>
          </p:grpSpPr>
          <p:sp>
            <p:nvSpPr>
              <p:cNvPr id="54" name="Rectangle 53"/>
              <p:cNvSpPr/>
              <p:nvPr/>
            </p:nvSpPr>
            <p:spPr>
              <a:xfrm>
                <a:off x="4609103" y="1658006"/>
                <a:ext cx="1937069" cy="400110"/>
              </a:xfrm>
              <a:prstGeom prst="rect">
                <a:avLst/>
              </a:prstGeom>
            </p:spPr>
            <p:txBody>
              <a:bodyPr wrap="none">
                <a:spAutoFit/>
              </a:bodyPr>
              <a:lstStyle/>
              <a:p>
                <a:r>
                  <a:rPr lang="en-US" sz="2000" b="1" smtClean="0">
                    <a:solidFill>
                      <a:schemeClr val="accent2"/>
                    </a:solidFill>
                    <a:ea typeface="Roboto" panose="02000000000000000000" pitchFamily="2" charset="0"/>
                    <a:cs typeface="Lato" panose="020F0502020204030203" pitchFamily="34" charset="0"/>
                  </a:rPr>
                  <a:t>How </a:t>
                </a:r>
                <a:r>
                  <a:rPr lang="id-ID" sz="2000" b="1" smtClean="0">
                    <a:solidFill>
                      <a:schemeClr val="accent2"/>
                    </a:solidFill>
                    <a:ea typeface="Roboto" panose="02000000000000000000" pitchFamily="2" charset="0"/>
                    <a:cs typeface="Lato" panose="020F0502020204030203" pitchFamily="34" charset="0"/>
                  </a:rPr>
                  <a:t>They Do It?</a:t>
                </a:r>
                <a:endParaRPr lang="en-US" sz="2000" b="1" dirty="0">
                  <a:solidFill>
                    <a:schemeClr val="accent2"/>
                  </a:solidFill>
                  <a:ea typeface="Roboto" panose="02000000000000000000" pitchFamily="2" charset="0"/>
                  <a:cs typeface="Lato" panose="020F0502020204030203" pitchFamily="34" charset="0"/>
                </a:endParaRPr>
              </a:p>
            </p:txBody>
          </p:sp>
          <p:sp>
            <p:nvSpPr>
              <p:cNvPr id="55" name="Rectangle 54"/>
              <p:cNvSpPr/>
              <p:nvPr/>
            </p:nvSpPr>
            <p:spPr>
              <a:xfrm>
                <a:off x="4609103" y="1992777"/>
                <a:ext cx="2760125" cy="830997"/>
              </a:xfrm>
              <a:prstGeom prst="rect">
                <a:avLst/>
              </a:prstGeom>
            </p:spPr>
            <p:txBody>
              <a:bodyPr wrap="square">
                <a:spAutoFit/>
              </a:bodyPr>
              <a:lstStyle/>
              <a:p>
                <a:r>
                  <a:rPr lang="ms-MY" sz="1200" dirty="0" smtClean="0">
                    <a:solidFill>
                      <a:schemeClr val="bg1">
                        <a:lumMod val="65000"/>
                      </a:schemeClr>
                    </a:solidFill>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200" dirty="0">
                  <a:solidFill>
                    <a:schemeClr val="bg1">
                      <a:lumMod val="65000"/>
                    </a:schemeClr>
                  </a:solidFill>
                  <a:ea typeface="Open Sans Light" pitchFamily="34" charset="0"/>
                  <a:cs typeface="Open Sans Light" pitchFamily="34" charset="0"/>
                </a:endParaRPr>
              </a:p>
            </p:txBody>
          </p:sp>
        </p:grpSp>
        <p:grpSp>
          <p:nvGrpSpPr>
            <p:cNvPr id="34" name="Group 344"/>
            <p:cNvGrpSpPr/>
            <p:nvPr/>
          </p:nvGrpSpPr>
          <p:grpSpPr>
            <a:xfrm>
              <a:off x="6539727" y="3784652"/>
              <a:ext cx="2355309" cy="288476"/>
              <a:chOff x="4643438" y="2786064"/>
              <a:chExt cx="2355309" cy="288476"/>
            </a:xfrm>
          </p:grpSpPr>
          <p:sp>
            <p:nvSpPr>
              <p:cNvPr id="50" name="Rectangle 49"/>
              <p:cNvSpPr/>
              <p:nvPr/>
            </p:nvSpPr>
            <p:spPr>
              <a:xfrm>
                <a:off x="5072066" y="2786064"/>
                <a:ext cx="1926681" cy="276999"/>
              </a:xfrm>
              <a:prstGeom prst="rect">
                <a:avLst/>
              </a:prstGeom>
            </p:spPr>
            <p:txBody>
              <a:bodyPr wrap="none">
                <a:spAutoFit/>
              </a:bodyPr>
              <a:lstStyle/>
              <a:p>
                <a:r>
                  <a:rPr lang="en-US" sz="1200">
                    <a:solidFill>
                      <a:schemeClr val="bg1">
                        <a:lumMod val="65000"/>
                      </a:schemeClr>
                    </a:solidFill>
                  </a:rPr>
                  <a:t>Lorem ipsum </a:t>
                </a:r>
                <a:r>
                  <a:rPr lang="ms-MY" sz="1200" smtClean="0">
                    <a:solidFill>
                      <a:schemeClr val="bg1">
                        <a:lumMod val="65000"/>
                      </a:schemeClr>
                    </a:solidFill>
                  </a:rPr>
                  <a:t>odio </a:t>
                </a:r>
                <a:r>
                  <a:rPr lang="ms-MY" sz="1200" dirty="0" smtClean="0">
                    <a:solidFill>
                      <a:schemeClr val="bg1">
                        <a:lumMod val="65000"/>
                      </a:schemeClr>
                    </a:solidFill>
                  </a:rPr>
                  <a:t>sit </a:t>
                </a:r>
                <a:r>
                  <a:rPr lang="ms-MY" sz="1200" smtClean="0">
                    <a:solidFill>
                      <a:schemeClr val="bg1">
                        <a:lumMod val="65000"/>
                      </a:schemeClr>
                    </a:solidFill>
                  </a:rPr>
                  <a:t>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1" name="Group 332"/>
              <p:cNvGrpSpPr/>
              <p:nvPr/>
            </p:nvGrpSpPr>
            <p:grpSpPr>
              <a:xfrm>
                <a:off x="4643438" y="2786064"/>
                <a:ext cx="288476" cy="288476"/>
                <a:chOff x="4643438" y="2786064"/>
                <a:chExt cx="288476" cy="288476"/>
              </a:xfrm>
            </p:grpSpPr>
            <p:sp>
              <p:nvSpPr>
                <p:cNvPr id="52" name="Oval 51"/>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3"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35" name="Group 347"/>
            <p:cNvGrpSpPr/>
            <p:nvPr/>
          </p:nvGrpSpPr>
          <p:grpSpPr>
            <a:xfrm>
              <a:off x="6539727" y="5070536"/>
              <a:ext cx="2355309" cy="288476"/>
              <a:chOff x="4643438" y="4071948"/>
              <a:chExt cx="2355309" cy="288476"/>
            </a:xfrm>
          </p:grpSpPr>
          <p:sp>
            <p:nvSpPr>
              <p:cNvPr id="46" name="Rectangle 45"/>
              <p:cNvSpPr/>
              <p:nvPr/>
            </p:nvSpPr>
            <p:spPr>
              <a:xfrm>
                <a:off x="5072066" y="4071948"/>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47" name="Group 342"/>
              <p:cNvGrpSpPr/>
              <p:nvPr/>
            </p:nvGrpSpPr>
            <p:grpSpPr>
              <a:xfrm>
                <a:off x="4643438" y="4071948"/>
                <a:ext cx="288476" cy="288476"/>
                <a:chOff x="4643438" y="4071948"/>
                <a:chExt cx="288476" cy="288476"/>
              </a:xfrm>
            </p:grpSpPr>
            <p:sp>
              <p:nvSpPr>
                <p:cNvPr id="48" name="Oval 47"/>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9" name="Freeform 105"/>
                <p:cNvSpPr>
                  <a:spLocks/>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nvGrpSpPr>
            <p:cNvPr id="36" name="Group 346"/>
            <p:cNvGrpSpPr/>
            <p:nvPr/>
          </p:nvGrpSpPr>
          <p:grpSpPr>
            <a:xfrm>
              <a:off x="6539727" y="4641908"/>
              <a:ext cx="2355309" cy="288476"/>
              <a:chOff x="4643438" y="3643320"/>
              <a:chExt cx="2355309" cy="288476"/>
            </a:xfrm>
          </p:grpSpPr>
          <p:sp>
            <p:nvSpPr>
              <p:cNvPr id="42" name="Rectangle 41"/>
              <p:cNvSpPr/>
              <p:nvPr/>
            </p:nvSpPr>
            <p:spPr>
              <a:xfrm>
                <a:off x="5072066" y="3643320"/>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43" name="Group 341"/>
              <p:cNvGrpSpPr/>
              <p:nvPr/>
            </p:nvGrpSpPr>
            <p:grpSpPr>
              <a:xfrm>
                <a:off x="4643438" y="3643320"/>
                <a:ext cx="288476" cy="288476"/>
                <a:chOff x="4643438" y="3643320"/>
                <a:chExt cx="288476" cy="288476"/>
              </a:xfrm>
            </p:grpSpPr>
            <p:sp>
              <p:nvSpPr>
                <p:cNvPr id="44" name="Oval 43"/>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5" name="Freeform 26"/>
                <p:cNvSpPr>
                  <a:spLocks/>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37" name="Group 345"/>
            <p:cNvGrpSpPr/>
            <p:nvPr/>
          </p:nvGrpSpPr>
          <p:grpSpPr>
            <a:xfrm>
              <a:off x="6539727" y="4213280"/>
              <a:ext cx="2355309" cy="288476"/>
              <a:chOff x="4643438" y="3214692"/>
              <a:chExt cx="2355309" cy="288476"/>
            </a:xfrm>
          </p:grpSpPr>
          <p:sp>
            <p:nvSpPr>
              <p:cNvPr id="38" name="Rectangle 37"/>
              <p:cNvSpPr/>
              <p:nvPr/>
            </p:nvSpPr>
            <p:spPr>
              <a:xfrm>
                <a:off x="5072066" y="3214692"/>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39" name="Group 333"/>
              <p:cNvGrpSpPr/>
              <p:nvPr/>
            </p:nvGrpSpPr>
            <p:grpSpPr>
              <a:xfrm>
                <a:off x="4643438" y="3214692"/>
                <a:ext cx="288476" cy="288476"/>
                <a:chOff x="4643438" y="3214692"/>
                <a:chExt cx="288476" cy="288476"/>
              </a:xfrm>
            </p:grpSpPr>
            <p:sp>
              <p:nvSpPr>
                <p:cNvPr id="40" name="Oval 39"/>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1" name="Freeform 105"/>
                <p:cNvSpPr>
                  <a:spLocks/>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spTree>
    <p:extLst>
      <p:ext uri="{BB962C8B-B14F-4D97-AF65-F5344CB8AC3E}">
        <p14:creationId xmlns:p14="http://schemas.microsoft.com/office/powerpoint/2010/main" val="983245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050"/>
                            </p:stCondLst>
                            <p:childTnLst>
                              <p:par>
                                <p:cTn id="20" presetID="2" presetClass="entr" presetSubtype="4" fill="hold" grpId="0"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250" fill="hold"/>
                                        <p:tgtEl>
                                          <p:spTgt spid="17"/>
                                        </p:tgtEl>
                                        <p:attrNameLst>
                                          <p:attrName>ppt_x</p:attrName>
                                        </p:attrNameLst>
                                      </p:cBhvr>
                                      <p:tavLst>
                                        <p:tav tm="0">
                                          <p:val>
                                            <p:strVal val="#ppt_x"/>
                                          </p:val>
                                        </p:tav>
                                        <p:tav tm="100000">
                                          <p:val>
                                            <p:strVal val="#ppt_x"/>
                                          </p:val>
                                        </p:tav>
                                      </p:tavLst>
                                    </p:anim>
                                    <p:anim calcmode="lin" valueType="num">
                                      <p:cBhvr additive="base">
                                        <p:cTn id="23" dur="250" fill="hold"/>
                                        <p:tgtEl>
                                          <p:spTgt spid="17"/>
                                        </p:tgtEl>
                                        <p:attrNameLst>
                                          <p:attrName>ppt_y</p:attrName>
                                        </p:attrNameLst>
                                      </p:cBhvr>
                                      <p:tavLst>
                                        <p:tav tm="0">
                                          <p:val>
                                            <p:strVal val="1+#ppt_h/2"/>
                                          </p:val>
                                        </p:tav>
                                        <p:tav tm="100000">
                                          <p:val>
                                            <p:strVal val="#ppt_y"/>
                                          </p:val>
                                        </p:tav>
                                      </p:tavLst>
                                    </p:anim>
                                  </p:childTnLst>
                                </p:cTn>
                              </p:par>
                            </p:childTnLst>
                          </p:cTn>
                        </p:par>
                        <p:par>
                          <p:cTn id="24" fill="hold">
                            <p:stCondLst>
                              <p:cond delay="1300"/>
                            </p:stCondLst>
                            <p:childTnLst>
                              <p:par>
                                <p:cTn id="25" presetID="2" presetClass="entr" presetSubtype="4" fill="hold" grpId="0"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250" fill="hold"/>
                                        <p:tgtEl>
                                          <p:spTgt spid="21"/>
                                        </p:tgtEl>
                                        <p:attrNameLst>
                                          <p:attrName>ppt_x</p:attrName>
                                        </p:attrNameLst>
                                      </p:cBhvr>
                                      <p:tavLst>
                                        <p:tav tm="0">
                                          <p:val>
                                            <p:strVal val="#ppt_x"/>
                                          </p:val>
                                        </p:tav>
                                        <p:tav tm="100000">
                                          <p:val>
                                            <p:strVal val="#ppt_x"/>
                                          </p:val>
                                        </p:tav>
                                      </p:tavLst>
                                    </p:anim>
                                    <p:anim calcmode="lin" valueType="num">
                                      <p:cBhvr additive="base">
                                        <p:cTn id="28" dur="250" fill="hold"/>
                                        <p:tgtEl>
                                          <p:spTgt spid="21"/>
                                        </p:tgtEl>
                                        <p:attrNameLst>
                                          <p:attrName>ppt_y</p:attrName>
                                        </p:attrNameLst>
                                      </p:cBhvr>
                                      <p:tavLst>
                                        <p:tav tm="0">
                                          <p:val>
                                            <p:strVal val="1+#ppt_h/2"/>
                                          </p:val>
                                        </p:tav>
                                        <p:tav tm="100000">
                                          <p:val>
                                            <p:strVal val="#ppt_y"/>
                                          </p:val>
                                        </p:tav>
                                      </p:tavLst>
                                    </p:anim>
                                  </p:childTnLst>
                                </p:cTn>
                              </p:par>
                            </p:childTnLst>
                          </p:cTn>
                        </p:par>
                        <p:par>
                          <p:cTn id="29" fill="hold">
                            <p:stCondLst>
                              <p:cond delay="1550"/>
                            </p:stCondLst>
                            <p:childTnLst>
                              <p:par>
                                <p:cTn id="30" presetID="53" presetClass="entr" presetSubtype="16" fill="hold"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childTnLst>
                          </p:cTn>
                        </p:par>
                        <p:par>
                          <p:cTn id="35" fill="hold">
                            <p:stCondLst>
                              <p:cond delay="2050"/>
                            </p:stCondLst>
                            <p:childTnLst>
                              <p:par>
                                <p:cTn id="36" presetID="21" presetClass="entr" presetSubtype="4"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heel(4)">
                                      <p:cBhvr>
                                        <p:cTn id="38" dur="500"/>
                                        <p:tgtEl>
                                          <p:spTgt spid="9"/>
                                        </p:tgtEl>
                                      </p:cBhvr>
                                    </p:animEffect>
                                  </p:childTnLst>
                                </p:cTn>
                              </p:par>
                            </p:childTnLst>
                          </p:cTn>
                        </p:par>
                        <p:par>
                          <p:cTn id="39" fill="hold">
                            <p:stCondLst>
                              <p:cond delay="2550"/>
                            </p:stCondLst>
                            <p:childTnLst>
                              <p:par>
                                <p:cTn id="40" presetID="10" presetClass="entr" presetSubtype="0"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500"/>
                                        <p:tgtEl>
                                          <p:spTgt spid="29"/>
                                        </p:tgtEl>
                                      </p:cBhvr>
                                    </p:animEffect>
                                  </p:childTnLst>
                                </p:cTn>
                              </p:par>
                            </p:childTnLst>
                          </p:cTn>
                        </p:par>
                        <p:par>
                          <p:cTn id="43" fill="hold">
                            <p:stCondLst>
                              <p:cond delay="3050"/>
                            </p:stCondLst>
                            <p:childTnLst>
                              <p:par>
                                <p:cTn id="44" presetID="10" presetClass="entr" presetSubtype="0"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par>
                                <p:cTn id="47" presetID="10" presetClass="entr" presetSubtype="0" fill="hold" nodeType="with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fade">
                                      <p:cBhvr>
                                        <p:cTn id="4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Graphic spid="13" grpId="0">
        <p:bldAsOne/>
      </p:bldGraphic>
      <p:bldGraphic spid="17" grpId="0">
        <p:bldAsOne/>
      </p:bldGraphic>
      <p:bldGraphic spid="21" grpId="0">
        <p:bldAsOne/>
      </p:bldGraphic>
      <p:bldP spid="29" grpId="0" animBg="1"/>
      <p:bldP spid="3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Puzzle Process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49</a:t>
              </a:fld>
              <a:endParaRPr lang="en-US" sz="1000" dirty="0">
                <a:solidFill>
                  <a:schemeClr val="bg1"/>
                </a:solidFill>
                <a:latin typeface="Lato" pitchFamily="34" charset="0"/>
              </a:endParaRPr>
            </a:p>
          </p:txBody>
        </p:sp>
      </p:grpSp>
      <p:sp>
        <p:nvSpPr>
          <p:cNvPr id="9" name="Oval 6"/>
          <p:cNvSpPr>
            <a:spLocks noChangeArrowheads="1"/>
          </p:cNvSpPr>
          <p:nvPr/>
        </p:nvSpPr>
        <p:spPr bwMode="auto">
          <a:xfrm rot="20442120">
            <a:off x="5372258" y="3030052"/>
            <a:ext cx="3263167" cy="546201"/>
          </a:xfrm>
          <a:prstGeom prst="ellipse">
            <a:avLst/>
          </a:prstGeom>
          <a:gradFill rotWithShape="1">
            <a:gsLst>
              <a:gs pos="0">
                <a:srgbClr val="000000">
                  <a:alpha val="27000"/>
                </a:srgbClr>
              </a:gs>
              <a:gs pos="100000">
                <a:srgbClr val="000000">
                  <a:alpha val="0"/>
                </a:srgb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i="1" smtClean="0">
              <a:solidFill>
                <a:srgbClr val="000000"/>
              </a:solidFill>
              <a:ea typeface="华文细黑" pitchFamily="2" charset="-122"/>
            </a:endParaRPr>
          </a:p>
        </p:txBody>
      </p:sp>
      <p:sp>
        <p:nvSpPr>
          <p:cNvPr id="10" name="Oval 6"/>
          <p:cNvSpPr>
            <a:spLocks noChangeArrowheads="1"/>
          </p:cNvSpPr>
          <p:nvPr/>
        </p:nvSpPr>
        <p:spPr bwMode="auto">
          <a:xfrm rot="20442120">
            <a:off x="2826827" y="3872502"/>
            <a:ext cx="3263167" cy="546201"/>
          </a:xfrm>
          <a:prstGeom prst="ellipse">
            <a:avLst/>
          </a:prstGeom>
          <a:gradFill rotWithShape="1">
            <a:gsLst>
              <a:gs pos="0">
                <a:srgbClr val="000000">
                  <a:alpha val="27000"/>
                </a:srgbClr>
              </a:gs>
              <a:gs pos="100000">
                <a:srgbClr val="000000">
                  <a:alpha val="0"/>
                </a:srgb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i="1" smtClean="0">
              <a:solidFill>
                <a:srgbClr val="000000"/>
              </a:solidFill>
              <a:ea typeface="华文细黑" pitchFamily="2" charset="-122"/>
            </a:endParaRPr>
          </a:p>
        </p:txBody>
      </p:sp>
      <p:sp>
        <p:nvSpPr>
          <p:cNvPr id="12" name="Freeform 153"/>
          <p:cNvSpPr>
            <a:spLocks/>
          </p:cNvSpPr>
          <p:nvPr/>
        </p:nvSpPr>
        <p:spPr bwMode="auto">
          <a:xfrm>
            <a:off x="6868412" y="3466112"/>
            <a:ext cx="691105" cy="452993"/>
          </a:xfrm>
          <a:custGeom>
            <a:avLst/>
            <a:gdLst>
              <a:gd name="T0" fmla="*/ 286 w 290"/>
              <a:gd name="T1" fmla="*/ 44 h 190"/>
              <a:gd name="T2" fmla="*/ 278 w 290"/>
              <a:gd name="T3" fmla="*/ 61 h 190"/>
              <a:gd name="T4" fmla="*/ 268 w 290"/>
              <a:gd name="T5" fmla="*/ 77 h 190"/>
              <a:gd name="T6" fmla="*/ 253 w 290"/>
              <a:gd name="T7" fmla="*/ 91 h 190"/>
              <a:gd name="T8" fmla="*/ 236 w 290"/>
              <a:gd name="T9" fmla="*/ 103 h 190"/>
              <a:gd name="T10" fmla="*/ 219 w 290"/>
              <a:gd name="T11" fmla="*/ 112 h 190"/>
              <a:gd name="T12" fmla="*/ 204 w 290"/>
              <a:gd name="T13" fmla="*/ 117 h 190"/>
              <a:gd name="T14" fmla="*/ 195 w 290"/>
              <a:gd name="T15" fmla="*/ 120 h 190"/>
              <a:gd name="T16" fmla="*/ 189 w 290"/>
              <a:gd name="T17" fmla="*/ 121 h 190"/>
              <a:gd name="T18" fmla="*/ 184 w 290"/>
              <a:gd name="T19" fmla="*/ 122 h 190"/>
              <a:gd name="T20" fmla="*/ 180 w 290"/>
              <a:gd name="T21" fmla="*/ 123 h 190"/>
              <a:gd name="T22" fmla="*/ 174 w 290"/>
              <a:gd name="T23" fmla="*/ 123 h 190"/>
              <a:gd name="T24" fmla="*/ 164 w 290"/>
              <a:gd name="T25" fmla="*/ 124 h 190"/>
              <a:gd name="T26" fmla="*/ 152 w 290"/>
              <a:gd name="T27" fmla="*/ 125 h 190"/>
              <a:gd name="T28" fmla="*/ 120 w 290"/>
              <a:gd name="T29" fmla="*/ 121 h 190"/>
              <a:gd name="T30" fmla="*/ 102 w 290"/>
              <a:gd name="T31" fmla="*/ 117 h 190"/>
              <a:gd name="T32" fmla="*/ 91 w 290"/>
              <a:gd name="T33" fmla="*/ 114 h 190"/>
              <a:gd name="T34" fmla="*/ 45 w 290"/>
              <a:gd name="T35" fmla="*/ 87 h 190"/>
              <a:gd name="T36" fmla="*/ 37 w 290"/>
              <a:gd name="T37" fmla="*/ 79 h 190"/>
              <a:gd name="T38" fmla="*/ 31 w 290"/>
              <a:gd name="T39" fmla="*/ 74 h 190"/>
              <a:gd name="T40" fmla="*/ 26 w 290"/>
              <a:gd name="T41" fmla="*/ 68 h 190"/>
              <a:gd name="T42" fmla="*/ 21 w 290"/>
              <a:gd name="T43" fmla="*/ 60 h 190"/>
              <a:gd name="T44" fmla="*/ 16 w 290"/>
              <a:gd name="T45" fmla="*/ 53 h 190"/>
              <a:gd name="T46" fmla="*/ 4 w 290"/>
              <a:gd name="T47" fmla="*/ 13 h 190"/>
              <a:gd name="T48" fmla="*/ 5 w 290"/>
              <a:gd name="T49" fmla="*/ 103 h 190"/>
              <a:gd name="T50" fmla="*/ 14 w 290"/>
              <a:gd name="T51" fmla="*/ 121 h 190"/>
              <a:gd name="T52" fmla="*/ 19 w 290"/>
              <a:gd name="T53" fmla="*/ 129 h 190"/>
              <a:gd name="T54" fmla="*/ 24 w 290"/>
              <a:gd name="T55" fmla="*/ 135 h 190"/>
              <a:gd name="T56" fmla="*/ 29 w 290"/>
              <a:gd name="T57" fmla="*/ 141 h 190"/>
              <a:gd name="T58" fmla="*/ 36 w 290"/>
              <a:gd name="T59" fmla="*/ 148 h 190"/>
              <a:gd name="T60" fmla="*/ 52 w 290"/>
              <a:gd name="T61" fmla="*/ 161 h 190"/>
              <a:gd name="T62" fmla="*/ 90 w 290"/>
              <a:gd name="T63" fmla="*/ 180 h 190"/>
              <a:gd name="T64" fmla="*/ 101 w 290"/>
              <a:gd name="T65" fmla="*/ 183 h 190"/>
              <a:gd name="T66" fmla="*/ 113 w 290"/>
              <a:gd name="T67" fmla="*/ 186 h 190"/>
              <a:gd name="T68" fmla="*/ 123 w 290"/>
              <a:gd name="T69" fmla="*/ 188 h 190"/>
              <a:gd name="T70" fmla="*/ 136 w 290"/>
              <a:gd name="T71" fmla="*/ 189 h 190"/>
              <a:gd name="T72" fmla="*/ 145 w 290"/>
              <a:gd name="T73" fmla="*/ 190 h 190"/>
              <a:gd name="T74" fmla="*/ 153 w 290"/>
              <a:gd name="T75" fmla="*/ 189 h 190"/>
              <a:gd name="T76" fmla="*/ 165 w 290"/>
              <a:gd name="T77" fmla="*/ 189 h 190"/>
              <a:gd name="T78" fmla="*/ 167 w 290"/>
              <a:gd name="T79" fmla="*/ 188 h 190"/>
              <a:gd name="T80" fmla="*/ 171 w 290"/>
              <a:gd name="T81" fmla="*/ 188 h 190"/>
              <a:gd name="T82" fmla="*/ 175 w 290"/>
              <a:gd name="T83" fmla="*/ 187 h 190"/>
              <a:gd name="T84" fmla="*/ 179 w 290"/>
              <a:gd name="T85" fmla="*/ 187 h 190"/>
              <a:gd name="T86" fmla="*/ 184 w 290"/>
              <a:gd name="T87" fmla="*/ 186 h 190"/>
              <a:gd name="T88" fmla="*/ 191 w 290"/>
              <a:gd name="T89" fmla="*/ 184 h 190"/>
              <a:gd name="T90" fmla="*/ 200 w 290"/>
              <a:gd name="T91" fmla="*/ 181 h 190"/>
              <a:gd name="T92" fmla="*/ 213 w 290"/>
              <a:gd name="T93" fmla="*/ 177 h 190"/>
              <a:gd name="T94" fmla="*/ 224 w 290"/>
              <a:gd name="T95" fmla="*/ 171 h 190"/>
              <a:gd name="T96" fmla="*/ 236 w 290"/>
              <a:gd name="T97" fmla="*/ 164 h 190"/>
              <a:gd name="T98" fmla="*/ 246 w 290"/>
              <a:gd name="T99" fmla="*/ 156 h 190"/>
              <a:gd name="T100" fmla="*/ 258 w 290"/>
              <a:gd name="T101" fmla="*/ 145 h 190"/>
              <a:gd name="T102" fmla="*/ 266 w 290"/>
              <a:gd name="T103" fmla="*/ 135 h 190"/>
              <a:gd name="T104" fmla="*/ 274 w 290"/>
              <a:gd name="T105" fmla="*/ 122 h 190"/>
              <a:gd name="T106" fmla="*/ 278 w 290"/>
              <a:gd name="T107" fmla="*/ 113 h 190"/>
              <a:gd name="T108" fmla="*/ 282 w 290"/>
              <a:gd name="T109" fmla="*/ 100 h 190"/>
              <a:gd name="T110" fmla="*/ 283 w 290"/>
              <a:gd name="T111"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190">
                <a:moveTo>
                  <a:pt x="290" y="29"/>
                </a:moveTo>
                <a:cubicBezTo>
                  <a:pt x="290" y="30"/>
                  <a:pt x="289" y="32"/>
                  <a:pt x="289" y="33"/>
                </a:cubicBezTo>
                <a:cubicBezTo>
                  <a:pt x="289" y="34"/>
                  <a:pt x="289" y="35"/>
                  <a:pt x="288" y="36"/>
                </a:cubicBezTo>
                <a:cubicBezTo>
                  <a:pt x="288" y="38"/>
                  <a:pt x="288" y="39"/>
                  <a:pt x="287" y="40"/>
                </a:cubicBezTo>
                <a:cubicBezTo>
                  <a:pt x="287" y="42"/>
                  <a:pt x="287" y="43"/>
                  <a:pt x="286" y="44"/>
                </a:cubicBezTo>
                <a:cubicBezTo>
                  <a:pt x="286" y="45"/>
                  <a:pt x="285" y="46"/>
                  <a:pt x="285" y="48"/>
                </a:cubicBezTo>
                <a:cubicBezTo>
                  <a:pt x="284" y="49"/>
                  <a:pt x="284" y="50"/>
                  <a:pt x="283" y="51"/>
                </a:cubicBezTo>
                <a:cubicBezTo>
                  <a:pt x="283" y="52"/>
                  <a:pt x="282" y="53"/>
                  <a:pt x="282" y="55"/>
                </a:cubicBezTo>
                <a:cubicBezTo>
                  <a:pt x="281" y="56"/>
                  <a:pt x="281" y="57"/>
                  <a:pt x="280" y="58"/>
                </a:cubicBezTo>
                <a:cubicBezTo>
                  <a:pt x="280" y="59"/>
                  <a:pt x="279" y="60"/>
                  <a:pt x="278" y="61"/>
                </a:cubicBezTo>
                <a:cubicBezTo>
                  <a:pt x="278" y="62"/>
                  <a:pt x="277" y="63"/>
                  <a:pt x="277" y="64"/>
                </a:cubicBezTo>
                <a:cubicBezTo>
                  <a:pt x="276" y="65"/>
                  <a:pt x="275" y="66"/>
                  <a:pt x="274" y="67"/>
                </a:cubicBezTo>
                <a:cubicBezTo>
                  <a:pt x="274" y="68"/>
                  <a:pt x="273" y="70"/>
                  <a:pt x="272" y="71"/>
                </a:cubicBezTo>
                <a:cubicBezTo>
                  <a:pt x="271" y="72"/>
                  <a:pt x="271" y="73"/>
                  <a:pt x="270" y="74"/>
                </a:cubicBezTo>
                <a:cubicBezTo>
                  <a:pt x="269" y="75"/>
                  <a:pt x="268" y="76"/>
                  <a:pt x="268" y="77"/>
                </a:cubicBezTo>
                <a:cubicBezTo>
                  <a:pt x="267" y="78"/>
                  <a:pt x="266" y="79"/>
                  <a:pt x="265" y="80"/>
                </a:cubicBezTo>
                <a:cubicBezTo>
                  <a:pt x="264" y="81"/>
                  <a:pt x="263" y="82"/>
                  <a:pt x="262" y="82"/>
                </a:cubicBezTo>
                <a:cubicBezTo>
                  <a:pt x="261" y="83"/>
                  <a:pt x="260" y="84"/>
                  <a:pt x="259" y="85"/>
                </a:cubicBezTo>
                <a:cubicBezTo>
                  <a:pt x="258" y="86"/>
                  <a:pt x="257" y="87"/>
                  <a:pt x="256" y="88"/>
                </a:cubicBezTo>
                <a:cubicBezTo>
                  <a:pt x="255" y="89"/>
                  <a:pt x="254" y="90"/>
                  <a:pt x="253" y="91"/>
                </a:cubicBezTo>
                <a:cubicBezTo>
                  <a:pt x="252" y="92"/>
                  <a:pt x="251" y="93"/>
                  <a:pt x="250" y="93"/>
                </a:cubicBezTo>
                <a:cubicBezTo>
                  <a:pt x="249" y="94"/>
                  <a:pt x="248" y="95"/>
                  <a:pt x="247" y="96"/>
                </a:cubicBezTo>
                <a:cubicBezTo>
                  <a:pt x="246" y="97"/>
                  <a:pt x="245" y="98"/>
                  <a:pt x="243" y="98"/>
                </a:cubicBezTo>
                <a:cubicBezTo>
                  <a:pt x="242" y="99"/>
                  <a:pt x="241" y="100"/>
                  <a:pt x="240" y="101"/>
                </a:cubicBezTo>
                <a:cubicBezTo>
                  <a:pt x="238" y="101"/>
                  <a:pt x="237" y="102"/>
                  <a:pt x="236" y="103"/>
                </a:cubicBezTo>
                <a:cubicBezTo>
                  <a:pt x="235" y="103"/>
                  <a:pt x="235" y="104"/>
                  <a:pt x="234" y="104"/>
                </a:cubicBezTo>
                <a:cubicBezTo>
                  <a:pt x="232" y="105"/>
                  <a:pt x="231" y="106"/>
                  <a:pt x="229" y="107"/>
                </a:cubicBezTo>
                <a:cubicBezTo>
                  <a:pt x="228" y="107"/>
                  <a:pt x="227" y="108"/>
                  <a:pt x="227" y="108"/>
                </a:cubicBezTo>
                <a:cubicBezTo>
                  <a:pt x="225" y="109"/>
                  <a:pt x="223" y="110"/>
                  <a:pt x="221" y="111"/>
                </a:cubicBezTo>
                <a:cubicBezTo>
                  <a:pt x="221" y="111"/>
                  <a:pt x="220" y="111"/>
                  <a:pt x="219" y="112"/>
                </a:cubicBezTo>
                <a:cubicBezTo>
                  <a:pt x="216" y="113"/>
                  <a:pt x="214" y="114"/>
                  <a:pt x="211" y="115"/>
                </a:cubicBezTo>
                <a:cubicBezTo>
                  <a:pt x="211" y="115"/>
                  <a:pt x="210" y="115"/>
                  <a:pt x="210" y="115"/>
                </a:cubicBezTo>
                <a:cubicBezTo>
                  <a:pt x="209" y="115"/>
                  <a:pt x="208" y="116"/>
                  <a:pt x="208" y="116"/>
                </a:cubicBezTo>
                <a:cubicBezTo>
                  <a:pt x="207" y="116"/>
                  <a:pt x="207" y="116"/>
                  <a:pt x="206" y="116"/>
                </a:cubicBezTo>
                <a:cubicBezTo>
                  <a:pt x="205" y="117"/>
                  <a:pt x="205" y="117"/>
                  <a:pt x="204" y="117"/>
                </a:cubicBezTo>
                <a:cubicBezTo>
                  <a:pt x="203" y="117"/>
                  <a:pt x="203" y="118"/>
                  <a:pt x="202" y="118"/>
                </a:cubicBezTo>
                <a:cubicBezTo>
                  <a:pt x="201" y="118"/>
                  <a:pt x="201" y="118"/>
                  <a:pt x="200" y="118"/>
                </a:cubicBezTo>
                <a:cubicBezTo>
                  <a:pt x="199" y="118"/>
                  <a:pt x="199" y="119"/>
                  <a:pt x="199" y="119"/>
                </a:cubicBezTo>
                <a:cubicBezTo>
                  <a:pt x="198" y="119"/>
                  <a:pt x="198" y="119"/>
                  <a:pt x="197" y="119"/>
                </a:cubicBezTo>
                <a:cubicBezTo>
                  <a:pt x="196" y="119"/>
                  <a:pt x="196" y="119"/>
                  <a:pt x="195" y="120"/>
                </a:cubicBezTo>
                <a:cubicBezTo>
                  <a:pt x="194" y="120"/>
                  <a:pt x="193" y="120"/>
                  <a:pt x="193" y="120"/>
                </a:cubicBezTo>
                <a:cubicBezTo>
                  <a:pt x="192" y="120"/>
                  <a:pt x="192" y="120"/>
                  <a:pt x="192" y="120"/>
                </a:cubicBezTo>
                <a:cubicBezTo>
                  <a:pt x="191" y="120"/>
                  <a:pt x="191" y="121"/>
                  <a:pt x="191" y="121"/>
                </a:cubicBezTo>
                <a:cubicBezTo>
                  <a:pt x="190" y="121"/>
                  <a:pt x="190" y="121"/>
                  <a:pt x="190" y="121"/>
                </a:cubicBezTo>
                <a:cubicBezTo>
                  <a:pt x="189" y="121"/>
                  <a:pt x="189" y="121"/>
                  <a:pt x="189" y="121"/>
                </a:cubicBezTo>
                <a:cubicBezTo>
                  <a:pt x="188" y="121"/>
                  <a:pt x="188" y="121"/>
                  <a:pt x="188" y="121"/>
                </a:cubicBezTo>
                <a:cubicBezTo>
                  <a:pt x="187" y="121"/>
                  <a:pt x="187" y="121"/>
                  <a:pt x="187" y="121"/>
                </a:cubicBezTo>
                <a:cubicBezTo>
                  <a:pt x="186" y="122"/>
                  <a:pt x="186" y="122"/>
                  <a:pt x="186" y="122"/>
                </a:cubicBezTo>
                <a:cubicBezTo>
                  <a:pt x="185" y="122"/>
                  <a:pt x="185" y="122"/>
                  <a:pt x="185" y="122"/>
                </a:cubicBezTo>
                <a:cubicBezTo>
                  <a:pt x="184" y="122"/>
                  <a:pt x="184" y="122"/>
                  <a:pt x="184" y="122"/>
                </a:cubicBezTo>
                <a:cubicBezTo>
                  <a:pt x="184" y="122"/>
                  <a:pt x="184" y="122"/>
                  <a:pt x="184" y="122"/>
                </a:cubicBezTo>
                <a:cubicBezTo>
                  <a:pt x="183" y="122"/>
                  <a:pt x="183" y="122"/>
                  <a:pt x="183" y="122"/>
                </a:cubicBezTo>
                <a:cubicBezTo>
                  <a:pt x="182" y="122"/>
                  <a:pt x="182" y="122"/>
                  <a:pt x="182" y="122"/>
                </a:cubicBezTo>
                <a:cubicBezTo>
                  <a:pt x="181" y="122"/>
                  <a:pt x="181" y="122"/>
                  <a:pt x="181" y="122"/>
                </a:cubicBezTo>
                <a:cubicBezTo>
                  <a:pt x="180" y="123"/>
                  <a:pt x="180" y="123"/>
                  <a:pt x="180" y="123"/>
                </a:cubicBezTo>
                <a:cubicBezTo>
                  <a:pt x="179" y="123"/>
                  <a:pt x="178" y="123"/>
                  <a:pt x="177" y="123"/>
                </a:cubicBezTo>
                <a:cubicBezTo>
                  <a:pt x="177" y="123"/>
                  <a:pt x="177" y="123"/>
                  <a:pt x="177" y="123"/>
                </a:cubicBezTo>
                <a:cubicBezTo>
                  <a:pt x="176" y="123"/>
                  <a:pt x="176" y="123"/>
                  <a:pt x="175" y="123"/>
                </a:cubicBezTo>
                <a:cubicBezTo>
                  <a:pt x="175" y="123"/>
                  <a:pt x="175" y="123"/>
                  <a:pt x="175" y="123"/>
                </a:cubicBezTo>
                <a:cubicBezTo>
                  <a:pt x="174" y="123"/>
                  <a:pt x="174" y="123"/>
                  <a:pt x="174" y="123"/>
                </a:cubicBezTo>
                <a:cubicBezTo>
                  <a:pt x="174" y="123"/>
                  <a:pt x="173" y="124"/>
                  <a:pt x="173" y="124"/>
                </a:cubicBezTo>
                <a:cubicBezTo>
                  <a:pt x="172" y="124"/>
                  <a:pt x="171" y="124"/>
                  <a:pt x="171" y="124"/>
                </a:cubicBezTo>
                <a:cubicBezTo>
                  <a:pt x="170" y="124"/>
                  <a:pt x="169" y="124"/>
                  <a:pt x="168" y="124"/>
                </a:cubicBezTo>
                <a:cubicBezTo>
                  <a:pt x="167" y="124"/>
                  <a:pt x="167" y="124"/>
                  <a:pt x="166" y="124"/>
                </a:cubicBezTo>
                <a:cubicBezTo>
                  <a:pt x="165" y="124"/>
                  <a:pt x="165" y="124"/>
                  <a:pt x="164" y="124"/>
                </a:cubicBezTo>
                <a:cubicBezTo>
                  <a:pt x="163" y="124"/>
                  <a:pt x="163" y="124"/>
                  <a:pt x="162" y="124"/>
                </a:cubicBezTo>
                <a:cubicBezTo>
                  <a:pt x="161" y="124"/>
                  <a:pt x="160" y="124"/>
                  <a:pt x="159" y="125"/>
                </a:cubicBezTo>
                <a:cubicBezTo>
                  <a:pt x="158" y="125"/>
                  <a:pt x="157" y="125"/>
                  <a:pt x="157" y="125"/>
                </a:cubicBezTo>
                <a:cubicBezTo>
                  <a:pt x="156" y="125"/>
                  <a:pt x="155" y="125"/>
                  <a:pt x="154" y="125"/>
                </a:cubicBezTo>
                <a:cubicBezTo>
                  <a:pt x="154" y="125"/>
                  <a:pt x="153" y="125"/>
                  <a:pt x="152" y="125"/>
                </a:cubicBezTo>
                <a:cubicBezTo>
                  <a:pt x="149" y="125"/>
                  <a:pt x="145" y="124"/>
                  <a:pt x="141" y="124"/>
                </a:cubicBezTo>
                <a:cubicBezTo>
                  <a:pt x="140" y="124"/>
                  <a:pt x="140" y="124"/>
                  <a:pt x="140" y="124"/>
                </a:cubicBezTo>
                <a:cubicBezTo>
                  <a:pt x="137" y="124"/>
                  <a:pt x="134" y="124"/>
                  <a:pt x="131" y="123"/>
                </a:cubicBezTo>
                <a:cubicBezTo>
                  <a:pt x="130" y="123"/>
                  <a:pt x="130" y="123"/>
                  <a:pt x="129" y="123"/>
                </a:cubicBezTo>
                <a:cubicBezTo>
                  <a:pt x="126" y="122"/>
                  <a:pt x="123" y="122"/>
                  <a:pt x="120" y="121"/>
                </a:cubicBezTo>
                <a:cubicBezTo>
                  <a:pt x="119" y="121"/>
                  <a:pt x="119" y="121"/>
                  <a:pt x="119" y="121"/>
                </a:cubicBezTo>
                <a:cubicBezTo>
                  <a:pt x="115" y="121"/>
                  <a:pt x="112" y="120"/>
                  <a:pt x="108" y="119"/>
                </a:cubicBezTo>
                <a:cubicBezTo>
                  <a:pt x="108" y="119"/>
                  <a:pt x="107" y="119"/>
                  <a:pt x="106" y="118"/>
                </a:cubicBezTo>
                <a:cubicBezTo>
                  <a:pt x="106" y="118"/>
                  <a:pt x="105" y="118"/>
                  <a:pt x="104" y="118"/>
                </a:cubicBezTo>
                <a:cubicBezTo>
                  <a:pt x="104" y="118"/>
                  <a:pt x="103" y="117"/>
                  <a:pt x="102" y="117"/>
                </a:cubicBezTo>
                <a:cubicBezTo>
                  <a:pt x="101" y="117"/>
                  <a:pt x="101" y="117"/>
                  <a:pt x="100" y="117"/>
                </a:cubicBezTo>
                <a:cubicBezTo>
                  <a:pt x="99" y="116"/>
                  <a:pt x="98" y="116"/>
                  <a:pt x="97" y="116"/>
                </a:cubicBezTo>
                <a:cubicBezTo>
                  <a:pt x="97" y="116"/>
                  <a:pt x="96" y="115"/>
                  <a:pt x="95" y="115"/>
                </a:cubicBezTo>
                <a:cubicBezTo>
                  <a:pt x="95" y="115"/>
                  <a:pt x="94" y="115"/>
                  <a:pt x="93" y="114"/>
                </a:cubicBezTo>
                <a:cubicBezTo>
                  <a:pt x="93" y="114"/>
                  <a:pt x="92" y="114"/>
                  <a:pt x="91" y="114"/>
                </a:cubicBezTo>
                <a:cubicBezTo>
                  <a:pt x="87" y="112"/>
                  <a:pt x="83" y="110"/>
                  <a:pt x="79" y="109"/>
                </a:cubicBezTo>
                <a:cubicBezTo>
                  <a:pt x="75" y="107"/>
                  <a:pt x="71" y="105"/>
                  <a:pt x="68" y="103"/>
                </a:cubicBezTo>
                <a:cubicBezTo>
                  <a:pt x="64" y="101"/>
                  <a:pt x="60" y="98"/>
                  <a:pt x="57" y="96"/>
                </a:cubicBezTo>
                <a:cubicBezTo>
                  <a:pt x="53" y="93"/>
                  <a:pt x="50" y="91"/>
                  <a:pt x="47" y="88"/>
                </a:cubicBezTo>
                <a:cubicBezTo>
                  <a:pt x="46" y="88"/>
                  <a:pt x="45" y="87"/>
                  <a:pt x="45" y="87"/>
                </a:cubicBezTo>
                <a:cubicBezTo>
                  <a:pt x="44" y="86"/>
                  <a:pt x="43" y="86"/>
                  <a:pt x="43" y="85"/>
                </a:cubicBezTo>
                <a:cubicBezTo>
                  <a:pt x="43" y="85"/>
                  <a:pt x="42" y="85"/>
                  <a:pt x="42" y="84"/>
                </a:cubicBezTo>
                <a:cubicBezTo>
                  <a:pt x="41" y="84"/>
                  <a:pt x="41" y="83"/>
                  <a:pt x="41" y="83"/>
                </a:cubicBezTo>
                <a:cubicBezTo>
                  <a:pt x="40" y="82"/>
                  <a:pt x="39" y="82"/>
                  <a:pt x="38" y="81"/>
                </a:cubicBezTo>
                <a:cubicBezTo>
                  <a:pt x="38" y="80"/>
                  <a:pt x="37" y="80"/>
                  <a:pt x="37" y="79"/>
                </a:cubicBezTo>
                <a:cubicBezTo>
                  <a:pt x="36" y="79"/>
                  <a:pt x="36" y="79"/>
                  <a:pt x="36" y="79"/>
                </a:cubicBezTo>
                <a:cubicBezTo>
                  <a:pt x="35" y="78"/>
                  <a:pt x="35" y="78"/>
                  <a:pt x="35" y="78"/>
                </a:cubicBezTo>
                <a:cubicBezTo>
                  <a:pt x="34" y="77"/>
                  <a:pt x="34" y="76"/>
                  <a:pt x="33" y="76"/>
                </a:cubicBezTo>
                <a:cubicBezTo>
                  <a:pt x="33" y="75"/>
                  <a:pt x="32" y="75"/>
                  <a:pt x="32" y="75"/>
                </a:cubicBezTo>
                <a:cubicBezTo>
                  <a:pt x="31" y="74"/>
                  <a:pt x="31" y="74"/>
                  <a:pt x="31" y="74"/>
                </a:cubicBezTo>
                <a:cubicBezTo>
                  <a:pt x="31" y="73"/>
                  <a:pt x="31" y="73"/>
                  <a:pt x="31" y="73"/>
                </a:cubicBezTo>
                <a:cubicBezTo>
                  <a:pt x="30" y="72"/>
                  <a:pt x="30" y="72"/>
                  <a:pt x="29" y="71"/>
                </a:cubicBezTo>
                <a:cubicBezTo>
                  <a:pt x="29" y="71"/>
                  <a:pt x="28" y="70"/>
                  <a:pt x="28" y="70"/>
                </a:cubicBezTo>
                <a:cubicBezTo>
                  <a:pt x="28" y="69"/>
                  <a:pt x="27" y="69"/>
                  <a:pt x="27" y="69"/>
                </a:cubicBezTo>
                <a:cubicBezTo>
                  <a:pt x="26" y="68"/>
                  <a:pt x="26" y="68"/>
                  <a:pt x="26" y="68"/>
                </a:cubicBezTo>
                <a:cubicBezTo>
                  <a:pt x="26" y="67"/>
                  <a:pt x="25" y="66"/>
                  <a:pt x="25" y="66"/>
                </a:cubicBezTo>
                <a:cubicBezTo>
                  <a:pt x="25" y="65"/>
                  <a:pt x="24" y="65"/>
                  <a:pt x="24" y="64"/>
                </a:cubicBezTo>
                <a:cubicBezTo>
                  <a:pt x="24" y="64"/>
                  <a:pt x="23" y="64"/>
                  <a:pt x="23" y="63"/>
                </a:cubicBezTo>
                <a:cubicBezTo>
                  <a:pt x="22" y="62"/>
                  <a:pt x="22" y="62"/>
                  <a:pt x="22" y="62"/>
                </a:cubicBezTo>
                <a:cubicBezTo>
                  <a:pt x="22" y="62"/>
                  <a:pt x="21" y="61"/>
                  <a:pt x="21" y="60"/>
                </a:cubicBezTo>
                <a:cubicBezTo>
                  <a:pt x="20" y="59"/>
                  <a:pt x="20" y="59"/>
                  <a:pt x="20" y="58"/>
                </a:cubicBezTo>
                <a:cubicBezTo>
                  <a:pt x="19" y="58"/>
                  <a:pt x="19" y="57"/>
                  <a:pt x="19" y="57"/>
                </a:cubicBezTo>
                <a:cubicBezTo>
                  <a:pt x="18" y="56"/>
                  <a:pt x="18" y="56"/>
                  <a:pt x="18" y="55"/>
                </a:cubicBezTo>
                <a:cubicBezTo>
                  <a:pt x="18" y="55"/>
                  <a:pt x="17" y="54"/>
                  <a:pt x="17" y="54"/>
                </a:cubicBezTo>
                <a:cubicBezTo>
                  <a:pt x="17" y="54"/>
                  <a:pt x="17" y="53"/>
                  <a:pt x="16" y="53"/>
                </a:cubicBezTo>
                <a:cubicBezTo>
                  <a:pt x="16" y="52"/>
                  <a:pt x="16" y="52"/>
                  <a:pt x="16" y="51"/>
                </a:cubicBezTo>
                <a:cubicBezTo>
                  <a:pt x="15" y="51"/>
                  <a:pt x="15" y="50"/>
                  <a:pt x="15" y="50"/>
                </a:cubicBezTo>
                <a:cubicBezTo>
                  <a:pt x="13" y="46"/>
                  <a:pt x="11" y="42"/>
                  <a:pt x="9" y="37"/>
                </a:cubicBezTo>
                <a:cubicBezTo>
                  <a:pt x="8" y="33"/>
                  <a:pt x="7" y="29"/>
                  <a:pt x="6" y="25"/>
                </a:cubicBezTo>
                <a:cubicBezTo>
                  <a:pt x="5" y="21"/>
                  <a:pt x="4" y="17"/>
                  <a:pt x="4" y="13"/>
                </a:cubicBezTo>
                <a:cubicBezTo>
                  <a:pt x="4" y="8"/>
                  <a:pt x="4" y="4"/>
                  <a:pt x="4" y="0"/>
                </a:cubicBezTo>
                <a:cubicBezTo>
                  <a:pt x="0" y="66"/>
                  <a:pt x="0" y="66"/>
                  <a:pt x="0" y="66"/>
                </a:cubicBezTo>
                <a:cubicBezTo>
                  <a:pt x="0" y="70"/>
                  <a:pt x="0" y="74"/>
                  <a:pt x="0" y="78"/>
                </a:cubicBezTo>
                <a:cubicBezTo>
                  <a:pt x="0" y="82"/>
                  <a:pt x="1" y="86"/>
                  <a:pt x="2" y="90"/>
                </a:cubicBezTo>
                <a:cubicBezTo>
                  <a:pt x="3" y="95"/>
                  <a:pt x="4" y="99"/>
                  <a:pt x="5" y="103"/>
                </a:cubicBezTo>
                <a:cubicBezTo>
                  <a:pt x="7" y="107"/>
                  <a:pt x="9" y="111"/>
                  <a:pt x="11" y="115"/>
                </a:cubicBezTo>
                <a:cubicBezTo>
                  <a:pt x="11" y="116"/>
                  <a:pt x="11" y="116"/>
                  <a:pt x="11" y="116"/>
                </a:cubicBezTo>
                <a:cubicBezTo>
                  <a:pt x="12" y="117"/>
                  <a:pt x="12" y="117"/>
                  <a:pt x="12" y="118"/>
                </a:cubicBezTo>
                <a:cubicBezTo>
                  <a:pt x="12" y="118"/>
                  <a:pt x="13" y="119"/>
                  <a:pt x="13" y="119"/>
                </a:cubicBezTo>
                <a:cubicBezTo>
                  <a:pt x="13" y="120"/>
                  <a:pt x="13" y="120"/>
                  <a:pt x="14" y="121"/>
                </a:cubicBezTo>
                <a:cubicBezTo>
                  <a:pt x="14" y="121"/>
                  <a:pt x="14" y="122"/>
                  <a:pt x="15" y="122"/>
                </a:cubicBezTo>
                <a:cubicBezTo>
                  <a:pt x="15" y="122"/>
                  <a:pt x="15" y="123"/>
                  <a:pt x="15" y="124"/>
                </a:cubicBezTo>
                <a:cubicBezTo>
                  <a:pt x="16" y="124"/>
                  <a:pt x="16" y="125"/>
                  <a:pt x="17" y="125"/>
                </a:cubicBezTo>
                <a:cubicBezTo>
                  <a:pt x="17" y="126"/>
                  <a:pt x="18" y="127"/>
                  <a:pt x="18" y="128"/>
                </a:cubicBezTo>
                <a:cubicBezTo>
                  <a:pt x="19" y="129"/>
                  <a:pt x="19" y="129"/>
                  <a:pt x="19" y="129"/>
                </a:cubicBezTo>
                <a:cubicBezTo>
                  <a:pt x="19" y="129"/>
                  <a:pt x="19" y="129"/>
                  <a:pt x="20" y="130"/>
                </a:cubicBezTo>
                <a:cubicBezTo>
                  <a:pt x="20" y="130"/>
                  <a:pt x="20" y="131"/>
                  <a:pt x="21" y="131"/>
                </a:cubicBezTo>
                <a:cubicBezTo>
                  <a:pt x="21" y="132"/>
                  <a:pt x="22" y="132"/>
                  <a:pt x="22" y="133"/>
                </a:cubicBezTo>
                <a:cubicBezTo>
                  <a:pt x="23" y="134"/>
                  <a:pt x="23" y="134"/>
                  <a:pt x="23" y="134"/>
                </a:cubicBezTo>
                <a:cubicBezTo>
                  <a:pt x="23" y="134"/>
                  <a:pt x="23" y="134"/>
                  <a:pt x="24" y="135"/>
                </a:cubicBezTo>
                <a:cubicBezTo>
                  <a:pt x="24" y="135"/>
                  <a:pt x="24" y="136"/>
                  <a:pt x="25" y="136"/>
                </a:cubicBezTo>
                <a:cubicBezTo>
                  <a:pt x="25" y="137"/>
                  <a:pt x="26" y="137"/>
                  <a:pt x="26" y="138"/>
                </a:cubicBezTo>
                <a:cubicBezTo>
                  <a:pt x="27" y="139"/>
                  <a:pt x="27" y="139"/>
                  <a:pt x="27" y="139"/>
                </a:cubicBezTo>
                <a:cubicBezTo>
                  <a:pt x="28" y="140"/>
                  <a:pt x="28" y="140"/>
                  <a:pt x="28" y="140"/>
                </a:cubicBezTo>
                <a:cubicBezTo>
                  <a:pt x="28" y="140"/>
                  <a:pt x="29" y="141"/>
                  <a:pt x="29" y="141"/>
                </a:cubicBezTo>
                <a:cubicBezTo>
                  <a:pt x="29" y="142"/>
                  <a:pt x="30" y="142"/>
                  <a:pt x="31" y="143"/>
                </a:cubicBezTo>
                <a:cubicBezTo>
                  <a:pt x="31" y="144"/>
                  <a:pt x="31" y="144"/>
                  <a:pt x="31" y="144"/>
                </a:cubicBezTo>
                <a:cubicBezTo>
                  <a:pt x="32" y="144"/>
                  <a:pt x="32" y="144"/>
                  <a:pt x="32" y="145"/>
                </a:cubicBezTo>
                <a:cubicBezTo>
                  <a:pt x="33" y="145"/>
                  <a:pt x="33" y="146"/>
                  <a:pt x="34" y="146"/>
                </a:cubicBezTo>
                <a:cubicBezTo>
                  <a:pt x="34" y="147"/>
                  <a:pt x="35" y="147"/>
                  <a:pt x="36" y="148"/>
                </a:cubicBezTo>
                <a:cubicBezTo>
                  <a:pt x="36" y="149"/>
                  <a:pt x="37" y="149"/>
                  <a:pt x="37" y="149"/>
                </a:cubicBezTo>
                <a:cubicBezTo>
                  <a:pt x="38" y="150"/>
                  <a:pt x="38" y="150"/>
                  <a:pt x="39" y="150"/>
                </a:cubicBezTo>
                <a:cubicBezTo>
                  <a:pt x="39" y="151"/>
                  <a:pt x="40" y="151"/>
                  <a:pt x="40" y="152"/>
                </a:cubicBezTo>
                <a:cubicBezTo>
                  <a:pt x="41" y="152"/>
                  <a:pt x="41" y="153"/>
                  <a:pt x="42" y="153"/>
                </a:cubicBezTo>
                <a:cubicBezTo>
                  <a:pt x="45" y="156"/>
                  <a:pt x="49" y="159"/>
                  <a:pt x="52" y="161"/>
                </a:cubicBezTo>
                <a:cubicBezTo>
                  <a:pt x="56" y="163"/>
                  <a:pt x="59" y="166"/>
                  <a:pt x="63" y="168"/>
                </a:cubicBezTo>
                <a:cubicBezTo>
                  <a:pt x="67" y="170"/>
                  <a:pt x="70" y="172"/>
                  <a:pt x="74" y="174"/>
                </a:cubicBezTo>
                <a:cubicBezTo>
                  <a:pt x="78" y="175"/>
                  <a:pt x="82" y="177"/>
                  <a:pt x="86" y="179"/>
                </a:cubicBezTo>
                <a:cubicBezTo>
                  <a:pt x="87" y="179"/>
                  <a:pt x="88" y="179"/>
                  <a:pt x="88" y="179"/>
                </a:cubicBezTo>
                <a:cubicBezTo>
                  <a:pt x="89" y="180"/>
                  <a:pt x="89" y="180"/>
                  <a:pt x="90" y="180"/>
                </a:cubicBezTo>
                <a:cubicBezTo>
                  <a:pt x="91" y="180"/>
                  <a:pt x="92" y="181"/>
                  <a:pt x="92" y="181"/>
                </a:cubicBezTo>
                <a:cubicBezTo>
                  <a:pt x="93" y="181"/>
                  <a:pt x="94" y="181"/>
                  <a:pt x="95" y="182"/>
                </a:cubicBezTo>
                <a:cubicBezTo>
                  <a:pt x="96" y="182"/>
                  <a:pt x="96" y="182"/>
                  <a:pt x="97" y="182"/>
                </a:cubicBezTo>
                <a:cubicBezTo>
                  <a:pt x="98" y="182"/>
                  <a:pt x="99" y="183"/>
                  <a:pt x="99" y="183"/>
                </a:cubicBezTo>
                <a:cubicBezTo>
                  <a:pt x="100" y="183"/>
                  <a:pt x="101" y="183"/>
                  <a:pt x="101" y="183"/>
                </a:cubicBezTo>
                <a:cubicBezTo>
                  <a:pt x="102" y="184"/>
                  <a:pt x="103" y="184"/>
                  <a:pt x="103" y="184"/>
                </a:cubicBezTo>
                <a:cubicBezTo>
                  <a:pt x="104" y="184"/>
                  <a:pt x="105" y="184"/>
                  <a:pt x="106" y="184"/>
                </a:cubicBezTo>
                <a:cubicBezTo>
                  <a:pt x="107" y="185"/>
                  <a:pt x="107" y="185"/>
                  <a:pt x="108" y="185"/>
                </a:cubicBezTo>
                <a:cubicBezTo>
                  <a:pt x="109" y="185"/>
                  <a:pt x="110" y="185"/>
                  <a:pt x="111" y="186"/>
                </a:cubicBezTo>
                <a:cubicBezTo>
                  <a:pt x="112" y="186"/>
                  <a:pt x="113" y="186"/>
                  <a:pt x="113" y="186"/>
                </a:cubicBezTo>
                <a:cubicBezTo>
                  <a:pt x="114" y="186"/>
                  <a:pt x="114" y="186"/>
                  <a:pt x="114" y="186"/>
                </a:cubicBezTo>
                <a:cubicBezTo>
                  <a:pt x="114" y="186"/>
                  <a:pt x="114" y="186"/>
                  <a:pt x="114" y="186"/>
                </a:cubicBezTo>
                <a:cubicBezTo>
                  <a:pt x="114" y="186"/>
                  <a:pt x="114" y="186"/>
                  <a:pt x="114" y="186"/>
                </a:cubicBezTo>
                <a:cubicBezTo>
                  <a:pt x="117" y="187"/>
                  <a:pt x="119" y="187"/>
                  <a:pt x="121" y="187"/>
                </a:cubicBezTo>
                <a:cubicBezTo>
                  <a:pt x="122" y="188"/>
                  <a:pt x="123" y="188"/>
                  <a:pt x="123" y="188"/>
                </a:cubicBezTo>
                <a:cubicBezTo>
                  <a:pt x="124" y="188"/>
                  <a:pt x="124" y="188"/>
                  <a:pt x="125" y="188"/>
                </a:cubicBezTo>
                <a:cubicBezTo>
                  <a:pt x="125" y="188"/>
                  <a:pt x="125" y="188"/>
                  <a:pt x="126" y="188"/>
                </a:cubicBezTo>
                <a:cubicBezTo>
                  <a:pt x="127" y="188"/>
                  <a:pt x="128" y="188"/>
                  <a:pt x="128" y="188"/>
                </a:cubicBezTo>
                <a:cubicBezTo>
                  <a:pt x="131" y="189"/>
                  <a:pt x="133" y="189"/>
                  <a:pt x="135" y="189"/>
                </a:cubicBezTo>
                <a:cubicBezTo>
                  <a:pt x="136" y="189"/>
                  <a:pt x="136" y="189"/>
                  <a:pt x="136" y="189"/>
                </a:cubicBezTo>
                <a:cubicBezTo>
                  <a:pt x="136" y="189"/>
                  <a:pt x="136" y="189"/>
                  <a:pt x="136" y="189"/>
                </a:cubicBezTo>
                <a:cubicBezTo>
                  <a:pt x="136" y="189"/>
                  <a:pt x="136" y="189"/>
                  <a:pt x="136" y="189"/>
                </a:cubicBezTo>
                <a:cubicBezTo>
                  <a:pt x="139" y="189"/>
                  <a:pt x="141" y="189"/>
                  <a:pt x="144" y="189"/>
                </a:cubicBezTo>
                <a:cubicBezTo>
                  <a:pt x="144" y="189"/>
                  <a:pt x="144" y="189"/>
                  <a:pt x="144" y="189"/>
                </a:cubicBezTo>
                <a:cubicBezTo>
                  <a:pt x="145" y="190"/>
                  <a:pt x="145" y="190"/>
                  <a:pt x="145" y="190"/>
                </a:cubicBezTo>
                <a:cubicBezTo>
                  <a:pt x="146" y="190"/>
                  <a:pt x="146" y="190"/>
                  <a:pt x="146" y="190"/>
                </a:cubicBezTo>
                <a:cubicBezTo>
                  <a:pt x="147" y="190"/>
                  <a:pt x="147" y="190"/>
                  <a:pt x="147" y="190"/>
                </a:cubicBezTo>
                <a:cubicBezTo>
                  <a:pt x="147" y="190"/>
                  <a:pt x="148" y="190"/>
                  <a:pt x="149" y="190"/>
                </a:cubicBezTo>
                <a:cubicBezTo>
                  <a:pt x="149" y="190"/>
                  <a:pt x="150" y="190"/>
                  <a:pt x="151" y="189"/>
                </a:cubicBezTo>
                <a:cubicBezTo>
                  <a:pt x="152" y="189"/>
                  <a:pt x="153" y="189"/>
                  <a:pt x="153" y="189"/>
                </a:cubicBezTo>
                <a:cubicBezTo>
                  <a:pt x="154" y="189"/>
                  <a:pt x="155" y="189"/>
                  <a:pt x="156" y="189"/>
                </a:cubicBezTo>
                <a:cubicBezTo>
                  <a:pt x="157" y="189"/>
                  <a:pt x="158" y="189"/>
                  <a:pt x="158" y="189"/>
                </a:cubicBezTo>
                <a:cubicBezTo>
                  <a:pt x="159" y="189"/>
                  <a:pt x="159" y="189"/>
                  <a:pt x="160" y="189"/>
                </a:cubicBezTo>
                <a:cubicBezTo>
                  <a:pt x="161" y="189"/>
                  <a:pt x="162" y="189"/>
                  <a:pt x="162" y="189"/>
                </a:cubicBezTo>
                <a:cubicBezTo>
                  <a:pt x="163" y="189"/>
                  <a:pt x="164" y="189"/>
                  <a:pt x="165" y="189"/>
                </a:cubicBezTo>
                <a:cubicBezTo>
                  <a:pt x="165" y="189"/>
                  <a:pt x="166" y="189"/>
                  <a:pt x="166" y="189"/>
                </a:cubicBezTo>
                <a:cubicBezTo>
                  <a:pt x="167" y="189"/>
                  <a:pt x="167" y="189"/>
                  <a:pt x="167" y="189"/>
                </a:cubicBezTo>
                <a:cubicBezTo>
                  <a:pt x="167" y="188"/>
                  <a:pt x="167" y="188"/>
                  <a:pt x="167" y="188"/>
                </a:cubicBezTo>
                <a:cubicBezTo>
                  <a:pt x="167" y="188"/>
                  <a:pt x="167" y="188"/>
                  <a:pt x="167" y="188"/>
                </a:cubicBezTo>
                <a:cubicBezTo>
                  <a:pt x="167" y="188"/>
                  <a:pt x="167" y="188"/>
                  <a:pt x="167" y="188"/>
                </a:cubicBezTo>
                <a:cubicBezTo>
                  <a:pt x="168" y="188"/>
                  <a:pt x="168" y="188"/>
                  <a:pt x="169" y="188"/>
                </a:cubicBezTo>
                <a:cubicBezTo>
                  <a:pt x="169" y="188"/>
                  <a:pt x="170" y="188"/>
                  <a:pt x="170" y="188"/>
                </a:cubicBezTo>
                <a:cubicBezTo>
                  <a:pt x="171" y="188"/>
                  <a:pt x="171" y="188"/>
                  <a:pt x="171" y="188"/>
                </a:cubicBezTo>
                <a:cubicBezTo>
                  <a:pt x="171" y="188"/>
                  <a:pt x="171" y="188"/>
                  <a:pt x="171" y="188"/>
                </a:cubicBezTo>
                <a:cubicBezTo>
                  <a:pt x="171" y="188"/>
                  <a:pt x="171" y="188"/>
                  <a:pt x="171" y="188"/>
                </a:cubicBezTo>
                <a:cubicBezTo>
                  <a:pt x="171" y="188"/>
                  <a:pt x="171" y="188"/>
                  <a:pt x="171" y="188"/>
                </a:cubicBezTo>
                <a:cubicBezTo>
                  <a:pt x="172" y="188"/>
                  <a:pt x="172" y="188"/>
                  <a:pt x="172" y="188"/>
                </a:cubicBezTo>
                <a:cubicBezTo>
                  <a:pt x="173" y="188"/>
                  <a:pt x="173" y="188"/>
                  <a:pt x="173" y="188"/>
                </a:cubicBezTo>
                <a:cubicBezTo>
                  <a:pt x="173" y="188"/>
                  <a:pt x="174" y="188"/>
                  <a:pt x="174" y="188"/>
                </a:cubicBezTo>
                <a:cubicBezTo>
                  <a:pt x="175" y="187"/>
                  <a:pt x="175" y="187"/>
                  <a:pt x="175" y="187"/>
                </a:cubicBezTo>
                <a:cubicBezTo>
                  <a:pt x="176" y="187"/>
                  <a:pt x="176" y="187"/>
                  <a:pt x="176" y="187"/>
                </a:cubicBezTo>
                <a:cubicBezTo>
                  <a:pt x="177" y="187"/>
                  <a:pt x="177" y="187"/>
                  <a:pt x="177" y="187"/>
                </a:cubicBezTo>
                <a:cubicBezTo>
                  <a:pt x="178" y="187"/>
                  <a:pt x="178" y="187"/>
                  <a:pt x="178" y="187"/>
                </a:cubicBezTo>
                <a:cubicBezTo>
                  <a:pt x="179" y="187"/>
                  <a:pt x="179" y="187"/>
                  <a:pt x="179" y="187"/>
                </a:cubicBezTo>
                <a:cubicBezTo>
                  <a:pt x="179" y="187"/>
                  <a:pt x="179" y="187"/>
                  <a:pt x="179" y="187"/>
                </a:cubicBezTo>
                <a:cubicBezTo>
                  <a:pt x="180" y="186"/>
                  <a:pt x="180" y="186"/>
                  <a:pt x="180" y="186"/>
                </a:cubicBezTo>
                <a:cubicBezTo>
                  <a:pt x="181" y="186"/>
                  <a:pt x="181" y="186"/>
                  <a:pt x="181" y="186"/>
                </a:cubicBezTo>
                <a:cubicBezTo>
                  <a:pt x="182" y="186"/>
                  <a:pt x="182" y="186"/>
                  <a:pt x="182" y="186"/>
                </a:cubicBezTo>
                <a:cubicBezTo>
                  <a:pt x="183" y="186"/>
                  <a:pt x="183" y="186"/>
                  <a:pt x="183" y="186"/>
                </a:cubicBezTo>
                <a:cubicBezTo>
                  <a:pt x="184" y="186"/>
                  <a:pt x="184" y="186"/>
                  <a:pt x="184" y="186"/>
                </a:cubicBezTo>
                <a:cubicBezTo>
                  <a:pt x="184" y="186"/>
                  <a:pt x="184" y="186"/>
                  <a:pt x="184" y="186"/>
                </a:cubicBezTo>
                <a:cubicBezTo>
                  <a:pt x="185" y="185"/>
                  <a:pt x="185" y="185"/>
                  <a:pt x="186" y="185"/>
                </a:cubicBezTo>
                <a:cubicBezTo>
                  <a:pt x="186" y="185"/>
                  <a:pt x="186" y="185"/>
                  <a:pt x="187" y="185"/>
                </a:cubicBezTo>
                <a:cubicBezTo>
                  <a:pt x="187" y="185"/>
                  <a:pt x="188" y="185"/>
                  <a:pt x="189" y="185"/>
                </a:cubicBezTo>
                <a:cubicBezTo>
                  <a:pt x="189" y="184"/>
                  <a:pt x="190" y="184"/>
                  <a:pt x="191" y="184"/>
                </a:cubicBezTo>
                <a:cubicBezTo>
                  <a:pt x="192" y="184"/>
                  <a:pt x="192" y="184"/>
                  <a:pt x="193" y="184"/>
                </a:cubicBezTo>
                <a:cubicBezTo>
                  <a:pt x="193" y="183"/>
                  <a:pt x="193" y="183"/>
                  <a:pt x="194" y="183"/>
                </a:cubicBezTo>
                <a:cubicBezTo>
                  <a:pt x="194" y="183"/>
                  <a:pt x="195" y="183"/>
                  <a:pt x="196" y="183"/>
                </a:cubicBezTo>
                <a:cubicBezTo>
                  <a:pt x="196" y="182"/>
                  <a:pt x="197" y="182"/>
                  <a:pt x="198" y="182"/>
                </a:cubicBezTo>
                <a:cubicBezTo>
                  <a:pt x="199" y="182"/>
                  <a:pt x="199" y="182"/>
                  <a:pt x="200" y="181"/>
                </a:cubicBezTo>
                <a:cubicBezTo>
                  <a:pt x="200" y="181"/>
                  <a:pt x="201" y="181"/>
                  <a:pt x="202" y="181"/>
                </a:cubicBezTo>
                <a:cubicBezTo>
                  <a:pt x="202" y="181"/>
                  <a:pt x="203" y="180"/>
                  <a:pt x="203" y="180"/>
                </a:cubicBezTo>
                <a:cubicBezTo>
                  <a:pt x="204" y="180"/>
                  <a:pt x="204" y="180"/>
                  <a:pt x="205" y="180"/>
                </a:cubicBezTo>
                <a:cubicBezTo>
                  <a:pt x="207" y="179"/>
                  <a:pt x="210" y="178"/>
                  <a:pt x="212" y="177"/>
                </a:cubicBezTo>
                <a:cubicBezTo>
                  <a:pt x="213" y="177"/>
                  <a:pt x="213" y="177"/>
                  <a:pt x="213" y="177"/>
                </a:cubicBezTo>
                <a:cubicBezTo>
                  <a:pt x="213" y="176"/>
                  <a:pt x="214" y="176"/>
                  <a:pt x="215" y="175"/>
                </a:cubicBezTo>
                <a:cubicBezTo>
                  <a:pt x="216" y="175"/>
                  <a:pt x="217" y="175"/>
                  <a:pt x="218" y="174"/>
                </a:cubicBezTo>
                <a:cubicBezTo>
                  <a:pt x="219" y="174"/>
                  <a:pt x="219" y="173"/>
                  <a:pt x="220" y="173"/>
                </a:cubicBezTo>
                <a:cubicBezTo>
                  <a:pt x="221" y="173"/>
                  <a:pt x="222" y="172"/>
                  <a:pt x="223" y="172"/>
                </a:cubicBezTo>
                <a:cubicBezTo>
                  <a:pt x="223" y="172"/>
                  <a:pt x="224" y="171"/>
                  <a:pt x="224" y="171"/>
                </a:cubicBezTo>
                <a:cubicBezTo>
                  <a:pt x="225" y="170"/>
                  <a:pt x="227" y="170"/>
                  <a:pt x="228" y="169"/>
                </a:cubicBezTo>
                <a:cubicBezTo>
                  <a:pt x="228" y="169"/>
                  <a:pt x="229" y="168"/>
                  <a:pt x="230" y="168"/>
                </a:cubicBezTo>
                <a:cubicBezTo>
                  <a:pt x="230" y="168"/>
                  <a:pt x="230" y="168"/>
                  <a:pt x="230" y="168"/>
                </a:cubicBezTo>
                <a:cubicBezTo>
                  <a:pt x="231" y="167"/>
                  <a:pt x="232" y="166"/>
                  <a:pt x="233" y="166"/>
                </a:cubicBezTo>
                <a:cubicBezTo>
                  <a:pt x="234" y="165"/>
                  <a:pt x="235" y="164"/>
                  <a:pt x="236" y="164"/>
                </a:cubicBezTo>
                <a:cubicBezTo>
                  <a:pt x="237" y="163"/>
                  <a:pt x="237" y="163"/>
                  <a:pt x="237" y="163"/>
                </a:cubicBezTo>
                <a:cubicBezTo>
                  <a:pt x="238" y="163"/>
                  <a:pt x="239" y="162"/>
                  <a:pt x="240" y="161"/>
                </a:cubicBezTo>
                <a:cubicBezTo>
                  <a:pt x="241" y="160"/>
                  <a:pt x="242" y="159"/>
                  <a:pt x="244" y="158"/>
                </a:cubicBezTo>
                <a:cubicBezTo>
                  <a:pt x="244" y="158"/>
                  <a:pt x="244" y="158"/>
                  <a:pt x="244" y="158"/>
                </a:cubicBezTo>
                <a:cubicBezTo>
                  <a:pt x="245" y="157"/>
                  <a:pt x="246" y="157"/>
                  <a:pt x="246" y="156"/>
                </a:cubicBezTo>
                <a:cubicBezTo>
                  <a:pt x="248" y="155"/>
                  <a:pt x="249" y="154"/>
                  <a:pt x="250" y="153"/>
                </a:cubicBezTo>
                <a:cubicBezTo>
                  <a:pt x="251" y="152"/>
                  <a:pt x="252" y="151"/>
                  <a:pt x="252" y="150"/>
                </a:cubicBezTo>
                <a:cubicBezTo>
                  <a:pt x="253" y="149"/>
                  <a:pt x="255" y="149"/>
                  <a:pt x="255" y="148"/>
                </a:cubicBezTo>
                <a:cubicBezTo>
                  <a:pt x="256" y="147"/>
                  <a:pt x="256" y="147"/>
                  <a:pt x="256" y="147"/>
                </a:cubicBezTo>
                <a:cubicBezTo>
                  <a:pt x="257" y="146"/>
                  <a:pt x="257" y="145"/>
                  <a:pt x="258" y="145"/>
                </a:cubicBezTo>
                <a:cubicBezTo>
                  <a:pt x="259" y="144"/>
                  <a:pt x="259" y="143"/>
                  <a:pt x="260" y="143"/>
                </a:cubicBezTo>
                <a:cubicBezTo>
                  <a:pt x="261" y="142"/>
                  <a:pt x="261" y="142"/>
                  <a:pt x="261" y="142"/>
                </a:cubicBezTo>
                <a:cubicBezTo>
                  <a:pt x="261" y="141"/>
                  <a:pt x="262" y="140"/>
                  <a:pt x="263" y="139"/>
                </a:cubicBezTo>
                <a:cubicBezTo>
                  <a:pt x="264" y="138"/>
                  <a:pt x="265" y="137"/>
                  <a:pt x="265" y="136"/>
                </a:cubicBezTo>
                <a:cubicBezTo>
                  <a:pt x="266" y="135"/>
                  <a:pt x="266" y="135"/>
                  <a:pt x="266" y="135"/>
                </a:cubicBezTo>
                <a:cubicBezTo>
                  <a:pt x="267" y="134"/>
                  <a:pt x="267" y="133"/>
                  <a:pt x="267" y="133"/>
                </a:cubicBezTo>
                <a:cubicBezTo>
                  <a:pt x="268" y="132"/>
                  <a:pt x="269" y="130"/>
                  <a:pt x="270" y="129"/>
                </a:cubicBezTo>
                <a:cubicBezTo>
                  <a:pt x="270" y="128"/>
                  <a:pt x="271" y="127"/>
                  <a:pt x="271" y="126"/>
                </a:cubicBezTo>
                <a:cubicBezTo>
                  <a:pt x="272" y="125"/>
                  <a:pt x="273" y="124"/>
                  <a:pt x="273" y="123"/>
                </a:cubicBezTo>
                <a:cubicBezTo>
                  <a:pt x="274" y="122"/>
                  <a:pt x="274" y="122"/>
                  <a:pt x="274" y="122"/>
                </a:cubicBezTo>
                <a:cubicBezTo>
                  <a:pt x="274" y="121"/>
                  <a:pt x="274" y="120"/>
                  <a:pt x="275" y="120"/>
                </a:cubicBezTo>
                <a:cubicBezTo>
                  <a:pt x="275" y="119"/>
                  <a:pt x="276" y="118"/>
                  <a:pt x="276" y="117"/>
                </a:cubicBezTo>
                <a:cubicBezTo>
                  <a:pt x="276" y="117"/>
                  <a:pt x="276" y="116"/>
                  <a:pt x="277" y="116"/>
                </a:cubicBezTo>
                <a:cubicBezTo>
                  <a:pt x="277" y="116"/>
                  <a:pt x="277" y="115"/>
                  <a:pt x="277" y="115"/>
                </a:cubicBezTo>
                <a:cubicBezTo>
                  <a:pt x="277" y="114"/>
                  <a:pt x="278" y="113"/>
                  <a:pt x="278" y="113"/>
                </a:cubicBezTo>
                <a:cubicBezTo>
                  <a:pt x="278" y="111"/>
                  <a:pt x="279" y="110"/>
                  <a:pt x="279" y="109"/>
                </a:cubicBezTo>
                <a:cubicBezTo>
                  <a:pt x="279" y="108"/>
                  <a:pt x="280" y="108"/>
                  <a:pt x="280" y="107"/>
                </a:cubicBezTo>
                <a:cubicBezTo>
                  <a:pt x="280" y="107"/>
                  <a:pt x="280" y="106"/>
                  <a:pt x="280" y="106"/>
                </a:cubicBezTo>
                <a:cubicBezTo>
                  <a:pt x="281" y="104"/>
                  <a:pt x="281" y="103"/>
                  <a:pt x="281" y="102"/>
                </a:cubicBezTo>
                <a:cubicBezTo>
                  <a:pt x="281" y="101"/>
                  <a:pt x="282" y="101"/>
                  <a:pt x="282" y="100"/>
                </a:cubicBezTo>
                <a:cubicBezTo>
                  <a:pt x="282" y="99"/>
                  <a:pt x="282" y="99"/>
                  <a:pt x="282" y="98"/>
                </a:cubicBezTo>
                <a:cubicBezTo>
                  <a:pt x="282" y="97"/>
                  <a:pt x="282" y="96"/>
                  <a:pt x="283" y="94"/>
                </a:cubicBezTo>
                <a:cubicBezTo>
                  <a:pt x="283" y="94"/>
                  <a:pt x="283" y="93"/>
                  <a:pt x="283" y="92"/>
                </a:cubicBezTo>
                <a:cubicBezTo>
                  <a:pt x="283" y="92"/>
                  <a:pt x="283" y="92"/>
                  <a:pt x="283" y="92"/>
                </a:cubicBezTo>
                <a:cubicBezTo>
                  <a:pt x="283" y="91"/>
                  <a:pt x="283" y="91"/>
                  <a:pt x="283" y="91"/>
                </a:cubicBezTo>
                <a:cubicBezTo>
                  <a:pt x="283" y="90"/>
                  <a:pt x="283" y="90"/>
                  <a:pt x="283" y="90"/>
                </a:cubicBezTo>
                <a:cubicBezTo>
                  <a:pt x="283" y="90"/>
                  <a:pt x="283" y="90"/>
                  <a:pt x="283" y="90"/>
                </a:cubicBezTo>
                <a:cubicBezTo>
                  <a:pt x="286" y="68"/>
                  <a:pt x="288" y="46"/>
                  <a:pt x="290" y="24"/>
                </a:cubicBezTo>
                <a:cubicBezTo>
                  <a:pt x="290" y="26"/>
                  <a:pt x="290" y="28"/>
                  <a:pt x="290" y="2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54"/>
          <p:cNvSpPr>
            <a:spLocks/>
          </p:cNvSpPr>
          <p:nvPr/>
        </p:nvSpPr>
        <p:spPr bwMode="auto">
          <a:xfrm>
            <a:off x="5011512" y="2981976"/>
            <a:ext cx="650452" cy="368783"/>
          </a:xfrm>
          <a:custGeom>
            <a:avLst/>
            <a:gdLst>
              <a:gd name="T0" fmla="*/ 270 w 273"/>
              <a:gd name="T1" fmla="*/ 15 h 155"/>
              <a:gd name="T2" fmla="*/ 263 w 273"/>
              <a:gd name="T3" fmla="*/ 31 h 155"/>
              <a:gd name="T4" fmla="*/ 253 w 273"/>
              <a:gd name="T5" fmla="*/ 45 h 155"/>
              <a:gd name="T6" fmla="*/ 239 w 273"/>
              <a:gd name="T7" fmla="*/ 57 h 155"/>
              <a:gd name="T8" fmla="*/ 224 w 273"/>
              <a:gd name="T9" fmla="*/ 68 h 155"/>
              <a:gd name="T10" fmla="*/ 208 w 273"/>
              <a:gd name="T11" fmla="*/ 76 h 155"/>
              <a:gd name="T12" fmla="*/ 187 w 273"/>
              <a:gd name="T13" fmla="*/ 82 h 155"/>
              <a:gd name="T14" fmla="*/ 171 w 273"/>
              <a:gd name="T15" fmla="*/ 85 h 155"/>
              <a:gd name="T16" fmla="*/ 155 w 273"/>
              <a:gd name="T17" fmla="*/ 87 h 155"/>
              <a:gd name="T18" fmla="*/ 134 w 273"/>
              <a:gd name="T19" fmla="*/ 87 h 155"/>
              <a:gd name="T20" fmla="*/ 114 w 273"/>
              <a:gd name="T21" fmla="*/ 84 h 155"/>
              <a:gd name="T22" fmla="*/ 96 w 273"/>
              <a:gd name="T23" fmla="*/ 80 h 155"/>
              <a:gd name="T24" fmla="*/ 84 w 273"/>
              <a:gd name="T25" fmla="*/ 77 h 155"/>
              <a:gd name="T26" fmla="*/ 70 w 273"/>
              <a:gd name="T27" fmla="*/ 74 h 155"/>
              <a:gd name="T28" fmla="*/ 57 w 273"/>
              <a:gd name="T29" fmla="*/ 72 h 155"/>
              <a:gd name="T30" fmla="*/ 49 w 273"/>
              <a:gd name="T31" fmla="*/ 71 h 155"/>
              <a:gd name="T32" fmla="*/ 42 w 273"/>
              <a:gd name="T33" fmla="*/ 70 h 155"/>
              <a:gd name="T34" fmla="*/ 36 w 273"/>
              <a:gd name="T35" fmla="*/ 70 h 155"/>
              <a:gd name="T36" fmla="*/ 28 w 273"/>
              <a:gd name="T37" fmla="*/ 71 h 155"/>
              <a:gd name="T38" fmla="*/ 24 w 273"/>
              <a:gd name="T39" fmla="*/ 72 h 155"/>
              <a:gd name="T40" fmla="*/ 20 w 273"/>
              <a:gd name="T41" fmla="*/ 73 h 155"/>
              <a:gd name="T42" fmla="*/ 17 w 273"/>
              <a:gd name="T43" fmla="*/ 74 h 155"/>
              <a:gd name="T44" fmla="*/ 14 w 273"/>
              <a:gd name="T45" fmla="*/ 76 h 155"/>
              <a:gd name="T46" fmla="*/ 11 w 273"/>
              <a:gd name="T47" fmla="*/ 78 h 155"/>
              <a:gd name="T48" fmla="*/ 9 w 273"/>
              <a:gd name="T49" fmla="*/ 81 h 155"/>
              <a:gd name="T50" fmla="*/ 8 w 273"/>
              <a:gd name="T51" fmla="*/ 83 h 155"/>
              <a:gd name="T52" fmla="*/ 6 w 273"/>
              <a:gd name="T53" fmla="*/ 87 h 155"/>
              <a:gd name="T54" fmla="*/ 0 w 273"/>
              <a:gd name="T55" fmla="*/ 155 h 155"/>
              <a:gd name="T56" fmla="*/ 3 w 273"/>
              <a:gd name="T57" fmla="*/ 147 h 155"/>
              <a:gd name="T58" fmla="*/ 7 w 273"/>
              <a:gd name="T59" fmla="*/ 143 h 155"/>
              <a:gd name="T60" fmla="*/ 14 w 273"/>
              <a:gd name="T61" fmla="*/ 139 h 155"/>
              <a:gd name="T62" fmla="*/ 26 w 273"/>
              <a:gd name="T63" fmla="*/ 136 h 155"/>
              <a:gd name="T64" fmla="*/ 36 w 273"/>
              <a:gd name="T65" fmla="*/ 136 h 155"/>
              <a:gd name="T66" fmla="*/ 50 w 273"/>
              <a:gd name="T67" fmla="*/ 137 h 155"/>
              <a:gd name="T68" fmla="*/ 77 w 273"/>
              <a:gd name="T69" fmla="*/ 142 h 155"/>
              <a:gd name="T70" fmla="*/ 94 w 273"/>
              <a:gd name="T71" fmla="*/ 147 h 155"/>
              <a:gd name="T72" fmla="*/ 102 w 273"/>
              <a:gd name="T73" fmla="*/ 149 h 155"/>
              <a:gd name="T74" fmla="*/ 114 w 273"/>
              <a:gd name="T75" fmla="*/ 151 h 155"/>
              <a:gd name="T76" fmla="*/ 121 w 273"/>
              <a:gd name="T77" fmla="*/ 152 h 155"/>
              <a:gd name="T78" fmla="*/ 135 w 273"/>
              <a:gd name="T79" fmla="*/ 153 h 155"/>
              <a:gd name="T80" fmla="*/ 148 w 273"/>
              <a:gd name="T81" fmla="*/ 153 h 155"/>
              <a:gd name="T82" fmla="*/ 157 w 273"/>
              <a:gd name="T83" fmla="*/ 152 h 155"/>
              <a:gd name="T84" fmla="*/ 167 w 273"/>
              <a:gd name="T85" fmla="*/ 151 h 155"/>
              <a:gd name="T86" fmla="*/ 176 w 273"/>
              <a:gd name="T87" fmla="*/ 149 h 155"/>
              <a:gd name="T88" fmla="*/ 186 w 273"/>
              <a:gd name="T89" fmla="*/ 146 h 155"/>
              <a:gd name="T90" fmla="*/ 193 w 273"/>
              <a:gd name="T91" fmla="*/ 144 h 155"/>
              <a:gd name="T92" fmla="*/ 207 w 273"/>
              <a:gd name="T93" fmla="*/ 138 h 155"/>
              <a:gd name="T94" fmla="*/ 217 w 273"/>
              <a:gd name="T95" fmla="*/ 133 h 155"/>
              <a:gd name="T96" fmla="*/ 229 w 273"/>
              <a:gd name="T97" fmla="*/ 125 h 155"/>
              <a:gd name="T98" fmla="*/ 239 w 273"/>
              <a:gd name="T99" fmla="*/ 116 h 155"/>
              <a:gd name="T100" fmla="*/ 246 w 273"/>
              <a:gd name="T101" fmla="*/ 108 h 155"/>
              <a:gd name="T102" fmla="*/ 254 w 273"/>
              <a:gd name="T103" fmla="*/ 97 h 155"/>
              <a:gd name="T104" fmla="*/ 259 w 273"/>
              <a:gd name="T105" fmla="*/ 88 h 155"/>
              <a:gd name="T106" fmla="*/ 262 w 273"/>
              <a:gd name="T107" fmla="*/ 79 h 155"/>
              <a:gd name="T108" fmla="*/ 273 w 273"/>
              <a:gd name="T10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155">
                <a:moveTo>
                  <a:pt x="273" y="0"/>
                </a:moveTo>
                <a:cubicBezTo>
                  <a:pt x="273" y="2"/>
                  <a:pt x="273" y="4"/>
                  <a:pt x="272" y="6"/>
                </a:cubicBezTo>
                <a:cubicBezTo>
                  <a:pt x="272" y="7"/>
                  <a:pt x="272" y="8"/>
                  <a:pt x="272" y="9"/>
                </a:cubicBezTo>
                <a:cubicBezTo>
                  <a:pt x="271" y="10"/>
                  <a:pt x="271" y="11"/>
                  <a:pt x="271" y="13"/>
                </a:cubicBezTo>
                <a:cubicBezTo>
                  <a:pt x="270" y="14"/>
                  <a:pt x="270" y="14"/>
                  <a:pt x="270" y="15"/>
                </a:cubicBezTo>
                <a:cubicBezTo>
                  <a:pt x="269" y="17"/>
                  <a:pt x="269" y="18"/>
                  <a:pt x="268" y="19"/>
                </a:cubicBezTo>
                <a:cubicBezTo>
                  <a:pt x="268" y="20"/>
                  <a:pt x="268" y="21"/>
                  <a:pt x="267" y="22"/>
                </a:cubicBezTo>
                <a:cubicBezTo>
                  <a:pt x="267" y="23"/>
                  <a:pt x="266" y="24"/>
                  <a:pt x="266" y="25"/>
                </a:cubicBezTo>
                <a:cubicBezTo>
                  <a:pt x="265" y="26"/>
                  <a:pt x="265" y="27"/>
                  <a:pt x="264" y="28"/>
                </a:cubicBezTo>
                <a:cubicBezTo>
                  <a:pt x="264" y="29"/>
                  <a:pt x="263" y="30"/>
                  <a:pt x="263" y="31"/>
                </a:cubicBezTo>
                <a:cubicBezTo>
                  <a:pt x="262" y="32"/>
                  <a:pt x="261" y="33"/>
                  <a:pt x="261" y="34"/>
                </a:cubicBezTo>
                <a:cubicBezTo>
                  <a:pt x="260" y="35"/>
                  <a:pt x="260" y="36"/>
                  <a:pt x="259" y="37"/>
                </a:cubicBezTo>
                <a:cubicBezTo>
                  <a:pt x="258" y="38"/>
                  <a:pt x="258" y="38"/>
                  <a:pt x="257" y="39"/>
                </a:cubicBezTo>
                <a:cubicBezTo>
                  <a:pt x="256" y="40"/>
                  <a:pt x="256" y="41"/>
                  <a:pt x="255" y="42"/>
                </a:cubicBezTo>
                <a:cubicBezTo>
                  <a:pt x="254" y="43"/>
                  <a:pt x="253" y="44"/>
                  <a:pt x="253" y="45"/>
                </a:cubicBezTo>
                <a:cubicBezTo>
                  <a:pt x="252" y="46"/>
                  <a:pt x="251" y="47"/>
                  <a:pt x="250" y="47"/>
                </a:cubicBezTo>
                <a:cubicBezTo>
                  <a:pt x="249" y="48"/>
                  <a:pt x="249" y="49"/>
                  <a:pt x="248" y="50"/>
                </a:cubicBezTo>
                <a:cubicBezTo>
                  <a:pt x="247" y="51"/>
                  <a:pt x="246" y="52"/>
                  <a:pt x="245" y="53"/>
                </a:cubicBezTo>
                <a:cubicBezTo>
                  <a:pt x="244" y="53"/>
                  <a:pt x="243" y="54"/>
                  <a:pt x="242" y="55"/>
                </a:cubicBezTo>
                <a:cubicBezTo>
                  <a:pt x="241" y="56"/>
                  <a:pt x="240" y="56"/>
                  <a:pt x="239" y="57"/>
                </a:cubicBezTo>
                <a:cubicBezTo>
                  <a:pt x="238" y="58"/>
                  <a:pt x="238" y="59"/>
                  <a:pt x="237" y="59"/>
                </a:cubicBezTo>
                <a:cubicBezTo>
                  <a:pt x="236" y="60"/>
                  <a:pt x="234" y="61"/>
                  <a:pt x="233" y="62"/>
                </a:cubicBezTo>
                <a:cubicBezTo>
                  <a:pt x="232" y="63"/>
                  <a:pt x="231" y="63"/>
                  <a:pt x="230" y="64"/>
                </a:cubicBezTo>
                <a:cubicBezTo>
                  <a:pt x="229" y="65"/>
                  <a:pt x="228" y="65"/>
                  <a:pt x="227" y="66"/>
                </a:cubicBezTo>
                <a:cubicBezTo>
                  <a:pt x="226" y="67"/>
                  <a:pt x="225" y="67"/>
                  <a:pt x="224" y="68"/>
                </a:cubicBezTo>
                <a:cubicBezTo>
                  <a:pt x="223" y="68"/>
                  <a:pt x="222" y="69"/>
                  <a:pt x="222" y="69"/>
                </a:cubicBezTo>
                <a:cubicBezTo>
                  <a:pt x="220" y="70"/>
                  <a:pt x="219" y="71"/>
                  <a:pt x="217" y="71"/>
                </a:cubicBezTo>
                <a:cubicBezTo>
                  <a:pt x="216" y="72"/>
                  <a:pt x="216" y="72"/>
                  <a:pt x="215" y="73"/>
                </a:cubicBezTo>
                <a:cubicBezTo>
                  <a:pt x="213" y="73"/>
                  <a:pt x="212" y="74"/>
                  <a:pt x="210" y="75"/>
                </a:cubicBezTo>
                <a:cubicBezTo>
                  <a:pt x="209" y="75"/>
                  <a:pt x="209" y="75"/>
                  <a:pt x="208" y="76"/>
                </a:cubicBezTo>
                <a:cubicBezTo>
                  <a:pt x="206" y="77"/>
                  <a:pt x="203" y="77"/>
                  <a:pt x="201" y="78"/>
                </a:cubicBezTo>
                <a:cubicBezTo>
                  <a:pt x="199" y="79"/>
                  <a:pt x="197" y="80"/>
                  <a:pt x="195" y="80"/>
                </a:cubicBezTo>
                <a:cubicBezTo>
                  <a:pt x="194" y="80"/>
                  <a:pt x="194" y="80"/>
                  <a:pt x="194" y="80"/>
                </a:cubicBezTo>
                <a:cubicBezTo>
                  <a:pt x="193" y="81"/>
                  <a:pt x="192" y="81"/>
                  <a:pt x="190" y="81"/>
                </a:cubicBezTo>
                <a:cubicBezTo>
                  <a:pt x="189" y="82"/>
                  <a:pt x="188" y="82"/>
                  <a:pt x="187" y="82"/>
                </a:cubicBezTo>
                <a:cubicBezTo>
                  <a:pt x="186" y="83"/>
                  <a:pt x="185" y="83"/>
                  <a:pt x="184" y="83"/>
                </a:cubicBezTo>
                <a:cubicBezTo>
                  <a:pt x="183" y="83"/>
                  <a:pt x="182" y="84"/>
                  <a:pt x="181" y="84"/>
                </a:cubicBezTo>
                <a:cubicBezTo>
                  <a:pt x="180" y="84"/>
                  <a:pt x="179" y="84"/>
                  <a:pt x="177" y="84"/>
                </a:cubicBezTo>
                <a:cubicBezTo>
                  <a:pt x="176" y="85"/>
                  <a:pt x="176" y="85"/>
                  <a:pt x="175" y="85"/>
                </a:cubicBezTo>
                <a:cubicBezTo>
                  <a:pt x="173" y="85"/>
                  <a:pt x="172" y="85"/>
                  <a:pt x="171" y="85"/>
                </a:cubicBezTo>
                <a:cubicBezTo>
                  <a:pt x="170" y="86"/>
                  <a:pt x="169" y="86"/>
                  <a:pt x="168" y="86"/>
                </a:cubicBezTo>
                <a:cubicBezTo>
                  <a:pt x="167" y="86"/>
                  <a:pt x="165" y="86"/>
                  <a:pt x="164" y="86"/>
                </a:cubicBezTo>
                <a:cubicBezTo>
                  <a:pt x="163" y="86"/>
                  <a:pt x="162" y="87"/>
                  <a:pt x="162" y="87"/>
                </a:cubicBezTo>
                <a:cubicBezTo>
                  <a:pt x="160" y="87"/>
                  <a:pt x="158" y="87"/>
                  <a:pt x="156" y="87"/>
                </a:cubicBezTo>
                <a:cubicBezTo>
                  <a:pt x="156" y="87"/>
                  <a:pt x="155" y="87"/>
                  <a:pt x="155" y="87"/>
                </a:cubicBezTo>
                <a:cubicBezTo>
                  <a:pt x="153" y="87"/>
                  <a:pt x="151" y="87"/>
                  <a:pt x="148" y="87"/>
                </a:cubicBezTo>
                <a:cubicBezTo>
                  <a:pt x="148" y="87"/>
                  <a:pt x="147" y="87"/>
                  <a:pt x="147" y="87"/>
                </a:cubicBezTo>
                <a:cubicBezTo>
                  <a:pt x="145" y="87"/>
                  <a:pt x="144" y="87"/>
                  <a:pt x="142" y="87"/>
                </a:cubicBezTo>
                <a:cubicBezTo>
                  <a:pt x="140" y="87"/>
                  <a:pt x="137" y="87"/>
                  <a:pt x="135" y="87"/>
                </a:cubicBezTo>
                <a:cubicBezTo>
                  <a:pt x="134" y="87"/>
                  <a:pt x="134" y="87"/>
                  <a:pt x="134" y="87"/>
                </a:cubicBezTo>
                <a:cubicBezTo>
                  <a:pt x="132" y="87"/>
                  <a:pt x="130" y="86"/>
                  <a:pt x="128" y="86"/>
                </a:cubicBezTo>
                <a:cubicBezTo>
                  <a:pt x="127" y="86"/>
                  <a:pt x="127" y="86"/>
                  <a:pt x="126" y="86"/>
                </a:cubicBezTo>
                <a:cubicBezTo>
                  <a:pt x="124" y="86"/>
                  <a:pt x="123" y="86"/>
                  <a:pt x="121" y="85"/>
                </a:cubicBezTo>
                <a:cubicBezTo>
                  <a:pt x="120" y="85"/>
                  <a:pt x="119" y="85"/>
                  <a:pt x="118" y="85"/>
                </a:cubicBezTo>
                <a:cubicBezTo>
                  <a:pt x="117" y="85"/>
                  <a:pt x="116" y="84"/>
                  <a:pt x="114" y="84"/>
                </a:cubicBezTo>
                <a:cubicBezTo>
                  <a:pt x="113" y="84"/>
                  <a:pt x="111" y="84"/>
                  <a:pt x="109" y="83"/>
                </a:cubicBezTo>
                <a:cubicBezTo>
                  <a:pt x="108" y="83"/>
                  <a:pt x="108" y="83"/>
                  <a:pt x="108" y="83"/>
                </a:cubicBezTo>
                <a:cubicBezTo>
                  <a:pt x="107" y="83"/>
                  <a:pt x="105" y="82"/>
                  <a:pt x="103" y="82"/>
                </a:cubicBezTo>
                <a:cubicBezTo>
                  <a:pt x="103" y="82"/>
                  <a:pt x="102" y="82"/>
                  <a:pt x="102" y="81"/>
                </a:cubicBezTo>
                <a:cubicBezTo>
                  <a:pt x="100" y="81"/>
                  <a:pt x="98" y="80"/>
                  <a:pt x="96" y="80"/>
                </a:cubicBezTo>
                <a:cubicBezTo>
                  <a:pt x="95" y="79"/>
                  <a:pt x="93" y="79"/>
                  <a:pt x="91" y="78"/>
                </a:cubicBezTo>
                <a:cubicBezTo>
                  <a:pt x="90" y="78"/>
                  <a:pt x="90" y="78"/>
                  <a:pt x="90" y="78"/>
                </a:cubicBezTo>
                <a:cubicBezTo>
                  <a:pt x="90" y="78"/>
                  <a:pt x="90" y="78"/>
                  <a:pt x="90" y="78"/>
                </a:cubicBezTo>
                <a:cubicBezTo>
                  <a:pt x="88" y="78"/>
                  <a:pt x="86" y="77"/>
                  <a:pt x="85" y="77"/>
                </a:cubicBezTo>
                <a:cubicBezTo>
                  <a:pt x="84" y="77"/>
                  <a:pt x="84" y="77"/>
                  <a:pt x="84" y="77"/>
                </a:cubicBezTo>
                <a:cubicBezTo>
                  <a:pt x="84" y="77"/>
                  <a:pt x="84" y="77"/>
                  <a:pt x="84" y="77"/>
                </a:cubicBezTo>
                <a:cubicBezTo>
                  <a:pt x="82" y="76"/>
                  <a:pt x="80" y="76"/>
                  <a:pt x="78" y="75"/>
                </a:cubicBezTo>
                <a:cubicBezTo>
                  <a:pt x="78" y="75"/>
                  <a:pt x="78" y="75"/>
                  <a:pt x="78" y="75"/>
                </a:cubicBezTo>
                <a:cubicBezTo>
                  <a:pt x="77" y="75"/>
                  <a:pt x="77" y="75"/>
                  <a:pt x="77" y="75"/>
                </a:cubicBezTo>
                <a:cubicBezTo>
                  <a:pt x="75" y="74"/>
                  <a:pt x="72" y="74"/>
                  <a:pt x="70" y="74"/>
                </a:cubicBezTo>
                <a:cubicBezTo>
                  <a:pt x="69" y="73"/>
                  <a:pt x="69" y="73"/>
                  <a:pt x="69" y="73"/>
                </a:cubicBezTo>
                <a:cubicBezTo>
                  <a:pt x="68" y="73"/>
                  <a:pt x="67" y="73"/>
                  <a:pt x="67" y="73"/>
                </a:cubicBezTo>
                <a:cubicBezTo>
                  <a:pt x="65" y="73"/>
                  <a:pt x="64" y="73"/>
                  <a:pt x="63" y="72"/>
                </a:cubicBezTo>
                <a:cubicBezTo>
                  <a:pt x="61" y="72"/>
                  <a:pt x="60" y="72"/>
                  <a:pt x="59" y="72"/>
                </a:cubicBezTo>
                <a:cubicBezTo>
                  <a:pt x="58" y="72"/>
                  <a:pt x="58" y="72"/>
                  <a:pt x="57" y="72"/>
                </a:cubicBezTo>
                <a:cubicBezTo>
                  <a:pt x="57" y="71"/>
                  <a:pt x="57" y="71"/>
                  <a:pt x="57" y="71"/>
                </a:cubicBezTo>
                <a:cubicBezTo>
                  <a:pt x="56" y="71"/>
                  <a:pt x="56" y="71"/>
                  <a:pt x="56" y="71"/>
                </a:cubicBezTo>
                <a:cubicBezTo>
                  <a:pt x="55" y="71"/>
                  <a:pt x="55" y="71"/>
                  <a:pt x="55" y="71"/>
                </a:cubicBezTo>
                <a:cubicBezTo>
                  <a:pt x="53" y="71"/>
                  <a:pt x="52" y="71"/>
                  <a:pt x="50" y="71"/>
                </a:cubicBezTo>
                <a:cubicBezTo>
                  <a:pt x="50" y="71"/>
                  <a:pt x="49" y="71"/>
                  <a:pt x="49" y="71"/>
                </a:cubicBezTo>
                <a:cubicBezTo>
                  <a:pt x="48" y="71"/>
                  <a:pt x="48" y="71"/>
                  <a:pt x="48" y="71"/>
                </a:cubicBezTo>
                <a:cubicBezTo>
                  <a:pt x="46" y="70"/>
                  <a:pt x="44" y="70"/>
                  <a:pt x="42" y="70"/>
                </a:cubicBezTo>
                <a:cubicBezTo>
                  <a:pt x="42" y="70"/>
                  <a:pt x="42" y="70"/>
                  <a:pt x="42" y="70"/>
                </a:cubicBezTo>
                <a:cubicBezTo>
                  <a:pt x="42" y="70"/>
                  <a:pt x="42" y="70"/>
                  <a:pt x="42" y="70"/>
                </a:cubicBezTo>
                <a:cubicBezTo>
                  <a:pt x="42" y="70"/>
                  <a:pt x="42" y="70"/>
                  <a:pt x="42" y="70"/>
                </a:cubicBezTo>
                <a:cubicBezTo>
                  <a:pt x="41" y="70"/>
                  <a:pt x="40" y="70"/>
                  <a:pt x="39" y="70"/>
                </a:cubicBezTo>
                <a:cubicBezTo>
                  <a:pt x="38" y="70"/>
                  <a:pt x="38" y="70"/>
                  <a:pt x="38" y="70"/>
                </a:cubicBezTo>
                <a:cubicBezTo>
                  <a:pt x="37" y="70"/>
                  <a:pt x="37" y="70"/>
                  <a:pt x="37" y="70"/>
                </a:cubicBezTo>
                <a:cubicBezTo>
                  <a:pt x="37" y="70"/>
                  <a:pt x="37" y="70"/>
                  <a:pt x="37" y="70"/>
                </a:cubicBezTo>
                <a:cubicBezTo>
                  <a:pt x="36" y="70"/>
                  <a:pt x="36" y="70"/>
                  <a:pt x="36" y="70"/>
                </a:cubicBezTo>
                <a:cubicBezTo>
                  <a:pt x="35" y="70"/>
                  <a:pt x="33" y="70"/>
                  <a:pt x="32" y="71"/>
                </a:cubicBezTo>
                <a:cubicBezTo>
                  <a:pt x="32" y="71"/>
                  <a:pt x="32" y="71"/>
                  <a:pt x="32" y="71"/>
                </a:cubicBezTo>
                <a:cubicBezTo>
                  <a:pt x="32" y="71"/>
                  <a:pt x="32" y="71"/>
                  <a:pt x="32" y="71"/>
                </a:cubicBezTo>
                <a:cubicBezTo>
                  <a:pt x="31" y="71"/>
                  <a:pt x="30" y="71"/>
                  <a:pt x="29" y="71"/>
                </a:cubicBezTo>
                <a:cubicBezTo>
                  <a:pt x="29" y="71"/>
                  <a:pt x="29" y="71"/>
                  <a:pt x="28" y="71"/>
                </a:cubicBezTo>
                <a:cubicBezTo>
                  <a:pt x="28" y="71"/>
                  <a:pt x="28" y="71"/>
                  <a:pt x="28" y="71"/>
                </a:cubicBezTo>
                <a:cubicBezTo>
                  <a:pt x="27" y="71"/>
                  <a:pt x="27" y="71"/>
                  <a:pt x="27" y="71"/>
                </a:cubicBezTo>
                <a:cubicBezTo>
                  <a:pt x="27" y="71"/>
                  <a:pt x="26" y="71"/>
                  <a:pt x="25" y="71"/>
                </a:cubicBezTo>
                <a:cubicBezTo>
                  <a:pt x="25" y="72"/>
                  <a:pt x="24" y="72"/>
                  <a:pt x="24" y="72"/>
                </a:cubicBezTo>
                <a:cubicBezTo>
                  <a:pt x="24" y="72"/>
                  <a:pt x="24" y="72"/>
                  <a:pt x="24" y="72"/>
                </a:cubicBezTo>
                <a:cubicBezTo>
                  <a:pt x="24" y="72"/>
                  <a:pt x="24" y="72"/>
                  <a:pt x="24" y="72"/>
                </a:cubicBezTo>
                <a:cubicBezTo>
                  <a:pt x="23" y="72"/>
                  <a:pt x="22" y="72"/>
                  <a:pt x="22" y="72"/>
                </a:cubicBezTo>
                <a:cubicBezTo>
                  <a:pt x="21" y="72"/>
                  <a:pt x="21" y="72"/>
                  <a:pt x="21" y="72"/>
                </a:cubicBezTo>
                <a:cubicBezTo>
                  <a:pt x="21" y="73"/>
                  <a:pt x="21" y="73"/>
                  <a:pt x="21" y="73"/>
                </a:cubicBezTo>
                <a:cubicBezTo>
                  <a:pt x="20" y="73"/>
                  <a:pt x="20" y="73"/>
                  <a:pt x="20" y="73"/>
                </a:cubicBezTo>
                <a:cubicBezTo>
                  <a:pt x="20" y="73"/>
                  <a:pt x="20" y="73"/>
                  <a:pt x="20" y="73"/>
                </a:cubicBezTo>
                <a:cubicBezTo>
                  <a:pt x="19" y="73"/>
                  <a:pt x="19" y="73"/>
                  <a:pt x="19" y="73"/>
                </a:cubicBezTo>
                <a:cubicBezTo>
                  <a:pt x="18" y="74"/>
                  <a:pt x="18" y="74"/>
                  <a:pt x="17" y="74"/>
                </a:cubicBezTo>
                <a:cubicBezTo>
                  <a:pt x="17" y="74"/>
                  <a:pt x="17" y="74"/>
                  <a:pt x="17" y="74"/>
                </a:cubicBezTo>
                <a:cubicBezTo>
                  <a:pt x="17" y="74"/>
                  <a:pt x="17" y="74"/>
                  <a:pt x="17" y="74"/>
                </a:cubicBezTo>
                <a:cubicBezTo>
                  <a:pt x="16" y="74"/>
                  <a:pt x="16" y="74"/>
                  <a:pt x="16" y="74"/>
                </a:cubicBezTo>
                <a:cubicBezTo>
                  <a:pt x="16" y="75"/>
                  <a:pt x="16" y="75"/>
                  <a:pt x="15" y="75"/>
                </a:cubicBezTo>
                <a:cubicBezTo>
                  <a:pt x="15" y="75"/>
                  <a:pt x="15" y="75"/>
                  <a:pt x="15" y="75"/>
                </a:cubicBezTo>
                <a:cubicBezTo>
                  <a:pt x="15" y="75"/>
                  <a:pt x="15" y="75"/>
                  <a:pt x="15" y="75"/>
                </a:cubicBezTo>
                <a:cubicBezTo>
                  <a:pt x="14" y="76"/>
                  <a:pt x="14" y="76"/>
                  <a:pt x="14" y="76"/>
                </a:cubicBezTo>
                <a:cubicBezTo>
                  <a:pt x="13" y="76"/>
                  <a:pt x="13" y="76"/>
                  <a:pt x="13" y="76"/>
                </a:cubicBezTo>
                <a:cubicBezTo>
                  <a:pt x="13" y="77"/>
                  <a:pt x="13" y="77"/>
                  <a:pt x="13" y="77"/>
                </a:cubicBezTo>
                <a:cubicBezTo>
                  <a:pt x="12" y="77"/>
                  <a:pt x="12" y="77"/>
                  <a:pt x="12" y="77"/>
                </a:cubicBezTo>
                <a:cubicBezTo>
                  <a:pt x="11" y="78"/>
                  <a:pt x="11" y="78"/>
                  <a:pt x="11" y="78"/>
                </a:cubicBezTo>
                <a:cubicBezTo>
                  <a:pt x="11" y="78"/>
                  <a:pt x="11" y="78"/>
                  <a:pt x="11" y="78"/>
                </a:cubicBezTo>
                <a:cubicBezTo>
                  <a:pt x="10" y="79"/>
                  <a:pt x="10" y="79"/>
                  <a:pt x="10" y="79"/>
                </a:cubicBezTo>
                <a:cubicBezTo>
                  <a:pt x="10" y="79"/>
                  <a:pt x="10" y="79"/>
                  <a:pt x="10" y="79"/>
                </a:cubicBezTo>
                <a:cubicBezTo>
                  <a:pt x="9" y="80"/>
                  <a:pt x="9" y="80"/>
                  <a:pt x="9" y="80"/>
                </a:cubicBezTo>
                <a:cubicBezTo>
                  <a:pt x="9" y="80"/>
                  <a:pt x="9" y="80"/>
                  <a:pt x="9" y="80"/>
                </a:cubicBezTo>
                <a:cubicBezTo>
                  <a:pt x="9" y="81"/>
                  <a:pt x="9" y="81"/>
                  <a:pt x="9" y="81"/>
                </a:cubicBezTo>
                <a:cubicBezTo>
                  <a:pt x="8" y="82"/>
                  <a:pt x="8" y="82"/>
                  <a:pt x="8" y="82"/>
                </a:cubicBezTo>
                <a:cubicBezTo>
                  <a:pt x="8" y="82"/>
                  <a:pt x="8" y="83"/>
                  <a:pt x="8" y="83"/>
                </a:cubicBezTo>
                <a:cubicBezTo>
                  <a:pt x="8" y="83"/>
                  <a:pt x="8" y="83"/>
                  <a:pt x="8" y="83"/>
                </a:cubicBezTo>
                <a:cubicBezTo>
                  <a:pt x="8" y="83"/>
                  <a:pt x="8" y="83"/>
                  <a:pt x="8" y="83"/>
                </a:cubicBezTo>
                <a:cubicBezTo>
                  <a:pt x="8" y="83"/>
                  <a:pt x="8" y="83"/>
                  <a:pt x="8" y="83"/>
                </a:cubicBezTo>
                <a:cubicBezTo>
                  <a:pt x="7" y="84"/>
                  <a:pt x="7" y="84"/>
                  <a:pt x="7" y="85"/>
                </a:cubicBezTo>
                <a:cubicBezTo>
                  <a:pt x="7" y="85"/>
                  <a:pt x="7" y="85"/>
                  <a:pt x="7" y="86"/>
                </a:cubicBezTo>
                <a:cubicBezTo>
                  <a:pt x="7" y="86"/>
                  <a:pt x="7" y="86"/>
                  <a:pt x="7" y="86"/>
                </a:cubicBezTo>
                <a:cubicBezTo>
                  <a:pt x="7" y="86"/>
                  <a:pt x="7" y="86"/>
                  <a:pt x="7" y="86"/>
                </a:cubicBezTo>
                <a:cubicBezTo>
                  <a:pt x="7" y="86"/>
                  <a:pt x="6" y="87"/>
                  <a:pt x="6" y="87"/>
                </a:cubicBezTo>
                <a:cubicBezTo>
                  <a:pt x="6" y="88"/>
                  <a:pt x="6" y="88"/>
                  <a:pt x="6" y="88"/>
                </a:cubicBezTo>
                <a:cubicBezTo>
                  <a:pt x="6" y="88"/>
                  <a:pt x="6" y="88"/>
                  <a:pt x="6" y="88"/>
                </a:cubicBezTo>
                <a:cubicBezTo>
                  <a:pt x="6" y="88"/>
                  <a:pt x="6" y="88"/>
                  <a:pt x="6" y="88"/>
                </a:cubicBezTo>
                <a:cubicBezTo>
                  <a:pt x="6" y="89"/>
                  <a:pt x="6" y="89"/>
                  <a:pt x="6" y="89"/>
                </a:cubicBezTo>
                <a:cubicBezTo>
                  <a:pt x="4" y="111"/>
                  <a:pt x="2" y="133"/>
                  <a:pt x="0" y="155"/>
                </a:cubicBezTo>
                <a:cubicBezTo>
                  <a:pt x="0" y="154"/>
                  <a:pt x="1" y="153"/>
                  <a:pt x="1" y="152"/>
                </a:cubicBezTo>
                <a:cubicBezTo>
                  <a:pt x="1" y="151"/>
                  <a:pt x="1" y="151"/>
                  <a:pt x="1" y="151"/>
                </a:cubicBezTo>
                <a:cubicBezTo>
                  <a:pt x="1" y="151"/>
                  <a:pt x="1" y="150"/>
                  <a:pt x="2" y="149"/>
                </a:cubicBezTo>
                <a:cubicBezTo>
                  <a:pt x="2" y="149"/>
                  <a:pt x="2" y="149"/>
                  <a:pt x="2" y="149"/>
                </a:cubicBezTo>
                <a:cubicBezTo>
                  <a:pt x="2" y="148"/>
                  <a:pt x="2" y="148"/>
                  <a:pt x="3" y="147"/>
                </a:cubicBezTo>
                <a:cubicBezTo>
                  <a:pt x="3" y="146"/>
                  <a:pt x="3" y="146"/>
                  <a:pt x="3" y="146"/>
                </a:cubicBezTo>
                <a:cubicBezTo>
                  <a:pt x="4" y="146"/>
                  <a:pt x="4" y="146"/>
                  <a:pt x="4" y="145"/>
                </a:cubicBezTo>
                <a:cubicBezTo>
                  <a:pt x="5" y="144"/>
                  <a:pt x="5" y="144"/>
                  <a:pt x="5" y="144"/>
                </a:cubicBezTo>
                <a:cubicBezTo>
                  <a:pt x="6" y="143"/>
                  <a:pt x="6" y="143"/>
                  <a:pt x="6" y="143"/>
                </a:cubicBezTo>
                <a:cubicBezTo>
                  <a:pt x="7" y="143"/>
                  <a:pt x="7" y="143"/>
                  <a:pt x="7" y="143"/>
                </a:cubicBezTo>
                <a:cubicBezTo>
                  <a:pt x="7" y="142"/>
                  <a:pt x="8" y="142"/>
                  <a:pt x="8" y="142"/>
                </a:cubicBezTo>
                <a:cubicBezTo>
                  <a:pt x="9" y="141"/>
                  <a:pt x="9" y="141"/>
                  <a:pt x="9" y="141"/>
                </a:cubicBezTo>
                <a:cubicBezTo>
                  <a:pt x="10" y="141"/>
                  <a:pt x="10" y="140"/>
                  <a:pt x="11" y="140"/>
                </a:cubicBezTo>
                <a:cubicBezTo>
                  <a:pt x="11" y="140"/>
                  <a:pt x="11" y="140"/>
                  <a:pt x="11" y="140"/>
                </a:cubicBezTo>
                <a:cubicBezTo>
                  <a:pt x="12" y="139"/>
                  <a:pt x="13" y="139"/>
                  <a:pt x="14" y="139"/>
                </a:cubicBezTo>
                <a:cubicBezTo>
                  <a:pt x="15" y="138"/>
                  <a:pt x="16" y="138"/>
                  <a:pt x="18" y="138"/>
                </a:cubicBezTo>
                <a:cubicBezTo>
                  <a:pt x="18" y="138"/>
                  <a:pt x="18" y="138"/>
                  <a:pt x="18" y="138"/>
                </a:cubicBezTo>
                <a:cubicBezTo>
                  <a:pt x="19" y="137"/>
                  <a:pt x="20" y="137"/>
                  <a:pt x="22" y="137"/>
                </a:cubicBezTo>
                <a:cubicBezTo>
                  <a:pt x="22" y="137"/>
                  <a:pt x="22" y="137"/>
                  <a:pt x="22" y="137"/>
                </a:cubicBezTo>
                <a:cubicBezTo>
                  <a:pt x="23" y="137"/>
                  <a:pt x="25" y="137"/>
                  <a:pt x="26" y="136"/>
                </a:cubicBezTo>
                <a:cubicBezTo>
                  <a:pt x="26" y="136"/>
                  <a:pt x="26" y="136"/>
                  <a:pt x="26" y="136"/>
                </a:cubicBezTo>
                <a:cubicBezTo>
                  <a:pt x="28" y="136"/>
                  <a:pt x="29" y="136"/>
                  <a:pt x="30" y="136"/>
                </a:cubicBezTo>
                <a:cubicBezTo>
                  <a:pt x="31" y="136"/>
                  <a:pt x="31" y="136"/>
                  <a:pt x="31" y="136"/>
                </a:cubicBezTo>
                <a:cubicBezTo>
                  <a:pt x="33" y="136"/>
                  <a:pt x="34" y="136"/>
                  <a:pt x="36" y="136"/>
                </a:cubicBezTo>
                <a:cubicBezTo>
                  <a:pt x="36" y="136"/>
                  <a:pt x="36" y="136"/>
                  <a:pt x="36" y="136"/>
                </a:cubicBezTo>
                <a:cubicBezTo>
                  <a:pt x="36" y="136"/>
                  <a:pt x="36" y="136"/>
                  <a:pt x="36" y="136"/>
                </a:cubicBezTo>
                <a:cubicBezTo>
                  <a:pt x="38" y="136"/>
                  <a:pt x="40" y="136"/>
                  <a:pt x="42" y="137"/>
                </a:cubicBezTo>
                <a:cubicBezTo>
                  <a:pt x="42" y="137"/>
                  <a:pt x="43" y="137"/>
                  <a:pt x="44" y="137"/>
                </a:cubicBezTo>
                <a:cubicBezTo>
                  <a:pt x="45" y="137"/>
                  <a:pt x="47" y="137"/>
                  <a:pt x="48" y="137"/>
                </a:cubicBezTo>
                <a:cubicBezTo>
                  <a:pt x="49" y="137"/>
                  <a:pt x="50" y="137"/>
                  <a:pt x="50" y="137"/>
                </a:cubicBezTo>
                <a:cubicBezTo>
                  <a:pt x="51" y="137"/>
                  <a:pt x="52" y="138"/>
                  <a:pt x="52" y="138"/>
                </a:cubicBezTo>
                <a:cubicBezTo>
                  <a:pt x="55" y="138"/>
                  <a:pt x="58" y="138"/>
                  <a:pt x="60" y="139"/>
                </a:cubicBezTo>
                <a:cubicBezTo>
                  <a:pt x="61" y="139"/>
                  <a:pt x="61" y="139"/>
                  <a:pt x="62" y="139"/>
                </a:cubicBezTo>
                <a:cubicBezTo>
                  <a:pt x="65" y="140"/>
                  <a:pt x="68" y="140"/>
                  <a:pt x="71" y="141"/>
                </a:cubicBezTo>
                <a:cubicBezTo>
                  <a:pt x="73" y="141"/>
                  <a:pt x="75" y="142"/>
                  <a:pt x="77" y="142"/>
                </a:cubicBezTo>
                <a:cubicBezTo>
                  <a:pt x="77" y="143"/>
                  <a:pt x="78" y="143"/>
                  <a:pt x="78" y="143"/>
                </a:cubicBezTo>
                <a:cubicBezTo>
                  <a:pt x="80" y="143"/>
                  <a:pt x="81" y="143"/>
                  <a:pt x="83" y="144"/>
                </a:cubicBezTo>
                <a:cubicBezTo>
                  <a:pt x="83" y="144"/>
                  <a:pt x="84" y="144"/>
                  <a:pt x="84" y="144"/>
                </a:cubicBezTo>
                <a:cubicBezTo>
                  <a:pt x="86" y="145"/>
                  <a:pt x="88" y="145"/>
                  <a:pt x="89" y="146"/>
                </a:cubicBezTo>
                <a:cubicBezTo>
                  <a:pt x="91" y="146"/>
                  <a:pt x="92" y="147"/>
                  <a:pt x="94" y="147"/>
                </a:cubicBezTo>
                <a:cubicBezTo>
                  <a:pt x="94" y="147"/>
                  <a:pt x="95" y="147"/>
                  <a:pt x="95" y="147"/>
                </a:cubicBezTo>
                <a:cubicBezTo>
                  <a:pt x="95" y="147"/>
                  <a:pt x="96" y="148"/>
                  <a:pt x="96" y="148"/>
                </a:cubicBezTo>
                <a:cubicBezTo>
                  <a:pt x="97" y="148"/>
                  <a:pt x="97" y="148"/>
                  <a:pt x="98" y="148"/>
                </a:cubicBezTo>
                <a:cubicBezTo>
                  <a:pt x="99" y="148"/>
                  <a:pt x="100" y="149"/>
                  <a:pt x="102" y="149"/>
                </a:cubicBezTo>
                <a:cubicBezTo>
                  <a:pt x="102" y="149"/>
                  <a:pt x="102" y="149"/>
                  <a:pt x="102" y="149"/>
                </a:cubicBezTo>
                <a:cubicBezTo>
                  <a:pt x="102" y="149"/>
                  <a:pt x="102" y="149"/>
                  <a:pt x="102" y="149"/>
                </a:cubicBezTo>
                <a:cubicBezTo>
                  <a:pt x="104" y="149"/>
                  <a:pt x="105" y="150"/>
                  <a:pt x="107" y="150"/>
                </a:cubicBezTo>
                <a:cubicBezTo>
                  <a:pt x="107" y="150"/>
                  <a:pt x="107" y="150"/>
                  <a:pt x="107" y="150"/>
                </a:cubicBezTo>
                <a:cubicBezTo>
                  <a:pt x="109" y="150"/>
                  <a:pt x="110" y="151"/>
                  <a:pt x="112" y="151"/>
                </a:cubicBezTo>
                <a:cubicBezTo>
                  <a:pt x="112" y="151"/>
                  <a:pt x="113" y="151"/>
                  <a:pt x="114" y="151"/>
                </a:cubicBezTo>
                <a:cubicBezTo>
                  <a:pt x="114" y="151"/>
                  <a:pt x="114" y="151"/>
                  <a:pt x="114" y="151"/>
                </a:cubicBezTo>
                <a:cubicBezTo>
                  <a:pt x="115" y="151"/>
                  <a:pt x="115" y="151"/>
                  <a:pt x="115" y="151"/>
                </a:cubicBezTo>
                <a:cubicBezTo>
                  <a:pt x="116" y="151"/>
                  <a:pt x="117" y="152"/>
                  <a:pt x="119" y="152"/>
                </a:cubicBezTo>
                <a:cubicBezTo>
                  <a:pt x="119" y="152"/>
                  <a:pt x="120" y="152"/>
                  <a:pt x="121" y="152"/>
                </a:cubicBezTo>
                <a:cubicBezTo>
                  <a:pt x="121" y="152"/>
                  <a:pt x="121" y="152"/>
                  <a:pt x="121" y="152"/>
                </a:cubicBezTo>
                <a:cubicBezTo>
                  <a:pt x="123" y="152"/>
                  <a:pt x="125" y="152"/>
                  <a:pt x="127" y="153"/>
                </a:cubicBezTo>
                <a:cubicBezTo>
                  <a:pt x="128" y="153"/>
                  <a:pt x="128" y="153"/>
                  <a:pt x="128" y="153"/>
                </a:cubicBezTo>
                <a:cubicBezTo>
                  <a:pt x="128" y="153"/>
                  <a:pt x="128" y="153"/>
                  <a:pt x="128" y="153"/>
                </a:cubicBezTo>
                <a:cubicBezTo>
                  <a:pt x="130" y="153"/>
                  <a:pt x="132" y="153"/>
                  <a:pt x="135" y="153"/>
                </a:cubicBezTo>
                <a:cubicBezTo>
                  <a:pt x="135" y="153"/>
                  <a:pt x="135" y="153"/>
                  <a:pt x="135" y="153"/>
                </a:cubicBezTo>
                <a:cubicBezTo>
                  <a:pt x="137" y="153"/>
                  <a:pt x="138" y="153"/>
                  <a:pt x="140" y="153"/>
                </a:cubicBezTo>
                <a:cubicBezTo>
                  <a:pt x="140" y="153"/>
                  <a:pt x="141" y="153"/>
                  <a:pt x="141" y="153"/>
                </a:cubicBezTo>
                <a:cubicBezTo>
                  <a:pt x="141" y="153"/>
                  <a:pt x="141" y="153"/>
                  <a:pt x="141" y="153"/>
                </a:cubicBezTo>
                <a:cubicBezTo>
                  <a:pt x="141" y="153"/>
                  <a:pt x="141" y="153"/>
                  <a:pt x="141" y="153"/>
                </a:cubicBezTo>
                <a:cubicBezTo>
                  <a:pt x="143" y="153"/>
                  <a:pt x="145" y="153"/>
                  <a:pt x="148" y="153"/>
                </a:cubicBezTo>
                <a:cubicBezTo>
                  <a:pt x="148" y="153"/>
                  <a:pt x="148" y="153"/>
                  <a:pt x="148" y="153"/>
                </a:cubicBezTo>
                <a:cubicBezTo>
                  <a:pt x="148" y="153"/>
                  <a:pt x="149" y="153"/>
                  <a:pt x="149" y="153"/>
                </a:cubicBezTo>
                <a:cubicBezTo>
                  <a:pt x="151" y="153"/>
                  <a:pt x="152" y="153"/>
                  <a:pt x="154" y="152"/>
                </a:cubicBezTo>
                <a:cubicBezTo>
                  <a:pt x="154" y="152"/>
                  <a:pt x="154" y="152"/>
                  <a:pt x="154" y="152"/>
                </a:cubicBezTo>
                <a:cubicBezTo>
                  <a:pt x="155" y="152"/>
                  <a:pt x="156" y="152"/>
                  <a:pt x="157" y="152"/>
                </a:cubicBezTo>
                <a:cubicBezTo>
                  <a:pt x="158" y="152"/>
                  <a:pt x="159" y="152"/>
                  <a:pt x="160" y="152"/>
                </a:cubicBezTo>
                <a:cubicBezTo>
                  <a:pt x="160" y="152"/>
                  <a:pt x="160" y="152"/>
                  <a:pt x="160" y="152"/>
                </a:cubicBezTo>
                <a:cubicBezTo>
                  <a:pt x="161" y="152"/>
                  <a:pt x="163" y="151"/>
                  <a:pt x="164" y="151"/>
                </a:cubicBezTo>
                <a:cubicBezTo>
                  <a:pt x="165" y="151"/>
                  <a:pt x="166" y="151"/>
                  <a:pt x="166" y="151"/>
                </a:cubicBezTo>
                <a:cubicBezTo>
                  <a:pt x="167" y="151"/>
                  <a:pt x="167" y="151"/>
                  <a:pt x="167" y="151"/>
                </a:cubicBezTo>
                <a:cubicBezTo>
                  <a:pt x="167" y="151"/>
                  <a:pt x="167" y="151"/>
                  <a:pt x="167" y="151"/>
                </a:cubicBezTo>
                <a:cubicBezTo>
                  <a:pt x="168" y="151"/>
                  <a:pt x="169" y="150"/>
                  <a:pt x="170" y="150"/>
                </a:cubicBezTo>
                <a:cubicBezTo>
                  <a:pt x="171" y="150"/>
                  <a:pt x="172" y="150"/>
                  <a:pt x="173" y="150"/>
                </a:cubicBezTo>
                <a:cubicBezTo>
                  <a:pt x="173" y="150"/>
                  <a:pt x="173" y="150"/>
                  <a:pt x="173" y="150"/>
                </a:cubicBezTo>
                <a:cubicBezTo>
                  <a:pt x="174" y="149"/>
                  <a:pt x="175" y="149"/>
                  <a:pt x="176" y="149"/>
                </a:cubicBezTo>
                <a:cubicBezTo>
                  <a:pt x="177" y="149"/>
                  <a:pt x="178" y="148"/>
                  <a:pt x="179" y="148"/>
                </a:cubicBezTo>
                <a:cubicBezTo>
                  <a:pt x="180" y="148"/>
                  <a:pt x="180" y="148"/>
                  <a:pt x="180" y="148"/>
                </a:cubicBezTo>
                <a:cubicBezTo>
                  <a:pt x="181" y="148"/>
                  <a:pt x="182" y="148"/>
                  <a:pt x="183" y="147"/>
                </a:cubicBezTo>
                <a:cubicBezTo>
                  <a:pt x="184" y="147"/>
                  <a:pt x="185" y="147"/>
                  <a:pt x="185" y="147"/>
                </a:cubicBezTo>
                <a:cubicBezTo>
                  <a:pt x="186" y="146"/>
                  <a:pt x="186" y="146"/>
                  <a:pt x="186" y="146"/>
                </a:cubicBezTo>
                <a:cubicBezTo>
                  <a:pt x="187" y="146"/>
                  <a:pt x="187" y="146"/>
                  <a:pt x="187" y="146"/>
                </a:cubicBezTo>
                <a:cubicBezTo>
                  <a:pt x="187" y="146"/>
                  <a:pt x="187" y="146"/>
                  <a:pt x="187" y="146"/>
                </a:cubicBezTo>
                <a:cubicBezTo>
                  <a:pt x="188" y="146"/>
                  <a:pt x="189" y="146"/>
                  <a:pt x="189" y="145"/>
                </a:cubicBezTo>
                <a:cubicBezTo>
                  <a:pt x="190" y="145"/>
                  <a:pt x="190" y="145"/>
                  <a:pt x="191" y="145"/>
                </a:cubicBezTo>
                <a:cubicBezTo>
                  <a:pt x="192" y="145"/>
                  <a:pt x="192" y="144"/>
                  <a:pt x="193" y="144"/>
                </a:cubicBezTo>
                <a:cubicBezTo>
                  <a:pt x="195" y="143"/>
                  <a:pt x="197" y="143"/>
                  <a:pt x="199" y="142"/>
                </a:cubicBezTo>
                <a:cubicBezTo>
                  <a:pt x="200" y="141"/>
                  <a:pt x="200" y="141"/>
                  <a:pt x="200" y="141"/>
                </a:cubicBezTo>
                <a:cubicBezTo>
                  <a:pt x="201" y="141"/>
                  <a:pt x="201" y="141"/>
                  <a:pt x="202" y="141"/>
                </a:cubicBezTo>
                <a:cubicBezTo>
                  <a:pt x="203" y="140"/>
                  <a:pt x="204" y="140"/>
                  <a:pt x="205" y="139"/>
                </a:cubicBezTo>
                <a:cubicBezTo>
                  <a:pt x="206" y="139"/>
                  <a:pt x="206" y="139"/>
                  <a:pt x="207" y="138"/>
                </a:cubicBezTo>
                <a:cubicBezTo>
                  <a:pt x="208" y="138"/>
                  <a:pt x="208" y="138"/>
                  <a:pt x="209" y="137"/>
                </a:cubicBezTo>
                <a:cubicBezTo>
                  <a:pt x="210" y="137"/>
                  <a:pt x="210" y="137"/>
                  <a:pt x="211" y="136"/>
                </a:cubicBezTo>
                <a:cubicBezTo>
                  <a:pt x="212" y="136"/>
                  <a:pt x="213" y="135"/>
                  <a:pt x="213" y="135"/>
                </a:cubicBezTo>
                <a:cubicBezTo>
                  <a:pt x="214" y="135"/>
                  <a:pt x="215" y="134"/>
                  <a:pt x="216" y="134"/>
                </a:cubicBezTo>
                <a:cubicBezTo>
                  <a:pt x="217" y="133"/>
                  <a:pt x="217" y="133"/>
                  <a:pt x="217" y="133"/>
                </a:cubicBezTo>
                <a:cubicBezTo>
                  <a:pt x="217" y="133"/>
                  <a:pt x="218" y="132"/>
                  <a:pt x="219" y="132"/>
                </a:cubicBezTo>
                <a:cubicBezTo>
                  <a:pt x="220" y="131"/>
                  <a:pt x="221" y="131"/>
                  <a:pt x="221" y="130"/>
                </a:cubicBezTo>
                <a:cubicBezTo>
                  <a:pt x="222" y="130"/>
                  <a:pt x="222" y="130"/>
                  <a:pt x="222" y="130"/>
                </a:cubicBezTo>
                <a:cubicBezTo>
                  <a:pt x="223" y="129"/>
                  <a:pt x="224" y="128"/>
                  <a:pt x="225" y="128"/>
                </a:cubicBezTo>
                <a:cubicBezTo>
                  <a:pt x="226" y="127"/>
                  <a:pt x="227" y="126"/>
                  <a:pt x="229" y="125"/>
                </a:cubicBezTo>
                <a:cubicBezTo>
                  <a:pt x="230" y="125"/>
                  <a:pt x="230" y="125"/>
                  <a:pt x="230" y="125"/>
                </a:cubicBezTo>
                <a:cubicBezTo>
                  <a:pt x="230" y="124"/>
                  <a:pt x="231" y="124"/>
                  <a:pt x="231" y="123"/>
                </a:cubicBezTo>
                <a:cubicBezTo>
                  <a:pt x="232" y="122"/>
                  <a:pt x="233" y="122"/>
                  <a:pt x="234" y="121"/>
                </a:cubicBezTo>
                <a:cubicBezTo>
                  <a:pt x="235" y="120"/>
                  <a:pt x="236" y="119"/>
                  <a:pt x="237" y="118"/>
                </a:cubicBezTo>
                <a:cubicBezTo>
                  <a:pt x="238" y="118"/>
                  <a:pt x="239" y="117"/>
                  <a:pt x="239" y="116"/>
                </a:cubicBezTo>
                <a:cubicBezTo>
                  <a:pt x="241" y="115"/>
                  <a:pt x="241" y="115"/>
                  <a:pt x="241" y="115"/>
                </a:cubicBezTo>
                <a:cubicBezTo>
                  <a:pt x="241" y="114"/>
                  <a:pt x="241" y="114"/>
                  <a:pt x="242" y="113"/>
                </a:cubicBezTo>
                <a:cubicBezTo>
                  <a:pt x="242" y="113"/>
                  <a:pt x="243" y="112"/>
                  <a:pt x="243" y="112"/>
                </a:cubicBezTo>
                <a:cubicBezTo>
                  <a:pt x="244" y="112"/>
                  <a:pt x="244" y="111"/>
                  <a:pt x="244" y="111"/>
                </a:cubicBezTo>
                <a:cubicBezTo>
                  <a:pt x="245" y="110"/>
                  <a:pt x="246" y="109"/>
                  <a:pt x="246" y="108"/>
                </a:cubicBezTo>
                <a:cubicBezTo>
                  <a:pt x="247" y="107"/>
                  <a:pt x="248" y="106"/>
                  <a:pt x="249" y="105"/>
                </a:cubicBezTo>
                <a:cubicBezTo>
                  <a:pt x="249" y="105"/>
                  <a:pt x="249" y="104"/>
                  <a:pt x="250" y="104"/>
                </a:cubicBezTo>
                <a:cubicBezTo>
                  <a:pt x="250" y="103"/>
                  <a:pt x="250" y="103"/>
                  <a:pt x="250" y="103"/>
                </a:cubicBezTo>
                <a:cubicBezTo>
                  <a:pt x="251" y="102"/>
                  <a:pt x="252" y="101"/>
                  <a:pt x="252" y="100"/>
                </a:cubicBezTo>
                <a:cubicBezTo>
                  <a:pt x="253" y="99"/>
                  <a:pt x="254" y="98"/>
                  <a:pt x="254" y="97"/>
                </a:cubicBezTo>
                <a:cubicBezTo>
                  <a:pt x="255" y="96"/>
                  <a:pt x="255" y="95"/>
                  <a:pt x="256" y="94"/>
                </a:cubicBezTo>
                <a:cubicBezTo>
                  <a:pt x="256" y="93"/>
                  <a:pt x="257" y="93"/>
                  <a:pt x="257" y="92"/>
                </a:cubicBezTo>
                <a:cubicBezTo>
                  <a:pt x="257" y="91"/>
                  <a:pt x="257" y="91"/>
                  <a:pt x="257" y="91"/>
                </a:cubicBezTo>
                <a:cubicBezTo>
                  <a:pt x="257" y="91"/>
                  <a:pt x="258" y="90"/>
                  <a:pt x="258" y="90"/>
                </a:cubicBezTo>
                <a:cubicBezTo>
                  <a:pt x="258" y="89"/>
                  <a:pt x="259" y="88"/>
                  <a:pt x="259" y="88"/>
                </a:cubicBezTo>
                <a:cubicBezTo>
                  <a:pt x="259" y="87"/>
                  <a:pt x="259" y="86"/>
                  <a:pt x="260" y="86"/>
                </a:cubicBezTo>
                <a:cubicBezTo>
                  <a:pt x="260" y="85"/>
                  <a:pt x="260" y="85"/>
                  <a:pt x="260" y="85"/>
                </a:cubicBezTo>
                <a:cubicBezTo>
                  <a:pt x="260" y="84"/>
                  <a:pt x="261" y="83"/>
                  <a:pt x="261" y="81"/>
                </a:cubicBezTo>
                <a:cubicBezTo>
                  <a:pt x="262" y="81"/>
                  <a:pt x="262" y="80"/>
                  <a:pt x="262" y="79"/>
                </a:cubicBezTo>
                <a:cubicBezTo>
                  <a:pt x="262" y="79"/>
                  <a:pt x="262" y="79"/>
                  <a:pt x="262" y="79"/>
                </a:cubicBezTo>
                <a:cubicBezTo>
                  <a:pt x="263" y="77"/>
                  <a:pt x="263" y="76"/>
                  <a:pt x="263" y="75"/>
                </a:cubicBezTo>
                <a:cubicBezTo>
                  <a:pt x="263" y="74"/>
                  <a:pt x="264" y="73"/>
                  <a:pt x="264" y="73"/>
                </a:cubicBezTo>
                <a:cubicBezTo>
                  <a:pt x="264" y="72"/>
                  <a:pt x="264" y="72"/>
                  <a:pt x="264" y="72"/>
                </a:cubicBezTo>
                <a:cubicBezTo>
                  <a:pt x="264" y="70"/>
                  <a:pt x="265" y="68"/>
                  <a:pt x="265" y="66"/>
                </a:cubicBezTo>
                <a:cubicBezTo>
                  <a:pt x="268" y="44"/>
                  <a:pt x="271" y="22"/>
                  <a:pt x="273" y="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55"/>
          <p:cNvSpPr>
            <a:spLocks/>
          </p:cNvSpPr>
          <p:nvPr/>
        </p:nvSpPr>
        <p:spPr bwMode="auto">
          <a:xfrm>
            <a:off x="3950358" y="3449165"/>
            <a:ext cx="672230" cy="437022"/>
          </a:xfrm>
          <a:custGeom>
            <a:avLst/>
            <a:gdLst>
              <a:gd name="T0" fmla="*/ 271 w 282"/>
              <a:gd name="T1" fmla="*/ 71 h 183"/>
              <a:gd name="T2" fmla="*/ 264 w 282"/>
              <a:gd name="T3" fmla="*/ 59 h 183"/>
              <a:gd name="T4" fmla="*/ 249 w 282"/>
              <a:gd name="T5" fmla="*/ 41 h 183"/>
              <a:gd name="T6" fmla="*/ 237 w 282"/>
              <a:gd name="T7" fmla="*/ 32 h 183"/>
              <a:gd name="T8" fmla="*/ 228 w 282"/>
              <a:gd name="T9" fmla="*/ 25 h 183"/>
              <a:gd name="T10" fmla="*/ 195 w 282"/>
              <a:gd name="T11" fmla="*/ 10 h 183"/>
              <a:gd name="T12" fmla="*/ 188 w 282"/>
              <a:gd name="T13" fmla="*/ 7 h 183"/>
              <a:gd name="T14" fmla="*/ 180 w 282"/>
              <a:gd name="T15" fmla="*/ 5 h 183"/>
              <a:gd name="T16" fmla="*/ 171 w 282"/>
              <a:gd name="T17" fmla="*/ 3 h 183"/>
              <a:gd name="T18" fmla="*/ 154 w 282"/>
              <a:gd name="T19" fmla="*/ 1 h 183"/>
              <a:gd name="T20" fmla="*/ 143 w 282"/>
              <a:gd name="T21" fmla="*/ 0 h 183"/>
              <a:gd name="T22" fmla="*/ 140 w 282"/>
              <a:gd name="T23" fmla="*/ 0 h 183"/>
              <a:gd name="T24" fmla="*/ 137 w 282"/>
              <a:gd name="T25" fmla="*/ 0 h 183"/>
              <a:gd name="T26" fmla="*/ 129 w 282"/>
              <a:gd name="T27" fmla="*/ 1 h 183"/>
              <a:gd name="T28" fmla="*/ 123 w 282"/>
              <a:gd name="T29" fmla="*/ 1 h 183"/>
              <a:gd name="T30" fmla="*/ 110 w 282"/>
              <a:gd name="T31" fmla="*/ 3 h 183"/>
              <a:gd name="T32" fmla="*/ 101 w 282"/>
              <a:gd name="T33" fmla="*/ 5 h 183"/>
              <a:gd name="T34" fmla="*/ 97 w 282"/>
              <a:gd name="T35" fmla="*/ 6 h 183"/>
              <a:gd name="T36" fmla="*/ 95 w 282"/>
              <a:gd name="T37" fmla="*/ 6 h 183"/>
              <a:gd name="T38" fmla="*/ 92 w 282"/>
              <a:gd name="T39" fmla="*/ 7 h 183"/>
              <a:gd name="T40" fmla="*/ 92 w 282"/>
              <a:gd name="T41" fmla="*/ 7 h 183"/>
              <a:gd name="T42" fmla="*/ 91 w 282"/>
              <a:gd name="T43" fmla="*/ 7 h 183"/>
              <a:gd name="T44" fmla="*/ 87 w 282"/>
              <a:gd name="T45" fmla="*/ 8 h 183"/>
              <a:gd name="T46" fmla="*/ 85 w 282"/>
              <a:gd name="T47" fmla="*/ 9 h 183"/>
              <a:gd name="T48" fmla="*/ 70 w 282"/>
              <a:gd name="T49" fmla="*/ 15 h 183"/>
              <a:gd name="T50" fmla="*/ 55 w 282"/>
              <a:gd name="T51" fmla="*/ 23 h 183"/>
              <a:gd name="T52" fmla="*/ 40 w 282"/>
              <a:gd name="T53" fmla="*/ 33 h 183"/>
              <a:gd name="T54" fmla="*/ 25 w 282"/>
              <a:gd name="T55" fmla="*/ 48 h 183"/>
              <a:gd name="T56" fmla="*/ 16 w 282"/>
              <a:gd name="T57" fmla="*/ 61 h 183"/>
              <a:gd name="T58" fmla="*/ 9 w 282"/>
              <a:gd name="T59" fmla="*/ 74 h 183"/>
              <a:gd name="T60" fmla="*/ 5 w 282"/>
              <a:gd name="T61" fmla="*/ 85 h 183"/>
              <a:gd name="T62" fmla="*/ 2 w 282"/>
              <a:gd name="T63" fmla="*/ 99 h 183"/>
              <a:gd name="T64" fmla="*/ 1 w 282"/>
              <a:gd name="T65" fmla="*/ 164 h 183"/>
              <a:gd name="T66" fmla="*/ 7 w 282"/>
              <a:gd name="T67" fmla="*/ 139 h 183"/>
              <a:gd name="T68" fmla="*/ 19 w 282"/>
              <a:gd name="T69" fmla="*/ 119 h 183"/>
              <a:gd name="T70" fmla="*/ 35 w 282"/>
              <a:gd name="T71" fmla="*/ 101 h 183"/>
              <a:gd name="T72" fmla="*/ 56 w 282"/>
              <a:gd name="T73" fmla="*/ 87 h 183"/>
              <a:gd name="T74" fmla="*/ 83 w 282"/>
              <a:gd name="T75" fmla="*/ 74 h 183"/>
              <a:gd name="T76" fmla="*/ 89 w 282"/>
              <a:gd name="T77" fmla="*/ 73 h 183"/>
              <a:gd name="T78" fmla="*/ 90 w 282"/>
              <a:gd name="T79" fmla="*/ 72 h 183"/>
              <a:gd name="T80" fmla="*/ 90 w 282"/>
              <a:gd name="T81" fmla="*/ 72 h 183"/>
              <a:gd name="T82" fmla="*/ 93 w 282"/>
              <a:gd name="T83" fmla="*/ 72 h 183"/>
              <a:gd name="T84" fmla="*/ 97 w 282"/>
              <a:gd name="T85" fmla="*/ 71 h 183"/>
              <a:gd name="T86" fmla="*/ 103 w 282"/>
              <a:gd name="T87" fmla="*/ 70 h 183"/>
              <a:gd name="T88" fmla="*/ 122 w 282"/>
              <a:gd name="T89" fmla="*/ 66 h 183"/>
              <a:gd name="T90" fmla="*/ 128 w 282"/>
              <a:gd name="T91" fmla="*/ 66 h 183"/>
              <a:gd name="T92" fmla="*/ 137 w 282"/>
              <a:gd name="T93" fmla="*/ 66 h 183"/>
              <a:gd name="T94" fmla="*/ 158 w 282"/>
              <a:gd name="T95" fmla="*/ 67 h 183"/>
              <a:gd name="T96" fmla="*/ 182 w 282"/>
              <a:gd name="T97" fmla="*/ 72 h 183"/>
              <a:gd name="T98" fmla="*/ 188 w 282"/>
              <a:gd name="T99" fmla="*/ 74 h 183"/>
              <a:gd name="T100" fmla="*/ 209 w 282"/>
              <a:gd name="T101" fmla="*/ 82 h 183"/>
              <a:gd name="T102" fmla="*/ 230 w 282"/>
              <a:gd name="T103" fmla="*/ 94 h 183"/>
              <a:gd name="T104" fmla="*/ 238 w 282"/>
              <a:gd name="T105" fmla="*/ 100 h 183"/>
              <a:gd name="T106" fmla="*/ 258 w 282"/>
              <a:gd name="T107" fmla="*/ 121 h 183"/>
              <a:gd name="T108" fmla="*/ 263 w 282"/>
              <a:gd name="T109" fmla="*/ 128 h 183"/>
              <a:gd name="T110" fmla="*/ 274 w 282"/>
              <a:gd name="T111" fmla="*/ 152 h 183"/>
              <a:gd name="T112" fmla="*/ 282 w 282"/>
              <a:gd name="T113" fmla="*/ 11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2" h="183">
                <a:moveTo>
                  <a:pt x="281" y="102"/>
                </a:moveTo>
                <a:cubicBezTo>
                  <a:pt x="281" y="99"/>
                  <a:pt x="281" y="97"/>
                  <a:pt x="280" y="94"/>
                </a:cubicBezTo>
                <a:cubicBezTo>
                  <a:pt x="280" y="92"/>
                  <a:pt x="279" y="89"/>
                  <a:pt x="278" y="87"/>
                </a:cubicBezTo>
                <a:cubicBezTo>
                  <a:pt x="277" y="85"/>
                  <a:pt x="277" y="83"/>
                  <a:pt x="276" y="81"/>
                </a:cubicBezTo>
                <a:cubicBezTo>
                  <a:pt x="275" y="79"/>
                  <a:pt x="275" y="78"/>
                  <a:pt x="274" y="76"/>
                </a:cubicBezTo>
                <a:cubicBezTo>
                  <a:pt x="273" y="74"/>
                  <a:pt x="272" y="72"/>
                  <a:pt x="271" y="71"/>
                </a:cubicBezTo>
                <a:cubicBezTo>
                  <a:pt x="270" y="69"/>
                  <a:pt x="269" y="67"/>
                  <a:pt x="268" y="65"/>
                </a:cubicBezTo>
                <a:cubicBezTo>
                  <a:pt x="268" y="65"/>
                  <a:pt x="268" y="65"/>
                  <a:pt x="268" y="64"/>
                </a:cubicBezTo>
                <a:cubicBezTo>
                  <a:pt x="267" y="64"/>
                  <a:pt x="267" y="63"/>
                  <a:pt x="267" y="63"/>
                </a:cubicBezTo>
                <a:cubicBezTo>
                  <a:pt x="267" y="62"/>
                  <a:pt x="266" y="62"/>
                  <a:pt x="266" y="62"/>
                </a:cubicBezTo>
                <a:cubicBezTo>
                  <a:pt x="266" y="61"/>
                  <a:pt x="266" y="61"/>
                  <a:pt x="265" y="60"/>
                </a:cubicBezTo>
                <a:cubicBezTo>
                  <a:pt x="265" y="60"/>
                  <a:pt x="264" y="59"/>
                  <a:pt x="264" y="59"/>
                </a:cubicBezTo>
                <a:cubicBezTo>
                  <a:pt x="264" y="58"/>
                  <a:pt x="263" y="58"/>
                  <a:pt x="263" y="57"/>
                </a:cubicBezTo>
                <a:cubicBezTo>
                  <a:pt x="262" y="56"/>
                  <a:pt x="262" y="56"/>
                  <a:pt x="262" y="56"/>
                </a:cubicBezTo>
                <a:cubicBezTo>
                  <a:pt x="262" y="56"/>
                  <a:pt x="262" y="56"/>
                  <a:pt x="262" y="56"/>
                </a:cubicBezTo>
                <a:cubicBezTo>
                  <a:pt x="259" y="52"/>
                  <a:pt x="256" y="50"/>
                  <a:pt x="255" y="48"/>
                </a:cubicBezTo>
                <a:cubicBezTo>
                  <a:pt x="253" y="45"/>
                  <a:pt x="251" y="44"/>
                  <a:pt x="250" y="43"/>
                </a:cubicBezTo>
                <a:cubicBezTo>
                  <a:pt x="250" y="42"/>
                  <a:pt x="249" y="41"/>
                  <a:pt x="249" y="41"/>
                </a:cubicBezTo>
                <a:cubicBezTo>
                  <a:pt x="248" y="41"/>
                  <a:pt x="248" y="40"/>
                  <a:pt x="248" y="40"/>
                </a:cubicBezTo>
                <a:cubicBezTo>
                  <a:pt x="246" y="39"/>
                  <a:pt x="245" y="38"/>
                  <a:pt x="244" y="37"/>
                </a:cubicBezTo>
                <a:cubicBezTo>
                  <a:pt x="243" y="36"/>
                  <a:pt x="242" y="35"/>
                  <a:pt x="242" y="35"/>
                </a:cubicBezTo>
                <a:cubicBezTo>
                  <a:pt x="241" y="34"/>
                  <a:pt x="241" y="34"/>
                  <a:pt x="240" y="34"/>
                </a:cubicBezTo>
                <a:cubicBezTo>
                  <a:pt x="240" y="33"/>
                  <a:pt x="240" y="33"/>
                  <a:pt x="240" y="33"/>
                </a:cubicBezTo>
                <a:cubicBezTo>
                  <a:pt x="239" y="33"/>
                  <a:pt x="238" y="32"/>
                  <a:pt x="237" y="32"/>
                </a:cubicBezTo>
                <a:cubicBezTo>
                  <a:pt x="237" y="31"/>
                  <a:pt x="236" y="31"/>
                  <a:pt x="236" y="30"/>
                </a:cubicBezTo>
                <a:cubicBezTo>
                  <a:pt x="235" y="30"/>
                  <a:pt x="235" y="30"/>
                  <a:pt x="234" y="29"/>
                </a:cubicBezTo>
                <a:cubicBezTo>
                  <a:pt x="234" y="29"/>
                  <a:pt x="234" y="29"/>
                  <a:pt x="234" y="29"/>
                </a:cubicBezTo>
                <a:cubicBezTo>
                  <a:pt x="233" y="28"/>
                  <a:pt x="232" y="28"/>
                  <a:pt x="231" y="27"/>
                </a:cubicBezTo>
                <a:cubicBezTo>
                  <a:pt x="231" y="27"/>
                  <a:pt x="230" y="26"/>
                  <a:pt x="230" y="26"/>
                </a:cubicBezTo>
                <a:cubicBezTo>
                  <a:pt x="229" y="26"/>
                  <a:pt x="229" y="26"/>
                  <a:pt x="228" y="25"/>
                </a:cubicBezTo>
                <a:cubicBezTo>
                  <a:pt x="228" y="25"/>
                  <a:pt x="227" y="25"/>
                  <a:pt x="227" y="25"/>
                </a:cubicBezTo>
                <a:cubicBezTo>
                  <a:pt x="225" y="23"/>
                  <a:pt x="222" y="22"/>
                  <a:pt x="220" y="20"/>
                </a:cubicBezTo>
                <a:cubicBezTo>
                  <a:pt x="217" y="19"/>
                  <a:pt x="215" y="18"/>
                  <a:pt x="212" y="17"/>
                </a:cubicBezTo>
                <a:cubicBezTo>
                  <a:pt x="210" y="15"/>
                  <a:pt x="207" y="14"/>
                  <a:pt x="205" y="13"/>
                </a:cubicBezTo>
                <a:cubicBezTo>
                  <a:pt x="202" y="12"/>
                  <a:pt x="200" y="11"/>
                  <a:pt x="197" y="10"/>
                </a:cubicBezTo>
                <a:cubicBezTo>
                  <a:pt x="197" y="10"/>
                  <a:pt x="196" y="10"/>
                  <a:pt x="195" y="10"/>
                </a:cubicBezTo>
                <a:cubicBezTo>
                  <a:pt x="195" y="9"/>
                  <a:pt x="194" y="9"/>
                  <a:pt x="194" y="9"/>
                </a:cubicBezTo>
                <a:cubicBezTo>
                  <a:pt x="193" y="9"/>
                  <a:pt x="193" y="9"/>
                  <a:pt x="192" y="9"/>
                </a:cubicBezTo>
                <a:cubicBezTo>
                  <a:pt x="192" y="9"/>
                  <a:pt x="191" y="8"/>
                  <a:pt x="191" y="8"/>
                </a:cubicBezTo>
                <a:cubicBezTo>
                  <a:pt x="190" y="8"/>
                  <a:pt x="190" y="8"/>
                  <a:pt x="190" y="8"/>
                </a:cubicBezTo>
                <a:cubicBezTo>
                  <a:pt x="189" y="8"/>
                  <a:pt x="189" y="8"/>
                  <a:pt x="189" y="8"/>
                </a:cubicBezTo>
                <a:cubicBezTo>
                  <a:pt x="188" y="7"/>
                  <a:pt x="188" y="7"/>
                  <a:pt x="188" y="7"/>
                </a:cubicBezTo>
                <a:cubicBezTo>
                  <a:pt x="188" y="7"/>
                  <a:pt x="188" y="7"/>
                  <a:pt x="188" y="7"/>
                </a:cubicBezTo>
                <a:cubicBezTo>
                  <a:pt x="187" y="7"/>
                  <a:pt x="187" y="7"/>
                  <a:pt x="186" y="7"/>
                </a:cubicBezTo>
                <a:cubicBezTo>
                  <a:pt x="186" y="7"/>
                  <a:pt x="185" y="7"/>
                  <a:pt x="185" y="6"/>
                </a:cubicBezTo>
                <a:cubicBezTo>
                  <a:pt x="184" y="6"/>
                  <a:pt x="184" y="6"/>
                  <a:pt x="184" y="6"/>
                </a:cubicBezTo>
                <a:cubicBezTo>
                  <a:pt x="183" y="6"/>
                  <a:pt x="183" y="6"/>
                  <a:pt x="182" y="6"/>
                </a:cubicBezTo>
                <a:cubicBezTo>
                  <a:pt x="181" y="6"/>
                  <a:pt x="180" y="5"/>
                  <a:pt x="180" y="5"/>
                </a:cubicBezTo>
                <a:cubicBezTo>
                  <a:pt x="179" y="5"/>
                  <a:pt x="178" y="5"/>
                  <a:pt x="177" y="5"/>
                </a:cubicBezTo>
                <a:cubicBezTo>
                  <a:pt x="176" y="4"/>
                  <a:pt x="175" y="4"/>
                  <a:pt x="175" y="4"/>
                </a:cubicBezTo>
                <a:cubicBezTo>
                  <a:pt x="174" y="4"/>
                  <a:pt x="173" y="4"/>
                  <a:pt x="172" y="4"/>
                </a:cubicBezTo>
                <a:cubicBezTo>
                  <a:pt x="172" y="4"/>
                  <a:pt x="172" y="4"/>
                  <a:pt x="172" y="4"/>
                </a:cubicBezTo>
                <a:cubicBezTo>
                  <a:pt x="172" y="4"/>
                  <a:pt x="172" y="4"/>
                  <a:pt x="172" y="4"/>
                </a:cubicBezTo>
                <a:cubicBezTo>
                  <a:pt x="171" y="3"/>
                  <a:pt x="171" y="3"/>
                  <a:pt x="171" y="3"/>
                </a:cubicBezTo>
                <a:cubicBezTo>
                  <a:pt x="169" y="3"/>
                  <a:pt x="167" y="3"/>
                  <a:pt x="165" y="2"/>
                </a:cubicBezTo>
                <a:cubicBezTo>
                  <a:pt x="164" y="2"/>
                  <a:pt x="164" y="2"/>
                  <a:pt x="163" y="2"/>
                </a:cubicBezTo>
                <a:cubicBezTo>
                  <a:pt x="162" y="2"/>
                  <a:pt x="162" y="2"/>
                  <a:pt x="162" y="2"/>
                </a:cubicBezTo>
                <a:cubicBezTo>
                  <a:pt x="162" y="2"/>
                  <a:pt x="161" y="2"/>
                  <a:pt x="160" y="2"/>
                </a:cubicBezTo>
                <a:cubicBezTo>
                  <a:pt x="159" y="2"/>
                  <a:pt x="158" y="1"/>
                  <a:pt x="157" y="1"/>
                </a:cubicBezTo>
                <a:cubicBezTo>
                  <a:pt x="156" y="1"/>
                  <a:pt x="155" y="1"/>
                  <a:pt x="154" y="1"/>
                </a:cubicBezTo>
                <a:cubicBezTo>
                  <a:pt x="154" y="1"/>
                  <a:pt x="153" y="1"/>
                  <a:pt x="153" y="1"/>
                </a:cubicBezTo>
                <a:cubicBezTo>
                  <a:pt x="152" y="1"/>
                  <a:pt x="152" y="1"/>
                  <a:pt x="152" y="1"/>
                </a:cubicBezTo>
                <a:cubicBezTo>
                  <a:pt x="151" y="1"/>
                  <a:pt x="151" y="1"/>
                  <a:pt x="150" y="1"/>
                </a:cubicBezTo>
                <a:cubicBezTo>
                  <a:pt x="148" y="1"/>
                  <a:pt x="145" y="0"/>
                  <a:pt x="143" y="0"/>
                </a:cubicBezTo>
                <a:cubicBezTo>
                  <a:pt x="143" y="0"/>
                  <a:pt x="143" y="0"/>
                  <a:pt x="143" y="0"/>
                </a:cubicBezTo>
                <a:cubicBezTo>
                  <a:pt x="143" y="0"/>
                  <a:pt x="143" y="0"/>
                  <a:pt x="143" y="0"/>
                </a:cubicBezTo>
                <a:cubicBezTo>
                  <a:pt x="142" y="0"/>
                  <a:pt x="142" y="0"/>
                  <a:pt x="142" y="0"/>
                </a:cubicBezTo>
                <a:cubicBezTo>
                  <a:pt x="142" y="0"/>
                  <a:pt x="142" y="0"/>
                  <a:pt x="142" y="0"/>
                </a:cubicBezTo>
                <a:cubicBezTo>
                  <a:pt x="141" y="0"/>
                  <a:pt x="141" y="0"/>
                  <a:pt x="141" y="0"/>
                </a:cubicBezTo>
                <a:cubicBezTo>
                  <a:pt x="141" y="0"/>
                  <a:pt x="141" y="0"/>
                  <a:pt x="141" y="0"/>
                </a:cubicBezTo>
                <a:cubicBezTo>
                  <a:pt x="141" y="0"/>
                  <a:pt x="141" y="0"/>
                  <a:pt x="141" y="0"/>
                </a:cubicBezTo>
                <a:cubicBezTo>
                  <a:pt x="140" y="0"/>
                  <a:pt x="140" y="0"/>
                  <a:pt x="140" y="0"/>
                </a:cubicBezTo>
                <a:cubicBezTo>
                  <a:pt x="140" y="0"/>
                  <a:pt x="140" y="0"/>
                  <a:pt x="140" y="0"/>
                </a:cubicBezTo>
                <a:cubicBezTo>
                  <a:pt x="139" y="0"/>
                  <a:pt x="139" y="0"/>
                  <a:pt x="139" y="0"/>
                </a:cubicBezTo>
                <a:cubicBezTo>
                  <a:pt x="139" y="0"/>
                  <a:pt x="139" y="0"/>
                  <a:pt x="139" y="0"/>
                </a:cubicBezTo>
                <a:cubicBezTo>
                  <a:pt x="139" y="0"/>
                  <a:pt x="139" y="0"/>
                  <a:pt x="139" y="0"/>
                </a:cubicBezTo>
                <a:cubicBezTo>
                  <a:pt x="138" y="0"/>
                  <a:pt x="138" y="0"/>
                  <a:pt x="138" y="0"/>
                </a:cubicBezTo>
                <a:cubicBezTo>
                  <a:pt x="137" y="0"/>
                  <a:pt x="137" y="0"/>
                  <a:pt x="137" y="0"/>
                </a:cubicBezTo>
                <a:cubicBezTo>
                  <a:pt x="137" y="0"/>
                  <a:pt x="137" y="0"/>
                  <a:pt x="137" y="0"/>
                </a:cubicBezTo>
                <a:cubicBezTo>
                  <a:pt x="137" y="0"/>
                  <a:pt x="137" y="0"/>
                  <a:pt x="137" y="0"/>
                </a:cubicBezTo>
                <a:cubicBezTo>
                  <a:pt x="137" y="0"/>
                  <a:pt x="136" y="0"/>
                  <a:pt x="135" y="0"/>
                </a:cubicBezTo>
                <a:cubicBezTo>
                  <a:pt x="135" y="0"/>
                  <a:pt x="134" y="0"/>
                  <a:pt x="133" y="0"/>
                </a:cubicBezTo>
                <a:cubicBezTo>
                  <a:pt x="132" y="0"/>
                  <a:pt x="132" y="1"/>
                  <a:pt x="131" y="1"/>
                </a:cubicBezTo>
                <a:cubicBezTo>
                  <a:pt x="130" y="1"/>
                  <a:pt x="130" y="1"/>
                  <a:pt x="129" y="1"/>
                </a:cubicBezTo>
                <a:cubicBezTo>
                  <a:pt x="129" y="1"/>
                  <a:pt x="128" y="1"/>
                  <a:pt x="127" y="1"/>
                </a:cubicBezTo>
                <a:cubicBezTo>
                  <a:pt x="127" y="1"/>
                  <a:pt x="127" y="1"/>
                  <a:pt x="127" y="1"/>
                </a:cubicBezTo>
                <a:cubicBezTo>
                  <a:pt x="126" y="1"/>
                  <a:pt x="126" y="1"/>
                  <a:pt x="126" y="1"/>
                </a:cubicBezTo>
                <a:cubicBezTo>
                  <a:pt x="125" y="1"/>
                  <a:pt x="125" y="1"/>
                  <a:pt x="125" y="1"/>
                </a:cubicBezTo>
                <a:cubicBezTo>
                  <a:pt x="124" y="1"/>
                  <a:pt x="124" y="1"/>
                  <a:pt x="124" y="1"/>
                </a:cubicBezTo>
                <a:cubicBezTo>
                  <a:pt x="123" y="1"/>
                  <a:pt x="123" y="1"/>
                  <a:pt x="123" y="1"/>
                </a:cubicBezTo>
                <a:cubicBezTo>
                  <a:pt x="122" y="1"/>
                  <a:pt x="122" y="1"/>
                  <a:pt x="122" y="1"/>
                </a:cubicBezTo>
                <a:cubicBezTo>
                  <a:pt x="121" y="1"/>
                  <a:pt x="121" y="1"/>
                  <a:pt x="121" y="1"/>
                </a:cubicBezTo>
                <a:cubicBezTo>
                  <a:pt x="120" y="1"/>
                  <a:pt x="120" y="1"/>
                  <a:pt x="120" y="1"/>
                </a:cubicBezTo>
                <a:cubicBezTo>
                  <a:pt x="117" y="2"/>
                  <a:pt x="115" y="2"/>
                  <a:pt x="113" y="3"/>
                </a:cubicBezTo>
                <a:cubicBezTo>
                  <a:pt x="113" y="3"/>
                  <a:pt x="112" y="3"/>
                  <a:pt x="112" y="3"/>
                </a:cubicBezTo>
                <a:cubicBezTo>
                  <a:pt x="111" y="3"/>
                  <a:pt x="110" y="3"/>
                  <a:pt x="110" y="3"/>
                </a:cubicBezTo>
                <a:cubicBezTo>
                  <a:pt x="109" y="3"/>
                  <a:pt x="109" y="3"/>
                  <a:pt x="109" y="3"/>
                </a:cubicBezTo>
                <a:cubicBezTo>
                  <a:pt x="107" y="4"/>
                  <a:pt x="106" y="4"/>
                  <a:pt x="105" y="4"/>
                </a:cubicBezTo>
                <a:cubicBezTo>
                  <a:pt x="105" y="4"/>
                  <a:pt x="104" y="4"/>
                  <a:pt x="104" y="4"/>
                </a:cubicBezTo>
                <a:cubicBezTo>
                  <a:pt x="103" y="5"/>
                  <a:pt x="103" y="5"/>
                  <a:pt x="103" y="5"/>
                </a:cubicBezTo>
                <a:cubicBezTo>
                  <a:pt x="103" y="5"/>
                  <a:pt x="102" y="5"/>
                  <a:pt x="102" y="5"/>
                </a:cubicBezTo>
                <a:cubicBezTo>
                  <a:pt x="101" y="5"/>
                  <a:pt x="101" y="5"/>
                  <a:pt x="101" y="5"/>
                </a:cubicBezTo>
                <a:cubicBezTo>
                  <a:pt x="100" y="5"/>
                  <a:pt x="100" y="5"/>
                  <a:pt x="100" y="5"/>
                </a:cubicBezTo>
                <a:cubicBezTo>
                  <a:pt x="99" y="5"/>
                  <a:pt x="99" y="5"/>
                  <a:pt x="99" y="5"/>
                </a:cubicBezTo>
                <a:cubicBezTo>
                  <a:pt x="98" y="5"/>
                  <a:pt x="98" y="5"/>
                  <a:pt x="98" y="5"/>
                </a:cubicBezTo>
                <a:cubicBezTo>
                  <a:pt x="98" y="6"/>
                  <a:pt x="98" y="6"/>
                  <a:pt x="98" y="6"/>
                </a:cubicBezTo>
                <a:cubicBezTo>
                  <a:pt x="97" y="6"/>
                  <a:pt x="97" y="6"/>
                  <a:pt x="97" y="6"/>
                </a:cubicBezTo>
                <a:cubicBezTo>
                  <a:pt x="97" y="6"/>
                  <a:pt x="97" y="6"/>
                  <a:pt x="97" y="6"/>
                </a:cubicBezTo>
                <a:cubicBezTo>
                  <a:pt x="97" y="6"/>
                  <a:pt x="97" y="6"/>
                  <a:pt x="97" y="6"/>
                </a:cubicBezTo>
                <a:cubicBezTo>
                  <a:pt x="96" y="6"/>
                  <a:pt x="96" y="6"/>
                  <a:pt x="96" y="6"/>
                </a:cubicBezTo>
                <a:cubicBezTo>
                  <a:pt x="96" y="6"/>
                  <a:pt x="96" y="6"/>
                  <a:pt x="96" y="6"/>
                </a:cubicBezTo>
                <a:cubicBezTo>
                  <a:pt x="95" y="6"/>
                  <a:pt x="95" y="6"/>
                  <a:pt x="95" y="6"/>
                </a:cubicBezTo>
                <a:cubicBezTo>
                  <a:pt x="95" y="6"/>
                  <a:pt x="95" y="6"/>
                  <a:pt x="95" y="6"/>
                </a:cubicBezTo>
                <a:cubicBezTo>
                  <a:pt x="95" y="6"/>
                  <a:pt x="95" y="6"/>
                  <a:pt x="95" y="6"/>
                </a:cubicBezTo>
                <a:cubicBezTo>
                  <a:pt x="94" y="6"/>
                  <a:pt x="94" y="6"/>
                  <a:pt x="94" y="6"/>
                </a:cubicBezTo>
                <a:cubicBezTo>
                  <a:pt x="93" y="6"/>
                  <a:pt x="93" y="6"/>
                  <a:pt x="93" y="6"/>
                </a:cubicBezTo>
                <a:cubicBezTo>
                  <a:pt x="93" y="7"/>
                  <a:pt x="93" y="7"/>
                  <a:pt x="93" y="7"/>
                </a:cubicBezTo>
                <a:cubicBezTo>
                  <a:pt x="93" y="7"/>
                  <a:pt x="93" y="7"/>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1" y="7"/>
                  <a:pt x="91" y="7"/>
                  <a:pt x="91" y="7"/>
                </a:cubicBezTo>
                <a:cubicBezTo>
                  <a:pt x="90" y="7"/>
                  <a:pt x="90" y="7"/>
                  <a:pt x="90" y="7"/>
                </a:cubicBezTo>
                <a:cubicBezTo>
                  <a:pt x="90" y="7"/>
                  <a:pt x="90" y="7"/>
                  <a:pt x="89" y="8"/>
                </a:cubicBezTo>
                <a:cubicBezTo>
                  <a:pt x="89" y="8"/>
                  <a:pt x="89" y="8"/>
                  <a:pt x="89" y="8"/>
                </a:cubicBezTo>
                <a:cubicBezTo>
                  <a:pt x="89" y="8"/>
                  <a:pt x="89" y="8"/>
                  <a:pt x="89" y="8"/>
                </a:cubicBezTo>
                <a:cubicBezTo>
                  <a:pt x="89" y="8"/>
                  <a:pt x="89" y="8"/>
                  <a:pt x="89" y="8"/>
                </a:cubicBezTo>
                <a:cubicBezTo>
                  <a:pt x="88" y="8"/>
                  <a:pt x="87" y="8"/>
                  <a:pt x="87" y="8"/>
                </a:cubicBezTo>
                <a:cubicBezTo>
                  <a:pt x="87" y="8"/>
                  <a:pt x="87" y="8"/>
                  <a:pt x="87" y="8"/>
                </a:cubicBezTo>
                <a:cubicBezTo>
                  <a:pt x="87" y="8"/>
                  <a:pt x="87" y="8"/>
                  <a:pt x="87" y="8"/>
                </a:cubicBezTo>
                <a:cubicBezTo>
                  <a:pt x="87" y="8"/>
                  <a:pt x="87" y="8"/>
                  <a:pt x="87" y="8"/>
                </a:cubicBezTo>
                <a:cubicBezTo>
                  <a:pt x="86" y="9"/>
                  <a:pt x="86" y="9"/>
                  <a:pt x="85" y="9"/>
                </a:cubicBezTo>
                <a:cubicBezTo>
                  <a:pt x="85" y="9"/>
                  <a:pt x="85" y="9"/>
                  <a:pt x="85" y="9"/>
                </a:cubicBezTo>
                <a:cubicBezTo>
                  <a:pt x="85" y="9"/>
                  <a:pt x="85" y="9"/>
                  <a:pt x="85" y="9"/>
                </a:cubicBezTo>
                <a:cubicBezTo>
                  <a:pt x="85" y="9"/>
                  <a:pt x="85" y="9"/>
                  <a:pt x="85" y="9"/>
                </a:cubicBezTo>
                <a:cubicBezTo>
                  <a:pt x="84" y="9"/>
                  <a:pt x="84" y="9"/>
                  <a:pt x="83" y="10"/>
                </a:cubicBezTo>
                <a:cubicBezTo>
                  <a:pt x="81" y="10"/>
                  <a:pt x="79" y="11"/>
                  <a:pt x="77" y="12"/>
                </a:cubicBezTo>
                <a:cubicBezTo>
                  <a:pt x="76" y="12"/>
                  <a:pt x="76" y="12"/>
                  <a:pt x="75" y="13"/>
                </a:cubicBezTo>
                <a:cubicBezTo>
                  <a:pt x="74" y="13"/>
                  <a:pt x="74" y="13"/>
                  <a:pt x="73" y="14"/>
                </a:cubicBezTo>
                <a:cubicBezTo>
                  <a:pt x="72" y="14"/>
                  <a:pt x="71" y="14"/>
                  <a:pt x="70" y="15"/>
                </a:cubicBezTo>
                <a:cubicBezTo>
                  <a:pt x="69" y="15"/>
                  <a:pt x="68" y="16"/>
                  <a:pt x="67" y="16"/>
                </a:cubicBezTo>
                <a:cubicBezTo>
                  <a:pt x="66" y="17"/>
                  <a:pt x="65" y="17"/>
                  <a:pt x="65" y="17"/>
                </a:cubicBezTo>
                <a:cubicBezTo>
                  <a:pt x="64" y="18"/>
                  <a:pt x="64" y="18"/>
                  <a:pt x="64" y="18"/>
                </a:cubicBezTo>
                <a:cubicBezTo>
                  <a:pt x="62" y="19"/>
                  <a:pt x="60" y="20"/>
                  <a:pt x="58" y="21"/>
                </a:cubicBezTo>
                <a:cubicBezTo>
                  <a:pt x="58" y="21"/>
                  <a:pt x="58" y="21"/>
                  <a:pt x="58" y="21"/>
                </a:cubicBezTo>
                <a:cubicBezTo>
                  <a:pt x="57" y="22"/>
                  <a:pt x="56" y="22"/>
                  <a:pt x="55" y="23"/>
                </a:cubicBezTo>
                <a:cubicBezTo>
                  <a:pt x="53" y="24"/>
                  <a:pt x="52" y="25"/>
                  <a:pt x="50" y="26"/>
                </a:cubicBezTo>
                <a:cubicBezTo>
                  <a:pt x="49" y="26"/>
                  <a:pt x="49" y="26"/>
                  <a:pt x="49" y="26"/>
                </a:cubicBezTo>
                <a:cubicBezTo>
                  <a:pt x="49" y="27"/>
                  <a:pt x="48" y="27"/>
                  <a:pt x="47" y="28"/>
                </a:cubicBezTo>
                <a:cubicBezTo>
                  <a:pt x="46" y="28"/>
                  <a:pt x="45" y="29"/>
                  <a:pt x="44" y="30"/>
                </a:cubicBezTo>
                <a:cubicBezTo>
                  <a:pt x="44" y="30"/>
                  <a:pt x="44" y="30"/>
                  <a:pt x="43" y="31"/>
                </a:cubicBezTo>
                <a:cubicBezTo>
                  <a:pt x="42" y="31"/>
                  <a:pt x="41" y="32"/>
                  <a:pt x="40" y="33"/>
                </a:cubicBezTo>
                <a:cubicBezTo>
                  <a:pt x="39" y="34"/>
                  <a:pt x="38" y="35"/>
                  <a:pt x="37" y="36"/>
                </a:cubicBezTo>
                <a:cubicBezTo>
                  <a:pt x="36" y="37"/>
                  <a:pt x="35" y="38"/>
                  <a:pt x="34" y="38"/>
                </a:cubicBezTo>
                <a:cubicBezTo>
                  <a:pt x="33" y="39"/>
                  <a:pt x="33" y="40"/>
                  <a:pt x="32" y="40"/>
                </a:cubicBezTo>
                <a:cubicBezTo>
                  <a:pt x="32" y="41"/>
                  <a:pt x="31" y="41"/>
                  <a:pt x="31" y="42"/>
                </a:cubicBezTo>
                <a:cubicBezTo>
                  <a:pt x="30" y="43"/>
                  <a:pt x="29" y="43"/>
                  <a:pt x="28" y="44"/>
                </a:cubicBezTo>
                <a:cubicBezTo>
                  <a:pt x="27" y="45"/>
                  <a:pt x="26" y="47"/>
                  <a:pt x="25" y="48"/>
                </a:cubicBezTo>
                <a:cubicBezTo>
                  <a:pt x="25" y="48"/>
                  <a:pt x="24" y="49"/>
                  <a:pt x="24" y="49"/>
                </a:cubicBezTo>
                <a:cubicBezTo>
                  <a:pt x="23" y="50"/>
                  <a:pt x="23" y="50"/>
                  <a:pt x="23" y="50"/>
                </a:cubicBezTo>
                <a:cubicBezTo>
                  <a:pt x="23" y="51"/>
                  <a:pt x="22" y="51"/>
                  <a:pt x="22" y="52"/>
                </a:cubicBezTo>
                <a:cubicBezTo>
                  <a:pt x="21" y="52"/>
                  <a:pt x="21" y="53"/>
                  <a:pt x="20" y="54"/>
                </a:cubicBezTo>
                <a:cubicBezTo>
                  <a:pt x="20" y="55"/>
                  <a:pt x="19" y="56"/>
                  <a:pt x="18" y="57"/>
                </a:cubicBezTo>
                <a:cubicBezTo>
                  <a:pt x="17" y="58"/>
                  <a:pt x="17" y="59"/>
                  <a:pt x="16" y="61"/>
                </a:cubicBezTo>
                <a:cubicBezTo>
                  <a:pt x="15" y="61"/>
                  <a:pt x="15" y="62"/>
                  <a:pt x="14" y="63"/>
                </a:cubicBezTo>
                <a:cubicBezTo>
                  <a:pt x="14" y="64"/>
                  <a:pt x="14" y="64"/>
                  <a:pt x="14" y="64"/>
                </a:cubicBezTo>
                <a:cubicBezTo>
                  <a:pt x="13" y="65"/>
                  <a:pt x="13" y="66"/>
                  <a:pt x="12" y="67"/>
                </a:cubicBezTo>
                <a:cubicBezTo>
                  <a:pt x="11" y="68"/>
                  <a:pt x="11" y="69"/>
                  <a:pt x="10" y="70"/>
                </a:cubicBezTo>
                <a:cubicBezTo>
                  <a:pt x="10" y="71"/>
                  <a:pt x="10" y="71"/>
                  <a:pt x="10" y="71"/>
                </a:cubicBezTo>
                <a:cubicBezTo>
                  <a:pt x="10" y="72"/>
                  <a:pt x="9" y="73"/>
                  <a:pt x="9" y="74"/>
                </a:cubicBezTo>
                <a:cubicBezTo>
                  <a:pt x="8" y="75"/>
                  <a:pt x="8" y="76"/>
                  <a:pt x="8" y="77"/>
                </a:cubicBezTo>
                <a:cubicBezTo>
                  <a:pt x="7" y="77"/>
                  <a:pt x="7" y="77"/>
                  <a:pt x="7" y="77"/>
                </a:cubicBezTo>
                <a:cubicBezTo>
                  <a:pt x="7" y="78"/>
                  <a:pt x="7" y="78"/>
                  <a:pt x="7" y="78"/>
                </a:cubicBezTo>
                <a:cubicBezTo>
                  <a:pt x="7" y="79"/>
                  <a:pt x="6" y="80"/>
                  <a:pt x="6" y="81"/>
                </a:cubicBezTo>
                <a:cubicBezTo>
                  <a:pt x="6" y="82"/>
                  <a:pt x="5" y="83"/>
                  <a:pt x="5" y="84"/>
                </a:cubicBezTo>
                <a:cubicBezTo>
                  <a:pt x="5" y="85"/>
                  <a:pt x="5" y="85"/>
                  <a:pt x="5" y="85"/>
                </a:cubicBezTo>
                <a:cubicBezTo>
                  <a:pt x="4" y="86"/>
                  <a:pt x="4" y="88"/>
                  <a:pt x="4" y="89"/>
                </a:cubicBezTo>
                <a:cubicBezTo>
                  <a:pt x="4" y="90"/>
                  <a:pt x="3" y="91"/>
                  <a:pt x="3" y="92"/>
                </a:cubicBezTo>
                <a:cubicBezTo>
                  <a:pt x="3" y="92"/>
                  <a:pt x="3" y="92"/>
                  <a:pt x="3" y="92"/>
                </a:cubicBezTo>
                <a:cubicBezTo>
                  <a:pt x="3" y="93"/>
                  <a:pt x="3" y="94"/>
                  <a:pt x="2" y="96"/>
                </a:cubicBezTo>
                <a:cubicBezTo>
                  <a:pt x="2" y="97"/>
                  <a:pt x="2" y="98"/>
                  <a:pt x="2" y="99"/>
                </a:cubicBezTo>
                <a:cubicBezTo>
                  <a:pt x="2" y="99"/>
                  <a:pt x="2" y="99"/>
                  <a:pt x="2" y="99"/>
                </a:cubicBezTo>
                <a:cubicBezTo>
                  <a:pt x="2" y="99"/>
                  <a:pt x="2" y="99"/>
                  <a:pt x="2" y="99"/>
                </a:cubicBezTo>
                <a:cubicBezTo>
                  <a:pt x="2" y="101"/>
                  <a:pt x="2" y="102"/>
                  <a:pt x="2" y="103"/>
                </a:cubicBezTo>
                <a:cubicBezTo>
                  <a:pt x="2" y="104"/>
                  <a:pt x="2" y="106"/>
                  <a:pt x="1" y="107"/>
                </a:cubicBezTo>
                <a:cubicBezTo>
                  <a:pt x="1" y="129"/>
                  <a:pt x="1" y="150"/>
                  <a:pt x="0" y="172"/>
                </a:cubicBezTo>
                <a:cubicBezTo>
                  <a:pt x="0" y="170"/>
                  <a:pt x="0" y="167"/>
                  <a:pt x="1" y="164"/>
                </a:cubicBezTo>
                <a:cubicBezTo>
                  <a:pt x="1" y="164"/>
                  <a:pt x="1" y="164"/>
                  <a:pt x="1" y="164"/>
                </a:cubicBezTo>
                <a:cubicBezTo>
                  <a:pt x="1" y="162"/>
                  <a:pt x="1" y="159"/>
                  <a:pt x="2" y="157"/>
                </a:cubicBezTo>
                <a:cubicBezTo>
                  <a:pt x="2" y="156"/>
                  <a:pt x="2" y="155"/>
                  <a:pt x="2" y="154"/>
                </a:cubicBezTo>
                <a:cubicBezTo>
                  <a:pt x="3" y="153"/>
                  <a:pt x="3" y="151"/>
                  <a:pt x="4" y="150"/>
                </a:cubicBezTo>
                <a:cubicBezTo>
                  <a:pt x="4" y="149"/>
                  <a:pt x="4" y="148"/>
                  <a:pt x="5" y="147"/>
                </a:cubicBezTo>
                <a:cubicBezTo>
                  <a:pt x="5" y="145"/>
                  <a:pt x="5" y="144"/>
                  <a:pt x="6" y="142"/>
                </a:cubicBezTo>
                <a:cubicBezTo>
                  <a:pt x="6" y="141"/>
                  <a:pt x="7" y="140"/>
                  <a:pt x="7" y="139"/>
                </a:cubicBezTo>
                <a:cubicBezTo>
                  <a:pt x="8" y="138"/>
                  <a:pt x="8" y="137"/>
                  <a:pt x="9" y="135"/>
                </a:cubicBezTo>
                <a:cubicBezTo>
                  <a:pt x="10" y="134"/>
                  <a:pt x="10" y="133"/>
                  <a:pt x="11" y="132"/>
                </a:cubicBezTo>
                <a:cubicBezTo>
                  <a:pt x="11" y="131"/>
                  <a:pt x="12" y="130"/>
                  <a:pt x="13" y="128"/>
                </a:cubicBezTo>
                <a:cubicBezTo>
                  <a:pt x="13" y="128"/>
                  <a:pt x="14" y="127"/>
                  <a:pt x="14" y="126"/>
                </a:cubicBezTo>
                <a:cubicBezTo>
                  <a:pt x="15" y="124"/>
                  <a:pt x="16" y="123"/>
                  <a:pt x="17" y="122"/>
                </a:cubicBezTo>
                <a:cubicBezTo>
                  <a:pt x="17" y="121"/>
                  <a:pt x="18" y="120"/>
                  <a:pt x="19" y="119"/>
                </a:cubicBezTo>
                <a:cubicBezTo>
                  <a:pt x="20" y="118"/>
                  <a:pt x="20" y="117"/>
                  <a:pt x="21" y="116"/>
                </a:cubicBezTo>
                <a:cubicBezTo>
                  <a:pt x="22" y="115"/>
                  <a:pt x="23" y="114"/>
                  <a:pt x="24" y="113"/>
                </a:cubicBezTo>
                <a:cubicBezTo>
                  <a:pt x="25" y="112"/>
                  <a:pt x="26" y="111"/>
                  <a:pt x="27" y="110"/>
                </a:cubicBezTo>
                <a:cubicBezTo>
                  <a:pt x="27" y="109"/>
                  <a:pt x="28" y="108"/>
                  <a:pt x="29" y="107"/>
                </a:cubicBezTo>
                <a:cubicBezTo>
                  <a:pt x="30" y="106"/>
                  <a:pt x="31" y="105"/>
                  <a:pt x="32" y="104"/>
                </a:cubicBezTo>
                <a:cubicBezTo>
                  <a:pt x="33" y="103"/>
                  <a:pt x="34" y="102"/>
                  <a:pt x="35" y="101"/>
                </a:cubicBezTo>
                <a:cubicBezTo>
                  <a:pt x="36" y="100"/>
                  <a:pt x="37" y="99"/>
                  <a:pt x="39" y="98"/>
                </a:cubicBezTo>
                <a:cubicBezTo>
                  <a:pt x="40" y="98"/>
                  <a:pt x="40" y="97"/>
                  <a:pt x="41" y="96"/>
                </a:cubicBezTo>
                <a:cubicBezTo>
                  <a:pt x="43" y="95"/>
                  <a:pt x="44" y="94"/>
                  <a:pt x="45" y="93"/>
                </a:cubicBezTo>
                <a:cubicBezTo>
                  <a:pt x="46" y="92"/>
                  <a:pt x="47" y="92"/>
                  <a:pt x="48" y="91"/>
                </a:cubicBezTo>
                <a:cubicBezTo>
                  <a:pt x="50" y="90"/>
                  <a:pt x="51" y="89"/>
                  <a:pt x="53" y="88"/>
                </a:cubicBezTo>
                <a:cubicBezTo>
                  <a:pt x="54" y="88"/>
                  <a:pt x="55" y="87"/>
                  <a:pt x="56" y="87"/>
                </a:cubicBezTo>
                <a:cubicBezTo>
                  <a:pt x="58" y="85"/>
                  <a:pt x="60" y="84"/>
                  <a:pt x="63" y="83"/>
                </a:cubicBezTo>
                <a:cubicBezTo>
                  <a:pt x="63" y="82"/>
                  <a:pt x="64" y="82"/>
                  <a:pt x="65" y="82"/>
                </a:cubicBezTo>
                <a:cubicBezTo>
                  <a:pt x="67" y="81"/>
                  <a:pt x="69" y="80"/>
                  <a:pt x="71" y="79"/>
                </a:cubicBezTo>
                <a:cubicBezTo>
                  <a:pt x="71" y="79"/>
                  <a:pt x="72" y="78"/>
                  <a:pt x="73" y="78"/>
                </a:cubicBezTo>
                <a:cubicBezTo>
                  <a:pt x="76" y="77"/>
                  <a:pt x="78" y="76"/>
                  <a:pt x="81" y="75"/>
                </a:cubicBezTo>
                <a:cubicBezTo>
                  <a:pt x="82" y="75"/>
                  <a:pt x="82" y="75"/>
                  <a:pt x="83" y="74"/>
                </a:cubicBezTo>
                <a:cubicBezTo>
                  <a:pt x="83" y="74"/>
                  <a:pt x="84" y="74"/>
                  <a:pt x="84" y="74"/>
                </a:cubicBezTo>
                <a:cubicBezTo>
                  <a:pt x="85" y="74"/>
                  <a:pt x="85" y="74"/>
                  <a:pt x="86" y="73"/>
                </a:cubicBezTo>
                <a:cubicBezTo>
                  <a:pt x="86" y="73"/>
                  <a:pt x="86" y="73"/>
                  <a:pt x="87" y="73"/>
                </a:cubicBezTo>
                <a:cubicBezTo>
                  <a:pt x="87" y="73"/>
                  <a:pt x="87" y="73"/>
                  <a:pt x="87" y="73"/>
                </a:cubicBezTo>
                <a:cubicBezTo>
                  <a:pt x="88" y="73"/>
                  <a:pt x="88" y="73"/>
                  <a:pt x="88" y="73"/>
                </a:cubicBezTo>
                <a:cubicBezTo>
                  <a:pt x="89" y="73"/>
                  <a:pt x="89" y="73"/>
                  <a:pt x="89" y="73"/>
                </a:cubicBezTo>
                <a:cubicBezTo>
                  <a:pt x="89" y="72"/>
                  <a:pt x="89"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1" y="72"/>
                  <a:pt x="91" y="72"/>
                  <a:pt x="91" y="72"/>
                </a:cubicBezTo>
                <a:cubicBezTo>
                  <a:pt x="91" y="72"/>
                  <a:pt x="91" y="72"/>
                  <a:pt x="91" y="72"/>
                </a:cubicBezTo>
                <a:cubicBezTo>
                  <a:pt x="91" y="72"/>
                  <a:pt x="91" y="72"/>
                  <a:pt x="91" y="72"/>
                </a:cubicBezTo>
                <a:cubicBezTo>
                  <a:pt x="92" y="72"/>
                  <a:pt x="92" y="72"/>
                  <a:pt x="93" y="72"/>
                </a:cubicBezTo>
                <a:cubicBezTo>
                  <a:pt x="93" y="72"/>
                  <a:pt x="93" y="72"/>
                  <a:pt x="93" y="72"/>
                </a:cubicBezTo>
                <a:cubicBezTo>
                  <a:pt x="93" y="71"/>
                  <a:pt x="93" y="71"/>
                  <a:pt x="93" y="71"/>
                </a:cubicBezTo>
                <a:cubicBezTo>
                  <a:pt x="94" y="71"/>
                  <a:pt x="94" y="71"/>
                  <a:pt x="94" y="71"/>
                </a:cubicBezTo>
                <a:cubicBezTo>
                  <a:pt x="94" y="71"/>
                  <a:pt x="94" y="71"/>
                  <a:pt x="94" y="71"/>
                </a:cubicBezTo>
                <a:cubicBezTo>
                  <a:pt x="95" y="71"/>
                  <a:pt x="95" y="71"/>
                  <a:pt x="95" y="71"/>
                </a:cubicBezTo>
                <a:cubicBezTo>
                  <a:pt x="96" y="71"/>
                  <a:pt x="96" y="71"/>
                  <a:pt x="96" y="71"/>
                </a:cubicBezTo>
                <a:cubicBezTo>
                  <a:pt x="97" y="71"/>
                  <a:pt x="97" y="71"/>
                  <a:pt x="97" y="71"/>
                </a:cubicBezTo>
                <a:cubicBezTo>
                  <a:pt x="97" y="71"/>
                  <a:pt x="97" y="71"/>
                  <a:pt x="97" y="71"/>
                </a:cubicBezTo>
                <a:cubicBezTo>
                  <a:pt x="98" y="71"/>
                  <a:pt x="98" y="70"/>
                  <a:pt x="99" y="70"/>
                </a:cubicBezTo>
                <a:cubicBezTo>
                  <a:pt x="99" y="70"/>
                  <a:pt x="99" y="70"/>
                  <a:pt x="99" y="70"/>
                </a:cubicBezTo>
                <a:cubicBezTo>
                  <a:pt x="99" y="70"/>
                  <a:pt x="100" y="70"/>
                  <a:pt x="101" y="70"/>
                </a:cubicBezTo>
                <a:cubicBezTo>
                  <a:pt x="101" y="70"/>
                  <a:pt x="101" y="70"/>
                  <a:pt x="101" y="70"/>
                </a:cubicBezTo>
                <a:cubicBezTo>
                  <a:pt x="102" y="70"/>
                  <a:pt x="102" y="70"/>
                  <a:pt x="103" y="70"/>
                </a:cubicBezTo>
                <a:cubicBezTo>
                  <a:pt x="104" y="69"/>
                  <a:pt x="104" y="69"/>
                  <a:pt x="104" y="69"/>
                </a:cubicBezTo>
                <a:cubicBezTo>
                  <a:pt x="108" y="69"/>
                  <a:pt x="112" y="68"/>
                  <a:pt x="118" y="67"/>
                </a:cubicBezTo>
                <a:cubicBezTo>
                  <a:pt x="119" y="67"/>
                  <a:pt x="119" y="67"/>
                  <a:pt x="119" y="67"/>
                </a:cubicBezTo>
                <a:cubicBezTo>
                  <a:pt x="120" y="67"/>
                  <a:pt x="120" y="67"/>
                  <a:pt x="120" y="67"/>
                </a:cubicBezTo>
                <a:cubicBezTo>
                  <a:pt x="121" y="67"/>
                  <a:pt x="121" y="67"/>
                  <a:pt x="121" y="67"/>
                </a:cubicBezTo>
                <a:cubicBezTo>
                  <a:pt x="122" y="66"/>
                  <a:pt x="122" y="66"/>
                  <a:pt x="122" y="66"/>
                </a:cubicBezTo>
                <a:cubicBezTo>
                  <a:pt x="122" y="66"/>
                  <a:pt x="122" y="66"/>
                  <a:pt x="122" y="66"/>
                </a:cubicBezTo>
                <a:cubicBezTo>
                  <a:pt x="123" y="66"/>
                  <a:pt x="123" y="66"/>
                  <a:pt x="123" y="66"/>
                </a:cubicBezTo>
                <a:cubicBezTo>
                  <a:pt x="124" y="66"/>
                  <a:pt x="124" y="66"/>
                  <a:pt x="124" y="66"/>
                </a:cubicBezTo>
                <a:cubicBezTo>
                  <a:pt x="125" y="66"/>
                  <a:pt x="125" y="66"/>
                  <a:pt x="125" y="66"/>
                </a:cubicBezTo>
                <a:cubicBezTo>
                  <a:pt x="125" y="66"/>
                  <a:pt x="126" y="66"/>
                  <a:pt x="127" y="66"/>
                </a:cubicBezTo>
                <a:cubicBezTo>
                  <a:pt x="127" y="66"/>
                  <a:pt x="128" y="66"/>
                  <a:pt x="128" y="66"/>
                </a:cubicBezTo>
                <a:cubicBezTo>
                  <a:pt x="129" y="66"/>
                  <a:pt x="130" y="66"/>
                  <a:pt x="130" y="66"/>
                </a:cubicBezTo>
                <a:cubicBezTo>
                  <a:pt x="131" y="66"/>
                  <a:pt x="132" y="66"/>
                  <a:pt x="133" y="66"/>
                </a:cubicBezTo>
                <a:cubicBezTo>
                  <a:pt x="133" y="66"/>
                  <a:pt x="134" y="66"/>
                  <a:pt x="135" y="66"/>
                </a:cubicBezTo>
                <a:cubicBezTo>
                  <a:pt x="135" y="66"/>
                  <a:pt x="135" y="66"/>
                  <a:pt x="135" y="66"/>
                </a:cubicBezTo>
                <a:cubicBezTo>
                  <a:pt x="135" y="66"/>
                  <a:pt x="136" y="66"/>
                  <a:pt x="136" y="66"/>
                </a:cubicBezTo>
                <a:cubicBezTo>
                  <a:pt x="137" y="66"/>
                  <a:pt x="137" y="66"/>
                  <a:pt x="137" y="66"/>
                </a:cubicBezTo>
                <a:cubicBezTo>
                  <a:pt x="138" y="66"/>
                  <a:pt x="138" y="66"/>
                  <a:pt x="138" y="66"/>
                </a:cubicBezTo>
                <a:cubicBezTo>
                  <a:pt x="139" y="66"/>
                  <a:pt x="139" y="66"/>
                  <a:pt x="139" y="66"/>
                </a:cubicBezTo>
                <a:cubicBezTo>
                  <a:pt x="139" y="66"/>
                  <a:pt x="140" y="66"/>
                  <a:pt x="140" y="66"/>
                </a:cubicBezTo>
                <a:cubicBezTo>
                  <a:pt x="143" y="66"/>
                  <a:pt x="146" y="66"/>
                  <a:pt x="149" y="66"/>
                </a:cubicBezTo>
                <a:cubicBezTo>
                  <a:pt x="150" y="66"/>
                  <a:pt x="150" y="66"/>
                  <a:pt x="151" y="67"/>
                </a:cubicBezTo>
                <a:cubicBezTo>
                  <a:pt x="153" y="67"/>
                  <a:pt x="155" y="67"/>
                  <a:pt x="158" y="67"/>
                </a:cubicBezTo>
                <a:cubicBezTo>
                  <a:pt x="158" y="67"/>
                  <a:pt x="159" y="67"/>
                  <a:pt x="160" y="68"/>
                </a:cubicBezTo>
                <a:cubicBezTo>
                  <a:pt x="163" y="68"/>
                  <a:pt x="166" y="68"/>
                  <a:pt x="168" y="69"/>
                </a:cubicBezTo>
                <a:cubicBezTo>
                  <a:pt x="169" y="69"/>
                  <a:pt x="169" y="69"/>
                  <a:pt x="169" y="69"/>
                </a:cubicBezTo>
                <a:cubicBezTo>
                  <a:pt x="172" y="70"/>
                  <a:pt x="176" y="70"/>
                  <a:pt x="179" y="71"/>
                </a:cubicBezTo>
                <a:cubicBezTo>
                  <a:pt x="179" y="71"/>
                  <a:pt x="180" y="71"/>
                  <a:pt x="180" y="72"/>
                </a:cubicBezTo>
                <a:cubicBezTo>
                  <a:pt x="181" y="72"/>
                  <a:pt x="181" y="72"/>
                  <a:pt x="182" y="72"/>
                </a:cubicBezTo>
                <a:cubicBezTo>
                  <a:pt x="182" y="72"/>
                  <a:pt x="183" y="72"/>
                  <a:pt x="183" y="72"/>
                </a:cubicBezTo>
                <a:cubicBezTo>
                  <a:pt x="183" y="72"/>
                  <a:pt x="184" y="72"/>
                  <a:pt x="184" y="73"/>
                </a:cubicBezTo>
                <a:cubicBezTo>
                  <a:pt x="185" y="73"/>
                  <a:pt x="185" y="73"/>
                  <a:pt x="185" y="73"/>
                </a:cubicBezTo>
                <a:cubicBezTo>
                  <a:pt x="186" y="73"/>
                  <a:pt x="186" y="73"/>
                  <a:pt x="186" y="73"/>
                </a:cubicBezTo>
                <a:cubicBezTo>
                  <a:pt x="187" y="73"/>
                  <a:pt x="187" y="73"/>
                  <a:pt x="187" y="73"/>
                </a:cubicBezTo>
                <a:cubicBezTo>
                  <a:pt x="188" y="74"/>
                  <a:pt x="188" y="74"/>
                  <a:pt x="188" y="74"/>
                </a:cubicBezTo>
                <a:cubicBezTo>
                  <a:pt x="188" y="74"/>
                  <a:pt x="189" y="74"/>
                  <a:pt x="189" y="74"/>
                </a:cubicBezTo>
                <a:cubicBezTo>
                  <a:pt x="189" y="74"/>
                  <a:pt x="190" y="74"/>
                  <a:pt x="190" y="75"/>
                </a:cubicBezTo>
                <a:cubicBezTo>
                  <a:pt x="191" y="75"/>
                  <a:pt x="191" y="75"/>
                  <a:pt x="192" y="75"/>
                </a:cubicBezTo>
                <a:cubicBezTo>
                  <a:pt x="193" y="75"/>
                  <a:pt x="193" y="76"/>
                  <a:pt x="194" y="76"/>
                </a:cubicBezTo>
                <a:cubicBezTo>
                  <a:pt x="196" y="77"/>
                  <a:pt x="199" y="78"/>
                  <a:pt x="201" y="79"/>
                </a:cubicBezTo>
                <a:cubicBezTo>
                  <a:pt x="204" y="80"/>
                  <a:pt x="206" y="81"/>
                  <a:pt x="209" y="82"/>
                </a:cubicBezTo>
                <a:cubicBezTo>
                  <a:pt x="211" y="83"/>
                  <a:pt x="214" y="84"/>
                  <a:pt x="216" y="86"/>
                </a:cubicBezTo>
                <a:cubicBezTo>
                  <a:pt x="219" y="87"/>
                  <a:pt x="221" y="88"/>
                  <a:pt x="223" y="90"/>
                </a:cubicBezTo>
                <a:cubicBezTo>
                  <a:pt x="224" y="90"/>
                  <a:pt x="224" y="90"/>
                  <a:pt x="225" y="91"/>
                </a:cubicBezTo>
                <a:cubicBezTo>
                  <a:pt x="225" y="91"/>
                  <a:pt x="225" y="91"/>
                  <a:pt x="226" y="91"/>
                </a:cubicBezTo>
                <a:cubicBezTo>
                  <a:pt x="226" y="92"/>
                  <a:pt x="227" y="92"/>
                  <a:pt x="228" y="93"/>
                </a:cubicBezTo>
                <a:cubicBezTo>
                  <a:pt x="228" y="93"/>
                  <a:pt x="229" y="94"/>
                  <a:pt x="230" y="94"/>
                </a:cubicBezTo>
                <a:cubicBezTo>
                  <a:pt x="231" y="95"/>
                  <a:pt x="231" y="95"/>
                  <a:pt x="231" y="95"/>
                </a:cubicBezTo>
                <a:cubicBezTo>
                  <a:pt x="231" y="95"/>
                  <a:pt x="231" y="95"/>
                  <a:pt x="232" y="96"/>
                </a:cubicBezTo>
                <a:cubicBezTo>
                  <a:pt x="232" y="96"/>
                  <a:pt x="233" y="96"/>
                  <a:pt x="234" y="97"/>
                </a:cubicBezTo>
                <a:cubicBezTo>
                  <a:pt x="234" y="97"/>
                  <a:pt x="235" y="98"/>
                  <a:pt x="236" y="99"/>
                </a:cubicBezTo>
                <a:cubicBezTo>
                  <a:pt x="237" y="99"/>
                  <a:pt x="237" y="99"/>
                  <a:pt x="237" y="99"/>
                </a:cubicBezTo>
                <a:cubicBezTo>
                  <a:pt x="237" y="99"/>
                  <a:pt x="237" y="100"/>
                  <a:pt x="238" y="100"/>
                </a:cubicBezTo>
                <a:cubicBezTo>
                  <a:pt x="238" y="101"/>
                  <a:pt x="239" y="101"/>
                  <a:pt x="240" y="102"/>
                </a:cubicBezTo>
                <a:cubicBezTo>
                  <a:pt x="241" y="103"/>
                  <a:pt x="242" y="104"/>
                  <a:pt x="244" y="106"/>
                </a:cubicBezTo>
                <a:cubicBezTo>
                  <a:pt x="244" y="106"/>
                  <a:pt x="244" y="106"/>
                  <a:pt x="245" y="106"/>
                </a:cubicBezTo>
                <a:cubicBezTo>
                  <a:pt x="245" y="107"/>
                  <a:pt x="246" y="107"/>
                  <a:pt x="247" y="108"/>
                </a:cubicBezTo>
                <a:cubicBezTo>
                  <a:pt x="248" y="109"/>
                  <a:pt x="249" y="111"/>
                  <a:pt x="251" y="113"/>
                </a:cubicBezTo>
                <a:cubicBezTo>
                  <a:pt x="252" y="115"/>
                  <a:pt x="255" y="117"/>
                  <a:pt x="258" y="121"/>
                </a:cubicBezTo>
                <a:cubicBezTo>
                  <a:pt x="258" y="122"/>
                  <a:pt x="258" y="122"/>
                  <a:pt x="258" y="122"/>
                </a:cubicBezTo>
                <a:cubicBezTo>
                  <a:pt x="259" y="123"/>
                  <a:pt x="259" y="123"/>
                  <a:pt x="259" y="123"/>
                </a:cubicBezTo>
                <a:cubicBezTo>
                  <a:pt x="259" y="123"/>
                  <a:pt x="260" y="123"/>
                  <a:pt x="260" y="124"/>
                </a:cubicBezTo>
                <a:cubicBezTo>
                  <a:pt x="260" y="124"/>
                  <a:pt x="261" y="125"/>
                  <a:pt x="261" y="126"/>
                </a:cubicBezTo>
                <a:cubicBezTo>
                  <a:pt x="262" y="126"/>
                  <a:pt x="262" y="126"/>
                  <a:pt x="262" y="127"/>
                </a:cubicBezTo>
                <a:cubicBezTo>
                  <a:pt x="262" y="127"/>
                  <a:pt x="263" y="128"/>
                  <a:pt x="263" y="128"/>
                </a:cubicBezTo>
                <a:cubicBezTo>
                  <a:pt x="263" y="128"/>
                  <a:pt x="263" y="129"/>
                  <a:pt x="264" y="129"/>
                </a:cubicBezTo>
                <a:cubicBezTo>
                  <a:pt x="264" y="130"/>
                  <a:pt x="264" y="130"/>
                  <a:pt x="264" y="131"/>
                </a:cubicBezTo>
                <a:cubicBezTo>
                  <a:pt x="265" y="132"/>
                  <a:pt x="266" y="134"/>
                  <a:pt x="267" y="136"/>
                </a:cubicBezTo>
                <a:cubicBezTo>
                  <a:pt x="268" y="137"/>
                  <a:pt x="269" y="139"/>
                  <a:pt x="270" y="141"/>
                </a:cubicBezTo>
                <a:cubicBezTo>
                  <a:pt x="271" y="143"/>
                  <a:pt x="271" y="145"/>
                  <a:pt x="272" y="146"/>
                </a:cubicBezTo>
                <a:cubicBezTo>
                  <a:pt x="273" y="148"/>
                  <a:pt x="273" y="150"/>
                  <a:pt x="274" y="152"/>
                </a:cubicBezTo>
                <a:cubicBezTo>
                  <a:pt x="275" y="154"/>
                  <a:pt x="275" y="157"/>
                  <a:pt x="276" y="159"/>
                </a:cubicBezTo>
                <a:cubicBezTo>
                  <a:pt x="276" y="162"/>
                  <a:pt x="277" y="164"/>
                  <a:pt x="277" y="167"/>
                </a:cubicBezTo>
                <a:cubicBezTo>
                  <a:pt x="277" y="170"/>
                  <a:pt x="278" y="172"/>
                  <a:pt x="278" y="175"/>
                </a:cubicBezTo>
                <a:cubicBezTo>
                  <a:pt x="278" y="177"/>
                  <a:pt x="278" y="180"/>
                  <a:pt x="278" y="183"/>
                </a:cubicBezTo>
                <a:cubicBezTo>
                  <a:pt x="279" y="161"/>
                  <a:pt x="280" y="139"/>
                  <a:pt x="282" y="118"/>
                </a:cubicBezTo>
                <a:cubicBezTo>
                  <a:pt x="282" y="115"/>
                  <a:pt x="282" y="112"/>
                  <a:pt x="282" y="110"/>
                </a:cubicBezTo>
                <a:cubicBezTo>
                  <a:pt x="282" y="107"/>
                  <a:pt x="282" y="105"/>
                  <a:pt x="281" y="10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6"/>
          <p:cNvSpPr>
            <a:spLocks/>
          </p:cNvSpPr>
          <p:nvPr/>
        </p:nvSpPr>
        <p:spPr bwMode="auto">
          <a:xfrm>
            <a:off x="4580215" y="3942336"/>
            <a:ext cx="8711" cy="162613"/>
          </a:xfrm>
          <a:custGeom>
            <a:avLst/>
            <a:gdLst>
              <a:gd name="T0" fmla="*/ 4 w 4"/>
              <a:gd name="T1" fmla="*/ 3 h 68"/>
              <a:gd name="T2" fmla="*/ 0 w 4"/>
              <a:gd name="T3" fmla="*/ 68 h 68"/>
              <a:gd name="T4" fmla="*/ 0 w 4"/>
              <a:gd name="T5" fmla="*/ 67 h 68"/>
              <a:gd name="T6" fmla="*/ 0 w 4"/>
              <a:gd name="T7" fmla="*/ 66 h 68"/>
              <a:gd name="T8" fmla="*/ 0 w 4"/>
              <a:gd name="T9" fmla="*/ 65 h 68"/>
              <a:gd name="T10" fmla="*/ 0 w 4"/>
              <a:gd name="T11" fmla="*/ 64 h 68"/>
              <a:gd name="T12" fmla="*/ 4 w 4"/>
              <a:gd name="T13" fmla="*/ 0 h 68"/>
              <a:gd name="T14" fmla="*/ 4 w 4"/>
              <a:gd name="T15" fmla="*/ 0 h 68"/>
              <a:gd name="T16" fmla="*/ 4 w 4"/>
              <a:gd name="T17" fmla="*/ 1 h 68"/>
              <a:gd name="T18" fmla="*/ 4 w 4"/>
              <a:gd name="T19" fmla="*/ 2 h 68"/>
              <a:gd name="T20" fmla="*/ 4 w 4"/>
              <a:gd name="T21"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8">
                <a:moveTo>
                  <a:pt x="4" y="3"/>
                </a:moveTo>
                <a:cubicBezTo>
                  <a:pt x="0" y="68"/>
                  <a:pt x="0" y="68"/>
                  <a:pt x="0" y="68"/>
                </a:cubicBezTo>
                <a:cubicBezTo>
                  <a:pt x="0" y="68"/>
                  <a:pt x="0" y="67"/>
                  <a:pt x="0" y="67"/>
                </a:cubicBezTo>
                <a:cubicBezTo>
                  <a:pt x="0" y="66"/>
                  <a:pt x="0" y="66"/>
                  <a:pt x="0" y="66"/>
                </a:cubicBezTo>
                <a:cubicBezTo>
                  <a:pt x="0" y="65"/>
                  <a:pt x="0" y="65"/>
                  <a:pt x="0" y="65"/>
                </a:cubicBezTo>
                <a:cubicBezTo>
                  <a:pt x="0" y="64"/>
                  <a:pt x="0" y="64"/>
                  <a:pt x="0" y="64"/>
                </a:cubicBezTo>
                <a:cubicBezTo>
                  <a:pt x="4" y="0"/>
                  <a:pt x="4" y="0"/>
                  <a:pt x="4" y="0"/>
                </a:cubicBezTo>
                <a:cubicBezTo>
                  <a:pt x="4" y="0"/>
                  <a:pt x="4" y="0"/>
                  <a:pt x="4" y="0"/>
                </a:cubicBezTo>
                <a:cubicBezTo>
                  <a:pt x="4" y="1"/>
                  <a:pt x="4" y="1"/>
                  <a:pt x="4" y="1"/>
                </a:cubicBezTo>
                <a:cubicBezTo>
                  <a:pt x="4" y="1"/>
                  <a:pt x="4" y="2"/>
                  <a:pt x="4" y="2"/>
                </a:cubicBezTo>
                <a:cubicBezTo>
                  <a:pt x="4" y="3"/>
                  <a:pt x="4" y="3"/>
                  <a:pt x="4" y="3"/>
                </a:cubicBezTo>
              </a:path>
            </a:pathLst>
          </a:custGeom>
          <a:solidFill>
            <a:srgbClr val="7E0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7"/>
          <p:cNvSpPr>
            <a:spLocks/>
          </p:cNvSpPr>
          <p:nvPr/>
        </p:nvSpPr>
        <p:spPr bwMode="auto">
          <a:xfrm>
            <a:off x="4567951" y="3699577"/>
            <a:ext cx="711432" cy="477676"/>
          </a:xfrm>
          <a:custGeom>
            <a:avLst/>
            <a:gdLst>
              <a:gd name="T0" fmla="*/ 296 w 299"/>
              <a:gd name="T1" fmla="*/ 13 h 201"/>
              <a:gd name="T2" fmla="*/ 292 w 299"/>
              <a:gd name="T3" fmla="*/ 24 h 201"/>
              <a:gd name="T4" fmla="*/ 286 w 299"/>
              <a:gd name="T5" fmla="*/ 34 h 201"/>
              <a:gd name="T6" fmla="*/ 279 w 299"/>
              <a:gd name="T7" fmla="*/ 43 h 201"/>
              <a:gd name="T8" fmla="*/ 270 w 299"/>
              <a:gd name="T9" fmla="*/ 52 h 201"/>
              <a:gd name="T10" fmla="*/ 259 w 299"/>
              <a:gd name="T11" fmla="*/ 59 h 201"/>
              <a:gd name="T12" fmla="*/ 249 w 299"/>
              <a:gd name="T13" fmla="*/ 65 h 201"/>
              <a:gd name="T14" fmla="*/ 75 w 299"/>
              <a:gd name="T15" fmla="*/ 128 h 201"/>
              <a:gd name="T16" fmla="*/ 67 w 299"/>
              <a:gd name="T17" fmla="*/ 131 h 201"/>
              <a:gd name="T18" fmla="*/ 65 w 299"/>
              <a:gd name="T19" fmla="*/ 131 h 201"/>
              <a:gd name="T20" fmla="*/ 62 w 299"/>
              <a:gd name="T21" fmla="*/ 132 h 201"/>
              <a:gd name="T22" fmla="*/ 60 w 299"/>
              <a:gd name="T23" fmla="*/ 133 h 201"/>
              <a:gd name="T24" fmla="*/ 54 w 299"/>
              <a:gd name="T25" fmla="*/ 134 h 201"/>
              <a:gd name="T26" fmla="*/ 50 w 299"/>
              <a:gd name="T27" fmla="*/ 135 h 201"/>
              <a:gd name="T28" fmla="*/ 44 w 299"/>
              <a:gd name="T29" fmla="*/ 136 h 201"/>
              <a:gd name="T30" fmla="*/ 37 w 299"/>
              <a:gd name="T31" fmla="*/ 137 h 201"/>
              <a:gd name="T32" fmla="*/ 33 w 299"/>
              <a:gd name="T33" fmla="*/ 137 h 201"/>
              <a:gd name="T34" fmla="*/ 28 w 299"/>
              <a:gd name="T35" fmla="*/ 136 h 201"/>
              <a:gd name="T36" fmla="*/ 24 w 299"/>
              <a:gd name="T37" fmla="*/ 135 h 201"/>
              <a:gd name="T38" fmla="*/ 16 w 299"/>
              <a:gd name="T39" fmla="*/ 132 h 201"/>
              <a:gd name="T40" fmla="*/ 12 w 299"/>
              <a:gd name="T41" fmla="*/ 130 h 201"/>
              <a:gd name="T42" fmla="*/ 10 w 299"/>
              <a:gd name="T43" fmla="*/ 126 h 201"/>
              <a:gd name="T44" fmla="*/ 8 w 299"/>
              <a:gd name="T45" fmla="*/ 123 h 201"/>
              <a:gd name="T46" fmla="*/ 5 w 299"/>
              <a:gd name="T47" fmla="*/ 118 h 201"/>
              <a:gd name="T48" fmla="*/ 4 w 299"/>
              <a:gd name="T49" fmla="*/ 113 h 201"/>
              <a:gd name="T50" fmla="*/ 4 w 299"/>
              <a:gd name="T51" fmla="*/ 108 h 201"/>
              <a:gd name="T52" fmla="*/ 0 w 299"/>
              <a:gd name="T53" fmla="*/ 171 h 201"/>
              <a:gd name="T54" fmla="*/ 0 w 299"/>
              <a:gd name="T55" fmla="*/ 176 h 201"/>
              <a:gd name="T56" fmla="*/ 1 w 299"/>
              <a:gd name="T57" fmla="*/ 181 h 201"/>
              <a:gd name="T58" fmla="*/ 3 w 299"/>
              <a:gd name="T59" fmla="*/ 187 h 201"/>
              <a:gd name="T60" fmla="*/ 5 w 299"/>
              <a:gd name="T61" fmla="*/ 190 h 201"/>
              <a:gd name="T62" fmla="*/ 8 w 299"/>
              <a:gd name="T63" fmla="*/ 194 h 201"/>
              <a:gd name="T64" fmla="*/ 11 w 299"/>
              <a:gd name="T65" fmla="*/ 196 h 201"/>
              <a:gd name="T66" fmla="*/ 19 w 299"/>
              <a:gd name="T67" fmla="*/ 200 h 201"/>
              <a:gd name="T68" fmla="*/ 20 w 299"/>
              <a:gd name="T69" fmla="*/ 200 h 201"/>
              <a:gd name="T70" fmla="*/ 22 w 299"/>
              <a:gd name="T71" fmla="*/ 200 h 201"/>
              <a:gd name="T72" fmla="*/ 24 w 299"/>
              <a:gd name="T73" fmla="*/ 201 h 201"/>
              <a:gd name="T74" fmla="*/ 26 w 299"/>
              <a:gd name="T75" fmla="*/ 201 h 201"/>
              <a:gd name="T76" fmla="*/ 28 w 299"/>
              <a:gd name="T77" fmla="*/ 201 h 201"/>
              <a:gd name="T78" fmla="*/ 29 w 299"/>
              <a:gd name="T79" fmla="*/ 201 h 201"/>
              <a:gd name="T80" fmla="*/ 30 w 299"/>
              <a:gd name="T81" fmla="*/ 201 h 201"/>
              <a:gd name="T82" fmla="*/ 31 w 299"/>
              <a:gd name="T83" fmla="*/ 201 h 201"/>
              <a:gd name="T84" fmla="*/ 37 w 299"/>
              <a:gd name="T85" fmla="*/ 201 h 201"/>
              <a:gd name="T86" fmla="*/ 43 w 299"/>
              <a:gd name="T87" fmla="*/ 200 h 201"/>
              <a:gd name="T88" fmla="*/ 48 w 299"/>
              <a:gd name="T89" fmla="*/ 199 h 201"/>
              <a:gd name="T90" fmla="*/ 53 w 299"/>
              <a:gd name="T91" fmla="*/ 198 h 201"/>
              <a:gd name="T92" fmla="*/ 57 w 299"/>
              <a:gd name="T93" fmla="*/ 197 h 201"/>
              <a:gd name="T94" fmla="*/ 60 w 299"/>
              <a:gd name="T95" fmla="*/ 196 h 201"/>
              <a:gd name="T96" fmla="*/ 63 w 299"/>
              <a:gd name="T97" fmla="*/ 195 h 201"/>
              <a:gd name="T98" fmla="*/ 70 w 299"/>
              <a:gd name="T99" fmla="*/ 193 h 201"/>
              <a:gd name="T100" fmla="*/ 238 w 299"/>
              <a:gd name="T101" fmla="*/ 132 h 201"/>
              <a:gd name="T102" fmla="*/ 245 w 299"/>
              <a:gd name="T103" fmla="*/ 128 h 201"/>
              <a:gd name="T104" fmla="*/ 252 w 299"/>
              <a:gd name="T105" fmla="*/ 124 h 201"/>
              <a:gd name="T106" fmla="*/ 260 w 299"/>
              <a:gd name="T107" fmla="*/ 118 h 201"/>
              <a:gd name="T108" fmla="*/ 267 w 299"/>
              <a:gd name="T109" fmla="*/ 112 h 201"/>
              <a:gd name="T110" fmla="*/ 273 w 299"/>
              <a:gd name="T111" fmla="*/ 106 h 201"/>
              <a:gd name="T112" fmla="*/ 278 w 299"/>
              <a:gd name="T113" fmla="*/ 100 h 201"/>
              <a:gd name="T114" fmla="*/ 284 w 299"/>
              <a:gd name="T115" fmla="*/ 91 h 201"/>
              <a:gd name="T116" fmla="*/ 286 w 299"/>
              <a:gd name="T117" fmla="*/ 86 h 201"/>
              <a:gd name="T118" fmla="*/ 289 w 299"/>
              <a:gd name="T119" fmla="*/ 79 h 201"/>
              <a:gd name="T120" fmla="*/ 291 w 299"/>
              <a:gd name="T121" fmla="*/ 72 h 201"/>
              <a:gd name="T122" fmla="*/ 292 w 299"/>
              <a:gd name="T123" fmla="*/ 66 h 201"/>
              <a:gd name="T124" fmla="*/ 298 w 299"/>
              <a:gd name="T125" fmla="*/ 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 h="201">
                <a:moveTo>
                  <a:pt x="298" y="4"/>
                </a:moveTo>
                <a:cubicBezTo>
                  <a:pt x="298" y="5"/>
                  <a:pt x="298" y="6"/>
                  <a:pt x="298" y="7"/>
                </a:cubicBezTo>
                <a:cubicBezTo>
                  <a:pt x="298" y="8"/>
                  <a:pt x="297" y="9"/>
                  <a:pt x="297" y="10"/>
                </a:cubicBezTo>
                <a:cubicBezTo>
                  <a:pt x="297" y="11"/>
                  <a:pt x="297" y="12"/>
                  <a:pt x="296" y="13"/>
                </a:cubicBezTo>
                <a:cubicBezTo>
                  <a:pt x="296" y="13"/>
                  <a:pt x="296" y="14"/>
                  <a:pt x="296" y="15"/>
                </a:cubicBezTo>
                <a:cubicBezTo>
                  <a:pt x="295" y="16"/>
                  <a:pt x="295" y="17"/>
                  <a:pt x="294" y="18"/>
                </a:cubicBezTo>
                <a:cubicBezTo>
                  <a:pt x="294" y="19"/>
                  <a:pt x="294" y="20"/>
                  <a:pt x="293" y="21"/>
                </a:cubicBezTo>
                <a:cubicBezTo>
                  <a:pt x="293" y="22"/>
                  <a:pt x="293" y="23"/>
                  <a:pt x="292" y="24"/>
                </a:cubicBezTo>
                <a:cubicBezTo>
                  <a:pt x="292" y="24"/>
                  <a:pt x="291" y="25"/>
                  <a:pt x="291" y="26"/>
                </a:cubicBezTo>
                <a:cubicBezTo>
                  <a:pt x="290" y="27"/>
                  <a:pt x="290" y="28"/>
                  <a:pt x="289" y="29"/>
                </a:cubicBezTo>
                <a:cubicBezTo>
                  <a:pt x="289" y="29"/>
                  <a:pt x="288" y="30"/>
                  <a:pt x="288" y="31"/>
                </a:cubicBezTo>
                <a:cubicBezTo>
                  <a:pt x="287" y="32"/>
                  <a:pt x="287" y="33"/>
                  <a:pt x="286" y="34"/>
                </a:cubicBezTo>
                <a:cubicBezTo>
                  <a:pt x="286" y="34"/>
                  <a:pt x="285" y="35"/>
                  <a:pt x="285" y="36"/>
                </a:cubicBezTo>
                <a:cubicBezTo>
                  <a:pt x="284" y="37"/>
                  <a:pt x="283" y="38"/>
                  <a:pt x="283" y="38"/>
                </a:cubicBezTo>
                <a:cubicBezTo>
                  <a:pt x="282" y="39"/>
                  <a:pt x="281" y="40"/>
                  <a:pt x="281" y="41"/>
                </a:cubicBezTo>
                <a:cubicBezTo>
                  <a:pt x="280" y="42"/>
                  <a:pt x="279" y="42"/>
                  <a:pt x="279" y="43"/>
                </a:cubicBezTo>
                <a:cubicBezTo>
                  <a:pt x="278" y="44"/>
                  <a:pt x="277" y="45"/>
                  <a:pt x="277" y="45"/>
                </a:cubicBezTo>
                <a:cubicBezTo>
                  <a:pt x="276" y="46"/>
                  <a:pt x="275" y="47"/>
                  <a:pt x="274" y="48"/>
                </a:cubicBezTo>
                <a:cubicBezTo>
                  <a:pt x="274" y="48"/>
                  <a:pt x="273" y="49"/>
                  <a:pt x="272" y="50"/>
                </a:cubicBezTo>
                <a:cubicBezTo>
                  <a:pt x="271" y="50"/>
                  <a:pt x="270" y="51"/>
                  <a:pt x="270" y="52"/>
                </a:cubicBezTo>
                <a:cubicBezTo>
                  <a:pt x="269" y="52"/>
                  <a:pt x="268" y="53"/>
                  <a:pt x="267" y="54"/>
                </a:cubicBezTo>
                <a:cubicBezTo>
                  <a:pt x="266" y="54"/>
                  <a:pt x="265" y="55"/>
                  <a:pt x="264" y="56"/>
                </a:cubicBezTo>
                <a:cubicBezTo>
                  <a:pt x="264" y="56"/>
                  <a:pt x="263" y="57"/>
                  <a:pt x="262" y="58"/>
                </a:cubicBezTo>
                <a:cubicBezTo>
                  <a:pt x="261" y="58"/>
                  <a:pt x="260" y="59"/>
                  <a:pt x="259" y="59"/>
                </a:cubicBezTo>
                <a:cubicBezTo>
                  <a:pt x="258" y="60"/>
                  <a:pt x="257" y="61"/>
                  <a:pt x="256" y="61"/>
                </a:cubicBezTo>
                <a:cubicBezTo>
                  <a:pt x="256" y="61"/>
                  <a:pt x="255" y="62"/>
                  <a:pt x="255" y="62"/>
                </a:cubicBezTo>
                <a:cubicBezTo>
                  <a:pt x="253" y="63"/>
                  <a:pt x="252" y="63"/>
                  <a:pt x="251" y="64"/>
                </a:cubicBezTo>
                <a:cubicBezTo>
                  <a:pt x="250" y="64"/>
                  <a:pt x="249" y="65"/>
                  <a:pt x="249" y="65"/>
                </a:cubicBezTo>
                <a:cubicBezTo>
                  <a:pt x="247" y="66"/>
                  <a:pt x="246" y="66"/>
                  <a:pt x="245" y="67"/>
                </a:cubicBezTo>
                <a:cubicBezTo>
                  <a:pt x="244" y="67"/>
                  <a:pt x="243" y="68"/>
                  <a:pt x="243" y="68"/>
                </a:cubicBezTo>
                <a:cubicBezTo>
                  <a:pt x="241" y="69"/>
                  <a:pt x="239" y="69"/>
                  <a:pt x="237" y="70"/>
                </a:cubicBezTo>
                <a:cubicBezTo>
                  <a:pt x="75" y="128"/>
                  <a:pt x="75" y="128"/>
                  <a:pt x="75" y="128"/>
                </a:cubicBezTo>
                <a:cubicBezTo>
                  <a:pt x="74" y="128"/>
                  <a:pt x="73" y="129"/>
                  <a:pt x="73" y="129"/>
                </a:cubicBezTo>
                <a:cubicBezTo>
                  <a:pt x="72" y="129"/>
                  <a:pt x="71" y="129"/>
                  <a:pt x="71" y="129"/>
                </a:cubicBezTo>
                <a:cubicBezTo>
                  <a:pt x="70" y="130"/>
                  <a:pt x="70" y="130"/>
                  <a:pt x="69" y="130"/>
                </a:cubicBezTo>
                <a:cubicBezTo>
                  <a:pt x="68" y="130"/>
                  <a:pt x="68" y="130"/>
                  <a:pt x="67" y="131"/>
                </a:cubicBezTo>
                <a:cubicBezTo>
                  <a:pt x="67" y="131"/>
                  <a:pt x="66" y="131"/>
                  <a:pt x="66" y="131"/>
                </a:cubicBezTo>
                <a:cubicBezTo>
                  <a:pt x="66" y="131"/>
                  <a:pt x="66" y="131"/>
                  <a:pt x="66" y="131"/>
                </a:cubicBezTo>
                <a:cubicBezTo>
                  <a:pt x="65" y="131"/>
                  <a:pt x="65" y="131"/>
                  <a:pt x="65" y="131"/>
                </a:cubicBezTo>
                <a:cubicBezTo>
                  <a:pt x="65" y="131"/>
                  <a:pt x="65" y="131"/>
                  <a:pt x="65" y="131"/>
                </a:cubicBezTo>
                <a:cubicBezTo>
                  <a:pt x="65" y="131"/>
                  <a:pt x="65" y="131"/>
                  <a:pt x="65" y="131"/>
                </a:cubicBezTo>
                <a:cubicBezTo>
                  <a:pt x="65" y="131"/>
                  <a:pt x="65" y="131"/>
                  <a:pt x="65" y="131"/>
                </a:cubicBezTo>
                <a:cubicBezTo>
                  <a:pt x="64" y="132"/>
                  <a:pt x="64" y="132"/>
                  <a:pt x="64" y="132"/>
                </a:cubicBezTo>
                <a:cubicBezTo>
                  <a:pt x="63" y="132"/>
                  <a:pt x="63" y="132"/>
                  <a:pt x="62" y="132"/>
                </a:cubicBezTo>
                <a:cubicBezTo>
                  <a:pt x="62" y="132"/>
                  <a:pt x="62" y="132"/>
                  <a:pt x="62" y="132"/>
                </a:cubicBezTo>
                <a:cubicBezTo>
                  <a:pt x="61" y="132"/>
                  <a:pt x="61" y="132"/>
                  <a:pt x="61" y="132"/>
                </a:cubicBezTo>
                <a:cubicBezTo>
                  <a:pt x="61" y="133"/>
                  <a:pt x="61" y="133"/>
                  <a:pt x="61" y="133"/>
                </a:cubicBezTo>
                <a:cubicBezTo>
                  <a:pt x="60" y="133"/>
                  <a:pt x="60" y="133"/>
                  <a:pt x="60" y="133"/>
                </a:cubicBezTo>
                <a:cubicBezTo>
                  <a:pt x="59" y="133"/>
                  <a:pt x="58" y="133"/>
                  <a:pt x="57" y="133"/>
                </a:cubicBezTo>
                <a:cubicBezTo>
                  <a:pt x="57" y="134"/>
                  <a:pt x="56" y="134"/>
                  <a:pt x="56" y="134"/>
                </a:cubicBezTo>
                <a:cubicBezTo>
                  <a:pt x="55" y="134"/>
                  <a:pt x="55" y="134"/>
                  <a:pt x="54" y="134"/>
                </a:cubicBezTo>
                <a:cubicBezTo>
                  <a:pt x="54" y="134"/>
                  <a:pt x="54" y="134"/>
                  <a:pt x="54" y="134"/>
                </a:cubicBezTo>
                <a:cubicBezTo>
                  <a:pt x="53" y="135"/>
                  <a:pt x="53" y="135"/>
                  <a:pt x="53" y="135"/>
                </a:cubicBezTo>
                <a:cubicBezTo>
                  <a:pt x="52" y="135"/>
                  <a:pt x="52" y="135"/>
                  <a:pt x="52" y="135"/>
                </a:cubicBezTo>
                <a:cubicBezTo>
                  <a:pt x="51" y="135"/>
                  <a:pt x="51" y="135"/>
                  <a:pt x="51" y="135"/>
                </a:cubicBezTo>
                <a:cubicBezTo>
                  <a:pt x="50" y="135"/>
                  <a:pt x="50" y="135"/>
                  <a:pt x="50" y="135"/>
                </a:cubicBezTo>
                <a:cubicBezTo>
                  <a:pt x="49" y="135"/>
                  <a:pt x="49" y="135"/>
                  <a:pt x="48" y="135"/>
                </a:cubicBezTo>
                <a:cubicBezTo>
                  <a:pt x="47" y="136"/>
                  <a:pt x="47" y="136"/>
                  <a:pt x="46" y="136"/>
                </a:cubicBezTo>
                <a:cubicBezTo>
                  <a:pt x="46" y="136"/>
                  <a:pt x="46" y="136"/>
                  <a:pt x="45" y="136"/>
                </a:cubicBezTo>
                <a:cubicBezTo>
                  <a:pt x="44" y="136"/>
                  <a:pt x="44" y="136"/>
                  <a:pt x="44" y="136"/>
                </a:cubicBezTo>
                <a:cubicBezTo>
                  <a:pt x="43" y="136"/>
                  <a:pt x="43" y="136"/>
                  <a:pt x="42" y="136"/>
                </a:cubicBezTo>
                <a:cubicBezTo>
                  <a:pt x="41" y="136"/>
                  <a:pt x="40" y="136"/>
                  <a:pt x="40" y="136"/>
                </a:cubicBezTo>
                <a:cubicBezTo>
                  <a:pt x="39" y="136"/>
                  <a:pt x="39" y="137"/>
                  <a:pt x="38" y="137"/>
                </a:cubicBezTo>
                <a:cubicBezTo>
                  <a:pt x="38" y="137"/>
                  <a:pt x="37" y="137"/>
                  <a:pt x="37" y="137"/>
                </a:cubicBezTo>
                <a:cubicBezTo>
                  <a:pt x="36" y="137"/>
                  <a:pt x="35" y="137"/>
                  <a:pt x="35" y="137"/>
                </a:cubicBezTo>
                <a:cubicBezTo>
                  <a:pt x="35" y="137"/>
                  <a:pt x="35" y="137"/>
                  <a:pt x="35" y="137"/>
                </a:cubicBezTo>
                <a:cubicBezTo>
                  <a:pt x="35" y="137"/>
                  <a:pt x="34" y="137"/>
                  <a:pt x="34" y="137"/>
                </a:cubicBezTo>
                <a:cubicBezTo>
                  <a:pt x="33" y="137"/>
                  <a:pt x="33" y="137"/>
                  <a:pt x="33" y="137"/>
                </a:cubicBezTo>
                <a:cubicBezTo>
                  <a:pt x="33" y="137"/>
                  <a:pt x="33" y="137"/>
                  <a:pt x="32" y="137"/>
                </a:cubicBezTo>
                <a:cubicBezTo>
                  <a:pt x="32" y="137"/>
                  <a:pt x="32" y="137"/>
                  <a:pt x="32" y="137"/>
                </a:cubicBezTo>
                <a:cubicBezTo>
                  <a:pt x="32" y="137"/>
                  <a:pt x="31" y="137"/>
                  <a:pt x="31" y="137"/>
                </a:cubicBezTo>
                <a:cubicBezTo>
                  <a:pt x="30" y="136"/>
                  <a:pt x="29" y="136"/>
                  <a:pt x="28" y="136"/>
                </a:cubicBezTo>
                <a:cubicBezTo>
                  <a:pt x="28" y="136"/>
                  <a:pt x="28" y="136"/>
                  <a:pt x="28" y="136"/>
                </a:cubicBezTo>
                <a:cubicBezTo>
                  <a:pt x="28" y="136"/>
                  <a:pt x="27" y="136"/>
                  <a:pt x="26" y="136"/>
                </a:cubicBezTo>
                <a:cubicBezTo>
                  <a:pt x="26" y="136"/>
                  <a:pt x="26" y="136"/>
                  <a:pt x="26" y="136"/>
                </a:cubicBezTo>
                <a:cubicBezTo>
                  <a:pt x="25" y="136"/>
                  <a:pt x="25" y="136"/>
                  <a:pt x="24" y="135"/>
                </a:cubicBezTo>
                <a:cubicBezTo>
                  <a:pt x="24" y="135"/>
                  <a:pt x="24" y="135"/>
                  <a:pt x="24" y="135"/>
                </a:cubicBezTo>
                <a:cubicBezTo>
                  <a:pt x="23" y="135"/>
                  <a:pt x="22" y="135"/>
                  <a:pt x="22" y="135"/>
                </a:cubicBezTo>
                <a:cubicBezTo>
                  <a:pt x="20" y="134"/>
                  <a:pt x="19" y="134"/>
                  <a:pt x="18" y="133"/>
                </a:cubicBezTo>
                <a:cubicBezTo>
                  <a:pt x="17" y="133"/>
                  <a:pt x="17" y="133"/>
                  <a:pt x="16" y="132"/>
                </a:cubicBezTo>
                <a:cubicBezTo>
                  <a:pt x="16" y="132"/>
                  <a:pt x="15" y="132"/>
                  <a:pt x="15" y="132"/>
                </a:cubicBezTo>
                <a:cubicBezTo>
                  <a:pt x="14" y="131"/>
                  <a:pt x="14" y="131"/>
                  <a:pt x="14" y="131"/>
                </a:cubicBezTo>
                <a:cubicBezTo>
                  <a:pt x="13" y="130"/>
                  <a:pt x="13" y="130"/>
                  <a:pt x="13" y="130"/>
                </a:cubicBezTo>
                <a:cubicBezTo>
                  <a:pt x="12" y="130"/>
                  <a:pt x="12" y="130"/>
                  <a:pt x="12" y="130"/>
                </a:cubicBezTo>
                <a:cubicBezTo>
                  <a:pt x="12" y="129"/>
                  <a:pt x="12" y="129"/>
                  <a:pt x="12" y="129"/>
                </a:cubicBezTo>
                <a:cubicBezTo>
                  <a:pt x="11" y="128"/>
                  <a:pt x="11" y="128"/>
                  <a:pt x="11" y="128"/>
                </a:cubicBezTo>
                <a:cubicBezTo>
                  <a:pt x="10" y="127"/>
                  <a:pt x="10" y="127"/>
                  <a:pt x="10" y="127"/>
                </a:cubicBezTo>
                <a:cubicBezTo>
                  <a:pt x="10" y="126"/>
                  <a:pt x="10" y="126"/>
                  <a:pt x="10" y="126"/>
                </a:cubicBezTo>
                <a:cubicBezTo>
                  <a:pt x="9" y="126"/>
                  <a:pt x="9" y="126"/>
                  <a:pt x="9" y="126"/>
                </a:cubicBezTo>
                <a:cubicBezTo>
                  <a:pt x="9" y="125"/>
                  <a:pt x="9" y="125"/>
                  <a:pt x="9" y="125"/>
                </a:cubicBezTo>
                <a:cubicBezTo>
                  <a:pt x="8" y="124"/>
                  <a:pt x="8" y="124"/>
                  <a:pt x="8" y="124"/>
                </a:cubicBezTo>
                <a:cubicBezTo>
                  <a:pt x="8" y="123"/>
                  <a:pt x="8" y="123"/>
                  <a:pt x="8" y="123"/>
                </a:cubicBezTo>
                <a:cubicBezTo>
                  <a:pt x="7" y="122"/>
                  <a:pt x="7" y="122"/>
                  <a:pt x="7" y="122"/>
                </a:cubicBezTo>
                <a:cubicBezTo>
                  <a:pt x="7" y="122"/>
                  <a:pt x="7" y="122"/>
                  <a:pt x="7" y="122"/>
                </a:cubicBezTo>
                <a:cubicBezTo>
                  <a:pt x="6" y="121"/>
                  <a:pt x="6" y="120"/>
                  <a:pt x="6" y="119"/>
                </a:cubicBezTo>
                <a:cubicBezTo>
                  <a:pt x="6" y="119"/>
                  <a:pt x="6" y="118"/>
                  <a:pt x="5" y="118"/>
                </a:cubicBezTo>
                <a:cubicBezTo>
                  <a:pt x="5" y="117"/>
                  <a:pt x="5" y="117"/>
                  <a:pt x="5" y="117"/>
                </a:cubicBezTo>
                <a:cubicBezTo>
                  <a:pt x="5" y="116"/>
                  <a:pt x="5" y="116"/>
                  <a:pt x="5" y="116"/>
                </a:cubicBezTo>
                <a:cubicBezTo>
                  <a:pt x="5" y="115"/>
                  <a:pt x="5" y="115"/>
                  <a:pt x="5" y="114"/>
                </a:cubicBezTo>
                <a:cubicBezTo>
                  <a:pt x="5" y="114"/>
                  <a:pt x="4" y="113"/>
                  <a:pt x="4" y="113"/>
                </a:cubicBezTo>
                <a:cubicBezTo>
                  <a:pt x="4" y="112"/>
                  <a:pt x="4" y="112"/>
                  <a:pt x="4" y="112"/>
                </a:cubicBezTo>
                <a:cubicBezTo>
                  <a:pt x="4" y="111"/>
                  <a:pt x="4" y="111"/>
                  <a:pt x="4" y="111"/>
                </a:cubicBezTo>
                <a:cubicBezTo>
                  <a:pt x="4" y="110"/>
                  <a:pt x="4" y="110"/>
                  <a:pt x="4" y="109"/>
                </a:cubicBezTo>
                <a:cubicBezTo>
                  <a:pt x="4" y="109"/>
                  <a:pt x="4" y="108"/>
                  <a:pt x="4" y="108"/>
                </a:cubicBezTo>
                <a:cubicBezTo>
                  <a:pt x="4" y="108"/>
                  <a:pt x="4" y="107"/>
                  <a:pt x="4" y="107"/>
                </a:cubicBezTo>
                <a:cubicBezTo>
                  <a:pt x="4" y="106"/>
                  <a:pt x="4" y="106"/>
                  <a:pt x="4" y="105"/>
                </a:cubicBezTo>
                <a:cubicBezTo>
                  <a:pt x="0" y="170"/>
                  <a:pt x="0" y="170"/>
                  <a:pt x="0" y="170"/>
                </a:cubicBezTo>
                <a:cubicBezTo>
                  <a:pt x="0" y="171"/>
                  <a:pt x="0" y="171"/>
                  <a:pt x="0" y="171"/>
                </a:cubicBezTo>
                <a:cubicBezTo>
                  <a:pt x="0" y="172"/>
                  <a:pt x="0" y="172"/>
                  <a:pt x="0" y="173"/>
                </a:cubicBezTo>
                <a:cubicBezTo>
                  <a:pt x="0" y="173"/>
                  <a:pt x="0" y="174"/>
                  <a:pt x="0" y="174"/>
                </a:cubicBezTo>
                <a:cubicBezTo>
                  <a:pt x="0" y="174"/>
                  <a:pt x="0" y="175"/>
                  <a:pt x="0" y="175"/>
                </a:cubicBezTo>
                <a:cubicBezTo>
                  <a:pt x="0" y="176"/>
                  <a:pt x="0" y="176"/>
                  <a:pt x="0" y="176"/>
                </a:cubicBezTo>
                <a:cubicBezTo>
                  <a:pt x="0" y="177"/>
                  <a:pt x="0" y="177"/>
                  <a:pt x="0" y="178"/>
                </a:cubicBezTo>
                <a:cubicBezTo>
                  <a:pt x="0" y="178"/>
                  <a:pt x="0" y="178"/>
                  <a:pt x="1" y="179"/>
                </a:cubicBezTo>
                <a:cubicBezTo>
                  <a:pt x="1" y="179"/>
                  <a:pt x="1" y="180"/>
                  <a:pt x="1" y="180"/>
                </a:cubicBezTo>
                <a:cubicBezTo>
                  <a:pt x="1" y="181"/>
                  <a:pt x="1" y="181"/>
                  <a:pt x="1" y="181"/>
                </a:cubicBezTo>
                <a:cubicBezTo>
                  <a:pt x="1" y="182"/>
                  <a:pt x="1" y="182"/>
                  <a:pt x="1" y="182"/>
                </a:cubicBezTo>
                <a:cubicBezTo>
                  <a:pt x="2" y="183"/>
                  <a:pt x="2" y="183"/>
                  <a:pt x="2" y="184"/>
                </a:cubicBezTo>
                <a:cubicBezTo>
                  <a:pt x="2" y="184"/>
                  <a:pt x="2" y="185"/>
                  <a:pt x="3" y="186"/>
                </a:cubicBezTo>
                <a:cubicBezTo>
                  <a:pt x="3" y="187"/>
                  <a:pt x="3" y="187"/>
                  <a:pt x="3" y="187"/>
                </a:cubicBezTo>
                <a:cubicBezTo>
                  <a:pt x="4" y="188"/>
                  <a:pt x="4" y="188"/>
                  <a:pt x="4" y="188"/>
                </a:cubicBezTo>
                <a:cubicBezTo>
                  <a:pt x="4" y="189"/>
                  <a:pt x="4" y="189"/>
                  <a:pt x="4" y="189"/>
                </a:cubicBezTo>
                <a:cubicBezTo>
                  <a:pt x="5" y="190"/>
                  <a:pt x="5" y="190"/>
                  <a:pt x="5" y="190"/>
                </a:cubicBezTo>
                <a:cubicBezTo>
                  <a:pt x="5" y="190"/>
                  <a:pt x="5" y="190"/>
                  <a:pt x="5" y="190"/>
                </a:cubicBezTo>
                <a:cubicBezTo>
                  <a:pt x="6" y="191"/>
                  <a:pt x="6" y="191"/>
                  <a:pt x="6" y="191"/>
                </a:cubicBezTo>
                <a:cubicBezTo>
                  <a:pt x="6" y="192"/>
                  <a:pt x="6" y="192"/>
                  <a:pt x="6" y="192"/>
                </a:cubicBezTo>
                <a:cubicBezTo>
                  <a:pt x="7" y="193"/>
                  <a:pt x="7" y="193"/>
                  <a:pt x="7" y="193"/>
                </a:cubicBezTo>
                <a:cubicBezTo>
                  <a:pt x="8" y="194"/>
                  <a:pt x="8" y="194"/>
                  <a:pt x="8" y="194"/>
                </a:cubicBezTo>
                <a:cubicBezTo>
                  <a:pt x="8" y="194"/>
                  <a:pt x="8" y="194"/>
                  <a:pt x="8" y="194"/>
                </a:cubicBezTo>
                <a:cubicBezTo>
                  <a:pt x="9" y="195"/>
                  <a:pt x="9" y="195"/>
                  <a:pt x="9" y="195"/>
                </a:cubicBezTo>
                <a:cubicBezTo>
                  <a:pt x="10" y="196"/>
                  <a:pt x="10" y="196"/>
                  <a:pt x="10" y="196"/>
                </a:cubicBezTo>
                <a:cubicBezTo>
                  <a:pt x="11" y="196"/>
                  <a:pt x="11" y="196"/>
                  <a:pt x="11" y="196"/>
                </a:cubicBezTo>
                <a:cubicBezTo>
                  <a:pt x="11" y="196"/>
                  <a:pt x="11" y="197"/>
                  <a:pt x="12" y="197"/>
                </a:cubicBezTo>
                <a:cubicBezTo>
                  <a:pt x="12" y="197"/>
                  <a:pt x="13" y="197"/>
                  <a:pt x="14" y="198"/>
                </a:cubicBezTo>
                <a:cubicBezTo>
                  <a:pt x="15" y="198"/>
                  <a:pt x="16" y="199"/>
                  <a:pt x="18" y="199"/>
                </a:cubicBezTo>
                <a:cubicBezTo>
                  <a:pt x="19" y="200"/>
                  <a:pt x="19" y="200"/>
                  <a:pt x="19" y="200"/>
                </a:cubicBezTo>
                <a:cubicBezTo>
                  <a:pt x="19" y="200"/>
                  <a:pt x="19" y="200"/>
                  <a:pt x="19" y="200"/>
                </a:cubicBezTo>
                <a:cubicBezTo>
                  <a:pt x="20" y="200"/>
                  <a:pt x="20" y="200"/>
                  <a:pt x="20" y="200"/>
                </a:cubicBezTo>
                <a:cubicBezTo>
                  <a:pt x="20" y="200"/>
                  <a:pt x="20" y="200"/>
                  <a:pt x="20" y="200"/>
                </a:cubicBezTo>
                <a:cubicBezTo>
                  <a:pt x="20" y="200"/>
                  <a:pt x="20" y="200"/>
                  <a:pt x="20" y="200"/>
                </a:cubicBezTo>
                <a:cubicBezTo>
                  <a:pt x="20" y="200"/>
                  <a:pt x="20" y="200"/>
                  <a:pt x="20" y="200"/>
                </a:cubicBezTo>
                <a:cubicBezTo>
                  <a:pt x="21" y="200"/>
                  <a:pt x="21" y="200"/>
                  <a:pt x="21" y="200"/>
                </a:cubicBezTo>
                <a:cubicBezTo>
                  <a:pt x="22" y="200"/>
                  <a:pt x="22" y="200"/>
                  <a:pt x="22" y="200"/>
                </a:cubicBezTo>
                <a:cubicBezTo>
                  <a:pt x="22" y="200"/>
                  <a:pt x="22" y="200"/>
                  <a:pt x="22" y="200"/>
                </a:cubicBezTo>
                <a:cubicBezTo>
                  <a:pt x="22" y="200"/>
                  <a:pt x="22" y="200"/>
                  <a:pt x="22" y="200"/>
                </a:cubicBezTo>
                <a:cubicBezTo>
                  <a:pt x="23" y="201"/>
                  <a:pt x="23" y="201"/>
                  <a:pt x="23" y="201"/>
                </a:cubicBezTo>
                <a:cubicBezTo>
                  <a:pt x="23" y="201"/>
                  <a:pt x="23" y="201"/>
                  <a:pt x="24" y="201"/>
                </a:cubicBezTo>
                <a:cubicBezTo>
                  <a:pt x="24" y="201"/>
                  <a:pt x="24" y="201"/>
                  <a:pt x="24" y="201"/>
                </a:cubicBezTo>
                <a:cubicBezTo>
                  <a:pt x="24" y="201"/>
                  <a:pt x="24" y="201"/>
                  <a:pt x="24" y="201"/>
                </a:cubicBezTo>
                <a:cubicBezTo>
                  <a:pt x="24" y="201"/>
                  <a:pt x="24" y="201"/>
                  <a:pt x="24" y="201"/>
                </a:cubicBezTo>
                <a:cubicBezTo>
                  <a:pt x="24" y="201"/>
                  <a:pt x="25" y="201"/>
                  <a:pt x="25" y="201"/>
                </a:cubicBezTo>
                <a:cubicBezTo>
                  <a:pt x="26" y="201"/>
                  <a:pt x="26" y="201"/>
                  <a:pt x="26" y="201"/>
                </a:cubicBezTo>
                <a:cubicBezTo>
                  <a:pt x="27" y="201"/>
                  <a:pt x="27" y="201"/>
                  <a:pt x="27" y="201"/>
                </a:cubicBezTo>
                <a:cubicBezTo>
                  <a:pt x="28" y="201"/>
                  <a:pt x="28" y="201"/>
                  <a:pt x="28" y="201"/>
                </a:cubicBezTo>
                <a:cubicBezTo>
                  <a:pt x="28" y="201"/>
                  <a:pt x="28" y="201"/>
                  <a:pt x="28" y="201"/>
                </a:cubicBezTo>
                <a:cubicBezTo>
                  <a:pt x="28" y="201"/>
                  <a:pt x="28" y="201"/>
                  <a:pt x="28" y="201"/>
                </a:cubicBezTo>
                <a:cubicBezTo>
                  <a:pt x="28" y="201"/>
                  <a:pt x="28" y="201"/>
                  <a:pt x="28" y="201"/>
                </a:cubicBezTo>
                <a:cubicBezTo>
                  <a:pt x="28" y="201"/>
                  <a:pt x="28" y="201"/>
                  <a:pt x="28" y="201"/>
                </a:cubicBezTo>
                <a:cubicBezTo>
                  <a:pt x="29" y="201"/>
                  <a:pt x="29" y="201"/>
                  <a:pt x="29" y="201"/>
                </a:cubicBezTo>
                <a:cubicBezTo>
                  <a:pt x="29" y="201"/>
                  <a:pt x="29" y="201"/>
                  <a:pt x="29" y="201"/>
                </a:cubicBezTo>
                <a:cubicBezTo>
                  <a:pt x="29" y="201"/>
                  <a:pt x="29" y="201"/>
                  <a:pt x="29" y="201"/>
                </a:cubicBezTo>
                <a:cubicBezTo>
                  <a:pt x="29" y="201"/>
                  <a:pt x="29" y="201"/>
                  <a:pt x="29" y="201"/>
                </a:cubicBezTo>
                <a:cubicBezTo>
                  <a:pt x="30" y="201"/>
                  <a:pt x="30" y="201"/>
                  <a:pt x="30" y="201"/>
                </a:cubicBezTo>
                <a:cubicBezTo>
                  <a:pt x="30" y="201"/>
                  <a:pt x="30" y="201"/>
                  <a:pt x="30" y="201"/>
                </a:cubicBezTo>
                <a:cubicBezTo>
                  <a:pt x="31" y="201"/>
                  <a:pt x="31" y="201"/>
                  <a:pt x="31" y="201"/>
                </a:cubicBezTo>
                <a:cubicBezTo>
                  <a:pt x="31" y="201"/>
                  <a:pt x="31" y="201"/>
                  <a:pt x="31" y="201"/>
                </a:cubicBezTo>
                <a:cubicBezTo>
                  <a:pt x="31" y="201"/>
                  <a:pt x="31" y="201"/>
                  <a:pt x="31" y="201"/>
                </a:cubicBezTo>
                <a:cubicBezTo>
                  <a:pt x="31" y="201"/>
                  <a:pt x="31" y="201"/>
                  <a:pt x="31" y="201"/>
                </a:cubicBezTo>
                <a:cubicBezTo>
                  <a:pt x="32" y="201"/>
                  <a:pt x="32" y="201"/>
                  <a:pt x="32" y="201"/>
                </a:cubicBezTo>
                <a:cubicBezTo>
                  <a:pt x="33" y="201"/>
                  <a:pt x="33" y="201"/>
                  <a:pt x="34" y="201"/>
                </a:cubicBezTo>
                <a:cubicBezTo>
                  <a:pt x="34" y="201"/>
                  <a:pt x="35" y="201"/>
                  <a:pt x="35" y="201"/>
                </a:cubicBezTo>
                <a:cubicBezTo>
                  <a:pt x="36" y="201"/>
                  <a:pt x="37" y="201"/>
                  <a:pt x="37" y="201"/>
                </a:cubicBezTo>
                <a:cubicBezTo>
                  <a:pt x="38" y="201"/>
                  <a:pt x="39" y="201"/>
                  <a:pt x="40" y="201"/>
                </a:cubicBezTo>
                <a:cubicBezTo>
                  <a:pt x="41" y="200"/>
                  <a:pt x="41" y="200"/>
                  <a:pt x="41" y="200"/>
                </a:cubicBezTo>
                <a:cubicBezTo>
                  <a:pt x="41" y="200"/>
                  <a:pt x="41" y="200"/>
                  <a:pt x="42" y="200"/>
                </a:cubicBezTo>
                <a:cubicBezTo>
                  <a:pt x="42" y="200"/>
                  <a:pt x="43" y="200"/>
                  <a:pt x="43" y="200"/>
                </a:cubicBezTo>
                <a:cubicBezTo>
                  <a:pt x="44" y="200"/>
                  <a:pt x="45" y="200"/>
                  <a:pt x="46" y="200"/>
                </a:cubicBezTo>
                <a:cubicBezTo>
                  <a:pt x="47" y="199"/>
                  <a:pt x="47" y="199"/>
                  <a:pt x="47" y="199"/>
                </a:cubicBezTo>
                <a:cubicBezTo>
                  <a:pt x="47" y="199"/>
                  <a:pt x="47" y="199"/>
                  <a:pt x="47" y="199"/>
                </a:cubicBezTo>
                <a:cubicBezTo>
                  <a:pt x="48" y="199"/>
                  <a:pt x="48" y="199"/>
                  <a:pt x="48" y="199"/>
                </a:cubicBezTo>
                <a:cubicBezTo>
                  <a:pt x="49" y="199"/>
                  <a:pt x="49" y="199"/>
                  <a:pt x="49" y="199"/>
                </a:cubicBezTo>
                <a:cubicBezTo>
                  <a:pt x="50" y="199"/>
                  <a:pt x="50" y="199"/>
                  <a:pt x="50" y="199"/>
                </a:cubicBezTo>
                <a:cubicBezTo>
                  <a:pt x="50" y="199"/>
                  <a:pt x="50" y="199"/>
                  <a:pt x="51" y="198"/>
                </a:cubicBezTo>
                <a:cubicBezTo>
                  <a:pt x="51" y="198"/>
                  <a:pt x="52" y="198"/>
                  <a:pt x="53" y="198"/>
                </a:cubicBezTo>
                <a:cubicBezTo>
                  <a:pt x="53" y="198"/>
                  <a:pt x="54" y="198"/>
                  <a:pt x="55" y="197"/>
                </a:cubicBezTo>
                <a:cubicBezTo>
                  <a:pt x="56" y="197"/>
                  <a:pt x="56" y="197"/>
                  <a:pt x="56" y="197"/>
                </a:cubicBezTo>
                <a:cubicBezTo>
                  <a:pt x="57" y="197"/>
                  <a:pt x="57" y="197"/>
                  <a:pt x="57" y="197"/>
                </a:cubicBezTo>
                <a:cubicBezTo>
                  <a:pt x="57" y="197"/>
                  <a:pt x="57" y="197"/>
                  <a:pt x="57" y="197"/>
                </a:cubicBezTo>
                <a:cubicBezTo>
                  <a:pt x="57" y="197"/>
                  <a:pt x="58" y="197"/>
                  <a:pt x="58" y="196"/>
                </a:cubicBezTo>
                <a:cubicBezTo>
                  <a:pt x="59" y="196"/>
                  <a:pt x="59" y="196"/>
                  <a:pt x="59" y="196"/>
                </a:cubicBezTo>
                <a:cubicBezTo>
                  <a:pt x="59" y="196"/>
                  <a:pt x="59" y="196"/>
                  <a:pt x="59" y="196"/>
                </a:cubicBezTo>
                <a:cubicBezTo>
                  <a:pt x="60" y="196"/>
                  <a:pt x="60" y="196"/>
                  <a:pt x="60" y="196"/>
                </a:cubicBezTo>
                <a:cubicBezTo>
                  <a:pt x="61" y="196"/>
                  <a:pt x="61" y="196"/>
                  <a:pt x="61" y="196"/>
                </a:cubicBezTo>
                <a:cubicBezTo>
                  <a:pt x="61" y="196"/>
                  <a:pt x="61" y="196"/>
                  <a:pt x="61" y="196"/>
                </a:cubicBezTo>
                <a:cubicBezTo>
                  <a:pt x="62" y="195"/>
                  <a:pt x="62" y="195"/>
                  <a:pt x="62" y="195"/>
                </a:cubicBezTo>
                <a:cubicBezTo>
                  <a:pt x="63" y="195"/>
                  <a:pt x="63" y="195"/>
                  <a:pt x="63" y="195"/>
                </a:cubicBezTo>
                <a:cubicBezTo>
                  <a:pt x="63" y="195"/>
                  <a:pt x="64" y="195"/>
                  <a:pt x="64" y="195"/>
                </a:cubicBezTo>
                <a:cubicBezTo>
                  <a:pt x="65" y="194"/>
                  <a:pt x="65" y="194"/>
                  <a:pt x="66" y="194"/>
                </a:cubicBezTo>
                <a:cubicBezTo>
                  <a:pt x="67" y="194"/>
                  <a:pt x="67" y="194"/>
                  <a:pt x="68" y="193"/>
                </a:cubicBezTo>
                <a:cubicBezTo>
                  <a:pt x="68" y="193"/>
                  <a:pt x="69" y="193"/>
                  <a:pt x="70" y="193"/>
                </a:cubicBezTo>
                <a:cubicBezTo>
                  <a:pt x="230" y="135"/>
                  <a:pt x="230" y="135"/>
                  <a:pt x="230" y="135"/>
                </a:cubicBezTo>
                <a:cubicBezTo>
                  <a:pt x="232" y="134"/>
                  <a:pt x="234" y="134"/>
                  <a:pt x="235" y="133"/>
                </a:cubicBezTo>
                <a:cubicBezTo>
                  <a:pt x="236" y="133"/>
                  <a:pt x="236" y="133"/>
                  <a:pt x="236" y="133"/>
                </a:cubicBezTo>
                <a:cubicBezTo>
                  <a:pt x="237" y="132"/>
                  <a:pt x="237" y="132"/>
                  <a:pt x="238" y="132"/>
                </a:cubicBezTo>
                <a:cubicBezTo>
                  <a:pt x="239" y="131"/>
                  <a:pt x="240" y="131"/>
                  <a:pt x="240" y="131"/>
                </a:cubicBezTo>
                <a:cubicBezTo>
                  <a:pt x="241" y="130"/>
                  <a:pt x="241" y="130"/>
                  <a:pt x="242" y="130"/>
                </a:cubicBezTo>
                <a:cubicBezTo>
                  <a:pt x="243" y="130"/>
                  <a:pt x="243" y="129"/>
                  <a:pt x="244" y="129"/>
                </a:cubicBezTo>
                <a:cubicBezTo>
                  <a:pt x="244" y="129"/>
                  <a:pt x="245" y="128"/>
                  <a:pt x="245" y="128"/>
                </a:cubicBezTo>
                <a:cubicBezTo>
                  <a:pt x="246" y="128"/>
                  <a:pt x="247" y="127"/>
                  <a:pt x="248" y="127"/>
                </a:cubicBezTo>
                <a:cubicBezTo>
                  <a:pt x="248" y="127"/>
                  <a:pt x="249" y="126"/>
                  <a:pt x="249" y="126"/>
                </a:cubicBezTo>
                <a:cubicBezTo>
                  <a:pt x="250" y="126"/>
                  <a:pt x="250" y="126"/>
                  <a:pt x="250" y="126"/>
                </a:cubicBezTo>
                <a:cubicBezTo>
                  <a:pt x="251" y="125"/>
                  <a:pt x="251" y="125"/>
                  <a:pt x="252" y="124"/>
                </a:cubicBezTo>
                <a:cubicBezTo>
                  <a:pt x="253" y="124"/>
                  <a:pt x="254" y="123"/>
                  <a:pt x="255" y="123"/>
                </a:cubicBezTo>
                <a:cubicBezTo>
                  <a:pt x="255" y="122"/>
                  <a:pt x="255" y="122"/>
                  <a:pt x="255" y="122"/>
                </a:cubicBezTo>
                <a:cubicBezTo>
                  <a:pt x="256" y="122"/>
                  <a:pt x="257" y="121"/>
                  <a:pt x="258" y="121"/>
                </a:cubicBezTo>
                <a:cubicBezTo>
                  <a:pt x="259" y="120"/>
                  <a:pt x="260" y="119"/>
                  <a:pt x="260" y="118"/>
                </a:cubicBezTo>
                <a:cubicBezTo>
                  <a:pt x="261" y="118"/>
                  <a:pt x="261" y="118"/>
                  <a:pt x="261" y="118"/>
                </a:cubicBezTo>
                <a:cubicBezTo>
                  <a:pt x="262" y="118"/>
                  <a:pt x="262" y="117"/>
                  <a:pt x="263" y="117"/>
                </a:cubicBezTo>
                <a:cubicBezTo>
                  <a:pt x="264" y="116"/>
                  <a:pt x="264" y="115"/>
                  <a:pt x="265" y="114"/>
                </a:cubicBezTo>
                <a:cubicBezTo>
                  <a:pt x="266" y="114"/>
                  <a:pt x="267" y="113"/>
                  <a:pt x="267" y="112"/>
                </a:cubicBezTo>
                <a:cubicBezTo>
                  <a:pt x="268" y="112"/>
                  <a:pt x="269" y="111"/>
                  <a:pt x="270" y="110"/>
                </a:cubicBezTo>
                <a:cubicBezTo>
                  <a:pt x="270" y="110"/>
                  <a:pt x="270" y="110"/>
                  <a:pt x="270" y="110"/>
                </a:cubicBezTo>
                <a:cubicBezTo>
                  <a:pt x="271" y="109"/>
                  <a:pt x="271" y="108"/>
                  <a:pt x="272" y="108"/>
                </a:cubicBezTo>
                <a:cubicBezTo>
                  <a:pt x="272" y="107"/>
                  <a:pt x="273" y="107"/>
                  <a:pt x="273" y="106"/>
                </a:cubicBezTo>
                <a:cubicBezTo>
                  <a:pt x="274" y="106"/>
                  <a:pt x="274" y="106"/>
                  <a:pt x="274" y="106"/>
                </a:cubicBezTo>
                <a:cubicBezTo>
                  <a:pt x="275" y="105"/>
                  <a:pt x="275" y="104"/>
                  <a:pt x="276" y="103"/>
                </a:cubicBezTo>
                <a:cubicBezTo>
                  <a:pt x="276" y="103"/>
                  <a:pt x="277" y="102"/>
                  <a:pt x="278" y="101"/>
                </a:cubicBezTo>
                <a:cubicBezTo>
                  <a:pt x="278" y="100"/>
                  <a:pt x="278" y="100"/>
                  <a:pt x="278" y="100"/>
                </a:cubicBezTo>
                <a:cubicBezTo>
                  <a:pt x="279" y="100"/>
                  <a:pt x="279" y="99"/>
                  <a:pt x="279" y="99"/>
                </a:cubicBezTo>
                <a:cubicBezTo>
                  <a:pt x="280" y="98"/>
                  <a:pt x="280" y="97"/>
                  <a:pt x="281" y="96"/>
                </a:cubicBezTo>
                <a:cubicBezTo>
                  <a:pt x="281" y="95"/>
                  <a:pt x="282" y="94"/>
                  <a:pt x="282" y="94"/>
                </a:cubicBezTo>
                <a:cubicBezTo>
                  <a:pt x="283" y="93"/>
                  <a:pt x="283" y="92"/>
                  <a:pt x="284" y="91"/>
                </a:cubicBezTo>
                <a:cubicBezTo>
                  <a:pt x="284" y="90"/>
                  <a:pt x="284" y="90"/>
                  <a:pt x="284" y="90"/>
                </a:cubicBezTo>
                <a:cubicBezTo>
                  <a:pt x="285" y="90"/>
                  <a:pt x="285" y="89"/>
                  <a:pt x="285" y="89"/>
                </a:cubicBezTo>
                <a:cubicBezTo>
                  <a:pt x="285" y="88"/>
                  <a:pt x="286" y="87"/>
                  <a:pt x="286" y="87"/>
                </a:cubicBezTo>
                <a:cubicBezTo>
                  <a:pt x="286" y="86"/>
                  <a:pt x="286" y="86"/>
                  <a:pt x="286" y="86"/>
                </a:cubicBezTo>
                <a:cubicBezTo>
                  <a:pt x="287" y="85"/>
                  <a:pt x="287" y="85"/>
                  <a:pt x="287" y="85"/>
                </a:cubicBezTo>
                <a:cubicBezTo>
                  <a:pt x="287" y="84"/>
                  <a:pt x="287" y="84"/>
                  <a:pt x="287" y="83"/>
                </a:cubicBezTo>
                <a:cubicBezTo>
                  <a:pt x="288" y="82"/>
                  <a:pt x="288" y="81"/>
                  <a:pt x="288" y="80"/>
                </a:cubicBezTo>
                <a:cubicBezTo>
                  <a:pt x="289" y="80"/>
                  <a:pt x="289" y="79"/>
                  <a:pt x="289" y="79"/>
                </a:cubicBezTo>
                <a:cubicBezTo>
                  <a:pt x="289" y="78"/>
                  <a:pt x="289" y="78"/>
                  <a:pt x="289" y="78"/>
                </a:cubicBezTo>
                <a:cubicBezTo>
                  <a:pt x="290" y="77"/>
                  <a:pt x="290" y="76"/>
                  <a:pt x="290" y="74"/>
                </a:cubicBezTo>
                <a:cubicBezTo>
                  <a:pt x="290" y="74"/>
                  <a:pt x="290" y="74"/>
                  <a:pt x="290" y="73"/>
                </a:cubicBezTo>
                <a:cubicBezTo>
                  <a:pt x="291" y="73"/>
                  <a:pt x="291" y="72"/>
                  <a:pt x="291" y="72"/>
                </a:cubicBezTo>
                <a:cubicBezTo>
                  <a:pt x="291" y="71"/>
                  <a:pt x="291" y="70"/>
                  <a:pt x="291" y="69"/>
                </a:cubicBezTo>
                <a:cubicBezTo>
                  <a:pt x="291" y="68"/>
                  <a:pt x="291" y="68"/>
                  <a:pt x="292" y="67"/>
                </a:cubicBezTo>
                <a:cubicBezTo>
                  <a:pt x="292" y="67"/>
                  <a:pt x="292" y="67"/>
                  <a:pt x="292" y="67"/>
                </a:cubicBezTo>
                <a:cubicBezTo>
                  <a:pt x="292" y="66"/>
                  <a:pt x="292" y="66"/>
                  <a:pt x="292" y="66"/>
                </a:cubicBezTo>
                <a:cubicBezTo>
                  <a:pt x="292" y="66"/>
                  <a:pt x="292" y="66"/>
                  <a:pt x="292" y="66"/>
                </a:cubicBezTo>
                <a:cubicBezTo>
                  <a:pt x="292" y="65"/>
                  <a:pt x="292" y="65"/>
                  <a:pt x="292" y="65"/>
                </a:cubicBezTo>
                <a:cubicBezTo>
                  <a:pt x="294" y="44"/>
                  <a:pt x="297" y="22"/>
                  <a:pt x="299" y="0"/>
                </a:cubicBezTo>
                <a:cubicBezTo>
                  <a:pt x="299" y="1"/>
                  <a:pt x="299" y="3"/>
                  <a:pt x="298" y="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58"/>
          <p:cNvSpPr>
            <a:spLocks/>
          </p:cNvSpPr>
          <p:nvPr/>
        </p:nvSpPr>
        <p:spPr bwMode="auto">
          <a:xfrm>
            <a:off x="2895237" y="2507406"/>
            <a:ext cx="2774584" cy="1843915"/>
          </a:xfrm>
          <a:custGeom>
            <a:avLst/>
            <a:gdLst>
              <a:gd name="T0" fmla="*/ 1143 w 1165"/>
              <a:gd name="T1" fmla="*/ 139 h 774"/>
              <a:gd name="T2" fmla="*/ 1137 w 1165"/>
              <a:gd name="T3" fmla="*/ 132 h 774"/>
              <a:gd name="T4" fmla="*/ 1133 w 1165"/>
              <a:gd name="T5" fmla="*/ 128 h 774"/>
              <a:gd name="T6" fmla="*/ 1122 w 1165"/>
              <a:gd name="T7" fmla="*/ 119 h 774"/>
              <a:gd name="T8" fmla="*/ 1096 w 1165"/>
              <a:gd name="T9" fmla="*/ 103 h 774"/>
              <a:gd name="T10" fmla="*/ 1070 w 1165"/>
              <a:gd name="T11" fmla="*/ 93 h 774"/>
              <a:gd name="T12" fmla="*/ 1036 w 1165"/>
              <a:gd name="T13" fmla="*/ 87 h 774"/>
              <a:gd name="T14" fmla="*/ 998 w 1165"/>
              <a:gd name="T15" fmla="*/ 88 h 774"/>
              <a:gd name="T16" fmla="*/ 985 w 1165"/>
              <a:gd name="T17" fmla="*/ 90 h 774"/>
              <a:gd name="T18" fmla="*/ 972 w 1165"/>
              <a:gd name="T19" fmla="*/ 94 h 774"/>
              <a:gd name="T20" fmla="*/ 899 w 1165"/>
              <a:gd name="T21" fmla="*/ 155 h 774"/>
              <a:gd name="T22" fmla="*/ 882 w 1165"/>
              <a:gd name="T23" fmla="*/ 181 h 774"/>
              <a:gd name="T24" fmla="*/ 876 w 1165"/>
              <a:gd name="T25" fmla="*/ 187 h 774"/>
              <a:gd name="T26" fmla="*/ 865 w 1165"/>
              <a:gd name="T27" fmla="*/ 195 h 774"/>
              <a:gd name="T28" fmla="*/ 849 w 1165"/>
              <a:gd name="T29" fmla="*/ 199 h 774"/>
              <a:gd name="T30" fmla="*/ 826 w 1165"/>
              <a:gd name="T31" fmla="*/ 189 h 774"/>
              <a:gd name="T32" fmla="*/ 817 w 1165"/>
              <a:gd name="T33" fmla="*/ 180 h 774"/>
              <a:gd name="T34" fmla="*/ 810 w 1165"/>
              <a:gd name="T35" fmla="*/ 170 h 774"/>
              <a:gd name="T36" fmla="*/ 730 w 1165"/>
              <a:gd name="T37" fmla="*/ 43 h 774"/>
              <a:gd name="T38" fmla="*/ 723 w 1165"/>
              <a:gd name="T39" fmla="*/ 35 h 774"/>
              <a:gd name="T40" fmla="*/ 716 w 1165"/>
              <a:gd name="T41" fmla="*/ 28 h 774"/>
              <a:gd name="T42" fmla="*/ 690 w 1165"/>
              <a:gd name="T43" fmla="*/ 12 h 774"/>
              <a:gd name="T44" fmla="*/ 616 w 1165"/>
              <a:gd name="T45" fmla="*/ 1 h 774"/>
              <a:gd name="T46" fmla="*/ 605 w 1165"/>
              <a:gd name="T47" fmla="*/ 3 h 774"/>
              <a:gd name="T48" fmla="*/ 594 w 1165"/>
              <a:gd name="T49" fmla="*/ 6 h 774"/>
              <a:gd name="T50" fmla="*/ 8 w 1165"/>
              <a:gd name="T51" fmla="*/ 290 h 774"/>
              <a:gd name="T52" fmla="*/ 243 w 1165"/>
              <a:gd name="T53" fmla="*/ 724 h 774"/>
              <a:gd name="T54" fmla="*/ 250 w 1165"/>
              <a:gd name="T55" fmla="*/ 733 h 774"/>
              <a:gd name="T56" fmla="*/ 257 w 1165"/>
              <a:gd name="T57" fmla="*/ 741 h 774"/>
              <a:gd name="T58" fmla="*/ 351 w 1165"/>
              <a:gd name="T59" fmla="*/ 774 h 774"/>
              <a:gd name="T60" fmla="*/ 364 w 1165"/>
              <a:gd name="T61" fmla="*/ 773 h 774"/>
              <a:gd name="T62" fmla="*/ 376 w 1165"/>
              <a:gd name="T63" fmla="*/ 771 h 774"/>
              <a:gd name="T64" fmla="*/ 389 w 1165"/>
              <a:gd name="T65" fmla="*/ 767 h 774"/>
              <a:gd name="T66" fmla="*/ 582 w 1165"/>
              <a:gd name="T67" fmla="*/ 697 h 774"/>
              <a:gd name="T68" fmla="*/ 535 w 1165"/>
              <a:gd name="T69" fmla="*/ 627 h 774"/>
              <a:gd name="T70" fmla="*/ 456 w 1165"/>
              <a:gd name="T71" fmla="*/ 568 h 774"/>
              <a:gd name="T72" fmla="*/ 534 w 1165"/>
              <a:gd name="T73" fmla="*/ 420 h 774"/>
              <a:gd name="T74" fmla="*/ 566 w 1165"/>
              <a:gd name="T75" fmla="*/ 414 h 774"/>
              <a:gd name="T76" fmla="*/ 577 w 1165"/>
              <a:gd name="T77" fmla="*/ 413 h 774"/>
              <a:gd name="T78" fmla="*/ 624 w 1165"/>
              <a:gd name="T79" fmla="*/ 419 h 774"/>
              <a:gd name="T80" fmla="*/ 633 w 1165"/>
              <a:gd name="T81" fmla="*/ 421 h 774"/>
              <a:gd name="T82" fmla="*/ 669 w 1165"/>
              <a:gd name="T83" fmla="*/ 438 h 774"/>
              <a:gd name="T84" fmla="*/ 682 w 1165"/>
              <a:gd name="T85" fmla="*/ 446 h 774"/>
              <a:gd name="T86" fmla="*/ 704 w 1165"/>
              <a:gd name="T87" fmla="*/ 469 h 774"/>
              <a:gd name="T88" fmla="*/ 710 w 1165"/>
              <a:gd name="T89" fmla="*/ 478 h 774"/>
              <a:gd name="T90" fmla="*/ 714 w 1165"/>
              <a:gd name="T91" fmla="*/ 568 h 774"/>
              <a:gd name="T92" fmla="*/ 711 w 1165"/>
              <a:gd name="T93" fmla="*/ 577 h 774"/>
              <a:gd name="T94" fmla="*/ 708 w 1165"/>
              <a:gd name="T95" fmla="*/ 585 h 774"/>
              <a:gd name="T96" fmla="*/ 705 w 1165"/>
              <a:gd name="T97" fmla="*/ 601 h 774"/>
              <a:gd name="T98" fmla="*/ 705 w 1165"/>
              <a:gd name="T99" fmla="*/ 612 h 774"/>
              <a:gd name="T100" fmla="*/ 708 w 1165"/>
              <a:gd name="T101" fmla="*/ 623 h 774"/>
              <a:gd name="T102" fmla="*/ 712 w 1165"/>
              <a:gd name="T103" fmla="*/ 629 h 774"/>
              <a:gd name="T104" fmla="*/ 723 w 1165"/>
              <a:gd name="T105" fmla="*/ 636 h 774"/>
              <a:gd name="T106" fmla="*/ 738 w 1165"/>
              <a:gd name="T107" fmla="*/ 638 h 774"/>
              <a:gd name="T108" fmla="*/ 751 w 1165"/>
              <a:gd name="T109" fmla="*/ 636 h 774"/>
              <a:gd name="T110" fmla="*/ 761 w 1165"/>
              <a:gd name="T111" fmla="*/ 634 h 774"/>
              <a:gd name="T112" fmla="*/ 776 w 1165"/>
              <a:gd name="T113" fmla="*/ 629 h 774"/>
              <a:gd name="T114" fmla="*/ 897 w 1165"/>
              <a:gd name="T115" fmla="*/ 293 h 774"/>
              <a:gd name="T116" fmla="*/ 1039 w 1165"/>
              <a:gd name="T117" fmla="*/ 29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5" h="774">
                <a:moveTo>
                  <a:pt x="1164" y="187"/>
                </a:moveTo>
                <a:cubicBezTo>
                  <a:pt x="1162" y="173"/>
                  <a:pt x="1158" y="160"/>
                  <a:pt x="1149" y="147"/>
                </a:cubicBezTo>
                <a:cubicBezTo>
                  <a:pt x="1149" y="147"/>
                  <a:pt x="1148" y="146"/>
                  <a:pt x="1148" y="146"/>
                </a:cubicBezTo>
                <a:cubicBezTo>
                  <a:pt x="1148" y="145"/>
                  <a:pt x="1147" y="145"/>
                  <a:pt x="1147" y="144"/>
                </a:cubicBezTo>
                <a:cubicBezTo>
                  <a:pt x="1147" y="144"/>
                  <a:pt x="1146" y="143"/>
                  <a:pt x="1146" y="143"/>
                </a:cubicBezTo>
                <a:cubicBezTo>
                  <a:pt x="1145" y="142"/>
                  <a:pt x="1145" y="141"/>
                  <a:pt x="1144" y="141"/>
                </a:cubicBezTo>
                <a:cubicBezTo>
                  <a:pt x="1144" y="140"/>
                  <a:pt x="1144" y="140"/>
                  <a:pt x="1144" y="140"/>
                </a:cubicBezTo>
                <a:cubicBezTo>
                  <a:pt x="1143" y="140"/>
                  <a:pt x="1143" y="139"/>
                  <a:pt x="1143" y="139"/>
                </a:cubicBezTo>
                <a:cubicBezTo>
                  <a:pt x="1143" y="139"/>
                  <a:pt x="1142" y="138"/>
                  <a:pt x="1142" y="138"/>
                </a:cubicBezTo>
                <a:cubicBezTo>
                  <a:pt x="1141" y="137"/>
                  <a:pt x="1141" y="137"/>
                  <a:pt x="1140" y="136"/>
                </a:cubicBezTo>
                <a:cubicBezTo>
                  <a:pt x="1140" y="135"/>
                  <a:pt x="1140" y="135"/>
                  <a:pt x="1140" y="135"/>
                </a:cubicBezTo>
                <a:cubicBezTo>
                  <a:pt x="1139" y="134"/>
                  <a:pt x="1139" y="134"/>
                  <a:pt x="1139" y="134"/>
                </a:cubicBezTo>
                <a:cubicBezTo>
                  <a:pt x="1139" y="134"/>
                  <a:pt x="1139" y="134"/>
                  <a:pt x="1139" y="134"/>
                </a:cubicBezTo>
                <a:cubicBezTo>
                  <a:pt x="1138" y="133"/>
                  <a:pt x="1138" y="133"/>
                  <a:pt x="1138" y="133"/>
                </a:cubicBezTo>
                <a:cubicBezTo>
                  <a:pt x="1137" y="133"/>
                  <a:pt x="1137" y="133"/>
                  <a:pt x="1137" y="133"/>
                </a:cubicBezTo>
                <a:cubicBezTo>
                  <a:pt x="1137" y="132"/>
                  <a:pt x="1137" y="132"/>
                  <a:pt x="1137" y="132"/>
                </a:cubicBezTo>
                <a:cubicBezTo>
                  <a:pt x="1137" y="132"/>
                  <a:pt x="1137" y="132"/>
                  <a:pt x="1137" y="132"/>
                </a:cubicBezTo>
                <a:cubicBezTo>
                  <a:pt x="1136" y="131"/>
                  <a:pt x="1136" y="131"/>
                  <a:pt x="1136" y="131"/>
                </a:cubicBezTo>
                <a:cubicBezTo>
                  <a:pt x="1136" y="131"/>
                  <a:pt x="1136" y="131"/>
                  <a:pt x="1136" y="131"/>
                </a:cubicBezTo>
                <a:cubicBezTo>
                  <a:pt x="1135" y="130"/>
                  <a:pt x="1135" y="130"/>
                  <a:pt x="1135" y="130"/>
                </a:cubicBezTo>
                <a:cubicBezTo>
                  <a:pt x="1134" y="130"/>
                  <a:pt x="1134" y="130"/>
                  <a:pt x="1134" y="130"/>
                </a:cubicBezTo>
                <a:cubicBezTo>
                  <a:pt x="1134" y="129"/>
                  <a:pt x="1134" y="129"/>
                  <a:pt x="1134" y="129"/>
                </a:cubicBezTo>
                <a:cubicBezTo>
                  <a:pt x="1133" y="128"/>
                  <a:pt x="1133" y="128"/>
                  <a:pt x="1133" y="128"/>
                </a:cubicBezTo>
                <a:cubicBezTo>
                  <a:pt x="1133" y="128"/>
                  <a:pt x="1133" y="128"/>
                  <a:pt x="1133" y="128"/>
                </a:cubicBezTo>
                <a:cubicBezTo>
                  <a:pt x="1132" y="128"/>
                  <a:pt x="1132" y="127"/>
                  <a:pt x="1132" y="127"/>
                </a:cubicBezTo>
                <a:cubicBezTo>
                  <a:pt x="1131" y="127"/>
                  <a:pt x="1131" y="126"/>
                  <a:pt x="1130" y="126"/>
                </a:cubicBezTo>
                <a:cubicBezTo>
                  <a:pt x="1130" y="125"/>
                  <a:pt x="1130" y="125"/>
                  <a:pt x="1129" y="125"/>
                </a:cubicBezTo>
                <a:cubicBezTo>
                  <a:pt x="1129" y="124"/>
                  <a:pt x="1128" y="124"/>
                  <a:pt x="1128" y="124"/>
                </a:cubicBezTo>
                <a:cubicBezTo>
                  <a:pt x="1128" y="123"/>
                  <a:pt x="1127" y="123"/>
                  <a:pt x="1127" y="122"/>
                </a:cubicBezTo>
                <a:cubicBezTo>
                  <a:pt x="1126" y="122"/>
                  <a:pt x="1125" y="122"/>
                  <a:pt x="1125" y="121"/>
                </a:cubicBezTo>
                <a:cubicBezTo>
                  <a:pt x="1124" y="121"/>
                  <a:pt x="1124" y="120"/>
                  <a:pt x="1124" y="120"/>
                </a:cubicBezTo>
                <a:cubicBezTo>
                  <a:pt x="1123" y="120"/>
                  <a:pt x="1123" y="119"/>
                  <a:pt x="1122" y="119"/>
                </a:cubicBezTo>
                <a:cubicBezTo>
                  <a:pt x="1122" y="119"/>
                  <a:pt x="1121" y="118"/>
                  <a:pt x="1121" y="118"/>
                </a:cubicBezTo>
                <a:cubicBezTo>
                  <a:pt x="1120" y="117"/>
                  <a:pt x="1119" y="117"/>
                  <a:pt x="1119" y="116"/>
                </a:cubicBezTo>
                <a:cubicBezTo>
                  <a:pt x="1118" y="116"/>
                  <a:pt x="1118" y="116"/>
                  <a:pt x="1117" y="115"/>
                </a:cubicBezTo>
                <a:cubicBezTo>
                  <a:pt x="1117" y="115"/>
                  <a:pt x="1116" y="115"/>
                  <a:pt x="1116" y="114"/>
                </a:cubicBezTo>
                <a:cubicBezTo>
                  <a:pt x="1115" y="114"/>
                  <a:pt x="1115" y="114"/>
                  <a:pt x="1114" y="113"/>
                </a:cubicBezTo>
                <a:cubicBezTo>
                  <a:pt x="1114" y="113"/>
                  <a:pt x="1113" y="113"/>
                  <a:pt x="1113" y="112"/>
                </a:cubicBezTo>
                <a:cubicBezTo>
                  <a:pt x="1110" y="111"/>
                  <a:pt x="1107" y="109"/>
                  <a:pt x="1104" y="107"/>
                </a:cubicBezTo>
                <a:cubicBezTo>
                  <a:pt x="1102" y="106"/>
                  <a:pt x="1099" y="104"/>
                  <a:pt x="1096" y="103"/>
                </a:cubicBezTo>
                <a:cubicBezTo>
                  <a:pt x="1093" y="101"/>
                  <a:pt x="1090" y="100"/>
                  <a:pt x="1087" y="99"/>
                </a:cubicBezTo>
                <a:cubicBezTo>
                  <a:pt x="1083" y="98"/>
                  <a:pt x="1080" y="96"/>
                  <a:pt x="1077" y="95"/>
                </a:cubicBezTo>
                <a:cubicBezTo>
                  <a:pt x="1077" y="95"/>
                  <a:pt x="1076" y="95"/>
                  <a:pt x="1076" y="95"/>
                </a:cubicBezTo>
                <a:cubicBezTo>
                  <a:pt x="1075" y="95"/>
                  <a:pt x="1075" y="95"/>
                  <a:pt x="1074" y="95"/>
                </a:cubicBezTo>
                <a:cubicBezTo>
                  <a:pt x="1074" y="94"/>
                  <a:pt x="1074" y="94"/>
                  <a:pt x="1073" y="94"/>
                </a:cubicBezTo>
                <a:cubicBezTo>
                  <a:pt x="1073" y="94"/>
                  <a:pt x="1072" y="94"/>
                  <a:pt x="1072" y="94"/>
                </a:cubicBezTo>
                <a:cubicBezTo>
                  <a:pt x="1071" y="94"/>
                  <a:pt x="1071" y="94"/>
                  <a:pt x="1071" y="94"/>
                </a:cubicBezTo>
                <a:cubicBezTo>
                  <a:pt x="1070" y="93"/>
                  <a:pt x="1070" y="93"/>
                  <a:pt x="1070" y="93"/>
                </a:cubicBezTo>
                <a:cubicBezTo>
                  <a:pt x="1069" y="93"/>
                  <a:pt x="1069" y="93"/>
                  <a:pt x="1069" y="93"/>
                </a:cubicBezTo>
                <a:cubicBezTo>
                  <a:pt x="1069" y="93"/>
                  <a:pt x="1069" y="93"/>
                  <a:pt x="1069" y="93"/>
                </a:cubicBezTo>
                <a:cubicBezTo>
                  <a:pt x="1068" y="93"/>
                  <a:pt x="1068" y="93"/>
                  <a:pt x="1067" y="92"/>
                </a:cubicBezTo>
                <a:cubicBezTo>
                  <a:pt x="1067" y="92"/>
                  <a:pt x="1066" y="92"/>
                  <a:pt x="1066" y="92"/>
                </a:cubicBezTo>
                <a:cubicBezTo>
                  <a:pt x="1065" y="92"/>
                  <a:pt x="1065" y="92"/>
                  <a:pt x="1064" y="92"/>
                </a:cubicBezTo>
                <a:cubicBezTo>
                  <a:pt x="1063" y="91"/>
                  <a:pt x="1063" y="91"/>
                  <a:pt x="1062" y="91"/>
                </a:cubicBezTo>
                <a:cubicBezTo>
                  <a:pt x="1058" y="90"/>
                  <a:pt x="1053" y="89"/>
                  <a:pt x="1049" y="89"/>
                </a:cubicBezTo>
                <a:cubicBezTo>
                  <a:pt x="1044" y="88"/>
                  <a:pt x="1040" y="87"/>
                  <a:pt x="1036" y="87"/>
                </a:cubicBezTo>
                <a:cubicBezTo>
                  <a:pt x="1031" y="87"/>
                  <a:pt x="1027" y="86"/>
                  <a:pt x="1022" y="86"/>
                </a:cubicBezTo>
                <a:cubicBezTo>
                  <a:pt x="1018" y="86"/>
                  <a:pt x="1013" y="86"/>
                  <a:pt x="1009" y="87"/>
                </a:cubicBezTo>
                <a:cubicBezTo>
                  <a:pt x="1008" y="87"/>
                  <a:pt x="1008" y="87"/>
                  <a:pt x="1007" y="87"/>
                </a:cubicBezTo>
                <a:cubicBezTo>
                  <a:pt x="1007" y="87"/>
                  <a:pt x="1006" y="87"/>
                  <a:pt x="1006" y="87"/>
                </a:cubicBezTo>
                <a:cubicBezTo>
                  <a:pt x="1005" y="87"/>
                  <a:pt x="1004" y="87"/>
                  <a:pt x="1003" y="87"/>
                </a:cubicBezTo>
                <a:cubicBezTo>
                  <a:pt x="1003" y="87"/>
                  <a:pt x="1002" y="87"/>
                  <a:pt x="1001" y="88"/>
                </a:cubicBezTo>
                <a:cubicBezTo>
                  <a:pt x="1000" y="88"/>
                  <a:pt x="1000" y="88"/>
                  <a:pt x="1000" y="88"/>
                </a:cubicBezTo>
                <a:cubicBezTo>
                  <a:pt x="999" y="88"/>
                  <a:pt x="999" y="88"/>
                  <a:pt x="998" y="88"/>
                </a:cubicBezTo>
                <a:cubicBezTo>
                  <a:pt x="998" y="88"/>
                  <a:pt x="997" y="88"/>
                  <a:pt x="996" y="88"/>
                </a:cubicBezTo>
                <a:cubicBezTo>
                  <a:pt x="996" y="88"/>
                  <a:pt x="995" y="88"/>
                  <a:pt x="994" y="88"/>
                </a:cubicBezTo>
                <a:cubicBezTo>
                  <a:pt x="993" y="89"/>
                  <a:pt x="993" y="89"/>
                  <a:pt x="993" y="89"/>
                </a:cubicBezTo>
                <a:cubicBezTo>
                  <a:pt x="992" y="89"/>
                  <a:pt x="992" y="89"/>
                  <a:pt x="992" y="89"/>
                </a:cubicBezTo>
                <a:cubicBezTo>
                  <a:pt x="991" y="89"/>
                  <a:pt x="991" y="89"/>
                  <a:pt x="990" y="89"/>
                </a:cubicBezTo>
                <a:cubicBezTo>
                  <a:pt x="989" y="89"/>
                  <a:pt x="988" y="89"/>
                  <a:pt x="987" y="90"/>
                </a:cubicBezTo>
                <a:cubicBezTo>
                  <a:pt x="987" y="90"/>
                  <a:pt x="987" y="90"/>
                  <a:pt x="986" y="90"/>
                </a:cubicBezTo>
                <a:cubicBezTo>
                  <a:pt x="986" y="90"/>
                  <a:pt x="986" y="90"/>
                  <a:pt x="985" y="90"/>
                </a:cubicBezTo>
                <a:cubicBezTo>
                  <a:pt x="985" y="90"/>
                  <a:pt x="984" y="90"/>
                  <a:pt x="983" y="91"/>
                </a:cubicBezTo>
                <a:cubicBezTo>
                  <a:pt x="983" y="91"/>
                  <a:pt x="982" y="91"/>
                  <a:pt x="981" y="91"/>
                </a:cubicBezTo>
                <a:cubicBezTo>
                  <a:pt x="981" y="91"/>
                  <a:pt x="980" y="91"/>
                  <a:pt x="980" y="91"/>
                </a:cubicBezTo>
                <a:cubicBezTo>
                  <a:pt x="980" y="91"/>
                  <a:pt x="979" y="92"/>
                  <a:pt x="979" y="92"/>
                </a:cubicBezTo>
                <a:cubicBezTo>
                  <a:pt x="978" y="92"/>
                  <a:pt x="978" y="92"/>
                  <a:pt x="977" y="92"/>
                </a:cubicBezTo>
                <a:cubicBezTo>
                  <a:pt x="976" y="92"/>
                  <a:pt x="976" y="93"/>
                  <a:pt x="975" y="93"/>
                </a:cubicBezTo>
                <a:cubicBezTo>
                  <a:pt x="974" y="93"/>
                  <a:pt x="974" y="93"/>
                  <a:pt x="973" y="93"/>
                </a:cubicBezTo>
                <a:cubicBezTo>
                  <a:pt x="973" y="93"/>
                  <a:pt x="972" y="94"/>
                  <a:pt x="972" y="94"/>
                </a:cubicBezTo>
                <a:cubicBezTo>
                  <a:pt x="971" y="94"/>
                  <a:pt x="971" y="94"/>
                  <a:pt x="970" y="94"/>
                </a:cubicBezTo>
                <a:cubicBezTo>
                  <a:pt x="969" y="94"/>
                  <a:pt x="969" y="95"/>
                  <a:pt x="968" y="95"/>
                </a:cubicBezTo>
                <a:cubicBezTo>
                  <a:pt x="960" y="98"/>
                  <a:pt x="953" y="101"/>
                  <a:pt x="945" y="105"/>
                </a:cubicBezTo>
                <a:cubicBezTo>
                  <a:pt x="938" y="109"/>
                  <a:pt x="932" y="113"/>
                  <a:pt x="926" y="118"/>
                </a:cubicBezTo>
                <a:cubicBezTo>
                  <a:pt x="921" y="123"/>
                  <a:pt x="916" y="128"/>
                  <a:pt x="912" y="133"/>
                </a:cubicBezTo>
                <a:cubicBezTo>
                  <a:pt x="907" y="139"/>
                  <a:pt x="904" y="145"/>
                  <a:pt x="901" y="151"/>
                </a:cubicBezTo>
                <a:cubicBezTo>
                  <a:pt x="901" y="151"/>
                  <a:pt x="901" y="151"/>
                  <a:pt x="901" y="152"/>
                </a:cubicBezTo>
                <a:cubicBezTo>
                  <a:pt x="900" y="152"/>
                  <a:pt x="900" y="153"/>
                  <a:pt x="899" y="155"/>
                </a:cubicBezTo>
                <a:cubicBezTo>
                  <a:pt x="898" y="156"/>
                  <a:pt x="897" y="158"/>
                  <a:pt x="895" y="161"/>
                </a:cubicBezTo>
                <a:cubicBezTo>
                  <a:pt x="894" y="164"/>
                  <a:pt x="891" y="168"/>
                  <a:pt x="888" y="173"/>
                </a:cubicBezTo>
                <a:cubicBezTo>
                  <a:pt x="888" y="173"/>
                  <a:pt x="888" y="174"/>
                  <a:pt x="887" y="174"/>
                </a:cubicBezTo>
                <a:cubicBezTo>
                  <a:pt x="887" y="175"/>
                  <a:pt x="887" y="175"/>
                  <a:pt x="886" y="176"/>
                </a:cubicBezTo>
                <a:cubicBezTo>
                  <a:pt x="886" y="176"/>
                  <a:pt x="886" y="177"/>
                  <a:pt x="885" y="177"/>
                </a:cubicBezTo>
                <a:cubicBezTo>
                  <a:pt x="885" y="178"/>
                  <a:pt x="884" y="179"/>
                  <a:pt x="883" y="179"/>
                </a:cubicBezTo>
                <a:cubicBezTo>
                  <a:pt x="883" y="180"/>
                  <a:pt x="883" y="180"/>
                  <a:pt x="883" y="180"/>
                </a:cubicBezTo>
                <a:cubicBezTo>
                  <a:pt x="882" y="181"/>
                  <a:pt x="882" y="181"/>
                  <a:pt x="882" y="181"/>
                </a:cubicBezTo>
                <a:cubicBezTo>
                  <a:pt x="882" y="182"/>
                  <a:pt x="882" y="182"/>
                  <a:pt x="882" y="182"/>
                </a:cubicBezTo>
                <a:cubicBezTo>
                  <a:pt x="881" y="182"/>
                  <a:pt x="881" y="182"/>
                  <a:pt x="881" y="183"/>
                </a:cubicBezTo>
                <a:cubicBezTo>
                  <a:pt x="880" y="184"/>
                  <a:pt x="880" y="184"/>
                  <a:pt x="880" y="184"/>
                </a:cubicBezTo>
                <a:cubicBezTo>
                  <a:pt x="879" y="184"/>
                  <a:pt x="879" y="184"/>
                  <a:pt x="879" y="184"/>
                </a:cubicBezTo>
                <a:cubicBezTo>
                  <a:pt x="878" y="185"/>
                  <a:pt x="878" y="185"/>
                  <a:pt x="878" y="185"/>
                </a:cubicBezTo>
                <a:cubicBezTo>
                  <a:pt x="877" y="186"/>
                  <a:pt x="877" y="186"/>
                  <a:pt x="877" y="186"/>
                </a:cubicBezTo>
                <a:cubicBezTo>
                  <a:pt x="877" y="187"/>
                  <a:pt x="877" y="187"/>
                  <a:pt x="877" y="187"/>
                </a:cubicBezTo>
                <a:cubicBezTo>
                  <a:pt x="876" y="187"/>
                  <a:pt x="876" y="187"/>
                  <a:pt x="876" y="187"/>
                </a:cubicBezTo>
                <a:cubicBezTo>
                  <a:pt x="875" y="188"/>
                  <a:pt x="875" y="188"/>
                  <a:pt x="875" y="188"/>
                </a:cubicBezTo>
                <a:cubicBezTo>
                  <a:pt x="875" y="189"/>
                  <a:pt x="874" y="189"/>
                  <a:pt x="874" y="189"/>
                </a:cubicBezTo>
                <a:cubicBezTo>
                  <a:pt x="873" y="190"/>
                  <a:pt x="873" y="190"/>
                  <a:pt x="873" y="190"/>
                </a:cubicBezTo>
                <a:cubicBezTo>
                  <a:pt x="873" y="190"/>
                  <a:pt x="872" y="190"/>
                  <a:pt x="872" y="191"/>
                </a:cubicBezTo>
                <a:cubicBezTo>
                  <a:pt x="871" y="191"/>
                  <a:pt x="871" y="192"/>
                  <a:pt x="870" y="192"/>
                </a:cubicBezTo>
                <a:cubicBezTo>
                  <a:pt x="869" y="193"/>
                  <a:pt x="868" y="193"/>
                  <a:pt x="867" y="194"/>
                </a:cubicBezTo>
                <a:cubicBezTo>
                  <a:pt x="866" y="194"/>
                  <a:pt x="866" y="194"/>
                  <a:pt x="866" y="194"/>
                </a:cubicBezTo>
                <a:cubicBezTo>
                  <a:pt x="866" y="195"/>
                  <a:pt x="866" y="195"/>
                  <a:pt x="865" y="195"/>
                </a:cubicBezTo>
                <a:cubicBezTo>
                  <a:pt x="864" y="195"/>
                  <a:pt x="863" y="196"/>
                  <a:pt x="862" y="196"/>
                </a:cubicBezTo>
                <a:cubicBezTo>
                  <a:pt x="861" y="197"/>
                  <a:pt x="860" y="197"/>
                  <a:pt x="858" y="198"/>
                </a:cubicBezTo>
                <a:cubicBezTo>
                  <a:pt x="857" y="198"/>
                  <a:pt x="857" y="198"/>
                  <a:pt x="857" y="198"/>
                </a:cubicBezTo>
                <a:cubicBezTo>
                  <a:pt x="856" y="198"/>
                  <a:pt x="856" y="198"/>
                  <a:pt x="856" y="199"/>
                </a:cubicBezTo>
                <a:cubicBezTo>
                  <a:pt x="855" y="199"/>
                  <a:pt x="855" y="199"/>
                  <a:pt x="854" y="199"/>
                </a:cubicBezTo>
                <a:cubicBezTo>
                  <a:pt x="854" y="199"/>
                  <a:pt x="854" y="199"/>
                  <a:pt x="853" y="199"/>
                </a:cubicBezTo>
                <a:cubicBezTo>
                  <a:pt x="853" y="199"/>
                  <a:pt x="852" y="199"/>
                  <a:pt x="852" y="199"/>
                </a:cubicBezTo>
                <a:cubicBezTo>
                  <a:pt x="851" y="199"/>
                  <a:pt x="851" y="199"/>
                  <a:pt x="849" y="199"/>
                </a:cubicBezTo>
                <a:cubicBezTo>
                  <a:pt x="848" y="198"/>
                  <a:pt x="847" y="198"/>
                  <a:pt x="844" y="197"/>
                </a:cubicBezTo>
                <a:cubicBezTo>
                  <a:pt x="842" y="197"/>
                  <a:pt x="839" y="196"/>
                  <a:pt x="835" y="195"/>
                </a:cubicBezTo>
                <a:cubicBezTo>
                  <a:pt x="834" y="195"/>
                  <a:pt x="834" y="195"/>
                  <a:pt x="834" y="195"/>
                </a:cubicBezTo>
                <a:cubicBezTo>
                  <a:pt x="834" y="194"/>
                  <a:pt x="833" y="194"/>
                  <a:pt x="833" y="194"/>
                </a:cubicBezTo>
                <a:cubicBezTo>
                  <a:pt x="832" y="194"/>
                  <a:pt x="832" y="193"/>
                  <a:pt x="831" y="192"/>
                </a:cubicBezTo>
                <a:cubicBezTo>
                  <a:pt x="830" y="192"/>
                  <a:pt x="829" y="191"/>
                  <a:pt x="827" y="190"/>
                </a:cubicBezTo>
                <a:cubicBezTo>
                  <a:pt x="826" y="189"/>
                  <a:pt x="826" y="189"/>
                  <a:pt x="826" y="189"/>
                </a:cubicBezTo>
                <a:cubicBezTo>
                  <a:pt x="826" y="189"/>
                  <a:pt x="826" y="189"/>
                  <a:pt x="826" y="189"/>
                </a:cubicBezTo>
                <a:cubicBezTo>
                  <a:pt x="825" y="188"/>
                  <a:pt x="825" y="188"/>
                  <a:pt x="825" y="188"/>
                </a:cubicBezTo>
                <a:cubicBezTo>
                  <a:pt x="824" y="187"/>
                  <a:pt x="824" y="187"/>
                  <a:pt x="823" y="187"/>
                </a:cubicBezTo>
                <a:cubicBezTo>
                  <a:pt x="823" y="186"/>
                  <a:pt x="823" y="186"/>
                  <a:pt x="823" y="186"/>
                </a:cubicBezTo>
                <a:cubicBezTo>
                  <a:pt x="823" y="186"/>
                  <a:pt x="822" y="186"/>
                  <a:pt x="822" y="185"/>
                </a:cubicBezTo>
                <a:cubicBezTo>
                  <a:pt x="822" y="185"/>
                  <a:pt x="821" y="184"/>
                  <a:pt x="821" y="184"/>
                </a:cubicBezTo>
                <a:cubicBezTo>
                  <a:pt x="820" y="183"/>
                  <a:pt x="819" y="182"/>
                  <a:pt x="818" y="181"/>
                </a:cubicBezTo>
                <a:cubicBezTo>
                  <a:pt x="818" y="181"/>
                  <a:pt x="818" y="181"/>
                  <a:pt x="818" y="181"/>
                </a:cubicBezTo>
                <a:cubicBezTo>
                  <a:pt x="817" y="180"/>
                  <a:pt x="817" y="180"/>
                  <a:pt x="817" y="180"/>
                </a:cubicBezTo>
                <a:cubicBezTo>
                  <a:pt x="817" y="180"/>
                  <a:pt x="817" y="179"/>
                  <a:pt x="817" y="179"/>
                </a:cubicBezTo>
                <a:cubicBezTo>
                  <a:pt x="816" y="179"/>
                  <a:pt x="816" y="178"/>
                  <a:pt x="816" y="178"/>
                </a:cubicBezTo>
                <a:cubicBezTo>
                  <a:pt x="815" y="177"/>
                  <a:pt x="815" y="177"/>
                  <a:pt x="815" y="177"/>
                </a:cubicBezTo>
                <a:cubicBezTo>
                  <a:pt x="814" y="176"/>
                  <a:pt x="814" y="176"/>
                  <a:pt x="814" y="176"/>
                </a:cubicBezTo>
                <a:cubicBezTo>
                  <a:pt x="814" y="176"/>
                  <a:pt x="814" y="175"/>
                  <a:pt x="813" y="175"/>
                </a:cubicBezTo>
                <a:cubicBezTo>
                  <a:pt x="813" y="174"/>
                  <a:pt x="813" y="174"/>
                  <a:pt x="812" y="173"/>
                </a:cubicBezTo>
                <a:cubicBezTo>
                  <a:pt x="812" y="172"/>
                  <a:pt x="811" y="172"/>
                  <a:pt x="811" y="172"/>
                </a:cubicBezTo>
                <a:cubicBezTo>
                  <a:pt x="811" y="171"/>
                  <a:pt x="811" y="171"/>
                  <a:pt x="810" y="170"/>
                </a:cubicBezTo>
                <a:cubicBezTo>
                  <a:pt x="810" y="170"/>
                  <a:pt x="810" y="169"/>
                  <a:pt x="809" y="169"/>
                </a:cubicBezTo>
                <a:cubicBezTo>
                  <a:pt x="809" y="168"/>
                  <a:pt x="809" y="168"/>
                  <a:pt x="808" y="167"/>
                </a:cubicBezTo>
                <a:cubicBezTo>
                  <a:pt x="734" y="49"/>
                  <a:pt x="734" y="49"/>
                  <a:pt x="734" y="49"/>
                </a:cubicBezTo>
                <a:cubicBezTo>
                  <a:pt x="733" y="48"/>
                  <a:pt x="733" y="48"/>
                  <a:pt x="733" y="48"/>
                </a:cubicBezTo>
                <a:cubicBezTo>
                  <a:pt x="733" y="47"/>
                  <a:pt x="733" y="47"/>
                  <a:pt x="732" y="47"/>
                </a:cubicBezTo>
                <a:cubicBezTo>
                  <a:pt x="732" y="46"/>
                  <a:pt x="732" y="46"/>
                  <a:pt x="731" y="45"/>
                </a:cubicBezTo>
                <a:cubicBezTo>
                  <a:pt x="731" y="45"/>
                  <a:pt x="731" y="44"/>
                  <a:pt x="730" y="43"/>
                </a:cubicBezTo>
                <a:cubicBezTo>
                  <a:pt x="730" y="43"/>
                  <a:pt x="730" y="43"/>
                  <a:pt x="730" y="43"/>
                </a:cubicBezTo>
                <a:cubicBezTo>
                  <a:pt x="729" y="42"/>
                  <a:pt x="729" y="42"/>
                  <a:pt x="729" y="42"/>
                </a:cubicBezTo>
                <a:cubicBezTo>
                  <a:pt x="729" y="42"/>
                  <a:pt x="728" y="41"/>
                  <a:pt x="728" y="41"/>
                </a:cubicBezTo>
                <a:cubicBezTo>
                  <a:pt x="728" y="40"/>
                  <a:pt x="727" y="40"/>
                  <a:pt x="727" y="39"/>
                </a:cubicBezTo>
                <a:cubicBezTo>
                  <a:pt x="726" y="39"/>
                  <a:pt x="726" y="39"/>
                  <a:pt x="726" y="39"/>
                </a:cubicBezTo>
                <a:cubicBezTo>
                  <a:pt x="726" y="38"/>
                  <a:pt x="726" y="38"/>
                  <a:pt x="726" y="38"/>
                </a:cubicBezTo>
                <a:cubicBezTo>
                  <a:pt x="725" y="38"/>
                  <a:pt x="725" y="38"/>
                  <a:pt x="725" y="37"/>
                </a:cubicBezTo>
                <a:cubicBezTo>
                  <a:pt x="725" y="37"/>
                  <a:pt x="724" y="36"/>
                  <a:pt x="724" y="36"/>
                </a:cubicBezTo>
                <a:cubicBezTo>
                  <a:pt x="723" y="35"/>
                  <a:pt x="723" y="35"/>
                  <a:pt x="723" y="35"/>
                </a:cubicBezTo>
                <a:cubicBezTo>
                  <a:pt x="722" y="34"/>
                  <a:pt x="722" y="34"/>
                  <a:pt x="722" y="34"/>
                </a:cubicBezTo>
                <a:cubicBezTo>
                  <a:pt x="721" y="34"/>
                  <a:pt x="721" y="34"/>
                  <a:pt x="721" y="34"/>
                </a:cubicBezTo>
                <a:cubicBezTo>
                  <a:pt x="721" y="33"/>
                  <a:pt x="721" y="33"/>
                  <a:pt x="720" y="32"/>
                </a:cubicBezTo>
                <a:cubicBezTo>
                  <a:pt x="720" y="32"/>
                  <a:pt x="720" y="32"/>
                  <a:pt x="720" y="32"/>
                </a:cubicBezTo>
                <a:cubicBezTo>
                  <a:pt x="719" y="31"/>
                  <a:pt x="719" y="31"/>
                  <a:pt x="719" y="31"/>
                </a:cubicBezTo>
                <a:cubicBezTo>
                  <a:pt x="718" y="31"/>
                  <a:pt x="718" y="30"/>
                  <a:pt x="718" y="30"/>
                </a:cubicBezTo>
                <a:cubicBezTo>
                  <a:pt x="717" y="30"/>
                  <a:pt x="717" y="29"/>
                  <a:pt x="717" y="29"/>
                </a:cubicBezTo>
                <a:cubicBezTo>
                  <a:pt x="716" y="28"/>
                  <a:pt x="716" y="28"/>
                  <a:pt x="716" y="28"/>
                </a:cubicBezTo>
                <a:cubicBezTo>
                  <a:pt x="715" y="28"/>
                  <a:pt x="715" y="28"/>
                  <a:pt x="715" y="28"/>
                </a:cubicBezTo>
                <a:cubicBezTo>
                  <a:pt x="715" y="27"/>
                  <a:pt x="714" y="27"/>
                  <a:pt x="714" y="27"/>
                </a:cubicBezTo>
                <a:cubicBezTo>
                  <a:pt x="714" y="27"/>
                  <a:pt x="713" y="26"/>
                  <a:pt x="713" y="26"/>
                </a:cubicBezTo>
                <a:cubicBezTo>
                  <a:pt x="712" y="25"/>
                  <a:pt x="712" y="25"/>
                  <a:pt x="712" y="25"/>
                </a:cubicBezTo>
                <a:cubicBezTo>
                  <a:pt x="711" y="24"/>
                  <a:pt x="711" y="24"/>
                  <a:pt x="711" y="24"/>
                </a:cubicBezTo>
                <a:cubicBezTo>
                  <a:pt x="710" y="24"/>
                  <a:pt x="710" y="24"/>
                  <a:pt x="710" y="24"/>
                </a:cubicBezTo>
                <a:cubicBezTo>
                  <a:pt x="709" y="23"/>
                  <a:pt x="709" y="23"/>
                  <a:pt x="709" y="23"/>
                </a:cubicBezTo>
                <a:cubicBezTo>
                  <a:pt x="703" y="19"/>
                  <a:pt x="697" y="15"/>
                  <a:pt x="690" y="12"/>
                </a:cubicBezTo>
                <a:cubicBezTo>
                  <a:pt x="683" y="9"/>
                  <a:pt x="676" y="7"/>
                  <a:pt x="669" y="5"/>
                </a:cubicBezTo>
                <a:cubicBezTo>
                  <a:pt x="662" y="3"/>
                  <a:pt x="654" y="2"/>
                  <a:pt x="647" y="1"/>
                </a:cubicBezTo>
                <a:cubicBezTo>
                  <a:pt x="639" y="0"/>
                  <a:pt x="631" y="0"/>
                  <a:pt x="623" y="0"/>
                </a:cubicBezTo>
                <a:cubicBezTo>
                  <a:pt x="623" y="0"/>
                  <a:pt x="622" y="0"/>
                  <a:pt x="622" y="0"/>
                </a:cubicBezTo>
                <a:cubicBezTo>
                  <a:pt x="622" y="0"/>
                  <a:pt x="621" y="1"/>
                  <a:pt x="621" y="1"/>
                </a:cubicBezTo>
                <a:cubicBezTo>
                  <a:pt x="620" y="1"/>
                  <a:pt x="620" y="1"/>
                  <a:pt x="619" y="1"/>
                </a:cubicBezTo>
                <a:cubicBezTo>
                  <a:pt x="619" y="1"/>
                  <a:pt x="618" y="1"/>
                  <a:pt x="617" y="1"/>
                </a:cubicBezTo>
                <a:cubicBezTo>
                  <a:pt x="617" y="1"/>
                  <a:pt x="617" y="1"/>
                  <a:pt x="616" y="1"/>
                </a:cubicBezTo>
                <a:cubicBezTo>
                  <a:pt x="616" y="1"/>
                  <a:pt x="615" y="1"/>
                  <a:pt x="615" y="1"/>
                </a:cubicBezTo>
                <a:cubicBezTo>
                  <a:pt x="615" y="1"/>
                  <a:pt x="614" y="1"/>
                  <a:pt x="613" y="1"/>
                </a:cubicBezTo>
                <a:cubicBezTo>
                  <a:pt x="613" y="1"/>
                  <a:pt x="612" y="1"/>
                  <a:pt x="612" y="2"/>
                </a:cubicBezTo>
                <a:cubicBezTo>
                  <a:pt x="611" y="2"/>
                  <a:pt x="611" y="2"/>
                  <a:pt x="610" y="2"/>
                </a:cubicBezTo>
                <a:cubicBezTo>
                  <a:pt x="610" y="2"/>
                  <a:pt x="610" y="2"/>
                  <a:pt x="609" y="2"/>
                </a:cubicBezTo>
                <a:cubicBezTo>
                  <a:pt x="609" y="2"/>
                  <a:pt x="608" y="2"/>
                  <a:pt x="608" y="2"/>
                </a:cubicBezTo>
                <a:cubicBezTo>
                  <a:pt x="607" y="2"/>
                  <a:pt x="607" y="2"/>
                  <a:pt x="606" y="3"/>
                </a:cubicBezTo>
                <a:cubicBezTo>
                  <a:pt x="605" y="3"/>
                  <a:pt x="605" y="3"/>
                  <a:pt x="605" y="3"/>
                </a:cubicBezTo>
                <a:cubicBezTo>
                  <a:pt x="605" y="3"/>
                  <a:pt x="604" y="3"/>
                  <a:pt x="604" y="3"/>
                </a:cubicBezTo>
                <a:cubicBezTo>
                  <a:pt x="603" y="3"/>
                  <a:pt x="603" y="3"/>
                  <a:pt x="602" y="3"/>
                </a:cubicBezTo>
                <a:cubicBezTo>
                  <a:pt x="602" y="3"/>
                  <a:pt x="601" y="4"/>
                  <a:pt x="600" y="4"/>
                </a:cubicBezTo>
                <a:cubicBezTo>
                  <a:pt x="599" y="4"/>
                  <a:pt x="599" y="4"/>
                  <a:pt x="599" y="4"/>
                </a:cubicBezTo>
                <a:cubicBezTo>
                  <a:pt x="599" y="4"/>
                  <a:pt x="599" y="4"/>
                  <a:pt x="598" y="4"/>
                </a:cubicBezTo>
                <a:cubicBezTo>
                  <a:pt x="598" y="4"/>
                  <a:pt x="597" y="5"/>
                  <a:pt x="597" y="5"/>
                </a:cubicBezTo>
                <a:cubicBezTo>
                  <a:pt x="596" y="5"/>
                  <a:pt x="596" y="5"/>
                  <a:pt x="595" y="5"/>
                </a:cubicBezTo>
                <a:cubicBezTo>
                  <a:pt x="594" y="5"/>
                  <a:pt x="594" y="5"/>
                  <a:pt x="594" y="6"/>
                </a:cubicBezTo>
                <a:cubicBezTo>
                  <a:pt x="593" y="6"/>
                  <a:pt x="593" y="6"/>
                  <a:pt x="592" y="6"/>
                </a:cubicBezTo>
                <a:cubicBezTo>
                  <a:pt x="592" y="6"/>
                  <a:pt x="591" y="6"/>
                  <a:pt x="591" y="6"/>
                </a:cubicBezTo>
                <a:cubicBezTo>
                  <a:pt x="590" y="7"/>
                  <a:pt x="590" y="7"/>
                  <a:pt x="590" y="7"/>
                </a:cubicBezTo>
                <a:cubicBezTo>
                  <a:pt x="69" y="178"/>
                  <a:pt x="69" y="178"/>
                  <a:pt x="69" y="178"/>
                </a:cubicBezTo>
                <a:cubicBezTo>
                  <a:pt x="55" y="183"/>
                  <a:pt x="42" y="190"/>
                  <a:pt x="32" y="198"/>
                </a:cubicBezTo>
                <a:cubicBezTo>
                  <a:pt x="22" y="205"/>
                  <a:pt x="14" y="215"/>
                  <a:pt x="9" y="225"/>
                </a:cubicBezTo>
                <a:cubicBezTo>
                  <a:pt x="3" y="235"/>
                  <a:pt x="0" y="246"/>
                  <a:pt x="0" y="257"/>
                </a:cubicBezTo>
                <a:cubicBezTo>
                  <a:pt x="0" y="268"/>
                  <a:pt x="2" y="279"/>
                  <a:pt x="8" y="290"/>
                </a:cubicBezTo>
                <a:cubicBezTo>
                  <a:pt x="76" y="416"/>
                  <a:pt x="76" y="416"/>
                  <a:pt x="76" y="416"/>
                </a:cubicBezTo>
                <a:cubicBezTo>
                  <a:pt x="167" y="585"/>
                  <a:pt x="167" y="585"/>
                  <a:pt x="167" y="585"/>
                </a:cubicBezTo>
                <a:cubicBezTo>
                  <a:pt x="239" y="718"/>
                  <a:pt x="239" y="718"/>
                  <a:pt x="239" y="718"/>
                </a:cubicBezTo>
                <a:cubicBezTo>
                  <a:pt x="239" y="718"/>
                  <a:pt x="240" y="719"/>
                  <a:pt x="240" y="719"/>
                </a:cubicBezTo>
                <a:cubicBezTo>
                  <a:pt x="240" y="719"/>
                  <a:pt x="240" y="720"/>
                  <a:pt x="241" y="720"/>
                </a:cubicBezTo>
                <a:cubicBezTo>
                  <a:pt x="241" y="721"/>
                  <a:pt x="241" y="721"/>
                  <a:pt x="242" y="722"/>
                </a:cubicBezTo>
                <a:cubicBezTo>
                  <a:pt x="242" y="722"/>
                  <a:pt x="242" y="723"/>
                  <a:pt x="243" y="724"/>
                </a:cubicBezTo>
                <a:cubicBezTo>
                  <a:pt x="243" y="724"/>
                  <a:pt x="243" y="724"/>
                  <a:pt x="243" y="724"/>
                </a:cubicBezTo>
                <a:cubicBezTo>
                  <a:pt x="244" y="725"/>
                  <a:pt x="244" y="725"/>
                  <a:pt x="244" y="725"/>
                </a:cubicBezTo>
                <a:cubicBezTo>
                  <a:pt x="244" y="726"/>
                  <a:pt x="244" y="726"/>
                  <a:pt x="245" y="727"/>
                </a:cubicBezTo>
                <a:cubicBezTo>
                  <a:pt x="245" y="727"/>
                  <a:pt x="245" y="728"/>
                  <a:pt x="246" y="728"/>
                </a:cubicBezTo>
                <a:cubicBezTo>
                  <a:pt x="246" y="729"/>
                  <a:pt x="246" y="729"/>
                  <a:pt x="246" y="729"/>
                </a:cubicBezTo>
                <a:cubicBezTo>
                  <a:pt x="247" y="730"/>
                  <a:pt x="247" y="730"/>
                  <a:pt x="247" y="730"/>
                </a:cubicBezTo>
                <a:cubicBezTo>
                  <a:pt x="247" y="730"/>
                  <a:pt x="248" y="730"/>
                  <a:pt x="248" y="731"/>
                </a:cubicBezTo>
                <a:cubicBezTo>
                  <a:pt x="248" y="731"/>
                  <a:pt x="249" y="732"/>
                  <a:pt x="249" y="732"/>
                </a:cubicBezTo>
                <a:cubicBezTo>
                  <a:pt x="250" y="733"/>
                  <a:pt x="250" y="733"/>
                  <a:pt x="250" y="733"/>
                </a:cubicBezTo>
                <a:cubicBezTo>
                  <a:pt x="250" y="734"/>
                  <a:pt x="250" y="734"/>
                  <a:pt x="250" y="734"/>
                </a:cubicBezTo>
                <a:cubicBezTo>
                  <a:pt x="251" y="734"/>
                  <a:pt x="251" y="735"/>
                  <a:pt x="251" y="735"/>
                </a:cubicBezTo>
                <a:cubicBezTo>
                  <a:pt x="252" y="735"/>
                  <a:pt x="252" y="736"/>
                  <a:pt x="253" y="736"/>
                </a:cubicBezTo>
                <a:cubicBezTo>
                  <a:pt x="253" y="737"/>
                  <a:pt x="253" y="737"/>
                  <a:pt x="253" y="737"/>
                </a:cubicBezTo>
                <a:cubicBezTo>
                  <a:pt x="254" y="738"/>
                  <a:pt x="254" y="738"/>
                  <a:pt x="254" y="738"/>
                </a:cubicBezTo>
                <a:cubicBezTo>
                  <a:pt x="255" y="739"/>
                  <a:pt x="255" y="739"/>
                  <a:pt x="255" y="739"/>
                </a:cubicBezTo>
                <a:cubicBezTo>
                  <a:pt x="255" y="739"/>
                  <a:pt x="256" y="740"/>
                  <a:pt x="256" y="740"/>
                </a:cubicBezTo>
                <a:cubicBezTo>
                  <a:pt x="257" y="741"/>
                  <a:pt x="257" y="741"/>
                  <a:pt x="257" y="741"/>
                </a:cubicBezTo>
                <a:cubicBezTo>
                  <a:pt x="258" y="742"/>
                  <a:pt x="258" y="742"/>
                  <a:pt x="258" y="742"/>
                </a:cubicBezTo>
                <a:cubicBezTo>
                  <a:pt x="259" y="743"/>
                  <a:pt x="259" y="743"/>
                  <a:pt x="259" y="743"/>
                </a:cubicBezTo>
                <a:cubicBezTo>
                  <a:pt x="259" y="743"/>
                  <a:pt x="260" y="743"/>
                  <a:pt x="260" y="744"/>
                </a:cubicBezTo>
                <a:cubicBezTo>
                  <a:pt x="266" y="749"/>
                  <a:pt x="272" y="753"/>
                  <a:pt x="279" y="757"/>
                </a:cubicBezTo>
                <a:cubicBezTo>
                  <a:pt x="286" y="761"/>
                  <a:pt x="293" y="764"/>
                  <a:pt x="301" y="767"/>
                </a:cubicBezTo>
                <a:cubicBezTo>
                  <a:pt x="308" y="769"/>
                  <a:pt x="316" y="771"/>
                  <a:pt x="324" y="772"/>
                </a:cubicBezTo>
                <a:cubicBezTo>
                  <a:pt x="333" y="774"/>
                  <a:pt x="341" y="774"/>
                  <a:pt x="349" y="774"/>
                </a:cubicBezTo>
                <a:cubicBezTo>
                  <a:pt x="350" y="774"/>
                  <a:pt x="350" y="774"/>
                  <a:pt x="351" y="774"/>
                </a:cubicBezTo>
                <a:cubicBezTo>
                  <a:pt x="351" y="774"/>
                  <a:pt x="352" y="774"/>
                  <a:pt x="352" y="774"/>
                </a:cubicBezTo>
                <a:cubicBezTo>
                  <a:pt x="353" y="774"/>
                  <a:pt x="354" y="774"/>
                  <a:pt x="354" y="774"/>
                </a:cubicBezTo>
                <a:cubicBezTo>
                  <a:pt x="355" y="774"/>
                  <a:pt x="356" y="774"/>
                  <a:pt x="356" y="774"/>
                </a:cubicBezTo>
                <a:cubicBezTo>
                  <a:pt x="357" y="774"/>
                  <a:pt x="357" y="773"/>
                  <a:pt x="358" y="773"/>
                </a:cubicBezTo>
                <a:cubicBezTo>
                  <a:pt x="358" y="773"/>
                  <a:pt x="359" y="773"/>
                  <a:pt x="359" y="773"/>
                </a:cubicBezTo>
                <a:cubicBezTo>
                  <a:pt x="360" y="773"/>
                  <a:pt x="360" y="773"/>
                  <a:pt x="361" y="773"/>
                </a:cubicBezTo>
                <a:cubicBezTo>
                  <a:pt x="361" y="773"/>
                  <a:pt x="362" y="773"/>
                  <a:pt x="363" y="773"/>
                </a:cubicBezTo>
                <a:cubicBezTo>
                  <a:pt x="363" y="773"/>
                  <a:pt x="364" y="773"/>
                  <a:pt x="364" y="773"/>
                </a:cubicBezTo>
                <a:cubicBezTo>
                  <a:pt x="364" y="773"/>
                  <a:pt x="365" y="773"/>
                  <a:pt x="365" y="773"/>
                </a:cubicBezTo>
                <a:cubicBezTo>
                  <a:pt x="366" y="773"/>
                  <a:pt x="366" y="772"/>
                  <a:pt x="367" y="772"/>
                </a:cubicBezTo>
                <a:cubicBezTo>
                  <a:pt x="368" y="772"/>
                  <a:pt x="368" y="772"/>
                  <a:pt x="369" y="772"/>
                </a:cubicBezTo>
                <a:cubicBezTo>
                  <a:pt x="370" y="772"/>
                  <a:pt x="370" y="772"/>
                  <a:pt x="370" y="772"/>
                </a:cubicBezTo>
                <a:cubicBezTo>
                  <a:pt x="371" y="772"/>
                  <a:pt x="371" y="772"/>
                  <a:pt x="372" y="772"/>
                </a:cubicBezTo>
                <a:cubicBezTo>
                  <a:pt x="372" y="772"/>
                  <a:pt x="373" y="771"/>
                  <a:pt x="373" y="771"/>
                </a:cubicBezTo>
                <a:cubicBezTo>
                  <a:pt x="374" y="771"/>
                  <a:pt x="375" y="771"/>
                  <a:pt x="375" y="771"/>
                </a:cubicBezTo>
                <a:cubicBezTo>
                  <a:pt x="376" y="771"/>
                  <a:pt x="376" y="771"/>
                  <a:pt x="376" y="771"/>
                </a:cubicBezTo>
                <a:cubicBezTo>
                  <a:pt x="377" y="771"/>
                  <a:pt x="377" y="770"/>
                  <a:pt x="378" y="770"/>
                </a:cubicBezTo>
                <a:cubicBezTo>
                  <a:pt x="378" y="770"/>
                  <a:pt x="379" y="770"/>
                  <a:pt x="379" y="770"/>
                </a:cubicBezTo>
                <a:cubicBezTo>
                  <a:pt x="380" y="770"/>
                  <a:pt x="381" y="770"/>
                  <a:pt x="381" y="769"/>
                </a:cubicBezTo>
                <a:cubicBezTo>
                  <a:pt x="382" y="769"/>
                  <a:pt x="382" y="769"/>
                  <a:pt x="383" y="769"/>
                </a:cubicBezTo>
                <a:cubicBezTo>
                  <a:pt x="383" y="769"/>
                  <a:pt x="383" y="769"/>
                  <a:pt x="384" y="769"/>
                </a:cubicBezTo>
                <a:cubicBezTo>
                  <a:pt x="384" y="769"/>
                  <a:pt x="385" y="769"/>
                  <a:pt x="385" y="768"/>
                </a:cubicBezTo>
                <a:cubicBezTo>
                  <a:pt x="386" y="768"/>
                  <a:pt x="387" y="768"/>
                  <a:pt x="387" y="768"/>
                </a:cubicBezTo>
                <a:cubicBezTo>
                  <a:pt x="388" y="768"/>
                  <a:pt x="388" y="767"/>
                  <a:pt x="389" y="767"/>
                </a:cubicBezTo>
                <a:cubicBezTo>
                  <a:pt x="389" y="767"/>
                  <a:pt x="390" y="767"/>
                  <a:pt x="390" y="767"/>
                </a:cubicBezTo>
                <a:cubicBezTo>
                  <a:pt x="391" y="767"/>
                  <a:pt x="391" y="767"/>
                  <a:pt x="392" y="766"/>
                </a:cubicBezTo>
                <a:cubicBezTo>
                  <a:pt x="392" y="766"/>
                  <a:pt x="393" y="766"/>
                  <a:pt x="393" y="766"/>
                </a:cubicBezTo>
                <a:cubicBezTo>
                  <a:pt x="560" y="706"/>
                  <a:pt x="560" y="706"/>
                  <a:pt x="560" y="706"/>
                </a:cubicBezTo>
                <a:cubicBezTo>
                  <a:pt x="563" y="705"/>
                  <a:pt x="565" y="705"/>
                  <a:pt x="567" y="704"/>
                </a:cubicBezTo>
                <a:cubicBezTo>
                  <a:pt x="569" y="703"/>
                  <a:pt x="571" y="702"/>
                  <a:pt x="572" y="701"/>
                </a:cubicBezTo>
                <a:cubicBezTo>
                  <a:pt x="574" y="701"/>
                  <a:pt x="576" y="700"/>
                  <a:pt x="577" y="699"/>
                </a:cubicBezTo>
                <a:cubicBezTo>
                  <a:pt x="579" y="698"/>
                  <a:pt x="581" y="698"/>
                  <a:pt x="582" y="697"/>
                </a:cubicBezTo>
                <a:cubicBezTo>
                  <a:pt x="587" y="694"/>
                  <a:pt x="592" y="691"/>
                  <a:pt x="595" y="688"/>
                </a:cubicBezTo>
                <a:cubicBezTo>
                  <a:pt x="598" y="685"/>
                  <a:pt x="600" y="683"/>
                  <a:pt x="602" y="680"/>
                </a:cubicBezTo>
                <a:cubicBezTo>
                  <a:pt x="603" y="677"/>
                  <a:pt x="604" y="675"/>
                  <a:pt x="603" y="672"/>
                </a:cubicBezTo>
                <a:cubicBezTo>
                  <a:pt x="603" y="669"/>
                  <a:pt x="602" y="667"/>
                  <a:pt x="601" y="664"/>
                </a:cubicBezTo>
                <a:cubicBezTo>
                  <a:pt x="599" y="660"/>
                  <a:pt x="595" y="656"/>
                  <a:pt x="590" y="652"/>
                </a:cubicBezTo>
                <a:cubicBezTo>
                  <a:pt x="585" y="648"/>
                  <a:pt x="579" y="645"/>
                  <a:pt x="573" y="642"/>
                </a:cubicBezTo>
                <a:cubicBezTo>
                  <a:pt x="567" y="639"/>
                  <a:pt x="560" y="636"/>
                  <a:pt x="554" y="633"/>
                </a:cubicBezTo>
                <a:cubicBezTo>
                  <a:pt x="547" y="631"/>
                  <a:pt x="541" y="629"/>
                  <a:pt x="535" y="627"/>
                </a:cubicBezTo>
                <a:cubicBezTo>
                  <a:pt x="529" y="625"/>
                  <a:pt x="523" y="623"/>
                  <a:pt x="517" y="620"/>
                </a:cubicBezTo>
                <a:cubicBezTo>
                  <a:pt x="511" y="617"/>
                  <a:pt x="505" y="614"/>
                  <a:pt x="500" y="611"/>
                </a:cubicBezTo>
                <a:cubicBezTo>
                  <a:pt x="494" y="608"/>
                  <a:pt x="489" y="604"/>
                  <a:pt x="484" y="600"/>
                </a:cubicBezTo>
                <a:cubicBezTo>
                  <a:pt x="479" y="596"/>
                  <a:pt x="475" y="592"/>
                  <a:pt x="470" y="587"/>
                </a:cubicBezTo>
                <a:cubicBezTo>
                  <a:pt x="469" y="586"/>
                  <a:pt x="468" y="584"/>
                  <a:pt x="466" y="583"/>
                </a:cubicBezTo>
                <a:cubicBezTo>
                  <a:pt x="465" y="581"/>
                  <a:pt x="464" y="579"/>
                  <a:pt x="463" y="578"/>
                </a:cubicBezTo>
                <a:cubicBezTo>
                  <a:pt x="461" y="576"/>
                  <a:pt x="460" y="574"/>
                  <a:pt x="459" y="573"/>
                </a:cubicBezTo>
                <a:cubicBezTo>
                  <a:pt x="458" y="571"/>
                  <a:pt x="457" y="569"/>
                  <a:pt x="456" y="568"/>
                </a:cubicBezTo>
                <a:cubicBezTo>
                  <a:pt x="448" y="553"/>
                  <a:pt x="444" y="539"/>
                  <a:pt x="444" y="524"/>
                </a:cubicBezTo>
                <a:cubicBezTo>
                  <a:pt x="443" y="510"/>
                  <a:pt x="446" y="496"/>
                  <a:pt x="453" y="483"/>
                </a:cubicBezTo>
                <a:cubicBezTo>
                  <a:pt x="459" y="470"/>
                  <a:pt x="468" y="458"/>
                  <a:pt x="481" y="447"/>
                </a:cubicBezTo>
                <a:cubicBezTo>
                  <a:pt x="493" y="437"/>
                  <a:pt x="508" y="429"/>
                  <a:pt x="525" y="423"/>
                </a:cubicBezTo>
                <a:cubicBezTo>
                  <a:pt x="526" y="422"/>
                  <a:pt x="526" y="422"/>
                  <a:pt x="527" y="422"/>
                </a:cubicBezTo>
                <a:cubicBezTo>
                  <a:pt x="527" y="422"/>
                  <a:pt x="528" y="422"/>
                  <a:pt x="529" y="421"/>
                </a:cubicBezTo>
                <a:cubicBezTo>
                  <a:pt x="529" y="421"/>
                  <a:pt x="530" y="421"/>
                  <a:pt x="531" y="421"/>
                </a:cubicBezTo>
                <a:cubicBezTo>
                  <a:pt x="532" y="420"/>
                  <a:pt x="533" y="420"/>
                  <a:pt x="534" y="420"/>
                </a:cubicBezTo>
                <a:cubicBezTo>
                  <a:pt x="535" y="420"/>
                  <a:pt x="535" y="420"/>
                  <a:pt x="536" y="419"/>
                </a:cubicBezTo>
                <a:cubicBezTo>
                  <a:pt x="536" y="419"/>
                  <a:pt x="537" y="419"/>
                  <a:pt x="539" y="419"/>
                </a:cubicBezTo>
                <a:cubicBezTo>
                  <a:pt x="541" y="418"/>
                  <a:pt x="543" y="418"/>
                  <a:pt x="547" y="417"/>
                </a:cubicBezTo>
                <a:cubicBezTo>
                  <a:pt x="551" y="416"/>
                  <a:pt x="556" y="416"/>
                  <a:pt x="562" y="414"/>
                </a:cubicBezTo>
                <a:cubicBezTo>
                  <a:pt x="563" y="414"/>
                  <a:pt x="563" y="414"/>
                  <a:pt x="563" y="414"/>
                </a:cubicBezTo>
                <a:cubicBezTo>
                  <a:pt x="564" y="414"/>
                  <a:pt x="564" y="414"/>
                  <a:pt x="564" y="414"/>
                </a:cubicBezTo>
                <a:cubicBezTo>
                  <a:pt x="565" y="414"/>
                  <a:pt x="565" y="414"/>
                  <a:pt x="565" y="414"/>
                </a:cubicBezTo>
                <a:cubicBezTo>
                  <a:pt x="566" y="414"/>
                  <a:pt x="566" y="414"/>
                  <a:pt x="566" y="414"/>
                </a:cubicBezTo>
                <a:cubicBezTo>
                  <a:pt x="567" y="414"/>
                  <a:pt x="567" y="414"/>
                  <a:pt x="567" y="414"/>
                </a:cubicBezTo>
                <a:cubicBezTo>
                  <a:pt x="568" y="414"/>
                  <a:pt x="568" y="414"/>
                  <a:pt x="568" y="414"/>
                </a:cubicBezTo>
                <a:cubicBezTo>
                  <a:pt x="569" y="414"/>
                  <a:pt x="569" y="414"/>
                  <a:pt x="569" y="414"/>
                </a:cubicBezTo>
                <a:cubicBezTo>
                  <a:pt x="569" y="414"/>
                  <a:pt x="569" y="414"/>
                  <a:pt x="569" y="414"/>
                </a:cubicBezTo>
                <a:cubicBezTo>
                  <a:pt x="570" y="414"/>
                  <a:pt x="571" y="414"/>
                  <a:pt x="571" y="414"/>
                </a:cubicBezTo>
                <a:cubicBezTo>
                  <a:pt x="572" y="414"/>
                  <a:pt x="572" y="414"/>
                  <a:pt x="573" y="414"/>
                </a:cubicBezTo>
                <a:cubicBezTo>
                  <a:pt x="574" y="414"/>
                  <a:pt x="574" y="413"/>
                  <a:pt x="575" y="413"/>
                </a:cubicBezTo>
                <a:cubicBezTo>
                  <a:pt x="576" y="413"/>
                  <a:pt x="577" y="413"/>
                  <a:pt x="577" y="413"/>
                </a:cubicBezTo>
                <a:cubicBezTo>
                  <a:pt x="578" y="413"/>
                  <a:pt x="579" y="413"/>
                  <a:pt x="579" y="413"/>
                </a:cubicBezTo>
                <a:cubicBezTo>
                  <a:pt x="580" y="413"/>
                  <a:pt x="581" y="413"/>
                  <a:pt x="581" y="413"/>
                </a:cubicBezTo>
                <a:cubicBezTo>
                  <a:pt x="582" y="413"/>
                  <a:pt x="582" y="413"/>
                  <a:pt x="583" y="413"/>
                </a:cubicBezTo>
                <a:cubicBezTo>
                  <a:pt x="584" y="413"/>
                  <a:pt x="584" y="413"/>
                  <a:pt x="585" y="413"/>
                </a:cubicBezTo>
                <a:cubicBezTo>
                  <a:pt x="588" y="414"/>
                  <a:pt x="591" y="414"/>
                  <a:pt x="595" y="414"/>
                </a:cubicBezTo>
                <a:cubicBezTo>
                  <a:pt x="598" y="414"/>
                  <a:pt x="601" y="415"/>
                  <a:pt x="604" y="415"/>
                </a:cubicBezTo>
                <a:cubicBezTo>
                  <a:pt x="607" y="415"/>
                  <a:pt x="611" y="416"/>
                  <a:pt x="614" y="417"/>
                </a:cubicBezTo>
                <a:cubicBezTo>
                  <a:pt x="617" y="417"/>
                  <a:pt x="621" y="418"/>
                  <a:pt x="624" y="419"/>
                </a:cubicBezTo>
                <a:cubicBezTo>
                  <a:pt x="625" y="419"/>
                  <a:pt x="625" y="419"/>
                  <a:pt x="626" y="419"/>
                </a:cubicBezTo>
                <a:cubicBezTo>
                  <a:pt x="626" y="419"/>
                  <a:pt x="626" y="419"/>
                  <a:pt x="627" y="419"/>
                </a:cubicBezTo>
                <a:cubicBezTo>
                  <a:pt x="627" y="420"/>
                  <a:pt x="628" y="420"/>
                  <a:pt x="628" y="420"/>
                </a:cubicBezTo>
                <a:cubicBezTo>
                  <a:pt x="629" y="420"/>
                  <a:pt x="629" y="420"/>
                  <a:pt x="630" y="420"/>
                </a:cubicBezTo>
                <a:cubicBezTo>
                  <a:pt x="630" y="420"/>
                  <a:pt x="630" y="420"/>
                  <a:pt x="630" y="420"/>
                </a:cubicBezTo>
                <a:cubicBezTo>
                  <a:pt x="631" y="421"/>
                  <a:pt x="631" y="421"/>
                  <a:pt x="631" y="421"/>
                </a:cubicBezTo>
                <a:cubicBezTo>
                  <a:pt x="632" y="421"/>
                  <a:pt x="632" y="421"/>
                  <a:pt x="632" y="421"/>
                </a:cubicBezTo>
                <a:cubicBezTo>
                  <a:pt x="633" y="421"/>
                  <a:pt x="633" y="421"/>
                  <a:pt x="633" y="421"/>
                </a:cubicBezTo>
                <a:cubicBezTo>
                  <a:pt x="633" y="421"/>
                  <a:pt x="634" y="422"/>
                  <a:pt x="634" y="422"/>
                </a:cubicBezTo>
                <a:cubicBezTo>
                  <a:pt x="635" y="422"/>
                  <a:pt x="635" y="422"/>
                  <a:pt x="636" y="422"/>
                </a:cubicBezTo>
                <a:cubicBezTo>
                  <a:pt x="636" y="422"/>
                  <a:pt x="637" y="422"/>
                  <a:pt x="637" y="423"/>
                </a:cubicBezTo>
                <a:cubicBezTo>
                  <a:pt x="638" y="423"/>
                  <a:pt x="639" y="423"/>
                  <a:pt x="639" y="423"/>
                </a:cubicBezTo>
                <a:cubicBezTo>
                  <a:pt x="642" y="424"/>
                  <a:pt x="644" y="425"/>
                  <a:pt x="647" y="426"/>
                </a:cubicBezTo>
                <a:cubicBezTo>
                  <a:pt x="649" y="427"/>
                  <a:pt x="652" y="428"/>
                  <a:pt x="654" y="430"/>
                </a:cubicBezTo>
                <a:cubicBezTo>
                  <a:pt x="657" y="431"/>
                  <a:pt x="659" y="432"/>
                  <a:pt x="662" y="433"/>
                </a:cubicBezTo>
                <a:cubicBezTo>
                  <a:pt x="664" y="435"/>
                  <a:pt x="667" y="436"/>
                  <a:pt x="669" y="438"/>
                </a:cubicBezTo>
                <a:cubicBezTo>
                  <a:pt x="669" y="438"/>
                  <a:pt x="670" y="438"/>
                  <a:pt x="670" y="438"/>
                </a:cubicBezTo>
                <a:cubicBezTo>
                  <a:pt x="671" y="439"/>
                  <a:pt x="671" y="439"/>
                  <a:pt x="672" y="439"/>
                </a:cubicBezTo>
                <a:cubicBezTo>
                  <a:pt x="672" y="439"/>
                  <a:pt x="673" y="440"/>
                  <a:pt x="673" y="440"/>
                </a:cubicBezTo>
                <a:cubicBezTo>
                  <a:pt x="674" y="441"/>
                  <a:pt x="675" y="441"/>
                  <a:pt x="676" y="442"/>
                </a:cubicBezTo>
                <a:cubicBezTo>
                  <a:pt x="676" y="442"/>
                  <a:pt x="676" y="442"/>
                  <a:pt x="676" y="442"/>
                </a:cubicBezTo>
                <a:cubicBezTo>
                  <a:pt x="677" y="443"/>
                  <a:pt x="677" y="443"/>
                  <a:pt x="678" y="443"/>
                </a:cubicBezTo>
                <a:cubicBezTo>
                  <a:pt x="678" y="444"/>
                  <a:pt x="679" y="444"/>
                  <a:pt x="679" y="445"/>
                </a:cubicBezTo>
                <a:cubicBezTo>
                  <a:pt x="680" y="445"/>
                  <a:pt x="681" y="446"/>
                  <a:pt x="682" y="446"/>
                </a:cubicBezTo>
                <a:cubicBezTo>
                  <a:pt x="682" y="447"/>
                  <a:pt x="682" y="447"/>
                  <a:pt x="682" y="447"/>
                </a:cubicBezTo>
                <a:cubicBezTo>
                  <a:pt x="683" y="447"/>
                  <a:pt x="683" y="447"/>
                  <a:pt x="684" y="448"/>
                </a:cubicBezTo>
                <a:cubicBezTo>
                  <a:pt x="684" y="448"/>
                  <a:pt x="685" y="449"/>
                  <a:pt x="686" y="450"/>
                </a:cubicBezTo>
                <a:cubicBezTo>
                  <a:pt x="687" y="451"/>
                  <a:pt x="688" y="452"/>
                  <a:pt x="690" y="453"/>
                </a:cubicBezTo>
                <a:cubicBezTo>
                  <a:pt x="690" y="453"/>
                  <a:pt x="690" y="454"/>
                  <a:pt x="691" y="454"/>
                </a:cubicBezTo>
                <a:cubicBezTo>
                  <a:pt x="691" y="454"/>
                  <a:pt x="692" y="455"/>
                  <a:pt x="692" y="456"/>
                </a:cubicBezTo>
                <a:cubicBezTo>
                  <a:pt x="693" y="457"/>
                  <a:pt x="695" y="458"/>
                  <a:pt x="697" y="461"/>
                </a:cubicBezTo>
                <a:cubicBezTo>
                  <a:pt x="698" y="463"/>
                  <a:pt x="701" y="465"/>
                  <a:pt x="704" y="469"/>
                </a:cubicBezTo>
                <a:cubicBezTo>
                  <a:pt x="704" y="469"/>
                  <a:pt x="704" y="469"/>
                  <a:pt x="704" y="469"/>
                </a:cubicBezTo>
                <a:cubicBezTo>
                  <a:pt x="705" y="470"/>
                  <a:pt x="705" y="470"/>
                  <a:pt x="705" y="470"/>
                </a:cubicBezTo>
                <a:cubicBezTo>
                  <a:pt x="705" y="471"/>
                  <a:pt x="706" y="471"/>
                  <a:pt x="706" y="472"/>
                </a:cubicBezTo>
                <a:cubicBezTo>
                  <a:pt x="706" y="472"/>
                  <a:pt x="707" y="473"/>
                  <a:pt x="707" y="473"/>
                </a:cubicBezTo>
                <a:cubicBezTo>
                  <a:pt x="708" y="474"/>
                  <a:pt x="708" y="474"/>
                  <a:pt x="708" y="475"/>
                </a:cubicBezTo>
                <a:cubicBezTo>
                  <a:pt x="708" y="475"/>
                  <a:pt x="709" y="475"/>
                  <a:pt x="709" y="476"/>
                </a:cubicBezTo>
                <a:cubicBezTo>
                  <a:pt x="709" y="476"/>
                  <a:pt x="709" y="477"/>
                  <a:pt x="710" y="477"/>
                </a:cubicBezTo>
                <a:cubicBezTo>
                  <a:pt x="710" y="478"/>
                  <a:pt x="710" y="478"/>
                  <a:pt x="710" y="478"/>
                </a:cubicBezTo>
                <a:cubicBezTo>
                  <a:pt x="711" y="480"/>
                  <a:pt x="712" y="482"/>
                  <a:pt x="713" y="484"/>
                </a:cubicBezTo>
                <a:cubicBezTo>
                  <a:pt x="714" y="485"/>
                  <a:pt x="715" y="487"/>
                  <a:pt x="716" y="489"/>
                </a:cubicBezTo>
                <a:cubicBezTo>
                  <a:pt x="717" y="491"/>
                  <a:pt x="717" y="492"/>
                  <a:pt x="718" y="494"/>
                </a:cubicBezTo>
                <a:cubicBezTo>
                  <a:pt x="719" y="496"/>
                  <a:pt x="719" y="498"/>
                  <a:pt x="720" y="500"/>
                </a:cubicBezTo>
                <a:cubicBezTo>
                  <a:pt x="722" y="505"/>
                  <a:pt x="723" y="510"/>
                  <a:pt x="723" y="516"/>
                </a:cubicBezTo>
                <a:cubicBezTo>
                  <a:pt x="724" y="521"/>
                  <a:pt x="724" y="527"/>
                  <a:pt x="724" y="532"/>
                </a:cubicBezTo>
                <a:cubicBezTo>
                  <a:pt x="723" y="538"/>
                  <a:pt x="722" y="544"/>
                  <a:pt x="721" y="550"/>
                </a:cubicBezTo>
                <a:cubicBezTo>
                  <a:pt x="719" y="556"/>
                  <a:pt x="717" y="562"/>
                  <a:pt x="714" y="568"/>
                </a:cubicBezTo>
                <a:cubicBezTo>
                  <a:pt x="714" y="568"/>
                  <a:pt x="714" y="568"/>
                  <a:pt x="714" y="568"/>
                </a:cubicBezTo>
                <a:cubicBezTo>
                  <a:pt x="713" y="569"/>
                  <a:pt x="713" y="569"/>
                  <a:pt x="713" y="569"/>
                </a:cubicBezTo>
                <a:cubicBezTo>
                  <a:pt x="713" y="569"/>
                  <a:pt x="713" y="570"/>
                  <a:pt x="713" y="570"/>
                </a:cubicBezTo>
                <a:cubicBezTo>
                  <a:pt x="713" y="571"/>
                  <a:pt x="713" y="571"/>
                  <a:pt x="712" y="572"/>
                </a:cubicBezTo>
                <a:cubicBezTo>
                  <a:pt x="712" y="573"/>
                  <a:pt x="712" y="573"/>
                  <a:pt x="712" y="573"/>
                </a:cubicBezTo>
                <a:cubicBezTo>
                  <a:pt x="712" y="573"/>
                  <a:pt x="712" y="573"/>
                  <a:pt x="712" y="574"/>
                </a:cubicBezTo>
                <a:cubicBezTo>
                  <a:pt x="712" y="574"/>
                  <a:pt x="712" y="574"/>
                  <a:pt x="711" y="575"/>
                </a:cubicBezTo>
                <a:cubicBezTo>
                  <a:pt x="711" y="575"/>
                  <a:pt x="711" y="576"/>
                  <a:pt x="711" y="577"/>
                </a:cubicBezTo>
                <a:cubicBezTo>
                  <a:pt x="711" y="577"/>
                  <a:pt x="711" y="577"/>
                  <a:pt x="711" y="577"/>
                </a:cubicBezTo>
                <a:cubicBezTo>
                  <a:pt x="710" y="578"/>
                  <a:pt x="710" y="578"/>
                  <a:pt x="710" y="578"/>
                </a:cubicBezTo>
                <a:cubicBezTo>
                  <a:pt x="710" y="578"/>
                  <a:pt x="710" y="579"/>
                  <a:pt x="710" y="579"/>
                </a:cubicBezTo>
                <a:cubicBezTo>
                  <a:pt x="710" y="580"/>
                  <a:pt x="710" y="580"/>
                  <a:pt x="709" y="581"/>
                </a:cubicBezTo>
                <a:cubicBezTo>
                  <a:pt x="709" y="582"/>
                  <a:pt x="709" y="582"/>
                  <a:pt x="709" y="582"/>
                </a:cubicBezTo>
                <a:cubicBezTo>
                  <a:pt x="709" y="583"/>
                  <a:pt x="709" y="583"/>
                  <a:pt x="709" y="583"/>
                </a:cubicBezTo>
                <a:cubicBezTo>
                  <a:pt x="709" y="583"/>
                  <a:pt x="709" y="583"/>
                  <a:pt x="709" y="584"/>
                </a:cubicBezTo>
                <a:cubicBezTo>
                  <a:pt x="708" y="584"/>
                  <a:pt x="708" y="585"/>
                  <a:pt x="708" y="585"/>
                </a:cubicBezTo>
                <a:cubicBezTo>
                  <a:pt x="708" y="586"/>
                  <a:pt x="708" y="586"/>
                  <a:pt x="708" y="587"/>
                </a:cubicBezTo>
                <a:cubicBezTo>
                  <a:pt x="708" y="588"/>
                  <a:pt x="707" y="588"/>
                  <a:pt x="707" y="589"/>
                </a:cubicBezTo>
                <a:cubicBezTo>
                  <a:pt x="707" y="590"/>
                  <a:pt x="707" y="591"/>
                  <a:pt x="707" y="592"/>
                </a:cubicBezTo>
                <a:cubicBezTo>
                  <a:pt x="707" y="593"/>
                  <a:pt x="706" y="594"/>
                  <a:pt x="706" y="595"/>
                </a:cubicBezTo>
                <a:cubicBezTo>
                  <a:pt x="706" y="596"/>
                  <a:pt x="706" y="596"/>
                  <a:pt x="706" y="596"/>
                </a:cubicBezTo>
                <a:cubicBezTo>
                  <a:pt x="706" y="597"/>
                  <a:pt x="706" y="597"/>
                  <a:pt x="706" y="598"/>
                </a:cubicBezTo>
                <a:cubicBezTo>
                  <a:pt x="706" y="598"/>
                  <a:pt x="706" y="598"/>
                  <a:pt x="705" y="599"/>
                </a:cubicBezTo>
                <a:cubicBezTo>
                  <a:pt x="705" y="600"/>
                  <a:pt x="705" y="600"/>
                  <a:pt x="705" y="601"/>
                </a:cubicBezTo>
                <a:cubicBezTo>
                  <a:pt x="705" y="602"/>
                  <a:pt x="705" y="602"/>
                  <a:pt x="705" y="602"/>
                </a:cubicBezTo>
                <a:cubicBezTo>
                  <a:pt x="705" y="602"/>
                  <a:pt x="705" y="602"/>
                  <a:pt x="705" y="603"/>
                </a:cubicBezTo>
                <a:cubicBezTo>
                  <a:pt x="705" y="603"/>
                  <a:pt x="705" y="604"/>
                  <a:pt x="705" y="604"/>
                </a:cubicBezTo>
                <a:cubicBezTo>
                  <a:pt x="705" y="605"/>
                  <a:pt x="705" y="606"/>
                  <a:pt x="705" y="606"/>
                </a:cubicBezTo>
                <a:cubicBezTo>
                  <a:pt x="705" y="607"/>
                  <a:pt x="705" y="607"/>
                  <a:pt x="705" y="608"/>
                </a:cubicBezTo>
                <a:cubicBezTo>
                  <a:pt x="705" y="608"/>
                  <a:pt x="705" y="609"/>
                  <a:pt x="705" y="609"/>
                </a:cubicBezTo>
                <a:cubicBezTo>
                  <a:pt x="705" y="609"/>
                  <a:pt x="705" y="610"/>
                  <a:pt x="705" y="610"/>
                </a:cubicBezTo>
                <a:cubicBezTo>
                  <a:pt x="705" y="611"/>
                  <a:pt x="705" y="611"/>
                  <a:pt x="705" y="612"/>
                </a:cubicBezTo>
                <a:cubicBezTo>
                  <a:pt x="705" y="612"/>
                  <a:pt x="705" y="612"/>
                  <a:pt x="705" y="613"/>
                </a:cubicBezTo>
                <a:cubicBezTo>
                  <a:pt x="705" y="613"/>
                  <a:pt x="705" y="613"/>
                  <a:pt x="705" y="614"/>
                </a:cubicBezTo>
                <a:cubicBezTo>
                  <a:pt x="705" y="614"/>
                  <a:pt x="706" y="615"/>
                  <a:pt x="706" y="615"/>
                </a:cubicBezTo>
                <a:cubicBezTo>
                  <a:pt x="706" y="616"/>
                  <a:pt x="706" y="616"/>
                  <a:pt x="706" y="617"/>
                </a:cubicBezTo>
                <a:cubicBezTo>
                  <a:pt x="706" y="618"/>
                  <a:pt x="706" y="618"/>
                  <a:pt x="706" y="618"/>
                </a:cubicBezTo>
                <a:cubicBezTo>
                  <a:pt x="706" y="618"/>
                  <a:pt x="706" y="618"/>
                  <a:pt x="706" y="619"/>
                </a:cubicBezTo>
                <a:cubicBezTo>
                  <a:pt x="707" y="619"/>
                  <a:pt x="707" y="620"/>
                  <a:pt x="707" y="620"/>
                </a:cubicBezTo>
                <a:cubicBezTo>
                  <a:pt x="707" y="621"/>
                  <a:pt x="707" y="622"/>
                  <a:pt x="708" y="623"/>
                </a:cubicBezTo>
                <a:cubicBezTo>
                  <a:pt x="708" y="623"/>
                  <a:pt x="708" y="623"/>
                  <a:pt x="708" y="623"/>
                </a:cubicBezTo>
                <a:cubicBezTo>
                  <a:pt x="709" y="624"/>
                  <a:pt x="709" y="624"/>
                  <a:pt x="709" y="624"/>
                </a:cubicBezTo>
                <a:cubicBezTo>
                  <a:pt x="709" y="625"/>
                  <a:pt x="709" y="625"/>
                  <a:pt x="709" y="625"/>
                </a:cubicBezTo>
                <a:cubicBezTo>
                  <a:pt x="710" y="626"/>
                  <a:pt x="710" y="626"/>
                  <a:pt x="710" y="626"/>
                </a:cubicBezTo>
                <a:cubicBezTo>
                  <a:pt x="710" y="627"/>
                  <a:pt x="710" y="627"/>
                  <a:pt x="710" y="627"/>
                </a:cubicBezTo>
                <a:cubicBezTo>
                  <a:pt x="711" y="627"/>
                  <a:pt x="711" y="627"/>
                  <a:pt x="711" y="627"/>
                </a:cubicBezTo>
                <a:cubicBezTo>
                  <a:pt x="711" y="628"/>
                  <a:pt x="711" y="628"/>
                  <a:pt x="711" y="628"/>
                </a:cubicBezTo>
                <a:cubicBezTo>
                  <a:pt x="712" y="629"/>
                  <a:pt x="712" y="629"/>
                  <a:pt x="712" y="629"/>
                </a:cubicBezTo>
                <a:cubicBezTo>
                  <a:pt x="713" y="630"/>
                  <a:pt x="713" y="630"/>
                  <a:pt x="713" y="630"/>
                </a:cubicBezTo>
                <a:cubicBezTo>
                  <a:pt x="713" y="631"/>
                  <a:pt x="713" y="631"/>
                  <a:pt x="713" y="631"/>
                </a:cubicBezTo>
                <a:cubicBezTo>
                  <a:pt x="714" y="631"/>
                  <a:pt x="714" y="631"/>
                  <a:pt x="714" y="631"/>
                </a:cubicBezTo>
                <a:cubicBezTo>
                  <a:pt x="715" y="632"/>
                  <a:pt x="715" y="632"/>
                  <a:pt x="715" y="632"/>
                </a:cubicBezTo>
                <a:cubicBezTo>
                  <a:pt x="716" y="633"/>
                  <a:pt x="716" y="633"/>
                  <a:pt x="716" y="633"/>
                </a:cubicBezTo>
                <a:cubicBezTo>
                  <a:pt x="716" y="633"/>
                  <a:pt x="717" y="633"/>
                  <a:pt x="717" y="633"/>
                </a:cubicBezTo>
                <a:cubicBezTo>
                  <a:pt x="718" y="634"/>
                  <a:pt x="718" y="634"/>
                  <a:pt x="719" y="634"/>
                </a:cubicBezTo>
                <a:cubicBezTo>
                  <a:pt x="720" y="635"/>
                  <a:pt x="721" y="635"/>
                  <a:pt x="723" y="636"/>
                </a:cubicBezTo>
                <a:cubicBezTo>
                  <a:pt x="723" y="636"/>
                  <a:pt x="724" y="636"/>
                  <a:pt x="725" y="636"/>
                </a:cubicBezTo>
                <a:cubicBezTo>
                  <a:pt x="726" y="637"/>
                  <a:pt x="726" y="637"/>
                  <a:pt x="727" y="637"/>
                </a:cubicBezTo>
                <a:cubicBezTo>
                  <a:pt x="728" y="637"/>
                  <a:pt x="729" y="637"/>
                  <a:pt x="729" y="637"/>
                </a:cubicBezTo>
                <a:cubicBezTo>
                  <a:pt x="730" y="637"/>
                  <a:pt x="731" y="637"/>
                  <a:pt x="732" y="638"/>
                </a:cubicBezTo>
                <a:cubicBezTo>
                  <a:pt x="732" y="638"/>
                  <a:pt x="733" y="638"/>
                  <a:pt x="733" y="638"/>
                </a:cubicBezTo>
                <a:cubicBezTo>
                  <a:pt x="734" y="638"/>
                  <a:pt x="734" y="638"/>
                  <a:pt x="734" y="638"/>
                </a:cubicBezTo>
                <a:cubicBezTo>
                  <a:pt x="735" y="638"/>
                  <a:pt x="735" y="638"/>
                  <a:pt x="736" y="638"/>
                </a:cubicBezTo>
                <a:cubicBezTo>
                  <a:pt x="736" y="638"/>
                  <a:pt x="737" y="638"/>
                  <a:pt x="738" y="638"/>
                </a:cubicBezTo>
                <a:cubicBezTo>
                  <a:pt x="738" y="638"/>
                  <a:pt x="739" y="638"/>
                  <a:pt x="739" y="638"/>
                </a:cubicBezTo>
                <a:cubicBezTo>
                  <a:pt x="740" y="638"/>
                  <a:pt x="740" y="637"/>
                  <a:pt x="741" y="637"/>
                </a:cubicBezTo>
                <a:cubicBezTo>
                  <a:pt x="741" y="637"/>
                  <a:pt x="742" y="637"/>
                  <a:pt x="743" y="637"/>
                </a:cubicBezTo>
                <a:cubicBezTo>
                  <a:pt x="744" y="637"/>
                  <a:pt x="744" y="637"/>
                  <a:pt x="745" y="637"/>
                </a:cubicBezTo>
                <a:cubicBezTo>
                  <a:pt x="746" y="637"/>
                  <a:pt x="746" y="637"/>
                  <a:pt x="746" y="637"/>
                </a:cubicBezTo>
                <a:cubicBezTo>
                  <a:pt x="747" y="637"/>
                  <a:pt x="747" y="637"/>
                  <a:pt x="747" y="637"/>
                </a:cubicBezTo>
                <a:cubicBezTo>
                  <a:pt x="748" y="637"/>
                  <a:pt x="748" y="637"/>
                  <a:pt x="749" y="636"/>
                </a:cubicBezTo>
                <a:cubicBezTo>
                  <a:pt x="750" y="636"/>
                  <a:pt x="750" y="636"/>
                  <a:pt x="751" y="636"/>
                </a:cubicBezTo>
                <a:cubicBezTo>
                  <a:pt x="752" y="636"/>
                  <a:pt x="752" y="636"/>
                  <a:pt x="752" y="636"/>
                </a:cubicBezTo>
                <a:cubicBezTo>
                  <a:pt x="753" y="636"/>
                  <a:pt x="753" y="636"/>
                  <a:pt x="753" y="636"/>
                </a:cubicBezTo>
                <a:cubicBezTo>
                  <a:pt x="754" y="636"/>
                  <a:pt x="754" y="636"/>
                  <a:pt x="754" y="636"/>
                </a:cubicBezTo>
                <a:cubicBezTo>
                  <a:pt x="755" y="635"/>
                  <a:pt x="755" y="635"/>
                  <a:pt x="755" y="635"/>
                </a:cubicBezTo>
                <a:cubicBezTo>
                  <a:pt x="755" y="635"/>
                  <a:pt x="755" y="635"/>
                  <a:pt x="755" y="635"/>
                </a:cubicBezTo>
                <a:cubicBezTo>
                  <a:pt x="756" y="635"/>
                  <a:pt x="756" y="635"/>
                  <a:pt x="757" y="635"/>
                </a:cubicBezTo>
                <a:cubicBezTo>
                  <a:pt x="757" y="635"/>
                  <a:pt x="758" y="635"/>
                  <a:pt x="758" y="634"/>
                </a:cubicBezTo>
                <a:cubicBezTo>
                  <a:pt x="759" y="634"/>
                  <a:pt x="760" y="634"/>
                  <a:pt x="761" y="634"/>
                </a:cubicBezTo>
                <a:cubicBezTo>
                  <a:pt x="762" y="634"/>
                  <a:pt x="762" y="634"/>
                  <a:pt x="762" y="634"/>
                </a:cubicBezTo>
                <a:cubicBezTo>
                  <a:pt x="762" y="633"/>
                  <a:pt x="763" y="633"/>
                  <a:pt x="763" y="633"/>
                </a:cubicBezTo>
                <a:cubicBezTo>
                  <a:pt x="764" y="633"/>
                  <a:pt x="764" y="633"/>
                  <a:pt x="765" y="633"/>
                </a:cubicBezTo>
                <a:cubicBezTo>
                  <a:pt x="766" y="632"/>
                  <a:pt x="767" y="632"/>
                  <a:pt x="768" y="632"/>
                </a:cubicBezTo>
                <a:cubicBezTo>
                  <a:pt x="769" y="631"/>
                  <a:pt x="769" y="631"/>
                  <a:pt x="770" y="631"/>
                </a:cubicBezTo>
                <a:cubicBezTo>
                  <a:pt x="771" y="631"/>
                  <a:pt x="771" y="631"/>
                  <a:pt x="772" y="630"/>
                </a:cubicBezTo>
                <a:cubicBezTo>
                  <a:pt x="772" y="630"/>
                  <a:pt x="773" y="630"/>
                  <a:pt x="774" y="630"/>
                </a:cubicBezTo>
                <a:cubicBezTo>
                  <a:pt x="774" y="630"/>
                  <a:pt x="775" y="629"/>
                  <a:pt x="776" y="629"/>
                </a:cubicBezTo>
                <a:cubicBezTo>
                  <a:pt x="938" y="571"/>
                  <a:pt x="938" y="571"/>
                  <a:pt x="938" y="571"/>
                </a:cubicBezTo>
                <a:cubicBezTo>
                  <a:pt x="952" y="566"/>
                  <a:pt x="964" y="559"/>
                  <a:pt x="973" y="551"/>
                </a:cubicBezTo>
                <a:cubicBezTo>
                  <a:pt x="983" y="542"/>
                  <a:pt x="990" y="532"/>
                  <a:pt x="995" y="521"/>
                </a:cubicBezTo>
                <a:cubicBezTo>
                  <a:pt x="999" y="511"/>
                  <a:pt x="1001" y="499"/>
                  <a:pt x="1000" y="488"/>
                </a:cubicBezTo>
                <a:cubicBezTo>
                  <a:pt x="999" y="476"/>
                  <a:pt x="995" y="464"/>
                  <a:pt x="988" y="453"/>
                </a:cubicBezTo>
                <a:cubicBezTo>
                  <a:pt x="909" y="327"/>
                  <a:pt x="909" y="327"/>
                  <a:pt x="909" y="327"/>
                </a:cubicBezTo>
                <a:cubicBezTo>
                  <a:pt x="904" y="320"/>
                  <a:pt x="901" y="313"/>
                  <a:pt x="899" y="308"/>
                </a:cubicBezTo>
                <a:cubicBezTo>
                  <a:pt x="897" y="302"/>
                  <a:pt x="896" y="297"/>
                  <a:pt x="897" y="293"/>
                </a:cubicBezTo>
                <a:cubicBezTo>
                  <a:pt x="897" y="289"/>
                  <a:pt x="899" y="286"/>
                  <a:pt x="901" y="284"/>
                </a:cubicBezTo>
                <a:cubicBezTo>
                  <a:pt x="904" y="281"/>
                  <a:pt x="907" y="279"/>
                  <a:pt x="911" y="278"/>
                </a:cubicBezTo>
                <a:cubicBezTo>
                  <a:pt x="915" y="276"/>
                  <a:pt x="921" y="275"/>
                  <a:pt x="928" y="275"/>
                </a:cubicBezTo>
                <a:cubicBezTo>
                  <a:pt x="934" y="275"/>
                  <a:pt x="941" y="276"/>
                  <a:pt x="948" y="277"/>
                </a:cubicBezTo>
                <a:cubicBezTo>
                  <a:pt x="955" y="278"/>
                  <a:pt x="962" y="279"/>
                  <a:pt x="969" y="280"/>
                </a:cubicBezTo>
                <a:cubicBezTo>
                  <a:pt x="975" y="282"/>
                  <a:pt x="981" y="283"/>
                  <a:pt x="987" y="285"/>
                </a:cubicBezTo>
                <a:cubicBezTo>
                  <a:pt x="995" y="287"/>
                  <a:pt x="1004" y="289"/>
                  <a:pt x="1012" y="290"/>
                </a:cubicBezTo>
                <a:cubicBezTo>
                  <a:pt x="1021" y="292"/>
                  <a:pt x="1030" y="292"/>
                  <a:pt x="1039" y="292"/>
                </a:cubicBezTo>
                <a:cubicBezTo>
                  <a:pt x="1048" y="292"/>
                  <a:pt x="1057" y="291"/>
                  <a:pt x="1065" y="290"/>
                </a:cubicBezTo>
                <a:cubicBezTo>
                  <a:pt x="1074" y="288"/>
                  <a:pt x="1083" y="286"/>
                  <a:pt x="1091" y="283"/>
                </a:cubicBezTo>
                <a:cubicBezTo>
                  <a:pt x="1108" y="278"/>
                  <a:pt x="1122" y="269"/>
                  <a:pt x="1133" y="259"/>
                </a:cubicBezTo>
                <a:cubicBezTo>
                  <a:pt x="1144" y="250"/>
                  <a:pt x="1153" y="238"/>
                  <a:pt x="1158" y="226"/>
                </a:cubicBezTo>
                <a:cubicBezTo>
                  <a:pt x="1163" y="213"/>
                  <a:pt x="1165" y="200"/>
                  <a:pt x="1164" y="18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60"/>
          <p:cNvSpPr>
            <a:spLocks/>
          </p:cNvSpPr>
          <p:nvPr/>
        </p:nvSpPr>
        <p:spPr bwMode="auto">
          <a:xfrm>
            <a:off x="2897082" y="3100925"/>
            <a:ext cx="1435931" cy="1374951"/>
          </a:xfrm>
          <a:custGeom>
            <a:avLst/>
            <a:gdLst>
              <a:gd name="T0" fmla="*/ 601 w 603"/>
              <a:gd name="T1" fmla="*/ 421 h 577"/>
              <a:gd name="T2" fmla="*/ 595 w 603"/>
              <a:gd name="T3" fmla="*/ 427 h 577"/>
              <a:gd name="T4" fmla="*/ 588 w 603"/>
              <a:gd name="T5" fmla="*/ 432 h 577"/>
              <a:gd name="T6" fmla="*/ 577 w 603"/>
              <a:gd name="T7" fmla="*/ 438 h 577"/>
              <a:gd name="T8" fmla="*/ 392 w 603"/>
              <a:gd name="T9" fmla="*/ 505 h 577"/>
              <a:gd name="T10" fmla="*/ 388 w 603"/>
              <a:gd name="T11" fmla="*/ 507 h 577"/>
              <a:gd name="T12" fmla="*/ 383 w 603"/>
              <a:gd name="T13" fmla="*/ 508 h 577"/>
              <a:gd name="T14" fmla="*/ 375 w 603"/>
              <a:gd name="T15" fmla="*/ 510 h 577"/>
              <a:gd name="T16" fmla="*/ 367 w 603"/>
              <a:gd name="T17" fmla="*/ 511 h 577"/>
              <a:gd name="T18" fmla="*/ 361 w 603"/>
              <a:gd name="T19" fmla="*/ 512 h 577"/>
              <a:gd name="T20" fmla="*/ 352 w 603"/>
              <a:gd name="T21" fmla="*/ 513 h 577"/>
              <a:gd name="T22" fmla="*/ 339 w 603"/>
              <a:gd name="T23" fmla="*/ 513 h 577"/>
              <a:gd name="T24" fmla="*/ 324 w 603"/>
              <a:gd name="T25" fmla="*/ 511 h 577"/>
              <a:gd name="T26" fmla="*/ 309 w 603"/>
              <a:gd name="T27" fmla="*/ 508 h 577"/>
              <a:gd name="T28" fmla="*/ 288 w 603"/>
              <a:gd name="T29" fmla="*/ 500 h 577"/>
              <a:gd name="T30" fmla="*/ 272 w 603"/>
              <a:gd name="T31" fmla="*/ 491 h 577"/>
              <a:gd name="T32" fmla="*/ 258 w 603"/>
              <a:gd name="T33" fmla="*/ 481 h 577"/>
              <a:gd name="T34" fmla="*/ 253 w 603"/>
              <a:gd name="T35" fmla="*/ 476 h 577"/>
              <a:gd name="T36" fmla="*/ 249 w 603"/>
              <a:gd name="T37" fmla="*/ 471 h 577"/>
              <a:gd name="T38" fmla="*/ 245 w 603"/>
              <a:gd name="T39" fmla="*/ 466 h 577"/>
              <a:gd name="T40" fmla="*/ 241 w 603"/>
              <a:gd name="T41" fmla="*/ 459 h 577"/>
              <a:gd name="T42" fmla="*/ 8 w 603"/>
              <a:gd name="T43" fmla="*/ 29 h 577"/>
              <a:gd name="T44" fmla="*/ 3 w 603"/>
              <a:gd name="T45" fmla="*/ 66 h 577"/>
              <a:gd name="T46" fmla="*/ 79 w 603"/>
              <a:gd name="T47" fmla="*/ 220 h 577"/>
              <a:gd name="T48" fmla="*/ 242 w 603"/>
              <a:gd name="T49" fmla="*/ 525 h 577"/>
              <a:gd name="T50" fmla="*/ 247 w 603"/>
              <a:gd name="T51" fmla="*/ 531 h 577"/>
              <a:gd name="T52" fmla="*/ 250 w 603"/>
              <a:gd name="T53" fmla="*/ 536 h 577"/>
              <a:gd name="T54" fmla="*/ 255 w 603"/>
              <a:gd name="T55" fmla="*/ 541 h 577"/>
              <a:gd name="T56" fmla="*/ 260 w 603"/>
              <a:gd name="T57" fmla="*/ 546 h 577"/>
              <a:gd name="T58" fmla="*/ 273 w 603"/>
              <a:gd name="T59" fmla="*/ 556 h 577"/>
              <a:gd name="T60" fmla="*/ 286 w 603"/>
              <a:gd name="T61" fmla="*/ 564 h 577"/>
              <a:gd name="T62" fmla="*/ 301 w 603"/>
              <a:gd name="T63" fmla="*/ 570 h 577"/>
              <a:gd name="T64" fmla="*/ 311 w 603"/>
              <a:gd name="T65" fmla="*/ 573 h 577"/>
              <a:gd name="T66" fmla="*/ 324 w 603"/>
              <a:gd name="T67" fmla="*/ 575 h 577"/>
              <a:gd name="T68" fmla="*/ 330 w 603"/>
              <a:gd name="T69" fmla="*/ 576 h 577"/>
              <a:gd name="T70" fmla="*/ 342 w 603"/>
              <a:gd name="T71" fmla="*/ 577 h 577"/>
              <a:gd name="T72" fmla="*/ 347 w 603"/>
              <a:gd name="T73" fmla="*/ 577 h 577"/>
              <a:gd name="T74" fmla="*/ 356 w 603"/>
              <a:gd name="T75" fmla="*/ 577 h 577"/>
              <a:gd name="T76" fmla="*/ 363 w 603"/>
              <a:gd name="T77" fmla="*/ 576 h 577"/>
              <a:gd name="T78" fmla="*/ 363 w 603"/>
              <a:gd name="T79" fmla="*/ 576 h 577"/>
              <a:gd name="T80" fmla="*/ 367 w 603"/>
              <a:gd name="T81" fmla="*/ 575 h 577"/>
              <a:gd name="T82" fmla="*/ 375 w 603"/>
              <a:gd name="T83" fmla="*/ 574 h 577"/>
              <a:gd name="T84" fmla="*/ 382 w 603"/>
              <a:gd name="T85" fmla="*/ 572 h 577"/>
              <a:gd name="T86" fmla="*/ 387 w 603"/>
              <a:gd name="T87" fmla="*/ 571 h 577"/>
              <a:gd name="T88" fmla="*/ 390 w 603"/>
              <a:gd name="T89" fmla="*/ 570 h 577"/>
              <a:gd name="T90" fmla="*/ 393 w 603"/>
              <a:gd name="T91" fmla="*/ 569 h 577"/>
              <a:gd name="T92" fmla="*/ 579 w 603"/>
              <a:gd name="T93" fmla="*/ 500 h 577"/>
              <a:gd name="T94" fmla="*/ 582 w 603"/>
              <a:gd name="T95" fmla="*/ 499 h 577"/>
              <a:gd name="T96" fmla="*/ 585 w 603"/>
              <a:gd name="T97" fmla="*/ 497 h 577"/>
              <a:gd name="T98" fmla="*/ 589 w 603"/>
              <a:gd name="T99" fmla="*/ 494 h 577"/>
              <a:gd name="T100" fmla="*/ 595 w 603"/>
              <a:gd name="T101" fmla="*/ 489 h 577"/>
              <a:gd name="T102" fmla="*/ 598 w 603"/>
              <a:gd name="T103" fmla="*/ 485 h 577"/>
              <a:gd name="T104" fmla="*/ 599 w 603"/>
              <a:gd name="T105" fmla="*/ 483 h 577"/>
              <a:gd name="T106" fmla="*/ 600 w 603"/>
              <a:gd name="T107" fmla="*/ 479 h 577"/>
              <a:gd name="T108" fmla="*/ 603 w 603"/>
              <a:gd name="T109" fmla="*/ 41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3" h="577">
                <a:moveTo>
                  <a:pt x="603" y="415"/>
                </a:moveTo>
                <a:cubicBezTo>
                  <a:pt x="603" y="415"/>
                  <a:pt x="603" y="415"/>
                  <a:pt x="603" y="415"/>
                </a:cubicBezTo>
                <a:cubicBezTo>
                  <a:pt x="603" y="416"/>
                  <a:pt x="603" y="417"/>
                  <a:pt x="602" y="418"/>
                </a:cubicBezTo>
                <a:cubicBezTo>
                  <a:pt x="602" y="418"/>
                  <a:pt x="602" y="418"/>
                  <a:pt x="602" y="418"/>
                </a:cubicBezTo>
                <a:cubicBezTo>
                  <a:pt x="602" y="419"/>
                  <a:pt x="601" y="420"/>
                  <a:pt x="601" y="421"/>
                </a:cubicBezTo>
                <a:cubicBezTo>
                  <a:pt x="600" y="421"/>
                  <a:pt x="600" y="421"/>
                  <a:pt x="600" y="421"/>
                </a:cubicBezTo>
                <a:cubicBezTo>
                  <a:pt x="600" y="422"/>
                  <a:pt x="599" y="423"/>
                  <a:pt x="598" y="424"/>
                </a:cubicBezTo>
                <a:cubicBezTo>
                  <a:pt x="598" y="424"/>
                  <a:pt x="598" y="424"/>
                  <a:pt x="598" y="424"/>
                </a:cubicBezTo>
                <a:cubicBezTo>
                  <a:pt x="597" y="425"/>
                  <a:pt x="596" y="426"/>
                  <a:pt x="595" y="427"/>
                </a:cubicBezTo>
                <a:cubicBezTo>
                  <a:pt x="595" y="427"/>
                  <a:pt x="595" y="427"/>
                  <a:pt x="595" y="427"/>
                </a:cubicBezTo>
                <a:cubicBezTo>
                  <a:pt x="594" y="428"/>
                  <a:pt x="593" y="429"/>
                  <a:pt x="592" y="430"/>
                </a:cubicBezTo>
                <a:cubicBezTo>
                  <a:pt x="591" y="430"/>
                  <a:pt x="591" y="430"/>
                  <a:pt x="591" y="430"/>
                </a:cubicBezTo>
                <a:cubicBezTo>
                  <a:pt x="590" y="431"/>
                  <a:pt x="590" y="431"/>
                  <a:pt x="590" y="431"/>
                </a:cubicBezTo>
                <a:cubicBezTo>
                  <a:pt x="590" y="431"/>
                  <a:pt x="589" y="431"/>
                  <a:pt x="589" y="432"/>
                </a:cubicBezTo>
                <a:cubicBezTo>
                  <a:pt x="588" y="432"/>
                  <a:pt x="588" y="432"/>
                  <a:pt x="588" y="432"/>
                </a:cubicBezTo>
                <a:cubicBezTo>
                  <a:pt x="587" y="433"/>
                  <a:pt x="587" y="433"/>
                  <a:pt x="586" y="434"/>
                </a:cubicBezTo>
                <a:cubicBezTo>
                  <a:pt x="586" y="434"/>
                  <a:pt x="585" y="434"/>
                  <a:pt x="585" y="434"/>
                </a:cubicBezTo>
                <a:cubicBezTo>
                  <a:pt x="585" y="434"/>
                  <a:pt x="585" y="434"/>
                  <a:pt x="585" y="434"/>
                </a:cubicBezTo>
                <a:cubicBezTo>
                  <a:pt x="584" y="435"/>
                  <a:pt x="583" y="435"/>
                  <a:pt x="582" y="436"/>
                </a:cubicBezTo>
                <a:cubicBezTo>
                  <a:pt x="581" y="437"/>
                  <a:pt x="579" y="437"/>
                  <a:pt x="577" y="438"/>
                </a:cubicBezTo>
                <a:cubicBezTo>
                  <a:pt x="576" y="439"/>
                  <a:pt x="574" y="440"/>
                  <a:pt x="572" y="440"/>
                </a:cubicBezTo>
                <a:cubicBezTo>
                  <a:pt x="571" y="441"/>
                  <a:pt x="569" y="442"/>
                  <a:pt x="567" y="443"/>
                </a:cubicBezTo>
                <a:cubicBezTo>
                  <a:pt x="565" y="444"/>
                  <a:pt x="563" y="444"/>
                  <a:pt x="560" y="445"/>
                </a:cubicBezTo>
                <a:cubicBezTo>
                  <a:pt x="393" y="505"/>
                  <a:pt x="393" y="505"/>
                  <a:pt x="393" y="505"/>
                </a:cubicBezTo>
                <a:cubicBezTo>
                  <a:pt x="393" y="505"/>
                  <a:pt x="392" y="505"/>
                  <a:pt x="392" y="505"/>
                </a:cubicBezTo>
                <a:cubicBezTo>
                  <a:pt x="391" y="505"/>
                  <a:pt x="391" y="506"/>
                  <a:pt x="391" y="506"/>
                </a:cubicBezTo>
                <a:cubicBezTo>
                  <a:pt x="390" y="506"/>
                  <a:pt x="390" y="506"/>
                  <a:pt x="390" y="506"/>
                </a:cubicBezTo>
                <a:cubicBezTo>
                  <a:pt x="389" y="506"/>
                  <a:pt x="389" y="506"/>
                  <a:pt x="389" y="506"/>
                </a:cubicBezTo>
                <a:cubicBezTo>
                  <a:pt x="388" y="506"/>
                  <a:pt x="388" y="507"/>
                  <a:pt x="388" y="507"/>
                </a:cubicBezTo>
                <a:cubicBezTo>
                  <a:pt x="388" y="507"/>
                  <a:pt x="388" y="507"/>
                  <a:pt x="388" y="507"/>
                </a:cubicBezTo>
                <a:cubicBezTo>
                  <a:pt x="388" y="507"/>
                  <a:pt x="388" y="507"/>
                  <a:pt x="388" y="507"/>
                </a:cubicBezTo>
                <a:cubicBezTo>
                  <a:pt x="387" y="507"/>
                  <a:pt x="387" y="507"/>
                  <a:pt x="387" y="507"/>
                </a:cubicBezTo>
                <a:cubicBezTo>
                  <a:pt x="387" y="507"/>
                  <a:pt x="386" y="507"/>
                  <a:pt x="385" y="507"/>
                </a:cubicBezTo>
                <a:cubicBezTo>
                  <a:pt x="385" y="508"/>
                  <a:pt x="384" y="508"/>
                  <a:pt x="384" y="508"/>
                </a:cubicBezTo>
                <a:cubicBezTo>
                  <a:pt x="383" y="508"/>
                  <a:pt x="383" y="508"/>
                  <a:pt x="383" y="508"/>
                </a:cubicBezTo>
                <a:cubicBezTo>
                  <a:pt x="382" y="508"/>
                  <a:pt x="382" y="508"/>
                  <a:pt x="381" y="508"/>
                </a:cubicBezTo>
                <a:cubicBezTo>
                  <a:pt x="381" y="509"/>
                  <a:pt x="380" y="509"/>
                  <a:pt x="379" y="509"/>
                </a:cubicBezTo>
                <a:cubicBezTo>
                  <a:pt x="379" y="509"/>
                  <a:pt x="378" y="509"/>
                  <a:pt x="378" y="509"/>
                </a:cubicBezTo>
                <a:cubicBezTo>
                  <a:pt x="377" y="509"/>
                  <a:pt x="377" y="510"/>
                  <a:pt x="376" y="510"/>
                </a:cubicBezTo>
                <a:cubicBezTo>
                  <a:pt x="376" y="510"/>
                  <a:pt x="376" y="510"/>
                  <a:pt x="375" y="510"/>
                </a:cubicBezTo>
                <a:cubicBezTo>
                  <a:pt x="375" y="510"/>
                  <a:pt x="374" y="510"/>
                  <a:pt x="373" y="510"/>
                </a:cubicBezTo>
                <a:cubicBezTo>
                  <a:pt x="373" y="510"/>
                  <a:pt x="372" y="511"/>
                  <a:pt x="372" y="511"/>
                </a:cubicBezTo>
                <a:cubicBezTo>
                  <a:pt x="371" y="511"/>
                  <a:pt x="371" y="511"/>
                  <a:pt x="370" y="511"/>
                </a:cubicBezTo>
                <a:cubicBezTo>
                  <a:pt x="370" y="511"/>
                  <a:pt x="370" y="511"/>
                  <a:pt x="369" y="511"/>
                </a:cubicBezTo>
                <a:cubicBezTo>
                  <a:pt x="368" y="511"/>
                  <a:pt x="368" y="511"/>
                  <a:pt x="367" y="511"/>
                </a:cubicBezTo>
                <a:cubicBezTo>
                  <a:pt x="367" y="511"/>
                  <a:pt x="366" y="511"/>
                  <a:pt x="366" y="512"/>
                </a:cubicBezTo>
                <a:cubicBezTo>
                  <a:pt x="365" y="512"/>
                  <a:pt x="365" y="512"/>
                  <a:pt x="365" y="512"/>
                </a:cubicBezTo>
                <a:cubicBezTo>
                  <a:pt x="365" y="512"/>
                  <a:pt x="364" y="512"/>
                  <a:pt x="364" y="512"/>
                </a:cubicBezTo>
                <a:cubicBezTo>
                  <a:pt x="364" y="512"/>
                  <a:pt x="363" y="512"/>
                  <a:pt x="363" y="512"/>
                </a:cubicBezTo>
                <a:cubicBezTo>
                  <a:pt x="362" y="512"/>
                  <a:pt x="361" y="512"/>
                  <a:pt x="361" y="512"/>
                </a:cubicBezTo>
                <a:cubicBezTo>
                  <a:pt x="360" y="512"/>
                  <a:pt x="360" y="512"/>
                  <a:pt x="359" y="512"/>
                </a:cubicBezTo>
                <a:cubicBezTo>
                  <a:pt x="359" y="512"/>
                  <a:pt x="358" y="512"/>
                  <a:pt x="358" y="512"/>
                </a:cubicBezTo>
                <a:cubicBezTo>
                  <a:pt x="357" y="512"/>
                  <a:pt x="357" y="513"/>
                  <a:pt x="356" y="513"/>
                </a:cubicBezTo>
                <a:cubicBezTo>
                  <a:pt x="356" y="513"/>
                  <a:pt x="355" y="513"/>
                  <a:pt x="354" y="513"/>
                </a:cubicBezTo>
                <a:cubicBezTo>
                  <a:pt x="354" y="513"/>
                  <a:pt x="353" y="513"/>
                  <a:pt x="352" y="513"/>
                </a:cubicBezTo>
                <a:cubicBezTo>
                  <a:pt x="352" y="513"/>
                  <a:pt x="351" y="513"/>
                  <a:pt x="351" y="513"/>
                </a:cubicBezTo>
                <a:cubicBezTo>
                  <a:pt x="350" y="513"/>
                  <a:pt x="350" y="513"/>
                  <a:pt x="349" y="513"/>
                </a:cubicBezTo>
                <a:cubicBezTo>
                  <a:pt x="347" y="513"/>
                  <a:pt x="345" y="513"/>
                  <a:pt x="343" y="513"/>
                </a:cubicBezTo>
                <a:cubicBezTo>
                  <a:pt x="343" y="513"/>
                  <a:pt x="343" y="513"/>
                  <a:pt x="343" y="513"/>
                </a:cubicBezTo>
                <a:cubicBezTo>
                  <a:pt x="342" y="513"/>
                  <a:pt x="340" y="513"/>
                  <a:pt x="339" y="513"/>
                </a:cubicBezTo>
                <a:cubicBezTo>
                  <a:pt x="338" y="513"/>
                  <a:pt x="337" y="513"/>
                  <a:pt x="337" y="513"/>
                </a:cubicBezTo>
                <a:cubicBezTo>
                  <a:pt x="335" y="513"/>
                  <a:pt x="334" y="512"/>
                  <a:pt x="333" y="512"/>
                </a:cubicBezTo>
                <a:cubicBezTo>
                  <a:pt x="332" y="512"/>
                  <a:pt x="331" y="512"/>
                  <a:pt x="330" y="512"/>
                </a:cubicBezTo>
                <a:cubicBezTo>
                  <a:pt x="329" y="512"/>
                  <a:pt x="328" y="512"/>
                  <a:pt x="327" y="512"/>
                </a:cubicBezTo>
                <a:cubicBezTo>
                  <a:pt x="326" y="512"/>
                  <a:pt x="325" y="511"/>
                  <a:pt x="324" y="511"/>
                </a:cubicBezTo>
                <a:cubicBezTo>
                  <a:pt x="323" y="511"/>
                  <a:pt x="323" y="511"/>
                  <a:pt x="322" y="511"/>
                </a:cubicBezTo>
                <a:cubicBezTo>
                  <a:pt x="321" y="511"/>
                  <a:pt x="319" y="510"/>
                  <a:pt x="318" y="510"/>
                </a:cubicBezTo>
                <a:cubicBezTo>
                  <a:pt x="318" y="510"/>
                  <a:pt x="318" y="510"/>
                  <a:pt x="318" y="510"/>
                </a:cubicBezTo>
                <a:cubicBezTo>
                  <a:pt x="315" y="510"/>
                  <a:pt x="313" y="509"/>
                  <a:pt x="311" y="509"/>
                </a:cubicBezTo>
                <a:cubicBezTo>
                  <a:pt x="310" y="508"/>
                  <a:pt x="309" y="508"/>
                  <a:pt x="309" y="508"/>
                </a:cubicBezTo>
                <a:cubicBezTo>
                  <a:pt x="307" y="507"/>
                  <a:pt x="305" y="507"/>
                  <a:pt x="303" y="506"/>
                </a:cubicBezTo>
                <a:cubicBezTo>
                  <a:pt x="303" y="506"/>
                  <a:pt x="302" y="506"/>
                  <a:pt x="301" y="506"/>
                </a:cubicBezTo>
                <a:cubicBezTo>
                  <a:pt x="299" y="505"/>
                  <a:pt x="297" y="504"/>
                  <a:pt x="294" y="503"/>
                </a:cubicBezTo>
                <a:cubicBezTo>
                  <a:pt x="294" y="503"/>
                  <a:pt x="294" y="503"/>
                  <a:pt x="293" y="503"/>
                </a:cubicBezTo>
                <a:cubicBezTo>
                  <a:pt x="291" y="502"/>
                  <a:pt x="289" y="501"/>
                  <a:pt x="288" y="500"/>
                </a:cubicBezTo>
                <a:cubicBezTo>
                  <a:pt x="287" y="500"/>
                  <a:pt x="286" y="500"/>
                  <a:pt x="286" y="499"/>
                </a:cubicBezTo>
                <a:cubicBezTo>
                  <a:pt x="284" y="499"/>
                  <a:pt x="282" y="498"/>
                  <a:pt x="280" y="497"/>
                </a:cubicBezTo>
                <a:cubicBezTo>
                  <a:pt x="280" y="496"/>
                  <a:pt x="280" y="496"/>
                  <a:pt x="279" y="496"/>
                </a:cubicBezTo>
                <a:cubicBezTo>
                  <a:pt x="277" y="495"/>
                  <a:pt x="275" y="494"/>
                  <a:pt x="273" y="492"/>
                </a:cubicBezTo>
                <a:cubicBezTo>
                  <a:pt x="273" y="492"/>
                  <a:pt x="272" y="492"/>
                  <a:pt x="272" y="491"/>
                </a:cubicBezTo>
                <a:cubicBezTo>
                  <a:pt x="270" y="490"/>
                  <a:pt x="269" y="489"/>
                  <a:pt x="267" y="488"/>
                </a:cubicBezTo>
                <a:cubicBezTo>
                  <a:pt x="267" y="488"/>
                  <a:pt x="266" y="487"/>
                  <a:pt x="266" y="487"/>
                </a:cubicBezTo>
                <a:cubicBezTo>
                  <a:pt x="264" y="486"/>
                  <a:pt x="262" y="484"/>
                  <a:pt x="260" y="483"/>
                </a:cubicBezTo>
                <a:cubicBezTo>
                  <a:pt x="260" y="482"/>
                  <a:pt x="259" y="482"/>
                  <a:pt x="259" y="482"/>
                </a:cubicBezTo>
                <a:cubicBezTo>
                  <a:pt x="258" y="481"/>
                  <a:pt x="258" y="481"/>
                  <a:pt x="258" y="481"/>
                </a:cubicBezTo>
                <a:cubicBezTo>
                  <a:pt x="257" y="480"/>
                  <a:pt x="257" y="480"/>
                  <a:pt x="257" y="480"/>
                </a:cubicBezTo>
                <a:cubicBezTo>
                  <a:pt x="256" y="479"/>
                  <a:pt x="256" y="479"/>
                  <a:pt x="256" y="479"/>
                </a:cubicBezTo>
                <a:cubicBezTo>
                  <a:pt x="256" y="479"/>
                  <a:pt x="255" y="478"/>
                  <a:pt x="255" y="478"/>
                </a:cubicBezTo>
                <a:cubicBezTo>
                  <a:pt x="254" y="477"/>
                  <a:pt x="254" y="477"/>
                  <a:pt x="254" y="477"/>
                </a:cubicBezTo>
                <a:cubicBezTo>
                  <a:pt x="253" y="476"/>
                  <a:pt x="253" y="476"/>
                  <a:pt x="253" y="476"/>
                </a:cubicBezTo>
                <a:cubicBezTo>
                  <a:pt x="253" y="475"/>
                  <a:pt x="253" y="475"/>
                  <a:pt x="253" y="475"/>
                </a:cubicBezTo>
                <a:cubicBezTo>
                  <a:pt x="252" y="475"/>
                  <a:pt x="252" y="474"/>
                  <a:pt x="251" y="474"/>
                </a:cubicBezTo>
                <a:cubicBezTo>
                  <a:pt x="251" y="474"/>
                  <a:pt x="251" y="473"/>
                  <a:pt x="250" y="473"/>
                </a:cubicBezTo>
                <a:cubicBezTo>
                  <a:pt x="250" y="472"/>
                  <a:pt x="250" y="472"/>
                  <a:pt x="250" y="472"/>
                </a:cubicBezTo>
                <a:cubicBezTo>
                  <a:pt x="249" y="471"/>
                  <a:pt x="249" y="471"/>
                  <a:pt x="249" y="471"/>
                </a:cubicBezTo>
                <a:cubicBezTo>
                  <a:pt x="249" y="471"/>
                  <a:pt x="248" y="470"/>
                  <a:pt x="248" y="470"/>
                </a:cubicBezTo>
                <a:cubicBezTo>
                  <a:pt x="248" y="469"/>
                  <a:pt x="247" y="469"/>
                  <a:pt x="247" y="469"/>
                </a:cubicBezTo>
                <a:cubicBezTo>
                  <a:pt x="246" y="468"/>
                  <a:pt x="246" y="468"/>
                  <a:pt x="246" y="468"/>
                </a:cubicBezTo>
                <a:cubicBezTo>
                  <a:pt x="246" y="467"/>
                  <a:pt x="246" y="467"/>
                  <a:pt x="246" y="467"/>
                </a:cubicBezTo>
                <a:cubicBezTo>
                  <a:pt x="245" y="467"/>
                  <a:pt x="245" y="466"/>
                  <a:pt x="245" y="466"/>
                </a:cubicBezTo>
                <a:cubicBezTo>
                  <a:pt x="244" y="465"/>
                  <a:pt x="244" y="465"/>
                  <a:pt x="244" y="464"/>
                </a:cubicBezTo>
                <a:cubicBezTo>
                  <a:pt x="243" y="463"/>
                  <a:pt x="243" y="463"/>
                  <a:pt x="243" y="463"/>
                </a:cubicBezTo>
                <a:cubicBezTo>
                  <a:pt x="243" y="463"/>
                  <a:pt x="243" y="463"/>
                  <a:pt x="243" y="463"/>
                </a:cubicBezTo>
                <a:cubicBezTo>
                  <a:pt x="242" y="462"/>
                  <a:pt x="242" y="461"/>
                  <a:pt x="242" y="461"/>
                </a:cubicBezTo>
                <a:cubicBezTo>
                  <a:pt x="241" y="460"/>
                  <a:pt x="241" y="460"/>
                  <a:pt x="241" y="459"/>
                </a:cubicBezTo>
                <a:cubicBezTo>
                  <a:pt x="240" y="459"/>
                  <a:pt x="240" y="458"/>
                  <a:pt x="240" y="458"/>
                </a:cubicBezTo>
                <a:cubicBezTo>
                  <a:pt x="240" y="458"/>
                  <a:pt x="239" y="457"/>
                  <a:pt x="239" y="457"/>
                </a:cubicBezTo>
                <a:cubicBezTo>
                  <a:pt x="167" y="324"/>
                  <a:pt x="167" y="324"/>
                  <a:pt x="167" y="324"/>
                </a:cubicBezTo>
                <a:cubicBezTo>
                  <a:pt x="76" y="155"/>
                  <a:pt x="76" y="155"/>
                  <a:pt x="76" y="155"/>
                </a:cubicBezTo>
                <a:cubicBezTo>
                  <a:pt x="8" y="29"/>
                  <a:pt x="8" y="29"/>
                  <a:pt x="8" y="29"/>
                </a:cubicBezTo>
                <a:cubicBezTo>
                  <a:pt x="7" y="27"/>
                  <a:pt x="6" y="25"/>
                  <a:pt x="5" y="22"/>
                </a:cubicBezTo>
                <a:cubicBezTo>
                  <a:pt x="4" y="20"/>
                  <a:pt x="3" y="17"/>
                  <a:pt x="2" y="15"/>
                </a:cubicBezTo>
                <a:cubicBezTo>
                  <a:pt x="2" y="12"/>
                  <a:pt x="1" y="10"/>
                  <a:pt x="1" y="7"/>
                </a:cubicBezTo>
                <a:cubicBezTo>
                  <a:pt x="0" y="5"/>
                  <a:pt x="0" y="3"/>
                  <a:pt x="0" y="0"/>
                </a:cubicBezTo>
                <a:cubicBezTo>
                  <a:pt x="1" y="22"/>
                  <a:pt x="2" y="44"/>
                  <a:pt x="3" y="66"/>
                </a:cubicBezTo>
                <a:cubicBezTo>
                  <a:pt x="3" y="69"/>
                  <a:pt x="4" y="71"/>
                  <a:pt x="4" y="74"/>
                </a:cubicBezTo>
                <a:cubicBezTo>
                  <a:pt x="4" y="76"/>
                  <a:pt x="5" y="79"/>
                  <a:pt x="6" y="81"/>
                </a:cubicBezTo>
                <a:cubicBezTo>
                  <a:pt x="6" y="83"/>
                  <a:pt x="7" y="86"/>
                  <a:pt x="8" y="88"/>
                </a:cubicBezTo>
                <a:cubicBezTo>
                  <a:pt x="9" y="91"/>
                  <a:pt x="10" y="93"/>
                  <a:pt x="11" y="95"/>
                </a:cubicBezTo>
                <a:cubicBezTo>
                  <a:pt x="79" y="220"/>
                  <a:pt x="79" y="220"/>
                  <a:pt x="79" y="220"/>
                </a:cubicBezTo>
                <a:cubicBezTo>
                  <a:pt x="169" y="389"/>
                  <a:pt x="169" y="389"/>
                  <a:pt x="169" y="389"/>
                </a:cubicBezTo>
                <a:cubicBezTo>
                  <a:pt x="240" y="521"/>
                  <a:pt x="240" y="521"/>
                  <a:pt x="240" y="521"/>
                </a:cubicBezTo>
                <a:cubicBezTo>
                  <a:pt x="240" y="522"/>
                  <a:pt x="240" y="522"/>
                  <a:pt x="241" y="522"/>
                </a:cubicBezTo>
                <a:cubicBezTo>
                  <a:pt x="241" y="523"/>
                  <a:pt x="241" y="523"/>
                  <a:pt x="241" y="524"/>
                </a:cubicBezTo>
                <a:cubicBezTo>
                  <a:pt x="242" y="524"/>
                  <a:pt x="242" y="525"/>
                  <a:pt x="242" y="525"/>
                </a:cubicBezTo>
                <a:cubicBezTo>
                  <a:pt x="243" y="526"/>
                  <a:pt x="243" y="526"/>
                  <a:pt x="243" y="527"/>
                </a:cubicBezTo>
                <a:cubicBezTo>
                  <a:pt x="244" y="528"/>
                  <a:pt x="244" y="528"/>
                  <a:pt x="244" y="528"/>
                </a:cubicBezTo>
                <a:cubicBezTo>
                  <a:pt x="245" y="529"/>
                  <a:pt x="245" y="529"/>
                  <a:pt x="245" y="529"/>
                </a:cubicBezTo>
                <a:cubicBezTo>
                  <a:pt x="245" y="529"/>
                  <a:pt x="245" y="529"/>
                  <a:pt x="245" y="530"/>
                </a:cubicBezTo>
                <a:cubicBezTo>
                  <a:pt x="246" y="530"/>
                  <a:pt x="246" y="531"/>
                  <a:pt x="247" y="531"/>
                </a:cubicBezTo>
                <a:cubicBezTo>
                  <a:pt x="247" y="532"/>
                  <a:pt x="247" y="532"/>
                  <a:pt x="247" y="532"/>
                </a:cubicBezTo>
                <a:cubicBezTo>
                  <a:pt x="248" y="533"/>
                  <a:pt x="248" y="533"/>
                  <a:pt x="248" y="533"/>
                </a:cubicBezTo>
                <a:cubicBezTo>
                  <a:pt x="248" y="533"/>
                  <a:pt x="248" y="534"/>
                  <a:pt x="249" y="534"/>
                </a:cubicBezTo>
                <a:cubicBezTo>
                  <a:pt x="249" y="535"/>
                  <a:pt x="249" y="535"/>
                  <a:pt x="250" y="536"/>
                </a:cubicBezTo>
                <a:cubicBezTo>
                  <a:pt x="250" y="536"/>
                  <a:pt x="250" y="536"/>
                  <a:pt x="250" y="536"/>
                </a:cubicBezTo>
                <a:cubicBezTo>
                  <a:pt x="251" y="537"/>
                  <a:pt x="251" y="537"/>
                  <a:pt x="251" y="537"/>
                </a:cubicBezTo>
                <a:cubicBezTo>
                  <a:pt x="251" y="538"/>
                  <a:pt x="252" y="538"/>
                  <a:pt x="252" y="538"/>
                </a:cubicBezTo>
                <a:cubicBezTo>
                  <a:pt x="252" y="539"/>
                  <a:pt x="253" y="539"/>
                  <a:pt x="253" y="540"/>
                </a:cubicBezTo>
                <a:cubicBezTo>
                  <a:pt x="254" y="540"/>
                  <a:pt x="254" y="540"/>
                  <a:pt x="254" y="540"/>
                </a:cubicBezTo>
                <a:cubicBezTo>
                  <a:pt x="255" y="541"/>
                  <a:pt x="255" y="541"/>
                  <a:pt x="255" y="541"/>
                </a:cubicBezTo>
                <a:cubicBezTo>
                  <a:pt x="256" y="542"/>
                  <a:pt x="256" y="542"/>
                  <a:pt x="256" y="542"/>
                </a:cubicBezTo>
                <a:cubicBezTo>
                  <a:pt x="256" y="543"/>
                  <a:pt x="256" y="543"/>
                  <a:pt x="257" y="543"/>
                </a:cubicBezTo>
                <a:cubicBezTo>
                  <a:pt x="258" y="544"/>
                  <a:pt x="258" y="544"/>
                  <a:pt x="258" y="544"/>
                </a:cubicBezTo>
                <a:cubicBezTo>
                  <a:pt x="259" y="545"/>
                  <a:pt x="259" y="545"/>
                  <a:pt x="259" y="545"/>
                </a:cubicBezTo>
                <a:cubicBezTo>
                  <a:pt x="260" y="546"/>
                  <a:pt x="260" y="546"/>
                  <a:pt x="260" y="546"/>
                </a:cubicBezTo>
                <a:cubicBezTo>
                  <a:pt x="260" y="546"/>
                  <a:pt x="260" y="547"/>
                  <a:pt x="261" y="547"/>
                </a:cubicBezTo>
                <a:cubicBezTo>
                  <a:pt x="262" y="548"/>
                  <a:pt x="264" y="550"/>
                  <a:pt x="266" y="551"/>
                </a:cubicBezTo>
                <a:cubicBezTo>
                  <a:pt x="267" y="552"/>
                  <a:pt x="267" y="552"/>
                  <a:pt x="268" y="552"/>
                </a:cubicBezTo>
                <a:cubicBezTo>
                  <a:pt x="269" y="554"/>
                  <a:pt x="271" y="555"/>
                  <a:pt x="272" y="556"/>
                </a:cubicBezTo>
                <a:cubicBezTo>
                  <a:pt x="273" y="556"/>
                  <a:pt x="273" y="556"/>
                  <a:pt x="273" y="556"/>
                </a:cubicBezTo>
                <a:cubicBezTo>
                  <a:pt x="274" y="557"/>
                  <a:pt x="274" y="557"/>
                  <a:pt x="274" y="557"/>
                </a:cubicBezTo>
                <a:cubicBezTo>
                  <a:pt x="275" y="558"/>
                  <a:pt x="277" y="559"/>
                  <a:pt x="279" y="560"/>
                </a:cubicBezTo>
                <a:cubicBezTo>
                  <a:pt x="280" y="560"/>
                  <a:pt x="280" y="560"/>
                  <a:pt x="280" y="560"/>
                </a:cubicBezTo>
                <a:cubicBezTo>
                  <a:pt x="281" y="561"/>
                  <a:pt x="281" y="561"/>
                  <a:pt x="281" y="561"/>
                </a:cubicBezTo>
                <a:cubicBezTo>
                  <a:pt x="282" y="562"/>
                  <a:pt x="284" y="563"/>
                  <a:pt x="286" y="564"/>
                </a:cubicBezTo>
                <a:cubicBezTo>
                  <a:pt x="287" y="564"/>
                  <a:pt x="287" y="564"/>
                  <a:pt x="287" y="564"/>
                </a:cubicBezTo>
                <a:cubicBezTo>
                  <a:pt x="288" y="565"/>
                  <a:pt x="288" y="565"/>
                  <a:pt x="288" y="565"/>
                </a:cubicBezTo>
                <a:cubicBezTo>
                  <a:pt x="290" y="565"/>
                  <a:pt x="291" y="566"/>
                  <a:pt x="293" y="567"/>
                </a:cubicBezTo>
                <a:cubicBezTo>
                  <a:pt x="294" y="567"/>
                  <a:pt x="294" y="567"/>
                  <a:pt x="295" y="567"/>
                </a:cubicBezTo>
                <a:cubicBezTo>
                  <a:pt x="297" y="568"/>
                  <a:pt x="299" y="569"/>
                  <a:pt x="301" y="570"/>
                </a:cubicBezTo>
                <a:cubicBezTo>
                  <a:pt x="301" y="570"/>
                  <a:pt x="301" y="570"/>
                  <a:pt x="301" y="570"/>
                </a:cubicBezTo>
                <a:cubicBezTo>
                  <a:pt x="302" y="570"/>
                  <a:pt x="302" y="570"/>
                  <a:pt x="302" y="570"/>
                </a:cubicBezTo>
                <a:cubicBezTo>
                  <a:pt x="302" y="570"/>
                  <a:pt x="303" y="570"/>
                  <a:pt x="303" y="570"/>
                </a:cubicBezTo>
                <a:cubicBezTo>
                  <a:pt x="305" y="571"/>
                  <a:pt x="307" y="572"/>
                  <a:pt x="309" y="572"/>
                </a:cubicBezTo>
                <a:cubicBezTo>
                  <a:pt x="309" y="572"/>
                  <a:pt x="310" y="572"/>
                  <a:pt x="311" y="573"/>
                </a:cubicBezTo>
                <a:cubicBezTo>
                  <a:pt x="313" y="573"/>
                  <a:pt x="315" y="574"/>
                  <a:pt x="318" y="574"/>
                </a:cubicBezTo>
                <a:cubicBezTo>
                  <a:pt x="318" y="574"/>
                  <a:pt x="318" y="574"/>
                  <a:pt x="318" y="574"/>
                </a:cubicBezTo>
                <a:cubicBezTo>
                  <a:pt x="318" y="574"/>
                  <a:pt x="318" y="574"/>
                  <a:pt x="318" y="574"/>
                </a:cubicBezTo>
                <a:cubicBezTo>
                  <a:pt x="319" y="575"/>
                  <a:pt x="320" y="575"/>
                  <a:pt x="322" y="575"/>
                </a:cubicBezTo>
                <a:cubicBezTo>
                  <a:pt x="322" y="575"/>
                  <a:pt x="323" y="575"/>
                  <a:pt x="324" y="575"/>
                </a:cubicBezTo>
                <a:cubicBezTo>
                  <a:pt x="324" y="575"/>
                  <a:pt x="324" y="575"/>
                  <a:pt x="324" y="575"/>
                </a:cubicBezTo>
                <a:cubicBezTo>
                  <a:pt x="324" y="575"/>
                  <a:pt x="324" y="575"/>
                  <a:pt x="324" y="575"/>
                </a:cubicBezTo>
                <a:cubicBezTo>
                  <a:pt x="325" y="576"/>
                  <a:pt x="326" y="576"/>
                  <a:pt x="327" y="576"/>
                </a:cubicBezTo>
                <a:cubicBezTo>
                  <a:pt x="328" y="576"/>
                  <a:pt x="329" y="576"/>
                  <a:pt x="330" y="576"/>
                </a:cubicBezTo>
                <a:cubicBezTo>
                  <a:pt x="330" y="576"/>
                  <a:pt x="330" y="576"/>
                  <a:pt x="330" y="576"/>
                </a:cubicBezTo>
                <a:cubicBezTo>
                  <a:pt x="331" y="576"/>
                  <a:pt x="332" y="576"/>
                  <a:pt x="333" y="576"/>
                </a:cubicBezTo>
                <a:cubicBezTo>
                  <a:pt x="334" y="577"/>
                  <a:pt x="335" y="577"/>
                  <a:pt x="336" y="577"/>
                </a:cubicBezTo>
                <a:cubicBezTo>
                  <a:pt x="336" y="577"/>
                  <a:pt x="336" y="577"/>
                  <a:pt x="336" y="577"/>
                </a:cubicBezTo>
                <a:cubicBezTo>
                  <a:pt x="337" y="577"/>
                  <a:pt x="338" y="577"/>
                  <a:pt x="339" y="577"/>
                </a:cubicBezTo>
                <a:cubicBezTo>
                  <a:pt x="340" y="577"/>
                  <a:pt x="341" y="577"/>
                  <a:pt x="342" y="577"/>
                </a:cubicBezTo>
                <a:cubicBezTo>
                  <a:pt x="343" y="577"/>
                  <a:pt x="343" y="577"/>
                  <a:pt x="343" y="577"/>
                </a:cubicBezTo>
                <a:cubicBezTo>
                  <a:pt x="343" y="577"/>
                  <a:pt x="343" y="577"/>
                  <a:pt x="343" y="577"/>
                </a:cubicBezTo>
                <a:cubicBezTo>
                  <a:pt x="343" y="577"/>
                  <a:pt x="344" y="577"/>
                  <a:pt x="344" y="577"/>
                </a:cubicBezTo>
                <a:cubicBezTo>
                  <a:pt x="345" y="577"/>
                  <a:pt x="345" y="577"/>
                  <a:pt x="346" y="577"/>
                </a:cubicBezTo>
                <a:cubicBezTo>
                  <a:pt x="346" y="577"/>
                  <a:pt x="347" y="577"/>
                  <a:pt x="347" y="577"/>
                </a:cubicBezTo>
                <a:cubicBezTo>
                  <a:pt x="348" y="577"/>
                  <a:pt x="348" y="577"/>
                  <a:pt x="349" y="577"/>
                </a:cubicBezTo>
                <a:cubicBezTo>
                  <a:pt x="350" y="577"/>
                  <a:pt x="350" y="577"/>
                  <a:pt x="351" y="577"/>
                </a:cubicBezTo>
                <a:cubicBezTo>
                  <a:pt x="351" y="577"/>
                  <a:pt x="352" y="577"/>
                  <a:pt x="352" y="577"/>
                </a:cubicBezTo>
                <a:cubicBezTo>
                  <a:pt x="353" y="577"/>
                  <a:pt x="353" y="577"/>
                  <a:pt x="354" y="577"/>
                </a:cubicBezTo>
                <a:cubicBezTo>
                  <a:pt x="354" y="577"/>
                  <a:pt x="355" y="577"/>
                  <a:pt x="356" y="577"/>
                </a:cubicBezTo>
                <a:cubicBezTo>
                  <a:pt x="356" y="577"/>
                  <a:pt x="357" y="577"/>
                  <a:pt x="357" y="577"/>
                </a:cubicBezTo>
                <a:cubicBezTo>
                  <a:pt x="358" y="577"/>
                  <a:pt x="358" y="576"/>
                  <a:pt x="359" y="576"/>
                </a:cubicBezTo>
                <a:cubicBezTo>
                  <a:pt x="359" y="576"/>
                  <a:pt x="360" y="576"/>
                  <a:pt x="360" y="576"/>
                </a:cubicBezTo>
                <a:cubicBezTo>
                  <a:pt x="361" y="576"/>
                  <a:pt x="362" y="576"/>
                  <a:pt x="362" y="576"/>
                </a:cubicBezTo>
                <a:cubicBezTo>
                  <a:pt x="363" y="576"/>
                  <a:pt x="363" y="576"/>
                  <a:pt x="363" y="576"/>
                </a:cubicBezTo>
                <a:cubicBezTo>
                  <a:pt x="363" y="576"/>
                  <a:pt x="363" y="576"/>
                  <a:pt x="363" y="576"/>
                </a:cubicBezTo>
                <a:cubicBezTo>
                  <a:pt x="363" y="576"/>
                  <a:pt x="363" y="576"/>
                  <a:pt x="363" y="576"/>
                </a:cubicBezTo>
                <a:cubicBezTo>
                  <a:pt x="363" y="576"/>
                  <a:pt x="363" y="576"/>
                  <a:pt x="363" y="576"/>
                </a:cubicBezTo>
                <a:cubicBezTo>
                  <a:pt x="363" y="576"/>
                  <a:pt x="363" y="576"/>
                  <a:pt x="363" y="576"/>
                </a:cubicBezTo>
                <a:cubicBezTo>
                  <a:pt x="363" y="576"/>
                  <a:pt x="363" y="576"/>
                  <a:pt x="363" y="576"/>
                </a:cubicBezTo>
                <a:cubicBezTo>
                  <a:pt x="364" y="576"/>
                  <a:pt x="364" y="576"/>
                  <a:pt x="364" y="576"/>
                </a:cubicBezTo>
                <a:cubicBezTo>
                  <a:pt x="364" y="576"/>
                  <a:pt x="364" y="576"/>
                  <a:pt x="364" y="576"/>
                </a:cubicBezTo>
                <a:cubicBezTo>
                  <a:pt x="364" y="576"/>
                  <a:pt x="364" y="576"/>
                  <a:pt x="364" y="576"/>
                </a:cubicBezTo>
                <a:cubicBezTo>
                  <a:pt x="364" y="576"/>
                  <a:pt x="365" y="576"/>
                  <a:pt x="365" y="576"/>
                </a:cubicBezTo>
                <a:cubicBezTo>
                  <a:pt x="366" y="576"/>
                  <a:pt x="366" y="576"/>
                  <a:pt x="367" y="575"/>
                </a:cubicBezTo>
                <a:cubicBezTo>
                  <a:pt x="367" y="575"/>
                  <a:pt x="368" y="575"/>
                  <a:pt x="369" y="575"/>
                </a:cubicBezTo>
                <a:cubicBezTo>
                  <a:pt x="369" y="575"/>
                  <a:pt x="369" y="575"/>
                  <a:pt x="370" y="575"/>
                </a:cubicBezTo>
                <a:cubicBezTo>
                  <a:pt x="370" y="575"/>
                  <a:pt x="370" y="575"/>
                  <a:pt x="371" y="575"/>
                </a:cubicBezTo>
                <a:cubicBezTo>
                  <a:pt x="371" y="575"/>
                  <a:pt x="372" y="575"/>
                  <a:pt x="373" y="574"/>
                </a:cubicBezTo>
                <a:cubicBezTo>
                  <a:pt x="373" y="574"/>
                  <a:pt x="374" y="574"/>
                  <a:pt x="375" y="574"/>
                </a:cubicBezTo>
                <a:cubicBezTo>
                  <a:pt x="375" y="574"/>
                  <a:pt x="375" y="574"/>
                  <a:pt x="376" y="574"/>
                </a:cubicBezTo>
                <a:cubicBezTo>
                  <a:pt x="376" y="574"/>
                  <a:pt x="377" y="574"/>
                  <a:pt x="377" y="573"/>
                </a:cubicBezTo>
                <a:cubicBezTo>
                  <a:pt x="377" y="573"/>
                  <a:pt x="378" y="573"/>
                  <a:pt x="379" y="573"/>
                </a:cubicBezTo>
                <a:cubicBezTo>
                  <a:pt x="379" y="573"/>
                  <a:pt x="380" y="573"/>
                  <a:pt x="381" y="573"/>
                </a:cubicBezTo>
                <a:cubicBezTo>
                  <a:pt x="381" y="572"/>
                  <a:pt x="381" y="572"/>
                  <a:pt x="382" y="572"/>
                </a:cubicBezTo>
                <a:cubicBezTo>
                  <a:pt x="382" y="572"/>
                  <a:pt x="383" y="572"/>
                  <a:pt x="383" y="572"/>
                </a:cubicBezTo>
                <a:cubicBezTo>
                  <a:pt x="384" y="572"/>
                  <a:pt x="384" y="572"/>
                  <a:pt x="385" y="572"/>
                </a:cubicBezTo>
                <a:cubicBezTo>
                  <a:pt x="385" y="571"/>
                  <a:pt x="386" y="571"/>
                  <a:pt x="387" y="571"/>
                </a:cubicBezTo>
                <a:cubicBezTo>
                  <a:pt x="387" y="571"/>
                  <a:pt x="387" y="571"/>
                  <a:pt x="387" y="571"/>
                </a:cubicBezTo>
                <a:cubicBezTo>
                  <a:pt x="387" y="571"/>
                  <a:pt x="387" y="571"/>
                  <a:pt x="387" y="571"/>
                </a:cubicBezTo>
                <a:cubicBezTo>
                  <a:pt x="387" y="571"/>
                  <a:pt x="387" y="571"/>
                  <a:pt x="387" y="571"/>
                </a:cubicBezTo>
                <a:cubicBezTo>
                  <a:pt x="387" y="571"/>
                  <a:pt x="387" y="571"/>
                  <a:pt x="387" y="571"/>
                </a:cubicBezTo>
                <a:cubicBezTo>
                  <a:pt x="387" y="571"/>
                  <a:pt x="387" y="571"/>
                  <a:pt x="387" y="571"/>
                </a:cubicBezTo>
                <a:cubicBezTo>
                  <a:pt x="387" y="571"/>
                  <a:pt x="388" y="571"/>
                  <a:pt x="388" y="570"/>
                </a:cubicBezTo>
                <a:cubicBezTo>
                  <a:pt x="389" y="570"/>
                  <a:pt x="389" y="570"/>
                  <a:pt x="390" y="570"/>
                </a:cubicBezTo>
                <a:cubicBezTo>
                  <a:pt x="391" y="570"/>
                  <a:pt x="391" y="570"/>
                  <a:pt x="391" y="570"/>
                </a:cubicBezTo>
                <a:cubicBezTo>
                  <a:pt x="391" y="569"/>
                  <a:pt x="391" y="569"/>
                  <a:pt x="391" y="569"/>
                </a:cubicBezTo>
                <a:cubicBezTo>
                  <a:pt x="391" y="569"/>
                  <a:pt x="391" y="569"/>
                  <a:pt x="391" y="569"/>
                </a:cubicBezTo>
                <a:cubicBezTo>
                  <a:pt x="391" y="569"/>
                  <a:pt x="391" y="569"/>
                  <a:pt x="391" y="569"/>
                </a:cubicBezTo>
                <a:cubicBezTo>
                  <a:pt x="392" y="569"/>
                  <a:pt x="392" y="569"/>
                  <a:pt x="393" y="569"/>
                </a:cubicBezTo>
                <a:cubicBezTo>
                  <a:pt x="558" y="509"/>
                  <a:pt x="558" y="509"/>
                  <a:pt x="558" y="509"/>
                </a:cubicBezTo>
                <a:cubicBezTo>
                  <a:pt x="560" y="509"/>
                  <a:pt x="562" y="508"/>
                  <a:pt x="564" y="507"/>
                </a:cubicBezTo>
                <a:cubicBezTo>
                  <a:pt x="566" y="506"/>
                  <a:pt x="568" y="506"/>
                  <a:pt x="570" y="505"/>
                </a:cubicBezTo>
                <a:cubicBezTo>
                  <a:pt x="571" y="504"/>
                  <a:pt x="573" y="503"/>
                  <a:pt x="575" y="502"/>
                </a:cubicBezTo>
                <a:cubicBezTo>
                  <a:pt x="576" y="502"/>
                  <a:pt x="578" y="501"/>
                  <a:pt x="579" y="500"/>
                </a:cubicBezTo>
                <a:cubicBezTo>
                  <a:pt x="580" y="500"/>
                  <a:pt x="580" y="500"/>
                  <a:pt x="580" y="500"/>
                </a:cubicBezTo>
                <a:cubicBezTo>
                  <a:pt x="581" y="499"/>
                  <a:pt x="581" y="499"/>
                  <a:pt x="581" y="499"/>
                </a:cubicBezTo>
                <a:cubicBezTo>
                  <a:pt x="582" y="499"/>
                  <a:pt x="582" y="499"/>
                  <a:pt x="582" y="499"/>
                </a:cubicBezTo>
                <a:cubicBezTo>
                  <a:pt x="582" y="499"/>
                  <a:pt x="582" y="499"/>
                  <a:pt x="582" y="499"/>
                </a:cubicBezTo>
                <a:cubicBezTo>
                  <a:pt x="582" y="499"/>
                  <a:pt x="582" y="499"/>
                  <a:pt x="582" y="499"/>
                </a:cubicBezTo>
                <a:cubicBezTo>
                  <a:pt x="583" y="498"/>
                  <a:pt x="583" y="498"/>
                  <a:pt x="583" y="498"/>
                </a:cubicBezTo>
                <a:cubicBezTo>
                  <a:pt x="583" y="498"/>
                  <a:pt x="583" y="498"/>
                  <a:pt x="583" y="498"/>
                </a:cubicBezTo>
                <a:cubicBezTo>
                  <a:pt x="583" y="498"/>
                  <a:pt x="583" y="498"/>
                  <a:pt x="583" y="498"/>
                </a:cubicBezTo>
                <a:cubicBezTo>
                  <a:pt x="583" y="498"/>
                  <a:pt x="583" y="498"/>
                  <a:pt x="583" y="498"/>
                </a:cubicBezTo>
                <a:cubicBezTo>
                  <a:pt x="584" y="498"/>
                  <a:pt x="584" y="497"/>
                  <a:pt x="585" y="497"/>
                </a:cubicBezTo>
                <a:cubicBezTo>
                  <a:pt x="586" y="496"/>
                  <a:pt x="586" y="496"/>
                  <a:pt x="586" y="496"/>
                </a:cubicBezTo>
                <a:cubicBezTo>
                  <a:pt x="587" y="496"/>
                  <a:pt x="587" y="495"/>
                  <a:pt x="588" y="495"/>
                </a:cubicBezTo>
                <a:cubicBezTo>
                  <a:pt x="588" y="495"/>
                  <a:pt x="588" y="495"/>
                  <a:pt x="588" y="495"/>
                </a:cubicBezTo>
                <a:cubicBezTo>
                  <a:pt x="588" y="494"/>
                  <a:pt x="588" y="494"/>
                  <a:pt x="588" y="494"/>
                </a:cubicBezTo>
                <a:cubicBezTo>
                  <a:pt x="589" y="494"/>
                  <a:pt x="589" y="494"/>
                  <a:pt x="589" y="494"/>
                </a:cubicBezTo>
                <a:cubicBezTo>
                  <a:pt x="589" y="494"/>
                  <a:pt x="589" y="494"/>
                  <a:pt x="589" y="494"/>
                </a:cubicBezTo>
                <a:cubicBezTo>
                  <a:pt x="590" y="493"/>
                  <a:pt x="591" y="492"/>
                  <a:pt x="592" y="492"/>
                </a:cubicBezTo>
                <a:cubicBezTo>
                  <a:pt x="592" y="491"/>
                  <a:pt x="592" y="491"/>
                  <a:pt x="592" y="491"/>
                </a:cubicBezTo>
                <a:cubicBezTo>
                  <a:pt x="593" y="491"/>
                  <a:pt x="593" y="491"/>
                  <a:pt x="593" y="491"/>
                </a:cubicBezTo>
                <a:cubicBezTo>
                  <a:pt x="594" y="490"/>
                  <a:pt x="594" y="489"/>
                  <a:pt x="595" y="489"/>
                </a:cubicBezTo>
                <a:cubicBezTo>
                  <a:pt x="595" y="488"/>
                  <a:pt x="595" y="488"/>
                  <a:pt x="595" y="488"/>
                </a:cubicBezTo>
                <a:cubicBezTo>
                  <a:pt x="595" y="488"/>
                  <a:pt x="595" y="488"/>
                  <a:pt x="595" y="488"/>
                </a:cubicBezTo>
                <a:cubicBezTo>
                  <a:pt x="596" y="487"/>
                  <a:pt x="596" y="487"/>
                  <a:pt x="596" y="487"/>
                </a:cubicBezTo>
                <a:cubicBezTo>
                  <a:pt x="597" y="487"/>
                  <a:pt x="597" y="486"/>
                  <a:pt x="597" y="486"/>
                </a:cubicBezTo>
                <a:cubicBezTo>
                  <a:pt x="598" y="485"/>
                  <a:pt x="598" y="485"/>
                  <a:pt x="598" y="485"/>
                </a:cubicBezTo>
                <a:cubicBezTo>
                  <a:pt x="598" y="485"/>
                  <a:pt x="598" y="484"/>
                  <a:pt x="598" y="484"/>
                </a:cubicBezTo>
                <a:cubicBezTo>
                  <a:pt x="599" y="483"/>
                  <a:pt x="599" y="483"/>
                  <a:pt x="599" y="483"/>
                </a:cubicBezTo>
                <a:cubicBezTo>
                  <a:pt x="599" y="483"/>
                  <a:pt x="599" y="483"/>
                  <a:pt x="599" y="483"/>
                </a:cubicBezTo>
                <a:cubicBezTo>
                  <a:pt x="599" y="483"/>
                  <a:pt x="599" y="483"/>
                  <a:pt x="599" y="483"/>
                </a:cubicBezTo>
                <a:cubicBezTo>
                  <a:pt x="599" y="483"/>
                  <a:pt x="599" y="483"/>
                  <a:pt x="599" y="483"/>
                </a:cubicBezTo>
                <a:cubicBezTo>
                  <a:pt x="599" y="482"/>
                  <a:pt x="599" y="482"/>
                  <a:pt x="600" y="481"/>
                </a:cubicBezTo>
                <a:cubicBezTo>
                  <a:pt x="600" y="481"/>
                  <a:pt x="600" y="480"/>
                  <a:pt x="600" y="480"/>
                </a:cubicBezTo>
                <a:cubicBezTo>
                  <a:pt x="600" y="480"/>
                  <a:pt x="600" y="480"/>
                  <a:pt x="600" y="480"/>
                </a:cubicBezTo>
                <a:cubicBezTo>
                  <a:pt x="600" y="480"/>
                  <a:pt x="600" y="480"/>
                  <a:pt x="600" y="480"/>
                </a:cubicBezTo>
                <a:cubicBezTo>
                  <a:pt x="600" y="479"/>
                  <a:pt x="600" y="479"/>
                  <a:pt x="600" y="479"/>
                </a:cubicBezTo>
                <a:cubicBezTo>
                  <a:pt x="600" y="478"/>
                  <a:pt x="600" y="478"/>
                  <a:pt x="600" y="478"/>
                </a:cubicBezTo>
                <a:cubicBezTo>
                  <a:pt x="600" y="478"/>
                  <a:pt x="600" y="478"/>
                  <a:pt x="600" y="478"/>
                </a:cubicBezTo>
                <a:cubicBezTo>
                  <a:pt x="600" y="477"/>
                  <a:pt x="600" y="477"/>
                  <a:pt x="600" y="477"/>
                </a:cubicBezTo>
                <a:cubicBezTo>
                  <a:pt x="600" y="477"/>
                  <a:pt x="600" y="477"/>
                  <a:pt x="600" y="477"/>
                </a:cubicBezTo>
                <a:cubicBezTo>
                  <a:pt x="603" y="412"/>
                  <a:pt x="603" y="412"/>
                  <a:pt x="603" y="412"/>
                </a:cubicBezTo>
                <a:cubicBezTo>
                  <a:pt x="603" y="413"/>
                  <a:pt x="603" y="414"/>
                  <a:pt x="603" y="415"/>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6"/>
          <p:cNvSpPr>
            <a:spLocks/>
          </p:cNvSpPr>
          <p:nvPr/>
        </p:nvSpPr>
        <p:spPr bwMode="auto">
          <a:xfrm>
            <a:off x="2910529" y="3084262"/>
            <a:ext cx="1435931" cy="1266058"/>
          </a:xfrm>
          <a:custGeom>
            <a:avLst/>
            <a:gdLst>
              <a:gd name="T0" fmla="*/ 583 w 603"/>
              <a:gd name="T1" fmla="*/ 449 h 531"/>
              <a:gd name="T2" fmla="*/ 568 w 603"/>
              <a:gd name="T3" fmla="*/ 456 h 531"/>
              <a:gd name="T4" fmla="*/ 393 w 603"/>
              <a:gd name="T5" fmla="*/ 518 h 531"/>
              <a:gd name="T6" fmla="*/ 388 w 603"/>
              <a:gd name="T7" fmla="*/ 520 h 531"/>
              <a:gd name="T8" fmla="*/ 384 w 603"/>
              <a:gd name="T9" fmla="*/ 521 h 531"/>
              <a:gd name="T10" fmla="*/ 379 w 603"/>
              <a:gd name="T11" fmla="*/ 522 h 531"/>
              <a:gd name="T12" fmla="*/ 374 w 603"/>
              <a:gd name="T13" fmla="*/ 523 h 531"/>
              <a:gd name="T14" fmla="*/ 370 w 603"/>
              <a:gd name="T15" fmla="*/ 524 h 531"/>
              <a:gd name="T16" fmla="*/ 365 w 603"/>
              <a:gd name="T17" fmla="*/ 525 h 531"/>
              <a:gd name="T18" fmla="*/ 360 w 603"/>
              <a:gd name="T19" fmla="*/ 525 h 531"/>
              <a:gd name="T20" fmla="*/ 355 w 603"/>
              <a:gd name="T21" fmla="*/ 526 h 531"/>
              <a:gd name="T22" fmla="*/ 350 w 603"/>
              <a:gd name="T23" fmla="*/ 526 h 531"/>
              <a:gd name="T24" fmla="*/ 280 w 603"/>
              <a:gd name="T25" fmla="*/ 509 h 531"/>
              <a:gd name="T26" fmla="*/ 259 w 603"/>
              <a:gd name="T27" fmla="*/ 494 h 531"/>
              <a:gd name="T28" fmla="*/ 256 w 603"/>
              <a:gd name="T29" fmla="*/ 491 h 531"/>
              <a:gd name="T30" fmla="*/ 254 w 603"/>
              <a:gd name="T31" fmla="*/ 488 h 531"/>
              <a:gd name="T32" fmla="*/ 251 w 603"/>
              <a:gd name="T33" fmla="*/ 485 h 531"/>
              <a:gd name="T34" fmla="*/ 248 w 603"/>
              <a:gd name="T35" fmla="*/ 482 h 531"/>
              <a:gd name="T36" fmla="*/ 246 w 603"/>
              <a:gd name="T37" fmla="*/ 478 h 531"/>
              <a:gd name="T38" fmla="*/ 244 w 603"/>
              <a:gd name="T39" fmla="*/ 475 h 531"/>
              <a:gd name="T40" fmla="*/ 241 w 603"/>
              <a:gd name="T41" fmla="*/ 471 h 531"/>
              <a:gd name="T42" fmla="*/ 77 w 603"/>
              <a:gd name="T43" fmla="*/ 168 h 531"/>
              <a:gd name="T44" fmla="*/ 2 w 603"/>
              <a:gd name="T45" fmla="*/ 0 h 531"/>
              <a:gd name="T46" fmla="*/ 76 w 603"/>
              <a:gd name="T47" fmla="*/ 173 h 531"/>
              <a:gd name="T48" fmla="*/ 240 w 603"/>
              <a:gd name="T49" fmla="*/ 476 h 531"/>
              <a:gd name="T50" fmla="*/ 243 w 603"/>
              <a:gd name="T51" fmla="*/ 481 h 531"/>
              <a:gd name="T52" fmla="*/ 245 w 603"/>
              <a:gd name="T53" fmla="*/ 484 h 531"/>
              <a:gd name="T54" fmla="*/ 247 w 603"/>
              <a:gd name="T55" fmla="*/ 487 h 531"/>
              <a:gd name="T56" fmla="*/ 250 w 603"/>
              <a:gd name="T57" fmla="*/ 490 h 531"/>
              <a:gd name="T58" fmla="*/ 253 w 603"/>
              <a:gd name="T59" fmla="*/ 493 h 531"/>
              <a:gd name="T60" fmla="*/ 255 w 603"/>
              <a:gd name="T61" fmla="*/ 496 h 531"/>
              <a:gd name="T62" fmla="*/ 258 w 603"/>
              <a:gd name="T63" fmla="*/ 499 h 531"/>
              <a:gd name="T64" fmla="*/ 279 w 603"/>
              <a:gd name="T65" fmla="*/ 514 h 531"/>
              <a:gd name="T66" fmla="*/ 349 w 603"/>
              <a:gd name="T67" fmla="*/ 531 h 531"/>
              <a:gd name="T68" fmla="*/ 354 w 603"/>
              <a:gd name="T69" fmla="*/ 531 h 531"/>
              <a:gd name="T70" fmla="*/ 359 w 603"/>
              <a:gd name="T71" fmla="*/ 530 h 531"/>
              <a:gd name="T72" fmla="*/ 364 w 603"/>
              <a:gd name="T73" fmla="*/ 530 h 531"/>
              <a:gd name="T74" fmla="*/ 369 w 603"/>
              <a:gd name="T75" fmla="*/ 529 h 531"/>
              <a:gd name="T76" fmla="*/ 373 w 603"/>
              <a:gd name="T77" fmla="*/ 528 h 531"/>
              <a:gd name="T78" fmla="*/ 378 w 603"/>
              <a:gd name="T79" fmla="*/ 527 h 531"/>
              <a:gd name="T80" fmla="*/ 383 w 603"/>
              <a:gd name="T81" fmla="*/ 526 h 531"/>
              <a:gd name="T82" fmla="*/ 387 w 603"/>
              <a:gd name="T83" fmla="*/ 525 h 531"/>
              <a:gd name="T84" fmla="*/ 392 w 603"/>
              <a:gd name="T85" fmla="*/ 523 h 531"/>
              <a:gd name="T86" fmla="*/ 567 w 603"/>
              <a:gd name="T87" fmla="*/ 461 h 531"/>
              <a:gd name="T88" fmla="*/ 582 w 603"/>
              <a:gd name="T89" fmla="*/ 454 h 531"/>
              <a:gd name="T90" fmla="*/ 603 w 603"/>
              <a:gd name="T91" fmla="*/ 43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3" h="531">
                <a:moveTo>
                  <a:pt x="603" y="432"/>
                </a:moveTo>
                <a:cubicBezTo>
                  <a:pt x="601" y="435"/>
                  <a:pt x="599" y="437"/>
                  <a:pt x="596" y="440"/>
                </a:cubicBezTo>
                <a:cubicBezTo>
                  <a:pt x="593" y="443"/>
                  <a:pt x="588" y="446"/>
                  <a:pt x="583" y="449"/>
                </a:cubicBezTo>
                <a:cubicBezTo>
                  <a:pt x="582" y="449"/>
                  <a:pt x="580" y="450"/>
                  <a:pt x="578" y="451"/>
                </a:cubicBezTo>
                <a:cubicBezTo>
                  <a:pt x="577" y="452"/>
                  <a:pt x="575" y="452"/>
                  <a:pt x="573" y="453"/>
                </a:cubicBezTo>
                <a:cubicBezTo>
                  <a:pt x="572" y="454"/>
                  <a:pt x="570" y="455"/>
                  <a:pt x="568" y="456"/>
                </a:cubicBezTo>
                <a:cubicBezTo>
                  <a:pt x="566" y="456"/>
                  <a:pt x="564" y="457"/>
                  <a:pt x="561" y="458"/>
                </a:cubicBezTo>
                <a:cubicBezTo>
                  <a:pt x="394" y="518"/>
                  <a:pt x="394" y="518"/>
                  <a:pt x="394" y="518"/>
                </a:cubicBezTo>
                <a:cubicBezTo>
                  <a:pt x="394" y="518"/>
                  <a:pt x="393" y="518"/>
                  <a:pt x="393" y="518"/>
                </a:cubicBezTo>
                <a:cubicBezTo>
                  <a:pt x="392" y="518"/>
                  <a:pt x="392" y="519"/>
                  <a:pt x="391" y="519"/>
                </a:cubicBezTo>
                <a:cubicBezTo>
                  <a:pt x="391" y="519"/>
                  <a:pt x="390" y="519"/>
                  <a:pt x="390" y="519"/>
                </a:cubicBezTo>
                <a:cubicBezTo>
                  <a:pt x="389" y="519"/>
                  <a:pt x="389" y="519"/>
                  <a:pt x="388" y="520"/>
                </a:cubicBezTo>
                <a:cubicBezTo>
                  <a:pt x="388" y="520"/>
                  <a:pt x="387" y="520"/>
                  <a:pt x="386" y="520"/>
                </a:cubicBezTo>
                <a:cubicBezTo>
                  <a:pt x="386" y="520"/>
                  <a:pt x="385" y="521"/>
                  <a:pt x="385" y="521"/>
                </a:cubicBezTo>
                <a:cubicBezTo>
                  <a:pt x="384" y="521"/>
                  <a:pt x="384" y="521"/>
                  <a:pt x="384" y="521"/>
                </a:cubicBezTo>
                <a:cubicBezTo>
                  <a:pt x="383" y="521"/>
                  <a:pt x="383" y="521"/>
                  <a:pt x="382" y="521"/>
                </a:cubicBezTo>
                <a:cubicBezTo>
                  <a:pt x="382" y="521"/>
                  <a:pt x="381" y="522"/>
                  <a:pt x="380" y="522"/>
                </a:cubicBezTo>
                <a:cubicBezTo>
                  <a:pt x="380" y="522"/>
                  <a:pt x="379" y="522"/>
                  <a:pt x="379" y="522"/>
                </a:cubicBezTo>
                <a:cubicBezTo>
                  <a:pt x="378" y="522"/>
                  <a:pt x="378" y="522"/>
                  <a:pt x="377" y="522"/>
                </a:cubicBezTo>
                <a:cubicBezTo>
                  <a:pt x="377" y="523"/>
                  <a:pt x="377" y="523"/>
                  <a:pt x="376" y="523"/>
                </a:cubicBezTo>
                <a:cubicBezTo>
                  <a:pt x="376" y="523"/>
                  <a:pt x="375" y="523"/>
                  <a:pt x="374" y="523"/>
                </a:cubicBezTo>
                <a:cubicBezTo>
                  <a:pt x="374" y="523"/>
                  <a:pt x="373" y="523"/>
                  <a:pt x="373" y="523"/>
                </a:cubicBezTo>
                <a:cubicBezTo>
                  <a:pt x="372" y="524"/>
                  <a:pt x="372" y="524"/>
                  <a:pt x="371" y="524"/>
                </a:cubicBezTo>
                <a:cubicBezTo>
                  <a:pt x="371" y="524"/>
                  <a:pt x="371" y="524"/>
                  <a:pt x="370" y="524"/>
                </a:cubicBezTo>
                <a:cubicBezTo>
                  <a:pt x="369" y="524"/>
                  <a:pt x="369" y="524"/>
                  <a:pt x="368" y="524"/>
                </a:cubicBezTo>
                <a:cubicBezTo>
                  <a:pt x="367" y="524"/>
                  <a:pt x="367" y="524"/>
                  <a:pt x="366" y="524"/>
                </a:cubicBezTo>
                <a:cubicBezTo>
                  <a:pt x="366" y="524"/>
                  <a:pt x="365" y="525"/>
                  <a:pt x="365" y="525"/>
                </a:cubicBezTo>
                <a:cubicBezTo>
                  <a:pt x="365" y="525"/>
                  <a:pt x="364" y="525"/>
                  <a:pt x="364" y="525"/>
                </a:cubicBezTo>
                <a:cubicBezTo>
                  <a:pt x="363" y="525"/>
                  <a:pt x="362" y="525"/>
                  <a:pt x="362" y="525"/>
                </a:cubicBezTo>
                <a:cubicBezTo>
                  <a:pt x="361" y="525"/>
                  <a:pt x="361" y="525"/>
                  <a:pt x="360" y="525"/>
                </a:cubicBezTo>
                <a:cubicBezTo>
                  <a:pt x="360" y="525"/>
                  <a:pt x="359" y="525"/>
                  <a:pt x="359" y="525"/>
                </a:cubicBezTo>
                <a:cubicBezTo>
                  <a:pt x="358" y="525"/>
                  <a:pt x="358" y="525"/>
                  <a:pt x="357" y="525"/>
                </a:cubicBezTo>
                <a:cubicBezTo>
                  <a:pt x="357" y="525"/>
                  <a:pt x="356" y="525"/>
                  <a:pt x="355" y="526"/>
                </a:cubicBezTo>
                <a:cubicBezTo>
                  <a:pt x="355" y="526"/>
                  <a:pt x="354" y="526"/>
                  <a:pt x="353" y="526"/>
                </a:cubicBezTo>
                <a:cubicBezTo>
                  <a:pt x="353" y="526"/>
                  <a:pt x="352" y="526"/>
                  <a:pt x="352" y="526"/>
                </a:cubicBezTo>
                <a:cubicBezTo>
                  <a:pt x="351" y="526"/>
                  <a:pt x="351" y="526"/>
                  <a:pt x="350" y="526"/>
                </a:cubicBezTo>
                <a:cubicBezTo>
                  <a:pt x="342" y="526"/>
                  <a:pt x="334" y="525"/>
                  <a:pt x="325" y="524"/>
                </a:cubicBezTo>
                <a:cubicBezTo>
                  <a:pt x="317" y="523"/>
                  <a:pt x="309" y="521"/>
                  <a:pt x="302" y="518"/>
                </a:cubicBezTo>
                <a:cubicBezTo>
                  <a:pt x="294" y="516"/>
                  <a:pt x="287" y="513"/>
                  <a:pt x="280" y="509"/>
                </a:cubicBezTo>
                <a:cubicBezTo>
                  <a:pt x="273" y="505"/>
                  <a:pt x="267" y="500"/>
                  <a:pt x="261" y="495"/>
                </a:cubicBezTo>
                <a:cubicBezTo>
                  <a:pt x="261" y="495"/>
                  <a:pt x="260" y="495"/>
                  <a:pt x="260" y="494"/>
                </a:cubicBezTo>
                <a:cubicBezTo>
                  <a:pt x="259" y="494"/>
                  <a:pt x="259" y="494"/>
                  <a:pt x="259" y="494"/>
                </a:cubicBezTo>
                <a:cubicBezTo>
                  <a:pt x="258" y="493"/>
                  <a:pt x="258" y="493"/>
                  <a:pt x="258" y="493"/>
                </a:cubicBezTo>
                <a:cubicBezTo>
                  <a:pt x="257" y="492"/>
                  <a:pt x="257" y="492"/>
                  <a:pt x="257" y="492"/>
                </a:cubicBezTo>
                <a:cubicBezTo>
                  <a:pt x="257" y="491"/>
                  <a:pt x="256" y="491"/>
                  <a:pt x="256" y="491"/>
                </a:cubicBezTo>
                <a:cubicBezTo>
                  <a:pt x="255" y="490"/>
                  <a:pt x="255" y="490"/>
                  <a:pt x="255" y="490"/>
                </a:cubicBezTo>
                <a:cubicBezTo>
                  <a:pt x="254" y="489"/>
                  <a:pt x="254" y="489"/>
                  <a:pt x="254" y="489"/>
                </a:cubicBezTo>
                <a:cubicBezTo>
                  <a:pt x="254" y="488"/>
                  <a:pt x="254" y="488"/>
                  <a:pt x="254" y="488"/>
                </a:cubicBezTo>
                <a:cubicBezTo>
                  <a:pt x="253" y="488"/>
                  <a:pt x="253" y="487"/>
                  <a:pt x="252" y="487"/>
                </a:cubicBezTo>
                <a:cubicBezTo>
                  <a:pt x="252" y="486"/>
                  <a:pt x="252" y="486"/>
                  <a:pt x="251" y="486"/>
                </a:cubicBezTo>
                <a:cubicBezTo>
                  <a:pt x="251" y="485"/>
                  <a:pt x="251" y="485"/>
                  <a:pt x="251" y="485"/>
                </a:cubicBezTo>
                <a:cubicBezTo>
                  <a:pt x="250" y="484"/>
                  <a:pt x="250" y="484"/>
                  <a:pt x="250" y="484"/>
                </a:cubicBezTo>
                <a:cubicBezTo>
                  <a:pt x="250" y="484"/>
                  <a:pt x="249" y="483"/>
                  <a:pt x="249" y="483"/>
                </a:cubicBezTo>
                <a:cubicBezTo>
                  <a:pt x="249" y="482"/>
                  <a:pt x="248" y="482"/>
                  <a:pt x="248" y="482"/>
                </a:cubicBezTo>
                <a:cubicBezTo>
                  <a:pt x="247" y="481"/>
                  <a:pt x="247" y="481"/>
                  <a:pt x="247" y="481"/>
                </a:cubicBezTo>
                <a:cubicBezTo>
                  <a:pt x="247" y="480"/>
                  <a:pt x="247" y="480"/>
                  <a:pt x="247" y="480"/>
                </a:cubicBezTo>
                <a:cubicBezTo>
                  <a:pt x="246" y="479"/>
                  <a:pt x="246" y="479"/>
                  <a:pt x="246" y="478"/>
                </a:cubicBezTo>
                <a:cubicBezTo>
                  <a:pt x="245" y="478"/>
                  <a:pt x="245" y="478"/>
                  <a:pt x="245" y="477"/>
                </a:cubicBezTo>
                <a:cubicBezTo>
                  <a:pt x="244" y="476"/>
                  <a:pt x="244" y="476"/>
                  <a:pt x="244" y="476"/>
                </a:cubicBezTo>
                <a:cubicBezTo>
                  <a:pt x="244" y="475"/>
                  <a:pt x="244" y="475"/>
                  <a:pt x="244" y="475"/>
                </a:cubicBezTo>
                <a:cubicBezTo>
                  <a:pt x="243" y="475"/>
                  <a:pt x="243" y="474"/>
                  <a:pt x="243" y="474"/>
                </a:cubicBezTo>
                <a:cubicBezTo>
                  <a:pt x="242" y="473"/>
                  <a:pt x="242" y="473"/>
                  <a:pt x="242" y="472"/>
                </a:cubicBezTo>
                <a:cubicBezTo>
                  <a:pt x="241" y="472"/>
                  <a:pt x="241" y="471"/>
                  <a:pt x="241" y="471"/>
                </a:cubicBezTo>
                <a:cubicBezTo>
                  <a:pt x="241" y="470"/>
                  <a:pt x="240" y="470"/>
                  <a:pt x="240" y="470"/>
                </a:cubicBezTo>
                <a:cubicBezTo>
                  <a:pt x="168" y="336"/>
                  <a:pt x="168" y="336"/>
                  <a:pt x="168" y="336"/>
                </a:cubicBezTo>
                <a:cubicBezTo>
                  <a:pt x="77" y="168"/>
                  <a:pt x="77" y="168"/>
                  <a:pt x="77" y="168"/>
                </a:cubicBezTo>
                <a:cubicBezTo>
                  <a:pt x="9" y="42"/>
                  <a:pt x="9" y="42"/>
                  <a:pt x="9" y="42"/>
                </a:cubicBezTo>
                <a:cubicBezTo>
                  <a:pt x="3" y="31"/>
                  <a:pt x="1" y="20"/>
                  <a:pt x="1" y="9"/>
                </a:cubicBezTo>
                <a:cubicBezTo>
                  <a:pt x="1" y="6"/>
                  <a:pt x="1" y="3"/>
                  <a:pt x="2" y="0"/>
                </a:cubicBezTo>
                <a:cubicBezTo>
                  <a:pt x="1" y="5"/>
                  <a:pt x="0" y="9"/>
                  <a:pt x="0" y="14"/>
                </a:cubicBezTo>
                <a:cubicBezTo>
                  <a:pt x="0" y="25"/>
                  <a:pt x="2" y="36"/>
                  <a:pt x="8" y="47"/>
                </a:cubicBezTo>
                <a:cubicBezTo>
                  <a:pt x="76" y="173"/>
                  <a:pt x="76" y="173"/>
                  <a:pt x="76" y="173"/>
                </a:cubicBezTo>
                <a:cubicBezTo>
                  <a:pt x="167" y="342"/>
                  <a:pt x="167" y="342"/>
                  <a:pt x="167" y="342"/>
                </a:cubicBezTo>
                <a:cubicBezTo>
                  <a:pt x="239" y="475"/>
                  <a:pt x="239" y="475"/>
                  <a:pt x="239" y="475"/>
                </a:cubicBezTo>
                <a:cubicBezTo>
                  <a:pt x="239" y="475"/>
                  <a:pt x="240" y="476"/>
                  <a:pt x="240" y="476"/>
                </a:cubicBezTo>
                <a:cubicBezTo>
                  <a:pt x="240" y="476"/>
                  <a:pt x="240" y="477"/>
                  <a:pt x="241" y="477"/>
                </a:cubicBezTo>
                <a:cubicBezTo>
                  <a:pt x="241" y="478"/>
                  <a:pt x="241" y="478"/>
                  <a:pt x="242" y="479"/>
                </a:cubicBezTo>
                <a:cubicBezTo>
                  <a:pt x="242" y="479"/>
                  <a:pt x="242" y="480"/>
                  <a:pt x="243" y="481"/>
                </a:cubicBezTo>
                <a:cubicBezTo>
                  <a:pt x="243" y="481"/>
                  <a:pt x="243" y="481"/>
                  <a:pt x="243" y="481"/>
                </a:cubicBezTo>
                <a:cubicBezTo>
                  <a:pt x="244" y="482"/>
                  <a:pt x="244" y="482"/>
                  <a:pt x="244" y="482"/>
                </a:cubicBezTo>
                <a:cubicBezTo>
                  <a:pt x="244" y="483"/>
                  <a:pt x="244" y="483"/>
                  <a:pt x="245" y="484"/>
                </a:cubicBezTo>
                <a:cubicBezTo>
                  <a:pt x="245" y="484"/>
                  <a:pt x="245" y="485"/>
                  <a:pt x="246" y="485"/>
                </a:cubicBezTo>
                <a:cubicBezTo>
                  <a:pt x="246" y="486"/>
                  <a:pt x="246" y="486"/>
                  <a:pt x="246" y="486"/>
                </a:cubicBezTo>
                <a:cubicBezTo>
                  <a:pt x="247" y="487"/>
                  <a:pt x="247" y="487"/>
                  <a:pt x="247" y="487"/>
                </a:cubicBezTo>
                <a:cubicBezTo>
                  <a:pt x="247" y="487"/>
                  <a:pt x="248" y="487"/>
                  <a:pt x="248" y="488"/>
                </a:cubicBezTo>
                <a:cubicBezTo>
                  <a:pt x="248" y="488"/>
                  <a:pt x="249" y="489"/>
                  <a:pt x="249" y="489"/>
                </a:cubicBezTo>
                <a:cubicBezTo>
                  <a:pt x="250" y="490"/>
                  <a:pt x="250" y="490"/>
                  <a:pt x="250" y="490"/>
                </a:cubicBezTo>
                <a:cubicBezTo>
                  <a:pt x="250" y="491"/>
                  <a:pt x="250" y="491"/>
                  <a:pt x="250" y="491"/>
                </a:cubicBezTo>
                <a:cubicBezTo>
                  <a:pt x="251" y="491"/>
                  <a:pt x="251" y="492"/>
                  <a:pt x="251" y="492"/>
                </a:cubicBezTo>
                <a:cubicBezTo>
                  <a:pt x="252" y="492"/>
                  <a:pt x="252" y="493"/>
                  <a:pt x="253" y="493"/>
                </a:cubicBezTo>
                <a:cubicBezTo>
                  <a:pt x="253" y="494"/>
                  <a:pt x="253" y="494"/>
                  <a:pt x="253" y="494"/>
                </a:cubicBezTo>
                <a:cubicBezTo>
                  <a:pt x="254" y="495"/>
                  <a:pt x="254" y="495"/>
                  <a:pt x="254" y="495"/>
                </a:cubicBezTo>
                <a:cubicBezTo>
                  <a:pt x="255" y="496"/>
                  <a:pt x="255" y="496"/>
                  <a:pt x="255" y="496"/>
                </a:cubicBezTo>
                <a:cubicBezTo>
                  <a:pt x="255" y="496"/>
                  <a:pt x="256" y="497"/>
                  <a:pt x="256" y="497"/>
                </a:cubicBezTo>
                <a:cubicBezTo>
                  <a:pt x="257" y="498"/>
                  <a:pt x="257" y="498"/>
                  <a:pt x="257" y="498"/>
                </a:cubicBezTo>
                <a:cubicBezTo>
                  <a:pt x="258" y="499"/>
                  <a:pt x="258" y="499"/>
                  <a:pt x="258" y="499"/>
                </a:cubicBezTo>
                <a:cubicBezTo>
                  <a:pt x="259" y="500"/>
                  <a:pt x="259" y="500"/>
                  <a:pt x="259" y="500"/>
                </a:cubicBezTo>
                <a:cubicBezTo>
                  <a:pt x="259" y="500"/>
                  <a:pt x="260" y="500"/>
                  <a:pt x="260" y="501"/>
                </a:cubicBezTo>
                <a:cubicBezTo>
                  <a:pt x="266" y="506"/>
                  <a:pt x="272" y="510"/>
                  <a:pt x="279" y="514"/>
                </a:cubicBezTo>
                <a:cubicBezTo>
                  <a:pt x="286" y="518"/>
                  <a:pt x="293" y="521"/>
                  <a:pt x="301" y="524"/>
                </a:cubicBezTo>
                <a:cubicBezTo>
                  <a:pt x="308" y="526"/>
                  <a:pt x="316" y="528"/>
                  <a:pt x="324" y="529"/>
                </a:cubicBezTo>
                <a:cubicBezTo>
                  <a:pt x="333" y="531"/>
                  <a:pt x="341" y="531"/>
                  <a:pt x="349" y="531"/>
                </a:cubicBezTo>
                <a:cubicBezTo>
                  <a:pt x="350" y="531"/>
                  <a:pt x="350" y="531"/>
                  <a:pt x="351" y="531"/>
                </a:cubicBezTo>
                <a:cubicBezTo>
                  <a:pt x="351" y="531"/>
                  <a:pt x="352" y="531"/>
                  <a:pt x="352" y="531"/>
                </a:cubicBezTo>
                <a:cubicBezTo>
                  <a:pt x="353" y="531"/>
                  <a:pt x="354" y="531"/>
                  <a:pt x="354" y="531"/>
                </a:cubicBezTo>
                <a:cubicBezTo>
                  <a:pt x="355" y="531"/>
                  <a:pt x="356" y="531"/>
                  <a:pt x="356" y="531"/>
                </a:cubicBezTo>
                <a:cubicBezTo>
                  <a:pt x="357" y="531"/>
                  <a:pt x="357" y="530"/>
                  <a:pt x="358" y="530"/>
                </a:cubicBezTo>
                <a:cubicBezTo>
                  <a:pt x="358" y="530"/>
                  <a:pt x="359" y="530"/>
                  <a:pt x="359" y="530"/>
                </a:cubicBezTo>
                <a:cubicBezTo>
                  <a:pt x="360" y="530"/>
                  <a:pt x="360" y="530"/>
                  <a:pt x="361" y="530"/>
                </a:cubicBezTo>
                <a:cubicBezTo>
                  <a:pt x="361" y="530"/>
                  <a:pt x="362" y="530"/>
                  <a:pt x="363" y="530"/>
                </a:cubicBezTo>
                <a:cubicBezTo>
                  <a:pt x="363" y="530"/>
                  <a:pt x="364" y="530"/>
                  <a:pt x="364" y="530"/>
                </a:cubicBezTo>
                <a:cubicBezTo>
                  <a:pt x="364" y="530"/>
                  <a:pt x="365" y="530"/>
                  <a:pt x="365" y="530"/>
                </a:cubicBezTo>
                <a:cubicBezTo>
                  <a:pt x="366" y="530"/>
                  <a:pt x="366" y="529"/>
                  <a:pt x="367" y="529"/>
                </a:cubicBezTo>
                <a:cubicBezTo>
                  <a:pt x="368" y="529"/>
                  <a:pt x="368" y="529"/>
                  <a:pt x="369" y="529"/>
                </a:cubicBezTo>
                <a:cubicBezTo>
                  <a:pt x="370" y="529"/>
                  <a:pt x="370" y="529"/>
                  <a:pt x="370" y="529"/>
                </a:cubicBezTo>
                <a:cubicBezTo>
                  <a:pt x="371" y="529"/>
                  <a:pt x="371" y="529"/>
                  <a:pt x="372" y="529"/>
                </a:cubicBezTo>
                <a:cubicBezTo>
                  <a:pt x="372" y="529"/>
                  <a:pt x="373" y="528"/>
                  <a:pt x="373" y="528"/>
                </a:cubicBezTo>
                <a:cubicBezTo>
                  <a:pt x="374" y="528"/>
                  <a:pt x="375" y="528"/>
                  <a:pt x="375" y="528"/>
                </a:cubicBezTo>
                <a:cubicBezTo>
                  <a:pt x="376" y="528"/>
                  <a:pt x="376" y="528"/>
                  <a:pt x="376" y="528"/>
                </a:cubicBezTo>
                <a:cubicBezTo>
                  <a:pt x="377" y="528"/>
                  <a:pt x="377" y="527"/>
                  <a:pt x="378" y="527"/>
                </a:cubicBezTo>
                <a:cubicBezTo>
                  <a:pt x="378" y="527"/>
                  <a:pt x="379" y="527"/>
                  <a:pt x="379" y="527"/>
                </a:cubicBezTo>
                <a:cubicBezTo>
                  <a:pt x="380" y="527"/>
                  <a:pt x="381" y="527"/>
                  <a:pt x="381" y="526"/>
                </a:cubicBezTo>
                <a:cubicBezTo>
                  <a:pt x="382" y="526"/>
                  <a:pt x="382" y="526"/>
                  <a:pt x="383" y="526"/>
                </a:cubicBezTo>
                <a:cubicBezTo>
                  <a:pt x="383" y="526"/>
                  <a:pt x="383" y="526"/>
                  <a:pt x="384" y="526"/>
                </a:cubicBezTo>
                <a:cubicBezTo>
                  <a:pt x="384" y="526"/>
                  <a:pt x="385" y="526"/>
                  <a:pt x="385" y="525"/>
                </a:cubicBezTo>
                <a:cubicBezTo>
                  <a:pt x="386" y="525"/>
                  <a:pt x="387" y="525"/>
                  <a:pt x="387" y="525"/>
                </a:cubicBezTo>
                <a:cubicBezTo>
                  <a:pt x="388" y="525"/>
                  <a:pt x="388" y="524"/>
                  <a:pt x="389" y="524"/>
                </a:cubicBezTo>
                <a:cubicBezTo>
                  <a:pt x="389" y="524"/>
                  <a:pt x="390" y="524"/>
                  <a:pt x="390" y="524"/>
                </a:cubicBezTo>
                <a:cubicBezTo>
                  <a:pt x="391" y="524"/>
                  <a:pt x="391" y="524"/>
                  <a:pt x="392" y="523"/>
                </a:cubicBezTo>
                <a:cubicBezTo>
                  <a:pt x="392" y="523"/>
                  <a:pt x="393" y="523"/>
                  <a:pt x="393" y="523"/>
                </a:cubicBezTo>
                <a:cubicBezTo>
                  <a:pt x="560" y="463"/>
                  <a:pt x="560" y="463"/>
                  <a:pt x="560" y="463"/>
                </a:cubicBezTo>
                <a:cubicBezTo>
                  <a:pt x="563" y="462"/>
                  <a:pt x="565" y="462"/>
                  <a:pt x="567" y="461"/>
                </a:cubicBezTo>
                <a:cubicBezTo>
                  <a:pt x="569" y="460"/>
                  <a:pt x="571" y="459"/>
                  <a:pt x="572" y="458"/>
                </a:cubicBezTo>
                <a:cubicBezTo>
                  <a:pt x="574" y="458"/>
                  <a:pt x="576" y="457"/>
                  <a:pt x="577" y="456"/>
                </a:cubicBezTo>
                <a:cubicBezTo>
                  <a:pt x="579" y="455"/>
                  <a:pt x="581" y="455"/>
                  <a:pt x="582" y="454"/>
                </a:cubicBezTo>
                <a:cubicBezTo>
                  <a:pt x="587" y="451"/>
                  <a:pt x="592" y="448"/>
                  <a:pt x="595" y="445"/>
                </a:cubicBezTo>
                <a:cubicBezTo>
                  <a:pt x="598" y="442"/>
                  <a:pt x="600" y="440"/>
                  <a:pt x="602" y="437"/>
                </a:cubicBezTo>
                <a:cubicBezTo>
                  <a:pt x="603" y="435"/>
                  <a:pt x="603" y="432"/>
                  <a:pt x="603" y="430"/>
                </a:cubicBezTo>
                <a:cubicBezTo>
                  <a:pt x="603" y="431"/>
                  <a:pt x="603" y="431"/>
                  <a:pt x="603" y="432"/>
                </a:cubicBezTo>
                <a:close/>
              </a:path>
            </a:pathLst>
          </a:custGeom>
          <a:solidFill>
            <a:srgbClr val="2D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69"/>
          <p:cNvSpPr>
            <a:spLocks/>
          </p:cNvSpPr>
          <p:nvPr/>
        </p:nvSpPr>
        <p:spPr bwMode="auto">
          <a:xfrm>
            <a:off x="5442645" y="2208765"/>
            <a:ext cx="1038110" cy="592376"/>
          </a:xfrm>
          <a:custGeom>
            <a:avLst/>
            <a:gdLst>
              <a:gd name="T0" fmla="*/ 419 w 436"/>
              <a:gd name="T1" fmla="*/ 123 h 249"/>
              <a:gd name="T2" fmla="*/ 398 w 436"/>
              <a:gd name="T3" fmla="*/ 101 h 249"/>
              <a:gd name="T4" fmla="*/ 364 w 436"/>
              <a:gd name="T5" fmla="*/ 81 h 249"/>
              <a:gd name="T6" fmla="*/ 345 w 436"/>
              <a:gd name="T7" fmla="*/ 74 h 249"/>
              <a:gd name="T8" fmla="*/ 333 w 436"/>
              <a:gd name="T9" fmla="*/ 71 h 249"/>
              <a:gd name="T10" fmla="*/ 314 w 436"/>
              <a:gd name="T11" fmla="*/ 69 h 249"/>
              <a:gd name="T12" fmla="*/ 298 w 436"/>
              <a:gd name="T13" fmla="*/ 68 h 249"/>
              <a:gd name="T14" fmla="*/ 281 w 436"/>
              <a:gd name="T15" fmla="*/ 69 h 249"/>
              <a:gd name="T16" fmla="*/ 257 w 436"/>
              <a:gd name="T17" fmla="*/ 73 h 249"/>
              <a:gd name="T18" fmla="*/ 252 w 436"/>
              <a:gd name="T19" fmla="*/ 74 h 249"/>
              <a:gd name="T20" fmla="*/ 251 w 436"/>
              <a:gd name="T21" fmla="*/ 74 h 249"/>
              <a:gd name="T22" fmla="*/ 245 w 436"/>
              <a:gd name="T23" fmla="*/ 76 h 249"/>
              <a:gd name="T24" fmla="*/ 229 w 436"/>
              <a:gd name="T25" fmla="*/ 82 h 249"/>
              <a:gd name="T26" fmla="*/ 211 w 436"/>
              <a:gd name="T27" fmla="*/ 92 h 249"/>
              <a:gd name="T28" fmla="*/ 192 w 436"/>
              <a:gd name="T29" fmla="*/ 106 h 249"/>
              <a:gd name="T30" fmla="*/ 175 w 436"/>
              <a:gd name="T31" fmla="*/ 127 h 249"/>
              <a:gd name="T32" fmla="*/ 170 w 436"/>
              <a:gd name="T33" fmla="*/ 135 h 249"/>
              <a:gd name="T34" fmla="*/ 165 w 436"/>
              <a:gd name="T35" fmla="*/ 144 h 249"/>
              <a:gd name="T36" fmla="*/ 159 w 436"/>
              <a:gd name="T37" fmla="*/ 153 h 249"/>
              <a:gd name="T38" fmla="*/ 151 w 436"/>
              <a:gd name="T39" fmla="*/ 163 h 249"/>
              <a:gd name="T40" fmla="*/ 143 w 436"/>
              <a:gd name="T41" fmla="*/ 171 h 249"/>
              <a:gd name="T42" fmla="*/ 134 w 436"/>
              <a:gd name="T43" fmla="*/ 178 h 249"/>
              <a:gd name="T44" fmla="*/ 126 w 436"/>
              <a:gd name="T45" fmla="*/ 181 h 249"/>
              <a:gd name="T46" fmla="*/ 120 w 436"/>
              <a:gd name="T47" fmla="*/ 183 h 249"/>
              <a:gd name="T48" fmla="*/ 113 w 436"/>
              <a:gd name="T49" fmla="*/ 183 h 249"/>
              <a:gd name="T50" fmla="*/ 108 w 436"/>
              <a:gd name="T51" fmla="*/ 182 h 249"/>
              <a:gd name="T52" fmla="*/ 99 w 436"/>
              <a:gd name="T53" fmla="*/ 178 h 249"/>
              <a:gd name="T54" fmla="*/ 87 w 436"/>
              <a:gd name="T55" fmla="*/ 167 h 249"/>
              <a:gd name="T56" fmla="*/ 78 w 436"/>
              <a:gd name="T57" fmla="*/ 154 h 249"/>
              <a:gd name="T58" fmla="*/ 3 w 436"/>
              <a:gd name="T59" fmla="*/ 74 h 249"/>
              <a:gd name="T60" fmla="*/ 83 w 436"/>
              <a:gd name="T61" fmla="*/ 225 h 249"/>
              <a:gd name="T62" fmla="*/ 94 w 436"/>
              <a:gd name="T63" fmla="*/ 239 h 249"/>
              <a:gd name="T64" fmla="*/ 104 w 436"/>
              <a:gd name="T65" fmla="*/ 246 h 249"/>
              <a:gd name="T66" fmla="*/ 110 w 436"/>
              <a:gd name="T67" fmla="*/ 248 h 249"/>
              <a:gd name="T68" fmla="*/ 111 w 436"/>
              <a:gd name="T69" fmla="*/ 248 h 249"/>
              <a:gd name="T70" fmla="*/ 117 w 436"/>
              <a:gd name="T71" fmla="*/ 249 h 249"/>
              <a:gd name="T72" fmla="*/ 120 w 436"/>
              <a:gd name="T73" fmla="*/ 249 h 249"/>
              <a:gd name="T74" fmla="*/ 122 w 436"/>
              <a:gd name="T75" fmla="*/ 249 h 249"/>
              <a:gd name="T76" fmla="*/ 124 w 436"/>
              <a:gd name="T77" fmla="*/ 248 h 249"/>
              <a:gd name="T78" fmla="*/ 129 w 436"/>
              <a:gd name="T79" fmla="*/ 247 h 249"/>
              <a:gd name="T80" fmla="*/ 133 w 436"/>
              <a:gd name="T81" fmla="*/ 245 h 249"/>
              <a:gd name="T82" fmla="*/ 136 w 436"/>
              <a:gd name="T83" fmla="*/ 243 h 249"/>
              <a:gd name="T84" fmla="*/ 143 w 436"/>
              <a:gd name="T85" fmla="*/ 238 h 249"/>
              <a:gd name="T86" fmla="*/ 151 w 436"/>
              <a:gd name="T87" fmla="*/ 230 h 249"/>
              <a:gd name="T88" fmla="*/ 159 w 436"/>
              <a:gd name="T89" fmla="*/ 220 h 249"/>
              <a:gd name="T90" fmla="*/ 165 w 436"/>
              <a:gd name="T91" fmla="*/ 211 h 249"/>
              <a:gd name="T92" fmla="*/ 171 w 436"/>
              <a:gd name="T93" fmla="*/ 202 h 249"/>
              <a:gd name="T94" fmla="*/ 183 w 436"/>
              <a:gd name="T95" fmla="*/ 183 h 249"/>
              <a:gd name="T96" fmla="*/ 207 w 436"/>
              <a:gd name="T97" fmla="*/ 161 h 249"/>
              <a:gd name="T98" fmla="*/ 235 w 436"/>
              <a:gd name="T99" fmla="*/ 146 h 249"/>
              <a:gd name="T100" fmla="*/ 251 w 436"/>
              <a:gd name="T101" fmla="*/ 141 h 249"/>
              <a:gd name="T102" fmla="*/ 256 w 436"/>
              <a:gd name="T103" fmla="*/ 139 h 249"/>
              <a:gd name="T104" fmla="*/ 265 w 436"/>
              <a:gd name="T105" fmla="*/ 138 h 249"/>
              <a:gd name="T106" fmla="*/ 299 w 436"/>
              <a:gd name="T107" fmla="*/ 134 h 249"/>
              <a:gd name="T108" fmla="*/ 332 w 436"/>
              <a:gd name="T109" fmla="*/ 138 h 249"/>
              <a:gd name="T110" fmla="*/ 347 w 436"/>
              <a:gd name="T111" fmla="*/ 142 h 249"/>
              <a:gd name="T112" fmla="*/ 388 w 436"/>
              <a:gd name="T113" fmla="*/ 161 h 249"/>
              <a:gd name="T114" fmla="*/ 403 w 436"/>
              <a:gd name="T115" fmla="*/ 173 h 249"/>
              <a:gd name="T116" fmla="*/ 420 w 436"/>
              <a:gd name="T117" fmla="*/ 19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6" h="249">
                <a:moveTo>
                  <a:pt x="435" y="164"/>
                </a:moveTo>
                <a:cubicBezTo>
                  <a:pt x="435" y="161"/>
                  <a:pt x="434" y="157"/>
                  <a:pt x="433" y="153"/>
                </a:cubicBezTo>
                <a:cubicBezTo>
                  <a:pt x="432" y="149"/>
                  <a:pt x="431" y="145"/>
                  <a:pt x="429" y="141"/>
                </a:cubicBezTo>
                <a:cubicBezTo>
                  <a:pt x="427" y="137"/>
                  <a:pt x="425" y="134"/>
                  <a:pt x="423" y="130"/>
                </a:cubicBezTo>
                <a:cubicBezTo>
                  <a:pt x="423" y="129"/>
                  <a:pt x="423" y="129"/>
                  <a:pt x="423" y="129"/>
                </a:cubicBezTo>
                <a:cubicBezTo>
                  <a:pt x="422" y="128"/>
                  <a:pt x="422" y="128"/>
                  <a:pt x="422" y="127"/>
                </a:cubicBezTo>
                <a:cubicBezTo>
                  <a:pt x="422" y="127"/>
                  <a:pt x="421" y="127"/>
                  <a:pt x="421" y="126"/>
                </a:cubicBezTo>
                <a:cubicBezTo>
                  <a:pt x="421" y="126"/>
                  <a:pt x="421" y="126"/>
                  <a:pt x="420" y="125"/>
                </a:cubicBezTo>
                <a:cubicBezTo>
                  <a:pt x="420" y="124"/>
                  <a:pt x="419" y="124"/>
                  <a:pt x="419" y="123"/>
                </a:cubicBezTo>
                <a:cubicBezTo>
                  <a:pt x="419" y="123"/>
                  <a:pt x="418" y="123"/>
                  <a:pt x="418" y="122"/>
                </a:cubicBezTo>
                <a:cubicBezTo>
                  <a:pt x="418" y="121"/>
                  <a:pt x="418" y="121"/>
                  <a:pt x="418" y="121"/>
                </a:cubicBezTo>
                <a:cubicBezTo>
                  <a:pt x="417" y="121"/>
                  <a:pt x="417" y="121"/>
                  <a:pt x="417" y="121"/>
                </a:cubicBezTo>
                <a:cubicBezTo>
                  <a:pt x="414" y="117"/>
                  <a:pt x="412" y="115"/>
                  <a:pt x="410" y="113"/>
                </a:cubicBezTo>
                <a:cubicBezTo>
                  <a:pt x="408" y="111"/>
                  <a:pt x="407" y="110"/>
                  <a:pt x="406" y="109"/>
                </a:cubicBezTo>
                <a:cubicBezTo>
                  <a:pt x="405" y="108"/>
                  <a:pt x="405" y="107"/>
                  <a:pt x="404" y="107"/>
                </a:cubicBezTo>
                <a:cubicBezTo>
                  <a:pt x="404" y="106"/>
                  <a:pt x="404" y="106"/>
                  <a:pt x="404" y="106"/>
                </a:cubicBezTo>
                <a:cubicBezTo>
                  <a:pt x="402" y="105"/>
                  <a:pt x="401" y="104"/>
                  <a:pt x="400" y="103"/>
                </a:cubicBezTo>
                <a:cubicBezTo>
                  <a:pt x="399" y="102"/>
                  <a:pt x="398" y="101"/>
                  <a:pt x="398" y="101"/>
                </a:cubicBezTo>
                <a:cubicBezTo>
                  <a:pt x="397" y="101"/>
                  <a:pt x="397" y="100"/>
                  <a:pt x="397" y="100"/>
                </a:cubicBezTo>
                <a:cubicBezTo>
                  <a:pt x="396" y="100"/>
                  <a:pt x="396" y="100"/>
                  <a:pt x="396" y="100"/>
                </a:cubicBezTo>
                <a:cubicBezTo>
                  <a:pt x="395" y="99"/>
                  <a:pt x="395" y="98"/>
                  <a:pt x="394" y="98"/>
                </a:cubicBezTo>
                <a:cubicBezTo>
                  <a:pt x="393" y="98"/>
                  <a:pt x="393" y="97"/>
                  <a:pt x="392" y="97"/>
                </a:cubicBezTo>
                <a:cubicBezTo>
                  <a:pt x="392" y="96"/>
                  <a:pt x="391" y="96"/>
                  <a:pt x="391" y="96"/>
                </a:cubicBezTo>
                <a:cubicBezTo>
                  <a:pt x="390" y="95"/>
                  <a:pt x="390" y="95"/>
                  <a:pt x="390" y="95"/>
                </a:cubicBezTo>
                <a:cubicBezTo>
                  <a:pt x="387" y="93"/>
                  <a:pt x="384" y="91"/>
                  <a:pt x="381" y="90"/>
                </a:cubicBezTo>
                <a:cubicBezTo>
                  <a:pt x="378" y="88"/>
                  <a:pt x="376" y="86"/>
                  <a:pt x="373" y="85"/>
                </a:cubicBezTo>
                <a:cubicBezTo>
                  <a:pt x="370" y="84"/>
                  <a:pt x="367" y="82"/>
                  <a:pt x="364" y="81"/>
                </a:cubicBezTo>
                <a:cubicBezTo>
                  <a:pt x="361" y="80"/>
                  <a:pt x="358" y="79"/>
                  <a:pt x="355" y="77"/>
                </a:cubicBezTo>
                <a:cubicBezTo>
                  <a:pt x="354" y="77"/>
                  <a:pt x="354" y="77"/>
                  <a:pt x="353" y="77"/>
                </a:cubicBezTo>
                <a:cubicBezTo>
                  <a:pt x="352" y="77"/>
                  <a:pt x="352" y="76"/>
                  <a:pt x="351" y="76"/>
                </a:cubicBezTo>
                <a:cubicBezTo>
                  <a:pt x="351" y="76"/>
                  <a:pt x="350" y="76"/>
                  <a:pt x="350" y="76"/>
                </a:cubicBezTo>
                <a:cubicBezTo>
                  <a:pt x="350" y="76"/>
                  <a:pt x="349" y="76"/>
                  <a:pt x="349" y="75"/>
                </a:cubicBezTo>
                <a:cubicBezTo>
                  <a:pt x="348" y="75"/>
                  <a:pt x="348" y="75"/>
                  <a:pt x="348" y="75"/>
                </a:cubicBezTo>
                <a:cubicBezTo>
                  <a:pt x="347" y="75"/>
                  <a:pt x="347" y="75"/>
                  <a:pt x="347" y="75"/>
                </a:cubicBezTo>
                <a:cubicBezTo>
                  <a:pt x="346" y="75"/>
                  <a:pt x="346" y="75"/>
                  <a:pt x="346" y="75"/>
                </a:cubicBezTo>
                <a:cubicBezTo>
                  <a:pt x="345" y="74"/>
                  <a:pt x="345" y="74"/>
                  <a:pt x="345" y="74"/>
                </a:cubicBezTo>
                <a:cubicBezTo>
                  <a:pt x="345" y="74"/>
                  <a:pt x="345" y="74"/>
                  <a:pt x="344" y="74"/>
                </a:cubicBezTo>
                <a:cubicBezTo>
                  <a:pt x="344" y="74"/>
                  <a:pt x="343" y="74"/>
                  <a:pt x="343" y="74"/>
                </a:cubicBezTo>
                <a:cubicBezTo>
                  <a:pt x="342" y="74"/>
                  <a:pt x="342" y="74"/>
                  <a:pt x="341" y="73"/>
                </a:cubicBezTo>
                <a:cubicBezTo>
                  <a:pt x="341" y="73"/>
                  <a:pt x="340" y="73"/>
                  <a:pt x="340" y="73"/>
                </a:cubicBezTo>
                <a:cubicBezTo>
                  <a:pt x="339" y="73"/>
                  <a:pt x="338" y="73"/>
                  <a:pt x="338" y="73"/>
                </a:cubicBezTo>
                <a:cubicBezTo>
                  <a:pt x="337" y="72"/>
                  <a:pt x="336" y="72"/>
                  <a:pt x="335" y="72"/>
                </a:cubicBezTo>
                <a:cubicBezTo>
                  <a:pt x="335" y="72"/>
                  <a:pt x="334" y="72"/>
                  <a:pt x="333" y="72"/>
                </a:cubicBezTo>
                <a:cubicBezTo>
                  <a:pt x="333" y="72"/>
                  <a:pt x="333" y="72"/>
                  <a:pt x="333" y="72"/>
                </a:cubicBezTo>
                <a:cubicBezTo>
                  <a:pt x="333" y="71"/>
                  <a:pt x="333" y="71"/>
                  <a:pt x="333" y="71"/>
                </a:cubicBezTo>
                <a:cubicBezTo>
                  <a:pt x="332" y="71"/>
                  <a:pt x="332" y="71"/>
                  <a:pt x="331" y="71"/>
                </a:cubicBezTo>
                <a:cubicBezTo>
                  <a:pt x="330" y="71"/>
                  <a:pt x="329" y="71"/>
                  <a:pt x="329" y="71"/>
                </a:cubicBezTo>
                <a:cubicBezTo>
                  <a:pt x="328" y="71"/>
                  <a:pt x="327" y="70"/>
                  <a:pt x="326" y="70"/>
                </a:cubicBezTo>
                <a:cubicBezTo>
                  <a:pt x="326" y="70"/>
                  <a:pt x="325" y="70"/>
                  <a:pt x="325" y="70"/>
                </a:cubicBezTo>
                <a:cubicBezTo>
                  <a:pt x="324" y="70"/>
                  <a:pt x="324" y="70"/>
                  <a:pt x="324" y="70"/>
                </a:cubicBezTo>
                <a:cubicBezTo>
                  <a:pt x="323" y="70"/>
                  <a:pt x="322" y="70"/>
                  <a:pt x="322" y="70"/>
                </a:cubicBezTo>
                <a:cubicBezTo>
                  <a:pt x="320" y="69"/>
                  <a:pt x="319" y="69"/>
                  <a:pt x="318" y="69"/>
                </a:cubicBezTo>
                <a:cubicBezTo>
                  <a:pt x="317" y="69"/>
                  <a:pt x="317" y="69"/>
                  <a:pt x="316" y="69"/>
                </a:cubicBezTo>
                <a:cubicBezTo>
                  <a:pt x="316" y="69"/>
                  <a:pt x="315" y="69"/>
                  <a:pt x="314" y="69"/>
                </a:cubicBezTo>
                <a:cubicBezTo>
                  <a:pt x="314" y="69"/>
                  <a:pt x="313" y="69"/>
                  <a:pt x="312" y="69"/>
                </a:cubicBezTo>
                <a:cubicBezTo>
                  <a:pt x="312" y="69"/>
                  <a:pt x="311" y="68"/>
                  <a:pt x="311" y="68"/>
                </a:cubicBezTo>
                <a:cubicBezTo>
                  <a:pt x="310" y="68"/>
                  <a:pt x="310" y="68"/>
                  <a:pt x="309" y="68"/>
                </a:cubicBezTo>
                <a:cubicBezTo>
                  <a:pt x="309" y="68"/>
                  <a:pt x="308" y="68"/>
                  <a:pt x="307" y="68"/>
                </a:cubicBezTo>
                <a:cubicBezTo>
                  <a:pt x="306" y="68"/>
                  <a:pt x="305" y="68"/>
                  <a:pt x="304" y="68"/>
                </a:cubicBezTo>
                <a:cubicBezTo>
                  <a:pt x="303" y="68"/>
                  <a:pt x="303" y="68"/>
                  <a:pt x="302" y="68"/>
                </a:cubicBezTo>
                <a:cubicBezTo>
                  <a:pt x="301" y="68"/>
                  <a:pt x="300" y="68"/>
                  <a:pt x="299" y="68"/>
                </a:cubicBezTo>
                <a:cubicBezTo>
                  <a:pt x="299" y="68"/>
                  <a:pt x="299" y="68"/>
                  <a:pt x="299" y="68"/>
                </a:cubicBezTo>
                <a:cubicBezTo>
                  <a:pt x="298" y="68"/>
                  <a:pt x="298" y="68"/>
                  <a:pt x="298" y="68"/>
                </a:cubicBezTo>
                <a:cubicBezTo>
                  <a:pt x="298" y="68"/>
                  <a:pt x="298" y="68"/>
                  <a:pt x="298" y="68"/>
                </a:cubicBezTo>
                <a:cubicBezTo>
                  <a:pt x="296" y="68"/>
                  <a:pt x="295" y="68"/>
                  <a:pt x="294" y="68"/>
                </a:cubicBezTo>
                <a:cubicBezTo>
                  <a:pt x="293" y="68"/>
                  <a:pt x="293" y="68"/>
                  <a:pt x="293" y="68"/>
                </a:cubicBezTo>
                <a:cubicBezTo>
                  <a:pt x="292" y="68"/>
                  <a:pt x="292" y="68"/>
                  <a:pt x="291" y="68"/>
                </a:cubicBezTo>
                <a:cubicBezTo>
                  <a:pt x="291" y="68"/>
                  <a:pt x="290" y="68"/>
                  <a:pt x="289" y="68"/>
                </a:cubicBezTo>
                <a:cubicBezTo>
                  <a:pt x="288" y="68"/>
                  <a:pt x="287" y="68"/>
                  <a:pt x="285" y="68"/>
                </a:cubicBezTo>
                <a:cubicBezTo>
                  <a:pt x="285" y="68"/>
                  <a:pt x="284" y="68"/>
                  <a:pt x="284" y="68"/>
                </a:cubicBezTo>
                <a:cubicBezTo>
                  <a:pt x="283" y="69"/>
                  <a:pt x="283" y="69"/>
                  <a:pt x="282" y="69"/>
                </a:cubicBezTo>
                <a:cubicBezTo>
                  <a:pt x="282" y="69"/>
                  <a:pt x="281" y="69"/>
                  <a:pt x="281" y="69"/>
                </a:cubicBezTo>
                <a:cubicBezTo>
                  <a:pt x="281" y="69"/>
                  <a:pt x="280" y="69"/>
                  <a:pt x="280" y="69"/>
                </a:cubicBezTo>
                <a:cubicBezTo>
                  <a:pt x="274" y="70"/>
                  <a:pt x="269" y="71"/>
                  <a:pt x="266" y="71"/>
                </a:cubicBezTo>
                <a:cubicBezTo>
                  <a:pt x="265" y="71"/>
                  <a:pt x="265" y="71"/>
                  <a:pt x="265" y="71"/>
                </a:cubicBezTo>
                <a:cubicBezTo>
                  <a:pt x="265" y="71"/>
                  <a:pt x="265" y="71"/>
                  <a:pt x="265" y="71"/>
                </a:cubicBezTo>
                <a:cubicBezTo>
                  <a:pt x="265" y="71"/>
                  <a:pt x="265" y="71"/>
                  <a:pt x="265" y="71"/>
                </a:cubicBezTo>
                <a:cubicBezTo>
                  <a:pt x="263" y="72"/>
                  <a:pt x="262" y="72"/>
                  <a:pt x="260" y="72"/>
                </a:cubicBezTo>
                <a:cubicBezTo>
                  <a:pt x="260" y="72"/>
                  <a:pt x="260" y="72"/>
                  <a:pt x="260" y="72"/>
                </a:cubicBezTo>
                <a:cubicBezTo>
                  <a:pt x="260" y="72"/>
                  <a:pt x="259" y="72"/>
                  <a:pt x="259" y="73"/>
                </a:cubicBezTo>
                <a:cubicBezTo>
                  <a:pt x="258" y="73"/>
                  <a:pt x="258" y="73"/>
                  <a:pt x="257" y="73"/>
                </a:cubicBezTo>
                <a:cubicBezTo>
                  <a:pt x="255" y="73"/>
                  <a:pt x="254" y="73"/>
                  <a:pt x="254" y="74"/>
                </a:cubicBezTo>
                <a:cubicBezTo>
                  <a:pt x="253" y="74"/>
                  <a:pt x="253" y="74"/>
                  <a:pt x="253" y="74"/>
                </a:cubicBezTo>
                <a:cubicBezTo>
                  <a:pt x="253" y="74"/>
                  <a:pt x="253" y="74"/>
                  <a:pt x="253" y="74"/>
                </a:cubicBezTo>
                <a:cubicBezTo>
                  <a:pt x="253" y="74"/>
                  <a:pt x="253" y="74"/>
                  <a:pt x="253" y="74"/>
                </a:cubicBezTo>
                <a:cubicBezTo>
                  <a:pt x="253" y="74"/>
                  <a:pt x="253" y="74"/>
                  <a:pt x="253"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2" y="74"/>
                  <a:pt x="252" y="74"/>
                  <a:pt x="252" y="74"/>
                </a:cubicBezTo>
                <a:cubicBezTo>
                  <a:pt x="251" y="74"/>
                  <a:pt x="251" y="74"/>
                  <a:pt x="251" y="74"/>
                </a:cubicBezTo>
                <a:cubicBezTo>
                  <a:pt x="251" y="74"/>
                  <a:pt x="251" y="74"/>
                  <a:pt x="251" y="74"/>
                </a:cubicBezTo>
                <a:cubicBezTo>
                  <a:pt x="251" y="74"/>
                  <a:pt x="251" y="74"/>
                  <a:pt x="251" y="74"/>
                </a:cubicBezTo>
                <a:cubicBezTo>
                  <a:pt x="250" y="74"/>
                  <a:pt x="250" y="75"/>
                  <a:pt x="249" y="75"/>
                </a:cubicBezTo>
                <a:cubicBezTo>
                  <a:pt x="249" y="75"/>
                  <a:pt x="249" y="75"/>
                  <a:pt x="249" y="75"/>
                </a:cubicBezTo>
                <a:cubicBezTo>
                  <a:pt x="249" y="75"/>
                  <a:pt x="249" y="75"/>
                  <a:pt x="249" y="75"/>
                </a:cubicBezTo>
                <a:cubicBezTo>
                  <a:pt x="248" y="75"/>
                  <a:pt x="248" y="75"/>
                  <a:pt x="248" y="75"/>
                </a:cubicBezTo>
                <a:cubicBezTo>
                  <a:pt x="247" y="75"/>
                  <a:pt x="247" y="75"/>
                  <a:pt x="247" y="75"/>
                </a:cubicBezTo>
                <a:cubicBezTo>
                  <a:pt x="247" y="76"/>
                  <a:pt x="247" y="76"/>
                  <a:pt x="247" y="76"/>
                </a:cubicBezTo>
                <a:cubicBezTo>
                  <a:pt x="247" y="76"/>
                  <a:pt x="247" y="76"/>
                  <a:pt x="247" y="76"/>
                </a:cubicBezTo>
                <a:cubicBezTo>
                  <a:pt x="246" y="76"/>
                  <a:pt x="246" y="76"/>
                  <a:pt x="246" y="76"/>
                </a:cubicBezTo>
                <a:cubicBezTo>
                  <a:pt x="245" y="76"/>
                  <a:pt x="245" y="76"/>
                  <a:pt x="245" y="76"/>
                </a:cubicBezTo>
                <a:cubicBezTo>
                  <a:pt x="245" y="76"/>
                  <a:pt x="245" y="76"/>
                  <a:pt x="245" y="76"/>
                </a:cubicBezTo>
                <a:cubicBezTo>
                  <a:pt x="245" y="76"/>
                  <a:pt x="245" y="76"/>
                  <a:pt x="245" y="76"/>
                </a:cubicBezTo>
                <a:cubicBezTo>
                  <a:pt x="245" y="76"/>
                  <a:pt x="244" y="76"/>
                  <a:pt x="244" y="77"/>
                </a:cubicBezTo>
                <a:cubicBezTo>
                  <a:pt x="241" y="77"/>
                  <a:pt x="239" y="78"/>
                  <a:pt x="237" y="79"/>
                </a:cubicBezTo>
                <a:cubicBezTo>
                  <a:pt x="237" y="79"/>
                  <a:pt x="237" y="79"/>
                  <a:pt x="237" y="79"/>
                </a:cubicBezTo>
                <a:cubicBezTo>
                  <a:pt x="236" y="79"/>
                  <a:pt x="236" y="79"/>
                  <a:pt x="235" y="80"/>
                </a:cubicBezTo>
                <a:cubicBezTo>
                  <a:pt x="234" y="80"/>
                  <a:pt x="232" y="81"/>
                  <a:pt x="231" y="81"/>
                </a:cubicBezTo>
                <a:cubicBezTo>
                  <a:pt x="231" y="81"/>
                  <a:pt x="231" y="81"/>
                  <a:pt x="231" y="81"/>
                </a:cubicBezTo>
                <a:cubicBezTo>
                  <a:pt x="230" y="82"/>
                  <a:pt x="230" y="82"/>
                  <a:pt x="229" y="82"/>
                </a:cubicBezTo>
                <a:cubicBezTo>
                  <a:pt x="228" y="83"/>
                  <a:pt x="226" y="83"/>
                  <a:pt x="225" y="84"/>
                </a:cubicBezTo>
                <a:cubicBezTo>
                  <a:pt x="225" y="84"/>
                  <a:pt x="225" y="84"/>
                  <a:pt x="225" y="84"/>
                </a:cubicBezTo>
                <a:cubicBezTo>
                  <a:pt x="224" y="84"/>
                  <a:pt x="224" y="85"/>
                  <a:pt x="223" y="85"/>
                </a:cubicBezTo>
                <a:cubicBezTo>
                  <a:pt x="222" y="86"/>
                  <a:pt x="221" y="86"/>
                  <a:pt x="220" y="87"/>
                </a:cubicBezTo>
                <a:cubicBezTo>
                  <a:pt x="219" y="87"/>
                  <a:pt x="219" y="87"/>
                  <a:pt x="219" y="87"/>
                </a:cubicBezTo>
                <a:cubicBezTo>
                  <a:pt x="219" y="87"/>
                  <a:pt x="219" y="87"/>
                  <a:pt x="219" y="87"/>
                </a:cubicBezTo>
                <a:cubicBezTo>
                  <a:pt x="219" y="87"/>
                  <a:pt x="219" y="87"/>
                  <a:pt x="219" y="87"/>
                </a:cubicBezTo>
                <a:cubicBezTo>
                  <a:pt x="217" y="88"/>
                  <a:pt x="215" y="90"/>
                  <a:pt x="213" y="91"/>
                </a:cubicBezTo>
                <a:cubicBezTo>
                  <a:pt x="212" y="91"/>
                  <a:pt x="212" y="91"/>
                  <a:pt x="211" y="92"/>
                </a:cubicBezTo>
                <a:cubicBezTo>
                  <a:pt x="209" y="93"/>
                  <a:pt x="208" y="94"/>
                  <a:pt x="206" y="95"/>
                </a:cubicBezTo>
                <a:cubicBezTo>
                  <a:pt x="206" y="95"/>
                  <a:pt x="206" y="95"/>
                  <a:pt x="205" y="96"/>
                </a:cubicBezTo>
                <a:cubicBezTo>
                  <a:pt x="205" y="96"/>
                  <a:pt x="205" y="96"/>
                  <a:pt x="205" y="96"/>
                </a:cubicBezTo>
                <a:cubicBezTo>
                  <a:pt x="203" y="97"/>
                  <a:pt x="201" y="99"/>
                  <a:pt x="199" y="100"/>
                </a:cubicBezTo>
                <a:cubicBezTo>
                  <a:pt x="199" y="100"/>
                  <a:pt x="199" y="100"/>
                  <a:pt x="199" y="100"/>
                </a:cubicBezTo>
                <a:cubicBezTo>
                  <a:pt x="198" y="101"/>
                  <a:pt x="198" y="101"/>
                  <a:pt x="198" y="101"/>
                </a:cubicBezTo>
                <a:cubicBezTo>
                  <a:pt x="197" y="102"/>
                  <a:pt x="195" y="104"/>
                  <a:pt x="194" y="105"/>
                </a:cubicBezTo>
                <a:cubicBezTo>
                  <a:pt x="193" y="105"/>
                  <a:pt x="193" y="105"/>
                  <a:pt x="193" y="105"/>
                </a:cubicBezTo>
                <a:cubicBezTo>
                  <a:pt x="192" y="106"/>
                  <a:pt x="192" y="106"/>
                  <a:pt x="192" y="106"/>
                </a:cubicBezTo>
                <a:cubicBezTo>
                  <a:pt x="191" y="108"/>
                  <a:pt x="190" y="109"/>
                  <a:pt x="189" y="110"/>
                </a:cubicBezTo>
                <a:cubicBezTo>
                  <a:pt x="188" y="110"/>
                  <a:pt x="188" y="111"/>
                  <a:pt x="187" y="111"/>
                </a:cubicBezTo>
                <a:cubicBezTo>
                  <a:pt x="186" y="113"/>
                  <a:pt x="184" y="114"/>
                  <a:pt x="183" y="116"/>
                </a:cubicBezTo>
                <a:cubicBezTo>
                  <a:pt x="183" y="116"/>
                  <a:pt x="183" y="116"/>
                  <a:pt x="183" y="116"/>
                </a:cubicBezTo>
                <a:cubicBezTo>
                  <a:pt x="183" y="116"/>
                  <a:pt x="183" y="116"/>
                  <a:pt x="183" y="116"/>
                </a:cubicBezTo>
                <a:cubicBezTo>
                  <a:pt x="182" y="117"/>
                  <a:pt x="182" y="117"/>
                  <a:pt x="182" y="117"/>
                </a:cubicBezTo>
                <a:cubicBezTo>
                  <a:pt x="181" y="119"/>
                  <a:pt x="180" y="120"/>
                  <a:pt x="179" y="121"/>
                </a:cubicBezTo>
                <a:cubicBezTo>
                  <a:pt x="179" y="122"/>
                  <a:pt x="178" y="123"/>
                  <a:pt x="178" y="123"/>
                </a:cubicBezTo>
                <a:cubicBezTo>
                  <a:pt x="177" y="124"/>
                  <a:pt x="176" y="126"/>
                  <a:pt x="175" y="127"/>
                </a:cubicBezTo>
                <a:cubicBezTo>
                  <a:pt x="174" y="128"/>
                  <a:pt x="174" y="128"/>
                  <a:pt x="174" y="128"/>
                </a:cubicBezTo>
                <a:cubicBezTo>
                  <a:pt x="174" y="129"/>
                  <a:pt x="174" y="129"/>
                  <a:pt x="174" y="129"/>
                </a:cubicBezTo>
                <a:cubicBezTo>
                  <a:pt x="174" y="129"/>
                  <a:pt x="174" y="129"/>
                  <a:pt x="174" y="129"/>
                </a:cubicBezTo>
                <a:cubicBezTo>
                  <a:pt x="174" y="130"/>
                  <a:pt x="174" y="130"/>
                  <a:pt x="174" y="130"/>
                </a:cubicBezTo>
                <a:cubicBezTo>
                  <a:pt x="173" y="130"/>
                  <a:pt x="173" y="131"/>
                  <a:pt x="173" y="131"/>
                </a:cubicBezTo>
                <a:cubicBezTo>
                  <a:pt x="173" y="131"/>
                  <a:pt x="172" y="132"/>
                  <a:pt x="172" y="132"/>
                </a:cubicBezTo>
                <a:cubicBezTo>
                  <a:pt x="172" y="133"/>
                  <a:pt x="172" y="133"/>
                  <a:pt x="171" y="134"/>
                </a:cubicBezTo>
                <a:cubicBezTo>
                  <a:pt x="171" y="135"/>
                  <a:pt x="171" y="135"/>
                  <a:pt x="171" y="135"/>
                </a:cubicBezTo>
                <a:cubicBezTo>
                  <a:pt x="170" y="135"/>
                  <a:pt x="170" y="135"/>
                  <a:pt x="170" y="135"/>
                </a:cubicBezTo>
                <a:cubicBezTo>
                  <a:pt x="170" y="136"/>
                  <a:pt x="170" y="136"/>
                  <a:pt x="170" y="136"/>
                </a:cubicBezTo>
                <a:cubicBezTo>
                  <a:pt x="170" y="137"/>
                  <a:pt x="170" y="137"/>
                  <a:pt x="170" y="137"/>
                </a:cubicBezTo>
                <a:cubicBezTo>
                  <a:pt x="169" y="138"/>
                  <a:pt x="169" y="138"/>
                  <a:pt x="169" y="138"/>
                </a:cubicBezTo>
                <a:cubicBezTo>
                  <a:pt x="169" y="139"/>
                  <a:pt x="168" y="139"/>
                  <a:pt x="168" y="139"/>
                </a:cubicBezTo>
                <a:cubicBezTo>
                  <a:pt x="168" y="140"/>
                  <a:pt x="168" y="140"/>
                  <a:pt x="168" y="140"/>
                </a:cubicBezTo>
                <a:cubicBezTo>
                  <a:pt x="167" y="141"/>
                  <a:pt x="167" y="141"/>
                  <a:pt x="167" y="141"/>
                </a:cubicBezTo>
                <a:cubicBezTo>
                  <a:pt x="167" y="141"/>
                  <a:pt x="167" y="142"/>
                  <a:pt x="167" y="142"/>
                </a:cubicBezTo>
                <a:cubicBezTo>
                  <a:pt x="166" y="143"/>
                  <a:pt x="166" y="143"/>
                  <a:pt x="166" y="143"/>
                </a:cubicBezTo>
                <a:cubicBezTo>
                  <a:pt x="165" y="144"/>
                  <a:pt x="165" y="144"/>
                  <a:pt x="165" y="144"/>
                </a:cubicBezTo>
                <a:cubicBezTo>
                  <a:pt x="165" y="145"/>
                  <a:pt x="165" y="145"/>
                  <a:pt x="165" y="145"/>
                </a:cubicBezTo>
                <a:cubicBezTo>
                  <a:pt x="164" y="146"/>
                  <a:pt x="164" y="146"/>
                  <a:pt x="164" y="146"/>
                </a:cubicBezTo>
                <a:cubicBezTo>
                  <a:pt x="164" y="147"/>
                  <a:pt x="164" y="147"/>
                  <a:pt x="163" y="147"/>
                </a:cubicBezTo>
                <a:cubicBezTo>
                  <a:pt x="163" y="148"/>
                  <a:pt x="163" y="148"/>
                  <a:pt x="163" y="148"/>
                </a:cubicBezTo>
                <a:cubicBezTo>
                  <a:pt x="162" y="149"/>
                  <a:pt x="162" y="149"/>
                  <a:pt x="162" y="149"/>
                </a:cubicBezTo>
                <a:cubicBezTo>
                  <a:pt x="162" y="150"/>
                  <a:pt x="162" y="150"/>
                  <a:pt x="161" y="150"/>
                </a:cubicBezTo>
                <a:cubicBezTo>
                  <a:pt x="161" y="151"/>
                  <a:pt x="161" y="151"/>
                  <a:pt x="161" y="152"/>
                </a:cubicBezTo>
                <a:cubicBezTo>
                  <a:pt x="160" y="152"/>
                  <a:pt x="160" y="152"/>
                  <a:pt x="160" y="152"/>
                </a:cubicBezTo>
                <a:cubicBezTo>
                  <a:pt x="159" y="153"/>
                  <a:pt x="159" y="153"/>
                  <a:pt x="159" y="153"/>
                </a:cubicBezTo>
                <a:cubicBezTo>
                  <a:pt x="159" y="154"/>
                  <a:pt x="159" y="154"/>
                  <a:pt x="158" y="154"/>
                </a:cubicBezTo>
                <a:cubicBezTo>
                  <a:pt x="158" y="155"/>
                  <a:pt x="158" y="155"/>
                  <a:pt x="158" y="155"/>
                </a:cubicBezTo>
                <a:cubicBezTo>
                  <a:pt x="157" y="156"/>
                  <a:pt x="157" y="156"/>
                  <a:pt x="157" y="156"/>
                </a:cubicBezTo>
                <a:cubicBezTo>
                  <a:pt x="157" y="156"/>
                  <a:pt x="157" y="156"/>
                  <a:pt x="157" y="156"/>
                </a:cubicBezTo>
                <a:cubicBezTo>
                  <a:pt x="157" y="157"/>
                  <a:pt x="156" y="157"/>
                  <a:pt x="156" y="158"/>
                </a:cubicBezTo>
                <a:cubicBezTo>
                  <a:pt x="155" y="158"/>
                  <a:pt x="155" y="159"/>
                  <a:pt x="154" y="159"/>
                </a:cubicBezTo>
                <a:cubicBezTo>
                  <a:pt x="154" y="160"/>
                  <a:pt x="154" y="160"/>
                  <a:pt x="153" y="161"/>
                </a:cubicBezTo>
                <a:cubicBezTo>
                  <a:pt x="153" y="161"/>
                  <a:pt x="152" y="162"/>
                  <a:pt x="152" y="162"/>
                </a:cubicBezTo>
                <a:cubicBezTo>
                  <a:pt x="151" y="163"/>
                  <a:pt x="151" y="163"/>
                  <a:pt x="151" y="163"/>
                </a:cubicBezTo>
                <a:cubicBezTo>
                  <a:pt x="151" y="164"/>
                  <a:pt x="151" y="164"/>
                  <a:pt x="151" y="164"/>
                </a:cubicBezTo>
                <a:cubicBezTo>
                  <a:pt x="150" y="165"/>
                  <a:pt x="150" y="165"/>
                  <a:pt x="150" y="165"/>
                </a:cubicBezTo>
                <a:cubicBezTo>
                  <a:pt x="149" y="165"/>
                  <a:pt x="149" y="165"/>
                  <a:pt x="149" y="165"/>
                </a:cubicBezTo>
                <a:cubicBezTo>
                  <a:pt x="149" y="166"/>
                  <a:pt x="148" y="166"/>
                  <a:pt x="148" y="167"/>
                </a:cubicBezTo>
                <a:cubicBezTo>
                  <a:pt x="147" y="167"/>
                  <a:pt x="147" y="167"/>
                  <a:pt x="147" y="168"/>
                </a:cubicBezTo>
                <a:cubicBezTo>
                  <a:pt x="146" y="169"/>
                  <a:pt x="146" y="169"/>
                  <a:pt x="146" y="169"/>
                </a:cubicBezTo>
                <a:cubicBezTo>
                  <a:pt x="145" y="169"/>
                  <a:pt x="145" y="169"/>
                  <a:pt x="145" y="169"/>
                </a:cubicBezTo>
                <a:cubicBezTo>
                  <a:pt x="144" y="170"/>
                  <a:pt x="144" y="170"/>
                  <a:pt x="144" y="170"/>
                </a:cubicBezTo>
                <a:cubicBezTo>
                  <a:pt x="143" y="171"/>
                  <a:pt x="143" y="171"/>
                  <a:pt x="143" y="171"/>
                </a:cubicBezTo>
                <a:cubicBezTo>
                  <a:pt x="142" y="172"/>
                  <a:pt x="142" y="172"/>
                  <a:pt x="142" y="172"/>
                </a:cubicBezTo>
                <a:cubicBezTo>
                  <a:pt x="142" y="172"/>
                  <a:pt x="142" y="172"/>
                  <a:pt x="142" y="172"/>
                </a:cubicBezTo>
                <a:cubicBezTo>
                  <a:pt x="141" y="173"/>
                  <a:pt x="141" y="173"/>
                  <a:pt x="140" y="173"/>
                </a:cubicBezTo>
                <a:cubicBezTo>
                  <a:pt x="140" y="174"/>
                  <a:pt x="140" y="174"/>
                  <a:pt x="139" y="174"/>
                </a:cubicBezTo>
                <a:cubicBezTo>
                  <a:pt x="138" y="175"/>
                  <a:pt x="138" y="175"/>
                  <a:pt x="138" y="175"/>
                </a:cubicBezTo>
                <a:cubicBezTo>
                  <a:pt x="138" y="175"/>
                  <a:pt x="138" y="175"/>
                  <a:pt x="138" y="175"/>
                </a:cubicBezTo>
                <a:cubicBezTo>
                  <a:pt x="137" y="176"/>
                  <a:pt x="136" y="176"/>
                  <a:pt x="136" y="177"/>
                </a:cubicBezTo>
                <a:cubicBezTo>
                  <a:pt x="135" y="177"/>
                  <a:pt x="135" y="177"/>
                  <a:pt x="135" y="177"/>
                </a:cubicBezTo>
                <a:cubicBezTo>
                  <a:pt x="135" y="177"/>
                  <a:pt x="134" y="177"/>
                  <a:pt x="134" y="178"/>
                </a:cubicBezTo>
                <a:cubicBezTo>
                  <a:pt x="134" y="178"/>
                  <a:pt x="134" y="178"/>
                  <a:pt x="134" y="178"/>
                </a:cubicBezTo>
                <a:cubicBezTo>
                  <a:pt x="133" y="178"/>
                  <a:pt x="133" y="178"/>
                  <a:pt x="133" y="178"/>
                </a:cubicBezTo>
                <a:cubicBezTo>
                  <a:pt x="132" y="179"/>
                  <a:pt x="132" y="179"/>
                  <a:pt x="132" y="179"/>
                </a:cubicBezTo>
                <a:cubicBezTo>
                  <a:pt x="132" y="179"/>
                  <a:pt x="132" y="179"/>
                  <a:pt x="132" y="179"/>
                </a:cubicBezTo>
                <a:cubicBezTo>
                  <a:pt x="131" y="179"/>
                  <a:pt x="131" y="179"/>
                  <a:pt x="131" y="179"/>
                </a:cubicBezTo>
                <a:cubicBezTo>
                  <a:pt x="130" y="180"/>
                  <a:pt x="129" y="180"/>
                  <a:pt x="129" y="180"/>
                </a:cubicBezTo>
                <a:cubicBezTo>
                  <a:pt x="128" y="180"/>
                  <a:pt x="128" y="180"/>
                  <a:pt x="128" y="180"/>
                </a:cubicBezTo>
                <a:cubicBezTo>
                  <a:pt x="128" y="181"/>
                  <a:pt x="128" y="181"/>
                  <a:pt x="128" y="181"/>
                </a:cubicBezTo>
                <a:cubicBezTo>
                  <a:pt x="127" y="181"/>
                  <a:pt x="126" y="181"/>
                  <a:pt x="126" y="181"/>
                </a:cubicBezTo>
                <a:cubicBezTo>
                  <a:pt x="125" y="182"/>
                  <a:pt x="125" y="182"/>
                  <a:pt x="125" y="182"/>
                </a:cubicBezTo>
                <a:cubicBezTo>
                  <a:pt x="124" y="182"/>
                  <a:pt x="124" y="182"/>
                  <a:pt x="124" y="182"/>
                </a:cubicBezTo>
                <a:cubicBezTo>
                  <a:pt x="123" y="182"/>
                  <a:pt x="123" y="182"/>
                  <a:pt x="123" y="182"/>
                </a:cubicBezTo>
                <a:cubicBezTo>
                  <a:pt x="123" y="182"/>
                  <a:pt x="123" y="182"/>
                  <a:pt x="123" y="182"/>
                </a:cubicBezTo>
                <a:cubicBezTo>
                  <a:pt x="122" y="182"/>
                  <a:pt x="122" y="182"/>
                  <a:pt x="122" y="182"/>
                </a:cubicBezTo>
                <a:cubicBezTo>
                  <a:pt x="122" y="182"/>
                  <a:pt x="122" y="182"/>
                  <a:pt x="122" y="182"/>
                </a:cubicBezTo>
                <a:cubicBezTo>
                  <a:pt x="121" y="183"/>
                  <a:pt x="121" y="183"/>
                  <a:pt x="121" y="183"/>
                </a:cubicBezTo>
                <a:cubicBezTo>
                  <a:pt x="121" y="183"/>
                  <a:pt x="121" y="183"/>
                  <a:pt x="121" y="183"/>
                </a:cubicBezTo>
                <a:cubicBezTo>
                  <a:pt x="121" y="183"/>
                  <a:pt x="120" y="183"/>
                  <a:pt x="120" y="183"/>
                </a:cubicBezTo>
                <a:cubicBezTo>
                  <a:pt x="120" y="183"/>
                  <a:pt x="119" y="183"/>
                  <a:pt x="119" y="183"/>
                </a:cubicBezTo>
                <a:cubicBezTo>
                  <a:pt x="119" y="183"/>
                  <a:pt x="119" y="183"/>
                  <a:pt x="119" y="183"/>
                </a:cubicBezTo>
                <a:cubicBezTo>
                  <a:pt x="118" y="183"/>
                  <a:pt x="118" y="183"/>
                  <a:pt x="118" y="183"/>
                </a:cubicBezTo>
                <a:cubicBezTo>
                  <a:pt x="117" y="183"/>
                  <a:pt x="117" y="183"/>
                  <a:pt x="117" y="183"/>
                </a:cubicBezTo>
                <a:cubicBezTo>
                  <a:pt x="117" y="183"/>
                  <a:pt x="117" y="183"/>
                  <a:pt x="117" y="183"/>
                </a:cubicBezTo>
                <a:cubicBezTo>
                  <a:pt x="117" y="183"/>
                  <a:pt x="117" y="183"/>
                  <a:pt x="117" y="183"/>
                </a:cubicBezTo>
                <a:cubicBezTo>
                  <a:pt x="116" y="183"/>
                  <a:pt x="116" y="183"/>
                  <a:pt x="116" y="183"/>
                </a:cubicBezTo>
                <a:cubicBezTo>
                  <a:pt x="115" y="183"/>
                  <a:pt x="114" y="183"/>
                  <a:pt x="113" y="183"/>
                </a:cubicBezTo>
                <a:cubicBezTo>
                  <a:pt x="113" y="183"/>
                  <a:pt x="113" y="183"/>
                  <a:pt x="113" y="183"/>
                </a:cubicBezTo>
                <a:cubicBezTo>
                  <a:pt x="112" y="183"/>
                  <a:pt x="112" y="183"/>
                  <a:pt x="112" y="183"/>
                </a:cubicBezTo>
                <a:cubicBezTo>
                  <a:pt x="111" y="183"/>
                  <a:pt x="111" y="183"/>
                  <a:pt x="111" y="183"/>
                </a:cubicBezTo>
                <a:cubicBezTo>
                  <a:pt x="110" y="182"/>
                  <a:pt x="110" y="182"/>
                  <a:pt x="110" y="182"/>
                </a:cubicBezTo>
                <a:cubicBezTo>
                  <a:pt x="110" y="182"/>
                  <a:pt x="110" y="182"/>
                  <a:pt x="110" y="182"/>
                </a:cubicBezTo>
                <a:cubicBezTo>
                  <a:pt x="109" y="182"/>
                  <a:pt x="109" y="182"/>
                  <a:pt x="109" y="182"/>
                </a:cubicBezTo>
                <a:cubicBezTo>
                  <a:pt x="109" y="182"/>
                  <a:pt x="109" y="182"/>
                  <a:pt x="109" y="182"/>
                </a:cubicBezTo>
                <a:cubicBezTo>
                  <a:pt x="109" y="182"/>
                  <a:pt x="109" y="182"/>
                  <a:pt x="109" y="182"/>
                </a:cubicBezTo>
                <a:cubicBezTo>
                  <a:pt x="108" y="182"/>
                  <a:pt x="108" y="182"/>
                  <a:pt x="108" y="182"/>
                </a:cubicBezTo>
                <a:cubicBezTo>
                  <a:pt x="108" y="182"/>
                  <a:pt x="108" y="182"/>
                  <a:pt x="108" y="182"/>
                </a:cubicBezTo>
                <a:cubicBezTo>
                  <a:pt x="107" y="182"/>
                  <a:pt x="107" y="182"/>
                  <a:pt x="107" y="182"/>
                </a:cubicBezTo>
                <a:cubicBezTo>
                  <a:pt x="107" y="182"/>
                  <a:pt x="107" y="182"/>
                  <a:pt x="106" y="181"/>
                </a:cubicBezTo>
                <a:cubicBezTo>
                  <a:pt x="105" y="181"/>
                  <a:pt x="105" y="181"/>
                  <a:pt x="105" y="181"/>
                </a:cubicBezTo>
                <a:cubicBezTo>
                  <a:pt x="104" y="181"/>
                  <a:pt x="104" y="181"/>
                  <a:pt x="104" y="181"/>
                </a:cubicBezTo>
                <a:cubicBezTo>
                  <a:pt x="103" y="180"/>
                  <a:pt x="103" y="180"/>
                  <a:pt x="103" y="180"/>
                </a:cubicBezTo>
                <a:cubicBezTo>
                  <a:pt x="102" y="180"/>
                  <a:pt x="102" y="180"/>
                  <a:pt x="102" y="180"/>
                </a:cubicBezTo>
                <a:cubicBezTo>
                  <a:pt x="101" y="179"/>
                  <a:pt x="101" y="179"/>
                  <a:pt x="101" y="179"/>
                </a:cubicBezTo>
                <a:cubicBezTo>
                  <a:pt x="100" y="179"/>
                  <a:pt x="100" y="179"/>
                  <a:pt x="100" y="179"/>
                </a:cubicBezTo>
                <a:cubicBezTo>
                  <a:pt x="99" y="178"/>
                  <a:pt x="99" y="178"/>
                  <a:pt x="99" y="178"/>
                </a:cubicBezTo>
                <a:cubicBezTo>
                  <a:pt x="99" y="178"/>
                  <a:pt x="99" y="178"/>
                  <a:pt x="99" y="178"/>
                </a:cubicBezTo>
                <a:cubicBezTo>
                  <a:pt x="98" y="177"/>
                  <a:pt x="98" y="177"/>
                  <a:pt x="98" y="177"/>
                </a:cubicBezTo>
                <a:cubicBezTo>
                  <a:pt x="97" y="177"/>
                  <a:pt x="97" y="177"/>
                  <a:pt x="97" y="177"/>
                </a:cubicBezTo>
                <a:cubicBezTo>
                  <a:pt x="96" y="176"/>
                  <a:pt x="96" y="176"/>
                  <a:pt x="96" y="176"/>
                </a:cubicBezTo>
                <a:cubicBezTo>
                  <a:pt x="96" y="175"/>
                  <a:pt x="95" y="175"/>
                  <a:pt x="94" y="174"/>
                </a:cubicBezTo>
                <a:cubicBezTo>
                  <a:pt x="94" y="174"/>
                  <a:pt x="93" y="173"/>
                  <a:pt x="92" y="173"/>
                </a:cubicBezTo>
                <a:cubicBezTo>
                  <a:pt x="92" y="172"/>
                  <a:pt x="91" y="171"/>
                  <a:pt x="90" y="171"/>
                </a:cubicBezTo>
                <a:cubicBezTo>
                  <a:pt x="90" y="170"/>
                  <a:pt x="89" y="169"/>
                  <a:pt x="89" y="169"/>
                </a:cubicBezTo>
                <a:cubicBezTo>
                  <a:pt x="88" y="168"/>
                  <a:pt x="88" y="168"/>
                  <a:pt x="87" y="167"/>
                </a:cubicBezTo>
                <a:cubicBezTo>
                  <a:pt x="87" y="167"/>
                  <a:pt x="87" y="167"/>
                  <a:pt x="87" y="167"/>
                </a:cubicBezTo>
                <a:cubicBezTo>
                  <a:pt x="86" y="166"/>
                  <a:pt x="86" y="166"/>
                  <a:pt x="86" y="166"/>
                </a:cubicBezTo>
                <a:cubicBezTo>
                  <a:pt x="86" y="165"/>
                  <a:pt x="86" y="165"/>
                  <a:pt x="86" y="165"/>
                </a:cubicBezTo>
                <a:cubicBezTo>
                  <a:pt x="85" y="164"/>
                  <a:pt x="84" y="163"/>
                  <a:pt x="83" y="162"/>
                </a:cubicBezTo>
                <a:cubicBezTo>
                  <a:pt x="83" y="161"/>
                  <a:pt x="82" y="161"/>
                  <a:pt x="82" y="160"/>
                </a:cubicBezTo>
                <a:cubicBezTo>
                  <a:pt x="82" y="160"/>
                  <a:pt x="81" y="159"/>
                  <a:pt x="81" y="159"/>
                </a:cubicBezTo>
                <a:cubicBezTo>
                  <a:pt x="81" y="158"/>
                  <a:pt x="81" y="158"/>
                  <a:pt x="81" y="158"/>
                </a:cubicBezTo>
                <a:cubicBezTo>
                  <a:pt x="80" y="157"/>
                  <a:pt x="79" y="156"/>
                  <a:pt x="79" y="156"/>
                </a:cubicBezTo>
                <a:cubicBezTo>
                  <a:pt x="79" y="155"/>
                  <a:pt x="78" y="154"/>
                  <a:pt x="78" y="154"/>
                </a:cubicBezTo>
                <a:cubicBezTo>
                  <a:pt x="78" y="153"/>
                  <a:pt x="77" y="153"/>
                  <a:pt x="77" y="152"/>
                </a:cubicBezTo>
                <a:cubicBezTo>
                  <a:pt x="77" y="152"/>
                  <a:pt x="76" y="151"/>
                  <a:pt x="76" y="151"/>
                </a:cubicBezTo>
                <a:cubicBezTo>
                  <a:pt x="8" y="30"/>
                  <a:pt x="8" y="30"/>
                  <a:pt x="8" y="30"/>
                </a:cubicBezTo>
                <a:cubicBezTo>
                  <a:pt x="7" y="27"/>
                  <a:pt x="6" y="25"/>
                  <a:pt x="5" y="22"/>
                </a:cubicBezTo>
                <a:cubicBezTo>
                  <a:pt x="4" y="20"/>
                  <a:pt x="3" y="17"/>
                  <a:pt x="2" y="15"/>
                </a:cubicBezTo>
                <a:cubicBezTo>
                  <a:pt x="2" y="12"/>
                  <a:pt x="1" y="10"/>
                  <a:pt x="1" y="7"/>
                </a:cubicBezTo>
                <a:cubicBezTo>
                  <a:pt x="0" y="5"/>
                  <a:pt x="0" y="2"/>
                  <a:pt x="0" y="0"/>
                </a:cubicBezTo>
                <a:cubicBezTo>
                  <a:pt x="1" y="22"/>
                  <a:pt x="1" y="44"/>
                  <a:pt x="2" y="67"/>
                </a:cubicBezTo>
                <a:cubicBezTo>
                  <a:pt x="2" y="69"/>
                  <a:pt x="3" y="72"/>
                  <a:pt x="3" y="74"/>
                </a:cubicBezTo>
                <a:cubicBezTo>
                  <a:pt x="3" y="77"/>
                  <a:pt x="4" y="79"/>
                  <a:pt x="5" y="82"/>
                </a:cubicBezTo>
                <a:cubicBezTo>
                  <a:pt x="5" y="84"/>
                  <a:pt x="6" y="86"/>
                  <a:pt x="7" y="89"/>
                </a:cubicBezTo>
                <a:cubicBezTo>
                  <a:pt x="8" y="91"/>
                  <a:pt x="9" y="94"/>
                  <a:pt x="11" y="96"/>
                </a:cubicBezTo>
                <a:cubicBezTo>
                  <a:pt x="78" y="217"/>
                  <a:pt x="78" y="217"/>
                  <a:pt x="78" y="217"/>
                </a:cubicBezTo>
                <a:cubicBezTo>
                  <a:pt x="78" y="217"/>
                  <a:pt x="78" y="218"/>
                  <a:pt x="78" y="218"/>
                </a:cubicBezTo>
                <a:cubicBezTo>
                  <a:pt x="79" y="219"/>
                  <a:pt x="79" y="219"/>
                  <a:pt x="79" y="220"/>
                </a:cubicBezTo>
                <a:cubicBezTo>
                  <a:pt x="80" y="221"/>
                  <a:pt x="80" y="221"/>
                  <a:pt x="81" y="222"/>
                </a:cubicBezTo>
                <a:cubicBezTo>
                  <a:pt x="81" y="223"/>
                  <a:pt x="81" y="223"/>
                  <a:pt x="82" y="224"/>
                </a:cubicBezTo>
                <a:cubicBezTo>
                  <a:pt x="83" y="225"/>
                  <a:pt x="83" y="225"/>
                  <a:pt x="83" y="225"/>
                </a:cubicBezTo>
                <a:cubicBezTo>
                  <a:pt x="83" y="225"/>
                  <a:pt x="83" y="226"/>
                  <a:pt x="83" y="226"/>
                </a:cubicBezTo>
                <a:cubicBezTo>
                  <a:pt x="84" y="227"/>
                  <a:pt x="84" y="227"/>
                  <a:pt x="85" y="228"/>
                </a:cubicBezTo>
                <a:cubicBezTo>
                  <a:pt x="85" y="229"/>
                  <a:pt x="86" y="230"/>
                  <a:pt x="87" y="231"/>
                </a:cubicBezTo>
                <a:cubicBezTo>
                  <a:pt x="88" y="232"/>
                  <a:pt x="88" y="232"/>
                  <a:pt x="88" y="232"/>
                </a:cubicBezTo>
                <a:cubicBezTo>
                  <a:pt x="88" y="233"/>
                  <a:pt x="88" y="233"/>
                  <a:pt x="88" y="233"/>
                </a:cubicBezTo>
                <a:cubicBezTo>
                  <a:pt x="89" y="234"/>
                  <a:pt x="89" y="234"/>
                  <a:pt x="89" y="234"/>
                </a:cubicBezTo>
                <a:cubicBezTo>
                  <a:pt x="89" y="234"/>
                  <a:pt x="90" y="234"/>
                  <a:pt x="90" y="235"/>
                </a:cubicBezTo>
                <a:cubicBezTo>
                  <a:pt x="91" y="235"/>
                  <a:pt x="91" y="236"/>
                  <a:pt x="92" y="237"/>
                </a:cubicBezTo>
                <a:cubicBezTo>
                  <a:pt x="92" y="237"/>
                  <a:pt x="93" y="238"/>
                  <a:pt x="94" y="239"/>
                </a:cubicBezTo>
                <a:cubicBezTo>
                  <a:pt x="94" y="239"/>
                  <a:pt x="95" y="240"/>
                  <a:pt x="96" y="240"/>
                </a:cubicBezTo>
                <a:cubicBezTo>
                  <a:pt x="96" y="241"/>
                  <a:pt x="97" y="242"/>
                  <a:pt x="98" y="242"/>
                </a:cubicBezTo>
                <a:cubicBezTo>
                  <a:pt x="98" y="243"/>
                  <a:pt x="98" y="243"/>
                  <a:pt x="98" y="243"/>
                </a:cubicBezTo>
                <a:cubicBezTo>
                  <a:pt x="99" y="243"/>
                  <a:pt x="99" y="243"/>
                  <a:pt x="99" y="243"/>
                </a:cubicBezTo>
                <a:cubicBezTo>
                  <a:pt x="100" y="244"/>
                  <a:pt x="100" y="244"/>
                  <a:pt x="100" y="244"/>
                </a:cubicBezTo>
                <a:cubicBezTo>
                  <a:pt x="101" y="244"/>
                  <a:pt x="101" y="244"/>
                  <a:pt x="101" y="244"/>
                </a:cubicBezTo>
                <a:cubicBezTo>
                  <a:pt x="102" y="245"/>
                  <a:pt x="102" y="245"/>
                  <a:pt x="102" y="245"/>
                </a:cubicBezTo>
                <a:cubicBezTo>
                  <a:pt x="103" y="245"/>
                  <a:pt x="103" y="245"/>
                  <a:pt x="103" y="245"/>
                </a:cubicBezTo>
                <a:cubicBezTo>
                  <a:pt x="104" y="246"/>
                  <a:pt x="104" y="246"/>
                  <a:pt x="104" y="246"/>
                </a:cubicBezTo>
                <a:cubicBezTo>
                  <a:pt x="105" y="246"/>
                  <a:pt x="105" y="246"/>
                  <a:pt x="105" y="246"/>
                </a:cubicBezTo>
                <a:cubicBezTo>
                  <a:pt x="105" y="247"/>
                  <a:pt x="105" y="247"/>
                  <a:pt x="105" y="247"/>
                </a:cubicBezTo>
                <a:cubicBezTo>
                  <a:pt x="106" y="247"/>
                  <a:pt x="106" y="247"/>
                  <a:pt x="106" y="247"/>
                </a:cubicBezTo>
                <a:cubicBezTo>
                  <a:pt x="107" y="247"/>
                  <a:pt x="107" y="247"/>
                  <a:pt x="107" y="247"/>
                </a:cubicBezTo>
                <a:cubicBezTo>
                  <a:pt x="108" y="248"/>
                  <a:pt x="108" y="248"/>
                  <a:pt x="109" y="248"/>
                </a:cubicBezTo>
                <a:cubicBezTo>
                  <a:pt x="109" y="248"/>
                  <a:pt x="109" y="248"/>
                  <a:pt x="109" y="248"/>
                </a:cubicBezTo>
                <a:cubicBezTo>
                  <a:pt x="109" y="248"/>
                  <a:pt x="109" y="248"/>
                  <a:pt x="109" y="248"/>
                </a:cubicBezTo>
                <a:cubicBezTo>
                  <a:pt x="109" y="248"/>
                  <a:pt x="109" y="248"/>
                  <a:pt x="109" y="248"/>
                </a:cubicBezTo>
                <a:cubicBezTo>
                  <a:pt x="110" y="248"/>
                  <a:pt x="110" y="248"/>
                  <a:pt x="110" y="248"/>
                </a:cubicBezTo>
                <a:cubicBezTo>
                  <a:pt x="110" y="248"/>
                  <a:pt x="110" y="248"/>
                  <a:pt x="110" y="248"/>
                </a:cubicBezTo>
                <a:cubicBezTo>
                  <a:pt x="110" y="248"/>
                  <a:pt x="110" y="248"/>
                  <a:pt x="110" y="248"/>
                </a:cubicBezTo>
                <a:cubicBezTo>
                  <a:pt x="110" y="248"/>
                  <a:pt x="110" y="248"/>
                  <a:pt x="110" y="248"/>
                </a:cubicBezTo>
                <a:cubicBezTo>
                  <a:pt x="110" y="248"/>
                  <a:pt x="110" y="248"/>
                  <a:pt x="110" y="248"/>
                </a:cubicBezTo>
                <a:cubicBezTo>
                  <a:pt x="110" y="248"/>
                  <a:pt x="110" y="248"/>
                  <a:pt x="110" y="248"/>
                </a:cubicBezTo>
                <a:cubicBezTo>
                  <a:pt x="111" y="248"/>
                  <a:pt x="111" y="248"/>
                  <a:pt x="111" y="248"/>
                </a:cubicBezTo>
                <a:cubicBezTo>
                  <a:pt x="111" y="248"/>
                  <a:pt x="111" y="248"/>
                  <a:pt x="111" y="248"/>
                </a:cubicBezTo>
                <a:cubicBezTo>
                  <a:pt x="111" y="248"/>
                  <a:pt x="111" y="248"/>
                  <a:pt x="111" y="248"/>
                </a:cubicBezTo>
                <a:cubicBezTo>
                  <a:pt x="111" y="248"/>
                  <a:pt x="111" y="248"/>
                  <a:pt x="111" y="248"/>
                </a:cubicBezTo>
                <a:cubicBezTo>
                  <a:pt x="112" y="249"/>
                  <a:pt x="112" y="249"/>
                  <a:pt x="112" y="249"/>
                </a:cubicBezTo>
                <a:cubicBezTo>
                  <a:pt x="112" y="249"/>
                  <a:pt x="112" y="249"/>
                  <a:pt x="112" y="249"/>
                </a:cubicBezTo>
                <a:cubicBezTo>
                  <a:pt x="113" y="249"/>
                  <a:pt x="113" y="249"/>
                  <a:pt x="113" y="249"/>
                </a:cubicBezTo>
                <a:cubicBezTo>
                  <a:pt x="113" y="249"/>
                  <a:pt x="113" y="249"/>
                  <a:pt x="113" y="249"/>
                </a:cubicBezTo>
                <a:cubicBezTo>
                  <a:pt x="113" y="249"/>
                  <a:pt x="113" y="249"/>
                  <a:pt x="113" y="249"/>
                </a:cubicBezTo>
                <a:cubicBezTo>
                  <a:pt x="114" y="249"/>
                  <a:pt x="114" y="249"/>
                  <a:pt x="114" y="249"/>
                </a:cubicBezTo>
                <a:cubicBezTo>
                  <a:pt x="114" y="249"/>
                  <a:pt x="114" y="249"/>
                  <a:pt x="114" y="249"/>
                </a:cubicBezTo>
                <a:cubicBezTo>
                  <a:pt x="115" y="249"/>
                  <a:pt x="115" y="249"/>
                  <a:pt x="115" y="249"/>
                </a:cubicBezTo>
                <a:cubicBezTo>
                  <a:pt x="115" y="249"/>
                  <a:pt x="116" y="249"/>
                  <a:pt x="117" y="249"/>
                </a:cubicBezTo>
                <a:cubicBezTo>
                  <a:pt x="118" y="249"/>
                  <a:pt x="118" y="249"/>
                  <a:pt x="118" y="249"/>
                </a:cubicBezTo>
                <a:cubicBezTo>
                  <a:pt x="118" y="249"/>
                  <a:pt x="118" y="249"/>
                  <a:pt x="118" y="249"/>
                </a:cubicBezTo>
                <a:cubicBezTo>
                  <a:pt x="118" y="249"/>
                  <a:pt x="118" y="249"/>
                  <a:pt x="118" y="249"/>
                </a:cubicBezTo>
                <a:cubicBezTo>
                  <a:pt x="118" y="249"/>
                  <a:pt x="118" y="249"/>
                  <a:pt x="118" y="249"/>
                </a:cubicBezTo>
                <a:cubicBezTo>
                  <a:pt x="119" y="249"/>
                  <a:pt x="119" y="249"/>
                  <a:pt x="119" y="249"/>
                </a:cubicBezTo>
                <a:cubicBezTo>
                  <a:pt x="119" y="249"/>
                  <a:pt x="119" y="249"/>
                  <a:pt x="119" y="249"/>
                </a:cubicBezTo>
                <a:cubicBezTo>
                  <a:pt x="119" y="249"/>
                  <a:pt x="119" y="249"/>
                  <a:pt x="119" y="249"/>
                </a:cubicBezTo>
                <a:cubicBezTo>
                  <a:pt x="119" y="249"/>
                  <a:pt x="119" y="249"/>
                  <a:pt x="119" y="249"/>
                </a:cubicBezTo>
                <a:cubicBezTo>
                  <a:pt x="120" y="249"/>
                  <a:pt x="120" y="249"/>
                  <a:pt x="120" y="249"/>
                </a:cubicBezTo>
                <a:cubicBezTo>
                  <a:pt x="120" y="249"/>
                  <a:pt x="120" y="249"/>
                  <a:pt x="120" y="249"/>
                </a:cubicBezTo>
                <a:cubicBezTo>
                  <a:pt x="120" y="249"/>
                  <a:pt x="120" y="249"/>
                  <a:pt x="120" y="249"/>
                </a:cubicBezTo>
                <a:cubicBezTo>
                  <a:pt x="120" y="249"/>
                  <a:pt x="120" y="249"/>
                  <a:pt x="120" y="249"/>
                </a:cubicBezTo>
                <a:cubicBezTo>
                  <a:pt x="121" y="249"/>
                  <a:pt x="121" y="249"/>
                  <a:pt x="121" y="249"/>
                </a:cubicBezTo>
                <a:cubicBezTo>
                  <a:pt x="121" y="249"/>
                  <a:pt x="121" y="249"/>
                  <a:pt x="121" y="249"/>
                </a:cubicBezTo>
                <a:cubicBezTo>
                  <a:pt x="121" y="249"/>
                  <a:pt x="121" y="249"/>
                  <a:pt x="121" y="249"/>
                </a:cubicBezTo>
                <a:cubicBezTo>
                  <a:pt x="121" y="249"/>
                  <a:pt x="121" y="249"/>
                  <a:pt x="121" y="249"/>
                </a:cubicBezTo>
                <a:cubicBezTo>
                  <a:pt x="121" y="249"/>
                  <a:pt x="121" y="249"/>
                  <a:pt x="121" y="249"/>
                </a:cubicBezTo>
                <a:cubicBezTo>
                  <a:pt x="122" y="249"/>
                  <a:pt x="122" y="249"/>
                  <a:pt x="122" y="249"/>
                </a:cubicBezTo>
                <a:cubicBezTo>
                  <a:pt x="122" y="249"/>
                  <a:pt x="122" y="249"/>
                  <a:pt x="122" y="249"/>
                </a:cubicBezTo>
                <a:cubicBezTo>
                  <a:pt x="122" y="249"/>
                  <a:pt x="122" y="249"/>
                  <a:pt x="122" y="249"/>
                </a:cubicBezTo>
                <a:cubicBezTo>
                  <a:pt x="122" y="249"/>
                  <a:pt x="122" y="249"/>
                  <a:pt x="122" y="249"/>
                </a:cubicBezTo>
                <a:cubicBezTo>
                  <a:pt x="122" y="249"/>
                  <a:pt x="122" y="249"/>
                  <a:pt x="122" y="249"/>
                </a:cubicBezTo>
                <a:cubicBezTo>
                  <a:pt x="123" y="249"/>
                  <a:pt x="123" y="249"/>
                  <a:pt x="123" y="249"/>
                </a:cubicBezTo>
                <a:cubicBezTo>
                  <a:pt x="123" y="249"/>
                  <a:pt x="123" y="249"/>
                  <a:pt x="123" y="249"/>
                </a:cubicBezTo>
                <a:cubicBezTo>
                  <a:pt x="123" y="248"/>
                  <a:pt x="123" y="248"/>
                  <a:pt x="123" y="248"/>
                </a:cubicBezTo>
                <a:cubicBezTo>
                  <a:pt x="123" y="248"/>
                  <a:pt x="123" y="248"/>
                  <a:pt x="123" y="248"/>
                </a:cubicBezTo>
                <a:cubicBezTo>
                  <a:pt x="124" y="248"/>
                  <a:pt x="124" y="248"/>
                  <a:pt x="124" y="248"/>
                </a:cubicBezTo>
                <a:cubicBezTo>
                  <a:pt x="124" y="248"/>
                  <a:pt x="124" y="248"/>
                  <a:pt x="124" y="248"/>
                </a:cubicBezTo>
                <a:cubicBezTo>
                  <a:pt x="124" y="248"/>
                  <a:pt x="124" y="248"/>
                  <a:pt x="124" y="248"/>
                </a:cubicBezTo>
                <a:cubicBezTo>
                  <a:pt x="125" y="248"/>
                  <a:pt x="125" y="248"/>
                  <a:pt x="125" y="248"/>
                </a:cubicBezTo>
                <a:cubicBezTo>
                  <a:pt x="125" y="248"/>
                  <a:pt x="125" y="248"/>
                  <a:pt x="125" y="248"/>
                </a:cubicBezTo>
                <a:cubicBezTo>
                  <a:pt x="125" y="248"/>
                  <a:pt x="126" y="248"/>
                  <a:pt x="126" y="248"/>
                </a:cubicBezTo>
                <a:cubicBezTo>
                  <a:pt x="126" y="247"/>
                  <a:pt x="126" y="247"/>
                  <a:pt x="126" y="247"/>
                </a:cubicBezTo>
                <a:cubicBezTo>
                  <a:pt x="127" y="247"/>
                  <a:pt x="127" y="247"/>
                  <a:pt x="127" y="247"/>
                </a:cubicBezTo>
                <a:cubicBezTo>
                  <a:pt x="127" y="247"/>
                  <a:pt x="127" y="247"/>
                  <a:pt x="127" y="247"/>
                </a:cubicBezTo>
                <a:cubicBezTo>
                  <a:pt x="127" y="247"/>
                  <a:pt x="128" y="247"/>
                  <a:pt x="129" y="247"/>
                </a:cubicBezTo>
                <a:cubicBezTo>
                  <a:pt x="129" y="247"/>
                  <a:pt x="129" y="247"/>
                  <a:pt x="129" y="247"/>
                </a:cubicBezTo>
                <a:cubicBezTo>
                  <a:pt x="129" y="247"/>
                  <a:pt x="129" y="247"/>
                  <a:pt x="129" y="247"/>
                </a:cubicBezTo>
                <a:cubicBezTo>
                  <a:pt x="130" y="246"/>
                  <a:pt x="130" y="246"/>
                  <a:pt x="130" y="246"/>
                </a:cubicBezTo>
                <a:cubicBezTo>
                  <a:pt x="130" y="246"/>
                  <a:pt x="131" y="246"/>
                  <a:pt x="132" y="245"/>
                </a:cubicBezTo>
                <a:cubicBezTo>
                  <a:pt x="132" y="245"/>
                  <a:pt x="132" y="245"/>
                  <a:pt x="132" y="245"/>
                </a:cubicBezTo>
                <a:cubicBezTo>
                  <a:pt x="132" y="245"/>
                  <a:pt x="132" y="245"/>
                  <a:pt x="132" y="245"/>
                </a:cubicBezTo>
                <a:cubicBezTo>
                  <a:pt x="133" y="245"/>
                  <a:pt x="133" y="245"/>
                  <a:pt x="133" y="245"/>
                </a:cubicBezTo>
                <a:cubicBezTo>
                  <a:pt x="133" y="245"/>
                  <a:pt x="133" y="245"/>
                  <a:pt x="133" y="245"/>
                </a:cubicBezTo>
                <a:cubicBezTo>
                  <a:pt x="133" y="245"/>
                  <a:pt x="133" y="245"/>
                  <a:pt x="133" y="245"/>
                </a:cubicBezTo>
                <a:cubicBezTo>
                  <a:pt x="133" y="245"/>
                  <a:pt x="133" y="245"/>
                  <a:pt x="133" y="245"/>
                </a:cubicBezTo>
                <a:cubicBezTo>
                  <a:pt x="133" y="245"/>
                  <a:pt x="133" y="245"/>
                  <a:pt x="133" y="245"/>
                </a:cubicBezTo>
                <a:cubicBezTo>
                  <a:pt x="134" y="245"/>
                  <a:pt x="134" y="245"/>
                  <a:pt x="134" y="245"/>
                </a:cubicBezTo>
                <a:cubicBezTo>
                  <a:pt x="134" y="244"/>
                  <a:pt x="134" y="244"/>
                  <a:pt x="134" y="244"/>
                </a:cubicBezTo>
                <a:cubicBezTo>
                  <a:pt x="134" y="244"/>
                  <a:pt x="134" y="244"/>
                  <a:pt x="134" y="244"/>
                </a:cubicBezTo>
                <a:cubicBezTo>
                  <a:pt x="135" y="244"/>
                  <a:pt x="135" y="244"/>
                  <a:pt x="135" y="244"/>
                </a:cubicBezTo>
                <a:cubicBezTo>
                  <a:pt x="135" y="244"/>
                  <a:pt x="135" y="244"/>
                  <a:pt x="135" y="244"/>
                </a:cubicBezTo>
                <a:cubicBezTo>
                  <a:pt x="135" y="244"/>
                  <a:pt x="135" y="244"/>
                  <a:pt x="135" y="244"/>
                </a:cubicBezTo>
                <a:cubicBezTo>
                  <a:pt x="136" y="243"/>
                  <a:pt x="136" y="243"/>
                  <a:pt x="136" y="243"/>
                </a:cubicBezTo>
                <a:cubicBezTo>
                  <a:pt x="136" y="243"/>
                  <a:pt x="136" y="243"/>
                  <a:pt x="136" y="243"/>
                </a:cubicBezTo>
                <a:cubicBezTo>
                  <a:pt x="136" y="243"/>
                  <a:pt x="136" y="243"/>
                  <a:pt x="136" y="243"/>
                </a:cubicBezTo>
                <a:cubicBezTo>
                  <a:pt x="137" y="243"/>
                  <a:pt x="137" y="243"/>
                  <a:pt x="137" y="243"/>
                </a:cubicBezTo>
                <a:cubicBezTo>
                  <a:pt x="137" y="242"/>
                  <a:pt x="138" y="242"/>
                  <a:pt x="139" y="242"/>
                </a:cubicBezTo>
                <a:cubicBezTo>
                  <a:pt x="139" y="241"/>
                  <a:pt x="139" y="241"/>
                  <a:pt x="139" y="241"/>
                </a:cubicBezTo>
                <a:cubicBezTo>
                  <a:pt x="140" y="240"/>
                  <a:pt x="140" y="240"/>
                  <a:pt x="140" y="240"/>
                </a:cubicBezTo>
                <a:cubicBezTo>
                  <a:pt x="141" y="240"/>
                  <a:pt x="141" y="240"/>
                  <a:pt x="141" y="239"/>
                </a:cubicBezTo>
                <a:cubicBezTo>
                  <a:pt x="142" y="239"/>
                  <a:pt x="142" y="239"/>
                  <a:pt x="143" y="238"/>
                </a:cubicBezTo>
                <a:cubicBezTo>
                  <a:pt x="143" y="238"/>
                  <a:pt x="143" y="238"/>
                  <a:pt x="143" y="238"/>
                </a:cubicBezTo>
                <a:cubicBezTo>
                  <a:pt x="144" y="237"/>
                  <a:pt x="144" y="237"/>
                  <a:pt x="144" y="237"/>
                </a:cubicBezTo>
                <a:cubicBezTo>
                  <a:pt x="145" y="236"/>
                  <a:pt x="145" y="236"/>
                  <a:pt x="145" y="236"/>
                </a:cubicBezTo>
                <a:cubicBezTo>
                  <a:pt x="146" y="236"/>
                  <a:pt x="146" y="236"/>
                  <a:pt x="146" y="236"/>
                </a:cubicBezTo>
                <a:cubicBezTo>
                  <a:pt x="147" y="235"/>
                  <a:pt x="147" y="235"/>
                  <a:pt x="147" y="235"/>
                </a:cubicBezTo>
                <a:cubicBezTo>
                  <a:pt x="148" y="234"/>
                  <a:pt x="148" y="234"/>
                  <a:pt x="148" y="234"/>
                </a:cubicBezTo>
                <a:cubicBezTo>
                  <a:pt x="148" y="234"/>
                  <a:pt x="148" y="233"/>
                  <a:pt x="149" y="233"/>
                </a:cubicBezTo>
                <a:cubicBezTo>
                  <a:pt x="149" y="232"/>
                  <a:pt x="149" y="232"/>
                  <a:pt x="150" y="232"/>
                </a:cubicBezTo>
                <a:cubicBezTo>
                  <a:pt x="151" y="231"/>
                  <a:pt x="151" y="231"/>
                  <a:pt x="151" y="231"/>
                </a:cubicBezTo>
                <a:cubicBezTo>
                  <a:pt x="151" y="230"/>
                  <a:pt x="151" y="230"/>
                  <a:pt x="151" y="230"/>
                </a:cubicBezTo>
                <a:cubicBezTo>
                  <a:pt x="152" y="229"/>
                  <a:pt x="152" y="229"/>
                  <a:pt x="152" y="229"/>
                </a:cubicBezTo>
                <a:cubicBezTo>
                  <a:pt x="153" y="229"/>
                  <a:pt x="153" y="229"/>
                  <a:pt x="153" y="229"/>
                </a:cubicBezTo>
                <a:cubicBezTo>
                  <a:pt x="153" y="228"/>
                  <a:pt x="153" y="228"/>
                  <a:pt x="154" y="227"/>
                </a:cubicBezTo>
                <a:cubicBezTo>
                  <a:pt x="154" y="227"/>
                  <a:pt x="155" y="226"/>
                  <a:pt x="155" y="226"/>
                </a:cubicBezTo>
                <a:cubicBezTo>
                  <a:pt x="156" y="225"/>
                  <a:pt x="156" y="225"/>
                  <a:pt x="156" y="224"/>
                </a:cubicBezTo>
                <a:cubicBezTo>
                  <a:pt x="157" y="223"/>
                  <a:pt x="157" y="223"/>
                  <a:pt x="158" y="222"/>
                </a:cubicBezTo>
                <a:cubicBezTo>
                  <a:pt x="158" y="222"/>
                  <a:pt x="158" y="222"/>
                  <a:pt x="158" y="222"/>
                </a:cubicBezTo>
                <a:cubicBezTo>
                  <a:pt x="159" y="221"/>
                  <a:pt x="159" y="221"/>
                  <a:pt x="159" y="221"/>
                </a:cubicBezTo>
                <a:cubicBezTo>
                  <a:pt x="159" y="220"/>
                  <a:pt x="159" y="220"/>
                  <a:pt x="159" y="220"/>
                </a:cubicBezTo>
                <a:cubicBezTo>
                  <a:pt x="159" y="220"/>
                  <a:pt x="160" y="220"/>
                  <a:pt x="160" y="219"/>
                </a:cubicBezTo>
                <a:cubicBezTo>
                  <a:pt x="161" y="219"/>
                  <a:pt x="161" y="219"/>
                  <a:pt x="161" y="219"/>
                </a:cubicBezTo>
                <a:cubicBezTo>
                  <a:pt x="161" y="218"/>
                  <a:pt x="161" y="218"/>
                  <a:pt x="161" y="218"/>
                </a:cubicBezTo>
                <a:cubicBezTo>
                  <a:pt x="161" y="217"/>
                  <a:pt x="162" y="217"/>
                  <a:pt x="162" y="217"/>
                </a:cubicBezTo>
                <a:cubicBezTo>
                  <a:pt x="162" y="216"/>
                  <a:pt x="163" y="216"/>
                  <a:pt x="163" y="215"/>
                </a:cubicBezTo>
                <a:cubicBezTo>
                  <a:pt x="163" y="214"/>
                  <a:pt x="163" y="214"/>
                  <a:pt x="163" y="214"/>
                </a:cubicBezTo>
                <a:cubicBezTo>
                  <a:pt x="164" y="213"/>
                  <a:pt x="164" y="213"/>
                  <a:pt x="164" y="213"/>
                </a:cubicBezTo>
                <a:cubicBezTo>
                  <a:pt x="164" y="213"/>
                  <a:pt x="164" y="213"/>
                  <a:pt x="165" y="212"/>
                </a:cubicBezTo>
                <a:cubicBezTo>
                  <a:pt x="165" y="212"/>
                  <a:pt x="165" y="212"/>
                  <a:pt x="165" y="211"/>
                </a:cubicBezTo>
                <a:cubicBezTo>
                  <a:pt x="166" y="210"/>
                  <a:pt x="166" y="210"/>
                  <a:pt x="166" y="210"/>
                </a:cubicBezTo>
                <a:cubicBezTo>
                  <a:pt x="167" y="210"/>
                  <a:pt x="167" y="210"/>
                  <a:pt x="167" y="210"/>
                </a:cubicBezTo>
                <a:cubicBezTo>
                  <a:pt x="167" y="209"/>
                  <a:pt x="167" y="209"/>
                  <a:pt x="167" y="208"/>
                </a:cubicBezTo>
                <a:cubicBezTo>
                  <a:pt x="167" y="208"/>
                  <a:pt x="168" y="207"/>
                  <a:pt x="168" y="207"/>
                </a:cubicBezTo>
                <a:cubicBezTo>
                  <a:pt x="168" y="206"/>
                  <a:pt x="168" y="206"/>
                  <a:pt x="168" y="206"/>
                </a:cubicBezTo>
                <a:cubicBezTo>
                  <a:pt x="169" y="205"/>
                  <a:pt x="169" y="205"/>
                  <a:pt x="169" y="205"/>
                </a:cubicBezTo>
                <a:cubicBezTo>
                  <a:pt x="169" y="205"/>
                  <a:pt x="169" y="205"/>
                  <a:pt x="169" y="205"/>
                </a:cubicBezTo>
                <a:cubicBezTo>
                  <a:pt x="170" y="204"/>
                  <a:pt x="170" y="204"/>
                  <a:pt x="170" y="203"/>
                </a:cubicBezTo>
                <a:cubicBezTo>
                  <a:pt x="171" y="202"/>
                  <a:pt x="171" y="202"/>
                  <a:pt x="171" y="202"/>
                </a:cubicBezTo>
                <a:cubicBezTo>
                  <a:pt x="171" y="202"/>
                  <a:pt x="171" y="202"/>
                  <a:pt x="171" y="202"/>
                </a:cubicBezTo>
                <a:cubicBezTo>
                  <a:pt x="171" y="201"/>
                  <a:pt x="171" y="201"/>
                  <a:pt x="171" y="201"/>
                </a:cubicBezTo>
                <a:cubicBezTo>
                  <a:pt x="172" y="200"/>
                  <a:pt x="172" y="200"/>
                  <a:pt x="172" y="200"/>
                </a:cubicBezTo>
                <a:cubicBezTo>
                  <a:pt x="173" y="199"/>
                  <a:pt x="173" y="197"/>
                  <a:pt x="174" y="196"/>
                </a:cubicBezTo>
                <a:cubicBezTo>
                  <a:pt x="174" y="195"/>
                  <a:pt x="174" y="195"/>
                  <a:pt x="174" y="195"/>
                </a:cubicBezTo>
                <a:cubicBezTo>
                  <a:pt x="175" y="195"/>
                  <a:pt x="175" y="194"/>
                  <a:pt x="176" y="193"/>
                </a:cubicBezTo>
                <a:cubicBezTo>
                  <a:pt x="176" y="192"/>
                  <a:pt x="177" y="191"/>
                  <a:pt x="178" y="189"/>
                </a:cubicBezTo>
                <a:cubicBezTo>
                  <a:pt x="179" y="189"/>
                  <a:pt x="179" y="188"/>
                  <a:pt x="179" y="188"/>
                </a:cubicBezTo>
                <a:cubicBezTo>
                  <a:pt x="180" y="186"/>
                  <a:pt x="182" y="185"/>
                  <a:pt x="183" y="183"/>
                </a:cubicBezTo>
                <a:cubicBezTo>
                  <a:pt x="183" y="182"/>
                  <a:pt x="183" y="182"/>
                  <a:pt x="183" y="182"/>
                </a:cubicBezTo>
                <a:cubicBezTo>
                  <a:pt x="185" y="181"/>
                  <a:pt x="186" y="179"/>
                  <a:pt x="188" y="177"/>
                </a:cubicBezTo>
                <a:cubicBezTo>
                  <a:pt x="188" y="177"/>
                  <a:pt x="189" y="177"/>
                  <a:pt x="189" y="176"/>
                </a:cubicBezTo>
                <a:cubicBezTo>
                  <a:pt x="190" y="175"/>
                  <a:pt x="191" y="174"/>
                  <a:pt x="193" y="173"/>
                </a:cubicBezTo>
                <a:cubicBezTo>
                  <a:pt x="193" y="172"/>
                  <a:pt x="194" y="172"/>
                  <a:pt x="194" y="171"/>
                </a:cubicBezTo>
                <a:cubicBezTo>
                  <a:pt x="196" y="170"/>
                  <a:pt x="197" y="169"/>
                  <a:pt x="199" y="167"/>
                </a:cubicBezTo>
                <a:cubicBezTo>
                  <a:pt x="199" y="167"/>
                  <a:pt x="199" y="167"/>
                  <a:pt x="199" y="167"/>
                </a:cubicBezTo>
                <a:cubicBezTo>
                  <a:pt x="201" y="165"/>
                  <a:pt x="203" y="164"/>
                  <a:pt x="205" y="162"/>
                </a:cubicBezTo>
                <a:cubicBezTo>
                  <a:pt x="206" y="162"/>
                  <a:pt x="206" y="162"/>
                  <a:pt x="207" y="161"/>
                </a:cubicBezTo>
                <a:cubicBezTo>
                  <a:pt x="208" y="160"/>
                  <a:pt x="210" y="159"/>
                  <a:pt x="211" y="158"/>
                </a:cubicBezTo>
                <a:cubicBezTo>
                  <a:pt x="212" y="158"/>
                  <a:pt x="212" y="157"/>
                  <a:pt x="213" y="157"/>
                </a:cubicBezTo>
                <a:cubicBezTo>
                  <a:pt x="215" y="156"/>
                  <a:pt x="217" y="155"/>
                  <a:pt x="219" y="154"/>
                </a:cubicBezTo>
                <a:cubicBezTo>
                  <a:pt x="219" y="153"/>
                  <a:pt x="219" y="153"/>
                  <a:pt x="219" y="153"/>
                </a:cubicBezTo>
                <a:cubicBezTo>
                  <a:pt x="221" y="153"/>
                  <a:pt x="222" y="152"/>
                  <a:pt x="223" y="152"/>
                </a:cubicBezTo>
                <a:cubicBezTo>
                  <a:pt x="223" y="151"/>
                  <a:pt x="224" y="151"/>
                  <a:pt x="225" y="150"/>
                </a:cubicBezTo>
                <a:cubicBezTo>
                  <a:pt x="226" y="150"/>
                  <a:pt x="228" y="149"/>
                  <a:pt x="229" y="149"/>
                </a:cubicBezTo>
                <a:cubicBezTo>
                  <a:pt x="229" y="148"/>
                  <a:pt x="230" y="148"/>
                  <a:pt x="231" y="148"/>
                </a:cubicBezTo>
                <a:cubicBezTo>
                  <a:pt x="232" y="147"/>
                  <a:pt x="234" y="147"/>
                  <a:pt x="235" y="146"/>
                </a:cubicBezTo>
                <a:cubicBezTo>
                  <a:pt x="236" y="146"/>
                  <a:pt x="236" y="145"/>
                  <a:pt x="237" y="145"/>
                </a:cubicBezTo>
                <a:cubicBezTo>
                  <a:pt x="239" y="144"/>
                  <a:pt x="241" y="144"/>
                  <a:pt x="243" y="143"/>
                </a:cubicBezTo>
                <a:cubicBezTo>
                  <a:pt x="244" y="143"/>
                  <a:pt x="244" y="143"/>
                  <a:pt x="245" y="142"/>
                </a:cubicBezTo>
                <a:cubicBezTo>
                  <a:pt x="246" y="142"/>
                  <a:pt x="246" y="142"/>
                  <a:pt x="246" y="142"/>
                </a:cubicBezTo>
                <a:cubicBezTo>
                  <a:pt x="246" y="142"/>
                  <a:pt x="246" y="142"/>
                  <a:pt x="247" y="142"/>
                </a:cubicBezTo>
                <a:cubicBezTo>
                  <a:pt x="247" y="142"/>
                  <a:pt x="247" y="142"/>
                  <a:pt x="247" y="142"/>
                </a:cubicBezTo>
                <a:cubicBezTo>
                  <a:pt x="248" y="141"/>
                  <a:pt x="248" y="141"/>
                  <a:pt x="249" y="141"/>
                </a:cubicBezTo>
                <a:cubicBezTo>
                  <a:pt x="249" y="141"/>
                  <a:pt x="250" y="141"/>
                  <a:pt x="250" y="141"/>
                </a:cubicBezTo>
                <a:cubicBezTo>
                  <a:pt x="251" y="141"/>
                  <a:pt x="251" y="141"/>
                  <a:pt x="251" y="141"/>
                </a:cubicBezTo>
                <a:cubicBezTo>
                  <a:pt x="251" y="141"/>
                  <a:pt x="251" y="141"/>
                  <a:pt x="251" y="141"/>
                </a:cubicBezTo>
                <a:cubicBezTo>
                  <a:pt x="251" y="141"/>
                  <a:pt x="251" y="141"/>
                  <a:pt x="251" y="141"/>
                </a:cubicBezTo>
                <a:cubicBezTo>
                  <a:pt x="252" y="140"/>
                  <a:pt x="252" y="140"/>
                  <a:pt x="252" y="140"/>
                </a:cubicBezTo>
                <a:cubicBezTo>
                  <a:pt x="252" y="140"/>
                  <a:pt x="252" y="140"/>
                  <a:pt x="252" y="140"/>
                </a:cubicBezTo>
                <a:cubicBezTo>
                  <a:pt x="253" y="140"/>
                  <a:pt x="253" y="140"/>
                  <a:pt x="253" y="140"/>
                </a:cubicBezTo>
                <a:cubicBezTo>
                  <a:pt x="253" y="140"/>
                  <a:pt x="253" y="140"/>
                  <a:pt x="253" y="140"/>
                </a:cubicBezTo>
                <a:cubicBezTo>
                  <a:pt x="254" y="140"/>
                  <a:pt x="254" y="140"/>
                  <a:pt x="254" y="140"/>
                </a:cubicBezTo>
                <a:cubicBezTo>
                  <a:pt x="254" y="140"/>
                  <a:pt x="255" y="140"/>
                  <a:pt x="256" y="139"/>
                </a:cubicBezTo>
                <a:cubicBezTo>
                  <a:pt x="256" y="139"/>
                  <a:pt x="256" y="139"/>
                  <a:pt x="256" y="139"/>
                </a:cubicBezTo>
                <a:cubicBezTo>
                  <a:pt x="256" y="139"/>
                  <a:pt x="256" y="139"/>
                  <a:pt x="256" y="139"/>
                </a:cubicBezTo>
                <a:cubicBezTo>
                  <a:pt x="257" y="139"/>
                  <a:pt x="257" y="139"/>
                  <a:pt x="257" y="139"/>
                </a:cubicBezTo>
                <a:cubicBezTo>
                  <a:pt x="258" y="139"/>
                  <a:pt x="258" y="139"/>
                  <a:pt x="258" y="139"/>
                </a:cubicBezTo>
                <a:cubicBezTo>
                  <a:pt x="259" y="139"/>
                  <a:pt x="259" y="139"/>
                  <a:pt x="259" y="139"/>
                </a:cubicBezTo>
                <a:cubicBezTo>
                  <a:pt x="259" y="139"/>
                  <a:pt x="259" y="139"/>
                  <a:pt x="259" y="139"/>
                </a:cubicBezTo>
                <a:cubicBezTo>
                  <a:pt x="260" y="139"/>
                  <a:pt x="260" y="139"/>
                  <a:pt x="260" y="139"/>
                </a:cubicBezTo>
                <a:cubicBezTo>
                  <a:pt x="261" y="138"/>
                  <a:pt x="261" y="138"/>
                  <a:pt x="261" y="138"/>
                </a:cubicBezTo>
                <a:cubicBezTo>
                  <a:pt x="262" y="138"/>
                  <a:pt x="262" y="138"/>
                  <a:pt x="262" y="138"/>
                </a:cubicBezTo>
                <a:cubicBezTo>
                  <a:pt x="263" y="138"/>
                  <a:pt x="264" y="138"/>
                  <a:pt x="265" y="138"/>
                </a:cubicBezTo>
                <a:cubicBezTo>
                  <a:pt x="268" y="137"/>
                  <a:pt x="273" y="136"/>
                  <a:pt x="279" y="135"/>
                </a:cubicBezTo>
                <a:cubicBezTo>
                  <a:pt x="280" y="135"/>
                  <a:pt x="280" y="135"/>
                  <a:pt x="280" y="135"/>
                </a:cubicBezTo>
                <a:cubicBezTo>
                  <a:pt x="281" y="135"/>
                  <a:pt x="281" y="135"/>
                  <a:pt x="282" y="135"/>
                </a:cubicBezTo>
                <a:cubicBezTo>
                  <a:pt x="282" y="135"/>
                  <a:pt x="283" y="135"/>
                  <a:pt x="283" y="135"/>
                </a:cubicBezTo>
                <a:cubicBezTo>
                  <a:pt x="284" y="135"/>
                  <a:pt x="284" y="135"/>
                  <a:pt x="285" y="135"/>
                </a:cubicBezTo>
                <a:cubicBezTo>
                  <a:pt x="287" y="135"/>
                  <a:pt x="289" y="134"/>
                  <a:pt x="291" y="134"/>
                </a:cubicBezTo>
                <a:cubicBezTo>
                  <a:pt x="291" y="134"/>
                  <a:pt x="291" y="134"/>
                  <a:pt x="292" y="134"/>
                </a:cubicBezTo>
                <a:cubicBezTo>
                  <a:pt x="294" y="134"/>
                  <a:pt x="296" y="134"/>
                  <a:pt x="298" y="134"/>
                </a:cubicBezTo>
                <a:cubicBezTo>
                  <a:pt x="299" y="134"/>
                  <a:pt x="299" y="134"/>
                  <a:pt x="299" y="134"/>
                </a:cubicBezTo>
                <a:cubicBezTo>
                  <a:pt x="300" y="134"/>
                  <a:pt x="302" y="134"/>
                  <a:pt x="303" y="134"/>
                </a:cubicBezTo>
                <a:cubicBezTo>
                  <a:pt x="304" y="134"/>
                  <a:pt x="305" y="135"/>
                  <a:pt x="307" y="135"/>
                </a:cubicBezTo>
                <a:cubicBezTo>
                  <a:pt x="308" y="135"/>
                  <a:pt x="309" y="135"/>
                  <a:pt x="310" y="135"/>
                </a:cubicBezTo>
                <a:cubicBezTo>
                  <a:pt x="311" y="135"/>
                  <a:pt x="312" y="135"/>
                  <a:pt x="314" y="135"/>
                </a:cubicBezTo>
                <a:cubicBezTo>
                  <a:pt x="315" y="135"/>
                  <a:pt x="316" y="135"/>
                  <a:pt x="317" y="135"/>
                </a:cubicBezTo>
                <a:cubicBezTo>
                  <a:pt x="318" y="136"/>
                  <a:pt x="319" y="136"/>
                  <a:pt x="321" y="136"/>
                </a:cubicBezTo>
                <a:cubicBezTo>
                  <a:pt x="322" y="136"/>
                  <a:pt x="323" y="136"/>
                  <a:pt x="324" y="136"/>
                </a:cubicBezTo>
                <a:cubicBezTo>
                  <a:pt x="325" y="137"/>
                  <a:pt x="326" y="137"/>
                  <a:pt x="328" y="137"/>
                </a:cubicBezTo>
                <a:cubicBezTo>
                  <a:pt x="329" y="137"/>
                  <a:pt x="330" y="138"/>
                  <a:pt x="332" y="138"/>
                </a:cubicBezTo>
                <a:cubicBezTo>
                  <a:pt x="332" y="138"/>
                  <a:pt x="332" y="138"/>
                  <a:pt x="332" y="138"/>
                </a:cubicBezTo>
                <a:cubicBezTo>
                  <a:pt x="334" y="138"/>
                  <a:pt x="337" y="139"/>
                  <a:pt x="339" y="139"/>
                </a:cubicBezTo>
                <a:cubicBezTo>
                  <a:pt x="339" y="139"/>
                  <a:pt x="340" y="140"/>
                  <a:pt x="340" y="140"/>
                </a:cubicBezTo>
                <a:cubicBezTo>
                  <a:pt x="341" y="140"/>
                  <a:pt x="341" y="140"/>
                  <a:pt x="342" y="140"/>
                </a:cubicBezTo>
                <a:cubicBezTo>
                  <a:pt x="342" y="140"/>
                  <a:pt x="343" y="140"/>
                  <a:pt x="343" y="140"/>
                </a:cubicBezTo>
                <a:cubicBezTo>
                  <a:pt x="343" y="141"/>
                  <a:pt x="344" y="141"/>
                  <a:pt x="344" y="141"/>
                </a:cubicBezTo>
                <a:cubicBezTo>
                  <a:pt x="345" y="141"/>
                  <a:pt x="345" y="141"/>
                  <a:pt x="345" y="141"/>
                </a:cubicBezTo>
                <a:cubicBezTo>
                  <a:pt x="346" y="141"/>
                  <a:pt x="346" y="141"/>
                  <a:pt x="346" y="141"/>
                </a:cubicBezTo>
                <a:cubicBezTo>
                  <a:pt x="347" y="142"/>
                  <a:pt x="347" y="142"/>
                  <a:pt x="347" y="142"/>
                </a:cubicBezTo>
                <a:cubicBezTo>
                  <a:pt x="348" y="142"/>
                  <a:pt x="348" y="142"/>
                  <a:pt x="348" y="142"/>
                </a:cubicBezTo>
                <a:cubicBezTo>
                  <a:pt x="348" y="142"/>
                  <a:pt x="348" y="142"/>
                  <a:pt x="349" y="142"/>
                </a:cubicBezTo>
                <a:cubicBezTo>
                  <a:pt x="349" y="142"/>
                  <a:pt x="350" y="142"/>
                  <a:pt x="350" y="143"/>
                </a:cubicBezTo>
                <a:cubicBezTo>
                  <a:pt x="351" y="143"/>
                  <a:pt x="351" y="143"/>
                  <a:pt x="352" y="143"/>
                </a:cubicBezTo>
                <a:cubicBezTo>
                  <a:pt x="352" y="143"/>
                  <a:pt x="353" y="144"/>
                  <a:pt x="354" y="144"/>
                </a:cubicBezTo>
                <a:cubicBezTo>
                  <a:pt x="357" y="145"/>
                  <a:pt x="360" y="146"/>
                  <a:pt x="363" y="147"/>
                </a:cubicBezTo>
                <a:cubicBezTo>
                  <a:pt x="365" y="148"/>
                  <a:pt x="368" y="150"/>
                  <a:pt x="371" y="151"/>
                </a:cubicBezTo>
                <a:cubicBezTo>
                  <a:pt x="374" y="153"/>
                  <a:pt x="377" y="154"/>
                  <a:pt x="380" y="156"/>
                </a:cubicBezTo>
                <a:cubicBezTo>
                  <a:pt x="382" y="157"/>
                  <a:pt x="385" y="159"/>
                  <a:pt x="388" y="161"/>
                </a:cubicBezTo>
                <a:cubicBezTo>
                  <a:pt x="388" y="161"/>
                  <a:pt x="389" y="162"/>
                  <a:pt x="389" y="162"/>
                </a:cubicBezTo>
                <a:cubicBezTo>
                  <a:pt x="390" y="162"/>
                  <a:pt x="390" y="163"/>
                  <a:pt x="391" y="163"/>
                </a:cubicBezTo>
                <a:cubicBezTo>
                  <a:pt x="391" y="163"/>
                  <a:pt x="392" y="164"/>
                  <a:pt x="392" y="164"/>
                </a:cubicBezTo>
                <a:cubicBezTo>
                  <a:pt x="393" y="165"/>
                  <a:pt x="394" y="165"/>
                  <a:pt x="394" y="166"/>
                </a:cubicBezTo>
                <a:cubicBezTo>
                  <a:pt x="395" y="166"/>
                  <a:pt x="395" y="166"/>
                  <a:pt x="395" y="166"/>
                </a:cubicBezTo>
                <a:cubicBezTo>
                  <a:pt x="395" y="167"/>
                  <a:pt x="396" y="167"/>
                  <a:pt x="396" y="167"/>
                </a:cubicBezTo>
                <a:cubicBezTo>
                  <a:pt x="397" y="168"/>
                  <a:pt x="397" y="168"/>
                  <a:pt x="398" y="169"/>
                </a:cubicBezTo>
                <a:cubicBezTo>
                  <a:pt x="399" y="170"/>
                  <a:pt x="400" y="171"/>
                  <a:pt x="402" y="172"/>
                </a:cubicBezTo>
                <a:cubicBezTo>
                  <a:pt x="402" y="172"/>
                  <a:pt x="402" y="172"/>
                  <a:pt x="403" y="173"/>
                </a:cubicBezTo>
                <a:cubicBezTo>
                  <a:pt x="403" y="173"/>
                  <a:pt x="403" y="174"/>
                  <a:pt x="404" y="175"/>
                </a:cubicBezTo>
                <a:cubicBezTo>
                  <a:pt x="405" y="176"/>
                  <a:pt x="406" y="177"/>
                  <a:pt x="408" y="179"/>
                </a:cubicBezTo>
                <a:cubicBezTo>
                  <a:pt x="410" y="181"/>
                  <a:pt x="412" y="184"/>
                  <a:pt x="415" y="187"/>
                </a:cubicBezTo>
                <a:cubicBezTo>
                  <a:pt x="416" y="188"/>
                  <a:pt x="416" y="188"/>
                  <a:pt x="416" y="188"/>
                </a:cubicBezTo>
                <a:cubicBezTo>
                  <a:pt x="416" y="188"/>
                  <a:pt x="416" y="188"/>
                  <a:pt x="416" y="188"/>
                </a:cubicBezTo>
                <a:cubicBezTo>
                  <a:pt x="417" y="189"/>
                  <a:pt x="417" y="189"/>
                  <a:pt x="417" y="190"/>
                </a:cubicBezTo>
                <a:cubicBezTo>
                  <a:pt x="417" y="190"/>
                  <a:pt x="418" y="191"/>
                  <a:pt x="418" y="191"/>
                </a:cubicBezTo>
                <a:cubicBezTo>
                  <a:pt x="419" y="192"/>
                  <a:pt x="419" y="192"/>
                  <a:pt x="419" y="192"/>
                </a:cubicBezTo>
                <a:cubicBezTo>
                  <a:pt x="419" y="193"/>
                  <a:pt x="420" y="193"/>
                  <a:pt x="420" y="194"/>
                </a:cubicBezTo>
                <a:cubicBezTo>
                  <a:pt x="420" y="194"/>
                  <a:pt x="420" y="194"/>
                  <a:pt x="421" y="195"/>
                </a:cubicBezTo>
                <a:cubicBezTo>
                  <a:pt x="421" y="195"/>
                  <a:pt x="421" y="196"/>
                  <a:pt x="421" y="196"/>
                </a:cubicBezTo>
                <a:cubicBezTo>
                  <a:pt x="423" y="200"/>
                  <a:pt x="425" y="203"/>
                  <a:pt x="427" y="207"/>
                </a:cubicBezTo>
                <a:cubicBezTo>
                  <a:pt x="429" y="211"/>
                  <a:pt x="430" y="215"/>
                  <a:pt x="431" y="219"/>
                </a:cubicBezTo>
                <a:cubicBezTo>
                  <a:pt x="432" y="223"/>
                  <a:pt x="433" y="227"/>
                  <a:pt x="433" y="230"/>
                </a:cubicBezTo>
                <a:cubicBezTo>
                  <a:pt x="433" y="234"/>
                  <a:pt x="434" y="238"/>
                  <a:pt x="434" y="242"/>
                </a:cubicBezTo>
                <a:cubicBezTo>
                  <a:pt x="434" y="220"/>
                  <a:pt x="435" y="198"/>
                  <a:pt x="436" y="176"/>
                </a:cubicBezTo>
                <a:cubicBezTo>
                  <a:pt x="436" y="172"/>
                  <a:pt x="436" y="168"/>
                  <a:pt x="435" y="164"/>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70"/>
          <p:cNvSpPr>
            <a:spLocks/>
          </p:cNvSpPr>
          <p:nvPr/>
        </p:nvSpPr>
        <p:spPr bwMode="auto">
          <a:xfrm>
            <a:off x="7151533" y="2767747"/>
            <a:ext cx="634481" cy="519781"/>
          </a:xfrm>
          <a:custGeom>
            <a:avLst/>
            <a:gdLst>
              <a:gd name="T0" fmla="*/ 264 w 266"/>
              <a:gd name="T1" fmla="*/ 8 h 218"/>
              <a:gd name="T2" fmla="*/ 261 w 266"/>
              <a:gd name="T3" fmla="*/ 17 h 218"/>
              <a:gd name="T4" fmla="*/ 258 w 266"/>
              <a:gd name="T5" fmla="*/ 24 h 218"/>
              <a:gd name="T6" fmla="*/ 253 w 266"/>
              <a:gd name="T7" fmla="*/ 32 h 218"/>
              <a:gd name="T8" fmla="*/ 248 w 266"/>
              <a:gd name="T9" fmla="*/ 38 h 218"/>
              <a:gd name="T10" fmla="*/ 242 w 266"/>
              <a:gd name="T11" fmla="*/ 45 h 218"/>
              <a:gd name="T12" fmla="*/ 235 w 266"/>
              <a:gd name="T13" fmla="*/ 51 h 218"/>
              <a:gd name="T14" fmla="*/ 227 w 266"/>
              <a:gd name="T15" fmla="*/ 56 h 218"/>
              <a:gd name="T16" fmla="*/ 219 w 266"/>
              <a:gd name="T17" fmla="*/ 61 h 218"/>
              <a:gd name="T18" fmla="*/ 211 w 266"/>
              <a:gd name="T19" fmla="*/ 64 h 218"/>
              <a:gd name="T20" fmla="*/ 42 w 266"/>
              <a:gd name="T21" fmla="*/ 124 h 218"/>
              <a:gd name="T22" fmla="*/ 39 w 266"/>
              <a:gd name="T23" fmla="*/ 125 h 218"/>
              <a:gd name="T24" fmla="*/ 33 w 266"/>
              <a:gd name="T25" fmla="*/ 128 h 218"/>
              <a:gd name="T26" fmla="*/ 28 w 266"/>
              <a:gd name="T27" fmla="*/ 130 h 218"/>
              <a:gd name="T28" fmla="*/ 23 w 266"/>
              <a:gd name="T29" fmla="*/ 132 h 218"/>
              <a:gd name="T30" fmla="*/ 22 w 266"/>
              <a:gd name="T31" fmla="*/ 133 h 218"/>
              <a:gd name="T32" fmla="*/ 19 w 266"/>
              <a:gd name="T33" fmla="*/ 135 h 218"/>
              <a:gd name="T34" fmla="*/ 18 w 266"/>
              <a:gd name="T35" fmla="*/ 136 h 218"/>
              <a:gd name="T36" fmla="*/ 13 w 266"/>
              <a:gd name="T37" fmla="*/ 140 h 218"/>
              <a:gd name="T38" fmla="*/ 9 w 266"/>
              <a:gd name="T39" fmla="*/ 144 h 218"/>
              <a:gd name="T40" fmla="*/ 8 w 266"/>
              <a:gd name="T41" fmla="*/ 145 h 218"/>
              <a:gd name="T42" fmla="*/ 7 w 266"/>
              <a:gd name="T43" fmla="*/ 147 h 218"/>
              <a:gd name="T44" fmla="*/ 7 w 266"/>
              <a:gd name="T45" fmla="*/ 148 h 218"/>
              <a:gd name="T46" fmla="*/ 6 w 266"/>
              <a:gd name="T47" fmla="*/ 150 h 218"/>
              <a:gd name="T48" fmla="*/ 6 w 266"/>
              <a:gd name="T49" fmla="*/ 150 h 218"/>
              <a:gd name="T50" fmla="*/ 5 w 266"/>
              <a:gd name="T51" fmla="*/ 152 h 218"/>
              <a:gd name="T52" fmla="*/ 0 w 266"/>
              <a:gd name="T53" fmla="*/ 218 h 218"/>
              <a:gd name="T54" fmla="*/ 1 w 266"/>
              <a:gd name="T55" fmla="*/ 213 h 218"/>
              <a:gd name="T56" fmla="*/ 3 w 266"/>
              <a:gd name="T57" fmla="*/ 210 h 218"/>
              <a:gd name="T58" fmla="*/ 7 w 266"/>
              <a:gd name="T59" fmla="*/ 205 h 218"/>
              <a:gd name="T60" fmla="*/ 13 w 266"/>
              <a:gd name="T61" fmla="*/ 200 h 218"/>
              <a:gd name="T62" fmla="*/ 17 w 266"/>
              <a:gd name="T63" fmla="*/ 198 h 218"/>
              <a:gd name="T64" fmla="*/ 23 w 266"/>
              <a:gd name="T65" fmla="*/ 195 h 218"/>
              <a:gd name="T66" fmla="*/ 33 w 266"/>
              <a:gd name="T67" fmla="*/ 190 h 218"/>
              <a:gd name="T68" fmla="*/ 198 w 266"/>
              <a:gd name="T69" fmla="*/ 132 h 218"/>
              <a:gd name="T70" fmla="*/ 206 w 266"/>
              <a:gd name="T71" fmla="*/ 129 h 218"/>
              <a:gd name="T72" fmla="*/ 211 w 266"/>
              <a:gd name="T73" fmla="*/ 126 h 218"/>
              <a:gd name="T74" fmla="*/ 217 w 266"/>
              <a:gd name="T75" fmla="*/ 123 h 218"/>
              <a:gd name="T76" fmla="*/ 222 w 266"/>
              <a:gd name="T77" fmla="*/ 120 h 218"/>
              <a:gd name="T78" fmla="*/ 227 w 266"/>
              <a:gd name="T79" fmla="*/ 116 h 218"/>
              <a:gd name="T80" fmla="*/ 232 w 266"/>
              <a:gd name="T81" fmla="*/ 112 h 218"/>
              <a:gd name="T82" fmla="*/ 237 w 266"/>
              <a:gd name="T83" fmla="*/ 107 h 218"/>
              <a:gd name="T84" fmla="*/ 241 w 266"/>
              <a:gd name="T85" fmla="*/ 104 h 218"/>
              <a:gd name="T86" fmla="*/ 245 w 266"/>
              <a:gd name="T87" fmla="*/ 98 h 218"/>
              <a:gd name="T88" fmla="*/ 249 w 266"/>
              <a:gd name="T89" fmla="*/ 92 h 218"/>
              <a:gd name="T90" fmla="*/ 251 w 266"/>
              <a:gd name="T91" fmla="*/ 87 h 218"/>
              <a:gd name="T92" fmla="*/ 253 w 266"/>
              <a:gd name="T93" fmla="*/ 83 h 218"/>
              <a:gd name="T94" fmla="*/ 255 w 266"/>
              <a:gd name="T95" fmla="*/ 78 h 218"/>
              <a:gd name="T96" fmla="*/ 257 w 266"/>
              <a:gd name="T97" fmla="*/ 72 h 218"/>
              <a:gd name="T98" fmla="*/ 258 w 266"/>
              <a:gd name="T99" fmla="*/ 67 h 218"/>
              <a:gd name="T100" fmla="*/ 258 w 266"/>
              <a:gd name="T101" fmla="*/ 66 h 218"/>
              <a:gd name="T102" fmla="*/ 265 w 266"/>
              <a:gd name="T103" fmla="*/ 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6" h="218">
                <a:moveTo>
                  <a:pt x="265" y="3"/>
                </a:moveTo>
                <a:cubicBezTo>
                  <a:pt x="265" y="4"/>
                  <a:pt x="265" y="5"/>
                  <a:pt x="265" y="6"/>
                </a:cubicBezTo>
                <a:cubicBezTo>
                  <a:pt x="264" y="7"/>
                  <a:pt x="264" y="8"/>
                  <a:pt x="264" y="8"/>
                </a:cubicBezTo>
                <a:cubicBezTo>
                  <a:pt x="264" y="9"/>
                  <a:pt x="264" y="10"/>
                  <a:pt x="263" y="11"/>
                </a:cubicBezTo>
                <a:cubicBezTo>
                  <a:pt x="263" y="12"/>
                  <a:pt x="263" y="13"/>
                  <a:pt x="262" y="14"/>
                </a:cubicBezTo>
                <a:cubicBezTo>
                  <a:pt x="262" y="15"/>
                  <a:pt x="262" y="16"/>
                  <a:pt x="261" y="17"/>
                </a:cubicBezTo>
                <a:cubicBezTo>
                  <a:pt x="261" y="17"/>
                  <a:pt x="261" y="18"/>
                  <a:pt x="260" y="19"/>
                </a:cubicBezTo>
                <a:cubicBezTo>
                  <a:pt x="260" y="20"/>
                  <a:pt x="260" y="21"/>
                  <a:pt x="259" y="22"/>
                </a:cubicBezTo>
                <a:cubicBezTo>
                  <a:pt x="259" y="23"/>
                  <a:pt x="258" y="23"/>
                  <a:pt x="258" y="24"/>
                </a:cubicBezTo>
                <a:cubicBezTo>
                  <a:pt x="257" y="25"/>
                  <a:pt x="257" y="26"/>
                  <a:pt x="256" y="27"/>
                </a:cubicBezTo>
                <a:cubicBezTo>
                  <a:pt x="256" y="28"/>
                  <a:pt x="256" y="28"/>
                  <a:pt x="255" y="29"/>
                </a:cubicBezTo>
                <a:cubicBezTo>
                  <a:pt x="255" y="30"/>
                  <a:pt x="254" y="31"/>
                  <a:pt x="253" y="32"/>
                </a:cubicBezTo>
                <a:cubicBezTo>
                  <a:pt x="253" y="32"/>
                  <a:pt x="252" y="33"/>
                  <a:pt x="252" y="34"/>
                </a:cubicBezTo>
                <a:cubicBezTo>
                  <a:pt x="251" y="35"/>
                  <a:pt x="251" y="35"/>
                  <a:pt x="250" y="36"/>
                </a:cubicBezTo>
                <a:cubicBezTo>
                  <a:pt x="249" y="37"/>
                  <a:pt x="249" y="38"/>
                  <a:pt x="248" y="38"/>
                </a:cubicBezTo>
                <a:cubicBezTo>
                  <a:pt x="247" y="39"/>
                  <a:pt x="247" y="40"/>
                  <a:pt x="246" y="41"/>
                </a:cubicBezTo>
                <a:cubicBezTo>
                  <a:pt x="245" y="41"/>
                  <a:pt x="245" y="42"/>
                  <a:pt x="244" y="43"/>
                </a:cubicBezTo>
                <a:cubicBezTo>
                  <a:pt x="243" y="43"/>
                  <a:pt x="243" y="44"/>
                  <a:pt x="242" y="45"/>
                </a:cubicBezTo>
                <a:cubicBezTo>
                  <a:pt x="241" y="45"/>
                  <a:pt x="240" y="46"/>
                  <a:pt x="240" y="47"/>
                </a:cubicBezTo>
                <a:cubicBezTo>
                  <a:pt x="239" y="47"/>
                  <a:pt x="238" y="48"/>
                  <a:pt x="237" y="49"/>
                </a:cubicBezTo>
                <a:cubicBezTo>
                  <a:pt x="236" y="49"/>
                  <a:pt x="236" y="50"/>
                  <a:pt x="235" y="51"/>
                </a:cubicBezTo>
                <a:cubicBezTo>
                  <a:pt x="234" y="51"/>
                  <a:pt x="233" y="52"/>
                  <a:pt x="232" y="53"/>
                </a:cubicBezTo>
                <a:cubicBezTo>
                  <a:pt x="231" y="53"/>
                  <a:pt x="231" y="54"/>
                  <a:pt x="230" y="54"/>
                </a:cubicBezTo>
                <a:cubicBezTo>
                  <a:pt x="229" y="55"/>
                  <a:pt x="228" y="56"/>
                  <a:pt x="227" y="56"/>
                </a:cubicBezTo>
                <a:cubicBezTo>
                  <a:pt x="226" y="57"/>
                  <a:pt x="225" y="57"/>
                  <a:pt x="224" y="58"/>
                </a:cubicBezTo>
                <a:cubicBezTo>
                  <a:pt x="224" y="58"/>
                  <a:pt x="223" y="58"/>
                  <a:pt x="222" y="59"/>
                </a:cubicBezTo>
                <a:cubicBezTo>
                  <a:pt x="221" y="59"/>
                  <a:pt x="220" y="60"/>
                  <a:pt x="219" y="61"/>
                </a:cubicBezTo>
                <a:cubicBezTo>
                  <a:pt x="218" y="61"/>
                  <a:pt x="217" y="61"/>
                  <a:pt x="217" y="62"/>
                </a:cubicBezTo>
                <a:cubicBezTo>
                  <a:pt x="215" y="62"/>
                  <a:pt x="214" y="63"/>
                  <a:pt x="213" y="63"/>
                </a:cubicBezTo>
                <a:cubicBezTo>
                  <a:pt x="212" y="64"/>
                  <a:pt x="212" y="64"/>
                  <a:pt x="211" y="64"/>
                </a:cubicBezTo>
                <a:cubicBezTo>
                  <a:pt x="209" y="65"/>
                  <a:pt x="207" y="66"/>
                  <a:pt x="205" y="67"/>
                </a:cubicBezTo>
                <a:cubicBezTo>
                  <a:pt x="46" y="122"/>
                  <a:pt x="46" y="122"/>
                  <a:pt x="46" y="122"/>
                </a:cubicBezTo>
                <a:cubicBezTo>
                  <a:pt x="45" y="123"/>
                  <a:pt x="43" y="123"/>
                  <a:pt x="42" y="124"/>
                </a:cubicBezTo>
                <a:cubicBezTo>
                  <a:pt x="42" y="124"/>
                  <a:pt x="41" y="124"/>
                  <a:pt x="41" y="124"/>
                </a:cubicBezTo>
                <a:cubicBezTo>
                  <a:pt x="40" y="125"/>
                  <a:pt x="40" y="125"/>
                  <a:pt x="39" y="125"/>
                </a:cubicBezTo>
                <a:cubicBezTo>
                  <a:pt x="39" y="125"/>
                  <a:pt x="39" y="125"/>
                  <a:pt x="39" y="125"/>
                </a:cubicBezTo>
                <a:cubicBezTo>
                  <a:pt x="38" y="125"/>
                  <a:pt x="37" y="126"/>
                  <a:pt x="37" y="126"/>
                </a:cubicBezTo>
                <a:cubicBezTo>
                  <a:pt x="36" y="126"/>
                  <a:pt x="35" y="127"/>
                  <a:pt x="34" y="127"/>
                </a:cubicBezTo>
                <a:cubicBezTo>
                  <a:pt x="33" y="128"/>
                  <a:pt x="33" y="128"/>
                  <a:pt x="33" y="128"/>
                </a:cubicBezTo>
                <a:cubicBezTo>
                  <a:pt x="33" y="128"/>
                  <a:pt x="33" y="128"/>
                  <a:pt x="33" y="128"/>
                </a:cubicBezTo>
                <a:cubicBezTo>
                  <a:pt x="31" y="128"/>
                  <a:pt x="30" y="129"/>
                  <a:pt x="29" y="130"/>
                </a:cubicBezTo>
                <a:cubicBezTo>
                  <a:pt x="28" y="130"/>
                  <a:pt x="28" y="130"/>
                  <a:pt x="28" y="130"/>
                </a:cubicBezTo>
                <a:cubicBezTo>
                  <a:pt x="28" y="130"/>
                  <a:pt x="28" y="130"/>
                  <a:pt x="28" y="130"/>
                </a:cubicBezTo>
                <a:cubicBezTo>
                  <a:pt x="27" y="131"/>
                  <a:pt x="27" y="131"/>
                  <a:pt x="27" y="131"/>
                </a:cubicBezTo>
                <a:cubicBezTo>
                  <a:pt x="26" y="131"/>
                  <a:pt x="24" y="132"/>
                  <a:pt x="23" y="132"/>
                </a:cubicBezTo>
                <a:cubicBezTo>
                  <a:pt x="23" y="133"/>
                  <a:pt x="23" y="133"/>
                  <a:pt x="23" y="133"/>
                </a:cubicBezTo>
                <a:cubicBezTo>
                  <a:pt x="22" y="133"/>
                  <a:pt x="22" y="133"/>
                  <a:pt x="22" y="133"/>
                </a:cubicBezTo>
                <a:cubicBezTo>
                  <a:pt x="22" y="133"/>
                  <a:pt x="22" y="133"/>
                  <a:pt x="22" y="133"/>
                </a:cubicBezTo>
                <a:cubicBezTo>
                  <a:pt x="22" y="133"/>
                  <a:pt x="22" y="133"/>
                  <a:pt x="22" y="133"/>
                </a:cubicBezTo>
                <a:cubicBezTo>
                  <a:pt x="21" y="134"/>
                  <a:pt x="21" y="134"/>
                  <a:pt x="21" y="134"/>
                </a:cubicBezTo>
                <a:cubicBezTo>
                  <a:pt x="20" y="134"/>
                  <a:pt x="20" y="135"/>
                  <a:pt x="19" y="135"/>
                </a:cubicBezTo>
                <a:cubicBezTo>
                  <a:pt x="19" y="135"/>
                  <a:pt x="19" y="135"/>
                  <a:pt x="19" y="135"/>
                </a:cubicBezTo>
                <a:cubicBezTo>
                  <a:pt x="19" y="135"/>
                  <a:pt x="19" y="135"/>
                  <a:pt x="19" y="135"/>
                </a:cubicBezTo>
                <a:cubicBezTo>
                  <a:pt x="18" y="136"/>
                  <a:pt x="18" y="136"/>
                  <a:pt x="18" y="136"/>
                </a:cubicBezTo>
                <a:cubicBezTo>
                  <a:pt x="17" y="136"/>
                  <a:pt x="17" y="137"/>
                  <a:pt x="16" y="137"/>
                </a:cubicBezTo>
                <a:cubicBezTo>
                  <a:pt x="16" y="137"/>
                  <a:pt x="15" y="138"/>
                  <a:pt x="14" y="138"/>
                </a:cubicBezTo>
                <a:cubicBezTo>
                  <a:pt x="14" y="139"/>
                  <a:pt x="13" y="139"/>
                  <a:pt x="13" y="140"/>
                </a:cubicBezTo>
                <a:cubicBezTo>
                  <a:pt x="12" y="140"/>
                  <a:pt x="12" y="141"/>
                  <a:pt x="11" y="141"/>
                </a:cubicBezTo>
                <a:cubicBezTo>
                  <a:pt x="11" y="142"/>
                  <a:pt x="10" y="142"/>
                  <a:pt x="10" y="143"/>
                </a:cubicBezTo>
                <a:cubicBezTo>
                  <a:pt x="9" y="144"/>
                  <a:pt x="9" y="144"/>
                  <a:pt x="9" y="144"/>
                </a:cubicBezTo>
                <a:cubicBezTo>
                  <a:pt x="8" y="145"/>
                  <a:pt x="8" y="145"/>
                  <a:pt x="8" y="145"/>
                </a:cubicBezTo>
                <a:cubicBezTo>
                  <a:pt x="8" y="145"/>
                  <a:pt x="8" y="145"/>
                  <a:pt x="8" y="145"/>
                </a:cubicBezTo>
                <a:cubicBezTo>
                  <a:pt x="8" y="145"/>
                  <a:pt x="8" y="145"/>
                  <a:pt x="8" y="145"/>
                </a:cubicBezTo>
                <a:cubicBezTo>
                  <a:pt x="8" y="145"/>
                  <a:pt x="8" y="145"/>
                  <a:pt x="8" y="145"/>
                </a:cubicBezTo>
                <a:cubicBezTo>
                  <a:pt x="8" y="146"/>
                  <a:pt x="8" y="146"/>
                  <a:pt x="8" y="146"/>
                </a:cubicBezTo>
                <a:cubicBezTo>
                  <a:pt x="7" y="147"/>
                  <a:pt x="7" y="147"/>
                  <a:pt x="7" y="147"/>
                </a:cubicBezTo>
                <a:cubicBezTo>
                  <a:pt x="7" y="148"/>
                  <a:pt x="7" y="148"/>
                  <a:pt x="7" y="148"/>
                </a:cubicBezTo>
                <a:cubicBezTo>
                  <a:pt x="7" y="148"/>
                  <a:pt x="7" y="148"/>
                  <a:pt x="7" y="148"/>
                </a:cubicBezTo>
                <a:cubicBezTo>
                  <a:pt x="7" y="148"/>
                  <a:pt x="7" y="148"/>
                  <a:pt x="7" y="148"/>
                </a:cubicBezTo>
                <a:cubicBezTo>
                  <a:pt x="7" y="148"/>
                  <a:pt x="7" y="148"/>
                  <a:pt x="7" y="148"/>
                </a:cubicBezTo>
                <a:cubicBezTo>
                  <a:pt x="6" y="148"/>
                  <a:pt x="6" y="149"/>
                  <a:pt x="6" y="149"/>
                </a:cubicBezTo>
                <a:cubicBezTo>
                  <a:pt x="6" y="150"/>
                  <a:pt x="6" y="150"/>
                  <a:pt x="6" y="150"/>
                </a:cubicBezTo>
                <a:cubicBezTo>
                  <a:pt x="6" y="150"/>
                  <a:pt x="6" y="150"/>
                  <a:pt x="6" y="150"/>
                </a:cubicBezTo>
                <a:cubicBezTo>
                  <a:pt x="6" y="150"/>
                  <a:pt x="6" y="150"/>
                  <a:pt x="6" y="150"/>
                </a:cubicBezTo>
                <a:cubicBezTo>
                  <a:pt x="6" y="150"/>
                  <a:pt x="6" y="150"/>
                  <a:pt x="6" y="150"/>
                </a:cubicBezTo>
                <a:cubicBezTo>
                  <a:pt x="6" y="151"/>
                  <a:pt x="6" y="151"/>
                  <a:pt x="5" y="152"/>
                </a:cubicBezTo>
                <a:cubicBezTo>
                  <a:pt x="5" y="152"/>
                  <a:pt x="5" y="152"/>
                  <a:pt x="5" y="152"/>
                </a:cubicBezTo>
                <a:cubicBezTo>
                  <a:pt x="5" y="152"/>
                  <a:pt x="5" y="152"/>
                  <a:pt x="5" y="152"/>
                </a:cubicBezTo>
                <a:cubicBezTo>
                  <a:pt x="5" y="152"/>
                  <a:pt x="5" y="152"/>
                  <a:pt x="5" y="152"/>
                </a:cubicBezTo>
                <a:cubicBezTo>
                  <a:pt x="5" y="153"/>
                  <a:pt x="5" y="153"/>
                  <a:pt x="5" y="153"/>
                </a:cubicBezTo>
                <a:cubicBezTo>
                  <a:pt x="4" y="174"/>
                  <a:pt x="2" y="196"/>
                  <a:pt x="0" y="218"/>
                </a:cubicBezTo>
                <a:cubicBezTo>
                  <a:pt x="0" y="217"/>
                  <a:pt x="0" y="216"/>
                  <a:pt x="1" y="215"/>
                </a:cubicBezTo>
                <a:cubicBezTo>
                  <a:pt x="1" y="215"/>
                  <a:pt x="1" y="215"/>
                  <a:pt x="1" y="215"/>
                </a:cubicBezTo>
                <a:cubicBezTo>
                  <a:pt x="1" y="214"/>
                  <a:pt x="1" y="214"/>
                  <a:pt x="1" y="213"/>
                </a:cubicBezTo>
                <a:cubicBezTo>
                  <a:pt x="2" y="213"/>
                  <a:pt x="2" y="213"/>
                  <a:pt x="2" y="213"/>
                </a:cubicBezTo>
                <a:cubicBezTo>
                  <a:pt x="2" y="212"/>
                  <a:pt x="2" y="211"/>
                  <a:pt x="3" y="211"/>
                </a:cubicBezTo>
                <a:cubicBezTo>
                  <a:pt x="3" y="210"/>
                  <a:pt x="3" y="210"/>
                  <a:pt x="3" y="210"/>
                </a:cubicBezTo>
                <a:cubicBezTo>
                  <a:pt x="3" y="210"/>
                  <a:pt x="4" y="209"/>
                  <a:pt x="5" y="208"/>
                </a:cubicBezTo>
                <a:cubicBezTo>
                  <a:pt x="5" y="207"/>
                  <a:pt x="5" y="207"/>
                  <a:pt x="6" y="207"/>
                </a:cubicBezTo>
                <a:cubicBezTo>
                  <a:pt x="6" y="206"/>
                  <a:pt x="7" y="206"/>
                  <a:pt x="7" y="205"/>
                </a:cubicBezTo>
                <a:cubicBezTo>
                  <a:pt x="8" y="205"/>
                  <a:pt x="9" y="204"/>
                  <a:pt x="9" y="204"/>
                </a:cubicBezTo>
                <a:cubicBezTo>
                  <a:pt x="10" y="203"/>
                  <a:pt x="10" y="203"/>
                  <a:pt x="11" y="202"/>
                </a:cubicBezTo>
                <a:cubicBezTo>
                  <a:pt x="12" y="202"/>
                  <a:pt x="13" y="201"/>
                  <a:pt x="13" y="200"/>
                </a:cubicBezTo>
                <a:cubicBezTo>
                  <a:pt x="14" y="200"/>
                  <a:pt x="14" y="200"/>
                  <a:pt x="14" y="200"/>
                </a:cubicBezTo>
                <a:cubicBezTo>
                  <a:pt x="14" y="200"/>
                  <a:pt x="15" y="199"/>
                  <a:pt x="16" y="199"/>
                </a:cubicBezTo>
                <a:cubicBezTo>
                  <a:pt x="17" y="198"/>
                  <a:pt x="17" y="198"/>
                  <a:pt x="17" y="198"/>
                </a:cubicBezTo>
                <a:cubicBezTo>
                  <a:pt x="17" y="198"/>
                  <a:pt x="18" y="198"/>
                  <a:pt x="18" y="198"/>
                </a:cubicBezTo>
                <a:cubicBezTo>
                  <a:pt x="19" y="197"/>
                  <a:pt x="20" y="196"/>
                  <a:pt x="21" y="196"/>
                </a:cubicBezTo>
                <a:cubicBezTo>
                  <a:pt x="22" y="196"/>
                  <a:pt x="22" y="195"/>
                  <a:pt x="23" y="195"/>
                </a:cubicBezTo>
                <a:cubicBezTo>
                  <a:pt x="24" y="194"/>
                  <a:pt x="26" y="194"/>
                  <a:pt x="27" y="193"/>
                </a:cubicBezTo>
                <a:cubicBezTo>
                  <a:pt x="28" y="192"/>
                  <a:pt x="28" y="192"/>
                  <a:pt x="28" y="192"/>
                </a:cubicBezTo>
                <a:cubicBezTo>
                  <a:pt x="30" y="192"/>
                  <a:pt x="32" y="191"/>
                  <a:pt x="33" y="190"/>
                </a:cubicBezTo>
                <a:cubicBezTo>
                  <a:pt x="34" y="190"/>
                  <a:pt x="34" y="190"/>
                  <a:pt x="35" y="190"/>
                </a:cubicBezTo>
                <a:cubicBezTo>
                  <a:pt x="37" y="189"/>
                  <a:pt x="39" y="188"/>
                  <a:pt x="41" y="187"/>
                </a:cubicBezTo>
                <a:cubicBezTo>
                  <a:pt x="198" y="132"/>
                  <a:pt x="198" y="132"/>
                  <a:pt x="198" y="132"/>
                </a:cubicBezTo>
                <a:cubicBezTo>
                  <a:pt x="200" y="131"/>
                  <a:pt x="201" y="131"/>
                  <a:pt x="203" y="130"/>
                </a:cubicBezTo>
                <a:cubicBezTo>
                  <a:pt x="204" y="130"/>
                  <a:pt x="204" y="130"/>
                  <a:pt x="204" y="130"/>
                </a:cubicBezTo>
                <a:cubicBezTo>
                  <a:pt x="204" y="129"/>
                  <a:pt x="205" y="129"/>
                  <a:pt x="206" y="129"/>
                </a:cubicBezTo>
                <a:cubicBezTo>
                  <a:pt x="206" y="128"/>
                  <a:pt x="207" y="128"/>
                  <a:pt x="208" y="128"/>
                </a:cubicBezTo>
                <a:cubicBezTo>
                  <a:pt x="209" y="128"/>
                  <a:pt x="209" y="127"/>
                  <a:pt x="209" y="127"/>
                </a:cubicBezTo>
                <a:cubicBezTo>
                  <a:pt x="210" y="127"/>
                  <a:pt x="211" y="126"/>
                  <a:pt x="211" y="126"/>
                </a:cubicBezTo>
                <a:cubicBezTo>
                  <a:pt x="212" y="126"/>
                  <a:pt x="212" y="126"/>
                  <a:pt x="213" y="125"/>
                </a:cubicBezTo>
                <a:cubicBezTo>
                  <a:pt x="214" y="125"/>
                  <a:pt x="214" y="125"/>
                  <a:pt x="215" y="124"/>
                </a:cubicBezTo>
                <a:cubicBezTo>
                  <a:pt x="216" y="124"/>
                  <a:pt x="216" y="124"/>
                  <a:pt x="217" y="123"/>
                </a:cubicBezTo>
                <a:cubicBezTo>
                  <a:pt x="217" y="123"/>
                  <a:pt x="217" y="123"/>
                  <a:pt x="217" y="123"/>
                </a:cubicBezTo>
                <a:cubicBezTo>
                  <a:pt x="218" y="122"/>
                  <a:pt x="219" y="122"/>
                  <a:pt x="219" y="122"/>
                </a:cubicBezTo>
                <a:cubicBezTo>
                  <a:pt x="220" y="121"/>
                  <a:pt x="221" y="121"/>
                  <a:pt x="222" y="120"/>
                </a:cubicBezTo>
                <a:cubicBezTo>
                  <a:pt x="222" y="120"/>
                  <a:pt x="222" y="120"/>
                  <a:pt x="222" y="120"/>
                </a:cubicBezTo>
                <a:cubicBezTo>
                  <a:pt x="223" y="119"/>
                  <a:pt x="224" y="119"/>
                  <a:pt x="225" y="118"/>
                </a:cubicBezTo>
                <a:cubicBezTo>
                  <a:pt x="226" y="117"/>
                  <a:pt x="227" y="117"/>
                  <a:pt x="227" y="116"/>
                </a:cubicBezTo>
                <a:cubicBezTo>
                  <a:pt x="228" y="116"/>
                  <a:pt x="228" y="116"/>
                  <a:pt x="228" y="116"/>
                </a:cubicBezTo>
                <a:cubicBezTo>
                  <a:pt x="229" y="115"/>
                  <a:pt x="229" y="115"/>
                  <a:pt x="230" y="114"/>
                </a:cubicBezTo>
                <a:cubicBezTo>
                  <a:pt x="231" y="114"/>
                  <a:pt x="231" y="113"/>
                  <a:pt x="232" y="112"/>
                </a:cubicBezTo>
                <a:cubicBezTo>
                  <a:pt x="233" y="112"/>
                  <a:pt x="234" y="111"/>
                  <a:pt x="234" y="110"/>
                </a:cubicBezTo>
                <a:cubicBezTo>
                  <a:pt x="235" y="110"/>
                  <a:pt x="236" y="109"/>
                  <a:pt x="237" y="108"/>
                </a:cubicBezTo>
                <a:cubicBezTo>
                  <a:pt x="237" y="107"/>
                  <a:pt x="237" y="107"/>
                  <a:pt x="237" y="107"/>
                </a:cubicBezTo>
                <a:cubicBezTo>
                  <a:pt x="238" y="107"/>
                  <a:pt x="238" y="106"/>
                  <a:pt x="239" y="106"/>
                </a:cubicBezTo>
                <a:cubicBezTo>
                  <a:pt x="239" y="106"/>
                  <a:pt x="240" y="105"/>
                  <a:pt x="240" y="105"/>
                </a:cubicBezTo>
                <a:cubicBezTo>
                  <a:pt x="241" y="104"/>
                  <a:pt x="241" y="104"/>
                  <a:pt x="241" y="104"/>
                </a:cubicBezTo>
                <a:cubicBezTo>
                  <a:pt x="241" y="103"/>
                  <a:pt x="242" y="102"/>
                  <a:pt x="242" y="102"/>
                </a:cubicBezTo>
                <a:cubicBezTo>
                  <a:pt x="243" y="101"/>
                  <a:pt x="244" y="100"/>
                  <a:pt x="244" y="99"/>
                </a:cubicBezTo>
                <a:cubicBezTo>
                  <a:pt x="245" y="98"/>
                  <a:pt x="245" y="98"/>
                  <a:pt x="245" y="98"/>
                </a:cubicBezTo>
                <a:cubicBezTo>
                  <a:pt x="245" y="98"/>
                  <a:pt x="245" y="97"/>
                  <a:pt x="246" y="97"/>
                </a:cubicBezTo>
                <a:cubicBezTo>
                  <a:pt x="246" y="96"/>
                  <a:pt x="247" y="95"/>
                  <a:pt x="247" y="95"/>
                </a:cubicBezTo>
                <a:cubicBezTo>
                  <a:pt x="248" y="94"/>
                  <a:pt x="248" y="93"/>
                  <a:pt x="249" y="92"/>
                </a:cubicBezTo>
                <a:cubicBezTo>
                  <a:pt x="249" y="91"/>
                  <a:pt x="250" y="91"/>
                  <a:pt x="250" y="90"/>
                </a:cubicBezTo>
                <a:cubicBezTo>
                  <a:pt x="250" y="89"/>
                  <a:pt x="251" y="89"/>
                  <a:pt x="251" y="89"/>
                </a:cubicBezTo>
                <a:cubicBezTo>
                  <a:pt x="251" y="88"/>
                  <a:pt x="251" y="88"/>
                  <a:pt x="251" y="87"/>
                </a:cubicBezTo>
                <a:cubicBezTo>
                  <a:pt x="252" y="87"/>
                  <a:pt x="252" y="86"/>
                  <a:pt x="252" y="86"/>
                </a:cubicBezTo>
                <a:cubicBezTo>
                  <a:pt x="252" y="86"/>
                  <a:pt x="253" y="85"/>
                  <a:pt x="253" y="84"/>
                </a:cubicBezTo>
                <a:cubicBezTo>
                  <a:pt x="253" y="84"/>
                  <a:pt x="253" y="84"/>
                  <a:pt x="253" y="83"/>
                </a:cubicBezTo>
                <a:cubicBezTo>
                  <a:pt x="254" y="82"/>
                  <a:pt x="254" y="82"/>
                  <a:pt x="254" y="82"/>
                </a:cubicBezTo>
                <a:cubicBezTo>
                  <a:pt x="254" y="81"/>
                  <a:pt x="254" y="80"/>
                  <a:pt x="255" y="79"/>
                </a:cubicBezTo>
                <a:cubicBezTo>
                  <a:pt x="255" y="79"/>
                  <a:pt x="255" y="78"/>
                  <a:pt x="255" y="78"/>
                </a:cubicBezTo>
                <a:cubicBezTo>
                  <a:pt x="256" y="77"/>
                  <a:pt x="256" y="77"/>
                  <a:pt x="256" y="77"/>
                </a:cubicBezTo>
                <a:cubicBezTo>
                  <a:pt x="256" y="76"/>
                  <a:pt x="256" y="75"/>
                  <a:pt x="256" y="74"/>
                </a:cubicBezTo>
                <a:cubicBezTo>
                  <a:pt x="256" y="73"/>
                  <a:pt x="257" y="73"/>
                  <a:pt x="257" y="72"/>
                </a:cubicBezTo>
                <a:cubicBezTo>
                  <a:pt x="257" y="72"/>
                  <a:pt x="257" y="72"/>
                  <a:pt x="257" y="72"/>
                </a:cubicBezTo>
                <a:cubicBezTo>
                  <a:pt x="257" y="70"/>
                  <a:pt x="257" y="69"/>
                  <a:pt x="257" y="68"/>
                </a:cubicBezTo>
                <a:cubicBezTo>
                  <a:pt x="258" y="68"/>
                  <a:pt x="258" y="67"/>
                  <a:pt x="258" y="67"/>
                </a:cubicBezTo>
                <a:cubicBezTo>
                  <a:pt x="258" y="66"/>
                  <a:pt x="258" y="66"/>
                  <a:pt x="258" y="66"/>
                </a:cubicBezTo>
                <a:cubicBezTo>
                  <a:pt x="258" y="66"/>
                  <a:pt x="258" y="66"/>
                  <a:pt x="258" y="66"/>
                </a:cubicBezTo>
                <a:cubicBezTo>
                  <a:pt x="258" y="66"/>
                  <a:pt x="258" y="66"/>
                  <a:pt x="258" y="66"/>
                </a:cubicBezTo>
                <a:cubicBezTo>
                  <a:pt x="258" y="66"/>
                  <a:pt x="258" y="66"/>
                  <a:pt x="258" y="66"/>
                </a:cubicBezTo>
                <a:cubicBezTo>
                  <a:pt x="266" y="0"/>
                  <a:pt x="266" y="0"/>
                  <a:pt x="266" y="0"/>
                </a:cubicBezTo>
                <a:cubicBezTo>
                  <a:pt x="265" y="1"/>
                  <a:pt x="265" y="2"/>
                  <a:pt x="265" y="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1"/>
          <p:cNvSpPr>
            <a:spLocks/>
          </p:cNvSpPr>
          <p:nvPr/>
        </p:nvSpPr>
        <p:spPr bwMode="auto">
          <a:xfrm>
            <a:off x="5803374" y="2857978"/>
            <a:ext cx="1112157" cy="659163"/>
          </a:xfrm>
          <a:custGeom>
            <a:avLst/>
            <a:gdLst>
              <a:gd name="T0" fmla="*/ 467 w 467"/>
              <a:gd name="T1" fmla="*/ 164 h 277"/>
              <a:gd name="T2" fmla="*/ 465 w 467"/>
              <a:gd name="T3" fmla="*/ 156 h 277"/>
              <a:gd name="T4" fmla="*/ 458 w 467"/>
              <a:gd name="T5" fmla="*/ 146 h 277"/>
              <a:gd name="T6" fmla="*/ 447 w 467"/>
              <a:gd name="T7" fmla="*/ 141 h 277"/>
              <a:gd name="T8" fmla="*/ 443 w 467"/>
              <a:gd name="T9" fmla="*/ 140 h 277"/>
              <a:gd name="T10" fmla="*/ 440 w 467"/>
              <a:gd name="T11" fmla="*/ 139 h 277"/>
              <a:gd name="T12" fmla="*/ 438 w 467"/>
              <a:gd name="T13" fmla="*/ 139 h 277"/>
              <a:gd name="T14" fmla="*/ 438 w 467"/>
              <a:gd name="T15" fmla="*/ 139 h 277"/>
              <a:gd name="T16" fmla="*/ 432 w 467"/>
              <a:gd name="T17" fmla="*/ 139 h 277"/>
              <a:gd name="T18" fmla="*/ 429 w 467"/>
              <a:gd name="T19" fmla="*/ 139 h 277"/>
              <a:gd name="T20" fmla="*/ 427 w 467"/>
              <a:gd name="T21" fmla="*/ 140 h 277"/>
              <a:gd name="T22" fmla="*/ 425 w 467"/>
              <a:gd name="T23" fmla="*/ 140 h 277"/>
              <a:gd name="T24" fmla="*/ 413 w 467"/>
              <a:gd name="T25" fmla="*/ 143 h 277"/>
              <a:gd name="T26" fmla="*/ 408 w 467"/>
              <a:gd name="T27" fmla="*/ 144 h 277"/>
              <a:gd name="T28" fmla="*/ 407 w 467"/>
              <a:gd name="T29" fmla="*/ 144 h 277"/>
              <a:gd name="T30" fmla="*/ 401 w 467"/>
              <a:gd name="T31" fmla="*/ 146 h 277"/>
              <a:gd name="T32" fmla="*/ 229 w 467"/>
              <a:gd name="T33" fmla="*/ 206 h 277"/>
              <a:gd name="T34" fmla="*/ 220 w 467"/>
              <a:gd name="T35" fmla="*/ 209 h 277"/>
              <a:gd name="T36" fmla="*/ 211 w 467"/>
              <a:gd name="T37" fmla="*/ 210 h 277"/>
              <a:gd name="T38" fmla="*/ 205 w 467"/>
              <a:gd name="T39" fmla="*/ 211 h 277"/>
              <a:gd name="T40" fmla="*/ 197 w 467"/>
              <a:gd name="T41" fmla="*/ 212 h 277"/>
              <a:gd name="T42" fmla="*/ 184 w 467"/>
              <a:gd name="T43" fmla="*/ 212 h 277"/>
              <a:gd name="T44" fmla="*/ 166 w 467"/>
              <a:gd name="T45" fmla="*/ 211 h 277"/>
              <a:gd name="T46" fmla="*/ 145 w 467"/>
              <a:gd name="T47" fmla="*/ 206 h 277"/>
              <a:gd name="T48" fmla="*/ 123 w 467"/>
              <a:gd name="T49" fmla="*/ 197 h 277"/>
              <a:gd name="T50" fmla="*/ 103 w 467"/>
              <a:gd name="T51" fmla="*/ 183 h 277"/>
              <a:gd name="T52" fmla="*/ 97 w 467"/>
              <a:gd name="T53" fmla="*/ 178 h 277"/>
              <a:gd name="T54" fmla="*/ 92 w 467"/>
              <a:gd name="T55" fmla="*/ 172 h 277"/>
              <a:gd name="T56" fmla="*/ 87 w 467"/>
              <a:gd name="T57" fmla="*/ 166 h 277"/>
              <a:gd name="T58" fmla="*/ 82 w 467"/>
              <a:gd name="T59" fmla="*/ 158 h 277"/>
              <a:gd name="T60" fmla="*/ 1 w 467"/>
              <a:gd name="T61" fmla="*/ 65 h 277"/>
              <a:gd name="T62" fmla="*/ 82 w 467"/>
              <a:gd name="T63" fmla="*/ 224 h 277"/>
              <a:gd name="T64" fmla="*/ 87 w 467"/>
              <a:gd name="T65" fmla="*/ 232 h 277"/>
              <a:gd name="T66" fmla="*/ 92 w 467"/>
              <a:gd name="T67" fmla="*/ 238 h 277"/>
              <a:gd name="T68" fmla="*/ 97 w 467"/>
              <a:gd name="T69" fmla="*/ 244 h 277"/>
              <a:gd name="T70" fmla="*/ 108 w 467"/>
              <a:gd name="T71" fmla="*/ 252 h 277"/>
              <a:gd name="T72" fmla="*/ 121 w 467"/>
              <a:gd name="T73" fmla="*/ 261 h 277"/>
              <a:gd name="T74" fmla="*/ 136 w 467"/>
              <a:gd name="T75" fmla="*/ 268 h 277"/>
              <a:gd name="T76" fmla="*/ 152 w 467"/>
              <a:gd name="T77" fmla="*/ 273 h 277"/>
              <a:gd name="T78" fmla="*/ 165 w 467"/>
              <a:gd name="T79" fmla="*/ 276 h 277"/>
              <a:gd name="T80" fmla="*/ 177 w 467"/>
              <a:gd name="T81" fmla="*/ 277 h 277"/>
              <a:gd name="T82" fmla="*/ 184 w 467"/>
              <a:gd name="T83" fmla="*/ 277 h 277"/>
              <a:gd name="T84" fmla="*/ 194 w 467"/>
              <a:gd name="T85" fmla="*/ 277 h 277"/>
              <a:gd name="T86" fmla="*/ 203 w 467"/>
              <a:gd name="T87" fmla="*/ 276 h 277"/>
              <a:gd name="T88" fmla="*/ 204 w 467"/>
              <a:gd name="T89" fmla="*/ 276 h 277"/>
              <a:gd name="T90" fmla="*/ 207 w 467"/>
              <a:gd name="T91" fmla="*/ 276 h 277"/>
              <a:gd name="T92" fmla="*/ 215 w 467"/>
              <a:gd name="T93" fmla="*/ 274 h 277"/>
              <a:gd name="T94" fmla="*/ 224 w 467"/>
              <a:gd name="T95" fmla="*/ 272 h 277"/>
              <a:gd name="T96" fmla="*/ 394 w 467"/>
              <a:gd name="T97" fmla="*/ 212 h 277"/>
              <a:gd name="T98" fmla="*/ 404 w 467"/>
              <a:gd name="T99" fmla="*/ 209 h 277"/>
              <a:gd name="T100" fmla="*/ 405 w 467"/>
              <a:gd name="T101" fmla="*/ 209 h 277"/>
              <a:gd name="T102" fmla="*/ 419 w 467"/>
              <a:gd name="T103" fmla="*/ 205 h 277"/>
              <a:gd name="T104" fmla="*/ 424 w 467"/>
              <a:gd name="T105" fmla="*/ 204 h 277"/>
              <a:gd name="T106" fmla="*/ 428 w 467"/>
              <a:gd name="T107" fmla="*/ 204 h 277"/>
              <a:gd name="T108" fmla="*/ 434 w 467"/>
              <a:gd name="T109" fmla="*/ 204 h 277"/>
              <a:gd name="T110" fmla="*/ 439 w 467"/>
              <a:gd name="T111" fmla="*/ 205 h 277"/>
              <a:gd name="T112" fmla="*/ 445 w 467"/>
              <a:gd name="T113" fmla="*/ 207 h 277"/>
              <a:gd name="T114" fmla="*/ 456 w 467"/>
              <a:gd name="T115" fmla="*/ 212 h 277"/>
              <a:gd name="T116" fmla="*/ 462 w 467"/>
              <a:gd name="T117" fmla="*/ 224 h 277"/>
              <a:gd name="T118" fmla="*/ 463 w 467"/>
              <a:gd name="T119" fmla="*/ 231 h 277"/>
              <a:gd name="T120" fmla="*/ 463 w 467"/>
              <a:gd name="T121" fmla="*/ 238 h 277"/>
              <a:gd name="T122" fmla="*/ 467 w 467"/>
              <a:gd name="T123" fmla="*/ 16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7" h="277">
                <a:moveTo>
                  <a:pt x="467" y="169"/>
                </a:moveTo>
                <a:cubicBezTo>
                  <a:pt x="467" y="168"/>
                  <a:pt x="467" y="168"/>
                  <a:pt x="467" y="168"/>
                </a:cubicBezTo>
                <a:cubicBezTo>
                  <a:pt x="467" y="167"/>
                  <a:pt x="467" y="167"/>
                  <a:pt x="467" y="167"/>
                </a:cubicBezTo>
                <a:cubicBezTo>
                  <a:pt x="467" y="166"/>
                  <a:pt x="467" y="166"/>
                  <a:pt x="467" y="166"/>
                </a:cubicBezTo>
                <a:cubicBezTo>
                  <a:pt x="467" y="165"/>
                  <a:pt x="467" y="165"/>
                  <a:pt x="467" y="165"/>
                </a:cubicBezTo>
                <a:cubicBezTo>
                  <a:pt x="467" y="164"/>
                  <a:pt x="467" y="164"/>
                  <a:pt x="467" y="164"/>
                </a:cubicBezTo>
                <a:cubicBezTo>
                  <a:pt x="467" y="163"/>
                  <a:pt x="467" y="163"/>
                  <a:pt x="467" y="163"/>
                </a:cubicBezTo>
                <a:cubicBezTo>
                  <a:pt x="467" y="163"/>
                  <a:pt x="467" y="163"/>
                  <a:pt x="467" y="163"/>
                </a:cubicBezTo>
                <a:cubicBezTo>
                  <a:pt x="466" y="162"/>
                  <a:pt x="466" y="162"/>
                  <a:pt x="466" y="162"/>
                </a:cubicBezTo>
                <a:cubicBezTo>
                  <a:pt x="466" y="161"/>
                  <a:pt x="466" y="160"/>
                  <a:pt x="466" y="159"/>
                </a:cubicBezTo>
                <a:cubicBezTo>
                  <a:pt x="466" y="158"/>
                  <a:pt x="465" y="157"/>
                  <a:pt x="465" y="157"/>
                </a:cubicBezTo>
                <a:cubicBezTo>
                  <a:pt x="465" y="157"/>
                  <a:pt x="465" y="156"/>
                  <a:pt x="465" y="156"/>
                </a:cubicBezTo>
                <a:cubicBezTo>
                  <a:pt x="465" y="155"/>
                  <a:pt x="465" y="155"/>
                  <a:pt x="465" y="155"/>
                </a:cubicBezTo>
                <a:cubicBezTo>
                  <a:pt x="464" y="153"/>
                  <a:pt x="463" y="152"/>
                  <a:pt x="462" y="151"/>
                </a:cubicBezTo>
                <a:cubicBezTo>
                  <a:pt x="462" y="150"/>
                  <a:pt x="461" y="149"/>
                  <a:pt x="461" y="149"/>
                </a:cubicBezTo>
                <a:cubicBezTo>
                  <a:pt x="461" y="148"/>
                  <a:pt x="460" y="148"/>
                  <a:pt x="460" y="147"/>
                </a:cubicBezTo>
                <a:cubicBezTo>
                  <a:pt x="459" y="147"/>
                  <a:pt x="459" y="147"/>
                  <a:pt x="459" y="147"/>
                </a:cubicBezTo>
                <a:cubicBezTo>
                  <a:pt x="458" y="146"/>
                  <a:pt x="458" y="146"/>
                  <a:pt x="458" y="146"/>
                </a:cubicBezTo>
                <a:cubicBezTo>
                  <a:pt x="458" y="145"/>
                  <a:pt x="458" y="145"/>
                  <a:pt x="458" y="145"/>
                </a:cubicBezTo>
                <a:cubicBezTo>
                  <a:pt x="457" y="144"/>
                  <a:pt x="457" y="144"/>
                  <a:pt x="457" y="144"/>
                </a:cubicBezTo>
                <a:cubicBezTo>
                  <a:pt x="456" y="144"/>
                  <a:pt x="456" y="144"/>
                  <a:pt x="456" y="144"/>
                </a:cubicBezTo>
                <a:cubicBezTo>
                  <a:pt x="455" y="144"/>
                  <a:pt x="454" y="143"/>
                  <a:pt x="453" y="143"/>
                </a:cubicBezTo>
                <a:cubicBezTo>
                  <a:pt x="452" y="143"/>
                  <a:pt x="452" y="143"/>
                  <a:pt x="452" y="143"/>
                </a:cubicBezTo>
                <a:cubicBezTo>
                  <a:pt x="450" y="142"/>
                  <a:pt x="448" y="142"/>
                  <a:pt x="447" y="141"/>
                </a:cubicBezTo>
                <a:cubicBezTo>
                  <a:pt x="446" y="141"/>
                  <a:pt x="446" y="141"/>
                  <a:pt x="446" y="141"/>
                </a:cubicBezTo>
                <a:cubicBezTo>
                  <a:pt x="446" y="141"/>
                  <a:pt x="446" y="141"/>
                  <a:pt x="446" y="141"/>
                </a:cubicBezTo>
                <a:cubicBezTo>
                  <a:pt x="446" y="141"/>
                  <a:pt x="445" y="141"/>
                  <a:pt x="444" y="140"/>
                </a:cubicBezTo>
                <a:cubicBezTo>
                  <a:pt x="444" y="140"/>
                  <a:pt x="444" y="140"/>
                  <a:pt x="444" y="140"/>
                </a:cubicBezTo>
                <a:cubicBezTo>
                  <a:pt x="444" y="140"/>
                  <a:pt x="444" y="140"/>
                  <a:pt x="444" y="140"/>
                </a:cubicBezTo>
                <a:cubicBezTo>
                  <a:pt x="444" y="140"/>
                  <a:pt x="443" y="140"/>
                  <a:pt x="443" y="140"/>
                </a:cubicBezTo>
                <a:cubicBezTo>
                  <a:pt x="442" y="140"/>
                  <a:pt x="442" y="140"/>
                  <a:pt x="442" y="140"/>
                </a:cubicBezTo>
                <a:cubicBezTo>
                  <a:pt x="442" y="140"/>
                  <a:pt x="442" y="140"/>
                  <a:pt x="441" y="140"/>
                </a:cubicBezTo>
                <a:cubicBezTo>
                  <a:pt x="441" y="140"/>
                  <a:pt x="441" y="140"/>
                  <a:pt x="441" y="140"/>
                </a:cubicBezTo>
                <a:cubicBezTo>
                  <a:pt x="441" y="140"/>
                  <a:pt x="441" y="140"/>
                  <a:pt x="441" y="140"/>
                </a:cubicBezTo>
                <a:cubicBezTo>
                  <a:pt x="441" y="139"/>
                  <a:pt x="440" y="139"/>
                  <a:pt x="440" y="139"/>
                </a:cubicBezTo>
                <a:cubicBezTo>
                  <a:pt x="440" y="139"/>
                  <a:pt x="440" y="139"/>
                  <a:pt x="440" y="139"/>
                </a:cubicBezTo>
                <a:cubicBezTo>
                  <a:pt x="439" y="139"/>
                  <a:pt x="439" y="139"/>
                  <a:pt x="439" y="139"/>
                </a:cubicBezTo>
                <a:cubicBezTo>
                  <a:pt x="439" y="139"/>
                  <a:pt x="439" y="139"/>
                  <a:pt x="439" y="139"/>
                </a:cubicBezTo>
                <a:cubicBezTo>
                  <a:pt x="439" y="139"/>
                  <a:pt x="439" y="139"/>
                  <a:pt x="439" y="139"/>
                </a:cubicBezTo>
                <a:cubicBezTo>
                  <a:pt x="439" y="139"/>
                  <a:pt x="439" y="139"/>
                  <a:pt x="439" y="139"/>
                </a:cubicBezTo>
                <a:cubicBezTo>
                  <a:pt x="438" y="139"/>
                  <a:pt x="438" y="139"/>
                  <a:pt x="438" y="139"/>
                </a:cubicBezTo>
                <a:cubicBezTo>
                  <a:pt x="438" y="139"/>
                  <a:pt x="438" y="139"/>
                  <a:pt x="438" y="139"/>
                </a:cubicBezTo>
                <a:cubicBezTo>
                  <a:pt x="438" y="139"/>
                  <a:pt x="438" y="139"/>
                  <a:pt x="438" y="139"/>
                </a:cubicBezTo>
                <a:cubicBezTo>
                  <a:pt x="438" y="139"/>
                  <a:pt x="438" y="139"/>
                  <a:pt x="438" y="139"/>
                </a:cubicBezTo>
                <a:cubicBezTo>
                  <a:pt x="438" y="139"/>
                  <a:pt x="438" y="139"/>
                  <a:pt x="438" y="139"/>
                </a:cubicBezTo>
                <a:cubicBezTo>
                  <a:pt x="438" y="139"/>
                  <a:pt x="438" y="139"/>
                  <a:pt x="438" y="139"/>
                </a:cubicBezTo>
                <a:cubicBezTo>
                  <a:pt x="438" y="139"/>
                  <a:pt x="438" y="139"/>
                  <a:pt x="438" y="139"/>
                </a:cubicBezTo>
                <a:cubicBezTo>
                  <a:pt x="438" y="139"/>
                  <a:pt x="438" y="139"/>
                  <a:pt x="438" y="139"/>
                </a:cubicBezTo>
                <a:cubicBezTo>
                  <a:pt x="437" y="139"/>
                  <a:pt x="437" y="139"/>
                  <a:pt x="437" y="139"/>
                </a:cubicBezTo>
                <a:cubicBezTo>
                  <a:pt x="436" y="139"/>
                  <a:pt x="435" y="139"/>
                  <a:pt x="434" y="139"/>
                </a:cubicBezTo>
                <a:cubicBezTo>
                  <a:pt x="433" y="139"/>
                  <a:pt x="433" y="139"/>
                  <a:pt x="433" y="139"/>
                </a:cubicBezTo>
                <a:cubicBezTo>
                  <a:pt x="433" y="139"/>
                  <a:pt x="433" y="139"/>
                  <a:pt x="433" y="139"/>
                </a:cubicBezTo>
                <a:cubicBezTo>
                  <a:pt x="433" y="139"/>
                  <a:pt x="433" y="139"/>
                  <a:pt x="433" y="139"/>
                </a:cubicBezTo>
                <a:cubicBezTo>
                  <a:pt x="432" y="139"/>
                  <a:pt x="432" y="139"/>
                  <a:pt x="432" y="139"/>
                </a:cubicBezTo>
                <a:cubicBezTo>
                  <a:pt x="431" y="139"/>
                  <a:pt x="431" y="139"/>
                  <a:pt x="431" y="139"/>
                </a:cubicBezTo>
                <a:cubicBezTo>
                  <a:pt x="430" y="139"/>
                  <a:pt x="430" y="139"/>
                  <a:pt x="430" y="139"/>
                </a:cubicBezTo>
                <a:cubicBezTo>
                  <a:pt x="430" y="139"/>
                  <a:pt x="430" y="139"/>
                  <a:pt x="430" y="139"/>
                </a:cubicBezTo>
                <a:cubicBezTo>
                  <a:pt x="430" y="139"/>
                  <a:pt x="430" y="139"/>
                  <a:pt x="430" y="139"/>
                </a:cubicBezTo>
                <a:cubicBezTo>
                  <a:pt x="429" y="139"/>
                  <a:pt x="429" y="139"/>
                  <a:pt x="429" y="139"/>
                </a:cubicBezTo>
                <a:cubicBezTo>
                  <a:pt x="429" y="139"/>
                  <a:pt x="429" y="139"/>
                  <a:pt x="429" y="139"/>
                </a:cubicBezTo>
                <a:cubicBezTo>
                  <a:pt x="429" y="139"/>
                  <a:pt x="429" y="139"/>
                  <a:pt x="429" y="139"/>
                </a:cubicBezTo>
                <a:cubicBezTo>
                  <a:pt x="428" y="139"/>
                  <a:pt x="428" y="139"/>
                  <a:pt x="428" y="139"/>
                </a:cubicBezTo>
                <a:cubicBezTo>
                  <a:pt x="428" y="139"/>
                  <a:pt x="428" y="139"/>
                  <a:pt x="428" y="139"/>
                </a:cubicBezTo>
                <a:cubicBezTo>
                  <a:pt x="428" y="139"/>
                  <a:pt x="428" y="139"/>
                  <a:pt x="428" y="139"/>
                </a:cubicBezTo>
                <a:cubicBezTo>
                  <a:pt x="428" y="140"/>
                  <a:pt x="428" y="140"/>
                  <a:pt x="428" y="140"/>
                </a:cubicBezTo>
                <a:cubicBezTo>
                  <a:pt x="427" y="140"/>
                  <a:pt x="427" y="140"/>
                  <a:pt x="427" y="140"/>
                </a:cubicBezTo>
                <a:cubicBezTo>
                  <a:pt x="427" y="140"/>
                  <a:pt x="427" y="140"/>
                  <a:pt x="427" y="140"/>
                </a:cubicBezTo>
                <a:cubicBezTo>
                  <a:pt x="427" y="140"/>
                  <a:pt x="427" y="140"/>
                  <a:pt x="427" y="140"/>
                </a:cubicBezTo>
                <a:cubicBezTo>
                  <a:pt x="427" y="140"/>
                  <a:pt x="427" y="140"/>
                  <a:pt x="427" y="140"/>
                </a:cubicBezTo>
                <a:cubicBezTo>
                  <a:pt x="426" y="140"/>
                  <a:pt x="426" y="140"/>
                  <a:pt x="426" y="140"/>
                </a:cubicBezTo>
                <a:cubicBezTo>
                  <a:pt x="426" y="140"/>
                  <a:pt x="426" y="140"/>
                  <a:pt x="426" y="140"/>
                </a:cubicBezTo>
                <a:cubicBezTo>
                  <a:pt x="426" y="140"/>
                  <a:pt x="425" y="140"/>
                  <a:pt x="425" y="140"/>
                </a:cubicBezTo>
                <a:cubicBezTo>
                  <a:pt x="424" y="140"/>
                  <a:pt x="424" y="140"/>
                  <a:pt x="424" y="140"/>
                </a:cubicBezTo>
                <a:cubicBezTo>
                  <a:pt x="423" y="140"/>
                  <a:pt x="423" y="140"/>
                  <a:pt x="423" y="140"/>
                </a:cubicBezTo>
                <a:cubicBezTo>
                  <a:pt x="422" y="140"/>
                  <a:pt x="422" y="140"/>
                  <a:pt x="422" y="140"/>
                </a:cubicBezTo>
                <a:cubicBezTo>
                  <a:pt x="420" y="141"/>
                  <a:pt x="419" y="141"/>
                  <a:pt x="418" y="141"/>
                </a:cubicBezTo>
                <a:cubicBezTo>
                  <a:pt x="417" y="142"/>
                  <a:pt x="416" y="142"/>
                  <a:pt x="415" y="142"/>
                </a:cubicBezTo>
                <a:cubicBezTo>
                  <a:pt x="414" y="142"/>
                  <a:pt x="413" y="142"/>
                  <a:pt x="413" y="143"/>
                </a:cubicBezTo>
                <a:cubicBezTo>
                  <a:pt x="412" y="143"/>
                  <a:pt x="412" y="143"/>
                  <a:pt x="412" y="143"/>
                </a:cubicBezTo>
                <a:cubicBezTo>
                  <a:pt x="412" y="143"/>
                  <a:pt x="411" y="143"/>
                  <a:pt x="410" y="143"/>
                </a:cubicBezTo>
                <a:cubicBezTo>
                  <a:pt x="410" y="143"/>
                  <a:pt x="410" y="143"/>
                  <a:pt x="410" y="143"/>
                </a:cubicBezTo>
                <a:cubicBezTo>
                  <a:pt x="409" y="143"/>
                  <a:pt x="409" y="143"/>
                  <a:pt x="409" y="143"/>
                </a:cubicBezTo>
                <a:cubicBezTo>
                  <a:pt x="409" y="144"/>
                  <a:pt x="409" y="144"/>
                  <a:pt x="409" y="144"/>
                </a:cubicBezTo>
                <a:cubicBezTo>
                  <a:pt x="408" y="144"/>
                  <a:pt x="408" y="144"/>
                  <a:pt x="408" y="144"/>
                </a:cubicBezTo>
                <a:cubicBezTo>
                  <a:pt x="408" y="144"/>
                  <a:pt x="408" y="144"/>
                  <a:pt x="408" y="144"/>
                </a:cubicBezTo>
                <a:cubicBezTo>
                  <a:pt x="408" y="144"/>
                  <a:pt x="408" y="144"/>
                  <a:pt x="408" y="144"/>
                </a:cubicBezTo>
                <a:cubicBezTo>
                  <a:pt x="408" y="144"/>
                  <a:pt x="408" y="144"/>
                  <a:pt x="408" y="144"/>
                </a:cubicBezTo>
                <a:cubicBezTo>
                  <a:pt x="408" y="144"/>
                  <a:pt x="408" y="144"/>
                  <a:pt x="408" y="144"/>
                </a:cubicBezTo>
                <a:cubicBezTo>
                  <a:pt x="407" y="144"/>
                  <a:pt x="407" y="144"/>
                  <a:pt x="407" y="144"/>
                </a:cubicBezTo>
                <a:cubicBezTo>
                  <a:pt x="407" y="144"/>
                  <a:pt x="407" y="144"/>
                  <a:pt x="407" y="144"/>
                </a:cubicBezTo>
                <a:cubicBezTo>
                  <a:pt x="407" y="144"/>
                  <a:pt x="407" y="144"/>
                  <a:pt x="407" y="144"/>
                </a:cubicBezTo>
                <a:cubicBezTo>
                  <a:pt x="407" y="144"/>
                  <a:pt x="407" y="144"/>
                  <a:pt x="407" y="144"/>
                </a:cubicBezTo>
                <a:cubicBezTo>
                  <a:pt x="407" y="144"/>
                  <a:pt x="407" y="144"/>
                  <a:pt x="407" y="144"/>
                </a:cubicBezTo>
                <a:cubicBezTo>
                  <a:pt x="407" y="144"/>
                  <a:pt x="407" y="144"/>
                  <a:pt x="407" y="144"/>
                </a:cubicBezTo>
                <a:cubicBezTo>
                  <a:pt x="406" y="144"/>
                  <a:pt x="405" y="145"/>
                  <a:pt x="404" y="145"/>
                </a:cubicBezTo>
                <a:cubicBezTo>
                  <a:pt x="403" y="145"/>
                  <a:pt x="402" y="146"/>
                  <a:pt x="401" y="146"/>
                </a:cubicBezTo>
                <a:cubicBezTo>
                  <a:pt x="400" y="146"/>
                  <a:pt x="400" y="146"/>
                  <a:pt x="399" y="147"/>
                </a:cubicBezTo>
                <a:cubicBezTo>
                  <a:pt x="398" y="147"/>
                  <a:pt x="398" y="147"/>
                  <a:pt x="397" y="147"/>
                </a:cubicBezTo>
                <a:cubicBezTo>
                  <a:pt x="234" y="205"/>
                  <a:pt x="234" y="205"/>
                  <a:pt x="234" y="205"/>
                </a:cubicBezTo>
                <a:cubicBezTo>
                  <a:pt x="233" y="205"/>
                  <a:pt x="233" y="205"/>
                  <a:pt x="232" y="205"/>
                </a:cubicBezTo>
                <a:cubicBezTo>
                  <a:pt x="232" y="205"/>
                  <a:pt x="231" y="206"/>
                  <a:pt x="231" y="206"/>
                </a:cubicBezTo>
                <a:cubicBezTo>
                  <a:pt x="230" y="206"/>
                  <a:pt x="230" y="206"/>
                  <a:pt x="229" y="206"/>
                </a:cubicBezTo>
                <a:cubicBezTo>
                  <a:pt x="229" y="206"/>
                  <a:pt x="228" y="206"/>
                  <a:pt x="228" y="207"/>
                </a:cubicBezTo>
                <a:cubicBezTo>
                  <a:pt x="227" y="207"/>
                  <a:pt x="226" y="207"/>
                  <a:pt x="226" y="207"/>
                </a:cubicBezTo>
                <a:cubicBezTo>
                  <a:pt x="225" y="207"/>
                  <a:pt x="225" y="207"/>
                  <a:pt x="224" y="208"/>
                </a:cubicBezTo>
                <a:cubicBezTo>
                  <a:pt x="224" y="208"/>
                  <a:pt x="223" y="208"/>
                  <a:pt x="223" y="208"/>
                </a:cubicBezTo>
                <a:cubicBezTo>
                  <a:pt x="223" y="208"/>
                  <a:pt x="222" y="208"/>
                  <a:pt x="222" y="208"/>
                </a:cubicBezTo>
                <a:cubicBezTo>
                  <a:pt x="221" y="208"/>
                  <a:pt x="220" y="209"/>
                  <a:pt x="220" y="209"/>
                </a:cubicBezTo>
                <a:cubicBezTo>
                  <a:pt x="219" y="209"/>
                  <a:pt x="219" y="209"/>
                  <a:pt x="218" y="209"/>
                </a:cubicBezTo>
                <a:cubicBezTo>
                  <a:pt x="218" y="209"/>
                  <a:pt x="217" y="209"/>
                  <a:pt x="217" y="209"/>
                </a:cubicBezTo>
                <a:cubicBezTo>
                  <a:pt x="216" y="210"/>
                  <a:pt x="216" y="210"/>
                  <a:pt x="216" y="210"/>
                </a:cubicBezTo>
                <a:cubicBezTo>
                  <a:pt x="215" y="210"/>
                  <a:pt x="214" y="210"/>
                  <a:pt x="214" y="210"/>
                </a:cubicBezTo>
                <a:cubicBezTo>
                  <a:pt x="213" y="210"/>
                  <a:pt x="213" y="210"/>
                  <a:pt x="212" y="210"/>
                </a:cubicBezTo>
                <a:cubicBezTo>
                  <a:pt x="212" y="210"/>
                  <a:pt x="211" y="210"/>
                  <a:pt x="211" y="210"/>
                </a:cubicBezTo>
                <a:cubicBezTo>
                  <a:pt x="211" y="211"/>
                  <a:pt x="210" y="211"/>
                  <a:pt x="210" y="211"/>
                </a:cubicBezTo>
                <a:cubicBezTo>
                  <a:pt x="209" y="211"/>
                  <a:pt x="208" y="211"/>
                  <a:pt x="208" y="211"/>
                </a:cubicBezTo>
                <a:cubicBezTo>
                  <a:pt x="207" y="211"/>
                  <a:pt x="207" y="211"/>
                  <a:pt x="207" y="211"/>
                </a:cubicBezTo>
                <a:cubicBezTo>
                  <a:pt x="207" y="211"/>
                  <a:pt x="207" y="211"/>
                  <a:pt x="207" y="211"/>
                </a:cubicBezTo>
                <a:cubicBezTo>
                  <a:pt x="206" y="211"/>
                  <a:pt x="206" y="211"/>
                  <a:pt x="206" y="211"/>
                </a:cubicBezTo>
                <a:cubicBezTo>
                  <a:pt x="205" y="211"/>
                  <a:pt x="205" y="211"/>
                  <a:pt x="205" y="211"/>
                </a:cubicBezTo>
                <a:cubicBezTo>
                  <a:pt x="205" y="211"/>
                  <a:pt x="205" y="211"/>
                  <a:pt x="205" y="211"/>
                </a:cubicBezTo>
                <a:cubicBezTo>
                  <a:pt x="204" y="212"/>
                  <a:pt x="204" y="212"/>
                  <a:pt x="204" y="212"/>
                </a:cubicBezTo>
                <a:cubicBezTo>
                  <a:pt x="203" y="212"/>
                  <a:pt x="202" y="212"/>
                  <a:pt x="202" y="212"/>
                </a:cubicBezTo>
                <a:cubicBezTo>
                  <a:pt x="201" y="212"/>
                  <a:pt x="200" y="212"/>
                  <a:pt x="200" y="212"/>
                </a:cubicBezTo>
                <a:cubicBezTo>
                  <a:pt x="199" y="212"/>
                  <a:pt x="199" y="212"/>
                  <a:pt x="199" y="212"/>
                </a:cubicBezTo>
                <a:cubicBezTo>
                  <a:pt x="198" y="212"/>
                  <a:pt x="198" y="212"/>
                  <a:pt x="197" y="212"/>
                </a:cubicBezTo>
                <a:cubicBezTo>
                  <a:pt x="197" y="212"/>
                  <a:pt x="196" y="212"/>
                  <a:pt x="195" y="212"/>
                </a:cubicBezTo>
                <a:cubicBezTo>
                  <a:pt x="195" y="212"/>
                  <a:pt x="194" y="212"/>
                  <a:pt x="194" y="212"/>
                </a:cubicBezTo>
                <a:cubicBezTo>
                  <a:pt x="193" y="212"/>
                  <a:pt x="192" y="212"/>
                  <a:pt x="192" y="212"/>
                </a:cubicBezTo>
                <a:cubicBezTo>
                  <a:pt x="191" y="212"/>
                  <a:pt x="191" y="212"/>
                  <a:pt x="191" y="212"/>
                </a:cubicBezTo>
                <a:cubicBezTo>
                  <a:pt x="188" y="212"/>
                  <a:pt x="186" y="212"/>
                  <a:pt x="184" y="212"/>
                </a:cubicBezTo>
                <a:cubicBezTo>
                  <a:pt x="184" y="212"/>
                  <a:pt x="184" y="212"/>
                  <a:pt x="184" y="212"/>
                </a:cubicBezTo>
                <a:cubicBezTo>
                  <a:pt x="183" y="212"/>
                  <a:pt x="182" y="212"/>
                  <a:pt x="181" y="212"/>
                </a:cubicBezTo>
                <a:cubicBezTo>
                  <a:pt x="180" y="212"/>
                  <a:pt x="179" y="212"/>
                  <a:pt x="178" y="212"/>
                </a:cubicBezTo>
                <a:cubicBezTo>
                  <a:pt x="177" y="212"/>
                  <a:pt x="176" y="212"/>
                  <a:pt x="175" y="212"/>
                </a:cubicBezTo>
                <a:cubicBezTo>
                  <a:pt x="174" y="212"/>
                  <a:pt x="173" y="212"/>
                  <a:pt x="172" y="212"/>
                </a:cubicBezTo>
                <a:cubicBezTo>
                  <a:pt x="171" y="211"/>
                  <a:pt x="170" y="211"/>
                  <a:pt x="168" y="211"/>
                </a:cubicBezTo>
                <a:cubicBezTo>
                  <a:pt x="167" y="211"/>
                  <a:pt x="167" y="211"/>
                  <a:pt x="166" y="211"/>
                </a:cubicBezTo>
                <a:cubicBezTo>
                  <a:pt x="165" y="211"/>
                  <a:pt x="163" y="210"/>
                  <a:pt x="162" y="210"/>
                </a:cubicBezTo>
                <a:cubicBezTo>
                  <a:pt x="161" y="210"/>
                  <a:pt x="161" y="210"/>
                  <a:pt x="160" y="210"/>
                </a:cubicBezTo>
                <a:cubicBezTo>
                  <a:pt x="159" y="210"/>
                  <a:pt x="159" y="210"/>
                  <a:pt x="159" y="210"/>
                </a:cubicBezTo>
                <a:cubicBezTo>
                  <a:pt x="157" y="209"/>
                  <a:pt x="155" y="209"/>
                  <a:pt x="153" y="208"/>
                </a:cubicBezTo>
                <a:cubicBezTo>
                  <a:pt x="152" y="208"/>
                  <a:pt x="151" y="208"/>
                  <a:pt x="150" y="208"/>
                </a:cubicBezTo>
                <a:cubicBezTo>
                  <a:pt x="149" y="207"/>
                  <a:pt x="147" y="207"/>
                  <a:pt x="145" y="206"/>
                </a:cubicBezTo>
                <a:cubicBezTo>
                  <a:pt x="144" y="206"/>
                  <a:pt x="144" y="206"/>
                  <a:pt x="143" y="206"/>
                </a:cubicBezTo>
                <a:cubicBezTo>
                  <a:pt x="141" y="205"/>
                  <a:pt x="139" y="204"/>
                  <a:pt x="136" y="203"/>
                </a:cubicBezTo>
                <a:cubicBezTo>
                  <a:pt x="136" y="203"/>
                  <a:pt x="136" y="203"/>
                  <a:pt x="135" y="203"/>
                </a:cubicBezTo>
                <a:cubicBezTo>
                  <a:pt x="133" y="202"/>
                  <a:pt x="132" y="201"/>
                  <a:pt x="130" y="200"/>
                </a:cubicBezTo>
                <a:cubicBezTo>
                  <a:pt x="129" y="200"/>
                  <a:pt x="128" y="200"/>
                  <a:pt x="128" y="199"/>
                </a:cubicBezTo>
                <a:cubicBezTo>
                  <a:pt x="126" y="199"/>
                  <a:pt x="124" y="198"/>
                  <a:pt x="123" y="197"/>
                </a:cubicBezTo>
                <a:cubicBezTo>
                  <a:pt x="122" y="197"/>
                  <a:pt x="122" y="196"/>
                  <a:pt x="121" y="196"/>
                </a:cubicBezTo>
                <a:cubicBezTo>
                  <a:pt x="119" y="195"/>
                  <a:pt x="117" y="194"/>
                  <a:pt x="115" y="193"/>
                </a:cubicBezTo>
                <a:cubicBezTo>
                  <a:pt x="115" y="192"/>
                  <a:pt x="114" y="192"/>
                  <a:pt x="114" y="192"/>
                </a:cubicBezTo>
                <a:cubicBezTo>
                  <a:pt x="112" y="191"/>
                  <a:pt x="111" y="190"/>
                  <a:pt x="110" y="189"/>
                </a:cubicBezTo>
                <a:cubicBezTo>
                  <a:pt x="109" y="188"/>
                  <a:pt x="108" y="188"/>
                  <a:pt x="108" y="187"/>
                </a:cubicBezTo>
                <a:cubicBezTo>
                  <a:pt x="106" y="186"/>
                  <a:pt x="104" y="185"/>
                  <a:pt x="103" y="183"/>
                </a:cubicBezTo>
                <a:cubicBezTo>
                  <a:pt x="102" y="183"/>
                  <a:pt x="102" y="183"/>
                  <a:pt x="101" y="182"/>
                </a:cubicBezTo>
                <a:cubicBezTo>
                  <a:pt x="101" y="181"/>
                  <a:pt x="101" y="181"/>
                  <a:pt x="101" y="181"/>
                </a:cubicBezTo>
                <a:cubicBezTo>
                  <a:pt x="100" y="181"/>
                  <a:pt x="100" y="181"/>
                  <a:pt x="100" y="181"/>
                </a:cubicBezTo>
                <a:cubicBezTo>
                  <a:pt x="99" y="180"/>
                  <a:pt x="99" y="180"/>
                  <a:pt x="99" y="180"/>
                </a:cubicBezTo>
                <a:cubicBezTo>
                  <a:pt x="98" y="179"/>
                  <a:pt x="98" y="179"/>
                  <a:pt x="98" y="179"/>
                </a:cubicBezTo>
                <a:cubicBezTo>
                  <a:pt x="97" y="178"/>
                  <a:pt x="97" y="178"/>
                  <a:pt x="97" y="178"/>
                </a:cubicBezTo>
                <a:cubicBezTo>
                  <a:pt x="96" y="177"/>
                  <a:pt x="96" y="177"/>
                  <a:pt x="96" y="177"/>
                </a:cubicBezTo>
                <a:cubicBezTo>
                  <a:pt x="95" y="176"/>
                  <a:pt x="95" y="176"/>
                  <a:pt x="95" y="176"/>
                </a:cubicBezTo>
                <a:cubicBezTo>
                  <a:pt x="95" y="176"/>
                  <a:pt x="94" y="175"/>
                  <a:pt x="94" y="175"/>
                </a:cubicBezTo>
                <a:cubicBezTo>
                  <a:pt x="94" y="174"/>
                  <a:pt x="93" y="174"/>
                  <a:pt x="93" y="174"/>
                </a:cubicBezTo>
                <a:cubicBezTo>
                  <a:pt x="92" y="173"/>
                  <a:pt x="92" y="173"/>
                  <a:pt x="92" y="173"/>
                </a:cubicBezTo>
                <a:cubicBezTo>
                  <a:pt x="92" y="172"/>
                  <a:pt x="92" y="172"/>
                  <a:pt x="92" y="172"/>
                </a:cubicBezTo>
                <a:cubicBezTo>
                  <a:pt x="91" y="172"/>
                  <a:pt x="91" y="171"/>
                  <a:pt x="91" y="171"/>
                </a:cubicBezTo>
                <a:cubicBezTo>
                  <a:pt x="90" y="171"/>
                  <a:pt x="90" y="170"/>
                  <a:pt x="90" y="170"/>
                </a:cubicBezTo>
                <a:cubicBezTo>
                  <a:pt x="89" y="169"/>
                  <a:pt x="89" y="169"/>
                  <a:pt x="89" y="169"/>
                </a:cubicBezTo>
                <a:cubicBezTo>
                  <a:pt x="88" y="168"/>
                  <a:pt x="88" y="168"/>
                  <a:pt x="88" y="168"/>
                </a:cubicBezTo>
                <a:cubicBezTo>
                  <a:pt x="88" y="168"/>
                  <a:pt x="88" y="167"/>
                  <a:pt x="87" y="167"/>
                </a:cubicBezTo>
                <a:cubicBezTo>
                  <a:pt x="87" y="166"/>
                  <a:pt x="87" y="166"/>
                  <a:pt x="87" y="166"/>
                </a:cubicBezTo>
                <a:cubicBezTo>
                  <a:pt x="86" y="165"/>
                  <a:pt x="86" y="165"/>
                  <a:pt x="86" y="165"/>
                </a:cubicBezTo>
                <a:cubicBezTo>
                  <a:pt x="85" y="164"/>
                  <a:pt x="85" y="164"/>
                  <a:pt x="85" y="164"/>
                </a:cubicBezTo>
                <a:cubicBezTo>
                  <a:pt x="85" y="163"/>
                  <a:pt x="85" y="163"/>
                  <a:pt x="84" y="162"/>
                </a:cubicBezTo>
                <a:cubicBezTo>
                  <a:pt x="84" y="162"/>
                  <a:pt x="84" y="161"/>
                  <a:pt x="83" y="161"/>
                </a:cubicBezTo>
                <a:cubicBezTo>
                  <a:pt x="83" y="160"/>
                  <a:pt x="83" y="160"/>
                  <a:pt x="82" y="159"/>
                </a:cubicBezTo>
                <a:cubicBezTo>
                  <a:pt x="82" y="159"/>
                  <a:pt x="82" y="159"/>
                  <a:pt x="82" y="158"/>
                </a:cubicBezTo>
                <a:cubicBezTo>
                  <a:pt x="10" y="30"/>
                  <a:pt x="10" y="30"/>
                  <a:pt x="10" y="30"/>
                </a:cubicBezTo>
                <a:cubicBezTo>
                  <a:pt x="8" y="27"/>
                  <a:pt x="7" y="24"/>
                  <a:pt x="6" y="21"/>
                </a:cubicBezTo>
                <a:cubicBezTo>
                  <a:pt x="4" y="18"/>
                  <a:pt x="3" y="15"/>
                  <a:pt x="2" y="13"/>
                </a:cubicBezTo>
                <a:cubicBezTo>
                  <a:pt x="2" y="10"/>
                  <a:pt x="1" y="8"/>
                  <a:pt x="1" y="6"/>
                </a:cubicBezTo>
                <a:cubicBezTo>
                  <a:pt x="0" y="4"/>
                  <a:pt x="0" y="2"/>
                  <a:pt x="0" y="0"/>
                </a:cubicBezTo>
                <a:cubicBezTo>
                  <a:pt x="0" y="22"/>
                  <a:pt x="0" y="44"/>
                  <a:pt x="1" y="65"/>
                </a:cubicBezTo>
                <a:cubicBezTo>
                  <a:pt x="1" y="67"/>
                  <a:pt x="1" y="69"/>
                  <a:pt x="1" y="72"/>
                </a:cubicBezTo>
                <a:cubicBezTo>
                  <a:pt x="2" y="74"/>
                  <a:pt x="2" y="76"/>
                  <a:pt x="3" y="79"/>
                </a:cubicBezTo>
                <a:cubicBezTo>
                  <a:pt x="4" y="81"/>
                  <a:pt x="5" y="84"/>
                  <a:pt x="6" y="86"/>
                </a:cubicBezTo>
                <a:cubicBezTo>
                  <a:pt x="7" y="89"/>
                  <a:pt x="9" y="92"/>
                  <a:pt x="11" y="95"/>
                </a:cubicBezTo>
                <a:cubicBezTo>
                  <a:pt x="82" y="223"/>
                  <a:pt x="82" y="223"/>
                  <a:pt x="82" y="223"/>
                </a:cubicBezTo>
                <a:cubicBezTo>
                  <a:pt x="82" y="224"/>
                  <a:pt x="82" y="224"/>
                  <a:pt x="82" y="224"/>
                </a:cubicBezTo>
                <a:cubicBezTo>
                  <a:pt x="83" y="225"/>
                  <a:pt x="83" y="225"/>
                  <a:pt x="83" y="226"/>
                </a:cubicBezTo>
                <a:cubicBezTo>
                  <a:pt x="83" y="226"/>
                  <a:pt x="84" y="227"/>
                  <a:pt x="84" y="227"/>
                </a:cubicBezTo>
                <a:cubicBezTo>
                  <a:pt x="84" y="228"/>
                  <a:pt x="85" y="228"/>
                  <a:pt x="85" y="229"/>
                </a:cubicBezTo>
                <a:cubicBezTo>
                  <a:pt x="86" y="230"/>
                  <a:pt x="86" y="230"/>
                  <a:pt x="86" y="230"/>
                </a:cubicBezTo>
                <a:cubicBezTo>
                  <a:pt x="86" y="231"/>
                  <a:pt x="86" y="231"/>
                  <a:pt x="86" y="231"/>
                </a:cubicBezTo>
                <a:cubicBezTo>
                  <a:pt x="87" y="231"/>
                  <a:pt x="87" y="231"/>
                  <a:pt x="87" y="232"/>
                </a:cubicBezTo>
                <a:cubicBezTo>
                  <a:pt x="87" y="232"/>
                  <a:pt x="88" y="233"/>
                  <a:pt x="88" y="233"/>
                </a:cubicBezTo>
                <a:cubicBezTo>
                  <a:pt x="89" y="234"/>
                  <a:pt x="89" y="234"/>
                  <a:pt x="89" y="234"/>
                </a:cubicBezTo>
                <a:cubicBezTo>
                  <a:pt x="89" y="235"/>
                  <a:pt x="89" y="235"/>
                  <a:pt x="89" y="235"/>
                </a:cubicBezTo>
                <a:cubicBezTo>
                  <a:pt x="90" y="235"/>
                  <a:pt x="90" y="236"/>
                  <a:pt x="90" y="236"/>
                </a:cubicBezTo>
                <a:cubicBezTo>
                  <a:pt x="91" y="236"/>
                  <a:pt x="91" y="237"/>
                  <a:pt x="91" y="237"/>
                </a:cubicBezTo>
                <a:cubicBezTo>
                  <a:pt x="92" y="238"/>
                  <a:pt x="92" y="238"/>
                  <a:pt x="92" y="238"/>
                </a:cubicBezTo>
                <a:cubicBezTo>
                  <a:pt x="93" y="239"/>
                  <a:pt x="93" y="239"/>
                  <a:pt x="93" y="239"/>
                </a:cubicBezTo>
                <a:cubicBezTo>
                  <a:pt x="93" y="239"/>
                  <a:pt x="93" y="239"/>
                  <a:pt x="94" y="240"/>
                </a:cubicBezTo>
                <a:cubicBezTo>
                  <a:pt x="94" y="240"/>
                  <a:pt x="94" y="241"/>
                  <a:pt x="95" y="241"/>
                </a:cubicBezTo>
                <a:cubicBezTo>
                  <a:pt x="96" y="242"/>
                  <a:pt x="96" y="242"/>
                  <a:pt x="96" y="242"/>
                </a:cubicBezTo>
                <a:cubicBezTo>
                  <a:pt x="96" y="243"/>
                  <a:pt x="96" y="243"/>
                  <a:pt x="96" y="243"/>
                </a:cubicBezTo>
                <a:cubicBezTo>
                  <a:pt x="97" y="244"/>
                  <a:pt x="97" y="244"/>
                  <a:pt x="97" y="244"/>
                </a:cubicBezTo>
                <a:cubicBezTo>
                  <a:pt x="98" y="244"/>
                  <a:pt x="98" y="244"/>
                  <a:pt x="98" y="245"/>
                </a:cubicBezTo>
                <a:cubicBezTo>
                  <a:pt x="99" y="246"/>
                  <a:pt x="99" y="246"/>
                  <a:pt x="99" y="246"/>
                </a:cubicBezTo>
                <a:cubicBezTo>
                  <a:pt x="100" y="246"/>
                  <a:pt x="100" y="246"/>
                  <a:pt x="100" y="246"/>
                </a:cubicBezTo>
                <a:cubicBezTo>
                  <a:pt x="101" y="247"/>
                  <a:pt x="101" y="247"/>
                  <a:pt x="101" y="247"/>
                </a:cubicBezTo>
                <a:cubicBezTo>
                  <a:pt x="101" y="248"/>
                  <a:pt x="102" y="248"/>
                  <a:pt x="102" y="248"/>
                </a:cubicBezTo>
                <a:cubicBezTo>
                  <a:pt x="104" y="250"/>
                  <a:pt x="106" y="251"/>
                  <a:pt x="108" y="252"/>
                </a:cubicBezTo>
                <a:cubicBezTo>
                  <a:pt x="108" y="253"/>
                  <a:pt x="109" y="253"/>
                  <a:pt x="109" y="254"/>
                </a:cubicBezTo>
                <a:cubicBezTo>
                  <a:pt x="111" y="255"/>
                  <a:pt x="112" y="256"/>
                  <a:pt x="113" y="257"/>
                </a:cubicBezTo>
                <a:cubicBezTo>
                  <a:pt x="114" y="257"/>
                  <a:pt x="114" y="257"/>
                  <a:pt x="114" y="257"/>
                </a:cubicBezTo>
                <a:cubicBezTo>
                  <a:pt x="115" y="258"/>
                  <a:pt x="115" y="258"/>
                  <a:pt x="115" y="258"/>
                </a:cubicBezTo>
                <a:cubicBezTo>
                  <a:pt x="117" y="259"/>
                  <a:pt x="119" y="260"/>
                  <a:pt x="121" y="261"/>
                </a:cubicBezTo>
                <a:cubicBezTo>
                  <a:pt x="121" y="261"/>
                  <a:pt x="121" y="261"/>
                  <a:pt x="121" y="261"/>
                </a:cubicBezTo>
                <a:cubicBezTo>
                  <a:pt x="122" y="262"/>
                  <a:pt x="122" y="262"/>
                  <a:pt x="122" y="262"/>
                </a:cubicBezTo>
                <a:cubicBezTo>
                  <a:pt x="124" y="263"/>
                  <a:pt x="125" y="263"/>
                  <a:pt x="127" y="264"/>
                </a:cubicBezTo>
                <a:cubicBezTo>
                  <a:pt x="128" y="265"/>
                  <a:pt x="128" y="265"/>
                  <a:pt x="128" y="265"/>
                </a:cubicBezTo>
                <a:cubicBezTo>
                  <a:pt x="129" y="265"/>
                  <a:pt x="129" y="265"/>
                  <a:pt x="129" y="265"/>
                </a:cubicBezTo>
                <a:cubicBezTo>
                  <a:pt x="131" y="266"/>
                  <a:pt x="133" y="267"/>
                  <a:pt x="134" y="267"/>
                </a:cubicBezTo>
                <a:cubicBezTo>
                  <a:pt x="135" y="268"/>
                  <a:pt x="135" y="268"/>
                  <a:pt x="136" y="268"/>
                </a:cubicBezTo>
                <a:cubicBezTo>
                  <a:pt x="138" y="269"/>
                  <a:pt x="140" y="269"/>
                  <a:pt x="142" y="270"/>
                </a:cubicBezTo>
                <a:cubicBezTo>
                  <a:pt x="143" y="270"/>
                  <a:pt x="143" y="270"/>
                  <a:pt x="143" y="270"/>
                </a:cubicBezTo>
                <a:cubicBezTo>
                  <a:pt x="143" y="271"/>
                  <a:pt x="143" y="271"/>
                  <a:pt x="143" y="271"/>
                </a:cubicBezTo>
                <a:cubicBezTo>
                  <a:pt x="143" y="271"/>
                  <a:pt x="144" y="271"/>
                  <a:pt x="144" y="271"/>
                </a:cubicBezTo>
                <a:cubicBezTo>
                  <a:pt x="146" y="271"/>
                  <a:pt x="148" y="272"/>
                  <a:pt x="150" y="272"/>
                </a:cubicBezTo>
                <a:cubicBezTo>
                  <a:pt x="150" y="273"/>
                  <a:pt x="151" y="273"/>
                  <a:pt x="152" y="273"/>
                </a:cubicBezTo>
                <a:cubicBezTo>
                  <a:pt x="154" y="274"/>
                  <a:pt x="156" y="274"/>
                  <a:pt x="158" y="275"/>
                </a:cubicBezTo>
                <a:cubicBezTo>
                  <a:pt x="159" y="275"/>
                  <a:pt x="159" y="275"/>
                  <a:pt x="159" y="275"/>
                </a:cubicBezTo>
                <a:cubicBezTo>
                  <a:pt x="159" y="275"/>
                  <a:pt x="159" y="275"/>
                  <a:pt x="159" y="275"/>
                </a:cubicBezTo>
                <a:cubicBezTo>
                  <a:pt x="160" y="275"/>
                  <a:pt x="161" y="275"/>
                  <a:pt x="161" y="275"/>
                </a:cubicBezTo>
                <a:cubicBezTo>
                  <a:pt x="162" y="275"/>
                  <a:pt x="164" y="276"/>
                  <a:pt x="165" y="276"/>
                </a:cubicBezTo>
                <a:cubicBezTo>
                  <a:pt x="165" y="276"/>
                  <a:pt x="165" y="276"/>
                  <a:pt x="165" y="276"/>
                </a:cubicBezTo>
                <a:cubicBezTo>
                  <a:pt x="165" y="276"/>
                  <a:pt x="165" y="276"/>
                  <a:pt x="165" y="276"/>
                </a:cubicBezTo>
                <a:cubicBezTo>
                  <a:pt x="166" y="276"/>
                  <a:pt x="167" y="276"/>
                  <a:pt x="168" y="276"/>
                </a:cubicBezTo>
                <a:cubicBezTo>
                  <a:pt x="169" y="276"/>
                  <a:pt x="170" y="276"/>
                  <a:pt x="171" y="276"/>
                </a:cubicBezTo>
                <a:cubicBezTo>
                  <a:pt x="171" y="276"/>
                  <a:pt x="171" y="276"/>
                  <a:pt x="171" y="276"/>
                </a:cubicBezTo>
                <a:cubicBezTo>
                  <a:pt x="172" y="277"/>
                  <a:pt x="173" y="277"/>
                  <a:pt x="174" y="277"/>
                </a:cubicBezTo>
                <a:cubicBezTo>
                  <a:pt x="175" y="277"/>
                  <a:pt x="176" y="277"/>
                  <a:pt x="177" y="277"/>
                </a:cubicBezTo>
                <a:cubicBezTo>
                  <a:pt x="177" y="277"/>
                  <a:pt x="177" y="277"/>
                  <a:pt x="177" y="277"/>
                </a:cubicBezTo>
                <a:cubicBezTo>
                  <a:pt x="178" y="277"/>
                  <a:pt x="179" y="277"/>
                  <a:pt x="180" y="277"/>
                </a:cubicBezTo>
                <a:cubicBezTo>
                  <a:pt x="181" y="277"/>
                  <a:pt x="182" y="277"/>
                  <a:pt x="183" y="277"/>
                </a:cubicBezTo>
                <a:cubicBezTo>
                  <a:pt x="183" y="277"/>
                  <a:pt x="183" y="277"/>
                  <a:pt x="183" y="277"/>
                </a:cubicBezTo>
                <a:cubicBezTo>
                  <a:pt x="183" y="277"/>
                  <a:pt x="183" y="277"/>
                  <a:pt x="183" y="277"/>
                </a:cubicBezTo>
                <a:cubicBezTo>
                  <a:pt x="184" y="277"/>
                  <a:pt x="184" y="277"/>
                  <a:pt x="184" y="277"/>
                </a:cubicBezTo>
                <a:cubicBezTo>
                  <a:pt x="185" y="277"/>
                  <a:pt x="185" y="277"/>
                  <a:pt x="186" y="277"/>
                </a:cubicBezTo>
                <a:cubicBezTo>
                  <a:pt x="187" y="277"/>
                  <a:pt x="187" y="277"/>
                  <a:pt x="188" y="277"/>
                </a:cubicBezTo>
                <a:cubicBezTo>
                  <a:pt x="188" y="277"/>
                  <a:pt x="189" y="277"/>
                  <a:pt x="189" y="277"/>
                </a:cubicBezTo>
                <a:cubicBezTo>
                  <a:pt x="190" y="277"/>
                  <a:pt x="190" y="277"/>
                  <a:pt x="191" y="277"/>
                </a:cubicBezTo>
                <a:cubicBezTo>
                  <a:pt x="191" y="277"/>
                  <a:pt x="192" y="277"/>
                  <a:pt x="192" y="277"/>
                </a:cubicBezTo>
                <a:cubicBezTo>
                  <a:pt x="193" y="277"/>
                  <a:pt x="193" y="277"/>
                  <a:pt x="194" y="277"/>
                </a:cubicBezTo>
                <a:cubicBezTo>
                  <a:pt x="195" y="277"/>
                  <a:pt x="195" y="277"/>
                  <a:pt x="196" y="277"/>
                </a:cubicBezTo>
                <a:cubicBezTo>
                  <a:pt x="196" y="277"/>
                  <a:pt x="197" y="277"/>
                  <a:pt x="197" y="277"/>
                </a:cubicBezTo>
                <a:cubicBezTo>
                  <a:pt x="198" y="277"/>
                  <a:pt x="198" y="277"/>
                  <a:pt x="199" y="277"/>
                </a:cubicBezTo>
                <a:cubicBezTo>
                  <a:pt x="199" y="277"/>
                  <a:pt x="200" y="277"/>
                  <a:pt x="200" y="277"/>
                </a:cubicBezTo>
                <a:cubicBezTo>
                  <a:pt x="201" y="276"/>
                  <a:pt x="202" y="276"/>
                  <a:pt x="202" y="276"/>
                </a:cubicBezTo>
                <a:cubicBezTo>
                  <a:pt x="203" y="276"/>
                  <a:pt x="203" y="276"/>
                  <a:pt x="203" y="276"/>
                </a:cubicBezTo>
                <a:cubicBezTo>
                  <a:pt x="203" y="276"/>
                  <a:pt x="203" y="276"/>
                  <a:pt x="203" y="276"/>
                </a:cubicBezTo>
                <a:cubicBezTo>
                  <a:pt x="203" y="276"/>
                  <a:pt x="203" y="276"/>
                  <a:pt x="203" y="276"/>
                </a:cubicBezTo>
                <a:cubicBezTo>
                  <a:pt x="203" y="276"/>
                  <a:pt x="203" y="276"/>
                  <a:pt x="203" y="276"/>
                </a:cubicBezTo>
                <a:cubicBezTo>
                  <a:pt x="203" y="276"/>
                  <a:pt x="203" y="276"/>
                  <a:pt x="203" y="276"/>
                </a:cubicBezTo>
                <a:cubicBezTo>
                  <a:pt x="203" y="276"/>
                  <a:pt x="203" y="276"/>
                  <a:pt x="203" y="276"/>
                </a:cubicBezTo>
                <a:cubicBezTo>
                  <a:pt x="204" y="276"/>
                  <a:pt x="204" y="276"/>
                  <a:pt x="204" y="276"/>
                </a:cubicBezTo>
                <a:cubicBezTo>
                  <a:pt x="204" y="276"/>
                  <a:pt x="204" y="276"/>
                  <a:pt x="204" y="276"/>
                </a:cubicBezTo>
                <a:cubicBezTo>
                  <a:pt x="204" y="276"/>
                  <a:pt x="205" y="276"/>
                  <a:pt x="205" y="276"/>
                </a:cubicBezTo>
                <a:cubicBezTo>
                  <a:pt x="206" y="276"/>
                  <a:pt x="206" y="276"/>
                  <a:pt x="206" y="276"/>
                </a:cubicBezTo>
                <a:cubicBezTo>
                  <a:pt x="206" y="276"/>
                  <a:pt x="206" y="276"/>
                  <a:pt x="206" y="276"/>
                </a:cubicBezTo>
                <a:cubicBezTo>
                  <a:pt x="206" y="276"/>
                  <a:pt x="206" y="276"/>
                  <a:pt x="206" y="276"/>
                </a:cubicBezTo>
                <a:cubicBezTo>
                  <a:pt x="207" y="276"/>
                  <a:pt x="207" y="276"/>
                  <a:pt x="207" y="276"/>
                </a:cubicBezTo>
                <a:cubicBezTo>
                  <a:pt x="207" y="276"/>
                  <a:pt x="208" y="276"/>
                  <a:pt x="208" y="275"/>
                </a:cubicBezTo>
                <a:cubicBezTo>
                  <a:pt x="209" y="275"/>
                  <a:pt x="209" y="275"/>
                  <a:pt x="209" y="275"/>
                </a:cubicBezTo>
                <a:cubicBezTo>
                  <a:pt x="210" y="275"/>
                  <a:pt x="210" y="275"/>
                  <a:pt x="211" y="275"/>
                </a:cubicBezTo>
                <a:cubicBezTo>
                  <a:pt x="211" y="275"/>
                  <a:pt x="212" y="275"/>
                  <a:pt x="212" y="275"/>
                </a:cubicBezTo>
                <a:cubicBezTo>
                  <a:pt x="213" y="275"/>
                  <a:pt x="214" y="275"/>
                  <a:pt x="214" y="274"/>
                </a:cubicBezTo>
                <a:cubicBezTo>
                  <a:pt x="215" y="274"/>
                  <a:pt x="215" y="274"/>
                  <a:pt x="215" y="274"/>
                </a:cubicBezTo>
                <a:cubicBezTo>
                  <a:pt x="216" y="274"/>
                  <a:pt x="216" y="274"/>
                  <a:pt x="217" y="274"/>
                </a:cubicBezTo>
                <a:cubicBezTo>
                  <a:pt x="217" y="274"/>
                  <a:pt x="218" y="274"/>
                  <a:pt x="218" y="274"/>
                </a:cubicBezTo>
                <a:cubicBezTo>
                  <a:pt x="219" y="273"/>
                  <a:pt x="219" y="273"/>
                  <a:pt x="220" y="273"/>
                </a:cubicBezTo>
                <a:cubicBezTo>
                  <a:pt x="221" y="273"/>
                  <a:pt x="221" y="273"/>
                  <a:pt x="221" y="273"/>
                </a:cubicBezTo>
                <a:cubicBezTo>
                  <a:pt x="222" y="273"/>
                  <a:pt x="222" y="273"/>
                  <a:pt x="223" y="272"/>
                </a:cubicBezTo>
                <a:cubicBezTo>
                  <a:pt x="223" y="272"/>
                  <a:pt x="224" y="272"/>
                  <a:pt x="224" y="272"/>
                </a:cubicBezTo>
                <a:cubicBezTo>
                  <a:pt x="225" y="272"/>
                  <a:pt x="225" y="272"/>
                  <a:pt x="226" y="271"/>
                </a:cubicBezTo>
                <a:cubicBezTo>
                  <a:pt x="227" y="271"/>
                  <a:pt x="227" y="271"/>
                  <a:pt x="228" y="271"/>
                </a:cubicBezTo>
                <a:cubicBezTo>
                  <a:pt x="228" y="271"/>
                  <a:pt x="229" y="271"/>
                  <a:pt x="229" y="271"/>
                </a:cubicBezTo>
                <a:cubicBezTo>
                  <a:pt x="229" y="270"/>
                  <a:pt x="230" y="270"/>
                  <a:pt x="230" y="270"/>
                </a:cubicBezTo>
                <a:cubicBezTo>
                  <a:pt x="231" y="270"/>
                  <a:pt x="231" y="270"/>
                  <a:pt x="232" y="270"/>
                </a:cubicBezTo>
                <a:cubicBezTo>
                  <a:pt x="394" y="212"/>
                  <a:pt x="394" y="212"/>
                  <a:pt x="394" y="212"/>
                </a:cubicBezTo>
                <a:cubicBezTo>
                  <a:pt x="394" y="212"/>
                  <a:pt x="395" y="212"/>
                  <a:pt x="396" y="212"/>
                </a:cubicBezTo>
                <a:cubicBezTo>
                  <a:pt x="396" y="211"/>
                  <a:pt x="397" y="211"/>
                  <a:pt x="398" y="211"/>
                </a:cubicBezTo>
                <a:cubicBezTo>
                  <a:pt x="398" y="211"/>
                  <a:pt x="399" y="210"/>
                  <a:pt x="400" y="210"/>
                </a:cubicBezTo>
                <a:cubicBezTo>
                  <a:pt x="401" y="210"/>
                  <a:pt x="402" y="209"/>
                  <a:pt x="403" y="209"/>
                </a:cubicBezTo>
                <a:cubicBezTo>
                  <a:pt x="403" y="209"/>
                  <a:pt x="403" y="209"/>
                  <a:pt x="403" y="209"/>
                </a:cubicBezTo>
                <a:cubicBezTo>
                  <a:pt x="404" y="209"/>
                  <a:pt x="404" y="209"/>
                  <a:pt x="404" y="209"/>
                </a:cubicBezTo>
                <a:cubicBezTo>
                  <a:pt x="404" y="209"/>
                  <a:pt x="404" y="209"/>
                  <a:pt x="404" y="209"/>
                </a:cubicBezTo>
                <a:cubicBezTo>
                  <a:pt x="404" y="209"/>
                  <a:pt x="404" y="209"/>
                  <a:pt x="404" y="209"/>
                </a:cubicBezTo>
                <a:cubicBezTo>
                  <a:pt x="404" y="209"/>
                  <a:pt x="404" y="209"/>
                  <a:pt x="404" y="209"/>
                </a:cubicBezTo>
                <a:cubicBezTo>
                  <a:pt x="404" y="209"/>
                  <a:pt x="404" y="209"/>
                  <a:pt x="404" y="209"/>
                </a:cubicBezTo>
                <a:cubicBezTo>
                  <a:pt x="405" y="209"/>
                  <a:pt x="405" y="209"/>
                  <a:pt x="405" y="209"/>
                </a:cubicBezTo>
                <a:cubicBezTo>
                  <a:pt x="405" y="209"/>
                  <a:pt x="405" y="209"/>
                  <a:pt x="405" y="209"/>
                </a:cubicBezTo>
                <a:cubicBezTo>
                  <a:pt x="406" y="208"/>
                  <a:pt x="406" y="208"/>
                  <a:pt x="406" y="208"/>
                </a:cubicBezTo>
                <a:cubicBezTo>
                  <a:pt x="406" y="208"/>
                  <a:pt x="406" y="208"/>
                  <a:pt x="406" y="208"/>
                </a:cubicBezTo>
                <a:cubicBezTo>
                  <a:pt x="407" y="208"/>
                  <a:pt x="407" y="208"/>
                  <a:pt x="407" y="208"/>
                </a:cubicBezTo>
                <a:cubicBezTo>
                  <a:pt x="408" y="208"/>
                  <a:pt x="409" y="208"/>
                  <a:pt x="411" y="207"/>
                </a:cubicBezTo>
                <a:cubicBezTo>
                  <a:pt x="413" y="207"/>
                  <a:pt x="415" y="206"/>
                  <a:pt x="418" y="205"/>
                </a:cubicBezTo>
                <a:cubicBezTo>
                  <a:pt x="419" y="205"/>
                  <a:pt x="419" y="205"/>
                  <a:pt x="419" y="205"/>
                </a:cubicBezTo>
                <a:cubicBezTo>
                  <a:pt x="420" y="205"/>
                  <a:pt x="420" y="205"/>
                  <a:pt x="420" y="205"/>
                </a:cubicBezTo>
                <a:cubicBezTo>
                  <a:pt x="420" y="205"/>
                  <a:pt x="421" y="205"/>
                  <a:pt x="421" y="205"/>
                </a:cubicBezTo>
                <a:cubicBezTo>
                  <a:pt x="422" y="205"/>
                  <a:pt x="422" y="205"/>
                  <a:pt x="423" y="205"/>
                </a:cubicBezTo>
                <a:cubicBezTo>
                  <a:pt x="423" y="205"/>
                  <a:pt x="423" y="205"/>
                  <a:pt x="423" y="205"/>
                </a:cubicBezTo>
                <a:cubicBezTo>
                  <a:pt x="424" y="205"/>
                  <a:pt x="424" y="205"/>
                  <a:pt x="424" y="205"/>
                </a:cubicBezTo>
                <a:cubicBezTo>
                  <a:pt x="424" y="204"/>
                  <a:pt x="424" y="204"/>
                  <a:pt x="424" y="204"/>
                </a:cubicBezTo>
                <a:cubicBezTo>
                  <a:pt x="425" y="204"/>
                  <a:pt x="425" y="204"/>
                  <a:pt x="425" y="204"/>
                </a:cubicBezTo>
                <a:cubicBezTo>
                  <a:pt x="425" y="204"/>
                  <a:pt x="425" y="204"/>
                  <a:pt x="425" y="204"/>
                </a:cubicBezTo>
                <a:cubicBezTo>
                  <a:pt x="426" y="204"/>
                  <a:pt x="426" y="204"/>
                  <a:pt x="426" y="204"/>
                </a:cubicBezTo>
                <a:cubicBezTo>
                  <a:pt x="427" y="204"/>
                  <a:pt x="427" y="204"/>
                  <a:pt x="427" y="204"/>
                </a:cubicBezTo>
                <a:cubicBezTo>
                  <a:pt x="427" y="204"/>
                  <a:pt x="427" y="204"/>
                  <a:pt x="427" y="204"/>
                </a:cubicBezTo>
                <a:cubicBezTo>
                  <a:pt x="428" y="204"/>
                  <a:pt x="428" y="204"/>
                  <a:pt x="428" y="204"/>
                </a:cubicBezTo>
                <a:cubicBezTo>
                  <a:pt x="429" y="204"/>
                  <a:pt x="429" y="204"/>
                  <a:pt x="429" y="204"/>
                </a:cubicBezTo>
                <a:cubicBezTo>
                  <a:pt x="429" y="204"/>
                  <a:pt x="430" y="204"/>
                  <a:pt x="430" y="204"/>
                </a:cubicBezTo>
                <a:cubicBezTo>
                  <a:pt x="431" y="204"/>
                  <a:pt x="431" y="204"/>
                  <a:pt x="431" y="204"/>
                </a:cubicBezTo>
                <a:cubicBezTo>
                  <a:pt x="432" y="204"/>
                  <a:pt x="433" y="204"/>
                  <a:pt x="434" y="204"/>
                </a:cubicBezTo>
                <a:cubicBezTo>
                  <a:pt x="434" y="204"/>
                  <a:pt x="434" y="204"/>
                  <a:pt x="434" y="204"/>
                </a:cubicBezTo>
                <a:cubicBezTo>
                  <a:pt x="434" y="204"/>
                  <a:pt x="434" y="204"/>
                  <a:pt x="434" y="204"/>
                </a:cubicBezTo>
                <a:cubicBezTo>
                  <a:pt x="435" y="204"/>
                  <a:pt x="435" y="204"/>
                  <a:pt x="435" y="204"/>
                </a:cubicBezTo>
                <a:cubicBezTo>
                  <a:pt x="436" y="204"/>
                  <a:pt x="436" y="204"/>
                  <a:pt x="436" y="204"/>
                </a:cubicBezTo>
                <a:cubicBezTo>
                  <a:pt x="436" y="204"/>
                  <a:pt x="436" y="204"/>
                  <a:pt x="436" y="204"/>
                </a:cubicBezTo>
                <a:cubicBezTo>
                  <a:pt x="436" y="204"/>
                  <a:pt x="437" y="204"/>
                  <a:pt x="437" y="205"/>
                </a:cubicBezTo>
                <a:cubicBezTo>
                  <a:pt x="438" y="205"/>
                  <a:pt x="438" y="205"/>
                  <a:pt x="438" y="205"/>
                </a:cubicBezTo>
                <a:cubicBezTo>
                  <a:pt x="439" y="205"/>
                  <a:pt x="439" y="205"/>
                  <a:pt x="439" y="205"/>
                </a:cubicBezTo>
                <a:cubicBezTo>
                  <a:pt x="439" y="205"/>
                  <a:pt x="440" y="205"/>
                  <a:pt x="440" y="205"/>
                </a:cubicBezTo>
                <a:cubicBezTo>
                  <a:pt x="441" y="206"/>
                  <a:pt x="441" y="206"/>
                  <a:pt x="441" y="206"/>
                </a:cubicBezTo>
                <a:cubicBezTo>
                  <a:pt x="441" y="206"/>
                  <a:pt x="442" y="206"/>
                  <a:pt x="442" y="206"/>
                </a:cubicBezTo>
                <a:cubicBezTo>
                  <a:pt x="443" y="206"/>
                  <a:pt x="443" y="206"/>
                  <a:pt x="443" y="206"/>
                </a:cubicBezTo>
                <a:cubicBezTo>
                  <a:pt x="443" y="206"/>
                  <a:pt x="444" y="207"/>
                  <a:pt x="445" y="207"/>
                </a:cubicBezTo>
                <a:cubicBezTo>
                  <a:pt x="445" y="207"/>
                  <a:pt x="445" y="207"/>
                  <a:pt x="445" y="207"/>
                </a:cubicBezTo>
                <a:cubicBezTo>
                  <a:pt x="447" y="207"/>
                  <a:pt x="449" y="208"/>
                  <a:pt x="452" y="209"/>
                </a:cubicBezTo>
                <a:cubicBezTo>
                  <a:pt x="453" y="209"/>
                  <a:pt x="453" y="209"/>
                  <a:pt x="453" y="209"/>
                </a:cubicBezTo>
                <a:cubicBezTo>
                  <a:pt x="454" y="210"/>
                  <a:pt x="454" y="210"/>
                  <a:pt x="454" y="210"/>
                </a:cubicBezTo>
                <a:cubicBezTo>
                  <a:pt x="454" y="211"/>
                  <a:pt x="454" y="211"/>
                  <a:pt x="454" y="211"/>
                </a:cubicBezTo>
                <a:cubicBezTo>
                  <a:pt x="455" y="212"/>
                  <a:pt x="455" y="212"/>
                  <a:pt x="455" y="212"/>
                </a:cubicBezTo>
                <a:cubicBezTo>
                  <a:pt x="456" y="212"/>
                  <a:pt x="456" y="212"/>
                  <a:pt x="456" y="212"/>
                </a:cubicBezTo>
                <a:cubicBezTo>
                  <a:pt x="456" y="213"/>
                  <a:pt x="456" y="213"/>
                  <a:pt x="457" y="214"/>
                </a:cubicBezTo>
                <a:cubicBezTo>
                  <a:pt x="457" y="214"/>
                  <a:pt x="458" y="215"/>
                  <a:pt x="458" y="216"/>
                </a:cubicBezTo>
                <a:cubicBezTo>
                  <a:pt x="459" y="217"/>
                  <a:pt x="460" y="218"/>
                  <a:pt x="461" y="220"/>
                </a:cubicBezTo>
                <a:cubicBezTo>
                  <a:pt x="461" y="221"/>
                  <a:pt x="461" y="221"/>
                  <a:pt x="461" y="221"/>
                </a:cubicBezTo>
                <a:cubicBezTo>
                  <a:pt x="461" y="221"/>
                  <a:pt x="461" y="222"/>
                  <a:pt x="461" y="222"/>
                </a:cubicBezTo>
                <a:cubicBezTo>
                  <a:pt x="461" y="222"/>
                  <a:pt x="461" y="223"/>
                  <a:pt x="462" y="224"/>
                </a:cubicBezTo>
                <a:cubicBezTo>
                  <a:pt x="462" y="225"/>
                  <a:pt x="462" y="226"/>
                  <a:pt x="462" y="227"/>
                </a:cubicBezTo>
                <a:cubicBezTo>
                  <a:pt x="462" y="227"/>
                  <a:pt x="462" y="227"/>
                  <a:pt x="462" y="227"/>
                </a:cubicBezTo>
                <a:cubicBezTo>
                  <a:pt x="462" y="228"/>
                  <a:pt x="462" y="228"/>
                  <a:pt x="462" y="228"/>
                </a:cubicBezTo>
                <a:cubicBezTo>
                  <a:pt x="463" y="229"/>
                  <a:pt x="463" y="229"/>
                  <a:pt x="463" y="229"/>
                </a:cubicBezTo>
                <a:cubicBezTo>
                  <a:pt x="463" y="230"/>
                  <a:pt x="463" y="230"/>
                  <a:pt x="463" y="230"/>
                </a:cubicBezTo>
                <a:cubicBezTo>
                  <a:pt x="463" y="231"/>
                  <a:pt x="463" y="231"/>
                  <a:pt x="463" y="231"/>
                </a:cubicBezTo>
                <a:cubicBezTo>
                  <a:pt x="463" y="231"/>
                  <a:pt x="463" y="231"/>
                  <a:pt x="463" y="231"/>
                </a:cubicBezTo>
                <a:cubicBezTo>
                  <a:pt x="463" y="232"/>
                  <a:pt x="463" y="232"/>
                  <a:pt x="463" y="232"/>
                </a:cubicBezTo>
                <a:cubicBezTo>
                  <a:pt x="463" y="233"/>
                  <a:pt x="463" y="233"/>
                  <a:pt x="463" y="234"/>
                </a:cubicBezTo>
                <a:cubicBezTo>
                  <a:pt x="463" y="234"/>
                  <a:pt x="463" y="234"/>
                  <a:pt x="463" y="234"/>
                </a:cubicBezTo>
                <a:cubicBezTo>
                  <a:pt x="463" y="235"/>
                  <a:pt x="463" y="235"/>
                  <a:pt x="463" y="236"/>
                </a:cubicBezTo>
                <a:cubicBezTo>
                  <a:pt x="463" y="236"/>
                  <a:pt x="463" y="237"/>
                  <a:pt x="463" y="238"/>
                </a:cubicBezTo>
                <a:cubicBezTo>
                  <a:pt x="463" y="239"/>
                  <a:pt x="463" y="240"/>
                  <a:pt x="462" y="241"/>
                </a:cubicBezTo>
                <a:cubicBezTo>
                  <a:pt x="467" y="176"/>
                  <a:pt x="467" y="176"/>
                  <a:pt x="467" y="176"/>
                </a:cubicBezTo>
                <a:cubicBezTo>
                  <a:pt x="467" y="175"/>
                  <a:pt x="467" y="174"/>
                  <a:pt x="467" y="173"/>
                </a:cubicBezTo>
                <a:cubicBezTo>
                  <a:pt x="467" y="172"/>
                  <a:pt x="467" y="171"/>
                  <a:pt x="467" y="171"/>
                </a:cubicBezTo>
                <a:cubicBezTo>
                  <a:pt x="467" y="170"/>
                  <a:pt x="467" y="170"/>
                  <a:pt x="467" y="169"/>
                </a:cubicBezTo>
                <a:cubicBezTo>
                  <a:pt x="467" y="169"/>
                  <a:pt x="467" y="169"/>
                  <a:pt x="467" y="169"/>
                </a:cubicBezTo>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172"/>
          <p:cNvSpPr>
            <a:spLocks/>
          </p:cNvSpPr>
          <p:nvPr/>
        </p:nvSpPr>
        <p:spPr bwMode="auto">
          <a:xfrm>
            <a:off x="5442645" y="1613486"/>
            <a:ext cx="2344821" cy="2147362"/>
          </a:xfrm>
          <a:custGeom>
            <a:avLst/>
            <a:gdLst>
              <a:gd name="T0" fmla="*/ 715 w 985"/>
              <a:gd name="T1" fmla="*/ 41 h 902"/>
              <a:gd name="T2" fmla="*/ 708 w 985"/>
              <a:gd name="T3" fmla="*/ 34 h 902"/>
              <a:gd name="T4" fmla="*/ 701 w 985"/>
              <a:gd name="T5" fmla="*/ 27 h 902"/>
              <a:gd name="T6" fmla="*/ 676 w 985"/>
              <a:gd name="T7" fmla="*/ 12 h 902"/>
              <a:gd name="T8" fmla="*/ 603 w 985"/>
              <a:gd name="T9" fmla="*/ 1 h 902"/>
              <a:gd name="T10" fmla="*/ 592 w 985"/>
              <a:gd name="T11" fmla="*/ 2 h 902"/>
              <a:gd name="T12" fmla="*/ 581 w 985"/>
              <a:gd name="T13" fmla="*/ 5 h 902"/>
              <a:gd name="T14" fmla="*/ 8 w 985"/>
              <a:gd name="T15" fmla="*/ 280 h 902"/>
              <a:gd name="T16" fmla="*/ 83 w 985"/>
              <a:gd name="T17" fmla="*/ 412 h 902"/>
              <a:gd name="T18" fmla="*/ 94 w 985"/>
              <a:gd name="T19" fmla="*/ 424 h 902"/>
              <a:gd name="T20" fmla="*/ 102 w 985"/>
              <a:gd name="T21" fmla="*/ 430 h 902"/>
              <a:gd name="T22" fmla="*/ 112 w 985"/>
              <a:gd name="T23" fmla="*/ 433 h 902"/>
              <a:gd name="T24" fmla="*/ 126 w 985"/>
              <a:gd name="T25" fmla="*/ 431 h 902"/>
              <a:gd name="T26" fmla="*/ 140 w 985"/>
              <a:gd name="T27" fmla="*/ 423 h 902"/>
              <a:gd name="T28" fmla="*/ 148 w 985"/>
              <a:gd name="T29" fmla="*/ 417 h 902"/>
              <a:gd name="T30" fmla="*/ 156 w 985"/>
              <a:gd name="T31" fmla="*/ 408 h 902"/>
              <a:gd name="T32" fmla="*/ 161 w 985"/>
              <a:gd name="T33" fmla="*/ 400 h 902"/>
              <a:gd name="T34" fmla="*/ 167 w 985"/>
              <a:gd name="T35" fmla="*/ 392 h 902"/>
              <a:gd name="T36" fmla="*/ 171 w 985"/>
              <a:gd name="T37" fmla="*/ 385 h 902"/>
              <a:gd name="T38" fmla="*/ 249 w 985"/>
              <a:gd name="T39" fmla="*/ 325 h 902"/>
              <a:gd name="T40" fmla="*/ 284 w 985"/>
              <a:gd name="T41" fmla="*/ 318 h 902"/>
              <a:gd name="T42" fmla="*/ 344 w 985"/>
              <a:gd name="T43" fmla="*/ 324 h 902"/>
              <a:gd name="T44" fmla="*/ 353 w 985"/>
              <a:gd name="T45" fmla="*/ 327 h 902"/>
              <a:gd name="T46" fmla="*/ 394 w 985"/>
              <a:gd name="T47" fmla="*/ 348 h 902"/>
              <a:gd name="T48" fmla="*/ 410 w 985"/>
              <a:gd name="T49" fmla="*/ 363 h 902"/>
              <a:gd name="T50" fmla="*/ 423 w 985"/>
              <a:gd name="T51" fmla="*/ 379 h 902"/>
              <a:gd name="T52" fmla="*/ 275 w 985"/>
              <a:gd name="T53" fmla="*/ 526 h 902"/>
              <a:gd name="T54" fmla="*/ 158 w 985"/>
              <a:gd name="T55" fmla="*/ 544 h 902"/>
              <a:gd name="T56" fmla="*/ 244 w 985"/>
              <a:gd name="T57" fmla="*/ 700 h 902"/>
              <a:gd name="T58" fmla="*/ 250 w 985"/>
              <a:gd name="T59" fmla="*/ 708 h 902"/>
              <a:gd name="T60" fmla="*/ 258 w 985"/>
              <a:gd name="T61" fmla="*/ 715 h 902"/>
              <a:gd name="T62" fmla="*/ 351 w 985"/>
              <a:gd name="T63" fmla="*/ 746 h 902"/>
              <a:gd name="T64" fmla="*/ 363 w 985"/>
              <a:gd name="T65" fmla="*/ 745 h 902"/>
              <a:gd name="T66" fmla="*/ 375 w 985"/>
              <a:gd name="T67" fmla="*/ 743 h 902"/>
              <a:gd name="T68" fmla="*/ 388 w 985"/>
              <a:gd name="T69" fmla="*/ 740 h 902"/>
              <a:gd name="T70" fmla="*/ 565 w 985"/>
              <a:gd name="T71" fmla="*/ 678 h 902"/>
              <a:gd name="T72" fmla="*/ 585 w 985"/>
              <a:gd name="T73" fmla="*/ 674 h 902"/>
              <a:gd name="T74" fmla="*/ 614 w 985"/>
              <a:gd name="T75" fmla="*/ 678 h 902"/>
              <a:gd name="T76" fmla="*/ 622 w 985"/>
              <a:gd name="T77" fmla="*/ 690 h 902"/>
              <a:gd name="T78" fmla="*/ 624 w 985"/>
              <a:gd name="T79" fmla="*/ 700 h 902"/>
              <a:gd name="T80" fmla="*/ 623 w 985"/>
              <a:gd name="T81" fmla="*/ 711 h 902"/>
              <a:gd name="T82" fmla="*/ 607 w 985"/>
              <a:gd name="T83" fmla="*/ 766 h 902"/>
              <a:gd name="T84" fmla="*/ 619 w 985"/>
              <a:gd name="T85" fmla="*/ 835 h 902"/>
              <a:gd name="T86" fmla="*/ 628 w 985"/>
              <a:gd name="T87" fmla="*/ 847 h 902"/>
              <a:gd name="T88" fmla="*/ 636 w 985"/>
              <a:gd name="T89" fmla="*/ 856 h 902"/>
              <a:gd name="T90" fmla="*/ 657 w 985"/>
              <a:gd name="T91" fmla="*/ 874 h 902"/>
              <a:gd name="T92" fmla="*/ 702 w 985"/>
              <a:gd name="T93" fmla="*/ 895 h 902"/>
              <a:gd name="T94" fmla="*/ 753 w 985"/>
              <a:gd name="T95" fmla="*/ 902 h 902"/>
              <a:gd name="T96" fmla="*/ 771 w 985"/>
              <a:gd name="T97" fmla="*/ 901 h 902"/>
              <a:gd name="T98" fmla="*/ 783 w 985"/>
              <a:gd name="T99" fmla="*/ 899 h 902"/>
              <a:gd name="T100" fmla="*/ 790 w 985"/>
              <a:gd name="T101" fmla="*/ 898 h 902"/>
              <a:gd name="T102" fmla="*/ 804 w 985"/>
              <a:gd name="T103" fmla="*/ 894 h 902"/>
              <a:gd name="T104" fmla="*/ 872 w 985"/>
              <a:gd name="T105" fmla="*/ 741 h 902"/>
              <a:gd name="T106" fmla="*/ 773 w 985"/>
              <a:gd name="T107" fmla="*/ 677 h 902"/>
              <a:gd name="T108" fmla="*/ 724 w 985"/>
              <a:gd name="T109" fmla="*/ 636 h 902"/>
              <a:gd name="T110" fmla="*/ 740 w 985"/>
              <a:gd name="T111" fmla="*/ 61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5" h="902">
                <a:moveTo>
                  <a:pt x="984" y="471"/>
                </a:moveTo>
                <a:cubicBezTo>
                  <a:pt x="983" y="460"/>
                  <a:pt x="979" y="448"/>
                  <a:pt x="972" y="438"/>
                </a:cubicBezTo>
                <a:cubicBezTo>
                  <a:pt x="719" y="47"/>
                  <a:pt x="719" y="47"/>
                  <a:pt x="719" y="47"/>
                </a:cubicBezTo>
                <a:cubicBezTo>
                  <a:pt x="718" y="46"/>
                  <a:pt x="718" y="46"/>
                  <a:pt x="718" y="46"/>
                </a:cubicBezTo>
                <a:cubicBezTo>
                  <a:pt x="718" y="46"/>
                  <a:pt x="718" y="45"/>
                  <a:pt x="717" y="45"/>
                </a:cubicBezTo>
                <a:cubicBezTo>
                  <a:pt x="717" y="44"/>
                  <a:pt x="717" y="44"/>
                  <a:pt x="717" y="43"/>
                </a:cubicBezTo>
                <a:cubicBezTo>
                  <a:pt x="716" y="43"/>
                  <a:pt x="716" y="42"/>
                  <a:pt x="715" y="42"/>
                </a:cubicBezTo>
                <a:cubicBezTo>
                  <a:pt x="715" y="41"/>
                  <a:pt x="715" y="41"/>
                  <a:pt x="715" y="41"/>
                </a:cubicBezTo>
                <a:cubicBezTo>
                  <a:pt x="714" y="40"/>
                  <a:pt x="714" y="40"/>
                  <a:pt x="714" y="40"/>
                </a:cubicBezTo>
                <a:cubicBezTo>
                  <a:pt x="714" y="40"/>
                  <a:pt x="714" y="40"/>
                  <a:pt x="713" y="39"/>
                </a:cubicBezTo>
                <a:cubicBezTo>
                  <a:pt x="713" y="39"/>
                  <a:pt x="713" y="38"/>
                  <a:pt x="712" y="38"/>
                </a:cubicBezTo>
                <a:cubicBezTo>
                  <a:pt x="712" y="37"/>
                  <a:pt x="712" y="37"/>
                  <a:pt x="712" y="37"/>
                </a:cubicBezTo>
                <a:cubicBezTo>
                  <a:pt x="711" y="37"/>
                  <a:pt x="711" y="37"/>
                  <a:pt x="711" y="37"/>
                </a:cubicBezTo>
                <a:cubicBezTo>
                  <a:pt x="711" y="36"/>
                  <a:pt x="710" y="36"/>
                  <a:pt x="710" y="36"/>
                </a:cubicBezTo>
                <a:cubicBezTo>
                  <a:pt x="710" y="35"/>
                  <a:pt x="709" y="35"/>
                  <a:pt x="709" y="34"/>
                </a:cubicBezTo>
                <a:cubicBezTo>
                  <a:pt x="708" y="34"/>
                  <a:pt x="708" y="34"/>
                  <a:pt x="708" y="34"/>
                </a:cubicBezTo>
                <a:cubicBezTo>
                  <a:pt x="708" y="33"/>
                  <a:pt x="708" y="33"/>
                  <a:pt x="708" y="33"/>
                </a:cubicBezTo>
                <a:cubicBezTo>
                  <a:pt x="707" y="32"/>
                  <a:pt x="707" y="32"/>
                  <a:pt x="707" y="32"/>
                </a:cubicBezTo>
                <a:cubicBezTo>
                  <a:pt x="706" y="32"/>
                  <a:pt x="706" y="31"/>
                  <a:pt x="705" y="31"/>
                </a:cubicBezTo>
                <a:cubicBezTo>
                  <a:pt x="705" y="30"/>
                  <a:pt x="705" y="30"/>
                  <a:pt x="705" y="30"/>
                </a:cubicBezTo>
                <a:cubicBezTo>
                  <a:pt x="704" y="30"/>
                  <a:pt x="704" y="30"/>
                  <a:pt x="704" y="30"/>
                </a:cubicBezTo>
                <a:cubicBezTo>
                  <a:pt x="703" y="29"/>
                  <a:pt x="703" y="29"/>
                  <a:pt x="703" y="29"/>
                </a:cubicBezTo>
                <a:cubicBezTo>
                  <a:pt x="703" y="29"/>
                  <a:pt x="702" y="28"/>
                  <a:pt x="702" y="28"/>
                </a:cubicBezTo>
                <a:cubicBezTo>
                  <a:pt x="701" y="27"/>
                  <a:pt x="701" y="27"/>
                  <a:pt x="701" y="27"/>
                </a:cubicBezTo>
                <a:cubicBezTo>
                  <a:pt x="700" y="27"/>
                  <a:pt x="700" y="27"/>
                  <a:pt x="700" y="27"/>
                </a:cubicBezTo>
                <a:cubicBezTo>
                  <a:pt x="700" y="26"/>
                  <a:pt x="700" y="26"/>
                  <a:pt x="699" y="26"/>
                </a:cubicBezTo>
                <a:cubicBezTo>
                  <a:pt x="699" y="25"/>
                  <a:pt x="699" y="25"/>
                  <a:pt x="698" y="25"/>
                </a:cubicBezTo>
                <a:cubicBezTo>
                  <a:pt x="697" y="24"/>
                  <a:pt x="697" y="24"/>
                  <a:pt x="697" y="24"/>
                </a:cubicBezTo>
                <a:cubicBezTo>
                  <a:pt x="696" y="23"/>
                  <a:pt x="696" y="23"/>
                  <a:pt x="696" y="23"/>
                </a:cubicBezTo>
                <a:cubicBezTo>
                  <a:pt x="695" y="23"/>
                  <a:pt x="695" y="23"/>
                  <a:pt x="695" y="23"/>
                </a:cubicBezTo>
                <a:cubicBezTo>
                  <a:pt x="695" y="22"/>
                  <a:pt x="695" y="22"/>
                  <a:pt x="694" y="22"/>
                </a:cubicBezTo>
                <a:cubicBezTo>
                  <a:pt x="688" y="18"/>
                  <a:pt x="682" y="15"/>
                  <a:pt x="676" y="12"/>
                </a:cubicBezTo>
                <a:cubicBezTo>
                  <a:pt x="669" y="9"/>
                  <a:pt x="662" y="6"/>
                  <a:pt x="655" y="4"/>
                </a:cubicBezTo>
                <a:cubicBezTo>
                  <a:pt x="648" y="3"/>
                  <a:pt x="641" y="1"/>
                  <a:pt x="633" y="1"/>
                </a:cubicBezTo>
                <a:cubicBezTo>
                  <a:pt x="625" y="0"/>
                  <a:pt x="618" y="0"/>
                  <a:pt x="610" y="0"/>
                </a:cubicBezTo>
                <a:cubicBezTo>
                  <a:pt x="610" y="0"/>
                  <a:pt x="609" y="0"/>
                  <a:pt x="609" y="0"/>
                </a:cubicBezTo>
                <a:cubicBezTo>
                  <a:pt x="608" y="0"/>
                  <a:pt x="608" y="0"/>
                  <a:pt x="607" y="0"/>
                </a:cubicBezTo>
                <a:cubicBezTo>
                  <a:pt x="607" y="0"/>
                  <a:pt x="607" y="0"/>
                  <a:pt x="606" y="0"/>
                </a:cubicBezTo>
                <a:cubicBezTo>
                  <a:pt x="605" y="0"/>
                  <a:pt x="605" y="0"/>
                  <a:pt x="604" y="1"/>
                </a:cubicBezTo>
                <a:cubicBezTo>
                  <a:pt x="604" y="1"/>
                  <a:pt x="603" y="1"/>
                  <a:pt x="603" y="1"/>
                </a:cubicBezTo>
                <a:cubicBezTo>
                  <a:pt x="603" y="1"/>
                  <a:pt x="602" y="1"/>
                  <a:pt x="602" y="1"/>
                </a:cubicBezTo>
                <a:cubicBezTo>
                  <a:pt x="601" y="1"/>
                  <a:pt x="601" y="1"/>
                  <a:pt x="600" y="1"/>
                </a:cubicBezTo>
                <a:cubicBezTo>
                  <a:pt x="600" y="1"/>
                  <a:pt x="599" y="1"/>
                  <a:pt x="598" y="1"/>
                </a:cubicBezTo>
                <a:cubicBezTo>
                  <a:pt x="597" y="1"/>
                  <a:pt x="597" y="1"/>
                  <a:pt x="597" y="1"/>
                </a:cubicBezTo>
                <a:cubicBezTo>
                  <a:pt x="597" y="1"/>
                  <a:pt x="597" y="2"/>
                  <a:pt x="596" y="2"/>
                </a:cubicBezTo>
                <a:cubicBezTo>
                  <a:pt x="596" y="2"/>
                  <a:pt x="595" y="2"/>
                  <a:pt x="595" y="2"/>
                </a:cubicBezTo>
                <a:cubicBezTo>
                  <a:pt x="594" y="2"/>
                  <a:pt x="594" y="2"/>
                  <a:pt x="593" y="2"/>
                </a:cubicBezTo>
                <a:cubicBezTo>
                  <a:pt x="592" y="2"/>
                  <a:pt x="592" y="2"/>
                  <a:pt x="592" y="2"/>
                </a:cubicBezTo>
                <a:cubicBezTo>
                  <a:pt x="592" y="2"/>
                  <a:pt x="591" y="3"/>
                  <a:pt x="591" y="3"/>
                </a:cubicBezTo>
                <a:cubicBezTo>
                  <a:pt x="590" y="3"/>
                  <a:pt x="590" y="3"/>
                  <a:pt x="589" y="3"/>
                </a:cubicBezTo>
                <a:cubicBezTo>
                  <a:pt x="589" y="3"/>
                  <a:pt x="588" y="3"/>
                  <a:pt x="587" y="3"/>
                </a:cubicBezTo>
                <a:cubicBezTo>
                  <a:pt x="586" y="4"/>
                  <a:pt x="586" y="4"/>
                  <a:pt x="586" y="4"/>
                </a:cubicBezTo>
                <a:cubicBezTo>
                  <a:pt x="586" y="4"/>
                  <a:pt x="586" y="4"/>
                  <a:pt x="585" y="4"/>
                </a:cubicBezTo>
                <a:cubicBezTo>
                  <a:pt x="585" y="4"/>
                  <a:pt x="585" y="4"/>
                  <a:pt x="584" y="4"/>
                </a:cubicBezTo>
                <a:cubicBezTo>
                  <a:pt x="583" y="4"/>
                  <a:pt x="583" y="4"/>
                  <a:pt x="582" y="5"/>
                </a:cubicBezTo>
                <a:cubicBezTo>
                  <a:pt x="582" y="5"/>
                  <a:pt x="581" y="5"/>
                  <a:pt x="581" y="5"/>
                </a:cubicBezTo>
                <a:cubicBezTo>
                  <a:pt x="580" y="5"/>
                  <a:pt x="580" y="5"/>
                  <a:pt x="579" y="5"/>
                </a:cubicBezTo>
                <a:cubicBezTo>
                  <a:pt x="579" y="6"/>
                  <a:pt x="579" y="6"/>
                  <a:pt x="578" y="6"/>
                </a:cubicBezTo>
                <a:cubicBezTo>
                  <a:pt x="578" y="6"/>
                  <a:pt x="577" y="6"/>
                  <a:pt x="577" y="6"/>
                </a:cubicBezTo>
                <a:cubicBezTo>
                  <a:pt x="67" y="172"/>
                  <a:pt x="67" y="172"/>
                  <a:pt x="67" y="172"/>
                </a:cubicBezTo>
                <a:cubicBezTo>
                  <a:pt x="53" y="176"/>
                  <a:pt x="41" y="182"/>
                  <a:pt x="31" y="190"/>
                </a:cubicBezTo>
                <a:cubicBezTo>
                  <a:pt x="21" y="198"/>
                  <a:pt x="13" y="207"/>
                  <a:pt x="8" y="217"/>
                </a:cubicBezTo>
                <a:cubicBezTo>
                  <a:pt x="3" y="226"/>
                  <a:pt x="0" y="237"/>
                  <a:pt x="0" y="248"/>
                </a:cubicBezTo>
                <a:cubicBezTo>
                  <a:pt x="0" y="258"/>
                  <a:pt x="3" y="269"/>
                  <a:pt x="8" y="280"/>
                </a:cubicBezTo>
                <a:cubicBezTo>
                  <a:pt x="76" y="401"/>
                  <a:pt x="76" y="401"/>
                  <a:pt x="76" y="401"/>
                </a:cubicBezTo>
                <a:cubicBezTo>
                  <a:pt x="76" y="401"/>
                  <a:pt x="77" y="402"/>
                  <a:pt x="77" y="402"/>
                </a:cubicBezTo>
                <a:cubicBezTo>
                  <a:pt x="77" y="403"/>
                  <a:pt x="78" y="403"/>
                  <a:pt x="78" y="404"/>
                </a:cubicBezTo>
                <a:cubicBezTo>
                  <a:pt x="78" y="404"/>
                  <a:pt x="79" y="405"/>
                  <a:pt x="79" y="406"/>
                </a:cubicBezTo>
                <a:cubicBezTo>
                  <a:pt x="79" y="406"/>
                  <a:pt x="80" y="407"/>
                  <a:pt x="81" y="408"/>
                </a:cubicBezTo>
                <a:cubicBezTo>
                  <a:pt x="81" y="409"/>
                  <a:pt x="81" y="409"/>
                  <a:pt x="81" y="409"/>
                </a:cubicBezTo>
                <a:cubicBezTo>
                  <a:pt x="81" y="409"/>
                  <a:pt x="82" y="410"/>
                  <a:pt x="82" y="410"/>
                </a:cubicBezTo>
                <a:cubicBezTo>
                  <a:pt x="82" y="411"/>
                  <a:pt x="83" y="411"/>
                  <a:pt x="83" y="412"/>
                </a:cubicBezTo>
                <a:cubicBezTo>
                  <a:pt x="84" y="413"/>
                  <a:pt x="85" y="414"/>
                  <a:pt x="86" y="415"/>
                </a:cubicBezTo>
                <a:cubicBezTo>
                  <a:pt x="86" y="416"/>
                  <a:pt x="86" y="416"/>
                  <a:pt x="86" y="416"/>
                </a:cubicBezTo>
                <a:cubicBezTo>
                  <a:pt x="87" y="417"/>
                  <a:pt x="87" y="417"/>
                  <a:pt x="87" y="417"/>
                </a:cubicBezTo>
                <a:cubicBezTo>
                  <a:pt x="87" y="417"/>
                  <a:pt x="87" y="417"/>
                  <a:pt x="87" y="417"/>
                </a:cubicBezTo>
                <a:cubicBezTo>
                  <a:pt x="88" y="418"/>
                  <a:pt x="88" y="418"/>
                  <a:pt x="89" y="419"/>
                </a:cubicBezTo>
                <a:cubicBezTo>
                  <a:pt x="89" y="419"/>
                  <a:pt x="90" y="420"/>
                  <a:pt x="90" y="421"/>
                </a:cubicBezTo>
                <a:cubicBezTo>
                  <a:pt x="91" y="421"/>
                  <a:pt x="92" y="422"/>
                  <a:pt x="92" y="423"/>
                </a:cubicBezTo>
                <a:cubicBezTo>
                  <a:pt x="93" y="423"/>
                  <a:pt x="94" y="424"/>
                  <a:pt x="94" y="424"/>
                </a:cubicBezTo>
                <a:cubicBezTo>
                  <a:pt x="95" y="425"/>
                  <a:pt x="96" y="425"/>
                  <a:pt x="96" y="426"/>
                </a:cubicBezTo>
                <a:cubicBezTo>
                  <a:pt x="97" y="427"/>
                  <a:pt x="97" y="427"/>
                  <a:pt x="97" y="427"/>
                </a:cubicBezTo>
                <a:cubicBezTo>
                  <a:pt x="98" y="427"/>
                  <a:pt x="98" y="427"/>
                  <a:pt x="98" y="427"/>
                </a:cubicBezTo>
                <a:cubicBezTo>
                  <a:pt x="99" y="428"/>
                  <a:pt x="99" y="428"/>
                  <a:pt x="99" y="428"/>
                </a:cubicBezTo>
                <a:cubicBezTo>
                  <a:pt x="99" y="428"/>
                  <a:pt x="99" y="428"/>
                  <a:pt x="99" y="428"/>
                </a:cubicBezTo>
                <a:cubicBezTo>
                  <a:pt x="100" y="429"/>
                  <a:pt x="100" y="429"/>
                  <a:pt x="100" y="429"/>
                </a:cubicBezTo>
                <a:cubicBezTo>
                  <a:pt x="101" y="429"/>
                  <a:pt x="101" y="429"/>
                  <a:pt x="101" y="429"/>
                </a:cubicBezTo>
                <a:cubicBezTo>
                  <a:pt x="102" y="430"/>
                  <a:pt x="102" y="430"/>
                  <a:pt x="102" y="430"/>
                </a:cubicBezTo>
                <a:cubicBezTo>
                  <a:pt x="103" y="430"/>
                  <a:pt x="103" y="430"/>
                  <a:pt x="103" y="430"/>
                </a:cubicBezTo>
                <a:cubicBezTo>
                  <a:pt x="104" y="431"/>
                  <a:pt x="104" y="431"/>
                  <a:pt x="104" y="431"/>
                </a:cubicBezTo>
                <a:cubicBezTo>
                  <a:pt x="105" y="431"/>
                  <a:pt x="105" y="431"/>
                  <a:pt x="105" y="431"/>
                </a:cubicBezTo>
                <a:cubicBezTo>
                  <a:pt x="106" y="431"/>
                  <a:pt x="106" y="431"/>
                  <a:pt x="106" y="431"/>
                </a:cubicBezTo>
                <a:cubicBezTo>
                  <a:pt x="107" y="432"/>
                  <a:pt x="107" y="432"/>
                  <a:pt x="107" y="432"/>
                </a:cubicBezTo>
                <a:cubicBezTo>
                  <a:pt x="108" y="432"/>
                  <a:pt x="108" y="432"/>
                  <a:pt x="108" y="432"/>
                </a:cubicBezTo>
                <a:cubicBezTo>
                  <a:pt x="109" y="432"/>
                  <a:pt x="109" y="432"/>
                  <a:pt x="110" y="432"/>
                </a:cubicBezTo>
                <a:cubicBezTo>
                  <a:pt x="110" y="432"/>
                  <a:pt x="111" y="433"/>
                  <a:pt x="112" y="433"/>
                </a:cubicBezTo>
                <a:cubicBezTo>
                  <a:pt x="113" y="433"/>
                  <a:pt x="114" y="433"/>
                  <a:pt x="116" y="433"/>
                </a:cubicBezTo>
                <a:cubicBezTo>
                  <a:pt x="117" y="433"/>
                  <a:pt x="117" y="433"/>
                  <a:pt x="117" y="433"/>
                </a:cubicBezTo>
                <a:cubicBezTo>
                  <a:pt x="117" y="433"/>
                  <a:pt x="117" y="433"/>
                  <a:pt x="118" y="433"/>
                </a:cubicBezTo>
                <a:cubicBezTo>
                  <a:pt x="118" y="433"/>
                  <a:pt x="118" y="433"/>
                  <a:pt x="119" y="433"/>
                </a:cubicBezTo>
                <a:cubicBezTo>
                  <a:pt x="119" y="433"/>
                  <a:pt x="120" y="433"/>
                  <a:pt x="120" y="433"/>
                </a:cubicBezTo>
                <a:cubicBezTo>
                  <a:pt x="120" y="433"/>
                  <a:pt x="121" y="433"/>
                  <a:pt x="121" y="433"/>
                </a:cubicBezTo>
                <a:cubicBezTo>
                  <a:pt x="122" y="433"/>
                  <a:pt x="122" y="432"/>
                  <a:pt x="123" y="432"/>
                </a:cubicBezTo>
                <a:cubicBezTo>
                  <a:pt x="124" y="432"/>
                  <a:pt x="125" y="432"/>
                  <a:pt x="126" y="431"/>
                </a:cubicBezTo>
                <a:cubicBezTo>
                  <a:pt x="127" y="431"/>
                  <a:pt x="129" y="430"/>
                  <a:pt x="131" y="429"/>
                </a:cubicBezTo>
                <a:cubicBezTo>
                  <a:pt x="132" y="429"/>
                  <a:pt x="132" y="429"/>
                  <a:pt x="132" y="429"/>
                </a:cubicBezTo>
                <a:cubicBezTo>
                  <a:pt x="132" y="429"/>
                  <a:pt x="132" y="429"/>
                  <a:pt x="133" y="428"/>
                </a:cubicBezTo>
                <a:cubicBezTo>
                  <a:pt x="133" y="428"/>
                  <a:pt x="134" y="428"/>
                  <a:pt x="135" y="427"/>
                </a:cubicBezTo>
                <a:cubicBezTo>
                  <a:pt x="136" y="427"/>
                  <a:pt x="136" y="426"/>
                  <a:pt x="138" y="425"/>
                </a:cubicBezTo>
                <a:cubicBezTo>
                  <a:pt x="138" y="425"/>
                  <a:pt x="138" y="425"/>
                  <a:pt x="138" y="425"/>
                </a:cubicBezTo>
                <a:cubicBezTo>
                  <a:pt x="139" y="424"/>
                  <a:pt x="139" y="424"/>
                  <a:pt x="139" y="424"/>
                </a:cubicBezTo>
                <a:cubicBezTo>
                  <a:pt x="140" y="424"/>
                  <a:pt x="140" y="424"/>
                  <a:pt x="140" y="423"/>
                </a:cubicBezTo>
                <a:cubicBezTo>
                  <a:pt x="141" y="423"/>
                  <a:pt x="141" y="423"/>
                  <a:pt x="142" y="422"/>
                </a:cubicBezTo>
                <a:cubicBezTo>
                  <a:pt x="142" y="422"/>
                  <a:pt x="142" y="422"/>
                  <a:pt x="142" y="422"/>
                </a:cubicBezTo>
                <a:cubicBezTo>
                  <a:pt x="143" y="421"/>
                  <a:pt x="143" y="421"/>
                  <a:pt x="143" y="421"/>
                </a:cubicBezTo>
                <a:cubicBezTo>
                  <a:pt x="144" y="420"/>
                  <a:pt x="144" y="420"/>
                  <a:pt x="144" y="420"/>
                </a:cubicBezTo>
                <a:cubicBezTo>
                  <a:pt x="145" y="419"/>
                  <a:pt x="145" y="419"/>
                  <a:pt x="145" y="419"/>
                </a:cubicBezTo>
                <a:cubicBezTo>
                  <a:pt x="146" y="419"/>
                  <a:pt x="146" y="419"/>
                  <a:pt x="146" y="419"/>
                </a:cubicBezTo>
                <a:cubicBezTo>
                  <a:pt x="147" y="418"/>
                  <a:pt x="147" y="418"/>
                  <a:pt x="147" y="418"/>
                </a:cubicBezTo>
                <a:cubicBezTo>
                  <a:pt x="147" y="417"/>
                  <a:pt x="147" y="417"/>
                  <a:pt x="148" y="417"/>
                </a:cubicBezTo>
                <a:cubicBezTo>
                  <a:pt x="148" y="416"/>
                  <a:pt x="149" y="416"/>
                  <a:pt x="149" y="415"/>
                </a:cubicBezTo>
                <a:cubicBezTo>
                  <a:pt x="150" y="415"/>
                  <a:pt x="150" y="415"/>
                  <a:pt x="150" y="415"/>
                </a:cubicBezTo>
                <a:cubicBezTo>
                  <a:pt x="151" y="414"/>
                  <a:pt x="151" y="414"/>
                  <a:pt x="151" y="414"/>
                </a:cubicBezTo>
                <a:cubicBezTo>
                  <a:pt x="151" y="413"/>
                  <a:pt x="151" y="413"/>
                  <a:pt x="151" y="413"/>
                </a:cubicBezTo>
                <a:cubicBezTo>
                  <a:pt x="152" y="412"/>
                  <a:pt x="152" y="412"/>
                  <a:pt x="152" y="412"/>
                </a:cubicBezTo>
                <a:cubicBezTo>
                  <a:pt x="152" y="412"/>
                  <a:pt x="153" y="411"/>
                  <a:pt x="153" y="411"/>
                </a:cubicBezTo>
                <a:cubicBezTo>
                  <a:pt x="154" y="410"/>
                  <a:pt x="154" y="410"/>
                  <a:pt x="154" y="409"/>
                </a:cubicBezTo>
                <a:cubicBezTo>
                  <a:pt x="155" y="409"/>
                  <a:pt x="155" y="408"/>
                  <a:pt x="156" y="408"/>
                </a:cubicBezTo>
                <a:cubicBezTo>
                  <a:pt x="156" y="407"/>
                  <a:pt x="157" y="407"/>
                  <a:pt x="157" y="406"/>
                </a:cubicBezTo>
                <a:cubicBezTo>
                  <a:pt x="157" y="406"/>
                  <a:pt x="157" y="406"/>
                  <a:pt x="157" y="406"/>
                </a:cubicBezTo>
                <a:cubicBezTo>
                  <a:pt x="158" y="405"/>
                  <a:pt x="158" y="405"/>
                  <a:pt x="158" y="405"/>
                </a:cubicBezTo>
                <a:cubicBezTo>
                  <a:pt x="158" y="404"/>
                  <a:pt x="158" y="404"/>
                  <a:pt x="158" y="404"/>
                </a:cubicBezTo>
                <a:cubicBezTo>
                  <a:pt x="159" y="404"/>
                  <a:pt x="159" y="404"/>
                  <a:pt x="159" y="403"/>
                </a:cubicBezTo>
                <a:cubicBezTo>
                  <a:pt x="160" y="402"/>
                  <a:pt x="160" y="402"/>
                  <a:pt x="160" y="402"/>
                </a:cubicBezTo>
                <a:cubicBezTo>
                  <a:pt x="161" y="402"/>
                  <a:pt x="161" y="402"/>
                  <a:pt x="161" y="402"/>
                </a:cubicBezTo>
                <a:cubicBezTo>
                  <a:pt x="161" y="401"/>
                  <a:pt x="161" y="401"/>
                  <a:pt x="161" y="400"/>
                </a:cubicBezTo>
                <a:cubicBezTo>
                  <a:pt x="162" y="400"/>
                  <a:pt x="162" y="400"/>
                  <a:pt x="162" y="399"/>
                </a:cubicBezTo>
                <a:cubicBezTo>
                  <a:pt x="163" y="398"/>
                  <a:pt x="163" y="398"/>
                  <a:pt x="163" y="398"/>
                </a:cubicBezTo>
                <a:cubicBezTo>
                  <a:pt x="163" y="397"/>
                  <a:pt x="163" y="397"/>
                  <a:pt x="163" y="397"/>
                </a:cubicBezTo>
                <a:cubicBezTo>
                  <a:pt x="164" y="397"/>
                  <a:pt x="164" y="397"/>
                  <a:pt x="164" y="396"/>
                </a:cubicBezTo>
                <a:cubicBezTo>
                  <a:pt x="164" y="396"/>
                  <a:pt x="164" y="396"/>
                  <a:pt x="165" y="395"/>
                </a:cubicBezTo>
                <a:cubicBezTo>
                  <a:pt x="165" y="394"/>
                  <a:pt x="165" y="394"/>
                  <a:pt x="165" y="394"/>
                </a:cubicBezTo>
                <a:cubicBezTo>
                  <a:pt x="166" y="393"/>
                  <a:pt x="166" y="393"/>
                  <a:pt x="166" y="393"/>
                </a:cubicBezTo>
                <a:cubicBezTo>
                  <a:pt x="166" y="393"/>
                  <a:pt x="166" y="393"/>
                  <a:pt x="167" y="392"/>
                </a:cubicBezTo>
                <a:cubicBezTo>
                  <a:pt x="167" y="392"/>
                  <a:pt x="167" y="391"/>
                  <a:pt x="167" y="391"/>
                </a:cubicBezTo>
                <a:cubicBezTo>
                  <a:pt x="168" y="390"/>
                  <a:pt x="168" y="390"/>
                  <a:pt x="168" y="390"/>
                </a:cubicBezTo>
                <a:cubicBezTo>
                  <a:pt x="168" y="389"/>
                  <a:pt x="168" y="389"/>
                  <a:pt x="168" y="389"/>
                </a:cubicBezTo>
                <a:cubicBezTo>
                  <a:pt x="168" y="389"/>
                  <a:pt x="169" y="389"/>
                  <a:pt x="169" y="388"/>
                </a:cubicBezTo>
                <a:cubicBezTo>
                  <a:pt x="169" y="388"/>
                  <a:pt x="169" y="388"/>
                  <a:pt x="170" y="387"/>
                </a:cubicBezTo>
                <a:cubicBezTo>
                  <a:pt x="170" y="386"/>
                  <a:pt x="170" y="386"/>
                  <a:pt x="170" y="386"/>
                </a:cubicBezTo>
                <a:cubicBezTo>
                  <a:pt x="170" y="385"/>
                  <a:pt x="170" y="385"/>
                  <a:pt x="170" y="385"/>
                </a:cubicBezTo>
                <a:cubicBezTo>
                  <a:pt x="171" y="385"/>
                  <a:pt x="171" y="385"/>
                  <a:pt x="171" y="385"/>
                </a:cubicBezTo>
                <a:cubicBezTo>
                  <a:pt x="171" y="384"/>
                  <a:pt x="171" y="384"/>
                  <a:pt x="171" y="384"/>
                </a:cubicBezTo>
                <a:cubicBezTo>
                  <a:pt x="174" y="378"/>
                  <a:pt x="178" y="372"/>
                  <a:pt x="183" y="366"/>
                </a:cubicBezTo>
                <a:cubicBezTo>
                  <a:pt x="188" y="360"/>
                  <a:pt x="193" y="355"/>
                  <a:pt x="199" y="350"/>
                </a:cubicBezTo>
                <a:cubicBezTo>
                  <a:pt x="205" y="345"/>
                  <a:pt x="212" y="341"/>
                  <a:pt x="220" y="337"/>
                </a:cubicBezTo>
                <a:cubicBezTo>
                  <a:pt x="227" y="333"/>
                  <a:pt x="235" y="329"/>
                  <a:pt x="244" y="327"/>
                </a:cubicBezTo>
                <a:cubicBezTo>
                  <a:pt x="244" y="326"/>
                  <a:pt x="245" y="326"/>
                  <a:pt x="245" y="326"/>
                </a:cubicBezTo>
                <a:cubicBezTo>
                  <a:pt x="246" y="326"/>
                  <a:pt x="246" y="326"/>
                  <a:pt x="247" y="325"/>
                </a:cubicBezTo>
                <a:cubicBezTo>
                  <a:pt x="248" y="325"/>
                  <a:pt x="248" y="325"/>
                  <a:pt x="249" y="325"/>
                </a:cubicBezTo>
                <a:cubicBezTo>
                  <a:pt x="250" y="325"/>
                  <a:pt x="251" y="324"/>
                  <a:pt x="252" y="324"/>
                </a:cubicBezTo>
                <a:cubicBezTo>
                  <a:pt x="253" y="324"/>
                  <a:pt x="253" y="324"/>
                  <a:pt x="254" y="324"/>
                </a:cubicBezTo>
                <a:cubicBezTo>
                  <a:pt x="254" y="323"/>
                  <a:pt x="255" y="323"/>
                  <a:pt x="257" y="323"/>
                </a:cubicBezTo>
                <a:cubicBezTo>
                  <a:pt x="259" y="323"/>
                  <a:pt x="261" y="322"/>
                  <a:pt x="265" y="321"/>
                </a:cubicBezTo>
                <a:cubicBezTo>
                  <a:pt x="269" y="321"/>
                  <a:pt x="273" y="320"/>
                  <a:pt x="280" y="319"/>
                </a:cubicBezTo>
                <a:cubicBezTo>
                  <a:pt x="280" y="319"/>
                  <a:pt x="281" y="319"/>
                  <a:pt x="281" y="319"/>
                </a:cubicBezTo>
                <a:cubicBezTo>
                  <a:pt x="281" y="319"/>
                  <a:pt x="282" y="319"/>
                  <a:pt x="282" y="319"/>
                </a:cubicBezTo>
                <a:cubicBezTo>
                  <a:pt x="283" y="319"/>
                  <a:pt x="283" y="319"/>
                  <a:pt x="284" y="318"/>
                </a:cubicBezTo>
                <a:cubicBezTo>
                  <a:pt x="284" y="318"/>
                  <a:pt x="285" y="318"/>
                  <a:pt x="285" y="318"/>
                </a:cubicBezTo>
                <a:cubicBezTo>
                  <a:pt x="290" y="318"/>
                  <a:pt x="294" y="318"/>
                  <a:pt x="299" y="318"/>
                </a:cubicBezTo>
                <a:cubicBezTo>
                  <a:pt x="303" y="318"/>
                  <a:pt x="308" y="318"/>
                  <a:pt x="312" y="319"/>
                </a:cubicBezTo>
                <a:cubicBezTo>
                  <a:pt x="317" y="319"/>
                  <a:pt x="321" y="320"/>
                  <a:pt x="326" y="320"/>
                </a:cubicBezTo>
                <a:cubicBezTo>
                  <a:pt x="331" y="321"/>
                  <a:pt x="335" y="322"/>
                  <a:pt x="340" y="323"/>
                </a:cubicBezTo>
                <a:cubicBezTo>
                  <a:pt x="340" y="323"/>
                  <a:pt x="341" y="323"/>
                  <a:pt x="341" y="323"/>
                </a:cubicBezTo>
                <a:cubicBezTo>
                  <a:pt x="342" y="324"/>
                  <a:pt x="342" y="324"/>
                  <a:pt x="343" y="324"/>
                </a:cubicBezTo>
                <a:cubicBezTo>
                  <a:pt x="343" y="324"/>
                  <a:pt x="344" y="324"/>
                  <a:pt x="344" y="324"/>
                </a:cubicBezTo>
                <a:cubicBezTo>
                  <a:pt x="345" y="324"/>
                  <a:pt x="345" y="324"/>
                  <a:pt x="345" y="324"/>
                </a:cubicBezTo>
                <a:cubicBezTo>
                  <a:pt x="346" y="325"/>
                  <a:pt x="346" y="325"/>
                  <a:pt x="346" y="325"/>
                </a:cubicBezTo>
                <a:cubicBezTo>
                  <a:pt x="347" y="325"/>
                  <a:pt x="347" y="325"/>
                  <a:pt x="347" y="325"/>
                </a:cubicBezTo>
                <a:cubicBezTo>
                  <a:pt x="348" y="325"/>
                  <a:pt x="348" y="325"/>
                  <a:pt x="348" y="325"/>
                </a:cubicBezTo>
                <a:cubicBezTo>
                  <a:pt x="349" y="325"/>
                  <a:pt x="349" y="325"/>
                  <a:pt x="349" y="325"/>
                </a:cubicBezTo>
                <a:cubicBezTo>
                  <a:pt x="349" y="326"/>
                  <a:pt x="350" y="326"/>
                  <a:pt x="350" y="326"/>
                </a:cubicBezTo>
                <a:cubicBezTo>
                  <a:pt x="350" y="326"/>
                  <a:pt x="351" y="326"/>
                  <a:pt x="351" y="326"/>
                </a:cubicBezTo>
                <a:cubicBezTo>
                  <a:pt x="352" y="326"/>
                  <a:pt x="352" y="327"/>
                  <a:pt x="353" y="327"/>
                </a:cubicBezTo>
                <a:cubicBezTo>
                  <a:pt x="354" y="327"/>
                  <a:pt x="354" y="327"/>
                  <a:pt x="355" y="327"/>
                </a:cubicBezTo>
                <a:cubicBezTo>
                  <a:pt x="358" y="329"/>
                  <a:pt x="361" y="330"/>
                  <a:pt x="364" y="331"/>
                </a:cubicBezTo>
                <a:cubicBezTo>
                  <a:pt x="367" y="332"/>
                  <a:pt x="370" y="334"/>
                  <a:pt x="373" y="335"/>
                </a:cubicBezTo>
                <a:cubicBezTo>
                  <a:pt x="376" y="336"/>
                  <a:pt x="378" y="338"/>
                  <a:pt x="381" y="340"/>
                </a:cubicBezTo>
                <a:cubicBezTo>
                  <a:pt x="384" y="341"/>
                  <a:pt x="387" y="343"/>
                  <a:pt x="390" y="345"/>
                </a:cubicBezTo>
                <a:cubicBezTo>
                  <a:pt x="390" y="345"/>
                  <a:pt x="390" y="345"/>
                  <a:pt x="391" y="346"/>
                </a:cubicBezTo>
                <a:cubicBezTo>
                  <a:pt x="391" y="346"/>
                  <a:pt x="392" y="346"/>
                  <a:pt x="392" y="347"/>
                </a:cubicBezTo>
                <a:cubicBezTo>
                  <a:pt x="393" y="347"/>
                  <a:pt x="393" y="348"/>
                  <a:pt x="394" y="348"/>
                </a:cubicBezTo>
                <a:cubicBezTo>
                  <a:pt x="395" y="348"/>
                  <a:pt x="395" y="349"/>
                  <a:pt x="396" y="350"/>
                </a:cubicBezTo>
                <a:cubicBezTo>
                  <a:pt x="397" y="350"/>
                  <a:pt x="397" y="350"/>
                  <a:pt x="397" y="350"/>
                </a:cubicBezTo>
                <a:cubicBezTo>
                  <a:pt x="397" y="350"/>
                  <a:pt x="397" y="351"/>
                  <a:pt x="398" y="351"/>
                </a:cubicBezTo>
                <a:cubicBezTo>
                  <a:pt x="398" y="351"/>
                  <a:pt x="399" y="352"/>
                  <a:pt x="400" y="353"/>
                </a:cubicBezTo>
                <a:cubicBezTo>
                  <a:pt x="401" y="354"/>
                  <a:pt x="402" y="355"/>
                  <a:pt x="404" y="356"/>
                </a:cubicBezTo>
                <a:cubicBezTo>
                  <a:pt x="404" y="356"/>
                  <a:pt x="404" y="356"/>
                  <a:pt x="404" y="357"/>
                </a:cubicBezTo>
                <a:cubicBezTo>
                  <a:pt x="405" y="357"/>
                  <a:pt x="405" y="358"/>
                  <a:pt x="406" y="359"/>
                </a:cubicBezTo>
                <a:cubicBezTo>
                  <a:pt x="407" y="360"/>
                  <a:pt x="408" y="361"/>
                  <a:pt x="410" y="363"/>
                </a:cubicBezTo>
                <a:cubicBezTo>
                  <a:pt x="412" y="365"/>
                  <a:pt x="414" y="367"/>
                  <a:pt x="417" y="371"/>
                </a:cubicBezTo>
                <a:cubicBezTo>
                  <a:pt x="418" y="371"/>
                  <a:pt x="418" y="371"/>
                  <a:pt x="418" y="371"/>
                </a:cubicBezTo>
                <a:cubicBezTo>
                  <a:pt x="418" y="372"/>
                  <a:pt x="418" y="372"/>
                  <a:pt x="418" y="372"/>
                </a:cubicBezTo>
                <a:cubicBezTo>
                  <a:pt x="418" y="373"/>
                  <a:pt x="419" y="373"/>
                  <a:pt x="419" y="373"/>
                </a:cubicBezTo>
                <a:cubicBezTo>
                  <a:pt x="419" y="374"/>
                  <a:pt x="420" y="374"/>
                  <a:pt x="420" y="375"/>
                </a:cubicBezTo>
                <a:cubicBezTo>
                  <a:pt x="421" y="376"/>
                  <a:pt x="421" y="376"/>
                  <a:pt x="421" y="376"/>
                </a:cubicBezTo>
                <a:cubicBezTo>
                  <a:pt x="421" y="377"/>
                  <a:pt x="422" y="377"/>
                  <a:pt x="422" y="377"/>
                </a:cubicBezTo>
                <a:cubicBezTo>
                  <a:pt x="422" y="378"/>
                  <a:pt x="422" y="378"/>
                  <a:pt x="423" y="379"/>
                </a:cubicBezTo>
                <a:cubicBezTo>
                  <a:pt x="423" y="379"/>
                  <a:pt x="423" y="379"/>
                  <a:pt x="423" y="380"/>
                </a:cubicBezTo>
                <a:cubicBezTo>
                  <a:pt x="431" y="393"/>
                  <a:pt x="435" y="407"/>
                  <a:pt x="436" y="420"/>
                </a:cubicBezTo>
                <a:cubicBezTo>
                  <a:pt x="436" y="434"/>
                  <a:pt x="433" y="448"/>
                  <a:pt x="427" y="460"/>
                </a:cubicBezTo>
                <a:cubicBezTo>
                  <a:pt x="421" y="473"/>
                  <a:pt x="412" y="484"/>
                  <a:pt x="400" y="495"/>
                </a:cubicBezTo>
                <a:cubicBezTo>
                  <a:pt x="387" y="505"/>
                  <a:pt x="373" y="513"/>
                  <a:pt x="355" y="519"/>
                </a:cubicBezTo>
                <a:cubicBezTo>
                  <a:pt x="346" y="522"/>
                  <a:pt x="338" y="524"/>
                  <a:pt x="329" y="526"/>
                </a:cubicBezTo>
                <a:cubicBezTo>
                  <a:pt x="320" y="527"/>
                  <a:pt x="310" y="528"/>
                  <a:pt x="301" y="528"/>
                </a:cubicBezTo>
                <a:cubicBezTo>
                  <a:pt x="292" y="528"/>
                  <a:pt x="283" y="527"/>
                  <a:pt x="275" y="526"/>
                </a:cubicBezTo>
                <a:cubicBezTo>
                  <a:pt x="266" y="525"/>
                  <a:pt x="257" y="523"/>
                  <a:pt x="249" y="521"/>
                </a:cubicBezTo>
                <a:cubicBezTo>
                  <a:pt x="244" y="519"/>
                  <a:pt x="238" y="517"/>
                  <a:pt x="231" y="516"/>
                </a:cubicBezTo>
                <a:cubicBezTo>
                  <a:pt x="224" y="514"/>
                  <a:pt x="217" y="513"/>
                  <a:pt x="210" y="512"/>
                </a:cubicBezTo>
                <a:cubicBezTo>
                  <a:pt x="203" y="511"/>
                  <a:pt x="196" y="511"/>
                  <a:pt x="190" y="511"/>
                </a:cubicBezTo>
                <a:cubicBezTo>
                  <a:pt x="183" y="511"/>
                  <a:pt x="177" y="512"/>
                  <a:pt x="172" y="513"/>
                </a:cubicBezTo>
                <a:cubicBezTo>
                  <a:pt x="168" y="515"/>
                  <a:pt x="165" y="517"/>
                  <a:pt x="162" y="519"/>
                </a:cubicBezTo>
                <a:cubicBezTo>
                  <a:pt x="160" y="522"/>
                  <a:pt x="158" y="525"/>
                  <a:pt x="157" y="529"/>
                </a:cubicBezTo>
                <a:cubicBezTo>
                  <a:pt x="157" y="533"/>
                  <a:pt x="157" y="538"/>
                  <a:pt x="158" y="544"/>
                </a:cubicBezTo>
                <a:cubicBezTo>
                  <a:pt x="160" y="549"/>
                  <a:pt x="163" y="556"/>
                  <a:pt x="167" y="564"/>
                </a:cubicBezTo>
                <a:cubicBezTo>
                  <a:pt x="239" y="692"/>
                  <a:pt x="239" y="692"/>
                  <a:pt x="239" y="692"/>
                </a:cubicBezTo>
                <a:cubicBezTo>
                  <a:pt x="239" y="693"/>
                  <a:pt x="239" y="693"/>
                  <a:pt x="239" y="693"/>
                </a:cubicBezTo>
                <a:cubicBezTo>
                  <a:pt x="240" y="694"/>
                  <a:pt x="240" y="694"/>
                  <a:pt x="240" y="695"/>
                </a:cubicBezTo>
                <a:cubicBezTo>
                  <a:pt x="241" y="695"/>
                  <a:pt x="241" y="696"/>
                  <a:pt x="241" y="696"/>
                </a:cubicBezTo>
                <a:cubicBezTo>
                  <a:pt x="242" y="697"/>
                  <a:pt x="242" y="697"/>
                  <a:pt x="242" y="698"/>
                </a:cubicBezTo>
                <a:cubicBezTo>
                  <a:pt x="243" y="699"/>
                  <a:pt x="243" y="699"/>
                  <a:pt x="243" y="699"/>
                </a:cubicBezTo>
                <a:cubicBezTo>
                  <a:pt x="244" y="700"/>
                  <a:pt x="244" y="700"/>
                  <a:pt x="244" y="700"/>
                </a:cubicBezTo>
                <a:cubicBezTo>
                  <a:pt x="244" y="700"/>
                  <a:pt x="244" y="700"/>
                  <a:pt x="244" y="701"/>
                </a:cubicBezTo>
                <a:cubicBezTo>
                  <a:pt x="245" y="701"/>
                  <a:pt x="245" y="702"/>
                  <a:pt x="245" y="702"/>
                </a:cubicBezTo>
                <a:cubicBezTo>
                  <a:pt x="246" y="703"/>
                  <a:pt x="246" y="703"/>
                  <a:pt x="246" y="703"/>
                </a:cubicBezTo>
                <a:cubicBezTo>
                  <a:pt x="247" y="704"/>
                  <a:pt x="247" y="704"/>
                  <a:pt x="247" y="704"/>
                </a:cubicBezTo>
                <a:cubicBezTo>
                  <a:pt x="247" y="704"/>
                  <a:pt x="247" y="705"/>
                  <a:pt x="248" y="705"/>
                </a:cubicBezTo>
                <a:cubicBezTo>
                  <a:pt x="248" y="705"/>
                  <a:pt x="248" y="706"/>
                  <a:pt x="249" y="706"/>
                </a:cubicBezTo>
                <a:cubicBezTo>
                  <a:pt x="249" y="707"/>
                  <a:pt x="249" y="707"/>
                  <a:pt x="249" y="707"/>
                </a:cubicBezTo>
                <a:cubicBezTo>
                  <a:pt x="250" y="708"/>
                  <a:pt x="250" y="708"/>
                  <a:pt x="250" y="708"/>
                </a:cubicBezTo>
                <a:cubicBezTo>
                  <a:pt x="250" y="708"/>
                  <a:pt x="251" y="708"/>
                  <a:pt x="251" y="709"/>
                </a:cubicBezTo>
                <a:cubicBezTo>
                  <a:pt x="251" y="709"/>
                  <a:pt x="252" y="710"/>
                  <a:pt x="252" y="710"/>
                </a:cubicBezTo>
                <a:cubicBezTo>
                  <a:pt x="253" y="711"/>
                  <a:pt x="253" y="711"/>
                  <a:pt x="253" y="711"/>
                </a:cubicBezTo>
                <a:cubicBezTo>
                  <a:pt x="254" y="712"/>
                  <a:pt x="254" y="712"/>
                  <a:pt x="254" y="712"/>
                </a:cubicBezTo>
                <a:cubicBezTo>
                  <a:pt x="255" y="713"/>
                  <a:pt x="255" y="713"/>
                  <a:pt x="255" y="713"/>
                </a:cubicBezTo>
                <a:cubicBezTo>
                  <a:pt x="255" y="713"/>
                  <a:pt x="255" y="713"/>
                  <a:pt x="256" y="714"/>
                </a:cubicBezTo>
                <a:cubicBezTo>
                  <a:pt x="257" y="715"/>
                  <a:pt x="257" y="715"/>
                  <a:pt x="257" y="715"/>
                </a:cubicBezTo>
                <a:cubicBezTo>
                  <a:pt x="258" y="715"/>
                  <a:pt x="258" y="715"/>
                  <a:pt x="258" y="715"/>
                </a:cubicBezTo>
                <a:cubicBezTo>
                  <a:pt x="258" y="716"/>
                  <a:pt x="258" y="716"/>
                  <a:pt x="258" y="716"/>
                </a:cubicBezTo>
                <a:cubicBezTo>
                  <a:pt x="259" y="717"/>
                  <a:pt x="259" y="717"/>
                  <a:pt x="260" y="717"/>
                </a:cubicBezTo>
                <a:cubicBezTo>
                  <a:pt x="265" y="722"/>
                  <a:pt x="271" y="726"/>
                  <a:pt x="278" y="730"/>
                </a:cubicBezTo>
                <a:cubicBezTo>
                  <a:pt x="285" y="734"/>
                  <a:pt x="292" y="737"/>
                  <a:pt x="300" y="739"/>
                </a:cubicBezTo>
                <a:cubicBezTo>
                  <a:pt x="307" y="742"/>
                  <a:pt x="315" y="744"/>
                  <a:pt x="323" y="745"/>
                </a:cubicBezTo>
                <a:cubicBezTo>
                  <a:pt x="331" y="746"/>
                  <a:pt x="339" y="747"/>
                  <a:pt x="348" y="746"/>
                </a:cubicBezTo>
                <a:cubicBezTo>
                  <a:pt x="348" y="746"/>
                  <a:pt x="348" y="746"/>
                  <a:pt x="349" y="746"/>
                </a:cubicBezTo>
                <a:cubicBezTo>
                  <a:pt x="349" y="746"/>
                  <a:pt x="350" y="746"/>
                  <a:pt x="351" y="746"/>
                </a:cubicBezTo>
                <a:cubicBezTo>
                  <a:pt x="351" y="746"/>
                  <a:pt x="352" y="746"/>
                  <a:pt x="352" y="746"/>
                </a:cubicBezTo>
                <a:cubicBezTo>
                  <a:pt x="353" y="746"/>
                  <a:pt x="354" y="746"/>
                  <a:pt x="354" y="746"/>
                </a:cubicBezTo>
                <a:cubicBezTo>
                  <a:pt x="355" y="746"/>
                  <a:pt x="355" y="746"/>
                  <a:pt x="356" y="746"/>
                </a:cubicBezTo>
                <a:cubicBezTo>
                  <a:pt x="356" y="746"/>
                  <a:pt x="356" y="746"/>
                  <a:pt x="357" y="746"/>
                </a:cubicBezTo>
                <a:cubicBezTo>
                  <a:pt x="357" y="746"/>
                  <a:pt x="358" y="746"/>
                  <a:pt x="359" y="746"/>
                </a:cubicBezTo>
                <a:cubicBezTo>
                  <a:pt x="359" y="746"/>
                  <a:pt x="360" y="746"/>
                  <a:pt x="361" y="746"/>
                </a:cubicBezTo>
                <a:cubicBezTo>
                  <a:pt x="361" y="745"/>
                  <a:pt x="361" y="745"/>
                  <a:pt x="362" y="745"/>
                </a:cubicBezTo>
                <a:cubicBezTo>
                  <a:pt x="362" y="745"/>
                  <a:pt x="363" y="745"/>
                  <a:pt x="363" y="745"/>
                </a:cubicBezTo>
                <a:cubicBezTo>
                  <a:pt x="364" y="745"/>
                  <a:pt x="364" y="745"/>
                  <a:pt x="365" y="745"/>
                </a:cubicBezTo>
                <a:cubicBezTo>
                  <a:pt x="365" y="745"/>
                  <a:pt x="366" y="745"/>
                  <a:pt x="367" y="745"/>
                </a:cubicBezTo>
                <a:cubicBezTo>
                  <a:pt x="367" y="745"/>
                  <a:pt x="368" y="745"/>
                  <a:pt x="368" y="744"/>
                </a:cubicBezTo>
                <a:cubicBezTo>
                  <a:pt x="368" y="744"/>
                  <a:pt x="369" y="744"/>
                  <a:pt x="369" y="744"/>
                </a:cubicBezTo>
                <a:cubicBezTo>
                  <a:pt x="370" y="744"/>
                  <a:pt x="370" y="744"/>
                  <a:pt x="371" y="744"/>
                </a:cubicBezTo>
                <a:cubicBezTo>
                  <a:pt x="371" y="744"/>
                  <a:pt x="372" y="744"/>
                  <a:pt x="373" y="744"/>
                </a:cubicBezTo>
                <a:cubicBezTo>
                  <a:pt x="374" y="743"/>
                  <a:pt x="374" y="743"/>
                  <a:pt x="374" y="743"/>
                </a:cubicBezTo>
                <a:cubicBezTo>
                  <a:pt x="374" y="743"/>
                  <a:pt x="375" y="743"/>
                  <a:pt x="375" y="743"/>
                </a:cubicBezTo>
                <a:cubicBezTo>
                  <a:pt x="376" y="743"/>
                  <a:pt x="376" y="743"/>
                  <a:pt x="377" y="743"/>
                </a:cubicBezTo>
                <a:cubicBezTo>
                  <a:pt x="377" y="743"/>
                  <a:pt x="378" y="742"/>
                  <a:pt x="379" y="742"/>
                </a:cubicBezTo>
                <a:cubicBezTo>
                  <a:pt x="379" y="742"/>
                  <a:pt x="380" y="742"/>
                  <a:pt x="380" y="742"/>
                </a:cubicBezTo>
                <a:cubicBezTo>
                  <a:pt x="380" y="742"/>
                  <a:pt x="381" y="742"/>
                  <a:pt x="381" y="742"/>
                </a:cubicBezTo>
                <a:cubicBezTo>
                  <a:pt x="382" y="741"/>
                  <a:pt x="382" y="741"/>
                  <a:pt x="383" y="741"/>
                </a:cubicBezTo>
                <a:cubicBezTo>
                  <a:pt x="383" y="741"/>
                  <a:pt x="384" y="741"/>
                  <a:pt x="385" y="741"/>
                </a:cubicBezTo>
                <a:cubicBezTo>
                  <a:pt x="385" y="740"/>
                  <a:pt x="386" y="740"/>
                  <a:pt x="386" y="740"/>
                </a:cubicBezTo>
                <a:cubicBezTo>
                  <a:pt x="387" y="740"/>
                  <a:pt x="387" y="740"/>
                  <a:pt x="388" y="740"/>
                </a:cubicBezTo>
                <a:cubicBezTo>
                  <a:pt x="388" y="740"/>
                  <a:pt x="389" y="739"/>
                  <a:pt x="389" y="739"/>
                </a:cubicBezTo>
                <a:cubicBezTo>
                  <a:pt x="390" y="739"/>
                  <a:pt x="390" y="739"/>
                  <a:pt x="391" y="739"/>
                </a:cubicBezTo>
                <a:cubicBezTo>
                  <a:pt x="554" y="681"/>
                  <a:pt x="554" y="681"/>
                  <a:pt x="554" y="681"/>
                </a:cubicBezTo>
                <a:cubicBezTo>
                  <a:pt x="555" y="681"/>
                  <a:pt x="555" y="681"/>
                  <a:pt x="556" y="681"/>
                </a:cubicBezTo>
                <a:cubicBezTo>
                  <a:pt x="557" y="680"/>
                  <a:pt x="557" y="680"/>
                  <a:pt x="558" y="680"/>
                </a:cubicBezTo>
                <a:cubicBezTo>
                  <a:pt x="559" y="680"/>
                  <a:pt x="560" y="679"/>
                  <a:pt x="561" y="679"/>
                </a:cubicBezTo>
                <a:cubicBezTo>
                  <a:pt x="562" y="679"/>
                  <a:pt x="563" y="678"/>
                  <a:pt x="564" y="678"/>
                </a:cubicBezTo>
                <a:cubicBezTo>
                  <a:pt x="564" y="678"/>
                  <a:pt x="565" y="678"/>
                  <a:pt x="565" y="678"/>
                </a:cubicBezTo>
                <a:cubicBezTo>
                  <a:pt x="566" y="678"/>
                  <a:pt x="566" y="677"/>
                  <a:pt x="567" y="677"/>
                </a:cubicBezTo>
                <a:cubicBezTo>
                  <a:pt x="568" y="677"/>
                  <a:pt x="570" y="677"/>
                  <a:pt x="572" y="676"/>
                </a:cubicBezTo>
                <a:cubicBezTo>
                  <a:pt x="573" y="676"/>
                  <a:pt x="576" y="675"/>
                  <a:pt x="579" y="674"/>
                </a:cubicBezTo>
                <a:cubicBezTo>
                  <a:pt x="580" y="674"/>
                  <a:pt x="580" y="674"/>
                  <a:pt x="580" y="674"/>
                </a:cubicBezTo>
                <a:cubicBezTo>
                  <a:pt x="581" y="674"/>
                  <a:pt x="581" y="674"/>
                  <a:pt x="581" y="674"/>
                </a:cubicBezTo>
                <a:cubicBezTo>
                  <a:pt x="581" y="674"/>
                  <a:pt x="581" y="674"/>
                  <a:pt x="582" y="674"/>
                </a:cubicBezTo>
                <a:cubicBezTo>
                  <a:pt x="582" y="674"/>
                  <a:pt x="583" y="674"/>
                  <a:pt x="583" y="674"/>
                </a:cubicBezTo>
                <a:cubicBezTo>
                  <a:pt x="584" y="674"/>
                  <a:pt x="584" y="674"/>
                  <a:pt x="585" y="674"/>
                </a:cubicBezTo>
                <a:cubicBezTo>
                  <a:pt x="585" y="673"/>
                  <a:pt x="586" y="673"/>
                  <a:pt x="586" y="673"/>
                </a:cubicBezTo>
                <a:cubicBezTo>
                  <a:pt x="587" y="673"/>
                  <a:pt x="588" y="673"/>
                  <a:pt x="590" y="673"/>
                </a:cubicBezTo>
                <a:cubicBezTo>
                  <a:pt x="591" y="673"/>
                  <a:pt x="592" y="673"/>
                  <a:pt x="594" y="673"/>
                </a:cubicBezTo>
                <a:cubicBezTo>
                  <a:pt x="595" y="673"/>
                  <a:pt x="595" y="673"/>
                  <a:pt x="596" y="673"/>
                </a:cubicBezTo>
                <a:cubicBezTo>
                  <a:pt x="596" y="673"/>
                  <a:pt x="597" y="673"/>
                  <a:pt x="598" y="674"/>
                </a:cubicBezTo>
                <a:cubicBezTo>
                  <a:pt x="599" y="674"/>
                  <a:pt x="601" y="674"/>
                  <a:pt x="604" y="675"/>
                </a:cubicBezTo>
                <a:cubicBezTo>
                  <a:pt x="606" y="676"/>
                  <a:pt x="609" y="677"/>
                  <a:pt x="613" y="678"/>
                </a:cubicBezTo>
                <a:cubicBezTo>
                  <a:pt x="614" y="678"/>
                  <a:pt x="614" y="678"/>
                  <a:pt x="614" y="678"/>
                </a:cubicBezTo>
                <a:cubicBezTo>
                  <a:pt x="615" y="679"/>
                  <a:pt x="615" y="679"/>
                  <a:pt x="615" y="679"/>
                </a:cubicBezTo>
                <a:cubicBezTo>
                  <a:pt x="615" y="680"/>
                  <a:pt x="615" y="680"/>
                  <a:pt x="615" y="680"/>
                </a:cubicBezTo>
                <a:cubicBezTo>
                  <a:pt x="616" y="681"/>
                  <a:pt x="616" y="681"/>
                  <a:pt x="616" y="681"/>
                </a:cubicBezTo>
                <a:cubicBezTo>
                  <a:pt x="617" y="681"/>
                  <a:pt x="617" y="681"/>
                  <a:pt x="617" y="681"/>
                </a:cubicBezTo>
                <a:cubicBezTo>
                  <a:pt x="617" y="682"/>
                  <a:pt x="618" y="682"/>
                  <a:pt x="618" y="683"/>
                </a:cubicBezTo>
                <a:cubicBezTo>
                  <a:pt x="618" y="683"/>
                  <a:pt x="619" y="684"/>
                  <a:pt x="619" y="685"/>
                </a:cubicBezTo>
                <a:cubicBezTo>
                  <a:pt x="620" y="686"/>
                  <a:pt x="621" y="687"/>
                  <a:pt x="622" y="689"/>
                </a:cubicBezTo>
                <a:cubicBezTo>
                  <a:pt x="622" y="690"/>
                  <a:pt x="622" y="690"/>
                  <a:pt x="622" y="690"/>
                </a:cubicBezTo>
                <a:cubicBezTo>
                  <a:pt x="622" y="690"/>
                  <a:pt x="622" y="691"/>
                  <a:pt x="622" y="691"/>
                </a:cubicBezTo>
                <a:cubicBezTo>
                  <a:pt x="622" y="691"/>
                  <a:pt x="623" y="692"/>
                  <a:pt x="623" y="693"/>
                </a:cubicBezTo>
                <a:cubicBezTo>
                  <a:pt x="623" y="694"/>
                  <a:pt x="623" y="695"/>
                  <a:pt x="623" y="696"/>
                </a:cubicBezTo>
                <a:cubicBezTo>
                  <a:pt x="624" y="697"/>
                  <a:pt x="624" y="697"/>
                  <a:pt x="624" y="697"/>
                </a:cubicBezTo>
                <a:cubicBezTo>
                  <a:pt x="624" y="697"/>
                  <a:pt x="624" y="697"/>
                  <a:pt x="624" y="697"/>
                </a:cubicBezTo>
                <a:cubicBezTo>
                  <a:pt x="624" y="698"/>
                  <a:pt x="624" y="698"/>
                  <a:pt x="624" y="698"/>
                </a:cubicBezTo>
                <a:cubicBezTo>
                  <a:pt x="624" y="699"/>
                  <a:pt x="624" y="699"/>
                  <a:pt x="624" y="699"/>
                </a:cubicBezTo>
                <a:cubicBezTo>
                  <a:pt x="624" y="700"/>
                  <a:pt x="624" y="700"/>
                  <a:pt x="624" y="700"/>
                </a:cubicBezTo>
                <a:cubicBezTo>
                  <a:pt x="624" y="701"/>
                  <a:pt x="624" y="701"/>
                  <a:pt x="624" y="701"/>
                </a:cubicBezTo>
                <a:cubicBezTo>
                  <a:pt x="624" y="702"/>
                  <a:pt x="624" y="702"/>
                  <a:pt x="624" y="702"/>
                </a:cubicBezTo>
                <a:cubicBezTo>
                  <a:pt x="624" y="702"/>
                  <a:pt x="624" y="702"/>
                  <a:pt x="624" y="703"/>
                </a:cubicBezTo>
                <a:cubicBezTo>
                  <a:pt x="624" y="703"/>
                  <a:pt x="624" y="703"/>
                  <a:pt x="624" y="703"/>
                </a:cubicBezTo>
                <a:cubicBezTo>
                  <a:pt x="624" y="704"/>
                  <a:pt x="624" y="704"/>
                  <a:pt x="624" y="705"/>
                </a:cubicBezTo>
                <a:cubicBezTo>
                  <a:pt x="624" y="705"/>
                  <a:pt x="624" y="706"/>
                  <a:pt x="624" y="707"/>
                </a:cubicBezTo>
                <a:cubicBezTo>
                  <a:pt x="624" y="708"/>
                  <a:pt x="624" y="709"/>
                  <a:pt x="624" y="710"/>
                </a:cubicBezTo>
                <a:cubicBezTo>
                  <a:pt x="623" y="711"/>
                  <a:pt x="623" y="711"/>
                  <a:pt x="623" y="711"/>
                </a:cubicBezTo>
                <a:cubicBezTo>
                  <a:pt x="623" y="712"/>
                  <a:pt x="623" y="712"/>
                  <a:pt x="623" y="712"/>
                </a:cubicBezTo>
                <a:cubicBezTo>
                  <a:pt x="623" y="712"/>
                  <a:pt x="623" y="713"/>
                  <a:pt x="623" y="713"/>
                </a:cubicBezTo>
                <a:cubicBezTo>
                  <a:pt x="623" y="713"/>
                  <a:pt x="623" y="714"/>
                  <a:pt x="623" y="715"/>
                </a:cubicBezTo>
                <a:cubicBezTo>
                  <a:pt x="623" y="715"/>
                  <a:pt x="623" y="716"/>
                  <a:pt x="623" y="717"/>
                </a:cubicBezTo>
                <a:cubicBezTo>
                  <a:pt x="622" y="718"/>
                  <a:pt x="622" y="719"/>
                  <a:pt x="621" y="721"/>
                </a:cubicBezTo>
                <a:cubicBezTo>
                  <a:pt x="621" y="723"/>
                  <a:pt x="620" y="726"/>
                  <a:pt x="618" y="730"/>
                </a:cubicBezTo>
                <a:cubicBezTo>
                  <a:pt x="617" y="734"/>
                  <a:pt x="615" y="740"/>
                  <a:pt x="613" y="747"/>
                </a:cubicBezTo>
                <a:cubicBezTo>
                  <a:pt x="610" y="753"/>
                  <a:pt x="608" y="760"/>
                  <a:pt x="607" y="766"/>
                </a:cubicBezTo>
                <a:cubicBezTo>
                  <a:pt x="605" y="773"/>
                  <a:pt x="604" y="780"/>
                  <a:pt x="605" y="787"/>
                </a:cubicBezTo>
                <a:cubicBezTo>
                  <a:pt x="605" y="794"/>
                  <a:pt x="606" y="801"/>
                  <a:pt x="608" y="807"/>
                </a:cubicBezTo>
                <a:cubicBezTo>
                  <a:pt x="609" y="814"/>
                  <a:pt x="612" y="821"/>
                  <a:pt x="615" y="828"/>
                </a:cubicBezTo>
                <a:cubicBezTo>
                  <a:pt x="616" y="829"/>
                  <a:pt x="616" y="829"/>
                  <a:pt x="616" y="830"/>
                </a:cubicBezTo>
                <a:cubicBezTo>
                  <a:pt x="616" y="830"/>
                  <a:pt x="617" y="830"/>
                  <a:pt x="617" y="831"/>
                </a:cubicBezTo>
                <a:cubicBezTo>
                  <a:pt x="617" y="831"/>
                  <a:pt x="617" y="832"/>
                  <a:pt x="618" y="832"/>
                </a:cubicBezTo>
                <a:cubicBezTo>
                  <a:pt x="618" y="833"/>
                  <a:pt x="618" y="833"/>
                  <a:pt x="618" y="834"/>
                </a:cubicBezTo>
                <a:cubicBezTo>
                  <a:pt x="619" y="834"/>
                  <a:pt x="619" y="835"/>
                  <a:pt x="619" y="835"/>
                </a:cubicBezTo>
                <a:cubicBezTo>
                  <a:pt x="620" y="835"/>
                  <a:pt x="620" y="836"/>
                  <a:pt x="620" y="836"/>
                </a:cubicBezTo>
                <a:cubicBezTo>
                  <a:pt x="621" y="837"/>
                  <a:pt x="621" y="838"/>
                  <a:pt x="621" y="838"/>
                </a:cubicBezTo>
                <a:cubicBezTo>
                  <a:pt x="622" y="839"/>
                  <a:pt x="622" y="840"/>
                  <a:pt x="623" y="841"/>
                </a:cubicBezTo>
                <a:cubicBezTo>
                  <a:pt x="624" y="841"/>
                  <a:pt x="624" y="841"/>
                  <a:pt x="624" y="841"/>
                </a:cubicBezTo>
                <a:cubicBezTo>
                  <a:pt x="624" y="842"/>
                  <a:pt x="624" y="842"/>
                  <a:pt x="624" y="843"/>
                </a:cubicBezTo>
                <a:cubicBezTo>
                  <a:pt x="625" y="843"/>
                  <a:pt x="625" y="843"/>
                  <a:pt x="625" y="844"/>
                </a:cubicBezTo>
                <a:cubicBezTo>
                  <a:pt x="626" y="845"/>
                  <a:pt x="626" y="845"/>
                  <a:pt x="627" y="846"/>
                </a:cubicBezTo>
                <a:cubicBezTo>
                  <a:pt x="628" y="847"/>
                  <a:pt x="628" y="847"/>
                  <a:pt x="628" y="847"/>
                </a:cubicBezTo>
                <a:cubicBezTo>
                  <a:pt x="628" y="847"/>
                  <a:pt x="628" y="847"/>
                  <a:pt x="628" y="848"/>
                </a:cubicBezTo>
                <a:cubicBezTo>
                  <a:pt x="629" y="848"/>
                  <a:pt x="629" y="849"/>
                  <a:pt x="629" y="849"/>
                </a:cubicBezTo>
                <a:cubicBezTo>
                  <a:pt x="630" y="850"/>
                  <a:pt x="630" y="850"/>
                  <a:pt x="631" y="851"/>
                </a:cubicBezTo>
                <a:cubicBezTo>
                  <a:pt x="632" y="852"/>
                  <a:pt x="632" y="852"/>
                  <a:pt x="632" y="852"/>
                </a:cubicBezTo>
                <a:cubicBezTo>
                  <a:pt x="633" y="853"/>
                  <a:pt x="633" y="853"/>
                  <a:pt x="633" y="853"/>
                </a:cubicBezTo>
                <a:cubicBezTo>
                  <a:pt x="633" y="853"/>
                  <a:pt x="633" y="853"/>
                  <a:pt x="634" y="854"/>
                </a:cubicBezTo>
                <a:cubicBezTo>
                  <a:pt x="634" y="854"/>
                  <a:pt x="635" y="855"/>
                  <a:pt x="635" y="856"/>
                </a:cubicBezTo>
                <a:cubicBezTo>
                  <a:pt x="636" y="856"/>
                  <a:pt x="636" y="856"/>
                  <a:pt x="636" y="856"/>
                </a:cubicBezTo>
                <a:cubicBezTo>
                  <a:pt x="636" y="857"/>
                  <a:pt x="637" y="857"/>
                  <a:pt x="637" y="857"/>
                </a:cubicBezTo>
                <a:cubicBezTo>
                  <a:pt x="637" y="858"/>
                  <a:pt x="638" y="858"/>
                  <a:pt x="639" y="859"/>
                </a:cubicBezTo>
                <a:cubicBezTo>
                  <a:pt x="639" y="859"/>
                  <a:pt x="640" y="860"/>
                  <a:pt x="641" y="861"/>
                </a:cubicBezTo>
                <a:cubicBezTo>
                  <a:pt x="641" y="861"/>
                  <a:pt x="642" y="862"/>
                  <a:pt x="642" y="862"/>
                </a:cubicBezTo>
                <a:cubicBezTo>
                  <a:pt x="642" y="862"/>
                  <a:pt x="643" y="863"/>
                  <a:pt x="643" y="863"/>
                </a:cubicBezTo>
                <a:cubicBezTo>
                  <a:pt x="644" y="864"/>
                  <a:pt x="644" y="864"/>
                  <a:pt x="645" y="865"/>
                </a:cubicBezTo>
                <a:cubicBezTo>
                  <a:pt x="645" y="865"/>
                  <a:pt x="646" y="866"/>
                  <a:pt x="647" y="866"/>
                </a:cubicBezTo>
                <a:cubicBezTo>
                  <a:pt x="650" y="869"/>
                  <a:pt x="653" y="871"/>
                  <a:pt x="657" y="874"/>
                </a:cubicBezTo>
                <a:cubicBezTo>
                  <a:pt x="660" y="876"/>
                  <a:pt x="664" y="878"/>
                  <a:pt x="667" y="880"/>
                </a:cubicBezTo>
                <a:cubicBezTo>
                  <a:pt x="671" y="882"/>
                  <a:pt x="675" y="884"/>
                  <a:pt x="679" y="886"/>
                </a:cubicBezTo>
                <a:cubicBezTo>
                  <a:pt x="683" y="888"/>
                  <a:pt x="687" y="890"/>
                  <a:pt x="691" y="891"/>
                </a:cubicBezTo>
                <a:cubicBezTo>
                  <a:pt x="691" y="891"/>
                  <a:pt x="692" y="892"/>
                  <a:pt x="693" y="892"/>
                </a:cubicBezTo>
                <a:cubicBezTo>
                  <a:pt x="693" y="892"/>
                  <a:pt x="694" y="892"/>
                  <a:pt x="695" y="893"/>
                </a:cubicBezTo>
                <a:cubicBezTo>
                  <a:pt x="695" y="893"/>
                  <a:pt x="696" y="893"/>
                  <a:pt x="697" y="893"/>
                </a:cubicBezTo>
                <a:cubicBezTo>
                  <a:pt x="698" y="893"/>
                  <a:pt x="699" y="894"/>
                  <a:pt x="699" y="894"/>
                </a:cubicBezTo>
                <a:cubicBezTo>
                  <a:pt x="700" y="894"/>
                  <a:pt x="701" y="894"/>
                  <a:pt x="702" y="895"/>
                </a:cubicBezTo>
                <a:cubicBezTo>
                  <a:pt x="702" y="895"/>
                  <a:pt x="703" y="895"/>
                  <a:pt x="704" y="895"/>
                </a:cubicBezTo>
                <a:cubicBezTo>
                  <a:pt x="704" y="896"/>
                  <a:pt x="705" y="896"/>
                  <a:pt x="706" y="896"/>
                </a:cubicBezTo>
                <a:cubicBezTo>
                  <a:pt x="707" y="896"/>
                  <a:pt x="707" y="896"/>
                  <a:pt x="708" y="896"/>
                </a:cubicBezTo>
                <a:cubicBezTo>
                  <a:pt x="711" y="897"/>
                  <a:pt x="715" y="898"/>
                  <a:pt x="718" y="899"/>
                </a:cubicBezTo>
                <a:cubicBezTo>
                  <a:pt x="722" y="899"/>
                  <a:pt x="725" y="900"/>
                  <a:pt x="729" y="900"/>
                </a:cubicBezTo>
                <a:cubicBezTo>
                  <a:pt x="733" y="901"/>
                  <a:pt x="736" y="901"/>
                  <a:pt x="740" y="902"/>
                </a:cubicBezTo>
                <a:cubicBezTo>
                  <a:pt x="744" y="902"/>
                  <a:pt x="747" y="902"/>
                  <a:pt x="751" y="902"/>
                </a:cubicBezTo>
                <a:cubicBezTo>
                  <a:pt x="752" y="902"/>
                  <a:pt x="753" y="902"/>
                  <a:pt x="753" y="902"/>
                </a:cubicBezTo>
                <a:cubicBezTo>
                  <a:pt x="754" y="902"/>
                  <a:pt x="755" y="902"/>
                  <a:pt x="755" y="902"/>
                </a:cubicBezTo>
                <a:cubicBezTo>
                  <a:pt x="756" y="902"/>
                  <a:pt x="757" y="902"/>
                  <a:pt x="758" y="902"/>
                </a:cubicBezTo>
                <a:cubicBezTo>
                  <a:pt x="759" y="902"/>
                  <a:pt x="760" y="902"/>
                  <a:pt x="761" y="902"/>
                </a:cubicBezTo>
                <a:cubicBezTo>
                  <a:pt x="761" y="902"/>
                  <a:pt x="762" y="902"/>
                  <a:pt x="763" y="902"/>
                </a:cubicBezTo>
                <a:cubicBezTo>
                  <a:pt x="763" y="902"/>
                  <a:pt x="764" y="902"/>
                  <a:pt x="765" y="902"/>
                </a:cubicBezTo>
                <a:cubicBezTo>
                  <a:pt x="765" y="901"/>
                  <a:pt x="766" y="901"/>
                  <a:pt x="767" y="901"/>
                </a:cubicBezTo>
                <a:cubicBezTo>
                  <a:pt x="768" y="901"/>
                  <a:pt x="768" y="901"/>
                  <a:pt x="769" y="901"/>
                </a:cubicBezTo>
                <a:cubicBezTo>
                  <a:pt x="770" y="901"/>
                  <a:pt x="771" y="901"/>
                  <a:pt x="771" y="901"/>
                </a:cubicBezTo>
                <a:cubicBezTo>
                  <a:pt x="772" y="901"/>
                  <a:pt x="772" y="901"/>
                  <a:pt x="773" y="901"/>
                </a:cubicBezTo>
                <a:cubicBezTo>
                  <a:pt x="774" y="901"/>
                  <a:pt x="775" y="900"/>
                  <a:pt x="776" y="900"/>
                </a:cubicBezTo>
                <a:cubicBezTo>
                  <a:pt x="776" y="900"/>
                  <a:pt x="777" y="900"/>
                  <a:pt x="778" y="900"/>
                </a:cubicBezTo>
                <a:cubicBezTo>
                  <a:pt x="779" y="900"/>
                  <a:pt x="779" y="900"/>
                  <a:pt x="779" y="900"/>
                </a:cubicBezTo>
                <a:cubicBezTo>
                  <a:pt x="780" y="900"/>
                  <a:pt x="780" y="900"/>
                  <a:pt x="780" y="900"/>
                </a:cubicBezTo>
                <a:cubicBezTo>
                  <a:pt x="781" y="900"/>
                  <a:pt x="781" y="900"/>
                  <a:pt x="781" y="900"/>
                </a:cubicBezTo>
                <a:cubicBezTo>
                  <a:pt x="782" y="899"/>
                  <a:pt x="782" y="899"/>
                  <a:pt x="782" y="899"/>
                </a:cubicBezTo>
                <a:cubicBezTo>
                  <a:pt x="783" y="899"/>
                  <a:pt x="783" y="899"/>
                  <a:pt x="783" y="899"/>
                </a:cubicBezTo>
                <a:cubicBezTo>
                  <a:pt x="784" y="899"/>
                  <a:pt x="784" y="899"/>
                  <a:pt x="784" y="899"/>
                </a:cubicBezTo>
                <a:cubicBezTo>
                  <a:pt x="785" y="899"/>
                  <a:pt x="785" y="899"/>
                  <a:pt x="785" y="899"/>
                </a:cubicBezTo>
                <a:cubicBezTo>
                  <a:pt x="786" y="899"/>
                  <a:pt x="786" y="899"/>
                  <a:pt x="786" y="899"/>
                </a:cubicBezTo>
                <a:cubicBezTo>
                  <a:pt x="786" y="899"/>
                  <a:pt x="786" y="899"/>
                  <a:pt x="786" y="899"/>
                </a:cubicBezTo>
                <a:cubicBezTo>
                  <a:pt x="787" y="898"/>
                  <a:pt x="787" y="898"/>
                  <a:pt x="787" y="898"/>
                </a:cubicBezTo>
                <a:cubicBezTo>
                  <a:pt x="788" y="898"/>
                  <a:pt x="788" y="898"/>
                  <a:pt x="788" y="898"/>
                </a:cubicBezTo>
                <a:cubicBezTo>
                  <a:pt x="789" y="898"/>
                  <a:pt x="789" y="898"/>
                  <a:pt x="789" y="898"/>
                </a:cubicBezTo>
                <a:cubicBezTo>
                  <a:pt x="789" y="898"/>
                  <a:pt x="789" y="898"/>
                  <a:pt x="790" y="898"/>
                </a:cubicBezTo>
                <a:cubicBezTo>
                  <a:pt x="790" y="898"/>
                  <a:pt x="791" y="898"/>
                  <a:pt x="791" y="897"/>
                </a:cubicBezTo>
                <a:cubicBezTo>
                  <a:pt x="792" y="897"/>
                  <a:pt x="792" y="897"/>
                  <a:pt x="793" y="897"/>
                </a:cubicBezTo>
                <a:cubicBezTo>
                  <a:pt x="794" y="897"/>
                  <a:pt x="795" y="897"/>
                  <a:pt x="796" y="896"/>
                </a:cubicBezTo>
                <a:cubicBezTo>
                  <a:pt x="796" y="896"/>
                  <a:pt x="796" y="896"/>
                  <a:pt x="797" y="896"/>
                </a:cubicBezTo>
                <a:cubicBezTo>
                  <a:pt x="797" y="896"/>
                  <a:pt x="798" y="896"/>
                  <a:pt x="798" y="896"/>
                </a:cubicBezTo>
                <a:cubicBezTo>
                  <a:pt x="799" y="896"/>
                  <a:pt x="799" y="895"/>
                  <a:pt x="800" y="895"/>
                </a:cubicBezTo>
                <a:cubicBezTo>
                  <a:pt x="801" y="895"/>
                  <a:pt x="801" y="895"/>
                  <a:pt x="802" y="894"/>
                </a:cubicBezTo>
                <a:cubicBezTo>
                  <a:pt x="803" y="894"/>
                  <a:pt x="804" y="894"/>
                  <a:pt x="804" y="894"/>
                </a:cubicBezTo>
                <a:cubicBezTo>
                  <a:pt x="805" y="894"/>
                  <a:pt x="805" y="894"/>
                  <a:pt x="806" y="893"/>
                </a:cubicBezTo>
                <a:cubicBezTo>
                  <a:pt x="806" y="893"/>
                  <a:pt x="807" y="893"/>
                  <a:pt x="808" y="893"/>
                </a:cubicBezTo>
                <a:cubicBezTo>
                  <a:pt x="808" y="893"/>
                  <a:pt x="809" y="892"/>
                  <a:pt x="809" y="892"/>
                </a:cubicBezTo>
                <a:cubicBezTo>
                  <a:pt x="827" y="886"/>
                  <a:pt x="842" y="877"/>
                  <a:pt x="854" y="866"/>
                </a:cubicBezTo>
                <a:cubicBezTo>
                  <a:pt x="866" y="855"/>
                  <a:pt x="875" y="842"/>
                  <a:pt x="881" y="829"/>
                </a:cubicBezTo>
                <a:cubicBezTo>
                  <a:pt x="886" y="815"/>
                  <a:pt x="889" y="801"/>
                  <a:pt x="888" y="786"/>
                </a:cubicBezTo>
                <a:cubicBezTo>
                  <a:pt x="886" y="771"/>
                  <a:pt x="882" y="757"/>
                  <a:pt x="873" y="742"/>
                </a:cubicBezTo>
                <a:cubicBezTo>
                  <a:pt x="873" y="742"/>
                  <a:pt x="872" y="741"/>
                  <a:pt x="872" y="741"/>
                </a:cubicBezTo>
                <a:cubicBezTo>
                  <a:pt x="872" y="741"/>
                  <a:pt x="871" y="740"/>
                  <a:pt x="871" y="740"/>
                </a:cubicBezTo>
                <a:cubicBezTo>
                  <a:pt x="871" y="739"/>
                  <a:pt x="871" y="739"/>
                  <a:pt x="870" y="738"/>
                </a:cubicBezTo>
                <a:cubicBezTo>
                  <a:pt x="870" y="738"/>
                  <a:pt x="870" y="738"/>
                  <a:pt x="869" y="737"/>
                </a:cubicBezTo>
                <a:cubicBezTo>
                  <a:pt x="865" y="731"/>
                  <a:pt x="860" y="725"/>
                  <a:pt x="854" y="719"/>
                </a:cubicBezTo>
                <a:cubicBezTo>
                  <a:pt x="849" y="714"/>
                  <a:pt x="842" y="709"/>
                  <a:pt x="836" y="704"/>
                </a:cubicBezTo>
                <a:cubicBezTo>
                  <a:pt x="829" y="700"/>
                  <a:pt x="822" y="696"/>
                  <a:pt x="815" y="692"/>
                </a:cubicBezTo>
                <a:cubicBezTo>
                  <a:pt x="807" y="689"/>
                  <a:pt x="799" y="686"/>
                  <a:pt x="791" y="683"/>
                </a:cubicBezTo>
                <a:cubicBezTo>
                  <a:pt x="786" y="682"/>
                  <a:pt x="780" y="680"/>
                  <a:pt x="773" y="677"/>
                </a:cubicBezTo>
                <a:cubicBezTo>
                  <a:pt x="767" y="675"/>
                  <a:pt x="760" y="672"/>
                  <a:pt x="754" y="669"/>
                </a:cubicBezTo>
                <a:cubicBezTo>
                  <a:pt x="748" y="666"/>
                  <a:pt x="742" y="663"/>
                  <a:pt x="737" y="659"/>
                </a:cubicBezTo>
                <a:cubicBezTo>
                  <a:pt x="732" y="655"/>
                  <a:pt x="728" y="651"/>
                  <a:pt x="726" y="647"/>
                </a:cubicBezTo>
                <a:cubicBezTo>
                  <a:pt x="726" y="647"/>
                  <a:pt x="725" y="646"/>
                  <a:pt x="725" y="645"/>
                </a:cubicBezTo>
                <a:cubicBezTo>
                  <a:pt x="725" y="645"/>
                  <a:pt x="724" y="644"/>
                  <a:pt x="724" y="643"/>
                </a:cubicBezTo>
                <a:cubicBezTo>
                  <a:pt x="724" y="643"/>
                  <a:pt x="724" y="642"/>
                  <a:pt x="724" y="641"/>
                </a:cubicBezTo>
                <a:cubicBezTo>
                  <a:pt x="723" y="641"/>
                  <a:pt x="723" y="640"/>
                  <a:pt x="723" y="639"/>
                </a:cubicBezTo>
                <a:cubicBezTo>
                  <a:pt x="723" y="638"/>
                  <a:pt x="723" y="637"/>
                  <a:pt x="724" y="636"/>
                </a:cubicBezTo>
                <a:cubicBezTo>
                  <a:pt x="724" y="635"/>
                  <a:pt x="724" y="635"/>
                  <a:pt x="724" y="634"/>
                </a:cubicBezTo>
                <a:cubicBezTo>
                  <a:pt x="725" y="633"/>
                  <a:pt x="725" y="632"/>
                  <a:pt x="726" y="631"/>
                </a:cubicBezTo>
                <a:cubicBezTo>
                  <a:pt x="726" y="630"/>
                  <a:pt x="727" y="629"/>
                  <a:pt x="728" y="628"/>
                </a:cubicBezTo>
                <a:cubicBezTo>
                  <a:pt x="728" y="627"/>
                  <a:pt x="729" y="627"/>
                  <a:pt x="729" y="626"/>
                </a:cubicBezTo>
                <a:cubicBezTo>
                  <a:pt x="730" y="626"/>
                  <a:pt x="730" y="625"/>
                  <a:pt x="731" y="625"/>
                </a:cubicBezTo>
                <a:cubicBezTo>
                  <a:pt x="731" y="624"/>
                  <a:pt x="732" y="624"/>
                  <a:pt x="732" y="623"/>
                </a:cubicBezTo>
                <a:cubicBezTo>
                  <a:pt x="733" y="623"/>
                  <a:pt x="734" y="622"/>
                  <a:pt x="734" y="622"/>
                </a:cubicBezTo>
                <a:cubicBezTo>
                  <a:pt x="736" y="621"/>
                  <a:pt x="738" y="620"/>
                  <a:pt x="740" y="618"/>
                </a:cubicBezTo>
                <a:cubicBezTo>
                  <a:pt x="742" y="617"/>
                  <a:pt x="744" y="616"/>
                  <a:pt x="747" y="615"/>
                </a:cubicBezTo>
                <a:cubicBezTo>
                  <a:pt x="749" y="613"/>
                  <a:pt x="752" y="612"/>
                  <a:pt x="755" y="611"/>
                </a:cubicBezTo>
                <a:cubicBezTo>
                  <a:pt x="758" y="610"/>
                  <a:pt x="761" y="608"/>
                  <a:pt x="764" y="607"/>
                </a:cubicBezTo>
                <a:cubicBezTo>
                  <a:pt x="923" y="552"/>
                  <a:pt x="923" y="552"/>
                  <a:pt x="923" y="552"/>
                </a:cubicBezTo>
                <a:cubicBezTo>
                  <a:pt x="937" y="547"/>
                  <a:pt x="949" y="540"/>
                  <a:pt x="958" y="532"/>
                </a:cubicBezTo>
                <a:cubicBezTo>
                  <a:pt x="967" y="523"/>
                  <a:pt x="974" y="514"/>
                  <a:pt x="979" y="503"/>
                </a:cubicBezTo>
                <a:cubicBezTo>
                  <a:pt x="983" y="493"/>
                  <a:pt x="985" y="482"/>
                  <a:pt x="984" y="471"/>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73"/>
          <p:cNvSpPr>
            <a:spLocks noEditPoints="1"/>
          </p:cNvSpPr>
          <p:nvPr/>
        </p:nvSpPr>
        <p:spPr bwMode="auto">
          <a:xfrm>
            <a:off x="5436837" y="1607678"/>
            <a:ext cx="2356436" cy="2158978"/>
          </a:xfrm>
          <a:custGeom>
            <a:avLst/>
            <a:gdLst>
              <a:gd name="T0" fmla="*/ 707 w 989"/>
              <a:gd name="T1" fmla="*/ 900 h 906"/>
              <a:gd name="T2" fmla="*/ 641 w 989"/>
              <a:gd name="T3" fmla="*/ 864 h 906"/>
              <a:gd name="T4" fmla="*/ 616 w 989"/>
              <a:gd name="T5" fmla="*/ 831 h 906"/>
              <a:gd name="T6" fmla="*/ 623 w 989"/>
              <a:gd name="T7" fmla="*/ 718 h 906"/>
              <a:gd name="T8" fmla="*/ 622 w 989"/>
              <a:gd name="T9" fmla="*/ 693 h 906"/>
              <a:gd name="T10" fmla="*/ 615 w 989"/>
              <a:gd name="T11" fmla="*/ 683 h 906"/>
              <a:gd name="T12" fmla="*/ 589 w 989"/>
              <a:gd name="T13" fmla="*/ 677 h 906"/>
              <a:gd name="T14" fmla="*/ 376 w 989"/>
              <a:gd name="T15" fmla="*/ 747 h 906"/>
              <a:gd name="T16" fmla="*/ 249 w 989"/>
              <a:gd name="T17" fmla="*/ 710 h 906"/>
              <a:gd name="T18" fmla="*/ 163 w 989"/>
              <a:gd name="T19" fmla="*/ 520 h 906"/>
              <a:gd name="T20" fmla="*/ 302 w 989"/>
              <a:gd name="T21" fmla="*/ 528 h 906"/>
              <a:gd name="T22" fmla="*/ 424 w 989"/>
              <a:gd name="T23" fmla="*/ 383 h 906"/>
              <a:gd name="T24" fmla="*/ 382 w 989"/>
              <a:gd name="T25" fmla="*/ 343 h 906"/>
              <a:gd name="T26" fmla="*/ 301 w 989"/>
              <a:gd name="T27" fmla="*/ 322 h 906"/>
              <a:gd name="T28" fmla="*/ 255 w 989"/>
              <a:gd name="T29" fmla="*/ 328 h 906"/>
              <a:gd name="T30" fmla="*/ 157 w 989"/>
              <a:gd name="T31" fmla="*/ 414 h 906"/>
              <a:gd name="T32" fmla="*/ 134 w 989"/>
              <a:gd name="T33" fmla="*/ 433 h 906"/>
              <a:gd name="T34" fmla="*/ 119 w 989"/>
              <a:gd name="T35" fmla="*/ 437 h 906"/>
              <a:gd name="T36" fmla="*/ 105 w 989"/>
              <a:gd name="T37" fmla="*/ 434 h 906"/>
              <a:gd name="T38" fmla="*/ 91 w 989"/>
              <a:gd name="T39" fmla="*/ 424 h 906"/>
              <a:gd name="T40" fmla="*/ 8 w 989"/>
              <a:gd name="T41" fmla="*/ 218 h 906"/>
              <a:gd name="T42" fmla="*/ 658 w 989"/>
              <a:gd name="T43" fmla="*/ 5 h 906"/>
              <a:gd name="T44" fmla="*/ 723 w 989"/>
              <a:gd name="T45" fmla="*/ 48 h 906"/>
              <a:gd name="T46" fmla="*/ 758 w 989"/>
              <a:gd name="T47" fmla="*/ 615 h 906"/>
              <a:gd name="T48" fmla="*/ 731 w 989"/>
              <a:gd name="T49" fmla="*/ 631 h 906"/>
              <a:gd name="T50" fmla="*/ 729 w 989"/>
              <a:gd name="T51" fmla="*/ 647 h 906"/>
              <a:gd name="T52" fmla="*/ 839 w 989"/>
              <a:gd name="T53" fmla="*/ 705 h 906"/>
              <a:gd name="T54" fmla="*/ 812 w 989"/>
              <a:gd name="T55" fmla="*/ 896 h 906"/>
              <a:gd name="T56" fmla="*/ 601 w 989"/>
              <a:gd name="T57" fmla="*/ 674 h 906"/>
              <a:gd name="T58" fmla="*/ 621 w 989"/>
              <a:gd name="T59" fmla="*/ 682 h 906"/>
              <a:gd name="T60" fmla="*/ 627 w 989"/>
              <a:gd name="T61" fmla="*/ 697 h 906"/>
              <a:gd name="T62" fmla="*/ 622 w 989"/>
              <a:gd name="T63" fmla="*/ 733 h 906"/>
              <a:gd name="T64" fmla="*/ 625 w 989"/>
              <a:gd name="T65" fmla="*/ 839 h 906"/>
              <a:gd name="T66" fmla="*/ 694 w 989"/>
              <a:gd name="T67" fmla="*/ 891 h 906"/>
              <a:gd name="T68" fmla="*/ 753 w 989"/>
              <a:gd name="T69" fmla="*/ 902 h 906"/>
              <a:gd name="T70" fmla="*/ 888 w 989"/>
              <a:gd name="T71" fmla="*/ 788 h 906"/>
              <a:gd name="T72" fmla="*/ 775 w 989"/>
              <a:gd name="T73" fmla="*/ 681 h 906"/>
              <a:gd name="T74" fmla="*/ 723 w 989"/>
              <a:gd name="T75" fmla="*/ 641 h 906"/>
              <a:gd name="T76" fmla="*/ 733 w 989"/>
              <a:gd name="T77" fmla="*/ 624 h 906"/>
              <a:gd name="T78" fmla="*/ 959 w 989"/>
              <a:gd name="T79" fmla="*/ 532 h 906"/>
              <a:gd name="T80" fmla="*/ 710 w 989"/>
              <a:gd name="T81" fmla="*/ 39 h 906"/>
              <a:gd name="T82" fmla="*/ 597 w 989"/>
              <a:gd name="T83" fmla="*/ 6 h 906"/>
              <a:gd name="T84" fmla="*/ 83 w 989"/>
              <a:gd name="T85" fmla="*/ 407 h 906"/>
              <a:gd name="T86" fmla="*/ 105 w 989"/>
              <a:gd name="T87" fmla="*/ 430 h 906"/>
              <a:gd name="T88" fmla="*/ 119 w 989"/>
              <a:gd name="T89" fmla="*/ 433 h 906"/>
              <a:gd name="T90" fmla="*/ 133 w 989"/>
              <a:gd name="T91" fmla="*/ 429 h 906"/>
              <a:gd name="T92" fmla="*/ 172 w 989"/>
              <a:gd name="T93" fmla="*/ 385 h 906"/>
              <a:gd name="T94" fmla="*/ 259 w 989"/>
              <a:gd name="T95" fmla="*/ 323 h 906"/>
              <a:gd name="T96" fmla="*/ 328 w 989"/>
              <a:gd name="T97" fmla="*/ 320 h 906"/>
              <a:gd name="T98" fmla="*/ 401 w 989"/>
              <a:gd name="T99" fmla="*/ 352 h 906"/>
              <a:gd name="T100" fmla="*/ 440 w 989"/>
              <a:gd name="T101" fmla="*/ 422 h 906"/>
              <a:gd name="T102" fmla="*/ 276 w 989"/>
              <a:gd name="T103" fmla="*/ 530 h 906"/>
              <a:gd name="T104" fmla="*/ 161 w 989"/>
              <a:gd name="T105" fmla="*/ 531 h 906"/>
              <a:gd name="T106" fmla="*/ 263 w 989"/>
              <a:gd name="T107" fmla="*/ 718 h 906"/>
              <a:gd name="T108" fmla="*/ 392 w 989"/>
              <a:gd name="T109" fmla="*/ 739 h 906"/>
              <a:gd name="T110" fmla="*/ 588 w 989"/>
              <a:gd name="T111" fmla="*/ 673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9" h="906">
                <a:moveTo>
                  <a:pt x="754" y="906"/>
                </a:moveTo>
                <a:cubicBezTo>
                  <a:pt x="753" y="906"/>
                  <a:pt x="753" y="906"/>
                  <a:pt x="753" y="906"/>
                </a:cubicBezTo>
                <a:cubicBezTo>
                  <a:pt x="749" y="906"/>
                  <a:pt x="746" y="906"/>
                  <a:pt x="742" y="905"/>
                </a:cubicBezTo>
                <a:cubicBezTo>
                  <a:pt x="738" y="905"/>
                  <a:pt x="735" y="905"/>
                  <a:pt x="731" y="904"/>
                </a:cubicBezTo>
                <a:cubicBezTo>
                  <a:pt x="727" y="904"/>
                  <a:pt x="724" y="903"/>
                  <a:pt x="720" y="903"/>
                </a:cubicBezTo>
                <a:cubicBezTo>
                  <a:pt x="716" y="902"/>
                  <a:pt x="713" y="901"/>
                  <a:pt x="709" y="900"/>
                </a:cubicBezTo>
                <a:cubicBezTo>
                  <a:pt x="709" y="900"/>
                  <a:pt x="708" y="900"/>
                  <a:pt x="707" y="900"/>
                </a:cubicBezTo>
                <a:cubicBezTo>
                  <a:pt x="707" y="900"/>
                  <a:pt x="706" y="899"/>
                  <a:pt x="705" y="899"/>
                </a:cubicBezTo>
                <a:cubicBezTo>
                  <a:pt x="692" y="895"/>
                  <a:pt x="692" y="895"/>
                  <a:pt x="692" y="895"/>
                </a:cubicBezTo>
                <a:cubicBezTo>
                  <a:pt x="688" y="893"/>
                  <a:pt x="684" y="892"/>
                  <a:pt x="680" y="890"/>
                </a:cubicBezTo>
                <a:cubicBezTo>
                  <a:pt x="676" y="888"/>
                  <a:pt x="672" y="886"/>
                  <a:pt x="669" y="884"/>
                </a:cubicBezTo>
                <a:cubicBezTo>
                  <a:pt x="665" y="882"/>
                  <a:pt x="661" y="880"/>
                  <a:pt x="658" y="877"/>
                </a:cubicBezTo>
                <a:cubicBezTo>
                  <a:pt x="654" y="875"/>
                  <a:pt x="651" y="872"/>
                  <a:pt x="648" y="870"/>
                </a:cubicBezTo>
                <a:cubicBezTo>
                  <a:pt x="641" y="864"/>
                  <a:pt x="641" y="864"/>
                  <a:pt x="641" y="864"/>
                </a:cubicBezTo>
                <a:cubicBezTo>
                  <a:pt x="632" y="854"/>
                  <a:pt x="632" y="854"/>
                  <a:pt x="632" y="854"/>
                </a:cubicBezTo>
                <a:cubicBezTo>
                  <a:pt x="623" y="844"/>
                  <a:pt x="623" y="844"/>
                  <a:pt x="623" y="844"/>
                </a:cubicBezTo>
                <a:cubicBezTo>
                  <a:pt x="622" y="841"/>
                  <a:pt x="622" y="841"/>
                  <a:pt x="622" y="841"/>
                </a:cubicBezTo>
                <a:cubicBezTo>
                  <a:pt x="621" y="841"/>
                  <a:pt x="621" y="840"/>
                  <a:pt x="621" y="840"/>
                </a:cubicBezTo>
                <a:cubicBezTo>
                  <a:pt x="620" y="838"/>
                  <a:pt x="620" y="838"/>
                  <a:pt x="620" y="838"/>
                </a:cubicBezTo>
                <a:cubicBezTo>
                  <a:pt x="619" y="838"/>
                  <a:pt x="619" y="837"/>
                  <a:pt x="619" y="837"/>
                </a:cubicBezTo>
                <a:cubicBezTo>
                  <a:pt x="616" y="831"/>
                  <a:pt x="616" y="831"/>
                  <a:pt x="616" y="831"/>
                </a:cubicBezTo>
                <a:cubicBezTo>
                  <a:pt x="612" y="824"/>
                  <a:pt x="609" y="817"/>
                  <a:pt x="608" y="810"/>
                </a:cubicBezTo>
                <a:cubicBezTo>
                  <a:pt x="606" y="803"/>
                  <a:pt x="605" y="796"/>
                  <a:pt x="605" y="789"/>
                </a:cubicBezTo>
                <a:cubicBezTo>
                  <a:pt x="605" y="782"/>
                  <a:pt x="605" y="775"/>
                  <a:pt x="607" y="768"/>
                </a:cubicBezTo>
                <a:cubicBezTo>
                  <a:pt x="608" y="761"/>
                  <a:pt x="610" y="754"/>
                  <a:pt x="613" y="748"/>
                </a:cubicBezTo>
                <a:cubicBezTo>
                  <a:pt x="615" y="741"/>
                  <a:pt x="617" y="736"/>
                  <a:pt x="618" y="732"/>
                </a:cubicBezTo>
                <a:cubicBezTo>
                  <a:pt x="620" y="728"/>
                  <a:pt x="621" y="725"/>
                  <a:pt x="621" y="722"/>
                </a:cubicBezTo>
                <a:cubicBezTo>
                  <a:pt x="622" y="720"/>
                  <a:pt x="622" y="719"/>
                  <a:pt x="623" y="718"/>
                </a:cubicBezTo>
                <a:cubicBezTo>
                  <a:pt x="623" y="717"/>
                  <a:pt x="623" y="717"/>
                  <a:pt x="623" y="716"/>
                </a:cubicBezTo>
                <a:cubicBezTo>
                  <a:pt x="624" y="706"/>
                  <a:pt x="624" y="706"/>
                  <a:pt x="624" y="706"/>
                </a:cubicBezTo>
                <a:cubicBezTo>
                  <a:pt x="624" y="706"/>
                  <a:pt x="624" y="706"/>
                  <a:pt x="624" y="705"/>
                </a:cubicBezTo>
                <a:cubicBezTo>
                  <a:pt x="624" y="698"/>
                  <a:pt x="624" y="698"/>
                  <a:pt x="624" y="698"/>
                </a:cubicBezTo>
                <a:cubicBezTo>
                  <a:pt x="623" y="697"/>
                  <a:pt x="623" y="696"/>
                  <a:pt x="623" y="695"/>
                </a:cubicBezTo>
                <a:cubicBezTo>
                  <a:pt x="622" y="694"/>
                  <a:pt x="622" y="694"/>
                  <a:pt x="622" y="694"/>
                </a:cubicBezTo>
                <a:cubicBezTo>
                  <a:pt x="622" y="693"/>
                  <a:pt x="622" y="693"/>
                  <a:pt x="622" y="693"/>
                </a:cubicBezTo>
                <a:cubicBezTo>
                  <a:pt x="622" y="692"/>
                  <a:pt x="622" y="692"/>
                  <a:pt x="622" y="692"/>
                </a:cubicBezTo>
                <a:cubicBezTo>
                  <a:pt x="621" y="690"/>
                  <a:pt x="620" y="689"/>
                  <a:pt x="620" y="688"/>
                </a:cubicBezTo>
                <a:cubicBezTo>
                  <a:pt x="619" y="687"/>
                  <a:pt x="619" y="686"/>
                  <a:pt x="618" y="686"/>
                </a:cubicBezTo>
                <a:cubicBezTo>
                  <a:pt x="618" y="685"/>
                  <a:pt x="618" y="685"/>
                  <a:pt x="617" y="685"/>
                </a:cubicBezTo>
                <a:cubicBezTo>
                  <a:pt x="617" y="684"/>
                  <a:pt x="617" y="684"/>
                  <a:pt x="617" y="684"/>
                </a:cubicBezTo>
                <a:cubicBezTo>
                  <a:pt x="616" y="683"/>
                  <a:pt x="616" y="683"/>
                  <a:pt x="616" y="683"/>
                </a:cubicBezTo>
                <a:cubicBezTo>
                  <a:pt x="615" y="683"/>
                  <a:pt x="615" y="683"/>
                  <a:pt x="615" y="683"/>
                </a:cubicBezTo>
                <a:cubicBezTo>
                  <a:pt x="614" y="682"/>
                  <a:pt x="614" y="682"/>
                  <a:pt x="614" y="682"/>
                </a:cubicBezTo>
                <a:cubicBezTo>
                  <a:pt x="610" y="681"/>
                  <a:pt x="607" y="680"/>
                  <a:pt x="605" y="679"/>
                </a:cubicBezTo>
                <a:cubicBezTo>
                  <a:pt x="603" y="678"/>
                  <a:pt x="601" y="678"/>
                  <a:pt x="600" y="678"/>
                </a:cubicBezTo>
                <a:cubicBezTo>
                  <a:pt x="599" y="677"/>
                  <a:pt x="598" y="677"/>
                  <a:pt x="597" y="677"/>
                </a:cubicBezTo>
                <a:cubicBezTo>
                  <a:pt x="597" y="677"/>
                  <a:pt x="597" y="677"/>
                  <a:pt x="596" y="677"/>
                </a:cubicBezTo>
                <a:cubicBezTo>
                  <a:pt x="595" y="677"/>
                  <a:pt x="593" y="677"/>
                  <a:pt x="592" y="677"/>
                </a:cubicBezTo>
                <a:cubicBezTo>
                  <a:pt x="590" y="677"/>
                  <a:pt x="589" y="677"/>
                  <a:pt x="589" y="677"/>
                </a:cubicBezTo>
                <a:cubicBezTo>
                  <a:pt x="588" y="677"/>
                  <a:pt x="587" y="677"/>
                  <a:pt x="587" y="677"/>
                </a:cubicBezTo>
                <a:cubicBezTo>
                  <a:pt x="586" y="678"/>
                  <a:pt x="586" y="678"/>
                  <a:pt x="586" y="678"/>
                </a:cubicBezTo>
                <a:cubicBezTo>
                  <a:pt x="581" y="678"/>
                  <a:pt x="581" y="678"/>
                  <a:pt x="581" y="678"/>
                </a:cubicBezTo>
                <a:cubicBezTo>
                  <a:pt x="567" y="682"/>
                  <a:pt x="567" y="682"/>
                  <a:pt x="567" y="682"/>
                </a:cubicBezTo>
                <a:cubicBezTo>
                  <a:pt x="557" y="685"/>
                  <a:pt x="557" y="685"/>
                  <a:pt x="557" y="685"/>
                </a:cubicBezTo>
                <a:cubicBezTo>
                  <a:pt x="387" y="745"/>
                  <a:pt x="387" y="745"/>
                  <a:pt x="387" y="745"/>
                </a:cubicBezTo>
                <a:cubicBezTo>
                  <a:pt x="376" y="747"/>
                  <a:pt x="376" y="747"/>
                  <a:pt x="376" y="747"/>
                </a:cubicBezTo>
                <a:cubicBezTo>
                  <a:pt x="356" y="750"/>
                  <a:pt x="356" y="750"/>
                  <a:pt x="356" y="750"/>
                </a:cubicBezTo>
                <a:cubicBezTo>
                  <a:pt x="350" y="750"/>
                  <a:pt x="350" y="750"/>
                  <a:pt x="350" y="750"/>
                </a:cubicBezTo>
                <a:cubicBezTo>
                  <a:pt x="341" y="751"/>
                  <a:pt x="333" y="750"/>
                  <a:pt x="325" y="749"/>
                </a:cubicBezTo>
                <a:cubicBezTo>
                  <a:pt x="317" y="748"/>
                  <a:pt x="309" y="746"/>
                  <a:pt x="301" y="743"/>
                </a:cubicBezTo>
                <a:cubicBezTo>
                  <a:pt x="293" y="741"/>
                  <a:pt x="286" y="737"/>
                  <a:pt x="279" y="734"/>
                </a:cubicBezTo>
                <a:cubicBezTo>
                  <a:pt x="272" y="730"/>
                  <a:pt x="266" y="725"/>
                  <a:pt x="260" y="721"/>
                </a:cubicBezTo>
                <a:cubicBezTo>
                  <a:pt x="249" y="710"/>
                  <a:pt x="249" y="710"/>
                  <a:pt x="249" y="710"/>
                </a:cubicBezTo>
                <a:cubicBezTo>
                  <a:pt x="246" y="705"/>
                  <a:pt x="246" y="705"/>
                  <a:pt x="246" y="705"/>
                </a:cubicBezTo>
                <a:cubicBezTo>
                  <a:pt x="245" y="705"/>
                  <a:pt x="245" y="704"/>
                  <a:pt x="245" y="704"/>
                </a:cubicBezTo>
                <a:cubicBezTo>
                  <a:pt x="239" y="695"/>
                  <a:pt x="239" y="695"/>
                  <a:pt x="239" y="695"/>
                </a:cubicBezTo>
                <a:cubicBezTo>
                  <a:pt x="167" y="567"/>
                  <a:pt x="167" y="567"/>
                  <a:pt x="167" y="567"/>
                </a:cubicBezTo>
                <a:cubicBezTo>
                  <a:pt x="163" y="559"/>
                  <a:pt x="160" y="552"/>
                  <a:pt x="159" y="546"/>
                </a:cubicBezTo>
                <a:cubicBezTo>
                  <a:pt x="157" y="540"/>
                  <a:pt x="157" y="535"/>
                  <a:pt x="157" y="531"/>
                </a:cubicBezTo>
                <a:cubicBezTo>
                  <a:pt x="158" y="526"/>
                  <a:pt x="160" y="523"/>
                  <a:pt x="163" y="520"/>
                </a:cubicBezTo>
                <a:cubicBezTo>
                  <a:pt x="166" y="517"/>
                  <a:pt x="169" y="515"/>
                  <a:pt x="174" y="514"/>
                </a:cubicBezTo>
                <a:cubicBezTo>
                  <a:pt x="178" y="512"/>
                  <a:pt x="185" y="511"/>
                  <a:pt x="192" y="511"/>
                </a:cubicBezTo>
                <a:cubicBezTo>
                  <a:pt x="198" y="511"/>
                  <a:pt x="205" y="511"/>
                  <a:pt x="213" y="512"/>
                </a:cubicBezTo>
                <a:cubicBezTo>
                  <a:pt x="219" y="513"/>
                  <a:pt x="226" y="514"/>
                  <a:pt x="233" y="516"/>
                </a:cubicBezTo>
                <a:cubicBezTo>
                  <a:pt x="240" y="517"/>
                  <a:pt x="246" y="519"/>
                  <a:pt x="252" y="521"/>
                </a:cubicBezTo>
                <a:cubicBezTo>
                  <a:pt x="260" y="523"/>
                  <a:pt x="268" y="525"/>
                  <a:pt x="277" y="526"/>
                </a:cubicBezTo>
                <a:cubicBezTo>
                  <a:pt x="285" y="527"/>
                  <a:pt x="293" y="528"/>
                  <a:pt x="302" y="528"/>
                </a:cubicBezTo>
                <a:cubicBezTo>
                  <a:pt x="303" y="528"/>
                  <a:pt x="303" y="528"/>
                  <a:pt x="303" y="528"/>
                </a:cubicBezTo>
                <a:cubicBezTo>
                  <a:pt x="312" y="528"/>
                  <a:pt x="321" y="527"/>
                  <a:pt x="330" y="526"/>
                </a:cubicBezTo>
                <a:cubicBezTo>
                  <a:pt x="339" y="524"/>
                  <a:pt x="348" y="522"/>
                  <a:pt x="356" y="519"/>
                </a:cubicBezTo>
                <a:cubicBezTo>
                  <a:pt x="373" y="513"/>
                  <a:pt x="388" y="505"/>
                  <a:pt x="400" y="495"/>
                </a:cubicBezTo>
                <a:cubicBezTo>
                  <a:pt x="412" y="485"/>
                  <a:pt x="421" y="474"/>
                  <a:pt x="427" y="461"/>
                </a:cubicBezTo>
                <a:cubicBezTo>
                  <a:pt x="433" y="449"/>
                  <a:pt x="436" y="436"/>
                  <a:pt x="436" y="422"/>
                </a:cubicBezTo>
                <a:cubicBezTo>
                  <a:pt x="435" y="409"/>
                  <a:pt x="431" y="395"/>
                  <a:pt x="424" y="383"/>
                </a:cubicBezTo>
                <a:cubicBezTo>
                  <a:pt x="418" y="374"/>
                  <a:pt x="418" y="374"/>
                  <a:pt x="418" y="374"/>
                </a:cubicBezTo>
                <a:cubicBezTo>
                  <a:pt x="411" y="366"/>
                  <a:pt x="411" y="366"/>
                  <a:pt x="411" y="366"/>
                </a:cubicBezTo>
                <a:cubicBezTo>
                  <a:pt x="409" y="364"/>
                  <a:pt x="408" y="363"/>
                  <a:pt x="407" y="362"/>
                </a:cubicBezTo>
                <a:cubicBezTo>
                  <a:pt x="406" y="361"/>
                  <a:pt x="405" y="360"/>
                  <a:pt x="405" y="360"/>
                </a:cubicBezTo>
                <a:cubicBezTo>
                  <a:pt x="404" y="359"/>
                  <a:pt x="404" y="359"/>
                  <a:pt x="404" y="359"/>
                </a:cubicBezTo>
                <a:cubicBezTo>
                  <a:pt x="390" y="348"/>
                  <a:pt x="390" y="348"/>
                  <a:pt x="390" y="348"/>
                </a:cubicBezTo>
                <a:cubicBezTo>
                  <a:pt x="388" y="347"/>
                  <a:pt x="385" y="345"/>
                  <a:pt x="382" y="343"/>
                </a:cubicBezTo>
                <a:cubicBezTo>
                  <a:pt x="379" y="342"/>
                  <a:pt x="377" y="340"/>
                  <a:pt x="374" y="339"/>
                </a:cubicBezTo>
                <a:cubicBezTo>
                  <a:pt x="371" y="337"/>
                  <a:pt x="368" y="336"/>
                  <a:pt x="365" y="335"/>
                </a:cubicBezTo>
                <a:cubicBezTo>
                  <a:pt x="362" y="334"/>
                  <a:pt x="359" y="332"/>
                  <a:pt x="356" y="331"/>
                </a:cubicBezTo>
                <a:cubicBezTo>
                  <a:pt x="342" y="327"/>
                  <a:pt x="342" y="327"/>
                  <a:pt x="342" y="327"/>
                </a:cubicBezTo>
                <a:cubicBezTo>
                  <a:pt x="337" y="326"/>
                  <a:pt x="332" y="325"/>
                  <a:pt x="328" y="324"/>
                </a:cubicBezTo>
                <a:cubicBezTo>
                  <a:pt x="323" y="323"/>
                  <a:pt x="319" y="323"/>
                  <a:pt x="314" y="323"/>
                </a:cubicBezTo>
                <a:cubicBezTo>
                  <a:pt x="310" y="322"/>
                  <a:pt x="305" y="322"/>
                  <a:pt x="301" y="322"/>
                </a:cubicBezTo>
                <a:cubicBezTo>
                  <a:pt x="300" y="322"/>
                  <a:pt x="300" y="322"/>
                  <a:pt x="300" y="322"/>
                </a:cubicBezTo>
                <a:cubicBezTo>
                  <a:pt x="296" y="322"/>
                  <a:pt x="291" y="322"/>
                  <a:pt x="287" y="322"/>
                </a:cubicBezTo>
                <a:cubicBezTo>
                  <a:pt x="282" y="323"/>
                  <a:pt x="282" y="323"/>
                  <a:pt x="282" y="323"/>
                </a:cubicBezTo>
                <a:cubicBezTo>
                  <a:pt x="276" y="324"/>
                  <a:pt x="271" y="325"/>
                  <a:pt x="267" y="325"/>
                </a:cubicBezTo>
                <a:cubicBezTo>
                  <a:pt x="264" y="326"/>
                  <a:pt x="261" y="326"/>
                  <a:pt x="259" y="327"/>
                </a:cubicBezTo>
                <a:cubicBezTo>
                  <a:pt x="258" y="327"/>
                  <a:pt x="257" y="327"/>
                  <a:pt x="256" y="328"/>
                </a:cubicBezTo>
                <a:cubicBezTo>
                  <a:pt x="255" y="328"/>
                  <a:pt x="255" y="328"/>
                  <a:pt x="255" y="328"/>
                </a:cubicBezTo>
                <a:cubicBezTo>
                  <a:pt x="246" y="330"/>
                  <a:pt x="246" y="330"/>
                  <a:pt x="246" y="330"/>
                </a:cubicBezTo>
                <a:cubicBezTo>
                  <a:pt x="238" y="333"/>
                  <a:pt x="230" y="337"/>
                  <a:pt x="223" y="341"/>
                </a:cubicBezTo>
                <a:cubicBezTo>
                  <a:pt x="215" y="344"/>
                  <a:pt x="209" y="349"/>
                  <a:pt x="203" y="354"/>
                </a:cubicBezTo>
                <a:cubicBezTo>
                  <a:pt x="197" y="358"/>
                  <a:pt x="191" y="364"/>
                  <a:pt x="187" y="369"/>
                </a:cubicBezTo>
                <a:cubicBezTo>
                  <a:pt x="182" y="375"/>
                  <a:pt x="178" y="381"/>
                  <a:pt x="175" y="387"/>
                </a:cubicBezTo>
                <a:cubicBezTo>
                  <a:pt x="163" y="406"/>
                  <a:pt x="163" y="406"/>
                  <a:pt x="163" y="406"/>
                </a:cubicBezTo>
                <a:cubicBezTo>
                  <a:pt x="157" y="414"/>
                  <a:pt x="157" y="414"/>
                  <a:pt x="157" y="414"/>
                </a:cubicBezTo>
                <a:cubicBezTo>
                  <a:pt x="156" y="415"/>
                  <a:pt x="156" y="415"/>
                  <a:pt x="155" y="416"/>
                </a:cubicBezTo>
                <a:cubicBezTo>
                  <a:pt x="145" y="426"/>
                  <a:pt x="145" y="426"/>
                  <a:pt x="145" y="426"/>
                </a:cubicBezTo>
                <a:cubicBezTo>
                  <a:pt x="141" y="429"/>
                  <a:pt x="141" y="429"/>
                  <a:pt x="141" y="429"/>
                </a:cubicBezTo>
                <a:cubicBezTo>
                  <a:pt x="138" y="431"/>
                  <a:pt x="138" y="431"/>
                  <a:pt x="138" y="431"/>
                </a:cubicBezTo>
                <a:cubicBezTo>
                  <a:pt x="137" y="431"/>
                  <a:pt x="136" y="432"/>
                  <a:pt x="136" y="432"/>
                </a:cubicBezTo>
                <a:cubicBezTo>
                  <a:pt x="135" y="432"/>
                  <a:pt x="135" y="433"/>
                  <a:pt x="135" y="433"/>
                </a:cubicBezTo>
                <a:cubicBezTo>
                  <a:pt x="134" y="433"/>
                  <a:pt x="134" y="433"/>
                  <a:pt x="134" y="433"/>
                </a:cubicBezTo>
                <a:cubicBezTo>
                  <a:pt x="132" y="434"/>
                  <a:pt x="130" y="435"/>
                  <a:pt x="129" y="435"/>
                </a:cubicBezTo>
                <a:cubicBezTo>
                  <a:pt x="127" y="435"/>
                  <a:pt x="126" y="436"/>
                  <a:pt x="126" y="436"/>
                </a:cubicBezTo>
                <a:cubicBezTo>
                  <a:pt x="125" y="436"/>
                  <a:pt x="124" y="436"/>
                  <a:pt x="124" y="437"/>
                </a:cubicBezTo>
                <a:cubicBezTo>
                  <a:pt x="123" y="437"/>
                  <a:pt x="123" y="437"/>
                  <a:pt x="122" y="437"/>
                </a:cubicBezTo>
                <a:cubicBezTo>
                  <a:pt x="122" y="437"/>
                  <a:pt x="121" y="437"/>
                  <a:pt x="121" y="437"/>
                </a:cubicBezTo>
                <a:cubicBezTo>
                  <a:pt x="120" y="437"/>
                  <a:pt x="120" y="437"/>
                  <a:pt x="120" y="437"/>
                </a:cubicBezTo>
                <a:cubicBezTo>
                  <a:pt x="119" y="437"/>
                  <a:pt x="119" y="437"/>
                  <a:pt x="119" y="437"/>
                </a:cubicBezTo>
                <a:cubicBezTo>
                  <a:pt x="118" y="437"/>
                  <a:pt x="118" y="437"/>
                  <a:pt x="118" y="437"/>
                </a:cubicBezTo>
                <a:cubicBezTo>
                  <a:pt x="118" y="437"/>
                  <a:pt x="118" y="437"/>
                  <a:pt x="118" y="437"/>
                </a:cubicBezTo>
                <a:cubicBezTo>
                  <a:pt x="116" y="437"/>
                  <a:pt x="115" y="437"/>
                  <a:pt x="114" y="437"/>
                </a:cubicBezTo>
                <a:cubicBezTo>
                  <a:pt x="113" y="436"/>
                  <a:pt x="112" y="436"/>
                  <a:pt x="111" y="436"/>
                </a:cubicBezTo>
                <a:cubicBezTo>
                  <a:pt x="111" y="436"/>
                  <a:pt x="110" y="436"/>
                  <a:pt x="110" y="436"/>
                </a:cubicBezTo>
                <a:cubicBezTo>
                  <a:pt x="109" y="436"/>
                  <a:pt x="109" y="436"/>
                  <a:pt x="109" y="436"/>
                </a:cubicBezTo>
                <a:cubicBezTo>
                  <a:pt x="105" y="434"/>
                  <a:pt x="105" y="434"/>
                  <a:pt x="105" y="434"/>
                </a:cubicBezTo>
                <a:cubicBezTo>
                  <a:pt x="104" y="434"/>
                  <a:pt x="104" y="434"/>
                  <a:pt x="104" y="434"/>
                </a:cubicBezTo>
                <a:cubicBezTo>
                  <a:pt x="103" y="433"/>
                  <a:pt x="103" y="433"/>
                  <a:pt x="103" y="433"/>
                </a:cubicBezTo>
                <a:cubicBezTo>
                  <a:pt x="102" y="433"/>
                  <a:pt x="102" y="433"/>
                  <a:pt x="102" y="433"/>
                </a:cubicBezTo>
                <a:cubicBezTo>
                  <a:pt x="97" y="430"/>
                  <a:pt x="97" y="430"/>
                  <a:pt x="97" y="430"/>
                </a:cubicBezTo>
                <a:cubicBezTo>
                  <a:pt x="97" y="429"/>
                  <a:pt x="96" y="428"/>
                  <a:pt x="95" y="428"/>
                </a:cubicBezTo>
                <a:cubicBezTo>
                  <a:pt x="94" y="427"/>
                  <a:pt x="94" y="427"/>
                  <a:pt x="93" y="426"/>
                </a:cubicBezTo>
                <a:cubicBezTo>
                  <a:pt x="92" y="425"/>
                  <a:pt x="92" y="425"/>
                  <a:pt x="91" y="424"/>
                </a:cubicBezTo>
                <a:cubicBezTo>
                  <a:pt x="90" y="423"/>
                  <a:pt x="90" y="423"/>
                  <a:pt x="89" y="422"/>
                </a:cubicBezTo>
                <a:cubicBezTo>
                  <a:pt x="86" y="419"/>
                  <a:pt x="86" y="419"/>
                  <a:pt x="86" y="419"/>
                </a:cubicBezTo>
                <a:cubicBezTo>
                  <a:pt x="81" y="411"/>
                  <a:pt x="81" y="411"/>
                  <a:pt x="81" y="411"/>
                </a:cubicBezTo>
                <a:cubicBezTo>
                  <a:pt x="76" y="404"/>
                  <a:pt x="76" y="404"/>
                  <a:pt x="76" y="404"/>
                </a:cubicBezTo>
                <a:cubicBezTo>
                  <a:pt x="9" y="283"/>
                  <a:pt x="9" y="283"/>
                  <a:pt x="9" y="283"/>
                </a:cubicBezTo>
                <a:cubicBezTo>
                  <a:pt x="3" y="272"/>
                  <a:pt x="0" y="261"/>
                  <a:pt x="0" y="249"/>
                </a:cubicBezTo>
                <a:cubicBezTo>
                  <a:pt x="0" y="239"/>
                  <a:pt x="3" y="228"/>
                  <a:pt x="8" y="218"/>
                </a:cubicBezTo>
                <a:cubicBezTo>
                  <a:pt x="14" y="207"/>
                  <a:pt x="22" y="198"/>
                  <a:pt x="32" y="191"/>
                </a:cubicBezTo>
                <a:cubicBezTo>
                  <a:pt x="42" y="182"/>
                  <a:pt x="54" y="176"/>
                  <a:pt x="68" y="172"/>
                </a:cubicBezTo>
                <a:cubicBezTo>
                  <a:pt x="582" y="5"/>
                  <a:pt x="582" y="5"/>
                  <a:pt x="582" y="5"/>
                </a:cubicBezTo>
                <a:cubicBezTo>
                  <a:pt x="595" y="2"/>
                  <a:pt x="595" y="2"/>
                  <a:pt x="595" y="2"/>
                </a:cubicBezTo>
                <a:cubicBezTo>
                  <a:pt x="612" y="0"/>
                  <a:pt x="612" y="0"/>
                  <a:pt x="612" y="0"/>
                </a:cubicBezTo>
                <a:cubicBezTo>
                  <a:pt x="620" y="0"/>
                  <a:pt x="628" y="0"/>
                  <a:pt x="635" y="1"/>
                </a:cubicBezTo>
                <a:cubicBezTo>
                  <a:pt x="643" y="1"/>
                  <a:pt x="650" y="3"/>
                  <a:pt x="658" y="5"/>
                </a:cubicBezTo>
                <a:cubicBezTo>
                  <a:pt x="665" y="6"/>
                  <a:pt x="672" y="9"/>
                  <a:pt x="679" y="12"/>
                </a:cubicBezTo>
                <a:cubicBezTo>
                  <a:pt x="685" y="15"/>
                  <a:pt x="692" y="18"/>
                  <a:pt x="697" y="22"/>
                </a:cubicBezTo>
                <a:cubicBezTo>
                  <a:pt x="709" y="32"/>
                  <a:pt x="709" y="32"/>
                  <a:pt x="709" y="32"/>
                </a:cubicBezTo>
                <a:cubicBezTo>
                  <a:pt x="715" y="38"/>
                  <a:pt x="715" y="38"/>
                  <a:pt x="715" y="38"/>
                </a:cubicBezTo>
                <a:cubicBezTo>
                  <a:pt x="721" y="46"/>
                  <a:pt x="721" y="46"/>
                  <a:pt x="721" y="46"/>
                </a:cubicBezTo>
                <a:cubicBezTo>
                  <a:pt x="721" y="46"/>
                  <a:pt x="722" y="46"/>
                  <a:pt x="722" y="47"/>
                </a:cubicBezTo>
                <a:cubicBezTo>
                  <a:pt x="723" y="48"/>
                  <a:pt x="723" y="48"/>
                  <a:pt x="723" y="48"/>
                </a:cubicBezTo>
                <a:cubicBezTo>
                  <a:pt x="975" y="439"/>
                  <a:pt x="975" y="439"/>
                  <a:pt x="975" y="439"/>
                </a:cubicBezTo>
                <a:cubicBezTo>
                  <a:pt x="982" y="449"/>
                  <a:pt x="987" y="461"/>
                  <a:pt x="988" y="473"/>
                </a:cubicBezTo>
                <a:cubicBezTo>
                  <a:pt x="989" y="484"/>
                  <a:pt x="987" y="495"/>
                  <a:pt x="982" y="506"/>
                </a:cubicBezTo>
                <a:cubicBezTo>
                  <a:pt x="978" y="517"/>
                  <a:pt x="971" y="527"/>
                  <a:pt x="961" y="535"/>
                </a:cubicBezTo>
                <a:cubicBezTo>
                  <a:pt x="951" y="544"/>
                  <a:pt x="939" y="551"/>
                  <a:pt x="926" y="555"/>
                </a:cubicBezTo>
                <a:cubicBezTo>
                  <a:pt x="767" y="611"/>
                  <a:pt x="767" y="611"/>
                  <a:pt x="767" y="611"/>
                </a:cubicBezTo>
                <a:cubicBezTo>
                  <a:pt x="764" y="612"/>
                  <a:pt x="761" y="614"/>
                  <a:pt x="758" y="615"/>
                </a:cubicBezTo>
                <a:cubicBezTo>
                  <a:pt x="755" y="616"/>
                  <a:pt x="752" y="617"/>
                  <a:pt x="749" y="618"/>
                </a:cubicBezTo>
                <a:cubicBezTo>
                  <a:pt x="747" y="620"/>
                  <a:pt x="745" y="621"/>
                  <a:pt x="743" y="622"/>
                </a:cubicBezTo>
                <a:cubicBezTo>
                  <a:pt x="741" y="623"/>
                  <a:pt x="739" y="624"/>
                  <a:pt x="737" y="626"/>
                </a:cubicBezTo>
                <a:cubicBezTo>
                  <a:pt x="737" y="626"/>
                  <a:pt x="736" y="626"/>
                  <a:pt x="736" y="627"/>
                </a:cubicBezTo>
                <a:cubicBezTo>
                  <a:pt x="735" y="627"/>
                  <a:pt x="734" y="628"/>
                  <a:pt x="734" y="628"/>
                </a:cubicBezTo>
                <a:cubicBezTo>
                  <a:pt x="733" y="629"/>
                  <a:pt x="733" y="629"/>
                  <a:pt x="733" y="630"/>
                </a:cubicBezTo>
                <a:cubicBezTo>
                  <a:pt x="732" y="630"/>
                  <a:pt x="732" y="631"/>
                  <a:pt x="731" y="631"/>
                </a:cubicBezTo>
                <a:cubicBezTo>
                  <a:pt x="731" y="632"/>
                  <a:pt x="730" y="633"/>
                  <a:pt x="729" y="634"/>
                </a:cubicBezTo>
                <a:cubicBezTo>
                  <a:pt x="729" y="635"/>
                  <a:pt x="728" y="635"/>
                  <a:pt x="728" y="636"/>
                </a:cubicBezTo>
                <a:cubicBezTo>
                  <a:pt x="728" y="637"/>
                  <a:pt x="728" y="638"/>
                  <a:pt x="727" y="639"/>
                </a:cubicBezTo>
                <a:cubicBezTo>
                  <a:pt x="727" y="640"/>
                  <a:pt x="727" y="640"/>
                  <a:pt x="727" y="641"/>
                </a:cubicBezTo>
                <a:cubicBezTo>
                  <a:pt x="727" y="642"/>
                  <a:pt x="727" y="642"/>
                  <a:pt x="727" y="643"/>
                </a:cubicBezTo>
                <a:cubicBezTo>
                  <a:pt x="728" y="644"/>
                  <a:pt x="728" y="644"/>
                  <a:pt x="728" y="645"/>
                </a:cubicBezTo>
                <a:cubicBezTo>
                  <a:pt x="728" y="645"/>
                  <a:pt x="728" y="646"/>
                  <a:pt x="729" y="647"/>
                </a:cubicBezTo>
                <a:cubicBezTo>
                  <a:pt x="729" y="647"/>
                  <a:pt x="729" y="648"/>
                  <a:pt x="730" y="648"/>
                </a:cubicBezTo>
                <a:cubicBezTo>
                  <a:pt x="732" y="652"/>
                  <a:pt x="735" y="656"/>
                  <a:pt x="740" y="659"/>
                </a:cubicBezTo>
                <a:cubicBezTo>
                  <a:pt x="745" y="663"/>
                  <a:pt x="750" y="666"/>
                  <a:pt x="757" y="669"/>
                </a:cubicBezTo>
                <a:cubicBezTo>
                  <a:pt x="763" y="672"/>
                  <a:pt x="769" y="675"/>
                  <a:pt x="776" y="677"/>
                </a:cubicBezTo>
                <a:cubicBezTo>
                  <a:pt x="782" y="680"/>
                  <a:pt x="788" y="682"/>
                  <a:pt x="794" y="684"/>
                </a:cubicBezTo>
                <a:cubicBezTo>
                  <a:pt x="802" y="686"/>
                  <a:pt x="810" y="689"/>
                  <a:pt x="817" y="693"/>
                </a:cubicBezTo>
                <a:cubicBezTo>
                  <a:pt x="825" y="696"/>
                  <a:pt x="832" y="700"/>
                  <a:pt x="839" y="705"/>
                </a:cubicBezTo>
                <a:cubicBezTo>
                  <a:pt x="846" y="709"/>
                  <a:pt x="852" y="714"/>
                  <a:pt x="858" y="720"/>
                </a:cubicBezTo>
                <a:cubicBezTo>
                  <a:pt x="863" y="726"/>
                  <a:pt x="869" y="732"/>
                  <a:pt x="873" y="738"/>
                </a:cubicBezTo>
                <a:cubicBezTo>
                  <a:pt x="876" y="743"/>
                  <a:pt x="876" y="743"/>
                  <a:pt x="876" y="743"/>
                </a:cubicBezTo>
                <a:cubicBezTo>
                  <a:pt x="885" y="757"/>
                  <a:pt x="890" y="772"/>
                  <a:pt x="892" y="788"/>
                </a:cubicBezTo>
                <a:cubicBezTo>
                  <a:pt x="893" y="803"/>
                  <a:pt x="890" y="817"/>
                  <a:pt x="885" y="831"/>
                </a:cubicBezTo>
                <a:cubicBezTo>
                  <a:pt x="879" y="846"/>
                  <a:pt x="869" y="858"/>
                  <a:pt x="857" y="869"/>
                </a:cubicBezTo>
                <a:cubicBezTo>
                  <a:pt x="845" y="881"/>
                  <a:pt x="829" y="890"/>
                  <a:pt x="812" y="896"/>
                </a:cubicBezTo>
                <a:cubicBezTo>
                  <a:pt x="798" y="900"/>
                  <a:pt x="798" y="900"/>
                  <a:pt x="798" y="900"/>
                </a:cubicBezTo>
                <a:cubicBezTo>
                  <a:pt x="781" y="904"/>
                  <a:pt x="781" y="904"/>
                  <a:pt x="781" y="904"/>
                </a:cubicBezTo>
                <a:cubicBezTo>
                  <a:pt x="763" y="906"/>
                  <a:pt x="763" y="906"/>
                  <a:pt x="763" y="906"/>
                </a:cubicBezTo>
                <a:cubicBezTo>
                  <a:pt x="754" y="906"/>
                  <a:pt x="754" y="906"/>
                  <a:pt x="754" y="906"/>
                </a:cubicBezTo>
                <a:moveTo>
                  <a:pt x="596" y="673"/>
                </a:moveTo>
                <a:cubicBezTo>
                  <a:pt x="597" y="673"/>
                  <a:pt x="597" y="673"/>
                  <a:pt x="598" y="673"/>
                </a:cubicBezTo>
                <a:cubicBezTo>
                  <a:pt x="599" y="673"/>
                  <a:pt x="599" y="673"/>
                  <a:pt x="601" y="674"/>
                </a:cubicBezTo>
                <a:cubicBezTo>
                  <a:pt x="602" y="674"/>
                  <a:pt x="604" y="674"/>
                  <a:pt x="606" y="675"/>
                </a:cubicBezTo>
                <a:cubicBezTo>
                  <a:pt x="608" y="676"/>
                  <a:pt x="612" y="677"/>
                  <a:pt x="616" y="678"/>
                </a:cubicBezTo>
                <a:cubicBezTo>
                  <a:pt x="616" y="678"/>
                  <a:pt x="616" y="678"/>
                  <a:pt x="616" y="678"/>
                </a:cubicBezTo>
                <a:cubicBezTo>
                  <a:pt x="618" y="680"/>
                  <a:pt x="618" y="680"/>
                  <a:pt x="618" y="680"/>
                </a:cubicBezTo>
                <a:cubicBezTo>
                  <a:pt x="619" y="680"/>
                  <a:pt x="619" y="680"/>
                  <a:pt x="619" y="680"/>
                </a:cubicBezTo>
                <a:cubicBezTo>
                  <a:pt x="619" y="681"/>
                  <a:pt x="619" y="681"/>
                  <a:pt x="620" y="681"/>
                </a:cubicBezTo>
                <a:cubicBezTo>
                  <a:pt x="620" y="682"/>
                  <a:pt x="620" y="682"/>
                  <a:pt x="621" y="682"/>
                </a:cubicBezTo>
                <a:cubicBezTo>
                  <a:pt x="621" y="682"/>
                  <a:pt x="621" y="683"/>
                  <a:pt x="622" y="684"/>
                </a:cubicBezTo>
                <a:cubicBezTo>
                  <a:pt x="622" y="684"/>
                  <a:pt x="622" y="685"/>
                  <a:pt x="623" y="686"/>
                </a:cubicBezTo>
                <a:cubicBezTo>
                  <a:pt x="624" y="687"/>
                  <a:pt x="624" y="689"/>
                  <a:pt x="625" y="690"/>
                </a:cubicBezTo>
                <a:cubicBezTo>
                  <a:pt x="626" y="691"/>
                  <a:pt x="626" y="691"/>
                  <a:pt x="626" y="691"/>
                </a:cubicBezTo>
                <a:cubicBezTo>
                  <a:pt x="626" y="692"/>
                  <a:pt x="626" y="692"/>
                  <a:pt x="626" y="693"/>
                </a:cubicBezTo>
                <a:cubicBezTo>
                  <a:pt x="627" y="694"/>
                  <a:pt x="627" y="694"/>
                  <a:pt x="627" y="694"/>
                </a:cubicBezTo>
                <a:cubicBezTo>
                  <a:pt x="627" y="695"/>
                  <a:pt x="627" y="696"/>
                  <a:pt x="627" y="697"/>
                </a:cubicBezTo>
                <a:cubicBezTo>
                  <a:pt x="628" y="703"/>
                  <a:pt x="628" y="703"/>
                  <a:pt x="628" y="703"/>
                </a:cubicBezTo>
                <a:cubicBezTo>
                  <a:pt x="628" y="705"/>
                  <a:pt x="628" y="705"/>
                  <a:pt x="628" y="705"/>
                </a:cubicBezTo>
                <a:cubicBezTo>
                  <a:pt x="628" y="706"/>
                  <a:pt x="628" y="706"/>
                  <a:pt x="628" y="707"/>
                </a:cubicBezTo>
                <a:cubicBezTo>
                  <a:pt x="627" y="717"/>
                  <a:pt x="627" y="717"/>
                  <a:pt x="627" y="717"/>
                </a:cubicBezTo>
                <a:cubicBezTo>
                  <a:pt x="627" y="717"/>
                  <a:pt x="627" y="718"/>
                  <a:pt x="626" y="719"/>
                </a:cubicBezTo>
                <a:cubicBezTo>
                  <a:pt x="626" y="720"/>
                  <a:pt x="626" y="721"/>
                  <a:pt x="625" y="724"/>
                </a:cubicBezTo>
                <a:cubicBezTo>
                  <a:pt x="624" y="726"/>
                  <a:pt x="624" y="729"/>
                  <a:pt x="622" y="733"/>
                </a:cubicBezTo>
                <a:cubicBezTo>
                  <a:pt x="621" y="737"/>
                  <a:pt x="619" y="742"/>
                  <a:pt x="617" y="749"/>
                </a:cubicBezTo>
                <a:cubicBezTo>
                  <a:pt x="614" y="756"/>
                  <a:pt x="612" y="762"/>
                  <a:pt x="610" y="769"/>
                </a:cubicBezTo>
                <a:cubicBezTo>
                  <a:pt x="609" y="775"/>
                  <a:pt x="608" y="782"/>
                  <a:pt x="609" y="789"/>
                </a:cubicBezTo>
                <a:cubicBezTo>
                  <a:pt x="609" y="795"/>
                  <a:pt x="610" y="802"/>
                  <a:pt x="611" y="809"/>
                </a:cubicBezTo>
                <a:cubicBezTo>
                  <a:pt x="613" y="816"/>
                  <a:pt x="616" y="823"/>
                  <a:pt x="619" y="829"/>
                </a:cubicBezTo>
                <a:cubicBezTo>
                  <a:pt x="624" y="837"/>
                  <a:pt x="624" y="837"/>
                  <a:pt x="624" y="837"/>
                </a:cubicBezTo>
                <a:cubicBezTo>
                  <a:pt x="624" y="838"/>
                  <a:pt x="625" y="839"/>
                  <a:pt x="625" y="839"/>
                </a:cubicBezTo>
                <a:cubicBezTo>
                  <a:pt x="633" y="850"/>
                  <a:pt x="633" y="850"/>
                  <a:pt x="633" y="850"/>
                </a:cubicBezTo>
                <a:cubicBezTo>
                  <a:pt x="640" y="858"/>
                  <a:pt x="640" y="858"/>
                  <a:pt x="640" y="858"/>
                </a:cubicBezTo>
                <a:cubicBezTo>
                  <a:pt x="650" y="867"/>
                  <a:pt x="650" y="867"/>
                  <a:pt x="650" y="867"/>
                </a:cubicBezTo>
                <a:cubicBezTo>
                  <a:pt x="653" y="869"/>
                  <a:pt x="656" y="872"/>
                  <a:pt x="660" y="874"/>
                </a:cubicBezTo>
                <a:cubicBezTo>
                  <a:pt x="663" y="876"/>
                  <a:pt x="667" y="878"/>
                  <a:pt x="670" y="881"/>
                </a:cubicBezTo>
                <a:cubicBezTo>
                  <a:pt x="674" y="883"/>
                  <a:pt x="678" y="885"/>
                  <a:pt x="682" y="886"/>
                </a:cubicBezTo>
                <a:cubicBezTo>
                  <a:pt x="686" y="888"/>
                  <a:pt x="690" y="890"/>
                  <a:pt x="694" y="891"/>
                </a:cubicBezTo>
                <a:cubicBezTo>
                  <a:pt x="706" y="895"/>
                  <a:pt x="706" y="895"/>
                  <a:pt x="706" y="895"/>
                </a:cubicBezTo>
                <a:cubicBezTo>
                  <a:pt x="707" y="896"/>
                  <a:pt x="708" y="896"/>
                  <a:pt x="708" y="896"/>
                </a:cubicBezTo>
                <a:cubicBezTo>
                  <a:pt x="709" y="896"/>
                  <a:pt x="710" y="896"/>
                  <a:pt x="710" y="896"/>
                </a:cubicBezTo>
                <a:cubicBezTo>
                  <a:pt x="714" y="897"/>
                  <a:pt x="717" y="898"/>
                  <a:pt x="721" y="899"/>
                </a:cubicBezTo>
                <a:cubicBezTo>
                  <a:pt x="724" y="899"/>
                  <a:pt x="728" y="900"/>
                  <a:pt x="731" y="900"/>
                </a:cubicBezTo>
                <a:cubicBezTo>
                  <a:pt x="735" y="901"/>
                  <a:pt x="739" y="901"/>
                  <a:pt x="742" y="902"/>
                </a:cubicBezTo>
                <a:cubicBezTo>
                  <a:pt x="746" y="902"/>
                  <a:pt x="750" y="902"/>
                  <a:pt x="753" y="902"/>
                </a:cubicBezTo>
                <a:cubicBezTo>
                  <a:pt x="754" y="902"/>
                  <a:pt x="754" y="902"/>
                  <a:pt x="754" y="902"/>
                </a:cubicBezTo>
                <a:cubicBezTo>
                  <a:pt x="769" y="901"/>
                  <a:pt x="769" y="901"/>
                  <a:pt x="769" y="901"/>
                </a:cubicBezTo>
                <a:cubicBezTo>
                  <a:pt x="793" y="898"/>
                  <a:pt x="793" y="898"/>
                  <a:pt x="793" y="898"/>
                </a:cubicBezTo>
                <a:cubicBezTo>
                  <a:pt x="811" y="892"/>
                  <a:pt x="811" y="892"/>
                  <a:pt x="811" y="892"/>
                </a:cubicBezTo>
                <a:cubicBezTo>
                  <a:pt x="828" y="886"/>
                  <a:pt x="842" y="877"/>
                  <a:pt x="855" y="866"/>
                </a:cubicBezTo>
                <a:cubicBezTo>
                  <a:pt x="866" y="856"/>
                  <a:pt x="875" y="843"/>
                  <a:pt x="881" y="830"/>
                </a:cubicBezTo>
                <a:cubicBezTo>
                  <a:pt x="887" y="816"/>
                  <a:pt x="889" y="802"/>
                  <a:pt x="888" y="788"/>
                </a:cubicBezTo>
                <a:cubicBezTo>
                  <a:pt x="886" y="773"/>
                  <a:pt x="882" y="759"/>
                  <a:pt x="873" y="745"/>
                </a:cubicBezTo>
                <a:cubicBezTo>
                  <a:pt x="870" y="740"/>
                  <a:pt x="870" y="740"/>
                  <a:pt x="870" y="740"/>
                </a:cubicBezTo>
                <a:cubicBezTo>
                  <a:pt x="865" y="734"/>
                  <a:pt x="860" y="728"/>
                  <a:pt x="855" y="723"/>
                </a:cubicBezTo>
                <a:cubicBezTo>
                  <a:pt x="849" y="717"/>
                  <a:pt x="843" y="712"/>
                  <a:pt x="837" y="708"/>
                </a:cubicBezTo>
                <a:cubicBezTo>
                  <a:pt x="830" y="704"/>
                  <a:pt x="823" y="700"/>
                  <a:pt x="816" y="696"/>
                </a:cubicBezTo>
                <a:cubicBezTo>
                  <a:pt x="808" y="693"/>
                  <a:pt x="801" y="690"/>
                  <a:pt x="793" y="687"/>
                </a:cubicBezTo>
                <a:cubicBezTo>
                  <a:pt x="787" y="686"/>
                  <a:pt x="781" y="683"/>
                  <a:pt x="775" y="681"/>
                </a:cubicBezTo>
                <a:cubicBezTo>
                  <a:pt x="768" y="678"/>
                  <a:pt x="761" y="676"/>
                  <a:pt x="755" y="673"/>
                </a:cubicBezTo>
                <a:cubicBezTo>
                  <a:pt x="749" y="669"/>
                  <a:pt x="743" y="666"/>
                  <a:pt x="738" y="662"/>
                </a:cubicBezTo>
                <a:cubicBezTo>
                  <a:pt x="733" y="658"/>
                  <a:pt x="729" y="654"/>
                  <a:pt x="726" y="650"/>
                </a:cubicBezTo>
                <a:cubicBezTo>
                  <a:pt x="726" y="650"/>
                  <a:pt x="725" y="649"/>
                  <a:pt x="725" y="648"/>
                </a:cubicBezTo>
                <a:cubicBezTo>
                  <a:pt x="725" y="647"/>
                  <a:pt x="724" y="647"/>
                  <a:pt x="724" y="646"/>
                </a:cubicBezTo>
                <a:cubicBezTo>
                  <a:pt x="724" y="645"/>
                  <a:pt x="724" y="644"/>
                  <a:pt x="724" y="644"/>
                </a:cubicBezTo>
                <a:cubicBezTo>
                  <a:pt x="723" y="643"/>
                  <a:pt x="723" y="642"/>
                  <a:pt x="723" y="641"/>
                </a:cubicBezTo>
                <a:cubicBezTo>
                  <a:pt x="723" y="640"/>
                  <a:pt x="723" y="639"/>
                  <a:pt x="724" y="638"/>
                </a:cubicBezTo>
                <a:cubicBezTo>
                  <a:pt x="724" y="637"/>
                  <a:pt x="724" y="636"/>
                  <a:pt x="724" y="635"/>
                </a:cubicBezTo>
                <a:cubicBezTo>
                  <a:pt x="725" y="634"/>
                  <a:pt x="725" y="633"/>
                  <a:pt x="726" y="632"/>
                </a:cubicBezTo>
                <a:cubicBezTo>
                  <a:pt x="727" y="631"/>
                  <a:pt x="727" y="630"/>
                  <a:pt x="728" y="629"/>
                </a:cubicBezTo>
                <a:cubicBezTo>
                  <a:pt x="729" y="628"/>
                  <a:pt x="729" y="628"/>
                  <a:pt x="730" y="627"/>
                </a:cubicBezTo>
                <a:cubicBezTo>
                  <a:pt x="730" y="626"/>
                  <a:pt x="731" y="626"/>
                  <a:pt x="731" y="625"/>
                </a:cubicBezTo>
                <a:cubicBezTo>
                  <a:pt x="732" y="625"/>
                  <a:pt x="732" y="624"/>
                  <a:pt x="733" y="624"/>
                </a:cubicBezTo>
                <a:cubicBezTo>
                  <a:pt x="734" y="623"/>
                  <a:pt x="734" y="623"/>
                  <a:pt x="735" y="622"/>
                </a:cubicBezTo>
                <a:cubicBezTo>
                  <a:pt x="737" y="621"/>
                  <a:pt x="739" y="620"/>
                  <a:pt x="741" y="619"/>
                </a:cubicBezTo>
                <a:cubicBezTo>
                  <a:pt x="743" y="617"/>
                  <a:pt x="745" y="616"/>
                  <a:pt x="748" y="615"/>
                </a:cubicBezTo>
                <a:cubicBezTo>
                  <a:pt x="750" y="614"/>
                  <a:pt x="753" y="612"/>
                  <a:pt x="756" y="611"/>
                </a:cubicBezTo>
                <a:cubicBezTo>
                  <a:pt x="759" y="610"/>
                  <a:pt x="762" y="609"/>
                  <a:pt x="766" y="607"/>
                </a:cubicBezTo>
                <a:cubicBezTo>
                  <a:pt x="924" y="552"/>
                  <a:pt x="924" y="552"/>
                  <a:pt x="924" y="552"/>
                </a:cubicBezTo>
                <a:cubicBezTo>
                  <a:pt x="938" y="547"/>
                  <a:pt x="949" y="540"/>
                  <a:pt x="959" y="532"/>
                </a:cubicBezTo>
                <a:cubicBezTo>
                  <a:pt x="968" y="524"/>
                  <a:pt x="975" y="515"/>
                  <a:pt x="979" y="505"/>
                </a:cubicBezTo>
                <a:cubicBezTo>
                  <a:pt x="983" y="495"/>
                  <a:pt x="985" y="484"/>
                  <a:pt x="984" y="473"/>
                </a:cubicBezTo>
                <a:cubicBezTo>
                  <a:pt x="983" y="462"/>
                  <a:pt x="979" y="451"/>
                  <a:pt x="972" y="441"/>
                </a:cubicBezTo>
                <a:cubicBezTo>
                  <a:pt x="719" y="49"/>
                  <a:pt x="719" y="49"/>
                  <a:pt x="719" y="49"/>
                </a:cubicBezTo>
                <a:cubicBezTo>
                  <a:pt x="711" y="39"/>
                  <a:pt x="711" y="39"/>
                  <a:pt x="711" y="39"/>
                </a:cubicBezTo>
                <a:cubicBezTo>
                  <a:pt x="712" y="37"/>
                  <a:pt x="712" y="37"/>
                  <a:pt x="712" y="37"/>
                </a:cubicBezTo>
                <a:cubicBezTo>
                  <a:pt x="710" y="39"/>
                  <a:pt x="710" y="39"/>
                  <a:pt x="710" y="39"/>
                </a:cubicBezTo>
                <a:cubicBezTo>
                  <a:pt x="700" y="29"/>
                  <a:pt x="700" y="29"/>
                  <a:pt x="700" y="29"/>
                </a:cubicBezTo>
                <a:cubicBezTo>
                  <a:pt x="695" y="26"/>
                  <a:pt x="695" y="26"/>
                  <a:pt x="695" y="26"/>
                </a:cubicBezTo>
                <a:cubicBezTo>
                  <a:pt x="689" y="22"/>
                  <a:pt x="683" y="18"/>
                  <a:pt x="677" y="15"/>
                </a:cubicBezTo>
                <a:cubicBezTo>
                  <a:pt x="671" y="13"/>
                  <a:pt x="664" y="10"/>
                  <a:pt x="657" y="8"/>
                </a:cubicBezTo>
                <a:cubicBezTo>
                  <a:pt x="650" y="6"/>
                  <a:pt x="642" y="5"/>
                  <a:pt x="635" y="4"/>
                </a:cubicBezTo>
                <a:cubicBezTo>
                  <a:pt x="627" y="4"/>
                  <a:pt x="620" y="4"/>
                  <a:pt x="612" y="4"/>
                </a:cubicBezTo>
                <a:cubicBezTo>
                  <a:pt x="597" y="6"/>
                  <a:pt x="597" y="6"/>
                  <a:pt x="597" y="6"/>
                </a:cubicBezTo>
                <a:cubicBezTo>
                  <a:pt x="579" y="10"/>
                  <a:pt x="579" y="10"/>
                  <a:pt x="579" y="10"/>
                </a:cubicBezTo>
                <a:cubicBezTo>
                  <a:pt x="69" y="175"/>
                  <a:pt x="69" y="175"/>
                  <a:pt x="69" y="175"/>
                </a:cubicBezTo>
                <a:cubicBezTo>
                  <a:pt x="56" y="180"/>
                  <a:pt x="44" y="186"/>
                  <a:pt x="34" y="194"/>
                </a:cubicBezTo>
                <a:cubicBezTo>
                  <a:pt x="25" y="201"/>
                  <a:pt x="17" y="210"/>
                  <a:pt x="12" y="219"/>
                </a:cubicBezTo>
                <a:cubicBezTo>
                  <a:pt x="7" y="229"/>
                  <a:pt x="4" y="239"/>
                  <a:pt x="4" y="250"/>
                </a:cubicBezTo>
                <a:cubicBezTo>
                  <a:pt x="4" y="260"/>
                  <a:pt x="7" y="271"/>
                  <a:pt x="12" y="281"/>
                </a:cubicBezTo>
                <a:cubicBezTo>
                  <a:pt x="83" y="407"/>
                  <a:pt x="83" y="407"/>
                  <a:pt x="83" y="407"/>
                </a:cubicBezTo>
                <a:cubicBezTo>
                  <a:pt x="87" y="413"/>
                  <a:pt x="87" y="413"/>
                  <a:pt x="87" y="413"/>
                </a:cubicBezTo>
                <a:cubicBezTo>
                  <a:pt x="92" y="419"/>
                  <a:pt x="92" y="419"/>
                  <a:pt x="92" y="419"/>
                </a:cubicBezTo>
                <a:cubicBezTo>
                  <a:pt x="93" y="420"/>
                  <a:pt x="93" y="421"/>
                  <a:pt x="94" y="421"/>
                </a:cubicBezTo>
                <a:cubicBezTo>
                  <a:pt x="94" y="422"/>
                  <a:pt x="95" y="423"/>
                  <a:pt x="96" y="423"/>
                </a:cubicBezTo>
                <a:cubicBezTo>
                  <a:pt x="96" y="424"/>
                  <a:pt x="97" y="424"/>
                  <a:pt x="98" y="425"/>
                </a:cubicBezTo>
                <a:cubicBezTo>
                  <a:pt x="98" y="425"/>
                  <a:pt x="99" y="426"/>
                  <a:pt x="100" y="426"/>
                </a:cubicBezTo>
                <a:cubicBezTo>
                  <a:pt x="105" y="430"/>
                  <a:pt x="105" y="430"/>
                  <a:pt x="105" y="430"/>
                </a:cubicBezTo>
                <a:cubicBezTo>
                  <a:pt x="110" y="432"/>
                  <a:pt x="110" y="432"/>
                  <a:pt x="110" y="432"/>
                </a:cubicBezTo>
                <a:cubicBezTo>
                  <a:pt x="111" y="432"/>
                  <a:pt x="111" y="432"/>
                  <a:pt x="111" y="432"/>
                </a:cubicBezTo>
                <a:cubicBezTo>
                  <a:pt x="111" y="432"/>
                  <a:pt x="112" y="432"/>
                  <a:pt x="112" y="432"/>
                </a:cubicBezTo>
                <a:cubicBezTo>
                  <a:pt x="113" y="433"/>
                  <a:pt x="113" y="433"/>
                  <a:pt x="114" y="433"/>
                </a:cubicBezTo>
                <a:cubicBezTo>
                  <a:pt x="115" y="433"/>
                  <a:pt x="116" y="433"/>
                  <a:pt x="118" y="433"/>
                </a:cubicBezTo>
                <a:cubicBezTo>
                  <a:pt x="118" y="433"/>
                  <a:pt x="118" y="433"/>
                  <a:pt x="118" y="433"/>
                </a:cubicBezTo>
                <a:cubicBezTo>
                  <a:pt x="119" y="433"/>
                  <a:pt x="119" y="433"/>
                  <a:pt x="119" y="433"/>
                </a:cubicBezTo>
                <a:cubicBezTo>
                  <a:pt x="120" y="433"/>
                  <a:pt x="120" y="433"/>
                  <a:pt x="121" y="433"/>
                </a:cubicBezTo>
                <a:cubicBezTo>
                  <a:pt x="121" y="433"/>
                  <a:pt x="121" y="433"/>
                  <a:pt x="122" y="433"/>
                </a:cubicBezTo>
                <a:cubicBezTo>
                  <a:pt x="122" y="433"/>
                  <a:pt x="122" y="433"/>
                  <a:pt x="123" y="433"/>
                </a:cubicBezTo>
                <a:cubicBezTo>
                  <a:pt x="123" y="433"/>
                  <a:pt x="124" y="432"/>
                  <a:pt x="124" y="432"/>
                </a:cubicBezTo>
                <a:cubicBezTo>
                  <a:pt x="125" y="432"/>
                  <a:pt x="126" y="432"/>
                  <a:pt x="127" y="431"/>
                </a:cubicBezTo>
                <a:cubicBezTo>
                  <a:pt x="129" y="431"/>
                  <a:pt x="130" y="430"/>
                  <a:pt x="132" y="430"/>
                </a:cubicBezTo>
                <a:cubicBezTo>
                  <a:pt x="133" y="429"/>
                  <a:pt x="133" y="429"/>
                  <a:pt x="133" y="429"/>
                </a:cubicBezTo>
                <a:cubicBezTo>
                  <a:pt x="133" y="429"/>
                  <a:pt x="133" y="429"/>
                  <a:pt x="134" y="429"/>
                </a:cubicBezTo>
                <a:cubicBezTo>
                  <a:pt x="134" y="428"/>
                  <a:pt x="135" y="428"/>
                  <a:pt x="136" y="428"/>
                </a:cubicBezTo>
                <a:cubicBezTo>
                  <a:pt x="145" y="421"/>
                  <a:pt x="145" y="421"/>
                  <a:pt x="145" y="421"/>
                </a:cubicBezTo>
                <a:cubicBezTo>
                  <a:pt x="152" y="413"/>
                  <a:pt x="152" y="413"/>
                  <a:pt x="152" y="413"/>
                </a:cubicBezTo>
                <a:cubicBezTo>
                  <a:pt x="153" y="413"/>
                  <a:pt x="153" y="412"/>
                  <a:pt x="154" y="412"/>
                </a:cubicBezTo>
                <a:cubicBezTo>
                  <a:pt x="169" y="390"/>
                  <a:pt x="169" y="390"/>
                  <a:pt x="169" y="390"/>
                </a:cubicBezTo>
                <a:cubicBezTo>
                  <a:pt x="172" y="385"/>
                  <a:pt x="172" y="385"/>
                  <a:pt x="172" y="385"/>
                </a:cubicBezTo>
                <a:cubicBezTo>
                  <a:pt x="175" y="379"/>
                  <a:pt x="179" y="372"/>
                  <a:pt x="184" y="367"/>
                </a:cubicBezTo>
                <a:cubicBezTo>
                  <a:pt x="188" y="361"/>
                  <a:pt x="194" y="356"/>
                  <a:pt x="200" y="351"/>
                </a:cubicBezTo>
                <a:cubicBezTo>
                  <a:pt x="206" y="346"/>
                  <a:pt x="213" y="341"/>
                  <a:pt x="221" y="337"/>
                </a:cubicBezTo>
                <a:cubicBezTo>
                  <a:pt x="228" y="333"/>
                  <a:pt x="236" y="329"/>
                  <a:pt x="245" y="327"/>
                </a:cubicBezTo>
                <a:cubicBezTo>
                  <a:pt x="254" y="324"/>
                  <a:pt x="254" y="324"/>
                  <a:pt x="254" y="324"/>
                </a:cubicBezTo>
                <a:cubicBezTo>
                  <a:pt x="254" y="324"/>
                  <a:pt x="254" y="324"/>
                  <a:pt x="255" y="324"/>
                </a:cubicBezTo>
                <a:cubicBezTo>
                  <a:pt x="256" y="324"/>
                  <a:pt x="257" y="323"/>
                  <a:pt x="259" y="323"/>
                </a:cubicBezTo>
                <a:cubicBezTo>
                  <a:pt x="260" y="323"/>
                  <a:pt x="263" y="322"/>
                  <a:pt x="267" y="322"/>
                </a:cubicBezTo>
                <a:cubicBezTo>
                  <a:pt x="270" y="321"/>
                  <a:pt x="275" y="320"/>
                  <a:pt x="281" y="319"/>
                </a:cubicBezTo>
                <a:cubicBezTo>
                  <a:pt x="287" y="318"/>
                  <a:pt x="287" y="318"/>
                  <a:pt x="287" y="318"/>
                </a:cubicBezTo>
                <a:cubicBezTo>
                  <a:pt x="291" y="318"/>
                  <a:pt x="295" y="318"/>
                  <a:pt x="300" y="318"/>
                </a:cubicBezTo>
                <a:cubicBezTo>
                  <a:pt x="301" y="318"/>
                  <a:pt x="301" y="318"/>
                  <a:pt x="301" y="318"/>
                </a:cubicBezTo>
                <a:cubicBezTo>
                  <a:pt x="305" y="318"/>
                  <a:pt x="310" y="318"/>
                  <a:pt x="315" y="319"/>
                </a:cubicBezTo>
                <a:cubicBezTo>
                  <a:pt x="319" y="319"/>
                  <a:pt x="324" y="320"/>
                  <a:pt x="328" y="320"/>
                </a:cubicBezTo>
                <a:cubicBezTo>
                  <a:pt x="333" y="321"/>
                  <a:pt x="338" y="322"/>
                  <a:pt x="342" y="323"/>
                </a:cubicBezTo>
                <a:cubicBezTo>
                  <a:pt x="358" y="328"/>
                  <a:pt x="358" y="328"/>
                  <a:pt x="358" y="328"/>
                </a:cubicBezTo>
                <a:cubicBezTo>
                  <a:pt x="361" y="329"/>
                  <a:pt x="364" y="330"/>
                  <a:pt x="367" y="331"/>
                </a:cubicBezTo>
                <a:cubicBezTo>
                  <a:pt x="370" y="332"/>
                  <a:pt x="373" y="334"/>
                  <a:pt x="376" y="335"/>
                </a:cubicBezTo>
                <a:cubicBezTo>
                  <a:pt x="378" y="337"/>
                  <a:pt x="381" y="338"/>
                  <a:pt x="384" y="340"/>
                </a:cubicBezTo>
                <a:cubicBezTo>
                  <a:pt x="387" y="342"/>
                  <a:pt x="390" y="343"/>
                  <a:pt x="393" y="345"/>
                </a:cubicBezTo>
                <a:cubicBezTo>
                  <a:pt x="401" y="352"/>
                  <a:pt x="401" y="352"/>
                  <a:pt x="401" y="352"/>
                </a:cubicBezTo>
                <a:cubicBezTo>
                  <a:pt x="407" y="356"/>
                  <a:pt x="407" y="356"/>
                  <a:pt x="407" y="356"/>
                </a:cubicBezTo>
                <a:cubicBezTo>
                  <a:pt x="407" y="357"/>
                  <a:pt x="407" y="357"/>
                  <a:pt x="408" y="357"/>
                </a:cubicBezTo>
                <a:cubicBezTo>
                  <a:pt x="408" y="358"/>
                  <a:pt x="409" y="358"/>
                  <a:pt x="410" y="359"/>
                </a:cubicBezTo>
                <a:cubicBezTo>
                  <a:pt x="410" y="360"/>
                  <a:pt x="412" y="362"/>
                  <a:pt x="414" y="364"/>
                </a:cubicBezTo>
                <a:cubicBezTo>
                  <a:pt x="423" y="374"/>
                  <a:pt x="423" y="374"/>
                  <a:pt x="423" y="374"/>
                </a:cubicBezTo>
                <a:cubicBezTo>
                  <a:pt x="427" y="381"/>
                  <a:pt x="427" y="381"/>
                  <a:pt x="427" y="381"/>
                </a:cubicBezTo>
                <a:cubicBezTo>
                  <a:pt x="435" y="394"/>
                  <a:pt x="439" y="408"/>
                  <a:pt x="440" y="422"/>
                </a:cubicBezTo>
                <a:cubicBezTo>
                  <a:pt x="440" y="436"/>
                  <a:pt x="437" y="450"/>
                  <a:pt x="431" y="463"/>
                </a:cubicBezTo>
                <a:cubicBezTo>
                  <a:pt x="425" y="476"/>
                  <a:pt x="415" y="488"/>
                  <a:pt x="403" y="498"/>
                </a:cubicBezTo>
                <a:cubicBezTo>
                  <a:pt x="390" y="509"/>
                  <a:pt x="375" y="517"/>
                  <a:pt x="358" y="523"/>
                </a:cubicBezTo>
                <a:cubicBezTo>
                  <a:pt x="349" y="526"/>
                  <a:pt x="340" y="528"/>
                  <a:pt x="331" y="530"/>
                </a:cubicBezTo>
                <a:cubicBezTo>
                  <a:pt x="322" y="531"/>
                  <a:pt x="313" y="532"/>
                  <a:pt x="303" y="532"/>
                </a:cubicBezTo>
                <a:cubicBezTo>
                  <a:pt x="302" y="532"/>
                  <a:pt x="302" y="532"/>
                  <a:pt x="302" y="532"/>
                </a:cubicBezTo>
                <a:cubicBezTo>
                  <a:pt x="293" y="532"/>
                  <a:pt x="285" y="531"/>
                  <a:pt x="276" y="530"/>
                </a:cubicBezTo>
                <a:cubicBezTo>
                  <a:pt x="268" y="529"/>
                  <a:pt x="259" y="527"/>
                  <a:pt x="250" y="524"/>
                </a:cubicBezTo>
                <a:cubicBezTo>
                  <a:pt x="245" y="523"/>
                  <a:pt x="239" y="521"/>
                  <a:pt x="233" y="520"/>
                </a:cubicBezTo>
                <a:cubicBezTo>
                  <a:pt x="225" y="518"/>
                  <a:pt x="218" y="517"/>
                  <a:pt x="212" y="516"/>
                </a:cubicBezTo>
                <a:cubicBezTo>
                  <a:pt x="205" y="515"/>
                  <a:pt x="198" y="515"/>
                  <a:pt x="192" y="515"/>
                </a:cubicBezTo>
                <a:cubicBezTo>
                  <a:pt x="185" y="515"/>
                  <a:pt x="179" y="516"/>
                  <a:pt x="175" y="517"/>
                </a:cubicBezTo>
                <a:cubicBezTo>
                  <a:pt x="171" y="519"/>
                  <a:pt x="168" y="520"/>
                  <a:pt x="166" y="523"/>
                </a:cubicBezTo>
                <a:cubicBezTo>
                  <a:pt x="163" y="525"/>
                  <a:pt x="162" y="528"/>
                  <a:pt x="161" y="531"/>
                </a:cubicBezTo>
                <a:cubicBezTo>
                  <a:pt x="161" y="535"/>
                  <a:pt x="161" y="540"/>
                  <a:pt x="162" y="545"/>
                </a:cubicBezTo>
                <a:cubicBezTo>
                  <a:pt x="164" y="551"/>
                  <a:pt x="167" y="558"/>
                  <a:pt x="171" y="565"/>
                </a:cubicBezTo>
                <a:cubicBezTo>
                  <a:pt x="245" y="697"/>
                  <a:pt x="245" y="697"/>
                  <a:pt x="245" y="697"/>
                </a:cubicBezTo>
                <a:cubicBezTo>
                  <a:pt x="248" y="702"/>
                  <a:pt x="248" y="702"/>
                  <a:pt x="248" y="702"/>
                </a:cubicBezTo>
                <a:cubicBezTo>
                  <a:pt x="248" y="702"/>
                  <a:pt x="249" y="703"/>
                  <a:pt x="249" y="703"/>
                </a:cubicBezTo>
                <a:cubicBezTo>
                  <a:pt x="257" y="712"/>
                  <a:pt x="257" y="712"/>
                  <a:pt x="257" y="712"/>
                </a:cubicBezTo>
                <a:cubicBezTo>
                  <a:pt x="263" y="718"/>
                  <a:pt x="263" y="718"/>
                  <a:pt x="263" y="718"/>
                </a:cubicBezTo>
                <a:cubicBezTo>
                  <a:pt x="268" y="722"/>
                  <a:pt x="274" y="727"/>
                  <a:pt x="281" y="730"/>
                </a:cubicBezTo>
                <a:cubicBezTo>
                  <a:pt x="288" y="734"/>
                  <a:pt x="295" y="737"/>
                  <a:pt x="302" y="739"/>
                </a:cubicBezTo>
                <a:cubicBezTo>
                  <a:pt x="310" y="742"/>
                  <a:pt x="317" y="744"/>
                  <a:pt x="325" y="745"/>
                </a:cubicBezTo>
                <a:cubicBezTo>
                  <a:pt x="333" y="746"/>
                  <a:pt x="341" y="747"/>
                  <a:pt x="349" y="746"/>
                </a:cubicBezTo>
                <a:cubicBezTo>
                  <a:pt x="366" y="745"/>
                  <a:pt x="366" y="745"/>
                  <a:pt x="366" y="745"/>
                </a:cubicBezTo>
                <a:cubicBezTo>
                  <a:pt x="383" y="742"/>
                  <a:pt x="383" y="742"/>
                  <a:pt x="383" y="742"/>
                </a:cubicBezTo>
                <a:cubicBezTo>
                  <a:pt x="392" y="739"/>
                  <a:pt x="392" y="739"/>
                  <a:pt x="392" y="739"/>
                </a:cubicBezTo>
                <a:cubicBezTo>
                  <a:pt x="562" y="679"/>
                  <a:pt x="562" y="679"/>
                  <a:pt x="562" y="679"/>
                </a:cubicBezTo>
                <a:cubicBezTo>
                  <a:pt x="565" y="678"/>
                  <a:pt x="565" y="678"/>
                  <a:pt x="565" y="678"/>
                </a:cubicBezTo>
                <a:cubicBezTo>
                  <a:pt x="566" y="678"/>
                  <a:pt x="566" y="678"/>
                  <a:pt x="567" y="678"/>
                </a:cubicBezTo>
                <a:cubicBezTo>
                  <a:pt x="567" y="678"/>
                  <a:pt x="568" y="677"/>
                  <a:pt x="569" y="677"/>
                </a:cubicBezTo>
                <a:cubicBezTo>
                  <a:pt x="585" y="674"/>
                  <a:pt x="585" y="674"/>
                  <a:pt x="585" y="674"/>
                </a:cubicBezTo>
                <a:cubicBezTo>
                  <a:pt x="585" y="674"/>
                  <a:pt x="586" y="674"/>
                  <a:pt x="586" y="674"/>
                </a:cubicBezTo>
                <a:cubicBezTo>
                  <a:pt x="587" y="674"/>
                  <a:pt x="588" y="673"/>
                  <a:pt x="588" y="673"/>
                </a:cubicBezTo>
                <a:cubicBezTo>
                  <a:pt x="589" y="673"/>
                  <a:pt x="590" y="673"/>
                  <a:pt x="591" y="673"/>
                </a:cubicBezTo>
                <a:cubicBezTo>
                  <a:pt x="593" y="673"/>
                  <a:pt x="594" y="673"/>
                  <a:pt x="596" y="673"/>
                </a:cubicBezTo>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80"/>
          <p:cNvSpPr>
            <a:spLocks/>
          </p:cNvSpPr>
          <p:nvPr/>
        </p:nvSpPr>
        <p:spPr bwMode="auto">
          <a:xfrm>
            <a:off x="4951902" y="4511481"/>
            <a:ext cx="52268" cy="319418"/>
          </a:xfrm>
          <a:custGeom>
            <a:avLst/>
            <a:gdLst>
              <a:gd name="T0" fmla="*/ 21 w 22"/>
              <a:gd name="T1" fmla="*/ 4 h 134"/>
              <a:gd name="T2" fmla="*/ 21 w 22"/>
              <a:gd name="T3" fmla="*/ 8 h 134"/>
              <a:gd name="T4" fmla="*/ 20 w 22"/>
              <a:gd name="T5" fmla="*/ 11 h 134"/>
              <a:gd name="T6" fmla="*/ 19 w 22"/>
              <a:gd name="T7" fmla="*/ 15 h 134"/>
              <a:gd name="T8" fmla="*/ 18 w 22"/>
              <a:gd name="T9" fmla="*/ 21 h 134"/>
              <a:gd name="T10" fmla="*/ 16 w 22"/>
              <a:gd name="T11" fmla="*/ 26 h 134"/>
              <a:gd name="T12" fmla="*/ 9 w 22"/>
              <a:gd name="T13" fmla="*/ 43 h 134"/>
              <a:gd name="T14" fmla="*/ 5 w 22"/>
              <a:gd name="T15" fmla="*/ 53 h 134"/>
              <a:gd name="T16" fmla="*/ 4 w 22"/>
              <a:gd name="T17" fmla="*/ 57 h 134"/>
              <a:gd name="T18" fmla="*/ 4 w 22"/>
              <a:gd name="T19" fmla="*/ 59 h 134"/>
              <a:gd name="T20" fmla="*/ 4 w 22"/>
              <a:gd name="T21" fmla="*/ 61 h 134"/>
              <a:gd name="T22" fmla="*/ 4 w 22"/>
              <a:gd name="T23" fmla="*/ 61 h 134"/>
              <a:gd name="T24" fmla="*/ 3 w 22"/>
              <a:gd name="T25" fmla="*/ 62 h 134"/>
              <a:gd name="T26" fmla="*/ 3 w 22"/>
              <a:gd name="T27" fmla="*/ 62 h 134"/>
              <a:gd name="T28" fmla="*/ 3 w 22"/>
              <a:gd name="T29" fmla="*/ 62 h 134"/>
              <a:gd name="T30" fmla="*/ 3 w 22"/>
              <a:gd name="T31" fmla="*/ 63 h 134"/>
              <a:gd name="T32" fmla="*/ 3 w 22"/>
              <a:gd name="T33" fmla="*/ 63 h 134"/>
              <a:gd name="T34" fmla="*/ 3 w 22"/>
              <a:gd name="T35" fmla="*/ 65 h 134"/>
              <a:gd name="T36" fmla="*/ 3 w 22"/>
              <a:gd name="T37" fmla="*/ 67 h 134"/>
              <a:gd name="T38" fmla="*/ 0 w 22"/>
              <a:gd name="T39" fmla="*/ 134 h 134"/>
              <a:gd name="T40" fmla="*/ 0 w 22"/>
              <a:gd name="T41" fmla="*/ 132 h 134"/>
              <a:gd name="T42" fmla="*/ 1 w 22"/>
              <a:gd name="T43" fmla="*/ 130 h 134"/>
              <a:gd name="T44" fmla="*/ 1 w 22"/>
              <a:gd name="T45" fmla="*/ 129 h 134"/>
              <a:gd name="T46" fmla="*/ 1 w 22"/>
              <a:gd name="T47" fmla="*/ 128 h 134"/>
              <a:gd name="T48" fmla="*/ 1 w 22"/>
              <a:gd name="T49" fmla="*/ 127 h 134"/>
              <a:gd name="T50" fmla="*/ 1 w 22"/>
              <a:gd name="T51" fmla="*/ 126 h 134"/>
              <a:gd name="T52" fmla="*/ 2 w 22"/>
              <a:gd name="T53" fmla="*/ 124 h 134"/>
              <a:gd name="T54" fmla="*/ 3 w 22"/>
              <a:gd name="T55" fmla="*/ 120 h 134"/>
              <a:gd name="T56" fmla="*/ 6 w 22"/>
              <a:gd name="T57" fmla="*/ 110 h 134"/>
              <a:gd name="T58" fmla="*/ 13 w 22"/>
              <a:gd name="T59" fmla="*/ 93 h 134"/>
              <a:gd name="T60" fmla="*/ 14 w 22"/>
              <a:gd name="T61" fmla="*/ 91 h 134"/>
              <a:gd name="T62" fmla="*/ 15 w 22"/>
              <a:gd name="T63" fmla="*/ 88 h 134"/>
              <a:gd name="T64" fmla="*/ 15 w 22"/>
              <a:gd name="T65" fmla="*/ 87 h 134"/>
              <a:gd name="T66" fmla="*/ 17 w 22"/>
              <a:gd name="T67" fmla="*/ 82 h 134"/>
              <a:gd name="T68" fmla="*/ 17 w 22"/>
              <a:gd name="T69" fmla="*/ 82 h 134"/>
              <a:gd name="T70" fmla="*/ 18 w 22"/>
              <a:gd name="T71" fmla="*/ 77 h 134"/>
              <a:gd name="T72" fmla="*/ 18 w 22"/>
              <a:gd name="T73" fmla="*/ 74 h 134"/>
              <a:gd name="T74" fmla="*/ 19 w 22"/>
              <a:gd name="T75" fmla="*/ 72 h 134"/>
              <a:gd name="T76" fmla="*/ 19 w 22"/>
              <a:gd name="T77" fmla="*/ 70 h 134"/>
              <a:gd name="T78" fmla="*/ 19 w 22"/>
              <a:gd name="T79" fmla="*/ 66 h 134"/>
              <a:gd name="T80" fmla="*/ 22 w 22"/>
              <a:gd name="T81"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34">
                <a:moveTo>
                  <a:pt x="22" y="3"/>
                </a:moveTo>
                <a:cubicBezTo>
                  <a:pt x="21" y="4"/>
                  <a:pt x="21" y="4"/>
                  <a:pt x="21" y="4"/>
                </a:cubicBezTo>
                <a:cubicBezTo>
                  <a:pt x="21" y="5"/>
                  <a:pt x="21" y="6"/>
                  <a:pt x="21" y="7"/>
                </a:cubicBezTo>
                <a:cubicBezTo>
                  <a:pt x="21" y="8"/>
                  <a:pt x="21" y="8"/>
                  <a:pt x="21" y="8"/>
                </a:cubicBezTo>
                <a:cubicBezTo>
                  <a:pt x="21" y="8"/>
                  <a:pt x="21" y="8"/>
                  <a:pt x="21" y="8"/>
                </a:cubicBezTo>
                <a:cubicBezTo>
                  <a:pt x="21" y="9"/>
                  <a:pt x="21" y="10"/>
                  <a:pt x="20" y="11"/>
                </a:cubicBezTo>
                <a:cubicBezTo>
                  <a:pt x="20" y="12"/>
                  <a:pt x="20" y="14"/>
                  <a:pt x="19" y="15"/>
                </a:cubicBezTo>
                <a:cubicBezTo>
                  <a:pt x="19" y="15"/>
                  <a:pt x="19" y="15"/>
                  <a:pt x="19" y="15"/>
                </a:cubicBezTo>
                <a:cubicBezTo>
                  <a:pt x="19" y="17"/>
                  <a:pt x="19" y="19"/>
                  <a:pt x="18" y="20"/>
                </a:cubicBezTo>
                <a:cubicBezTo>
                  <a:pt x="18" y="20"/>
                  <a:pt x="18" y="21"/>
                  <a:pt x="18" y="21"/>
                </a:cubicBezTo>
                <a:cubicBezTo>
                  <a:pt x="17" y="23"/>
                  <a:pt x="17" y="24"/>
                  <a:pt x="16" y="25"/>
                </a:cubicBezTo>
                <a:cubicBezTo>
                  <a:pt x="16" y="25"/>
                  <a:pt x="16" y="26"/>
                  <a:pt x="16" y="26"/>
                </a:cubicBezTo>
                <a:cubicBezTo>
                  <a:pt x="15" y="28"/>
                  <a:pt x="14" y="29"/>
                  <a:pt x="14" y="31"/>
                </a:cubicBezTo>
                <a:cubicBezTo>
                  <a:pt x="12" y="36"/>
                  <a:pt x="10" y="40"/>
                  <a:pt x="9" y="43"/>
                </a:cubicBezTo>
                <a:cubicBezTo>
                  <a:pt x="8" y="46"/>
                  <a:pt x="7" y="48"/>
                  <a:pt x="6" y="50"/>
                </a:cubicBezTo>
                <a:cubicBezTo>
                  <a:pt x="6" y="52"/>
                  <a:pt x="5" y="53"/>
                  <a:pt x="5" y="53"/>
                </a:cubicBezTo>
                <a:cubicBezTo>
                  <a:pt x="5" y="54"/>
                  <a:pt x="5" y="54"/>
                  <a:pt x="5" y="55"/>
                </a:cubicBezTo>
                <a:cubicBezTo>
                  <a:pt x="5" y="56"/>
                  <a:pt x="4" y="56"/>
                  <a:pt x="4" y="57"/>
                </a:cubicBezTo>
                <a:cubicBezTo>
                  <a:pt x="4" y="58"/>
                  <a:pt x="4" y="58"/>
                  <a:pt x="4" y="58"/>
                </a:cubicBezTo>
                <a:cubicBezTo>
                  <a:pt x="4" y="59"/>
                  <a:pt x="4" y="59"/>
                  <a:pt x="4" y="59"/>
                </a:cubicBezTo>
                <a:cubicBezTo>
                  <a:pt x="4" y="59"/>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2"/>
                  <a:pt x="3" y="62"/>
                  <a:pt x="3" y="62"/>
                </a:cubicBezTo>
                <a:cubicBezTo>
                  <a:pt x="3" y="63"/>
                  <a:pt x="3" y="63"/>
                  <a:pt x="3" y="63"/>
                </a:cubicBezTo>
                <a:cubicBezTo>
                  <a:pt x="3" y="63"/>
                  <a:pt x="3" y="63"/>
                  <a:pt x="3" y="63"/>
                </a:cubicBezTo>
                <a:cubicBezTo>
                  <a:pt x="3" y="63"/>
                  <a:pt x="3" y="63"/>
                  <a:pt x="3" y="63"/>
                </a:cubicBezTo>
                <a:cubicBezTo>
                  <a:pt x="3" y="63"/>
                  <a:pt x="3" y="63"/>
                  <a:pt x="3" y="63"/>
                </a:cubicBezTo>
                <a:cubicBezTo>
                  <a:pt x="3" y="64"/>
                  <a:pt x="3" y="64"/>
                  <a:pt x="3" y="65"/>
                </a:cubicBezTo>
                <a:cubicBezTo>
                  <a:pt x="3" y="65"/>
                  <a:pt x="3" y="66"/>
                  <a:pt x="3" y="66"/>
                </a:cubicBezTo>
                <a:cubicBezTo>
                  <a:pt x="3" y="67"/>
                  <a:pt x="3" y="67"/>
                  <a:pt x="3" y="67"/>
                </a:cubicBezTo>
                <a:cubicBezTo>
                  <a:pt x="3" y="67"/>
                  <a:pt x="3" y="67"/>
                  <a:pt x="3" y="67"/>
                </a:cubicBezTo>
                <a:cubicBezTo>
                  <a:pt x="2" y="90"/>
                  <a:pt x="1" y="112"/>
                  <a:pt x="0" y="134"/>
                </a:cubicBezTo>
                <a:cubicBezTo>
                  <a:pt x="0" y="133"/>
                  <a:pt x="0" y="133"/>
                  <a:pt x="0" y="133"/>
                </a:cubicBezTo>
                <a:cubicBezTo>
                  <a:pt x="0" y="132"/>
                  <a:pt x="0" y="132"/>
                  <a:pt x="0" y="132"/>
                </a:cubicBezTo>
                <a:cubicBezTo>
                  <a:pt x="0" y="132"/>
                  <a:pt x="0" y="132"/>
                  <a:pt x="0" y="131"/>
                </a:cubicBezTo>
                <a:cubicBezTo>
                  <a:pt x="0" y="131"/>
                  <a:pt x="0" y="130"/>
                  <a:pt x="1" y="130"/>
                </a:cubicBezTo>
                <a:cubicBezTo>
                  <a:pt x="1" y="129"/>
                  <a:pt x="1" y="129"/>
                  <a:pt x="1" y="129"/>
                </a:cubicBezTo>
                <a:cubicBezTo>
                  <a:pt x="1" y="129"/>
                  <a:pt x="1" y="129"/>
                  <a:pt x="1" y="129"/>
                </a:cubicBezTo>
                <a:cubicBezTo>
                  <a:pt x="1" y="129"/>
                  <a:pt x="1" y="129"/>
                  <a:pt x="1" y="129"/>
                </a:cubicBezTo>
                <a:cubicBezTo>
                  <a:pt x="1" y="128"/>
                  <a:pt x="1" y="128"/>
                  <a:pt x="1" y="128"/>
                </a:cubicBezTo>
                <a:cubicBezTo>
                  <a:pt x="1" y="128"/>
                  <a:pt x="1" y="128"/>
                  <a:pt x="1" y="128"/>
                </a:cubicBezTo>
                <a:cubicBezTo>
                  <a:pt x="1" y="128"/>
                  <a:pt x="1" y="127"/>
                  <a:pt x="1" y="127"/>
                </a:cubicBezTo>
                <a:cubicBezTo>
                  <a:pt x="1" y="127"/>
                  <a:pt x="1" y="127"/>
                  <a:pt x="1" y="127"/>
                </a:cubicBezTo>
                <a:cubicBezTo>
                  <a:pt x="1" y="127"/>
                  <a:pt x="1" y="126"/>
                  <a:pt x="1" y="126"/>
                </a:cubicBezTo>
                <a:cubicBezTo>
                  <a:pt x="1" y="126"/>
                  <a:pt x="1" y="126"/>
                  <a:pt x="1" y="126"/>
                </a:cubicBezTo>
                <a:cubicBezTo>
                  <a:pt x="1" y="125"/>
                  <a:pt x="2" y="124"/>
                  <a:pt x="2" y="124"/>
                </a:cubicBezTo>
                <a:cubicBezTo>
                  <a:pt x="2" y="123"/>
                  <a:pt x="2" y="122"/>
                  <a:pt x="2" y="121"/>
                </a:cubicBezTo>
                <a:cubicBezTo>
                  <a:pt x="2" y="121"/>
                  <a:pt x="2" y="120"/>
                  <a:pt x="3" y="120"/>
                </a:cubicBezTo>
                <a:cubicBezTo>
                  <a:pt x="3" y="119"/>
                  <a:pt x="3" y="118"/>
                  <a:pt x="4" y="117"/>
                </a:cubicBezTo>
                <a:cubicBezTo>
                  <a:pt x="4" y="115"/>
                  <a:pt x="5" y="113"/>
                  <a:pt x="6" y="110"/>
                </a:cubicBezTo>
                <a:cubicBezTo>
                  <a:pt x="7" y="107"/>
                  <a:pt x="9" y="102"/>
                  <a:pt x="11" y="97"/>
                </a:cubicBezTo>
                <a:cubicBezTo>
                  <a:pt x="12" y="96"/>
                  <a:pt x="12" y="94"/>
                  <a:pt x="13" y="93"/>
                </a:cubicBezTo>
                <a:cubicBezTo>
                  <a:pt x="13" y="92"/>
                  <a:pt x="13" y="92"/>
                  <a:pt x="13" y="92"/>
                </a:cubicBezTo>
                <a:cubicBezTo>
                  <a:pt x="14" y="91"/>
                  <a:pt x="14" y="91"/>
                  <a:pt x="14" y="91"/>
                </a:cubicBezTo>
                <a:cubicBezTo>
                  <a:pt x="14" y="91"/>
                  <a:pt x="14" y="90"/>
                  <a:pt x="14" y="90"/>
                </a:cubicBezTo>
                <a:cubicBezTo>
                  <a:pt x="14" y="89"/>
                  <a:pt x="15" y="89"/>
                  <a:pt x="15" y="88"/>
                </a:cubicBezTo>
                <a:cubicBezTo>
                  <a:pt x="15" y="87"/>
                  <a:pt x="15" y="87"/>
                  <a:pt x="15" y="87"/>
                </a:cubicBezTo>
                <a:cubicBezTo>
                  <a:pt x="15" y="87"/>
                  <a:pt x="15" y="87"/>
                  <a:pt x="15" y="87"/>
                </a:cubicBezTo>
                <a:cubicBezTo>
                  <a:pt x="16" y="85"/>
                  <a:pt x="16" y="84"/>
                  <a:pt x="17" y="82"/>
                </a:cubicBezTo>
                <a:cubicBezTo>
                  <a:pt x="17" y="82"/>
                  <a:pt x="17" y="82"/>
                  <a:pt x="17" y="82"/>
                </a:cubicBezTo>
                <a:cubicBezTo>
                  <a:pt x="17" y="82"/>
                  <a:pt x="17" y="82"/>
                  <a:pt x="17" y="82"/>
                </a:cubicBezTo>
                <a:cubicBezTo>
                  <a:pt x="17" y="82"/>
                  <a:pt x="17" y="82"/>
                  <a:pt x="17" y="82"/>
                </a:cubicBezTo>
                <a:cubicBezTo>
                  <a:pt x="17" y="80"/>
                  <a:pt x="17" y="79"/>
                  <a:pt x="18" y="77"/>
                </a:cubicBezTo>
                <a:cubicBezTo>
                  <a:pt x="18" y="77"/>
                  <a:pt x="18" y="77"/>
                  <a:pt x="18" y="77"/>
                </a:cubicBezTo>
                <a:cubicBezTo>
                  <a:pt x="18" y="76"/>
                  <a:pt x="18" y="75"/>
                  <a:pt x="18" y="74"/>
                </a:cubicBezTo>
                <a:cubicBezTo>
                  <a:pt x="18" y="74"/>
                  <a:pt x="18" y="74"/>
                  <a:pt x="18" y="74"/>
                </a:cubicBezTo>
                <a:cubicBezTo>
                  <a:pt x="18" y="74"/>
                  <a:pt x="18" y="74"/>
                  <a:pt x="18" y="74"/>
                </a:cubicBezTo>
                <a:cubicBezTo>
                  <a:pt x="18" y="73"/>
                  <a:pt x="18" y="72"/>
                  <a:pt x="19" y="72"/>
                </a:cubicBezTo>
                <a:cubicBezTo>
                  <a:pt x="19" y="71"/>
                  <a:pt x="19" y="71"/>
                  <a:pt x="19" y="71"/>
                </a:cubicBezTo>
                <a:cubicBezTo>
                  <a:pt x="19" y="70"/>
                  <a:pt x="19" y="70"/>
                  <a:pt x="19" y="70"/>
                </a:cubicBezTo>
                <a:cubicBezTo>
                  <a:pt x="19" y="69"/>
                  <a:pt x="19" y="69"/>
                  <a:pt x="19" y="69"/>
                </a:cubicBezTo>
                <a:cubicBezTo>
                  <a:pt x="19" y="68"/>
                  <a:pt x="19" y="67"/>
                  <a:pt x="19" y="66"/>
                </a:cubicBezTo>
                <a:cubicBezTo>
                  <a:pt x="20" y="44"/>
                  <a:pt x="21" y="22"/>
                  <a:pt x="22" y="0"/>
                </a:cubicBezTo>
                <a:cubicBezTo>
                  <a:pt x="22" y="1"/>
                  <a:pt x="22" y="2"/>
                  <a:pt x="22" y="3"/>
                </a:cubicBez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9" name="Freeform 181"/>
          <p:cNvSpPr>
            <a:spLocks/>
          </p:cNvSpPr>
          <p:nvPr/>
        </p:nvSpPr>
        <p:spPr bwMode="auto">
          <a:xfrm>
            <a:off x="4368238" y="4495510"/>
            <a:ext cx="360072" cy="483483"/>
          </a:xfrm>
          <a:custGeom>
            <a:avLst/>
            <a:gdLst>
              <a:gd name="T0" fmla="*/ 150 w 151"/>
              <a:gd name="T1" fmla="*/ 134 h 203"/>
              <a:gd name="T2" fmla="*/ 150 w 151"/>
              <a:gd name="T3" fmla="*/ 132 h 203"/>
              <a:gd name="T4" fmla="*/ 149 w 151"/>
              <a:gd name="T5" fmla="*/ 130 h 203"/>
              <a:gd name="T6" fmla="*/ 148 w 151"/>
              <a:gd name="T7" fmla="*/ 128 h 203"/>
              <a:gd name="T8" fmla="*/ 138 w 151"/>
              <a:gd name="T9" fmla="*/ 118 h 203"/>
              <a:gd name="T10" fmla="*/ 122 w 151"/>
              <a:gd name="T11" fmla="*/ 108 h 203"/>
              <a:gd name="T12" fmla="*/ 104 w 151"/>
              <a:gd name="T13" fmla="*/ 100 h 203"/>
              <a:gd name="T14" fmla="*/ 86 w 151"/>
              <a:gd name="T15" fmla="*/ 95 h 203"/>
              <a:gd name="T16" fmla="*/ 69 w 151"/>
              <a:gd name="T17" fmla="*/ 88 h 203"/>
              <a:gd name="T18" fmla="*/ 52 w 151"/>
              <a:gd name="T19" fmla="*/ 80 h 203"/>
              <a:gd name="T20" fmla="*/ 38 w 151"/>
              <a:gd name="T21" fmla="*/ 70 h 203"/>
              <a:gd name="T22" fmla="*/ 25 w 151"/>
              <a:gd name="T23" fmla="*/ 59 h 203"/>
              <a:gd name="T24" fmla="*/ 21 w 151"/>
              <a:gd name="T25" fmla="*/ 55 h 203"/>
              <a:gd name="T26" fmla="*/ 18 w 151"/>
              <a:gd name="T27" fmla="*/ 50 h 203"/>
              <a:gd name="T28" fmla="*/ 15 w 151"/>
              <a:gd name="T29" fmla="*/ 46 h 203"/>
              <a:gd name="T30" fmla="*/ 12 w 151"/>
              <a:gd name="T31" fmla="*/ 41 h 203"/>
              <a:gd name="T32" fmla="*/ 6 w 151"/>
              <a:gd name="T33" fmla="*/ 31 h 203"/>
              <a:gd name="T34" fmla="*/ 3 w 151"/>
              <a:gd name="T35" fmla="*/ 21 h 203"/>
              <a:gd name="T36" fmla="*/ 1 w 151"/>
              <a:gd name="T37" fmla="*/ 11 h 203"/>
              <a:gd name="T38" fmla="*/ 0 w 151"/>
              <a:gd name="T39" fmla="*/ 0 h 203"/>
              <a:gd name="T40" fmla="*/ 0 w 151"/>
              <a:gd name="T41" fmla="*/ 67 h 203"/>
              <a:gd name="T42" fmla="*/ 1 w 151"/>
              <a:gd name="T43" fmla="*/ 77 h 203"/>
              <a:gd name="T44" fmla="*/ 3 w 151"/>
              <a:gd name="T45" fmla="*/ 87 h 203"/>
              <a:gd name="T46" fmla="*/ 6 w 151"/>
              <a:gd name="T47" fmla="*/ 98 h 203"/>
              <a:gd name="T48" fmla="*/ 11 w 151"/>
              <a:gd name="T49" fmla="*/ 108 h 203"/>
              <a:gd name="T50" fmla="*/ 14 w 151"/>
              <a:gd name="T51" fmla="*/ 112 h 203"/>
              <a:gd name="T52" fmla="*/ 17 w 151"/>
              <a:gd name="T53" fmla="*/ 117 h 203"/>
              <a:gd name="T54" fmla="*/ 21 w 151"/>
              <a:gd name="T55" fmla="*/ 121 h 203"/>
              <a:gd name="T56" fmla="*/ 25 w 151"/>
              <a:gd name="T57" fmla="*/ 125 h 203"/>
              <a:gd name="T58" fmla="*/ 37 w 151"/>
              <a:gd name="T59" fmla="*/ 137 h 203"/>
              <a:gd name="T60" fmla="*/ 52 w 151"/>
              <a:gd name="T61" fmla="*/ 147 h 203"/>
              <a:gd name="T62" fmla="*/ 68 w 151"/>
              <a:gd name="T63" fmla="*/ 155 h 203"/>
              <a:gd name="T64" fmla="*/ 85 w 151"/>
              <a:gd name="T65" fmla="*/ 161 h 203"/>
              <a:gd name="T66" fmla="*/ 102 w 151"/>
              <a:gd name="T67" fmla="*/ 167 h 203"/>
              <a:gd name="T68" fmla="*/ 120 w 151"/>
              <a:gd name="T69" fmla="*/ 175 h 203"/>
              <a:gd name="T70" fmla="*/ 136 w 151"/>
              <a:gd name="T71" fmla="*/ 184 h 203"/>
              <a:gd name="T72" fmla="*/ 147 w 151"/>
              <a:gd name="T73" fmla="*/ 195 h 203"/>
              <a:gd name="T74" fmla="*/ 148 w 151"/>
              <a:gd name="T75" fmla="*/ 197 h 203"/>
              <a:gd name="T76" fmla="*/ 148 w 151"/>
              <a:gd name="T77" fmla="*/ 199 h 203"/>
              <a:gd name="T78" fmla="*/ 149 w 151"/>
              <a:gd name="T79" fmla="*/ 201 h 203"/>
              <a:gd name="T80" fmla="*/ 149 w 151"/>
              <a:gd name="T81" fmla="*/ 203 h 203"/>
              <a:gd name="T82" fmla="*/ 151 w 151"/>
              <a:gd name="T83" fmla="*/ 136 h 203"/>
              <a:gd name="T84" fmla="*/ 150 w 151"/>
              <a:gd name="T8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03">
                <a:moveTo>
                  <a:pt x="150" y="134"/>
                </a:moveTo>
                <a:cubicBezTo>
                  <a:pt x="150" y="134"/>
                  <a:pt x="150" y="133"/>
                  <a:pt x="150" y="132"/>
                </a:cubicBezTo>
                <a:cubicBezTo>
                  <a:pt x="150" y="132"/>
                  <a:pt x="150" y="131"/>
                  <a:pt x="149" y="130"/>
                </a:cubicBezTo>
                <a:cubicBezTo>
                  <a:pt x="149" y="130"/>
                  <a:pt x="149" y="129"/>
                  <a:pt x="148" y="128"/>
                </a:cubicBezTo>
                <a:cubicBezTo>
                  <a:pt x="146" y="125"/>
                  <a:pt x="142" y="121"/>
                  <a:pt x="138" y="118"/>
                </a:cubicBezTo>
                <a:cubicBezTo>
                  <a:pt x="133" y="114"/>
                  <a:pt x="128" y="111"/>
                  <a:pt x="122" y="108"/>
                </a:cubicBezTo>
                <a:cubicBezTo>
                  <a:pt x="116" y="105"/>
                  <a:pt x="110" y="103"/>
                  <a:pt x="104" y="100"/>
                </a:cubicBezTo>
                <a:cubicBezTo>
                  <a:pt x="97" y="98"/>
                  <a:pt x="92" y="96"/>
                  <a:pt x="86" y="95"/>
                </a:cubicBezTo>
                <a:cubicBezTo>
                  <a:pt x="80" y="93"/>
                  <a:pt x="74" y="91"/>
                  <a:pt x="69" y="88"/>
                </a:cubicBezTo>
                <a:cubicBezTo>
                  <a:pt x="63" y="86"/>
                  <a:pt x="58" y="83"/>
                  <a:pt x="52" y="80"/>
                </a:cubicBezTo>
                <a:cubicBezTo>
                  <a:pt x="47" y="77"/>
                  <a:pt x="42" y="74"/>
                  <a:pt x="38" y="70"/>
                </a:cubicBezTo>
                <a:cubicBezTo>
                  <a:pt x="33" y="67"/>
                  <a:pt x="29" y="63"/>
                  <a:pt x="25" y="59"/>
                </a:cubicBezTo>
                <a:cubicBezTo>
                  <a:pt x="24" y="57"/>
                  <a:pt x="22" y="56"/>
                  <a:pt x="21" y="55"/>
                </a:cubicBezTo>
                <a:cubicBezTo>
                  <a:pt x="20" y="53"/>
                  <a:pt x="19" y="52"/>
                  <a:pt x="18" y="50"/>
                </a:cubicBezTo>
                <a:cubicBezTo>
                  <a:pt x="17" y="49"/>
                  <a:pt x="16" y="47"/>
                  <a:pt x="15" y="46"/>
                </a:cubicBezTo>
                <a:cubicBezTo>
                  <a:pt x="13" y="44"/>
                  <a:pt x="13" y="43"/>
                  <a:pt x="12" y="41"/>
                </a:cubicBezTo>
                <a:cubicBezTo>
                  <a:pt x="10" y="38"/>
                  <a:pt x="8" y="34"/>
                  <a:pt x="6" y="31"/>
                </a:cubicBezTo>
                <a:cubicBezTo>
                  <a:pt x="5" y="28"/>
                  <a:pt x="4" y="24"/>
                  <a:pt x="3" y="21"/>
                </a:cubicBezTo>
                <a:cubicBezTo>
                  <a:pt x="2" y="17"/>
                  <a:pt x="1" y="14"/>
                  <a:pt x="1" y="11"/>
                </a:cubicBezTo>
                <a:cubicBezTo>
                  <a:pt x="0" y="7"/>
                  <a:pt x="0" y="4"/>
                  <a:pt x="0" y="0"/>
                </a:cubicBezTo>
                <a:cubicBezTo>
                  <a:pt x="0" y="23"/>
                  <a:pt x="0" y="45"/>
                  <a:pt x="0" y="67"/>
                </a:cubicBezTo>
                <a:cubicBezTo>
                  <a:pt x="0" y="70"/>
                  <a:pt x="0" y="74"/>
                  <a:pt x="1" y="77"/>
                </a:cubicBezTo>
                <a:cubicBezTo>
                  <a:pt x="1" y="81"/>
                  <a:pt x="2" y="84"/>
                  <a:pt x="3" y="87"/>
                </a:cubicBezTo>
                <a:cubicBezTo>
                  <a:pt x="4" y="91"/>
                  <a:pt x="5" y="94"/>
                  <a:pt x="6" y="98"/>
                </a:cubicBezTo>
                <a:cubicBezTo>
                  <a:pt x="8" y="101"/>
                  <a:pt x="9" y="104"/>
                  <a:pt x="11" y="108"/>
                </a:cubicBezTo>
                <a:cubicBezTo>
                  <a:pt x="12" y="109"/>
                  <a:pt x="13" y="111"/>
                  <a:pt x="14" y="112"/>
                </a:cubicBezTo>
                <a:cubicBezTo>
                  <a:pt x="15" y="114"/>
                  <a:pt x="16" y="115"/>
                  <a:pt x="17" y="117"/>
                </a:cubicBezTo>
                <a:cubicBezTo>
                  <a:pt x="19" y="118"/>
                  <a:pt x="20" y="120"/>
                  <a:pt x="21" y="121"/>
                </a:cubicBezTo>
                <a:cubicBezTo>
                  <a:pt x="22" y="123"/>
                  <a:pt x="23" y="124"/>
                  <a:pt x="25" y="125"/>
                </a:cubicBezTo>
                <a:cubicBezTo>
                  <a:pt x="28" y="130"/>
                  <a:pt x="33" y="133"/>
                  <a:pt x="37" y="137"/>
                </a:cubicBezTo>
                <a:cubicBezTo>
                  <a:pt x="42" y="141"/>
                  <a:pt x="47" y="144"/>
                  <a:pt x="52" y="147"/>
                </a:cubicBezTo>
                <a:cubicBezTo>
                  <a:pt x="57" y="150"/>
                  <a:pt x="62" y="153"/>
                  <a:pt x="68" y="155"/>
                </a:cubicBezTo>
                <a:cubicBezTo>
                  <a:pt x="74" y="157"/>
                  <a:pt x="79" y="159"/>
                  <a:pt x="85" y="161"/>
                </a:cubicBezTo>
                <a:cubicBezTo>
                  <a:pt x="90" y="163"/>
                  <a:pt x="96" y="165"/>
                  <a:pt x="102" y="167"/>
                </a:cubicBezTo>
                <a:cubicBezTo>
                  <a:pt x="108" y="169"/>
                  <a:pt x="114" y="172"/>
                  <a:pt x="120" y="175"/>
                </a:cubicBezTo>
                <a:cubicBezTo>
                  <a:pt x="126" y="177"/>
                  <a:pt x="132" y="181"/>
                  <a:pt x="136" y="184"/>
                </a:cubicBezTo>
                <a:cubicBezTo>
                  <a:pt x="141" y="187"/>
                  <a:pt x="144" y="191"/>
                  <a:pt x="147" y="195"/>
                </a:cubicBezTo>
                <a:cubicBezTo>
                  <a:pt x="147" y="195"/>
                  <a:pt x="147" y="196"/>
                  <a:pt x="148" y="197"/>
                </a:cubicBezTo>
                <a:cubicBezTo>
                  <a:pt x="148" y="197"/>
                  <a:pt x="148" y="198"/>
                  <a:pt x="148" y="199"/>
                </a:cubicBezTo>
                <a:cubicBezTo>
                  <a:pt x="148" y="199"/>
                  <a:pt x="149" y="200"/>
                  <a:pt x="149" y="201"/>
                </a:cubicBezTo>
                <a:cubicBezTo>
                  <a:pt x="149" y="201"/>
                  <a:pt x="149" y="202"/>
                  <a:pt x="149" y="203"/>
                </a:cubicBezTo>
                <a:cubicBezTo>
                  <a:pt x="149" y="181"/>
                  <a:pt x="150" y="158"/>
                  <a:pt x="151" y="136"/>
                </a:cubicBezTo>
                <a:cubicBezTo>
                  <a:pt x="151" y="136"/>
                  <a:pt x="151" y="135"/>
                  <a:pt x="150" y="134"/>
                </a:cubicBez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0" name="Freeform 182"/>
          <p:cNvSpPr>
            <a:spLocks/>
          </p:cNvSpPr>
          <p:nvPr/>
        </p:nvSpPr>
        <p:spPr bwMode="auto">
          <a:xfrm>
            <a:off x="5391828" y="5071915"/>
            <a:ext cx="654808" cy="387658"/>
          </a:xfrm>
          <a:custGeom>
            <a:avLst/>
            <a:gdLst>
              <a:gd name="T0" fmla="*/ 274 w 275"/>
              <a:gd name="T1" fmla="*/ 5 h 163"/>
              <a:gd name="T2" fmla="*/ 271 w 275"/>
              <a:gd name="T3" fmla="*/ 10 h 163"/>
              <a:gd name="T4" fmla="*/ 265 w 275"/>
              <a:gd name="T5" fmla="*/ 14 h 163"/>
              <a:gd name="T6" fmla="*/ 254 w 275"/>
              <a:gd name="T7" fmla="*/ 17 h 163"/>
              <a:gd name="T8" fmla="*/ 244 w 275"/>
              <a:gd name="T9" fmla="*/ 18 h 163"/>
              <a:gd name="T10" fmla="*/ 232 w 275"/>
              <a:gd name="T11" fmla="*/ 17 h 163"/>
              <a:gd name="T12" fmla="*/ 213 w 275"/>
              <a:gd name="T13" fmla="*/ 15 h 163"/>
              <a:gd name="T14" fmla="*/ 191 w 275"/>
              <a:gd name="T15" fmla="*/ 9 h 163"/>
              <a:gd name="T16" fmla="*/ 177 w 275"/>
              <a:gd name="T17" fmla="*/ 6 h 163"/>
              <a:gd name="T18" fmla="*/ 167 w 275"/>
              <a:gd name="T19" fmla="*/ 4 h 163"/>
              <a:gd name="T20" fmla="*/ 156 w 275"/>
              <a:gd name="T21" fmla="*/ 2 h 163"/>
              <a:gd name="T22" fmla="*/ 147 w 275"/>
              <a:gd name="T23" fmla="*/ 1 h 163"/>
              <a:gd name="T24" fmla="*/ 133 w 275"/>
              <a:gd name="T25" fmla="*/ 1 h 163"/>
              <a:gd name="T26" fmla="*/ 121 w 275"/>
              <a:gd name="T27" fmla="*/ 1 h 163"/>
              <a:gd name="T28" fmla="*/ 111 w 275"/>
              <a:gd name="T29" fmla="*/ 2 h 163"/>
              <a:gd name="T30" fmla="*/ 102 w 275"/>
              <a:gd name="T31" fmla="*/ 4 h 163"/>
              <a:gd name="T32" fmla="*/ 92 w 275"/>
              <a:gd name="T33" fmla="*/ 6 h 163"/>
              <a:gd name="T34" fmla="*/ 85 w 275"/>
              <a:gd name="T35" fmla="*/ 8 h 163"/>
              <a:gd name="T36" fmla="*/ 71 w 275"/>
              <a:gd name="T37" fmla="*/ 13 h 163"/>
              <a:gd name="T38" fmla="*/ 57 w 275"/>
              <a:gd name="T39" fmla="*/ 20 h 163"/>
              <a:gd name="T40" fmla="*/ 43 w 275"/>
              <a:gd name="T41" fmla="*/ 29 h 163"/>
              <a:gd name="T42" fmla="*/ 32 w 275"/>
              <a:gd name="T43" fmla="*/ 39 h 163"/>
              <a:gd name="T44" fmla="*/ 22 w 275"/>
              <a:gd name="T45" fmla="*/ 50 h 163"/>
              <a:gd name="T46" fmla="*/ 15 w 275"/>
              <a:gd name="T47" fmla="*/ 62 h 163"/>
              <a:gd name="T48" fmla="*/ 11 w 275"/>
              <a:gd name="T49" fmla="*/ 70 h 163"/>
              <a:gd name="T50" fmla="*/ 7 w 275"/>
              <a:gd name="T51" fmla="*/ 82 h 163"/>
              <a:gd name="T52" fmla="*/ 5 w 275"/>
              <a:gd name="T53" fmla="*/ 90 h 163"/>
              <a:gd name="T54" fmla="*/ 0 w 275"/>
              <a:gd name="T55" fmla="*/ 163 h 163"/>
              <a:gd name="T56" fmla="*/ 3 w 275"/>
              <a:gd name="T57" fmla="*/ 145 h 163"/>
              <a:gd name="T58" fmla="*/ 10 w 275"/>
              <a:gd name="T59" fmla="*/ 128 h 163"/>
              <a:gd name="T60" fmla="*/ 20 w 275"/>
              <a:gd name="T61" fmla="*/ 113 h 163"/>
              <a:gd name="T62" fmla="*/ 32 w 275"/>
              <a:gd name="T63" fmla="*/ 100 h 163"/>
              <a:gd name="T64" fmla="*/ 52 w 275"/>
              <a:gd name="T65" fmla="*/ 86 h 163"/>
              <a:gd name="T66" fmla="*/ 66 w 275"/>
              <a:gd name="T67" fmla="*/ 79 h 163"/>
              <a:gd name="T68" fmla="*/ 86 w 275"/>
              <a:gd name="T69" fmla="*/ 72 h 163"/>
              <a:gd name="T70" fmla="*/ 102 w 275"/>
              <a:gd name="T71" fmla="*/ 69 h 163"/>
              <a:gd name="T72" fmla="*/ 118 w 275"/>
              <a:gd name="T73" fmla="*/ 67 h 163"/>
              <a:gd name="T74" fmla="*/ 134 w 275"/>
              <a:gd name="T75" fmla="*/ 67 h 163"/>
              <a:gd name="T76" fmla="*/ 154 w 275"/>
              <a:gd name="T77" fmla="*/ 68 h 163"/>
              <a:gd name="T78" fmla="*/ 172 w 275"/>
              <a:gd name="T79" fmla="*/ 72 h 163"/>
              <a:gd name="T80" fmla="*/ 186 w 275"/>
              <a:gd name="T81" fmla="*/ 76 h 163"/>
              <a:gd name="T82" fmla="*/ 197 w 275"/>
              <a:gd name="T83" fmla="*/ 78 h 163"/>
              <a:gd name="T84" fmla="*/ 212 w 275"/>
              <a:gd name="T85" fmla="*/ 81 h 163"/>
              <a:gd name="T86" fmla="*/ 220 w 275"/>
              <a:gd name="T87" fmla="*/ 82 h 163"/>
              <a:gd name="T88" fmla="*/ 233 w 275"/>
              <a:gd name="T89" fmla="*/ 83 h 163"/>
              <a:gd name="T90" fmla="*/ 239 w 275"/>
              <a:gd name="T91" fmla="*/ 83 h 163"/>
              <a:gd name="T92" fmla="*/ 246 w 275"/>
              <a:gd name="T93" fmla="*/ 83 h 163"/>
              <a:gd name="T94" fmla="*/ 251 w 275"/>
              <a:gd name="T95" fmla="*/ 82 h 163"/>
              <a:gd name="T96" fmla="*/ 254 w 275"/>
              <a:gd name="T97" fmla="*/ 81 h 163"/>
              <a:gd name="T98" fmla="*/ 257 w 275"/>
              <a:gd name="T99" fmla="*/ 80 h 163"/>
              <a:gd name="T100" fmla="*/ 260 w 275"/>
              <a:gd name="T101" fmla="*/ 78 h 163"/>
              <a:gd name="T102" fmla="*/ 263 w 275"/>
              <a:gd name="T103" fmla="*/ 75 h 163"/>
              <a:gd name="T104" fmla="*/ 266 w 275"/>
              <a:gd name="T105" fmla="*/ 73 h 163"/>
              <a:gd name="T106" fmla="*/ 267 w 275"/>
              <a:gd name="T107" fmla="*/ 70 h 163"/>
              <a:gd name="T108" fmla="*/ 268 w 275"/>
              <a:gd name="T109" fmla="*/ 66 h 163"/>
              <a:gd name="T110" fmla="*/ 270 w 275"/>
              <a:gd name="T111" fmla="*/ 4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5" h="163">
                <a:moveTo>
                  <a:pt x="272" y="25"/>
                </a:moveTo>
                <a:cubicBezTo>
                  <a:pt x="275" y="0"/>
                  <a:pt x="275" y="0"/>
                  <a:pt x="275" y="0"/>
                </a:cubicBezTo>
                <a:cubicBezTo>
                  <a:pt x="275" y="1"/>
                  <a:pt x="275" y="2"/>
                  <a:pt x="275" y="3"/>
                </a:cubicBezTo>
                <a:cubicBezTo>
                  <a:pt x="274" y="3"/>
                  <a:pt x="274" y="3"/>
                  <a:pt x="274" y="3"/>
                </a:cubicBezTo>
                <a:cubicBezTo>
                  <a:pt x="274" y="4"/>
                  <a:pt x="274" y="4"/>
                  <a:pt x="274" y="5"/>
                </a:cubicBezTo>
                <a:cubicBezTo>
                  <a:pt x="274" y="5"/>
                  <a:pt x="274" y="5"/>
                  <a:pt x="274" y="5"/>
                </a:cubicBezTo>
                <a:cubicBezTo>
                  <a:pt x="273" y="6"/>
                  <a:pt x="273" y="6"/>
                  <a:pt x="273" y="7"/>
                </a:cubicBezTo>
                <a:cubicBezTo>
                  <a:pt x="272" y="8"/>
                  <a:pt x="272" y="8"/>
                  <a:pt x="272" y="8"/>
                </a:cubicBezTo>
                <a:cubicBezTo>
                  <a:pt x="271" y="9"/>
                  <a:pt x="271" y="9"/>
                  <a:pt x="271" y="9"/>
                </a:cubicBezTo>
                <a:cubicBezTo>
                  <a:pt x="271" y="10"/>
                  <a:pt x="271" y="10"/>
                  <a:pt x="271" y="10"/>
                </a:cubicBezTo>
                <a:cubicBezTo>
                  <a:pt x="270" y="10"/>
                  <a:pt x="270" y="10"/>
                  <a:pt x="270" y="11"/>
                </a:cubicBezTo>
                <a:cubicBezTo>
                  <a:pt x="269" y="11"/>
                  <a:pt x="269" y="11"/>
                  <a:pt x="269" y="11"/>
                </a:cubicBezTo>
                <a:cubicBezTo>
                  <a:pt x="268" y="12"/>
                  <a:pt x="268" y="12"/>
                  <a:pt x="268" y="12"/>
                </a:cubicBezTo>
                <a:cubicBezTo>
                  <a:pt x="267" y="13"/>
                  <a:pt x="267" y="13"/>
                  <a:pt x="267" y="13"/>
                </a:cubicBezTo>
                <a:cubicBezTo>
                  <a:pt x="266" y="13"/>
                  <a:pt x="265" y="13"/>
                  <a:pt x="265" y="14"/>
                </a:cubicBezTo>
                <a:cubicBezTo>
                  <a:pt x="264" y="14"/>
                  <a:pt x="264" y="14"/>
                  <a:pt x="264" y="14"/>
                </a:cubicBezTo>
                <a:cubicBezTo>
                  <a:pt x="264" y="14"/>
                  <a:pt x="263" y="15"/>
                  <a:pt x="262" y="15"/>
                </a:cubicBezTo>
                <a:cubicBezTo>
                  <a:pt x="261" y="15"/>
                  <a:pt x="259" y="16"/>
                  <a:pt x="258" y="16"/>
                </a:cubicBezTo>
                <a:cubicBezTo>
                  <a:pt x="258" y="16"/>
                  <a:pt x="258" y="16"/>
                  <a:pt x="258" y="16"/>
                </a:cubicBezTo>
                <a:cubicBezTo>
                  <a:pt x="257" y="16"/>
                  <a:pt x="255" y="17"/>
                  <a:pt x="254" y="17"/>
                </a:cubicBezTo>
                <a:cubicBezTo>
                  <a:pt x="254" y="17"/>
                  <a:pt x="254" y="17"/>
                  <a:pt x="254" y="17"/>
                </a:cubicBezTo>
                <a:cubicBezTo>
                  <a:pt x="252" y="17"/>
                  <a:pt x="251" y="17"/>
                  <a:pt x="249" y="17"/>
                </a:cubicBezTo>
                <a:cubicBezTo>
                  <a:pt x="249" y="17"/>
                  <a:pt x="249" y="17"/>
                  <a:pt x="249" y="17"/>
                </a:cubicBezTo>
                <a:cubicBezTo>
                  <a:pt x="248" y="17"/>
                  <a:pt x="247" y="18"/>
                  <a:pt x="245" y="18"/>
                </a:cubicBezTo>
                <a:cubicBezTo>
                  <a:pt x="244" y="18"/>
                  <a:pt x="244" y="18"/>
                  <a:pt x="244" y="18"/>
                </a:cubicBezTo>
                <a:cubicBezTo>
                  <a:pt x="243" y="18"/>
                  <a:pt x="241" y="18"/>
                  <a:pt x="240" y="18"/>
                </a:cubicBezTo>
                <a:cubicBezTo>
                  <a:pt x="240" y="18"/>
                  <a:pt x="240" y="18"/>
                  <a:pt x="240" y="18"/>
                </a:cubicBezTo>
                <a:cubicBezTo>
                  <a:pt x="240" y="18"/>
                  <a:pt x="240" y="18"/>
                  <a:pt x="240" y="18"/>
                </a:cubicBezTo>
                <a:cubicBezTo>
                  <a:pt x="238" y="17"/>
                  <a:pt x="236" y="17"/>
                  <a:pt x="234" y="17"/>
                </a:cubicBezTo>
                <a:cubicBezTo>
                  <a:pt x="233" y="17"/>
                  <a:pt x="232" y="17"/>
                  <a:pt x="232" y="17"/>
                </a:cubicBezTo>
                <a:cubicBezTo>
                  <a:pt x="230" y="17"/>
                  <a:pt x="229" y="17"/>
                  <a:pt x="227" y="17"/>
                </a:cubicBezTo>
                <a:cubicBezTo>
                  <a:pt x="226" y="17"/>
                  <a:pt x="226" y="16"/>
                  <a:pt x="225" y="16"/>
                </a:cubicBezTo>
                <a:cubicBezTo>
                  <a:pt x="224" y="16"/>
                  <a:pt x="224" y="16"/>
                  <a:pt x="223" y="16"/>
                </a:cubicBezTo>
                <a:cubicBezTo>
                  <a:pt x="220" y="16"/>
                  <a:pt x="218" y="15"/>
                  <a:pt x="215" y="15"/>
                </a:cubicBezTo>
                <a:cubicBezTo>
                  <a:pt x="214" y="15"/>
                  <a:pt x="214" y="15"/>
                  <a:pt x="213" y="15"/>
                </a:cubicBezTo>
                <a:cubicBezTo>
                  <a:pt x="210" y="14"/>
                  <a:pt x="207" y="13"/>
                  <a:pt x="204" y="13"/>
                </a:cubicBezTo>
                <a:cubicBezTo>
                  <a:pt x="202" y="12"/>
                  <a:pt x="200" y="12"/>
                  <a:pt x="198" y="11"/>
                </a:cubicBezTo>
                <a:cubicBezTo>
                  <a:pt x="198" y="11"/>
                  <a:pt x="197" y="11"/>
                  <a:pt x="197" y="11"/>
                </a:cubicBezTo>
                <a:cubicBezTo>
                  <a:pt x="195" y="11"/>
                  <a:pt x="194" y="10"/>
                  <a:pt x="192" y="10"/>
                </a:cubicBezTo>
                <a:cubicBezTo>
                  <a:pt x="192" y="10"/>
                  <a:pt x="191" y="10"/>
                  <a:pt x="191" y="9"/>
                </a:cubicBezTo>
                <a:cubicBezTo>
                  <a:pt x="189" y="9"/>
                  <a:pt x="187" y="8"/>
                  <a:pt x="186" y="8"/>
                </a:cubicBezTo>
                <a:cubicBezTo>
                  <a:pt x="184" y="8"/>
                  <a:pt x="183" y="7"/>
                  <a:pt x="181" y="7"/>
                </a:cubicBezTo>
                <a:cubicBezTo>
                  <a:pt x="181" y="7"/>
                  <a:pt x="180" y="7"/>
                  <a:pt x="180" y="6"/>
                </a:cubicBezTo>
                <a:cubicBezTo>
                  <a:pt x="179" y="6"/>
                  <a:pt x="179" y="6"/>
                  <a:pt x="179" y="6"/>
                </a:cubicBezTo>
                <a:cubicBezTo>
                  <a:pt x="178" y="6"/>
                  <a:pt x="177" y="6"/>
                  <a:pt x="177" y="6"/>
                </a:cubicBezTo>
                <a:cubicBezTo>
                  <a:pt x="176" y="5"/>
                  <a:pt x="175" y="5"/>
                  <a:pt x="173" y="5"/>
                </a:cubicBezTo>
                <a:cubicBezTo>
                  <a:pt x="173" y="5"/>
                  <a:pt x="173" y="5"/>
                  <a:pt x="173" y="5"/>
                </a:cubicBezTo>
                <a:cubicBezTo>
                  <a:pt x="173" y="5"/>
                  <a:pt x="173" y="5"/>
                  <a:pt x="173" y="5"/>
                </a:cubicBezTo>
                <a:cubicBezTo>
                  <a:pt x="171" y="4"/>
                  <a:pt x="170" y="4"/>
                  <a:pt x="168" y="4"/>
                </a:cubicBezTo>
                <a:cubicBezTo>
                  <a:pt x="167" y="4"/>
                  <a:pt x="167" y="4"/>
                  <a:pt x="167" y="4"/>
                </a:cubicBezTo>
                <a:cubicBezTo>
                  <a:pt x="166" y="3"/>
                  <a:pt x="165" y="3"/>
                  <a:pt x="163" y="3"/>
                </a:cubicBezTo>
                <a:cubicBezTo>
                  <a:pt x="163" y="3"/>
                  <a:pt x="162" y="3"/>
                  <a:pt x="161" y="3"/>
                </a:cubicBezTo>
                <a:cubicBezTo>
                  <a:pt x="161" y="3"/>
                  <a:pt x="161" y="3"/>
                  <a:pt x="161" y="3"/>
                </a:cubicBezTo>
                <a:cubicBezTo>
                  <a:pt x="160" y="2"/>
                  <a:pt x="160" y="2"/>
                  <a:pt x="160" y="2"/>
                </a:cubicBezTo>
                <a:cubicBezTo>
                  <a:pt x="159" y="2"/>
                  <a:pt x="157" y="2"/>
                  <a:pt x="156" y="2"/>
                </a:cubicBezTo>
                <a:cubicBezTo>
                  <a:pt x="155" y="2"/>
                  <a:pt x="155" y="2"/>
                  <a:pt x="154" y="2"/>
                </a:cubicBezTo>
                <a:cubicBezTo>
                  <a:pt x="154" y="2"/>
                  <a:pt x="154" y="2"/>
                  <a:pt x="154" y="2"/>
                </a:cubicBezTo>
                <a:cubicBezTo>
                  <a:pt x="152" y="1"/>
                  <a:pt x="149" y="1"/>
                  <a:pt x="147" y="1"/>
                </a:cubicBezTo>
                <a:cubicBezTo>
                  <a:pt x="147" y="1"/>
                  <a:pt x="147" y="1"/>
                  <a:pt x="147" y="1"/>
                </a:cubicBezTo>
                <a:cubicBezTo>
                  <a:pt x="147" y="1"/>
                  <a:pt x="147" y="1"/>
                  <a:pt x="147" y="1"/>
                </a:cubicBezTo>
                <a:cubicBezTo>
                  <a:pt x="145" y="1"/>
                  <a:pt x="142" y="1"/>
                  <a:pt x="140" y="1"/>
                </a:cubicBezTo>
                <a:cubicBezTo>
                  <a:pt x="140" y="1"/>
                  <a:pt x="140" y="1"/>
                  <a:pt x="140" y="1"/>
                </a:cubicBezTo>
                <a:cubicBezTo>
                  <a:pt x="138" y="1"/>
                  <a:pt x="137" y="1"/>
                  <a:pt x="136" y="1"/>
                </a:cubicBezTo>
                <a:cubicBezTo>
                  <a:pt x="135" y="1"/>
                  <a:pt x="134" y="1"/>
                  <a:pt x="134" y="1"/>
                </a:cubicBezTo>
                <a:cubicBezTo>
                  <a:pt x="133" y="1"/>
                  <a:pt x="133" y="1"/>
                  <a:pt x="133" y="1"/>
                </a:cubicBezTo>
                <a:cubicBezTo>
                  <a:pt x="133" y="1"/>
                  <a:pt x="133" y="1"/>
                  <a:pt x="133" y="1"/>
                </a:cubicBezTo>
                <a:cubicBezTo>
                  <a:pt x="131" y="1"/>
                  <a:pt x="129" y="1"/>
                  <a:pt x="127" y="1"/>
                </a:cubicBezTo>
                <a:cubicBezTo>
                  <a:pt x="127" y="1"/>
                  <a:pt x="127" y="1"/>
                  <a:pt x="127" y="1"/>
                </a:cubicBezTo>
                <a:cubicBezTo>
                  <a:pt x="126" y="1"/>
                  <a:pt x="126" y="1"/>
                  <a:pt x="125" y="1"/>
                </a:cubicBezTo>
                <a:cubicBezTo>
                  <a:pt x="124" y="1"/>
                  <a:pt x="122" y="1"/>
                  <a:pt x="121" y="1"/>
                </a:cubicBezTo>
                <a:cubicBezTo>
                  <a:pt x="121" y="1"/>
                  <a:pt x="121" y="1"/>
                  <a:pt x="121" y="1"/>
                </a:cubicBezTo>
                <a:cubicBezTo>
                  <a:pt x="120" y="1"/>
                  <a:pt x="119" y="1"/>
                  <a:pt x="118" y="2"/>
                </a:cubicBezTo>
                <a:cubicBezTo>
                  <a:pt x="117" y="2"/>
                  <a:pt x="116" y="2"/>
                  <a:pt x="114" y="2"/>
                </a:cubicBezTo>
                <a:cubicBezTo>
                  <a:pt x="114" y="2"/>
                  <a:pt x="114" y="2"/>
                  <a:pt x="114" y="2"/>
                </a:cubicBezTo>
                <a:cubicBezTo>
                  <a:pt x="113" y="2"/>
                  <a:pt x="112" y="2"/>
                  <a:pt x="111" y="2"/>
                </a:cubicBezTo>
                <a:cubicBezTo>
                  <a:pt x="110" y="3"/>
                  <a:pt x="109" y="3"/>
                  <a:pt x="108" y="3"/>
                </a:cubicBezTo>
                <a:cubicBezTo>
                  <a:pt x="108" y="3"/>
                  <a:pt x="108" y="3"/>
                  <a:pt x="108" y="3"/>
                </a:cubicBezTo>
                <a:cubicBezTo>
                  <a:pt x="107" y="3"/>
                  <a:pt x="107" y="3"/>
                  <a:pt x="107" y="3"/>
                </a:cubicBezTo>
                <a:cubicBezTo>
                  <a:pt x="106" y="3"/>
                  <a:pt x="105" y="3"/>
                  <a:pt x="104" y="3"/>
                </a:cubicBezTo>
                <a:cubicBezTo>
                  <a:pt x="103" y="4"/>
                  <a:pt x="102" y="4"/>
                  <a:pt x="102" y="4"/>
                </a:cubicBezTo>
                <a:cubicBezTo>
                  <a:pt x="101" y="4"/>
                  <a:pt x="101" y="4"/>
                  <a:pt x="101" y="4"/>
                </a:cubicBezTo>
                <a:cubicBezTo>
                  <a:pt x="100" y="4"/>
                  <a:pt x="99" y="5"/>
                  <a:pt x="98" y="5"/>
                </a:cubicBezTo>
                <a:cubicBezTo>
                  <a:pt x="97" y="5"/>
                  <a:pt x="96" y="5"/>
                  <a:pt x="95" y="5"/>
                </a:cubicBezTo>
                <a:cubicBezTo>
                  <a:pt x="95" y="6"/>
                  <a:pt x="95" y="6"/>
                  <a:pt x="95" y="6"/>
                </a:cubicBezTo>
                <a:cubicBezTo>
                  <a:pt x="94" y="6"/>
                  <a:pt x="93" y="6"/>
                  <a:pt x="92" y="6"/>
                </a:cubicBezTo>
                <a:cubicBezTo>
                  <a:pt x="91" y="7"/>
                  <a:pt x="90" y="7"/>
                  <a:pt x="89" y="7"/>
                </a:cubicBezTo>
                <a:cubicBezTo>
                  <a:pt x="88" y="7"/>
                  <a:pt x="88" y="7"/>
                  <a:pt x="88" y="7"/>
                </a:cubicBezTo>
                <a:cubicBezTo>
                  <a:pt x="87" y="8"/>
                  <a:pt x="87" y="8"/>
                  <a:pt x="87" y="8"/>
                </a:cubicBezTo>
                <a:cubicBezTo>
                  <a:pt x="87" y="8"/>
                  <a:pt x="87" y="8"/>
                  <a:pt x="87" y="8"/>
                </a:cubicBezTo>
                <a:cubicBezTo>
                  <a:pt x="86" y="8"/>
                  <a:pt x="86" y="8"/>
                  <a:pt x="85" y="8"/>
                </a:cubicBezTo>
                <a:cubicBezTo>
                  <a:pt x="84" y="8"/>
                  <a:pt x="84" y="9"/>
                  <a:pt x="83" y="9"/>
                </a:cubicBezTo>
                <a:cubicBezTo>
                  <a:pt x="82" y="9"/>
                  <a:pt x="82" y="9"/>
                  <a:pt x="81" y="10"/>
                </a:cubicBezTo>
                <a:cubicBezTo>
                  <a:pt x="79" y="10"/>
                  <a:pt x="77" y="11"/>
                  <a:pt x="75" y="12"/>
                </a:cubicBezTo>
                <a:cubicBezTo>
                  <a:pt x="74" y="12"/>
                  <a:pt x="74" y="12"/>
                  <a:pt x="74" y="12"/>
                </a:cubicBezTo>
                <a:cubicBezTo>
                  <a:pt x="73" y="13"/>
                  <a:pt x="72" y="13"/>
                  <a:pt x="71" y="13"/>
                </a:cubicBezTo>
                <a:cubicBezTo>
                  <a:pt x="70" y="14"/>
                  <a:pt x="69" y="14"/>
                  <a:pt x="69" y="14"/>
                </a:cubicBezTo>
                <a:cubicBezTo>
                  <a:pt x="68" y="15"/>
                  <a:pt x="67" y="15"/>
                  <a:pt x="66" y="16"/>
                </a:cubicBezTo>
                <a:cubicBezTo>
                  <a:pt x="65" y="16"/>
                  <a:pt x="65" y="16"/>
                  <a:pt x="64" y="17"/>
                </a:cubicBezTo>
                <a:cubicBezTo>
                  <a:pt x="64" y="17"/>
                  <a:pt x="63" y="17"/>
                  <a:pt x="63" y="17"/>
                </a:cubicBezTo>
                <a:cubicBezTo>
                  <a:pt x="61" y="18"/>
                  <a:pt x="59" y="19"/>
                  <a:pt x="57" y="20"/>
                </a:cubicBezTo>
                <a:cubicBezTo>
                  <a:pt x="55" y="22"/>
                  <a:pt x="52" y="23"/>
                  <a:pt x="50" y="25"/>
                </a:cubicBezTo>
                <a:cubicBezTo>
                  <a:pt x="50" y="25"/>
                  <a:pt x="50" y="25"/>
                  <a:pt x="50" y="25"/>
                </a:cubicBezTo>
                <a:cubicBezTo>
                  <a:pt x="49" y="25"/>
                  <a:pt x="49" y="25"/>
                  <a:pt x="48" y="26"/>
                </a:cubicBezTo>
                <a:cubicBezTo>
                  <a:pt x="47" y="27"/>
                  <a:pt x="45" y="28"/>
                  <a:pt x="44" y="29"/>
                </a:cubicBezTo>
                <a:cubicBezTo>
                  <a:pt x="43" y="29"/>
                  <a:pt x="43" y="29"/>
                  <a:pt x="43" y="29"/>
                </a:cubicBezTo>
                <a:cubicBezTo>
                  <a:pt x="43" y="30"/>
                  <a:pt x="42" y="30"/>
                  <a:pt x="41" y="31"/>
                </a:cubicBezTo>
                <a:cubicBezTo>
                  <a:pt x="40" y="32"/>
                  <a:pt x="39" y="33"/>
                  <a:pt x="37" y="34"/>
                </a:cubicBezTo>
                <a:cubicBezTo>
                  <a:pt x="37" y="35"/>
                  <a:pt x="36" y="36"/>
                  <a:pt x="35" y="36"/>
                </a:cubicBezTo>
                <a:cubicBezTo>
                  <a:pt x="34" y="37"/>
                  <a:pt x="33" y="38"/>
                  <a:pt x="32" y="39"/>
                </a:cubicBezTo>
                <a:cubicBezTo>
                  <a:pt x="32" y="39"/>
                  <a:pt x="32" y="39"/>
                  <a:pt x="32" y="39"/>
                </a:cubicBezTo>
                <a:cubicBezTo>
                  <a:pt x="31" y="40"/>
                  <a:pt x="30" y="41"/>
                  <a:pt x="30" y="42"/>
                </a:cubicBezTo>
                <a:cubicBezTo>
                  <a:pt x="29" y="43"/>
                  <a:pt x="28" y="44"/>
                  <a:pt x="27" y="45"/>
                </a:cubicBezTo>
                <a:cubicBezTo>
                  <a:pt x="26" y="45"/>
                  <a:pt x="26" y="45"/>
                  <a:pt x="26" y="45"/>
                </a:cubicBezTo>
                <a:cubicBezTo>
                  <a:pt x="26" y="46"/>
                  <a:pt x="25" y="47"/>
                  <a:pt x="25" y="47"/>
                </a:cubicBezTo>
                <a:cubicBezTo>
                  <a:pt x="24" y="48"/>
                  <a:pt x="23" y="49"/>
                  <a:pt x="22" y="50"/>
                </a:cubicBezTo>
                <a:cubicBezTo>
                  <a:pt x="22" y="51"/>
                  <a:pt x="22" y="51"/>
                  <a:pt x="22" y="51"/>
                </a:cubicBezTo>
                <a:cubicBezTo>
                  <a:pt x="21" y="52"/>
                  <a:pt x="21" y="52"/>
                  <a:pt x="20" y="53"/>
                </a:cubicBezTo>
                <a:cubicBezTo>
                  <a:pt x="19" y="54"/>
                  <a:pt x="19" y="55"/>
                  <a:pt x="18" y="57"/>
                </a:cubicBezTo>
                <a:cubicBezTo>
                  <a:pt x="17" y="58"/>
                  <a:pt x="17" y="58"/>
                  <a:pt x="16" y="59"/>
                </a:cubicBezTo>
                <a:cubicBezTo>
                  <a:pt x="16" y="60"/>
                  <a:pt x="15" y="61"/>
                  <a:pt x="15" y="62"/>
                </a:cubicBezTo>
                <a:cubicBezTo>
                  <a:pt x="14" y="63"/>
                  <a:pt x="14" y="63"/>
                  <a:pt x="14" y="63"/>
                </a:cubicBezTo>
                <a:cubicBezTo>
                  <a:pt x="14" y="64"/>
                  <a:pt x="13" y="65"/>
                  <a:pt x="13" y="66"/>
                </a:cubicBezTo>
                <a:cubicBezTo>
                  <a:pt x="12" y="67"/>
                  <a:pt x="12" y="68"/>
                  <a:pt x="11" y="69"/>
                </a:cubicBezTo>
                <a:cubicBezTo>
                  <a:pt x="11" y="69"/>
                  <a:pt x="11" y="69"/>
                  <a:pt x="11" y="69"/>
                </a:cubicBezTo>
                <a:cubicBezTo>
                  <a:pt x="11" y="70"/>
                  <a:pt x="11" y="70"/>
                  <a:pt x="11" y="70"/>
                </a:cubicBezTo>
                <a:cubicBezTo>
                  <a:pt x="10" y="71"/>
                  <a:pt x="10" y="72"/>
                  <a:pt x="10" y="73"/>
                </a:cubicBezTo>
                <a:cubicBezTo>
                  <a:pt x="9" y="74"/>
                  <a:pt x="9" y="75"/>
                  <a:pt x="9" y="76"/>
                </a:cubicBezTo>
                <a:cubicBezTo>
                  <a:pt x="9" y="76"/>
                  <a:pt x="9" y="76"/>
                  <a:pt x="9" y="76"/>
                </a:cubicBezTo>
                <a:cubicBezTo>
                  <a:pt x="8" y="77"/>
                  <a:pt x="8" y="78"/>
                  <a:pt x="7" y="80"/>
                </a:cubicBezTo>
                <a:cubicBezTo>
                  <a:pt x="7" y="81"/>
                  <a:pt x="7" y="81"/>
                  <a:pt x="7" y="82"/>
                </a:cubicBezTo>
                <a:cubicBezTo>
                  <a:pt x="7" y="83"/>
                  <a:pt x="7" y="83"/>
                  <a:pt x="7" y="83"/>
                </a:cubicBezTo>
                <a:cubicBezTo>
                  <a:pt x="6" y="84"/>
                  <a:pt x="6" y="85"/>
                  <a:pt x="6" y="87"/>
                </a:cubicBezTo>
                <a:cubicBezTo>
                  <a:pt x="6" y="88"/>
                  <a:pt x="5" y="88"/>
                  <a:pt x="5" y="89"/>
                </a:cubicBezTo>
                <a:cubicBezTo>
                  <a:pt x="5" y="90"/>
                  <a:pt x="5" y="90"/>
                  <a:pt x="5" y="90"/>
                </a:cubicBezTo>
                <a:cubicBezTo>
                  <a:pt x="5" y="90"/>
                  <a:pt x="5" y="90"/>
                  <a:pt x="5" y="90"/>
                </a:cubicBezTo>
                <a:cubicBezTo>
                  <a:pt x="5" y="91"/>
                  <a:pt x="5" y="91"/>
                  <a:pt x="5" y="91"/>
                </a:cubicBezTo>
                <a:cubicBezTo>
                  <a:pt x="5" y="92"/>
                  <a:pt x="5" y="93"/>
                  <a:pt x="5" y="93"/>
                </a:cubicBezTo>
                <a:cubicBezTo>
                  <a:pt x="5" y="94"/>
                  <a:pt x="4" y="94"/>
                  <a:pt x="4" y="95"/>
                </a:cubicBezTo>
                <a:cubicBezTo>
                  <a:pt x="4" y="96"/>
                  <a:pt x="4" y="96"/>
                  <a:pt x="4" y="97"/>
                </a:cubicBezTo>
                <a:cubicBezTo>
                  <a:pt x="3" y="119"/>
                  <a:pt x="1" y="141"/>
                  <a:pt x="0" y="163"/>
                </a:cubicBezTo>
                <a:cubicBezTo>
                  <a:pt x="0" y="160"/>
                  <a:pt x="0" y="158"/>
                  <a:pt x="0" y="156"/>
                </a:cubicBezTo>
                <a:cubicBezTo>
                  <a:pt x="0" y="155"/>
                  <a:pt x="0" y="155"/>
                  <a:pt x="0" y="155"/>
                </a:cubicBezTo>
                <a:cubicBezTo>
                  <a:pt x="1" y="154"/>
                  <a:pt x="1" y="153"/>
                  <a:pt x="1" y="152"/>
                </a:cubicBezTo>
                <a:cubicBezTo>
                  <a:pt x="1" y="151"/>
                  <a:pt x="2" y="150"/>
                  <a:pt x="2" y="148"/>
                </a:cubicBezTo>
                <a:cubicBezTo>
                  <a:pt x="2" y="147"/>
                  <a:pt x="2" y="146"/>
                  <a:pt x="3" y="145"/>
                </a:cubicBezTo>
                <a:cubicBezTo>
                  <a:pt x="3" y="144"/>
                  <a:pt x="3" y="143"/>
                  <a:pt x="4" y="142"/>
                </a:cubicBezTo>
                <a:cubicBezTo>
                  <a:pt x="4" y="141"/>
                  <a:pt x="5" y="140"/>
                  <a:pt x="5" y="139"/>
                </a:cubicBezTo>
                <a:cubicBezTo>
                  <a:pt x="5" y="137"/>
                  <a:pt x="6" y="136"/>
                  <a:pt x="6" y="135"/>
                </a:cubicBezTo>
                <a:cubicBezTo>
                  <a:pt x="7" y="134"/>
                  <a:pt x="7" y="133"/>
                  <a:pt x="8" y="132"/>
                </a:cubicBezTo>
                <a:cubicBezTo>
                  <a:pt x="8" y="131"/>
                  <a:pt x="9" y="130"/>
                  <a:pt x="10" y="128"/>
                </a:cubicBezTo>
                <a:cubicBezTo>
                  <a:pt x="10" y="127"/>
                  <a:pt x="11" y="126"/>
                  <a:pt x="11" y="125"/>
                </a:cubicBezTo>
                <a:cubicBezTo>
                  <a:pt x="12" y="124"/>
                  <a:pt x="13" y="123"/>
                  <a:pt x="13" y="122"/>
                </a:cubicBezTo>
                <a:cubicBezTo>
                  <a:pt x="14" y="121"/>
                  <a:pt x="15" y="120"/>
                  <a:pt x="15" y="119"/>
                </a:cubicBezTo>
                <a:cubicBezTo>
                  <a:pt x="16" y="118"/>
                  <a:pt x="17" y="117"/>
                  <a:pt x="17" y="116"/>
                </a:cubicBezTo>
                <a:cubicBezTo>
                  <a:pt x="18" y="115"/>
                  <a:pt x="19" y="114"/>
                  <a:pt x="20" y="113"/>
                </a:cubicBezTo>
                <a:cubicBezTo>
                  <a:pt x="20" y="112"/>
                  <a:pt x="21" y="111"/>
                  <a:pt x="22" y="111"/>
                </a:cubicBezTo>
                <a:cubicBezTo>
                  <a:pt x="23" y="110"/>
                  <a:pt x="24" y="108"/>
                  <a:pt x="25" y="107"/>
                </a:cubicBezTo>
                <a:cubicBezTo>
                  <a:pt x="25" y="107"/>
                  <a:pt x="26" y="106"/>
                  <a:pt x="27" y="105"/>
                </a:cubicBezTo>
                <a:cubicBezTo>
                  <a:pt x="28" y="104"/>
                  <a:pt x="29" y="103"/>
                  <a:pt x="30" y="102"/>
                </a:cubicBezTo>
                <a:cubicBezTo>
                  <a:pt x="31" y="101"/>
                  <a:pt x="32" y="101"/>
                  <a:pt x="32" y="100"/>
                </a:cubicBezTo>
                <a:cubicBezTo>
                  <a:pt x="34" y="99"/>
                  <a:pt x="35" y="98"/>
                  <a:pt x="36" y="97"/>
                </a:cubicBezTo>
                <a:cubicBezTo>
                  <a:pt x="37" y="96"/>
                  <a:pt x="38" y="96"/>
                  <a:pt x="39" y="95"/>
                </a:cubicBezTo>
                <a:cubicBezTo>
                  <a:pt x="40" y="94"/>
                  <a:pt x="41" y="93"/>
                  <a:pt x="43" y="92"/>
                </a:cubicBezTo>
                <a:cubicBezTo>
                  <a:pt x="44" y="91"/>
                  <a:pt x="44" y="91"/>
                  <a:pt x="45" y="90"/>
                </a:cubicBezTo>
                <a:cubicBezTo>
                  <a:pt x="47" y="89"/>
                  <a:pt x="49" y="88"/>
                  <a:pt x="52" y="86"/>
                </a:cubicBezTo>
                <a:cubicBezTo>
                  <a:pt x="52" y="86"/>
                  <a:pt x="52" y="86"/>
                  <a:pt x="52" y="86"/>
                </a:cubicBezTo>
                <a:cubicBezTo>
                  <a:pt x="52" y="86"/>
                  <a:pt x="52" y="86"/>
                  <a:pt x="52" y="86"/>
                </a:cubicBezTo>
                <a:cubicBezTo>
                  <a:pt x="54" y="85"/>
                  <a:pt x="57" y="84"/>
                  <a:pt x="59" y="83"/>
                </a:cubicBezTo>
                <a:cubicBezTo>
                  <a:pt x="59" y="82"/>
                  <a:pt x="60" y="82"/>
                  <a:pt x="61" y="82"/>
                </a:cubicBezTo>
                <a:cubicBezTo>
                  <a:pt x="63" y="81"/>
                  <a:pt x="64" y="80"/>
                  <a:pt x="66" y="79"/>
                </a:cubicBezTo>
                <a:cubicBezTo>
                  <a:pt x="67" y="79"/>
                  <a:pt x="68" y="79"/>
                  <a:pt x="68" y="78"/>
                </a:cubicBezTo>
                <a:cubicBezTo>
                  <a:pt x="71" y="77"/>
                  <a:pt x="73" y="76"/>
                  <a:pt x="76" y="75"/>
                </a:cubicBezTo>
                <a:cubicBezTo>
                  <a:pt x="78" y="75"/>
                  <a:pt x="80" y="74"/>
                  <a:pt x="82" y="73"/>
                </a:cubicBezTo>
                <a:cubicBezTo>
                  <a:pt x="82" y="73"/>
                  <a:pt x="82" y="73"/>
                  <a:pt x="82" y="73"/>
                </a:cubicBezTo>
                <a:cubicBezTo>
                  <a:pt x="84" y="73"/>
                  <a:pt x="85" y="73"/>
                  <a:pt x="86" y="72"/>
                </a:cubicBezTo>
                <a:cubicBezTo>
                  <a:pt x="87" y="72"/>
                  <a:pt x="88" y="72"/>
                  <a:pt x="89" y="71"/>
                </a:cubicBezTo>
                <a:cubicBezTo>
                  <a:pt x="90" y="71"/>
                  <a:pt x="91" y="71"/>
                  <a:pt x="92" y="71"/>
                </a:cubicBezTo>
                <a:cubicBezTo>
                  <a:pt x="93" y="70"/>
                  <a:pt x="94" y="70"/>
                  <a:pt x="95" y="70"/>
                </a:cubicBezTo>
                <a:cubicBezTo>
                  <a:pt x="97" y="70"/>
                  <a:pt x="98" y="70"/>
                  <a:pt x="99" y="69"/>
                </a:cubicBezTo>
                <a:cubicBezTo>
                  <a:pt x="100" y="69"/>
                  <a:pt x="101" y="69"/>
                  <a:pt x="102" y="69"/>
                </a:cubicBezTo>
                <a:cubicBezTo>
                  <a:pt x="103" y="69"/>
                  <a:pt x="104" y="68"/>
                  <a:pt x="105" y="68"/>
                </a:cubicBezTo>
                <a:cubicBezTo>
                  <a:pt x="106" y="68"/>
                  <a:pt x="107" y="68"/>
                  <a:pt x="108" y="68"/>
                </a:cubicBezTo>
                <a:cubicBezTo>
                  <a:pt x="110" y="68"/>
                  <a:pt x="111" y="68"/>
                  <a:pt x="112" y="67"/>
                </a:cubicBezTo>
                <a:cubicBezTo>
                  <a:pt x="113" y="67"/>
                  <a:pt x="114" y="67"/>
                  <a:pt x="115" y="67"/>
                </a:cubicBezTo>
                <a:cubicBezTo>
                  <a:pt x="116" y="67"/>
                  <a:pt x="117" y="67"/>
                  <a:pt x="118" y="67"/>
                </a:cubicBezTo>
                <a:cubicBezTo>
                  <a:pt x="119" y="67"/>
                  <a:pt x="120" y="67"/>
                  <a:pt x="121" y="67"/>
                </a:cubicBezTo>
                <a:cubicBezTo>
                  <a:pt x="122" y="67"/>
                  <a:pt x="122" y="67"/>
                  <a:pt x="122" y="67"/>
                </a:cubicBezTo>
                <a:cubicBezTo>
                  <a:pt x="124" y="67"/>
                  <a:pt x="126" y="67"/>
                  <a:pt x="128" y="67"/>
                </a:cubicBezTo>
                <a:cubicBezTo>
                  <a:pt x="128" y="67"/>
                  <a:pt x="129" y="67"/>
                  <a:pt x="130" y="67"/>
                </a:cubicBezTo>
                <a:cubicBezTo>
                  <a:pt x="131" y="67"/>
                  <a:pt x="133" y="67"/>
                  <a:pt x="134" y="67"/>
                </a:cubicBezTo>
                <a:cubicBezTo>
                  <a:pt x="136" y="67"/>
                  <a:pt x="139" y="67"/>
                  <a:pt x="141" y="67"/>
                </a:cubicBezTo>
                <a:cubicBezTo>
                  <a:pt x="142" y="67"/>
                  <a:pt x="142" y="67"/>
                  <a:pt x="142" y="67"/>
                </a:cubicBezTo>
                <a:cubicBezTo>
                  <a:pt x="144" y="67"/>
                  <a:pt x="146" y="67"/>
                  <a:pt x="148" y="68"/>
                </a:cubicBezTo>
                <a:cubicBezTo>
                  <a:pt x="149" y="68"/>
                  <a:pt x="149" y="68"/>
                  <a:pt x="150" y="68"/>
                </a:cubicBezTo>
                <a:cubicBezTo>
                  <a:pt x="152" y="68"/>
                  <a:pt x="153" y="68"/>
                  <a:pt x="154" y="68"/>
                </a:cubicBezTo>
                <a:cubicBezTo>
                  <a:pt x="155" y="68"/>
                  <a:pt x="156" y="69"/>
                  <a:pt x="157" y="69"/>
                </a:cubicBezTo>
                <a:cubicBezTo>
                  <a:pt x="159" y="69"/>
                  <a:pt x="160" y="69"/>
                  <a:pt x="161" y="69"/>
                </a:cubicBezTo>
                <a:cubicBezTo>
                  <a:pt x="163" y="70"/>
                  <a:pt x="165" y="70"/>
                  <a:pt x="167" y="71"/>
                </a:cubicBezTo>
                <a:cubicBezTo>
                  <a:pt x="167" y="71"/>
                  <a:pt x="167" y="71"/>
                  <a:pt x="167" y="71"/>
                </a:cubicBezTo>
                <a:cubicBezTo>
                  <a:pt x="169" y="71"/>
                  <a:pt x="170" y="71"/>
                  <a:pt x="172" y="72"/>
                </a:cubicBezTo>
                <a:cubicBezTo>
                  <a:pt x="173" y="72"/>
                  <a:pt x="173" y="72"/>
                  <a:pt x="174" y="72"/>
                </a:cubicBezTo>
                <a:cubicBezTo>
                  <a:pt x="175" y="73"/>
                  <a:pt x="177" y="73"/>
                  <a:pt x="179" y="74"/>
                </a:cubicBezTo>
                <a:cubicBezTo>
                  <a:pt x="181" y="74"/>
                  <a:pt x="183" y="75"/>
                  <a:pt x="184" y="75"/>
                </a:cubicBezTo>
                <a:cubicBezTo>
                  <a:pt x="185" y="75"/>
                  <a:pt x="185" y="75"/>
                  <a:pt x="185" y="75"/>
                </a:cubicBezTo>
                <a:cubicBezTo>
                  <a:pt x="186" y="76"/>
                  <a:pt x="186" y="76"/>
                  <a:pt x="186" y="76"/>
                </a:cubicBezTo>
                <a:cubicBezTo>
                  <a:pt x="187" y="76"/>
                  <a:pt x="189" y="76"/>
                  <a:pt x="191" y="77"/>
                </a:cubicBezTo>
                <a:cubicBezTo>
                  <a:pt x="191" y="77"/>
                  <a:pt x="191" y="77"/>
                  <a:pt x="191" y="77"/>
                </a:cubicBezTo>
                <a:cubicBezTo>
                  <a:pt x="192" y="77"/>
                  <a:pt x="192" y="77"/>
                  <a:pt x="192" y="77"/>
                </a:cubicBezTo>
                <a:cubicBezTo>
                  <a:pt x="193" y="78"/>
                  <a:pt x="195" y="78"/>
                  <a:pt x="197" y="78"/>
                </a:cubicBezTo>
                <a:cubicBezTo>
                  <a:pt x="197" y="78"/>
                  <a:pt x="197" y="78"/>
                  <a:pt x="197" y="78"/>
                </a:cubicBezTo>
                <a:cubicBezTo>
                  <a:pt x="198" y="79"/>
                  <a:pt x="198" y="79"/>
                  <a:pt x="198" y="79"/>
                </a:cubicBezTo>
                <a:cubicBezTo>
                  <a:pt x="200" y="79"/>
                  <a:pt x="203" y="80"/>
                  <a:pt x="205" y="80"/>
                </a:cubicBezTo>
                <a:cubicBezTo>
                  <a:pt x="206" y="80"/>
                  <a:pt x="206" y="80"/>
                  <a:pt x="206" y="80"/>
                </a:cubicBezTo>
                <a:cubicBezTo>
                  <a:pt x="207" y="80"/>
                  <a:pt x="208" y="81"/>
                  <a:pt x="208" y="81"/>
                </a:cubicBezTo>
                <a:cubicBezTo>
                  <a:pt x="210" y="81"/>
                  <a:pt x="211" y="81"/>
                  <a:pt x="212" y="81"/>
                </a:cubicBezTo>
                <a:cubicBezTo>
                  <a:pt x="213" y="81"/>
                  <a:pt x="215" y="82"/>
                  <a:pt x="216" y="82"/>
                </a:cubicBezTo>
                <a:cubicBezTo>
                  <a:pt x="217" y="82"/>
                  <a:pt x="217" y="82"/>
                  <a:pt x="218" y="82"/>
                </a:cubicBezTo>
                <a:cubicBezTo>
                  <a:pt x="218" y="82"/>
                  <a:pt x="218" y="82"/>
                  <a:pt x="218" y="82"/>
                </a:cubicBezTo>
                <a:cubicBezTo>
                  <a:pt x="219" y="82"/>
                  <a:pt x="219" y="82"/>
                  <a:pt x="219" y="82"/>
                </a:cubicBezTo>
                <a:cubicBezTo>
                  <a:pt x="219" y="82"/>
                  <a:pt x="220" y="82"/>
                  <a:pt x="220" y="82"/>
                </a:cubicBezTo>
                <a:cubicBezTo>
                  <a:pt x="222" y="83"/>
                  <a:pt x="223" y="83"/>
                  <a:pt x="225" y="83"/>
                </a:cubicBezTo>
                <a:cubicBezTo>
                  <a:pt x="225" y="83"/>
                  <a:pt x="226" y="83"/>
                  <a:pt x="226" y="83"/>
                </a:cubicBezTo>
                <a:cubicBezTo>
                  <a:pt x="227" y="83"/>
                  <a:pt x="227" y="83"/>
                  <a:pt x="227" y="83"/>
                </a:cubicBezTo>
                <a:cubicBezTo>
                  <a:pt x="229" y="83"/>
                  <a:pt x="230" y="83"/>
                  <a:pt x="232" y="83"/>
                </a:cubicBezTo>
                <a:cubicBezTo>
                  <a:pt x="233" y="83"/>
                  <a:pt x="233" y="83"/>
                  <a:pt x="233" y="83"/>
                </a:cubicBezTo>
                <a:cubicBezTo>
                  <a:pt x="234" y="83"/>
                  <a:pt x="235" y="83"/>
                  <a:pt x="236" y="83"/>
                </a:cubicBezTo>
                <a:cubicBezTo>
                  <a:pt x="236" y="83"/>
                  <a:pt x="237" y="83"/>
                  <a:pt x="237" y="83"/>
                </a:cubicBezTo>
                <a:cubicBezTo>
                  <a:pt x="238" y="83"/>
                  <a:pt x="238" y="83"/>
                  <a:pt x="238" y="83"/>
                </a:cubicBezTo>
                <a:cubicBezTo>
                  <a:pt x="238" y="83"/>
                  <a:pt x="238" y="83"/>
                  <a:pt x="238" y="83"/>
                </a:cubicBezTo>
                <a:cubicBezTo>
                  <a:pt x="239" y="83"/>
                  <a:pt x="239" y="83"/>
                  <a:pt x="239" y="83"/>
                </a:cubicBezTo>
                <a:cubicBezTo>
                  <a:pt x="240" y="83"/>
                  <a:pt x="241" y="83"/>
                  <a:pt x="242" y="83"/>
                </a:cubicBezTo>
                <a:cubicBezTo>
                  <a:pt x="242" y="83"/>
                  <a:pt x="242" y="83"/>
                  <a:pt x="242" y="83"/>
                </a:cubicBezTo>
                <a:cubicBezTo>
                  <a:pt x="242" y="83"/>
                  <a:pt x="242" y="83"/>
                  <a:pt x="242" y="83"/>
                </a:cubicBezTo>
                <a:cubicBezTo>
                  <a:pt x="243" y="83"/>
                  <a:pt x="244" y="83"/>
                  <a:pt x="245" y="83"/>
                </a:cubicBezTo>
                <a:cubicBezTo>
                  <a:pt x="246" y="83"/>
                  <a:pt x="246" y="83"/>
                  <a:pt x="246" y="83"/>
                </a:cubicBezTo>
                <a:cubicBezTo>
                  <a:pt x="247" y="83"/>
                  <a:pt x="247" y="83"/>
                  <a:pt x="247" y="83"/>
                </a:cubicBezTo>
                <a:cubicBezTo>
                  <a:pt x="247" y="83"/>
                  <a:pt x="247" y="83"/>
                  <a:pt x="247" y="83"/>
                </a:cubicBezTo>
                <a:cubicBezTo>
                  <a:pt x="248" y="82"/>
                  <a:pt x="248" y="82"/>
                  <a:pt x="249" y="82"/>
                </a:cubicBezTo>
                <a:cubicBezTo>
                  <a:pt x="250" y="82"/>
                  <a:pt x="250" y="82"/>
                  <a:pt x="251" y="82"/>
                </a:cubicBezTo>
                <a:cubicBezTo>
                  <a:pt x="251" y="82"/>
                  <a:pt x="251" y="82"/>
                  <a:pt x="251" y="82"/>
                </a:cubicBezTo>
                <a:cubicBezTo>
                  <a:pt x="251" y="82"/>
                  <a:pt x="251" y="82"/>
                  <a:pt x="251" y="82"/>
                </a:cubicBezTo>
                <a:cubicBezTo>
                  <a:pt x="252" y="82"/>
                  <a:pt x="252" y="81"/>
                  <a:pt x="253" y="81"/>
                </a:cubicBezTo>
                <a:cubicBezTo>
                  <a:pt x="253" y="81"/>
                  <a:pt x="253" y="81"/>
                  <a:pt x="253" y="81"/>
                </a:cubicBezTo>
                <a:cubicBezTo>
                  <a:pt x="254" y="81"/>
                  <a:pt x="254" y="81"/>
                  <a:pt x="254" y="81"/>
                </a:cubicBezTo>
                <a:cubicBezTo>
                  <a:pt x="254" y="81"/>
                  <a:pt x="254" y="81"/>
                  <a:pt x="254" y="81"/>
                </a:cubicBezTo>
                <a:cubicBezTo>
                  <a:pt x="255" y="81"/>
                  <a:pt x="255" y="81"/>
                  <a:pt x="255" y="81"/>
                </a:cubicBezTo>
                <a:cubicBezTo>
                  <a:pt x="255" y="81"/>
                  <a:pt x="255" y="80"/>
                  <a:pt x="256" y="80"/>
                </a:cubicBezTo>
                <a:cubicBezTo>
                  <a:pt x="256" y="80"/>
                  <a:pt x="257" y="80"/>
                  <a:pt x="257" y="80"/>
                </a:cubicBezTo>
                <a:cubicBezTo>
                  <a:pt x="257" y="80"/>
                  <a:pt x="257" y="80"/>
                  <a:pt x="257" y="80"/>
                </a:cubicBezTo>
                <a:cubicBezTo>
                  <a:pt x="257" y="80"/>
                  <a:pt x="257" y="80"/>
                  <a:pt x="257" y="80"/>
                </a:cubicBezTo>
                <a:cubicBezTo>
                  <a:pt x="258" y="79"/>
                  <a:pt x="258" y="79"/>
                  <a:pt x="258" y="79"/>
                </a:cubicBezTo>
                <a:cubicBezTo>
                  <a:pt x="259" y="79"/>
                  <a:pt x="259" y="79"/>
                  <a:pt x="259" y="79"/>
                </a:cubicBezTo>
                <a:cubicBezTo>
                  <a:pt x="259" y="78"/>
                  <a:pt x="259" y="78"/>
                  <a:pt x="259" y="78"/>
                </a:cubicBezTo>
                <a:cubicBezTo>
                  <a:pt x="260" y="78"/>
                  <a:pt x="260" y="78"/>
                  <a:pt x="260" y="78"/>
                </a:cubicBezTo>
                <a:cubicBezTo>
                  <a:pt x="260" y="78"/>
                  <a:pt x="260" y="78"/>
                  <a:pt x="260" y="78"/>
                </a:cubicBezTo>
                <a:cubicBezTo>
                  <a:pt x="261" y="77"/>
                  <a:pt x="261" y="77"/>
                  <a:pt x="261" y="77"/>
                </a:cubicBezTo>
                <a:cubicBezTo>
                  <a:pt x="262" y="77"/>
                  <a:pt x="262" y="77"/>
                  <a:pt x="262" y="77"/>
                </a:cubicBezTo>
                <a:cubicBezTo>
                  <a:pt x="262" y="76"/>
                  <a:pt x="262" y="76"/>
                  <a:pt x="262" y="76"/>
                </a:cubicBezTo>
                <a:cubicBezTo>
                  <a:pt x="263" y="76"/>
                  <a:pt x="263" y="76"/>
                  <a:pt x="263" y="76"/>
                </a:cubicBezTo>
                <a:cubicBezTo>
                  <a:pt x="263" y="75"/>
                  <a:pt x="263" y="75"/>
                  <a:pt x="263" y="75"/>
                </a:cubicBezTo>
                <a:cubicBezTo>
                  <a:pt x="264" y="75"/>
                  <a:pt x="264" y="75"/>
                  <a:pt x="264" y="75"/>
                </a:cubicBezTo>
                <a:cubicBezTo>
                  <a:pt x="264" y="75"/>
                  <a:pt x="264" y="75"/>
                  <a:pt x="264" y="75"/>
                </a:cubicBezTo>
                <a:cubicBezTo>
                  <a:pt x="265" y="74"/>
                  <a:pt x="265" y="74"/>
                  <a:pt x="265" y="74"/>
                </a:cubicBezTo>
                <a:cubicBezTo>
                  <a:pt x="265" y="73"/>
                  <a:pt x="265" y="73"/>
                  <a:pt x="265" y="73"/>
                </a:cubicBezTo>
                <a:cubicBezTo>
                  <a:pt x="266" y="73"/>
                  <a:pt x="266" y="73"/>
                  <a:pt x="266" y="73"/>
                </a:cubicBezTo>
                <a:cubicBezTo>
                  <a:pt x="266" y="72"/>
                  <a:pt x="266" y="72"/>
                  <a:pt x="266" y="72"/>
                </a:cubicBezTo>
                <a:cubicBezTo>
                  <a:pt x="266" y="71"/>
                  <a:pt x="266" y="71"/>
                  <a:pt x="266" y="71"/>
                </a:cubicBezTo>
                <a:cubicBezTo>
                  <a:pt x="266" y="71"/>
                  <a:pt x="266" y="71"/>
                  <a:pt x="266" y="71"/>
                </a:cubicBezTo>
                <a:cubicBezTo>
                  <a:pt x="266" y="71"/>
                  <a:pt x="266" y="71"/>
                  <a:pt x="266" y="71"/>
                </a:cubicBezTo>
                <a:cubicBezTo>
                  <a:pt x="267" y="70"/>
                  <a:pt x="267" y="70"/>
                  <a:pt x="267" y="70"/>
                </a:cubicBezTo>
                <a:cubicBezTo>
                  <a:pt x="267" y="70"/>
                  <a:pt x="267" y="70"/>
                  <a:pt x="267" y="69"/>
                </a:cubicBezTo>
                <a:cubicBezTo>
                  <a:pt x="267" y="69"/>
                  <a:pt x="267" y="69"/>
                  <a:pt x="267" y="69"/>
                </a:cubicBezTo>
                <a:cubicBezTo>
                  <a:pt x="267" y="68"/>
                  <a:pt x="267" y="68"/>
                  <a:pt x="267" y="68"/>
                </a:cubicBezTo>
                <a:cubicBezTo>
                  <a:pt x="267" y="68"/>
                  <a:pt x="267" y="68"/>
                  <a:pt x="267" y="68"/>
                </a:cubicBezTo>
                <a:cubicBezTo>
                  <a:pt x="268" y="67"/>
                  <a:pt x="268" y="67"/>
                  <a:pt x="268" y="66"/>
                </a:cubicBezTo>
                <a:cubicBezTo>
                  <a:pt x="268" y="66"/>
                  <a:pt x="268" y="66"/>
                  <a:pt x="268" y="66"/>
                </a:cubicBezTo>
                <a:cubicBezTo>
                  <a:pt x="268" y="66"/>
                  <a:pt x="268" y="66"/>
                  <a:pt x="268" y="66"/>
                </a:cubicBezTo>
                <a:cubicBezTo>
                  <a:pt x="268" y="66"/>
                  <a:pt x="268" y="66"/>
                  <a:pt x="268" y="66"/>
                </a:cubicBezTo>
                <a:cubicBezTo>
                  <a:pt x="268" y="66"/>
                  <a:pt x="268" y="66"/>
                  <a:pt x="268" y="66"/>
                </a:cubicBezTo>
                <a:cubicBezTo>
                  <a:pt x="270" y="45"/>
                  <a:pt x="270" y="45"/>
                  <a:pt x="270" y="45"/>
                </a:cubicBezTo>
                <a:cubicBezTo>
                  <a:pt x="270" y="42"/>
                  <a:pt x="271" y="39"/>
                  <a:pt x="271" y="36"/>
                </a:cubicBezTo>
                <a:cubicBezTo>
                  <a:pt x="271" y="33"/>
                  <a:pt x="272" y="29"/>
                  <a:pt x="272" y="25"/>
                </a:cubicBezTo>
                <a:close/>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183"/>
          <p:cNvSpPr>
            <a:spLocks/>
          </p:cNvSpPr>
          <p:nvPr/>
        </p:nvSpPr>
        <p:spPr bwMode="auto">
          <a:xfrm>
            <a:off x="4089473" y="4261754"/>
            <a:ext cx="2407253" cy="2190919"/>
          </a:xfrm>
          <a:custGeom>
            <a:avLst/>
            <a:gdLst>
              <a:gd name="T0" fmla="*/ 904 w 1011"/>
              <a:gd name="T1" fmla="*/ 454 h 920"/>
              <a:gd name="T2" fmla="*/ 897 w 1011"/>
              <a:gd name="T3" fmla="*/ 447 h 920"/>
              <a:gd name="T4" fmla="*/ 887 w 1011"/>
              <a:gd name="T5" fmla="*/ 439 h 920"/>
              <a:gd name="T6" fmla="*/ 869 w 1011"/>
              <a:gd name="T7" fmla="*/ 435 h 920"/>
              <a:gd name="T8" fmla="*/ 850 w 1011"/>
              <a:gd name="T9" fmla="*/ 443 h 920"/>
              <a:gd name="T10" fmla="*/ 840 w 1011"/>
              <a:gd name="T11" fmla="*/ 452 h 920"/>
              <a:gd name="T12" fmla="*/ 832 w 1011"/>
              <a:gd name="T13" fmla="*/ 463 h 920"/>
              <a:gd name="T14" fmla="*/ 827 w 1011"/>
              <a:gd name="T15" fmla="*/ 471 h 920"/>
              <a:gd name="T16" fmla="*/ 823 w 1011"/>
              <a:gd name="T17" fmla="*/ 480 h 920"/>
              <a:gd name="T18" fmla="*/ 775 w 1011"/>
              <a:gd name="T19" fmla="*/ 535 h 920"/>
              <a:gd name="T20" fmla="*/ 719 w 1011"/>
              <a:gd name="T21" fmla="*/ 553 h 920"/>
              <a:gd name="T22" fmla="*/ 683 w 1011"/>
              <a:gd name="T23" fmla="*/ 554 h 920"/>
              <a:gd name="T24" fmla="*/ 644 w 1011"/>
              <a:gd name="T25" fmla="*/ 547 h 920"/>
              <a:gd name="T26" fmla="*/ 610 w 1011"/>
              <a:gd name="T27" fmla="*/ 533 h 920"/>
              <a:gd name="T28" fmla="*/ 590 w 1011"/>
              <a:gd name="T29" fmla="*/ 519 h 920"/>
              <a:gd name="T30" fmla="*/ 628 w 1011"/>
              <a:gd name="T31" fmla="*/ 350 h 920"/>
              <a:gd name="T32" fmla="*/ 818 w 1011"/>
              <a:gd name="T33" fmla="*/ 349 h 920"/>
              <a:gd name="T34" fmla="*/ 728 w 1011"/>
              <a:gd name="T35" fmla="*/ 180 h 920"/>
              <a:gd name="T36" fmla="*/ 720 w 1011"/>
              <a:gd name="T37" fmla="*/ 171 h 920"/>
              <a:gd name="T38" fmla="*/ 711 w 1011"/>
              <a:gd name="T39" fmla="*/ 164 h 920"/>
              <a:gd name="T40" fmla="*/ 700 w 1011"/>
              <a:gd name="T41" fmla="*/ 156 h 920"/>
              <a:gd name="T42" fmla="*/ 688 w 1011"/>
              <a:gd name="T43" fmla="*/ 150 h 920"/>
              <a:gd name="T44" fmla="*/ 675 w 1011"/>
              <a:gd name="T45" fmla="*/ 144 h 920"/>
              <a:gd name="T46" fmla="*/ 653 w 1011"/>
              <a:gd name="T47" fmla="*/ 139 h 920"/>
              <a:gd name="T48" fmla="*/ 620 w 1011"/>
              <a:gd name="T49" fmla="*/ 137 h 920"/>
              <a:gd name="T50" fmla="*/ 607 w 1011"/>
              <a:gd name="T51" fmla="*/ 138 h 920"/>
              <a:gd name="T52" fmla="*/ 595 w 1011"/>
              <a:gd name="T53" fmla="*/ 141 h 920"/>
              <a:gd name="T54" fmla="*/ 427 w 1011"/>
              <a:gd name="T55" fmla="*/ 197 h 920"/>
              <a:gd name="T56" fmla="*/ 409 w 1011"/>
              <a:gd name="T57" fmla="*/ 201 h 920"/>
              <a:gd name="T58" fmla="*/ 371 w 1011"/>
              <a:gd name="T59" fmla="*/ 195 h 920"/>
              <a:gd name="T60" fmla="*/ 365 w 1011"/>
              <a:gd name="T61" fmla="*/ 182 h 920"/>
              <a:gd name="T62" fmla="*/ 365 w 1011"/>
              <a:gd name="T63" fmla="*/ 171 h 920"/>
              <a:gd name="T64" fmla="*/ 371 w 1011"/>
              <a:gd name="T65" fmla="*/ 148 h 920"/>
              <a:gd name="T66" fmla="*/ 371 w 1011"/>
              <a:gd name="T67" fmla="*/ 59 h 920"/>
              <a:gd name="T68" fmla="*/ 363 w 1011"/>
              <a:gd name="T69" fmla="*/ 48 h 920"/>
              <a:gd name="T70" fmla="*/ 356 w 1011"/>
              <a:gd name="T71" fmla="*/ 41 h 920"/>
              <a:gd name="T72" fmla="*/ 345 w 1011"/>
              <a:gd name="T73" fmla="*/ 31 h 920"/>
              <a:gd name="T74" fmla="*/ 324 w 1011"/>
              <a:gd name="T75" fmla="*/ 18 h 920"/>
              <a:gd name="T76" fmla="*/ 309 w 1011"/>
              <a:gd name="T77" fmla="*/ 11 h 920"/>
              <a:gd name="T78" fmla="*/ 292 w 1011"/>
              <a:gd name="T79" fmla="*/ 6 h 920"/>
              <a:gd name="T80" fmla="*/ 239 w 1011"/>
              <a:gd name="T81" fmla="*/ 1 h 920"/>
              <a:gd name="T82" fmla="*/ 222 w 1011"/>
              <a:gd name="T83" fmla="*/ 2 h 920"/>
              <a:gd name="T84" fmla="*/ 208 w 1011"/>
              <a:gd name="T85" fmla="*/ 5 h 920"/>
              <a:gd name="T86" fmla="*/ 126 w 1011"/>
              <a:gd name="T87" fmla="*/ 63 h 920"/>
              <a:gd name="T88" fmla="*/ 186 w 1011"/>
              <a:gd name="T89" fmla="*/ 186 h 920"/>
              <a:gd name="T90" fmla="*/ 247 w 1011"/>
              <a:gd name="T91" fmla="*/ 256 h 920"/>
              <a:gd name="T92" fmla="*/ 9 w 1011"/>
              <a:gd name="T93" fmla="*/ 431 h 920"/>
              <a:gd name="T94" fmla="*/ 255 w 1011"/>
              <a:gd name="T95" fmla="*/ 870 h 920"/>
              <a:gd name="T96" fmla="*/ 262 w 1011"/>
              <a:gd name="T97" fmla="*/ 880 h 920"/>
              <a:gd name="T98" fmla="*/ 271 w 1011"/>
              <a:gd name="T99" fmla="*/ 889 h 920"/>
              <a:gd name="T100" fmla="*/ 289 w 1011"/>
              <a:gd name="T101" fmla="*/ 902 h 920"/>
              <a:gd name="T102" fmla="*/ 329 w 1011"/>
              <a:gd name="T103" fmla="*/ 917 h 920"/>
              <a:gd name="T104" fmla="*/ 344 w 1011"/>
              <a:gd name="T105" fmla="*/ 920 h 920"/>
              <a:gd name="T106" fmla="*/ 361 w 1011"/>
              <a:gd name="T107" fmla="*/ 920 h 920"/>
              <a:gd name="T108" fmla="*/ 376 w 1011"/>
              <a:gd name="T109" fmla="*/ 919 h 920"/>
              <a:gd name="T110" fmla="*/ 390 w 1011"/>
              <a:gd name="T111" fmla="*/ 917 h 920"/>
              <a:gd name="T112" fmla="*/ 404 w 1011"/>
              <a:gd name="T113" fmla="*/ 913 h 920"/>
              <a:gd name="T114" fmla="*/ 984 w 1011"/>
              <a:gd name="T115" fmla="*/ 69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1" h="920">
                <a:moveTo>
                  <a:pt x="1010" y="630"/>
                </a:moveTo>
                <a:cubicBezTo>
                  <a:pt x="1008" y="618"/>
                  <a:pt x="1004" y="607"/>
                  <a:pt x="997" y="595"/>
                </a:cubicBezTo>
                <a:cubicBezTo>
                  <a:pt x="914" y="468"/>
                  <a:pt x="914" y="468"/>
                  <a:pt x="914" y="468"/>
                </a:cubicBezTo>
                <a:cubicBezTo>
                  <a:pt x="914" y="467"/>
                  <a:pt x="914" y="467"/>
                  <a:pt x="913" y="466"/>
                </a:cubicBezTo>
                <a:cubicBezTo>
                  <a:pt x="913" y="466"/>
                  <a:pt x="912" y="465"/>
                  <a:pt x="912" y="464"/>
                </a:cubicBezTo>
                <a:cubicBezTo>
                  <a:pt x="911" y="463"/>
                  <a:pt x="910" y="462"/>
                  <a:pt x="909" y="460"/>
                </a:cubicBezTo>
                <a:cubicBezTo>
                  <a:pt x="908" y="459"/>
                  <a:pt x="906" y="457"/>
                  <a:pt x="905" y="455"/>
                </a:cubicBezTo>
                <a:cubicBezTo>
                  <a:pt x="904" y="454"/>
                  <a:pt x="904" y="454"/>
                  <a:pt x="904" y="454"/>
                </a:cubicBezTo>
                <a:cubicBezTo>
                  <a:pt x="904" y="454"/>
                  <a:pt x="904" y="454"/>
                  <a:pt x="904" y="454"/>
                </a:cubicBezTo>
                <a:cubicBezTo>
                  <a:pt x="903" y="453"/>
                  <a:pt x="903" y="453"/>
                  <a:pt x="903" y="453"/>
                </a:cubicBezTo>
                <a:cubicBezTo>
                  <a:pt x="903" y="453"/>
                  <a:pt x="903" y="453"/>
                  <a:pt x="903" y="453"/>
                </a:cubicBezTo>
                <a:cubicBezTo>
                  <a:pt x="902" y="452"/>
                  <a:pt x="902" y="452"/>
                  <a:pt x="902" y="452"/>
                </a:cubicBezTo>
                <a:cubicBezTo>
                  <a:pt x="902" y="451"/>
                  <a:pt x="902" y="451"/>
                  <a:pt x="902" y="451"/>
                </a:cubicBezTo>
                <a:cubicBezTo>
                  <a:pt x="901" y="451"/>
                  <a:pt x="901" y="451"/>
                  <a:pt x="901" y="450"/>
                </a:cubicBezTo>
                <a:cubicBezTo>
                  <a:pt x="900" y="450"/>
                  <a:pt x="900" y="449"/>
                  <a:pt x="899" y="449"/>
                </a:cubicBezTo>
                <a:cubicBezTo>
                  <a:pt x="899" y="448"/>
                  <a:pt x="899" y="448"/>
                  <a:pt x="899" y="448"/>
                </a:cubicBezTo>
                <a:cubicBezTo>
                  <a:pt x="898" y="448"/>
                  <a:pt x="898" y="448"/>
                  <a:pt x="898" y="448"/>
                </a:cubicBezTo>
                <a:cubicBezTo>
                  <a:pt x="897" y="447"/>
                  <a:pt x="897" y="447"/>
                  <a:pt x="897" y="447"/>
                </a:cubicBezTo>
                <a:cubicBezTo>
                  <a:pt x="897" y="447"/>
                  <a:pt x="897" y="446"/>
                  <a:pt x="896" y="446"/>
                </a:cubicBezTo>
                <a:cubicBezTo>
                  <a:pt x="896" y="446"/>
                  <a:pt x="895" y="445"/>
                  <a:pt x="895" y="445"/>
                </a:cubicBezTo>
                <a:cubicBezTo>
                  <a:pt x="895" y="445"/>
                  <a:pt x="894" y="444"/>
                  <a:pt x="894" y="444"/>
                </a:cubicBezTo>
                <a:cubicBezTo>
                  <a:pt x="894" y="444"/>
                  <a:pt x="893" y="443"/>
                  <a:pt x="893" y="443"/>
                </a:cubicBezTo>
                <a:cubicBezTo>
                  <a:pt x="892" y="443"/>
                  <a:pt x="892" y="443"/>
                  <a:pt x="892" y="442"/>
                </a:cubicBezTo>
                <a:cubicBezTo>
                  <a:pt x="891" y="442"/>
                  <a:pt x="891" y="442"/>
                  <a:pt x="890" y="441"/>
                </a:cubicBezTo>
                <a:cubicBezTo>
                  <a:pt x="890" y="441"/>
                  <a:pt x="890" y="441"/>
                  <a:pt x="889" y="441"/>
                </a:cubicBezTo>
                <a:cubicBezTo>
                  <a:pt x="889" y="441"/>
                  <a:pt x="889" y="440"/>
                  <a:pt x="888" y="440"/>
                </a:cubicBezTo>
                <a:cubicBezTo>
                  <a:pt x="888" y="440"/>
                  <a:pt x="888" y="440"/>
                  <a:pt x="887" y="439"/>
                </a:cubicBezTo>
                <a:cubicBezTo>
                  <a:pt x="886" y="439"/>
                  <a:pt x="886" y="439"/>
                  <a:pt x="885" y="438"/>
                </a:cubicBezTo>
                <a:cubicBezTo>
                  <a:pt x="884" y="438"/>
                  <a:pt x="883" y="438"/>
                  <a:pt x="883" y="437"/>
                </a:cubicBezTo>
                <a:cubicBezTo>
                  <a:pt x="882" y="437"/>
                  <a:pt x="880" y="437"/>
                  <a:pt x="879" y="436"/>
                </a:cubicBezTo>
                <a:cubicBezTo>
                  <a:pt x="878" y="436"/>
                  <a:pt x="876" y="436"/>
                  <a:pt x="874" y="435"/>
                </a:cubicBezTo>
                <a:cubicBezTo>
                  <a:pt x="873" y="435"/>
                  <a:pt x="873" y="435"/>
                  <a:pt x="873" y="435"/>
                </a:cubicBezTo>
                <a:cubicBezTo>
                  <a:pt x="872" y="435"/>
                  <a:pt x="872" y="435"/>
                  <a:pt x="872" y="435"/>
                </a:cubicBezTo>
                <a:cubicBezTo>
                  <a:pt x="871" y="435"/>
                  <a:pt x="871" y="435"/>
                  <a:pt x="871" y="435"/>
                </a:cubicBezTo>
                <a:cubicBezTo>
                  <a:pt x="871" y="435"/>
                  <a:pt x="871" y="435"/>
                  <a:pt x="870" y="435"/>
                </a:cubicBezTo>
                <a:cubicBezTo>
                  <a:pt x="870" y="435"/>
                  <a:pt x="870" y="435"/>
                  <a:pt x="869" y="435"/>
                </a:cubicBezTo>
                <a:cubicBezTo>
                  <a:pt x="869" y="435"/>
                  <a:pt x="868" y="435"/>
                  <a:pt x="867" y="436"/>
                </a:cubicBezTo>
                <a:cubicBezTo>
                  <a:pt x="866" y="436"/>
                  <a:pt x="865" y="436"/>
                  <a:pt x="863" y="437"/>
                </a:cubicBezTo>
                <a:cubicBezTo>
                  <a:pt x="862" y="437"/>
                  <a:pt x="859" y="438"/>
                  <a:pt x="857" y="439"/>
                </a:cubicBezTo>
                <a:cubicBezTo>
                  <a:pt x="856" y="439"/>
                  <a:pt x="856" y="439"/>
                  <a:pt x="856" y="439"/>
                </a:cubicBezTo>
                <a:cubicBezTo>
                  <a:pt x="855" y="439"/>
                  <a:pt x="855" y="440"/>
                  <a:pt x="855" y="440"/>
                </a:cubicBezTo>
                <a:cubicBezTo>
                  <a:pt x="854" y="440"/>
                  <a:pt x="854" y="441"/>
                  <a:pt x="853" y="441"/>
                </a:cubicBezTo>
                <a:cubicBezTo>
                  <a:pt x="853" y="441"/>
                  <a:pt x="852" y="442"/>
                  <a:pt x="851" y="442"/>
                </a:cubicBezTo>
                <a:cubicBezTo>
                  <a:pt x="850" y="443"/>
                  <a:pt x="850" y="443"/>
                  <a:pt x="850" y="443"/>
                </a:cubicBezTo>
                <a:cubicBezTo>
                  <a:pt x="850" y="443"/>
                  <a:pt x="850" y="443"/>
                  <a:pt x="850" y="443"/>
                </a:cubicBezTo>
                <a:cubicBezTo>
                  <a:pt x="849" y="444"/>
                  <a:pt x="849" y="444"/>
                  <a:pt x="848" y="445"/>
                </a:cubicBezTo>
                <a:cubicBezTo>
                  <a:pt x="848" y="445"/>
                  <a:pt x="847" y="446"/>
                  <a:pt x="846" y="446"/>
                </a:cubicBezTo>
                <a:cubicBezTo>
                  <a:pt x="845" y="447"/>
                  <a:pt x="845" y="447"/>
                  <a:pt x="845" y="447"/>
                </a:cubicBezTo>
                <a:cubicBezTo>
                  <a:pt x="845" y="448"/>
                  <a:pt x="845" y="448"/>
                  <a:pt x="845" y="448"/>
                </a:cubicBezTo>
                <a:cubicBezTo>
                  <a:pt x="844" y="449"/>
                  <a:pt x="844" y="449"/>
                  <a:pt x="844" y="449"/>
                </a:cubicBezTo>
                <a:cubicBezTo>
                  <a:pt x="843" y="449"/>
                  <a:pt x="843" y="449"/>
                  <a:pt x="842" y="450"/>
                </a:cubicBezTo>
                <a:cubicBezTo>
                  <a:pt x="842" y="451"/>
                  <a:pt x="842" y="451"/>
                  <a:pt x="842" y="451"/>
                </a:cubicBezTo>
                <a:cubicBezTo>
                  <a:pt x="841" y="451"/>
                  <a:pt x="841" y="451"/>
                  <a:pt x="841" y="451"/>
                </a:cubicBezTo>
                <a:cubicBezTo>
                  <a:pt x="840" y="452"/>
                  <a:pt x="840" y="452"/>
                  <a:pt x="840" y="452"/>
                </a:cubicBezTo>
                <a:cubicBezTo>
                  <a:pt x="840" y="453"/>
                  <a:pt x="840" y="453"/>
                  <a:pt x="839" y="453"/>
                </a:cubicBezTo>
                <a:cubicBezTo>
                  <a:pt x="839" y="454"/>
                  <a:pt x="839" y="454"/>
                  <a:pt x="838" y="455"/>
                </a:cubicBezTo>
                <a:cubicBezTo>
                  <a:pt x="838" y="455"/>
                  <a:pt x="837" y="456"/>
                  <a:pt x="837" y="456"/>
                </a:cubicBezTo>
                <a:cubicBezTo>
                  <a:pt x="837" y="457"/>
                  <a:pt x="836" y="457"/>
                  <a:pt x="836" y="458"/>
                </a:cubicBezTo>
                <a:cubicBezTo>
                  <a:pt x="836" y="458"/>
                  <a:pt x="835" y="459"/>
                  <a:pt x="835" y="459"/>
                </a:cubicBezTo>
                <a:cubicBezTo>
                  <a:pt x="834" y="460"/>
                  <a:pt x="834" y="460"/>
                  <a:pt x="834" y="460"/>
                </a:cubicBezTo>
                <a:cubicBezTo>
                  <a:pt x="834" y="461"/>
                  <a:pt x="834" y="461"/>
                  <a:pt x="834" y="461"/>
                </a:cubicBezTo>
                <a:cubicBezTo>
                  <a:pt x="833" y="462"/>
                  <a:pt x="833" y="462"/>
                  <a:pt x="833" y="462"/>
                </a:cubicBezTo>
                <a:cubicBezTo>
                  <a:pt x="832" y="463"/>
                  <a:pt x="832" y="463"/>
                  <a:pt x="832" y="463"/>
                </a:cubicBezTo>
                <a:cubicBezTo>
                  <a:pt x="832" y="463"/>
                  <a:pt x="832" y="463"/>
                  <a:pt x="832" y="463"/>
                </a:cubicBezTo>
                <a:cubicBezTo>
                  <a:pt x="831" y="464"/>
                  <a:pt x="831" y="464"/>
                  <a:pt x="831" y="464"/>
                </a:cubicBezTo>
                <a:cubicBezTo>
                  <a:pt x="831" y="465"/>
                  <a:pt x="831" y="465"/>
                  <a:pt x="831" y="465"/>
                </a:cubicBezTo>
                <a:cubicBezTo>
                  <a:pt x="830" y="466"/>
                  <a:pt x="830" y="466"/>
                  <a:pt x="830" y="466"/>
                </a:cubicBezTo>
                <a:cubicBezTo>
                  <a:pt x="830" y="467"/>
                  <a:pt x="830" y="467"/>
                  <a:pt x="830" y="467"/>
                </a:cubicBezTo>
                <a:cubicBezTo>
                  <a:pt x="829" y="468"/>
                  <a:pt x="829" y="468"/>
                  <a:pt x="829" y="468"/>
                </a:cubicBezTo>
                <a:cubicBezTo>
                  <a:pt x="829" y="468"/>
                  <a:pt x="829" y="468"/>
                  <a:pt x="829" y="469"/>
                </a:cubicBezTo>
                <a:cubicBezTo>
                  <a:pt x="828" y="469"/>
                  <a:pt x="828" y="469"/>
                  <a:pt x="828" y="470"/>
                </a:cubicBezTo>
                <a:cubicBezTo>
                  <a:pt x="827" y="471"/>
                  <a:pt x="827" y="471"/>
                  <a:pt x="827" y="471"/>
                </a:cubicBezTo>
                <a:cubicBezTo>
                  <a:pt x="827" y="472"/>
                  <a:pt x="827" y="472"/>
                  <a:pt x="827" y="472"/>
                </a:cubicBezTo>
                <a:cubicBezTo>
                  <a:pt x="827" y="472"/>
                  <a:pt x="826" y="473"/>
                  <a:pt x="826" y="473"/>
                </a:cubicBezTo>
                <a:cubicBezTo>
                  <a:pt x="826" y="473"/>
                  <a:pt x="826" y="474"/>
                  <a:pt x="825" y="474"/>
                </a:cubicBezTo>
                <a:cubicBezTo>
                  <a:pt x="825" y="475"/>
                  <a:pt x="825" y="475"/>
                  <a:pt x="825" y="475"/>
                </a:cubicBezTo>
                <a:cubicBezTo>
                  <a:pt x="824" y="476"/>
                  <a:pt x="824" y="476"/>
                  <a:pt x="824" y="476"/>
                </a:cubicBezTo>
                <a:cubicBezTo>
                  <a:pt x="824" y="476"/>
                  <a:pt x="824" y="477"/>
                  <a:pt x="824" y="477"/>
                </a:cubicBezTo>
                <a:cubicBezTo>
                  <a:pt x="824" y="477"/>
                  <a:pt x="824" y="478"/>
                  <a:pt x="823" y="478"/>
                </a:cubicBezTo>
                <a:cubicBezTo>
                  <a:pt x="823" y="479"/>
                  <a:pt x="823" y="479"/>
                  <a:pt x="823" y="479"/>
                </a:cubicBezTo>
                <a:cubicBezTo>
                  <a:pt x="823" y="480"/>
                  <a:pt x="823" y="480"/>
                  <a:pt x="823" y="480"/>
                </a:cubicBezTo>
                <a:cubicBezTo>
                  <a:pt x="822" y="481"/>
                  <a:pt x="822" y="481"/>
                  <a:pt x="822" y="481"/>
                </a:cubicBezTo>
                <a:cubicBezTo>
                  <a:pt x="822" y="481"/>
                  <a:pt x="822" y="482"/>
                  <a:pt x="822" y="482"/>
                </a:cubicBezTo>
                <a:cubicBezTo>
                  <a:pt x="821" y="483"/>
                  <a:pt x="821" y="483"/>
                  <a:pt x="821" y="483"/>
                </a:cubicBezTo>
                <a:cubicBezTo>
                  <a:pt x="821" y="484"/>
                  <a:pt x="821" y="484"/>
                  <a:pt x="821" y="484"/>
                </a:cubicBezTo>
                <a:cubicBezTo>
                  <a:pt x="820" y="485"/>
                  <a:pt x="820" y="485"/>
                  <a:pt x="820" y="485"/>
                </a:cubicBezTo>
                <a:cubicBezTo>
                  <a:pt x="820" y="485"/>
                  <a:pt x="820" y="485"/>
                  <a:pt x="820" y="485"/>
                </a:cubicBezTo>
                <a:cubicBezTo>
                  <a:pt x="817" y="492"/>
                  <a:pt x="814" y="498"/>
                  <a:pt x="809" y="504"/>
                </a:cubicBezTo>
                <a:cubicBezTo>
                  <a:pt x="805" y="510"/>
                  <a:pt x="800" y="515"/>
                  <a:pt x="794" y="521"/>
                </a:cubicBezTo>
                <a:cubicBezTo>
                  <a:pt x="788" y="526"/>
                  <a:pt x="782" y="530"/>
                  <a:pt x="775" y="535"/>
                </a:cubicBezTo>
                <a:cubicBezTo>
                  <a:pt x="767" y="539"/>
                  <a:pt x="759" y="543"/>
                  <a:pt x="751" y="546"/>
                </a:cubicBezTo>
                <a:cubicBezTo>
                  <a:pt x="750" y="546"/>
                  <a:pt x="750" y="546"/>
                  <a:pt x="749" y="546"/>
                </a:cubicBezTo>
                <a:cubicBezTo>
                  <a:pt x="749" y="546"/>
                  <a:pt x="748" y="546"/>
                  <a:pt x="747" y="547"/>
                </a:cubicBezTo>
                <a:cubicBezTo>
                  <a:pt x="747" y="547"/>
                  <a:pt x="746" y="547"/>
                  <a:pt x="745" y="547"/>
                </a:cubicBezTo>
                <a:cubicBezTo>
                  <a:pt x="744" y="548"/>
                  <a:pt x="743" y="548"/>
                  <a:pt x="742" y="548"/>
                </a:cubicBezTo>
                <a:cubicBezTo>
                  <a:pt x="742" y="548"/>
                  <a:pt x="741" y="549"/>
                  <a:pt x="741" y="549"/>
                </a:cubicBezTo>
                <a:cubicBezTo>
                  <a:pt x="740" y="549"/>
                  <a:pt x="739" y="549"/>
                  <a:pt x="738" y="549"/>
                </a:cubicBezTo>
                <a:cubicBezTo>
                  <a:pt x="736" y="550"/>
                  <a:pt x="734" y="550"/>
                  <a:pt x="731" y="551"/>
                </a:cubicBezTo>
                <a:cubicBezTo>
                  <a:pt x="728" y="551"/>
                  <a:pt x="724" y="552"/>
                  <a:pt x="719" y="553"/>
                </a:cubicBezTo>
                <a:cubicBezTo>
                  <a:pt x="719" y="553"/>
                  <a:pt x="718" y="553"/>
                  <a:pt x="718" y="553"/>
                </a:cubicBezTo>
                <a:cubicBezTo>
                  <a:pt x="717" y="553"/>
                  <a:pt x="717" y="553"/>
                  <a:pt x="715" y="554"/>
                </a:cubicBezTo>
                <a:cubicBezTo>
                  <a:pt x="714" y="554"/>
                  <a:pt x="713" y="554"/>
                  <a:pt x="711" y="554"/>
                </a:cubicBezTo>
                <a:cubicBezTo>
                  <a:pt x="708" y="554"/>
                  <a:pt x="706" y="554"/>
                  <a:pt x="702" y="555"/>
                </a:cubicBezTo>
                <a:cubicBezTo>
                  <a:pt x="701" y="555"/>
                  <a:pt x="701" y="555"/>
                  <a:pt x="700" y="555"/>
                </a:cubicBezTo>
                <a:cubicBezTo>
                  <a:pt x="699" y="555"/>
                  <a:pt x="699" y="555"/>
                  <a:pt x="698" y="555"/>
                </a:cubicBezTo>
                <a:cubicBezTo>
                  <a:pt x="698" y="555"/>
                  <a:pt x="697" y="555"/>
                  <a:pt x="696" y="555"/>
                </a:cubicBezTo>
                <a:cubicBezTo>
                  <a:pt x="695" y="555"/>
                  <a:pt x="695" y="555"/>
                  <a:pt x="694" y="555"/>
                </a:cubicBezTo>
                <a:cubicBezTo>
                  <a:pt x="690" y="555"/>
                  <a:pt x="687" y="555"/>
                  <a:pt x="683" y="554"/>
                </a:cubicBezTo>
                <a:cubicBezTo>
                  <a:pt x="680" y="554"/>
                  <a:pt x="676" y="554"/>
                  <a:pt x="673" y="553"/>
                </a:cubicBezTo>
                <a:cubicBezTo>
                  <a:pt x="669" y="553"/>
                  <a:pt x="666" y="552"/>
                  <a:pt x="662" y="552"/>
                </a:cubicBezTo>
                <a:cubicBezTo>
                  <a:pt x="659" y="551"/>
                  <a:pt x="655" y="550"/>
                  <a:pt x="651" y="549"/>
                </a:cubicBezTo>
                <a:cubicBezTo>
                  <a:pt x="651" y="549"/>
                  <a:pt x="651" y="549"/>
                  <a:pt x="650" y="549"/>
                </a:cubicBezTo>
                <a:cubicBezTo>
                  <a:pt x="650" y="549"/>
                  <a:pt x="649" y="549"/>
                  <a:pt x="649" y="549"/>
                </a:cubicBezTo>
                <a:cubicBezTo>
                  <a:pt x="648" y="548"/>
                  <a:pt x="648" y="548"/>
                  <a:pt x="647" y="548"/>
                </a:cubicBezTo>
                <a:cubicBezTo>
                  <a:pt x="647" y="548"/>
                  <a:pt x="646" y="548"/>
                  <a:pt x="646" y="548"/>
                </a:cubicBezTo>
                <a:cubicBezTo>
                  <a:pt x="645" y="548"/>
                  <a:pt x="645" y="548"/>
                  <a:pt x="645" y="548"/>
                </a:cubicBezTo>
                <a:cubicBezTo>
                  <a:pt x="644" y="547"/>
                  <a:pt x="644" y="547"/>
                  <a:pt x="644" y="547"/>
                </a:cubicBezTo>
                <a:cubicBezTo>
                  <a:pt x="643" y="547"/>
                  <a:pt x="643" y="547"/>
                  <a:pt x="643" y="547"/>
                </a:cubicBezTo>
                <a:cubicBezTo>
                  <a:pt x="643" y="547"/>
                  <a:pt x="643" y="547"/>
                  <a:pt x="643" y="547"/>
                </a:cubicBezTo>
                <a:cubicBezTo>
                  <a:pt x="642" y="547"/>
                  <a:pt x="642" y="546"/>
                  <a:pt x="641" y="546"/>
                </a:cubicBezTo>
                <a:cubicBezTo>
                  <a:pt x="641" y="546"/>
                  <a:pt x="640" y="546"/>
                  <a:pt x="640" y="546"/>
                </a:cubicBezTo>
                <a:cubicBezTo>
                  <a:pt x="639" y="546"/>
                  <a:pt x="638" y="545"/>
                  <a:pt x="638" y="545"/>
                </a:cubicBezTo>
                <a:cubicBezTo>
                  <a:pt x="637" y="545"/>
                  <a:pt x="636" y="545"/>
                  <a:pt x="635" y="544"/>
                </a:cubicBezTo>
                <a:cubicBezTo>
                  <a:pt x="632" y="543"/>
                  <a:pt x="630" y="542"/>
                  <a:pt x="627" y="541"/>
                </a:cubicBezTo>
                <a:cubicBezTo>
                  <a:pt x="624" y="540"/>
                  <a:pt x="621" y="538"/>
                  <a:pt x="618" y="537"/>
                </a:cubicBezTo>
                <a:cubicBezTo>
                  <a:pt x="616" y="536"/>
                  <a:pt x="613" y="534"/>
                  <a:pt x="610" y="533"/>
                </a:cubicBezTo>
                <a:cubicBezTo>
                  <a:pt x="608" y="531"/>
                  <a:pt x="605" y="530"/>
                  <a:pt x="603" y="528"/>
                </a:cubicBezTo>
                <a:cubicBezTo>
                  <a:pt x="602" y="528"/>
                  <a:pt x="602" y="527"/>
                  <a:pt x="601" y="527"/>
                </a:cubicBezTo>
                <a:cubicBezTo>
                  <a:pt x="601" y="527"/>
                  <a:pt x="600" y="526"/>
                  <a:pt x="600" y="526"/>
                </a:cubicBezTo>
                <a:cubicBezTo>
                  <a:pt x="599" y="526"/>
                  <a:pt x="599" y="525"/>
                  <a:pt x="598" y="525"/>
                </a:cubicBezTo>
                <a:cubicBezTo>
                  <a:pt x="598" y="525"/>
                  <a:pt x="597" y="524"/>
                  <a:pt x="597" y="524"/>
                </a:cubicBezTo>
                <a:cubicBezTo>
                  <a:pt x="596" y="523"/>
                  <a:pt x="596" y="523"/>
                  <a:pt x="595" y="523"/>
                </a:cubicBezTo>
                <a:cubicBezTo>
                  <a:pt x="595" y="522"/>
                  <a:pt x="594" y="522"/>
                  <a:pt x="593" y="521"/>
                </a:cubicBezTo>
                <a:cubicBezTo>
                  <a:pt x="593" y="521"/>
                  <a:pt x="592" y="521"/>
                  <a:pt x="592" y="520"/>
                </a:cubicBezTo>
                <a:cubicBezTo>
                  <a:pt x="591" y="520"/>
                  <a:pt x="591" y="519"/>
                  <a:pt x="590" y="519"/>
                </a:cubicBezTo>
                <a:cubicBezTo>
                  <a:pt x="590" y="519"/>
                  <a:pt x="590" y="518"/>
                  <a:pt x="589" y="518"/>
                </a:cubicBezTo>
                <a:cubicBezTo>
                  <a:pt x="589" y="517"/>
                  <a:pt x="588" y="517"/>
                  <a:pt x="587" y="516"/>
                </a:cubicBezTo>
                <a:cubicBezTo>
                  <a:pt x="586" y="515"/>
                  <a:pt x="584" y="513"/>
                  <a:pt x="582" y="511"/>
                </a:cubicBezTo>
                <a:cubicBezTo>
                  <a:pt x="580" y="509"/>
                  <a:pt x="578" y="507"/>
                  <a:pt x="574" y="503"/>
                </a:cubicBezTo>
                <a:cubicBezTo>
                  <a:pt x="558" y="476"/>
                  <a:pt x="558" y="476"/>
                  <a:pt x="558" y="476"/>
                </a:cubicBezTo>
                <a:cubicBezTo>
                  <a:pt x="552" y="463"/>
                  <a:pt x="550" y="450"/>
                  <a:pt x="551" y="438"/>
                </a:cubicBezTo>
                <a:cubicBezTo>
                  <a:pt x="552" y="425"/>
                  <a:pt x="556" y="413"/>
                  <a:pt x="562" y="401"/>
                </a:cubicBezTo>
                <a:cubicBezTo>
                  <a:pt x="568" y="390"/>
                  <a:pt x="577" y="380"/>
                  <a:pt x="588" y="371"/>
                </a:cubicBezTo>
                <a:cubicBezTo>
                  <a:pt x="599" y="362"/>
                  <a:pt x="613" y="355"/>
                  <a:pt x="628" y="350"/>
                </a:cubicBezTo>
                <a:cubicBezTo>
                  <a:pt x="637" y="347"/>
                  <a:pt x="645" y="344"/>
                  <a:pt x="654" y="343"/>
                </a:cubicBezTo>
                <a:cubicBezTo>
                  <a:pt x="663" y="342"/>
                  <a:pt x="672" y="341"/>
                  <a:pt x="681" y="341"/>
                </a:cubicBezTo>
                <a:cubicBezTo>
                  <a:pt x="689" y="341"/>
                  <a:pt x="698" y="341"/>
                  <a:pt x="707" y="342"/>
                </a:cubicBezTo>
                <a:cubicBezTo>
                  <a:pt x="716" y="344"/>
                  <a:pt x="724" y="346"/>
                  <a:pt x="733" y="348"/>
                </a:cubicBezTo>
                <a:cubicBezTo>
                  <a:pt x="738" y="350"/>
                  <a:pt x="744" y="351"/>
                  <a:pt x="751" y="353"/>
                </a:cubicBezTo>
                <a:cubicBezTo>
                  <a:pt x="757" y="354"/>
                  <a:pt x="764" y="355"/>
                  <a:pt x="771" y="356"/>
                </a:cubicBezTo>
                <a:cubicBezTo>
                  <a:pt x="778" y="357"/>
                  <a:pt x="785" y="358"/>
                  <a:pt x="792" y="358"/>
                </a:cubicBezTo>
                <a:cubicBezTo>
                  <a:pt x="798" y="357"/>
                  <a:pt x="804" y="357"/>
                  <a:pt x="809" y="355"/>
                </a:cubicBezTo>
                <a:cubicBezTo>
                  <a:pt x="812" y="354"/>
                  <a:pt x="816" y="352"/>
                  <a:pt x="818" y="349"/>
                </a:cubicBezTo>
                <a:cubicBezTo>
                  <a:pt x="820" y="347"/>
                  <a:pt x="822" y="344"/>
                  <a:pt x="822" y="340"/>
                </a:cubicBezTo>
                <a:cubicBezTo>
                  <a:pt x="822" y="336"/>
                  <a:pt x="822" y="331"/>
                  <a:pt x="820" y="326"/>
                </a:cubicBezTo>
                <a:cubicBezTo>
                  <a:pt x="818" y="320"/>
                  <a:pt x="815" y="314"/>
                  <a:pt x="810" y="306"/>
                </a:cubicBezTo>
                <a:cubicBezTo>
                  <a:pt x="732" y="186"/>
                  <a:pt x="732" y="186"/>
                  <a:pt x="732" y="186"/>
                </a:cubicBezTo>
                <a:cubicBezTo>
                  <a:pt x="731" y="185"/>
                  <a:pt x="731" y="185"/>
                  <a:pt x="731" y="185"/>
                </a:cubicBezTo>
                <a:cubicBezTo>
                  <a:pt x="731" y="184"/>
                  <a:pt x="731" y="184"/>
                  <a:pt x="730" y="184"/>
                </a:cubicBezTo>
                <a:cubicBezTo>
                  <a:pt x="730" y="183"/>
                  <a:pt x="730" y="183"/>
                  <a:pt x="729" y="182"/>
                </a:cubicBezTo>
                <a:cubicBezTo>
                  <a:pt x="729" y="182"/>
                  <a:pt x="729" y="181"/>
                  <a:pt x="728" y="181"/>
                </a:cubicBezTo>
                <a:cubicBezTo>
                  <a:pt x="728" y="180"/>
                  <a:pt x="728" y="180"/>
                  <a:pt x="728" y="180"/>
                </a:cubicBezTo>
                <a:cubicBezTo>
                  <a:pt x="727" y="179"/>
                  <a:pt x="727" y="179"/>
                  <a:pt x="727" y="179"/>
                </a:cubicBezTo>
                <a:cubicBezTo>
                  <a:pt x="727" y="179"/>
                  <a:pt x="726" y="178"/>
                  <a:pt x="726" y="178"/>
                </a:cubicBezTo>
                <a:cubicBezTo>
                  <a:pt x="726" y="178"/>
                  <a:pt x="725" y="177"/>
                  <a:pt x="725" y="177"/>
                </a:cubicBezTo>
                <a:cubicBezTo>
                  <a:pt x="724" y="176"/>
                  <a:pt x="724" y="176"/>
                  <a:pt x="724" y="176"/>
                </a:cubicBezTo>
                <a:cubicBezTo>
                  <a:pt x="724" y="175"/>
                  <a:pt x="724" y="175"/>
                  <a:pt x="724" y="175"/>
                </a:cubicBezTo>
                <a:cubicBezTo>
                  <a:pt x="723" y="175"/>
                  <a:pt x="723" y="175"/>
                  <a:pt x="723" y="174"/>
                </a:cubicBezTo>
                <a:cubicBezTo>
                  <a:pt x="722" y="174"/>
                  <a:pt x="722" y="173"/>
                  <a:pt x="721" y="173"/>
                </a:cubicBezTo>
                <a:cubicBezTo>
                  <a:pt x="721" y="172"/>
                  <a:pt x="721" y="172"/>
                  <a:pt x="721" y="172"/>
                </a:cubicBezTo>
                <a:cubicBezTo>
                  <a:pt x="720" y="171"/>
                  <a:pt x="720" y="171"/>
                  <a:pt x="720" y="171"/>
                </a:cubicBezTo>
                <a:cubicBezTo>
                  <a:pt x="720" y="171"/>
                  <a:pt x="720" y="171"/>
                  <a:pt x="719" y="171"/>
                </a:cubicBezTo>
                <a:cubicBezTo>
                  <a:pt x="719" y="170"/>
                  <a:pt x="718" y="170"/>
                  <a:pt x="718" y="169"/>
                </a:cubicBezTo>
                <a:cubicBezTo>
                  <a:pt x="717" y="169"/>
                  <a:pt x="717" y="169"/>
                  <a:pt x="717" y="169"/>
                </a:cubicBezTo>
                <a:cubicBezTo>
                  <a:pt x="716" y="168"/>
                  <a:pt x="716" y="168"/>
                  <a:pt x="716" y="168"/>
                </a:cubicBezTo>
                <a:cubicBezTo>
                  <a:pt x="716" y="168"/>
                  <a:pt x="716" y="167"/>
                  <a:pt x="715" y="167"/>
                </a:cubicBezTo>
                <a:cubicBezTo>
                  <a:pt x="715" y="167"/>
                  <a:pt x="715" y="166"/>
                  <a:pt x="714" y="166"/>
                </a:cubicBezTo>
                <a:cubicBezTo>
                  <a:pt x="713" y="165"/>
                  <a:pt x="713" y="165"/>
                  <a:pt x="713" y="165"/>
                </a:cubicBezTo>
                <a:cubicBezTo>
                  <a:pt x="713" y="165"/>
                  <a:pt x="713" y="165"/>
                  <a:pt x="713" y="165"/>
                </a:cubicBezTo>
                <a:cubicBezTo>
                  <a:pt x="712" y="164"/>
                  <a:pt x="712" y="164"/>
                  <a:pt x="711" y="164"/>
                </a:cubicBezTo>
                <a:cubicBezTo>
                  <a:pt x="711" y="163"/>
                  <a:pt x="711" y="163"/>
                  <a:pt x="710" y="163"/>
                </a:cubicBezTo>
                <a:cubicBezTo>
                  <a:pt x="709" y="162"/>
                  <a:pt x="709" y="162"/>
                  <a:pt x="709" y="162"/>
                </a:cubicBezTo>
                <a:cubicBezTo>
                  <a:pt x="708" y="161"/>
                  <a:pt x="708" y="161"/>
                  <a:pt x="708" y="161"/>
                </a:cubicBezTo>
                <a:cubicBezTo>
                  <a:pt x="708" y="161"/>
                  <a:pt x="708" y="161"/>
                  <a:pt x="707" y="161"/>
                </a:cubicBezTo>
                <a:cubicBezTo>
                  <a:pt x="707" y="160"/>
                  <a:pt x="707" y="160"/>
                  <a:pt x="706" y="160"/>
                </a:cubicBezTo>
                <a:cubicBezTo>
                  <a:pt x="706" y="159"/>
                  <a:pt x="705" y="159"/>
                  <a:pt x="705" y="159"/>
                </a:cubicBezTo>
                <a:cubicBezTo>
                  <a:pt x="704" y="159"/>
                  <a:pt x="704" y="158"/>
                  <a:pt x="704" y="158"/>
                </a:cubicBezTo>
                <a:cubicBezTo>
                  <a:pt x="703" y="158"/>
                  <a:pt x="703" y="157"/>
                  <a:pt x="702" y="157"/>
                </a:cubicBezTo>
                <a:cubicBezTo>
                  <a:pt x="701" y="157"/>
                  <a:pt x="701" y="156"/>
                  <a:pt x="700" y="156"/>
                </a:cubicBezTo>
                <a:cubicBezTo>
                  <a:pt x="699" y="155"/>
                  <a:pt x="699" y="155"/>
                  <a:pt x="699" y="155"/>
                </a:cubicBezTo>
                <a:cubicBezTo>
                  <a:pt x="699" y="155"/>
                  <a:pt x="698" y="155"/>
                  <a:pt x="698" y="155"/>
                </a:cubicBezTo>
                <a:cubicBezTo>
                  <a:pt x="698" y="154"/>
                  <a:pt x="697" y="154"/>
                  <a:pt x="697" y="154"/>
                </a:cubicBezTo>
                <a:cubicBezTo>
                  <a:pt x="696" y="153"/>
                  <a:pt x="695" y="153"/>
                  <a:pt x="695" y="153"/>
                </a:cubicBezTo>
                <a:cubicBezTo>
                  <a:pt x="694" y="152"/>
                  <a:pt x="694" y="152"/>
                  <a:pt x="694" y="152"/>
                </a:cubicBezTo>
                <a:cubicBezTo>
                  <a:pt x="693" y="152"/>
                  <a:pt x="693" y="152"/>
                  <a:pt x="693" y="152"/>
                </a:cubicBezTo>
                <a:cubicBezTo>
                  <a:pt x="692" y="151"/>
                  <a:pt x="692" y="151"/>
                  <a:pt x="691" y="151"/>
                </a:cubicBezTo>
                <a:cubicBezTo>
                  <a:pt x="691" y="151"/>
                  <a:pt x="690" y="150"/>
                  <a:pt x="689" y="150"/>
                </a:cubicBezTo>
                <a:cubicBezTo>
                  <a:pt x="689" y="150"/>
                  <a:pt x="689" y="150"/>
                  <a:pt x="688" y="150"/>
                </a:cubicBezTo>
                <a:cubicBezTo>
                  <a:pt x="688" y="149"/>
                  <a:pt x="688" y="149"/>
                  <a:pt x="687" y="149"/>
                </a:cubicBezTo>
                <a:cubicBezTo>
                  <a:pt x="687" y="149"/>
                  <a:pt x="686" y="149"/>
                  <a:pt x="686" y="148"/>
                </a:cubicBezTo>
                <a:cubicBezTo>
                  <a:pt x="685" y="148"/>
                  <a:pt x="685" y="148"/>
                  <a:pt x="684" y="148"/>
                </a:cubicBezTo>
                <a:cubicBezTo>
                  <a:pt x="684" y="147"/>
                  <a:pt x="683" y="147"/>
                  <a:pt x="683" y="147"/>
                </a:cubicBezTo>
                <a:cubicBezTo>
                  <a:pt x="682" y="147"/>
                  <a:pt x="682" y="147"/>
                  <a:pt x="681" y="147"/>
                </a:cubicBezTo>
                <a:cubicBezTo>
                  <a:pt x="681" y="146"/>
                  <a:pt x="680" y="146"/>
                  <a:pt x="680" y="146"/>
                </a:cubicBezTo>
                <a:cubicBezTo>
                  <a:pt x="679" y="146"/>
                  <a:pt x="679" y="146"/>
                  <a:pt x="678" y="145"/>
                </a:cubicBezTo>
                <a:cubicBezTo>
                  <a:pt x="678" y="145"/>
                  <a:pt x="677" y="145"/>
                  <a:pt x="677" y="145"/>
                </a:cubicBezTo>
                <a:cubicBezTo>
                  <a:pt x="676" y="145"/>
                  <a:pt x="676" y="145"/>
                  <a:pt x="675" y="144"/>
                </a:cubicBezTo>
                <a:cubicBezTo>
                  <a:pt x="675" y="144"/>
                  <a:pt x="675" y="144"/>
                  <a:pt x="674" y="144"/>
                </a:cubicBezTo>
                <a:cubicBezTo>
                  <a:pt x="674" y="144"/>
                  <a:pt x="673" y="144"/>
                  <a:pt x="673" y="143"/>
                </a:cubicBezTo>
                <a:cubicBezTo>
                  <a:pt x="672" y="143"/>
                  <a:pt x="671" y="143"/>
                  <a:pt x="670" y="143"/>
                </a:cubicBezTo>
                <a:cubicBezTo>
                  <a:pt x="669" y="142"/>
                  <a:pt x="668" y="142"/>
                  <a:pt x="667" y="142"/>
                </a:cubicBezTo>
                <a:cubicBezTo>
                  <a:pt x="665" y="141"/>
                  <a:pt x="664" y="141"/>
                  <a:pt x="663" y="141"/>
                </a:cubicBezTo>
                <a:cubicBezTo>
                  <a:pt x="662" y="141"/>
                  <a:pt x="661" y="140"/>
                  <a:pt x="660" y="140"/>
                </a:cubicBezTo>
                <a:cubicBezTo>
                  <a:pt x="659" y="140"/>
                  <a:pt x="658" y="140"/>
                  <a:pt x="658" y="140"/>
                </a:cubicBezTo>
                <a:cubicBezTo>
                  <a:pt x="657" y="139"/>
                  <a:pt x="656" y="139"/>
                  <a:pt x="656" y="139"/>
                </a:cubicBezTo>
                <a:cubicBezTo>
                  <a:pt x="655" y="139"/>
                  <a:pt x="654" y="139"/>
                  <a:pt x="653" y="139"/>
                </a:cubicBezTo>
                <a:cubicBezTo>
                  <a:pt x="652" y="139"/>
                  <a:pt x="651" y="138"/>
                  <a:pt x="650" y="138"/>
                </a:cubicBezTo>
                <a:cubicBezTo>
                  <a:pt x="649" y="138"/>
                  <a:pt x="649" y="138"/>
                  <a:pt x="648" y="138"/>
                </a:cubicBezTo>
                <a:cubicBezTo>
                  <a:pt x="647" y="138"/>
                  <a:pt x="646" y="138"/>
                  <a:pt x="645" y="138"/>
                </a:cubicBezTo>
                <a:cubicBezTo>
                  <a:pt x="645" y="138"/>
                  <a:pt x="644" y="137"/>
                  <a:pt x="643" y="137"/>
                </a:cubicBezTo>
                <a:cubicBezTo>
                  <a:pt x="642" y="137"/>
                  <a:pt x="641" y="137"/>
                  <a:pt x="641" y="137"/>
                </a:cubicBezTo>
                <a:cubicBezTo>
                  <a:pt x="639" y="137"/>
                  <a:pt x="637" y="137"/>
                  <a:pt x="636" y="137"/>
                </a:cubicBezTo>
                <a:cubicBezTo>
                  <a:pt x="634" y="137"/>
                  <a:pt x="632" y="137"/>
                  <a:pt x="630" y="137"/>
                </a:cubicBezTo>
                <a:cubicBezTo>
                  <a:pt x="629" y="137"/>
                  <a:pt x="627" y="137"/>
                  <a:pt x="625" y="137"/>
                </a:cubicBezTo>
                <a:cubicBezTo>
                  <a:pt x="623" y="137"/>
                  <a:pt x="622" y="137"/>
                  <a:pt x="620" y="137"/>
                </a:cubicBezTo>
                <a:cubicBezTo>
                  <a:pt x="619" y="137"/>
                  <a:pt x="619" y="137"/>
                  <a:pt x="619" y="137"/>
                </a:cubicBezTo>
                <a:cubicBezTo>
                  <a:pt x="618" y="137"/>
                  <a:pt x="618" y="137"/>
                  <a:pt x="617" y="137"/>
                </a:cubicBezTo>
                <a:cubicBezTo>
                  <a:pt x="617" y="137"/>
                  <a:pt x="616" y="137"/>
                  <a:pt x="616" y="137"/>
                </a:cubicBezTo>
                <a:cubicBezTo>
                  <a:pt x="615" y="137"/>
                  <a:pt x="615" y="137"/>
                  <a:pt x="614" y="137"/>
                </a:cubicBezTo>
                <a:cubicBezTo>
                  <a:pt x="614" y="138"/>
                  <a:pt x="613" y="138"/>
                  <a:pt x="613" y="138"/>
                </a:cubicBezTo>
                <a:cubicBezTo>
                  <a:pt x="612" y="138"/>
                  <a:pt x="612" y="138"/>
                  <a:pt x="612" y="138"/>
                </a:cubicBezTo>
                <a:cubicBezTo>
                  <a:pt x="611" y="138"/>
                  <a:pt x="611" y="138"/>
                  <a:pt x="610" y="138"/>
                </a:cubicBezTo>
                <a:cubicBezTo>
                  <a:pt x="609" y="138"/>
                  <a:pt x="609" y="138"/>
                  <a:pt x="608" y="138"/>
                </a:cubicBezTo>
                <a:cubicBezTo>
                  <a:pt x="607" y="138"/>
                  <a:pt x="607" y="138"/>
                  <a:pt x="607" y="138"/>
                </a:cubicBezTo>
                <a:cubicBezTo>
                  <a:pt x="607" y="138"/>
                  <a:pt x="606" y="139"/>
                  <a:pt x="606" y="139"/>
                </a:cubicBezTo>
                <a:cubicBezTo>
                  <a:pt x="605" y="139"/>
                  <a:pt x="605" y="139"/>
                  <a:pt x="604" y="139"/>
                </a:cubicBezTo>
                <a:cubicBezTo>
                  <a:pt x="604" y="139"/>
                  <a:pt x="603" y="139"/>
                  <a:pt x="602" y="139"/>
                </a:cubicBezTo>
                <a:cubicBezTo>
                  <a:pt x="601" y="139"/>
                  <a:pt x="601" y="139"/>
                  <a:pt x="601" y="139"/>
                </a:cubicBezTo>
                <a:cubicBezTo>
                  <a:pt x="601" y="140"/>
                  <a:pt x="601" y="140"/>
                  <a:pt x="600" y="140"/>
                </a:cubicBezTo>
                <a:cubicBezTo>
                  <a:pt x="600" y="140"/>
                  <a:pt x="599" y="140"/>
                  <a:pt x="599" y="140"/>
                </a:cubicBezTo>
                <a:cubicBezTo>
                  <a:pt x="598" y="140"/>
                  <a:pt x="598" y="140"/>
                  <a:pt x="597" y="140"/>
                </a:cubicBezTo>
                <a:cubicBezTo>
                  <a:pt x="596" y="141"/>
                  <a:pt x="596" y="141"/>
                  <a:pt x="596" y="141"/>
                </a:cubicBezTo>
                <a:cubicBezTo>
                  <a:pt x="596" y="141"/>
                  <a:pt x="595" y="141"/>
                  <a:pt x="595" y="141"/>
                </a:cubicBezTo>
                <a:cubicBezTo>
                  <a:pt x="594" y="141"/>
                  <a:pt x="594" y="141"/>
                  <a:pt x="593" y="141"/>
                </a:cubicBezTo>
                <a:cubicBezTo>
                  <a:pt x="593" y="141"/>
                  <a:pt x="592" y="142"/>
                  <a:pt x="591" y="142"/>
                </a:cubicBezTo>
                <a:cubicBezTo>
                  <a:pt x="591" y="142"/>
                  <a:pt x="591" y="142"/>
                  <a:pt x="590" y="142"/>
                </a:cubicBezTo>
                <a:cubicBezTo>
                  <a:pt x="590" y="142"/>
                  <a:pt x="589" y="143"/>
                  <a:pt x="589" y="143"/>
                </a:cubicBezTo>
                <a:cubicBezTo>
                  <a:pt x="588" y="143"/>
                  <a:pt x="588" y="143"/>
                  <a:pt x="587" y="143"/>
                </a:cubicBezTo>
                <a:cubicBezTo>
                  <a:pt x="587" y="143"/>
                  <a:pt x="587" y="143"/>
                  <a:pt x="586" y="144"/>
                </a:cubicBezTo>
                <a:cubicBezTo>
                  <a:pt x="431" y="195"/>
                  <a:pt x="431" y="195"/>
                  <a:pt x="431" y="195"/>
                </a:cubicBezTo>
                <a:cubicBezTo>
                  <a:pt x="431" y="196"/>
                  <a:pt x="430" y="196"/>
                  <a:pt x="430" y="196"/>
                </a:cubicBezTo>
                <a:cubicBezTo>
                  <a:pt x="429" y="196"/>
                  <a:pt x="428" y="196"/>
                  <a:pt x="427" y="197"/>
                </a:cubicBezTo>
                <a:cubicBezTo>
                  <a:pt x="427" y="197"/>
                  <a:pt x="426" y="197"/>
                  <a:pt x="425" y="197"/>
                </a:cubicBezTo>
                <a:cubicBezTo>
                  <a:pt x="424" y="198"/>
                  <a:pt x="422" y="198"/>
                  <a:pt x="421" y="199"/>
                </a:cubicBezTo>
                <a:cubicBezTo>
                  <a:pt x="420" y="199"/>
                  <a:pt x="420" y="199"/>
                  <a:pt x="420" y="199"/>
                </a:cubicBezTo>
                <a:cubicBezTo>
                  <a:pt x="420" y="199"/>
                  <a:pt x="419" y="199"/>
                  <a:pt x="419" y="199"/>
                </a:cubicBezTo>
                <a:cubicBezTo>
                  <a:pt x="419" y="199"/>
                  <a:pt x="418" y="199"/>
                  <a:pt x="418" y="199"/>
                </a:cubicBezTo>
                <a:cubicBezTo>
                  <a:pt x="417" y="199"/>
                  <a:pt x="417" y="200"/>
                  <a:pt x="416" y="200"/>
                </a:cubicBezTo>
                <a:cubicBezTo>
                  <a:pt x="416" y="200"/>
                  <a:pt x="415" y="200"/>
                  <a:pt x="414" y="200"/>
                </a:cubicBezTo>
                <a:cubicBezTo>
                  <a:pt x="414" y="200"/>
                  <a:pt x="413" y="200"/>
                  <a:pt x="412" y="201"/>
                </a:cubicBezTo>
                <a:cubicBezTo>
                  <a:pt x="411" y="201"/>
                  <a:pt x="410" y="201"/>
                  <a:pt x="409" y="201"/>
                </a:cubicBezTo>
                <a:cubicBezTo>
                  <a:pt x="407" y="202"/>
                  <a:pt x="405" y="202"/>
                  <a:pt x="403" y="202"/>
                </a:cubicBezTo>
                <a:cubicBezTo>
                  <a:pt x="403" y="202"/>
                  <a:pt x="402" y="202"/>
                  <a:pt x="401" y="202"/>
                </a:cubicBezTo>
                <a:cubicBezTo>
                  <a:pt x="401" y="202"/>
                  <a:pt x="400" y="202"/>
                  <a:pt x="398" y="202"/>
                </a:cubicBezTo>
                <a:cubicBezTo>
                  <a:pt x="396" y="202"/>
                  <a:pt x="393" y="201"/>
                  <a:pt x="389" y="200"/>
                </a:cubicBezTo>
                <a:cubicBezTo>
                  <a:pt x="385" y="200"/>
                  <a:pt x="380" y="199"/>
                  <a:pt x="373" y="197"/>
                </a:cubicBezTo>
                <a:cubicBezTo>
                  <a:pt x="373" y="197"/>
                  <a:pt x="373" y="197"/>
                  <a:pt x="373" y="197"/>
                </a:cubicBezTo>
                <a:cubicBezTo>
                  <a:pt x="372" y="196"/>
                  <a:pt x="372" y="196"/>
                  <a:pt x="372" y="196"/>
                </a:cubicBezTo>
                <a:cubicBezTo>
                  <a:pt x="371" y="196"/>
                  <a:pt x="371" y="196"/>
                  <a:pt x="371" y="196"/>
                </a:cubicBezTo>
                <a:cubicBezTo>
                  <a:pt x="371" y="195"/>
                  <a:pt x="371" y="195"/>
                  <a:pt x="371" y="195"/>
                </a:cubicBezTo>
                <a:cubicBezTo>
                  <a:pt x="370" y="194"/>
                  <a:pt x="370" y="194"/>
                  <a:pt x="370" y="194"/>
                </a:cubicBezTo>
                <a:cubicBezTo>
                  <a:pt x="370" y="194"/>
                  <a:pt x="370" y="194"/>
                  <a:pt x="370" y="194"/>
                </a:cubicBezTo>
                <a:cubicBezTo>
                  <a:pt x="369" y="193"/>
                  <a:pt x="369" y="193"/>
                  <a:pt x="369" y="193"/>
                </a:cubicBezTo>
                <a:cubicBezTo>
                  <a:pt x="369" y="192"/>
                  <a:pt x="369" y="192"/>
                  <a:pt x="369" y="192"/>
                </a:cubicBezTo>
                <a:cubicBezTo>
                  <a:pt x="368" y="191"/>
                  <a:pt x="368" y="191"/>
                  <a:pt x="368" y="191"/>
                </a:cubicBezTo>
                <a:cubicBezTo>
                  <a:pt x="368" y="191"/>
                  <a:pt x="368" y="191"/>
                  <a:pt x="368" y="190"/>
                </a:cubicBezTo>
                <a:cubicBezTo>
                  <a:pt x="367" y="189"/>
                  <a:pt x="367" y="189"/>
                  <a:pt x="367" y="187"/>
                </a:cubicBezTo>
                <a:cubicBezTo>
                  <a:pt x="366" y="186"/>
                  <a:pt x="366" y="185"/>
                  <a:pt x="365" y="183"/>
                </a:cubicBezTo>
                <a:cubicBezTo>
                  <a:pt x="365" y="182"/>
                  <a:pt x="365" y="182"/>
                  <a:pt x="365" y="182"/>
                </a:cubicBezTo>
                <a:cubicBezTo>
                  <a:pt x="365" y="181"/>
                  <a:pt x="365" y="181"/>
                  <a:pt x="365" y="181"/>
                </a:cubicBezTo>
                <a:cubicBezTo>
                  <a:pt x="365" y="181"/>
                  <a:pt x="365" y="181"/>
                  <a:pt x="365" y="180"/>
                </a:cubicBezTo>
                <a:cubicBezTo>
                  <a:pt x="365" y="180"/>
                  <a:pt x="365" y="179"/>
                  <a:pt x="365" y="179"/>
                </a:cubicBezTo>
                <a:cubicBezTo>
                  <a:pt x="365" y="178"/>
                  <a:pt x="365" y="178"/>
                  <a:pt x="365" y="178"/>
                </a:cubicBezTo>
                <a:cubicBezTo>
                  <a:pt x="365" y="178"/>
                  <a:pt x="365" y="177"/>
                  <a:pt x="365" y="177"/>
                </a:cubicBezTo>
                <a:cubicBezTo>
                  <a:pt x="365" y="176"/>
                  <a:pt x="365" y="176"/>
                  <a:pt x="365" y="175"/>
                </a:cubicBezTo>
                <a:cubicBezTo>
                  <a:pt x="365" y="174"/>
                  <a:pt x="365" y="174"/>
                  <a:pt x="365" y="172"/>
                </a:cubicBezTo>
                <a:cubicBezTo>
                  <a:pt x="365" y="172"/>
                  <a:pt x="365" y="172"/>
                  <a:pt x="365" y="172"/>
                </a:cubicBezTo>
                <a:cubicBezTo>
                  <a:pt x="365" y="171"/>
                  <a:pt x="365" y="171"/>
                  <a:pt x="365" y="171"/>
                </a:cubicBezTo>
                <a:cubicBezTo>
                  <a:pt x="365" y="171"/>
                  <a:pt x="365" y="170"/>
                  <a:pt x="365" y="170"/>
                </a:cubicBezTo>
                <a:cubicBezTo>
                  <a:pt x="365" y="169"/>
                  <a:pt x="365" y="169"/>
                  <a:pt x="365" y="168"/>
                </a:cubicBezTo>
                <a:cubicBezTo>
                  <a:pt x="365" y="167"/>
                  <a:pt x="365" y="167"/>
                  <a:pt x="365" y="167"/>
                </a:cubicBezTo>
                <a:cubicBezTo>
                  <a:pt x="365" y="167"/>
                  <a:pt x="365" y="167"/>
                  <a:pt x="366" y="166"/>
                </a:cubicBezTo>
                <a:cubicBezTo>
                  <a:pt x="366" y="166"/>
                  <a:pt x="366" y="165"/>
                  <a:pt x="366" y="164"/>
                </a:cubicBezTo>
                <a:cubicBezTo>
                  <a:pt x="366" y="163"/>
                  <a:pt x="367" y="161"/>
                  <a:pt x="367" y="160"/>
                </a:cubicBezTo>
                <a:cubicBezTo>
                  <a:pt x="367" y="159"/>
                  <a:pt x="367" y="159"/>
                  <a:pt x="367" y="158"/>
                </a:cubicBezTo>
                <a:cubicBezTo>
                  <a:pt x="367" y="158"/>
                  <a:pt x="368" y="157"/>
                  <a:pt x="368" y="155"/>
                </a:cubicBezTo>
                <a:cubicBezTo>
                  <a:pt x="369" y="153"/>
                  <a:pt x="370" y="151"/>
                  <a:pt x="371" y="148"/>
                </a:cubicBezTo>
                <a:cubicBezTo>
                  <a:pt x="372" y="145"/>
                  <a:pt x="374" y="141"/>
                  <a:pt x="376" y="136"/>
                </a:cubicBezTo>
                <a:cubicBezTo>
                  <a:pt x="378" y="131"/>
                  <a:pt x="380" y="127"/>
                  <a:pt x="381" y="122"/>
                </a:cubicBezTo>
                <a:cubicBezTo>
                  <a:pt x="382" y="117"/>
                  <a:pt x="383" y="112"/>
                  <a:pt x="384" y="108"/>
                </a:cubicBezTo>
                <a:cubicBezTo>
                  <a:pt x="384" y="103"/>
                  <a:pt x="384" y="98"/>
                  <a:pt x="383" y="93"/>
                </a:cubicBezTo>
                <a:cubicBezTo>
                  <a:pt x="383" y="88"/>
                  <a:pt x="382" y="83"/>
                  <a:pt x="380" y="78"/>
                </a:cubicBezTo>
                <a:cubicBezTo>
                  <a:pt x="380" y="77"/>
                  <a:pt x="379" y="75"/>
                  <a:pt x="379" y="74"/>
                </a:cubicBezTo>
                <a:cubicBezTo>
                  <a:pt x="378" y="72"/>
                  <a:pt x="377" y="70"/>
                  <a:pt x="376" y="69"/>
                </a:cubicBezTo>
                <a:cubicBezTo>
                  <a:pt x="376" y="67"/>
                  <a:pt x="375" y="66"/>
                  <a:pt x="374" y="64"/>
                </a:cubicBezTo>
                <a:cubicBezTo>
                  <a:pt x="373" y="62"/>
                  <a:pt x="372" y="61"/>
                  <a:pt x="371" y="59"/>
                </a:cubicBezTo>
                <a:cubicBezTo>
                  <a:pt x="371" y="59"/>
                  <a:pt x="371" y="58"/>
                  <a:pt x="371" y="58"/>
                </a:cubicBezTo>
                <a:cubicBezTo>
                  <a:pt x="370" y="58"/>
                  <a:pt x="370" y="57"/>
                  <a:pt x="370" y="57"/>
                </a:cubicBezTo>
                <a:cubicBezTo>
                  <a:pt x="369" y="56"/>
                  <a:pt x="369" y="56"/>
                  <a:pt x="369" y="55"/>
                </a:cubicBezTo>
                <a:cubicBezTo>
                  <a:pt x="368" y="54"/>
                  <a:pt x="368" y="54"/>
                  <a:pt x="367" y="53"/>
                </a:cubicBezTo>
                <a:cubicBezTo>
                  <a:pt x="367" y="52"/>
                  <a:pt x="367" y="52"/>
                  <a:pt x="367" y="52"/>
                </a:cubicBezTo>
                <a:cubicBezTo>
                  <a:pt x="366" y="51"/>
                  <a:pt x="366" y="51"/>
                  <a:pt x="366" y="51"/>
                </a:cubicBezTo>
                <a:cubicBezTo>
                  <a:pt x="366" y="51"/>
                  <a:pt x="365" y="51"/>
                  <a:pt x="365" y="50"/>
                </a:cubicBezTo>
                <a:cubicBezTo>
                  <a:pt x="364" y="50"/>
                  <a:pt x="364" y="49"/>
                  <a:pt x="363" y="48"/>
                </a:cubicBezTo>
                <a:cubicBezTo>
                  <a:pt x="363" y="48"/>
                  <a:pt x="363" y="48"/>
                  <a:pt x="363" y="48"/>
                </a:cubicBezTo>
                <a:cubicBezTo>
                  <a:pt x="362" y="47"/>
                  <a:pt x="362" y="47"/>
                  <a:pt x="362" y="47"/>
                </a:cubicBezTo>
                <a:cubicBezTo>
                  <a:pt x="362" y="46"/>
                  <a:pt x="362" y="46"/>
                  <a:pt x="361" y="46"/>
                </a:cubicBezTo>
                <a:cubicBezTo>
                  <a:pt x="361" y="45"/>
                  <a:pt x="360" y="45"/>
                  <a:pt x="360" y="44"/>
                </a:cubicBezTo>
                <a:cubicBezTo>
                  <a:pt x="359" y="43"/>
                  <a:pt x="359" y="43"/>
                  <a:pt x="359" y="43"/>
                </a:cubicBezTo>
                <a:cubicBezTo>
                  <a:pt x="359" y="43"/>
                  <a:pt x="359" y="43"/>
                  <a:pt x="359" y="43"/>
                </a:cubicBezTo>
                <a:cubicBezTo>
                  <a:pt x="358" y="42"/>
                  <a:pt x="358" y="42"/>
                  <a:pt x="358" y="42"/>
                </a:cubicBezTo>
                <a:cubicBezTo>
                  <a:pt x="358" y="42"/>
                  <a:pt x="358" y="42"/>
                  <a:pt x="358" y="42"/>
                </a:cubicBezTo>
                <a:cubicBezTo>
                  <a:pt x="357" y="41"/>
                  <a:pt x="357" y="41"/>
                  <a:pt x="357" y="41"/>
                </a:cubicBezTo>
                <a:cubicBezTo>
                  <a:pt x="356" y="41"/>
                  <a:pt x="356" y="41"/>
                  <a:pt x="356" y="41"/>
                </a:cubicBezTo>
                <a:cubicBezTo>
                  <a:pt x="355" y="40"/>
                  <a:pt x="355" y="40"/>
                  <a:pt x="355" y="40"/>
                </a:cubicBezTo>
                <a:cubicBezTo>
                  <a:pt x="355" y="39"/>
                  <a:pt x="355" y="39"/>
                  <a:pt x="354" y="39"/>
                </a:cubicBezTo>
                <a:cubicBezTo>
                  <a:pt x="353" y="38"/>
                  <a:pt x="353" y="38"/>
                  <a:pt x="353" y="38"/>
                </a:cubicBezTo>
                <a:cubicBezTo>
                  <a:pt x="353" y="37"/>
                  <a:pt x="352" y="37"/>
                  <a:pt x="352" y="37"/>
                </a:cubicBezTo>
                <a:cubicBezTo>
                  <a:pt x="352" y="36"/>
                  <a:pt x="351" y="36"/>
                  <a:pt x="351" y="35"/>
                </a:cubicBezTo>
                <a:cubicBezTo>
                  <a:pt x="350" y="35"/>
                  <a:pt x="350" y="34"/>
                  <a:pt x="349" y="34"/>
                </a:cubicBezTo>
                <a:cubicBezTo>
                  <a:pt x="349" y="34"/>
                  <a:pt x="348" y="33"/>
                  <a:pt x="348" y="33"/>
                </a:cubicBezTo>
                <a:cubicBezTo>
                  <a:pt x="348" y="33"/>
                  <a:pt x="347" y="32"/>
                  <a:pt x="347" y="32"/>
                </a:cubicBezTo>
                <a:cubicBezTo>
                  <a:pt x="346" y="32"/>
                  <a:pt x="346" y="31"/>
                  <a:pt x="345" y="31"/>
                </a:cubicBezTo>
                <a:cubicBezTo>
                  <a:pt x="345" y="30"/>
                  <a:pt x="344" y="30"/>
                  <a:pt x="343" y="29"/>
                </a:cubicBezTo>
                <a:cubicBezTo>
                  <a:pt x="343" y="29"/>
                  <a:pt x="342" y="29"/>
                  <a:pt x="342" y="29"/>
                </a:cubicBezTo>
                <a:cubicBezTo>
                  <a:pt x="342" y="28"/>
                  <a:pt x="341" y="28"/>
                  <a:pt x="341" y="28"/>
                </a:cubicBezTo>
                <a:cubicBezTo>
                  <a:pt x="340" y="27"/>
                  <a:pt x="340" y="27"/>
                  <a:pt x="339" y="27"/>
                </a:cubicBezTo>
                <a:cubicBezTo>
                  <a:pt x="339" y="26"/>
                  <a:pt x="338" y="26"/>
                  <a:pt x="338" y="25"/>
                </a:cubicBezTo>
                <a:cubicBezTo>
                  <a:pt x="337" y="25"/>
                  <a:pt x="336" y="24"/>
                  <a:pt x="335" y="24"/>
                </a:cubicBezTo>
                <a:cubicBezTo>
                  <a:pt x="334" y="23"/>
                  <a:pt x="333" y="22"/>
                  <a:pt x="331" y="22"/>
                </a:cubicBezTo>
                <a:cubicBezTo>
                  <a:pt x="330" y="21"/>
                  <a:pt x="329" y="20"/>
                  <a:pt x="328" y="20"/>
                </a:cubicBezTo>
                <a:cubicBezTo>
                  <a:pt x="327" y="19"/>
                  <a:pt x="325" y="18"/>
                  <a:pt x="324" y="18"/>
                </a:cubicBezTo>
                <a:cubicBezTo>
                  <a:pt x="324" y="18"/>
                  <a:pt x="323" y="17"/>
                  <a:pt x="323" y="17"/>
                </a:cubicBezTo>
                <a:cubicBezTo>
                  <a:pt x="322" y="17"/>
                  <a:pt x="322" y="17"/>
                  <a:pt x="321" y="16"/>
                </a:cubicBezTo>
                <a:cubicBezTo>
                  <a:pt x="321" y="16"/>
                  <a:pt x="320" y="16"/>
                  <a:pt x="320" y="16"/>
                </a:cubicBezTo>
                <a:cubicBezTo>
                  <a:pt x="319" y="15"/>
                  <a:pt x="318" y="15"/>
                  <a:pt x="317" y="14"/>
                </a:cubicBezTo>
                <a:cubicBezTo>
                  <a:pt x="317" y="14"/>
                  <a:pt x="316" y="14"/>
                  <a:pt x="316" y="14"/>
                </a:cubicBezTo>
                <a:cubicBezTo>
                  <a:pt x="316" y="14"/>
                  <a:pt x="315" y="14"/>
                  <a:pt x="315" y="13"/>
                </a:cubicBezTo>
                <a:cubicBezTo>
                  <a:pt x="314" y="13"/>
                  <a:pt x="314" y="13"/>
                  <a:pt x="313" y="13"/>
                </a:cubicBezTo>
                <a:cubicBezTo>
                  <a:pt x="312" y="12"/>
                  <a:pt x="311" y="12"/>
                  <a:pt x="310" y="12"/>
                </a:cubicBezTo>
                <a:cubicBezTo>
                  <a:pt x="310" y="12"/>
                  <a:pt x="310" y="11"/>
                  <a:pt x="309" y="11"/>
                </a:cubicBezTo>
                <a:cubicBezTo>
                  <a:pt x="309" y="11"/>
                  <a:pt x="308" y="11"/>
                  <a:pt x="308" y="11"/>
                </a:cubicBezTo>
                <a:cubicBezTo>
                  <a:pt x="307" y="11"/>
                  <a:pt x="307" y="10"/>
                  <a:pt x="306" y="10"/>
                </a:cubicBezTo>
                <a:cubicBezTo>
                  <a:pt x="306" y="10"/>
                  <a:pt x="305" y="10"/>
                  <a:pt x="304" y="9"/>
                </a:cubicBezTo>
                <a:cubicBezTo>
                  <a:pt x="303" y="9"/>
                  <a:pt x="302" y="9"/>
                  <a:pt x="302" y="9"/>
                </a:cubicBezTo>
                <a:cubicBezTo>
                  <a:pt x="301" y="9"/>
                  <a:pt x="300" y="8"/>
                  <a:pt x="300" y="8"/>
                </a:cubicBezTo>
                <a:cubicBezTo>
                  <a:pt x="299" y="8"/>
                  <a:pt x="298" y="8"/>
                  <a:pt x="297" y="8"/>
                </a:cubicBezTo>
                <a:cubicBezTo>
                  <a:pt x="297" y="8"/>
                  <a:pt x="296" y="8"/>
                  <a:pt x="295" y="7"/>
                </a:cubicBezTo>
                <a:cubicBezTo>
                  <a:pt x="295" y="7"/>
                  <a:pt x="294" y="7"/>
                  <a:pt x="294" y="7"/>
                </a:cubicBezTo>
                <a:cubicBezTo>
                  <a:pt x="293" y="7"/>
                  <a:pt x="292" y="6"/>
                  <a:pt x="292" y="6"/>
                </a:cubicBezTo>
                <a:cubicBezTo>
                  <a:pt x="291" y="6"/>
                  <a:pt x="291" y="6"/>
                  <a:pt x="290" y="6"/>
                </a:cubicBezTo>
                <a:cubicBezTo>
                  <a:pt x="290" y="5"/>
                  <a:pt x="289" y="5"/>
                  <a:pt x="289" y="5"/>
                </a:cubicBezTo>
                <a:cubicBezTo>
                  <a:pt x="285" y="4"/>
                  <a:pt x="282" y="3"/>
                  <a:pt x="278" y="3"/>
                </a:cubicBezTo>
                <a:cubicBezTo>
                  <a:pt x="274" y="2"/>
                  <a:pt x="271" y="2"/>
                  <a:pt x="267" y="1"/>
                </a:cubicBezTo>
                <a:cubicBezTo>
                  <a:pt x="263" y="1"/>
                  <a:pt x="260" y="1"/>
                  <a:pt x="256" y="0"/>
                </a:cubicBezTo>
                <a:cubicBezTo>
                  <a:pt x="252" y="0"/>
                  <a:pt x="248" y="0"/>
                  <a:pt x="244" y="0"/>
                </a:cubicBezTo>
                <a:cubicBezTo>
                  <a:pt x="243" y="0"/>
                  <a:pt x="243" y="0"/>
                  <a:pt x="242" y="0"/>
                </a:cubicBezTo>
                <a:cubicBezTo>
                  <a:pt x="242" y="0"/>
                  <a:pt x="241" y="0"/>
                  <a:pt x="241" y="0"/>
                </a:cubicBezTo>
                <a:cubicBezTo>
                  <a:pt x="240" y="0"/>
                  <a:pt x="239" y="1"/>
                  <a:pt x="239" y="1"/>
                </a:cubicBezTo>
                <a:cubicBezTo>
                  <a:pt x="238" y="1"/>
                  <a:pt x="237" y="1"/>
                  <a:pt x="236" y="1"/>
                </a:cubicBezTo>
                <a:cubicBezTo>
                  <a:pt x="236" y="1"/>
                  <a:pt x="235" y="1"/>
                  <a:pt x="235" y="1"/>
                </a:cubicBezTo>
                <a:cubicBezTo>
                  <a:pt x="234" y="1"/>
                  <a:pt x="234" y="1"/>
                  <a:pt x="233" y="1"/>
                </a:cubicBezTo>
                <a:cubicBezTo>
                  <a:pt x="233" y="1"/>
                  <a:pt x="232" y="1"/>
                  <a:pt x="231" y="1"/>
                </a:cubicBezTo>
                <a:cubicBezTo>
                  <a:pt x="230" y="1"/>
                  <a:pt x="229" y="1"/>
                  <a:pt x="228" y="1"/>
                </a:cubicBezTo>
                <a:cubicBezTo>
                  <a:pt x="228" y="1"/>
                  <a:pt x="228" y="2"/>
                  <a:pt x="227" y="2"/>
                </a:cubicBezTo>
                <a:cubicBezTo>
                  <a:pt x="227" y="2"/>
                  <a:pt x="226" y="2"/>
                  <a:pt x="226" y="2"/>
                </a:cubicBezTo>
                <a:cubicBezTo>
                  <a:pt x="225" y="2"/>
                  <a:pt x="225" y="2"/>
                  <a:pt x="224" y="2"/>
                </a:cubicBezTo>
                <a:cubicBezTo>
                  <a:pt x="223" y="2"/>
                  <a:pt x="223" y="2"/>
                  <a:pt x="222" y="2"/>
                </a:cubicBezTo>
                <a:cubicBezTo>
                  <a:pt x="221" y="2"/>
                  <a:pt x="221" y="2"/>
                  <a:pt x="220" y="3"/>
                </a:cubicBezTo>
                <a:cubicBezTo>
                  <a:pt x="220" y="3"/>
                  <a:pt x="220" y="3"/>
                  <a:pt x="219" y="3"/>
                </a:cubicBezTo>
                <a:cubicBezTo>
                  <a:pt x="219" y="3"/>
                  <a:pt x="218" y="3"/>
                  <a:pt x="217" y="3"/>
                </a:cubicBezTo>
                <a:cubicBezTo>
                  <a:pt x="217" y="3"/>
                  <a:pt x="216" y="3"/>
                  <a:pt x="215" y="3"/>
                </a:cubicBezTo>
                <a:cubicBezTo>
                  <a:pt x="214" y="4"/>
                  <a:pt x="214" y="4"/>
                  <a:pt x="214" y="4"/>
                </a:cubicBezTo>
                <a:cubicBezTo>
                  <a:pt x="214" y="4"/>
                  <a:pt x="213" y="4"/>
                  <a:pt x="213" y="4"/>
                </a:cubicBezTo>
                <a:cubicBezTo>
                  <a:pt x="212" y="4"/>
                  <a:pt x="212" y="4"/>
                  <a:pt x="211" y="4"/>
                </a:cubicBezTo>
                <a:cubicBezTo>
                  <a:pt x="210" y="4"/>
                  <a:pt x="210" y="5"/>
                  <a:pt x="209" y="5"/>
                </a:cubicBezTo>
                <a:cubicBezTo>
                  <a:pt x="208" y="5"/>
                  <a:pt x="208" y="5"/>
                  <a:pt x="208" y="5"/>
                </a:cubicBezTo>
                <a:cubicBezTo>
                  <a:pt x="207" y="5"/>
                  <a:pt x="207" y="5"/>
                  <a:pt x="206" y="5"/>
                </a:cubicBezTo>
                <a:cubicBezTo>
                  <a:pt x="206" y="6"/>
                  <a:pt x="205" y="6"/>
                  <a:pt x="205" y="6"/>
                </a:cubicBezTo>
                <a:cubicBezTo>
                  <a:pt x="204" y="6"/>
                  <a:pt x="203" y="6"/>
                  <a:pt x="202" y="6"/>
                </a:cubicBezTo>
                <a:cubicBezTo>
                  <a:pt x="202" y="7"/>
                  <a:pt x="201" y="7"/>
                  <a:pt x="201" y="7"/>
                </a:cubicBezTo>
                <a:cubicBezTo>
                  <a:pt x="200" y="7"/>
                  <a:pt x="200" y="7"/>
                  <a:pt x="199" y="7"/>
                </a:cubicBezTo>
                <a:cubicBezTo>
                  <a:pt x="199" y="8"/>
                  <a:pt x="198" y="8"/>
                  <a:pt x="198" y="8"/>
                </a:cubicBezTo>
                <a:cubicBezTo>
                  <a:pt x="197" y="8"/>
                  <a:pt x="197" y="8"/>
                  <a:pt x="196" y="8"/>
                </a:cubicBezTo>
                <a:cubicBezTo>
                  <a:pt x="179" y="14"/>
                  <a:pt x="165" y="21"/>
                  <a:pt x="153" y="31"/>
                </a:cubicBezTo>
                <a:cubicBezTo>
                  <a:pt x="141" y="40"/>
                  <a:pt x="132" y="51"/>
                  <a:pt x="126" y="63"/>
                </a:cubicBezTo>
                <a:cubicBezTo>
                  <a:pt x="120" y="74"/>
                  <a:pt x="117" y="87"/>
                  <a:pt x="117" y="100"/>
                </a:cubicBezTo>
                <a:cubicBezTo>
                  <a:pt x="117" y="113"/>
                  <a:pt x="121" y="126"/>
                  <a:pt x="129" y="139"/>
                </a:cubicBezTo>
                <a:cubicBezTo>
                  <a:pt x="130" y="141"/>
                  <a:pt x="130" y="142"/>
                  <a:pt x="132" y="144"/>
                </a:cubicBezTo>
                <a:cubicBezTo>
                  <a:pt x="133" y="145"/>
                  <a:pt x="134" y="147"/>
                  <a:pt x="135" y="148"/>
                </a:cubicBezTo>
                <a:cubicBezTo>
                  <a:pt x="136" y="150"/>
                  <a:pt x="137" y="151"/>
                  <a:pt x="138" y="153"/>
                </a:cubicBezTo>
                <a:cubicBezTo>
                  <a:pt x="139" y="154"/>
                  <a:pt x="141" y="155"/>
                  <a:pt x="142" y="157"/>
                </a:cubicBezTo>
                <a:cubicBezTo>
                  <a:pt x="146" y="161"/>
                  <a:pt x="150" y="165"/>
                  <a:pt x="155" y="168"/>
                </a:cubicBezTo>
                <a:cubicBezTo>
                  <a:pt x="159" y="172"/>
                  <a:pt x="164" y="175"/>
                  <a:pt x="169" y="178"/>
                </a:cubicBezTo>
                <a:cubicBezTo>
                  <a:pt x="175" y="181"/>
                  <a:pt x="180" y="184"/>
                  <a:pt x="186" y="186"/>
                </a:cubicBezTo>
                <a:cubicBezTo>
                  <a:pt x="191" y="189"/>
                  <a:pt x="197" y="191"/>
                  <a:pt x="203" y="193"/>
                </a:cubicBezTo>
                <a:cubicBezTo>
                  <a:pt x="209" y="194"/>
                  <a:pt x="214" y="196"/>
                  <a:pt x="221" y="198"/>
                </a:cubicBezTo>
                <a:cubicBezTo>
                  <a:pt x="227" y="201"/>
                  <a:pt x="233" y="203"/>
                  <a:pt x="239" y="206"/>
                </a:cubicBezTo>
                <a:cubicBezTo>
                  <a:pt x="245" y="209"/>
                  <a:pt x="250" y="212"/>
                  <a:pt x="255" y="216"/>
                </a:cubicBezTo>
                <a:cubicBezTo>
                  <a:pt x="259" y="219"/>
                  <a:pt x="263" y="223"/>
                  <a:pt x="265" y="226"/>
                </a:cubicBezTo>
                <a:cubicBezTo>
                  <a:pt x="267" y="229"/>
                  <a:pt x="267" y="231"/>
                  <a:pt x="268" y="233"/>
                </a:cubicBezTo>
                <a:cubicBezTo>
                  <a:pt x="268" y="236"/>
                  <a:pt x="267" y="238"/>
                  <a:pt x="266" y="241"/>
                </a:cubicBezTo>
                <a:cubicBezTo>
                  <a:pt x="264" y="243"/>
                  <a:pt x="262" y="246"/>
                  <a:pt x="259" y="248"/>
                </a:cubicBezTo>
                <a:cubicBezTo>
                  <a:pt x="256" y="251"/>
                  <a:pt x="252" y="253"/>
                  <a:pt x="247" y="256"/>
                </a:cubicBezTo>
                <a:cubicBezTo>
                  <a:pt x="246" y="256"/>
                  <a:pt x="244" y="257"/>
                  <a:pt x="243" y="258"/>
                </a:cubicBezTo>
                <a:cubicBezTo>
                  <a:pt x="241" y="258"/>
                  <a:pt x="239" y="259"/>
                  <a:pt x="238" y="260"/>
                </a:cubicBezTo>
                <a:cubicBezTo>
                  <a:pt x="236" y="261"/>
                  <a:pt x="234" y="261"/>
                  <a:pt x="232" y="262"/>
                </a:cubicBezTo>
                <a:cubicBezTo>
                  <a:pt x="230" y="263"/>
                  <a:pt x="228" y="263"/>
                  <a:pt x="226" y="264"/>
                </a:cubicBezTo>
                <a:cubicBezTo>
                  <a:pt x="67" y="317"/>
                  <a:pt x="67" y="317"/>
                  <a:pt x="67" y="317"/>
                </a:cubicBezTo>
                <a:cubicBezTo>
                  <a:pt x="53" y="322"/>
                  <a:pt x="41" y="329"/>
                  <a:pt x="31" y="337"/>
                </a:cubicBezTo>
                <a:cubicBezTo>
                  <a:pt x="21" y="345"/>
                  <a:pt x="13" y="354"/>
                  <a:pt x="8" y="365"/>
                </a:cubicBezTo>
                <a:cubicBezTo>
                  <a:pt x="2" y="375"/>
                  <a:pt x="0" y="386"/>
                  <a:pt x="0" y="397"/>
                </a:cubicBezTo>
                <a:cubicBezTo>
                  <a:pt x="0" y="408"/>
                  <a:pt x="3" y="420"/>
                  <a:pt x="9" y="431"/>
                </a:cubicBezTo>
                <a:cubicBezTo>
                  <a:pt x="80" y="558"/>
                  <a:pt x="80" y="558"/>
                  <a:pt x="80" y="558"/>
                </a:cubicBezTo>
                <a:cubicBezTo>
                  <a:pt x="175" y="729"/>
                  <a:pt x="175" y="729"/>
                  <a:pt x="175" y="729"/>
                </a:cubicBezTo>
                <a:cubicBezTo>
                  <a:pt x="223" y="814"/>
                  <a:pt x="223" y="814"/>
                  <a:pt x="223" y="814"/>
                </a:cubicBezTo>
                <a:cubicBezTo>
                  <a:pt x="251" y="864"/>
                  <a:pt x="251" y="864"/>
                  <a:pt x="251" y="864"/>
                </a:cubicBezTo>
                <a:cubicBezTo>
                  <a:pt x="251" y="864"/>
                  <a:pt x="251" y="864"/>
                  <a:pt x="251" y="865"/>
                </a:cubicBezTo>
                <a:cubicBezTo>
                  <a:pt x="252" y="865"/>
                  <a:pt x="252" y="866"/>
                  <a:pt x="252" y="866"/>
                </a:cubicBezTo>
                <a:cubicBezTo>
                  <a:pt x="252" y="867"/>
                  <a:pt x="253" y="867"/>
                  <a:pt x="253" y="868"/>
                </a:cubicBezTo>
                <a:cubicBezTo>
                  <a:pt x="253" y="868"/>
                  <a:pt x="254" y="869"/>
                  <a:pt x="254" y="870"/>
                </a:cubicBezTo>
                <a:cubicBezTo>
                  <a:pt x="255" y="870"/>
                  <a:pt x="255" y="870"/>
                  <a:pt x="255" y="870"/>
                </a:cubicBezTo>
                <a:cubicBezTo>
                  <a:pt x="255" y="871"/>
                  <a:pt x="255" y="871"/>
                  <a:pt x="255" y="871"/>
                </a:cubicBezTo>
                <a:cubicBezTo>
                  <a:pt x="256" y="872"/>
                  <a:pt x="256" y="872"/>
                  <a:pt x="256" y="873"/>
                </a:cubicBezTo>
                <a:cubicBezTo>
                  <a:pt x="257" y="873"/>
                  <a:pt x="257" y="874"/>
                  <a:pt x="257" y="874"/>
                </a:cubicBezTo>
                <a:cubicBezTo>
                  <a:pt x="258" y="875"/>
                  <a:pt x="258" y="875"/>
                  <a:pt x="258" y="875"/>
                </a:cubicBezTo>
                <a:cubicBezTo>
                  <a:pt x="259" y="876"/>
                  <a:pt x="259" y="876"/>
                  <a:pt x="259" y="876"/>
                </a:cubicBezTo>
                <a:cubicBezTo>
                  <a:pt x="259" y="876"/>
                  <a:pt x="259" y="877"/>
                  <a:pt x="260" y="877"/>
                </a:cubicBezTo>
                <a:cubicBezTo>
                  <a:pt x="260" y="877"/>
                  <a:pt x="260" y="878"/>
                  <a:pt x="261" y="878"/>
                </a:cubicBezTo>
                <a:cubicBezTo>
                  <a:pt x="262" y="879"/>
                  <a:pt x="262" y="879"/>
                  <a:pt x="262" y="879"/>
                </a:cubicBezTo>
                <a:cubicBezTo>
                  <a:pt x="262" y="880"/>
                  <a:pt x="262" y="880"/>
                  <a:pt x="262" y="880"/>
                </a:cubicBezTo>
                <a:cubicBezTo>
                  <a:pt x="263" y="880"/>
                  <a:pt x="263" y="881"/>
                  <a:pt x="263" y="881"/>
                </a:cubicBezTo>
                <a:cubicBezTo>
                  <a:pt x="264" y="881"/>
                  <a:pt x="264" y="882"/>
                  <a:pt x="264" y="882"/>
                </a:cubicBezTo>
                <a:cubicBezTo>
                  <a:pt x="265" y="883"/>
                  <a:pt x="265" y="883"/>
                  <a:pt x="265" y="883"/>
                </a:cubicBezTo>
                <a:cubicBezTo>
                  <a:pt x="266" y="884"/>
                  <a:pt x="266" y="884"/>
                  <a:pt x="266" y="884"/>
                </a:cubicBezTo>
                <a:cubicBezTo>
                  <a:pt x="266" y="884"/>
                  <a:pt x="267" y="885"/>
                  <a:pt x="267" y="885"/>
                </a:cubicBezTo>
                <a:cubicBezTo>
                  <a:pt x="267" y="885"/>
                  <a:pt x="268" y="886"/>
                  <a:pt x="268" y="886"/>
                </a:cubicBezTo>
                <a:cubicBezTo>
                  <a:pt x="269" y="887"/>
                  <a:pt x="269" y="887"/>
                  <a:pt x="269" y="887"/>
                </a:cubicBezTo>
                <a:cubicBezTo>
                  <a:pt x="270" y="888"/>
                  <a:pt x="270" y="888"/>
                  <a:pt x="270" y="888"/>
                </a:cubicBezTo>
                <a:cubicBezTo>
                  <a:pt x="271" y="889"/>
                  <a:pt x="271" y="889"/>
                  <a:pt x="271" y="889"/>
                </a:cubicBezTo>
                <a:cubicBezTo>
                  <a:pt x="271" y="889"/>
                  <a:pt x="272" y="889"/>
                  <a:pt x="272" y="890"/>
                </a:cubicBezTo>
                <a:cubicBezTo>
                  <a:pt x="273" y="890"/>
                  <a:pt x="273" y="891"/>
                  <a:pt x="274" y="891"/>
                </a:cubicBezTo>
                <a:cubicBezTo>
                  <a:pt x="275" y="892"/>
                  <a:pt x="275" y="892"/>
                  <a:pt x="276" y="893"/>
                </a:cubicBezTo>
                <a:cubicBezTo>
                  <a:pt x="277" y="893"/>
                  <a:pt x="277" y="894"/>
                  <a:pt x="278" y="895"/>
                </a:cubicBezTo>
                <a:cubicBezTo>
                  <a:pt x="279" y="895"/>
                  <a:pt x="280" y="896"/>
                  <a:pt x="280" y="896"/>
                </a:cubicBezTo>
                <a:cubicBezTo>
                  <a:pt x="281" y="897"/>
                  <a:pt x="282" y="897"/>
                  <a:pt x="282" y="898"/>
                </a:cubicBezTo>
                <a:cubicBezTo>
                  <a:pt x="283" y="898"/>
                  <a:pt x="284" y="899"/>
                  <a:pt x="284" y="899"/>
                </a:cubicBezTo>
                <a:cubicBezTo>
                  <a:pt x="285" y="899"/>
                  <a:pt x="286" y="900"/>
                  <a:pt x="287" y="900"/>
                </a:cubicBezTo>
                <a:cubicBezTo>
                  <a:pt x="287" y="901"/>
                  <a:pt x="288" y="901"/>
                  <a:pt x="289" y="902"/>
                </a:cubicBezTo>
                <a:cubicBezTo>
                  <a:pt x="291" y="903"/>
                  <a:pt x="294" y="904"/>
                  <a:pt x="296" y="906"/>
                </a:cubicBezTo>
                <a:cubicBezTo>
                  <a:pt x="299" y="907"/>
                  <a:pt x="301" y="908"/>
                  <a:pt x="304" y="909"/>
                </a:cubicBezTo>
                <a:cubicBezTo>
                  <a:pt x="307" y="911"/>
                  <a:pt x="309" y="912"/>
                  <a:pt x="312" y="913"/>
                </a:cubicBezTo>
                <a:cubicBezTo>
                  <a:pt x="315" y="913"/>
                  <a:pt x="318" y="914"/>
                  <a:pt x="321" y="915"/>
                </a:cubicBezTo>
                <a:cubicBezTo>
                  <a:pt x="321" y="915"/>
                  <a:pt x="322" y="915"/>
                  <a:pt x="322" y="916"/>
                </a:cubicBezTo>
                <a:cubicBezTo>
                  <a:pt x="323" y="916"/>
                  <a:pt x="323" y="916"/>
                  <a:pt x="324" y="916"/>
                </a:cubicBezTo>
                <a:cubicBezTo>
                  <a:pt x="324" y="916"/>
                  <a:pt x="325" y="916"/>
                  <a:pt x="326" y="916"/>
                </a:cubicBezTo>
                <a:cubicBezTo>
                  <a:pt x="326" y="917"/>
                  <a:pt x="327" y="917"/>
                  <a:pt x="328" y="917"/>
                </a:cubicBezTo>
                <a:cubicBezTo>
                  <a:pt x="328" y="917"/>
                  <a:pt x="329" y="917"/>
                  <a:pt x="329" y="917"/>
                </a:cubicBezTo>
                <a:cubicBezTo>
                  <a:pt x="330" y="917"/>
                  <a:pt x="330" y="918"/>
                  <a:pt x="331" y="918"/>
                </a:cubicBezTo>
                <a:cubicBezTo>
                  <a:pt x="331" y="918"/>
                  <a:pt x="332" y="918"/>
                  <a:pt x="333" y="918"/>
                </a:cubicBezTo>
                <a:cubicBezTo>
                  <a:pt x="333" y="918"/>
                  <a:pt x="334" y="918"/>
                  <a:pt x="335" y="918"/>
                </a:cubicBezTo>
                <a:cubicBezTo>
                  <a:pt x="335" y="918"/>
                  <a:pt x="336" y="919"/>
                  <a:pt x="336" y="919"/>
                </a:cubicBezTo>
                <a:cubicBezTo>
                  <a:pt x="337" y="919"/>
                  <a:pt x="337" y="919"/>
                  <a:pt x="338" y="919"/>
                </a:cubicBezTo>
                <a:cubicBezTo>
                  <a:pt x="338" y="919"/>
                  <a:pt x="339" y="919"/>
                  <a:pt x="339" y="919"/>
                </a:cubicBezTo>
                <a:cubicBezTo>
                  <a:pt x="340" y="919"/>
                  <a:pt x="341" y="919"/>
                  <a:pt x="342" y="919"/>
                </a:cubicBezTo>
                <a:cubicBezTo>
                  <a:pt x="342" y="919"/>
                  <a:pt x="343" y="919"/>
                  <a:pt x="343" y="920"/>
                </a:cubicBezTo>
                <a:cubicBezTo>
                  <a:pt x="343" y="920"/>
                  <a:pt x="344" y="920"/>
                  <a:pt x="344" y="920"/>
                </a:cubicBezTo>
                <a:cubicBezTo>
                  <a:pt x="345" y="920"/>
                  <a:pt x="346" y="920"/>
                  <a:pt x="346" y="920"/>
                </a:cubicBezTo>
                <a:cubicBezTo>
                  <a:pt x="347" y="920"/>
                  <a:pt x="348" y="920"/>
                  <a:pt x="349" y="920"/>
                </a:cubicBezTo>
                <a:cubicBezTo>
                  <a:pt x="349" y="920"/>
                  <a:pt x="349" y="920"/>
                  <a:pt x="350" y="920"/>
                </a:cubicBezTo>
                <a:cubicBezTo>
                  <a:pt x="350" y="920"/>
                  <a:pt x="351" y="920"/>
                  <a:pt x="351" y="920"/>
                </a:cubicBezTo>
                <a:cubicBezTo>
                  <a:pt x="352" y="920"/>
                  <a:pt x="353" y="920"/>
                  <a:pt x="353" y="920"/>
                </a:cubicBezTo>
                <a:cubicBezTo>
                  <a:pt x="354" y="920"/>
                  <a:pt x="355" y="920"/>
                  <a:pt x="355" y="920"/>
                </a:cubicBezTo>
                <a:cubicBezTo>
                  <a:pt x="356" y="920"/>
                  <a:pt x="357" y="920"/>
                  <a:pt x="357" y="920"/>
                </a:cubicBezTo>
                <a:cubicBezTo>
                  <a:pt x="358" y="920"/>
                  <a:pt x="358" y="920"/>
                  <a:pt x="359" y="920"/>
                </a:cubicBezTo>
                <a:cubicBezTo>
                  <a:pt x="360" y="920"/>
                  <a:pt x="360" y="920"/>
                  <a:pt x="361" y="920"/>
                </a:cubicBezTo>
                <a:cubicBezTo>
                  <a:pt x="361" y="920"/>
                  <a:pt x="362" y="920"/>
                  <a:pt x="363" y="920"/>
                </a:cubicBezTo>
                <a:cubicBezTo>
                  <a:pt x="363" y="920"/>
                  <a:pt x="364" y="920"/>
                  <a:pt x="364" y="920"/>
                </a:cubicBezTo>
                <a:cubicBezTo>
                  <a:pt x="365" y="920"/>
                  <a:pt x="365" y="920"/>
                  <a:pt x="366" y="920"/>
                </a:cubicBezTo>
                <a:cubicBezTo>
                  <a:pt x="366" y="920"/>
                  <a:pt x="367" y="920"/>
                  <a:pt x="368" y="920"/>
                </a:cubicBezTo>
                <a:cubicBezTo>
                  <a:pt x="368" y="920"/>
                  <a:pt x="369" y="920"/>
                  <a:pt x="370" y="920"/>
                </a:cubicBezTo>
                <a:cubicBezTo>
                  <a:pt x="370" y="920"/>
                  <a:pt x="370" y="920"/>
                  <a:pt x="371" y="920"/>
                </a:cubicBezTo>
                <a:cubicBezTo>
                  <a:pt x="371" y="920"/>
                  <a:pt x="372" y="920"/>
                  <a:pt x="372" y="920"/>
                </a:cubicBezTo>
                <a:cubicBezTo>
                  <a:pt x="373" y="920"/>
                  <a:pt x="373" y="920"/>
                  <a:pt x="374" y="920"/>
                </a:cubicBezTo>
                <a:cubicBezTo>
                  <a:pt x="375" y="920"/>
                  <a:pt x="375" y="920"/>
                  <a:pt x="376" y="919"/>
                </a:cubicBezTo>
                <a:cubicBezTo>
                  <a:pt x="377" y="919"/>
                  <a:pt x="377" y="919"/>
                  <a:pt x="377" y="919"/>
                </a:cubicBezTo>
                <a:cubicBezTo>
                  <a:pt x="378" y="919"/>
                  <a:pt x="378" y="919"/>
                  <a:pt x="379" y="919"/>
                </a:cubicBezTo>
                <a:cubicBezTo>
                  <a:pt x="379" y="919"/>
                  <a:pt x="380" y="919"/>
                  <a:pt x="380" y="919"/>
                </a:cubicBezTo>
                <a:cubicBezTo>
                  <a:pt x="381" y="919"/>
                  <a:pt x="382" y="919"/>
                  <a:pt x="382" y="919"/>
                </a:cubicBezTo>
                <a:cubicBezTo>
                  <a:pt x="383" y="918"/>
                  <a:pt x="383" y="918"/>
                  <a:pt x="384" y="918"/>
                </a:cubicBezTo>
                <a:cubicBezTo>
                  <a:pt x="384" y="918"/>
                  <a:pt x="384" y="918"/>
                  <a:pt x="385" y="918"/>
                </a:cubicBezTo>
                <a:cubicBezTo>
                  <a:pt x="385" y="918"/>
                  <a:pt x="386" y="918"/>
                  <a:pt x="386" y="918"/>
                </a:cubicBezTo>
                <a:cubicBezTo>
                  <a:pt x="387" y="918"/>
                  <a:pt x="388" y="918"/>
                  <a:pt x="389" y="917"/>
                </a:cubicBezTo>
                <a:cubicBezTo>
                  <a:pt x="389" y="917"/>
                  <a:pt x="389" y="917"/>
                  <a:pt x="390" y="917"/>
                </a:cubicBezTo>
                <a:cubicBezTo>
                  <a:pt x="390" y="917"/>
                  <a:pt x="390" y="917"/>
                  <a:pt x="391" y="917"/>
                </a:cubicBezTo>
                <a:cubicBezTo>
                  <a:pt x="391" y="917"/>
                  <a:pt x="392" y="917"/>
                  <a:pt x="392" y="916"/>
                </a:cubicBezTo>
                <a:cubicBezTo>
                  <a:pt x="393" y="916"/>
                  <a:pt x="394" y="916"/>
                  <a:pt x="395" y="916"/>
                </a:cubicBezTo>
                <a:cubicBezTo>
                  <a:pt x="395" y="916"/>
                  <a:pt x="395" y="916"/>
                  <a:pt x="396" y="916"/>
                </a:cubicBezTo>
                <a:cubicBezTo>
                  <a:pt x="396" y="916"/>
                  <a:pt x="397" y="915"/>
                  <a:pt x="397" y="915"/>
                </a:cubicBezTo>
                <a:cubicBezTo>
                  <a:pt x="397" y="915"/>
                  <a:pt x="398" y="915"/>
                  <a:pt x="399" y="915"/>
                </a:cubicBezTo>
                <a:cubicBezTo>
                  <a:pt x="399" y="915"/>
                  <a:pt x="400" y="914"/>
                  <a:pt x="401" y="914"/>
                </a:cubicBezTo>
                <a:cubicBezTo>
                  <a:pt x="401" y="914"/>
                  <a:pt x="402" y="914"/>
                  <a:pt x="402" y="914"/>
                </a:cubicBezTo>
                <a:cubicBezTo>
                  <a:pt x="403" y="914"/>
                  <a:pt x="403" y="913"/>
                  <a:pt x="404" y="913"/>
                </a:cubicBezTo>
                <a:cubicBezTo>
                  <a:pt x="404" y="913"/>
                  <a:pt x="405" y="913"/>
                  <a:pt x="405" y="913"/>
                </a:cubicBezTo>
                <a:cubicBezTo>
                  <a:pt x="406" y="913"/>
                  <a:pt x="406" y="912"/>
                  <a:pt x="407" y="912"/>
                </a:cubicBezTo>
                <a:cubicBezTo>
                  <a:pt x="439" y="901"/>
                  <a:pt x="439" y="901"/>
                  <a:pt x="439" y="901"/>
                </a:cubicBezTo>
                <a:cubicBezTo>
                  <a:pt x="573" y="852"/>
                  <a:pt x="573" y="852"/>
                  <a:pt x="573" y="852"/>
                </a:cubicBezTo>
                <a:cubicBezTo>
                  <a:pt x="608" y="839"/>
                  <a:pt x="608" y="839"/>
                  <a:pt x="608" y="839"/>
                </a:cubicBezTo>
                <a:cubicBezTo>
                  <a:pt x="728" y="795"/>
                  <a:pt x="728" y="795"/>
                  <a:pt x="728" y="795"/>
                </a:cubicBezTo>
                <a:cubicBezTo>
                  <a:pt x="787" y="774"/>
                  <a:pt x="787" y="774"/>
                  <a:pt x="787" y="774"/>
                </a:cubicBezTo>
                <a:cubicBezTo>
                  <a:pt x="949" y="715"/>
                  <a:pt x="949" y="715"/>
                  <a:pt x="949" y="715"/>
                </a:cubicBezTo>
                <a:cubicBezTo>
                  <a:pt x="963" y="710"/>
                  <a:pt x="975" y="703"/>
                  <a:pt x="984" y="694"/>
                </a:cubicBezTo>
                <a:cubicBezTo>
                  <a:pt x="994" y="685"/>
                  <a:pt x="1001" y="675"/>
                  <a:pt x="1005" y="664"/>
                </a:cubicBezTo>
                <a:cubicBezTo>
                  <a:pt x="1009" y="654"/>
                  <a:pt x="1011" y="642"/>
                  <a:pt x="1010" y="63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84"/>
          <p:cNvSpPr>
            <a:spLocks noEditPoints="1"/>
          </p:cNvSpPr>
          <p:nvPr/>
        </p:nvSpPr>
        <p:spPr bwMode="auto">
          <a:xfrm>
            <a:off x="4085117" y="4257398"/>
            <a:ext cx="2417416" cy="2199631"/>
          </a:xfrm>
          <a:custGeom>
            <a:avLst/>
            <a:gdLst>
              <a:gd name="T0" fmla="*/ 297 w 1015"/>
              <a:gd name="T1" fmla="*/ 910 h 924"/>
              <a:gd name="T2" fmla="*/ 277 w 1015"/>
              <a:gd name="T3" fmla="*/ 896 h 924"/>
              <a:gd name="T4" fmla="*/ 0 w 1015"/>
              <a:gd name="T5" fmla="*/ 399 h 924"/>
              <a:gd name="T6" fmla="*/ 244 w 1015"/>
              <a:gd name="T7" fmla="*/ 258 h 924"/>
              <a:gd name="T8" fmla="*/ 240 w 1015"/>
              <a:gd name="T9" fmla="*/ 210 h 924"/>
              <a:gd name="T10" fmla="*/ 139 w 1015"/>
              <a:gd name="T11" fmla="*/ 156 h 924"/>
              <a:gd name="T12" fmla="*/ 197 w 1015"/>
              <a:gd name="T13" fmla="*/ 9 h 924"/>
              <a:gd name="T14" fmla="*/ 291 w 1015"/>
              <a:gd name="T15" fmla="*/ 5 h 924"/>
              <a:gd name="T16" fmla="*/ 338 w 1015"/>
              <a:gd name="T17" fmla="*/ 24 h 924"/>
              <a:gd name="T18" fmla="*/ 361 w 1015"/>
              <a:gd name="T19" fmla="*/ 42 h 924"/>
              <a:gd name="T20" fmla="*/ 387 w 1015"/>
              <a:gd name="T21" fmla="*/ 95 h 924"/>
              <a:gd name="T22" fmla="*/ 371 w 1015"/>
              <a:gd name="T23" fmla="*/ 162 h 924"/>
              <a:gd name="T24" fmla="*/ 372 w 1015"/>
              <a:gd name="T25" fmla="*/ 193 h 924"/>
              <a:gd name="T26" fmla="*/ 404 w 1015"/>
              <a:gd name="T27" fmla="*/ 202 h 924"/>
              <a:gd name="T28" fmla="*/ 433 w 1015"/>
              <a:gd name="T29" fmla="*/ 195 h 924"/>
              <a:gd name="T30" fmla="*/ 638 w 1015"/>
              <a:gd name="T31" fmla="*/ 137 h 924"/>
              <a:gd name="T32" fmla="*/ 662 w 1015"/>
              <a:gd name="T33" fmla="*/ 140 h 924"/>
              <a:gd name="T34" fmla="*/ 705 w 1015"/>
              <a:gd name="T35" fmla="*/ 157 h 924"/>
              <a:gd name="T36" fmla="*/ 824 w 1015"/>
              <a:gd name="T37" fmla="*/ 327 h 924"/>
              <a:gd name="T38" fmla="*/ 734 w 1015"/>
              <a:gd name="T39" fmla="*/ 352 h 924"/>
              <a:gd name="T40" fmla="*/ 566 w 1015"/>
              <a:gd name="T41" fmla="*/ 404 h 924"/>
              <a:gd name="T42" fmla="*/ 594 w 1015"/>
              <a:gd name="T43" fmla="*/ 519 h 924"/>
              <a:gd name="T44" fmla="*/ 665 w 1015"/>
              <a:gd name="T45" fmla="*/ 552 h 924"/>
              <a:gd name="T46" fmla="*/ 717 w 1015"/>
              <a:gd name="T47" fmla="*/ 554 h 924"/>
              <a:gd name="T48" fmla="*/ 776 w 1015"/>
              <a:gd name="T49" fmla="*/ 535 h 924"/>
              <a:gd name="T50" fmla="*/ 846 w 1015"/>
              <a:gd name="T51" fmla="*/ 448 h 924"/>
              <a:gd name="T52" fmla="*/ 869 w 1015"/>
              <a:gd name="T53" fmla="*/ 436 h 924"/>
              <a:gd name="T54" fmla="*/ 888 w 1015"/>
              <a:gd name="T55" fmla="*/ 439 h 924"/>
              <a:gd name="T56" fmla="*/ 900 w 1015"/>
              <a:gd name="T57" fmla="*/ 446 h 924"/>
              <a:gd name="T58" fmla="*/ 1014 w 1015"/>
              <a:gd name="T59" fmla="*/ 632 h 924"/>
              <a:gd name="T60" fmla="*/ 360 w 1015"/>
              <a:gd name="T61" fmla="*/ 924 h 924"/>
              <a:gd name="T62" fmla="*/ 130 w 1015"/>
              <a:gd name="T63" fmla="*/ 65 h 924"/>
              <a:gd name="T64" fmla="*/ 158 w 1015"/>
              <a:gd name="T65" fmla="*/ 169 h 924"/>
              <a:gd name="T66" fmla="*/ 269 w 1015"/>
              <a:gd name="T67" fmla="*/ 227 h 924"/>
              <a:gd name="T68" fmla="*/ 235 w 1015"/>
              <a:gd name="T69" fmla="*/ 266 h 924"/>
              <a:gd name="T70" fmla="*/ 257 w 1015"/>
              <a:gd name="T71" fmla="*/ 869 h 924"/>
              <a:gd name="T72" fmla="*/ 283 w 1015"/>
              <a:gd name="T73" fmla="*/ 897 h 924"/>
              <a:gd name="T74" fmla="*/ 315 w 1015"/>
              <a:gd name="T75" fmla="*/ 913 h 924"/>
              <a:gd name="T76" fmla="*/ 408 w 1015"/>
              <a:gd name="T77" fmla="*/ 913 h 924"/>
              <a:gd name="T78" fmla="*/ 914 w 1015"/>
              <a:gd name="T79" fmla="*/ 469 h 924"/>
              <a:gd name="T80" fmla="*/ 904 w 1015"/>
              <a:gd name="T81" fmla="*/ 457 h 924"/>
              <a:gd name="T82" fmla="*/ 891 w 1015"/>
              <a:gd name="T83" fmla="*/ 445 h 924"/>
              <a:gd name="T84" fmla="*/ 872 w 1015"/>
              <a:gd name="T85" fmla="*/ 439 h 924"/>
              <a:gd name="T86" fmla="*/ 856 w 1015"/>
              <a:gd name="T87" fmla="*/ 445 h 924"/>
              <a:gd name="T88" fmla="*/ 836 w 1015"/>
              <a:gd name="T89" fmla="*/ 465 h 924"/>
              <a:gd name="T90" fmla="*/ 778 w 1015"/>
              <a:gd name="T91" fmla="*/ 538 h 924"/>
              <a:gd name="T92" fmla="*/ 713 w 1015"/>
              <a:gd name="T93" fmla="*/ 558 h 924"/>
              <a:gd name="T94" fmla="*/ 639 w 1015"/>
              <a:gd name="T95" fmla="*/ 549 h 924"/>
              <a:gd name="T96" fmla="*/ 591 w 1015"/>
              <a:gd name="T97" fmla="*/ 522 h 924"/>
              <a:gd name="T98" fmla="*/ 551 w 1015"/>
              <a:gd name="T99" fmla="*/ 439 h 924"/>
              <a:gd name="T100" fmla="*/ 709 w 1015"/>
              <a:gd name="T101" fmla="*/ 342 h 924"/>
              <a:gd name="T102" fmla="*/ 822 w 1015"/>
              <a:gd name="T103" fmla="*/ 342 h 924"/>
              <a:gd name="T104" fmla="*/ 703 w 1015"/>
              <a:gd name="T105" fmla="*/ 161 h 924"/>
              <a:gd name="T106" fmla="*/ 659 w 1015"/>
              <a:gd name="T107" fmla="*/ 144 h 924"/>
              <a:gd name="T108" fmla="*/ 632 w 1015"/>
              <a:gd name="T109" fmla="*/ 141 h 924"/>
              <a:gd name="T110" fmla="*/ 427 w 1015"/>
              <a:gd name="T111" fmla="*/ 201 h 924"/>
              <a:gd name="T112" fmla="*/ 399 w 1015"/>
              <a:gd name="T113" fmla="*/ 206 h 924"/>
              <a:gd name="T114" fmla="*/ 371 w 1015"/>
              <a:gd name="T115" fmla="*/ 198 h 924"/>
              <a:gd name="T116" fmla="*/ 365 w 1015"/>
              <a:gd name="T117" fmla="*/ 179 h 924"/>
              <a:gd name="T118" fmla="*/ 381 w 1015"/>
              <a:gd name="T119" fmla="*/ 123 h 924"/>
              <a:gd name="T120" fmla="*/ 372 w 1015"/>
              <a:gd name="T121" fmla="*/ 62 h 924"/>
              <a:gd name="T122" fmla="*/ 340 w 1015"/>
              <a:gd name="T123" fmla="*/ 30 h 924"/>
              <a:gd name="T124" fmla="*/ 305 w 1015"/>
              <a:gd name="T125" fmla="*/ 1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5" h="924">
                <a:moveTo>
                  <a:pt x="360" y="924"/>
                </a:moveTo>
                <a:cubicBezTo>
                  <a:pt x="343" y="923"/>
                  <a:pt x="343" y="923"/>
                  <a:pt x="343" y="923"/>
                </a:cubicBezTo>
                <a:cubicBezTo>
                  <a:pt x="329" y="921"/>
                  <a:pt x="329" y="921"/>
                  <a:pt x="329" y="921"/>
                </a:cubicBezTo>
                <a:cubicBezTo>
                  <a:pt x="322" y="919"/>
                  <a:pt x="322" y="919"/>
                  <a:pt x="322" y="919"/>
                </a:cubicBezTo>
                <a:cubicBezTo>
                  <a:pt x="319" y="918"/>
                  <a:pt x="316" y="917"/>
                  <a:pt x="313" y="916"/>
                </a:cubicBezTo>
                <a:cubicBezTo>
                  <a:pt x="311" y="915"/>
                  <a:pt x="308" y="914"/>
                  <a:pt x="305" y="913"/>
                </a:cubicBezTo>
                <a:cubicBezTo>
                  <a:pt x="303" y="912"/>
                  <a:pt x="300" y="911"/>
                  <a:pt x="297" y="910"/>
                </a:cubicBezTo>
                <a:cubicBezTo>
                  <a:pt x="295" y="908"/>
                  <a:pt x="292" y="907"/>
                  <a:pt x="290" y="905"/>
                </a:cubicBezTo>
                <a:cubicBezTo>
                  <a:pt x="289" y="905"/>
                  <a:pt x="288" y="904"/>
                  <a:pt x="288" y="904"/>
                </a:cubicBezTo>
                <a:cubicBezTo>
                  <a:pt x="287" y="904"/>
                  <a:pt x="286" y="903"/>
                  <a:pt x="285" y="903"/>
                </a:cubicBezTo>
                <a:cubicBezTo>
                  <a:pt x="285" y="902"/>
                  <a:pt x="284" y="902"/>
                  <a:pt x="283" y="901"/>
                </a:cubicBezTo>
                <a:cubicBezTo>
                  <a:pt x="283" y="901"/>
                  <a:pt x="282" y="900"/>
                  <a:pt x="281" y="900"/>
                </a:cubicBezTo>
                <a:cubicBezTo>
                  <a:pt x="280" y="899"/>
                  <a:pt x="280" y="899"/>
                  <a:pt x="279" y="898"/>
                </a:cubicBezTo>
                <a:cubicBezTo>
                  <a:pt x="278" y="898"/>
                  <a:pt x="277" y="897"/>
                  <a:pt x="277" y="896"/>
                </a:cubicBezTo>
                <a:cubicBezTo>
                  <a:pt x="276" y="896"/>
                  <a:pt x="275" y="895"/>
                  <a:pt x="275" y="895"/>
                </a:cubicBezTo>
                <a:cubicBezTo>
                  <a:pt x="274" y="894"/>
                  <a:pt x="274" y="894"/>
                  <a:pt x="273" y="893"/>
                </a:cubicBezTo>
                <a:cubicBezTo>
                  <a:pt x="261" y="882"/>
                  <a:pt x="261" y="882"/>
                  <a:pt x="261" y="882"/>
                </a:cubicBezTo>
                <a:cubicBezTo>
                  <a:pt x="255" y="873"/>
                  <a:pt x="255" y="873"/>
                  <a:pt x="255" y="873"/>
                </a:cubicBezTo>
                <a:cubicBezTo>
                  <a:pt x="251" y="867"/>
                  <a:pt x="251" y="867"/>
                  <a:pt x="251" y="867"/>
                </a:cubicBezTo>
                <a:cubicBezTo>
                  <a:pt x="9" y="434"/>
                  <a:pt x="9" y="434"/>
                  <a:pt x="9" y="434"/>
                </a:cubicBezTo>
                <a:cubicBezTo>
                  <a:pt x="3" y="423"/>
                  <a:pt x="0" y="411"/>
                  <a:pt x="0" y="399"/>
                </a:cubicBezTo>
                <a:cubicBezTo>
                  <a:pt x="0" y="388"/>
                  <a:pt x="2" y="376"/>
                  <a:pt x="8" y="366"/>
                </a:cubicBezTo>
                <a:cubicBezTo>
                  <a:pt x="13" y="355"/>
                  <a:pt x="21" y="345"/>
                  <a:pt x="32" y="337"/>
                </a:cubicBezTo>
                <a:cubicBezTo>
                  <a:pt x="42" y="329"/>
                  <a:pt x="54" y="322"/>
                  <a:pt x="68" y="317"/>
                </a:cubicBezTo>
                <a:cubicBezTo>
                  <a:pt x="228" y="264"/>
                  <a:pt x="228" y="264"/>
                  <a:pt x="228" y="264"/>
                </a:cubicBezTo>
                <a:cubicBezTo>
                  <a:pt x="230" y="263"/>
                  <a:pt x="232" y="263"/>
                  <a:pt x="234" y="262"/>
                </a:cubicBezTo>
                <a:cubicBezTo>
                  <a:pt x="235" y="261"/>
                  <a:pt x="237" y="261"/>
                  <a:pt x="239" y="260"/>
                </a:cubicBezTo>
                <a:cubicBezTo>
                  <a:pt x="241" y="259"/>
                  <a:pt x="242" y="259"/>
                  <a:pt x="244" y="258"/>
                </a:cubicBezTo>
                <a:cubicBezTo>
                  <a:pt x="245" y="257"/>
                  <a:pt x="247" y="257"/>
                  <a:pt x="248" y="256"/>
                </a:cubicBezTo>
                <a:cubicBezTo>
                  <a:pt x="253" y="254"/>
                  <a:pt x="257" y="251"/>
                  <a:pt x="260" y="249"/>
                </a:cubicBezTo>
                <a:cubicBezTo>
                  <a:pt x="263" y="246"/>
                  <a:pt x="265" y="244"/>
                  <a:pt x="266" y="242"/>
                </a:cubicBezTo>
                <a:cubicBezTo>
                  <a:pt x="267" y="240"/>
                  <a:pt x="268" y="238"/>
                  <a:pt x="268" y="235"/>
                </a:cubicBezTo>
                <a:cubicBezTo>
                  <a:pt x="267" y="233"/>
                  <a:pt x="267" y="231"/>
                  <a:pt x="266" y="229"/>
                </a:cubicBezTo>
                <a:cubicBezTo>
                  <a:pt x="264" y="226"/>
                  <a:pt x="260" y="223"/>
                  <a:pt x="256" y="219"/>
                </a:cubicBezTo>
                <a:cubicBezTo>
                  <a:pt x="251" y="216"/>
                  <a:pt x="246" y="213"/>
                  <a:pt x="240" y="210"/>
                </a:cubicBezTo>
                <a:cubicBezTo>
                  <a:pt x="234" y="207"/>
                  <a:pt x="228" y="205"/>
                  <a:pt x="222" y="202"/>
                </a:cubicBezTo>
                <a:cubicBezTo>
                  <a:pt x="216" y="200"/>
                  <a:pt x="211" y="198"/>
                  <a:pt x="205" y="197"/>
                </a:cubicBezTo>
                <a:cubicBezTo>
                  <a:pt x="199" y="195"/>
                  <a:pt x="193" y="193"/>
                  <a:pt x="187" y="190"/>
                </a:cubicBezTo>
                <a:cubicBezTo>
                  <a:pt x="181" y="188"/>
                  <a:pt x="176" y="185"/>
                  <a:pt x="170" y="182"/>
                </a:cubicBezTo>
                <a:cubicBezTo>
                  <a:pt x="165" y="179"/>
                  <a:pt x="160" y="176"/>
                  <a:pt x="156" y="172"/>
                </a:cubicBezTo>
                <a:cubicBezTo>
                  <a:pt x="151" y="168"/>
                  <a:pt x="147" y="164"/>
                  <a:pt x="143" y="160"/>
                </a:cubicBezTo>
                <a:cubicBezTo>
                  <a:pt x="141" y="159"/>
                  <a:pt x="140" y="157"/>
                  <a:pt x="139" y="156"/>
                </a:cubicBezTo>
                <a:cubicBezTo>
                  <a:pt x="138" y="154"/>
                  <a:pt x="136" y="153"/>
                  <a:pt x="135" y="151"/>
                </a:cubicBezTo>
                <a:cubicBezTo>
                  <a:pt x="134" y="150"/>
                  <a:pt x="133" y="148"/>
                  <a:pt x="132" y="147"/>
                </a:cubicBezTo>
                <a:cubicBezTo>
                  <a:pt x="131" y="145"/>
                  <a:pt x="130" y="144"/>
                  <a:pt x="129" y="142"/>
                </a:cubicBezTo>
                <a:cubicBezTo>
                  <a:pt x="121" y="129"/>
                  <a:pt x="117" y="116"/>
                  <a:pt x="117" y="102"/>
                </a:cubicBezTo>
                <a:cubicBezTo>
                  <a:pt x="117" y="89"/>
                  <a:pt x="120" y="76"/>
                  <a:pt x="126" y="64"/>
                </a:cubicBezTo>
                <a:cubicBezTo>
                  <a:pt x="133" y="51"/>
                  <a:pt x="142" y="41"/>
                  <a:pt x="154" y="31"/>
                </a:cubicBezTo>
                <a:cubicBezTo>
                  <a:pt x="166" y="21"/>
                  <a:pt x="181" y="14"/>
                  <a:pt x="197" y="9"/>
                </a:cubicBezTo>
                <a:cubicBezTo>
                  <a:pt x="217" y="4"/>
                  <a:pt x="217" y="4"/>
                  <a:pt x="217" y="4"/>
                </a:cubicBezTo>
                <a:cubicBezTo>
                  <a:pt x="230" y="1"/>
                  <a:pt x="230" y="1"/>
                  <a:pt x="230" y="1"/>
                </a:cubicBezTo>
                <a:cubicBezTo>
                  <a:pt x="246" y="0"/>
                  <a:pt x="246" y="0"/>
                  <a:pt x="246" y="0"/>
                </a:cubicBezTo>
                <a:cubicBezTo>
                  <a:pt x="250" y="0"/>
                  <a:pt x="254" y="0"/>
                  <a:pt x="258" y="1"/>
                </a:cubicBezTo>
                <a:cubicBezTo>
                  <a:pt x="262" y="1"/>
                  <a:pt x="266" y="1"/>
                  <a:pt x="269" y="1"/>
                </a:cubicBezTo>
                <a:cubicBezTo>
                  <a:pt x="273" y="2"/>
                  <a:pt x="277" y="2"/>
                  <a:pt x="280" y="3"/>
                </a:cubicBezTo>
                <a:cubicBezTo>
                  <a:pt x="284" y="3"/>
                  <a:pt x="287" y="4"/>
                  <a:pt x="291" y="5"/>
                </a:cubicBezTo>
                <a:cubicBezTo>
                  <a:pt x="298" y="8"/>
                  <a:pt x="298" y="8"/>
                  <a:pt x="298" y="8"/>
                </a:cubicBezTo>
                <a:cubicBezTo>
                  <a:pt x="306" y="9"/>
                  <a:pt x="306" y="9"/>
                  <a:pt x="306" y="9"/>
                </a:cubicBezTo>
                <a:cubicBezTo>
                  <a:pt x="320" y="15"/>
                  <a:pt x="320" y="15"/>
                  <a:pt x="320" y="15"/>
                </a:cubicBezTo>
                <a:cubicBezTo>
                  <a:pt x="327" y="18"/>
                  <a:pt x="327" y="18"/>
                  <a:pt x="327" y="18"/>
                </a:cubicBezTo>
                <a:cubicBezTo>
                  <a:pt x="328" y="19"/>
                  <a:pt x="330" y="19"/>
                  <a:pt x="331" y="20"/>
                </a:cubicBezTo>
                <a:cubicBezTo>
                  <a:pt x="332" y="21"/>
                  <a:pt x="333" y="21"/>
                  <a:pt x="334" y="22"/>
                </a:cubicBezTo>
                <a:cubicBezTo>
                  <a:pt x="336" y="23"/>
                  <a:pt x="337" y="23"/>
                  <a:pt x="338" y="24"/>
                </a:cubicBezTo>
                <a:cubicBezTo>
                  <a:pt x="339" y="25"/>
                  <a:pt x="340" y="25"/>
                  <a:pt x="341" y="26"/>
                </a:cubicBezTo>
                <a:cubicBezTo>
                  <a:pt x="352" y="34"/>
                  <a:pt x="352" y="34"/>
                  <a:pt x="352" y="34"/>
                </a:cubicBezTo>
                <a:cubicBezTo>
                  <a:pt x="354" y="36"/>
                  <a:pt x="354" y="36"/>
                  <a:pt x="354" y="36"/>
                </a:cubicBezTo>
                <a:cubicBezTo>
                  <a:pt x="354" y="36"/>
                  <a:pt x="355" y="37"/>
                  <a:pt x="355" y="37"/>
                </a:cubicBezTo>
                <a:cubicBezTo>
                  <a:pt x="360" y="42"/>
                  <a:pt x="360" y="42"/>
                  <a:pt x="360" y="42"/>
                </a:cubicBezTo>
                <a:cubicBezTo>
                  <a:pt x="359" y="43"/>
                  <a:pt x="359" y="43"/>
                  <a:pt x="359" y="43"/>
                </a:cubicBezTo>
                <a:cubicBezTo>
                  <a:pt x="361" y="42"/>
                  <a:pt x="361" y="42"/>
                  <a:pt x="361" y="42"/>
                </a:cubicBezTo>
                <a:cubicBezTo>
                  <a:pt x="367" y="49"/>
                  <a:pt x="367" y="49"/>
                  <a:pt x="367" y="49"/>
                </a:cubicBezTo>
                <a:cubicBezTo>
                  <a:pt x="375" y="60"/>
                  <a:pt x="375" y="60"/>
                  <a:pt x="375" y="60"/>
                </a:cubicBezTo>
                <a:cubicBezTo>
                  <a:pt x="376" y="62"/>
                  <a:pt x="377" y="63"/>
                  <a:pt x="378" y="65"/>
                </a:cubicBezTo>
                <a:cubicBezTo>
                  <a:pt x="379" y="67"/>
                  <a:pt x="380" y="68"/>
                  <a:pt x="380" y="70"/>
                </a:cubicBezTo>
                <a:cubicBezTo>
                  <a:pt x="381" y="72"/>
                  <a:pt x="382" y="73"/>
                  <a:pt x="382" y="75"/>
                </a:cubicBezTo>
                <a:cubicBezTo>
                  <a:pt x="383" y="76"/>
                  <a:pt x="384" y="78"/>
                  <a:pt x="384" y="80"/>
                </a:cubicBezTo>
                <a:cubicBezTo>
                  <a:pt x="386" y="85"/>
                  <a:pt x="387" y="90"/>
                  <a:pt x="387" y="95"/>
                </a:cubicBezTo>
                <a:cubicBezTo>
                  <a:pt x="388" y="100"/>
                  <a:pt x="388" y="105"/>
                  <a:pt x="388" y="110"/>
                </a:cubicBezTo>
                <a:cubicBezTo>
                  <a:pt x="387" y="115"/>
                  <a:pt x="386" y="120"/>
                  <a:pt x="385" y="124"/>
                </a:cubicBezTo>
                <a:cubicBezTo>
                  <a:pt x="384" y="129"/>
                  <a:pt x="382" y="134"/>
                  <a:pt x="379" y="138"/>
                </a:cubicBezTo>
                <a:cubicBezTo>
                  <a:pt x="378" y="144"/>
                  <a:pt x="376" y="148"/>
                  <a:pt x="375" y="151"/>
                </a:cubicBezTo>
                <a:cubicBezTo>
                  <a:pt x="374" y="154"/>
                  <a:pt x="373" y="156"/>
                  <a:pt x="372" y="158"/>
                </a:cubicBezTo>
                <a:cubicBezTo>
                  <a:pt x="372" y="159"/>
                  <a:pt x="371" y="160"/>
                  <a:pt x="371" y="161"/>
                </a:cubicBezTo>
                <a:cubicBezTo>
                  <a:pt x="371" y="161"/>
                  <a:pt x="371" y="162"/>
                  <a:pt x="371" y="162"/>
                </a:cubicBezTo>
                <a:cubicBezTo>
                  <a:pt x="369" y="175"/>
                  <a:pt x="369" y="175"/>
                  <a:pt x="369" y="175"/>
                </a:cubicBezTo>
                <a:cubicBezTo>
                  <a:pt x="369" y="179"/>
                  <a:pt x="369" y="179"/>
                  <a:pt x="369" y="179"/>
                </a:cubicBezTo>
                <a:cubicBezTo>
                  <a:pt x="369" y="185"/>
                  <a:pt x="369" y="185"/>
                  <a:pt x="369" y="185"/>
                </a:cubicBezTo>
                <a:cubicBezTo>
                  <a:pt x="370" y="186"/>
                  <a:pt x="370" y="188"/>
                  <a:pt x="371" y="189"/>
                </a:cubicBezTo>
                <a:cubicBezTo>
                  <a:pt x="371" y="190"/>
                  <a:pt x="371" y="191"/>
                  <a:pt x="372" y="191"/>
                </a:cubicBezTo>
                <a:cubicBezTo>
                  <a:pt x="372" y="192"/>
                  <a:pt x="372" y="192"/>
                  <a:pt x="372" y="192"/>
                </a:cubicBezTo>
                <a:cubicBezTo>
                  <a:pt x="372" y="193"/>
                  <a:pt x="372" y="193"/>
                  <a:pt x="372" y="193"/>
                </a:cubicBezTo>
                <a:cubicBezTo>
                  <a:pt x="375" y="197"/>
                  <a:pt x="375" y="197"/>
                  <a:pt x="375" y="197"/>
                </a:cubicBezTo>
                <a:cubicBezTo>
                  <a:pt x="376" y="197"/>
                  <a:pt x="376" y="197"/>
                  <a:pt x="376" y="197"/>
                </a:cubicBezTo>
                <a:cubicBezTo>
                  <a:pt x="376" y="197"/>
                  <a:pt x="376" y="197"/>
                  <a:pt x="376" y="197"/>
                </a:cubicBezTo>
                <a:cubicBezTo>
                  <a:pt x="383" y="199"/>
                  <a:pt x="388" y="200"/>
                  <a:pt x="391" y="200"/>
                </a:cubicBezTo>
                <a:cubicBezTo>
                  <a:pt x="395" y="201"/>
                  <a:pt x="398" y="202"/>
                  <a:pt x="400" y="202"/>
                </a:cubicBezTo>
                <a:cubicBezTo>
                  <a:pt x="402" y="202"/>
                  <a:pt x="403" y="202"/>
                  <a:pt x="404" y="202"/>
                </a:cubicBezTo>
                <a:cubicBezTo>
                  <a:pt x="404" y="202"/>
                  <a:pt x="404" y="202"/>
                  <a:pt x="404" y="202"/>
                </a:cubicBezTo>
                <a:cubicBezTo>
                  <a:pt x="405" y="202"/>
                  <a:pt x="405" y="202"/>
                  <a:pt x="405" y="202"/>
                </a:cubicBezTo>
                <a:cubicBezTo>
                  <a:pt x="410" y="201"/>
                  <a:pt x="410" y="201"/>
                  <a:pt x="410" y="201"/>
                </a:cubicBezTo>
                <a:cubicBezTo>
                  <a:pt x="412" y="201"/>
                  <a:pt x="413" y="201"/>
                  <a:pt x="414" y="201"/>
                </a:cubicBezTo>
                <a:cubicBezTo>
                  <a:pt x="415" y="200"/>
                  <a:pt x="415" y="200"/>
                  <a:pt x="416" y="200"/>
                </a:cubicBezTo>
                <a:cubicBezTo>
                  <a:pt x="426" y="198"/>
                  <a:pt x="426" y="198"/>
                  <a:pt x="426" y="198"/>
                </a:cubicBezTo>
                <a:cubicBezTo>
                  <a:pt x="427" y="197"/>
                  <a:pt x="428" y="197"/>
                  <a:pt x="429" y="197"/>
                </a:cubicBezTo>
                <a:cubicBezTo>
                  <a:pt x="433" y="195"/>
                  <a:pt x="433" y="195"/>
                  <a:pt x="433" y="195"/>
                </a:cubicBezTo>
                <a:cubicBezTo>
                  <a:pt x="593" y="142"/>
                  <a:pt x="593" y="142"/>
                  <a:pt x="593" y="142"/>
                </a:cubicBezTo>
                <a:cubicBezTo>
                  <a:pt x="610" y="138"/>
                  <a:pt x="610" y="138"/>
                  <a:pt x="610" y="138"/>
                </a:cubicBezTo>
                <a:cubicBezTo>
                  <a:pt x="622" y="137"/>
                  <a:pt x="622" y="137"/>
                  <a:pt x="622" y="137"/>
                </a:cubicBezTo>
                <a:cubicBezTo>
                  <a:pt x="624" y="137"/>
                  <a:pt x="625" y="137"/>
                  <a:pt x="627" y="137"/>
                </a:cubicBezTo>
                <a:cubicBezTo>
                  <a:pt x="628" y="137"/>
                  <a:pt x="630" y="137"/>
                  <a:pt x="631" y="137"/>
                </a:cubicBezTo>
                <a:cubicBezTo>
                  <a:pt x="632" y="137"/>
                  <a:pt x="632" y="137"/>
                  <a:pt x="632" y="137"/>
                </a:cubicBezTo>
                <a:cubicBezTo>
                  <a:pt x="634" y="137"/>
                  <a:pt x="636" y="137"/>
                  <a:pt x="638" y="137"/>
                </a:cubicBezTo>
                <a:cubicBezTo>
                  <a:pt x="639" y="137"/>
                  <a:pt x="641" y="137"/>
                  <a:pt x="643" y="137"/>
                </a:cubicBezTo>
                <a:cubicBezTo>
                  <a:pt x="644" y="137"/>
                  <a:pt x="644" y="137"/>
                  <a:pt x="645" y="137"/>
                </a:cubicBezTo>
                <a:cubicBezTo>
                  <a:pt x="646" y="138"/>
                  <a:pt x="647" y="138"/>
                  <a:pt x="648" y="138"/>
                </a:cubicBezTo>
                <a:cubicBezTo>
                  <a:pt x="650" y="138"/>
                  <a:pt x="650" y="138"/>
                  <a:pt x="650" y="138"/>
                </a:cubicBezTo>
                <a:cubicBezTo>
                  <a:pt x="651" y="138"/>
                  <a:pt x="652" y="138"/>
                  <a:pt x="652" y="138"/>
                </a:cubicBezTo>
                <a:cubicBezTo>
                  <a:pt x="660" y="140"/>
                  <a:pt x="660" y="140"/>
                  <a:pt x="660" y="140"/>
                </a:cubicBezTo>
                <a:cubicBezTo>
                  <a:pt x="661" y="140"/>
                  <a:pt x="661" y="140"/>
                  <a:pt x="662" y="140"/>
                </a:cubicBezTo>
                <a:cubicBezTo>
                  <a:pt x="663" y="140"/>
                  <a:pt x="665" y="141"/>
                  <a:pt x="666" y="141"/>
                </a:cubicBezTo>
                <a:cubicBezTo>
                  <a:pt x="667" y="141"/>
                  <a:pt x="668" y="141"/>
                  <a:pt x="669" y="142"/>
                </a:cubicBezTo>
                <a:cubicBezTo>
                  <a:pt x="670" y="142"/>
                  <a:pt x="671" y="142"/>
                  <a:pt x="672" y="143"/>
                </a:cubicBezTo>
                <a:cubicBezTo>
                  <a:pt x="673" y="143"/>
                  <a:pt x="674" y="143"/>
                  <a:pt x="675" y="144"/>
                </a:cubicBezTo>
                <a:cubicBezTo>
                  <a:pt x="688" y="148"/>
                  <a:pt x="688" y="148"/>
                  <a:pt x="688" y="148"/>
                </a:cubicBezTo>
                <a:cubicBezTo>
                  <a:pt x="703" y="156"/>
                  <a:pt x="703" y="156"/>
                  <a:pt x="703" y="156"/>
                </a:cubicBezTo>
                <a:cubicBezTo>
                  <a:pt x="705" y="157"/>
                  <a:pt x="705" y="157"/>
                  <a:pt x="705" y="157"/>
                </a:cubicBezTo>
                <a:cubicBezTo>
                  <a:pt x="706" y="158"/>
                  <a:pt x="706" y="158"/>
                  <a:pt x="707" y="158"/>
                </a:cubicBezTo>
                <a:cubicBezTo>
                  <a:pt x="717" y="166"/>
                  <a:pt x="717" y="166"/>
                  <a:pt x="717" y="166"/>
                </a:cubicBezTo>
                <a:cubicBezTo>
                  <a:pt x="725" y="173"/>
                  <a:pt x="725" y="173"/>
                  <a:pt x="725" y="173"/>
                </a:cubicBezTo>
                <a:cubicBezTo>
                  <a:pt x="733" y="183"/>
                  <a:pt x="733" y="183"/>
                  <a:pt x="733" y="183"/>
                </a:cubicBezTo>
                <a:cubicBezTo>
                  <a:pt x="736" y="187"/>
                  <a:pt x="736" y="187"/>
                  <a:pt x="736" y="187"/>
                </a:cubicBezTo>
                <a:cubicBezTo>
                  <a:pt x="813" y="307"/>
                  <a:pt x="813" y="307"/>
                  <a:pt x="813" y="307"/>
                </a:cubicBezTo>
                <a:cubicBezTo>
                  <a:pt x="818" y="314"/>
                  <a:pt x="822" y="321"/>
                  <a:pt x="824" y="327"/>
                </a:cubicBezTo>
                <a:cubicBezTo>
                  <a:pt x="826" y="333"/>
                  <a:pt x="826" y="338"/>
                  <a:pt x="826" y="342"/>
                </a:cubicBezTo>
                <a:cubicBezTo>
                  <a:pt x="826" y="346"/>
                  <a:pt x="824" y="350"/>
                  <a:pt x="821" y="353"/>
                </a:cubicBezTo>
                <a:cubicBezTo>
                  <a:pt x="819" y="355"/>
                  <a:pt x="816" y="357"/>
                  <a:pt x="811" y="359"/>
                </a:cubicBezTo>
                <a:cubicBezTo>
                  <a:pt x="807" y="360"/>
                  <a:pt x="801" y="361"/>
                  <a:pt x="794" y="362"/>
                </a:cubicBezTo>
                <a:cubicBezTo>
                  <a:pt x="788" y="362"/>
                  <a:pt x="781" y="361"/>
                  <a:pt x="773" y="360"/>
                </a:cubicBezTo>
                <a:cubicBezTo>
                  <a:pt x="767" y="359"/>
                  <a:pt x="760" y="358"/>
                  <a:pt x="752" y="357"/>
                </a:cubicBezTo>
                <a:cubicBezTo>
                  <a:pt x="746" y="355"/>
                  <a:pt x="740" y="354"/>
                  <a:pt x="734" y="352"/>
                </a:cubicBezTo>
                <a:cubicBezTo>
                  <a:pt x="726" y="349"/>
                  <a:pt x="717" y="348"/>
                  <a:pt x="709" y="346"/>
                </a:cubicBezTo>
                <a:cubicBezTo>
                  <a:pt x="701" y="345"/>
                  <a:pt x="692" y="345"/>
                  <a:pt x="684" y="345"/>
                </a:cubicBezTo>
                <a:cubicBezTo>
                  <a:pt x="683" y="345"/>
                  <a:pt x="683" y="345"/>
                  <a:pt x="683" y="345"/>
                </a:cubicBezTo>
                <a:cubicBezTo>
                  <a:pt x="674" y="345"/>
                  <a:pt x="665" y="346"/>
                  <a:pt x="656" y="347"/>
                </a:cubicBezTo>
                <a:cubicBezTo>
                  <a:pt x="648" y="348"/>
                  <a:pt x="639" y="351"/>
                  <a:pt x="631" y="353"/>
                </a:cubicBezTo>
                <a:cubicBezTo>
                  <a:pt x="616" y="359"/>
                  <a:pt x="603" y="366"/>
                  <a:pt x="591" y="375"/>
                </a:cubicBezTo>
                <a:cubicBezTo>
                  <a:pt x="580" y="383"/>
                  <a:pt x="572" y="393"/>
                  <a:pt x="566" y="404"/>
                </a:cubicBezTo>
                <a:cubicBezTo>
                  <a:pt x="559" y="416"/>
                  <a:pt x="556" y="427"/>
                  <a:pt x="555" y="440"/>
                </a:cubicBezTo>
                <a:cubicBezTo>
                  <a:pt x="554" y="452"/>
                  <a:pt x="556" y="465"/>
                  <a:pt x="562" y="477"/>
                </a:cubicBezTo>
                <a:cubicBezTo>
                  <a:pt x="578" y="504"/>
                  <a:pt x="578" y="504"/>
                  <a:pt x="578" y="504"/>
                </a:cubicBezTo>
                <a:cubicBezTo>
                  <a:pt x="581" y="507"/>
                  <a:pt x="584" y="510"/>
                  <a:pt x="586" y="512"/>
                </a:cubicBezTo>
                <a:cubicBezTo>
                  <a:pt x="588" y="514"/>
                  <a:pt x="589" y="515"/>
                  <a:pt x="590" y="516"/>
                </a:cubicBezTo>
                <a:cubicBezTo>
                  <a:pt x="591" y="517"/>
                  <a:pt x="592" y="518"/>
                  <a:pt x="592" y="518"/>
                </a:cubicBezTo>
                <a:cubicBezTo>
                  <a:pt x="593" y="519"/>
                  <a:pt x="593" y="519"/>
                  <a:pt x="594" y="519"/>
                </a:cubicBezTo>
                <a:cubicBezTo>
                  <a:pt x="606" y="528"/>
                  <a:pt x="606" y="528"/>
                  <a:pt x="606" y="528"/>
                </a:cubicBezTo>
                <a:cubicBezTo>
                  <a:pt x="608" y="530"/>
                  <a:pt x="611" y="532"/>
                  <a:pt x="613" y="533"/>
                </a:cubicBezTo>
                <a:cubicBezTo>
                  <a:pt x="616" y="535"/>
                  <a:pt x="619" y="536"/>
                  <a:pt x="621" y="537"/>
                </a:cubicBezTo>
                <a:cubicBezTo>
                  <a:pt x="624" y="539"/>
                  <a:pt x="627" y="540"/>
                  <a:pt x="630" y="541"/>
                </a:cubicBezTo>
                <a:cubicBezTo>
                  <a:pt x="632" y="542"/>
                  <a:pt x="635" y="543"/>
                  <a:pt x="638" y="544"/>
                </a:cubicBezTo>
                <a:cubicBezTo>
                  <a:pt x="654" y="549"/>
                  <a:pt x="654" y="549"/>
                  <a:pt x="654" y="549"/>
                </a:cubicBezTo>
                <a:cubicBezTo>
                  <a:pt x="658" y="550"/>
                  <a:pt x="661" y="551"/>
                  <a:pt x="665" y="552"/>
                </a:cubicBezTo>
                <a:cubicBezTo>
                  <a:pt x="668" y="552"/>
                  <a:pt x="672" y="553"/>
                  <a:pt x="675" y="553"/>
                </a:cubicBezTo>
                <a:cubicBezTo>
                  <a:pt x="679" y="554"/>
                  <a:pt x="682" y="554"/>
                  <a:pt x="686" y="554"/>
                </a:cubicBezTo>
                <a:cubicBezTo>
                  <a:pt x="689" y="555"/>
                  <a:pt x="692" y="555"/>
                  <a:pt x="696" y="555"/>
                </a:cubicBezTo>
                <a:cubicBezTo>
                  <a:pt x="698" y="555"/>
                  <a:pt x="698" y="555"/>
                  <a:pt x="698" y="555"/>
                </a:cubicBezTo>
                <a:cubicBezTo>
                  <a:pt x="704" y="555"/>
                  <a:pt x="704" y="555"/>
                  <a:pt x="704" y="555"/>
                </a:cubicBezTo>
                <a:cubicBezTo>
                  <a:pt x="712" y="554"/>
                  <a:pt x="712" y="554"/>
                  <a:pt x="712" y="554"/>
                </a:cubicBezTo>
                <a:cubicBezTo>
                  <a:pt x="715" y="554"/>
                  <a:pt x="716" y="554"/>
                  <a:pt x="717" y="554"/>
                </a:cubicBezTo>
                <a:cubicBezTo>
                  <a:pt x="718" y="554"/>
                  <a:pt x="719" y="553"/>
                  <a:pt x="720" y="553"/>
                </a:cubicBezTo>
                <a:cubicBezTo>
                  <a:pt x="721" y="553"/>
                  <a:pt x="721" y="553"/>
                  <a:pt x="721" y="553"/>
                </a:cubicBezTo>
                <a:cubicBezTo>
                  <a:pt x="733" y="551"/>
                  <a:pt x="733" y="551"/>
                  <a:pt x="733" y="551"/>
                </a:cubicBezTo>
                <a:cubicBezTo>
                  <a:pt x="736" y="550"/>
                  <a:pt x="738" y="550"/>
                  <a:pt x="739" y="549"/>
                </a:cubicBezTo>
                <a:cubicBezTo>
                  <a:pt x="741" y="549"/>
                  <a:pt x="742" y="549"/>
                  <a:pt x="742" y="549"/>
                </a:cubicBezTo>
                <a:cubicBezTo>
                  <a:pt x="752" y="546"/>
                  <a:pt x="752" y="546"/>
                  <a:pt x="752" y="546"/>
                </a:cubicBezTo>
                <a:cubicBezTo>
                  <a:pt x="761" y="543"/>
                  <a:pt x="768" y="539"/>
                  <a:pt x="776" y="535"/>
                </a:cubicBezTo>
                <a:cubicBezTo>
                  <a:pt x="783" y="531"/>
                  <a:pt x="789" y="526"/>
                  <a:pt x="795" y="521"/>
                </a:cubicBezTo>
                <a:cubicBezTo>
                  <a:pt x="801" y="516"/>
                  <a:pt x="806" y="511"/>
                  <a:pt x="810" y="505"/>
                </a:cubicBezTo>
                <a:cubicBezTo>
                  <a:pt x="814" y="499"/>
                  <a:pt x="818" y="493"/>
                  <a:pt x="820" y="487"/>
                </a:cubicBezTo>
                <a:cubicBezTo>
                  <a:pt x="831" y="466"/>
                  <a:pt x="831" y="466"/>
                  <a:pt x="831" y="466"/>
                </a:cubicBezTo>
                <a:cubicBezTo>
                  <a:pt x="841" y="453"/>
                  <a:pt x="841" y="453"/>
                  <a:pt x="841" y="453"/>
                </a:cubicBezTo>
                <a:cubicBezTo>
                  <a:pt x="845" y="448"/>
                  <a:pt x="845" y="448"/>
                  <a:pt x="845" y="448"/>
                </a:cubicBezTo>
                <a:cubicBezTo>
                  <a:pt x="846" y="448"/>
                  <a:pt x="846" y="448"/>
                  <a:pt x="846" y="448"/>
                </a:cubicBezTo>
                <a:cubicBezTo>
                  <a:pt x="852" y="443"/>
                  <a:pt x="852" y="443"/>
                  <a:pt x="852" y="443"/>
                </a:cubicBezTo>
                <a:cubicBezTo>
                  <a:pt x="854" y="441"/>
                  <a:pt x="854" y="441"/>
                  <a:pt x="854" y="441"/>
                </a:cubicBezTo>
                <a:cubicBezTo>
                  <a:pt x="855" y="441"/>
                  <a:pt x="855" y="441"/>
                  <a:pt x="855" y="440"/>
                </a:cubicBezTo>
                <a:cubicBezTo>
                  <a:pt x="856" y="440"/>
                  <a:pt x="856" y="440"/>
                  <a:pt x="857" y="440"/>
                </a:cubicBezTo>
                <a:cubicBezTo>
                  <a:pt x="857" y="439"/>
                  <a:pt x="857" y="439"/>
                  <a:pt x="858" y="439"/>
                </a:cubicBezTo>
                <a:cubicBezTo>
                  <a:pt x="861" y="438"/>
                  <a:pt x="863" y="437"/>
                  <a:pt x="865" y="437"/>
                </a:cubicBezTo>
                <a:cubicBezTo>
                  <a:pt x="866" y="436"/>
                  <a:pt x="868" y="436"/>
                  <a:pt x="869" y="436"/>
                </a:cubicBezTo>
                <a:cubicBezTo>
                  <a:pt x="870" y="435"/>
                  <a:pt x="870" y="435"/>
                  <a:pt x="871" y="435"/>
                </a:cubicBezTo>
                <a:cubicBezTo>
                  <a:pt x="871" y="435"/>
                  <a:pt x="872" y="435"/>
                  <a:pt x="872" y="435"/>
                </a:cubicBezTo>
                <a:cubicBezTo>
                  <a:pt x="873" y="435"/>
                  <a:pt x="873" y="435"/>
                  <a:pt x="873" y="435"/>
                </a:cubicBezTo>
                <a:cubicBezTo>
                  <a:pt x="876" y="435"/>
                  <a:pt x="876" y="435"/>
                  <a:pt x="876" y="435"/>
                </a:cubicBezTo>
                <a:cubicBezTo>
                  <a:pt x="878" y="436"/>
                  <a:pt x="880" y="436"/>
                  <a:pt x="881" y="436"/>
                </a:cubicBezTo>
                <a:cubicBezTo>
                  <a:pt x="883" y="437"/>
                  <a:pt x="884" y="437"/>
                  <a:pt x="885" y="437"/>
                </a:cubicBezTo>
                <a:cubicBezTo>
                  <a:pt x="886" y="438"/>
                  <a:pt x="887" y="438"/>
                  <a:pt x="888" y="439"/>
                </a:cubicBezTo>
                <a:cubicBezTo>
                  <a:pt x="889" y="439"/>
                  <a:pt x="889" y="439"/>
                  <a:pt x="890" y="440"/>
                </a:cubicBezTo>
                <a:cubicBezTo>
                  <a:pt x="894" y="442"/>
                  <a:pt x="894" y="442"/>
                  <a:pt x="894" y="442"/>
                </a:cubicBezTo>
                <a:cubicBezTo>
                  <a:pt x="894" y="442"/>
                  <a:pt x="894" y="442"/>
                  <a:pt x="895" y="443"/>
                </a:cubicBezTo>
                <a:cubicBezTo>
                  <a:pt x="895" y="443"/>
                  <a:pt x="896" y="443"/>
                  <a:pt x="896" y="444"/>
                </a:cubicBezTo>
                <a:cubicBezTo>
                  <a:pt x="897" y="444"/>
                  <a:pt x="897" y="444"/>
                  <a:pt x="897" y="444"/>
                </a:cubicBezTo>
                <a:cubicBezTo>
                  <a:pt x="898" y="445"/>
                  <a:pt x="898" y="445"/>
                  <a:pt x="898" y="445"/>
                </a:cubicBezTo>
                <a:cubicBezTo>
                  <a:pt x="899" y="446"/>
                  <a:pt x="899" y="446"/>
                  <a:pt x="900" y="446"/>
                </a:cubicBezTo>
                <a:cubicBezTo>
                  <a:pt x="908" y="456"/>
                  <a:pt x="908" y="456"/>
                  <a:pt x="908" y="456"/>
                </a:cubicBezTo>
                <a:cubicBezTo>
                  <a:pt x="910" y="458"/>
                  <a:pt x="911" y="460"/>
                  <a:pt x="913" y="461"/>
                </a:cubicBezTo>
                <a:cubicBezTo>
                  <a:pt x="914" y="463"/>
                  <a:pt x="915" y="464"/>
                  <a:pt x="915" y="465"/>
                </a:cubicBezTo>
                <a:cubicBezTo>
                  <a:pt x="916" y="466"/>
                  <a:pt x="917" y="467"/>
                  <a:pt x="917" y="467"/>
                </a:cubicBezTo>
                <a:cubicBezTo>
                  <a:pt x="917" y="468"/>
                  <a:pt x="918" y="468"/>
                  <a:pt x="918" y="469"/>
                </a:cubicBezTo>
                <a:cubicBezTo>
                  <a:pt x="1000" y="596"/>
                  <a:pt x="1000" y="596"/>
                  <a:pt x="1000" y="596"/>
                </a:cubicBezTo>
                <a:cubicBezTo>
                  <a:pt x="1008" y="608"/>
                  <a:pt x="1012" y="620"/>
                  <a:pt x="1014" y="632"/>
                </a:cubicBezTo>
                <a:cubicBezTo>
                  <a:pt x="1015" y="644"/>
                  <a:pt x="1013" y="656"/>
                  <a:pt x="1009" y="667"/>
                </a:cubicBezTo>
                <a:cubicBezTo>
                  <a:pt x="1004" y="678"/>
                  <a:pt x="997" y="689"/>
                  <a:pt x="988" y="697"/>
                </a:cubicBezTo>
                <a:cubicBezTo>
                  <a:pt x="978" y="706"/>
                  <a:pt x="965" y="714"/>
                  <a:pt x="952" y="719"/>
                </a:cubicBezTo>
                <a:cubicBezTo>
                  <a:pt x="401" y="919"/>
                  <a:pt x="401" y="919"/>
                  <a:pt x="401" y="919"/>
                </a:cubicBezTo>
                <a:cubicBezTo>
                  <a:pt x="391" y="921"/>
                  <a:pt x="391" y="921"/>
                  <a:pt x="391" y="921"/>
                </a:cubicBezTo>
                <a:cubicBezTo>
                  <a:pt x="372" y="924"/>
                  <a:pt x="372" y="924"/>
                  <a:pt x="372" y="924"/>
                </a:cubicBezTo>
                <a:cubicBezTo>
                  <a:pt x="360" y="924"/>
                  <a:pt x="360" y="924"/>
                  <a:pt x="360" y="924"/>
                </a:cubicBezTo>
                <a:moveTo>
                  <a:pt x="250" y="4"/>
                </a:moveTo>
                <a:cubicBezTo>
                  <a:pt x="248" y="4"/>
                  <a:pt x="247" y="4"/>
                  <a:pt x="246" y="4"/>
                </a:cubicBezTo>
                <a:cubicBezTo>
                  <a:pt x="233" y="5"/>
                  <a:pt x="233" y="5"/>
                  <a:pt x="233" y="5"/>
                </a:cubicBezTo>
                <a:cubicBezTo>
                  <a:pt x="213" y="8"/>
                  <a:pt x="213" y="8"/>
                  <a:pt x="213" y="8"/>
                </a:cubicBezTo>
                <a:cubicBezTo>
                  <a:pt x="199" y="12"/>
                  <a:pt x="199" y="12"/>
                  <a:pt x="199" y="12"/>
                </a:cubicBezTo>
                <a:cubicBezTo>
                  <a:pt x="183" y="17"/>
                  <a:pt x="168" y="25"/>
                  <a:pt x="156" y="34"/>
                </a:cubicBezTo>
                <a:cubicBezTo>
                  <a:pt x="145" y="43"/>
                  <a:pt x="136" y="54"/>
                  <a:pt x="130" y="65"/>
                </a:cubicBezTo>
                <a:cubicBezTo>
                  <a:pt x="124" y="77"/>
                  <a:pt x="121" y="89"/>
                  <a:pt x="121" y="102"/>
                </a:cubicBezTo>
                <a:cubicBezTo>
                  <a:pt x="121" y="115"/>
                  <a:pt x="125" y="128"/>
                  <a:pt x="132" y="140"/>
                </a:cubicBezTo>
                <a:cubicBezTo>
                  <a:pt x="133" y="142"/>
                  <a:pt x="134" y="143"/>
                  <a:pt x="135" y="145"/>
                </a:cubicBezTo>
                <a:cubicBezTo>
                  <a:pt x="136" y="146"/>
                  <a:pt x="137" y="148"/>
                  <a:pt x="138" y="149"/>
                </a:cubicBezTo>
                <a:cubicBezTo>
                  <a:pt x="139" y="151"/>
                  <a:pt x="141" y="152"/>
                  <a:pt x="142" y="153"/>
                </a:cubicBezTo>
                <a:cubicBezTo>
                  <a:pt x="143" y="155"/>
                  <a:pt x="144" y="156"/>
                  <a:pt x="145" y="157"/>
                </a:cubicBezTo>
                <a:cubicBezTo>
                  <a:pt x="149" y="161"/>
                  <a:pt x="153" y="165"/>
                  <a:pt x="158" y="169"/>
                </a:cubicBezTo>
                <a:cubicBezTo>
                  <a:pt x="162" y="172"/>
                  <a:pt x="167" y="176"/>
                  <a:pt x="172" y="179"/>
                </a:cubicBezTo>
                <a:cubicBezTo>
                  <a:pt x="178" y="182"/>
                  <a:pt x="183" y="184"/>
                  <a:pt x="189" y="187"/>
                </a:cubicBezTo>
                <a:cubicBezTo>
                  <a:pt x="194" y="189"/>
                  <a:pt x="200" y="191"/>
                  <a:pt x="206" y="193"/>
                </a:cubicBezTo>
                <a:cubicBezTo>
                  <a:pt x="212" y="195"/>
                  <a:pt x="218" y="197"/>
                  <a:pt x="223" y="199"/>
                </a:cubicBezTo>
                <a:cubicBezTo>
                  <a:pt x="230" y="201"/>
                  <a:pt x="236" y="204"/>
                  <a:pt x="242" y="206"/>
                </a:cubicBezTo>
                <a:cubicBezTo>
                  <a:pt x="248" y="210"/>
                  <a:pt x="254" y="213"/>
                  <a:pt x="258" y="216"/>
                </a:cubicBezTo>
                <a:cubicBezTo>
                  <a:pt x="263" y="220"/>
                  <a:pt x="267" y="224"/>
                  <a:pt x="269" y="227"/>
                </a:cubicBezTo>
                <a:cubicBezTo>
                  <a:pt x="270" y="230"/>
                  <a:pt x="271" y="233"/>
                  <a:pt x="271" y="235"/>
                </a:cubicBezTo>
                <a:cubicBezTo>
                  <a:pt x="272" y="238"/>
                  <a:pt x="271" y="241"/>
                  <a:pt x="269" y="244"/>
                </a:cubicBezTo>
                <a:cubicBezTo>
                  <a:pt x="268" y="246"/>
                  <a:pt x="266" y="249"/>
                  <a:pt x="262" y="252"/>
                </a:cubicBezTo>
                <a:cubicBezTo>
                  <a:pt x="259" y="254"/>
                  <a:pt x="255" y="257"/>
                  <a:pt x="250" y="259"/>
                </a:cubicBezTo>
                <a:cubicBezTo>
                  <a:pt x="248" y="260"/>
                  <a:pt x="247" y="261"/>
                  <a:pt x="245" y="262"/>
                </a:cubicBezTo>
                <a:cubicBezTo>
                  <a:pt x="244" y="262"/>
                  <a:pt x="242" y="263"/>
                  <a:pt x="240" y="264"/>
                </a:cubicBezTo>
                <a:cubicBezTo>
                  <a:pt x="239" y="264"/>
                  <a:pt x="237" y="265"/>
                  <a:pt x="235" y="266"/>
                </a:cubicBezTo>
                <a:cubicBezTo>
                  <a:pt x="233" y="266"/>
                  <a:pt x="231" y="267"/>
                  <a:pt x="229" y="268"/>
                </a:cubicBezTo>
                <a:cubicBezTo>
                  <a:pt x="70" y="321"/>
                  <a:pt x="70" y="321"/>
                  <a:pt x="70" y="321"/>
                </a:cubicBezTo>
                <a:cubicBezTo>
                  <a:pt x="56" y="326"/>
                  <a:pt x="44" y="332"/>
                  <a:pt x="34" y="340"/>
                </a:cubicBezTo>
                <a:cubicBezTo>
                  <a:pt x="24" y="348"/>
                  <a:pt x="17" y="357"/>
                  <a:pt x="11" y="367"/>
                </a:cubicBezTo>
                <a:cubicBezTo>
                  <a:pt x="6" y="378"/>
                  <a:pt x="4" y="388"/>
                  <a:pt x="4" y="399"/>
                </a:cubicBezTo>
                <a:cubicBezTo>
                  <a:pt x="4" y="410"/>
                  <a:pt x="7" y="421"/>
                  <a:pt x="13" y="432"/>
                </a:cubicBezTo>
                <a:cubicBezTo>
                  <a:pt x="257" y="869"/>
                  <a:pt x="257" y="869"/>
                  <a:pt x="257" y="869"/>
                </a:cubicBezTo>
                <a:cubicBezTo>
                  <a:pt x="263" y="878"/>
                  <a:pt x="263" y="878"/>
                  <a:pt x="263" y="878"/>
                </a:cubicBezTo>
                <a:cubicBezTo>
                  <a:pt x="273" y="888"/>
                  <a:pt x="273" y="888"/>
                  <a:pt x="273" y="888"/>
                </a:cubicBezTo>
                <a:cubicBezTo>
                  <a:pt x="275" y="890"/>
                  <a:pt x="275" y="890"/>
                  <a:pt x="275" y="890"/>
                </a:cubicBezTo>
                <a:cubicBezTo>
                  <a:pt x="276" y="891"/>
                  <a:pt x="277" y="891"/>
                  <a:pt x="277" y="892"/>
                </a:cubicBezTo>
                <a:cubicBezTo>
                  <a:pt x="278" y="892"/>
                  <a:pt x="279" y="893"/>
                  <a:pt x="279" y="893"/>
                </a:cubicBezTo>
                <a:cubicBezTo>
                  <a:pt x="280" y="894"/>
                  <a:pt x="281" y="894"/>
                  <a:pt x="281" y="895"/>
                </a:cubicBezTo>
                <a:cubicBezTo>
                  <a:pt x="282" y="895"/>
                  <a:pt x="283" y="896"/>
                  <a:pt x="283" y="897"/>
                </a:cubicBezTo>
                <a:cubicBezTo>
                  <a:pt x="284" y="897"/>
                  <a:pt x="285" y="898"/>
                  <a:pt x="285" y="898"/>
                </a:cubicBezTo>
                <a:cubicBezTo>
                  <a:pt x="286" y="898"/>
                  <a:pt x="287" y="899"/>
                  <a:pt x="288" y="899"/>
                </a:cubicBezTo>
                <a:cubicBezTo>
                  <a:pt x="288" y="900"/>
                  <a:pt x="289" y="900"/>
                  <a:pt x="290" y="901"/>
                </a:cubicBezTo>
                <a:cubicBezTo>
                  <a:pt x="290" y="901"/>
                  <a:pt x="291" y="902"/>
                  <a:pt x="292" y="902"/>
                </a:cubicBezTo>
                <a:cubicBezTo>
                  <a:pt x="294" y="903"/>
                  <a:pt x="297" y="905"/>
                  <a:pt x="299" y="906"/>
                </a:cubicBezTo>
                <a:cubicBezTo>
                  <a:pt x="302" y="907"/>
                  <a:pt x="304" y="908"/>
                  <a:pt x="307" y="910"/>
                </a:cubicBezTo>
                <a:cubicBezTo>
                  <a:pt x="309" y="911"/>
                  <a:pt x="312" y="912"/>
                  <a:pt x="315" y="913"/>
                </a:cubicBezTo>
                <a:cubicBezTo>
                  <a:pt x="317" y="914"/>
                  <a:pt x="320" y="915"/>
                  <a:pt x="323" y="915"/>
                </a:cubicBezTo>
                <a:cubicBezTo>
                  <a:pt x="340" y="919"/>
                  <a:pt x="340" y="919"/>
                  <a:pt x="340" y="919"/>
                </a:cubicBezTo>
                <a:cubicBezTo>
                  <a:pt x="355" y="920"/>
                  <a:pt x="355" y="920"/>
                  <a:pt x="355" y="920"/>
                </a:cubicBezTo>
                <a:cubicBezTo>
                  <a:pt x="361" y="920"/>
                  <a:pt x="361" y="920"/>
                  <a:pt x="361" y="920"/>
                </a:cubicBezTo>
                <a:cubicBezTo>
                  <a:pt x="380" y="919"/>
                  <a:pt x="380" y="919"/>
                  <a:pt x="380" y="919"/>
                </a:cubicBezTo>
                <a:cubicBezTo>
                  <a:pt x="398" y="915"/>
                  <a:pt x="398" y="915"/>
                  <a:pt x="398" y="915"/>
                </a:cubicBezTo>
                <a:cubicBezTo>
                  <a:pt x="408" y="913"/>
                  <a:pt x="408" y="913"/>
                  <a:pt x="408" y="913"/>
                </a:cubicBezTo>
                <a:cubicBezTo>
                  <a:pt x="950" y="715"/>
                  <a:pt x="950" y="715"/>
                  <a:pt x="950" y="715"/>
                </a:cubicBezTo>
                <a:cubicBezTo>
                  <a:pt x="964" y="710"/>
                  <a:pt x="975" y="703"/>
                  <a:pt x="985" y="694"/>
                </a:cubicBezTo>
                <a:cubicBezTo>
                  <a:pt x="994" y="686"/>
                  <a:pt x="1001" y="676"/>
                  <a:pt x="1005" y="666"/>
                </a:cubicBezTo>
                <a:cubicBezTo>
                  <a:pt x="1009" y="655"/>
                  <a:pt x="1011" y="644"/>
                  <a:pt x="1010" y="632"/>
                </a:cubicBezTo>
                <a:cubicBezTo>
                  <a:pt x="1008" y="621"/>
                  <a:pt x="1004" y="609"/>
                  <a:pt x="997" y="598"/>
                </a:cubicBezTo>
                <a:cubicBezTo>
                  <a:pt x="915" y="471"/>
                  <a:pt x="915" y="471"/>
                  <a:pt x="915" y="471"/>
                </a:cubicBezTo>
                <a:cubicBezTo>
                  <a:pt x="914" y="470"/>
                  <a:pt x="914" y="470"/>
                  <a:pt x="914" y="469"/>
                </a:cubicBezTo>
                <a:cubicBezTo>
                  <a:pt x="913" y="469"/>
                  <a:pt x="913" y="468"/>
                  <a:pt x="912" y="467"/>
                </a:cubicBezTo>
                <a:cubicBezTo>
                  <a:pt x="911" y="466"/>
                  <a:pt x="911" y="465"/>
                  <a:pt x="909" y="464"/>
                </a:cubicBezTo>
                <a:cubicBezTo>
                  <a:pt x="908" y="462"/>
                  <a:pt x="907" y="460"/>
                  <a:pt x="905" y="458"/>
                </a:cubicBezTo>
                <a:cubicBezTo>
                  <a:pt x="906" y="456"/>
                  <a:pt x="906" y="456"/>
                  <a:pt x="906" y="456"/>
                </a:cubicBezTo>
                <a:cubicBezTo>
                  <a:pt x="905" y="457"/>
                  <a:pt x="905" y="457"/>
                  <a:pt x="905" y="457"/>
                </a:cubicBezTo>
                <a:cubicBezTo>
                  <a:pt x="906" y="456"/>
                  <a:pt x="906" y="456"/>
                  <a:pt x="906" y="456"/>
                </a:cubicBezTo>
                <a:cubicBezTo>
                  <a:pt x="904" y="457"/>
                  <a:pt x="904" y="457"/>
                  <a:pt x="904" y="457"/>
                </a:cubicBezTo>
                <a:cubicBezTo>
                  <a:pt x="905" y="455"/>
                  <a:pt x="905" y="455"/>
                  <a:pt x="905" y="455"/>
                </a:cubicBezTo>
                <a:cubicBezTo>
                  <a:pt x="904" y="456"/>
                  <a:pt x="904" y="456"/>
                  <a:pt x="904" y="456"/>
                </a:cubicBezTo>
                <a:cubicBezTo>
                  <a:pt x="897" y="449"/>
                  <a:pt x="897" y="449"/>
                  <a:pt x="897" y="449"/>
                </a:cubicBezTo>
                <a:cubicBezTo>
                  <a:pt x="897" y="449"/>
                  <a:pt x="896" y="449"/>
                  <a:pt x="896" y="448"/>
                </a:cubicBezTo>
                <a:cubicBezTo>
                  <a:pt x="894" y="447"/>
                  <a:pt x="894" y="447"/>
                  <a:pt x="894" y="447"/>
                </a:cubicBezTo>
                <a:cubicBezTo>
                  <a:pt x="893" y="446"/>
                  <a:pt x="893" y="446"/>
                  <a:pt x="892" y="446"/>
                </a:cubicBezTo>
                <a:cubicBezTo>
                  <a:pt x="891" y="445"/>
                  <a:pt x="891" y="445"/>
                  <a:pt x="891" y="445"/>
                </a:cubicBezTo>
                <a:cubicBezTo>
                  <a:pt x="888" y="443"/>
                  <a:pt x="888" y="443"/>
                  <a:pt x="888" y="443"/>
                </a:cubicBezTo>
                <a:cubicBezTo>
                  <a:pt x="888" y="443"/>
                  <a:pt x="887" y="442"/>
                  <a:pt x="886" y="442"/>
                </a:cubicBezTo>
                <a:cubicBezTo>
                  <a:pt x="886" y="442"/>
                  <a:pt x="885" y="442"/>
                  <a:pt x="884" y="441"/>
                </a:cubicBezTo>
                <a:cubicBezTo>
                  <a:pt x="883" y="441"/>
                  <a:pt x="882" y="441"/>
                  <a:pt x="880" y="440"/>
                </a:cubicBezTo>
                <a:cubicBezTo>
                  <a:pt x="879" y="440"/>
                  <a:pt x="878" y="439"/>
                  <a:pt x="876" y="439"/>
                </a:cubicBezTo>
                <a:cubicBezTo>
                  <a:pt x="873" y="439"/>
                  <a:pt x="873" y="439"/>
                  <a:pt x="873" y="439"/>
                </a:cubicBezTo>
                <a:cubicBezTo>
                  <a:pt x="872" y="439"/>
                  <a:pt x="872" y="439"/>
                  <a:pt x="872" y="439"/>
                </a:cubicBezTo>
                <a:cubicBezTo>
                  <a:pt x="872" y="439"/>
                  <a:pt x="872" y="439"/>
                  <a:pt x="871" y="439"/>
                </a:cubicBezTo>
                <a:cubicBezTo>
                  <a:pt x="871" y="439"/>
                  <a:pt x="870" y="439"/>
                  <a:pt x="870" y="439"/>
                </a:cubicBezTo>
                <a:cubicBezTo>
                  <a:pt x="869" y="440"/>
                  <a:pt x="867" y="440"/>
                  <a:pt x="866" y="441"/>
                </a:cubicBezTo>
                <a:cubicBezTo>
                  <a:pt x="864" y="441"/>
                  <a:pt x="862" y="442"/>
                  <a:pt x="859" y="443"/>
                </a:cubicBezTo>
                <a:cubicBezTo>
                  <a:pt x="859" y="443"/>
                  <a:pt x="859" y="443"/>
                  <a:pt x="859" y="443"/>
                </a:cubicBezTo>
                <a:cubicBezTo>
                  <a:pt x="858" y="443"/>
                  <a:pt x="858" y="443"/>
                  <a:pt x="858" y="444"/>
                </a:cubicBezTo>
                <a:cubicBezTo>
                  <a:pt x="857" y="444"/>
                  <a:pt x="857" y="444"/>
                  <a:pt x="856" y="445"/>
                </a:cubicBezTo>
                <a:cubicBezTo>
                  <a:pt x="851" y="448"/>
                  <a:pt x="851" y="448"/>
                  <a:pt x="851" y="448"/>
                </a:cubicBezTo>
                <a:cubicBezTo>
                  <a:pt x="849" y="450"/>
                  <a:pt x="849" y="450"/>
                  <a:pt x="849" y="450"/>
                </a:cubicBezTo>
                <a:cubicBezTo>
                  <a:pt x="848" y="451"/>
                  <a:pt x="848" y="451"/>
                  <a:pt x="848" y="451"/>
                </a:cubicBezTo>
                <a:cubicBezTo>
                  <a:pt x="842" y="458"/>
                  <a:pt x="842" y="458"/>
                  <a:pt x="842" y="458"/>
                </a:cubicBezTo>
                <a:cubicBezTo>
                  <a:pt x="837" y="465"/>
                  <a:pt x="837" y="465"/>
                  <a:pt x="837" y="465"/>
                </a:cubicBezTo>
                <a:cubicBezTo>
                  <a:pt x="835" y="464"/>
                  <a:pt x="835" y="464"/>
                  <a:pt x="835" y="464"/>
                </a:cubicBezTo>
                <a:cubicBezTo>
                  <a:pt x="836" y="465"/>
                  <a:pt x="836" y="465"/>
                  <a:pt x="836" y="465"/>
                </a:cubicBezTo>
                <a:cubicBezTo>
                  <a:pt x="829" y="477"/>
                  <a:pt x="829" y="477"/>
                  <a:pt x="829" y="477"/>
                </a:cubicBezTo>
                <a:cubicBezTo>
                  <a:pt x="827" y="477"/>
                  <a:pt x="827" y="477"/>
                  <a:pt x="827" y="477"/>
                </a:cubicBezTo>
                <a:cubicBezTo>
                  <a:pt x="829" y="477"/>
                  <a:pt x="829" y="477"/>
                  <a:pt x="829" y="477"/>
                </a:cubicBezTo>
                <a:cubicBezTo>
                  <a:pt x="824" y="488"/>
                  <a:pt x="824" y="488"/>
                  <a:pt x="824" y="488"/>
                </a:cubicBezTo>
                <a:cubicBezTo>
                  <a:pt x="821" y="495"/>
                  <a:pt x="817" y="501"/>
                  <a:pt x="813" y="507"/>
                </a:cubicBezTo>
                <a:cubicBezTo>
                  <a:pt x="809" y="513"/>
                  <a:pt x="803" y="519"/>
                  <a:pt x="798" y="524"/>
                </a:cubicBezTo>
                <a:cubicBezTo>
                  <a:pt x="792" y="529"/>
                  <a:pt x="785" y="534"/>
                  <a:pt x="778" y="538"/>
                </a:cubicBezTo>
                <a:cubicBezTo>
                  <a:pt x="770" y="543"/>
                  <a:pt x="762" y="546"/>
                  <a:pt x="753" y="549"/>
                </a:cubicBezTo>
                <a:cubicBezTo>
                  <a:pt x="743" y="553"/>
                  <a:pt x="743" y="553"/>
                  <a:pt x="743" y="553"/>
                </a:cubicBezTo>
                <a:cubicBezTo>
                  <a:pt x="743" y="553"/>
                  <a:pt x="742" y="553"/>
                  <a:pt x="740" y="553"/>
                </a:cubicBezTo>
                <a:cubicBezTo>
                  <a:pt x="739" y="554"/>
                  <a:pt x="736" y="554"/>
                  <a:pt x="733" y="555"/>
                </a:cubicBezTo>
                <a:cubicBezTo>
                  <a:pt x="720" y="557"/>
                  <a:pt x="720" y="557"/>
                  <a:pt x="720" y="557"/>
                </a:cubicBezTo>
                <a:cubicBezTo>
                  <a:pt x="720" y="557"/>
                  <a:pt x="719" y="557"/>
                  <a:pt x="718" y="558"/>
                </a:cubicBezTo>
                <a:cubicBezTo>
                  <a:pt x="716" y="558"/>
                  <a:pt x="715" y="558"/>
                  <a:pt x="713" y="558"/>
                </a:cubicBezTo>
                <a:cubicBezTo>
                  <a:pt x="698" y="559"/>
                  <a:pt x="698" y="559"/>
                  <a:pt x="698" y="559"/>
                </a:cubicBezTo>
                <a:cubicBezTo>
                  <a:pt x="696" y="559"/>
                  <a:pt x="696" y="559"/>
                  <a:pt x="696" y="559"/>
                </a:cubicBezTo>
                <a:cubicBezTo>
                  <a:pt x="692" y="559"/>
                  <a:pt x="689" y="559"/>
                  <a:pt x="685" y="558"/>
                </a:cubicBezTo>
                <a:cubicBezTo>
                  <a:pt x="682" y="558"/>
                  <a:pt x="678" y="558"/>
                  <a:pt x="675" y="557"/>
                </a:cubicBezTo>
                <a:cubicBezTo>
                  <a:pt x="671" y="557"/>
                  <a:pt x="667" y="556"/>
                  <a:pt x="664" y="556"/>
                </a:cubicBezTo>
                <a:cubicBezTo>
                  <a:pt x="660" y="555"/>
                  <a:pt x="657" y="554"/>
                  <a:pt x="653" y="553"/>
                </a:cubicBezTo>
                <a:cubicBezTo>
                  <a:pt x="639" y="549"/>
                  <a:pt x="639" y="549"/>
                  <a:pt x="639" y="549"/>
                </a:cubicBezTo>
                <a:cubicBezTo>
                  <a:pt x="637" y="548"/>
                  <a:pt x="637" y="548"/>
                  <a:pt x="637" y="548"/>
                </a:cubicBezTo>
                <a:cubicBezTo>
                  <a:pt x="634" y="547"/>
                  <a:pt x="631" y="546"/>
                  <a:pt x="628" y="545"/>
                </a:cubicBezTo>
                <a:cubicBezTo>
                  <a:pt x="625" y="543"/>
                  <a:pt x="622" y="542"/>
                  <a:pt x="620" y="541"/>
                </a:cubicBezTo>
                <a:cubicBezTo>
                  <a:pt x="617" y="539"/>
                  <a:pt x="614" y="538"/>
                  <a:pt x="612" y="537"/>
                </a:cubicBezTo>
                <a:cubicBezTo>
                  <a:pt x="609" y="535"/>
                  <a:pt x="606" y="533"/>
                  <a:pt x="604" y="532"/>
                </a:cubicBezTo>
                <a:cubicBezTo>
                  <a:pt x="593" y="524"/>
                  <a:pt x="593" y="524"/>
                  <a:pt x="593" y="524"/>
                </a:cubicBezTo>
                <a:cubicBezTo>
                  <a:pt x="591" y="522"/>
                  <a:pt x="591" y="522"/>
                  <a:pt x="591" y="522"/>
                </a:cubicBezTo>
                <a:cubicBezTo>
                  <a:pt x="591" y="522"/>
                  <a:pt x="590" y="522"/>
                  <a:pt x="590" y="521"/>
                </a:cubicBezTo>
                <a:cubicBezTo>
                  <a:pt x="589" y="521"/>
                  <a:pt x="588" y="520"/>
                  <a:pt x="587" y="519"/>
                </a:cubicBezTo>
                <a:cubicBezTo>
                  <a:pt x="586" y="518"/>
                  <a:pt x="585" y="517"/>
                  <a:pt x="583" y="514"/>
                </a:cubicBezTo>
                <a:cubicBezTo>
                  <a:pt x="581" y="512"/>
                  <a:pt x="578" y="510"/>
                  <a:pt x="575" y="507"/>
                </a:cubicBezTo>
                <a:cubicBezTo>
                  <a:pt x="575" y="506"/>
                  <a:pt x="575" y="506"/>
                  <a:pt x="575" y="506"/>
                </a:cubicBezTo>
                <a:cubicBezTo>
                  <a:pt x="558" y="479"/>
                  <a:pt x="558" y="479"/>
                  <a:pt x="558" y="479"/>
                </a:cubicBezTo>
                <a:cubicBezTo>
                  <a:pt x="553" y="466"/>
                  <a:pt x="550" y="453"/>
                  <a:pt x="551" y="439"/>
                </a:cubicBezTo>
                <a:cubicBezTo>
                  <a:pt x="552" y="427"/>
                  <a:pt x="556" y="414"/>
                  <a:pt x="562" y="403"/>
                </a:cubicBezTo>
                <a:cubicBezTo>
                  <a:pt x="569" y="391"/>
                  <a:pt x="578" y="380"/>
                  <a:pt x="589" y="372"/>
                </a:cubicBezTo>
                <a:cubicBezTo>
                  <a:pt x="600" y="362"/>
                  <a:pt x="614" y="355"/>
                  <a:pt x="630" y="350"/>
                </a:cubicBezTo>
                <a:cubicBezTo>
                  <a:pt x="638" y="347"/>
                  <a:pt x="647" y="345"/>
                  <a:pt x="656" y="343"/>
                </a:cubicBezTo>
                <a:cubicBezTo>
                  <a:pt x="665" y="342"/>
                  <a:pt x="674" y="341"/>
                  <a:pt x="683" y="341"/>
                </a:cubicBezTo>
                <a:cubicBezTo>
                  <a:pt x="684" y="341"/>
                  <a:pt x="684" y="341"/>
                  <a:pt x="684" y="341"/>
                </a:cubicBezTo>
                <a:cubicBezTo>
                  <a:pt x="693" y="341"/>
                  <a:pt x="701" y="341"/>
                  <a:pt x="709" y="342"/>
                </a:cubicBezTo>
                <a:cubicBezTo>
                  <a:pt x="718" y="344"/>
                  <a:pt x="727" y="346"/>
                  <a:pt x="735" y="348"/>
                </a:cubicBezTo>
                <a:cubicBezTo>
                  <a:pt x="741" y="350"/>
                  <a:pt x="747" y="351"/>
                  <a:pt x="753" y="353"/>
                </a:cubicBezTo>
                <a:cubicBezTo>
                  <a:pt x="760" y="354"/>
                  <a:pt x="767" y="356"/>
                  <a:pt x="774" y="356"/>
                </a:cubicBezTo>
                <a:cubicBezTo>
                  <a:pt x="781" y="357"/>
                  <a:pt x="788" y="358"/>
                  <a:pt x="794" y="358"/>
                </a:cubicBezTo>
                <a:cubicBezTo>
                  <a:pt x="800" y="357"/>
                  <a:pt x="806" y="357"/>
                  <a:pt x="810" y="355"/>
                </a:cubicBezTo>
                <a:cubicBezTo>
                  <a:pt x="814" y="354"/>
                  <a:pt x="817" y="352"/>
                  <a:pt x="819" y="350"/>
                </a:cubicBezTo>
                <a:cubicBezTo>
                  <a:pt x="821" y="348"/>
                  <a:pt x="822" y="345"/>
                  <a:pt x="822" y="342"/>
                </a:cubicBezTo>
                <a:cubicBezTo>
                  <a:pt x="822" y="338"/>
                  <a:pt x="822" y="333"/>
                  <a:pt x="820" y="328"/>
                </a:cubicBezTo>
                <a:cubicBezTo>
                  <a:pt x="818" y="323"/>
                  <a:pt x="815" y="316"/>
                  <a:pt x="810" y="309"/>
                </a:cubicBezTo>
                <a:cubicBezTo>
                  <a:pt x="727" y="182"/>
                  <a:pt x="727" y="182"/>
                  <a:pt x="727" y="182"/>
                </a:cubicBezTo>
                <a:cubicBezTo>
                  <a:pt x="720" y="174"/>
                  <a:pt x="720" y="174"/>
                  <a:pt x="720" y="174"/>
                </a:cubicBezTo>
                <a:cubicBezTo>
                  <a:pt x="707" y="164"/>
                  <a:pt x="707" y="164"/>
                  <a:pt x="707" y="164"/>
                </a:cubicBezTo>
                <a:cubicBezTo>
                  <a:pt x="704" y="162"/>
                  <a:pt x="704" y="162"/>
                  <a:pt x="704" y="162"/>
                </a:cubicBezTo>
                <a:cubicBezTo>
                  <a:pt x="704" y="161"/>
                  <a:pt x="703" y="161"/>
                  <a:pt x="703" y="161"/>
                </a:cubicBezTo>
                <a:cubicBezTo>
                  <a:pt x="688" y="153"/>
                  <a:pt x="688" y="153"/>
                  <a:pt x="688" y="153"/>
                </a:cubicBezTo>
                <a:cubicBezTo>
                  <a:pt x="674" y="147"/>
                  <a:pt x="674" y="147"/>
                  <a:pt x="674" y="147"/>
                </a:cubicBezTo>
                <a:cubicBezTo>
                  <a:pt x="673" y="147"/>
                  <a:pt x="672" y="147"/>
                  <a:pt x="671" y="146"/>
                </a:cubicBezTo>
                <a:cubicBezTo>
                  <a:pt x="670" y="146"/>
                  <a:pt x="669" y="146"/>
                  <a:pt x="668" y="146"/>
                </a:cubicBezTo>
                <a:cubicBezTo>
                  <a:pt x="667" y="145"/>
                  <a:pt x="666" y="145"/>
                  <a:pt x="665" y="145"/>
                </a:cubicBezTo>
                <a:cubicBezTo>
                  <a:pt x="664" y="144"/>
                  <a:pt x="662" y="144"/>
                  <a:pt x="661" y="144"/>
                </a:cubicBezTo>
                <a:cubicBezTo>
                  <a:pt x="661" y="144"/>
                  <a:pt x="660" y="144"/>
                  <a:pt x="659" y="144"/>
                </a:cubicBezTo>
                <a:cubicBezTo>
                  <a:pt x="652" y="142"/>
                  <a:pt x="652" y="142"/>
                  <a:pt x="652" y="142"/>
                </a:cubicBezTo>
                <a:cubicBezTo>
                  <a:pt x="651" y="142"/>
                  <a:pt x="650" y="142"/>
                  <a:pt x="649" y="142"/>
                </a:cubicBezTo>
                <a:cubicBezTo>
                  <a:pt x="647" y="142"/>
                  <a:pt x="647" y="142"/>
                  <a:pt x="647" y="142"/>
                </a:cubicBezTo>
                <a:cubicBezTo>
                  <a:pt x="646" y="142"/>
                  <a:pt x="646" y="141"/>
                  <a:pt x="645" y="141"/>
                </a:cubicBezTo>
                <a:cubicBezTo>
                  <a:pt x="644" y="141"/>
                  <a:pt x="643" y="141"/>
                  <a:pt x="642" y="141"/>
                </a:cubicBezTo>
                <a:cubicBezTo>
                  <a:pt x="641" y="141"/>
                  <a:pt x="639" y="141"/>
                  <a:pt x="637" y="141"/>
                </a:cubicBezTo>
                <a:cubicBezTo>
                  <a:pt x="636" y="141"/>
                  <a:pt x="634" y="141"/>
                  <a:pt x="632" y="141"/>
                </a:cubicBezTo>
                <a:cubicBezTo>
                  <a:pt x="631" y="141"/>
                  <a:pt x="631" y="141"/>
                  <a:pt x="631" y="141"/>
                </a:cubicBezTo>
                <a:cubicBezTo>
                  <a:pt x="630" y="141"/>
                  <a:pt x="628" y="141"/>
                  <a:pt x="627" y="141"/>
                </a:cubicBezTo>
                <a:cubicBezTo>
                  <a:pt x="626" y="141"/>
                  <a:pt x="624" y="141"/>
                  <a:pt x="622" y="141"/>
                </a:cubicBezTo>
                <a:cubicBezTo>
                  <a:pt x="601" y="144"/>
                  <a:pt x="601" y="144"/>
                  <a:pt x="601" y="144"/>
                </a:cubicBezTo>
                <a:cubicBezTo>
                  <a:pt x="589" y="147"/>
                  <a:pt x="589" y="147"/>
                  <a:pt x="589" y="147"/>
                </a:cubicBezTo>
                <a:cubicBezTo>
                  <a:pt x="430" y="200"/>
                  <a:pt x="430" y="200"/>
                  <a:pt x="430" y="200"/>
                </a:cubicBezTo>
                <a:cubicBezTo>
                  <a:pt x="429" y="201"/>
                  <a:pt x="428" y="201"/>
                  <a:pt x="427" y="201"/>
                </a:cubicBezTo>
                <a:cubicBezTo>
                  <a:pt x="417" y="204"/>
                  <a:pt x="417" y="204"/>
                  <a:pt x="417" y="204"/>
                </a:cubicBezTo>
                <a:cubicBezTo>
                  <a:pt x="416" y="204"/>
                  <a:pt x="416" y="204"/>
                  <a:pt x="415" y="205"/>
                </a:cubicBezTo>
                <a:cubicBezTo>
                  <a:pt x="414" y="205"/>
                  <a:pt x="413" y="205"/>
                  <a:pt x="411" y="205"/>
                </a:cubicBezTo>
                <a:cubicBezTo>
                  <a:pt x="405" y="206"/>
                  <a:pt x="405" y="206"/>
                  <a:pt x="405" y="206"/>
                </a:cubicBezTo>
                <a:cubicBezTo>
                  <a:pt x="405" y="206"/>
                  <a:pt x="405" y="206"/>
                  <a:pt x="404" y="206"/>
                </a:cubicBezTo>
                <a:cubicBezTo>
                  <a:pt x="403" y="206"/>
                  <a:pt x="403" y="206"/>
                  <a:pt x="403" y="206"/>
                </a:cubicBezTo>
                <a:cubicBezTo>
                  <a:pt x="403" y="206"/>
                  <a:pt x="401" y="206"/>
                  <a:pt x="399" y="206"/>
                </a:cubicBezTo>
                <a:cubicBezTo>
                  <a:pt x="397" y="205"/>
                  <a:pt x="395" y="205"/>
                  <a:pt x="391" y="204"/>
                </a:cubicBezTo>
                <a:cubicBezTo>
                  <a:pt x="387" y="203"/>
                  <a:pt x="382" y="202"/>
                  <a:pt x="375" y="201"/>
                </a:cubicBezTo>
                <a:cubicBezTo>
                  <a:pt x="374" y="201"/>
                  <a:pt x="374" y="201"/>
                  <a:pt x="374" y="201"/>
                </a:cubicBezTo>
                <a:cubicBezTo>
                  <a:pt x="373" y="200"/>
                  <a:pt x="373" y="200"/>
                  <a:pt x="373" y="200"/>
                </a:cubicBezTo>
                <a:cubicBezTo>
                  <a:pt x="373" y="200"/>
                  <a:pt x="373" y="200"/>
                  <a:pt x="373" y="200"/>
                </a:cubicBezTo>
                <a:cubicBezTo>
                  <a:pt x="372" y="199"/>
                  <a:pt x="372" y="199"/>
                  <a:pt x="372" y="199"/>
                </a:cubicBezTo>
                <a:cubicBezTo>
                  <a:pt x="371" y="198"/>
                  <a:pt x="371" y="198"/>
                  <a:pt x="371" y="198"/>
                </a:cubicBezTo>
                <a:cubicBezTo>
                  <a:pt x="369" y="195"/>
                  <a:pt x="369" y="195"/>
                  <a:pt x="369" y="195"/>
                </a:cubicBezTo>
                <a:cubicBezTo>
                  <a:pt x="369" y="195"/>
                  <a:pt x="369" y="195"/>
                  <a:pt x="369" y="194"/>
                </a:cubicBezTo>
                <a:cubicBezTo>
                  <a:pt x="368" y="194"/>
                  <a:pt x="368" y="193"/>
                  <a:pt x="368" y="193"/>
                </a:cubicBezTo>
                <a:cubicBezTo>
                  <a:pt x="368" y="192"/>
                  <a:pt x="367" y="191"/>
                  <a:pt x="367" y="190"/>
                </a:cubicBezTo>
                <a:cubicBezTo>
                  <a:pt x="367" y="189"/>
                  <a:pt x="366" y="188"/>
                  <a:pt x="365" y="186"/>
                </a:cubicBezTo>
                <a:cubicBezTo>
                  <a:pt x="365" y="180"/>
                  <a:pt x="365" y="180"/>
                  <a:pt x="365" y="180"/>
                </a:cubicBezTo>
                <a:cubicBezTo>
                  <a:pt x="365" y="179"/>
                  <a:pt x="365" y="179"/>
                  <a:pt x="365" y="179"/>
                </a:cubicBezTo>
                <a:cubicBezTo>
                  <a:pt x="365" y="169"/>
                  <a:pt x="365" y="169"/>
                  <a:pt x="365" y="169"/>
                </a:cubicBezTo>
                <a:cubicBezTo>
                  <a:pt x="367" y="161"/>
                  <a:pt x="367" y="161"/>
                  <a:pt x="367" y="161"/>
                </a:cubicBezTo>
                <a:cubicBezTo>
                  <a:pt x="367" y="161"/>
                  <a:pt x="367" y="160"/>
                  <a:pt x="367" y="160"/>
                </a:cubicBezTo>
                <a:cubicBezTo>
                  <a:pt x="368" y="159"/>
                  <a:pt x="368" y="158"/>
                  <a:pt x="369" y="156"/>
                </a:cubicBezTo>
                <a:cubicBezTo>
                  <a:pt x="369" y="155"/>
                  <a:pt x="370" y="153"/>
                  <a:pt x="371" y="149"/>
                </a:cubicBezTo>
                <a:cubicBezTo>
                  <a:pt x="372" y="146"/>
                  <a:pt x="374" y="142"/>
                  <a:pt x="376" y="137"/>
                </a:cubicBezTo>
                <a:cubicBezTo>
                  <a:pt x="378" y="132"/>
                  <a:pt x="380" y="128"/>
                  <a:pt x="381" y="123"/>
                </a:cubicBezTo>
                <a:cubicBezTo>
                  <a:pt x="382" y="119"/>
                  <a:pt x="383" y="114"/>
                  <a:pt x="384" y="109"/>
                </a:cubicBezTo>
                <a:cubicBezTo>
                  <a:pt x="384" y="105"/>
                  <a:pt x="384" y="100"/>
                  <a:pt x="383" y="95"/>
                </a:cubicBezTo>
                <a:cubicBezTo>
                  <a:pt x="383" y="90"/>
                  <a:pt x="382" y="86"/>
                  <a:pt x="380" y="81"/>
                </a:cubicBezTo>
                <a:cubicBezTo>
                  <a:pt x="380" y="79"/>
                  <a:pt x="379" y="78"/>
                  <a:pt x="379" y="76"/>
                </a:cubicBezTo>
                <a:cubicBezTo>
                  <a:pt x="378" y="75"/>
                  <a:pt x="377" y="73"/>
                  <a:pt x="377" y="72"/>
                </a:cubicBezTo>
                <a:cubicBezTo>
                  <a:pt x="376" y="70"/>
                  <a:pt x="375" y="68"/>
                  <a:pt x="374" y="67"/>
                </a:cubicBezTo>
                <a:cubicBezTo>
                  <a:pt x="374" y="65"/>
                  <a:pt x="373" y="64"/>
                  <a:pt x="372" y="62"/>
                </a:cubicBezTo>
                <a:cubicBezTo>
                  <a:pt x="365" y="53"/>
                  <a:pt x="365" y="53"/>
                  <a:pt x="365" y="53"/>
                </a:cubicBezTo>
                <a:cubicBezTo>
                  <a:pt x="360" y="47"/>
                  <a:pt x="360" y="47"/>
                  <a:pt x="360" y="47"/>
                </a:cubicBezTo>
                <a:cubicBezTo>
                  <a:pt x="361" y="45"/>
                  <a:pt x="361" y="45"/>
                  <a:pt x="361" y="45"/>
                </a:cubicBezTo>
                <a:cubicBezTo>
                  <a:pt x="359" y="46"/>
                  <a:pt x="359" y="46"/>
                  <a:pt x="359" y="46"/>
                </a:cubicBezTo>
                <a:cubicBezTo>
                  <a:pt x="353" y="40"/>
                  <a:pt x="353" y="40"/>
                  <a:pt x="353" y="40"/>
                </a:cubicBezTo>
                <a:cubicBezTo>
                  <a:pt x="352" y="40"/>
                  <a:pt x="352" y="39"/>
                  <a:pt x="351" y="39"/>
                </a:cubicBezTo>
                <a:cubicBezTo>
                  <a:pt x="340" y="30"/>
                  <a:pt x="340" y="30"/>
                  <a:pt x="340" y="30"/>
                </a:cubicBezTo>
                <a:cubicBezTo>
                  <a:pt x="339" y="29"/>
                  <a:pt x="339" y="29"/>
                  <a:pt x="339" y="29"/>
                </a:cubicBezTo>
                <a:cubicBezTo>
                  <a:pt x="338" y="29"/>
                  <a:pt x="337" y="28"/>
                  <a:pt x="336" y="27"/>
                </a:cubicBezTo>
                <a:cubicBezTo>
                  <a:pt x="335" y="27"/>
                  <a:pt x="334" y="26"/>
                  <a:pt x="333" y="25"/>
                </a:cubicBezTo>
                <a:cubicBezTo>
                  <a:pt x="331" y="25"/>
                  <a:pt x="330" y="24"/>
                  <a:pt x="329" y="24"/>
                </a:cubicBezTo>
                <a:cubicBezTo>
                  <a:pt x="328" y="23"/>
                  <a:pt x="327" y="22"/>
                  <a:pt x="325" y="21"/>
                </a:cubicBezTo>
                <a:cubicBezTo>
                  <a:pt x="308" y="14"/>
                  <a:pt x="308" y="14"/>
                  <a:pt x="308" y="14"/>
                </a:cubicBezTo>
                <a:cubicBezTo>
                  <a:pt x="305" y="13"/>
                  <a:pt x="305" y="13"/>
                  <a:pt x="305" y="13"/>
                </a:cubicBezTo>
                <a:cubicBezTo>
                  <a:pt x="297" y="11"/>
                  <a:pt x="297" y="11"/>
                  <a:pt x="297" y="11"/>
                </a:cubicBezTo>
                <a:cubicBezTo>
                  <a:pt x="290" y="9"/>
                  <a:pt x="290" y="9"/>
                  <a:pt x="290" y="9"/>
                </a:cubicBezTo>
                <a:cubicBezTo>
                  <a:pt x="287" y="8"/>
                  <a:pt x="283" y="7"/>
                  <a:pt x="280" y="7"/>
                </a:cubicBezTo>
                <a:cubicBezTo>
                  <a:pt x="276" y="6"/>
                  <a:pt x="272" y="6"/>
                  <a:pt x="269" y="5"/>
                </a:cubicBezTo>
                <a:cubicBezTo>
                  <a:pt x="265" y="5"/>
                  <a:pt x="261" y="5"/>
                  <a:pt x="258" y="4"/>
                </a:cubicBezTo>
                <a:cubicBezTo>
                  <a:pt x="255" y="4"/>
                  <a:pt x="252" y="4"/>
                  <a:pt x="250" y="4"/>
                </a:cubicBezTo>
              </a:path>
            </a:pathLst>
          </a:custGeom>
          <a:solidFill>
            <a:srgbClr val="C2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185"/>
          <p:cNvSpPr>
            <a:spLocks/>
          </p:cNvSpPr>
          <p:nvPr/>
        </p:nvSpPr>
        <p:spPr bwMode="auto">
          <a:xfrm>
            <a:off x="4089473" y="5209846"/>
            <a:ext cx="2402897" cy="1395277"/>
          </a:xfrm>
          <a:custGeom>
            <a:avLst/>
            <a:gdLst>
              <a:gd name="T0" fmla="*/ 1005 w 1009"/>
              <a:gd name="T1" fmla="*/ 266 h 586"/>
              <a:gd name="T2" fmla="*/ 999 w 1009"/>
              <a:gd name="T3" fmla="*/ 278 h 586"/>
              <a:gd name="T4" fmla="*/ 990 w 1009"/>
              <a:gd name="T5" fmla="*/ 290 h 586"/>
              <a:gd name="T6" fmla="*/ 979 w 1009"/>
              <a:gd name="T7" fmla="*/ 301 h 586"/>
              <a:gd name="T8" fmla="*/ 966 w 1009"/>
              <a:gd name="T9" fmla="*/ 309 h 586"/>
              <a:gd name="T10" fmla="*/ 949 w 1009"/>
              <a:gd name="T11" fmla="*/ 317 h 586"/>
              <a:gd name="T12" fmla="*/ 439 w 1009"/>
              <a:gd name="T13" fmla="*/ 503 h 586"/>
              <a:gd name="T14" fmla="*/ 403 w 1009"/>
              <a:gd name="T15" fmla="*/ 516 h 586"/>
              <a:gd name="T16" fmla="*/ 401 w 1009"/>
              <a:gd name="T17" fmla="*/ 516 h 586"/>
              <a:gd name="T18" fmla="*/ 392 w 1009"/>
              <a:gd name="T19" fmla="*/ 518 h 586"/>
              <a:gd name="T20" fmla="*/ 385 w 1009"/>
              <a:gd name="T21" fmla="*/ 520 h 586"/>
              <a:gd name="T22" fmla="*/ 379 w 1009"/>
              <a:gd name="T23" fmla="*/ 521 h 586"/>
              <a:gd name="T24" fmla="*/ 376 w 1009"/>
              <a:gd name="T25" fmla="*/ 521 h 586"/>
              <a:gd name="T26" fmla="*/ 368 w 1009"/>
              <a:gd name="T27" fmla="*/ 522 h 586"/>
              <a:gd name="T28" fmla="*/ 359 w 1009"/>
              <a:gd name="T29" fmla="*/ 522 h 586"/>
              <a:gd name="T30" fmla="*/ 350 w 1009"/>
              <a:gd name="T31" fmla="*/ 522 h 586"/>
              <a:gd name="T32" fmla="*/ 342 w 1009"/>
              <a:gd name="T33" fmla="*/ 521 h 586"/>
              <a:gd name="T34" fmla="*/ 333 w 1009"/>
              <a:gd name="T35" fmla="*/ 520 h 586"/>
              <a:gd name="T36" fmla="*/ 329 w 1009"/>
              <a:gd name="T37" fmla="*/ 519 h 586"/>
              <a:gd name="T38" fmla="*/ 321 w 1009"/>
              <a:gd name="T39" fmla="*/ 517 h 586"/>
              <a:gd name="T40" fmla="*/ 287 w 1009"/>
              <a:gd name="T41" fmla="*/ 502 h 586"/>
              <a:gd name="T42" fmla="*/ 276 w 1009"/>
              <a:gd name="T43" fmla="*/ 495 h 586"/>
              <a:gd name="T44" fmla="*/ 269 w 1009"/>
              <a:gd name="T45" fmla="*/ 489 h 586"/>
              <a:gd name="T46" fmla="*/ 264 w 1009"/>
              <a:gd name="T47" fmla="*/ 484 h 586"/>
              <a:gd name="T48" fmla="*/ 260 w 1009"/>
              <a:gd name="T49" fmla="*/ 479 h 586"/>
              <a:gd name="T50" fmla="*/ 255 w 1009"/>
              <a:gd name="T51" fmla="*/ 473 h 586"/>
              <a:gd name="T52" fmla="*/ 251 w 1009"/>
              <a:gd name="T53" fmla="*/ 467 h 586"/>
              <a:gd name="T54" fmla="*/ 9 w 1009"/>
              <a:gd name="T55" fmla="*/ 33 h 586"/>
              <a:gd name="T56" fmla="*/ 1 w 1009"/>
              <a:gd name="T57" fmla="*/ 65 h 586"/>
              <a:gd name="T58" fmla="*/ 80 w 1009"/>
              <a:gd name="T59" fmla="*/ 225 h 586"/>
              <a:gd name="T60" fmla="*/ 250 w 1009"/>
              <a:gd name="T61" fmla="*/ 532 h 586"/>
              <a:gd name="T62" fmla="*/ 255 w 1009"/>
              <a:gd name="T63" fmla="*/ 539 h 586"/>
              <a:gd name="T64" fmla="*/ 259 w 1009"/>
              <a:gd name="T65" fmla="*/ 544 h 586"/>
              <a:gd name="T66" fmla="*/ 263 w 1009"/>
              <a:gd name="T67" fmla="*/ 549 h 586"/>
              <a:gd name="T68" fmla="*/ 268 w 1009"/>
              <a:gd name="T69" fmla="*/ 554 h 586"/>
              <a:gd name="T70" fmla="*/ 276 w 1009"/>
              <a:gd name="T71" fmla="*/ 560 h 586"/>
              <a:gd name="T72" fmla="*/ 287 w 1009"/>
              <a:gd name="T73" fmla="*/ 568 h 586"/>
              <a:gd name="T74" fmla="*/ 320 w 1009"/>
              <a:gd name="T75" fmla="*/ 581 h 586"/>
              <a:gd name="T76" fmla="*/ 327 w 1009"/>
              <a:gd name="T77" fmla="*/ 583 h 586"/>
              <a:gd name="T78" fmla="*/ 330 w 1009"/>
              <a:gd name="T79" fmla="*/ 584 h 586"/>
              <a:gd name="T80" fmla="*/ 334 w 1009"/>
              <a:gd name="T81" fmla="*/ 584 h 586"/>
              <a:gd name="T82" fmla="*/ 342 w 1009"/>
              <a:gd name="T83" fmla="*/ 585 h 586"/>
              <a:gd name="T84" fmla="*/ 350 w 1009"/>
              <a:gd name="T85" fmla="*/ 586 h 586"/>
              <a:gd name="T86" fmla="*/ 360 w 1009"/>
              <a:gd name="T87" fmla="*/ 586 h 586"/>
              <a:gd name="T88" fmla="*/ 368 w 1009"/>
              <a:gd name="T89" fmla="*/ 586 h 586"/>
              <a:gd name="T90" fmla="*/ 374 w 1009"/>
              <a:gd name="T91" fmla="*/ 585 h 586"/>
              <a:gd name="T92" fmla="*/ 375 w 1009"/>
              <a:gd name="T93" fmla="*/ 585 h 586"/>
              <a:gd name="T94" fmla="*/ 379 w 1009"/>
              <a:gd name="T95" fmla="*/ 584 h 586"/>
              <a:gd name="T96" fmla="*/ 387 w 1009"/>
              <a:gd name="T97" fmla="*/ 583 h 586"/>
              <a:gd name="T98" fmla="*/ 394 w 1009"/>
              <a:gd name="T99" fmla="*/ 581 h 586"/>
              <a:gd name="T100" fmla="*/ 399 w 1009"/>
              <a:gd name="T101" fmla="*/ 579 h 586"/>
              <a:gd name="T102" fmla="*/ 400 w 1009"/>
              <a:gd name="T103" fmla="*/ 579 h 586"/>
              <a:gd name="T104" fmla="*/ 568 w 1009"/>
              <a:gd name="T105" fmla="*/ 518 h 586"/>
              <a:gd name="T106" fmla="*/ 945 w 1009"/>
              <a:gd name="T107" fmla="*/ 379 h 586"/>
              <a:gd name="T108" fmla="*/ 953 w 1009"/>
              <a:gd name="T109" fmla="*/ 375 h 586"/>
              <a:gd name="T110" fmla="*/ 961 w 1009"/>
              <a:gd name="T111" fmla="*/ 371 h 586"/>
              <a:gd name="T112" fmla="*/ 971 w 1009"/>
              <a:gd name="T113" fmla="*/ 364 h 586"/>
              <a:gd name="T114" fmla="*/ 980 w 1009"/>
              <a:gd name="T115" fmla="*/ 356 h 586"/>
              <a:gd name="T116" fmla="*/ 986 w 1009"/>
              <a:gd name="T117" fmla="*/ 348 h 586"/>
              <a:gd name="T118" fmla="*/ 993 w 1009"/>
              <a:gd name="T119" fmla="*/ 337 h 586"/>
              <a:gd name="T120" fmla="*/ 995 w 1009"/>
              <a:gd name="T121" fmla="*/ 333 h 586"/>
              <a:gd name="T122" fmla="*/ 997 w 1009"/>
              <a:gd name="T123" fmla="*/ 325 h 586"/>
              <a:gd name="T124" fmla="*/ 1009 w 1009"/>
              <a:gd name="T125" fmla="*/ 25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9" h="586">
                <a:moveTo>
                  <a:pt x="1008" y="256"/>
                </a:moveTo>
                <a:cubicBezTo>
                  <a:pt x="1008" y="256"/>
                  <a:pt x="1008" y="257"/>
                  <a:pt x="1008" y="257"/>
                </a:cubicBezTo>
                <a:cubicBezTo>
                  <a:pt x="1008" y="259"/>
                  <a:pt x="1007" y="260"/>
                  <a:pt x="1007" y="261"/>
                </a:cubicBezTo>
                <a:cubicBezTo>
                  <a:pt x="1007" y="261"/>
                  <a:pt x="1006" y="262"/>
                  <a:pt x="1006" y="263"/>
                </a:cubicBezTo>
                <a:cubicBezTo>
                  <a:pt x="1006" y="264"/>
                  <a:pt x="1006" y="265"/>
                  <a:pt x="1005" y="266"/>
                </a:cubicBezTo>
                <a:cubicBezTo>
                  <a:pt x="1005" y="267"/>
                  <a:pt x="1004" y="267"/>
                  <a:pt x="1004" y="268"/>
                </a:cubicBezTo>
                <a:cubicBezTo>
                  <a:pt x="1004" y="269"/>
                  <a:pt x="1003" y="270"/>
                  <a:pt x="1003" y="271"/>
                </a:cubicBezTo>
                <a:cubicBezTo>
                  <a:pt x="1003" y="272"/>
                  <a:pt x="1002" y="272"/>
                  <a:pt x="1002" y="273"/>
                </a:cubicBezTo>
                <a:cubicBezTo>
                  <a:pt x="1001" y="274"/>
                  <a:pt x="1001" y="275"/>
                  <a:pt x="1000" y="276"/>
                </a:cubicBezTo>
                <a:cubicBezTo>
                  <a:pt x="1000" y="277"/>
                  <a:pt x="999" y="277"/>
                  <a:pt x="999" y="278"/>
                </a:cubicBezTo>
                <a:cubicBezTo>
                  <a:pt x="998" y="279"/>
                  <a:pt x="998" y="280"/>
                  <a:pt x="997" y="281"/>
                </a:cubicBezTo>
                <a:cubicBezTo>
                  <a:pt x="997" y="282"/>
                  <a:pt x="996" y="282"/>
                  <a:pt x="996" y="283"/>
                </a:cubicBezTo>
                <a:cubicBezTo>
                  <a:pt x="995" y="284"/>
                  <a:pt x="994" y="285"/>
                  <a:pt x="994" y="286"/>
                </a:cubicBezTo>
                <a:cubicBezTo>
                  <a:pt x="993" y="286"/>
                  <a:pt x="993" y="287"/>
                  <a:pt x="992" y="288"/>
                </a:cubicBezTo>
                <a:cubicBezTo>
                  <a:pt x="991" y="289"/>
                  <a:pt x="991" y="289"/>
                  <a:pt x="990" y="290"/>
                </a:cubicBezTo>
                <a:cubicBezTo>
                  <a:pt x="989" y="291"/>
                  <a:pt x="989" y="292"/>
                  <a:pt x="988" y="292"/>
                </a:cubicBezTo>
                <a:cubicBezTo>
                  <a:pt x="987" y="293"/>
                  <a:pt x="986" y="294"/>
                  <a:pt x="986" y="295"/>
                </a:cubicBezTo>
                <a:cubicBezTo>
                  <a:pt x="985" y="295"/>
                  <a:pt x="984" y="296"/>
                  <a:pt x="984" y="296"/>
                </a:cubicBezTo>
                <a:cubicBezTo>
                  <a:pt x="983" y="297"/>
                  <a:pt x="982" y="298"/>
                  <a:pt x="981" y="299"/>
                </a:cubicBezTo>
                <a:cubicBezTo>
                  <a:pt x="980" y="299"/>
                  <a:pt x="979" y="300"/>
                  <a:pt x="979" y="301"/>
                </a:cubicBezTo>
                <a:cubicBezTo>
                  <a:pt x="978" y="301"/>
                  <a:pt x="977" y="302"/>
                  <a:pt x="976" y="303"/>
                </a:cubicBezTo>
                <a:cubicBezTo>
                  <a:pt x="975" y="303"/>
                  <a:pt x="974" y="304"/>
                  <a:pt x="974" y="304"/>
                </a:cubicBezTo>
                <a:cubicBezTo>
                  <a:pt x="973" y="305"/>
                  <a:pt x="971" y="306"/>
                  <a:pt x="970" y="306"/>
                </a:cubicBezTo>
                <a:cubicBezTo>
                  <a:pt x="970" y="307"/>
                  <a:pt x="969" y="307"/>
                  <a:pt x="968" y="308"/>
                </a:cubicBezTo>
                <a:cubicBezTo>
                  <a:pt x="967" y="308"/>
                  <a:pt x="967" y="309"/>
                  <a:pt x="966" y="309"/>
                </a:cubicBezTo>
                <a:cubicBezTo>
                  <a:pt x="965" y="310"/>
                  <a:pt x="964" y="310"/>
                  <a:pt x="962" y="311"/>
                </a:cubicBezTo>
                <a:cubicBezTo>
                  <a:pt x="962" y="311"/>
                  <a:pt x="961" y="312"/>
                  <a:pt x="960" y="312"/>
                </a:cubicBezTo>
                <a:cubicBezTo>
                  <a:pt x="959" y="313"/>
                  <a:pt x="958" y="313"/>
                  <a:pt x="957" y="314"/>
                </a:cubicBezTo>
                <a:cubicBezTo>
                  <a:pt x="956" y="314"/>
                  <a:pt x="955" y="314"/>
                  <a:pt x="955" y="315"/>
                </a:cubicBezTo>
                <a:cubicBezTo>
                  <a:pt x="953" y="315"/>
                  <a:pt x="951" y="316"/>
                  <a:pt x="949" y="317"/>
                </a:cubicBezTo>
                <a:cubicBezTo>
                  <a:pt x="787" y="376"/>
                  <a:pt x="787" y="376"/>
                  <a:pt x="787" y="376"/>
                </a:cubicBezTo>
                <a:cubicBezTo>
                  <a:pt x="728" y="397"/>
                  <a:pt x="728" y="397"/>
                  <a:pt x="728" y="397"/>
                </a:cubicBezTo>
                <a:cubicBezTo>
                  <a:pt x="608" y="441"/>
                  <a:pt x="608" y="441"/>
                  <a:pt x="608" y="441"/>
                </a:cubicBezTo>
                <a:cubicBezTo>
                  <a:pt x="573" y="454"/>
                  <a:pt x="573" y="454"/>
                  <a:pt x="573" y="454"/>
                </a:cubicBezTo>
                <a:cubicBezTo>
                  <a:pt x="439" y="503"/>
                  <a:pt x="439" y="503"/>
                  <a:pt x="439" y="503"/>
                </a:cubicBezTo>
                <a:cubicBezTo>
                  <a:pt x="407" y="514"/>
                  <a:pt x="407" y="514"/>
                  <a:pt x="407" y="514"/>
                </a:cubicBezTo>
                <a:cubicBezTo>
                  <a:pt x="406" y="514"/>
                  <a:pt x="406" y="515"/>
                  <a:pt x="405" y="515"/>
                </a:cubicBezTo>
                <a:cubicBezTo>
                  <a:pt x="404" y="515"/>
                  <a:pt x="404" y="515"/>
                  <a:pt x="404" y="515"/>
                </a:cubicBezTo>
                <a:cubicBezTo>
                  <a:pt x="404" y="515"/>
                  <a:pt x="404" y="515"/>
                  <a:pt x="404" y="515"/>
                </a:cubicBezTo>
                <a:cubicBezTo>
                  <a:pt x="403" y="516"/>
                  <a:pt x="403" y="516"/>
                  <a:pt x="403" y="516"/>
                </a:cubicBezTo>
                <a:cubicBezTo>
                  <a:pt x="402" y="516"/>
                  <a:pt x="402" y="516"/>
                  <a:pt x="402" y="516"/>
                </a:cubicBezTo>
                <a:cubicBezTo>
                  <a:pt x="402" y="516"/>
                  <a:pt x="401" y="516"/>
                  <a:pt x="401" y="516"/>
                </a:cubicBezTo>
                <a:cubicBezTo>
                  <a:pt x="401" y="516"/>
                  <a:pt x="401" y="516"/>
                  <a:pt x="401" y="516"/>
                </a:cubicBezTo>
                <a:cubicBezTo>
                  <a:pt x="401" y="516"/>
                  <a:pt x="401" y="516"/>
                  <a:pt x="401" y="516"/>
                </a:cubicBezTo>
                <a:cubicBezTo>
                  <a:pt x="401" y="516"/>
                  <a:pt x="401" y="516"/>
                  <a:pt x="401" y="516"/>
                </a:cubicBezTo>
                <a:cubicBezTo>
                  <a:pt x="400" y="516"/>
                  <a:pt x="399" y="517"/>
                  <a:pt x="399" y="517"/>
                </a:cubicBezTo>
                <a:cubicBezTo>
                  <a:pt x="398" y="517"/>
                  <a:pt x="397" y="517"/>
                  <a:pt x="397" y="517"/>
                </a:cubicBezTo>
                <a:cubicBezTo>
                  <a:pt x="397" y="517"/>
                  <a:pt x="396" y="518"/>
                  <a:pt x="396" y="518"/>
                </a:cubicBezTo>
                <a:cubicBezTo>
                  <a:pt x="395" y="518"/>
                  <a:pt x="395" y="518"/>
                  <a:pt x="395" y="518"/>
                </a:cubicBezTo>
                <a:cubicBezTo>
                  <a:pt x="394" y="518"/>
                  <a:pt x="393" y="518"/>
                  <a:pt x="392" y="518"/>
                </a:cubicBezTo>
                <a:cubicBezTo>
                  <a:pt x="392" y="519"/>
                  <a:pt x="391" y="519"/>
                  <a:pt x="391" y="519"/>
                </a:cubicBezTo>
                <a:cubicBezTo>
                  <a:pt x="390" y="519"/>
                  <a:pt x="390" y="519"/>
                  <a:pt x="390" y="519"/>
                </a:cubicBezTo>
                <a:cubicBezTo>
                  <a:pt x="389" y="519"/>
                  <a:pt x="389" y="519"/>
                  <a:pt x="389" y="519"/>
                </a:cubicBezTo>
                <a:cubicBezTo>
                  <a:pt x="388" y="520"/>
                  <a:pt x="387" y="520"/>
                  <a:pt x="386" y="520"/>
                </a:cubicBezTo>
                <a:cubicBezTo>
                  <a:pt x="386" y="520"/>
                  <a:pt x="385" y="520"/>
                  <a:pt x="385" y="520"/>
                </a:cubicBezTo>
                <a:cubicBezTo>
                  <a:pt x="384" y="520"/>
                  <a:pt x="384" y="520"/>
                  <a:pt x="384" y="520"/>
                </a:cubicBezTo>
                <a:cubicBezTo>
                  <a:pt x="383" y="520"/>
                  <a:pt x="383" y="520"/>
                  <a:pt x="382" y="521"/>
                </a:cubicBezTo>
                <a:cubicBezTo>
                  <a:pt x="382" y="521"/>
                  <a:pt x="381" y="521"/>
                  <a:pt x="380" y="521"/>
                </a:cubicBezTo>
                <a:cubicBezTo>
                  <a:pt x="380" y="521"/>
                  <a:pt x="380" y="521"/>
                  <a:pt x="380" y="521"/>
                </a:cubicBezTo>
                <a:cubicBezTo>
                  <a:pt x="380" y="521"/>
                  <a:pt x="379" y="521"/>
                  <a:pt x="379" y="521"/>
                </a:cubicBezTo>
                <a:cubicBezTo>
                  <a:pt x="379" y="521"/>
                  <a:pt x="379" y="521"/>
                  <a:pt x="379" y="521"/>
                </a:cubicBezTo>
                <a:cubicBezTo>
                  <a:pt x="378" y="521"/>
                  <a:pt x="378" y="521"/>
                  <a:pt x="378" y="521"/>
                </a:cubicBezTo>
                <a:cubicBezTo>
                  <a:pt x="377" y="521"/>
                  <a:pt x="377" y="521"/>
                  <a:pt x="377" y="521"/>
                </a:cubicBezTo>
                <a:cubicBezTo>
                  <a:pt x="377" y="521"/>
                  <a:pt x="377" y="521"/>
                  <a:pt x="377" y="521"/>
                </a:cubicBezTo>
                <a:cubicBezTo>
                  <a:pt x="376" y="521"/>
                  <a:pt x="376" y="521"/>
                  <a:pt x="376" y="521"/>
                </a:cubicBezTo>
                <a:cubicBezTo>
                  <a:pt x="375" y="522"/>
                  <a:pt x="375" y="522"/>
                  <a:pt x="374" y="522"/>
                </a:cubicBezTo>
                <a:cubicBezTo>
                  <a:pt x="373" y="522"/>
                  <a:pt x="373" y="522"/>
                  <a:pt x="372" y="522"/>
                </a:cubicBezTo>
                <a:cubicBezTo>
                  <a:pt x="372" y="522"/>
                  <a:pt x="371" y="522"/>
                  <a:pt x="371" y="522"/>
                </a:cubicBezTo>
                <a:cubicBezTo>
                  <a:pt x="370" y="522"/>
                  <a:pt x="370" y="522"/>
                  <a:pt x="370" y="522"/>
                </a:cubicBezTo>
                <a:cubicBezTo>
                  <a:pt x="369" y="522"/>
                  <a:pt x="368" y="522"/>
                  <a:pt x="368" y="522"/>
                </a:cubicBezTo>
                <a:cubicBezTo>
                  <a:pt x="367" y="522"/>
                  <a:pt x="366" y="522"/>
                  <a:pt x="366" y="522"/>
                </a:cubicBezTo>
                <a:cubicBezTo>
                  <a:pt x="365" y="522"/>
                  <a:pt x="365" y="522"/>
                  <a:pt x="364" y="522"/>
                </a:cubicBezTo>
                <a:cubicBezTo>
                  <a:pt x="364" y="522"/>
                  <a:pt x="363" y="522"/>
                  <a:pt x="363" y="522"/>
                </a:cubicBezTo>
                <a:cubicBezTo>
                  <a:pt x="362" y="522"/>
                  <a:pt x="361" y="522"/>
                  <a:pt x="361" y="522"/>
                </a:cubicBezTo>
                <a:cubicBezTo>
                  <a:pt x="360" y="522"/>
                  <a:pt x="360" y="522"/>
                  <a:pt x="359" y="522"/>
                </a:cubicBezTo>
                <a:cubicBezTo>
                  <a:pt x="358" y="522"/>
                  <a:pt x="358" y="522"/>
                  <a:pt x="357" y="522"/>
                </a:cubicBezTo>
                <a:cubicBezTo>
                  <a:pt x="357" y="522"/>
                  <a:pt x="356" y="522"/>
                  <a:pt x="355" y="522"/>
                </a:cubicBezTo>
                <a:cubicBezTo>
                  <a:pt x="355" y="522"/>
                  <a:pt x="354" y="522"/>
                  <a:pt x="353" y="522"/>
                </a:cubicBezTo>
                <a:cubicBezTo>
                  <a:pt x="353" y="522"/>
                  <a:pt x="352" y="522"/>
                  <a:pt x="351" y="522"/>
                </a:cubicBezTo>
                <a:cubicBezTo>
                  <a:pt x="351" y="522"/>
                  <a:pt x="350" y="522"/>
                  <a:pt x="350" y="522"/>
                </a:cubicBezTo>
                <a:cubicBezTo>
                  <a:pt x="349" y="522"/>
                  <a:pt x="349" y="522"/>
                  <a:pt x="349" y="522"/>
                </a:cubicBezTo>
                <a:cubicBezTo>
                  <a:pt x="348" y="522"/>
                  <a:pt x="347" y="522"/>
                  <a:pt x="346" y="522"/>
                </a:cubicBezTo>
                <a:cubicBezTo>
                  <a:pt x="346" y="522"/>
                  <a:pt x="345" y="522"/>
                  <a:pt x="344" y="522"/>
                </a:cubicBezTo>
                <a:cubicBezTo>
                  <a:pt x="344" y="522"/>
                  <a:pt x="343" y="522"/>
                  <a:pt x="343" y="522"/>
                </a:cubicBezTo>
                <a:cubicBezTo>
                  <a:pt x="343" y="521"/>
                  <a:pt x="342" y="521"/>
                  <a:pt x="342" y="521"/>
                </a:cubicBezTo>
                <a:cubicBezTo>
                  <a:pt x="341" y="521"/>
                  <a:pt x="340" y="521"/>
                  <a:pt x="339" y="521"/>
                </a:cubicBezTo>
                <a:cubicBezTo>
                  <a:pt x="339" y="521"/>
                  <a:pt x="338" y="521"/>
                  <a:pt x="338" y="521"/>
                </a:cubicBezTo>
                <a:cubicBezTo>
                  <a:pt x="337" y="521"/>
                  <a:pt x="337" y="521"/>
                  <a:pt x="336" y="521"/>
                </a:cubicBezTo>
                <a:cubicBezTo>
                  <a:pt x="336" y="521"/>
                  <a:pt x="335" y="520"/>
                  <a:pt x="335" y="520"/>
                </a:cubicBezTo>
                <a:cubicBezTo>
                  <a:pt x="334" y="520"/>
                  <a:pt x="333" y="520"/>
                  <a:pt x="333" y="520"/>
                </a:cubicBezTo>
                <a:cubicBezTo>
                  <a:pt x="332" y="520"/>
                  <a:pt x="332" y="520"/>
                  <a:pt x="332" y="520"/>
                </a:cubicBezTo>
                <a:cubicBezTo>
                  <a:pt x="332" y="520"/>
                  <a:pt x="331" y="520"/>
                  <a:pt x="331" y="520"/>
                </a:cubicBezTo>
                <a:cubicBezTo>
                  <a:pt x="330" y="519"/>
                  <a:pt x="330" y="519"/>
                  <a:pt x="330" y="519"/>
                </a:cubicBezTo>
                <a:cubicBezTo>
                  <a:pt x="330" y="519"/>
                  <a:pt x="330" y="519"/>
                  <a:pt x="330" y="519"/>
                </a:cubicBezTo>
                <a:cubicBezTo>
                  <a:pt x="329" y="519"/>
                  <a:pt x="329" y="519"/>
                  <a:pt x="329" y="519"/>
                </a:cubicBezTo>
                <a:cubicBezTo>
                  <a:pt x="329" y="519"/>
                  <a:pt x="328" y="519"/>
                  <a:pt x="328" y="519"/>
                </a:cubicBezTo>
                <a:cubicBezTo>
                  <a:pt x="327" y="519"/>
                  <a:pt x="326" y="519"/>
                  <a:pt x="326" y="518"/>
                </a:cubicBezTo>
                <a:cubicBezTo>
                  <a:pt x="325" y="518"/>
                  <a:pt x="324" y="518"/>
                  <a:pt x="324" y="518"/>
                </a:cubicBezTo>
                <a:cubicBezTo>
                  <a:pt x="323" y="518"/>
                  <a:pt x="323" y="518"/>
                  <a:pt x="322" y="518"/>
                </a:cubicBezTo>
                <a:cubicBezTo>
                  <a:pt x="322" y="517"/>
                  <a:pt x="321" y="517"/>
                  <a:pt x="321" y="517"/>
                </a:cubicBezTo>
                <a:cubicBezTo>
                  <a:pt x="318" y="516"/>
                  <a:pt x="315" y="515"/>
                  <a:pt x="312" y="515"/>
                </a:cubicBezTo>
                <a:cubicBezTo>
                  <a:pt x="309" y="514"/>
                  <a:pt x="307" y="513"/>
                  <a:pt x="304" y="511"/>
                </a:cubicBezTo>
                <a:cubicBezTo>
                  <a:pt x="301" y="510"/>
                  <a:pt x="299" y="509"/>
                  <a:pt x="296" y="508"/>
                </a:cubicBezTo>
                <a:cubicBezTo>
                  <a:pt x="294" y="506"/>
                  <a:pt x="291" y="505"/>
                  <a:pt x="289" y="504"/>
                </a:cubicBezTo>
                <a:cubicBezTo>
                  <a:pt x="288" y="503"/>
                  <a:pt x="287" y="503"/>
                  <a:pt x="287" y="502"/>
                </a:cubicBezTo>
                <a:cubicBezTo>
                  <a:pt x="286" y="502"/>
                  <a:pt x="285" y="501"/>
                  <a:pt x="284" y="501"/>
                </a:cubicBezTo>
                <a:cubicBezTo>
                  <a:pt x="284" y="501"/>
                  <a:pt x="283" y="500"/>
                  <a:pt x="282" y="500"/>
                </a:cubicBezTo>
                <a:cubicBezTo>
                  <a:pt x="282" y="499"/>
                  <a:pt x="281" y="499"/>
                  <a:pt x="280" y="498"/>
                </a:cubicBezTo>
                <a:cubicBezTo>
                  <a:pt x="280" y="498"/>
                  <a:pt x="279" y="497"/>
                  <a:pt x="278" y="497"/>
                </a:cubicBezTo>
                <a:cubicBezTo>
                  <a:pt x="277" y="496"/>
                  <a:pt x="277" y="495"/>
                  <a:pt x="276" y="495"/>
                </a:cubicBezTo>
                <a:cubicBezTo>
                  <a:pt x="275" y="494"/>
                  <a:pt x="275" y="494"/>
                  <a:pt x="274" y="493"/>
                </a:cubicBezTo>
                <a:cubicBezTo>
                  <a:pt x="273" y="493"/>
                  <a:pt x="273" y="492"/>
                  <a:pt x="272" y="492"/>
                </a:cubicBezTo>
                <a:cubicBezTo>
                  <a:pt x="272" y="491"/>
                  <a:pt x="271" y="491"/>
                  <a:pt x="271" y="491"/>
                </a:cubicBezTo>
                <a:cubicBezTo>
                  <a:pt x="270" y="490"/>
                  <a:pt x="270" y="490"/>
                  <a:pt x="270" y="490"/>
                </a:cubicBezTo>
                <a:cubicBezTo>
                  <a:pt x="269" y="489"/>
                  <a:pt x="269" y="489"/>
                  <a:pt x="269" y="489"/>
                </a:cubicBezTo>
                <a:cubicBezTo>
                  <a:pt x="268" y="488"/>
                  <a:pt x="268" y="488"/>
                  <a:pt x="268" y="488"/>
                </a:cubicBezTo>
                <a:cubicBezTo>
                  <a:pt x="268" y="488"/>
                  <a:pt x="267" y="487"/>
                  <a:pt x="267" y="487"/>
                </a:cubicBezTo>
                <a:cubicBezTo>
                  <a:pt x="267" y="487"/>
                  <a:pt x="266" y="486"/>
                  <a:pt x="266" y="486"/>
                </a:cubicBezTo>
                <a:cubicBezTo>
                  <a:pt x="265" y="485"/>
                  <a:pt x="265" y="485"/>
                  <a:pt x="265" y="485"/>
                </a:cubicBezTo>
                <a:cubicBezTo>
                  <a:pt x="264" y="484"/>
                  <a:pt x="264" y="484"/>
                  <a:pt x="264" y="484"/>
                </a:cubicBezTo>
                <a:cubicBezTo>
                  <a:pt x="264" y="484"/>
                  <a:pt x="264" y="483"/>
                  <a:pt x="263" y="483"/>
                </a:cubicBezTo>
                <a:cubicBezTo>
                  <a:pt x="263" y="483"/>
                  <a:pt x="263" y="482"/>
                  <a:pt x="262" y="482"/>
                </a:cubicBezTo>
                <a:cubicBezTo>
                  <a:pt x="262" y="481"/>
                  <a:pt x="262" y="481"/>
                  <a:pt x="262" y="481"/>
                </a:cubicBezTo>
                <a:cubicBezTo>
                  <a:pt x="261" y="480"/>
                  <a:pt x="261" y="480"/>
                  <a:pt x="261" y="480"/>
                </a:cubicBezTo>
                <a:cubicBezTo>
                  <a:pt x="260" y="480"/>
                  <a:pt x="260" y="479"/>
                  <a:pt x="260" y="479"/>
                </a:cubicBezTo>
                <a:cubicBezTo>
                  <a:pt x="259" y="479"/>
                  <a:pt x="259" y="478"/>
                  <a:pt x="259" y="478"/>
                </a:cubicBezTo>
                <a:cubicBezTo>
                  <a:pt x="258" y="477"/>
                  <a:pt x="258" y="477"/>
                  <a:pt x="258" y="477"/>
                </a:cubicBezTo>
                <a:cubicBezTo>
                  <a:pt x="257" y="476"/>
                  <a:pt x="257" y="476"/>
                  <a:pt x="257" y="476"/>
                </a:cubicBezTo>
                <a:cubicBezTo>
                  <a:pt x="257" y="476"/>
                  <a:pt x="257" y="475"/>
                  <a:pt x="256" y="475"/>
                </a:cubicBezTo>
                <a:cubicBezTo>
                  <a:pt x="256" y="474"/>
                  <a:pt x="256" y="474"/>
                  <a:pt x="255" y="473"/>
                </a:cubicBezTo>
                <a:cubicBezTo>
                  <a:pt x="255" y="472"/>
                  <a:pt x="255" y="472"/>
                  <a:pt x="255" y="472"/>
                </a:cubicBezTo>
                <a:cubicBezTo>
                  <a:pt x="254" y="472"/>
                  <a:pt x="254" y="472"/>
                  <a:pt x="254" y="472"/>
                </a:cubicBezTo>
                <a:cubicBezTo>
                  <a:pt x="254" y="471"/>
                  <a:pt x="253" y="470"/>
                  <a:pt x="253" y="470"/>
                </a:cubicBezTo>
                <a:cubicBezTo>
                  <a:pt x="253" y="469"/>
                  <a:pt x="252" y="469"/>
                  <a:pt x="252" y="468"/>
                </a:cubicBezTo>
                <a:cubicBezTo>
                  <a:pt x="252" y="468"/>
                  <a:pt x="252" y="467"/>
                  <a:pt x="251" y="467"/>
                </a:cubicBezTo>
                <a:cubicBezTo>
                  <a:pt x="251" y="466"/>
                  <a:pt x="251" y="466"/>
                  <a:pt x="251" y="466"/>
                </a:cubicBezTo>
                <a:cubicBezTo>
                  <a:pt x="223" y="416"/>
                  <a:pt x="223" y="416"/>
                  <a:pt x="223" y="416"/>
                </a:cubicBezTo>
                <a:cubicBezTo>
                  <a:pt x="175" y="331"/>
                  <a:pt x="175" y="331"/>
                  <a:pt x="175" y="331"/>
                </a:cubicBezTo>
                <a:cubicBezTo>
                  <a:pt x="80" y="160"/>
                  <a:pt x="80" y="160"/>
                  <a:pt x="80" y="160"/>
                </a:cubicBezTo>
                <a:cubicBezTo>
                  <a:pt x="9" y="33"/>
                  <a:pt x="9" y="33"/>
                  <a:pt x="9" y="33"/>
                </a:cubicBezTo>
                <a:cubicBezTo>
                  <a:pt x="7" y="30"/>
                  <a:pt x="6" y="27"/>
                  <a:pt x="5" y="25"/>
                </a:cubicBezTo>
                <a:cubicBezTo>
                  <a:pt x="4" y="22"/>
                  <a:pt x="3" y="19"/>
                  <a:pt x="2" y="16"/>
                </a:cubicBezTo>
                <a:cubicBezTo>
                  <a:pt x="1" y="13"/>
                  <a:pt x="1" y="11"/>
                  <a:pt x="0" y="8"/>
                </a:cubicBezTo>
                <a:cubicBezTo>
                  <a:pt x="0" y="5"/>
                  <a:pt x="0" y="2"/>
                  <a:pt x="0" y="0"/>
                </a:cubicBezTo>
                <a:cubicBezTo>
                  <a:pt x="0" y="22"/>
                  <a:pt x="0" y="43"/>
                  <a:pt x="1" y="65"/>
                </a:cubicBezTo>
                <a:cubicBezTo>
                  <a:pt x="1" y="68"/>
                  <a:pt x="1" y="71"/>
                  <a:pt x="1" y="74"/>
                </a:cubicBezTo>
                <a:cubicBezTo>
                  <a:pt x="2" y="77"/>
                  <a:pt x="2" y="79"/>
                  <a:pt x="3" y="82"/>
                </a:cubicBezTo>
                <a:cubicBezTo>
                  <a:pt x="4" y="85"/>
                  <a:pt x="5" y="88"/>
                  <a:pt x="6" y="90"/>
                </a:cubicBezTo>
                <a:cubicBezTo>
                  <a:pt x="7" y="93"/>
                  <a:pt x="8" y="96"/>
                  <a:pt x="10" y="99"/>
                </a:cubicBezTo>
                <a:cubicBezTo>
                  <a:pt x="80" y="225"/>
                  <a:pt x="80" y="225"/>
                  <a:pt x="80" y="225"/>
                </a:cubicBezTo>
                <a:cubicBezTo>
                  <a:pt x="174" y="395"/>
                  <a:pt x="174" y="395"/>
                  <a:pt x="174" y="395"/>
                </a:cubicBezTo>
                <a:cubicBezTo>
                  <a:pt x="222" y="480"/>
                  <a:pt x="222" y="480"/>
                  <a:pt x="222" y="480"/>
                </a:cubicBezTo>
                <a:cubicBezTo>
                  <a:pt x="249" y="530"/>
                  <a:pt x="249" y="530"/>
                  <a:pt x="249" y="530"/>
                </a:cubicBezTo>
                <a:cubicBezTo>
                  <a:pt x="249" y="530"/>
                  <a:pt x="249" y="530"/>
                  <a:pt x="250" y="531"/>
                </a:cubicBezTo>
                <a:cubicBezTo>
                  <a:pt x="250" y="531"/>
                  <a:pt x="250" y="532"/>
                  <a:pt x="250" y="532"/>
                </a:cubicBezTo>
                <a:cubicBezTo>
                  <a:pt x="251" y="533"/>
                  <a:pt x="251" y="533"/>
                  <a:pt x="251" y="534"/>
                </a:cubicBezTo>
                <a:cubicBezTo>
                  <a:pt x="252" y="534"/>
                  <a:pt x="252" y="535"/>
                  <a:pt x="253" y="536"/>
                </a:cubicBezTo>
                <a:cubicBezTo>
                  <a:pt x="253" y="536"/>
                  <a:pt x="253" y="536"/>
                  <a:pt x="253" y="536"/>
                </a:cubicBezTo>
                <a:cubicBezTo>
                  <a:pt x="254" y="537"/>
                  <a:pt x="254" y="537"/>
                  <a:pt x="254" y="537"/>
                </a:cubicBezTo>
                <a:cubicBezTo>
                  <a:pt x="254" y="538"/>
                  <a:pt x="254" y="538"/>
                  <a:pt x="255" y="539"/>
                </a:cubicBezTo>
                <a:cubicBezTo>
                  <a:pt x="255" y="539"/>
                  <a:pt x="255" y="540"/>
                  <a:pt x="256" y="540"/>
                </a:cubicBezTo>
                <a:cubicBezTo>
                  <a:pt x="256" y="541"/>
                  <a:pt x="256" y="541"/>
                  <a:pt x="256" y="541"/>
                </a:cubicBezTo>
                <a:cubicBezTo>
                  <a:pt x="257" y="542"/>
                  <a:pt x="257" y="542"/>
                  <a:pt x="257" y="542"/>
                </a:cubicBezTo>
                <a:cubicBezTo>
                  <a:pt x="257" y="542"/>
                  <a:pt x="258" y="542"/>
                  <a:pt x="258" y="543"/>
                </a:cubicBezTo>
                <a:cubicBezTo>
                  <a:pt x="258" y="543"/>
                  <a:pt x="259" y="544"/>
                  <a:pt x="259" y="544"/>
                </a:cubicBezTo>
                <a:cubicBezTo>
                  <a:pt x="260" y="545"/>
                  <a:pt x="260" y="545"/>
                  <a:pt x="260" y="545"/>
                </a:cubicBezTo>
                <a:cubicBezTo>
                  <a:pt x="261" y="546"/>
                  <a:pt x="261" y="546"/>
                  <a:pt x="261" y="546"/>
                </a:cubicBezTo>
                <a:cubicBezTo>
                  <a:pt x="261" y="546"/>
                  <a:pt x="261" y="547"/>
                  <a:pt x="261" y="547"/>
                </a:cubicBezTo>
                <a:cubicBezTo>
                  <a:pt x="262" y="547"/>
                  <a:pt x="262" y="548"/>
                  <a:pt x="263" y="548"/>
                </a:cubicBezTo>
                <a:cubicBezTo>
                  <a:pt x="263" y="549"/>
                  <a:pt x="263" y="549"/>
                  <a:pt x="263" y="549"/>
                </a:cubicBezTo>
                <a:cubicBezTo>
                  <a:pt x="264" y="550"/>
                  <a:pt x="264" y="550"/>
                  <a:pt x="264" y="550"/>
                </a:cubicBezTo>
                <a:cubicBezTo>
                  <a:pt x="265" y="551"/>
                  <a:pt x="265" y="551"/>
                  <a:pt x="265" y="551"/>
                </a:cubicBezTo>
                <a:cubicBezTo>
                  <a:pt x="266" y="551"/>
                  <a:pt x="266" y="552"/>
                  <a:pt x="266" y="552"/>
                </a:cubicBezTo>
                <a:cubicBezTo>
                  <a:pt x="267" y="553"/>
                  <a:pt x="267" y="553"/>
                  <a:pt x="267" y="553"/>
                </a:cubicBezTo>
                <a:cubicBezTo>
                  <a:pt x="268" y="554"/>
                  <a:pt x="268" y="554"/>
                  <a:pt x="268" y="554"/>
                </a:cubicBezTo>
                <a:cubicBezTo>
                  <a:pt x="269" y="555"/>
                  <a:pt x="269" y="555"/>
                  <a:pt x="269" y="555"/>
                </a:cubicBezTo>
                <a:cubicBezTo>
                  <a:pt x="270" y="555"/>
                  <a:pt x="270" y="555"/>
                  <a:pt x="270" y="556"/>
                </a:cubicBezTo>
                <a:cubicBezTo>
                  <a:pt x="271" y="556"/>
                  <a:pt x="272" y="557"/>
                  <a:pt x="272" y="557"/>
                </a:cubicBezTo>
                <a:cubicBezTo>
                  <a:pt x="273" y="558"/>
                  <a:pt x="273" y="558"/>
                  <a:pt x="274" y="559"/>
                </a:cubicBezTo>
                <a:cubicBezTo>
                  <a:pt x="275" y="559"/>
                  <a:pt x="275" y="560"/>
                  <a:pt x="276" y="560"/>
                </a:cubicBezTo>
                <a:cubicBezTo>
                  <a:pt x="277" y="561"/>
                  <a:pt x="278" y="561"/>
                  <a:pt x="278" y="562"/>
                </a:cubicBezTo>
                <a:cubicBezTo>
                  <a:pt x="279" y="563"/>
                  <a:pt x="280" y="563"/>
                  <a:pt x="280" y="563"/>
                </a:cubicBezTo>
                <a:cubicBezTo>
                  <a:pt x="281" y="564"/>
                  <a:pt x="282" y="564"/>
                  <a:pt x="282" y="565"/>
                </a:cubicBezTo>
                <a:cubicBezTo>
                  <a:pt x="283" y="565"/>
                  <a:pt x="284" y="566"/>
                  <a:pt x="285" y="566"/>
                </a:cubicBezTo>
                <a:cubicBezTo>
                  <a:pt x="285" y="567"/>
                  <a:pt x="286" y="567"/>
                  <a:pt x="287" y="568"/>
                </a:cubicBezTo>
                <a:cubicBezTo>
                  <a:pt x="289" y="569"/>
                  <a:pt x="292" y="570"/>
                  <a:pt x="294" y="572"/>
                </a:cubicBezTo>
                <a:cubicBezTo>
                  <a:pt x="297" y="573"/>
                  <a:pt x="299" y="574"/>
                  <a:pt x="302" y="575"/>
                </a:cubicBezTo>
                <a:cubicBezTo>
                  <a:pt x="304" y="576"/>
                  <a:pt x="307" y="577"/>
                  <a:pt x="310" y="578"/>
                </a:cubicBezTo>
                <a:cubicBezTo>
                  <a:pt x="313" y="579"/>
                  <a:pt x="315" y="580"/>
                  <a:pt x="318" y="581"/>
                </a:cubicBezTo>
                <a:cubicBezTo>
                  <a:pt x="319" y="581"/>
                  <a:pt x="319" y="581"/>
                  <a:pt x="320" y="581"/>
                </a:cubicBezTo>
                <a:cubicBezTo>
                  <a:pt x="320" y="582"/>
                  <a:pt x="321" y="582"/>
                  <a:pt x="321" y="582"/>
                </a:cubicBezTo>
                <a:cubicBezTo>
                  <a:pt x="322" y="582"/>
                  <a:pt x="323" y="582"/>
                  <a:pt x="323" y="582"/>
                </a:cubicBezTo>
                <a:cubicBezTo>
                  <a:pt x="324" y="582"/>
                  <a:pt x="325" y="583"/>
                  <a:pt x="325" y="583"/>
                </a:cubicBezTo>
                <a:cubicBezTo>
                  <a:pt x="326" y="583"/>
                  <a:pt x="326" y="583"/>
                  <a:pt x="327" y="583"/>
                </a:cubicBezTo>
                <a:cubicBezTo>
                  <a:pt x="327" y="583"/>
                  <a:pt x="327" y="583"/>
                  <a:pt x="327" y="583"/>
                </a:cubicBezTo>
                <a:cubicBezTo>
                  <a:pt x="328" y="583"/>
                  <a:pt x="328" y="583"/>
                  <a:pt x="328" y="583"/>
                </a:cubicBezTo>
                <a:cubicBezTo>
                  <a:pt x="329" y="583"/>
                  <a:pt x="329" y="583"/>
                  <a:pt x="329" y="583"/>
                </a:cubicBezTo>
                <a:cubicBezTo>
                  <a:pt x="329" y="584"/>
                  <a:pt x="329" y="584"/>
                  <a:pt x="329" y="584"/>
                </a:cubicBezTo>
                <a:cubicBezTo>
                  <a:pt x="330" y="584"/>
                  <a:pt x="330" y="584"/>
                  <a:pt x="330" y="584"/>
                </a:cubicBezTo>
                <a:cubicBezTo>
                  <a:pt x="330" y="584"/>
                  <a:pt x="330" y="584"/>
                  <a:pt x="330" y="584"/>
                </a:cubicBezTo>
                <a:cubicBezTo>
                  <a:pt x="330" y="584"/>
                  <a:pt x="330" y="584"/>
                  <a:pt x="330" y="584"/>
                </a:cubicBezTo>
                <a:cubicBezTo>
                  <a:pt x="330" y="584"/>
                  <a:pt x="330" y="584"/>
                  <a:pt x="330" y="584"/>
                </a:cubicBezTo>
                <a:cubicBezTo>
                  <a:pt x="331" y="584"/>
                  <a:pt x="331" y="584"/>
                  <a:pt x="331" y="584"/>
                </a:cubicBezTo>
                <a:cubicBezTo>
                  <a:pt x="332" y="584"/>
                  <a:pt x="332" y="584"/>
                  <a:pt x="332" y="584"/>
                </a:cubicBezTo>
                <a:cubicBezTo>
                  <a:pt x="333" y="584"/>
                  <a:pt x="333" y="584"/>
                  <a:pt x="334" y="584"/>
                </a:cubicBezTo>
                <a:cubicBezTo>
                  <a:pt x="334" y="584"/>
                  <a:pt x="335" y="584"/>
                  <a:pt x="335" y="585"/>
                </a:cubicBezTo>
                <a:cubicBezTo>
                  <a:pt x="336" y="585"/>
                  <a:pt x="336" y="585"/>
                  <a:pt x="337" y="585"/>
                </a:cubicBezTo>
                <a:cubicBezTo>
                  <a:pt x="337" y="585"/>
                  <a:pt x="338" y="585"/>
                  <a:pt x="339" y="585"/>
                </a:cubicBezTo>
                <a:cubicBezTo>
                  <a:pt x="339" y="585"/>
                  <a:pt x="340" y="585"/>
                  <a:pt x="340" y="585"/>
                </a:cubicBezTo>
                <a:cubicBezTo>
                  <a:pt x="341" y="585"/>
                  <a:pt x="341" y="585"/>
                  <a:pt x="342" y="585"/>
                </a:cubicBezTo>
                <a:cubicBezTo>
                  <a:pt x="342" y="585"/>
                  <a:pt x="343" y="586"/>
                  <a:pt x="344" y="586"/>
                </a:cubicBezTo>
                <a:cubicBezTo>
                  <a:pt x="344" y="586"/>
                  <a:pt x="345" y="586"/>
                  <a:pt x="346" y="586"/>
                </a:cubicBezTo>
                <a:cubicBezTo>
                  <a:pt x="346" y="586"/>
                  <a:pt x="347" y="586"/>
                  <a:pt x="347" y="586"/>
                </a:cubicBezTo>
                <a:cubicBezTo>
                  <a:pt x="348" y="586"/>
                  <a:pt x="348" y="586"/>
                  <a:pt x="349" y="586"/>
                </a:cubicBezTo>
                <a:cubicBezTo>
                  <a:pt x="349" y="586"/>
                  <a:pt x="350" y="586"/>
                  <a:pt x="350" y="586"/>
                </a:cubicBezTo>
                <a:cubicBezTo>
                  <a:pt x="351" y="586"/>
                  <a:pt x="352" y="586"/>
                  <a:pt x="353" y="586"/>
                </a:cubicBezTo>
                <a:cubicBezTo>
                  <a:pt x="353" y="586"/>
                  <a:pt x="354" y="586"/>
                  <a:pt x="354" y="586"/>
                </a:cubicBezTo>
                <a:cubicBezTo>
                  <a:pt x="355" y="586"/>
                  <a:pt x="356" y="586"/>
                  <a:pt x="356" y="586"/>
                </a:cubicBezTo>
                <a:cubicBezTo>
                  <a:pt x="357" y="586"/>
                  <a:pt x="357" y="586"/>
                  <a:pt x="358" y="586"/>
                </a:cubicBezTo>
                <a:cubicBezTo>
                  <a:pt x="359" y="586"/>
                  <a:pt x="359" y="586"/>
                  <a:pt x="360" y="586"/>
                </a:cubicBezTo>
                <a:cubicBezTo>
                  <a:pt x="360" y="586"/>
                  <a:pt x="361" y="586"/>
                  <a:pt x="361" y="586"/>
                </a:cubicBezTo>
                <a:cubicBezTo>
                  <a:pt x="362" y="586"/>
                  <a:pt x="362" y="586"/>
                  <a:pt x="363" y="586"/>
                </a:cubicBezTo>
                <a:cubicBezTo>
                  <a:pt x="363" y="586"/>
                  <a:pt x="364" y="586"/>
                  <a:pt x="365" y="586"/>
                </a:cubicBezTo>
                <a:cubicBezTo>
                  <a:pt x="365" y="586"/>
                  <a:pt x="366" y="586"/>
                  <a:pt x="367" y="586"/>
                </a:cubicBezTo>
                <a:cubicBezTo>
                  <a:pt x="367" y="586"/>
                  <a:pt x="368" y="586"/>
                  <a:pt x="368" y="586"/>
                </a:cubicBezTo>
                <a:cubicBezTo>
                  <a:pt x="368" y="586"/>
                  <a:pt x="369" y="586"/>
                  <a:pt x="369" y="586"/>
                </a:cubicBezTo>
                <a:cubicBezTo>
                  <a:pt x="370" y="586"/>
                  <a:pt x="370" y="585"/>
                  <a:pt x="371" y="585"/>
                </a:cubicBezTo>
                <a:cubicBezTo>
                  <a:pt x="372" y="585"/>
                  <a:pt x="372" y="585"/>
                  <a:pt x="373" y="585"/>
                </a:cubicBezTo>
                <a:cubicBezTo>
                  <a:pt x="374" y="585"/>
                  <a:pt x="374" y="585"/>
                  <a:pt x="374" y="585"/>
                </a:cubicBezTo>
                <a:cubicBezTo>
                  <a:pt x="374" y="585"/>
                  <a:pt x="374" y="585"/>
                  <a:pt x="374" y="585"/>
                </a:cubicBezTo>
                <a:cubicBezTo>
                  <a:pt x="374" y="585"/>
                  <a:pt x="374" y="585"/>
                  <a:pt x="374" y="585"/>
                </a:cubicBezTo>
                <a:cubicBezTo>
                  <a:pt x="374" y="585"/>
                  <a:pt x="374" y="585"/>
                  <a:pt x="374" y="585"/>
                </a:cubicBezTo>
                <a:cubicBezTo>
                  <a:pt x="374" y="585"/>
                  <a:pt x="374" y="585"/>
                  <a:pt x="374" y="585"/>
                </a:cubicBezTo>
                <a:cubicBezTo>
                  <a:pt x="375" y="585"/>
                  <a:pt x="375" y="585"/>
                  <a:pt x="375" y="585"/>
                </a:cubicBezTo>
                <a:cubicBezTo>
                  <a:pt x="375" y="585"/>
                  <a:pt x="375" y="585"/>
                  <a:pt x="375" y="585"/>
                </a:cubicBezTo>
                <a:cubicBezTo>
                  <a:pt x="376" y="585"/>
                  <a:pt x="376" y="585"/>
                  <a:pt x="376" y="585"/>
                </a:cubicBezTo>
                <a:cubicBezTo>
                  <a:pt x="376" y="585"/>
                  <a:pt x="377" y="585"/>
                  <a:pt x="377" y="585"/>
                </a:cubicBezTo>
                <a:cubicBezTo>
                  <a:pt x="378" y="585"/>
                  <a:pt x="378" y="585"/>
                  <a:pt x="378" y="585"/>
                </a:cubicBezTo>
                <a:cubicBezTo>
                  <a:pt x="378" y="584"/>
                  <a:pt x="378" y="584"/>
                  <a:pt x="378" y="584"/>
                </a:cubicBezTo>
                <a:cubicBezTo>
                  <a:pt x="378" y="584"/>
                  <a:pt x="379" y="584"/>
                  <a:pt x="379" y="584"/>
                </a:cubicBezTo>
                <a:cubicBezTo>
                  <a:pt x="380" y="584"/>
                  <a:pt x="380" y="584"/>
                  <a:pt x="380" y="584"/>
                </a:cubicBezTo>
                <a:cubicBezTo>
                  <a:pt x="381" y="584"/>
                  <a:pt x="381" y="584"/>
                  <a:pt x="382" y="584"/>
                </a:cubicBezTo>
                <a:cubicBezTo>
                  <a:pt x="382" y="584"/>
                  <a:pt x="383" y="584"/>
                  <a:pt x="383" y="584"/>
                </a:cubicBezTo>
                <a:cubicBezTo>
                  <a:pt x="384" y="583"/>
                  <a:pt x="385" y="583"/>
                  <a:pt x="386" y="583"/>
                </a:cubicBezTo>
                <a:cubicBezTo>
                  <a:pt x="387" y="583"/>
                  <a:pt x="387" y="583"/>
                  <a:pt x="387" y="583"/>
                </a:cubicBezTo>
                <a:cubicBezTo>
                  <a:pt x="387" y="583"/>
                  <a:pt x="387" y="583"/>
                  <a:pt x="388" y="583"/>
                </a:cubicBezTo>
                <a:cubicBezTo>
                  <a:pt x="388" y="582"/>
                  <a:pt x="389" y="582"/>
                  <a:pt x="389" y="582"/>
                </a:cubicBezTo>
                <a:cubicBezTo>
                  <a:pt x="390" y="582"/>
                  <a:pt x="391" y="582"/>
                  <a:pt x="392" y="582"/>
                </a:cubicBezTo>
                <a:cubicBezTo>
                  <a:pt x="392" y="582"/>
                  <a:pt x="392" y="581"/>
                  <a:pt x="393" y="581"/>
                </a:cubicBezTo>
                <a:cubicBezTo>
                  <a:pt x="393" y="581"/>
                  <a:pt x="393" y="581"/>
                  <a:pt x="394" y="581"/>
                </a:cubicBezTo>
                <a:cubicBezTo>
                  <a:pt x="394" y="581"/>
                  <a:pt x="395" y="581"/>
                  <a:pt x="395" y="581"/>
                </a:cubicBezTo>
                <a:cubicBezTo>
                  <a:pt x="396" y="580"/>
                  <a:pt x="397" y="580"/>
                  <a:pt x="397" y="580"/>
                </a:cubicBezTo>
                <a:cubicBezTo>
                  <a:pt x="397" y="580"/>
                  <a:pt x="397" y="580"/>
                  <a:pt x="397" y="580"/>
                </a:cubicBezTo>
                <a:cubicBezTo>
                  <a:pt x="398" y="580"/>
                  <a:pt x="398" y="580"/>
                  <a:pt x="398" y="580"/>
                </a:cubicBezTo>
                <a:cubicBezTo>
                  <a:pt x="398" y="580"/>
                  <a:pt x="398" y="580"/>
                  <a:pt x="399" y="579"/>
                </a:cubicBezTo>
                <a:cubicBezTo>
                  <a:pt x="399" y="579"/>
                  <a:pt x="399" y="579"/>
                  <a:pt x="399" y="579"/>
                </a:cubicBezTo>
                <a:cubicBezTo>
                  <a:pt x="399" y="579"/>
                  <a:pt x="399" y="579"/>
                  <a:pt x="399" y="579"/>
                </a:cubicBezTo>
                <a:cubicBezTo>
                  <a:pt x="400" y="579"/>
                  <a:pt x="400" y="579"/>
                  <a:pt x="400" y="579"/>
                </a:cubicBezTo>
                <a:cubicBezTo>
                  <a:pt x="400" y="579"/>
                  <a:pt x="400" y="579"/>
                  <a:pt x="400" y="579"/>
                </a:cubicBezTo>
                <a:cubicBezTo>
                  <a:pt x="400" y="579"/>
                  <a:pt x="400" y="579"/>
                  <a:pt x="400" y="579"/>
                </a:cubicBezTo>
                <a:cubicBezTo>
                  <a:pt x="400" y="579"/>
                  <a:pt x="400" y="579"/>
                  <a:pt x="400" y="579"/>
                </a:cubicBezTo>
                <a:cubicBezTo>
                  <a:pt x="401" y="579"/>
                  <a:pt x="401" y="579"/>
                  <a:pt x="402" y="578"/>
                </a:cubicBezTo>
                <a:cubicBezTo>
                  <a:pt x="402" y="578"/>
                  <a:pt x="403" y="578"/>
                  <a:pt x="403" y="578"/>
                </a:cubicBezTo>
                <a:cubicBezTo>
                  <a:pt x="435" y="566"/>
                  <a:pt x="435" y="566"/>
                  <a:pt x="435" y="566"/>
                </a:cubicBezTo>
                <a:cubicBezTo>
                  <a:pt x="568" y="518"/>
                  <a:pt x="568" y="518"/>
                  <a:pt x="568" y="518"/>
                </a:cubicBezTo>
                <a:cubicBezTo>
                  <a:pt x="603" y="505"/>
                  <a:pt x="603" y="505"/>
                  <a:pt x="603" y="505"/>
                </a:cubicBezTo>
                <a:cubicBezTo>
                  <a:pt x="722" y="461"/>
                  <a:pt x="722" y="461"/>
                  <a:pt x="722" y="461"/>
                </a:cubicBezTo>
                <a:cubicBezTo>
                  <a:pt x="780" y="440"/>
                  <a:pt x="780" y="440"/>
                  <a:pt x="780" y="440"/>
                </a:cubicBezTo>
                <a:cubicBezTo>
                  <a:pt x="940" y="381"/>
                  <a:pt x="940" y="381"/>
                  <a:pt x="940" y="381"/>
                </a:cubicBezTo>
                <a:cubicBezTo>
                  <a:pt x="942" y="381"/>
                  <a:pt x="943" y="380"/>
                  <a:pt x="945" y="379"/>
                </a:cubicBezTo>
                <a:cubicBezTo>
                  <a:pt x="946" y="379"/>
                  <a:pt x="946" y="379"/>
                  <a:pt x="946" y="379"/>
                </a:cubicBezTo>
                <a:cubicBezTo>
                  <a:pt x="946" y="379"/>
                  <a:pt x="947" y="378"/>
                  <a:pt x="948" y="378"/>
                </a:cubicBezTo>
                <a:cubicBezTo>
                  <a:pt x="949" y="378"/>
                  <a:pt x="949" y="377"/>
                  <a:pt x="950" y="377"/>
                </a:cubicBezTo>
                <a:cubicBezTo>
                  <a:pt x="951" y="377"/>
                  <a:pt x="951" y="377"/>
                  <a:pt x="951" y="376"/>
                </a:cubicBezTo>
                <a:cubicBezTo>
                  <a:pt x="952" y="376"/>
                  <a:pt x="953" y="376"/>
                  <a:pt x="953" y="375"/>
                </a:cubicBezTo>
                <a:cubicBezTo>
                  <a:pt x="954" y="375"/>
                  <a:pt x="955" y="375"/>
                  <a:pt x="955" y="374"/>
                </a:cubicBezTo>
                <a:cubicBezTo>
                  <a:pt x="956" y="374"/>
                  <a:pt x="956" y="374"/>
                  <a:pt x="957" y="373"/>
                </a:cubicBezTo>
                <a:cubicBezTo>
                  <a:pt x="957" y="373"/>
                  <a:pt x="958" y="373"/>
                  <a:pt x="959" y="372"/>
                </a:cubicBezTo>
                <a:cubicBezTo>
                  <a:pt x="960" y="372"/>
                  <a:pt x="960" y="372"/>
                  <a:pt x="960" y="372"/>
                </a:cubicBezTo>
                <a:cubicBezTo>
                  <a:pt x="960" y="371"/>
                  <a:pt x="961" y="371"/>
                  <a:pt x="961" y="371"/>
                </a:cubicBezTo>
                <a:cubicBezTo>
                  <a:pt x="962" y="370"/>
                  <a:pt x="963" y="370"/>
                  <a:pt x="963" y="370"/>
                </a:cubicBezTo>
                <a:cubicBezTo>
                  <a:pt x="964" y="369"/>
                  <a:pt x="964" y="369"/>
                  <a:pt x="964" y="369"/>
                </a:cubicBezTo>
                <a:cubicBezTo>
                  <a:pt x="965" y="368"/>
                  <a:pt x="966" y="368"/>
                  <a:pt x="967" y="367"/>
                </a:cubicBezTo>
                <a:cubicBezTo>
                  <a:pt x="968" y="366"/>
                  <a:pt x="969" y="366"/>
                  <a:pt x="969" y="365"/>
                </a:cubicBezTo>
                <a:cubicBezTo>
                  <a:pt x="970" y="365"/>
                  <a:pt x="970" y="364"/>
                  <a:pt x="971" y="364"/>
                </a:cubicBezTo>
                <a:cubicBezTo>
                  <a:pt x="971" y="364"/>
                  <a:pt x="971" y="364"/>
                  <a:pt x="972" y="363"/>
                </a:cubicBezTo>
                <a:cubicBezTo>
                  <a:pt x="973" y="362"/>
                  <a:pt x="973" y="362"/>
                  <a:pt x="974" y="361"/>
                </a:cubicBezTo>
                <a:cubicBezTo>
                  <a:pt x="975" y="360"/>
                  <a:pt x="976" y="360"/>
                  <a:pt x="976" y="359"/>
                </a:cubicBezTo>
                <a:cubicBezTo>
                  <a:pt x="977" y="358"/>
                  <a:pt x="978" y="358"/>
                  <a:pt x="979" y="357"/>
                </a:cubicBezTo>
                <a:cubicBezTo>
                  <a:pt x="979" y="356"/>
                  <a:pt x="979" y="356"/>
                  <a:pt x="980" y="356"/>
                </a:cubicBezTo>
                <a:cubicBezTo>
                  <a:pt x="981" y="355"/>
                  <a:pt x="981" y="355"/>
                  <a:pt x="981" y="355"/>
                </a:cubicBezTo>
                <a:cubicBezTo>
                  <a:pt x="981" y="354"/>
                  <a:pt x="981" y="354"/>
                  <a:pt x="981" y="354"/>
                </a:cubicBezTo>
                <a:cubicBezTo>
                  <a:pt x="982" y="353"/>
                  <a:pt x="982" y="353"/>
                  <a:pt x="983" y="352"/>
                </a:cubicBezTo>
                <a:cubicBezTo>
                  <a:pt x="983" y="352"/>
                  <a:pt x="984" y="351"/>
                  <a:pt x="984" y="350"/>
                </a:cubicBezTo>
                <a:cubicBezTo>
                  <a:pt x="985" y="349"/>
                  <a:pt x="986" y="348"/>
                  <a:pt x="986" y="348"/>
                </a:cubicBezTo>
                <a:cubicBezTo>
                  <a:pt x="987" y="347"/>
                  <a:pt x="987" y="347"/>
                  <a:pt x="987" y="346"/>
                </a:cubicBezTo>
                <a:cubicBezTo>
                  <a:pt x="988" y="346"/>
                  <a:pt x="988" y="346"/>
                  <a:pt x="988" y="346"/>
                </a:cubicBezTo>
                <a:cubicBezTo>
                  <a:pt x="988" y="345"/>
                  <a:pt x="989" y="344"/>
                  <a:pt x="990" y="343"/>
                </a:cubicBezTo>
                <a:cubicBezTo>
                  <a:pt x="990" y="342"/>
                  <a:pt x="990" y="341"/>
                  <a:pt x="991" y="341"/>
                </a:cubicBezTo>
                <a:cubicBezTo>
                  <a:pt x="991" y="340"/>
                  <a:pt x="992" y="339"/>
                  <a:pt x="993" y="337"/>
                </a:cubicBezTo>
                <a:cubicBezTo>
                  <a:pt x="993" y="337"/>
                  <a:pt x="993" y="336"/>
                  <a:pt x="993" y="336"/>
                </a:cubicBezTo>
                <a:cubicBezTo>
                  <a:pt x="993" y="336"/>
                  <a:pt x="993" y="336"/>
                  <a:pt x="993" y="336"/>
                </a:cubicBezTo>
                <a:cubicBezTo>
                  <a:pt x="993" y="336"/>
                  <a:pt x="993" y="336"/>
                  <a:pt x="993" y="336"/>
                </a:cubicBezTo>
                <a:cubicBezTo>
                  <a:pt x="994" y="335"/>
                  <a:pt x="994" y="335"/>
                  <a:pt x="994" y="335"/>
                </a:cubicBezTo>
                <a:cubicBezTo>
                  <a:pt x="994" y="335"/>
                  <a:pt x="994" y="334"/>
                  <a:pt x="995" y="333"/>
                </a:cubicBezTo>
                <a:cubicBezTo>
                  <a:pt x="995" y="332"/>
                  <a:pt x="995" y="331"/>
                  <a:pt x="996" y="331"/>
                </a:cubicBezTo>
                <a:cubicBezTo>
                  <a:pt x="996" y="331"/>
                  <a:pt x="996" y="331"/>
                  <a:pt x="996" y="331"/>
                </a:cubicBezTo>
                <a:cubicBezTo>
                  <a:pt x="996" y="330"/>
                  <a:pt x="996" y="329"/>
                  <a:pt x="997" y="328"/>
                </a:cubicBezTo>
                <a:cubicBezTo>
                  <a:pt x="997" y="327"/>
                  <a:pt x="997" y="326"/>
                  <a:pt x="997" y="326"/>
                </a:cubicBezTo>
                <a:cubicBezTo>
                  <a:pt x="997" y="325"/>
                  <a:pt x="997" y="325"/>
                  <a:pt x="997" y="325"/>
                </a:cubicBezTo>
                <a:cubicBezTo>
                  <a:pt x="998" y="325"/>
                  <a:pt x="998" y="324"/>
                  <a:pt x="998" y="323"/>
                </a:cubicBezTo>
                <a:cubicBezTo>
                  <a:pt x="998" y="322"/>
                  <a:pt x="999" y="321"/>
                  <a:pt x="999" y="320"/>
                </a:cubicBezTo>
                <a:cubicBezTo>
                  <a:pt x="999" y="320"/>
                  <a:pt x="999" y="320"/>
                  <a:pt x="999" y="320"/>
                </a:cubicBezTo>
                <a:cubicBezTo>
                  <a:pt x="999" y="318"/>
                  <a:pt x="1000" y="317"/>
                  <a:pt x="1000" y="315"/>
                </a:cubicBezTo>
                <a:cubicBezTo>
                  <a:pt x="1003" y="293"/>
                  <a:pt x="1006" y="272"/>
                  <a:pt x="1009" y="250"/>
                </a:cubicBezTo>
                <a:cubicBezTo>
                  <a:pt x="1009" y="252"/>
                  <a:pt x="1009" y="254"/>
                  <a:pt x="1008" y="256"/>
                </a:cubicBezTo>
              </a:path>
            </a:pathLst>
          </a:custGeom>
          <a:solidFill>
            <a:schemeClr val="accent2">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4" name="Rectangle 187"/>
          <p:cNvSpPr>
            <a:spLocks noChangeArrowheads="1"/>
          </p:cNvSpPr>
          <p:nvPr/>
        </p:nvSpPr>
        <p:spPr bwMode="auto">
          <a:xfrm>
            <a:off x="4940287" y="4359031"/>
            <a:ext cx="1452" cy="1452"/>
          </a:xfrm>
          <a:prstGeom prst="rect">
            <a:avLst/>
          </a:prstGeom>
          <a:solidFill>
            <a:srgbClr val="D2C4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88"/>
          <p:cNvSpPr>
            <a:spLocks/>
          </p:cNvSpPr>
          <p:nvPr/>
        </p:nvSpPr>
        <p:spPr bwMode="auto">
          <a:xfrm>
            <a:off x="4940287" y="4359031"/>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89"/>
          <p:cNvSpPr>
            <a:spLocks/>
          </p:cNvSpPr>
          <p:nvPr/>
        </p:nvSpPr>
        <p:spPr bwMode="auto">
          <a:xfrm>
            <a:off x="4089473" y="4261754"/>
            <a:ext cx="1221049" cy="2005076"/>
          </a:xfrm>
          <a:custGeom>
            <a:avLst/>
            <a:gdLst>
              <a:gd name="T0" fmla="*/ 239 w 513"/>
              <a:gd name="T1" fmla="*/ 1 h 842"/>
              <a:gd name="T2" fmla="*/ 228 w 513"/>
              <a:gd name="T3" fmla="*/ 1 h 842"/>
              <a:gd name="T4" fmla="*/ 220 w 513"/>
              <a:gd name="T5" fmla="*/ 3 h 842"/>
              <a:gd name="T6" fmla="*/ 213 w 513"/>
              <a:gd name="T7" fmla="*/ 4 h 842"/>
              <a:gd name="T8" fmla="*/ 205 w 513"/>
              <a:gd name="T9" fmla="*/ 6 h 842"/>
              <a:gd name="T10" fmla="*/ 196 w 513"/>
              <a:gd name="T11" fmla="*/ 8 h 842"/>
              <a:gd name="T12" fmla="*/ 132 w 513"/>
              <a:gd name="T13" fmla="*/ 144 h 842"/>
              <a:gd name="T14" fmla="*/ 169 w 513"/>
              <a:gd name="T15" fmla="*/ 178 h 842"/>
              <a:gd name="T16" fmla="*/ 255 w 513"/>
              <a:gd name="T17" fmla="*/ 216 h 842"/>
              <a:gd name="T18" fmla="*/ 247 w 513"/>
              <a:gd name="T19" fmla="*/ 256 h 842"/>
              <a:gd name="T20" fmla="*/ 67 w 513"/>
              <a:gd name="T21" fmla="*/ 317 h 842"/>
              <a:gd name="T22" fmla="*/ 0 w 513"/>
              <a:gd name="T23" fmla="*/ 401 h 842"/>
              <a:gd name="T24" fmla="*/ 0 w 513"/>
              <a:gd name="T25" fmla="*/ 401 h 842"/>
              <a:gd name="T26" fmla="*/ 0 w 513"/>
              <a:gd name="T27" fmla="*/ 403 h 842"/>
              <a:gd name="T28" fmla="*/ 5 w 513"/>
              <a:gd name="T29" fmla="*/ 423 h 842"/>
              <a:gd name="T30" fmla="*/ 5 w 513"/>
              <a:gd name="T31" fmla="*/ 423 h 842"/>
              <a:gd name="T32" fmla="*/ 5 w 513"/>
              <a:gd name="T33" fmla="*/ 423 h 842"/>
              <a:gd name="T34" fmla="*/ 9 w 513"/>
              <a:gd name="T35" fmla="*/ 431 h 842"/>
              <a:gd name="T36" fmla="*/ 239 w 513"/>
              <a:gd name="T37" fmla="*/ 842 h 842"/>
              <a:gd name="T38" fmla="*/ 32 w 513"/>
              <a:gd name="T39" fmla="*/ 338 h 842"/>
              <a:gd name="T40" fmla="*/ 243 w 513"/>
              <a:gd name="T41" fmla="*/ 260 h 842"/>
              <a:gd name="T42" fmla="*/ 267 w 513"/>
              <a:gd name="T43" fmla="*/ 225 h 842"/>
              <a:gd name="T44" fmla="*/ 187 w 513"/>
              <a:gd name="T45" fmla="*/ 185 h 842"/>
              <a:gd name="T46" fmla="*/ 136 w 513"/>
              <a:gd name="T47" fmla="*/ 147 h 842"/>
              <a:gd name="T48" fmla="*/ 154 w 513"/>
              <a:gd name="T49" fmla="*/ 32 h 842"/>
              <a:gd name="T50" fmla="*/ 248 w 513"/>
              <a:gd name="T51" fmla="*/ 2 h 842"/>
              <a:gd name="T52" fmla="*/ 295 w 513"/>
              <a:gd name="T53" fmla="*/ 9 h 842"/>
              <a:gd name="T54" fmla="*/ 331 w 513"/>
              <a:gd name="T55" fmla="*/ 23 h 842"/>
              <a:gd name="T56" fmla="*/ 351 w 513"/>
              <a:gd name="T57" fmla="*/ 38 h 842"/>
              <a:gd name="T58" fmla="*/ 370 w 513"/>
              <a:gd name="T59" fmla="*/ 60 h 842"/>
              <a:gd name="T60" fmla="*/ 381 w 513"/>
              <a:gd name="T61" fmla="*/ 93 h 842"/>
              <a:gd name="T62" fmla="*/ 367 w 513"/>
              <a:gd name="T63" fmla="*/ 154 h 842"/>
              <a:gd name="T64" fmla="*/ 363 w 513"/>
              <a:gd name="T65" fmla="*/ 178 h 842"/>
              <a:gd name="T66" fmla="*/ 367 w 513"/>
              <a:gd name="T67" fmla="*/ 193 h 842"/>
              <a:gd name="T68" fmla="*/ 372 w 513"/>
              <a:gd name="T69" fmla="*/ 199 h 842"/>
              <a:gd name="T70" fmla="*/ 402 w 513"/>
              <a:gd name="T71" fmla="*/ 204 h 842"/>
              <a:gd name="T72" fmla="*/ 425 w 513"/>
              <a:gd name="T73" fmla="*/ 199 h 842"/>
              <a:gd name="T74" fmla="*/ 430 w 513"/>
              <a:gd name="T75" fmla="*/ 196 h 842"/>
              <a:gd name="T76" fmla="*/ 419 w 513"/>
              <a:gd name="T77" fmla="*/ 199 h 842"/>
              <a:gd name="T78" fmla="*/ 409 w 513"/>
              <a:gd name="T79" fmla="*/ 201 h 842"/>
              <a:gd name="T80" fmla="*/ 389 w 513"/>
              <a:gd name="T81" fmla="*/ 200 h 842"/>
              <a:gd name="T82" fmla="*/ 371 w 513"/>
              <a:gd name="T83" fmla="*/ 195 h 842"/>
              <a:gd name="T84" fmla="*/ 368 w 513"/>
              <a:gd name="T85" fmla="*/ 191 h 842"/>
              <a:gd name="T86" fmla="*/ 365 w 513"/>
              <a:gd name="T87" fmla="*/ 181 h 842"/>
              <a:gd name="T88" fmla="*/ 365 w 513"/>
              <a:gd name="T89" fmla="*/ 175 h 842"/>
              <a:gd name="T90" fmla="*/ 365 w 513"/>
              <a:gd name="T91" fmla="*/ 168 h 842"/>
              <a:gd name="T92" fmla="*/ 367 w 513"/>
              <a:gd name="T93" fmla="*/ 158 h 842"/>
              <a:gd name="T94" fmla="*/ 384 w 513"/>
              <a:gd name="T95" fmla="*/ 108 h 842"/>
              <a:gd name="T96" fmla="*/ 374 w 513"/>
              <a:gd name="T97" fmla="*/ 64 h 842"/>
              <a:gd name="T98" fmla="*/ 367 w 513"/>
              <a:gd name="T99" fmla="*/ 53 h 842"/>
              <a:gd name="T100" fmla="*/ 363 w 513"/>
              <a:gd name="T101" fmla="*/ 48 h 842"/>
              <a:gd name="T102" fmla="*/ 359 w 513"/>
              <a:gd name="T103" fmla="*/ 43 h 842"/>
              <a:gd name="T104" fmla="*/ 357 w 513"/>
              <a:gd name="T105" fmla="*/ 41 h 842"/>
              <a:gd name="T106" fmla="*/ 353 w 513"/>
              <a:gd name="T107" fmla="*/ 38 h 842"/>
              <a:gd name="T108" fmla="*/ 347 w 513"/>
              <a:gd name="T109" fmla="*/ 32 h 842"/>
              <a:gd name="T110" fmla="*/ 339 w 513"/>
              <a:gd name="T111" fmla="*/ 27 h 842"/>
              <a:gd name="T112" fmla="*/ 324 w 513"/>
              <a:gd name="T113" fmla="*/ 18 h 842"/>
              <a:gd name="T114" fmla="*/ 316 w 513"/>
              <a:gd name="T115" fmla="*/ 14 h 842"/>
              <a:gd name="T116" fmla="*/ 308 w 513"/>
              <a:gd name="T117" fmla="*/ 11 h 842"/>
              <a:gd name="T118" fmla="*/ 297 w 513"/>
              <a:gd name="T119" fmla="*/ 8 h 842"/>
              <a:gd name="T120" fmla="*/ 289 w 513"/>
              <a:gd name="T121" fmla="*/ 5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3" h="842">
                <a:moveTo>
                  <a:pt x="248" y="0"/>
                </a:moveTo>
                <a:cubicBezTo>
                  <a:pt x="246" y="0"/>
                  <a:pt x="245" y="0"/>
                  <a:pt x="244" y="0"/>
                </a:cubicBezTo>
                <a:cubicBezTo>
                  <a:pt x="243" y="0"/>
                  <a:pt x="243" y="0"/>
                  <a:pt x="242" y="0"/>
                </a:cubicBezTo>
                <a:cubicBezTo>
                  <a:pt x="242" y="0"/>
                  <a:pt x="241" y="0"/>
                  <a:pt x="241" y="0"/>
                </a:cubicBezTo>
                <a:cubicBezTo>
                  <a:pt x="240" y="0"/>
                  <a:pt x="239" y="1"/>
                  <a:pt x="239" y="1"/>
                </a:cubicBezTo>
                <a:cubicBezTo>
                  <a:pt x="238" y="1"/>
                  <a:pt x="237" y="1"/>
                  <a:pt x="236" y="1"/>
                </a:cubicBezTo>
                <a:cubicBezTo>
                  <a:pt x="236" y="1"/>
                  <a:pt x="235" y="1"/>
                  <a:pt x="235" y="1"/>
                </a:cubicBezTo>
                <a:cubicBezTo>
                  <a:pt x="234" y="1"/>
                  <a:pt x="234" y="1"/>
                  <a:pt x="233" y="1"/>
                </a:cubicBezTo>
                <a:cubicBezTo>
                  <a:pt x="233" y="1"/>
                  <a:pt x="232" y="1"/>
                  <a:pt x="231" y="1"/>
                </a:cubicBezTo>
                <a:cubicBezTo>
                  <a:pt x="230" y="1"/>
                  <a:pt x="229" y="1"/>
                  <a:pt x="228" y="1"/>
                </a:cubicBezTo>
                <a:cubicBezTo>
                  <a:pt x="228" y="1"/>
                  <a:pt x="228" y="2"/>
                  <a:pt x="227" y="2"/>
                </a:cubicBezTo>
                <a:cubicBezTo>
                  <a:pt x="227" y="2"/>
                  <a:pt x="226" y="2"/>
                  <a:pt x="226" y="2"/>
                </a:cubicBezTo>
                <a:cubicBezTo>
                  <a:pt x="225" y="2"/>
                  <a:pt x="225" y="2"/>
                  <a:pt x="224" y="2"/>
                </a:cubicBezTo>
                <a:cubicBezTo>
                  <a:pt x="223" y="2"/>
                  <a:pt x="223" y="2"/>
                  <a:pt x="222" y="2"/>
                </a:cubicBezTo>
                <a:cubicBezTo>
                  <a:pt x="221" y="2"/>
                  <a:pt x="221" y="2"/>
                  <a:pt x="220" y="3"/>
                </a:cubicBezTo>
                <a:cubicBezTo>
                  <a:pt x="220" y="3"/>
                  <a:pt x="220" y="3"/>
                  <a:pt x="219" y="3"/>
                </a:cubicBezTo>
                <a:cubicBezTo>
                  <a:pt x="219" y="3"/>
                  <a:pt x="218" y="3"/>
                  <a:pt x="217" y="3"/>
                </a:cubicBezTo>
                <a:cubicBezTo>
                  <a:pt x="217" y="3"/>
                  <a:pt x="216" y="3"/>
                  <a:pt x="215" y="3"/>
                </a:cubicBezTo>
                <a:cubicBezTo>
                  <a:pt x="214" y="4"/>
                  <a:pt x="214" y="4"/>
                  <a:pt x="214" y="4"/>
                </a:cubicBezTo>
                <a:cubicBezTo>
                  <a:pt x="214" y="4"/>
                  <a:pt x="213" y="4"/>
                  <a:pt x="213" y="4"/>
                </a:cubicBezTo>
                <a:cubicBezTo>
                  <a:pt x="212" y="4"/>
                  <a:pt x="212" y="4"/>
                  <a:pt x="211" y="4"/>
                </a:cubicBezTo>
                <a:cubicBezTo>
                  <a:pt x="210" y="4"/>
                  <a:pt x="210" y="5"/>
                  <a:pt x="209" y="5"/>
                </a:cubicBezTo>
                <a:cubicBezTo>
                  <a:pt x="208" y="5"/>
                  <a:pt x="208" y="5"/>
                  <a:pt x="208" y="5"/>
                </a:cubicBezTo>
                <a:cubicBezTo>
                  <a:pt x="207" y="5"/>
                  <a:pt x="207" y="5"/>
                  <a:pt x="206" y="5"/>
                </a:cubicBezTo>
                <a:cubicBezTo>
                  <a:pt x="206" y="6"/>
                  <a:pt x="205" y="6"/>
                  <a:pt x="205" y="6"/>
                </a:cubicBezTo>
                <a:cubicBezTo>
                  <a:pt x="204" y="6"/>
                  <a:pt x="203" y="6"/>
                  <a:pt x="202" y="6"/>
                </a:cubicBezTo>
                <a:cubicBezTo>
                  <a:pt x="202" y="7"/>
                  <a:pt x="201" y="7"/>
                  <a:pt x="201" y="7"/>
                </a:cubicBezTo>
                <a:cubicBezTo>
                  <a:pt x="200" y="7"/>
                  <a:pt x="200" y="7"/>
                  <a:pt x="199" y="7"/>
                </a:cubicBezTo>
                <a:cubicBezTo>
                  <a:pt x="199" y="8"/>
                  <a:pt x="198" y="8"/>
                  <a:pt x="198" y="8"/>
                </a:cubicBezTo>
                <a:cubicBezTo>
                  <a:pt x="197" y="8"/>
                  <a:pt x="197" y="8"/>
                  <a:pt x="196" y="8"/>
                </a:cubicBezTo>
                <a:cubicBezTo>
                  <a:pt x="179" y="14"/>
                  <a:pt x="165" y="21"/>
                  <a:pt x="153" y="31"/>
                </a:cubicBezTo>
                <a:cubicBezTo>
                  <a:pt x="141" y="40"/>
                  <a:pt x="132" y="51"/>
                  <a:pt x="126" y="63"/>
                </a:cubicBezTo>
                <a:cubicBezTo>
                  <a:pt x="120" y="74"/>
                  <a:pt x="117" y="87"/>
                  <a:pt x="117" y="100"/>
                </a:cubicBezTo>
                <a:cubicBezTo>
                  <a:pt x="117" y="113"/>
                  <a:pt x="121" y="126"/>
                  <a:pt x="129" y="139"/>
                </a:cubicBezTo>
                <a:cubicBezTo>
                  <a:pt x="130" y="141"/>
                  <a:pt x="130" y="142"/>
                  <a:pt x="132" y="144"/>
                </a:cubicBezTo>
                <a:cubicBezTo>
                  <a:pt x="133" y="145"/>
                  <a:pt x="134" y="147"/>
                  <a:pt x="135" y="148"/>
                </a:cubicBezTo>
                <a:cubicBezTo>
                  <a:pt x="136" y="150"/>
                  <a:pt x="137" y="151"/>
                  <a:pt x="138" y="153"/>
                </a:cubicBezTo>
                <a:cubicBezTo>
                  <a:pt x="139" y="154"/>
                  <a:pt x="141" y="155"/>
                  <a:pt x="142" y="157"/>
                </a:cubicBezTo>
                <a:cubicBezTo>
                  <a:pt x="146" y="161"/>
                  <a:pt x="150" y="165"/>
                  <a:pt x="155" y="168"/>
                </a:cubicBezTo>
                <a:cubicBezTo>
                  <a:pt x="159" y="172"/>
                  <a:pt x="164" y="175"/>
                  <a:pt x="169" y="178"/>
                </a:cubicBezTo>
                <a:cubicBezTo>
                  <a:pt x="175" y="181"/>
                  <a:pt x="180" y="184"/>
                  <a:pt x="186" y="186"/>
                </a:cubicBezTo>
                <a:cubicBezTo>
                  <a:pt x="191" y="189"/>
                  <a:pt x="197" y="191"/>
                  <a:pt x="203" y="193"/>
                </a:cubicBezTo>
                <a:cubicBezTo>
                  <a:pt x="209" y="194"/>
                  <a:pt x="214" y="196"/>
                  <a:pt x="221" y="198"/>
                </a:cubicBezTo>
                <a:cubicBezTo>
                  <a:pt x="227" y="201"/>
                  <a:pt x="233" y="203"/>
                  <a:pt x="239" y="206"/>
                </a:cubicBezTo>
                <a:cubicBezTo>
                  <a:pt x="245" y="209"/>
                  <a:pt x="250" y="212"/>
                  <a:pt x="255" y="216"/>
                </a:cubicBezTo>
                <a:cubicBezTo>
                  <a:pt x="259" y="219"/>
                  <a:pt x="263" y="223"/>
                  <a:pt x="265" y="226"/>
                </a:cubicBezTo>
                <a:cubicBezTo>
                  <a:pt x="267" y="229"/>
                  <a:pt x="267" y="231"/>
                  <a:pt x="268" y="233"/>
                </a:cubicBezTo>
                <a:cubicBezTo>
                  <a:pt x="268" y="236"/>
                  <a:pt x="267" y="238"/>
                  <a:pt x="266" y="241"/>
                </a:cubicBezTo>
                <a:cubicBezTo>
                  <a:pt x="264" y="243"/>
                  <a:pt x="262" y="246"/>
                  <a:pt x="259" y="248"/>
                </a:cubicBezTo>
                <a:cubicBezTo>
                  <a:pt x="256" y="251"/>
                  <a:pt x="252" y="253"/>
                  <a:pt x="247" y="256"/>
                </a:cubicBezTo>
                <a:cubicBezTo>
                  <a:pt x="246" y="256"/>
                  <a:pt x="244" y="257"/>
                  <a:pt x="243" y="258"/>
                </a:cubicBezTo>
                <a:cubicBezTo>
                  <a:pt x="241" y="258"/>
                  <a:pt x="239" y="259"/>
                  <a:pt x="238" y="260"/>
                </a:cubicBezTo>
                <a:cubicBezTo>
                  <a:pt x="236" y="261"/>
                  <a:pt x="234" y="261"/>
                  <a:pt x="232" y="262"/>
                </a:cubicBezTo>
                <a:cubicBezTo>
                  <a:pt x="230" y="263"/>
                  <a:pt x="228" y="263"/>
                  <a:pt x="226" y="264"/>
                </a:cubicBezTo>
                <a:cubicBezTo>
                  <a:pt x="67" y="317"/>
                  <a:pt x="67" y="317"/>
                  <a:pt x="67" y="317"/>
                </a:cubicBezTo>
                <a:cubicBezTo>
                  <a:pt x="53" y="322"/>
                  <a:pt x="41" y="329"/>
                  <a:pt x="31" y="337"/>
                </a:cubicBezTo>
                <a:cubicBezTo>
                  <a:pt x="21" y="345"/>
                  <a:pt x="13" y="354"/>
                  <a:pt x="8" y="365"/>
                </a:cubicBezTo>
                <a:cubicBezTo>
                  <a:pt x="2" y="375"/>
                  <a:pt x="0" y="386"/>
                  <a:pt x="0" y="397"/>
                </a:cubicBezTo>
                <a:cubicBezTo>
                  <a:pt x="0" y="398"/>
                  <a:pt x="0" y="400"/>
                  <a:pt x="0" y="401"/>
                </a:cubicBezTo>
                <a:cubicBezTo>
                  <a:pt x="0" y="401"/>
                  <a:pt x="0" y="401"/>
                  <a:pt x="0" y="401"/>
                </a:cubicBezTo>
                <a:cubicBezTo>
                  <a:pt x="0" y="401"/>
                  <a:pt x="0" y="401"/>
                  <a:pt x="0" y="401"/>
                </a:cubicBezTo>
                <a:cubicBezTo>
                  <a:pt x="0" y="401"/>
                  <a:pt x="0" y="401"/>
                  <a:pt x="0" y="401"/>
                </a:cubicBezTo>
                <a:cubicBezTo>
                  <a:pt x="0" y="401"/>
                  <a:pt x="0" y="401"/>
                  <a:pt x="0" y="401"/>
                </a:cubicBezTo>
                <a:cubicBezTo>
                  <a:pt x="0" y="401"/>
                  <a:pt x="0" y="401"/>
                  <a:pt x="0" y="401"/>
                </a:cubicBezTo>
                <a:cubicBezTo>
                  <a:pt x="0" y="401"/>
                  <a:pt x="0" y="401"/>
                  <a:pt x="0" y="401"/>
                </a:cubicBezTo>
                <a:cubicBezTo>
                  <a:pt x="0" y="402"/>
                  <a:pt x="0" y="403"/>
                  <a:pt x="0" y="403"/>
                </a:cubicBezTo>
                <a:cubicBezTo>
                  <a:pt x="0" y="403"/>
                  <a:pt x="0" y="403"/>
                  <a:pt x="0" y="403"/>
                </a:cubicBezTo>
                <a:cubicBezTo>
                  <a:pt x="0" y="403"/>
                  <a:pt x="0" y="403"/>
                  <a:pt x="0" y="403"/>
                </a:cubicBezTo>
                <a:cubicBezTo>
                  <a:pt x="0" y="403"/>
                  <a:pt x="0" y="403"/>
                  <a:pt x="0" y="403"/>
                </a:cubicBezTo>
                <a:cubicBezTo>
                  <a:pt x="0" y="403"/>
                  <a:pt x="0" y="403"/>
                  <a:pt x="0" y="403"/>
                </a:cubicBezTo>
                <a:cubicBezTo>
                  <a:pt x="0" y="403"/>
                  <a:pt x="0" y="403"/>
                  <a:pt x="0" y="404"/>
                </a:cubicBezTo>
                <a:cubicBezTo>
                  <a:pt x="0" y="404"/>
                  <a:pt x="0" y="404"/>
                  <a:pt x="0" y="404"/>
                </a:cubicBezTo>
                <a:cubicBezTo>
                  <a:pt x="0" y="404"/>
                  <a:pt x="0" y="405"/>
                  <a:pt x="0" y="406"/>
                </a:cubicBezTo>
                <a:cubicBezTo>
                  <a:pt x="1" y="409"/>
                  <a:pt x="1" y="412"/>
                  <a:pt x="2" y="414"/>
                </a:cubicBezTo>
                <a:cubicBezTo>
                  <a:pt x="3" y="417"/>
                  <a:pt x="4" y="420"/>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5" y="423"/>
                  <a:pt x="5" y="423"/>
                  <a:pt x="5" y="423"/>
                </a:cubicBezTo>
                <a:cubicBezTo>
                  <a:pt x="6" y="426"/>
                  <a:pt x="8" y="428"/>
                  <a:pt x="9" y="431"/>
                </a:cubicBezTo>
                <a:cubicBezTo>
                  <a:pt x="9" y="431"/>
                  <a:pt x="9" y="431"/>
                  <a:pt x="9" y="431"/>
                </a:cubicBezTo>
                <a:cubicBezTo>
                  <a:pt x="80" y="558"/>
                  <a:pt x="80" y="558"/>
                  <a:pt x="80" y="558"/>
                </a:cubicBezTo>
                <a:cubicBezTo>
                  <a:pt x="175" y="729"/>
                  <a:pt x="175" y="729"/>
                  <a:pt x="175" y="729"/>
                </a:cubicBezTo>
                <a:cubicBezTo>
                  <a:pt x="223" y="814"/>
                  <a:pt x="223" y="814"/>
                  <a:pt x="223" y="814"/>
                </a:cubicBezTo>
                <a:cubicBezTo>
                  <a:pt x="239" y="842"/>
                  <a:pt x="239" y="842"/>
                  <a:pt x="239" y="842"/>
                </a:cubicBezTo>
                <a:cubicBezTo>
                  <a:pt x="240" y="840"/>
                  <a:pt x="240" y="840"/>
                  <a:pt x="240" y="840"/>
                </a:cubicBezTo>
                <a:cubicBezTo>
                  <a:pt x="11" y="430"/>
                  <a:pt x="11" y="430"/>
                  <a:pt x="11" y="430"/>
                </a:cubicBezTo>
                <a:cubicBezTo>
                  <a:pt x="5" y="419"/>
                  <a:pt x="2" y="408"/>
                  <a:pt x="2" y="397"/>
                </a:cubicBezTo>
                <a:cubicBezTo>
                  <a:pt x="2" y="386"/>
                  <a:pt x="4" y="376"/>
                  <a:pt x="9" y="365"/>
                </a:cubicBezTo>
                <a:cubicBezTo>
                  <a:pt x="15" y="355"/>
                  <a:pt x="22" y="346"/>
                  <a:pt x="32" y="338"/>
                </a:cubicBezTo>
                <a:cubicBezTo>
                  <a:pt x="42" y="330"/>
                  <a:pt x="54" y="324"/>
                  <a:pt x="68" y="319"/>
                </a:cubicBezTo>
                <a:cubicBezTo>
                  <a:pt x="227" y="266"/>
                  <a:pt x="227" y="266"/>
                  <a:pt x="227" y="266"/>
                </a:cubicBezTo>
                <a:cubicBezTo>
                  <a:pt x="229" y="265"/>
                  <a:pt x="231" y="264"/>
                  <a:pt x="233" y="264"/>
                </a:cubicBezTo>
                <a:cubicBezTo>
                  <a:pt x="235" y="263"/>
                  <a:pt x="237" y="262"/>
                  <a:pt x="238" y="262"/>
                </a:cubicBezTo>
                <a:cubicBezTo>
                  <a:pt x="240" y="261"/>
                  <a:pt x="242" y="260"/>
                  <a:pt x="243" y="260"/>
                </a:cubicBezTo>
                <a:cubicBezTo>
                  <a:pt x="245" y="259"/>
                  <a:pt x="246" y="258"/>
                  <a:pt x="248" y="257"/>
                </a:cubicBezTo>
                <a:cubicBezTo>
                  <a:pt x="253" y="255"/>
                  <a:pt x="257" y="252"/>
                  <a:pt x="260" y="250"/>
                </a:cubicBezTo>
                <a:cubicBezTo>
                  <a:pt x="264" y="247"/>
                  <a:pt x="266" y="244"/>
                  <a:pt x="267" y="242"/>
                </a:cubicBezTo>
                <a:cubicBezTo>
                  <a:pt x="269" y="239"/>
                  <a:pt x="270" y="236"/>
                  <a:pt x="269" y="233"/>
                </a:cubicBezTo>
                <a:cubicBezTo>
                  <a:pt x="269" y="231"/>
                  <a:pt x="268" y="228"/>
                  <a:pt x="267" y="225"/>
                </a:cubicBezTo>
                <a:cubicBezTo>
                  <a:pt x="265" y="222"/>
                  <a:pt x="261" y="218"/>
                  <a:pt x="256" y="214"/>
                </a:cubicBezTo>
                <a:cubicBezTo>
                  <a:pt x="252" y="211"/>
                  <a:pt x="246" y="208"/>
                  <a:pt x="240" y="204"/>
                </a:cubicBezTo>
                <a:cubicBezTo>
                  <a:pt x="234" y="202"/>
                  <a:pt x="228" y="199"/>
                  <a:pt x="221" y="197"/>
                </a:cubicBezTo>
                <a:cubicBezTo>
                  <a:pt x="216" y="195"/>
                  <a:pt x="210" y="193"/>
                  <a:pt x="204" y="191"/>
                </a:cubicBezTo>
                <a:cubicBezTo>
                  <a:pt x="198" y="189"/>
                  <a:pt x="192" y="187"/>
                  <a:pt x="187" y="185"/>
                </a:cubicBezTo>
                <a:cubicBezTo>
                  <a:pt x="181" y="182"/>
                  <a:pt x="176" y="180"/>
                  <a:pt x="170" y="177"/>
                </a:cubicBezTo>
                <a:cubicBezTo>
                  <a:pt x="165" y="174"/>
                  <a:pt x="160" y="170"/>
                  <a:pt x="156" y="167"/>
                </a:cubicBezTo>
                <a:cubicBezTo>
                  <a:pt x="151" y="163"/>
                  <a:pt x="147" y="159"/>
                  <a:pt x="143" y="155"/>
                </a:cubicBezTo>
                <a:cubicBezTo>
                  <a:pt x="142" y="154"/>
                  <a:pt x="141" y="153"/>
                  <a:pt x="140" y="151"/>
                </a:cubicBezTo>
                <a:cubicBezTo>
                  <a:pt x="139" y="150"/>
                  <a:pt x="137" y="149"/>
                  <a:pt x="136" y="147"/>
                </a:cubicBezTo>
                <a:cubicBezTo>
                  <a:pt x="135" y="146"/>
                  <a:pt x="134" y="144"/>
                  <a:pt x="133" y="143"/>
                </a:cubicBezTo>
                <a:cubicBezTo>
                  <a:pt x="132" y="141"/>
                  <a:pt x="131" y="140"/>
                  <a:pt x="130" y="138"/>
                </a:cubicBezTo>
                <a:cubicBezTo>
                  <a:pt x="123" y="126"/>
                  <a:pt x="119" y="113"/>
                  <a:pt x="119" y="100"/>
                </a:cubicBezTo>
                <a:cubicBezTo>
                  <a:pt x="119" y="87"/>
                  <a:pt x="122" y="75"/>
                  <a:pt x="128" y="63"/>
                </a:cubicBezTo>
                <a:cubicBezTo>
                  <a:pt x="134" y="52"/>
                  <a:pt x="143" y="41"/>
                  <a:pt x="154" y="32"/>
                </a:cubicBezTo>
                <a:cubicBezTo>
                  <a:pt x="166" y="23"/>
                  <a:pt x="181" y="15"/>
                  <a:pt x="197" y="10"/>
                </a:cubicBezTo>
                <a:cubicBezTo>
                  <a:pt x="211" y="6"/>
                  <a:pt x="211" y="6"/>
                  <a:pt x="211" y="6"/>
                </a:cubicBezTo>
                <a:cubicBezTo>
                  <a:pt x="231" y="3"/>
                  <a:pt x="231" y="3"/>
                  <a:pt x="231" y="3"/>
                </a:cubicBezTo>
                <a:cubicBezTo>
                  <a:pt x="244" y="2"/>
                  <a:pt x="244" y="2"/>
                  <a:pt x="244" y="2"/>
                </a:cubicBezTo>
                <a:cubicBezTo>
                  <a:pt x="245" y="2"/>
                  <a:pt x="246" y="2"/>
                  <a:pt x="248" y="2"/>
                </a:cubicBezTo>
                <a:cubicBezTo>
                  <a:pt x="250" y="2"/>
                  <a:pt x="253" y="2"/>
                  <a:pt x="256" y="2"/>
                </a:cubicBezTo>
                <a:cubicBezTo>
                  <a:pt x="259" y="3"/>
                  <a:pt x="263" y="3"/>
                  <a:pt x="267" y="3"/>
                </a:cubicBezTo>
                <a:cubicBezTo>
                  <a:pt x="270" y="4"/>
                  <a:pt x="274" y="4"/>
                  <a:pt x="278" y="5"/>
                </a:cubicBezTo>
                <a:cubicBezTo>
                  <a:pt x="281" y="5"/>
                  <a:pt x="285" y="6"/>
                  <a:pt x="288" y="7"/>
                </a:cubicBezTo>
                <a:cubicBezTo>
                  <a:pt x="295" y="9"/>
                  <a:pt x="295" y="9"/>
                  <a:pt x="295" y="9"/>
                </a:cubicBezTo>
                <a:cubicBezTo>
                  <a:pt x="303" y="11"/>
                  <a:pt x="303" y="11"/>
                  <a:pt x="303" y="11"/>
                </a:cubicBezTo>
                <a:cubicBezTo>
                  <a:pt x="306" y="12"/>
                  <a:pt x="306" y="12"/>
                  <a:pt x="306" y="12"/>
                </a:cubicBezTo>
                <a:cubicBezTo>
                  <a:pt x="323" y="19"/>
                  <a:pt x="323" y="19"/>
                  <a:pt x="323" y="19"/>
                </a:cubicBezTo>
                <a:cubicBezTo>
                  <a:pt x="325" y="20"/>
                  <a:pt x="326" y="21"/>
                  <a:pt x="327" y="22"/>
                </a:cubicBezTo>
                <a:cubicBezTo>
                  <a:pt x="328" y="22"/>
                  <a:pt x="329" y="23"/>
                  <a:pt x="331" y="23"/>
                </a:cubicBezTo>
                <a:cubicBezTo>
                  <a:pt x="332" y="24"/>
                  <a:pt x="333" y="25"/>
                  <a:pt x="334" y="25"/>
                </a:cubicBezTo>
                <a:cubicBezTo>
                  <a:pt x="335" y="26"/>
                  <a:pt x="336" y="27"/>
                  <a:pt x="337" y="27"/>
                </a:cubicBezTo>
                <a:cubicBezTo>
                  <a:pt x="338" y="28"/>
                  <a:pt x="338" y="28"/>
                  <a:pt x="338" y="28"/>
                </a:cubicBezTo>
                <a:cubicBezTo>
                  <a:pt x="349" y="37"/>
                  <a:pt x="349" y="37"/>
                  <a:pt x="349" y="37"/>
                </a:cubicBezTo>
                <a:cubicBezTo>
                  <a:pt x="350" y="37"/>
                  <a:pt x="350" y="38"/>
                  <a:pt x="351" y="38"/>
                </a:cubicBezTo>
                <a:cubicBezTo>
                  <a:pt x="357" y="44"/>
                  <a:pt x="357" y="44"/>
                  <a:pt x="357" y="44"/>
                </a:cubicBezTo>
                <a:cubicBezTo>
                  <a:pt x="359" y="43"/>
                  <a:pt x="359" y="43"/>
                  <a:pt x="359" y="43"/>
                </a:cubicBezTo>
                <a:cubicBezTo>
                  <a:pt x="358" y="45"/>
                  <a:pt x="358" y="45"/>
                  <a:pt x="358" y="45"/>
                </a:cubicBezTo>
                <a:cubicBezTo>
                  <a:pt x="363" y="51"/>
                  <a:pt x="363" y="51"/>
                  <a:pt x="363" y="51"/>
                </a:cubicBezTo>
                <a:cubicBezTo>
                  <a:pt x="370" y="60"/>
                  <a:pt x="370" y="60"/>
                  <a:pt x="370" y="60"/>
                </a:cubicBezTo>
                <a:cubicBezTo>
                  <a:pt x="371" y="62"/>
                  <a:pt x="372" y="63"/>
                  <a:pt x="372" y="65"/>
                </a:cubicBezTo>
                <a:cubicBezTo>
                  <a:pt x="373" y="66"/>
                  <a:pt x="374" y="68"/>
                  <a:pt x="375" y="70"/>
                </a:cubicBezTo>
                <a:cubicBezTo>
                  <a:pt x="375" y="71"/>
                  <a:pt x="376" y="73"/>
                  <a:pt x="377" y="74"/>
                </a:cubicBezTo>
                <a:cubicBezTo>
                  <a:pt x="377" y="76"/>
                  <a:pt x="378" y="77"/>
                  <a:pt x="378" y="79"/>
                </a:cubicBezTo>
                <a:cubicBezTo>
                  <a:pt x="380" y="84"/>
                  <a:pt x="381" y="88"/>
                  <a:pt x="381" y="93"/>
                </a:cubicBezTo>
                <a:cubicBezTo>
                  <a:pt x="382" y="98"/>
                  <a:pt x="382" y="103"/>
                  <a:pt x="382" y="107"/>
                </a:cubicBezTo>
                <a:cubicBezTo>
                  <a:pt x="381" y="112"/>
                  <a:pt x="380" y="117"/>
                  <a:pt x="379" y="121"/>
                </a:cubicBezTo>
                <a:cubicBezTo>
                  <a:pt x="378" y="126"/>
                  <a:pt x="376" y="130"/>
                  <a:pt x="374" y="135"/>
                </a:cubicBezTo>
                <a:cubicBezTo>
                  <a:pt x="372" y="140"/>
                  <a:pt x="370" y="144"/>
                  <a:pt x="369" y="147"/>
                </a:cubicBezTo>
                <a:cubicBezTo>
                  <a:pt x="368" y="151"/>
                  <a:pt x="367" y="153"/>
                  <a:pt x="367" y="154"/>
                </a:cubicBezTo>
                <a:cubicBezTo>
                  <a:pt x="366" y="156"/>
                  <a:pt x="366" y="157"/>
                  <a:pt x="365" y="158"/>
                </a:cubicBezTo>
                <a:cubicBezTo>
                  <a:pt x="365" y="158"/>
                  <a:pt x="365" y="159"/>
                  <a:pt x="365" y="159"/>
                </a:cubicBezTo>
                <a:cubicBezTo>
                  <a:pt x="363" y="167"/>
                  <a:pt x="363" y="167"/>
                  <a:pt x="363" y="167"/>
                </a:cubicBezTo>
                <a:cubicBezTo>
                  <a:pt x="363" y="177"/>
                  <a:pt x="363" y="177"/>
                  <a:pt x="363" y="177"/>
                </a:cubicBezTo>
                <a:cubicBezTo>
                  <a:pt x="363" y="178"/>
                  <a:pt x="363" y="178"/>
                  <a:pt x="363" y="178"/>
                </a:cubicBezTo>
                <a:cubicBezTo>
                  <a:pt x="363" y="184"/>
                  <a:pt x="363" y="184"/>
                  <a:pt x="363" y="184"/>
                </a:cubicBezTo>
                <a:cubicBezTo>
                  <a:pt x="364" y="186"/>
                  <a:pt x="365" y="187"/>
                  <a:pt x="365" y="188"/>
                </a:cubicBezTo>
                <a:cubicBezTo>
                  <a:pt x="365" y="189"/>
                  <a:pt x="366" y="190"/>
                  <a:pt x="366" y="191"/>
                </a:cubicBezTo>
                <a:cubicBezTo>
                  <a:pt x="366" y="191"/>
                  <a:pt x="366" y="192"/>
                  <a:pt x="367" y="192"/>
                </a:cubicBezTo>
                <a:cubicBezTo>
                  <a:pt x="367" y="193"/>
                  <a:pt x="367" y="193"/>
                  <a:pt x="367" y="193"/>
                </a:cubicBezTo>
                <a:cubicBezTo>
                  <a:pt x="369" y="196"/>
                  <a:pt x="369" y="196"/>
                  <a:pt x="369" y="196"/>
                </a:cubicBezTo>
                <a:cubicBezTo>
                  <a:pt x="370" y="197"/>
                  <a:pt x="370" y="197"/>
                  <a:pt x="370" y="197"/>
                </a:cubicBezTo>
                <a:cubicBezTo>
                  <a:pt x="371" y="198"/>
                  <a:pt x="371" y="198"/>
                  <a:pt x="371" y="198"/>
                </a:cubicBezTo>
                <a:cubicBezTo>
                  <a:pt x="371" y="198"/>
                  <a:pt x="371" y="198"/>
                  <a:pt x="371" y="198"/>
                </a:cubicBezTo>
                <a:cubicBezTo>
                  <a:pt x="372" y="199"/>
                  <a:pt x="372" y="199"/>
                  <a:pt x="372" y="199"/>
                </a:cubicBezTo>
                <a:cubicBezTo>
                  <a:pt x="373" y="199"/>
                  <a:pt x="373" y="199"/>
                  <a:pt x="373" y="199"/>
                </a:cubicBezTo>
                <a:cubicBezTo>
                  <a:pt x="380" y="200"/>
                  <a:pt x="385" y="201"/>
                  <a:pt x="389" y="202"/>
                </a:cubicBezTo>
                <a:cubicBezTo>
                  <a:pt x="393" y="203"/>
                  <a:pt x="395" y="203"/>
                  <a:pt x="397" y="204"/>
                </a:cubicBezTo>
                <a:cubicBezTo>
                  <a:pt x="399" y="204"/>
                  <a:pt x="401" y="204"/>
                  <a:pt x="401" y="204"/>
                </a:cubicBezTo>
                <a:cubicBezTo>
                  <a:pt x="402" y="204"/>
                  <a:pt x="402" y="204"/>
                  <a:pt x="402" y="204"/>
                </a:cubicBezTo>
                <a:cubicBezTo>
                  <a:pt x="403" y="204"/>
                  <a:pt x="403" y="204"/>
                  <a:pt x="403" y="204"/>
                </a:cubicBezTo>
                <a:cubicBezTo>
                  <a:pt x="409" y="203"/>
                  <a:pt x="409" y="203"/>
                  <a:pt x="409" y="203"/>
                </a:cubicBezTo>
                <a:cubicBezTo>
                  <a:pt x="411" y="203"/>
                  <a:pt x="412" y="203"/>
                  <a:pt x="413" y="203"/>
                </a:cubicBezTo>
                <a:cubicBezTo>
                  <a:pt x="414" y="202"/>
                  <a:pt x="414" y="202"/>
                  <a:pt x="415" y="202"/>
                </a:cubicBezTo>
                <a:cubicBezTo>
                  <a:pt x="425" y="199"/>
                  <a:pt x="425" y="199"/>
                  <a:pt x="425" y="199"/>
                </a:cubicBezTo>
                <a:cubicBezTo>
                  <a:pt x="426" y="199"/>
                  <a:pt x="427" y="199"/>
                  <a:pt x="428" y="198"/>
                </a:cubicBezTo>
                <a:cubicBezTo>
                  <a:pt x="513" y="170"/>
                  <a:pt x="513" y="170"/>
                  <a:pt x="513" y="170"/>
                </a:cubicBezTo>
                <a:cubicBezTo>
                  <a:pt x="513" y="168"/>
                  <a:pt x="513" y="168"/>
                  <a:pt x="513" y="168"/>
                </a:cubicBezTo>
                <a:cubicBezTo>
                  <a:pt x="431" y="195"/>
                  <a:pt x="431" y="195"/>
                  <a:pt x="431" y="195"/>
                </a:cubicBezTo>
                <a:cubicBezTo>
                  <a:pt x="431" y="196"/>
                  <a:pt x="430" y="196"/>
                  <a:pt x="430" y="196"/>
                </a:cubicBezTo>
                <a:cubicBezTo>
                  <a:pt x="429" y="196"/>
                  <a:pt x="428" y="196"/>
                  <a:pt x="427" y="197"/>
                </a:cubicBezTo>
                <a:cubicBezTo>
                  <a:pt x="427" y="197"/>
                  <a:pt x="426" y="197"/>
                  <a:pt x="425" y="197"/>
                </a:cubicBezTo>
                <a:cubicBezTo>
                  <a:pt x="424" y="198"/>
                  <a:pt x="422" y="198"/>
                  <a:pt x="421" y="199"/>
                </a:cubicBezTo>
                <a:cubicBezTo>
                  <a:pt x="420" y="199"/>
                  <a:pt x="420" y="199"/>
                  <a:pt x="420" y="199"/>
                </a:cubicBezTo>
                <a:cubicBezTo>
                  <a:pt x="420" y="199"/>
                  <a:pt x="419" y="199"/>
                  <a:pt x="419" y="199"/>
                </a:cubicBezTo>
                <a:cubicBezTo>
                  <a:pt x="419" y="199"/>
                  <a:pt x="418" y="199"/>
                  <a:pt x="418" y="199"/>
                </a:cubicBezTo>
                <a:cubicBezTo>
                  <a:pt x="417" y="199"/>
                  <a:pt x="417" y="200"/>
                  <a:pt x="416" y="200"/>
                </a:cubicBezTo>
                <a:cubicBezTo>
                  <a:pt x="416" y="200"/>
                  <a:pt x="415" y="200"/>
                  <a:pt x="414" y="200"/>
                </a:cubicBezTo>
                <a:cubicBezTo>
                  <a:pt x="414" y="200"/>
                  <a:pt x="413" y="200"/>
                  <a:pt x="412" y="201"/>
                </a:cubicBezTo>
                <a:cubicBezTo>
                  <a:pt x="411" y="201"/>
                  <a:pt x="410" y="201"/>
                  <a:pt x="409" y="201"/>
                </a:cubicBezTo>
                <a:cubicBezTo>
                  <a:pt x="407" y="202"/>
                  <a:pt x="405" y="202"/>
                  <a:pt x="403" y="202"/>
                </a:cubicBezTo>
                <a:cubicBezTo>
                  <a:pt x="403" y="202"/>
                  <a:pt x="402" y="202"/>
                  <a:pt x="402" y="202"/>
                </a:cubicBezTo>
                <a:cubicBezTo>
                  <a:pt x="402" y="202"/>
                  <a:pt x="402" y="202"/>
                  <a:pt x="401" y="202"/>
                </a:cubicBezTo>
                <a:cubicBezTo>
                  <a:pt x="401" y="202"/>
                  <a:pt x="400" y="202"/>
                  <a:pt x="398" y="202"/>
                </a:cubicBezTo>
                <a:cubicBezTo>
                  <a:pt x="396" y="202"/>
                  <a:pt x="393" y="201"/>
                  <a:pt x="389" y="200"/>
                </a:cubicBezTo>
                <a:cubicBezTo>
                  <a:pt x="385" y="200"/>
                  <a:pt x="380" y="199"/>
                  <a:pt x="373" y="197"/>
                </a:cubicBezTo>
                <a:cubicBezTo>
                  <a:pt x="373" y="197"/>
                  <a:pt x="373" y="197"/>
                  <a:pt x="373" y="197"/>
                </a:cubicBezTo>
                <a:cubicBezTo>
                  <a:pt x="372" y="196"/>
                  <a:pt x="372" y="196"/>
                  <a:pt x="372" y="196"/>
                </a:cubicBezTo>
                <a:cubicBezTo>
                  <a:pt x="371" y="196"/>
                  <a:pt x="371" y="196"/>
                  <a:pt x="371" y="196"/>
                </a:cubicBezTo>
                <a:cubicBezTo>
                  <a:pt x="371" y="195"/>
                  <a:pt x="371" y="195"/>
                  <a:pt x="371" y="195"/>
                </a:cubicBezTo>
                <a:cubicBezTo>
                  <a:pt x="370" y="194"/>
                  <a:pt x="370" y="194"/>
                  <a:pt x="370" y="194"/>
                </a:cubicBezTo>
                <a:cubicBezTo>
                  <a:pt x="370" y="194"/>
                  <a:pt x="370" y="194"/>
                  <a:pt x="370" y="194"/>
                </a:cubicBezTo>
                <a:cubicBezTo>
                  <a:pt x="369" y="193"/>
                  <a:pt x="369" y="193"/>
                  <a:pt x="369" y="193"/>
                </a:cubicBezTo>
                <a:cubicBezTo>
                  <a:pt x="369" y="192"/>
                  <a:pt x="369" y="192"/>
                  <a:pt x="369" y="192"/>
                </a:cubicBezTo>
                <a:cubicBezTo>
                  <a:pt x="368" y="191"/>
                  <a:pt x="368" y="191"/>
                  <a:pt x="368" y="191"/>
                </a:cubicBezTo>
                <a:cubicBezTo>
                  <a:pt x="368" y="191"/>
                  <a:pt x="368" y="191"/>
                  <a:pt x="368" y="190"/>
                </a:cubicBezTo>
                <a:cubicBezTo>
                  <a:pt x="367" y="189"/>
                  <a:pt x="367" y="189"/>
                  <a:pt x="367" y="187"/>
                </a:cubicBezTo>
                <a:cubicBezTo>
                  <a:pt x="366" y="186"/>
                  <a:pt x="366" y="185"/>
                  <a:pt x="365" y="183"/>
                </a:cubicBezTo>
                <a:cubicBezTo>
                  <a:pt x="365" y="182"/>
                  <a:pt x="365" y="182"/>
                  <a:pt x="365" y="182"/>
                </a:cubicBezTo>
                <a:cubicBezTo>
                  <a:pt x="365" y="181"/>
                  <a:pt x="365" y="181"/>
                  <a:pt x="365" y="181"/>
                </a:cubicBezTo>
                <a:cubicBezTo>
                  <a:pt x="365" y="181"/>
                  <a:pt x="365" y="181"/>
                  <a:pt x="365" y="180"/>
                </a:cubicBezTo>
                <a:cubicBezTo>
                  <a:pt x="365" y="180"/>
                  <a:pt x="365" y="179"/>
                  <a:pt x="365" y="179"/>
                </a:cubicBezTo>
                <a:cubicBezTo>
                  <a:pt x="365" y="178"/>
                  <a:pt x="365" y="178"/>
                  <a:pt x="365" y="178"/>
                </a:cubicBezTo>
                <a:cubicBezTo>
                  <a:pt x="365" y="178"/>
                  <a:pt x="365" y="177"/>
                  <a:pt x="365" y="177"/>
                </a:cubicBezTo>
                <a:cubicBezTo>
                  <a:pt x="365" y="176"/>
                  <a:pt x="365" y="176"/>
                  <a:pt x="365" y="175"/>
                </a:cubicBezTo>
                <a:cubicBezTo>
                  <a:pt x="365" y="174"/>
                  <a:pt x="365" y="174"/>
                  <a:pt x="365" y="172"/>
                </a:cubicBezTo>
                <a:cubicBezTo>
                  <a:pt x="365" y="172"/>
                  <a:pt x="365" y="172"/>
                  <a:pt x="365" y="172"/>
                </a:cubicBezTo>
                <a:cubicBezTo>
                  <a:pt x="365" y="171"/>
                  <a:pt x="365" y="171"/>
                  <a:pt x="365" y="171"/>
                </a:cubicBezTo>
                <a:cubicBezTo>
                  <a:pt x="365" y="171"/>
                  <a:pt x="365" y="170"/>
                  <a:pt x="365" y="170"/>
                </a:cubicBezTo>
                <a:cubicBezTo>
                  <a:pt x="365" y="169"/>
                  <a:pt x="365" y="169"/>
                  <a:pt x="365" y="168"/>
                </a:cubicBezTo>
                <a:cubicBezTo>
                  <a:pt x="365" y="167"/>
                  <a:pt x="365" y="167"/>
                  <a:pt x="365" y="167"/>
                </a:cubicBezTo>
                <a:cubicBezTo>
                  <a:pt x="365" y="167"/>
                  <a:pt x="365" y="167"/>
                  <a:pt x="366" y="166"/>
                </a:cubicBezTo>
                <a:cubicBezTo>
                  <a:pt x="366" y="166"/>
                  <a:pt x="366" y="165"/>
                  <a:pt x="366" y="164"/>
                </a:cubicBezTo>
                <a:cubicBezTo>
                  <a:pt x="366" y="163"/>
                  <a:pt x="367" y="161"/>
                  <a:pt x="367" y="160"/>
                </a:cubicBezTo>
                <a:cubicBezTo>
                  <a:pt x="367" y="159"/>
                  <a:pt x="367" y="159"/>
                  <a:pt x="367" y="158"/>
                </a:cubicBezTo>
                <a:cubicBezTo>
                  <a:pt x="367" y="158"/>
                  <a:pt x="368" y="157"/>
                  <a:pt x="368" y="155"/>
                </a:cubicBezTo>
                <a:cubicBezTo>
                  <a:pt x="369" y="153"/>
                  <a:pt x="370" y="151"/>
                  <a:pt x="371" y="148"/>
                </a:cubicBezTo>
                <a:cubicBezTo>
                  <a:pt x="372" y="145"/>
                  <a:pt x="374" y="141"/>
                  <a:pt x="376" y="136"/>
                </a:cubicBezTo>
                <a:cubicBezTo>
                  <a:pt x="378" y="131"/>
                  <a:pt x="380" y="127"/>
                  <a:pt x="381" y="122"/>
                </a:cubicBezTo>
                <a:cubicBezTo>
                  <a:pt x="382" y="117"/>
                  <a:pt x="383" y="112"/>
                  <a:pt x="384" y="108"/>
                </a:cubicBezTo>
                <a:cubicBezTo>
                  <a:pt x="384" y="103"/>
                  <a:pt x="384" y="98"/>
                  <a:pt x="383" y="93"/>
                </a:cubicBezTo>
                <a:cubicBezTo>
                  <a:pt x="383" y="88"/>
                  <a:pt x="382" y="83"/>
                  <a:pt x="380" y="78"/>
                </a:cubicBezTo>
                <a:cubicBezTo>
                  <a:pt x="380" y="77"/>
                  <a:pt x="379" y="75"/>
                  <a:pt x="379" y="74"/>
                </a:cubicBezTo>
                <a:cubicBezTo>
                  <a:pt x="378" y="72"/>
                  <a:pt x="377" y="70"/>
                  <a:pt x="376" y="69"/>
                </a:cubicBezTo>
                <a:cubicBezTo>
                  <a:pt x="376" y="67"/>
                  <a:pt x="375" y="66"/>
                  <a:pt x="374" y="64"/>
                </a:cubicBezTo>
                <a:cubicBezTo>
                  <a:pt x="373" y="62"/>
                  <a:pt x="372" y="61"/>
                  <a:pt x="371" y="59"/>
                </a:cubicBezTo>
                <a:cubicBezTo>
                  <a:pt x="371" y="59"/>
                  <a:pt x="371" y="58"/>
                  <a:pt x="371" y="58"/>
                </a:cubicBezTo>
                <a:cubicBezTo>
                  <a:pt x="370" y="58"/>
                  <a:pt x="370" y="57"/>
                  <a:pt x="370" y="57"/>
                </a:cubicBezTo>
                <a:cubicBezTo>
                  <a:pt x="369" y="56"/>
                  <a:pt x="369" y="56"/>
                  <a:pt x="369" y="55"/>
                </a:cubicBezTo>
                <a:cubicBezTo>
                  <a:pt x="368" y="54"/>
                  <a:pt x="368" y="54"/>
                  <a:pt x="367" y="53"/>
                </a:cubicBezTo>
                <a:cubicBezTo>
                  <a:pt x="367" y="52"/>
                  <a:pt x="367" y="52"/>
                  <a:pt x="367" y="52"/>
                </a:cubicBezTo>
                <a:cubicBezTo>
                  <a:pt x="366" y="51"/>
                  <a:pt x="366" y="51"/>
                  <a:pt x="366" y="51"/>
                </a:cubicBezTo>
                <a:cubicBezTo>
                  <a:pt x="366" y="51"/>
                  <a:pt x="365" y="51"/>
                  <a:pt x="365" y="50"/>
                </a:cubicBezTo>
                <a:cubicBezTo>
                  <a:pt x="364" y="50"/>
                  <a:pt x="364" y="49"/>
                  <a:pt x="363" y="48"/>
                </a:cubicBezTo>
                <a:cubicBezTo>
                  <a:pt x="363" y="48"/>
                  <a:pt x="363" y="48"/>
                  <a:pt x="363" y="48"/>
                </a:cubicBezTo>
                <a:cubicBezTo>
                  <a:pt x="362" y="47"/>
                  <a:pt x="362" y="47"/>
                  <a:pt x="362" y="47"/>
                </a:cubicBezTo>
                <a:cubicBezTo>
                  <a:pt x="362" y="46"/>
                  <a:pt x="362" y="46"/>
                  <a:pt x="361" y="46"/>
                </a:cubicBezTo>
                <a:cubicBezTo>
                  <a:pt x="361" y="45"/>
                  <a:pt x="360" y="45"/>
                  <a:pt x="360" y="44"/>
                </a:cubicBezTo>
                <a:cubicBezTo>
                  <a:pt x="359" y="43"/>
                  <a:pt x="359" y="43"/>
                  <a:pt x="359" y="43"/>
                </a:cubicBezTo>
                <a:cubicBezTo>
                  <a:pt x="359" y="43"/>
                  <a:pt x="359" y="43"/>
                  <a:pt x="359" y="43"/>
                </a:cubicBezTo>
                <a:cubicBezTo>
                  <a:pt x="358" y="42"/>
                  <a:pt x="358" y="42"/>
                  <a:pt x="358" y="42"/>
                </a:cubicBezTo>
                <a:cubicBezTo>
                  <a:pt x="358" y="42"/>
                  <a:pt x="358" y="42"/>
                  <a:pt x="358" y="42"/>
                </a:cubicBezTo>
                <a:cubicBezTo>
                  <a:pt x="357" y="41"/>
                  <a:pt x="357" y="41"/>
                  <a:pt x="357" y="41"/>
                </a:cubicBezTo>
                <a:cubicBezTo>
                  <a:pt x="357" y="41"/>
                  <a:pt x="357" y="41"/>
                  <a:pt x="357" y="41"/>
                </a:cubicBezTo>
                <a:cubicBezTo>
                  <a:pt x="357" y="41"/>
                  <a:pt x="357" y="41"/>
                  <a:pt x="357" y="41"/>
                </a:cubicBezTo>
                <a:cubicBezTo>
                  <a:pt x="357" y="41"/>
                  <a:pt x="357" y="41"/>
                  <a:pt x="357" y="41"/>
                </a:cubicBezTo>
                <a:cubicBezTo>
                  <a:pt x="356" y="41"/>
                  <a:pt x="356" y="41"/>
                  <a:pt x="356" y="41"/>
                </a:cubicBezTo>
                <a:cubicBezTo>
                  <a:pt x="355" y="40"/>
                  <a:pt x="355" y="40"/>
                  <a:pt x="355" y="40"/>
                </a:cubicBezTo>
                <a:cubicBezTo>
                  <a:pt x="355" y="39"/>
                  <a:pt x="355" y="39"/>
                  <a:pt x="354" y="39"/>
                </a:cubicBezTo>
                <a:cubicBezTo>
                  <a:pt x="353" y="38"/>
                  <a:pt x="353" y="38"/>
                  <a:pt x="353" y="38"/>
                </a:cubicBezTo>
                <a:cubicBezTo>
                  <a:pt x="353" y="37"/>
                  <a:pt x="352" y="37"/>
                  <a:pt x="352" y="37"/>
                </a:cubicBezTo>
                <a:cubicBezTo>
                  <a:pt x="352" y="36"/>
                  <a:pt x="351" y="36"/>
                  <a:pt x="351" y="35"/>
                </a:cubicBezTo>
                <a:cubicBezTo>
                  <a:pt x="350" y="35"/>
                  <a:pt x="350" y="34"/>
                  <a:pt x="349" y="34"/>
                </a:cubicBezTo>
                <a:cubicBezTo>
                  <a:pt x="349" y="34"/>
                  <a:pt x="348" y="33"/>
                  <a:pt x="348" y="33"/>
                </a:cubicBezTo>
                <a:cubicBezTo>
                  <a:pt x="348" y="33"/>
                  <a:pt x="347" y="32"/>
                  <a:pt x="347" y="32"/>
                </a:cubicBezTo>
                <a:cubicBezTo>
                  <a:pt x="346" y="32"/>
                  <a:pt x="346" y="31"/>
                  <a:pt x="345" y="31"/>
                </a:cubicBezTo>
                <a:cubicBezTo>
                  <a:pt x="345" y="30"/>
                  <a:pt x="344" y="30"/>
                  <a:pt x="343" y="29"/>
                </a:cubicBezTo>
                <a:cubicBezTo>
                  <a:pt x="343" y="29"/>
                  <a:pt x="342" y="29"/>
                  <a:pt x="342" y="29"/>
                </a:cubicBezTo>
                <a:cubicBezTo>
                  <a:pt x="342" y="28"/>
                  <a:pt x="341" y="28"/>
                  <a:pt x="341" y="28"/>
                </a:cubicBezTo>
                <a:cubicBezTo>
                  <a:pt x="340" y="27"/>
                  <a:pt x="340" y="27"/>
                  <a:pt x="339" y="27"/>
                </a:cubicBezTo>
                <a:cubicBezTo>
                  <a:pt x="339" y="26"/>
                  <a:pt x="338" y="26"/>
                  <a:pt x="338" y="25"/>
                </a:cubicBezTo>
                <a:cubicBezTo>
                  <a:pt x="337" y="25"/>
                  <a:pt x="336" y="24"/>
                  <a:pt x="335" y="24"/>
                </a:cubicBezTo>
                <a:cubicBezTo>
                  <a:pt x="334" y="23"/>
                  <a:pt x="333" y="22"/>
                  <a:pt x="331" y="22"/>
                </a:cubicBezTo>
                <a:cubicBezTo>
                  <a:pt x="330" y="21"/>
                  <a:pt x="329" y="20"/>
                  <a:pt x="328" y="20"/>
                </a:cubicBezTo>
                <a:cubicBezTo>
                  <a:pt x="327" y="19"/>
                  <a:pt x="325" y="18"/>
                  <a:pt x="324" y="18"/>
                </a:cubicBezTo>
                <a:cubicBezTo>
                  <a:pt x="324" y="18"/>
                  <a:pt x="323" y="17"/>
                  <a:pt x="323" y="17"/>
                </a:cubicBezTo>
                <a:cubicBezTo>
                  <a:pt x="322" y="17"/>
                  <a:pt x="322" y="17"/>
                  <a:pt x="321" y="16"/>
                </a:cubicBezTo>
                <a:cubicBezTo>
                  <a:pt x="321" y="16"/>
                  <a:pt x="320" y="16"/>
                  <a:pt x="320" y="16"/>
                </a:cubicBezTo>
                <a:cubicBezTo>
                  <a:pt x="319" y="15"/>
                  <a:pt x="318" y="15"/>
                  <a:pt x="317" y="14"/>
                </a:cubicBezTo>
                <a:cubicBezTo>
                  <a:pt x="317" y="14"/>
                  <a:pt x="316" y="14"/>
                  <a:pt x="316" y="14"/>
                </a:cubicBezTo>
                <a:cubicBezTo>
                  <a:pt x="316" y="14"/>
                  <a:pt x="315" y="14"/>
                  <a:pt x="315" y="13"/>
                </a:cubicBezTo>
                <a:cubicBezTo>
                  <a:pt x="314" y="13"/>
                  <a:pt x="314" y="13"/>
                  <a:pt x="313" y="13"/>
                </a:cubicBezTo>
                <a:cubicBezTo>
                  <a:pt x="312" y="12"/>
                  <a:pt x="311" y="12"/>
                  <a:pt x="310" y="12"/>
                </a:cubicBezTo>
                <a:cubicBezTo>
                  <a:pt x="310" y="12"/>
                  <a:pt x="310" y="11"/>
                  <a:pt x="309" y="11"/>
                </a:cubicBezTo>
                <a:cubicBezTo>
                  <a:pt x="309" y="11"/>
                  <a:pt x="308" y="11"/>
                  <a:pt x="308" y="11"/>
                </a:cubicBezTo>
                <a:cubicBezTo>
                  <a:pt x="307" y="11"/>
                  <a:pt x="307" y="10"/>
                  <a:pt x="306" y="10"/>
                </a:cubicBezTo>
                <a:cubicBezTo>
                  <a:pt x="306" y="10"/>
                  <a:pt x="305" y="10"/>
                  <a:pt x="304" y="9"/>
                </a:cubicBezTo>
                <a:cubicBezTo>
                  <a:pt x="303" y="9"/>
                  <a:pt x="302" y="9"/>
                  <a:pt x="302" y="9"/>
                </a:cubicBezTo>
                <a:cubicBezTo>
                  <a:pt x="301" y="9"/>
                  <a:pt x="300" y="8"/>
                  <a:pt x="300" y="8"/>
                </a:cubicBezTo>
                <a:cubicBezTo>
                  <a:pt x="299" y="8"/>
                  <a:pt x="298" y="8"/>
                  <a:pt x="297" y="8"/>
                </a:cubicBezTo>
                <a:cubicBezTo>
                  <a:pt x="297" y="8"/>
                  <a:pt x="296" y="8"/>
                  <a:pt x="295" y="7"/>
                </a:cubicBezTo>
                <a:cubicBezTo>
                  <a:pt x="295" y="7"/>
                  <a:pt x="294" y="7"/>
                  <a:pt x="294" y="7"/>
                </a:cubicBezTo>
                <a:cubicBezTo>
                  <a:pt x="293" y="7"/>
                  <a:pt x="292" y="6"/>
                  <a:pt x="292" y="6"/>
                </a:cubicBezTo>
                <a:cubicBezTo>
                  <a:pt x="291" y="6"/>
                  <a:pt x="291" y="6"/>
                  <a:pt x="290" y="6"/>
                </a:cubicBezTo>
                <a:cubicBezTo>
                  <a:pt x="290" y="5"/>
                  <a:pt x="289" y="5"/>
                  <a:pt x="289" y="5"/>
                </a:cubicBezTo>
                <a:cubicBezTo>
                  <a:pt x="285" y="4"/>
                  <a:pt x="282" y="3"/>
                  <a:pt x="278" y="3"/>
                </a:cubicBezTo>
                <a:cubicBezTo>
                  <a:pt x="274" y="2"/>
                  <a:pt x="271" y="2"/>
                  <a:pt x="267" y="1"/>
                </a:cubicBezTo>
                <a:cubicBezTo>
                  <a:pt x="263" y="1"/>
                  <a:pt x="260" y="1"/>
                  <a:pt x="256" y="0"/>
                </a:cubicBezTo>
                <a:cubicBezTo>
                  <a:pt x="253" y="0"/>
                  <a:pt x="250" y="0"/>
                  <a:pt x="248" y="0"/>
                </a:cubicBezTo>
              </a:path>
            </a:pathLst>
          </a:custGeom>
          <a:solidFill>
            <a:srgbClr val="D2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90"/>
          <p:cNvSpPr>
            <a:spLocks noEditPoints="1"/>
          </p:cNvSpPr>
          <p:nvPr/>
        </p:nvSpPr>
        <p:spPr bwMode="auto">
          <a:xfrm>
            <a:off x="4089473" y="5217105"/>
            <a:ext cx="21779" cy="71143"/>
          </a:xfrm>
          <a:custGeom>
            <a:avLst/>
            <a:gdLst>
              <a:gd name="T0" fmla="*/ 5 w 9"/>
              <a:gd name="T1" fmla="*/ 22 h 30"/>
              <a:gd name="T2" fmla="*/ 9 w 9"/>
              <a:gd name="T3" fmla="*/ 30 h 30"/>
              <a:gd name="T4" fmla="*/ 5 w 9"/>
              <a:gd name="T5" fmla="*/ 22 h 30"/>
              <a:gd name="T6" fmla="*/ 5 w 9"/>
              <a:gd name="T7" fmla="*/ 22 h 30"/>
              <a:gd name="T8" fmla="*/ 5 w 9"/>
              <a:gd name="T9" fmla="*/ 22 h 30"/>
              <a:gd name="T10" fmla="*/ 5 w 9"/>
              <a:gd name="T11" fmla="*/ 22 h 30"/>
              <a:gd name="T12" fmla="*/ 5 w 9"/>
              <a:gd name="T13" fmla="*/ 22 h 30"/>
              <a:gd name="T14" fmla="*/ 5 w 9"/>
              <a:gd name="T15" fmla="*/ 22 h 30"/>
              <a:gd name="T16" fmla="*/ 5 w 9"/>
              <a:gd name="T17" fmla="*/ 22 h 30"/>
              <a:gd name="T18" fmla="*/ 5 w 9"/>
              <a:gd name="T19" fmla="*/ 22 h 30"/>
              <a:gd name="T20" fmla="*/ 5 w 9"/>
              <a:gd name="T21" fmla="*/ 22 h 30"/>
              <a:gd name="T22" fmla="*/ 5 w 9"/>
              <a:gd name="T23" fmla="*/ 22 h 30"/>
              <a:gd name="T24" fmla="*/ 5 w 9"/>
              <a:gd name="T25" fmla="*/ 22 h 30"/>
              <a:gd name="T26" fmla="*/ 5 w 9"/>
              <a:gd name="T27" fmla="*/ 22 h 30"/>
              <a:gd name="T28" fmla="*/ 5 w 9"/>
              <a:gd name="T29" fmla="*/ 22 h 30"/>
              <a:gd name="T30" fmla="*/ 5 w 9"/>
              <a:gd name="T31" fmla="*/ 22 h 30"/>
              <a:gd name="T32" fmla="*/ 5 w 9"/>
              <a:gd name="T33" fmla="*/ 22 h 30"/>
              <a:gd name="T34" fmla="*/ 5 w 9"/>
              <a:gd name="T35" fmla="*/ 22 h 30"/>
              <a:gd name="T36" fmla="*/ 5 w 9"/>
              <a:gd name="T37" fmla="*/ 22 h 30"/>
              <a:gd name="T38" fmla="*/ 5 w 9"/>
              <a:gd name="T39" fmla="*/ 22 h 30"/>
              <a:gd name="T40" fmla="*/ 5 w 9"/>
              <a:gd name="T41" fmla="*/ 22 h 30"/>
              <a:gd name="T42" fmla="*/ 0 w 9"/>
              <a:gd name="T43" fmla="*/ 5 h 30"/>
              <a:gd name="T44" fmla="*/ 5 w 9"/>
              <a:gd name="T45" fmla="*/ 22 h 30"/>
              <a:gd name="T46" fmla="*/ 5 w 9"/>
              <a:gd name="T47" fmla="*/ 22 h 30"/>
              <a:gd name="T48" fmla="*/ 2 w 9"/>
              <a:gd name="T49" fmla="*/ 13 h 30"/>
              <a:gd name="T50" fmla="*/ 0 w 9"/>
              <a:gd name="T51" fmla="*/ 5 h 30"/>
              <a:gd name="T52" fmla="*/ 0 w 9"/>
              <a:gd name="T53" fmla="*/ 3 h 30"/>
              <a:gd name="T54" fmla="*/ 0 w 9"/>
              <a:gd name="T55" fmla="*/ 3 h 30"/>
              <a:gd name="T56" fmla="*/ 0 w 9"/>
              <a:gd name="T57" fmla="*/ 3 h 30"/>
              <a:gd name="T58" fmla="*/ 0 w 9"/>
              <a:gd name="T59" fmla="*/ 2 h 30"/>
              <a:gd name="T60" fmla="*/ 0 w 9"/>
              <a:gd name="T61" fmla="*/ 2 h 30"/>
              <a:gd name="T62" fmla="*/ 0 w 9"/>
              <a:gd name="T63" fmla="*/ 2 h 30"/>
              <a:gd name="T64" fmla="*/ 0 w 9"/>
              <a:gd name="T65" fmla="*/ 2 h 30"/>
              <a:gd name="T66" fmla="*/ 0 w 9"/>
              <a:gd name="T67" fmla="*/ 2 h 30"/>
              <a:gd name="T68" fmla="*/ 0 w 9"/>
              <a:gd name="T69" fmla="*/ 2 h 30"/>
              <a:gd name="T70" fmla="*/ 0 w 9"/>
              <a:gd name="T71" fmla="*/ 0 h 30"/>
              <a:gd name="T72" fmla="*/ 0 w 9"/>
              <a:gd name="T73" fmla="*/ 2 h 30"/>
              <a:gd name="T74" fmla="*/ 0 w 9"/>
              <a:gd name="T75" fmla="*/ 0 h 30"/>
              <a:gd name="T76" fmla="*/ 0 w 9"/>
              <a:gd name="T77" fmla="*/ 0 h 30"/>
              <a:gd name="T78" fmla="*/ 0 w 9"/>
              <a:gd name="T79" fmla="*/ 0 h 30"/>
              <a:gd name="T80" fmla="*/ 0 w 9"/>
              <a:gd name="T81" fmla="*/ 0 h 30"/>
              <a:gd name="T82" fmla="*/ 0 w 9"/>
              <a:gd name="T83" fmla="*/ 0 h 30"/>
              <a:gd name="T84" fmla="*/ 0 w 9"/>
              <a:gd name="T85" fmla="*/ 0 h 30"/>
              <a:gd name="T86" fmla="*/ 0 w 9"/>
              <a:gd name="T87" fmla="*/ 0 h 30"/>
              <a:gd name="T88" fmla="*/ 0 w 9"/>
              <a:gd name="T89" fmla="*/ 0 h 30"/>
              <a:gd name="T90" fmla="*/ 0 w 9"/>
              <a:gd name="T91" fmla="*/ 0 h 30"/>
              <a:gd name="T92" fmla="*/ 0 w 9"/>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30">
                <a:moveTo>
                  <a:pt x="5" y="22"/>
                </a:moveTo>
                <a:cubicBezTo>
                  <a:pt x="6" y="25"/>
                  <a:pt x="8" y="27"/>
                  <a:pt x="9" y="30"/>
                </a:cubicBezTo>
                <a:cubicBezTo>
                  <a:pt x="8" y="27"/>
                  <a:pt x="6" y="25"/>
                  <a:pt x="5" y="22"/>
                </a:cubicBezTo>
                <a:moveTo>
                  <a:pt x="5" y="22"/>
                </a:moveTo>
                <a:cubicBezTo>
                  <a:pt x="5" y="22"/>
                  <a:pt x="5" y="22"/>
                  <a:pt x="5" y="22"/>
                </a:cubicBezTo>
                <a:cubicBezTo>
                  <a:pt x="5" y="22"/>
                  <a:pt x="5" y="22"/>
                  <a:pt x="5" y="22"/>
                </a:cubicBezTo>
                <a:moveTo>
                  <a:pt x="5" y="22"/>
                </a:moveTo>
                <a:cubicBezTo>
                  <a:pt x="5" y="22"/>
                  <a:pt x="5" y="22"/>
                  <a:pt x="5" y="22"/>
                </a:cubicBezTo>
                <a:cubicBezTo>
                  <a:pt x="5" y="22"/>
                  <a:pt x="5" y="22"/>
                  <a:pt x="5" y="22"/>
                </a:cubicBezTo>
                <a:moveTo>
                  <a:pt x="5" y="22"/>
                </a:moveTo>
                <a:cubicBezTo>
                  <a:pt x="5" y="22"/>
                  <a:pt x="5" y="22"/>
                  <a:pt x="5" y="22"/>
                </a:cubicBezTo>
                <a:cubicBezTo>
                  <a:pt x="5" y="22"/>
                  <a:pt x="5" y="22"/>
                  <a:pt x="5" y="22"/>
                </a:cubicBezTo>
                <a:moveTo>
                  <a:pt x="5" y="22"/>
                </a:moveTo>
                <a:cubicBezTo>
                  <a:pt x="5" y="22"/>
                  <a:pt x="5" y="22"/>
                  <a:pt x="5" y="22"/>
                </a:cubicBezTo>
                <a:cubicBezTo>
                  <a:pt x="5" y="22"/>
                  <a:pt x="5" y="22"/>
                  <a:pt x="5" y="22"/>
                </a:cubicBezTo>
                <a:moveTo>
                  <a:pt x="5" y="22"/>
                </a:moveTo>
                <a:cubicBezTo>
                  <a:pt x="5" y="22"/>
                  <a:pt x="5" y="22"/>
                  <a:pt x="5" y="22"/>
                </a:cubicBezTo>
                <a:cubicBezTo>
                  <a:pt x="5" y="22"/>
                  <a:pt x="5" y="22"/>
                  <a:pt x="5" y="22"/>
                </a:cubicBezTo>
                <a:moveTo>
                  <a:pt x="5" y="22"/>
                </a:moveTo>
                <a:cubicBezTo>
                  <a:pt x="5" y="22"/>
                  <a:pt x="5" y="22"/>
                  <a:pt x="5" y="22"/>
                </a:cubicBezTo>
                <a:cubicBezTo>
                  <a:pt x="5" y="22"/>
                  <a:pt x="5" y="22"/>
                  <a:pt x="5" y="22"/>
                </a:cubicBezTo>
                <a:moveTo>
                  <a:pt x="0" y="5"/>
                </a:moveTo>
                <a:cubicBezTo>
                  <a:pt x="1" y="11"/>
                  <a:pt x="3" y="16"/>
                  <a:pt x="5" y="22"/>
                </a:cubicBezTo>
                <a:cubicBezTo>
                  <a:pt x="5" y="22"/>
                  <a:pt x="5" y="22"/>
                  <a:pt x="5" y="22"/>
                </a:cubicBezTo>
                <a:cubicBezTo>
                  <a:pt x="4" y="19"/>
                  <a:pt x="3" y="16"/>
                  <a:pt x="2" y="13"/>
                </a:cubicBezTo>
                <a:cubicBezTo>
                  <a:pt x="1" y="11"/>
                  <a:pt x="1" y="8"/>
                  <a:pt x="0" y="5"/>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0"/>
                </a:moveTo>
                <a:cubicBezTo>
                  <a:pt x="0" y="1"/>
                  <a:pt x="0" y="2"/>
                  <a:pt x="0" y="2"/>
                </a:cubicBezTo>
                <a:cubicBezTo>
                  <a:pt x="0" y="2"/>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39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93"/>
          <p:cNvSpPr>
            <a:spLocks/>
          </p:cNvSpPr>
          <p:nvPr/>
        </p:nvSpPr>
        <p:spPr bwMode="auto">
          <a:xfrm>
            <a:off x="6054298" y="5229272"/>
            <a:ext cx="24682" cy="47913"/>
          </a:xfrm>
          <a:custGeom>
            <a:avLst/>
            <a:gdLst>
              <a:gd name="T0" fmla="*/ 9 w 10"/>
              <a:gd name="T1" fmla="*/ 3 h 20"/>
              <a:gd name="T2" fmla="*/ 8 w 10"/>
              <a:gd name="T3" fmla="*/ 4 h 20"/>
              <a:gd name="T4" fmla="*/ 8 w 10"/>
              <a:gd name="T5" fmla="*/ 5 h 20"/>
              <a:gd name="T6" fmla="*/ 7 w 10"/>
              <a:gd name="T7" fmla="*/ 6 h 20"/>
              <a:gd name="T8" fmla="*/ 6 w 10"/>
              <a:gd name="T9" fmla="*/ 7 h 20"/>
              <a:gd name="T10" fmla="*/ 6 w 10"/>
              <a:gd name="T11" fmla="*/ 8 h 20"/>
              <a:gd name="T12" fmla="*/ 5 w 10"/>
              <a:gd name="T13" fmla="*/ 9 h 20"/>
              <a:gd name="T14" fmla="*/ 5 w 10"/>
              <a:gd name="T15" fmla="*/ 10 h 20"/>
              <a:gd name="T16" fmla="*/ 4 w 10"/>
              <a:gd name="T17" fmla="*/ 11 h 20"/>
              <a:gd name="T18" fmla="*/ 4 w 10"/>
              <a:gd name="T19" fmla="*/ 12 h 20"/>
              <a:gd name="T20" fmla="*/ 4 w 10"/>
              <a:gd name="T21" fmla="*/ 13 h 20"/>
              <a:gd name="T22" fmla="*/ 3 w 10"/>
              <a:gd name="T23" fmla="*/ 14 h 20"/>
              <a:gd name="T24" fmla="*/ 3 w 10"/>
              <a:gd name="T25" fmla="*/ 15 h 20"/>
              <a:gd name="T26" fmla="*/ 2 w 10"/>
              <a:gd name="T27" fmla="*/ 16 h 20"/>
              <a:gd name="T28" fmla="*/ 2 w 10"/>
              <a:gd name="T29" fmla="*/ 17 h 20"/>
              <a:gd name="T30" fmla="*/ 1 w 10"/>
              <a:gd name="T31" fmla="*/ 18 h 20"/>
              <a:gd name="T32" fmla="*/ 1 w 10"/>
              <a:gd name="T33" fmla="*/ 18 h 20"/>
              <a:gd name="T34" fmla="*/ 0 w 10"/>
              <a:gd name="T35" fmla="*/ 20 h 20"/>
              <a:gd name="T36" fmla="*/ 8 w 10"/>
              <a:gd name="T37" fmla="*/ 6 h 20"/>
              <a:gd name="T38" fmla="*/ 8 w 10"/>
              <a:gd name="T39" fmla="*/ 5 h 20"/>
              <a:gd name="T40" fmla="*/ 9 w 10"/>
              <a:gd name="T41" fmla="*/ 4 h 20"/>
              <a:gd name="T42" fmla="*/ 9 w 10"/>
              <a:gd name="T43" fmla="*/ 3 h 20"/>
              <a:gd name="T44" fmla="*/ 9 w 10"/>
              <a:gd name="T45" fmla="*/ 2 h 20"/>
              <a:gd name="T46" fmla="*/ 10 w 10"/>
              <a:gd name="T47" fmla="*/ 1 h 20"/>
              <a:gd name="T48" fmla="*/ 10 w 10"/>
              <a:gd name="T49" fmla="*/ 0 h 20"/>
              <a:gd name="T50" fmla="*/ 10 w 10"/>
              <a:gd name="T51" fmla="*/ 1 h 20"/>
              <a:gd name="T52" fmla="*/ 10 w 10"/>
              <a:gd name="T53" fmla="*/ 2 h 20"/>
              <a:gd name="T54" fmla="*/ 9 w 10"/>
              <a:gd name="T5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20">
                <a:moveTo>
                  <a:pt x="9" y="3"/>
                </a:moveTo>
                <a:cubicBezTo>
                  <a:pt x="8" y="4"/>
                  <a:pt x="8" y="4"/>
                  <a:pt x="8" y="4"/>
                </a:cubicBezTo>
                <a:cubicBezTo>
                  <a:pt x="8" y="5"/>
                  <a:pt x="8" y="5"/>
                  <a:pt x="8" y="5"/>
                </a:cubicBezTo>
                <a:cubicBezTo>
                  <a:pt x="8" y="5"/>
                  <a:pt x="7" y="6"/>
                  <a:pt x="7" y="6"/>
                </a:cubicBezTo>
                <a:cubicBezTo>
                  <a:pt x="7" y="6"/>
                  <a:pt x="7" y="7"/>
                  <a:pt x="6" y="7"/>
                </a:cubicBezTo>
                <a:cubicBezTo>
                  <a:pt x="6" y="8"/>
                  <a:pt x="6" y="8"/>
                  <a:pt x="6" y="8"/>
                </a:cubicBezTo>
                <a:cubicBezTo>
                  <a:pt x="5" y="9"/>
                  <a:pt x="5" y="9"/>
                  <a:pt x="5" y="9"/>
                </a:cubicBezTo>
                <a:cubicBezTo>
                  <a:pt x="5" y="9"/>
                  <a:pt x="5" y="10"/>
                  <a:pt x="5" y="10"/>
                </a:cubicBezTo>
                <a:cubicBezTo>
                  <a:pt x="5" y="10"/>
                  <a:pt x="5" y="11"/>
                  <a:pt x="4" y="11"/>
                </a:cubicBezTo>
                <a:cubicBezTo>
                  <a:pt x="4" y="12"/>
                  <a:pt x="4" y="12"/>
                  <a:pt x="4" y="12"/>
                </a:cubicBezTo>
                <a:cubicBezTo>
                  <a:pt x="4" y="13"/>
                  <a:pt x="4" y="13"/>
                  <a:pt x="4" y="13"/>
                </a:cubicBezTo>
                <a:cubicBezTo>
                  <a:pt x="3" y="14"/>
                  <a:pt x="3" y="14"/>
                  <a:pt x="3" y="14"/>
                </a:cubicBezTo>
                <a:cubicBezTo>
                  <a:pt x="3" y="14"/>
                  <a:pt x="3" y="15"/>
                  <a:pt x="3" y="15"/>
                </a:cubicBezTo>
                <a:cubicBezTo>
                  <a:pt x="2" y="16"/>
                  <a:pt x="2" y="16"/>
                  <a:pt x="2" y="16"/>
                </a:cubicBezTo>
                <a:cubicBezTo>
                  <a:pt x="2" y="17"/>
                  <a:pt x="2" y="17"/>
                  <a:pt x="2" y="17"/>
                </a:cubicBezTo>
                <a:cubicBezTo>
                  <a:pt x="1" y="18"/>
                  <a:pt x="1" y="18"/>
                  <a:pt x="1" y="18"/>
                </a:cubicBezTo>
                <a:cubicBezTo>
                  <a:pt x="1" y="18"/>
                  <a:pt x="1" y="18"/>
                  <a:pt x="1" y="18"/>
                </a:cubicBezTo>
                <a:cubicBezTo>
                  <a:pt x="1" y="19"/>
                  <a:pt x="1" y="19"/>
                  <a:pt x="0" y="20"/>
                </a:cubicBezTo>
                <a:cubicBezTo>
                  <a:pt x="3" y="15"/>
                  <a:pt x="6" y="11"/>
                  <a:pt x="8" y="6"/>
                </a:cubicBezTo>
                <a:cubicBezTo>
                  <a:pt x="8" y="5"/>
                  <a:pt x="8" y="5"/>
                  <a:pt x="8" y="5"/>
                </a:cubicBezTo>
                <a:cubicBezTo>
                  <a:pt x="9" y="4"/>
                  <a:pt x="9" y="4"/>
                  <a:pt x="9" y="4"/>
                </a:cubicBezTo>
                <a:cubicBezTo>
                  <a:pt x="9" y="3"/>
                  <a:pt x="9" y="3"/>
                  <a:pt x="9" y="3"/>
                </a:cubicBezTo>
                <a:cubicBezTo>
                  <a:pt x="9" y="2"/>
                  <a:pt x="9" y="2"/>
                  <a:pt x="9" y="2"/>
                </a:cubicBezTo>
                <a:cubicBezTo>
                  <a:pt x="10" y="2"/>
                  <a:pt x="10" y="2"/>
                  <a:pt x="10" y="1"/>
                </a:cubicBezTo>
                <a:cubicBezTo>
                  <a:pt x="10" y="0"/>
                  <a:pt x="10" y="0"/>
                  <a:pt x="10" y="0"/>
                </a:cubicBezTo>
                <a:cubicBezTo>
                  <a:pt x="10" y="1"/>
                  <a:pt x="10" y="1"/>
                  <a:pt x="10" y="1"/>
                </a:cubicBezTo>
                <a:cubicBezTo>
                  <a:pt x="10" y="1"/>
                  <a:pt x="10" y="1"/>
                  <a:pt x="10" y="2"/>
                </a:cubicBezTo>
                <a:cubicBezTo>
                  <a:pt x="9" y="2"/>
                  <a:pt x="9" y="2"/>
                  <a:pt x="9" y="3"/>
                </a:cubicBezTo>
                <a:close/>
              </a:path>
            </a:pathLst>
          </a:custGeom>
          <a:solidFill>
            <a:srgbClr val="2D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05"/>
          <p:cNvSpPr>
            <a:spLocks/>
          </p:cNvSpPr>
          <p:nvPr/>
        </p:nvSpPr>
        <p:spPr bwMode="auto">
          <a:xfrm>
            <a:off x="6299670" y="4921468"/>
            <a:ext cx="2823948" cy="776767"/>
          </a:xfrm>
          <a:custGeom>
            <a:avLst/>
            <a:gdLst>
              <a:gd name="T0" fmla="*/ 1173 w 1186"/>
              <a:gd name="T1" fmla="*/ 31 h 326"/>
              <a:gd name="T2" fmla="*/ 1148 w 1186"/>
              <a:gd name="T3" fmla="*/ 54 h 326"/>
              <a:gd name="T4" fmla="*/ 581 w 1186"/>
              <a:gd name="T5" fmla="*/ 259 h 326"/>
              <a:gd name="T6" fmla="*/ 574 w 1186"/>
              <a:gd name="T7" fmla="*/ 259 h 326"/>
              <a:gd name="T8" fmla="*/ 563 w 1186"/>
              <a:gd name="T9" fmla="*/ 261 h 326"/>
              <a:gd name="T10" fmla="*/ 537 w 1186"/>
              <a:gd name="T11" fmla="*/ 261 h 326"/>
              <a:gd name="T12" fmla="*/ 492 w 1186"/>
              <a:gd name="T13" fmla="*/ 249 h 326"/>
              <a:gd name="T14" fmla="*/ 460 w 1186"/>
              <a:gd name="T15" fmla="*/ 228 h 326"/>
              <a:gd name="T16" fmla="*/ 450 w 1186"/>
              <a:gd name="T17" fmla="*/ 217 h 326"/>
              <a:gd name="T18" fmla="*/ 367 w 1186"/>
              <a:gd name="T19" fmla="*/ 75 h 326"/>
              <a:gd name="T20" fmla="*/ 357 w 1186"/>
              <a:gd name="T21" fmla="*/ 60 h 326"/>
              <a:gd name="T22" fmla="*/ 309 w 1186"/>
              <a:gd name="T23" fmla="*/ 48 h 326"/>
              <a:gd name="T24" fmla="*/ 294 w 1186"/>
              <a:gd name="T25" fmla="*/ 60 h 326"/>
              <a:gd name="T26" fmla="*/ 273 w 1186"/>
              <a:gd name="T27" fmla="*/ 91 h 326"/>
              <a:gd name="T28" fmla="*/ 263 w 1186"/>
              <a:gd name="T29" fmla="*/ 108 h 326"/>
              <a:gd name="T30" fmla="*/ 243 w 1186"/>
              <a:gd name="T31" fmla="*/ 129 h 326"/>
              <a:gd name="T32" fmla="*/ 212 w 1186"/>
              <a:gd name="T33" fmla="*/ 150 h 326"/>
              <a:gd name="T34" fmla="*/ 183 w 1186"/>
              <a:gd name="T35" fmla="*/ 160 h 326"/>
              <a:gd name="T36" fmla="*/ 170 w 1186"/>
              <a:gd name="T37" fmla="*/ 163 h 326"/>
              <a:gd name="T38" fmla="*/ 152 w 1186"/>
              <a:gd name="T39" fmla="*/ 165 h 326"/>
              <a:gd name="T40" fmla="*/ 117 w 1186"/>
              <a:gd name="T41" fmla="*/ 164 h 326"/>
              <a:gd name="T42" fmla="*/ 87 w 1186"/>
              <a:gd name="T43" fmla="*/ 157 h 326"/>
              <a:gd name="T44" fmla="*/ 45 w 1186"/>
              <a:gd name="T45" fmla="*/ 136 h 326"/>
              <a:gd name="T46" fmla="*/ 30 w 1186"/>
              <a:gd name="T47" fmla="*/ 123 h 326"/>
              <a:gd name="T48" fmla="*/ 19 w 1186"/>
              <a:gd name="T49" fmla="*/ 111 h 326"/>
              <a:gd name="T50" fmla="*/ 7 w 1186"/>
              <a:gd name="T51" fmla="*/ 89 h 326"/>
              <a:gd name="T52" fmla="*/ 1 w 1186"/>
              <a:gd name="T53" fmla="*/ 68 h 326"/>
              <a:gd name="T54" fmla="*/ 15 w 1186"/>
              <a:gd name="T55" fmla="*/ 167 h 326"/>
              <a:gd name="T56" fmla="*/ 25 w 1186"/>
              <a:gd name="T57" fmla="*/ 182 h 326"/>
              <a:gd name="T58" fmla="*/ 37 w 1186"/>
              <a:gd name="T59" fmla="*/ 194 h 326"/>
              <a:gd name="T60" fmla="*/ 73 w 1186"/>
              <a:gd name="T61" fmla="*/ 217 h 326"/>
              <a:gd name="T62" fmla="*/ 94 w 1186"/>
              <a:gd name="T63" fmla="*/ 224 h 326"/>
              <a:gd name="T64" fmla="*/ 116 w 1186"/>
              <a:gd name="T65" fmla="*/ 229 h 326"/>
              <a:gd name="T66" fmla="*/ 139 w 1186"/>
              <a:gd name="T67" fmla="*/ 230 h 326"/>
              <a:gd name="T68" fmla="*/ 159 w 1186"/>
              <a:gd name="T69" fmla="*/ 229 h 326"/>
              <a:gd name="T70" fmla="*/ 165 w 1186"/>
              <a:gd name="T71" fmla="*/ 229 h 326"/>
              <a:gd name="T72" fmla="*/ 175 w 1186"/>
              <a:gd name="T73" fmla="*/ 227 h 326"/>
              <a:gd name="T74" fmla="*/ 192 w 1186"/>
              <a:gd name="T75" fmla="*/ 223 h 326"/>
              <a:gd name="T76" fmla="*/ 216 w 1186"/>
              <a:gd name="T77" fmla="*/ 213 h 326"/>
              <a:gd name="T78" fmla="*/ 242 w 1186"/>
              <a:gd name="T79" fmla="*/ 196 h 326"/>
              <a:gd name="T80" fmla="*/ 259 w 1186"/>
              <a:gd name="T81" fmla="*/ 177 h 326"/>
              <a:gd name="T82" fmla="*/ 270 w 1186"/>
              <a:gd name="T83" fmla="*/ 159 h 326"/>
              <a:gd name="T84" fmla="*/ 282 w 1186"/>
              <a:gd name="T85" fmla="*/ 139 h 326"/>
              <a:gd name="T86" fmla="*/ 297 w 1186"/>
              <a:gd name="T87" fmla="*/ 122 h 326"/>
              <a:gd name="T88" fmla="*/ 352 w 1186"/>
              <a:gd name="T89" fmla="*/ 122 h 326"/>
              <a:gd name="T90" fmla="*/ 365 w 1186"/>
              <a:gd name="T91" fmla="*/ 139 h 326"/>
              <a:gd name="T92" fmla="*/ 447 w 1186"/>
              <a:gd name="T93" fmla="*/ 281 h 326"/>
              <a:gd name="T94" fmla="*/ 457 w 1186"/>
              <a:gd name="T95" fmla="*/ 292 h 326"/>
              <a:gd name="T96" fmla="*/ 480 w 1186"/>
              <a:gd name="T97" fmla="*/ 309 h 326"/>
              <a:gd name="T98" fmla="*/ 504 w 1186"/>
              <a:gd name="T99" fmla="*/ 319 h 326"/>
              <a:gd name="T100" fmla="*/ 531 w 1186"/>
              <a:gd name="T101" fmla="*/ 325 h 326"/>
              <a:gd name="T102" fmla="*/ 548 w 1186"/>
              <a:gd name="T103" fmla="*/ 326 h 326"/>
              <a:gd name="T104" fmla="*/ 563 w 1186"/>
              <a:gd name="T105" fmla="*/ 325 h 326"/>
              <a:gd name="T106" fmla="*/ 569 w 1186"/>
              <a:gd name="T107" fmla="*/ 324 h 326"/>
              <a:gd name="T108" fmla="*/ 961 w 1186"/>
              <a:gd name="T109" fmla="*/ 185 h 326"/>
              <a:gd name="T110" fmla="*/ 1137 w 1186"/>
              <a:gd name="T111" fmla="*/ 120 h 326"/>
              <a:gd name="T112" fmla="*/ 1157 w 1186"/>
              <a:gd name="T113" fmla="*/ 104 h 326"/>
              <a:gd name="T114" fmla="*/ 1170 w 1186"/>
              <a:gd name="T115" fmla="*/ 85 h 326"/>
              <a:gd name="T116" fmla="*/ 1176 w 1186"/>
              <a:gd name="T117" fmla="*/ 6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6" h="326">
                <a:moveTo>
                  <a:pt x="1185" y="5"/>
                </a:moveTo>
                <a:cubicBezTo>
                  <a:pt x="1185" y="6"/>
                  <a:pt x="1185" y="6"/>
                  <a:pt x="1185" y="6"/>
                </a:cubicBezTo>
                <a:cubicBezTo>
                  <a:pt x="1184" y="8"/>
                  <a:pt x="1184" y="9"/>
                  <a:pt x="1183" y="10"/>
                </a:cubicBezTo>
                <a:cubicBezTo>
                  <a:pt x="1183" y="11"/>
                  <a:pt x="1183" y="12"/>
                  <a:pt x="1183" y="13"/>
                </a:cubicBezTo>
                <a:cubicBezTo>
                  <a:pt x="1182" y="14"/>
                  <a:pt x="1182" y="14"/>
                  <a:pt x="1182" y="15"/>
                </a:cubicBezTo>
                <a:cubicBezTo>
                  <a:pt x="1182" y="16"/>
                  <a:pt x="1181" y="16"/>
                  <a:pt x="1181" y="17"/>
                </a:cubicBezTo>
                <a:cubicBezTo>
                  <a:pt x="1181" y="18"/>
                  <a:pt x="1180" y="19"/>
                  <a:pt x="1180" y="20"/>
                </a:cubicBezTo>
                <a:cubicBezTo>
                  <a:pt x="1179" y="22"/>
                  <a:pt x="1178" y="23"/>
                  <a:pt x="1177" y="25"/>
                </a:cubicBezTo>
                <a:cubicBezTo>
                  <a:pt x="1177" y="25"/>
                  <a:pt x="1176" y="26"/>
                  <a:pt x="1176" y="26"/>
                </a:cubicBezTo>
                <a:cubicBezTo>
                  <a:pt x="1175" y="27"/>
                  <a:pt x="1175" y="28"/>
                  <a:pt x="1174" y="29"/>
                </a:cubicBezTo>
                <a:cubicBezTo>
                  <a:pt x="1174" y="30"/>
                  <a:pt x="1173" y="31"/>
                  <a:pt x="1173" y="31"/>
                </a:cubicBezTo>
                <a:cubicBezTo>
                  <a:pt x="1172" y="32"/>
                  <a:pt x="1171" y="33"/>
                  <a:pt x="1171" y="34"/>
                </a:cubicBezTo>
                <a:cubicBezTo>
                  <a:pt x="1170" y="35"/>
                  <a:pt x="1170" y="35"/>
                  <a:pt x="1169" y="36"/>
                </a:cubicBezTo>
                <a:cubicBezTo>
                  <a:pt x="1168" y="37"/>
                  <a:pt x="1168" y="37"/>
                  <a:pt x="1167" y="38"/>
                </a:cubicBezTo>
                <a:cubicBezTo>
                  <a:pt x="1166" y="39"/>
                  <a:pt x="1166" y="40"/>
                  <a:pt x="1165" y="40"/>
                </a:cubicBezTo>
                <a:cubicBezTo>
                  <a:pt x="1164" y="41"/>
                  <a:pt x="1164" y="42"/>
                  <a:pt x="1163" y="42"/>
                </a:cubicBezTo>
                <a:cubicBezTo>
                  <a:pt x="1162" y="43"/>
                  <a:pt x="1162" y="44"/>
                  <a:pt x="1161" y="44"/>
                </a:cubicBezTo>
                <a:cubicBezTo>
                  <a:pt x="1160" y="45"/>
                  <a:pt x="1159" y="46"/>
                  <a:pt x="1158" y="46"/>
                </a:cubicBezTo>
                <a:cubicBezTo>
                  <a:pt x="1158" y="47"/>
                  <a:pt x="1157" y="48"/>
                  <a:pt x="1156" y="48"/>
                </a:cubicBezTo>
                <a:cubicBezTo>
                  <a:pt x="1155" y="49"/>
                  <a:pt x="1154" y="50"/>
                  <a:pt x="1153" y="50"/>
                </a:cubicBezTo>
                <a:cubicBezTo>
                  <a:pt x="1153" y="51"/>
                  <a:pt x="1152" y="51"/>
                  <a:pt x="1151" y="52"/>
                </a:cubicBezTo>
                <a:cubicBezTo>
                  <a:pt x="1150" y="52"/>
                  <a:pt x="1149" y="53"/>
                  <a:pt x="1148" y="54"/>
                </a:cubicBezTo>
                <a:cubicBezTo>
                  <a:pt x="1147" y="54"/>
                  <a:pt x="1146" y="55"/>
                  <a:pt x="1145" y="55"/>
                </a:cubicBezTo>
                <a:cubicBezTo>
                  <a:pt x="1145" y="56"/>
                  <a:pt x="1144" y="56"/>
                  <a:pt x="1144" y="56"/>
                </a:cubicBezTo>
                <a:cubicBezTo>
                  <a:pt x="1143" y="57"/>
                  <a:pt x="1141" y="58"/>
                  <a:pt x="1140" y="58"/>
                </a:cubicBezTo>
                <a:cubicBezTo>
                  <a:pt x="1140" y="58"/>
                  <a:pt x="1139" y="59"/>
                  <a:pt x="1138" y="59"/>
                </a:cubicBezTo>
                <a:cubicBezTo>
                  <a:pt x="1137" y="60"/>
                  <a:pt x="1136" y="60"/>
                  <a:pt x="1135" y="61"/>
                </a:cubicBezTo>
                <a:cubicBezTo>
                  <a:pt x="1134" y="61"/>
                  <a:pt x="1133" y="61"/>
                  <a:pt x="1133" y="62"/>
                </a:cubicBezTo>
                <a:cubicBezTo>
                  <a:pt x="1131" y="62"/>
                  <a:pt x="1129" y="63"/>
                  <a:pt x="1127" y="64"/>
                </a:cubicBezTo>
                <a:cubicBezTo>
                  <a:pt x="969" y="120"/>
                  <a:pt x="969" y="120"/>
                  <a:pt x="969" y="120"/>
                </a:cubicBezTo>
                <a:cubicBezTo>
                  <a:pt x="759" y="195"/>
                  <a:pt x="759" y="195"/>
                  <a:pt x="759" y="195"/>
                </a:cubicBezTo>
                <a:cubicBezTo>
                  <a:pt x="596" y="254"/>
                  <a:pt x="596" y="254"/>
                  <a:pt x="596" y="254"/>
                </a:cubicBezTo>
                <a:cubicBezTo>
                  <a:pt x="581" y="259"/>
                  <a:pt x="581" y="259"/>
                  <a:pt x="581" y="259"/>
                </a:cubicBezTo>
                <a:cubicBezTo>
                  <a:pt x="580" y="259"/>
                  <a:pt x="580" y="259"/>
                  <a:pt x="579" y="259"/>
                </a:cubicBezTo>
                <a:cubicBezTo>
                  <a:pt x="579" y="259"/>
                  <a:pt x="579" y="259"/>
                  <a:pt x="579" y="259"/>
                </a:cubicBezTo>
                <a:cubicBezTo>
                  <a:pt x="579" y="259"/>
                  <a:pt x="579" y="259"/>
                  <a:pt x="579" y="259"/>
                </a:cubicBezTo>
                <a:cubicBezTo>
                  <a:pt x="578" y="259"/>
                  <a:pt x="578" y="259"/>
                  <a:pt x="578" y="259"/>
                </a:cubicBezTo>
                <a:cubicBezTo>
                  <a:pt x="578" y="259"/>
                  <a:pt x="578" y="259"/>
                  <a:pt x="578" y="259"/>
                </a:cubicBezTo>
                <a:cubicBezTo>
                  <a:pt x="578" y="259"/>
                  <a:pt x="578" y="259"/>
                  <a:pt x="578" y="259"/>
                </a:cubicBezTo>
                <a:cubicBezTo>
                  <a:pt x="577" y="259"/>
                  <a:pt x="577" y="259"/>
                  <a:pt x="576" y="259"/>
                </a:cubicBezTo>
                <a:cubicBezTo>
                  <a:pt x="576" y="259"/>
                  <a:pt x="576" y="259"/>
                  <a:pt x="576" y="259"/>
                </a:cubicBezTo>
                <a:cubicBezTo>
                  <a:pt x="576" y="259"/>
                  <a:pt x="576" y="259"/>
                  <a:pt x="575" y="259"/>
                </a:cubicBezTo>
                <a:cubicBezTo>
                  <a:pt x="575" y="259"/>
                  <a:pt x="575" y="259"/>
                  <a:pt x="575" y="259"/>
                </a:cubicBezTo>
                <a:cubicBezTo>
                  <a:pt x="574" y="259"/>
                  <a:pt x="574" y="259"/>
                  <a:pt x="574" y="259"/>
                </a:cubicBezTo>
                <a:cubicBezTo>
                  <a:pt x="574" y="259"/>
                  <a:pt x="574" y="259"/>
                  <a:pt x="574" y="259"/>
                </a:cubicBezTo>
                <a:cubicBezTo>
                  <a:pt x="573" y="259"/>
                  <a:pt x="573" y="260"/>
                  <a:pt x="573" y="260"/>
                </a:cubicBezTo>
                <a:cubicBezTo>
                  <a:pt x="572" y="260"/>
                  <a:pt x="571" y="260"/>
                  <a:pt x="571" y="260"/>
                </a:cubicBezTo>
                <a:cubicBezTo>
                  <a:pt x="571" y="260"/>
                  <a:pt x="571" y="260"/>
                  <a:pt x="571" y="260"/>
                </a:cubicBezTo>
                <a:cubicBezTo>
                  <a:pt x="571" y="260"/>
                  <a:pt x="571" y="260"/>
                  <a:pt x="571" y="260"/>
                </a:cubicBezTo>
                <a:cubicBezTo>
                  <a:pt x="570" y="260"/>
                  <a:pt x="569" y="260"/>
                  <a:pt x="569" y="260"/>
                </a:cubicBezTo>
                <a:cubicBezTo>
                  <a:pt x="569" y="260"/>
                  <a:pt x="568" y="260"/>
                  <a:pt x="568" y="260"/>
                </a:cubicBezTo>
                <a:cubicBezTo>
                  <a:pt x="568" y="260"/>
                  <a:pt x="568" y="260"/>
                  <a:pt x="568" y="260"/>
                </a:cubicBezTo>
                <a:cubicBezTo>
                  <a:pt x="567" y="260"/>
                  <a:pt x="567" y="260"/>
                  <a:pt x="567" y="260"/>
                </a:cubicBezTo>
                <a:cubicBezTo>
                  <a:pt x="566" y="261"/>
                  <a:pt x="565" y="261"/>
                  <a:pt x="564" y="261"/>
                </a:cubicBezTo>
                <a:cubicBezTo>
                  <a:pt x="564" y="261"/>
                  <a:pt x="563" y="261"/>
                  <a:pt x="563" y="261"/>
                </a:cubicBezTo>
                <a:cubicBezTo>
                  <a:pt x="562" y="261"/>
                  <a:pt x="562" y="261"/>
                  <a:pt x="561" y="261"/>
                </a:cubicBezTo>
                <a:cubicBezTo>
                  <a:pt x="561" y="261"/>
                  <a:pt x="561" y="261"/>
                  <a:pt x="560" y="261"/>
                </a:cubicBezTo>
                <a:cubicBezTo>
                  <a:pt x="559" y="261"/>
                  <a:pt x="559" y="261"/>
                  <a:pt x="558" y="261"/>
                </a:cubicBezTo>
                <a:cubicBezTo>
                  <a:pt x="557" y="261"/>
                  <a:pt x="557" y="261"/>
                  <a:pt x="556" y="261"/>
                </a:cubicBezTo>
                <a:cubicBezTo>
                  <a:pt x="556" y="261"/>
                  <a:pt x="555" y="261"/>
                  <a:pt x="555" y="261"/>
                </a:cubicBezTo>
                <a:cubicBezTo>
                  <a:pt x="554" y="261"/>
                  <a:pt x="554" y="261"/>
                  <a:pt x="553" y="261"/>
                </a:cubicBezTo>
                <a:cubicBezTo>
                  <a:pt x="551" y="261"/>
                  <a:pt x="549" y="261"/>
                  <a:pt x="547" y="261"/>
                </a:cubicBezTo>
                <a:cubicBezTo>
                  <a:pt x="547" y="261"/>
                  <a:pt x="547" y="261"/>
                  <a:pt x="547" y="261"/>
                </a:cubicBezTo>
                <a:cubicBezTo>
                  <a:pt x="545" y="261"/>
                  <a:pt x="543" y="261"/>
                  <a:pt x="541" y="261"/>
                </a:cubicBezTo>
                <a:cubicBezTo>
                  <a:pt x="541" y="261"/>
                  <a:pt x="541" y="261"/>
                  <a:pt x="541" y="261"/>
                </a:cubicBezTo>
                <a:cubicBezTo>
                  <a:pt x="540" y="261"/>
                  <a:pt x="538" y="261"/>
                  <a:pt x="537" y="261"/>
                </a:cubicBezTo>
                <a:cubicBezTo>
                  <a:pt x="537" y="261"/>
                  <a:pt x="537" y="261"/>
                  <a:pt x="537" y="261"/>
                </a:cubicBezTo>
                <a:cubicBezTo>
                  <a:pt x="536" y="261"/>
                  <a:pt x="535" y="261"/>
                  <a:pt x="535" y="261"/>
                </a:cubicBezTo>
                <a:cubicBezTo>
                  <a:pt x="535" y="261"/>
                  <a:pt x="535" y="261"/>
                  <a:pt x="535" y="261"/>
                </a:cubicBezTo>
                <a:cubicBezTo>
                  <a:pt x="533" y="260"/>
                  <a:pt x="532" y="260"/>
                  <a:pt x="531" y="260"/>
                </a:cubicBezTo>
                <a:cubicBezTo>
                  <a:pt x="531" y="260"/>
                  <a:pt x="531" y="260"/>
                  <a:pt x="531" y="260"/>
                </a:cubicBezTo>
                <a:cubicBezTo>
                  <a:pt x="530" y="260"/>
                  <a:pt x="529" y="260"/>
                  <a:pt x="529" y="260"/>
                </a:cubicBezTo>
                <a:cubicBezTo>
                  <a:pt x="520" y="259"/>
                  <a:pt x="513" y="257"/>
                  <a:pt x="505" y="254"/>
                </a:cubicBezTo>
                <a:cubicBezTo>
                  <a:pt x="503" y="253"/>
                  <a:pt x="501" y="253"/>
                  <a:pt x="499" y="252"/>
                </a:cubicBezTo>
                <a:cubicBezTo>
                  <a:pt x="498" y="252"/>
                  <a:pt x="498" y="252"/>
                  <a:pt x="497" y="251"/>
                </a:cubicBezTo>
                <a:cubicBezTo>
                  <a:pt x="497" y="251"/>
                  <a:pt x="497" y="251"/>
                  <a:pt x="497" y="251"/>
                </a:cubicBezTo>
                <a:cubicBezTo>
                  <a:pt x="496" y="251"/>
                  <a:pt x="494" y="250"/>
                  <a:pt x="492" y="249"/>
                </a:cubicBezTo>
                <a:cubicBezTo>
                  <a:pt x="492" y="249"/>
                  <a:pt x="492" y="249"/>
                  <a:pt x="492" y="249"/>
                </a:cubicBezTo>
                <a:cubicBezTo>
                  <a:pt x="491" y="249"/>
                  <a:pt x="491" y="249"/>
                  <a:pt x="491" y="249"/>
                </a:cubicBezTo>
                <a:cubicBezTo>
                  <a:pt x="489" y="248"/>
                  <a:pt x="486" y="246"/>
                  <a:pt x="484" y="245"/>
                </a:cubicBezTo>
                <a:cubicBezTo>
                  <a:pt x="484" y="245"/>
                  <a:pt x="484" y="245"/>
                  <a:pt x="484" y="245"/>
                </a:cubicBezTo>
                <a:cubicBezTo>
                  <a:pt x="484" y="245"/>
                  <a:pt x="484" y="245"/>
                  <a:pt x="484" y="245"/>
                </a:cubicBezTo>
                <a:cubicBezTo>
                  <a:pt x="483" y="245"/>
                  <a:pt x="483" y="245"/>
                  <a:pt x="483" y="245"/>
                </a:cubicBezTo>
                <a:cubicBezTo>
                  <a:pt x="476" y="241"/>
                  <a:pt x="470" y="237"/>
                  <a:pt x="464" y="232"/>
                </a:cubicBezTo>
                <a:cubicBezTo>
                  <a:pt x="464" y="231"/>
                  <a:pt x="464" y="231"/>
                  <a:pt x="463" y="231"/>
                </a:cubicBezTo>
                <a:cubicBezTo>
                  <a:pt x="462" y="230"/>
                  <a:pt x="462" y="230"/>
                  <a:pt x="462" y="230"/>
                </a:cubicBezTo>
                <a:cubicBezTo>
                  <a:pt x="461" y="229"/>
                  <a:pt x="461" y="229"/>
                  <a:pt x="461" y="229"/>
                </a:cubicBezTo>
                <a:cubicBezTo>
                  <a:pt x="460" y="228"/>
                  <a:pt x="460" y="228"/>
                  <a:pt x="460" y="228"/>
                </a:cubicBezTo>
                <a:cubicBezTo>
                  <a:pt x="460" y="228"/>
                  <a:pt x="460" y="228"/>
                  <a:pt x="459" y="227"/>
                </a:cubicBezTo>
                <a:cubicBezTo>
                  <a:pt x="458" y="226"/>
                  <a:pt x="458" y="226"/>
                  <a:pt x="458" y="226"/>
                </a:cubicBezTo>
                <a:cubicBezTo>
                  <a:pt x="457" y="225"/>
                  <a:pt x="457" y="225"/>
                  <a:pt x="457" y="225"/>
                </a:cubicBezTo>
                <a:cubicBezTo>
                  <a:pt x="457" y="225"/>
                  <a:pt x="457" y="225"/>
                  <a:pt x="457" y="225"/>
                </a:cubicBezTo>
                <a:cubicBezTo>
                  <a:pt x="456" y="224"/>
                  <a:pt x="456" y="224"/>
                  <a:pt x="455" y="223"/>
                </a:cubicBezTo>
                <a:cubicBezTo>
                  <a:pt x="455" y="223"/>
                  <a:pt x="455" y="223"/>
                  <a:pt x="455" y="222"/>
                </a:cubicBezTo>
                <a:cubicBezTo>
                  <a:pt x="454" y="222"/>
                  <a:pt x="454" y="222"/>
                  <a:pt x="454" y="222"/>
                </a:cubicBezTo>
                <a:cubicBezTo>
                  <a:pt x="453" y="221"/>
                  <a:pt x="453" y="221"/>
                  <a:pt x="453" y="221"/>
                </a:cubicBezTo>
                <a:cubicBezTo>
                  <a:pt x="453" y="220"/>
                  <a:pt x="452" y="220"/>
                  <a:pt x="452" y="219"/>
                </a:cubicBezTo>
                <a:cubicBezTo>
                  <a:pt x="452" y="219"/>
                  <a:pt x="451" y="219"/>
                  <a:pt x="451" y="218"/>
                </a:cubicBezTo>
                <a:cubicBezTo>
                  <a:pt x="450" y="217"/>
                  <a:pt x="450" y="217"/>
                  <a:pt x="450" y="217"/>
                </a:cubicBezTo>
                <a:cubicBezTo>
                  <a:pt x="450" y="217"/>
                  <a:pt x="450" y="217"/>
                  <a:pt x="450" y="217"/>
                </a:cubicBezTo>
                <a:cubicBezTo>
                  <a:pt x="449" y="216"/>
                  <a:pt x="449" y="216"/>
                  <a:pt x="449" y="215"/>
                </a:cubicBezTo>
                <a:cubicBezTo>
                  <a:pt x="448" y="215"/>
                  <a:pt x="448" y="214"/>
                  <a:pt x="448" y="214"/>
                </a:cubicBezTo>
                <a:cubicBezTo>
                  <a:pt x="447" y="213"/>
                  <a:pt x="447" y="213"/>
                  <a:pt x="447" y="213"/>
                </a:cubicBezTo>
                <a:cubicBezTo>
                  <a:pt x="447" y="212"/>
                  <a:pt x="447" y="212"/>
                  <a:pt x="447" y="212"/>
                </a:cubicBezTo>
                <a:cubicBezTo>
                  <a:pt x="446" y="212"/>
                  <a:pt x="446" y="211"/>
                  <a:pt x="445" y="210"/>
                </a:cubicBezTo>
                <a:cubicBezTo>
                  <a:pt x="445" y="210"/>
                  <a:pt x="445" y="209"/>
                  <a:pt x="444" y="209"/>
                </a:cubicBezTo>
                <a:cubicBezTo>
                  <a:pt x="444" y="209"/>
                  <a:pt x="444" y="208"/>
                  <a:pt x="444" y="208"/>
                </a:cubicBezTo>
                <a:cubicBezTo>
                  <a:pt x="443" y="207"/>
                  <a:pt x="443" y="207"/>
                  <a:pt x="443" y="207"/>
                </a:cubicBezTo>
                <a:cubicBezTo>
                  <a:pt x="368" y="77"/>
                  <a:pt x="368" y="77"/>
                  <a:pt x="368" y="77"/>
                </a:cubicBezTo>
                <a:cubicBezTo>
                  <a:pt x="368" y="76"/>
                  <a:pt x="367" y="75"/>
                  <a:pt x="367" y="75"/>
                </a:cubicBezTo>
                <a:cubicBezTo>
                  <a:pt x="367" y="74"/>
                  <a:pt x="366" y="74"/>
                  <a:pt x="366" y="74"/>
                </a:cubicBezTo>
                <a:cubicBezTo>
                  <a:pt x="366" y="73"/>
                  <a:pt x="366" y="73"/>
                  <a:pt x="365" y="72"/>
                </a:cubicBezTo>
                <a:cubicBezTo>
                  <a:pt x="365" y="72"/>
                  <a:pt x="365" y="71"/>
                  <a:pt x="364" y="71"/>
                </a:cubicBezTo>
                <a:cubicBezTo>
                  <a:pt x="364" y="70"/>
                  <a:pt x="364" y="70"/>
                  <a:pt x="363" y="69"/>
                </a:cubicBezTo>
                <a:cubicBezTo>
                  <a:pt x="363" y="69"/>
                  <a:pt x="363" y="69"/>
                  <a:pt x="363" y="68"/>
                </a:cubicBezTo>
                <a:cubicBezTo>
                  <a:pt x="362" y="68"/>
                  <a:pt x="362" y="68"/>
                  <a:pt x="362" y="68"/>
                </a:cubicBezTo>
                <a:cubicBezTo>
                  <a:pt x="362" y="67"/>
                  <a:pt x="362" y="67"/>
                  <a:pt x="362" y="67"/>
                </a:cubicBezTo>
                <a:cubicBezTo>
                  <a:pt x="361" y="66"/>
                  <a:pt x="360" y="65"/>
                  <a:pt x="360" y="64"/>
                </a:cubicBezTo>
                <a:cubicBezTo>
                  <a:pt x="359" y="63"/>
                  <a:pt x="359" y="63"/>
                  <a:pt x="358" y="62"/>
                </a:cubicBezTo>
                <a:cubicBezTo>
                  <a:pt x="358" y="62"/>
                  <a:pt x="358" y="61"/>
                  <a:pt x="357" y="61"/>
                </a:cubicBezTo>
                <a:cubicBezTo>
                  <a:pt x="357" y="60"/>
                  <a:pt x="357" y="60"/>
                  <a:pt x="357" y="60"/>
                </a:cubicBezTo>
                <a:cubicBezTo>
                  <a:pt x="355" y="59"/>
                  <a:pt x="354" y="58"/>
                  <a:pt x="353" y="57"/>
                </a:cubicBezTo>
                <a:cubicBezTo>
                  <a:pt x="352" y="56"/>
                  <a:pt x="352" y="55"/>
                  <a:pt x="351" y="54"/>
                </a:cubicBezTo>
                <a:cubicBezTo>
                  <a:pt x="351" y="54"/>
                  <a:pt x="350" y="53"/>
                  <a:pt x="350" y="53"/>
                </a:cubicBezTo>
                <a:cubicBezTo>
                  <a:pt x="349" y="52"/>
                  <a:pt x="349" y="52"/>
                  <a:pt x="349" y="52"/>
                </a:cubicBezTo>
                <a:cubicBezTo>
                  <a:pt x="349" y="52"/>
                  <a:pt x="349" y="52"/>
                  <a:pt x="349" y="52"/>
                </a:cubicBezTo>
                <a:cubicBezTo>
                  <a:pt x="349" y="52"/>
                  <a:pt x="349" y="52"/>
                  <a:pt x="349" y="52"/>
                </a:cubicBezTo>
                <a:cubicBezTo>
                  <a:pt x="331" y="33"/>
                  <a:pt x="317" y="43"/>
                  <a:pt x="309" y="48"/>
                </a:cubicBezTo>
                <a:cubicBezTo>
                  <a:pt x="309" y="48"/>
                  <a:pt x="309" y="48"/>
                  <a:pt x="309" y="48"/>
                </a:cubicBezTo>
                <a:cubicBezTo>
                  <a:pt x="309" y="48"/>
                  <a:pt x="309" y="48"/>
                  <a:pt x="309" y="48"/>
                </a:cubicBezTo>
                <a:cubicBezTo>
                  <a:pt x="309" y="48"/>
                  <a:pt x="309" y="48"/>
                  <a:pt x="309" y="48"/>
                </a:cubicBezTo>
                <a:cubicBezTo>
                  <a:pt x="309" y="48"/>
                  <a:pt x="309" y="48"/>
                  <a:pt x="309" y="48"/>
                </a:cubicBezTo>
                <a:cubicBezTo>
                  <a:pt x="309" y="48"/>
                  <a:pt x="309" y="48"/>
                  <a:pt x="309" y="48"/>
                </a:cubicBezTo>
                <a:cubicBezTo>
                  <a:pt x="309" y="48"/>
                  <a:pt x="309" y="48"/>
                  <a:pt x="309" y="48"/>
                </a:cubicBezTo>
                <a:cubicBezTo>
                  <a:pt x="309" y="48"/>
                  <a:pt x="309" y="48"/>
                  <a:pt x="309" y="48"/>
                </a:cubicBezTo>
                <a:cubicBezTo>
                  <a:pt x="308" y="48"/>
                  <a:pt x="308" y="48"/>
                  <a:pt x="308" y="48"/>
                </a:cubicBezTo>
                <a:cubicBezTo>
                  <a:pt x="307" y="49"/>
                  <a:pt x="307" y="50"/>
                  <a:pt x="306" y="50"/>
                </a:cubicBezTo>
                <a:cubicBezTo>
                  <a:pt x="305" y="51"/>
                  <a:pt x="305" y="51"/>
                  <a:pt x="304" y="51"/>
                </a:cubicBezTo>
                <a:cubicBezTo>
                  <a:pt x="304" y="51"/>
                  <a:pt x="304" y="52"/>
                  <a:pt x="303" y="52"/>
                </a:cubicBezTo>
                <a:cubicBezTo>
                  <a:pt x="303" y="52"/>
                  <a:pt x="303" y="52"/>
                  <a:pt x="303" y="52"/>
                </a:cubicBezTo>
                <a:cubicBezTo>
                  <a:pt x="301" y="54"/>
                  <a:pt x="299" y="55"/>
                  <a:pt x="298" y="56"/>
                </a:cubicBezTo>
                <a:cubicBezTo>
                  <a:pt x="297" y="57"/>
                  <a:pt x="296" y="58"/>
                  <a:pt x="296" y="59"/>
                </a:cubicBezTo>
                <a:cubicBezTo>
                  <a:pt x="295" y="59"/>
                  <a:pt x="295" y="60"/>
                  <a:pt x="294" y="60"/>
                </a:cubicBezTo>
                <a:cubicBezTo>
                  <a:pt x="293" y="61"/>
                  <a:pt x="293" y="61"/>
                  <a:pt x="293" y="61"/>
                </a:cubicBezTo>
                <a:cubicBezTo>
                  <a:pt x="292" y="63"/>
                  <a:pt x="290" y="64"/>
                  <a:pt x="289" y="66"/>
                </a:cubicBezTo>
                <a:cubicBezTo>
                  <a:pt x="288" y="67"/>
                  <a:pt x="288" y="68"/>
                  <a:pt x="287" y="69"/>
                </a:cubicBezTo>
                <a:cubicBezTo>
                  <a:pt x="287" y="69"/>
                  <a:pt x="286" y="70"/>
                  <a:pt x="286" y="70"/>
                </a:cubicBezTo>
                <a:cubicBezTo>
                  <a:pt x="285" y="71"/>
                  <a:pt x="285" y="71"/>
                  <a:pt x="285" y="71"/>
                </a:cubicBezTo>
                <a:cubicBezTo>
                  <a:pt x="285" y="72"/>
                  <a:pt x="285" y="72"/>
                  <a:pt x="285" y="72"/>
                </a:cubicBezTo>
                <a:cubicBezTo>
                  <a:pt x="284" y="73"/>
                  <a:pt x="284" y="73"/>
                  <a:pt x="284" y="73"/>
                </a:cubicBezTo>
                <a:cubicBezTo>
                  <a:pt x="284" y="73"/>
                  <a:pt x="284" y="73"/>
                  <a:pt x="284" y="73"/>
                </a:cubicBezTo>
                <a:cubicBezTo>
                  <a:pt x="283" y="74"/>
                  <a:pt x="283" y="74"/>
                  <a:pt x="283" y="74"/>
                </a:cubicBezTo>
                <a:cubicBezTo>
                  <a:pt x="280" y="78"/>
                  <a:pt x="278" y="82"/>
                  <a:pt x="277" y="85"/>
                </a:cubicBezTo>
                <a:cubicBezTo>
                  <a:pt x="275" y="88"/>
                  <a:pt x="274" y="90"/>
                  <a:pt x="273" y="91"/>
                </a:cubicBezTo>
                <a:cubicBezTo>
                  <a:pt x="273" y="92"/>
                  <a:pt x="272" y="92"/>
                  <a:pt x="272" y="92"/>
                </a:cubicBezTo>
                <a:cubicBezTo>
                  <a:pt x="272" y="93"/>
                  <a:pt x="272" y="93"/>
                  <a:pt x="272" y="93"/>
                </a:cubicBezTo>
                <a:cubicBezTo>
                  <a:pt x="272" y="93"/>
                  <a:pt x="272" y="93"/>
                  <a:pt x="272" y="93"/>
                </a:cubicBezTo>
                <a:cubicBezTo>
                  <a:pt x="271" y="94"/>
                  <a:pt x="271" y="94"/>
                  <a:pt x="271" y="94"/>
                </a:cubicBezTo>
                <a:cubicBezTo>
                  <a:pt x="271" y="94"/>
                  <a:pt x="271" y="94"/>
                  <a:pt x="271" y="94"/>
                </a:cubicBezTo>
                <a:cubicBezTo>
                  <a:pt x="270" y="96"/>
                  <a:pt x="269" y="98"/>
                  <a:pt x="268" y="99"/>
                </a:cubicBezTo>
                <a:cubicBezTo>
                  <a:pt x="268" y="99"/>
                  <a:pt x="268" y="99"/>
                  <a:pt x="268" y="99"/>
                </a:cubicBezTo>
                <a:cubicBezTo>
                  <a:pt x="267" y="101"/>
                  <a:pt x="266" y="104"/>
                  <a:pt x="264" y="106"/>
                </a:cubicBezTo>
                <a:cubicBezTo>
                  <a:pt x="264" y="106"/>
                  <a:pt x="264" y="106"/>
                  <a:pt x="264" y="106"/>
                </a:cubicBezTo>
                <a:cubicBezTo>
                  <a:pt x="264" y="106"/>
                  <a:pt x="264" y="107"/>
                  <a:pt x="263" y="108"/>
                </a:cubicBezTo>
                <a:cubicBezTo>
                  <a:pt x="263" y="108"/>
                  <a:pt x="263" y="108"/>
                  <a:pt x="263" y="108"/>
                </a:cubicBezTo>
                <a:cubicBezTo>
                  <a:pt x="262" y="109"/>
                  <a:pt x="261" y="111"/>
                  <a:pt x="260" y="112"/>
                </a:cubicBezTo>
                <a:cubicBezTo>
                  <a:pt x="260" y="112"/>
                  <a:pt x="260" y="112"/>
                  <a:pt x="260" y="112"/>
                </a:cubicBezTo>
                <a:cubicBezTo>
                  <a:pt x="260" y="112"/>
                  <a:pt x="259" y="113"/>
                  <a:pt x="259" y="113"/>
                </a:cubicBezTo>
                <a:cubicBezTo>
                  <a:pt x="259" y="113"/>
                  <a:pt x="259" y="113"/>
                  <a:pt x="259" y="113"/>
                </a:cubicBezTo>
                <a:cubicBezTo>
                  <a:pt x="259" y="113"/>
                  <a:pt x="259" y="113"/>
                  <a:pt x="259" y="113"/>
                </a:cubicBezTo>
                <a:cubicBezTo>
                  <a:pt x="256" y="117"/>
                  <a:pt x="253" y="120"/>
                  <a:pt x="250" y="124"/>
                </a:cubicBezTo>
                <a:cubicBezTo>
                  <a:pt x="250" y="124"/>
                  <a:pt x="250" y="124"/>
                  <a:pt x="250" y="124"/>
                </a:cubicBezTo>
                <a:cubicBezTo>
                  <a:pt x="249" y="124"/>
                  <a:pt x="249" y="125"/>
                  <a:pt x="248" y="125"/>
                </a:cubicBezTo>
                <a:cubicBezTo>
                  <a:pt x="248" y="125"/>
                  <a:pt x="248" y="125"/>
                  <a:pt x="248" y="125"/>
                </a:cubicBezTo>
                <a:cubicBezTo>
                  <a:pt x="247" y="127"/>
                  <a:pt x="245" y="128"/>
                  <a:pt x="244" y="129"/>
                </a:cubicBezTo>
                <a:cubicBezTo>
                  <a:pt x="243" y="129"/>
                  <a:pt x="243" y="129"/>
                  <a:pt x="243" y="129"/>
                </a:cubicBezTo>
                <a:cubicBezTo>
                  <a:pt x="243" y="130"/>
                  <a:pt x="243" y="130"/>
                  <a:pt x="243" y="130"/>
                </a:cubicBezTo>
                <a:cubicBezTo>
                  <a:pt x="243" y="130"/>
                  <a:pt x="243" y="130"/>
                  <a:pt x="243" y="130"/>
                </a:cubicBezTo>
                <a:cubicBezTo>
                  <a:pt x="242" y="130"/>
                  <a:pt x="242" y="130"/>
                  <a:pt x="242" y="130"/>
                </a:cubicBezTo>
                <a:cubicBezTo>
                  <a:pt x="240" y="132"/>
                  <a:pt x="238" y="134"/>
                  <a:pt x="236" y="136"/>
                </a:cubicBezTo>
                <a:cubicBezTo>
                  <a:pt x="235" y="136"/>
                  <a:pt x="235" y="136"/>
                  <a:pt x="235" y="136"/>
                </a:cubicBezTo>
                <a:cubicBezTo>
                  <a:pt x="235" y="136"/>
                  <a:pt x="235" y="136"/>
                  <a:pt x="235" y="136"/>
                </a:cubicBezTo>
                <a:cubicBezTo>
                  <a:pt x="233" y="137"/>
                  <a:pt x="232" y="138"/>
                  <a:pt x="230" y="139"/>
                </a:cubicBezTo>
                <a:cubicBezTo>
                  <a:pt x="230" y="139"/>
                  <a:pt x="230" y="139"/>
                  <a:pt x="230" y="139"/>
                </a:cubicBezTo>
                <a:cubicBezTo>
                  <a:pt x="230" y="140"/>
                  <a:pt x="229" y="140"/>
                  <a:pt x="229" y="140"/>
                </a:cubicBezTo>
                <a:cubicBezTo>
                  <a:pt x="226" y="142"/>
                  <a:pt x="224" y="143"/>
                  <a:pt x="221" y="145"/>
                </a:cubicBezTo>
                <a:cubicBezTo>
                  <a:pt x="218" y="147"/>
                  <a:pt x="215" y="148"/>
                  <a:pt x="212" y="150"/>
                </a:cubicBezTo>
                <a:cubicBezTo>
                  <a:pt x="212" y="150"/>
                  <a:pt x="212" y="150"/>
                  <a:pt x="212" y="150"/>
                </a:cubicBezTo>
                <a:cubicBezTo>
                  <a:pt x="211" y="150"/>
                  <a:pt x="211" y="150"/>
                  <a:pt x="211" y="150"/>
                </a:cubicBezTo>
                <a:cubicBezTo>
                  <a:pt x="207" y="152"/>
                  <a:pt x="202" y="154"/>
                  <a:pt x="197" y="156"/>
                </a:cubicBezTo>
                <a:cubicBezTo>
                  <a:pt x="196" y="156"/>
                  <a:pt x="195" y="156"/>
                  <a:pt x="195" y="157"/>
                </a:cubicBezTo>
                <a:cubicBezTo>
                  <a:pt x="194" y="157"/>
                  <a:pt x="194" y="157"/>
                  <a:pt x="193" y="157"/>
                </a:cubicBezTo>
                <a:cubicBezTo>
                  <a:pt x="193" y="157"/>
                  <a:pt x="192" y="157"/>
                  <a:pt x="191" y="158"/>
                </a:cubicBezTo>
                <a:cubicBezTo>
                  <a:pt x="191" y="158"/>
                  <a:pt x="190" y="158"/>
                  <a:pt x="190" y="158"/>
                </a:cubicBezTo>
                <a:cubicBezTo>
                  <a:pt x="189" y="158"/>
                  <a:pt x="188" y="159"/>
                  <a:pt x="187" y="159"/>
                </a:cubicBezTo>
                <a:cubicBezTo>
                  <a:pt x="186" y="159"/>
                  <a:pt x="186" y="159"/>
                  <a:pt x="185" y="159"/>
                </a:cubicBezTo>
                <a:cubicBezTo>
                  <a:pt x="185" y="159"/>
                  <a:pt x="184" y="160"/>
                  <a:pt x="184" y="160"/>
                </a:cubicBezTo>
                <a:cubicBezTo>
                  <a:pt x="184" y="160"/>
                  <a:pt x="183" y="160"/>
                  <a:pt x="183" y="160"/>
                </a:cubicBezTo>
                <a:cubicBezTo>
                  <a:pt x="182" y="160"/>
                  <a:pt x="181" y="160"/>
                  <a:pt x="180" y="161"/>
                </a:cubicBezTo>
                <a:cubicBezTo>
                  <a:pt x="179" y="161"/>
                  <a:pt x="179" y="161"/>
                  <a:pt x="178" y="161"/>
                </a:cubicBezTo>
                <a:cubicBezTo>
                  <a:pt x="178" y="161"/>
                  <a:pt x="177" y="161"/>
                  <a:pt x="177" y="161"/>
                </a:cubicBezTo>
                <a:cubicBezTo>
                  <a:pt x="177" y="161"/>
                  <a:pt x="176" y="162"/>
                  <a:pt x="176" y="162"/>
                </a:cubicBezTo>
                <a:cubicBezTo>
                  <a:pt x="175" y="162"/>
                  <a:pt x="175" y="162"/>
                  <a:pt x="175" y="162"/>
                </a:cubicBezTo>
                <a:cubicBezTo>
                  <a:pt x="174" y="162"/>
                  <a:pt x="174" y="162"/>
                  <a:pt x="174" y="162"/>
                </a:cubicBezTo>
                <a:cubicBezTo>
                  <a:pt x="174" y="162"/>
                  <a:pt x="174" y="162"/>
                  <a:pt x="174" y="162"/>
                </a:cubicBezTo>
                <a:cubicBezTo>
                  <a:pt x="173" y="162"/>
                  <a:pt x="173" y="162"/>
                  <a:pt x="173" y="162"/>
                </a:cubicBezTo>
                <a:cubicBezTo>
                  <a:pt x="172" y="162"/>
                  <a:pt x="172" y="162"/>
                  <a:pt x="172" y="162"/>
                </a:cubicBezTo>
                <a:cubicBezTo>
                  <a:pt x="171" y="163"/>
                  <a:pt x="171" y="163"/>
                  <a:pt x="171" y="163"/>
                </a:cubicBezTo>
                <a:cubicBezTo>
                  <a:pt x="170" y="163"/>
                  <a:pt x="170" y="163"/>
                  <a:pt x="170" y="163"/>
                </a:cubicBezTo>
                <a:cubicBezTo>
                  <a:pt x="169" y="163"/>
                  <a:pt x="169" y="163"/>
                  <a:pt x="169" y="163"/>
                </a:cubicBezTo>
                <a:cubicBezTo>
                  <a:pt x="168" y="163"/>
                  <a:pt x="168" y="163"/>
                  <a:pt x="168" y="163"/>
                </a:cubicBezTo>
                <a:cubicBezTo>
                  <a:pt x="167" y="163"/>
                  <a:pt x="167" y="163"/>
                  <a:pt x="167" y="163"/>
                </a:cubicBezTo>
                <a:cubicBezTo>
                  <a:pt x="167" y="163"/>
                  <a:pt x="167" y="163"/>
                  <a:pt x="167" y="163"/>
                </a:cubicBezTo>
                <a:cubicBezTo>
                  <a:pt x="166" y="163"/>
                  <a:pt x="166" y="163"/>
                  <a:pt x="166" y="163"/>
                </a:cubicBezTo>
                <a:cubicBezTo>
                  <a:pt x="165" y="164"/>
                  <a:pt x="164" y="164"/>
                  <a:pt x="163" y="164"/>
                </a:cubicBezTo>
                <a:cubicBezTo>
                  <a:pt x="162" y="164"/>
                  <a:pt x="161" y="164"/>
                  <a:pt x="160" y="164"/>
                </a:cubicBezTo>
                <a:cubicBezTo>
                  <a:pt x="160" y="164"/>
                  <a:pt x="159" y="164"/>
                  <a:pt x="158" y="164"/>
                </a:cubicBezTo>
                <a:cubicBezTo>
                  <a:pt x="158" y="164"/>
                  <a:pt x="157" y="165"/>
                  <a:pt x="157" y="165"/>
                </a:cubicBezTo>
                <a:cubicBezTo>
                  <a:pt x="156" y="165"/>
                  <a:pt x="155" y="165"/>
                  <a:pt x="154" y="165"/>
                </a:cubicBezTo>
                <a:cubicBezTo>
                  <a:pt x="153" y="165"/>
                  <a:pt x="153" y="165"/>
                  <a:pt x="152" y="165"/>
                </a:cubicBezTo>
                <a:cubicBezTo>
                  <a:pt x="151" y="165"/>
                  <a:pt x="151" y="165"/>
                  <a:pt x="150" y="165"/>
                </a:cubicBezTo>
                <a:cubicBezTo>
                  <a:pt x="149" y="165"/>
                  <a:pt x="149" y="165"/>
                  <a:pt x="148" y="165"/>
                </a:cubicBezTo>
                <a:cubicBezTo>
                  <a:pt x="147" y="165"/>
                  <a:pt x="146" y="165"/>
                  <a:pt x="145" y="165"/>
                </a:cubicBezTo>
                <a:cubicBezTo>
                  <a:pt x="144" y="165"/>
                  <a:pt x="144" y="165"/>
                  <a:pt x="143" y="165"/>
                </a:cubicBezTo>
                <a:cubicBezTo>
                  <a:pt x="142" y="165"/>
                  <a:pt x="141" y="165"/>
                  <a:pt x="141" y="165"/>
                </a:cubicBezTo>
                <a:cubicBezTo>
                  <a:pt x="140" y="165"/>
                  <a:pt x="140" y="165"/>
                  <a:pt x="139" y="165"/>
                </a:cubicBezTo>
                <a:cubicBezTo>
                  <a:pt x="135" y="165"/>
                  <a:pt x="131" y="165"/>
                  <a:pt x="128" y="165"/>
                </a:cubicBezTo>
                <a:cubicBezTo>
                  <a:pt x="127" y="165"/>
                  <a:pt x="127" y="165"/>
                  <a:pt x="127" y="165"/>
                </a:cubicBezTo>
                <a:cubicBezTo>
                  <a:pt x="127" y="165"/>
                  <a:pt x="127" y="165"/>
                  <a:pt x="127" y="165"/>
                </a:cubicBezTo>
                <a:cubicBezTo>
                  <a:pt x="125" y="165"/>
                  <a:pt x="123" y="165"/>
                  <a:pt x="122" y="164"/>
                </a:cubicBezTo>
                <a:cubicBezTo>
                  <a:pt x="120" y="164"/>
                  <a:pt x="118" y="164"/>
                  <a:pt x="117" y="164"/>
                </a:cubicBezTo>
                <a:cubicBezTo>
                  <a:pt x="113" y="163"/>
                  <a:pt x="110" y="163"/>
                  <a:pt x="106" y="162"/>
                </a:cubicBezTo>
                <a:cubicBezTo>
                  <a:pt x="106" y="162"/>
                  <a:pt x="106" y="162"/>
                  <a:pt x="106" y="162"/>
                </a:cubicBezTo>
                <a:cubicBezTo>
                  <a:pt x="106" y="162"/>
                  <a:pt x="106" y="162"/>
                  <a:pt x="106" y="162"/>
                </a:cubicBezTo>
                <a:cubicBezTo>
                  <a:pt x="103" y="161"/>
                  <a:pt x="99" y="161"/>
                  <a:pt x="96" y="160"/>
                </a:cubicBezTo>
                <a:cubicBezTo>
                  <a:pt x="95" y="160"/>
                  <a:pt x="95" y="160"/>
                  <a:pt x="94" y="159"/>
                </a:cubicBezTo>
                <a:cubicBezTo>
                  <a:pt x="94" y="159"/>
                  <a:pt x="93" y="159"/>
                  <a:pt x="93" y="159"/>
                </a:cubicBezTo>
                <a:cubicBezTo>
                  <a:pt x="92" y="159"/>
                  <a:pt x="92" y="159"/>
                  <a:pt x="91" y="159"/>
                </a:cubicBezTo>
                <a:cubicBezTo>
                  <a:pt x="91" y="158"/>
                  <a:pt x="90" y="158"/>
                  <a:pt x="90" y="158"/>
                </a:cubicBezTo>
                <a:cubicBezTo>
                  <a:pt x="89" y="158"/>
                  <a:pt x="89" y="158"/>
                  <a:pt x="89" y="158"/>
                </a:cubicBezTo>
                <a:cubicBezTo>
                  <a:pt x="88" y="158"/>
                  <a:pt x="88" y="158"/>
                  <a:pt x="88" y="158"/>
                </a:cubicBezTo>
                <a:cubicBezTo>
                  <a:pt x="87" y="157"/>
                  <a:pt x="87" y="157"/>
                  <a:pt x="87" y="157"/>
                </a:cubicBezTo>
                <a:cubicBezTo>
                  <a:pt x="87" y="157"/>
                  <a:pt x="87" y="157"/>
                  <a:pt x="87" y="157"/>
                </a:cubicBezTo>
                <a:cubicBezTo>
                  <a:pt x="86" y="157"/>
                  <a:pt x="86" y="157"/>
                  <a:pt x="85" y="157"/>
                </a:cubicBezTo>
                <a:cubicBezTo>
                  <a:pt x="85" y="157"/>
                  <a:pt x="84" y="156"/>
                  <a:pt x="84" y="156"/>
                </a:cubicBezTo>
                <a:cubicBezTo>
                  <a:pt x="83" y="156"/>
                  <a:pt x="83" y="156"/>
                  <a:pt x="82" y="156"/>
                </a:cubicBezTo>
                <a:cubicBezTo>
                  <a:pt x="82" y="156"/>
                  <a:pt x="81" y="155"/>
                  <a:pt x="81" y="155"/>
                </a:cubicBezTo>
                <a:cubicBezTo>
                  <a:pt x="78" y="154"/>
                  <a:pt x="75" y="153"/>
                  <a:pt x="72" y="152"/>
                </a:cubicBezTo>
                <a:cubicBezTo>
                  <a:pt x="69" y="150"/>
                  <a:pt x="66" y="149"/>
                  <a:pt x="63" y="147"/>
                </a:cubicBezTo>
                <a:cubicBezTo>
                  <a:pt x="60" y="146"/>
                  <a:pt x="58" y="145"/>
                  <a:pt x="55" y="143"/>
                </a:cubicBezTo>
                <a:cubicBezTo>
                  <a:pt x="53" y="142"/>
                  <a:pt x="50" y="140"/>
                  <a:pt x="48" y="138"/>
                </a:cubicBezTo>
                <a:cubicBezTo>
                  <a:pt x="47" y="138"/>
                  <a:pt x="47" y="138"/>
                  <a:pt x="46" y="137"/>
                </a:cubicBezTo>
                <a:cubicBezTo>
                  <a:pt x="46" y="137"/>
                  <a:pt x="45" y="137"/>
                  <a:pt x="45" y="136"/>
                </a:cubicBezTo>
                <a:cubicBezTo>
                  <a:pt x="44" y="136"/>
                  <a:pt x="44" y="136"/>
                  <a:pt x="43" y="135"/>
                </a:cubicBezTo>
                <a:cubicBezTo>
                  <a:pt x="43" y="135"/>
                  <a:pt x="42" y="135"/>
                  <a:pt x="42" y="134"/>
                </a:cubicBezTo>
                <a:cubicBezTo>
                  <a:pt x="41" y="134"/>
                  <a:pt x="41" y="133"/>
                  <a:pt x="40" y="133"/>
                </a:cubicBezTo>
                <a:cubicBezTo>
                  <a:pt x="39" y="132"/>
                  <a:pt x="39" y="132"/>
                  <a:pt x="38" y="131"/>
                </a:cubicBezTo>
                <a:cubicBezTo>
                  <a:pt x="38" y="131"/>
                  <a:pt x="37" y="130"/>
                  <a:pt x="37" y="130"/>
                </a:cubicBezTo>
                <a:cubicBezTo>
                  <a:pt x="36" y="130"/>
                  <a:pt x="36" y="129"/>
                  <a:pt x="35" y="129"/>
                </a:cubicBezTo>
                <a:cubicBezTo>
                  <a:pt x="34" y="128"/>
                  <a:pt x="34" y="128"/>
                  <a:pt x="34" y="128"/>
                </a:cubicBezTo>
                <a:cubicBezTo>
                  <a:pt x="33" y="127"/>
                  <a:pt x="33" y="127"/>
                  <a:pt x="33" y="127"/>
                </a:cubicBezTo>
                <a:cubicBezTo>
                  <a:pt x="32" y="126"/>
                  <a:pt x="32" y="126"/>
                  <a:pt x="32" y="126"/>
                </a:cubicBezTo>
                <a:cubicBezTo>
                  <a:pt x="31" y="125"/>
                  <a:pt x="31" y="125"/>
                  <a:pt x="31" y="125"/>
                </a:cubicBezTo>
                <a:cubicBezTo>
                  <a:pt x="31" y="124"/>
                  <a:pt x="30" y="124"/>
                  <a:pt x="30" y="123"/>
                </a:cubicBezTo>
                <a:cubicBezTo>
                  <a:pt x="29" y="123"/>
                  <a:pt x="29" y="123"/>
                  <a:pt x="28" y="122"/>
                </a:cubicBezTo>
                <a:cubicBezTo>
                  <a:pt x="28" y="121"/>
                  <a:pt x="28" y="121"/>
                  <a:pt x="28" y="121"/>
                </a:cubicBezTo>
                <a:cubicBezTo>
                  <a:pt x="27" y="121"/>
                  <a:pt x="27" y="121"/>
                  <a:pt x="27" y="121"/>
                </a:cubicBezTo>
                <a:cubicBezTo>
                  <a:pt x="26" y="120"/>
                  <a:pt x="26" y="119"/>
                  <a:pt x="25" y="119"/>
                </a:cubicBezTo>
                <a:cubicBezTo>
                  <a:pt x="25" y="118"/>
                  <a:pt x="25" y="118"/>
                  <a:pt x="24" y="118"/>
                </a:cubicBezTo>
                <a:cubicBezTo>
                  <a:pt x="24" y="117"/>
                  <a:pt x="24" y="117"/>
                  <a:pt x="24" y="117"/>
                </a:cubicBezTo>
                <a:cubicBezTo>
                  <a:pt x="23" y="116"/>
                  <a:pt x="23" y="116"/>
                  <a:pt x="23" y="116"/>
                </a:cubicBezTo>
                <a:cubicBezTo>
                  <a:pt x="22" y="115"/>
                  <a:pt x="22" y="115"/>
                  <a:pt x="21" y="114"/>
                </a:cubicBezTo>
                <a:cubicBezTo>
                  <a:pt x="21" y="114"/>
                  <a:pt x="21" y="113"/>
                  <a:pt x="20" y="113"/>
                </a:cubicBezTo>
                <a:cubicBezTo>
                  <a:pt x="20" y="112"/>
                  <a:pt x="20" y="112"/>
                  <a:pt x="20" y="112"/>
                </a:cubicBezTo>
                <a:cubicBezTo>
                  <a:pt x="19" y="111"/>
                  <a:pt x="19" y="111"/>
                  <a:pt x="19" y="111"/>
                </a:cubicBezTo>
                <a:cubicBezTo>
                  <a:pt x="19" y="110"/>
                  <a:pt x="18" y="110"/>
                  <a:pt x="18" y="109"/>
                </a:cubicBezTo>
                <a:cubicBezTo>
                  <a:pt x="17" y="109"/>
                  <a:pt x="17" y="108"/>
                  <a:pt x="17" y="108"/>
                </a:cubicBezTo>
                <a:cubicBezTo>
                  <a:pt x="17" y="107"/>
                  <a:pt x="16" y="107"/>
                  <a:pt x="16" y="107"/>
                </a:cubicBezTo>
                <a:cubicBezTo>
                  <a:pt x="16" y="106"/>
                  <a:pt x="16" y="106"/>
                  <a:pt x="16" y="106"/>
                </a:cubicBezTo>
                <a:cubicBezTo>
                  <a:pt x="15" y="105"/>
                  <a:pt x="15" y="104"/>
                  <a:pt x="14" y="104"/>
                </a:cubicBezTo>
                <a:cubicBezTo>
                  <a:pt x="14" y="103"/>
                  <a:pt x="13" y="102"/>
                  <a:pt x="13" y="102"/>
                </a:cubicBezTo>
                <a:cubicBezTo>
                  <a:pt x="13" y="101"/>
                  <a:pt x="12" y="101"/>
                  <a:pt x="12" y="100"/>
                </a:cubicBezTo>
                <a:cubicBezTo>
                  <a:pt x="12" y="100"/>
                  <a:pt x="12" y="100"/>
                  <a:pt x="11" y="99"/>
                </a:cubicBezTo>
                <a:cubicBezTo>
                  <a:pt x="11" y="97"/>
                  <a:pt x="10" y="96"/>
                  <a:pt x="9" y="94"/>
                </a:cubicBezTo>
                <a:cubicBezTo>
                  <a:pt x="9" y="94"/>
                  <a:pt x="8" y="93"/>
                  <a:pt x="8" y="92"/>
                </a:cubicBezTo>
                <a:cubicBezTo>
                  <a:pt x="8" y="91"/>
                  <a:pt x="7" y="90"/>
                  <a:pt x="7" y="89"/>
                </a:cubicBezTo>
                <a:cubicBezTo>
                  <a:pt x="7" y="89"/>
                  <a:pt x="7" y="89"/>
                  <a:pt x="7" y="89"/>
                </a:cubicBezTo>
                <a:cubicBezTo>
                  <a:pt x="6" y="88"/>
                  <a:pt x="6" y="88"/>
                  <a:pt x="6" y="87"/>
                </a:cubicBezTo>
                <a:cubicBezTo>
                  <a:pt x="6" y="86"/>
                  <a:pt x="5" y="85"/>
                  <a:pt x="5" y="84"/>
                </a:cubicBezTo>
                <a:cubicBezTo>
                  <a:pt x="5" y="83"/>
                  <a:pt x="4" y="82"/>
                  <a:pt x="4" y="82"/>
                </a:cubicBezTo>
                <a:cubicBezTo>
                  <a:pt x="4" y="81"/>
                  <a:pt x="4" y="80"/>
                  <a:pt x="4" y="79"/>
                </a:cubicBezTo>
                <a:cubicBezTo>
                  <a:pt x="3" y="79"/>
                  <a:pt x="3" y="79"/>
                  <a:pt x="3" y="79"/>
                </a:cubicBezTo>
                <a:cubicBezTo>
                  <a:pt x="3" y="78"/>
                  <a:pt x="3" y="77"/>
                  <a:pt x="3" y="76"/>
                </a:cubicBezTo>
                <a:cubicBezTo>
                  <a:pt x="3" y="75"/>
                  <a:pt x="2" y="74"/>
                  <a:pt x="2" y="73"/>
                </a:cubicBezTo>
                <a:cubicBezTo>
                  <a:pt x="2" y="73"/>
                  <a:pt x="2" y="72"/>
                  <a:pt x="2" y="71"/>
                </a:cubicBezTo>
                <a:cubicBezTo>
                  <a:pt x="2" y="71"/>
                  <a:pt x="1" y="70"/>
                  <a:pt x="1" y="70"/>
                </a:cubicBezTo>
                <a:cubicBezTo>
                  <a:pt x="1" y="69"/>
                  <a:pt x="1" y="69"/>
                  <a:pt x="1" y="68"/>
                </a:cubicBezTo>
                <a:cubicBezTo>
                  <a:pt x="1" y="68"/>
                  <a:pt x="1" y="67"/>
                  <a:pt x="1" y="66"/>
                </a:cubicBezTo>
                <a:cubicBezTo>
                  <a:pt x="1" y="65"/>
                  <a:pt x="1" y="64"/>
                  <a:pt x="1" y="63"/>
                </a:cubicBezTo>
                <a:cubicBezTo>
                  <a:pt x="1" y="62"/>
                  <a:pt x="1" y="62"/>
                  <a:pt x="1" y="61"/>
                </a:cubicBezTo>
                <a:cubicBezTo>
                  <a:pt x="1" y="60"/>
                  <a:pt x="1" y="60"/>
                  <a:pt x="0" y="60"/>
                </a:cubicBezTo>
                <a:cubicBezTo>
                  <a:pt x="1" y="81"/>
                  <a:pt x="2" y="103"/>
                  <a:pt x="3" y="125"/>
                </a:cubicBezTo>
                <a:cubicBezTo>
                  <a:pt x="3" y="128"/>
                  <a:pt x="3" y="132"/>
                  <a:pt x="4" y="135"/>
                </a:cubicBezTo>
                <a:cubicBezTo>
                  <a:pt x="4" y="138"/>
                  <a:pt x="5" y="142"/>
                  <a:pt x="6" y="145"/>
                </a:cubicBezTo>
                <a:cubicBezTo>
                  <a:pt x="6" y="148"/>
                  <a:pt x="8" y="151"/>
                  <a:pt x="9" y="155"/>
                </a:cubicBezTo>
                <a:cubicBezTo>
                  <a:pt x="10" y="158"/>
                  <a:pt x="12" y="161"/>
                  <a:pt x="13" y="164"/>
                </a:cubicBezTo>
                <a:cubicBezTo>
                  <a:pt x="14" y="165"/>
                  <a:pt x="14" y="165"/>
                  <a:pt x="14" y="166"/>
                </a:cubicBezTo>
                <a:cubicBezTo>
                  <a:pt x="14" y="166"/>
                  <a:pt x="15" y="167"/>
                  <a:pt x="15" y="167"/>
                </a:cubicBezTo>
                <a:cubicBezTo>
                  <a:pt x="15" y="168"/>
                  <a:pt x="16" y="168"/>
                  <a:pt x="16" y="169"/>
                </a:cubicBezTo>
                <a:cubicBezTo>
                  <a:pt x="17" y="170"/>
                  <a:pt x="17" y="170"/>
                  <a:pt x="18" y="171"/>
                </a:cubicBezTo>
                <a:cubicBezTo>
                  <a:pt x="18" y="172"/>
                  <a:pt x="18" y="172"/>
                  <a:pt x="18" y="172"/>
                </a:cubicBezTo>
                <a:cubicBezTo>
                  <a:pt x="18" y="172"/>
                  <a:pt x="18" y="173"/>
                  <a:pt x="19" y="173"/>
                </a:cubicBezTo>
                <a:cubicBezTo>
                  <a:pt x="19" y="173"/>
                  <a:pt x="19" y="174"/>
                  <a:pt x="20" y="174"/>
                </a:cubicBezTo>
                <a:cubicBezTo>
                  <a:pt x="20" y="175"/>
                  <a:pt x="21" y="176"/>
                  <a:pt x="21" y="176"/>
                </a:cubicBezTo>
                <a:cubicBezTo>
                  <a:pt x="22" y="177"/>
                  <a:pt x="22" y="177"/>
                  <a:pt x="22" y="177"/>
                </a:cubicBezTo>
                <a:cubicBezTo>
                  <a:pt x="22" y="178"/>
                  <a:pt x="22" y="178"/>
                  <a:pt x="22" y="178"/>
                </a:cubicBezTo>
                <a:cubicBezTo>
                  <a:pt x="23" y="178"/>
                  <a:pt x="23" y="179"/>
                  <a:pt x="23" y="179"/>
                </a:cubicBezTo>
                <a:cubicBezTo>
                  <a:pt x="24" y="180"/>
                  <a:pt x="24" y="181"/>
                  <a:pt x="25" y="181"/>
                </a:cubicBezTo>
                <a:cubicBezTo>
                  <a:pt x="25" y="182"/>
                  <a:pt x="25" y="182"/>
                  <a:pt x="25" y="182"/>
                </a:cubicBezTo>
                <a:cubicBezTo>
                  <a:pt x="26" y="183"/>
                  <a:pt x="26" y="183"/>
                  <a:pt x="26" y="183"/>
                </a:cubicBezTo>
                <a:cubicBezTo>
                  <a:pt x="26" y="183"/>
                  <a:pt x="27" y="184"/>
                  <a:pt x="27" y="184"/>
                </a:cubicBezTo>
                <a:cubicBezTo>
                  <a:pt x="28" y="185"/>
                  <a:pt x="28" y="185"/>
                  <a:pt x="29" y="186"/>
                </a:cubicBezTo>
                <a:cubicBezTo>
                  <a:pt x="29" y="187"/>
                  <a:pt x="29" y="187"/>
                  <a:pt x="29" y="187"/>
                </a:cubicBezTo>
                <a:cubicBezTo>
                  <a:pt x="30" y="187"/>
                  <a:pt x="30" y="187"/>
                  <a:pt x="30" y="187"/>
                </a:cubicBezTo>
                <a:cubicBezTo>
                  <a:pt x="31" y="188"/>
                  <a:pt x="31" y="188"/>
                  <a:pt x="31" y="189"/>
                </a:cubicBezTo>
                <a:cubicBezTo>
                  <a:pt x="32" y="189"/>
                  <a:pt x="32" y="189"/>
                  <a:pt x="33" y="190"/>
                </a:cubicBezTo>
                <a:cubicBezTo>
                  <a:pt x="34" y="191"/>
                  <a:pt x="34" y="191"/>
                  <a:pt x="34" y="191"/>
                </a:cubicBezTo>
                <a:cubicBezTo>
                  <a:pt x="35" y="192"/>
                  <a:pt x="35" y="192"/>
                  <a:pt x="35" y="192"/>
                </a:cubicBezTo>
                <a:cubicBezTo>
                  <a:pt x="36" y="193"/>
                  <a:pt x="36" y="193"/>
                  <a:pt x="36" y="193"/>
                </a:cubicBezTo>
                <a:cubicBezTo>
                  <a:pt x="37" y="194"/>
                  <a:pt x="37" y="194"/>
                  <a:pt x="37" y="194"/>
                </a:cubicBezTo>
                <a:cubicBezTo>
                  <a:pt x="38" y="194"/>
                  <a:pt x="38" y="195"/>
                  <a:pt x="39" y="195"/>
                </a:cubicBezTo>
                <a:cubicBezTo>
                  <a:pt x="39" y="196"/>
                  <a:pt x="40" y="196"/>
                  <a:pt x="40" y="197"/>
                </a:cubicBezTo>
                <a:cubicBezTo>
                  <a:pt x="41" y="197"/>
                  <a:pt x="41" y="197"/>
                  <a:pt x="42" y="198"/>
                </a:cubicBezTo>
                <a:cubicBezTo>
                  <a:pt x="42" y="198"/>
                  <a:pt x="43" y="199"/>
                  <a:pt x="44" y="199"/>
                </a:cubicBezTo>
                <a:cubicBezTo>
                  <a:pt x="44" y="200"/>
                  <a:pt x="44" y="200"/>
                  <a:pt x="45" y="200"/>
                </a:cubicBezTo>
                <a:cubicBezTo>
                  <a:pt x="45" y="201"/>
                  <a:pt x="46" y="201"/>
                  <a:pt x="46" y="201"/>
                </a:cubicBezTo>
                <a:cubicBezTo>
                  <a:pt x="47" y="202"/>
                  <a:pt x="47" y="202"/>
                  <a:pt x="48" y="202"/>
                </a:cubicBezTo>
                <a:cubicBezTo>
                  <a:pt x="48" y="203"/>
                  <a:pt x="49" y="203"/>
                  <a:pt x="49" y="203"/>
                </a:cubicBezTo>
                <a:cubicBezTo>
                  <a:pt x="52" y="205"/>
                  <a:pt x="54" y="207"/>
                  <a:pt x="57" y="208"/>
                </a:cubicBezTo>
                <a:cubicBezTo>
                  <a:pt x="59" y="210"/>
                  <a:pt x="62" y="211"/>
                  <a:pt x="65" y="213"/>
                </a:cubicBezTo>
                <a:cubicBezTo>
                  <a:pt x="67" y="214"/>
                  <a:pt x="70" y="215"/>
                  <a:pt x="73" y="217"/>
                </a:cubicBezTo>
                <a:cubicBezTo>
                  <a:pt x="76" y="218"/>
                  <a:pt x="79" y="219"/>
                  <a:pt x="82" y="220"/>
                </a:cubicBezTo>
                <a:cubicBezTo>
                  <a:pt x="83" y="221"/>
                  <a:pt x="83" y="221"/>
                  <a:pt x="84" y="221"/>
                </a:cubicBezTo>
                <a:cubicBezTo>
                  <a:pt x="84" y="221"/>
                  <a:pt x="85" y="221"/>
                  <a:pt x="85" y="221"/>
                </a:cubicBezTo>
                <a:cubicBezTo>
                  <a:pt x="85" y="221"/>
                  <a:pt x="86" y="222"/>
                  <a:pt x="86" y="222"/>
                </a:cubicBezTo>
                <a:cubicBezTo>
                  <a:pt x="87" y="222"/>
                  <a:pt x="87" y="222"/>
                  <a:pt x="88" y="222"/>
                </a:cubicBezTo>
                <a:cubicBezTo>
                  <a:pt x="89" y="223"/>
                  <a:pt x="89" y="223"/>
                  <a:pt x="89" y="223"/>
                </a:cubicBezTo>
                <a:cubicBezTo>
                  <a:pt x="89" y="223"/>
                  <a:pt x="89" y="223"/>
                  <a:pt x="89" y="223"/>
                </a:cubicBezTo>
                <a:cubicBezTo>
                  <a:pt x="90" y="223"/>
                  <a:pt x="90" y="223"/>
                  <a:pt x="90" y="223"/>
                </a:cubicBezTo>
                <a:cubicBezTo>
                  <a:pt x="91" y="223"/>
                  <a:pt x="91" y="223"/>
                  <a:pt x="91" y="223"/>
                </a:cubicBezTo>
                <a:cubicBezTo>
                  <a:pt x="92" y="223"/>
                  <a:pt x="92" y="224"/>
                  <a:pt x="92" y="224"/>
                </a:cubicBezTo>
                <a:cubicBezTo>
                  <a:pt x="93" y="224"/>
                  <a:pt x="93" y="224"/>
                  <a:pt x="94" y="224"/>
                </a:cubicBezTo>
                <a:cubicBezTo>
                  <a:pt x="94" y="224"/>
                  <a:pt x="95" y="224"/>
                  <a:pt x="95" y="224"/>
                </a:cubicBezTo>
                <a:cubicBezTo>
                  <a:pt x="96" y="225"/>
                  <a:pt x="97" y="225"/>
                  <a:pt x="97" y="225"/>
                </a:cubicBezTo>
                <a:cubicBezTo>
                  <a:pt x="98" y="225"/>
                  <a:pt x="99" y="225"/>
                  <a:pt x="100" y="225"/>
                </a:cubicBezTo>
                <a:cubicBezTo>
                  <a:pt x="100" y="226"/>
                  <a:pt x="101" y="226"/>
                  <a:pt x="102" y="226"/>
                </a:cubicBezTo>
                <a:cubicBezTo>
                  <a:pt x="103" y="226"/>
                  <a:pt x="104" y="226"/>
                  <a:pt x="104" y="227"/>
                </a:cubicBezTo>
                <a:cubicBezTo>
                  <a:pt x="105" y="227"/>
                  <a:pt x="106" y="227"/>
                  <a:pt x="107" y="227"/>
                </a:cubicBezTo>
                <a:cubicBezTo>
                  <a:pt x="107" y="227"/>
                  <a:pt x="107" y="227"/>
                  <a:pt x="107" y="227"/>
                </a:cubicBezTo>
                <a:cubicBezTo>
                  <a:pt x="107" y="227"/>
                  <a:pt x="107" y="227"/>
                  <a:pt x="107" y="227"/>
                </a:cubicBezTo>
                <a:cubicBezTo>
                  <a:pt x="108" y="227"/>
                  <a:pt x="108" y="227"/>
                  <a:pt x="108" y="227"/>
                </a:cubicBezTo>
                <a:cubicBezTo>
                  <a:pt x="110" y="228"/>
                  <a:pt x="112" y="228"/>
                  <a:pt x="114" y="228"/>
                </a:cubicBezTo>
                <a:cubicBezTo>
                  <a:pt x="115" y="228"/>
                  <a:pt x="116" y="229"/>
                  <a:pt x="116" y="229"/>
                </a:cubicBezTo>
                <a:cubicBezTo>
                  <a:pt x="117" y="229"/>
                  <a:pt x="117" y="229"/>
                  <a:pt x="118" y="229"/>
                </a:cubicBezTo>
                <a:cubicBezTo>
                  <a:pt x="118" y="229"/>
                  <a:pt x="119" y="229"/>
                  <a:pt x="119" y="229"/>
                </a:cubicBezTo>
                <a:cubicBezTo>
                  <a:pt x="120" y="229"/>
                  <a:pt x="121" y="229"/>
                  <a:pt x="121" y="229"/>
                </a:cubicBezTo>
                <a:cubicBezTo>
                  <a:pt x="123" y="230"/>
                  <a:pt x="125" y="230"/>
                  <a:pt x="127" y="230"/>
                </a:cubicBezTo>
                <a:cubicBezTo>
                  <a:pt x="128" y="230"/>
                  <a:pt x="128" y="230"/>
                  <a:pt x="128" y="230"/>
                </a:cubicBezTo>
                <a:cubicBezTo>
                  <a:pt x="129" y="230"/>
                  <a:pt x="129" y="230"/>
                  <a:pt x="129" y="230"/>
                </a:cubicBezTo>
                <a:cubicBezTo>
                  <a:pt x="129" y="230"/>
                  <a:pt x="129" y="230"/>
                  <a:pt x="129" y="230"/>
                </a:cubicBezTo>
                <a:cubicBezTo>
                  <a:pt x="132" y="230"/>
                  <a:pt x="134" y="230"/>
                  <a:pt x="137" y="230"/>
                </a:cubicBezTo>
                <a:cubicBezTo>
                  <a:pt x="138" y="230"/>
                  <a:pt x="138" y="230"/>
                  <a:pt x="138" y="230"/>
                </a:cubicBezTo>
                <a:cubicBezTo>
                  <a:pt x="138" y="230"/>
                  <a:pt x="138" y="230"/>
                  <a:pt x="138" y="230"/>
                </a:cubicBezTo>
                <a:cubicBezTo>
                  <a:pt x="139" y="230"/>
                  <a:pt x="139" y="230"/>
                  <a:pt x="139" y="230"/>
                </a:cubicBezTo>
                <a:cubicBezTo>
                  <a:pt x="140" y="230"/>
                  <a:pt x="140" y="230"/>
                  <a:pt x="140" y="230"/>
                </a:cubicBezTo>
                <a:cubicBezTo>
                  <a:pt x="140" y="230"/>
                  <a:pt x="141" y="230"/>
                  <a:pt x="141" y="230"/>
                </a:cubicBezTo>
                <a:cubicBezTo>
                  <a:pt x="142" y="230"/>
                  <a:pt x="143" y="230"/>
                  <a:pt x="143" y="230"/>
                </a:cubicBezTo>
                <a:cubicBezTo>
                  <a:pt x="144" y="230"/>
                  <a:pt x="145" y="230"/>
                  <a:pt x="146" y="230"/>
                </a:cubicBezTo>
                <a:cubicBezTo>
                  <a:pt x="147" y="230"/>
                  <a:pt x="148" y="230"/>
                  <a:pt x="149" y="230"/>
                </a:cubicBezTo>
                <a:cubicBezTo>
                  <a:pt x="149" y="230"/>
                  <a:pt x="150" y="230"/>
                  <a:pt x="151" y="230"/>
                </a:cubicBezTo>
                <a:cubicBezTo>
                  <a:pt x="151" y="230"/>
                  <a:pt x="152" y="230"/>
                  <a:pt x="152" y="230"/>
                </a:cubicBezTo>
                <a:cubicBezTo>
                  <a:pt x="153" y="230"/>
                  <a:pt x="154" y="230"/>
                  <a:pt x="155" y="230"/>
                </a:cubicBezTo>
                <a:cubicBezTo>
                  <a:pt x="155" y="230"/>
                  <a:pt x="156" y="230"/>
                  <a:pt x="157" y="230"/>
                </a:cubicBezTo>
                <a:cubicBezTo>
                  <a:pt x="157" y="230"/>
                  <a:pt x="158" y="229"/>
                  <a:pt x="158" y="229"/>
                </a:cubicBezTo>
                <a:cubicBezTo>
                  <a:pt x="159" y="229"/>
                  <a:pt x="159" y="229"/>
                  <a:pt x="159" y="229"/>
                </a:cubicBezTo>
                <a:cubicBezTo>
                  <a:pt x="159" y="229"/>
                  <a:pt x="159" y="229"/>
                  <a:pt x="159" y="229"/>
                </a:cubicBezTo>
                <a:cubicBezTo>
                  <a:pt x="159" y="229"/>
                  <a:pt x="159" y="229"/>
                  <a:pt x="159" y="229"/>
                </a:cubicBezTo>
                <a:cubicBezTo>
                  <a:pt x="159" y="229"/>
                  <a:pt x="159" y="229"/>
                  <a:pt x="159" y="229"/>
                </a:cubicBezTo>
                <a:cubicBezTo>
                  <a:pt x="160" y="229"/>
                  <a:pt x="160" y="229"/>
                  <a:pt x="161" y="229"/>
                </a:cubicBezTo>
                <a:cubicBezTo>
                  <a:pt x="161" y="229"/>
                  <a:pt x="161" y="229"/>
                  <a:pt x="161" y="229"/>
                </a:cubicBezTo>
                <a:cubicBezTo>
                  <a:pt x="161" y="229"/>
                  <a:pt x="161" y="229"/>
                  <a:pt x="161" y="229"/>
                </a:cubicBezTo>
                <a:cubicBezTo>
                  <a:pt x="161" y="229"/>
                  <a:pt x="161" y="229"/>
                  <a:pt x="161" y="229"/>
                </a:cubicBezTo>
                <a:cubicBezTo>
                  <a:pt x="161" y="229"/>
                  <a:pt x="162" y="229"/>
                  <a:pt x="162" y="229"/>
                </a:cubicBezTo>
                <a:cubicBezTo>
                  <a:pt x="163" y="229"/>
                  <a:pt x="163" y="229"/>
                  <a:pt x="163" y="229"/>
                </a:cubicBezTo>
                <a:cubicBezTo>
                  <a:pt x="164" y="229"/>
                  <a:pt x="164" y="229"/>
                  <a:pt x="164" y="229"/>
                </a:cubicBezTo>
                <a:cubicBezTo>
                  <a:pt x="165" y="229"/>
                  <a:pt x="165" y="229"/>
                  <a:pt x="165" y="229"/>
                </a:cubicBezTo>
                <a:cubicBezTo>
                  <a:pt x="165" y="229"/>
                  <a:pt x="166" y="229"/>
                  <a:pt x="166" y="228"/>
                </a:cubicBezTo>
                <a:cubicBezTo>
                  <a:pt x="167" y="228"/>
                  <a:pt x="167" y="228"/>
                  <a:pt x="167" y="228"/>
                </a:cubicBezTo>
                <a:cubicBezTo>
                  <a:pt x="168" y="228"/>
                  <a:pt x="168" y="228"/>
                  <a:pt x="168" y="228"/>
                </a:cubicBezTo>
                <a:cubicBezTo>
                  <a:pt x="169" y="228"/>
                  <a:pt x="169" y="228"/>
                  <a:pt x="169" y="228"/>
                </a:cubicBezTo>
                <a:cubicBezTo>
                  <a:pt x="169" y="228"/>
                  <a:pt x="169" y="228"/>
                  <a:pt x="169" y="228"/>
                </a:cubicBezTo>
                <a:cubicBezTo>
                  <a:pt x="170" y="228"/>
                  <a:pt x="170" y="228"/>
                  <a:pt x="170" y="228"/>
                </a:cubicBezTo>
                <a:cubicBezTo>
                  <a:pt x="171" y="228"/>
                  <a:pt x="171" y="228"/>
                  <a:pt x="171" y="228"/>
                </a:cubicBezTo>
                <a:cubicBezTo>
                  <a:pt x="172" y="227"/>
                  <a:pt x="172" y="227"/>
                  <a:pt x="172" y="227"/>
                </a:cubicBezTo>
                <a:cubicBezTo>
                  <a:pt x="173" y="227"/>
                  <a:pt x="173" y="227"/>
                  <a:pt x="173" y="227"/>
                </a:cubicBezTo>
                <a:cubicBezTo>
                  <a:pt x="174" y="227"/>
                  <a:pt x="174" y="227"/>
                  <a:pt x="174" y="227"/>
                </a:cubicBezTo>
                <a:cubicBezTo>
                  <a:pt x="175" y="227"/>
                  <a:pt x="175" y="227"/>
                  <a:pt x="175" y="227"/>
                </a:cubicBezTo>
                <a:cubicBezTo>
                  <a:pt x="175" y="227"/>
                  <a:pt x="175" y="227"/>
                  <a:pt x="175" y="227"/>
                </a:cubicBezTo>
                <a:cubicBezTo>
                  <a:pt x="176" y="227"/>
                  <a:pt x="176" y="227"/>
                  <a:pt x="176" y="227"/>
                </a:cubicBezTo>
                <a:cubicBezTo>
                  <a:pt x="177" y="227"/>
                  <a:pt x="177" y="226"/>
                  <a:pt x="177" y="226"/>
                </a:cubicBezTo>
                <a:cubicBezTo>
                  <a:pt x="178" y="226"/>
                  <a:pt x="178" y="226"/>
                  <a:pt x="179" y="226"/>
                </a:cubicBezTo>
                <a:cubicBezTo>
                  <a:pt x="179" y="226"/>
                  <a:pt x="180" y="226"/>
                  <a:pt x="180" y="226"/>
                </a:cubicBezTo>
                <a:cubicBezTo>
                  <a:pt x="181" y="225"/>
                  <a:pt x="182" y="225"/>
                  <a:pt x="183" y="225"/>
                </a:cubicBezTo>
                <a:cubicBezTo>
                  <a:pt x="183" y="225"/>
                  <a:pt x="184" y="225"/>
                  <a:pt x="184" y="225"/>
                </a:cubicBezTo>
                <a:cubicBezTo>
                  <a:pt x="185" y="225"/>
                  <a:pt x="185" y="225"/>
                  <a:pt x="186" y="224"/>
                </a:cubicBezTo>
                <a:cubicBezTo>
                  <a:pt x="186" y="224"/>
                  <a:pt x="187" y="224"/>
                  <a:pt x="187" y="224"/>
                </a:cubicBezTo>
                <a:cubicBezTo>
                  <a:pt x="188" y="224"/>
                  <a:pt x="189" y="223"/>
                  <a:pt x="190" y="223"/>
                </a:cubicBezTo>
                <a:cubicBezTo>
                  <a:pt x="190" y="223"/>
                  <a:pt x="191" y="223"/>
                  <a:pt x="192" y="223"/>
                </a:cubicBezTo>
                <a:cubicBezTo>
                  <a:pt x="192" y="222"/>
                  <a:pt x="193" y="222"/>
                  <a:pt x="193" y="222"/>
                </a:cubicBezTo>
                <a:cubicBezTo>
                  <a:pt x="194" y="222"/>
                  <a:pt x="194" y="222"/>
                  <a:pt x="195" y="222"/>
                </a:cubicBezTo>
                <a:cubicBezTo>
                  <a:pt x="196" y="221"/>
                  <a:pt x="196" y="221"/>
                  <a:pt x="197" y="221"/>
                </a:cubicBezTo>
                <a:cubicBezTo>
                  <a:pt x="199" y="220"/>
                  <a:pt x="201" y="219"/>
                  <a:pt x="203" y="218"/>
                </a:cubicBezTo>
                <a:cubicBezTo>
                  <a:pt x="203" y="218"/>
                  <a:pt x="203" y="218"/>
                  <a:pt x="203" y="218"/>
                </a:cubicBezTo>
                <a:cubicBezTo>
                  <a:pt x="204" y="218"/>
                  <a:pt x="204" y="218"/>
                  <a:pt x="204" y="218"/>
                </a:cubicBezTo>
                <a:cubicBezTo>
                  <a:pt x="206" y="217"/>
                  <a:pt x="208" y="217"/>
                  <a:pt x="210" y="216"/>
                </a:cubicBezTo>
                <a:cubicBezTo>
                  <a:pt x="210" y="216"/>
                  <a:pt x="210" y="216"/>
                  <a:pt x="210" y="216"/>
                </a:cubicBezTo>
                <a:cubicBezTo>
                  <a:pt x="211" y="215"/>
                  <a:pt x="211" y="215"/>
                  <a:pt x="212" y="214"/>
                </a:cubicBezTo>
                <a:cubicBezTo>
                  <a:pt x="213" y="214"/>
                  <a:pt x="215" y="213"/>
                  <a:pt x="216" y="213"/>
                </a:cubicBezTo>
                <a:cubicBezTo>
                  <a:pt x="216" y="213"/>
                  <a:pt x="216" y="213"/>
                  <a:pt x="216" y="213"/>
                </a:cubicBezTo>
                <a:cubicBezTo>
                  <a:pt x="217" y="212"/>
                  <a:pt x="218" y="212"/>
                  <a:pt x="218" y="211"/>
                </a:cubicBezTo>
                <a:cubicBezTo>
                  <a:pt x="219" y="211"/>
                  <a:pt x="220" y="210"/>
                  <a:pt x="221" y="210"/>
                </a:cubicBezTo>
                <a:cubicBezTo>
                  <a:pt x="221" y="210"/>
                  <a:pt x="221" y="210"/>
                  <a:pt x="221" y="210"/>
                </a:cubicBezTo>
                <a:cubicBezTo>
                  <a:pt x="222" y="210"/>
                  <a:pt x="222" y="210"/>
                  <a:pt x="222" y="210"/>
                </a:cubicBezTo>
                <a:cubicBezTo>
                  <a:pt x="222" y="209"/>
                  <a:pt x="222" y="209"/>
                  <a:pt x="222" y="209"/>
                </a:cubicBezTo>
                <a:cubicBezTo>
                  <a:pt x="224" y="208"/>
                  <a:pt x="226" y="207"/>
                  <a:pt x="228" y="206"/>
                </a:cubicBezTo>
                <a:cubicBezTo>
                  <a:pt x="229" y="205"/>
                  <a:pt x="229" y="205"/>
                  <a:pt x="230" y="204"/>
                </a:cubicBezTo>
                <a:cubicBezTo>
                  <a:pt x="232" y="203"/>
                  <a:pt x="233" y="202"/>
                  <a:pt x="235" y="201"/>
                </a:cubicBezTo>
                <a:cubicBezTo>
                  <a:pt x="235" y="201"/>
                  <a:pt x="236" y="201"/>
                  <a:pt x="236" y="200"/>
                </a:cubicBezTo>
                <a:cubicBezTo>
                  <a:pt x="236" y="200"/>
                  <a:pt x="236" y="200"/>
                  <a:pt x="236" y="200"/>
                </a:cubicBezTo>
                <a:cubicBezTo>
                  <a:pt x="238" y="198"/>
                  <a:pt x="240" y="197"/>
                  <a:pt x="242" y="196"/>
                </a:cubicBezTo>
                <a:cubicBezTo>
                  <a:pt x="242" y="195"/>
                  <a:pt x="242" y="195"/>
                  <a:pt x="242" y="195"/>
                </a:cubicBezTo>
                <a:cubicBezTo>
                  <a:pt x="243" y="195"/>
                  <a:pt x="243" y="195"/>
                  <a:pt x="243" y="195"/>
                </a:cubicBezTo>
                <a:cubicBezTo>
                  <a:pt x="245" y="193"/>
                  <a:pt x="246" y="192"/>
                  <a:pt x="248" y="190"/>
                </a:cubicBezTo>
                <a:cubicBezTo>
                  <a:pt x="248" y="190"/>
                  <a:pt x="248" y="190"/>
                  <a:pt x="248" y="190"/>
                </a:cubicBezTo>
                <a:cubicBezTo>
                  <a:pt x="249" y="189"/>
                  <a:pt x="249" y="189"/>
                  <a:pt x="249" y="189"/>
                </a:cubicBezTo>
                <a:cubicBezTo>
                  <a:pt x="250" y="188"/>
                  <a:pt x="252" y="186"/>
                  <a:pt x="253" y="185"/>
                </a:cubicBezTo>
                <a:cubicBezTo>
                  <a:pt x="253" y="185"/>
                  <a:pt x="254" y="184"/>
                  <a:pt x="254" y="184"/>
                </a:cubicBezTo>
                <a:cubicBezTo>
                  <a:pt x="256" y="182"/>
                  <a:pt x="257" y="180"/>
                  <a:pt x="258" y="179"/>
                </a:cubicBezTo>
                <a:cubicBezTo>
                  <a:pt x="259" y="178"/>
                  <a:pt x="259" y="178"/>
                  <a:pt x="259" y="178"/>
                </a:cubicBezTo>
                <a:cubicBezTo>
                  <a:pt x="259" y="178"/>
                  <a:pt x="259" y="178"/>
                  <a:pt x="259" y="178"/>
                </a:cubicBezTo>
                <a:cubicBezTo>
                  <a:pt x="259" y="177"/>
                  <a:pt x="259" y="177"/>
                  <a:pt x="259" y="177"/>
                </a:cubicBezTo>
                <a:cubicBezTo>
                  <a:pt x="260" y="176"/>
                  <a:pt x="262" y="174"/>
                  <a:pt x="263" y="173"/>
                </a:cubicBezTo>
                <a:cubicBezTo>
                  <a:pt x="263" y="172"/>
                  <a:pt x="263" y="172"/>
                  <a:pt x="264" y="171"/>
                </a:cubicBezTo>
                <a:cubicBezTo>
                  <a:pt x="265" y="170"/>
                  <a:pt x="266" y="168"/>
                  <a:pt x="267" y="167"/>
                </a:cubicBezTo>
                <a:cubicBezTo>
                  <a:pt x="267" y="166"/>
                  <a:pt x="267" y="166"/>
                  <a:pt x="267" y="166"/>
                </a:cubicBezTo>
                <a:cubicBezTo>
                  <a:pt x="268" y="165"/>
                  <a:pt x="268" y="165"/>
                  <a:pt x="268" y="165"/>
                </a:cubicBezTo>
                <a:cubicBezTo>
                  <a:pt x="268" y="164"/>
                  <a:pt x="268" y="164"/>
                  <a:pt x="268" y="164"/>
                </a:cubicBezTo>
                <a:cubicBezTo>
                  <a:pt x="268" y="164"/>
                  <a:pt x="268" y="164"/>
                  <a:pt x="268" y="164"/>
                </a:cubicBezTo>
                <a:cubicBezTo>
                  <a:pt x="268" y="164"/>
                  <a:pt x="269" y="163"/>
                  <a:pt x="269" y="163"/>
                </a:cubicBezTo>
                <a:cubicBezTo>
                  <a:pt x="269" y="162"/>
                  <a:pt x="269" y="162"/>
                  <a:pt x="270" y="161"/>
                </a:cubicBezTo>
                <a:cubicBezTo>
                  <a:pt x="270" y="161"/>
                  <a:pt x="270" y="160"/>
                  <a:pt x="270" y="160"/>
                </a:cubicBezTo>
                <a:cubicBezTo>
                  <a:pt x="270" y="159"/>
                  <a:pt x="270" y="159"/>
                  <a:pt x="270" y="159"/>
                </a:cubicBezTo>
                <a:cubicBezTo>
                  <a:pt x="270" y="159"/>
                  <a:pt x="270" y="159"/>
                  <a:pt x="270" y="159"/>
                </a:cubicBezTo>
                <a:cubicBezTo>
                  <a:pt x="271" y="159"/>
                  <a:pt x="271" y="159"/>
                  <a:pt x="271" y="159"/>
                </a:cubicBezTo>
                <a:cubicBezTo>
                  <a:pt x="271" y="158"/>
                  <a:pt x="271" y="157"/>
                  <a:pt x="272" y="156"/>
                </a:cubicBezTo>
                <a:cubicBezTo>
                  <a:pt x="273" y="156"/>
                  <a:pt x="273" y="155"/>
                  <a:pt x="273" y="154"/>
                </a:cubicBezTo>
                <a:cubicBezTo>
                  <a:pt x="274" y="154"/>
                  <a:pt x="274" y="153"/>
                  <a:pt x="274" y="153"/>
                </a:cubicBezTo>
                <a:cubicBezTo>
                  <a:pt x="275" y="152"/>
                  <a:pt x="275" y="152"/>
                  <a:pt x="275" y="151"/>
                </a:cubicBezTo>
                <a:cubicBezTo>
                  <a:pt x="276" y="150"/>
                  <a:pt x="276" y="150"/>
                  <a:pt x="276" y="150"/>
                </a:cubicBezTo>
                <a:cubicBezTo>
                  <a:pt x="277" y="149"/>
                  <a:pt x="277" y="147"/>
                  <a:pt x="278" y="146"/>
                </a:cubicBezTo>
                <a:cubicBezTo>
                  <a:pt x="279" y="145"/>
                  <a:pt x="279" y="145"/>
                  <a:pt x="279" y="144"/>
                </a:cubicBezTo>
                <a:cubicBezTo>
                  <a:pt x="280" y="143"/>
                  <a:pt x="280" y="143"/>
                  <a:pt x="280" y="143"/>
                </a:cubicBezTo>
                <a:cubicBezTo>
                  <a:pt x="281" y="142"/>
                  <a:pt x="282" y="141"/>
                  <a:pt x="282" y="139"/>
                </a:cubicBezTo>
                <a:cubicBezTo>
                  <a:pt x="283" y="138"/>
                  <a:pt x="283" y="138"/>
                  <a:pt x="283" y="138"/>
                </a:cubicBezTo>
                <a:cubicBezTo>
                  <a:pt x="283" y="138"/>
                  <a:pt x="283" y="138"/>
                  <a:pt x="283" y="138"/>
                </a:cubicBezTo>
                <a:cubicBezTo>
                  <a:pt x="284" y="137"/>
                  <a:pt x="284" y="137"/>
                  <a:pt x="284" y="137"/>
                </a:cubicBezTo>
                <a:cubicBezTo>
                  <a:pt x="284" y="137"/>
                  <a:pt x="284" y="137"/>
                  <a:pt x="284" y="137"/>
                </a:cubicBezTo>
                <a:cubicBezTo>
                  <a:pt x="284" y="136"/>
                  <a:pt x="285" y="136"/>
                  <a:pt x="285" y="136"/>
                </a:cubicBezTo>
                <a:cubicBezTo>
                  <a:pt x="285" y="135"/>
                  <a:pt x="286" y="135"/>
                  <a:pt x="286" y="134"/>
                </a:cubicBezTo>
                <a:cubicBezTo>
                  <a:pt x="287" y="133"/>
                  <a:pt x="288" y="132"/>
                  <a:pt x="289" y="131"/>
                </a:cubicBezTo>
                <a:cubicBezTo>
                  <a:pt x="290" y="130"/>
                  <a:pt x="291" y="128"/>
                  <a:pt x="293" y="126"/>
                </a:cubicBezTo>
                <a:cubicBezTo>
                  <a:pt x="293" y="126"/>
                  <a:pt x="293" y="126"/>
                  <a:pt x="293" y="126"/>
                </a:cubicBezTo>
                <a:cubicBezTo>
                  <a:pt x="294" y="125"/>
                  <a:pt x="294" y="125"/>
                  <a:pt x="295" y="124"/>
                </a:cubicBezTo>
                <a:cubicBezTo>
                  <a:pt x="295" y="124"/>
                  <a:pt x="296" y="123"/>
                  <a:pt x="297" y="122"/>
                </a:cubicBezTo>
                <a:cubicBezTo>
                  <a:pt x="298" y="121"/>
                  <a:pt x="300" y="119"/>
                  <a:pt x="302" y="118"/>
                </a:cubicBezTo>
                <a:cubicBezTo>
                  <a:pt x="302" y="117"/>
                  <a:pt x="302" y="117"/>
                  <a:pt x="302" y="117"/>
                </a:cubicBezTo>
                <a:cubicBezTo>
                  <a:pt x="303" y="117"/>
                  <a:pt x="303" y="117"/>
                  <a:pt x="303" y="117"/>
                </a:cubicBezTo>
                <a:cubicBezTo>
                  <a:pt x="304" y="116"/>
                  <a:pt x="304" y="116"/>
                  <a:pt x="305" y="115"/>
                </a:cubicBezTo>
                <a:cubicBezTo>
                  <a:pt x="306" y="115"/>
                  <a:pt x="306" y="115"/>
                  <a:pt x="307" y="114"/>
                </a:cubicBezTo>
                <a:cubicBezTo>
                  <a:pt x="308" y="114"/>
                  <a:pt x="308" y="114"/>
                  <a:pt x="308" y="114"/>
                </a:cubicBezTo>
                <a:cubicBezTo>
                  <a:pt x="308" y="114"/>
                  <a:pt x="308" y="114"/>
                  <a:pt x="308" y="114"/>
                </a:cubicBezTo>
                <a:cubicBezTo>
                  <a:pt x="315" y="109"/>
                  <a:pt x="329" y="99"/>
                  <a:pt x="348" y="118"/>
                </a:cubicBezTo>
                <a:cubicBezTo>
                  <a:pt x="348" y="118"/>
                  <a:pt x="348" y="118"/>
                  <a:pt x="348" y="118"/>
                </a:cubicBezTo>
                <a:cubicBezTo>
                  <a:pt x="349" y="119"/>
                  <a:pt x="349" y="119"/>
                  <a:pt x="350" y="120"/>
                </a:cubicBezTo>
                <a:cubicBezTo>
                  <a:pt x="350" y="120"/>
                  <a:pt x="351" y="121"/>
                  <a:pt x="352" y="122"/>
                </a:cubicBezTo>
                <a:cubicBezTo>
                  <a:pt x="353" y="123"/>
                  <a:pt x="354" y="124"/>
                  <a:pt x="355" y="126"/>
                </a:cubicBezTo>
                <a:cubicBezTo>
                  <a:pt x="356" y="126"/>
                  <a:pt x="356" y="126"/>
                  <a:pt x="356" y="126"/>
                </a:cubicBezTo>
                <a:cubicBezTo>
                  <a:pt x="356" y="127"/>
                  <a:pt x="356" y="127"/>
                  <a:pt x="357" y="127"/>
                </a:cubicBezTo>
                <a:cubicBezTo>
                  <a:pt x="357" y="128"/>
                  <a:pt x="357" y="128"/>
                  <a:pt x="358" y="129"/>
                </a:cubicBezTo>
                <a:cubicBezTo>
                  <a:pt x="359" y="130"/>
                  <a:pt x="359" y="131"/>
                  <a:pt x="360" y="132"/>
                </a:cubicBezTo>
                <a:cubicBezTo>
                  <a:pt x="361" y="133"/>
                  <a:pt x="361" y="133"/>
                  <a:pt x="361" y="133"/>
                </a:cubicBezTo>
                <a:cubicBezTo>
                  <a:pt x="361" y="134"/>
                  <a:pt x="361" y="134"/>
                  <a:pt x="361" y="134"/>
                </a:cubicBezTo>
                <a:cubicBezTo>
                  <a:pt x="361" y="134"/>
                  <a:pt x="362" y="134"/>
                  <a:pt x="362" y="135"/>
                </a:cubicBezTo>
                <a:cubicBezTo>
                  <a:pt x="362" y="135"/>
                  <a:pt x="362" y="135"/>
                  <a:pt x="363" y="136"/>
                </a:cubicBezTo>
                <a:cubicBezTo>
                  <a:pt x="363" y="136"/>
                  <a:pt x="363" y="137"/>
                  <a:pt x="364" y="137"/>
                </a:cubicBezTo>
                <a:cubicBezTo>
                  <a:pt x="364" y="138"/>
                  <a:pt x="364" y="138"/>
                  <a:pt x="365" y="139"/>
                </a:cubicBezTo>
                <a:cubicBezTo>
                  <a:pt x="365" y="139"/>
                  <a:pt x="365" y="140"/>
                  <a:pt x="365" y="140"/>
                </a:cubicBezTo>
                <a:cubicBezTo>
                  <a:pt x="366" y="141"/>
                  <a:pt x="366" y="141"/>
                  <a:pt x="366" y="142"/>
                </a:cubicBezTo>
                <a:cubicBezTo>
                  <a:pt x="440" y="271"/>
                  <a:pt x="440" y="271"/>
                  <a:pt x="440" y="271"/>
                </a:cubicBezTo>
                <a:cubicBezTo>
                  <a:pt x="441" y="272"/>
                  <a:pt x="441" y="272"/>
                  <a:pt x="441" y="272"/>
                </a:cubicBezTo>
                <a:cubicBezTo>
                  <a:pt x="441" y="273"/>
                  <a:pt x="442" y="273"/>
                  <a:pt x="442" y="274"/>
                </a:cubicBezTo>
                <a:cubicBezTo>
                  <a:pt x="442" y="274"/>
                  <a:pt x="443" y="275"/>
                  <a:pt x="443" y="275"/>
                </a:cubicBezTo>
                <a:cubicBezTo>
                  <a:pt x="443" y="276"/>
                  <a:pt x="444" y="276"/>
                  <a:pt x="444" y="277"/>
                </a:cubicBezTo>
                <a:cubicBezTo>
                  <a:pt x="445" y="278"/>
                  <a:pt x="445" y="278"/>
                  <a:pt x="445" y="278"/>
                </a:cubicBezTo>
                <a:cubicBezTo>
                  <a:pt x="445" y="279"/>
                  <a:pt x="445" y="279"/>
                  <a:pt x="445" y="279"/>
                </a:cubicBezTo>
                <a:cubicBezTo>
                  <a:pt x="446" y="279"/>
                  <a:pt x="446" y="279"/>
                  <a:pt x="446" y="280"/>
                </a:cubicBezTo>
                <a:cubicBezTo>
                  <a:pt x="446" y="280"/>
                  <a:pt x="447" y="281"/>
                  <a:pt x="447" y="281"/>
                </a:cubicBezTo>
                <a:cubicBezTo>
                  <a:pt x="448" y="282"/>
                  <a:pt x="448" y="282"/>
                  <a:pt x="448" y="282"/>
                </a:cubicBezTo>
                <a:cubicBezTo>
                  <a:pt x="449" y="283"/>
                  <a:pt x="449" y="283"/>
                  <a:pt x="449" y="283"/>
                </a:cubicBezTo>
                <a:cubicBezTo>
                  <a:pt x="449" y="283"/>
                  <a:pt x="449" y="284"/>
                  <a:pt x="449" y="284"/>
                </a:cubicBezTo>
                <a:cubicBezTo>
                  <a:pt x="450" y="284"/>
                  <a:pt x="450" y="285"/>
                  <a:pt x="451" y="285"/>
                </a:cubicBezTo>
                <a:cubicBezTo>
                  <a:pt x="451" y="286"/>
                  <a:pt x="451" y="286"/>
                  <a:pt x="451" y="286"/>
                </a:cubicBezTo>
                <a:cubicBezTo>
                  <a:pt x="452" y="287"/>
                  <a:pt x="452" y="287"/>
                  <a:pt x="452" y="287"/>
                </a:cubicBezTo>
                <a:cubicBezTo>
                  <a:pt x="452" y="287"/>
                  <a:pt x="453" y="288"/>
                  <a:pt x="453" y="288"/>
                </a:cubicBezTo>
                <a:cubicBezTo>
                  <a:pt x="453" y="288"/>
                  <a:pt x="454" y="289"/>
                  <a:pt x="454" y="289"/>
                </a:cubicBezTo>
                <a:cubicBezTo>
                  <a:pt x="455" y="290"/>
                  <a:pt x="455" y="290"/>
                  <a:pt x="455" y="290"/>
                </a:cubicBezTo>
                <a:cubicBezTo>
                  <a:pt x="456" y="291"/>
                  <a:pt x="456" y="291"/>
                  <a:pt x="456" y="291"/>
                </a:cubicBezTo>
                <a:cubicBezTo>
                  <a:pt x="457" y="292"/>
                  <a:pt x="457" y="292"/>
                  <a:pt x="457" y="292"/>
                </a:cubicBezTo>
                <a:cubicBezTo>
                  <a:pt x="457" y="292"/>
                  <a:pt x="457" y="293"/>
                  <a:pt x="458" y="293"/>
                </a:cubicBezTo>
                <a:cubicBezTo>
                  <a:pt x="459" y="294"/>
                  <a:pt x="459" y="294"/>
                  <a:pt x="459" y="294"/>
                </a:cubicBezTo>
                <a:cubicBezTo>
                  <a:pt x="460" y="295"/>
                  <a:pt x="460" y="295"/>
                  <a:pt x="460" y="295"/>
                </a:cubicBezTo>
                <a:cubicBezTo>
                  <a:pt x="461" y="295"/>
                  <a:pt x="461" y="295"/>
                  <a:pt x="461" y="295"/>
                </a:cubicBezTo>
                <a:cubicBezTo>
                  <a:pt x="461" y="296"/>
                  <a:pt x="461" y="296"/>
                  <a:pt x="462" y="296"/>
                </a:cubicBezTo>
                <a:cubicBezTo>
                  <a:pt x="463" y="298"/>
                  <a:pt x="465" y="299"/>
                  <a:pt x="467" y="301"/>
                </a:cubicBezTo>
                <a:cubicBezTo>
                  <a:pt x="468" y="301"/>
                  <a:pt x="468" y="301"/>
                  <a:pt x="469" y="302"/>
                </a:cubicBezTo>
                <a:cubicBezTo>
                  <a:pt x="470" y="303"/>
                  <a:pt x="472" y="304"/>
                  <a:pt x="473" y="305"/>
                </a:cubicBezTo>
                <a:cubicBezTo>
                  <a:pt x="474" y="306"/>
                  <a:pt x="474" y="306"/>
                  <a:pt x="474" y="306"/>
                </a:cubicBezTo>
                <a:cubicBezTo>
                  <a:pt x="475" y="306"/>
                  <a:pt x="475" y="306"/>
                  <a:pt x="475" y="306"/>
                </a:cubicBezTo>
                <a:cubicBezTo>
                  <a:pt x="477" y="307"/>
                  <a:pt x="478" y="308"/>
                  <a:pt x="480" y="309"/>
                </a:cubicBezTo>
                <a:cubicBezTo>
                  <a:pt x="481" y="309"/>
                  <a:pt x="481" y="309"/>
                  <a:pt x="481" y="309"/>
                </a:cubicBezTo>
                <a:cubicBezTo>
                  <a:pt x="481" y="310"/>
                  <a:pt x="481" y="310"/>
                  <a:pt x="482" y="310"/>
                </a:cubicBezTo>
                <a:cubicBezTo>
                  <a:pt x="484" y="311"/>
                  <a:pt x="485" y="312"/>
                  <a:pt x="487" y="313"/>
                </a:cubicBezTo>
                <a:cubicBezTo>
                  <a:pt x="488" y="313"/>
                  <a:pt x="488" y="313"/>
                  <a:pt x="488" y="313"/>
                </a:cubicBezTo>
                <a:cubicBezTo>
                  <a:pt x="489" y="314"/>
                  <a:pt x="489" y="314"/>
                  <a:pt x="489" y="314"/>
                </a:cubicBezTo>
                <a:cubicBezTo>
                  <a:pt x="491" y="314"/>
                  <a:pt x="493" y="315"/>
                  <a:pt x="494" y="316"/>
                </a:cubicBezTo>
                <a:cubicBezTo>
                  <a:pt x="495" y="316"/>
                  <a:pt x="495" y="316"/>
                  <a:pt x="496" y="316"/>
                </a:cubicBezTo>
                <a:cubicBezTo>
                  <a:pt x="498" y="317"/>
                  <a:pt x="500" y="318"/>
                  <a:pt x="502" y="319"/>
                </a:cubicBezTo>
                <a:cubicBezTo>
                  <a:pt x="503" y="319"/>
                  <a:pt x="503" y="319"/>
                  <a:pt x="503" y="319"/>
                </a:cubicBezTo>
                <a:cubicBezTo>
                  <a:pt x="503" y="319"/>
                  <a:pt x="503" y="319"/>
                  <a:pt x="503" y="319"/>
                </a:cubicBezTo>
                <a:cubicBezTo>
                  <a:pt x="503" y="319"/>
                  <a:pt x="504" y="319"/>
                  <a:pt x="504" y="319"/>
                </a:cubicBezTo>
                <a:cubicBezTo>
                  <a:pt x="506" y="320"/>
                  <a:pt x="508" y="321"/>
                  <a:pt x="510" y="321"/>
                </a:cubicBezTo>
                <a:cubicBezTo>
                  <a:pt x="510" y="321"/>
                  <a:pt x="511" y="321"/>
                  <a:pt x="512" y="322"/>
                </a:cubicBezTo>
                <a:cubicBezTo>
                  <a:pt x="514" y="322"/>
                  <a:pt x="516" y="323"/>
                  <a:pt x="519" y="323"/>
                </a:cubicBezTo>
                <a:cubicBezTo>
                  <a:pt x="519" y="323"/>
                  <a:pt x="519" y="323"/>
                  <a:pt x="519" y="323"/>
                </a:cubicBezTo>
                <a:cubicBezTo>
                  <a:pt x="519" y="323"/>
                  <a:pt x="519" y="323"/>
                  <a:pt x="519" y="323"/>
                </a:cubicBezTo>
                <a:cubicBezTo>
                  <a:pt x="520" y="323"/>
                  <a:pt x="521" y="324"/>
                  <a:pt x="522" y="324"/>
                </a:cubicBezTo>
                <a:cubicBezTo>
                  <a:pt x="523" y="324"/>
                  <a:pt x="524" y="324"/>
                  <a:pt x="525" y="324"/>
                </a:cubicBezTo>
                <a:cubicBezTo>
                  <a:pt x="525" y="324"/>
                  <a:pt x="525" y="324"/>
                  <a:pt x="525" y="324"/>
                </a:cubicBezTo>
                <a:cubicBezTo>
                  <a:pt x="525" y="324"/>
                  <a:pt x="525" y="324"/>
                  <a:pt x="525" y="324"/>
                </a:cubicBezTo>
                <a:cubicBezTo>
                  <a:pt x="526" y="324"/>
                  <a:pt x="527" y="325"/>
                  <a:pt x="528" y="325"/>
                </a:cubicBezTo>
                <a:cubicBezTo>
                  <a:pt x="529" y="325"/>
                  <a:pt x="530" y="325"/>
                  <a:pt x="531" y="325"/>
                </a:cubicBezTo>
                <a:cubicBezTo>
                  <a:pt x="531" y="325"/>
                  <a:pt x="531" y="325"/>
                  <a:pt x="531" y="325"/>
                </a:cubicBezTo>
                <a:cubicBezTo>
                  <a:pt x="532" y="325"/>
                  <a:pt x="533" y="325"/>
                  <a:pt x="534" y="325"/>
                </a:cubicBezTo>
                <a:cubicBezTo>
                  <a:pt x="535" y="325"/>
                  <a:pt x="536" y="326"/>
                  <a:pt x="537" y="326"/>
                </a:cubicBezTo>
                <a:cubicBezTo>
                  <a:pt x="537" y="326"/>
                  <a:pt x="537" y="326"/>
                  <a:pt x="537" y="326"/>
                </a:cubicBezTo>
                <a:cubicBezTo>
                  <a:pt x="538" y="326"/>
                  <a:pt x="539" y="326"/>
                  <a:pt x="540" y="326"/>
                </a:cubicBezTo>
                <a:cubicBezTo>
                  <a:pt x="541" y="326"/>
                  <a:pt x="542" y="326"/>
                  <a:pt x="543" y="326"/>
                </a:cubicBezTo>
                <a:cubicBezTo>
                  <a:pt x="544" y="326"/>
                  <a:pt x="544" y="326"/>
                  <a:pt x="544" y="326"/>
                </a:cubicBezTo>
                <a:cubicBezTo>
                  <a:pt x="544" y="326"/>
                  <a:pt x="544" y="326"/>
                  <a:pt x="544" y="326"/>
                </a:cubicBezTo>
                <a:cubicBezTo>
                  <a:pt x="544" y="326"/>
                  <a:pt x="544" y="326"/>
                  <a:pt x="545" y="326"/>
                </a:cubicBezTo>
                <a:cubicBezTo>
                  <a:pt x="545" y="326"/>
                  <a:pt x="546" y="326"/>
                  <a:pt x="546" y="326"/>
                </a:cubicBezTo>
                <a:cubicBezTo>
                  <a:pt x="547" y="326"/>
                  <a:pt x="548" y="326"/>
                  <a:pt x="548" y="326"/>
                </a:cubicBezTo>
                <a:cubicBezTo>
                  <a:pt x="549" y="326"/>
                  <a:pt x="549" y="326"/>
                  <a:pt x="550" y="326"/>
                </a:cubicBezTo>
                <a:cubicBezTo>
                  <a:pt x="550" y="326"/>
                  <a:pt x="551" y="326"/>
                  <a:pt x="551" y="326"/>
                </a:cubicBezTo>
                <a:cubicBezTo>
                  <a:pt x="552" y="326"/>
                  <a:pt x="552" y="326"/>
                  <a:pt x="553" y="326"/>
                </a:cubicBezTo>
                <a:cubicBezTo>
                  <a:pt x="553" y="326"/>
                  <a:pt x="554" y="326"/>
                  <a:pt x="554" y="326"/>
                </a:cubicBezTo>
                <a:cubicBezTo>
                  <a:pt x="555" y="326"/>
                  <a:pt x="556" y="326"/>
                  <a:pt x="557" y="326"/>
                </a:cubicBezTo>
                <a:cubicBezTo>
                  <a:pt x="557" y="326"/>
                  <a:pt x="557" y="325"/>
                  <a:pt x="558" y="325"/>
                </a:cubicBezTo>
                <a:cubicBezTo>
                  <a:pt x="558" y="325"/>
                  <a:pt x="559" y="325"/>
                  <a:pt x="559" y="325"/>
                </a:cubicBezTo>
                <a:cubicBezTo>
                  <a:pt x="560" y="325"/>
                  <a:pt x="560" y="325"/>
                  <a:pt x="561" y="325"/>
                </a:cubicBezTo>
                <a:cubicBezTo>
                  <a:pt x="561" y="325"/>
                  <a:pt x="562" y="325"/>
                  <a:pt x="563" y="325"/>
                </a:cubicBezTo>
                <a:cubicBezTo>
                  <a:pt x="563" y="325"/>
                  <a:pt x="563" y="325"/>
                  <a:pt x="563" y="325"/>
                </a:cubicBezTo>
                <a:cubicBezTo>
                  <a:pt x="563" y="325"/>
                  <a:pt x="563" y="325"/>
                  <a:pt x="563" y="325"/>
                </a:cubicBezTo>
                <a:cubicBezTo>
                  <a:pt x="564" y="325"/>
                  <a:pt x="564" y="325"/>
                  <a:pt x="564" y="325"/>
                </a:cubicBezTo>
                <a:cubicBezTo>
                  <a:pt x="564" y="325"/>
                  <a:pt x="564" y="325"/>
                  <a:pt x="564" y="325"/>
                </a:cubicBezTo>
                <a:cubicBezTo>
                  <a:pt x="564" y="325"/>
                  <a:pt x="564" y="325"/>
                  <a:pt x="564" y="325"/>
                </a:cubicBezTo>
                <a:cubicBezTo>
                  <a:pt x="564" y="325"/>
                  <a:pt x="564" y="325"/>
                  <a:pt x="564" y="325"/>
                </a:cubicBezTo>
                <a:cubicBezTo>
                  <a:pt x="565" y="325"/>
                  <a:pt x="565" y="325"/>
                  <a:pt x="565" y="325"/>
                </a:cubicBezTo>
                <a:cubicBezTo>
                  <a:pt x="565" y="325"/>
                  <a:pt x="566" y="325"/>
                  <a:pt x="566" y="325"/>
                </a:cubicBezTo>
                <a:cubicBezTo>
                  <a:pt x="567" y="324"/>
                  <a:pt x="567" y="324"/>
                  <a:pt x="567" y="324"/>
                </a:cubicBezTo>
                <a:cubicBezTo>
                  <a:pt x="567" y="324"/>
                  <a:pt x="567" y="324"/>
                  <a:pt x="567" y="324"/>
                </a:cubicBezTo>
                <a:cubicBezTo>
                  <a:pt x="567" y="324"/>
                  <a:pt x="567" y="324"/>
                  <a:pt x="567" y="324"/>
                </a:cubicBezTo>
                <a:cubicBezTo>
                  <a:pt x="567" y="324"/>
                  <a:pt x="567" y="324"/>
                  <a:pt x="567" y="324"/>
                </a:cubicBezTo>
                <a:cubicBezTo>
                  <a:pt x="568" y="324"/>
                  <a:pt x="568" y="324"/>
                  <a:pt x="569" y="324"/>
                </a:cubicBezTo>
                <a:cubicBezTo>
                  <a:pt x="569" y="324"/>
                  <a:pt x="570" y="324"/>
                  <a:pt x="570" y="324"/>
                </a:cubicBezTo>
                <a:cubicBezTo>
                  <a:pt x="570" y="324"/>
                  <a:pt x="571" y="324"/>
                  <a:pt x="571" y="324"/>
                </a:cubicBezTo>
                <a:cubicBezTo>
                  <a:pt x="572" y="324"/>
                  <a:pt x="572" y="324"/>
                  <a:pt x="573" y="324"/>
                </a:cubicBezTo>
                <a:cubicBezTo>
                  <a:pt x="573" y="324"/>
                  <a:pt x="573" y="324"/>
                  <a:pt x="573" y="324"/>
                </a:cubicBezTo>
                <a:cubicBezTo>
                  <a:pt x="574" y="324"/>
                  <a:pt x="574" y="324"/>
                  <a:pt x="574" y="324"/>
                </a:cubicBezTo>
                <a:cubicBezTo>
                  <a:pt x="574" y="324"/>
                  <a:pt x="575" y="324"/>
                  <a:pt x="575" y="324"/>
                </a:cubicBezTo>
                <a:cubicBezTo>
                  <a:pt x="575" y="324"/>
                  <a:pt x="575" y="324"/>
                  <a:pt x="575" y="324"/>
                </a:cubicBezTo>
                <a:cubicBezTo>
                  <a:pt x="576" y="324"/>
                  <a:pt x="577" y="324"/>
                  <a:pt x="577" y="324"/>
                </a:cubicBezTo>
                <a:cubicBezTo>
                  <a:pt x="592" y="318"/>
                  <a:pt x="592" y="318"/>
                  <a:pt x="592" y="318"/>
                </a:cubicBezTo>
                <a:cubicBezTo>
                  <a:pt x="754" y="260"/>
                  <a:pt x="754" y="260"/>
                  <a:pt x="754" y="260"/>
                </a:cubicBezTo>
                <a:cubicBezTo>
                  <a:pt x="961" y="185"/>
                  <a:pt x="961" y="185"/>
                  <a:pt x="961" y="185"/>
                </a:cubicBezTo>
                <a:cubicBezTo>
                  <a:pt x="1118" y="129"/>
                  <a:pt x="1118" y="129"/>
                  <a:pt x="1118" y="129"/>
                </a:cubicBezTo>
                <a:cubicBezTo>
                  <a:pt x="1119" y="128"/>
                  <a:pt x="1121" y="128"/>
                  <a:pt x="1123" y="127"/>
                </a:cubicBezTo>
                <a:cubicBezTo>
                  <a:pt x="1123" y="127"/>
                  <a:pt x="1123" y="127"/>
                  <a:pt x="1123" y="127"/>
                </a:cubicBezTo>
                <a:cubicBezTo>
                  <a:pt x="1124" y="126"/>
                  <a:pt x="1124" y="126"/>
                  <a:pt x="1125" y="126"/>
                </a:cubicBezTo>
                <a:cubicBezTo>
                  <a:pt x="1126" y="125"/>
                  <a:pt x="1127" y="125"/>
                  <a:pt x="1128" y="125"/>
                </a:cubicBezTo>
                <a:cubicBezTo>
                  <a:pt x="1129" y="124"/>
                  <a:pt x="1129" y="124"/>
                  <a:pt x="1129" y="124"/>
                </a:cubicBezTo>
                <a:cubicBezTo>
                  <a:pt x="1129" y="124"/>
                  <a:pt x="1130" y="123"/>
                  <a:pt x="1131" y="123"/>
                </a:cubicBezTo>
                <a:cubicBezTo>
                  <a:pt x="1131" y="123"/>
                  <a:pt x="1132" y="123"/>
                  <a:pt x="1132" y="122"/>
                </a:cubicBezTo>
                <a:cubicBezTo>
                  <a:pt x="1133" y="122"/>
                  <a:pt x="1133" y="122"/>
                  <a:pt x="1134" y="121"/>
                </a:cubicBezTo>
                <a:cubicBezTo>
                  <a:pt x="1135" y="121"/>
                  <a:pt x="1135" y="121"/>
                  <a:pt x="1136" y="120"/>
                </a:cubicBezTo>
                <a:cubicBezTo>
                  <a:pt x="1137" y="120"/>
                  <a:pt x="1137" y="120"/>
                  <a:pt x="1137" y="120"/>
                </a:cubicBezTo>
                <a:cubicBezTo>
                  <a:pt x="1137" y="119"/>
                  <a:pt x="1138" y="119"/>
                  <a:pt x="1138" y="119"/>
                </a:cubicBezTo>
                <a:cubicBezTo>
                  <a:pt x="1139" y="118"/>
                  <a:pt x="1140" y="118"/>
                  <a:pt x="1140" y="118"/>
                </a:cubicBezTo>
                <a:cubicBezTo>
                  <a:pt x="1141" y="117"/>
                  <a:pt x="1141" y="117"/>
                  <a:pt x="1141" y="117"/>
                </a:cubicBezTo>
                <a:cubicBezTo>
                  <a:pt x="1142" y="116"/>
                  <a:pt x="1143" y="116"/>
                  <a:pt x="1144" y="115"/>
                </a:cubicBezTo>
                <a:cubicBezTo>
                  <a:pt x="1145" y="115"/>
                  <a:pt x="1146" y="114"/>
                  <a:pt x="1146" y="113"/>
                </a:cubicBezTo>
                <a:cubicBezTo>
                  <a:pt x="1148" y="112"/>
                  <a:pt x="1148" y="112"/>
                  <a:pt x="1148" y="112"/>
                </a:cubicBezTo>
                <a:cubicBezTo>
                  <a:pt x="1148" y="112"/>
                  <a:pt x="1148" y="112"/>
                  <a:pt x="1148" y="112"/>
                </a:cubicBezTo>
                <a:cubicBezTo>
                  <a:pt x="1149" y="111"/>
                  <a:pt x="1150" y="110"/>
                  <a:pt x="1151" y="109"/>
                </a:cubicBezTo>
                <a:cubicBezTo>
                  <a:pt x="1152" y="109"/>
                  <a:pt x="1152" y="108"/>
                  <a:pt x="1153" y="108"/>
                </a:cubicBezTo>
                <a:cubicBezTo>
                  <a:pt x="1154" y="107"/>
                  <a:pt x="1155" y="106"/>
                  <a:pt x="1155" y="105"/>
                </a:cubicBezTo>
                <a:cubicBezTo>
                  <a:pt x="1156" y="105"/>
                  <a:pt x="1156" y="104"/>
                  <a:pt x="1157" y="104"/>
                </a:cubicBezTo>
                <a:cubicBezTo>
                  <a:pt x="1157" y="103"/>
                  <a:pt x="1157" y="103"/>
                  <a:pt x="1157" y="103"/>
                </a:cubicBezTo>
                <a:cubicBezTo>
                  <a:pt x="1158" y="103"/>
                  <a:pt x="1158" y="103"/>
                  <a:pt x="1158" y="103"/>
                </a:cubicBezTo>
                <a:cubicBezTo>
                  <a:pt x="1158" y="102"/>
                  <a:pt x="1159" y="102"/>
                  <a:pt x="1159" y="101"/>
                </a:cubicBezTo>
                <a:cubicBezTo>
                  <a:pt x="1160" y="100"/>
                  <a:pt x="1160" y="100"/>
                  <a:pt x="1161" y="99"/>
                </a:cubicBezTo>
                <a:cubicBezTo>
                  <a:pt x="1162" y="98"/>
                  <a:pt x="1162" y="97"/>
                  <a:pt x="1163" y="96"/>
                </a:cubicBezTo>
                <a:cubicBezTo>
                  <a:pt x="1163" y="96"/>
                  <a:pt x="1164" y="95"/>
                  <a:pt x="1164" y="95"/>
                </a:cubicBezTo>
                <a:cubicBezTo>
                  <a:pt x="1164" y="95"/>
                  <a:pt x="1164" y="95"/>
                  <a:pt x="1164" y="95"/>
                </a:cubicBezTo>
                <a:cubicBezTo>
                  <a:pt x="1165" y="93"/>
                  <a:pt x="1166" y="92"/>
                  <a:pt x="1166" y="91"/>
                </a:cubicBezTo>
                <a:cubicBezTo>
                  <a:pt x="1167" y="91"/>
                  <a:pt x="1167" y="90"/>
                  <a:pt x="1167" y="90"/>
                </a:cubicBezTo>
                <a:cubicBezTo>
                  <a:pt x="1168" y="88"/>
                  <a:pt x="1169" y="87"/>
                  <a:pt x="1170" y="85"/>
                </a:cubicBezTo>
                <a:cubicBezTo>
                  <a:pt x="1170" y="85"/>
                  <a:pt x="1170" y="85"/>
                  <a:pt x="1170" y="85"/>
                </a:cubicBezTo>
                <a:cubicBezTo>
                  <a:pt x="1170" y="85"/>
                  <a:pt x="1170" y="85"/>
                  <a:pt x="1170" y="85"/>
                </a:cubicBezTo>
                <a:cubicBezTo>
                  <a:pt x="1170" y="84"/>
                  <a:pt x="1170" y="84"/>
                  <a:pt x="1171" y="83"/>
                </a:cubicBezTo>
                <a:cubicBezTo>
                  <a:pt x="1171" y="82"/>
                  <a:pt x="1171" y="81"/>
                  <a:pt x="1172" y="80"/>
                </a:cubicBezTo>
                <a:cubicBezTo>
                  <a:pt x="1172" y="80"/>
                  <a:pt x="1172" y="80"/>
                  <a:pt x="1172" y="80"/>
                </a:cubicBezTo>
                <a:cubicBezTo>
                  <a:pt x="1172" y="80"/>
                  <a:pt x="1172" y="79"/>
                  <a:pt x="1172" y="79"/>
                </a:cubicBezTo>
                <a:cubicBezTo>
                  <a:pt x="1173" y="78"/>
                  <a:pt x="1173" y="77"/>
                  <a:pt x="1174" y="75"/>
                </a:cubicBezTo>
                <a:cubicBezTo>
                  <a:pt x="1174" y="75"/>
                  <a:pt x="1174" y="75"/>
                  <a:pt x="1174" y="75"/>
                </a:cubicBezTo>
                <a:cubicBezTo>
                  <a:pt x="1174" y="74"/>
                  <a:pt x="1174" y="73"/>
                  <a:pt x="1175" y="72"/>
                </a:cubicBezTo>
                <a:cubicBezTo>
                  <a:pt x="1175" y="71"/>
                  <a:pt x="1175" y="71"/>
                  <a:pt x="1175" y="71"/>
                </a:cubicBezTo>
                <a:cubicBezTo>
                  <a:pt x="1175" y="71"/>
                  <a:pt x="1175" y="71"/>
                  <a:pt x="1175" y="71"/>
                </a:cubicBezTo>
                <a:cubicBezTo>
                  <a:pt x="1175" y="69"/>
                  <a:pt x="1176" y="67"/>
                  <a:pt x="1176" y="66"/>
                </a:cubicBezTo>
                <a:cubicBezTo>
                  <a:pt x="1179" y="44"/>
                  <a:pt x="1182" y="22"/>
                  <a:pt x="1186" y="0"/>
                </a:cubicBezTo>
                <a:cubicBezTo>
                  <a:pt x="1186" y="2"/>
                  <a:pt x="1185" y="4"/>
                  <a:pt x="1185" y="5"/>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06"/>
          <p:cNvSpPr>
            <a:spLocks/>
          </p:cNvSpPr>
          <p:nvPr/>
        </p:nvSpPr>
        <p:spPr bwMode="auto">
          <a:xfrm>
            <a:off x="6750332" y="4354168"/>
            <a:ext cx="213430" cy="602539"/>
          </a:xfrm>
          <a:custGeom>
            <a:avLst/>
            <a:gdLst>
              <a:gd name="T0" fmla="*/ 90 w 90"/>
              <a:gd name="T1" fmla="*/ 181 h 253"/>
              <a:gd name="T2" fmla="*/ 88 w 90"/>
              <a:gd name="T3" fmla="*/ 174 h 253"/>
              <a:gd name="T4" fmla="*/ 85 w 90"/>
              <a:gd name="T5" fmla="*/ 166 h 253"/>
              <a:gd name="T6" fmla="*/ 80 w 90"/>
              <a:gd name="T7" fmla="*/ 156 h 253"/>
              <a:gd name="T8" fmla="*/ 9 w 90"/>
              <a:gd name="T9" fmla="*/ 34 h 253"/>
              <a:gd name="T10" fmla="*/ 5 w 90"/>
              <a:gd name="T11" fmla="*/ 26 h 253"/>
              <a:gd name="T12" fmla="*/ 2 w 90"/>
              <a:gd name="T13" fmla="*/ 17 h 253"/>
              <a:gd name="T14" fmla="*/ 0 w 90"/>
              <a:gd name="T15" fmla="*/ 9 h 253"/>
              <a:gd name="T16" fmla="*/ 0 w 90"/>
              <a:gd name="T17" fmla="*/ 0 h 253"/>
              <a:gd name="T18" fmla="*/ 0 w 90"/>
              <a:gd name="T19" fmla="*/ 67 h 253"/>
              <a:gd name="T20" fmla="*/ 0 w 90"/>
              <a:gd name="T21" fmla="*/ 75 h 253"/>
              <a:gd name="T22" fmla="*/ 2 w 90"/>
              <a:gd name="T23" fmla="*/ 84 h 253"/>
              <a:gd name="T24" fmla="*/ 5 w 90"/>
              <a:gd name="T25" fmla="*/ 92 h 253"/>
              <a:gd name="T26" fmla="*/ 9 w 90"/>
              <a:gd name="T27" fmla="*/ 100 h 253"/>
              <a:gd name="T28" fmla="*/ 79 w 90"/>
              <a:gd name="T29" fmla="*/ 222 h 253"/>
              <a:gd name="T30" fmla="*/ 84 w 90"/>
              <a:gd name="T31" fmla="*/ 232 h 253"/>
              <a:gd name="T32" fmla="*/ 87 w 90"/>
              <a:gd name="T33" fmla="*/ 240 h 253"/>
              <a:gd name="T34" fmla="*/ 89 w 90"/>
              <a:gd name="T35" fmla="*/ 247 h 253"/>
              <a:gd name="T36" fmla="*/ 90 w 90"/>
              <a:gd name="T37" fmla="*/ 253 h 253"/>
              <a:gd name="T38" fmla="*/ 90 w 90"/>
              <a:gd name="T39" fmla="*/ 187 h 253"/>
              <a:gd name="T40" fmla="*/ 90 w 90"/>
              <a:gd name="T41" fmla="*/ 18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253">
                <a:moveTo>
                  <a:pt x="90" y="181"/>
                </a:moveTo>
                <a:cubicBezTo>
                  <a:pt x="89" y="179"/>
                  <a:pt x="89" y="176"/>
                  <a:pt x="88" y="174"/>
                </a:cubicBezTo>
                <a:cubicBezTo>
                  <a:pt x="87" y="171"/>
                  <a:pt x="86" y="169"/>
                  <a:pt x="85" y="166"/>
                </a:cubicBezTo>
                <a:cubicBezTo>
                  <a:pt x="83" y="163"/>
                  <a:pt x="82" y="160"/>
                  <a:pt x="80" y="156"/>
                </a:cubicBezTo>
                <a:cubicBezTo>
                  <a:pt x="9" y="34"/>
                  <a:pt x="9" y="34"/>
                  <a:pt x="9" y="34"/>
                </a:cubicBezTo>
                <a:cubicBezTo>
                  <a:pt x="7" y="31"/>
                  <a:pt x="6" y="28"/>
                  <a:pt x="5" y="26"/>
                </a:cubicBezTo>
                <a:cubicBezTo>
                  <a:pt x="4" y="23"/>
                  <a:pt x="3" y="20"/>
                  <a:pt x="2" y="17"/>
                </a:cubicBezTo>
                <a:cubicBezTo>
                  <a:pt x="1" y="14"/>
                  <a:pt x="1" y="12"/>
                  <a:pt x="0" y="9"/>
                </a:cubicBezTo>
                <a:cubicBezTo>
                  <a:pt x="0" y="6"/>
                  <a:pt x="0" y="3"/>
                  <a:pt x="0" y="0"/>
                </a:cubicBezTo>
                <a:cubicBezTo>
                  <a:pt x="0" y="22"/>
                  <a:pt x="0" y="45"/>
                  <a:pt x="0" y="67"/>
                </a:cubicBezTo>
                <a:cubicBezTo>
                  <a:pt x="0" y="70"/>
                  <a:pt x="0" y="72"/>
                  <a:pt x="0" y="75"/>
                </a:cubicBezTo>
                <a:cubicBezTo>
                  <a:pt x="1" y="78"/>
                  <a:pt x="1" y="81"/>
                  <a:pt x="2" y="84"/>
                </a:cubicBezTo>
                <a:cubicBezTo>
                  <a:pt x="3" y="86"/>
                  <a:pt x="4" y="89"/>
                  <a:pt x="5" y="92"/>
                </a:cubicBezTo>
                <a:cubicBezTo>
                  <a:pt x="6" y="95"/>
                  <a:pt x="8" y="97"/>
                  <a:pt x="9" y="100"/>
                </a:cubicBezTo>
                <a:cubicBezTo>
                  <a:pt x="79" y="222"/>
                  <a:pt x="79" y="222"/>
                  <a:pt x="79" y="222"/>
                </a:cubicBezTo>
                <a:cubicBezTo>
                  <a:pt x="81" y="226"/>
                  <a:pt x="83" y="229"/>
                  <a:pt x="84" y="232"/>
                </a:cubicBezTo>
                <a:cubicBezTo>
                  <a:pt x="85" y="234"/>
                  <a:pt x="86" y="237"/>
                  <a:pt x="87" y="240"/>
                </a:cubicBezTo>
                <a:cubicBezTo>
                  <a:pt x="88" y="242"/>
                  <a:pt x="89" y="245"/>
                  <a:pt x="89" y="247"/>
                </a:cubicBezTo>
                <a:cubicBezTo>
                  <a:pt x="89" y="249"/>
                  <a:pt x="90" y="251"/>
                  <a:pt x="90" y="253"/>
                </a:cubicBezTo>
                <a:cubicBezTo>
                  <a:pt x="90" y="231"/>
                  <a:pt x="90" y="209"/>
                  <a:pt x="90" y="187"/>
                </a:cubicBezTo>
                <a:cubicBezTo>
                  <a:pt x="90" y="185"/>
                  <a:pt x="90" y="183"/>
                  <a:pt x="90" y="181"/>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7"/>
          <p:cNvSpPr>
            <a:spLocks/>
          </p:cNvSpPr>
          <p:nvPr/>
        </p:nvSpPr>
        <p:spPr bwMode="auto">
          <a:xfrm>
            <a:off x="7372697" y="4112361"/>
            <a:ext cx="49365" cy="326678"/>
          </a:xfrm>
          <a:custGeom>
            <a:avLst/>
            <a:gdLst>
              <a:gd name="T0" fmla="*/ 21 w 21"/>
              <a:gd name="T1" fmla="*/ 1 h 137"/>
              <a:gd name="T2" fmla="*/ 21 w 21"/>
              <a:gd name="T3" fmla="*/ 4 h 137"/>
              <a:gd name="T4" fmla="*/ 21 w 21"/>
              <a:gd name="T5" fmla="*/ 8 h 137"/>
              <a:gd name="T6" fmla="*/ 20 w 21"/>
              <a:gd name="T7" fmla="*/ 10 h 137"/>
              <a:gd name="T8" fmla="*/ 20 w 21"/>
              <a:gd name="T9" fmla="*/ 11 h 137"/>
              <a:gd name="T10" fmla="*/ 19 w 21"/>
              <a:gd name="T11" fmla="*/ 13 h 137"/>
              <a:gd name="T12" fmla="*/ 19 w 21"/>
              <a:gd name="T13" fmla="*/ 16 h 137"/>
              <a:gd name="T14" fmla="*/ 18 w 21"/>
              <a:gd name="T15" fmla="*/ 17 h 137"/>
              <a:gd name="T16" fmla="*/ 18 w 21"/>
              <a:gd name="T17" fmla="*/ 19 h 137"/>
              <a:gd name="T18" fmla="*/ 17 w 21"/>
              <a:gd name="T19" fmla="*/ 21 h 137"/>
              <a:gd name="T20" fmla="*/ 16 w 21"/>
              <a:gd name="T21" fmla="*/ 23 h 137"/>
              <a:gd name="T22" fmla="*/ 16 w 21"/>
              <a:gd name="T23" fmla="*/ 26 h 137"/>
              <a:gd name="T24" fmla="*/ 15 w 21"/>
              <a:gd name="T25" fmla="*/ 28 h 137"/>
              <a:gd name="T26" fmla="*/ 14 w 21"/>
              <a:gd name="T27" fmla="*/ 30 h 137"/>
              <a:gd name="T28" fmla="*/ 13 w 21"/>
              <a:gd name="T29" fmla="*/ 32 h 137"/>
              <a:gd name="T30" fmla="*/ 13 w 21"/>
              <a:gd name="T31" fmla="*/ 33 h 137"/>
              <a:gd name="T32" fmla="*/ 12 w 21"/>
              <a:gd name="T33" fmla="*/ 35 h 137"/>
              <a:gd name="T34" fmla="*/ 11 w 21"/>
              <a:gd name="T35" fmla="*/ 37 h 137"/>
              <a:gd name="T36" fmla="*/ 9 w 21"/>
              <a:gd name="T37" fmla="*/ 42 h 137"/>
              <a:gd name="T38" fmla="*/ 8 w 21"/>
              <a:gd name="T39" fmla="*/ 44 h 137"/>
              <a:gd name="T40" fmla="*/ 7 w 21"/>
              <a:gd name="T41" fmla="*/ 47 h 137"/>
              <a:gd name="T42" fmla="*/ 6 w 21"/>
              <a:gd name="T43" fmla="*/ 49 h 137"/>
              <a:gd name="T44" fmla="*/ 5 w 21"/>
              <a:gd name="T45" fmla="*/ 54 h 137"/>
              <a:gd name="T46" fmla="*/ 5 w 21"/>
              <a:gd name="T47" fmla="*/ 54 h 137"/>
              <a:gd name="T48" fmla="*/ 3 w 21"/>
              <a:gd name="T49" fmla="*/ 59 h 137"/>
              <a:gd name="T50" fmla="*/ 3 w 21"/>
              <a:gd name="T51" fmla="*/ 62 h 137"/>
              <a:gd name="T52" fmla="*/ 3 w 21"/>
              <a:gd name="T53" fmla="*/ 62 h 137"/>
              <a:gd name="T54" fmla="*/ 2 w 21"/>
              <a:gd name="T55" fmla="*/ 66 h 137"/>
              <a:gd name="T56" fmla="*/ 2 w 21"/>
              <a:gd name="T57" fmla="*/ 68 h 137"/>
              <a:gd name="T58" fmla="*/ 0 w 21"/>
              <a:gd name="T59" fmla="*/ 137 h 137"/>
              <a:gd name="T60" fmla="*/ 0 w 21"/>
              <a:gd name="T61" fmla="*/ 132 h 137"/>
              <a:gd name="T62" fmla="*/ 0 w 21"/>
              <a:gd name="T63" fmla="*/ 129 h 137"/>
              <a:gd name="T64" fmla="*/ 2 w 21"/>
              <a:gd name="T65" fmla="*/ 120 h 137"/>
              <a:gd name="T66" fmla="*/ 4 w 21"/>
              <a:gd name="T67" fmla="*/ 115 h 137"/>
              <a:gd name="T68" fmla="*/ 5 w 21"/>
              <a:gd name="T69" fmla="*/ 110 h 137"/>
              <a:gd name="T70" fmla="*/ 8 w 21"/>
              <a:gd name="T71" fmla="*/ 104 h 137"/>
              <a:gd name="T72" fmla="*/ 9 w 21"/>
              <a:gd name="T73" fmla="*/ 103 h 137"/>
              <a:gd name="T74" fmla="*/ 10 w 21"/>
              <a:gd name="T75" fmla="*/ 101 h 137"/>
              <a:gd name="T76" fmla="*/ 10 w 21"/>
              <a:gd name="T77" fmla="*/ 99 h 137"/>
              <a:gd name="T78" fmla="*/ 11 w 21"/>
              <a:gd name="T79" fmla="*/ 97 h 137"/>
              <a:gd name="T80" fmla="*/ 12 w 21"/>
              <a:gd name="T81" fmla="*/ 95 h 137"/>
              <a:gd name="T82" fmla="*/ 13 w 21"/>
              <a:gd name="T83" fmla="*/ 93 h 137"/>
              <a:gd name="T84" fmla="*/ 13 w 21"/>
              <a:gd name="T85" fmla="*/ 91 h 137"/>
              <a:gd name="T86" fmla="*/ 14 w 21"/>
              <a:gd name="T87" fmla="*/ 89 h 137"/>
              <a:gd name="T88" fmla="*/ 15 w 21"/>
              <a:gd name="T89" fmla="*/ 87 h 137"/>
              <a:gd name="T90" fmla="*/ 16 w 21"/>
              <a:gd name="T91" fmla="*/ 84 h 137"/>
              <a:gd name="T92" fmla="*/ 16 w 21"/>
              <a:gd name="T93" fmla="*/ 83 h 137"/>
              <a:gd name="T94" fmla="*/ 16 w 21"/>
              <a:gd name="T95" fmla="*/ 82 h 137"/>
              <a:gd name="T96" fmla="*/ 17 w 21"/>
              <a:gd name="T97" fmla="*/ 79 h 137"/>
              <a:gd name="T98" fmla="*/ 17 w 21"/>
              <a:gd name="T99" fmla="*/ 78 h 137"/>
              <a:gd name="T100" fmla="*/ 17 w 21"/>
              <a:gd name="T101" fmla="*/ 77 h 137"/>
              <a:gd name="T102" fmla="*/ 17 w 21"/>
              <a:gd name="T103" fmla="*/ 77 h 137"/>
              <a:gd name="T104" fmla="*/ 18 w 21"/>
              <a:gd name="T105" fmla="*/ 76 h 137"/>
              <a:gd name="T106" fmla="*/ 18 w 21"/>
              <a:gd name="T107" fmla="*/ 75 h 137"/>
              <a:gd name="T108" fmla="*/ 18 w 21"/>
              <a:gd name="T109" fmla="*/ 75 h 137"/>
              <a:gd name="T110" fmla="*/ 18 w 21"/>
              <a:gd name="T111" fmla="*/ 73 h 137"/>
              <a:gd name="T112" fmla="*/ 19 w 21"/>
              <a:gd name="T113" fmla="*/ 67 h 137"/>
              <a:gd name="T114" fmla="*/ 19 w 21"/>
              <a:gd name="T115" fmla="*/ 67 h 137"/>
              <a:gd name="T116" fmla="*/ 19 w 21"/>
              <a:gd name="T117" fmla="*/ 67 h 137"/>
              <a:gd name="T118" fmla="*/ 21 w 21"/>
              <a:gd name="T119" fmla="*/ 1 h 137"/>
              <a:gd name="T120" fmla="*/ 21 w 21"/>
              <a:gd name="T121" fmla="*/ 0 h 137"/>
              <a:gd name="T122" fmla="*/ 21 w 21"/>
              <a:gd name="T1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37">
                <a:moveTo>
                  <a:pt x="21" y="0"/>
                </a:moveTo>
                <a:cubicBezTo>
                  <a:pt x="21" y="1"/>
                  <a:pt x="21" y="1"/>
                  <a:pt x="21" y="1"/>
                </a:cubicBezTo>
                <a:cubicBezTo>
                  <a:pt x="21" y="1"/>
                  <a:pt x="21" y="1"/>
                  <a:pt x="21" y="1"/>
                </a:cubicBezTo>
                <a:cubicBezTo>
                  <a:pt x="21" y="2"/>
                  <a:pt x="21" y="3"/>
                  <a:pt x="21" y="4"/>
                </a:cubicBezTo>
                <a:cubicBezTo>
                  <a:pt x="21" y="5"/>
                  <a:pt x="21" y="6"/>
                  <a:pt x="21" y="6"/>
                </a:cubicBezTo>
                <a:cubicBezTo>
                  <a:pt x="21" y="7"/>
                  <a:pt x="21" y="7"/>
                  <a:pt x="21" y="8"/>
                </a:cubicBezTo>
                <a:cubicBezTo>
                  <a:pt x="20" y="8"/>
                  <a:pt x="20" y="8"/>
                  <a:pt x="20" y="8"/>
                </a:cubicBezTo>
                <a:cubicBezTo>
                  <a:pt x="20" y="9"/>
                  <a:pt x="20" y="9"/>
                  <a:pt x="20" y="10"/>
                </a:cubicBezTo>
                <a:cubicBezTo>
                  <a:pt x="20" y="10"/>
                  <a:pt x="20" y="10"/>
                  <a:pt x="20" y="10"/>
                </a:cubicBezTo>
                <a:cubicBezTo>
                  <a:pt x="20" y="11"/>
                  <a:pt x="20" y="11"/>
                  <a:pt x="20" y="11"/>
                </a:cubicBezTo>
                <a:cubicBezTo>
                  <a:pt x="20" y="11"/>
                  <a:pt x="20" y="12"/>
                  <a:pt x="20" y="12"/>
                </a:cubicBezTo>
                <a:cubicBezTo>
                  <a:pt x="20" y="12"/>
                  <a:pt x="19" y="13"/>
                  <a:pt x="19" y="13"/>
                </a:cubicBezTo>
                <a:cubicBezTo>
                  <a:pt x="19" y="14"/>
                  <a:pt x="19" y="14"/>
                  <a:pt x="19" y="15"/>
                </a:cubicBezTo>
                <a:cubicBezTo>
                  <a:pt x="19" y="16"/>
                  <a:pt x="19" y="16"/>
                  <a:pt x="19" y="16"/>
                </a:cubicBezTo>
                <a:cubicBezTo>
                  <a:pt x="19" y="16"/>
                  <a:pt x="19" y="16"/>
                  <a:pt x="19" y="16"/>
                </a:cubicBezTo>
                <a:cubicBezTo>
                  <a:pt x="18" y="17"/>
                  <a:pt x="18" y="17"/>
                  <a:pt x="18" y="17"/>
                </a:cubicBezTo>
                <a:cubicBezTo>
                  <a:pt x="18" y="18"/>
                  <a:pt x="18" y="18"/>
                  <a:pt x="18" y="18"/>
                </a:cubicBezTo>
                <a:cubicBezTo>
                  <a:pt x="18" y="18"/>
                  <a:pt x="18" y="19"/>
                  <a:pt x="18" y="19"/>
                </a:cubicBezTo>
                <a:cubicBezTo>
                  <a:pt x="18" y="19"/>
                  <a:pt x="18" y="20"/>
                  <a:pt x="18" y="20"/>
                </a:cubicBezTo>
                <a:cubicBezTo>
                  <a:pt x="17" y="21"/>
                  <a:pt x="17" y="21"/>
                  <a:pt x="17" y="21"/>
                </a:cubicBezTo>
                <a:cubicBezTo>
                  <a:pt x="17" y="22"/>
                  <a:pt x="17" y="22"/>
                  <a:pt x="17" y="22"/>
                </a:cubicBezTo>
                <a:cubicBezTo>
                  <a:pt x="17" y="23"/>
                  <a:pt x="17" y="23"/>
                  <a:pt x="16" y="23"/>
                </a:cubicBezTo>
                <a:cubicBezTo>
                  <a:pt x="16" y="24"/>
                  <a:pt x="16" y="24"/>
                  <a:pt x="16" y="25"/>
                </a:cubicBezTo>
                <a:cubicBezTo>
                  <a:pt x="16" y="26"/>
                  <a:pt x="16" y="26"/>
                  <a:pt x="16" y="26"/>
                </a:cubicBezTo>
                <a:cubicBezTo>
                  <a:pt x="15" y="26"/>
                  <a:pt x="15" y="26"/>
                  <a:pt x="15" y="26"/>
                </a:cubicBezTo>
                <a:cubicBezTo>
                  <a:pt x="15" y="27"/>
                  <a:pt x="15" y="27"/>
                  <a:pt x="15" y="28"/>
                </a:cubicBezTo>
                <a:cubicBezTo>
                  <a:pt x="15" y="28"/>
                  <a:pt x="15" y="28"/>
                  <a:pt x="15" y="29"/>
                </a:cubicBezTo>
                <a:cubicBezTo>
                  <a:pt x="14" y="30"/>
                  <a:pt x="14" y="30"/>
                  <a:pt x="14" y="30"/>
                </a:cubicBezTo>
                <a:cubicBezTo>
                  <a:pt x="14" y="30"/>
                  <a:pt x="14" y="30"/>
                  <a:pt x="14" y="30"/>
                </a:cubicBezTo>
                <a:cubicBezTo>
                  <a:pt x="14" y="31"/>
                  <a:pt x="13" y="31"/>
                  <a:pt x="13" y="32"/>
                </a:cubicBezTo>
                <a:cubicBezTo>
                  <a:pt x="13" y="32"/>
                  <a:pt x="13" y="32"/>
                  <a:pt x="13" y="33"/>
                </a:cubicBezTo>
                <a:cubicBezTo>
                  <a:pt x="13" y="33"/>
                  <a:pt x="13" y="33"/>
                  <a:pt x="13" y="33"/>
                </a:cubicBezTo>
                <a:cubicBezTo>
                  <a:pt x="12" y="34"/>
                  <a:pt x="12" y="34"/>
                  <a:pt x="12" y="34"/>
                </a:cubicBezTo>
                <a:cubicBezTo>
                  <a:pt x="12" y="35"/>
                  <a:pt x="12" y="35"/>
                  <a:pt x="12" y="35"/>
                </a:cubicBezTo>
                <a:cubicBezTo>
                  <a:pt x="12" y="36"/>
                  <a:pt x="11" y="36"/>
                  <a:pt x="11" y="36"/>
                </a:cubicBezTo>
                <a:cubicBezTo>
                  <a:pt x="11" y="37"/>
                  <a:pt x="11" y="37"/>
                  <a:pt x="11" y="37"/>
                </a:cubicBezTo>
                <a:cubicBezTo>
                  <a:pt x="11" y="38"/>
                  <a:pt x="11" y="38"/>
                  <a:pt x="11" y="38"/>
                </a:cubicBezTo>
                <a:cubicBezTo>
                  <a:pt x="10" y="39"/>
                  <a:pt x="9" y="41"/>
                  <a:pt x="9" y="42"/>
                </a:cubicBezTo>
                <a:cubicBezTo>
                  <a:pt x="8" y="43"/>
                  <a:pt x="8" y="43"/>
                  <a:pt x="8" y="43"/>
                </a:cubicBezTo>
                <a:cubicBezTo>
                  <a:pt x="8" y="44"/>
                  <a:pt x="8" y="44"/>
                  <a:pt x="8" y="44"/>
                </a:cubicBezTo>
                <a:cubicBezTo>
                  <a:pt x="8" y="44"/>
                  <a:pt x="7" y="45"/>
                  <a:pt x="7" y="46"/>
                </a:cubicBezTo>
                <a:cubicBezTo>
                  <a:pt x="7" y="46"/>
                  <a:pt x="7" y="47"/>
                  <a:pt x="7" y="47"/>
                </a:cubicBezTo>
                <a:cubicBezTo>
                  <a:pt x="6" y="48"/>
                  <a:pt x="6" y="48"/>
                  <a:pt x="6" y="48"/>
                </a:cubicBezTo>
                <a:cubicBezTo>
                  <a:pt x="6" y="49"/>
                  <a:pt x="6" y="49"/>
                  <a:pt x="6" y="49"/>
                </a:cubicBezTo>
                <a:cubicBezTo>
                  <a:pt x="6" y="50"/>
                  <a:pt x="5" y="52"/>
                  <a:pt x="5" y="53"/>
                </a:cubicBezTo>
                <a:cubicBezTo>
                  <a:pt x="5" y="54"/>
                  <a:pt x="5" y="54"/>
                  <a:pt x="5" y="54"/>
                </a:cubicBezTo>
                <a:cubicBezTo>
                  <a:pt x="5" y="54"/>
                  <a:pt x="5" y="54"/>
                  <a:pt x="5" y="54"/>
                </a:cubicBezTo>
                <a:cubicBezTo>
                  <a:pt x="5" y="54"/>
                  <a:pt x="5" y="54"/>
                  <a:pt x="5" y="54"/>
                </a:cubicBezTo>
                <a:cubicBezTo>
                  <a:pt x="4" y="55"/>
                  <a:pt x="4" y="57"/>
                  <a:pt x="4" y="59"/>
                </a:cubicBezTo>
                <a:cubicBezTo>
                  <a:pt x="3" y="59"/>
                  <a:pt x="3" y="59"/>
                  <a:pt x="3" y="59"/>
                </a:cubicBezTo>
                <a:cubicBezTo>
                  <a:pt x="3" y="60"/>
                  <a:pt x="3" y="61"/>
                  <a:pt x="3" y="62"/>
                </a:cubicBezTo>
                <a:cubicBezTo>
                  <a:pt x="3" y="62"/>
                  <a:pt x="3" y="62"/>
                  <a:pt x="3" y="62"/>
                </a:cubicBezTo>
                <a:cubicBezTo>
                  <a:pt x="3" y="62"/>
                  <a:pt x="3" y="62"/>
                  <a:pt x="3" y="62"/>
                </a:cubicBezTo>
                <a:cubicBezTo>
                  <a:pt x="3" y="62"/>
                  <a:pt x="3" y="62"/>
                  <a:pt x="3" y="62"/>
                </a:cubicBezTo>
                <a:cubicBezTo>
                  <a:pt x="3" y="63"/>
                  <a:pt x="3" y="64"/>
                  <a:pt x="3" y="65"/>
                </a:cubicBezTo>
                <a:cubicBezTo>
                  <a:pt x="3" y="65"/>
                  <a:pt x="3" y="65"/>
                  <a:pt x="2" y="66"/>
                </a:cubicBezTo>
                <a:cubicBezTo>
                  <a:pt x="2" y="67"/>
                  <a:pt x="2" y="67"/>
                  <a:pt x="2" y="67"/>
                </a:cubicBezTo>
                <a:cubicBezTo>
                  <a:pt x="2" y="68"/>
                  <a:pt x="2" y="68"/>
                  <a:pt x="2" y="68"/>
                </a:cubicBezTo>
                <a:cubicBezTo>
                  <a:pt x="2" y="69"/>
                  <a:pt x="2" y="70"/>
                  <a:pt x="2" y="71"/>
                </a:cubicBezTo>
                <a:cubicBezTo>
                  <a:pt x="1" y="93"/>
                  <a:pt x="0" y="115"/>
                  <a:pt x="0" y="137"/>
                </a:cubicBezTo>
                <a:cubicBezTo>
                  <a:pt x="0" y="136"/>
                  <a:pt x="0" y="134"/>
                  <a:pt x="0" y="133"/>
                </a:cubicBezTo>
                <a:cubicBezTo>
                  <a:pt x="0" y="132"/>
                  <a:pt x="0" y="132"/>
                  <a:pt x="0" y="132"/>
                </a:cubicBezTo>
                <a:cubicBezTo>
                  <a:pt x="0" y="131"/>
                  <a:pt x="0" y="130"/>
                  <a:pt x="0" y="129"/>
                </a:cubicBezTo>
                <a:cubicBezTo>
                  <a:pt x="0" y="129"/>
                  <a:pt x="0" y="129"/>
                  <a:pt x="0" y="129"/>
                </a:cubicBezTo>
                <a:cubicBezTo>
                  <a:pt x="1" y="127"/>
                  <a:pt x="1" y="126"/>
                  <a:pt x="1" y="125"/>
                </a:cubicBezTo>
                <a:cubicBezTo>
                  <a:pt x="1" y="123"/>
                  <a:pt x="2" y="122"/>
                  <a:pt x="2" y="120"/>
                </a:cubicBezTo>
                <a:cubicBezTo>
                  <a:pt x="2" y="120"/>
                  <a:pt x="2" y="120"/>
                  <a:pt x="2" y="120"/>
                </a:cubicBezTo>
                <a:cubicBezTo>
                  <a:pt x="3" y="118"/>
                  <a:pt x="3" y="117"/>
                  <a:pt x="4" y="115"/>
                </a:cubicBezTo>
                <a:cubicBezTo>
                  <a:pt x="4" y="115"/>
                  <a:pt x="4" y="114"/>
                  <a:pt x="4" y="114"/>
                </a:cubicBezTo>
                <a:cubicBezTo>
                  <a:pt x="4" y="113"/>
                  <a:pt x="5" y="111"/>
                  <a:pt x="5" y="110"/>
                </a:cubicBezTo>
                <a:cubicBezTo>
                  <a:pt x="6" y="110"/>
                  <a:pt x="6" y="109"/>
                  <a:pt x="6" y="109"/>
                </a:cubicBezTo>
                <a:cubicBezTo>
                  <a:pt x="7" y="107"/>
                  <a:pt x="7" y="106"/>
                  <a:pt x="8" y="104"/>
                </a:cubicBezTo>
                <a:cubicBezTo>
                  <a:pt x="8" y="104"/>
                  <a:pt x="8" y="104"/>
                  <a:pt x="8" y="104"/>
                </a:cubicBezTo>
                <a:cubicBezTo>
                  <a:pt x="9" y="103"/>
                  <a:pt x="9" y="103"/>
                  <a:pt x="9" y="103"/>
                </a:cubicBezTo>
                <a:cubicBezTo>
                  <a:pt x="9" y="103"/>
                  <a:pt x="9" y="102"/>
                  <a:pt x="9" y="102"/>
                </a:cubicBezTo>
                <a:cubicBezTo>
                  <a:pt x="9" y="102"/>
                  <a:pt x="9" y="101"/>
                  <a:pt x="10" y="101"/>
                </a:cubicBezTo>
                <a:cubicBezTo>
                  <a:pt x="10" y="100"/>
                  <a:pt x="10" y="100"/>
                  <a:pt x="10" y="100"/>
                </a:cubicBezTo>
                <a:cubicBezTo>
                  <a:pt x="10" y="99"/>
                  <a:pt x="10" y="99"/>
                  <a:pt x="10" y="99"/>
                </a:cubicBezTo>
                <a:cubicBezTo>
                  <a:pt x="10" y="99"/>
                  <a:pt x="10" y="99"/>
                  <a:pt x="11" y="98"/>
                </a:cubicBezTo>
                <a:cubicBezTo>
                  <a:pt x="11" y="98"/>
                  <a:pt x="11" y="97"/>
                  <a:pt x="11" y="97"/>
                </a:cubicBezTo>
                <a:cubicBezTo>
                  <a:pt x="12" y="96"/>
                  <a:pt x="12" y="96"/>
                  <a:pt x="12" y="96"/>
                </a:cubicBezTo>
                <a:cubicBezTo>
                  <a:pt x="12" y="95"/>
                  <a:pt x="12" y="95"/>
                  <a:pt x="12" y="95"/>
                </a:cubicBezTo>
                <a:cubicBezTo>
                  <a:pt x="12" y="94"/>
                  <a:pt x="12" y="94"/>
                  <a:pt x="12" y="94"/>
                </a:cubicBezTo>
                <a:cubicBezTo>
                  <a:pt x="12" y="94"/>
                  <a:pt x="13" y="93"/>
                  <a:pt x="13" y="93"/>
                </a:cubicBezTo>
                <a:cubicBezTo>
                  <a:pt x="13" y="92"/>
                  <a:pt x="13" y="92"/>
                  <a:pt x="13" y="92"/>
                </a:cubicBezTo>
                <a:cubicBezTo>
                  <a:pt x="13" y="91"/>
                  <a:pt x="13" y="91"/>
                  <a:pt x="13" y="91"/>
                </a:cubicBezTo>
                <a:cubicBezTo>
                  <a:pt x="13" y="91"/>
                  <a:pt x="14" y="90"/>
                  <a:pt x="14" y="90"/>
                </a:cubicBezTo>
                <a:cubicBezTo>
                  <a:pt x="14" y="90"/>
                  <a:pt x="14" y="89"/>
                  <a:pt x="14" y="89"/>
                </a:cubicBezTo>
                <a:cubicBezTo>
                  <a:pt x="15" y="88"/>
                  <a:pt x="15" y="88"/>
                  <a:pt x="15" y="88"/>
                </a:cubicBezTo>
                <a:cubicBezTo>
                  <a:pt x="15" y="87"/>
                  <a:pt x="15" y="87"/>
                  <a:pt x="15" y="87"/>
                </a:cubicBezTo>
                <a:cubicBezTo>
                  <a:pt x="15" y="86"/>
                  <a:pt x="15" y="86"/>
                  <a:pt x="15" y="86"/>
                </a:cubicBezTo>
                <a:cubicBezTo>
                  <a:pt x="15" y="85"/>
                  <a:pt x="15" y="85"/>
                  <a:pt x="16" y="84"/>
                </a:cubicBezTo>
                <a:cubicBezTo>
                  <a:pt x="16" y="84"/>
                  <a:pt x="16" y="84"/>
                  <a:pt x="16" y="84"/>
                </a:cubicBezTo>
                <a:cubicBezTo>
                  <a:pt x="16" y="83"/>
                  <a:pt x="16" y="83"/>
                  <a:pt x="16" y="83"/>
                </a:cubicBezTo>
                <a:cubicBezTo>
                  <a:pt x="16" y="82"/>
                  <a:pt x="16" y="82"/>
                  <a:pt x="16" y="82"/>
                </a:cubicBezTo>
                <a:cubicBezTo>
                  <a:pt x="16" y="82"/>
                  <a:pt x="16" y="82"/>
                  <a:pt x="16" y="82"/>
                </a:cubicBezTo>
                <a:cubicBezTo>
                  <a:pt x="16" y="81"/>
                  <a:pt x="17" y="81"/>
                  <a:pt x="17" y="80"/>
                </a:cubicBezTo>
                <a:cubicBezTo>
                  <a:pt x="17" y="80"/>
                  <a:pt x="17" y="79"/>
                  <a:pt x="17" y="79"/>
                </a:cubicBezTo>
                <a:cubicBezTo>
                  <a:pt x="17" y="78"/>
                  <a:pt x="17" y="78"/>
                  <a:pt x="17" y="78"/>
                </a:cubicBezTo>
                <a:cubicBezTo>
                  <a:pt x="17" y="78"/>
                  <a:pt x="17" y="78"/>
                  <a:pt x="17" y="78"/>
                </a:cubicBezTo>
                <a:cubicBezTo>
                  <a:pt x="17" y="78"/>
                  <a:pt x="17" y="78"/>
                  <a:pt x="17" y="78"/>
                </a:cubicBezTo>
                <a:cubicBezTo>
                  <a:pt x="17" y="78"/>
                  <a:pt x="17" y="77"/>
                  <a:pt x="17" y="77"/>
                </a:cubicBezTo>
                <a:cubicBezTo>
                  <a:pt x="17" y="77"/>
                  <a:pt x="17" y="77"/>
                  <a:pt x="17" y="77"/>
                </a:cubicBezTo>
                <a:cubicBezTo>
                  <a:pt x="17" y="77"/>
                  <a:pt x="17" y="77"/>
                  <a:pt x="17" y="77"/>
                </a:cubicBezTo>
                <a:cubicBezTo>
                  <a:pt x="17" y="76"/>
                  <a:pt x="17" y="76"/>
                  <a:pt x="17" y="76"/>
                </a:cubicBezTo>
                <a:cubicBezTo>
                  <a:pt x="18" y="76"/>
                  <a:pt x="18" y="76"/>
                  <a:pt x="18" y="76"/>
                </a:cubicBezTo>
                <a:cubicBezTo>
                  <a:pt x="18" y="75"/>
                  <a:pt x="18" y="75"/>
                  <a:pt x="18" y="75"/>
                </a:cubicBezTo>
                <a:cubicBezTo>
                  <a:pt x="18" y="75"/>
                  <a:pt x="18" y="75"/>
                  <a:pt x="18" y="75"/>
                </a:cubicBezTo>
                <a:cubicBezTo>
                  <a:pt x="18" y="75"/>
                  <a:pt x="18" y="75"/>
                  <a:pt x="18" y="75"/>
                </a:cubicBezTo>
                <a:cubicBezTo>
                  <a:pt x="18" y="75"/>
                  <a:pt x="18" y="75"/>
                  <a:pt x="18" y="75"/>
                </a:cubicBezTo>
                <a:cubicBezTo>
                  <a:pt x="18" y="75"/>
                  <a:pt x="18" y="74"/>
                  <a:pt x="18" y="74"/>
                </a:cubicBezTo>
                <a:cubicBezTo>
                  <a:pt x="18" y="74"/>
                  <a:pt x="18" y="73"/>
                  <a:pt x="18" y="73"/>
                </a:cubicBezTo>
                <a:cubicBezTo>
                  <a:pt x="18" y="72"/>
                  <a:pt x="18" y="72"/>
                  <a:pt x="18" y="71"/>
                </a:cubicBezTo>
                <a:cubicBezTo>
                  <a:pt x="18" y="70"/>
                  <a:pt x="18" y="69"/>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45"/>
                  <a:pt x="20" y="23"/>
                  <a:pt x="21"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08"/>
          <p:cNvSpPr>
            <a:spLocks/>
          </p:cNvSpPr>
          <p:nvPr/>
        </p:nvSpPr>
        <p:spPr bwMode="auto">
          <a:xfrm>
            <a:off x="7655767" y="3918760"/>
            <a:ext cx="376042" cy="502358"/>
          </a:xfrm>
          <a:custGeom>
            <a:avLst/>
            <a:gdLst>
              <a:gd name="T0" fmla="*/ 158 w 158"/>
              <a:gd name="T1" fmla="*/ 132 h 211"/>
              <a:gd name="T2" fmla="*/ 156 w 158"/>
              <a:gd name="T3" fmla="*/ 119 h 211"/>
              <a:gd name="T4" fmla="*/ 151 w 158"/>
              <a:gd name="T5" fmla="*/ 106 h 211"/>
              <a:gd name="T6" fmla="*/ 144 w 158"/>
              <a:gd name="T7" fmla="*/ 94 h 211"/>
              <a:gd name="T8" fmla="*/ 144 w 158"/>
              <a:gd name="T9" fmla="*/ 93 h 211"/>
              <a:gd name="T10" fmla="*/ 143 w 158"/>
              <a:gd name="T11" fmla="*/ 92 h 211"/>
              <a:gd name="T12" fmla="*/ 142 w 158"/>
              <a:gd name="T13" fmla="*/ 90 h 211"/>
              <a:gd name="T14" fmla="*/ 141 w 158"/>
              <a:gd name="T15" fmla="*/ 89 h 211"/>
              <a:gd name="T16" fmla="*/ 127 w 158"/>
              <a:gd name="T17" fmla="*/ 73 h 211"/>
              <a:gd name="T18" fmla="*/ 110 w 158"/>
              <a:gd name="T19" fmla="*/ 59 h 211"/>
              <a:gd name="T20" fmla="*/ 90 w 158"/>
              <a:gd name="T21" fmla="*/ 49 h 211"/>
              <a:gd name="T22" fmla="*/ 68 w 158"/>
              <a:gd name="T23" fmla="*/ 41 h 211"/>
              <a:gd name="T24" fmla="*/ 51 w 158"/>
              <a:gd name="T25" fmla="*/ 35 h 211"/>
              <a:gd name="T26" fmla="*/ 33 w 158"/>
              <a:gd name="T27" fmla="*/ 27 h 211"/>
              <a:gd name="T28" fmla="*/ 17 w 158"/>
              <a:gd name="T29" fmla="*/ 18 h 211"/>
              <a:gd name="T30" fmla="*/ 6 w 158"/>
              <a:gd name="T31" fmla="*/ 8 h 211"/>
              <a:gd name="T32" fmla="*/ 5 w 158"/>
              <a:gd name="T33" fmla="*/ 6 h 211"/>
              <a:gd name="T34" fmla="*/ 4 w 158"/>
              <a:gd name="T35" fmla="*/ 4 h 211"/>
              <a:gd name="T36" fmla="*/ 4 w 158"/>
              <a:gd name="T37" fmla="*/ 2 h 211"/>
              <a:gd name="T38" fmla="*/ 4 w 158"/>
              <a:gd name="T39" fmla="*/ 1 h 211"/>
              <a:gd name="T40" fmla="*/ 4 w 158"/>
              <a:gd name="T41" fmla="*/ 0 h 211"/>
              <a:gd name="T42" fmla="*/ 4 w 158"/>
              <a:gd name="T43" fmla="*/ 0 h 211"/>
              <a:gd name="T44" fmla="*/ 4 w 158"/>
              <a:gd name="T45" fmla="*/ 0 h 211"/>
              <a:gd name="T46" fmla="*/ 4 w 158"/>
              <a:gd name="T47" fmla="*/ 0 h 211"/>
              <a:gd name="T48" fmla="*/ 0 w 158"/>
              <a:gd name="T49" fmla="*/ 66 h 211"/>
              <a:gd name="T50" fmla="*/ 0 w 158"/>
              <a:gd name="T51" fmla="*/ 67 h 211"/>
              <a:gd name="T52" fmla="*/ 0 w 158"/>
              <a:gd name="T53" fmla="*/ 67 h 211"/>
              <a:gd name="T54" fmla="*/ 0 w 158"/>
              <a:gd name="T55" fmla="*/ 67 h 211"/>
              <a:gd name="T56" fmla="*/ 0 w 158"/>
              <a:gd name="T57" fmla="*/ 67 h 211"/>
              <a:gd name="T58" fmla="*/ 0 w 158"/>
              <a:gd name="T59" fmla="*/ 69 h 211"/>
              <a:gd name="T60" fmla="*/ 1 w 158"/>
              <a:gd name="T61" fmla="*/ 71 h 211"/>
              <a:gd name="T62" fmla="*/ 1 w 158"/>
              <a:gd name="T63" fmla="*/ 73 h 211"/>
              <a:gd name="T64" fmla="*/ 2 w 158"/>
              <a:gd name="T65" fmla="*/ 75 h 211"/>
              <a:gd name="T66" fmla="*/ 13 w 158"/>
              <a:gd name="T67" fmla="*/ 85 h 211"/>
              <a:gd name="T68" fmla="*/ 29 w 158"/>
              <a:gd name="T69" fmla="*/ 94 h 211"/>
              <a:gd name="T70" fmla="*/ 47 w 158"/>
              <a:gd name="T71" fmla="*/ 102 h 211"/>
              <a:gd name="T72" fmla="*/ 63 w 158"/>
              <a:gd name="T73" fmla="*/ 107 h 211"/>
              <a:gd name="T74" fmla="*/ 85 w 158"/>
              <a:gd name="T75" fmla="*/ 115 h 211"/>
              <a:gd name="T76" fmla="*/ 105 w 158"/>
              <a:gd name="T77" fmla="*/ 126 h 211"/>
              <a:gd name="T78" fmla="*/ 122 w 158"/>
              <a:gd name="T79" fmla="*/ 140 h 211"/>
              <a:gd name="T80" fmla="*/ 136 w 158"/>
              <a:gd name="T81" fmla="*/ 156 h 211"/>
              <a:gd name="T82" fmla="*/ 137 w 158"/>
              <a:gd name="T83" fmla="*/ 157 h 211"/>
              <a:gd name="T84" fmla="*/ 138 w 158"/>
              <a:gd name="T85" fmla="*/ 158 h 211"/>
              <a:gd name="T86" fmla="*/ 139 w 158"/>
              <a:gd name="T87" fmla="*/ 159 h 211"/>
              <a:gd name="T88" fmla="*/ 139 w 158"/>
              <a:gd name="T89" fmla="*/ 160 h 211"/>
              <a:gd name="T90" fmla="*/ 146 w 158"/>
              <a:gd name="T91" fmla="*/ 173 h 211"/>
              <a:gd name="T92" fmla="*/ 150 w 158"/>
              <a:gd name="T93" fmla="*/ 186 h 211"/>
              <a:gd name="T94" fmla="*/ 153 w 158"/>
              <a:gd name="T95" fmla="*/ 198 h 211"/>
              <a:gd name="T96" fmla="*/ 153 w 158"/>
              <a:gd name="T97" fmla="*/ 211 h 211"/>
              <a:gd name="T98" fmla="*/ 158 w 158"/>
              <a:gd name="T99" fmla="*/ 145 h 211"/>
              <a:gd name="T100" fmla="*/ 158 w 158"/>
              <a:gd name="T101" fmla="*/ 13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11">
                <a:moveTo>
                  <a:pt x="158" y="132"/>
                </a:moveTo>
                <a:cubicBezTo>
                  <a:pt x="157" y="128"/>
                  <a:pt x="157" y="123"/>
                  <a:pt x="156" y="119"/>
                </a:cubicBezTo>
                <a:cubicBezTo>
                  <a:pt x="154" y="115"/>
                  <a:pt x="153" y="111"/>
                  <a:pt x="151" y="106"/>
                </a:cubicBezTo>
                <a:cubicBezTo>
                  <a:pt x="149" y="102"/>
                  <a:pt x="147" y="98"/>
                  <a:pt x="144" y="94"/>
                </a:cubicBezTo>
                <a:cubicBezTo>
                  <a:pt x="144" y="93"/>
                  <a:pt x="144" y="93"/>
                  <a:pt x="144" y="93"/>
                </a:cubicBezTo>
                <a:cubicBezTo>
                  <a:pt x="143" y="92"/>
                  <a:pt x="143" y="92"/>
                  <a:pt x="143" y="92"/>
                </a:cubicBezTo>
                <a:cubicBezTo>
                  <a:pt x="143" y="91"/>
                  <a:pt x="142" y="91"/>
                  <a:pt x="142" y="90"/>
                </a:cubicBezTo>
                <a:cubicBezTo>
                  <a:pt x="142" y="90"/>
                  <a:pt x="141" y="90"/>
                  <a:pt x="141" y="89"/>
                </a:cubicBezTo>
                <a:cubicBezTo>
                  <a:pt x="137" y="83"/>
                  <a:pt x="132" y="78"/>
                  <a:pt x="127" y="73"/>
                </a:cubicBezTo>
                <a:cubicBezTo>
                  <a:pt x="122" y="68"/>
                  <a:pt x="116" y="64"/>
                  <a:pt x="110" y="59"/>
                </a:cubicBezTo>
                <a:cubicBezTo>
                  <a:pt x="103" y="55"/>
                  <a:pt x="97" y="52"/>
                  <a:pt x="90" y="49"/>
                </a:cubicBezTo>
                <a:cubicBezTo>
                  <a:pt x="83" y="45"/>
                  <a:pt x="75" y="43"/>
                  <a:pt x="68" y="41"/>
                </a:cubicBezTo>
                <a:cubicBezTo>
                  <a:pt x="63" y="39"/>
                  <a:pt x="57" y="37"/>
                  <a:pt x="51" y="35"/>
                </a:cubicBezTo>
                <a:cubicBezTo>
                  <a:pt x="45" y="33"/>
                  <a:pt x="38" y="30"/>
                  <a:pt x="33" y="27"/>
                </a:cubicBezTo>
                <a:cubicBezTo>
                  <a:pt x="27" y="25"/>
                  <a:pt x="21" y="22"/>
                  <a:pt x="17" y="18"/>
                </a:cubicBezTo>
                <a:cubicBezTo>
                  <a:pt x="12" y="15"/>
                  <a:pt x="8" y="12"/>
                  <a:pt x="6" y="8"/>
                </a:cubicBezTo>
                <a:cubicBezTo>
                  <a:pt x="6" y="7"/>
                  <a:pt x="5" y="7"/>
                  <a:pt x="5" y="6"/>
                </a:cubicBezTo>
                <a:cubicBezTo>
                  <a:pt x="5" y="5"/>
                  <a:pt x="4" y="5"/>
                  <a:pt x="4" y="4"/>
                </a:cubicBezTo>
                <a:cubicBezTo>
                  <a:pt x="4" y="4"/>
                  <a:pt x="4" y="3"/>
                  <a:pt x="4" y="2"/>
                </a:cubicBezTo>
                <a:cubicBezTo>
                  <a:pt x="4" y="2"/>
                  <a:pt x="4" y="1"/>
                  <a:pt x="4" y="1"/>
                </a:cubicBezTo>
                <a:cubicBezTo>
                  <a:pt x="4" y="0"/>
                  <a:pt x="4" y="0"/>
                  <a:pt x="4" y="0"/>
                </a:cubicBezTo>
                <a:cubicBezTo>
                  <a:pt x="4" y="0"/>
                  <a:pt x="4" y="0"/>
                  <a:pt x="4" y="0"/>
                </a:cubicBezTo>
                <a:cubicBezTo>
                  <a:pt x="4" y="0"/>
                  <a:pt x="4" y="0"/>
                  <a:pt x="4" y="0"/>
                </a:cubicBezTo>
                <a:cubicBezTo>
                  <a:pt x="4" y="0"/>
                  <a:pt x="4" y="0"/>
                  <a:pt x="4" y="0"/>
                </a:cubicBezTo>
                <a:cubicBezTo>
                  <a:pt x="0" y="66"/>
                  <a:pt x="0" y="66"/>
                  <a:pt x="0" y="66"/>
                </a:cubicBezTo>
                <a:cubicBezTo>
                  <a:pt x="0" y="67"/>
                  <a:pt x="0" y="67"/>
                  <a:pt x="0" y="67"/>
                </a:cubicBezTo>
                <a:cubicBezTo>
                  <a:pt x="0" y="67"/>
                  <a:pt x="0" y="67"/>
                  <a:pt x="0" y="67"/>
                </a:cubicBezTo>
                <a:cubicBezTo>
                  <a:pt x="0" y="67"/>
                  <a:pt x="0" y="67"/>
                  <a:pt x="0" y="67"/>
                </a:cubicBezTo>
                <a:cubicBezTo>
                  <a:pt x="0" y="67"/>
                  <a:pt x="0" y="67"/>
                  <a:pt x="0" y="67"/>
                </a:cubicBezTo>
                <a:cubicBezTo>
                  <a:pt x="0" y="68"/>
                  <a:pt x="0" y="69"/>
                  <a:pt x="0" y="69"/>
                </a:cubicBezTo>
                <a:cubicBezTo>
                  <a:pt x="0" y="70"/>
                  <a:pt x="0" y="70"/>
                  <a:pt x="1" y="71"/>
                </a:cubicBezTo>
                <a:cubicBezTo>
                  <a:pt x="1" y="72"/>
                  <a:pt x="1" y="72"/>
                  <a:pt x="1" y="73"/>
                </a:cubicBezTo>
                <a:cubicBezTo>
                  <a:pt x="2" y="73"/>
                  <a:pt x="2" y="74"/>
                  <a:pt x="2" y="75"/>
                </a:cubicBezTo>
                <a:cubicBezTo>
                  <a:pt x="5" y="78"/>
                  <a:pt x="8" y="82"/>
                  <a:pt x="13" y="85"/>
                </a:cubicBezTo>
                <a:cubicBezTo>
                  <a:pt x="17" y="88"/>
                  <a:pt x="23" y="91"/>
                  <a:pt x="29" y="94"/>
                </a:cubicBezTo>
                <a:cubicBezTo>
                  <a:pt x="34" y="97"/>
                  <a:pt x="41" y="99"/>
                  <a:pt x="47" y="102"/>
                </a:cubicBezTo>
                <a:cubicBezTo>
                  <a:pt x="53" y="104"/>
                  <a:pt x="58" y="106"/>
                  <a:pt x="63" y="107"/>
                </a:cubicBezTo>
                <a:cubicBezTo>
                  <a:pt x="71" y="109"/>
                  <a:pt x="78" y="112"/>
                  <a:pt x="85" y="115"/>
                </a:cubicBezTo>
                <a:cubicBezTo>
                  <a:pt x="92" y="118"/>
                  <a:pt x="99" y="122"/>
                  <a:pt x="105" y="126"/>
                </a:cubicBezTo>
                <a:cubicBezTo>
                  <a:pt x="111" y="130"/>
                  <a:pt x="117" y="135"/>
                  <a:pt x="122" y="140"/>
                </a:cubicBezTo>
                <a:cubicBezTo>
                  <a:pt x="127" y="144"/>
                  <a:pt x="132" y="150"/>
                  <a:pt x="136" y="156"/>
                </a:cubicBezTo>
                <a:cubicBezTo>
                  <a:pt x="136" y="156"/>
                  <a:pt x="137" y="156"/>
                  <a:pt x="137" y="157"/>
                </a:cubicBezTo>
                <a:cubicBezTo>
                  <a:pt x="137" y="157"/>
                  <a:pt x="138" y="158"/>
                  <a:pt x="138" y="158"/>
                </a:cubicBezTo>
                <a:cubicBezTo>
                  <a:pt x="138" y="158"/>
                  <a:pt x="138" y="159"/>
                  <a:pt x="139" y="159"/>
                </a:cubicBezTo>
                <a:cubicBezTo>
                  <a:pt x="139" y="160"/>
                  <a:pt x="139" y="160"/>
                  <a:pt x="139" y="160"/>
                </a:cubicBezTo>
                <a:cubicBezTo>
                  <a:pt x="142" y="164"/>
                  <a:pt x="144" y="169"/>
                  <a:pt x="146" y="173"/>
                </a:cubicBezTo>
                <a:cubicBezTo>
                  <a:pt x="148" y="177"/>
                  <a:pt x="149" y="181"/>
                  <a:pt x="150" y="186"/>
                </a:cubicBezTo>
                <a:cubicBezTo>
                  <a:pt x="151" y="190"/>
                  <a:pt x="152" y="194"/>
                  <a:pt x="153" y="198"/>
                </a:cubicBezTo>
                <a:cubicBezTo>
                  <a:pt x="153" y="203"/>
                  <a:pt x="153" y="207"/>
                  <a:pt x="153" y="211"/>
                </a:cubicBezTo>
                <a:cubicBezTo>
                  <a:pt x="154" y="189"/>
                  <a:pt x="156" y="167"/>
                  <a:pt x="158" y="145"/>
                </a:cubicBezTo>
                <a:cubicBezTo>
                  <a:pt x="158" y="141"/>
                  <a:pt x="158" y="136"/>
                  <a:pt x="158" y="132"/>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34"/>
          <p:cNvSpPr>
            <a:spLocks/>
          </p:cNvSpPr>
          <p:nvPr/>
        </p:nvSpPr>
        <p:spPr bwMode="auto">
          <a:xfrm>
            <a:off x="6278406" y="3772464"/>
            <a:ext cx="2826852" cy="1800358"/>
          </a:xfrm>
          <a:custGeom>
            <a:avLst/>
            <a:gdLst>
              <a:gd name="T0" fmla="*/ 3 w 1187"/>
              <a:gd name="T1" fmla="*/ 574 h 756"/>
              <a:gd name="T2" fmla="*/ 9 w 1187"/>
              <a:gd name="T3" fmla="*/ 589 h 756"/>
              <a:gd name="T4" fmla="*/ 19 w 1187"/>
              <a:gd name="T5" fmla="*/ 606 h 756"/>
              <a:gd name="T6" fmla="*/ 28 w 1187"/>
              <a:gd name="T7" fmla="*/ 616 h 756"/>
              <a:gd name="T8" fmla="*/ 38 w 1187"/>
              <a:gd name="T9" fmla="*/ 626 h 756"/>
              <a:gd name="T10" fmla="*/ 72 w 1187"/>
              <a:gd name="T11" fmla="*/ 647 h 756"/>
              <a:gd name="T12" fmla="*/ 90 w 1187"/>
              <a:gd name="T13" fmla="*/ 653 h 756"/>
              <a:gd name="T14" fmla="*/ 122 w 1187"/>
              <a:gd name="T15" fmla="*/ 659 h 756"/>
              <a:gd name="T16" fmla="*/ 152 w 1187"/>
              <a:gd name="T17" fmla="*/ 660 h 756"/>
              <a:gd name="T18" fmla="*/ 168 w 1187"/>
              <a:gd name="T19" fmla="*/ 658 h 756"/>
              <a:gd name="T20" fmla="*/ 176 w 1187"/>
              <a:gd name="T21" fmla="*/ 657 h 756"/>
              <a:gd name="T22" fmla="*/ 191 w 1187"/>
              <a:gd name="T23" fmla="*/ 653 h 756"/>
              <a:gd name="T24" fmla="*/ 217 w 1187"/>
              <a:gd name="T25" fmla="*/ 642 h 756"/>
              <a:gd name="T26" fmla="*/ 236 w 1187"/>
              <a:gd name="T27" fmla="*/ 631 h 756"/>
              <a:gd name="T28" fmla="*/ 259 w 1187"/>
              <a:gd name="T29" fmla="*/ 608 h 756"/>
              <a:gd name="T30" fmla="*/ 271 w 1187"/>
              <a:gd name="T31" fmla="*/ 589 h 756"/>
              <a:gd name="T32" fmla="*/ 287 w 1187"/>
              <a:gd name="T33" fmla="*/ 564 h 756"/>
              <a:gd name="T34" fmla="*/ 306 w 1187"/>
              <a:gd name="T35" fmla="*/ 545 h 756"/>
              <a:gd name="T36" fmla="*/ 350 w 1187"/>
              <a:gd name="T37" fmla="*/ 548 h 756"/>
              <a:gd name="T38" fmla="*/ 363 w 1187"/>
              <a:gd name="T39" fmla="*/ 563 h 756"/>
              <a:gd name="T40" fmla="*/ 444 w 1187"/>
              <a:gd name="T41" fmla="*/ 704 h 756"/>
              <a:gd name="T42" fmla="*/ 452 w 1187"/>
              <a:gd name="T43" fmla="*/ 714 h 756"/>
              <a:gd name="T44" fmla="*/ 460 w 1187"/>
              <a:gd name="T45" fmla="*/ 723 h 756"/>
              <a:gd name="T46" fmla="*/ 484 w 1187"/>
              <a:gd name="T47" fmla="*/ 740 h 756"/>
              <a:gd name="T48" fmla="*/ 529 w 1187"/>
              <a:gd name="T49" fmla="*/ 755 h 756"/>
              <a:gd name="T50" fmla="*/ 560 w 1187"/>
              <a:gd name="T51" fmla="*/ 756 h 756"/>
              <a:gd name="T52" fmla="*/ 574 w 1187"/>
              <a:gd name="T53" fmla="*/ 754 h 756"/>
              <a:gd name="T54" fmla="*/ 579 w 1187"/>
              <a:gd name="T55" fmla="*/ 754 h 756"/>
              <a:gd name="T56" fmla="*/ 1138 w 1187"/>
              <a:gd name="T57" fmla="*/ 554 h 756"/>
              <a:gd name="T58" fmla="*/ 1156 w 1187"/>
              <a:gd name="T59" fmla="*/ 543 h 756"/>
              <a:gd name="T60" fmla="*/ 1173 w 1187"/>
              <a:gd name="T61" fmla="*/ 526 h 756"/>
              <a:gd name="T62" fmla="*/ 1182 w 1187"/>
              <a:gd name="T63" fmla="*/ 510 h 756"/>
              <a:gd name="T64" fmla="*/ 1173 w 1187"/>
              <a:gd name="T65" fmla="*/ 443 h 756"/>
              <a:gd name="T66" fmla="*/ 903 w 1187"/>
              <a:gd name="T67" fmla="*/ 39 h 756"/>
              <a:gd name="T68" fmla="*/ 896 w 1187"/>
              <a:gd name="T69" fmla="*/ 31 h 756"/>
              <a:gd name="T70" fmla="*/ 887 w 1187"/>
              <a:gd name="T71" fmla="*/ 24 h 756"/>
              <a:gd name="T72" fmla="*/ 796 w 1187"/>
              <a:gd name="T73" fmla="*/ 1 h 756"/>
              <a:gd name="T74" fmla="*/ 783 w 1187"/>
              <a:gd name="T75" fmla="*/ 3 h 756"/>
              <a:gd name="T76" fmla="*/ 771 w 1187"/>
              <a:gd name="T77" fmla="*/ 6 h 756"/>
              <a:gd name="T78" fmla="*/ 584 w 1187"/>
              <a:gd name="T79" fmla="*/ 71 h 756"/>
              <a:gd name="T80" fmla="*/ 576 w 1187"/>
              <a:gd name="T81" fmla="*/ 89 h 756"/>
              <a:gd name="T82" fmla="*/ 699 w 1187"/>
              <a:gd name="T83" fmla="*/ 158 h 756"/>
              <a:gd name="T84" fmla="*/ 654 w 1187"/>
              <a:gd name="T85" fmla="*/ 314 h 756"/>
              <a:gd name="T86" fmla="*/ 622 w 1187"/>
              <a:gd name="T87" fmla="*/ 321 h 756"/>
              <a:gd name="T88" fmla="*/ 603 w 1187"/>
              <a:gd name="T89" fmla="*/ 322 h 756"/>
              <a:gd name="T90" fmla="*/ 551 w 1187"/>
              <a:gd name="T91" fmla="*/ 315 h 756"/>
              <a:gd name="T92" fmla="*/ 498 w 1187"/>
              <a:gd name="T93" fmla="*/ 288 h 756"/>
              <a:gd name="T94" fmla="*/ 476 w 1187"/>
              <a:gd name="T95" fmla="*/ 264 h 756"/>
              <a:gd name="T96" fmla="*/ 461 w 1187"/>
              <a:gd name="T97" fmla="*/ 218 h 756"/>
              <a:gd name="T98" fmla="*/ 472 w 1187"/>
              <a:gd name="T99" fmla="*/ 176 h 756"/>
              <a:gd name="T100" fmla="*/ 476 w 1187"/>
              <a:gd name="T101" fmla="*/ 166 h 756"/>
              <a:gd name="T102" fmla="*/ 478 w 1187"/>
              <a:gd name="T103" fmla="*/ 157 h 756"/>
              <a:gd name="T104" fmla="*/ 480 w 1187"/>
              <a:gd name="T105" fmla="*/ 144 h 756"/>
              <a:gd name="T106" fmla="*/ 480 w 1187"/>
              <a:gd name="T107" fmla="*/ 135 h 756"/>
              <a:gd name="T108" fmla="*/ 473 w 1187"/>
              <a:gd name="T109" fmla="*/ 122 h 756"/>
              <a:gd name="T110" fmla="*/ 462 w 1187"/>
              <a:gd name="T111" fmla="*/ 117 h 756"/>
              <a:gd name="T112" fmla="*/ 452 w 1187"/>
              <a:gd name="T113" fmla="*/ 116 h 756"/>
              <a:gd name="T114" fmla="*/ 432 w 1187"/>
              <a:gd name="T115" fmla="*/ 118 h 756"/>
              <a:gd name="T116" fmla="*/ 414 w 1187"/>
              <a:gd name="T117" fmla="*/ 123 h 756"/>
              <a:gd name="T118" fmla="*/ 278 w 1187"/>
              <a:gd name="T119" fmla="*/ 451 h 756"/>
              <a:gd name="T120" fmla="*/ 85 w 1187"/>
              <a:gd name="T121" fmla="*/ 45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7" h="756">
                <a:moveTo>
                  <a:pt x="1" y="558"/>
                </a:moveTo>
                <a:cubicBezTo>
                  <a:pt x="1" y="559"/>
                  <a:pt x="1" y="560"/>
                  <a:pt x="1" y="561"/>
                </a:cubicBezTo>
                <a:cubicBezTo>
                  <a:pt x="1" y="562"/>
                  <a:pt x="1" y="563"/>
                  <a:pt x="1" y="563"/>
                </a:cubicBezTo>
                <a:cubicBezTo>
                  <a:pt x="1" y="563"/>
                  <a:pt x="1" y="563"/>
                  <a:pt x="1" y="563"/>
                </a:cubicBezTo>
                <a:cubicBezTo>
                  <a:pt x="1" y="564"/>
                  <a:pt x="2" y="565"/>
                  <a:pt x="2" y="566"/>
                </a:cubicBezTo>
                <a:cubicBezTo>
                  <a:pt x="2" y="566"/>
                  <a:pt x="2" y="566"/>
                  <a:pt x="2" y="566"/>
                </a:cubicBezTo>
                <a:cubicBezTo>
                  <a:pt x="2" y="567"/>
                  <a:pt x="2" y="568"/>
                  <a:pt x="2" y="568"/>
                </a:cubicBezTo>
                <a:cubicBezTo>
                  <a:pt x="2" y="569"/>
                  <a:pt x="3" y="570"/>
                  <a:pt x="3" y="571"/>
                </a:cubicBezTo>
                <a:cubicBezTo>
                  <a:pt x="3" y="572"/>
                  <a:pt x="3" y="573"/>
                  <a:pt x="3" y="574"/>
                </a:cubicBezTo>
                <a:cubicBezTo>
                  <a:pt x="3" y="574"/>
                  <a:pt x="3" y="574"/>
                  <a:pt x="3" y="574"/>
                </a:cubicBezTo>
                <a:cubicBezTo>
                  <a:pt x="4" y="575"/>
                  <a:pt x="4" y="576"/>
                  <a:pt x="4" y="577"/>
                </a:cubicBezTo>
                <a:cubicBezTo>
                  <a:pt x="4" y="577"/>
                  <a:pt x="4" y="577"/>
                  <a:pt x="4" y="577"/>
                </a:cubicBezTo>
                <a:cubicBezTo>
                  <a:pt x="4" y="577"/>
                  <a:pt x="5" y="578"/>
                  <a:pt x="5" y="579"/>
                </a:cubicBezTo>
                <a:cubicBezTo>
                  <a:pt x="5" y="579"/>
                  <a:pt x="5" y="580"/>
                  <a:pt x="5" y="581"/>
                </a:cubicBezTo>
                <a:cubicBezTo>
                  <a:pt x="6" y="581"/>
                  <a:pt x="6" y="582"/>
                  <a:pt x="6" y="582"/>
                </a:cubicBezTo>
                <a:cubicBezTo>
                  <a:pt x="6" y="583"/>
                  <a:pt x="6" y="583"/>
                  <a:pt x="7" y="584"/>
                </a:cubicBezTo>
                <a:cubicBezTo>
                  <a:pt x="7" y="585"/>
                  <a:pt x="8" y="586"/>
                  <a:pt x="8" y="588"/>
                </a:cubicBezTo>
                <a:cubicBezTo>
                  <a:pt x="8" y="588"/>
                  <a:pt x="9" y="589"/>
                  <a:pt x="9" y="589"/>
                </a:cubicBezTo>
                <a:cubicBezTo>
                  <a:pt x="10" y="591"/>
                  <a:pt x="11" y="592"/>
                  <a:pt x="11" y="594"/>
                </a:cubicBezTo>
                <a:cubicBezTo>
                  <a:pt x="12" y="595"/>
                  <a:pt x="12" y="595"/>
                  <a:pt x="12" y="595"/>
                </a:cubicBezTo>
                <a:cubicBezTo>
                  <a:pt x="12" y="596"/>
                  <a:pt x="13" y="596"/>
                  <a:pt x="13" y="597"/>
                </a:cubicBezTo>
                <a:cubicBezTo>
                  <a:pt x="13" y="597"/>
                  <a:pt x="14" y="598"/>
                  <a:pt x="14" y="599"/>
                </a:cubicBezTo>
                <a:cubicBezTo>
                  <a:pt x="15" y="599"/>
                  <a:pt x="15" y="600"/>
                  <a:pt x="16" y="601"/>
                </a:cubicBezTo>
                <a:cubicBezTo>
                  <a:pt x="16" y="602"/>
                  <a:pt x="16" y="602"/>
                  <a:pt x="16" y="602"/>
                </a:cubicBezTo>
                <a:cubicBezTo>
                  <a:pt x="16" y="602"/>
                  <a:pt x="17" y="602"/>
                  <a:pt x="17" y="603"/>
                </a:cubicBezTo>
                <a:cubicBezTo>
                  <a:pt x="17" y="603"/>
                  <a:pt x="17" y="604"/>
                  <a:pt x="18" y="604"/>
                </a:cubicBezTo>
                <a:cubicBezTo>
                  <a:pt x="18" y="605"/>
                  <a:pt x="19" y="605"/>
                  <a:pt x="19" y="606"/>
                </a:cubicBezTo>
                <a:cubicBezTo>
                  <a:pt x="20" y="607"/>
                  <a:pt x="20" y="607"/>
                  <a:pt x="20" y="607"/>
                </a:cubicBezTo>
                <a:cubicBezTo>
                  <a:pt x="20" y="607"/>
                  <a:pt x="20" y="607"/>
                  <a:pt x="20" y="608"/>
                </a:cubicBezTo>
                <a:cubicBezTo>
                  <a:pt x="21" y="608"/>
                  <a:pt x="21" y="609"/>
                  <a:pt x="21" y="609"/>
                </a:cubicBezTo>
                <a:cubicBezTo>
                  <a:pt x="22" y="610"/>
                  <a:pt x="22" y="610"/>
                  <a:pt x="23" y="611"/>
                </a:cubicBezTo>
                <a:cubicBezTo>
                  <a:pt x="24" y="612"/>
                  <a:pt x="24" y="612"/>
                  <a:pt x="24" y="612"/>
                </a:cubicBezTo>
                <a:cubicBezTo>
                  <a:pt x="24" y="613"/>
                  <a:pt x="24" y="613"/>
                  <a:pt x="24" y="613"/>
                </a:cubicBezTo>
                <a:cubicBezTo>
                  <a:pt x="25" y="613"/>
                  <a:pt x="25" y="613"/>
                  <a:pt x="25" y="614"/>
                </a:cubicBezTo>
                <a:cubicBezTo>
                  <a:pt x="26" y="614"/>
                  <a:pt x="26" y="615"/>
                  <a:pt x="27" y="616"/>
                </a:cubicBezTo>
                <a:cubicBezTo>
                  <a:pt x="28" y="616"/>
                  <a:pt x="28" y="616"/>
                  <a:pt x="28" y="616"/>
                </a:cubicBezTo>
                <a:cubicBezTo>
                  <a:pt x="28" y="617"/>
                  <a:pt x="28" y="617"/>
                  <a:pt x="28" y="617"/>
                </a:cubicBezTo>
                <a:cubicBezTo>
                  <a:pt x="29" y="618"/>
                  <a:pt x="29" y="618"/>
                  <a:pt x="30" y="618"/>
                </a:cubicBezTo>
                <a:cubicBezTo>
                  <a:pt x="30" y="619"/>
                  <a:pt x="31" y="619"/>
                  <a:pt x="31" y="620"/>
                </a:cubicBezTo>
                <a:cubicBezTo>
                  <a:pt x="32" y="621"/>
                  <a:pt x="32" y="621"/>
                  <a:pt x="32" y="621"/>
                </a:cubicBezTo>
                <a:cubicBezTo>
                  <a:pt x="33" y="622"/>
                  <a:pt x="33" y="622"/>
                  <a:pt x="33" y="622"/>
                </a:cubicBezTo>
                <a:cubicBezTo>
                  <a:pt x="34" y="623"/>
                  <a:pt x="34" y="623"/>
                  <a:pt x="34" y="623"/>
                </a:cubicBezTo>
                <a:cubicBezTo>
                  <a:pt x="35" y="624"/>
                  <a:pt x="35" y="624"/>
                  <a:pt x="35" y="624"/>
                </a:cubicBezTo>
                <a:cubicBezTo>
                  <a:pt x="36" y="624"/>
                  <a:pt x="36" y="625"/>
                  <a:pt x="37" y="625"/>
                </a:cubicBezTo>
                <a:cubicBezTo>
                  <a:pt x="37" y="625"/>
                  <a:pt x="38" y="626"/>
                  <a:pt x="38" y="626"/>
                </a:cubicBezTo>
                <a:cubicBezTo>
                  <a:pt x="39" y="627"/>
                  <a:pt x="39" y="627"/>
                  <a:pt x="40" y="628"/>
                </a:cubicBezTo>
                <a:cubicBezTo>
                  <a:pt x="41" y="628"/>
                  <a:pt x="41" y="629"/>
                  <a:pt x="42" y="629"/>
                </a:cubicBezTo>
                <a:cubicBezTo>
                  <a:pt x="42" y="630"/>
                  <a:pt x="43" y="630"/>
                  <a:pt x="43" y="630"/>
                </a:cubicBezTo>
                <a:cubicBezTo>
                  <a:pt x="44" y="631"/>
                  <a:pt x="44" y="631"/>
                  <a:pt x="45" y="631"/>
                </a:cubicBezTo>
                <a:cubicBezTo>
                  <a:pt x="45" y="632"/>
                  <a:pt x="46" y="632"/>
                  <a:pt x="46" y="632"/>
                </a:cubicBezTo>
                <a:cubicBezTo>
                  <a:pt x="47" y="633"/>
                  <a:pt x="47" y="633"/>
                  <a:pt x="48" y="633"/>
                </a:cubicBezTo>
                <a:cubicBezTo>
                  <a:pt x="50" y="635"/>
                  <a:pt x="53" y="637"/>
                  <a:pt x="55" y="638"/>
                </a:cubicBezTo>
                <a:cubicBezTo>
                  <a:pt x="58" y="640"/>
                  <a:pt x="60" y="641"/>
                  <a:pt x="63" y="642"/>
                </a:cubicBezTo>
                <a:cubicBezTo>
                  <a:pt x="66" y="644"/>
                  <a:pt x="69" y="645"/>
                  <a:pt x="72" y="647"/>
                </a:cubicBezTo>
                <a:cubicBezTo>
                  <a:pt x="75" y="648"/>
                  <a:pt x="78" y="649"/>
                  <a:pt x="81" y="650"/>
                </a:cubicBezTo>
                <a:cubicBezTo>
                  <a:pt x="81" y="650"/>
                  <a:pt x="82" y="651"/>
                  <a:pt x="82" y="651"/>
                </a:cubicBezTo>
                <a:cubicBezTo>
                  <a:pt x="83" y="651"/>
                  <a:pt x="83" y="651"/>
                  <a:pt x="84" y="651"/>
                </a:cubicBezTo>
                <a:cubicBezTo>
                  <a:pt x="84" y="651"/>
                  <a:pt x="85" y="652"/>
                  <a:pt x="85" y="652"/>
                </a:cubicBezTo>
                <a:cubicBezTo>
                  <a:pt x="86" y="652"/>
                  <a:pt x="86" y="652"/>
                  <a:pt x="87" y="652"/>
                </a:cubicBezTo>
                <a:cubicBezTo>
                  <a:pt x="87" y="652"/>
                  <a:pt x="87" y="652"/>
                  <a:pt x="87" y="652"/>
                </a:cubicBezTo>
                <a:cubicBezTo>
                  <a:pt x="88" y="653"/>
                  <a:pt x="88" y="653"/>
                  <a:pt x="88" y="653"/>
                </a:cubicBezTo>
                <a:cubicBezTo>
                  <a:pt x="89" y="653"/>
                  <a:pt x="89" y="653"/>
                  <a:pt x="89" y="653"/>
                </a:cubicBezTo>
                <a:cubicBezTo>
                  <a:pt x="90" y="653"/>
                  <a:pt x="90" y="653"/>
                  <a:pt x="90" y="653"/>
                </a:cubicBezTo>
                <a:cubicBezTo>
                  <a:pt x="90" y="653"/>
                  <a:pt x="91" y="653"/>
                  <a:pt x="91" y="654"/>
                </a:cubicBezTo>
                <a:cubicBezTo>
                  <a:pt x="92" y="654"/>
                  <a:pt x="92" y="654"/>
                  <a:pt x="93" y="654"/>
                </a:cubicBezTo>
                <a:cubicBezTo>
                  <a:pt x="93" y="654"/>
                  <a:pt x="94" y="654"/>
                  <a:pt x="94" y="654"/>
                </a:cubicBezTo>
                <a:cubicBezTo>
                  <a:pt x="95" y="655"/>
                  <a:pt x="95" y="655"/>
                  <a:pt x="96" y="655"/>
                </a:cubicBezTo>
                <a:cubicBezTo>
                  <a:pt x="99" y="656"/>
                  <a:pt x="103" y="656"/>
                  <a:pt x="106" y="657"/>
                </a:cubicBezTo>
                <a:cubicBezTo>
                  <a:pt x="106" y="657"/>
                  <a:pt x="106" y="657"/>
                  <a:pt x="106" y="657"/>
                </a:cubicBezTo>
                <a:cubicBezTo>
                  <a:pt x="106" y="657"/>
                  <a:pt x="106" y="657"/>
                  <a:pt x="106" y="657"/>
                </a:cubicBezTo>
                <a:cubicBezTo>
                  <a:pt x="110" y="658"/>
                  <a:pt x="113" y="658"/>
                  <a:pt x="117" y="659"/>
                </a:cubicBezTo>
                <a:cubicBezTo>
                  <a:pt x="118" y="659"/>
                  <a:pt x="120" y="659"/>
                  <a:pt x="122" y="659"/>
                </a:cubicBezTo>
                <a:cubicBezTo>
                  <a:pt x="123" y="659"/>
                  <a:pt x="124" y="660"/>
                  <a:pt x="124" y="660"/>
                </a:cubicBezTo>
                <a:cubicBezTo>
                  <a:pt x="125" y="660"/>
                  <a:pt x="127" y="660"/>
                  <a:pt x="128" y="660"/>
                </a:cubicBezTo>
                <a:cubicBezTo>
                  <a:pt x="131" y="660"/>
                  <a:pt x="135" y="660"/>
                  <a:pt x="139" y="660"/>
                </a:cubicBezTo>
                <a:cubicBezTo>
                  <a:pt x="140" y="660"/>
                  <a:pt x="140" y="660"/>
                  <a:pt x="141" y="660"/>
                </a:cubicBezTo>
                <a:cubicBezTo>
                  <a:pt x="141" y="660"/>
                  <a:pt x="142" y="660"/>
                  <a:pt x="143" y="660"/>
                </a:cubicBezTo>
                <a:cubicBezTo>
                  <a:pt x="144" y="660"/>
                  <a:pt x="144" y="660"/>
                  <a:pt x="145" y="660"/>
                </a:cubicBezTo>
                <a:cubicBezTo>
                  <a:pt x="146" y="660"/>
                  <a:pt x="147" y="660"/>
                  <a:pt x="148" y="660"/>
                </a:cubicBezTo>
                <a:cubicBezTo>
                  <a:pt x="149" y="660"/>
                  <a:pt x="149" y="660"/>
                  <a:pt x="150" y="660"/>
                </a:cubicBezTo>
                <a:cubicBezTo>
                  <a:pt x="151" y="660"/>
                  <a:pt x="151" y="660"/>
                  <a:pt x="152" y="660"/>
                </a:cubicBezTo>
                <a:cubicBezTo>
                  <a:pt x="153" y="660"/>
                  <a:pt x="153" y="660"/>
                  <a:pt x="154" y="660"/>
                </a:cubicBezTo>
                <a:cubicBezTo>
                  <a:pt x="155" y="660"/>
                  <a:pt x="156" y="660"/>
                  <a:pt x="157" y="660"/>
                </a:cubicBezTo>
                <a:cubicBezTo>
                  <a:pt x="157" y="660"/>
                  <a:pt x="158" y="659"/>
                  <a:pt x="158" y="659"/>
                </a:cubicBezTo>
                <a:cubicBezTo>
                  <a:pt x="159" y="659"/>
                  <a:pt x="160" y="659"/>
                  <a:pt x="160" y="659"/>
                </a:cubicBezTo>
                <a:cubicBezTo>
                  <a:pt x="161" y="659"/>
                  <a:pt x="162" y="659"/>
                  <a:pt x="163" y="659"/>
                </a:cubicBezTo>
                <a:cubicBezTo>
                  <a:pt x="164" y="659"/>
                  <a:pt x="165" y="659"/>
                  <a:pt x="166" y="658"/>
                </a:cubicBezTo>
                <a:cubicBezTo>
                  <a:pt x="167" y="658"/>
                  <a:pt x="167" y="658"/>
                  <a:pt x="167" y="658"/>
                </a:cubicBezTo>
                <a:cubicBezTo>
                  <a:pt x="167" y="658"/>
                  <a:pt x="167" y="658"/>
                  <a:pt x="167" y="658"/>
                </a:cubicBezTo>
                <a:cubicBezTo>
                  <a:pt x="168" y="658"/>
                  <a:pt x="168" y="658"/>
                  <a:pt x="168" y="658"/>
                </a:cubicBezTo>
                <a:cubicBezTo>
                  <a:pt x="169" y="658"/>
                  <a:pt x="169" y="658"/>
                  <a:pt x="169" y="658"/>
                </a:cubicBezTo>
                <a:cubicBezTo>
                  <a:pt x="170" y="658"/>
                  <a:pt x="170" y="658"/>
                  <a:pt x="170" y="658"/>
                </a:cubicBezTo>
                <a:cubicBezTo>
                  <a:pt x="171" y="658"/>
                  <a:pt x="171" y="658"/>
                  <a:pt x="171" y="658"/>
                </a:cubicBezTo>
                <a:cubicBezTo>
                  <a:pt x="172" y="657"/>
                  <a:pt x="172" y="657"/>
                  <a:pt x="172" y="657"/>
                </a:cubicBezTo>
                <a:cubicBezTo>
                  <a:pt x="173" y="657"/>
                  <a:pt x="173" y="657"/>
                  <a:pt x="173" y="657"/>
                </a:cubicBezTo>
                <a:cubicBezTo>
                  <a:pt x="174" y="657"/>
                  <a:pt x="174" y="657"/>
                  <a:pt x="174" y="657"/>
                </a:cubicBezTo>
                <a:cubicBezTo>
                  <a:pt x="174" y="657"/>
                  <a:pt x="174" y="657"/>
                  <a:pt x="174" y="657"/>
                </a:cubicBezTo>
                <a:cubicBezTo>
                  <a:pt x="175" y="657"/>
                  <a:pt x="175" y="657"/>
                  <a:pt x="175" y="657"/>
                </a:cubicBezTo>
                <a:cubicBezTo>
                  <a:pt x="176" y="657"/>
                  <a:pt x="176" y="657"/>
                  <a:pt x="176" y="657"/>
                </a:cubicBezTo>
                <a:cubicBezTo>
                  <a:pt x="176" y="657"/>
                  <a:pt x="177" y="656"/>
                  <a:pt x="177" y="656"/>
                </a:cubicBezTo>
                <a:cubicBezTo>
                  <a:pt x="177" y="656"/>
                  <a:pt x="178" y="656"/>
                  <a:pt x="178" y="656"/>
                </a:cubicBezTo>
                <a:cubicBezTo>
                  <a:pt x="179" y="656"/>
                  <a:pt x="179" y="656"/>
                  <a:pt x="180" y="656"/>
                </a:cubicBezTo>
                <a:cubicBezTo>
                  <a:pt x="181" y="655"/>
                  <a:pt x="182" y="655"/>
                  <a:pt x="183" y="655"/>
                </a:cubicBezTo>
                <a:cubicBezTo>
                  <a:pt x="183" y="655"/>
                  <a:pt x="184" y="655"/>
                  <a:pt x="184" y="655"/>
                </a:cubicBezTo>
                <a:cubicBezTo>
                  <a:pt x="184" y="655"/>
                  <a:pt x="185" y="654"/>
                  <a:pt x="185" y="654"/>
                </a:cubicBezTo>
                <a:cubicBezTo>
                  <a:pt x="186" y="654"/>
                  <a:pt x="186" y="654"/>
                  <a:pt x="187" y="654"/>
                </a:cubicBezTo>
                <a:cubicBezTo>
                  <a:pt x="188" y="654"/>
                  <a:pt x="189" y="653"/>
                  <a:pt x="190" y="653"/>
                </a:cubicBezTo>
                <a:cubicBezTo>
                  <a:pt x="190" y="653"/>
                  <a:pt x="191" y="653"/>
                  <a:pt x="191" y="653"/>
                </a:cubicBezTo>
                <a:cubicBezTo>
                  <a:pt x="192" y="652"/>
                  <a:pt x="193" y="652"/>
                  <a:pt x="193" y="652"/>
                </a:cubicBezTo>
                <a:cubicBezTo>
                  <a:pt x="194" y="652"/>
                  <a:pt x="194" y="652"/>
                  <a:pt x="195" y="652"/>
                </a:cubicBezTo>
                <a:cubicBezTo>
                  <a:pt x="195" y="651"/>
                  <a:pt x="196" y="651"/>
                  <a:pt x="197" y="651"/>
                </a:cubicBezTo>
                <a:cubicBezTo>
                  <a:pt x="199" y="650"/>
                  <a:pt x="202" y="649"/>
                  <a:pt x="204" y="648"/>
                </a:cubicBezTo>
                <a:cubicBezTo>
                  <a:pt x="204" y="648"/>
                  <a:pt x="204" y="648"/>
                  <a:pt x="204" y="648"/>
                </a:cubicBezTo>
                <a:cubicBezTo>
                  <a:pt x="207" y="647"/>
                  <a:pt x="209" y="646"/>
                  <a:pt x="211" y="645"/>
                </a:cubicBezTo>
                <a:cubicBezTo>
                  <a:pt x="212" y="645"/>
                  <a:pt x="212" y="645"/>
                  <a:pt x="212" y="645"/>
                </a:cubicBezTo>
                <a:cubicBezTo>
                  <a:pt x="212" y="645"/>
                  <a:pt x="212" y="645"/>
                  <a:pt x="212" y="645"/>
                </a:cubicBezTo>
                <a:cubicBezTo>
                  <a:pt x="214" y="644"/>
                  <a:pt x="215" y="643"/>
                  <a:pt x="217" y="642"/>
                </a:cubicBezTo>
                <a:cubicBezTo>
                  <a:pt x="218" y="642"/>
                  <a:pt x="220" y="641"/>
                  <a:pt x="221" y="640"/>
                </a:cubicBezTo>
                <a:cubicBezTo>
                  <a:pt x="224" y="638"/>
                  <a:pt x="226" y="637"/>
                  <a:pt x="229" y="635"/>
                </a:cubicBezTo>
                <a:cubicBezTo>
                  <a:pt x="229" y="635"/>
                  <a:pt x="229" y="635"/>
                  <a:pt x="229" y="635"/>
                </a:cubicBezTo>
                <a:cubicBezTo>
                  <a:pt x="230" y="635"/>
                  <a:pt x="230" y="635"/>
                  <a:pt x="230" y="634"/>
                </a:cubicBezTo>
                <a:cubicBezTo>
                  <a:pt x="230" y="634"/>
                  <a:pt x="230" y="634"/>
                  <a:pt x="230" y="634"/>
                </a:cubicBezTo>
                <a:cubicBezTo>
                  <a:pt x="232" y="633"/>
                  <a:pt x="233" y="632"/>
                  <a:pt x="235" y="631"/>
                </a:cubicBezTo>
                <a:cubicBezTo>
                  <a:pt x="235" y="631"/>
                  <a:pt x="235" y="631"/>
                  <a:pt x="235" y="631"/>
                </a:cubicBezTo>
                <a:cubicBezTo>
                  <a:pt x="235" y="631"/>
                  <a:pt x="235" y="631"/>
                  <a:pt x="235" y="631"/>
                </a:cubicBezTo>
                <a:cubicBezTo>
                  <a:pt x="236" y="631"/>
                  <a:pt x="236" y="631"/>
                  <a:pt x="236" y="631"/>
                </a:cubicBezTo>
                <a:cubicBezTo>
                  <a:pt x="238" y="629"/>
                  <a:pt x="240" y="627"/>
                  <a:pt x="242" y="625"/>
                </a:cubicBezTo>
                <a:cubicBezTo>
                  <a:pt x="243" y="625"/>
                  <a:pt x="243" y="625"/>
                  <a:pt x="243" y="624"/>
                </a:cubicBezTo>
                <a:cubicBezTo>
                  <a:pt x="244" y="624"/>
                  <a:pt x="244" y="624"/>
                  <a:pt x="244" y="624"/>
                </a:cubicBezTo>
                <a:cubicBezTo>
                  <a:pt x="245" y="623"/>
                  <a:pt x="247" y="622"/>
                  <a:pt x="248" y="620"/>
                </a:cubicBezTo>
                <a:cubicBezTo>
                  <a:pt x="248" y="620"/>
                  <a:pt x="248" y="620"/>
                  <a:pt x="248" y="620"/>
                </a:cubicBezTo>
                <a:cubicBezTo>
                  <a:pt x="249" y="620"/>
                  <a:pt x="249" y="619"/>
                  <a:pt x="250" y="619"/>
                </a:cubicBezTo>
                <a:cubicBezTo>
                  <a:pt x="251" y="617"/>
                  <a:pt x="253" y="616"/>
                  <a:pt x="254" y="614"/>
                </a:cubicBezTo>
                <a:cubicBezTo>
                  <a:pt x="255" y="614"/>
                  <a:pt x="255" y="614"/>
                  <a:pt x="255" y="614"/>
                </a:cubicBezTo>
                <a:cubicBezTo>
                  <a:pt x="256" y="612"/>
                  <a:pt x="258" y="610"/>
                  <a:pt x="259" y="608"/>
                </a:cubicBezTo>
                <a:cubicBezTo>
                  <a:pt x="259" y="608"/>
                  <a:pt x="259" y="608"/>
                  <a:pt x="259" y="608"/>
                </a:cubicBezTo>
                <a:cubicBezTo>
                  <a:pt x="259" y="608"/>
                  <a:pt x="260" y="607"/>
                  <a:pt x="260" y="607"/>
                </a:cubicBezTo>
                <a:cubicBezTo>
                  <a:pt x="261" y="606"/>
                  <a:pt x="262" y="604"/>
                  <a:pt x="263" y="603"/>
                </a:cubicBezTo>
                <a:cubicBezTo>
                  <a:pt x="264" y="602"/>
                  <a:pt x="264" y="601"/>
                  <a:pt x="264" y="601"/>
                </a:cubicBezTo>
                <a:cubicBezTo>
                  <a:pt x="264" y="601"/>
                  <a:pt x="264" y="601"/>
                  <a:pt x="264" y="601"/>
                </a:cubicBezTo>
                <a:cubicBezTo>
                  <a:pt x="266" y="599"/>
                  <a:pt x="267" y="596"/>
                  <a:pt x="268" y="594"/>
                </a:cubicBezTo>
                <a:cubicBezTo>
                  <a:pt x="268" y="594"/>
                  <a:pt x="268" y="594"/>
                  <a:pt x="268" y="594"/>
                </a:cubicBezTo>
                <a:cubicBezTo>
                  <a:pt x="269" y="593"/>
                  <a:pt x="270" y="591"/>
                  <a:pt x="271" y="589"/>
                </a:cubicBezTo>
                <a:cubicBezTo>
                  <a:pt x="271" y="589"/>
                  <a:pt x="271" y="589"/>
                  <a:pt x="271" y="589"/>
                </a:cubicBezTo>
                <a:cubicBezTo>
                  <a:pt x="272" y="588"/>
                  <a:pt x="272" y="587"/>
                  <a:pt x="273" y="586"/>
                </a:cubicBezTo>
                <a:cubicBezTo>
                  <a:pt x="274" y="585"/>
                  <a:pt x="275" y="583"/>
                  <a:pt x="277" y="580"/>
                </a:cubicBezTo>
                <a:cubicBezTo>
                  <a:pt x="278" y="577"/>
                  <a:pt x="280" y="573"/>
                  <a:pt x="283" y="569"/>
                </a:cubicBezTo>
                <a:cubicBezTo>
                  <a:pt x="284" y="568"/>
                  <a:pt x="284" y="568"/>
                  <a:pt x="284" y="568"/>
                </a:cubicBezTo>
                <a:cubicBezTo>
                  <a:pt x="284" y="568"/>
                  <a:pt x="284" y="568"/>
                  <a:pt x="284" y="568"/>
                </a:cubicBezTo>
                <a:cubicBezTo>
                  <a:pt x="285" y="567"/>
                  <a:pt x="285" y="567"/>
                  <a:pt x="285" y="567"/>
                </a:cubicBezTo>
                <a:cubicBezTo>
                  <a:pt x="285" y="566"/>
                  <a:pt x="285" y="566"/>
                  <a:pt x="285" y="566"/>
                </a:cubicBezTo>
                <a:cubicBezTo>
                  <a:pt x="285" y="566"/>
                  <a:pt x="285" y="566"/>
                  <a:pt x="286" y="565"/>
                </a:cubicBezTo>
                <a:cubicBezTo>
                  <a:pt x="286" y="565"/>
                  <a:pt x="287" y="564"/>
                  <a:pt x="287" y="564"/>
                </a:cubicBezTo>
                <a:cubicBezTo>
                  <a:pt x="288" y="563"/>
                  <a:pt x="288" y="562"/>
                  <a:pt x="289" y="561"/>
                </a:cubicBezTo>
                <a:cubicBezTo>
                  <a:pt x="290" y="559"/>
                  <a:pt x="292" y="558"/>
                  <a:pt x="293" y="556"/>
                </a:cubicBezTo>
                <a:cubicBezTo>
                  <a:pt x="294" y="555"/>
                  <a:pt x="294" y="555"/>
                  <a:pt x="294" y="555"/>
                </a:cubicBezTo>
                <a:cubicBezTo>
                  <a:pt x="295" y="555"/>
                  <a:pt x="295" y="554"/>
                  <a:pt x="296" y="554"/>
                </a:cubicBezTo>
                <a:cubicBezTo>
                  <a:pt x="296" y="553"/>
                  <a:pt x="297" y="552"/>
                  <a:pt x="298" y="551"/>
                </a:cubicBezTo>
                <a:cubicBezTo>
                  <a:pt x="299" y="550"/>
                  <a:pt x="301" y="549"/>
                  <a:pt x="303" y="547"/>
                </a:cubicBezTo>
                <a:cubicBezTo>
                  <a:pt x="303" y="547"/>
                  <a:pt x="303" y="547"/>
                  <a:pt x="303" y="547"/>
                </a:cubicBezTo>
                <a:cubicBezTo>
                  <a:pt x="304" y="547"/>
                  <a:pt x="304" y="546"/>
                  <a:pt x="304" y="546"/>
                </a:cubicBezTo>
                <a:cubicBezTo>
                  <a:pt x="305" y="546"/>
                  <a:pt x="305" y="546"/>
                  <a:pt x="306" y="545"/>
                </a:cubicBezTo>
                <a:cubicBezTo>
                  <a:pt x="307" y="545"/>
                  <a:pt x="307" y="544"/>
                  <a:pt x="308" y="543"/>
                </a:cubicBezTo>
                <a:cubicBezTo>
                  <a:pt x="309" y="543"/>
                  <a:pt x="309" y="543"/>
                  <a:pt x="309" y="543"/>
                </a:cubicBezTo>
                <a:cubicBezTo>
                  <a:pt x="309" y="543"/>
                  <a:pt x="309" y="543"/>
                  <a:pt x="309" y="543"/>
                </a:cubicBezTo>
                <a:cubicBezTo>
                  <a:pt x="309" y="543"/>
                  <a:pt x="309" y="543"/>
                  <a:pt x="309" y="543"/>
                </a:cubicBezTo>
                <a:cubicBezTo>
                  <a:pt x="309" y="543"/>
                  <a:pt x="309" y="543"/>
                  <a:pt x="309" y="543"/>
                </a:cubicBezTo>
                <a:cubicBezTo>
                  <a:pt x="317" y="538"/>
                  <a:pt x="331" y="528"/>
                  <a:pt x="349" y="547"/>
                </a:cubicBezTo>
                <a:cubicBezTo>
                  <a:pt x="349" y="547"/>
                  <a:pt x="349" y="547"/>
                  <a:pt x="349" y="547"/>
                </a:cubicBezTo>
                <a:cubicBezTo>
                  <a:pt x="349" y="547"/>
                  <a:pt x="349" y="547"/>
                  <a:pt x="349" y="547"/>
                </a:cubicBezTo>
                <a:cubicBezTo>
                  <a:pt x="350" y="548"/>
                  <a:pt x="350" y="548"/>
                  <a:pt x="350" y="548"/>
                </a:cubicBezTo>
                <a:cubicBezTo>
                  <a:pt x="350" y="548"/>
                  <a:pt x="351" y="549"/>
                  <a:pt x="351" y="549"/>
                </a:cubicBezTo>
                <a:cubicBezTo>
                  <a:pt x="352" y="550"/>
                  <a:pt x="352" y="551"/>
                  <a:pt x="353" y="552"/>
                </a:cubicBezTo>
                <a:cubicBezTo>
                  <a:pt x="354" y="553"/>
                  <a:pt x="355" y="554"/>
                  <a:pt x="357" y="555"/>
                </a:cubicBezTo>
                <a:cubicBezTo>
                  <a:pt x="357" y="556"/>
                  <a:pt x="357" y="556"/>
                  <a:pt x="357" y="556"/>
                </a:cubicBezTo>
                <a:cubicBezTo>
                  <a:pt x="358" y="556"/>
                  <a:pt x="358" y="557"/>
                  <a:pt x="358" y="557"/>
                </a:cubicBezTo>
                <a:cubicBezTo>
                  <a:pt x="359" y="558"/>
                  <a:pt x="359" y="558"/>
                  <a:pt x="360" y="559"/>
                </a:cubicBezTo>
                <a:cubicBezTo>
                  <a:pt x="360" y="560"/>
                  <a:pt x="361" y="561"/>
                  <a:pt x="362" y="562"/>
                </a:cubicBezTo>
                <a:cubicBezTo>
                  <a:pt x="362" y="563"/>
                  <a:pt x="362" y="563"/>
                  <a:pt x="362" y="563"/>
                </a:cubicBezTo>
                <a:cubicBezTo>
                  <a:pt x="363" y="563"/>
                  <a:pt x="363" y="563"/>
                  <a:pt x="363" y="563"/>
                </a:cubicBezTo>
                <a:cubicBezTo>
                  <a:pt x="363" y="564"/>
                  <a:pt x="363" y="564"/>
                  <a:pt x="363" y="564"/>
                </a:cubicBezTo>
                <a:cubicBezTo>
                  <a:pt x="364" y="565"/>
                  <a:pt x="364" y="565"/>
                  <a:pt x="364" y="566"/>
                </a:cubicBezTo>
                <a:cubicBezTo>
                  <a:pt x="365" y="566"/>
                  <a:pt x="365" y="567"/>
                  <a:pt x="365" y="567"/>
                </a:cubicBezTo>
                <a:cubicBezTo>
                  <a:pt x="366" y="568"/>
                  <a:pt x="366" y="568"/>
                  <a:pt x="366" y="569"/>
                </a:cubicBezTo>
                <a:cubicBezTo>
                  <a:pt x="366" y="569"/>
                  <a:pt x="367" y="569"/>
                  <a:pt x="367" y="570"/>
                </a:cubicBezTo>
                <a:cubicBezTo>
                  <a:pt x="367" y="570"/>
                  <a:pt x="368" y="571"/>
                  <a:pt x="368" y="572"/>
                </a:cubicBezTo>
                <a:cubicBezTo>
                  <a:pt x="443" y="702"/>
                  <a:pt x="443" y="702"/>
                  <a:pt x="443" y="702"/>
                </a:cubicBezTo>
                <a:cubicBezTo>
                  <a:pt x="443" y="702"/>
                  <a:pt x="443" y="702"/>
                  <a:pt x="444" y="703"/>
                </a:cubicBezTo>
                <a:cubicBezTo>
                  <a:pt x="444" y="703"/>
                  <a:pt x="444" y="704"/>
                  <a:pt x="444" y="704"/>
                </a:cubicBezTo>
                <a:cubicBezTo>
                  <a:pt x="445" y="704"/>
                  <a:pt x="445" y="705"/>
                  <a:pt x="445" y="705"/>
                </a:cubicBezTo>
                <a:cubicBezTo>
                  <a:pt x="446" y="706"/>
                  <a:pt x="446" y="707"/>
                  <a:pt x="447" y="707"/>
                </a:cubicBezTo>
                <a:cubicBezTo>
                  <a:pt x="447" y="708"/>
                  <a:pt x="447" y="708"/>
                  <a:pt x="447" y="708"/>
                </a:cubicBezTo>
                <a:cubicBezTo>
                  <a:pt x="448" y="709"/>
                  <a:pt x="448" y="709"/>
                  <a:pt x="448" y="709"/>
                </a:cubicBezTo>
                <a:cubicBezTo>
                  <a:pt x="448" y="709"/>
                  <a:pt x="448" y="710"/>
                  <a:pt x="449" y="710"/>
                </a:cubicBezTo>
                <a:cubicBezTo>
                  <a:pt x="449" y="711"/>
                  <a:pt x="449" y="711"/>
                  <a:pt x="450" y="712"/>
                </a:cubicBezTo>
                <a:cubicBezTo>
                  <a:pt x="450" y="712"/>
                  <a:pt x="450" y="712"/>
                  <a:pt x="450" y="712"/>
                </a:cubicBezTo>
                <a:cubicBezTo>
                  <a:pt x="451" y="713"/>
                  <a:pt x="451" y="713"/>
                  <a:pt x="451" y="713"/>
                </a:cubicBezTo>
                <a:cubicBezTo>
                  <a:pt x="451" y="714"/>
                  <a:pt x="452" y="714"/>
                  <a:pt x="452" y="714"/>
                </a:cubicBezTo>
                <a:cubicBezTo>
                  <a:pt x="452" y="715"/>
                  <a:pt x="453" y="715"/>
                  <a:pt x="453" y="716"/>
                </a:cubicBezTo>
                <a:cubicBezTo>
                  <a:pt x="454" y="717"/>
                  <a:pt x="454" y="717"/>
                  <a:pt x="454" y="717"/>
                </a:cubicBezTo>
                <a:cubicBezTo>
                  <a:pt x="455" y="717"/>
                  <a:pt x="455" y="717"/>
                  <a:pt x="455" y="717"/>
                </a:cubicBezTo>
                <a:cubicBezTo>
                  <a:pt x="455" y="718"/>
                  <a:pt x="455" y="718"/>
                  <a:pt x="455" y="718"/>
                </a:cubicBezTo>
                <a:cubicBezTo>
                  <a:pt x="456" y="719"/>
                  <a:pt x="456" y="719"/>
                  <a:pt x="457" y="720"/>
                </a:cubicBezTo>
                <a:cubicBezTo>
                  <a:pt x="457" y="720"/>
                  <a:pt x="457" y="720"/>
                  <a:pt x="457" y="720"/>
                </a:cubicBezTo>
                <a:cubicBezTo>
                  <a:pt x="458" y="721"/>
                  <a:pt x="458" y="721"/>
                  <a:pt x="458" y="721"/>
                </a:cubicBezTo>
                <a:cubicBezTo>
                  <a:pt x="459" y="722"/>
                  <a:pt x="459" y="722"/>
                  <a:pt x="459" y="722"/>
                </a:cubicBezTo>
                <a:cubicBezTo>
                  <a:pt x="460" y="723"/>
                  <a:pt x="460" y="723"/>
                  <a:pt x="460" y="723"/>
                </a:cubicBezTo>
                <a:cubicBezTo>
                  <a:pt x="461" y="724"/>
                  <a:pt x="461" y="724"/>
                  <a:pt x="461" y="724"/>
                </a:cubicBezTo>
                <a:cubicBezTo>
                  <a:pt x="462" y="725"/>
                  <a:pt x="462" y="725"/>
                  <a:pt x="462" y="725"/>
                </a:cubicBezTo>
                <a:cubicBezTo>
                  <a:pt x="463" y="726"/>
                  <a:pt x="463" y="726"/>
                  <a:pt x="463" y="726"/>
                </a:cubicBezTo>
                <a:cubicBezTo>
                  <a:pt x="464" y="726"/>
                  <a:pt x="464" y="726"/>
                  <a:pt x="464" y="727"/>
                </a:cubicBezTo>
                <a:cubicBezTo>
                  <a:pt x="470" y="732"/>
                  <a:pt x="476" y="736"/>
                  <a:pt x="483" y="740"/>
                </a:cubicBezTo>
                <a:cubicBezTo>
                  <a:pt x="484" y="740"/>
                  <a:pt x="484" y="740"/>
                  <a:pt x="484" y="740"/>
                </a:cubicBezTo>
                <a:cubicBezTo>
                  <a:pt x="484" y="740"/>
                  <a:pt x="484" y="740"/>
                  <a:pt x="484" y="740"/>
                </a:cubicBezTo>
                <a:cubicBezTo>
                  <a:pt x="484" y="740"/>
                  <a:pt x="484" y="740"/>
                  <a:pt x="484" y="740"/>
                </a:cubicBezTo>
                <a:cubicBezTo>
                  <a:pt x="484" y="740"/>
                  <a:pt x="484" y="740"/>
                  <a:pt x="484" y="740"/>
                </a:cubicBezTo>
                <a:cubicBezTo>
                  <a:pt x="486" y="741"/>
                  <a:pt x="489" y="743"/>
                  <a:pt x="491" y="744"/>
                </a:cubicBezTo>
                <a:cubicBezTo>
                  <a:pt x="492" y="744"/>
                  <a:pt x="492" y="744"/>
                  <a:pt x="492" y="744"/>
                </a:cubicBezTo>
                <a:cubicBezTo>
                  <a:pt x="492" y="744"/>
                  <a:pt x="492" y="744"/>
                  <a:pt x="492" y="744"/>
                </a:cubicBezTo>
                <a:cubicBezTo>
                  <a:pt x="494" y="745"/>
                  <a:pt x="496" y="746"/>
                  <a:pt x="497" y="746"/>
                </a:cubicBezTo>
                <a:cubicBezTo>
                  <a:pt x="497" y="746"/>
                  <a:pt x="497" y="746"/>
                  <a:pt x="497" y="746"/>
                </a:cubicBezTo>
                <a:cubicBezTo>
                  <a:pt x="498" y="747"/>
                  <a:pt x="498" y="747"/>
                  <a:pt x="498" y="747"/>
                </a:cubicBezTo>
                <a:cubicBezTo>
                  <a:pt x="499" y="747"/>
                  <a:pt x="499" y="747"/>
                  <a:pt x="499" y="747"/>
                </a:cubicBezTo>
                <a:cubicBezTo>
                  <a:pt x="501" y="748"/>
                  <a:pt x="503" y="748"/>
                  <a:pt x="505" y="749"/>
                </a:cubicBezTo>
                <a:cubicBezTo>
                  <a:pt x="513" y="752"/>
                  <a:pt x="520" y="754"/>
                  <a:pt x="529" y="755"/>
                </a:cubicBezTo>
                <a:cubicBezTo>
                  <a:pt x="531" y="755"/>
                  <a:pt x="533" y="755"/>
                  <a:pt x="535" y="756"/>
                </a:cubicBezTo>
                <a:cubicBezTo>
                  <a:pt x="535" y="756"/>
                  <a:pt x="536" y="756"/>
                  <a:pt x="536" y="756"/>
                </a:cubicBezTo>
                <a:cubicBezTo>
                  <a:pt x="538" y="756"/>
                  <a:pt x="539" y="756"/>
                  <a:pt x="541" y="756"/>
                </a:cubicBezTo>
                <a:cubicBezTo>
                  <a:pt x="543" y="756"/>
                  <a:pt x="545" y="756"/>
                  <a:pt x="547" y="756"/>
                </a:cubicBezTo>
                <a:cubicBezTo>
                  <a:pt x="549" y="756"/>
                  <a:pt x="551" y="756"/>
                  <a:pt x="553" y="756"/>
                </a:cubicBezTo>
                <a:cubicBezTo>
                  <a:pt x="554" y="756"/>
                  <a:pt x="554" y="756"/>
                  <a:pt x="555" y="756"/>
                </a:cubicBezTo>
                <a:cubicBezTo>
                  <a:pt x="555" y="756"/>
                  <a:pt x="556" y="756"/>
                  <a:pt x="556" y="756"/>
                </a:cubicBezTo>
                <a:cubicBezTo>
                  <a:pt x="557" y="756"/>
                  <a:pt x="557" y="756"/>
                  <a:pt x="558" y="756"/>
                </a:cubicBezTo>
                <a:cubicBezTo>
                  <a:pt x="559" y="756"/>
                  <a:pt x="559" y="756"/>
                  <a:pt x="560" y="756"/>
                </a:cubicBezTo>
                <a:cubicBezTo>
                  <a:pt x="561" y="756"/>
                  <a:pt x="561" y="756"/>
                  <a:pt x="561" y="756"/>
                </a:cubicBezTo>
                <a:cubicBezTo>
                  <a:pt x="562" y="756"/>
                  <a:pt x="562" y="756"/>
                  <a:pt x="563" y="756"/>
                </a:cubicBezTo>
                <a:cubicBezTo>
                  <a:pt x="563" y="756"/>
                  <a:pt x="564" y="756"/>
                  <a:pt x="564" y="756"/>
                </a:cubicBezTo>
                <a:cubicBezTo>
                  <a:pt x="565" y="756"/>
                  <a:pt x="566" y="756"/>
                  <a:pt x="567" y="755"/>
                </a:cubicBezTo>
                <a:cubicBezTo>
                  <a:pt x="567" y="755"/>
                  <a:pt x="567" y="755"/>
                  <a:pt x="568" y="755"/>
                </a:cubicBezTo>
                <a:cubicBezTo>
                  <a:pt x="568" y="755"/>
                  <a:pt x="568" y="755"/>
                  <a:pt x="569" y="755"/>
                </a:cubicBezTo>
                <a:cubicBezTo>
                  <a:pt x="569" y="755"/>
                  <a:pt x="570" y="755"/>
                  <a:pt x="571" y="755"/>
                </a:cubicBezTo>
                <a:cubicBezTo>
                  <a:pt x="571" y="755"/>
                  <a:pt x="572" y="755"/>
                  <a:pt x="573" y="755"/>
                </a:cubicBezTo>
                <a:cubicBezTo>
                  <a:pt x="573" y="755"/>
                  <a:pt x="573" y="754"/>
                  <a:pt x="574" y="754"/>
                </a:cubicBezTo>
                <a:cubicBezTo>
                  <a:pt x="574" y="754"/>
                  <a:pt x="574" y="754"/>
                  <a:pt x="574" y="754"/>
                </a:cubicBezTo>
                <a:cubicBezTo>
                  <a:pt x="574" y="754"/>
                  <a:pt x="574" y="754"/>
                  <a:pt x="574" y="754"/>
                </a:cubicBezTo>
                <a:cubicBezTo>
                  <a:pt x="575" y="754"/>
                  <a:pt x="575" y="754"/>
                  <a:pt x="575" y="754"/>
                </a:cubicBezTo>
                <a:cubicBezTo>
                  <a:pt x="575" y="754"/>
                  <a:pt x="575" y="754"/>
                  <a:pt x="575" y="754"/>
                </a:cubicBezTo>
                <a:cubicBezTo>
                  <a:pt x="575" y="754"/>
                  <a:pt x="575" y="754"/>
                  <a:pt x="575" y="754"/>
                </a:cubicBezTo>
                <a:cubicBezTo>
                  <a:pt x="576" y="754"/>
                  <a:pt x="577" y="754"/>
                  <a:pt x="578" y="754"/>
                </a:cubicBezTo>
                <a:cubicBezTo>
                  <a:pt x="578" y="754"/>
                  <a:pt x="578" y="754"/>
                  <a:pt x="578" y="754"/>
                </a:cubicBezTo>
                <a:cubicBezTo>
                  <a:pt x="578" y="754"/>
                  <a:pt x="578" y="754"/>
                  <a:pt x="578" y="754"/>
                </a:cubicBezTo>
                <a:cubicBezTo>
                  <a:pt x="579" y="754"/>
                  <a:pt x="579" y="754"/>
                  <a:pt x="579" y="754"/>
                </a:cubicBezTo>
                <a:cubicBezTo>
                  <a:pt x="579" y="754"/>
                  <a:pt x="580" y="754"/>
                  <a:pt x="581" y="754"/>
                </a:cubicBezTo>
                <a:cubicBezTo>
                  <a:pt x="596" y="749"/>
                  <a:pt x="596" y="749"/>
                  <a:pt x="596" y="749"/>
                </a:cubicBezTo>
                <a:cubicBezTo>
                  <a:pt x="759" y="690"/>
                  <a:pt x="759" y="690"/>
                  <a:pt x="759" y="690"/>
                </a:cubicBezTo>
                <a:cubicBezTo>
                  <a:pt x="969" y="615"/>
                  <a:pt x="969" y="615"/>
                  <a:pt x="969" y="615"/>
                </a:cubicBezTo>
                <a:cubicBezTo>
                  <a:pt x="1127" y="559"/>
                  <a:pt x="1127" y="559"/>
                  <a:pt x="1127" y="559"/>
                </a:cubicBezTo>
                <a:cubicBezTo>
                  <a:pt x="1129" y="558"/>
                  <a:pt x="1131" y="557"/>
                  <a:pt x="1133" y="557"/>
                </a:cubicBezTo>
                <a:cubicBezTo>
                  <a:pt x="1133" y="556"/>
                  <a:pt x="1134" y="556"/>
                  <a:pt x="1134" y="556"/>
                </a:cubicBezTo>
                <a:cubicBezTo>
                  <a:pt x="1135" y="556"/>
                  <a:pt x="1135" y="556"/>
                  <a:pt x="1135" y="556"/>
                </a:cubicBezTo>
                <a:cubicBezTo>
                  <a:pt x="1136" y="555"/>
                  <a:pt x="1137" y="555"/>
                  <a:pt x="1138" y="554"/>
                </a:cubicBezTo>
                <a:cubicBezTo>
                  <a:pt x="1139" y="554"/>
                  <a:pt x="1139" y="554"/>
                  <a:pt x="1139" y="554"/>
                </a:cubicBezTo>
                <a:cubicBezTo>
                  <a:pt x="1139" y="554"/>
                  <a:pt x="1140" y="553"/>
                  <a:pt x="1140" y="553"/>
                </a:cubicBezTo>
                <a:cubicBezTo>
                  <a:pt x="1141" y="553"/>
                  <a:pt x="1142" y="552"/>
                  <a:pt x="1144" y="551"/>
                </a:cubicBezTo>
                <a:cubicBezTo>
                  <a:pt x="1144" y="551"/>
                  <a:pt x="1144" y="551"/>
                  <a:pt x="1144" y="551"/>
                </a:cubicBezTo>
                <a:cubicBezTo>
                  <a:pt x="1144" y="551"/>
                  <a:pt x="1145" y="551"/>
                  <a:pt x="1145" y="550"/>
                </a:cubicBezTo>
                <a:cubicBezTo>
                  <a:pt x="1146" y="550"/>
                  <a:pt x="1147" y="549"/>
                  <a:pt x="1148" y="549"/>
                </a:cubicBezTo>
                <a:cubicBezTo>
                  <a:pt x="1149" y="548"/>
                  <a:pt x="1150" y="547"/>
                  <a:pt x="1151" y="547"/>
                </a:cubicBezTo>
                <a:cubicBezTo>
                  <a:pt x="1152" y="546"/>
                  <a:pt x="1153" y="546"/>
                  <a:pt x="1153" y="545"/>
                </a:cubicBezTo>
                <a:cubicBezTo>
                  <a:pt x="1154" y="545"/>
                  <a:pt x="1155" y="544"/>
                  <a:pt x="1156" y="543"/>
                </a:cubicBezTo>
                <a:cubicBezTo>
                  <a:pt x="1157" y="543"/>
                  <a:pt x="1158" y="542"/>
                  <a:pt x="1158" y="541"/>
                </a:cubicBezTo>
                <a:cubicBezTo>
                  <a:pt x="1159" y="541"/>
                  <a:pt x="1160" y="540"/>
                  <a:pt x="1161" y="539"/>
                </a:cubicBezTo>
                <a:cubicBezTo>
                  <a:pt x="1162" y="539"/>
                  <a:pt x="1162" y="538"/>
                  <a:pt x="1163" y="537"/>
                </a:cubicBezTo>
                <a:cubicBezTo>
                  <a:pt x="1164" y="537"/>
                  <a:pt x="1164" y="536"/>
                  <a:pt x="1165" y="535"/>
                </a:cubicBezTo>
                <a:cubicBezTo>
                  <a:pt x="1166" y="535"/>
                  <a:pt x="1166" y="534"/>
                  <a:pt x="1167" y="533"/>
                </a:cubicBezTo>
                <a:cubicBezTo>
                  <a:pt x="1167" y="533"/>
                  <a:pt x="1167" y="533"/>
                  <a:pt x="1167" y="533"/>
                </a:cubicBezTo>
                <a:cubicBezTo>
                  <a:pt x="1168" y="532"/>
                  <a:pt x="1168" y="532"/>
                  <a:pt x="1169" y="531"/>
                </a:cubicBezTo>
                <a:cubicBezTo>
                  <a:pt x="1170" y="530"/>
                  <a:pt x="1170" y="530"/>
                  <a:pt x="1171" y="529"/>
                </a:cubicBezTo>
                <a:cubicBezTo>
                  <a:pt x="1171" y="528"/>
                  <a:pt x="1172" y="527"/>
                  <a:pt x="1173" y="526"/>
                </a:cubicBezTo>
                <a:cubicBezTo>
                  <a:pt x="1173" y="526"/>
                  <a:pt x="1174" y="525"/>
                  <a:pt x="1174" y="524"/>
                </a:cubicBezTo>
                <a:cubicBezTo>
                  <a:pt x="1174" y="524"/>
                  <a:pt x="1174" y="524"/>
                  <a:pt x="1174" y="524"/>
                </a:cubicBezTo>
                <a:cubicBezTo>
                  <a:pt x="1175" y="523"/>
                  <a:pt x="1175" y="522"/>
                  <a:pt x="1176" y="521"/>
                </a:cubicBezTo>
                <a:cubicBezTo>
                  <a:pt x="1177" y="520"/>
                  <a:pt x="1177" y="520"/>
                  <a:pt x="1177" y="520"/>
                </a:cubicBezTo>
                <a:cubicBezTo>
                  <a:pt x="1177" y="520"/>
                  <a:pt x="1177" y="519"/>
                  <a:pt x="1177" y="519"/>
                </a:cubicBezTo>
                <a:cubicBezTo>
                  <a:pt x="1178" y="518"/>
                  <a:pt x="1179" y="517"/>
                  <a:pt x="1179" y="516"/>
                </a:cubicBezTo>
                <a:cubicBezTo>
                  <a:pt x="1179" y="515"/>
                  <a:pt x="1180" y="515"/>
                  <a:pt x="1180" y="515"/>
                </a:cubicBezTo>
                <a:cubicBezTo>
                  <a:pt x="1180" y="514"/>
                  <a:pt x="1181" y="513"/>
                  <a:pt x="1181" y="512"/>
                </a:cubicBezTo>
                <a:cubicBezTo>
                  <a:pt x="1181" y="511"/>
                  <a:pt x="1182" y="511"/>
                  <a:pt x="1182" y="510"/>
                </a:cubicBezTo>
                <a:cubicBezTo>
                  <a:pt x="1182" y="509"/>
                  <a:pt x="1182" y="509"/>
                  <a:pt x="1183" y="508"/>
                </a:cubicBezTo>
                <a:cubicBezTo>
                  <a:pt x="1183" y="507"/>
                  <a:pt x="1183" y="506"/>
                  <a:pt x="1183" y="506"/>
                </a:cubicBezTo>
                <a:cubicBezTo>
                  <a:pt x="1184" y="505"/>
                  <a:pt x="1184" y="505"/>
                  <a:pt x="1184" y="504"/>
                </a:cubicBezTo>
                <a:cubicBezTo>
                  <a:pt x="1184" y="503"/>
                  <a:pt x="1184" y="502"/>
                  <a:pt x="1185" y="501"/>
                </a:cubicBezTo>
                <a:cubicBezTo>
                  <a:pt x="1185" y="501"/>
                  <a:pt x="1185" y="501"/>
                  <a:pt x="1185" y="501"/>
                </a:cubicBezTo>
                <a:cubicBezTo>
                  <a:pt x="1185" y="501"/>
                  <a:pt x="1185" y="500"/>
                  <a:pt x="1185" y="499"/>
                </a:cubicBezTo>
                <a:cubicBezTo>
                  <a:pt x="1185" y="498"/>
                  <a:pt x="1185" y="497"/>
                  <a:pt x="1186" y="496"/>
                </a:cubicBezTo>
                <a:cubicBezTo>
                  <a:pt x="1187" y="490"/>
                  <a:pt x="1187" y="484"/>
                  <a:pt x="1186" y="477"/>
                </a:cubicBezTo>
                <a:cubicBezTo>
                  <a:pt x="1185" y="466"/>
                  <a:pt x="1181" y="454"/>
                  <a:pt x="1173" y="443"/>
                </a:cubicBezTo>
                <a:cubicBezTo>
                  <a:pt x="910" y="48"/>
                  <a:pt x="910" y="48"/>
                  <a:pt x="910" y="48"/>
                </a:cubicBezTo>
                <a:cubicBezTo>
                  <a:pt x="910" y="47"/>
                  <a:pt x="910" y="47"/>
                  <a:pt x="910" y="47"/>
                </a:cubicBezTo>
                <a:cubicBezTo>
                  <a:pt x="909" y="47"/>
                  <a:pt x="909" y="46"/>
                  <a:pt x="909" y="46"/>
                </a:cubicBezTo>
                <a:cubicBezTo>
                  <a:pt x="908" y="45"/>
                  <a:pt x="908" y="45"/>
                  <a:pt x="908" y="44"/>
                </a:cubicBezTo>
                <a:cubicBezTo>
                  <a:pt x="907" y="44"/>
                  <a:pt x="907" y="43"/>
                  <a:pt x="906" y="43"/>
                </a:cubicBezTo>
                <a:cubicBezTo>
                  <a:pt x="906" y="42"/>
                  <a:pt x="906" y="42"/>
                  <a:pt x="906" y="42"/>
                </a:cubicBezTo>
                <a:cubicBezTo>
                  <a:pt x="905" y="41"/>
                  <a:pt x="905" y="41"/>
                  <a:pt x="905" y="41"/>
                </a:cubicBezTo>
                <a:cubicBezTo>
                  <a:pt x="905" y="41"/>
                  <a:pt x="905" y="41"/>
                  <a:pt x="904" y="40"/>
                </a:cubicBezTo>
                <a:cubicBezTo>
                  <a:pt x="904" y="40"/>
                  <a:pt x="904" y="39"/>
                  <a:pt x="903" y="39"/>
                </a:cubicBezTo>
                <a:cubicBezTo>
                  <a:pt x="903" y="38"/>
                  <a:pt x="903" y="38"/>
                  <a:pt x="903" y="38"/>
                </a:cubicBezTo>
                <a:cubicBezTo>
                  <a:pt x="902" y="38"/>
                  <a:pt x="902" y="38"/>
                  <a:pt x="902" y="38"/>
                </a:cubicBezTo>
                <a:cubicBezTo>
                  <a:pt x="902" y="37"/>
                  <a:pt x="901" y="37"/>
                  <a:pt x="901" y="37"/>
                </a:cubicBezTo>
                <a:cubicBezTo>
                  <a:pt x="901" y="36"/>
                  <a:pt x="900" y="36"/>
                  <a:pt x="900" y="35"/>
                </a:cubicBezTo>
                <a:cubicBezTo>
                  <a:pt x="899" y="35"/>
                  <a:pt x="899" y="35"/>
                  <a:pt x="899" y="35"/>
                </a:cubicBezTo>
                <a:cubicBezTo>
                  <a:pt x="899" y="34"/>
                  <a:pt x="899" y="34"/>
                  <a:pt x="899" y="34"/>
                </a:cubicBezTo>
                <a:cubicBezTo>
                  <a:pt x="898" y="34"/>
                  <a:pt x="898" y="33"/>
                  <a:pt x="898" y="33"/>
                </a:cubicBezTo>
                <a:cubicBezTo>
                  <a:pt x="897" y="33"/>
                  <a:pt x="897" y="32"/>
                  <a:pt x="896" y="32"/>
                </a:cubicBezTo>
                <a:cubicBezTo>
                  <a:pt x="896" y="31"/>
                  <a:pt x="896" y="31"/>
                  <a:pt x="896" y="31"/>
                </a:cubicBezTo>
                <a:cubicBezTo>
                  <a:pt x="895" y="31"/>
                  <a:pt x="895" y="31"/>
                  <a:pt x="895" y="31"/>
                </a:cubicBezTo>
                <a:cubicBezTo>
                  <a:pt x="895" y="30"/>
                  <a:pt x="894" y="30"/>
                  <a:pt x="894" y="30"/>
                </a:cubicBezTo>
                <a:cubicBezTo>
                  <a:pt x="894" y="29"/>
                  <a:pt x="893" y="29"/>
                  <a:pt x="893" y="29"/>
                </a:cubicBezTo>
                <a:cubicBezTo>
                  <a:pt x="892" y="28"/>
                  <a:pt x="892" y="28"/>
                  <a:pt x="892" y="28"/>
                </a:cubicBezTo>
                <a:cubicBezTo>
                  <a:pt x="891" y="27"/>
                  <a:pt x="891" y="27"/>
                  <a:pt x="891" y="27"/>
                </a:cubicBezTo>
                <a:cubicBezTo>
                  <a:pt x="891" y="27"/>
                  <a:pt x="890" y="27"/>
                  <a:pt x="890" y="27"/>
                </a:cubicBezTo>
                <a:cubicBezTo>
                  <a:pt x="890" y="26"/>
                  <a:pt x="889" y="26"/>
                  <a:pt x="889" y="26"/>
                </a:cubicBezTo>
                <a:cubicBezTo>
                  <a:pt x="888" y="25"/>
                  <a:pt x="888" y="25"/>
                  <a:pt x="888" y="25"/>
                </a:cubicBezTo>
                <a:cubicBezTo>
                  <a:pt x="887" y="24"/>
                  <a:pt x="887" y="24"/>
                  <a:pt x="887" y="24"/>
                </a:cubicBezTo>
                <a:cubicBezTo>
                  <a:pt x="887" y="24"/>
                  <a:pt x="886" y="24"/>
                  <a:pt x="886" y="23"/>
                </a:cubicBezTo>
                <a:cubicBezTo>
                  <a:pt x="885" y="23"/>
                  <a:pt x="885" y="23"/>
                  <a:pt x="885" y="23"/>
                </a:cubicBezTo>
                <a:cubicBezTo>
                  <a:pt x="879" y="19"/>
                  <a:pt x="873" y="15"/>
                  <a:pt x="866" y="12"/>
                </a:cubicBezTo>
                <a:cubicBezTo>
                  <a:pt x="859" y="9"/>
                  <a:pt x="852" y="7"/>
                  <a:pt x="845" y="5"/>
                </a:cubicBezTo>
                <a:cubicBezTo>
                  <a:pt x="838" y="3"/>
                  <a:pt x="830" y="2"/>
                  <a:pt x="823" y="1"/>
                </a:cubicBezTo>
                <a:cubicBezTo>
                  <a:pt x="815" y="0"/>
                  <a:pt x="808" y="0"/>
                  <a:pt x="800" y="1"/>
                </a:cubicBezTo>
                <a:cubicBezTo>
                  <a:pt x="799" y="1"/>
                  <a:pt x="799" y="1"/>
                  <a:pt x="799" y="1"/>
                </a:cubicBezTo>
                <a:cubicBezTo>
                  <a:pt x="798" y="1"/>
                  <a:pt x="798" y="1"/>
                  <a:pt x="797" y="1"/>
                </a:cubicBezTo>
                <a:cubicBezTo>
                  <a:pt x="797" y="1"/>
                  <a:pt x="796" y="1"/>
                  <a:pt x="796" y="1"/>
                </a:cubicBezTo>
                <a:cubicBezTo>
                  <a:pt x="795" y="1"/>
                  <a:pt x="795" y="1"/>
                  <a:pt x="794" y="1"/>
                </a:cubicBezTo>
                <a:cubicBezTo>
                  <a:pt x="794" y="1"/>
                  <a:pt x="793" y="1"/>
                  <a:pt x="793" y="1"/>
                </a:cubicBezTo>
                <a:cubicBezTo>
                  <a:pt x="792" y="1"/>
                  <a:pt x="792" y="1"/>
                  <a:pt x="792" y="1"/>
                </a:cubicBezTo>
                <a:cubicBezTo>
                  <a:pt x="791" y="1"/>
                  <a:pt x="791" y="2"/>
                  <a:pt x="790" y="2"/>
                </a:cubicBezTo>
                <a:cubicBezTo>
                  <a:pt x="790" y="2"/>
                  <a:pt x="789" y="2"/>
                  <a:pt x="788" y="2"/>
                </a:cubicBezTo>
                <a:cubicBezTo>
                  <a:pt x="787" y="2"/>
                  <a:pt x="787" y="2"/>
                  <a:pt x="787" y="2"/>
                </a:cubicBezTo>
                <a:cubicBezTo>
                  <a:pt x="787" y="2"/>
                  <a:pt x="786" y="2"/>
                  <a:pt x="786" y="2"/>
                </a:cubicBezTo>
                <a:cubicBezTo>
                  <a:pt x="786" y="2"/>
                  <a:pt x="785" y="2"/>
                  <a:pt x="785" y="2"/>
                </a:cubicBezTo>
                <a:cubicBezTo>
                  <a:pt x="784" y="3"/>
                  <a:pt x="783" y="3"/>
                  <a:pt x="783" y="3"/>
                </a:cubicBezTo>
                <a:cubicBezTo>
                  <a:pt x="782" y="3"/>
                  <a:pt x="782" y="3"/>
                  <a:pt x="782" y="3"/>
                </a:cubicBezTo>
                <a:cubicBezTo>
                  <a:pt x="781" y="3"/>
                  <a:pt x="781" y="3"/>
                  <a:pt x="781" y="3"/>
                </a:cubicBezTo>
                <a:cubicBezTo>
                  <a:pt x="780" y="3"/>
                  <a:pt x="780" y="3"/>
                  <a:pt x="779" y="3"/>
                </a:cubicBezTo>
                <a:cubicBezTo>
                  <a:pt x="779" y="4"/>
                  <a:pt x="778" y="4"/>
                  <a:pt x="777" y="4"/>
                </a:cubicBezTo>
                <a:cubicBezTo>
                  <a:pt x="776" y="4"/>
                  <a:pt x="776" y="4"/>
                  <a:pt x="776" y="4"/>
                </a:cubicBezTo>
                <a:cubicBezTo>
                  <a:pt x="776" y="4"/>
                  <a:pt x="776" y="4"/>
                  <a:pt x="775" y="4"/>
                </a:cubicBezTo>
                <a:cubicBezTo>
                  <a:pt x="775" y="5"/>
                  <a:pt x="774" y="5"/>
                  <a:pt x="774" y="5"/>
                </a:cubicBezTo>
                <a:cubicBezTo>
                  <a:pt x="773" y="5"/>
                  <a:pt x="773" y="5"/>
                  <a:pt x="772" y="5"/>
                </a:cubicBezTo>
                <a:cubicBezTo>
                  <a:pt x="771" y="5"/>
                  <a:pt x="771" y="6"/>
                  <a:pt x="771" y="6"/>
                </a:cubicBezTo>
                <a:cubicBezTo>
                  <a:pt x="770" y="6"/>
                  <a:pt x="770" y="6"/>
                  <a:pt x="769" y="6"/>
                </a:cubicBezTo>
                <a:cubicBezTo>
                  <a:pt x="769" y="6"/>
                  <a:pt x="768" y="6"/>
                  <a:pt x="768" y="6"/>
                </a:cubicBezTo>
                <a:cubicBezTo>
                  <a:pt x="768" y="7"/>
                  <a:pt x="767" y="7"/>
                  <a:pt x="767" y="7"/>
                </a:cubicBezTo>
                <a:cubicBezTo>
                  <a:pt x="615" y="57"/>
                  <a:pt x="615" y="57"/>
                  <a:pt x="615" y="57"/>
                </a:cubicBezTo>
                <a:cubicBezTo>
                  <a:pt x="612" y="58"/>
                  <a:pt x="609" y="59"/>
                  <a:pt x="606" y="60"/>
                </a:cubicBezTo>
                <a:cubicBezTo>
                  <a:pt x="603" y="61"/>
                  <a:pt x="600" y="62"/>
                  <a:pt x="598" y="63"/>
                </a:cubicBezTo>
                <a:cubicBezTo>
                  <a:pt x="596" y="64"/>
                  <a:pt x="593" y="66"/>
                  <a:pt x="591" y="67"/>
                </a:cubicBezTo>
                <a:cubicBezTo>
                  <a:pt x="589" y="68"/>
                  <a:pt x="588" y="69"/>
                  <a:pt x="586" y="70"/>
                </a:cubicBezTo>
                <a:cubicBezTo>
                  <a:pt x="586" y="70"/>
                  <a:pt x="585" y="71"/>
                  <a:pt x="584" y="71"/>
                </a:cubicBezTo>
                <a:cubicBezTo>
                  <a:pt x="584" y="72"/>
                  <a:pt x="583" y="72"/>
                  <a:pt x="583" y="73"/>
                </a:cubicBezTo>
                <a:cubicBezTo>
                  <a:pt x="582" y="73"/>
                  <a:pt x="582" y="73"/>
                  <a:pt x="581" y="74"/>
                </a:cubicBezTo>
                <a:cubicBezTo>
                  <a:pt x="581" y="74"/>
                  <a:pt x="580" y="75"/>
                  <a:pt x="580" y="75"/>
                </a:cubicBezTo>
                <a:cubicBezTo>
                  <a:pt x="579" y="76"/>
                  <a:pt x="579" y="77"/>
                  <a:pt x="578" y="78"/>
                </a:cubicBezTo>
                <a:cubicBezTo>
                  <a:pt x="577" y="79"/>
                  <a:pt x="577" y="80"/>
                  <a:pt x="577" y="80"/>
                </a:cubicBezTo>
                <a:cubicBezTo>
                  <a:pt x="576" y="81"/>
                  <a:pt x="576" y="82"/>
                  <a:pt x="576" y="83"/>
                </a:cubicBezTo>
                <a:cubicBezTo>
                  <a:pt x="576" y="84"/>
                  <a:pt x="576" y="85"/>
                  <a:pt x="576" y="86"/>
                </a:cubicBezTo>
                <a:cubicBezTo>
                  <a:pt x="576" y="86"/>
                  <a:pt x="576" y="87"/>
                  <a:pt x="576" y="87"/>
                </a:cubicBezTo>
                <a:cubicBezTo>
                  <a:pt x="576" y="88"/>
                  <a:pt x="576" y="89"/>
                  <a:pt x="576" y="89"/>
                </a:cubicBezTo>
                <a:cubicBezTo>
                  <a:pt x="576" y="90"/>
                  <a:pt x="577" y="90"/>
                  <a:pt x="577" y="91"/>
                </a:cubicBezTo>
                <a:cubicBezTo>
                  <a:pt x="577" y="92"/>
                  <a:pt x="578" y="92"/>
                  <a:pt x="578" y="93"/>
                </a:cubicBezTo>
                <a:cubicBezTo>
                  <a:pt x="580" y="97"/>
                  <a:pt x="584" y="100"/>
                  <a:pt x="589" y="103"/>
                </a:cubicBezTo>
                <a:cubicBezTo>
                  <a:pt x="593" y="107"/>
                  <a:pt x="599" y="110"/>
                  <a:pt x="605" y="112"/>
                </a:cubicBezTo>
                <a:cubicBezTo>
                  <a:pt x="610" y="115"/>
                  <a:pt x="617" y="118"/>
                  <a:pt x="623" y="120"/>
                </a:cubicBezTo>
                <a:cubicBezTo>
                  <a:pt x="629" y="122"/>
                  <a:pt x="635" y="124"/>
                  <a:pt x="640" y="126"/>
                </a:cubicBezTo>
                <a:cubicBezTo>
                  <a:pt x="647" y="128"/>
                  <a:pt x="655" y="130"/>
                  <a:pt x="662" y="134"/>
                </a:cubicBezTo>
                <a:cubicBezTo>
                  <a:pt x="669" y="137"/>
                  <a:pt x="675" y="140"/>
                  <a:pt x="682" y="144"/>
                </a:cubicBezTo>
                <a:cubicBezTo>
                  <a:pt x="688" y="149"/>
                  <a:pt x="694" y="153"/>
                  <a:pt x="699" y="158"/>
                </a:cubicBezTo>
                <a:cubicBezTo>
                  <a:pt x="704" y="163"/>
                  <a:pt x="709" y="168"/>
                  <a:pt x="713" y="174"/>
                </a:cubicBezTo>
                <a:cubicBezTo>
                  <a:pt x="713" y="175"/>
                  <a:pt x="714" y="175"/>
                  <a:pt x="714" y="175"/>
                </a:cubicBezTo>
                <a:cubicBezTo>
                  <a:pt x="714" y="176"/>
                  <a:pt x="715" y="176"/>
                  <a:pt x="715" y="177"/>
                </a:cubicBezTo>
                <a:cubicBezTo>
                  <a:pt x="715" y="177"/>
                  <a:pt x="715" y="177"/>
                  <a:pt x="716" y="178"/>
                </a:cubicBezTo>
                <a:cubicBezTo>
                  <a:pt x="716" y="178"/>
                  <a:pt x="716" y="178"/>
                  <a:pt x="716" y="179"/>
                </a:cubicBezTo>
                <a:cubicBezTo>
                  <a:pt x="724" y="192"/>
                  <a:pt x="729" y="205"/>
                  <a:pt x="730" y="218"/>
                </a:cubicBezTo>
                <a:cubicBezTo>
                  <a:pt x="731" y="231"/>
                  <a:pt x="728" y="244"/>
                  <a:pt x="723" y="257"/>
                </a:cubicBezTo>
                <a:cubicBezTo>
                  <a:pt x="717" y="269"/>
                  <a:pt x="708" y="280"/>
                  <a:pt x="697" y="290"/>
                </a:cubicBezTo>
                <a:cubicBezTo>
                  <a:pt x="685" y="300"/>
                  <a:pt x="671" y="308"/>
                  <a:pt x="654" y="314"/>
                </a:cubicBezTo>
                <a:cubicBezTo>
                  <a:pt x="654" y="314"/>
                  <a:pt x="653" y="314"/>
                  <a:pt x="653" y="314"/>
                </a:cubicBezTo>
                <a:cubicBezTo>
                  <a:pt x="652" y="314"/>
                  <a:pt x="651" y="314"/>
                  <a:pt x="651" y="315"/>
                </a:cubicBezTo>
                <a:cubicBezTo>
                  <a:pt x="650" y="315"/>
                  <a:pt x="649" y="315"/>
                  <a:pt x="648" y="315"/>
                </a:cubicBezTo>
                <a:cubicBezTo>
                  <a:pt x="647" y="316"/>
                  <a:pt x="646" y="316"/>
                  <a:pt x="645" y="316"/>
                </a:cubicBezTo>
                <a:cubicBezTo>
                  <a:pt x="645" y="316"/>
                  <a:pt x="645" y="316"/>
                  <a:pt x="644" y="317"/>
                </a:cubicBezTo>
                <a:cubicBezTo>
                  <a:pt x="644" y="317"/>
                  <a:pt x="643" y="317"/>
                  <a:pt x="641" y="317"/>
                </a:cubicBezTo>
                <a:cubicBezTo>
                  <a:pt x="640" y="317"/>
                  <a:pt x="638" y="318"/>
                  <a:pt x="635" y="318"/>
                </a:cubicBezTo>
                <a:cubicBezTo>
                  <a:pt x="632" y="319"/>
                  <a:pt x="628" y="320"/>
                  <a:pt x="623" y="321"/>
                </a:cubicBezTo>
                <a:cubicBezTo>
                  <a:pt x="622" y="321"/>
                  <a:pt x="622" y="321"/>
                  <a:pt x="622" y="321"/>
                </a:cubicBezTo>
                <a:cubicBezTo>
                  <a:pt x="621" y="321"/>
                  <a:pt x="621" y="321"/>
                  <a:pt x="620" y="321"/>
                </a:cubicBezTo>
                <a:cubicBezTo>
                  <a:pt x="619" y="321"/>
                  <a:pt x="618" y="321"/>
                  <a:pt x="617" y="321"/>
                </a:cubicBezTo>
                <a:cubicBezTo>
                  <a:pt x="615" y="322"/>
                  <a:pt x="614" y="322"/>
                  <a:pt x="611" y="322"/>
                </a:cubicBezTo>
                <a:cubicBezTo>
                  <a:pt x="610" y="322"/>
                  <a:pt x="610" y="322"/>
                  <a:pt x="610" y="322"/>
                </a:cubicBezTo>
                <a:cubicBezTo>
                  <a:pt x="610" y="322"/>
                  <a:pt x="610" y="322"/>
                  <a:pt x="609" y="322"/>
                </a:cubicBezTo>
                <a:cubicBezTo>
                  <a:pt x="609" y="322"/>
                  <a:pt x="609" y="322"/>
                  <a:pt x="608" y="322"/>
                </a:cubicBezTo>
                <a:cubicBezTo>
                  <a:pt x="608" y="322"/>
                  <a:pt x="607" y="322"/>
                  <a:pt x="606" y="322"/>
                </a:cubicBezTo>
                <a:cubicBezTo>
                  <a:pt x="606" y="322"/>
                  <a:pt x="605" y="322"/>
                  <a:pt x="604" y="322"/>
                </a:cubicBezTo>
                <a:cubicBezTo>
                  <a:pt x="604" y="322"/>
                  <a:pt x="603" y="322"/>
                  <a:pt x="603" y="322"/>
                </a:cubicBezTo>
                <a:cubicBezTo>
                  <a:pt x="602" y="322"/>
                  <a:pt x="601" y="322"/>
                  <a:pt x="601" y="322"/>
                </a:cubicBezTo>
                <a:cubicBezTo>
                  <a:pt x="600" y="322"/>
                  <a:pt x="599" y="322"/>
                  <a:pt x="599" y="322"/>
                </a:cubicBezTo>
                <a:cubicBezTo>
                  <a:pt x="595" y="322"/>
                  <a:pt x="592" y="322"/>
                  <a:pt x="588" y="322"/>
                </a:cubicBezTo>
                <a:cubicBezTo>
                  <a:pt x="585" y="322"/>
                  <a:pt x="582" y="321"/>
                  <a:pt x="578" y="321"/>
                </a:cubicBezTo>
                <a:cubicBezTo>
                  <a:pt x="575" y="320"/>
                  <a:pt x="571" y="320"/>
                  <a:pt x="568" y="319"/>
                </a:cubicBezTo>
                <a:cubicBezTo>
                  <a:pt x="565" y="319"/>
                  <a:pt x="561" y="318"/>
                  <a:pt x="558" y="317"/>
                </a:cubicBezTo>
                <a:cubicBezTo>
                  <a:pt x="557" y="317"/>
                  <a:pt x="557" y="317"/>
                  <a:pt x="556" y="317"/>
                </a:cubicBezTo>
                <a:cubicBezTo>
                  <a:pt x="555" y="317"/>
                  <a:pt x="555" y="316"/>
                  <a:pt x="554" y="316"/>
                </a:cubicBezTo>
                <a:cubicBezTo>
                  <a:pt x="553" y="316"/>
                  <a:pt x="552" y="316"/>
                  <a:pt x="551" y="315"/>
                </a:cubicBezTo>
                <a:cubicBezTo>
                  <a:pt x="551" y="315"/>
                  <a:pt x="550" y="315"/>
                  <a:pt x="549" y="315"/>
                </a:cubicBezTo>
                <a:cubicBezTo>
                  <a:pt x="548" y="315"/>
                  <a:pt x="548" y="314"/>
                  <a:pt x="547" y="314"/>
                </a:cubicBezTo>
                <a:cubicBezTo>
                  <a:pt x="546" y="314"/>
                  <a:pt x="546" y="314"/>
                  <a:pt x="545" y="314"/>
                </a:cubicBezTo>
                <a:cubicBezTo>
                  <a:pt x="545" y="313"/>
                  <a:pt x="544" y="313"/>
                  <a:pt x="543" y="313"/>
                </a:cubicBezTo>
                <a:cubicBezTo>
                  <a:pt x="543" y="313"/>
                  <a:pt x="542" y="312"/>
                  <a:pt x="541" y="312"/>
                </a:cubicBezTo>
                <a:cubicBezTo>
                  <a:pt x="537" y="311"/>
                  <a:pt x="534" y="309"/>
                  <a:pt x="530" y="308"/>
                </a:cubicBezTo>
                <a:cubicBezTo>
                  <a:pt x="526" y="306"/>
                  <a:pt x="523" y="304"/>
                  <a:pt x="519" y="302"/>
                </a:cubicBezTo>
                <a:cubicBezTo>
                  <a:pt x="516" y="300"/>
                  <a:pt x="512" y="298"/>
                  <a:pt x="509" y="296"/>
                </a:cubicBezTo>
                <a:cubicBezTo>
                  <a:pt x="505" y="293"/>
                  <a:pt x="502" y="291"/>
                  <a:pt x="498" y="288"/>
                </a:cubicBezTo>
                <a:cubicBezTo>
                  <a:pt x="498" y="288"/>
                  <a:pt x="498" y="288"/>
                  <a:pt x="497" y="287"/>
                </a:cubicBezTo>
                <a:cubicBezTo>
                  <a:pt x="496" y="287"/>
                  <a:pt x="496" y="286"/>
                  <a:pt x="494" y="285"/>
                </a:cubicBezTo>
                <a:cubicBezTo>
                  <a:pt x="493" y="283"/>
                  <a:pt x="492" y="282"/>
                  <a:pt x="489" y="279"/>
                </a:cubicBezTo>
                <a:cubicBezTo>
                  <a:pt x="487" y="277"/>
                  <a:pt x="484" y="274"/>
                  <a:pt x="480" y="269"/>
                </a:cubicBezTo>
                <a:cubicBezTo>
                  <a:pt x="479" y="269"/>
                  <a:pt x="479" y="269"/>
                  <a:pt x="479" y="269"/>
                </a:cubicBezTo>
                <a:cubicBezTo>
                  <a:pt x="479" y="268"/>
                  <a:pt x="479" y="268"/>
                  <a:pt x="479" y="268"/>
                </a:cubicBezTo>
                <a:cubicBezTo>
                  <a:pt x="478" y="267"/>
                  <a:pt x="478" y="267"/>
                  <a:pt x="478" y="267"/>
                </a:cubicBezTo>
                <a:cubicBezTo>
                  <a:pt x="477" y="266"/>
                  <a:pt x="477" y="266"/>
                  <a:pt x="477" y="265"/>
                </a:cubicBezTo>
                <a:cubicBezTo>
                  <a:pt x="476" y="265"/>
                  <a:pt x="476" y="264"/>
                  <a:pt x="476" y="264"/>
                </a:cubicBezTo>
                <a:cubicBezTo>
                  <a:pt x="476" y="263"/>
                  <a:pt x="475" y="263"/>
                  <a:pt x="475" y="263"/>
                </a:cubicBezTo>
                <a:cubicBezTo>
                  <a:pt x="475" y="262"/>
                  <a:pt x="475" y="262"/>
                  <a:pt x="474" y="262"/>
                </a:cubicBezTo>
                <a:cubicBezTo>
                  <a:pt x="474" y="261"/>
                  <a:pt x="474" y="261"/>
                  <a:pt x="474" y="260"/>
                </a:cubicBezTo>
                <a:cubicBezTo>
                  <a:pt x="473" y="260"/>
                  <a:pt x="473" y="260"/>
                  <a:pt x="473" y="259"/>
                </a:cubicBezTo>
                <a:cubicBezTo>
                  <a:pt x="473" y="259"/>
                  <a:pt x="472" y="258"/>
                  <a:pt x="472" y="258"/>
                </a:cubicBezTo>
                <a:cubicBezTo>
                  <a:pt x="472" y="258"/>
                  <a:pt x="472" y="257"/>
                  <a:pt x="471" y="257"/>
                </a:cubicBezTo>
                <a:cubicBezTo>
                  <a:pt x="471" y="256"/>
                  <a:pt x="471" y="256"/>
                  <a:pt x="471" y="256"/>
                </a:cubicBezTo>
                <a:cubicBezTo>
                  <a:pt x="468" y="249"/>
                  <a:pt x="465" y="243"/>
                  <a:pt x="464" y="237"/>
                </a:cubicBezTo>
                <a:cubicBezTo>
                  <a:pt x="462" y="231"/>
                  <a:pt x="461" y="224"/>
                  <a:pt x="461" y="218"/>
                </a:cubicBezTo>
                <a:cubicBezTo>
                  <a:pt x="461" y="212"/>
                  <a:pt x="462" y="206"/>
                  <a:pt x="463" y="200"/>
                </a:cubicBezTo>
                <a:cubicBezTo>
                  <a:pt x="465" y="193"/>
                  <a:pt x="467" y="187"/>
                  <a:pt x="470" y="182"/>
                </a:cubicBezTo>
                <a:cubicBezTo>
                  <a:pt x="470" y="181"/>
                  <a:pt x="470" y="181"/>
                  <a:pt x="470" y="181"/>
                </a:cubicBezTo>
                <a:cubicBezTo>
                  <a:pt x="470" y="180"/>
                  <a:pt x="470" y="180"/>
                  <a:pt x="470" y="180"/>
                </a:cubicBezTo>
                <a:cubicBezTo>
                  <a:pt x="470" y="180"/>
                  <a:pt x="471" y="180"/>
                  <a:pt x="471" y="179"/>
                </a:cubicBezTo>
                <a:cubicBezTo>
                  <a:pt x="471" y="179"/>
                  <a:pt x="471" y="179"/>
                  <a:pt x="471" y="178"/>
                </a:cubicBezTo>
                <a:cubicBezTo>
                  <a:pt x="472" y="177"/>
                  <a:pt x="472" y="177"/>
                  <a:pt x="472" y="177"/>
                </a:cubicBezTo>
                <a:cubicBezTo>
                  <a:pt x="472" y="177"/>
                  <a:pt x="472" y="177"/>
                  <a:pt x="472" y="177"/>
                </a:cubicBezTo>
                <a:cubicBezTo>
                  <a:pt x="472" y="176"/>
                  <a:pt x="472" y="176"/>
                  <a:pt x="472" y="176"/>
                </a:cubicBezTo>
                <a:cubicBezTo>
                  <a:pt x="472" y="175"/>
                  <a:pt x="473" y="175"/>
                  <a:pt x="473" y="174"/>
                </a:cubicBezTo>
                <a:cubicBezTo>
                  <a:pt x="473" y="174"/>
                  <a:pt x="473" y="174"/>
                  <a:pt x="473" y="174"/>
                </a:cubicBezTo>
                <a:cubicBezTo>
                  <a:pt x="474" y="173"/>
                  <a:pt x="474" y="173"/>
                  <a:pt x="474" y="173"/>
                </a:cubicBezTo>
                <a:cubicBezTo>
                  <a:pt x="474" y="172"/>
                  <a:pt x="474" y="172"/>
                  <a:pt x="474" y="172"/>
                </a:cubicBezTo>
                <a:cubicBezTo>
                  <a:pt x="474" y="171"/>
                  <a:pt x="474" y="171"/>
                  <a:pt x="474" y="170"/>
                </a:cubicBezTo>
                <a:cubicBezTo>
                  <a:pt x="475" y="170"/>
                  <a:pt x="475" y="170"/>
                  <a:pt x="475" y="170"/>
                </a:cubicBezTo>
                <a:cubicBezTo>
                  <a:pt x="475" y="169"/>
                  <a:pt x="475" y="169"/>
                  <a:pt x="475" y="169"/>
                </a:cubicBezTo>
                <a:cubicBezTo>
                  <a:pt x="475" y="168"/>
                  <a:pt x="475" y="168"/>
                  <a:pt x="475" y="167"/>
                </a:cubicBezTo>
                <a:cubicBezTo>
                  <a:pt x="476" y="167"/>
                  <a:pt x="476" y="167"/>
                  <a:pt x="476" y="166"/>
                </a:cubicBezTo>
                <a:cubicBezTo>
                  <a:pt x="476" y="165"/>
                  <a:pt x="476" y="165"/>
                  <a:pt x="476" y="165"/>
                </a:cubicBezTo>
                <a:cubicBezTo>
                  <a:pt x="477" y="164"/>
                  <a:pt x="477" y="164"/>
                  <a:pt x="477" y="164"/>
                </a:cubicBezTo>
                <a:cubicBezTo>
                  <a:pt x="477" y="164"/>
                  <a:pt x="477" y="163"/>
                  <a:pt x="477" y="163"/>
                </a:cubicBezTo>
                <a:cubicBezTo>
                  <a:pt x="477" y="163"/>
                  <a:pt x="477" y="162"/>
                  <a:pt x="477" y="162"/>
                </a:cubicBezTo>
                <a:cubicBezTo>
                  <a:pt x="477" y="161"/>
                  <a:pt x="477" y="161"/>
                  <a:pt x="477" y="161"/>
                </a:cubicBezTo>
                <a:cubicBezTo>
                  <a:pt x="478" y="160"/>
                  <a:pt x="478" y="160"/>
                  <a:pt x="478" y="160"/>
                </a:cubicBezTo>
                <a:cubicBezTo>
                  <a:pt x="478" y="160"/>
                  <a:pt x="478" y="160"/>
                  <a:pt x="478" y="160"/>
                </a:cubicBezTo>
                <a:cubicBezTo>
                  <a:pt x="478" y="159"/>
                  <a:pt x="478" y="159"/>
                  <a:pt x="478" y="159"/>
                </a:cubicBezTo>
                <a:cubicBezTo>
                  <a:pt x="478" y="158"/>
                  <a:pt x="478" y="158"/>
                  <a:pt x="478" y="157"/>
                </a:cubicBezTo>
                <a:cubicBezTo>
                  <a:pt x="478" y="157"/>
                  <a:pt x="479" y="156"/>
                  <a:pt x="479" y="156"/>
                </a:cubicBezTo>
                <a:cubicBezTo>
                  <a:pt x="479" y="155"/>
                  <a:pt x="479" y="155"/>
                  <a:pt x="479" y="154"/>
                </a:cubicBezTo>
                <a:cubicBezTo>
                  <a:pt x="479" y="154"/>
                  <a:pt x="479" y="153"/>
                  <a:pt x="479" y="152"/>
                </a:cubicBezTo>
                <a:cubicBezTo>
                  <a:pt x="479" y="152"/>
                  <a:pt x="479" y="152"/>
                  <a:pt x="480" y="152"/>
                </a:cubicBezTo>
                <a:cubicBezTo>
                  <a:pt x="480" y="151"/>
                  <a:pt x="480" y="151"/>
                  <a:pt x="480" y="150"/>
                </a:cubicBezTo>
                <a:cubicBezTo>
                  <a:pt x="480" y="150"/>
                  <a:pt x="480" y="149"/>
                  <a:pt x="480" y="148"/>
                </a:cubicBezTo>
                <a:cubicBezTo>
                  <a:pt x="480" y="147"/>
                  <a:pt x="480" y="146"/>
                  <a:pt x="480" y="145"/>
                </a:cubicBezTo>
                <a:cubicBezTo>
                  <a:pt x="480" y="144"/>
                  <a:pt x="480" y="144"/>
                  <a:pt x="480" y="144"/>
                </a:cubicBezTo>
                <a:cubicBezTo>
                  <a:pt x="480" y="144"/>
                  <a:pt x="480" y="144"/>
                  <a:pt x="480" y="144"/>
                </a:cubicBezTo>
                <a:cubicBezTo>
                  <a:pt x="480" y="143"/>
                  <a:pt x="480" y="143"/>
                  <a:pt x="480" y="143"/>
                </a:cubicBezTo>
                <a:cubicBezTo>
                  <a:pt x="480" y="142"/>
                  <a:pt x="480" y="142"/>
                  <a:pt x="480" y="142"/>
                </a:cubicBezTo>
                <a:cubicBezTo>
                  <a:pt x="480" y="141"/>
                  <a:pt x="480" y="141"/>
                  <a:pt x="480" y="141"/>
                </a:cubicBezTo>
                <a:cubicBezTo>
                  <a:pt x="480" y="140"/>
                  <a:pt x="480" y="140"/>
                  <a:pt x="480" y="140"/>
                </a:cubicBezTo>
                <a:cubicBezTo>
                  <a:pt x="480" y="140"/>
                  <a:pt x="480" y="140"/>
                  <a:pt x="480" y="140"/>
                </a:cubicBezTo>
                <a:cubicBezTo>
                  <a:pt x="480" y="139"/>
                  <a:pt x="480" y="139"/>
                  <a:pt x="480" y="139"/>
                </a:cubicBezTo>
                <a:cubicBezTo>
                  <a:pt x="480" y="138"/>
                  <a:pt x="480" y="138"/>
                  <a:pt x="480" y="138"/>
                </a:cubicBezTo>
                <a:cubicBezTo>
                  <a:pt x="480" y="138"/>
                  <a:pt x="480" y="138"/>
                  <a:pt x="480" y="137"/>
                </a:cubicBezTo>
                <a:cubicBezTo>
                  <a:pt x="480" y="137"/>
                  <a:pt x="480" y="136"/>
                  <a:pt x="480" y="135"/>
                </a:cubicBezTo>
                <a:cubicBezTo>
                  <a:pt x="480" y="135"/>
                  <a:pt x="479" y="134"/>
                  <a:pt x="479" y="133"/>
                </a:cubicBezTo>
                <a:cubicBezTo>
                  <a:pt x="479" y="132"/>
                  <a:pt x="479" y="132"/>
                  <a:pt x="479" y="132"/>
                </a:cubicBezTo>
                <a:cubicBezTo>
                  <a:pt x="479" y="132"/>
                  <a:pt x="479" y="131"/>
                  <a:pt x="479" y="131"/>
                </a:cubicBezTo>
                <a:cubicBezTo>
                  <a:pt x="478" y="130"/>
                  <a:pt x="478" y="130"/>
                  <a:pt x="477" y="129"/>
                </a:cubicBezTo>
                <a:cubicBezTo>
                  <a:pt x="477" y="128"/>
                  <a:pt x="476" y="127"/>
                  <a:pt x="476" y="125"/>
                </a:cubicBezTo>
                <a:cubicBezTo>
                  <a:pt x="475" y="124"/>
                  <a:pt x="475" y="124"/>
                  <a:pt x="475" y="124"/>
                </a:cubicBezTo>
                <a:cubicBezTo>
                  <a:pt x="474" y="124"/>
                  <a:pt x="474" y="124"/>
                  <a:pt x="474" y="124"/>
                </a:cubicBezTo>
                <a:cubicBezTo>
                  <a:pt x="474" y="123"/>
                  <a:pt x="474" y="123"/>
                  <a:pt x="474" y="123"/>
                </a:cubicBezTo>
                <a:cubicBezTo>
                  <a:pt x="473" y="122"/>
                  <a:pt x="473" y="122"/>
                  <a:pt x="473" y="122"/>
                </a:cubicBezTo>
                <a:cubicBezTo>
                  <a:pt x="472" y="122"/>
                  <a:pt x="472" y="122"/>
                  <a:pt x="472" y="122"/>
                </a:cubicBezTo>
                <a:cubicBezTo>
                  <a:pt x="472" y="121"/>
                  <a:pt x="472" y="121"/>
                  <a:pt x="471" y="121"/>
                </a:cubicBezTo>
                <a:cubicBezTo>
                  <a:pt x="471" y="121"/>
                  <a:pt x="470" y="120"/>
                  <a:pt x="469" y="120"/>
                </a:cubicBezTo>
                <a:cubicBezTo>
                  <a:pt x="469" y="119"/>
                  <a:pt x="468" y="119"/>
                  <a:pt x="467" y="118"/>
                </a:cubicBezTo>
                <a:cubicBezTo>
                  <a:pt x="466" y="118"/>
                  <a:pt x="466" y="118"/>
                  <a:pt x="466" y="118"/>
                </a:cubicBezTo>
                <a:cubicBezTo>
                  <a:pt x="465" y="118"/>
                  <a:pt x="465" y="118"/>
                  <a:pt x="465" y="118"/>
                </a:cubicBezTo>
                <a:cubicBezTo>
                  <a:pt x="464" y="117"/>
                  <a:pt x="464" y="117"/>
                  <a:pt x="464" y="117"/>
                </a:cubicBezTo>
                <a:cubicBezTo>
                  <a:pt x="463" y="117"/>
                  <a:pt x="463" y="117"/>
                  <a:pt x="463" y="117"/>
                </a:cubicBezTo>
                <a:cubicBezTo>
                  <a:pt x="462" y="117"/>
                  <a:pt x="462" y="117"/>
                  <a:pt x="462" y="117"/>
                </a:cubicBezTo>
                <a:cubicBezTo>
                  <a:pt x="461" y="116"/>
                  <a:pt x="461" y="116"/>
                  <a:pt x="461" y="116"/>
                </a:cubicBezTo>
                <a:cubicBezTo>
                  <a:pt x="460" y="116"/>
                  <a:pt x="460" y="116"/>
                  <a:pt x="460" y="116"/>
                </a:cubicBezTo>
                <a:cubicBezTo>
                  <a:pt x="460" y="116"/>
                  <a:pt x="459" y="116"/>
                  <a:pt x="459" y="116"/>
                </a:cubicBezTo>
                <a:cubicBezTo>
                  <a:pt x="458" y="116"/>
                  <a:pt x="458" y="116"/>
                  <a:pt x="458" y="116"/>
                </a:cubicBezTo>
                <a:cubicBezTo>
                  <a:pt x="457" y="116"/>
                  <a:pt x="457" y="116"/>
                  <a:pt x="457" y="116"/>
                </a:cubicBezTo>
                <a:cubicBezTo>
                  <a:pt x="456" y="116"/>
                  <a:pt x="456" y="116"/>
                  <a:pt x="455" y="116"/>
                </a:cubicBezTo>
                <a:cubicBezTo>
                  <a:pt x="455" y="116"/>
                  <a:pt x="455" y="116"/>
                  <a:pt x="454" y="116"/>
                </a:cubicBezTo>
                <a:cubicBezTo>
                  <a:pt x="453" y="116"/>
                  <a:pt x="453" y="116"/>
                  <a:pt x="453" y="116"/>
                </a:cubicBezTo>
                <a:cubicBezTo>
                  <a:pt x="452" y="116"/>
                  <a:pt x="452" y="116"/>
                  <a:pt x="452" y="116"/>
                </a:cubicBezTo>
                <a:cubicBezTo>
                  <a:pt x="451" y="116"/>
                  <a:pt x="451" y="116"/>
                  <a:pt x="451" y="116"/>
                </a:cubicBezTo>
                <a:cubicBezTo>
                  <a:pt x="451" y="116"/>
                  <a:pt x="451" y="116"/>
                  <a:pt x="450" y="116"/>
                </a:cubicBezTo>
                <a:cubicBezTo>
                  <a:pt x="449" y="116"/>
                  <a:pt x="448" y="116"/>
                  <a:pt x="447" y="116"/>
                </a:cubicBezTo>
                <a:cubicBezTo>
                  <a:pt x="446" y="116"/>
                  <a:pt x="445" y="116"/>
                  <a:pt x="444" y="116"/>
                </a:cubicBezTo>
                <a:cubicBezTo>
                  <a:pt x="443" y="116"/>
                  <a:pt x="442" y="116"/>
                  <a:pt x="441" y="116"/>
                </a:cubicBezTo>
                <a:cubicBezTo>
                  <a:pt x="440" y="117"/>
                  <a:pt x="438" y="117"/>
                  <a:pt x="437" y="117"/>
                </a:cubicBezTo>
                <a:cubicBezTo>
                  <a:pt x="436" y="117"/>
                  <a:pt x="436" y="117"/>
                  <a:pt x="436" y="117"/>
                </a:cubicBezTo>
                <a:cubicBezTo>
                  <a:pt x="436" y="117"/>
                  <a:pt x="435" y="117"/>
                  <a:pt x="434" y="118"/>
                </a:cubicBezTo>
                <a:cubicBezTo>
                  <a:pt x="434" y="118"/>
                  <a:pt x="433" y="118"/>
                  <a:pt x="432" y="118"/>
                </a:cubicBezTo>
                <a:cubicBezTo>
                  <a:pt x="431" y="118"/>
                  <a:pt x="430" y="119"/>
                  <a:pt x="428" y="119"/>
                </a:cubicBezTo>
                <a:cubicBezTo>
                  <a:pt x="427" y="119"/>
                  <a:pt x="427" y="119"/>
                  <a:pt x="427" y="119"/>
                </a:cubicBezTo>
                <a:cubicBezTo>
                  <a:pt x="426" y="119"/>
                  <a:pt x="426" y="120"/>
                  <a:pt x="425" y="120"/>
                </a:cubicBezTo>
                <a:cubicBezTo>
                  <a:pt x="425" y="120"/>
                  <a:pt x="424" y="120"/>
                  <a:pt x="424" y="120"/>
                </a:cubicBezTo>
                <a:cubicBezTo>
                  <a:pt x="423" y="120"/>
                  <a:pt x="422" y="121"/>
                  <a:pt x="421" y="121"/>
                </a:cubicBezTo>
                <a:cubicBezTo>
                  <a:pt x="421" y="121"/>
                  <a:pt x="420" y="121"/>
                  <a:pt x="419" y="121"/>
                </a:cubicBezTo>
                <a:cubicBezTo>
                  <a:pt x="419" y="122"/>
                  <a:pt x="418" y="122"/>
                  <a:pt x="418" y="122"/>
                </a:cubicBezTo>
                <a:cubicBezTo>
                  <a:pt x="417" y="122"/>
                  <a:pt x="417" y="122"/>
                  <a:pt x="416" y="122"/>
                </a:cubicBezTo>
                <a:cubicBezTo>
                  <a:pt x="415" y="123"/>
                  <a:pt x="415" y="123"/>
                  <a:pt x="414" y="123"/>
                </a:cubicBezTo>
                <a:cubicBezTo>
                  <a:pt x="258" y="174"/>
                  <a:pt x="258" y="174"/>
                  <a:pt x="258" y="174"/>
                </a:cubicBezTo>
                <a:cubicBezTo>
                  <a:pt x="244" y="179"/>
                  <a:pt x="232" y="185"/>
                  <a:pt x="223" y="193"/>
                </a:cubicBezTo>
                <a:cubicBezTo>
                  <a:pt x="213" y="201"/>
                  <a:pt x="205" y="210"/>
                  <a:pt x="200" y="220"/>
                </a:cubicBezTo>
                <a:cubicBezTo>
                  <a:pt x="195" y="230"/>
                  <a:pt x="193" y="240"/>
                  <a:pt x="193" y="251"/>
                </a:cubicBezTo>
                <a:cubicBezTo>
                  <a:pt x="193" y="262"/>
                  <a:pt x="196" y="273"/>
                  <a:pt x="202" y="284"/>
                </a:cubicBezTo>
                <a:cubicBezTo>
                  <a:pt x="273" y="406"/>
                  <a:pt x="273" y="406"/>
                  <a:pt x="273" y="406"/>
                </a:cubicBezTo>
                <a:cubicBezTo>
                  <a:pt x="277" y="414"/>
                  <a:pt x="280" y="421"/>
                  <a:pt x="282" y="426"/>
                </a:cubicBezTo>
                <a:cubicBezTo>
                  <a:pt x="283" y="432"/>
                  <a:pt x="284" y="437"/>
                  <a:pt x="283" y="441"/>
                </a:cubicBezTo>
                <a:cubicBezTo>
                  <a:pt x="282" y="445"/>
                  <a:pt x="281" y="448"/>
                  <a:pt x="278" y="451"/>
                </a:cubicBezTo>
                <a:cubicBezTo>
                  <a:pt x="276" y="453"/>
                  <a:pt x="272" y="455"/>
                  <a:pt x="268" y="456"/>
                </a:cubicBezTo>
                <a:cubicBezTo>
                  <a:pt x="263" y="458"/>
                  <a:pt x="257" y="459"/>
                  <a:pt x="251" y="459"/>
                </a:cubicBezTo>
                <a:cubicBezTo>
                  <a:pt x="244" y="459"/>
                  <a:pt x="237" y="459"/>
                  <a:pt x="230" y="458"/>
                </a:cubicBezTo>
                <a:cubicBezTo>
                  <a:pt x="223" y="457"/>
                  <a:pt x="216" y="455"/>
                  <a:pt x="210" y="454"/>
                </a:cubicBezTo>
                <a:cubicBezTo>
                  <a:pt x="203" y="452"/>
                  <a:pt x="197" y="451"/>
                  <a:pt x="192" y="449"/>
                </a:cubicBezTo>
                <a:cubicBezTo>
                  <a:pt x="183" y="447"/>
                  <a:pt x="175" y="445"/>
                  <a:pt x="166" y="444"/>
                </a:cubicBezTo>
                <a:cubicBezTo>
                  <a:pt x="157" y="442"/>
                  <a:pt x="148" y="442"/>
                  <a:pt x="139" y="442"/>
                </a:cubicBezTo>
                <a:cubicBezTo>
                  <a:pt x="130" y="442"/>
                  <a:pt x="121" y="443"/>
                  <a:pt x="112" y="444"/>
                </a:cubicBezTo>
                <a:cubicBezTo>
                  <a:pt x="103" y="446"/>
                  <a:pt x="94" y="448"/>
                  <a:pt x="85" y="451"/>
                </a:cubicBezTo>
                <a:cubicBezTo>
                  <a:pt x="68" y="457"/>
                  <a:pt x="53" y="465"/>
                  <a:pt x="40" y="475"/>
                </a:cubicBezTo>
                <a:cubicBezTo>
                  <a:pt x="27" y="486"/>
                  <a:pt x="18" y="498"/>
                  <a:pt x="11" y="510"/>
                </a:cubicBezTo>
                <a:cubicBezTo>
                  <a:pt x="4" y="523"/>
                  <a:pt x="1" y="537"/>
                  <a:pt x="0" y="552"/>
                </a:cubicBezTo>
                <a:cubicBezTo>
                  <a:pt x="0" y="553"/>
                  <a:pt x="1" y="554"/>
                  <a:pt x="1" y="556"/>
                </a:cubicBezTo>
                <a:cubicBezTo>
                  <a:pt x="1" y="557"/>
                  <a:pt x="1" y="557"/>
                  <a:pt x="1" y="558"/>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264"/>
          <p:cNvSpPr>
            <a:spLocks noEditPoints="1"/>
          </p:cNvSpPr>
          <p:nvPr/>
        </p:nvSpPr>
        <p:spPr bwMode="auto">
          <a:xfrm>
            <a:off x="6478254" y="5118927"/>
            <a:ext cx="270054" cy="24682"/>
          </a:xfrm>
          <a:custGeom>
            <a:avLst/>
            <a:gdLst>
              <a:gd name="T0" fmla="*/ 0 w 113"/>
              <a:gd name="T1" fmla="*/ 9 h 10"/>
              <a:gd name="T2" fmla="*/ 3 w 113"/>
              <a:gd name="T3" fmla="*/ 10 h 10"/>
              <a:gd name="T4" fmla="*/ 4 w 113"/>
              <a:gd name="T5" fmla="*/ 10 h 10"/>
              <a:gd name="T6" fmla="*/ 0 w 113"/>
              <a:gd name="T7" fmla="*/ 9 h 10"/>
              <a:gd name="T8" fmla="*/ 106 w 113"/>
              <a:gd name="T9" fmla="*/ 3 h 10"/>
              <a:gd name="T10" fmla="*/ 106 w 113"/>
              <a:gd name="T11" fmla="*/ 3 h 10"/>
              <a:gd name="T12" fmla="*/ 106 w 113"/>
              <a:gd name="T13" fmla="*/ 3 h 10"/>
              <a:gd name="T14" fmla="*/ 109 w 113"/>
              <a:gd name="T15" fmla="*/ 2 h 10"/>
              <a:gd name="T16" fmla="*/ 108 w 113"/>
              <a:gd name="T17" fmla="*/ 2 h 10"/>
              <a:gd name="T18" fmla="*/ 108 w 113"/>
              <a:gd name="T19" fmla="*/ 2 h 10"/>
              <a:gd name="T20" fmla="*/ 109 w 113"/>
              <a:gd name="T21" fmla="*/ 2 h 10"/>
              <a:gd name="T22" fmla="*/ 109 w 113"/>
              <a:gd name="T23" fmla="*/ 2 h 10"/>
              <a:gd name="T24" fmla="*/ 113 w 113"/>
              <a:gd name="T25" fmla="*/ 0 h 10"/>
              <a:gd name="T26" fmla="*/ 111 w 113"/>
              <a:gd name="T27" fmla="*/ 1 h 10"/>
              <a:gd name="T28" fmla="*/ 111 w 113"/>
              <a:gd name="T29" fmla="*/ 1 h 10"/>
              <a:gd name="T30" fmla="*/ 113 w 113"/>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0">
                <a:moveTo>
                  <a:pt x="0" y="9"/>
                </a:moveTo>
                <a:cubicBezTo>
                  <a:pt x="1" y="9"/>
                  <a:pt x="2" y="9"/>
                  <a:pt x="3" y="10"/>
                </a:cubicBezTo>
                <a:cubicBezTo>
                  <a:pt x="3" y="10"/>
                  <a:pt x="4" y="10"/>
                  <a:pt x="4" y="10"/>
                </a:cubicBezTo>
                <a:cubicBezTo>
                  <a:pt x="3" y="10"/>
                  <a:pt x="1" y="9"/>
                  <a:pt x="0" y="9"/>
                </a:cubicBezTo>
                <a:moveTo>
                  <a:pt x="106" y="3"/>
                </a:moveTo>
                <a:cubicBezTo>
                  <a:pt x="106" y="3"/>
                  <a:pt x="106" y="3"/>
                  <a:pt x="106" y="3"/>
                </a:cubicBezTo>
                <a:cubicBezTo>
                  <a:pt x="106" y="3"/>
                  <a:pt x="106" y="3"/>
                  <a:pt x="106" y="3"/>
                </a:cubicBezTo>
                <a:moveTo>
                  <a:pt x="109" y="2"/>
                </a:moveTo>
                <a:cubicBezTo>
                  <a:pt x="109" y="2"/>
                  <a:pt x="109" y="2"/>
                  <a:pt x="108" y="2"/>
                </a:cubicBezTo>
                <a:cubicBezTo>
                  <a:pt x="108" y="2"/>
                  <a:pt x="108" y="2"/>
                  <a:pt x="108" y="2"/>
                </a:cubicBezTo>
                <a:cubicBezTo>
                  <a:pt x="108" y="2"/>
                  <a:pt x="108" y="2"/>
                  <a:pt x="109" y="2"/>
                </a:cubicBezTo>
                <a:cubicBezTo>
                  <a:pt x="109" y="2"/>
                  <a:pt x="109" y="2"/>
                  <a:pt x="109" y="2"/>
                </a:cubicBezTo>
                <a:moveTo>
                  <a:pt x="113" y="0"/>
                </a:moveTo>
                <a:cubicBezTo>
                  <a:pt x="113" y="0"/>
                  <a:pt x="112" y="0"/>
                  <a:pt x="111" y="1"/>
                </a:cubicBezTo>
                <a:cubicBezTo>
                  <a:pt x="111" y="1"/>
                  <a:pt x="111" y="1"/>
                  <a:pt x="111" y="1"/>
                </a:cubicBezTo>
                <a:cubicBezTo>
                  <a:pt x="112" y="0"/>
                  <a:pt x="113" y="0"/>
                  <a:pt x="11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265"/>
          <p:cNvSpPr>
            <a:spLocks/>
          </p:cNvSpPr>
          <p:nvPr/>
        </p:nvSpPr>
        <p:spPr bwMode="auto">
          <a:xfrm>
            <a:off x="6485513" y="5143609"/>
            <a:ext cx="10163" cy="2904"/>
          </a:xfrm>
          <a:custGeom>
            <a:avLst/>
            <a:gdLst>
              <a:gd name="T0" fmla="*/ 0 w 4"/>
              <a:gd name="T1" fmla="*/ 0 h 1"/>
              <a:gd name="T2" fmla="*/ 4 w 4"/>
              <a:gd name="T3" fmla="*/ 1 h 1"/>
              <a:gd name="T4" fmla="*/ 1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1" y="0"/>
                  <a:pt x="3" y="0"/>
                  <a:pt x="4" y="1"/>
                </a:cubicBezTo>
                <a:cubicBezTo>
                  <a:pt x="3" y="0"/>
                  <a:pt x="2" y="0"/>
                  <a:pt x="1" y="0"/>
                </a:cubicBezTo>
                <a:cubicBezTo>
                  <a:pt x="1" y="0"/>
                  <a:pt x="0" y="0"/>
                  <a:pt x="0" y="0"/>
                </a:cubicBezTo>
              </a:path>
            </a:pathLst>
          </a:custGeom>
          <a:solidFill>
            <a:srgbClr val="48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268"/>
          <p:cNvSpPr>
            <a:spLocks/>
          </p:cNvSpPr>
          <p:nvPr/>
        </p:nvSpPr>
        <p:spPr bwMode="auto">
          <a:xfrm>
            <a:off x="6540685" y="5150869"/>
            <a:ext cx="10163" cy="1452"/>
          </a:xfrm>
          <a:custGeom>
            <a:avLst/>
            <a:gdLst>
              <a:gd name="T0" fmla="*/ 0 w 4"/>
              <a:gd name="T1" fmla="*/ 0 h 1"/>
              <a:gd name="T2" fmla="*/ 4 w 4"/>
              <a:gd name="T3" fmla="*/ 1 h 1"/>
              <a:gd name="T4" fmla="*/ 4 w 4"/>
              <a:gd name="T5" fmla="*/ 1 h 1"/>
              <a:gd name="T6" fmla="*/ 2 w 4"/>
              <a:gd name="T7" fmla="*/ 1 h 1"/>
              <a:gd name="T8" fmla="*/ 0 w 4"/>
              <a:gd name="T9" fmla="*/ 0 h 1"/>
            </a:gdLst>
            <a:ahLst/>
            <a:cxnLst>
              <a:cxn ang="0">
                <a:pos x="T0" y="T1"/>
              </a:cxn>
              <a:cxn ang="0">
                <a:pos x="T2" y="T3"/>
              </a:cxn>
              <a:cxn ang="0">
                <a:pos x="T4" y="T5"/>
              </a:cxn>
              <a:cxn ang="0">
                <a:pos x="T6" y="T7"/>
              </a:cxn>
              <a:cxn ang="0">
                <a:pos x="T8" y="T9"/>
              </a:cxn>
            </a:cxnLst>
            <a:rect l="0" t="0" r="r" b="b"/>
            <a:pathLst>
              <a:path w="4" h="1">
                <a:moveTo>
                  <a:pt x="0" y="0"/>
                </a:moveTo>
                <a:cubicBezTo>
                  <a:pt x="1" y="0"/>
                  <a:pt x="3" y="1"/>
                  <a:pt x="4" y="1"/>
                </a:cubicBezTo>
                <a:cubicBezTo>
                  <a:pt x="4" y="1"/>
                  <a:pt x="4" y="1"/>
                  <a:pt x="4" y="1"/>
                </a:cubicBezTo>
                <a:cubicBezTo>
                  <a:pt x="4" y="1"/>
                  <a:pt x="3" y="1"/>
                  <a:pt x="2"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69"/>
          <p:cNvSpPr>
            <a:spLocks/>
          </p:cNvSpPr>
          <p:nvPr/>
        </p:nvSpPr>
        <p:spPr bwMode="auto">
          <a:xfrm>
            <a:off x="6550849" y="51523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8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6"/>
          <p:cNvSpPr>
            <a:spLocks noEditPoints="1"/>
          </p:cNvSpPr>
          <p:nvPr/>
        </p:nvSpPr>
        <p:spPr bwMode="auto">
          <a:xfrm>
            <a:off x="3763290" y="2793467"/>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9" name="Group 138"/>
          <p:cNvGrpSpPr/>
          <p:nvPr/>
        </p:nvGrpSpPr>
        <p:grpSpPr>
          <a:xfrm>
            <a:off x="6801632" y="2058063"/>
            <a:ext cx="465346" cy="544729"/>
            <a:chOff x="6980238" y="-342900"/>
            <a:chExt cx="1150937" cy="1311275"/>
          </a:xfrm>
          <a:solidFill>
            <a:schemeClr val="bg1"/>
          </a:solidFill>
        </p:grpSpPr>
        <p:sp>
          <p:nvSpPr>
            <p:cNvPr id="140"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4" name="Group 143"/>
          <p:cNvGrpSpPr/>
          <p:nvPr/>
        </p:nvGrpSpPr>
        <p:grpSpPr>
          <a:xfrm>
            <a:off x="4543762" y="5380556"/>
            <a:ext cx="599791" cy="446348"/>
            <a:chOff x="8236208" y="2550087"/>
            <a:chExt cx="188218" cy="175580"/>
          </a:xfrm>
          <a:solidFill>
            <a:schemeClr val="bg1"/>
          </a:solidFill>
        </p:grpSpPr>
        <p:sp>
          <p:nvSpPr>
            <p:cNvPr id="145"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2" name="Group 151"/>
          <p:cNvGrpSpPr/>
          <p:nvPr/>
        </p:nvGrpSpPr>
        <p:grpSpPr>
          <a:xfrm rot="20444475">
            <a:off x="7852545" y="4690612"/>
            <a:ext cx="498308" cy="497158"/>
            <a:chOff x="6294438" y="-201613"/>
            <a:chExt cx="687387" cy="685801"/>
          </a:xfrm>
          <a:solidFill>
            <a:schemeClr val="bg1"/>
          </a:solidFill>
        </p:grpSpPr>
        <p:sp>
          <p:nvSpPr>
            <p:cNvPr id="153"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6" name="TextBox 165"/>
          <p:cNvSpPr txBox="1"/>
          <p:nvPr/>
        </p:nvSpPr>
        <p:spPr>
          <a:xfrm>
            <a:off x="268943" y="3900188"/>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67" name="TextBox 166"/>
          <p:cNvSpPr txBox="1"/>
          <p:nvPr/>
        </p:nvSpPr>
        <p:spPr>
          <a:xfrm>
            <a:off x="1174290" y="3554731"/>
            <a:ext cx="1605568" cy="461665"/>
          </a:xfrm>
          <a:prstGeom prst="rect">
            <a:avLst/>
          </a:prstGeom>
          <a:noFill/>
        </p:spPr>
        <p:txBody>
          <a:bodyPr wrap="none" rtlCol="0">
            <a:spAutoFit/>
          </a:bodyPr>
          <a:lstStyle/>
          <a:p>
            <a:pPr algn="r"/>
            <a:r>
              <a:rPr lang="id-ID" sz="2400" b="1" smtClean="0">
                <a:solidFill>
                  <a:schemeClr val="tx2"/>
                </a:solidFill>
              </a:rPr>
              <a:t>Motivation</a:t>
            </a:r>
            <a:endParaRPr lang="id-ID" sz="2400" b="1" dirty="0">
              <a:solidFill>
                <a:schemeClr val="tx2"/>
              </a:solidFill>
            </a:endParaRPr>
          </a:p>
        </p:txBody>
      </p:sp>
      <p:sp>
        <p:nvSpPr>
          <p:cNvPr id="168" name="TextBox 167"/>
          <p:cNvSpPr txBox="1"/>
          <p:nvPr/>
        </p:nvSpPr>
        <p:spPr>
          <a:xfrm>
            <a:off x="8127644" y="1870931"/>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69" name="TextBox 168"/>
          <p:cNvSpPr txBox="1"/>
          <p:nvPr/>
        </p:nvSpPr>
        <p:spPr>
          <a:xfrm>
            <a:off x="8118975" y="1531100"/>
            <a:ext cx="1152623" cy="461665"/>
          </a:xfrm>
          <a:prstGeom prst="rect">
            <a:avLst/>
          </a:prstGeom>
          <a:noFill/>
        </p:spPr>
        <p:txBody>
          <a:bodyPr wrap="none" rtlCol="0">
            <a:spAutoFit/>
          </a:bodyPr>
          <a:lstStyle/>
          <a:p>
            <a:r>
              <a:rPr lang="id-ID" sz="2400" b="1" smtClean="0">
                <a:solidFill>
                  <a:schemeClr val="tx2"/>
                </a:solidFill>
              </a:rPr>
              <a:t>Storage</a:t>
            </a:r>
            <a:endParaRPr lang="id-ID" sz="2400" b="1" dirty="0">
              <a:solidFill>
                <a:schemeClr val="tx2"/>
              </a:solidFill>
            </a:endParaRPr>
          </a:p>
        </p:txBody>
      </p:sp>
      <p:sp>
        <p:nvSpPr>
          <p:cNvPr id="170" name="TextBox 169"/>
          <p:cNvSpPr txBox="1"/>
          <p:nvPr/>
        </p:nvSpPr>
        <p:spPr>
          <a:xfrm>
            <a:off x="1363286" y="5410132"/>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71" name="TextBox 170"/>
          <p:cNvSpPr txBox="1"/>
          <p:nvPr/>
        </p:nvSpPr>
        <p:spPr>
          <a:xfrm>
            <a:off x="2382189" y="5064675"/>
            <a:ext cx="1492012" cy="461665"/>
          </a:xfrm>
          <a:prstGeom prst="rect">
            <a:avLst/>
          </a:prstGeom>
          <a:noFill/>
        </p:spPr>
        <p:txBody>
          <a:bodyPr wrap="none" rtlCol="0">
            <a:spAutoFit/>
          </a:bodyPr>
          <a:lstStyle/>
          <a:p>
            <a:pPr algn="r"/>
            <a:r>
              <a:rPr lang="id-ID" sz="2400" b="1" smtClean="0">
                <a:solidFill>
                  <a:schemeClr val="tx2"/>
                </a:solidFill>
              </a:rPr>
              <a:t>Datascript</a:t>
            </a:r>
            <a:endParaRPr lang="id-ID" sz="2400" b="1" dirty="0">
              <a:solidFill>
                <a:schemeClr val="tx2"/>
              </a:solidFill>
            </a:endParaRPr>
          </a:p>
        </p:txBody>
      </p:sp>
      <p:sp>
        <p:nvSpPr>
          <p:cNvPr id="172" name="TextBox 171"/>
          <p:cNvSpPr txBox="1"/>
          <p:nvPr/>
        </p:nvSpPr>
        <p:spPr>
          <a:xfrm>
            <a:off x="9068000" y="4039699"/>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73" name="TextBox 172"/>
          <p:cNvSpPr txBox="1"/>
          <p:nvPr/>
        </p:nvSpPr>
        <p:spPr>
          <a:xfrm>
            <a:off x="9059331" y="3699868"/>
            <a:ext cx="1709507" cy="461665"/>
          </a:xfrm>
          <a:prstGeom prst="rect">
            <a:avLst/>
          </a:prstGeom>
          <a:noFill/>
        </p:spPr>
        <p:txBody>
          <a:bodyPr wrap="none" rtlCol="0">
            <a:spAutoFit/>
          </a:bodyPr>
          <a:lstStyle/>
          <a:p>
            <a:r>
              <a:rPr lang="id-ID" sz="2400" b="1" smtClean="0">
                <a:solidFill>
                  <a:schemeClr val="tx2"/>
                </a:solidFill>
              </a:rPr>
              <a:t>Information</a:t>
            </a:r>
            <a:endParaRPr lang="id-ID" sz="2400" b="1" dirty="0">
              <a:solidFill>
                <a:schemeClr val="tx2"/>
              </a:solidFill>
            </a:endParaRPr>
          </a:p>
        </p:txBody>
      </p:sp>
      <p:sp>
        <p:nvSpPr>
          <p:cNvPr id="174" name="TextBox 173"/>
          <p:cNvSpPr txBox="1"/>
          <p:nvPr/>
        </p:nvSpPr>
        <p:spPr>
          <a:xfrm>
            <a:off x="5152922" y="2767468"/>
            <a:ext cx="418704" cy="369332"/>
          </a:xfrm>
          <a:prstGeom prst="rect">
            <a:avLst/>
          </a:prstGeom>
          <a:noFill/>
        </p:spPr>
        <p:txBody>
          <a:bodyPr wrap="none" rtlCol="0">
            <a:spAutoFit/>
          </a:bodyPr>
          <a:lstStyle/>
          <a:p>
            <a:r>
              <a:rPr lang="id-ID" b="1" dirty="0" smtClean="0">
                <a:solidFill>
                  <a:schemeClr val="bg1"/>
                </a:solidFill>
              </a:rPr>
              <a:t>01</a:t>
            </a:r>
            <a:endParaRPr lang="id-ID" b="1" dirty="0">
              <a:solidFill>
                <a:schemeClr val="bg1"/>
              </a:solidFill>
            </a:endParaRPr>
          </a:p>
        </p:txBody>
      </p:sp>
      <p:sp>
        <p:nvSpPr>
          <p:cNvPr id="175" name="TextBox 174"/>
          <p:cNvSpPr txBox="1"/>
          <p:nvPr/>
        </p:nvSpPr>
        <p:spPr>
          <a:xfrm>
            <a:off x="7039432" y="3309229"/>
            <a:ext cx="418704" cy="369332"/>
          </a:xfrm>
          <a:prstGeom prst="rect">
            <a:avLst/>
          </a:prstGeom>
          <a:noFill/>
        </p:spPr>
        <p:txBody>
          <a:bodyPr wrap="none" rtlCol="0">
            <a:spAutoFit/>
          </a:bodyPr>
          <a:lstStyle/>
          <a:p>
            <a:r>
              <a:rPr lang="id-ID" b="1" smtClean="0">
                <a:solidFill>
                  <a:schemeClr val="bg1"/>
                </a:solidFill>
              </a:rPr>
              <a:t>02</a:t>
            </a:r>
            <a:endParaRPr lang="id-ID" b="1" dirty="0">
              <a:solidFill>
                <a:schemeClr val="bg1"/>
              </a:solidFill>
            </a:endParaRPr>
          </a:p>
        </p:txBody>
      </p:sp>
      <p:sp>
        <p:nvSpPr>
          <p:cNvPr id="176" name="TextBox 175"/>
          <p:cNvSpPr txBox="1"/>
          <p:nvPr/>
        </p:nvSpPr>
        <p:spPr>
          <a:xfrm>
            <a:off x="4472218" y="4320251"/>
            <a:ext cx="418704" cy="369332"/>
          </a:xfrm>
          <a:prstGeom prst="rect">
            <a:avLst/>
          </a:prstGeom>
          <a:noFill/>
        </p:spPr>
        <p:txBody>
          <a:bodyPr wrap="none" rtlCol="0">
            <a:spAutoFit/>
          </a:bodyPr>
          <a:lstStyle/>
          <a:p>
            <a:r>
              <a:rPr lang="id-ID" b="1" smtClean="0">
                <a:solidFill>
                  <a:schemeClr val="bg1"/>
                </a:solidFill>
              </a:rPr>
              <a:t>03</a:t>
            </a:r>
            <a:endParaRPr lang="id-ID" b="1" dirty="0">
              <a:solidFill>
                <a:schemeClr val="bg1"/>
              </a:solidFill>
            </a:endParaRPr>
          </a:p>
        </p:txBody>
      </p:sp>
      <p:sp>
        <p:nvSpPr>
          <p:cNvPr id="177" name="TextBox 176"/>
          <p:cNvSpPr txBox="1"/>
          <p:nvPr/>
        </p:nvSpPr>
        <p:spPr>
          <a:xfrm>
            <a:off x="6431316" y="4893997"/>
            <a:ext cx="418704" cy="369332"/>
          </a:xfrm>
          <a:prstGeom prst="rect">
            <a:avLst/>
          </a:prstGeom>
          <a:noFill/>
        </p:spPr>
        <p:txBody>
          <a:bodyPr wrap="none" rtlCol="0">
            <a:spAutoFit/>
          </a:bodyPr>
          <a:lstStyle/>
          <a:p>
            <a:r>
              <a:rPr lang="id-ID" b="1" smtClean="0">
                <a:solidFill>
                  <a:schemeClr val="bg1"/>
                </a:solidFill>
              </a:rPr>
              <a:t>04</a:t>
            </a:r>
            <a:endParaRPr lang="id-ID" b="1" dirty="0">
              <a:solidFill>
                <a:schemeClr val="bg1"/>
              </a:solidFill>
            </a:endParaRPr>
          </a:p>
        </p:txBody>
      </p:sp>
    </p:spTree>
    <p:extLst>
      <p:ext uri="{BB962C8B-B14F-4D97-AF65-F5344CB8AC3E}">
        <p14:creationId xmlns:p14="http://schemas.microsoft.com/office/powerpoint/2010/main" val="195155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p:cTn id="17" dur="500" fill="hold"/>
                                        <p:tgtEl>
                                          <p:spTgt spid="152"/>
                                        </p:tgtEl>
                                        <p:attrNameLst>
                                          <p:attrName>ppt_w</p:attrName>
                                        </p:attrNameLst>
                                      </p:cBhvr>
                                      <p:tavLst>
                                        <p:tav tm="0">
                                          <p:val>
                                            <p:fltVal val="0"/>
                                          </p:val>
                                        </p:tav>
                                        <p:tav tm="100000">
                                          <p:val>
                                            <p:strVal val="#ppt_w"/>
                                          </p:val>
                                        </p:tav>
                                      </p:tavLst>
                                    </p:anim>
                                    <p:anim calcmode="lin" valueType="num">
                                      <p:cBhvr>
                                        <p:cTn id="18" dur="500" fill="hold"/>
                                        <p:tgtEl>
                                          <p:spTgt spid="152"/>
                                        </p:tgtEl>
                                        <p:attrNameLst>
                                          <p:attrName>ppt_h</p:attrName>
                                        </p:attrNameLst>
                                      </p:cBhvr>
                                      <p:tavLst>
                                        <p:tav tm="0">
                                          <p:val>
                                            <p:fltVal val="0"/>
                                          </p:val>
                                        </p:tav>
                                        <p:tav tm="100000">
                                          <p:val>
                                            <p:strVal val="#ppt_h"/>
                                          </p:val>
                                        </p:tav>
                                      </p:tavLst>
                                    </p:anim>
                                    <p:animEffect transition="in" filter="fade">
                                      <p:cBhvr>
                                        <p:cTn id="19" dur="500"/>
                                        <p:tgtEl>
                                          <p:spTgt spid="15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6"/>
                                        </p:tgtEl>
                                        <p:attrNameLst>
                                          <p:attrName>style.visibility</p:attrName>
                                        </p:attrNameLst>
                                      </p:cBhvr>
                                      <p:to>
                                        <p:strVal val="visible"/>
                                      </p:to>
                                    </p:set>
                                    <p:animEffect transition="in" filter="fade">
                                      <p:cBhvr>
                                        <p:cTn id="22" dur="500"/>
                                        <p:tgtEl>
                                          <p:spTgt spid="16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8"/>
                                        </p:tgtEl>
                                        <p:attrNameLst>
                                          <p:attrName>style.visibility</p:attrName>
                                        </p:attrNameLst>
                                      </p:cBhvr>
                                      <p:to>
                                        <p:strVal val="visible"/>
                                      </p:to>
                                    </p:set>
                                    <p:animEffect transition="in" filter="fade">
                                      <p:cBhvr>
                                        <p:cTn id="25" dur="500"/>
                                        <p:tgtEl>
                                          <p:spTgt spid="1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70"/>
                                        </p:tgtEl>
                                        <p:attrNameLst>
                                          <p:attrName>style.visibility</p:attrName>
                                        </p:attrNameLst>
                                      </p:cBhvr>
                                      <p:to>
                                        <p:strVal val="visible"/>
                                      </p:to>
                                    </p:set>
                                    <p:animEffect transition="in" filter="fade">
                                      <p:cBhvr>
                                        <p:cTn id="28" dur="500"/>
                                        <p:tgtEl>
                                          <p:spTgt spid="17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66" grpId="0"/>
      <p:bldP spid="168" grpId="0"/>
      <p:bldP spid="170" grpId="0"/>
      <p:bldP spid="17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Team Work</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a:t>
              </a:fld>
              <a:endParaRPr lang="en-US" sz="1000" dirty="0">
                <a:solidFill>
                  <a:schemeClr val="bg1"/>
                </a:solidFill>
                <a:latin typeface="Lato" pitchFamily="34" charset="0"/>
              </a:endParaRPr>
            </a:p>
          </p:txBody>
        </p:sp>
      </p:grpSp>
      <p:grpSp>
        <p:nvGrpSpPr>
          <p:cNvPr id="8" name="Group 7"/>
          <p:cNvGrpSpPr/>
          <p:nvPr/>
        </p:nvGrpSpPr>
        <p:grpSpPr>
          <a:xfrm>
            <a:off x="500149" y="3482788"/>
            <a:ext cx="4865227" cy="2021155"/>
            <a:chOff x="1535573" y="2743200"/>
            <a:chExt cx="7804116" cy="3607908"/>
          </a:xfrm>
        </p:grpSpPr>
        <p:pic>
          <p:nvPicPr>
            <p:cNvPr id="513" name="Picture 5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80087" y="5726646"/>
              <a:ext cx="2565765" cy="513822"/>
            </a:xfrm>
            <a:prstGeom prst="rect">
              <a:avLst/>
            </a:prstGeom>
          </p:spPr>
        </p:pic>
        <p:pic>
          <p:nvPicPr>
            <p:cNvPr id="512" name="Picture 5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184288" y="5776071"/>
              <a:ext cx="2565765" cy="513822"/>
            </a:xfrm>
            <a:prstGeom prst="rect">
              <a:avLst/>
            </a:prstGeom>
          </p:spPr>
        </p:pic>
        <p:pic>
          <p:nvPicPr>
            <p:cNvPr id="511" name="Picture 5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22775" y="5734591"/>
              <a:ext cx="2565765" cy="513822"/>
            </a:xfrm>
            <a:prstGeom prst="rect">
              <a:avLst/>
            </a:prstGeom>
          </p:spPr>
        </p:pic>
        <p:pic>
          <p:nvPicPr>
            <p:cNvPr id="510" name="Picture 50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35573" y="5837286"/>
              <a:ext cx="2565765" cy="513822"/>
            </a:xfrm>
            <a:prstGeom prst="rect">
              <a:avLst/>
            </a:prstGeom>
          </p:spPr>
        </p:pic>
        <p:grpSp>
          <p:nvGrpSpPr>
            <p:cNvPr id="9" name="Group 4"/>
            <p:cNvGrpSpPr>
              <a:grpSpLocks noChangeAspect="1"/>
            </p:cNvGrpSpPr>
            <p:nvPr/>
          </p:nvGrpSpPr>
          <p:grpSpPr bwMode="auto">
            <a:xfrm>
              <a:off x="2256399" y="2743200"/>
              <a:ext cx="7083290" cy="3413014"/>
              <a:chOff x="947" y="769"/>
              <a:chExt cx="5782" cy="2786"/>
            </a:xfrm>
          </p:grpSpPr>
          <p:grpSp>
            <p:nvGrpSpPr>
              <p:cNvPr id="11" name="Group 205"/>
              <p:cNvGrpSpPr>
                <a:grpSpLocks/>
              </p:cNvGrpSpPr>
              <p:nvPr/>
            </p:nvGrpSpPr>
            <p:grpSpPr bwMode="auto">
              <a:xfrm>
                <a:off x="2491" y="769"/>
                <a:ext cx="3523" cy="2720"/>
                <a:chOff x="2491" y="769"/>
                <a:chExt cx="3523" cy="2720"/>
              </a:xfrm>
            </p:grpSpPr>
            <p:sp>
              <p:nvSpPr>
                <p:cNvPr id="309" name="Freeform 5"/>
                <p:cNvSpPr>
                  <a:spLocks/>
                </p:cNvSpPr>
                <p:nvPr/>
              </p:nvSpPr>
              <p:spPr bwMode="auto">
                <a:xfrm>
                  <a:off x="5234" y="3202"/>
                  <a:ext cx="308" cy="145"/>
                </a:xfrm>
                <a:custGeom>
                  <a:avLst/>
                  <a:gdLst>
                    <a:gd name="T0" fmla="*/ 308 w 308"/>
                    <a:gd name="T1" fmla="*/ 62 h 145"/>
                    <a:gd name="T2" fmla="*/ 2 w 308"/>
                    <a:gd name="T3" fmla="*/ 145 h 145"/>
                    <a:gd name="T4" fmla="*/ 0 w 308"/>
                    <a:gd name="T5" fmla="*/ 133 h 145"/>
                    <a:gd name="T6" fmla="*/ 305 w 308"/>
                    <a:gd name="T7" fmla="*/ 0 h 145"/>
                    <a:gd name="T8" fmla="*/ 308 w 308"/>
                    <a:gd name="T9" fmla="*/ 62 h 145"/>
                  </a:gdLst>
                  <a:ahLst/>
                  <a:cxnLst>
                    <a:cxn ang="0">
                      <a:pos x="T0" y="T1"/>
                    </a:cxn>
                    <a:cxn ang="0">
                      <a:pos x="T2" y="T3"/>
                    </a:cxn>
                    <a:cxn ang="0">
                      <a:pos x="T4" y="T5"/>
                    </a:cxn>
                    <a:cxn ang="0">
                      <a:pos x="T6" y="T7"/>
                    </a:cxn>
                    <a:cxn ang="0">
                      <a:pos x="T8" y="T9"/>
                    </a:cxn>
                  </a:cxnLst>
                  <a:rect l="0" t="0" r="r" b="b"/>
                  <a:pathLst>
                    <a:path w="308" h="145">
                      <a:moveTo>
                        <a:pt x="308" y="62"/>
                      </a:moveTo>
                      <a:lnTo>
                        <a:pt x="2" y="145"/>
                      </a:lnTo>
                      <a:lnTo>
                        <a:pt x="0" y="133"/>
                      </a:lnTo>
                      <a:lnTo>
                        <a:pt x="305" y="0"/>
                      </a:lnTo>
                      <a:lnTo>
                        <a:pt x="308" y="62"/>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Oval 6"/>
                <p:cNvSpPr>
                  <a:spLocks noChangeArrowheads="1"/>
                </p:cNvSpPr>
                <p:nvPr/>
              </p:nvSpPr>
              <p:spPr bwMode="auto">
                <a:xfrm>
                  <a:off x="5201" y="3354"/>
                  <a:ext cx="83" cy="83"/>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Oval 7"/>
                <p:cNvSpPr>
                  <a:spLocks noChangeArrowheads="1"/>
                </p:cNvSpPr>
                <p:nvPr/>
              </p:nvSpPr>
              <p:spPr bwMode="auto">
                <a:xfrm>
                  <a:off x="5210" y="3364"/>
                  <a:ext cx="67" cy="63"/>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Oval 8"/>
                <p:cNvSpPr>
                  <a:spLocks noChangeArrowheads="1"/>
                </p:cNvSpPr>
                <p:nvPr/>
              </p:nvSpPr>
              <p:spPr bwMode="auto">
                <a:xfrm>
                  <a:off x="5222" y="3375"/>
                  <a:ext cx="43" cy="41"/>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9"/>
                <p:cNvSpPr>
                  <a:spLocks/>
                </p:cNvSpPr>
                <p:nvPr/>
              </p:nvSpPr>
              <p:spPr bwMode="auto">
                <a:xfrm>
                  <a:off x="5189" y="3333"/>
                  <a:ext cx="107" cy="59"/>
                </a:xfrm>
                <a:custGeom>
                  <a:avLst/>
                  <a:gdLst>
                    <a:gd name="T0" fmla="*/ 23 w 45"/>
                    <a:gd name="T1" fmla="*/ 6 h 25"/>
                    <a:gd name="T2" fmla="*/ 45 w 45"/>
                    <a:gd name="T3" fmla="*/ 25 h 25"/>
                    <a:gd name="T4" fmla="*/ 45 w 45"/>
                    <a:gd name="T5" fmla="*/ 22 h 25"/>
                    <a:gd name="T6" fmla="*/ 23 w 45"/>
                    <a:gd name="T7" fmla="*/ 0 h 25"/>
                    <a:gd name="T8" fmla="*/ 0 w 45"/>
                    <a:gd name="T9" fmla="*/ 22 h 25"/>
                    <a:gd name="T10" fmla="*/ 1 w 45"/>
                    <a:gd name="T11" fmla="*/ 25 h 25"/>
                    <a:gd name="T12" fmla="*/ 23 w 45"/>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45" h="25">
                      <a:moveTo>
                        <a:pt x="23" y="6"/>
                      </a:moveTo>
                      <a:cubicBezTo>
                        <a:pt x="34" y="6"/>
                        <a:pt x="44" y="14"/>
                        <a:pt x="45" y="25"/>
                      </a:cubicBezTo>
                      <a:cubicBezTo>
                        <a:pt x="45" y="24"/>
                        <a:pt x="45" y="23"/>
                        <a:pt x="45" y="22"/>
                      </a:cubicBezTo>
                      <a:cubicBezTo>
                        <a:pt x="45" y="10"/>
                        <a:pt x="35" y="0"/>
                        <a:pt x="23" y="0"/>
                      </a:cubicBezTo>
                      <a:cubicBezTo>
                        <a:pt x="10" y="0"/>
                        <a:pt x="0" y="10"/>
                        <a:pt x="0" y="22"/>
                      </a:cubicBezTo>
                      <a:cubicBezTo>
                        <a:pt x="0" y="23"/>
                        <a:pt x="0" y="24"/>
                        <a:pt x="1" y="25"/>
                      </a:cubicBezTo>
                      <a:cubicBezTo>
                        <a:pt x="2" y="14"/>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0"/>
                <p:cNvSpPr>
                  <a:spLocks/>
                </p:cNvSpPr>
                <p:nvPr/>
              </p:nvSpPr>
              <p:spPr bwMode="auto">
                <a:xfrm>
                  <a:off x="5572" y="3210"/>
                  <a:ext cx="308" cy="137"/>
                </a:xfrm>
                <a:custGeom>
                  <a:avLst/>
                  <a:gdLst>
                    <a:gd name="T0" fmla="*/ 0 w 308"/>
                    <a:gd name="T1" fmla="*/ 54 h 137"/>
                    <a:gd name="T2" fmla="*/ 305 w 308"/>
                    <a:gd name="T3" fmla="*/ 137 h 137"/>
                    <a:gd name="T4" fmla="*/ 308 w 308"/>
                    <a:gd name="T5" fmla="*/ 125 h 137"/>
                    <a:gd name="T6" fmla="*/ 0 w 308"/>
                    <a:gd name="T7" fmla="*/ 0 h 137"/>
                    <a:gd name="T8" fmla="*/ 0 w 308"/>
                    <a:gd name="T9" fmla="*/ 54 h 137"/>
                  </a:gdLst>
                  <a:ahLst/>
                  <a:cxnLst>
                    <a:cxn ang="0">
                      <a:pos x="T0" y="T1"/>
                    </a:cxn>
                    <a:cxn ang="0">
                      <a:pos x="T2" y="T3"/>
                    </a:cxn>
                    <a:cxn ang="0">
                      <a:pos x="T4" y="T5"/>
                    </a:cxn>
                    <a:cxn ang="0">
                      <a:pos x="T6" y="T7"/>
                    </a:cxn>
                    <a:cxn ang="0">
                      <a:pos x="T8" y="T9"/>
                    </a:cxn>
                  </a:cxnLst>
                  <a:rect l="0" t="0" r="r" b="b"/>
                  <a:pathLst>
                    <a:path w="308" h="137">
                      <a:moveTo>
                        <a:pt x="0" y="54"/>
                      </a:moveTo>
                      <a:lnTo>
                        <a:pt x="305" y="137"/>
                      </a:lnTo>
                      <a:lnTo>
                        <a:pt x="308" y="125"/>
                      </a:lnTo>
                      <a:lnTo>
                        <a:pt x="0" y="0"/>
                      </a:lnTo>
                      <a:lnTo>
                        <a:pt x="0" y="5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Oval 11"/>
                <p:cNvSpPr>
                  <a:spLocks noChangeArrowheads="1"/>
                </p:cNvSpPr>
                <p:nvPr/>
              </p:nvSpPr>
              <p:spPr bwMode="auto">
                <a:xfrm>
                  <a:off x="5830" y="3354"/>
                  <a:ext cx="83" cy="83"/>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Oval 12"/>
                <p:cNvSpPr>
                  <a:spLocks noChangeArrowheads="1"/>
                </p:cNvSpPr>
                <p:nvPr/>
              </p:nvSpPr>
              <p:spPr bwMode="auto">
                <a:xfrm>
                  <a:off x="5837" y="3364"/>
                  <a:ext cx="66" cy="63"/>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Oval 13"/>
                <p:cNvSpPr>
                  <a:spLocks noChangeArrowheads="1"/>
                </p:cNvSpPr>
                <p:nvPr/>
              </p:nvSpPr>
              <p:spPr bwMode="auto">
                <a:xfrm>
                  <a:off x="5849" y="3375"/>
                  <a:ext cx="42" cy="41"/>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4"/>
                <p:cNvSpPr>
                  <a:spLocks/>
                </p:cNvSpPr>
                <p:nvPr/>
              </p:nvSpPr>
              <p:spPr bwMode="auto">
                <a:xfrm>
                  <a:off x="5818" y="3333"/>
                  <a:ext cx="104" cy="59"/>
                </a:xfrm>
                <a:custGeom>
                  <a:avLst/>
                  <a:gdLst>
                    <a:gd name="T0" fmla="*/ 22 w 44"/>
                    <a:gd name="T1" fmla="*/ 6 h 25"/>
                    <a:gd name="T2" fmla="*/ 0 w 44"/>
                    <a:gd name="T3" fmla="*/ 25 h 25"/>
                    <a:gd name="T4" fmla="*/ 0 w 44"/>
                    <a:gd name="T5" fmla="*/ 22 h 25"/>
                    <a:gd name="T6" fmla="*/ 22 w 44"/>
                    <a:gd name="T7" fmla="*/ 0 h 25"/>
                    <a:gd name="T8" fmla="*/ 44 w 44"/>
                    <a:gd name="T9" fmla="*/ 22 h 25"/>
                    <a:gd name="T10" fmla="*/ 44 w 44"/>
                    <a:gd name="T11" fmla="*/ 25 h 25"/>
                    <a:gd name="T12" fmla="*/ 22 w 44"/>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44" h="25">
                      <a:moveTo>
                        <a:pt x="22" y="6"/>
                      </a:moveTo>
                      <a:cubicBezTo>
                        <a:pt x="11" y="6"/>
                        <a:pt x="1" y="14"/>
                        <a:pt x="0" y="25"/>
                      </a:cubicBezTo>
                      <a:cubicBezTo>
                        <a:pt x="0" y="24"/>
                        <a:pt x="0" y="23"/>
                        <a:pt x="0" y="22"/>
                      </a:cubicBezTo>
                      <a:cubicBezTo>
                        <a:pt x="0" y="10"/>
                        <a:pt x="10" y="0"/>
                        <a:pt x="22" y="0"/>
                      </a:cubicBezTo>
                      <a:cubicBezTo>
                        <a:pt x="34" y="0"/>
                        <a:pt x="44" y="10"/>
                        <a:pt x="44" y="22"/>
                      </a:cubicBezTo>
                      <a:cubicBezTo>
                        <a:pt x="44" y="23"/>
                        <a:pt x="44" y="24"/>
                        <a:pt x="44" y="25"/>
                      </a:cubicBezTo>
                      <a:cubicBezTo>
                        <a:pt x="43" y="14"/>
                        <a:pt x="33" y="6"/>
                        <a:pt x="22"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15"/>
                <p:cNvSpPr>
                  <a:spLocks noChangeArrowheads="1"/>
                </p:cNvSpPr>
                <p:nvPr/>
              </p:nvSpPr>
              <p:spPr bwMode="auto">
                <a:xfrm>
                  <a:off x="5345" y="2539"/>
                  <a:ext cx="421" cy="78"/>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16"/>
                <p:cNvSpPr>
                  <a:spLocks noChangeArrowheads="1"/>
                </p:cNvSpPr>
                <p:nvPr/>
              </p:nvSpPr>
              <p:spPr bwMode="auto">
                <a:xfrm>
                  <a:off x="5539" y="2617"/>
                  <a:ext cx="29" cy="614"/>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17"/>
                <p:cNvSpPr>
                  <a:spLocks noChangeArrowheads="1"/>
                </p:cNvSpPr>
                <p:nvPr/>
              </p:nvSpPr>
              <p:spPr bwMode="auto">
                <a:xfrm>
                  <a:off x="5523" y="2679"/>
                  <a:ext cx="61" cy="2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18"/>
                <p:cNvSpPr>
                  <a:spLocks noChangeArrowheads="1"/>
                </p:cNvSpPr>
                <p:nvPr/>
              </p:nvSpPr>
              <p:spPr bwMode="auto">
                <a:xfrm>
                  <a:off x="5534" y="2996"/>
                  <a:ext cx="38" cy="214"/>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19"/>
                <p:cNvSpPr>
                  <a:spLocks noChangeArrowheads="1"/>
                </p:cNvSpPr>
                <p:nvPr/>
              </p:nvSpPr>
              <p:spPr bwMode="auto">
                <a:xfrm>
                  <a:off x="5523" y="3058"/>
                  <a:ext cx="61" cy="21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20"/>
                <p:cNvSpPr>
                  <a:spLocks/>
                </p:cNvSpPr>
                <p:nvPr/>
              </p:nvSpPr>
              <p:spPr bwMode="auto">
                <a:xfrm>
                  <a:off x="5218" y="2456"/>
                  <a:ext cx="671" cy="130"/>
                </a:xfrm>
                <a:custGeom>
                  <a:avLst/>
                  <a:gdLst>
                    <a:gd name="T0" fmla="*/ 2 w 284"/>
                    <a:gd name="T1" fmla="*/ 2 h 55"/>
                    <a:gd name="T2" fmla="*/ 2 w 284"/>
                    <a:gd name="T3" fmla="*/ 22 h 55"/>
                    <a:gd name="T4" fmla="*/ 142 w 284"/>
                    <a:gd name="T5" fmla="*/ 55 h 55"/>
                    <a:gd name="T6" fmla="*/ 282 w 284"/>
                    <a:gd name="T7" fmla="*/ 22 h 55"/>
                    <a:gd name="T8" fmla="*/ 282 w 284"/>
                    <a:gd name="T9" fmla="*/ 0 h 55"/>
                    <a:gd name="T10" fmla="*/ 2 w 284"/>
                    <a:gd name="T11" fmla="*/ 2 h 55"/>
                  </a:gdLst>
                  <a:ahLst/>
                  <a:cxnLst>
                    <a:cxn ang="0">
                      <a:pos x="T0" y="T1"/>
                    </a:cxn>
                    <a:cxn ang="0">
                      <a:pos x="T2" y="T3"/>
                    </a:cxn>
                    <a:cxn ang="0">
                      <a:pos x="T4" y="T5"/>
                    </a:cxn>
                    <a:cxn ang="0">
                      <a:pos x="T6" y="T7"/>
                    </a:cxn>
                    <a:cxn ang="0">
                      <a:pos x="T8" y="T9"/>
                    </a:cxn>
                    <a:cxn ang="0">
                      <a:pos x="T10" y="T11"/>
                    </a:cxn>
                  </a:cxnLst>
                  <a:rect l="0" t="0" r="r" b="b"/>
                  <a:pathLst>
                    <a:path w="284" h="55">
                      <a:moveTo>
                        <a:pt x="2" y="2"/>
                      </a:moveTo>
                      <a:cubicBezTo>
                        <a:pt x="0" y="4"/>
                        <a:pt x="2" y="20"/>
                        <a:pt x="2" y="22"/>
                      </a:cubicBezTo>
                      <a:cubicBezTo>
                        <a:pt x="2" y="40"/>
                        <a:pt x="64" y="55"/>
                        <a:pt x="142" y="55"/>
                      </a:cubicBezTo>
                      <a:cubicBezTo>
                        <a:pt x="220" y="55"/>
                        <a:pt x="282" y="40"/>
                        <a:pt x="282" y="22"/>
                      </a:cubicBezTo>
                      <a:cubicBezTo>
                        <a:pt x="282" y="20"/>
                        <a:pt x="284" y="2"/>
                        <a:pt x="282"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Oval 21"/>
                <p:cNvSpPr>
                  <a:spLocks noChangeArrowheads="1"/>
                </p:cNvSpPr>
                <p:nvPr/>
              </p:nvSpPr>
              <p:spPr bwMode="auto">
                <a:xfrm>
                  <a:off x="5222" y="2383"/>
                  <a:ext cx="662" cy="15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22"/>
                <p:cNvSpPr>
                  <a:spLocks/>
                </p:cNvSpPr>
                <p:nvPr/>
              </p:nvSpPr>
              <p:spPr bwMode="auto">
                <a:xfrm>
                  <a:off x="5338" y="1774"/>
                  <a:ext cx="423" cy="433"/>
                </a:xfrm>
                <a:custGeom>
                  <a:avLst/>
                  <a:gdLst>
                    <a:gd name="T0" fmla="*/ 172 w 179"/>
                    <a:gd name="T1" fmla="*/ 0 h 183"/>
                    <a:gd name="T2" fmla="*/ 7 w 179"/>
                    <a:gd name="T3" fmla="*/ 0 h 183"/>
                    <a:gd name="T4" fmla="*/ 7 w 179"/>
                    <a:gd name="T5" fmla="*/ 69 h 183"/>
                    <a:gd name="T6" fmla="*/ 0 w 179"/>
                    <a:gd name="T7" fmla="*/ 183 h 183"/>
                    <a:gd name="T8" fmla="*/ 179 w 179"/>
                    <a:gd name="T9" fmla="*/ 183 h 183"/>
                    <a:gd name="T10" fmla="*/ 175 w 179"/>
                    <a:gd name="T11" fmla="*/ 70 h 183"/>
                    <a:gd name="T12" fmla="*/ 172 w 179"/>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179" h="183">
                      <a:moveTo>
                        <a:pt x="172" y="0"/>
                      </a:moveTo>
                      <a:cubicBezTo>
                        <a:pt x="7" y="0"/>
                        <a:pt x="7" y="0"/>
                        <a:pt x="7" y="0"/>
                      </a:cubicBezTo>
                      <a:cubicBezTo>
                        <a:pt x="7" y="0"/>
                        <a:pt x="7" y="13"/>
                        <a:pt x="7" y="69"/>
                      </a:cubicBezTo>
                      <a:cubicBezTo>
                        <a:pt x="7" y="126"/>
                        <a:pt x="0" y="183"/>
                        <a:pt x="0" y="183"/>
                      </a:cubicBezTo>
                      <a:cubicBezTo>
                        <a:pt x="179" y="183"/>
                        <a:pt x="179" y="183"/>
                        <a:pt x="179" y="183"/>
                      </a:cubicBezTo>
                      <a:cubicBezTo>
                        <a:pt x="175" y="115"/>
                        <a:pt x="174" y="36"/>
                        <a:pt x="175" y="70"/>
                      </a:cubicBezTo>
                      <a:cubicBezTo>
                        <a:pt x="175" y="70"/>
                        <a:pt x="174" y="35"/>
                        <a:pt x="172"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23"/>
                <p:cNvSpPr>
                  <a:spLocks/>
                </p:cNvSpPr>
                <p:nvPr/>
              </p:nvSpPr>
              <p:spPr bwMode="auto">
                <a:xfrm>
                  <a:off x="5130" y="2241"/>
                  <a:ext cx="884" cy="324"/>
                </a:xfrm>
                <a:custGeom>
                  <a:avLst/>
                  <a:gdLst>
                    <a:gd name="T0" fmla="*/ 104 w 374"/>
                    <a:gd name="T1" fmla="*/ 0 h 137"/>
                    <a:gd name="T2" fmla="*/ 265 w 374"/>
                    <a:gd name="T3" fmla="*/ 0 h 137"/>
                    <a:gd name="T4" fmla="*/ 185 w 374"/>
                    <a:gd name="T5" fmla="*/ 128 h 137"/>
                    <a:gd name="T6" fmla="*/ 104 w 374"/>
                    <a:gd name="T7" fmla="*/ 0 h 137"/>
                  </a:gdLst>
                  <a:ahLst/>
                  <a:cxnLst>
                    <a:cxn ang="0">
                      <a:pos x="T0" y="T1"/>
                    </a:cxn>
                    <a:cxn ang="0">
                      <a:pos x="T2" y="T3"/>
                    </a:cxn>
                    <a:cxn ang="0">
                      <a:pos x="T4" y="T5"/>
                    </a:cxn>
                    <a:cxn ang="0">
                      <a:pos x="T6" y="T7"/>
                    </a:cxn>
                  </a:cxnLst>
                  <a:rect l="0" t="0" r="r" b="b"/>
                  <a:pathLst>
                    <a:path w="374" h="137">
                      <a:moveTo>
                        <a:pt x="104" y="0"/>
                      </a:moveTo>
                      <a:cubicBezTo>
                        <a:pt x="265" y="0"/>
                        <a:pt x="265" y="0"/>
                        <a:pt x="265" y="0"/>
                      </a:cubicBezTo>
                      <a:cubicBezTo>
                        <a:pt x="265" y="0"/>
                        <a:pt x="374" y="128"/>
                        <a:pt x="185" y="128"/>
                      </a:cubicBezTo>
                      <a:cubicBezTo>
                        <a:pt x="185" y="128"/>
                        <a:pt x="0" y="137"/>
                        <a:pt x="104" y="0"/>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24"/>
                <p:cNvSpPr>
                  <a:spLocks/>
                </p:cNvSpPr>
                <p:nvPr/>
              </p:nvSpPr>
              <p:spPr bwMode="auto">
                <a:xfrm>
                  <a:off x="5390" y="3124"/>
                  <a:ext cx="104" cy="237"/>
                </a:xfrm>
                <a:custGeom>
                  <a:avLst/>
                  <a:gdLst>
                    <a:gd name="T0" fmla="*/ 0 w 44"/>
                    <a:gd name="T1" fmla="*/ 2 h 100"/>
                    <a:gd name="T2" fmla="*/ 36 w 44"/>
                    <a:gd name="T3" fmla="*/ 0 h 100"/>
                    <a:gd name="T4" fmla="*/ 41 w 44"/>
                    <a:gd name="T5" fmla="*/ 52 h 100"/>
                    <a:gd name="T6" fmla="*/ 22 w 44"/>
                    <a:gd name="T7" fmla="*/ 100 h 100"/>
                    <a:gd name="T8" fmla="*/ 3 w 44"/>
                    <a:gd name="T9" fmla="*/ 57 h 100"/>
                    <a:gd name="T10" fmla="*/ 0 w 44"/>
                    <a:gd name="T11" fmla="*/ 2 h 100"/>
                  </a:gdLst>
                  <a:ahLst/>
                  <a:cxnLst>
                    <a:cxn ang="0">
                      <a:pos x="T0" y="T1"/>
                    </a:cxn>
                    <a:cxn ang="0">
                      <a:pos x="T2" y="T3"/>
                    </a:cxn>
                    <a:cxn ang="0">
                      <a:pos x="T4" y="T5"/>
                    </a:cxn>
                    <a:cxn ang="0">
                      <a:pos x="T6" y="T7"/>
                    </a:cxn>
                    <a:cxn ang="0">
                      <a:pos x="T8" y="T9"/>
                    </a:cxn>
                    <a:cxn ang="0">
                      <a:pos x="T10" y="T11"/>
                    </a:cxn>
                  </a:cxnLst>
                  <a:rect l="0" t="0" r="r" b="b"/>
                  <a:pathLst>
                    <a:path w="44" h="100">
                      <a:moveTo>
                        <a:pt x="0" y="2"/>
                      </a:moveTo>
                      <a:cubicBezTo>
                        <a:pt x="36" y="0"/>
                        <a:pt x="36" y="0"/>
                        <a:pt x="36" y="0"/>
                      </a:cubicBezTo>
                      <a:cubicBezTo>
                        <a:pt x="41" y="52"/>
                        <a:pt x="41" y="52"/>
                        <a:pt x="41" y="52"/>
                      </a:cubicBezTo>
                      <a:cubicBezTo>
                        <a:pt x="41" y="52"/>
                        <a:pt x="44" y="94"/>
                        <a:pt x="22" y="100"/>
                      </a:cubicBezTo>
                      <a:cubicBezTo>
                        <a:pt x="22" y="100"/>
                        <a:pt x="4" y="94"/>
                        <a:pt x="3" y="57"/>
                      </a:cubicBezTo>
                      <a:lnTo>
                        <a:pt x="0" y="2"/>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5"/>
                <p:cNvSpPr>
                  <a:spLocks/>
                </p:cNvSpPr>
                <p:nvPr/>
              </p:nvSpPr>
              <p:spPr bwMode="auto">
                <a:xfrm>
                  <a:off x="5381" y="3245"/>
                  <a:ext cx="149" cy="164"/>
                </a:xfrm>
                <a:custGeom>
                  <a:avLst/>
                  <a:gdLst>
                    <a:gd name="T0" fmla="*/ 7 w 63"/>
                    <a:gd name="T1" fmla="*/ 3 h 69"/>
                    <a:gd name="T2" fmla="*/ 45 w 63"/>
                    <a:gd name="T3" fmla="*/ 0 h 69"/>
                    <a:gd name="T4" fmla="*/ 29 w 63"/>
                    <a:gd name="T5" fmla="*/ 69 h 69"/>
                    <a:gd name="T6" fmla="*/ 7 w 63"/>
                    <a:gd name="T7" fmla="*/ 3 h 69"/>
                  </a:gdLst>
                  <a:ahLst/>
                  <a:cxnLst>
                    <a:cxn ang="0">
                      <a:pos x="T0" y="T1"/>
                    </a:cxn>
                    <a:cxn ang="0">
                      <a:pos x="T2" y="T3"/>
                    </a:cxn>
                    <a:cxn ang="0">
                      <a:pos x="T4" y="T5"/>
                    </a:cxn>
                    <a:cxn ang="0">
                      <a:pos x="T6" y="T7"/>
                    </a:cxn>
                  </a:cxnLst>
                  <a:rect l="0" t="0" r="r" b="b"/>
                  <a:pathLst>
                    <a:path w="63" h="69">
                      <a:moveTo>
                        <a:pt x="7" y="3"/>
                      </a:moveTo>
                      <a:cubicBezTo>
                        <a:pt x="7" y="3"/>
                        <a:pt x="26" y="6"/>
                        <a:pt x="45" y="0"/>
                      </a:cubicBezTo>
                      <a:cubicBezTo>
                        <a:pt x="45" y="0"/>
                        <a:pt x="63" y="66"/>
                        <a:pt x="29" y="69"/>
                      </a:cubicBezTo>
                      <a:cubicBezTo>
                        <a:pt x="29" y="69"/>
                        <a:pt x="0" y="68"/>
                        <a:pt x="7" y="3"/>
                      </a:cubicBezTo>
                      <a:close/>
                    </a:path>
                  </a:pathLst>
                </a:custGeom>
                <a:solidFill>
                  <a:srgbClr val="EB5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6"/>
                <p:cNvSpPr>
                  <a:spLocks/>
                </p:cNvSpPr>
                <p:nvPr/>
              </p:nvSpPr>
              <p:spPr bwMode="auto">
                <a:xfrm>
                  <a:off x="5395" y="3304"/>
                  <a:ext cx="106" cy="105"/>
                </a:xfrm>
                <a:custGeom>
                  <a:avLst/>
                  <a:gdLst>
                    <a:gd name="T0" fmla="*/ 22 w 45"/>
                    <a:gd name="T1" fmla="*/ 38 h 44"/>
                    <a:gd name="T2" fmla="*/ 0 w 45"/>
                    <a:gd name="T3" fmla="*/ 2 h 44"/>
                    <a:gd name="T4" fmla="*/ 23 w 45"/>
                    <a:gd name="T5" fmla="*/ 44 h 44"/>
                    <a:gd name="T6" fmla="*/ 43 w 45"/>
                    <a:gd name="T7" fmla="*/ 0 h 44"/>
                    <a:gd name="T8" fmla="*/ 22 w 45"/>
                    <a:gd name="T9" fmla="*/ 38 h 44"/>
                  </a:gdLst>
                  <a:ahLst/>
                  <a:cxnLst>
                    <a:cxn ang="0">
                      <a:pos x="T0" y="T1"/>
                    </a:cxn>
                    <a:cxn ang="0">
                      <a:pos x="T2" y="T3"/>
                    </a:cxn>
                    <a:cxn ang="0">
                      <a:pos x="T4" y="T5"/>
                    </a:cxn>
                    <a:cxn ang="0">
                      <a:pos x="T6" y="T7"/>
                    </a:cxn>
                    <a:cxn ang="0">
                      <a:pos x="T8" y="T9"/>
                    </a:cxn>
                  </a:cxnLst>
                  <a:rect l="0" t="0" r="r" b="b"/>
                  <a:pathLst>
                    <a:path w="45" h="44">
                      <a:moveTo>
                        <a:pt x="22" y="38"/>
                      </a:moveTo>
                      <a:cubicBezTo>
                        <a:pt x="22" y="38"/>
                        <a:pt x="3" y="37"/>
                        <a:pt x="0" y="2"/>
                      </a:cubicBezTo>
                      <a:cubicBezTo>
                        <a:pt x="1" y="44"/>
                        <a:pt x="23" y="44"/>
                        <a:pt x="23" y="44"/>
                      </a:cubicBezTo>
                      <a:cubicBezTo>
                        <a:pt x="43" y="43"/>
                        <a:pt x="45" y="19"/>
                        <a:pt x="43" y="0"/>
                      </a:cubicBezTo>
                      <a:cubicBezTo>
                        <a:pt x="44" y="18"/>
                        <a:pt x="40" y="36"/>
                        <a:pt x="22" y="38"/>
                      </a:cubicBezTo>
                      <a:close/>
                    </a:path>
                  </a:pathLst>
                </a:custGeom>
                <a:solidFill>
                  <a:srgbClr val="CF3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
                <p:cNvSpPr>
                  <a:spLocks/>
                </p:cNvSpPr>
                <p:nvPr/>
              </p:nvSpPr>
              <p:spPr bwMode="auto">
                <a:xfrm>
                  <a:off x="5423" y="3274"/>
                  <a:ext cx="10" cy="11"/>
                </a:xfrm>
                <a:custGeom>
                  <a:avLst/>
                  <a:gdLst>
                    <a:gd name="T0" fmla="*/ 4 w 4"/>
                    <a:gd name="T1" fmla="*/ 2 h 5"/>
                    <a:gd name="T2" fmla="*/ 2 w 4"/>
                    <a:gd name="T3" fmla="*/ 4 h 5"/>
                    <a:gd name="T4" fmla="*/ 0 w 4"/>
                    <a:gd name="T5" fmla="*/ 2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4"/>
                      </a:cubicBezTo>
                      <a:cubicBezTo>
                        <a:pt x="1" y="5"/>
                        <a:pt x="0" y="4"/>
                        <a:pt x="0" y="2"/>
                      </a:cubicBezTo>
                      <a:cubicBezTo>
                        <a:pt x="0" y="1"/>
                        <a:pt x="0"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8"/>
                <p:cNvSpPr>
                  <a:spLocks/>
                </p:cNvSpPr>
                <p:nvPr/>
              </p:nvSpPr>
              <p:spPr bwMode="auto">
                <a:xfrm>
                  <a:off x="5454" y="3271"/>
                  <a:ext cx="9"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9"/>
                <p:cNvSpPr>
                  <a:spLocks/>
                </p:cNvSpPr>
                <p:nvPr/>
              </p:nvSpPr>
              <p:spPr bwMode="auto">
                <a:xfrm>
                  <a:off x="5423" y="3295"/>
                  <a:ext cx="12" cy="9"/>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1" y="4"/>
                        <a:pt x="0" y="3"/>
                        <a:pt x="0" y="2"/>
                      </a:cubicBezTo>
                      <a:cubicBezTo>
                        <a:pt x="0" y="1"/>
                        <a:pt x="1" y="0"/>
                        <a:pt x="2" y="0"/>
                      </a:cubicBezTo>
                      <a:cubicBezTo>
                        <a:pt x="3"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30"/>
                <p:cNvSpPr>
                  <a:spLocks/>
                </p:cNvSpPr>
                <p:nvPr/>
              </p:nvSpPr>
              <p:spPr bwMode="auto">
                <a:xfrm>
                  <a:off x="5454" y="3292"/>
                  <a:ext cx="12" cy="10"/>
                </a:xfrm>
                <a:custGeom>
                  <a:avLst/>
                  <a:gdLst>
                    <a:gd name="T0" fmla="*/ 5 w 5"/>
                    <a:gd name="T1" fmla="*/ 2 h 4"/>
                    <a:gd name="T2" fmla="*/ 3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2" y="4"/>
                        <a:pt x="1" y="3"/>
                        <a:pt x="0" y="2"/>
                      </a:cubicBezTo>
                      <a:cubicBezTo>
                        <a:pt x="0" y="1"/>
                        <a:pt x="1"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31"/>
                <p:cNvSpPr>
                  <a:spLocks/>
                </p:cNvSpPr>
                <p:nvPr/>
              </p:nvSpPr>
              <p:spPr bwMode="auto">
                <a:xfrm>
                  <a:off x="5426" y="3311"/>
                  <a:ext cx="9"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32"/>
                <p:cNvSpPr>
                  <a:spLocks/>
                </p:cNvSpPr>
                <p:nvPr/>
              </p:nvSpPr>
              <p:spPr bwMode="auto">
                <a:xfrm>
                  <a:off x="5456" y="3309"/>
                  <a:ext cx="10" cy="12"/>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4"/>
                        <a:pt x="3" y="5"/>
                        <a:pt x="2" y="5"/>
                      </a:cubicBezTo>
                      <a:cubicBezTo>
                        <a:pt x="1" y="5"/>
                        <a:pt x="0" y="4"/>
                        <a:pt x="0" y="3"/>
                      </a:cubicBezTo>
                      <a:cubicBezTo>
                        <a:pt x="0" y="2"/>
                        <a:pt x="1" y="0"/>
                        <a:pt x="2" y="0"/>
                      </a:cubicBezTo>
                      <a:cubicBezTo>
                        <a:pt x="3"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33"/>
                <p:cNvSpPr>
                  <a:spLocks/>
                </p:cNvSpPr>
                <p:nvPr/>
              </p:nvSpPr>
              <p:spPr bwMode="auto">
                <a:xfrm>
                  <a:off x="5426" y="3330"/>
                  <a:ext cx="11" cy="10"/>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1" y="4"/>
                        <a:pt x="0" y="3"/>
                        <a:pt x="0" y="2"/>
                      </a:cubicBezTo>
                      <a:cubicBezTo>
                        <a:pt x="0" y="1"/>
                        <a:pt x="1" y="0"/>
                        <a:pt x="2" y="0"/>
                      </a:cubicBezTo>
                      <a:cubicBezTo>
                        <a:pt x="3" y="0"/>
                        <a:pt x="4"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34"/>
                <p:cNvSpPr>
                  <a:spLocks/>
                </p:cNvSpPr>
                <p:nvPr/>
              </p:nvSpPr>
              <p:spPr bwMode="auto">
                <a:xfrm>
                  <a:off x="5456" y="3328"/>
                  <a:ext cx="12" cy="9"/>
                </a:xfrm>
                <a:custGeom>
                  <a:avLst/>
                  <a:gdLst>
                    <a:gd name="T0" fmla="*/ 5 w 5"/>
                    <a:gd name="T1" fmla="*/ 2 h 4"/>
                    <a:gd name="T2" fmla="*/ 3 w 5"/>
                    <a:gd name="T3" fmla="*/ 4 h 4"/>
                    <a:gd name="T4" fmla="*/ 0 w 5"/>
                    <a:gd name="T5" fmla="*/ 2 h 4"/>
                    <a:gd name="T6" fmla="*/ 2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4" y="4"/>
                        <a:pt x="3" y="4"/>
                      </a:cubicBezTo>
                      <a:cubicBezTo>
                        <a:pt x="2" y="4"/>
                        <a:pt x="1" y="3"/>
                        <a:pt x="0" y="2"/>
                      </a:cubicBezTo>
                      <a:cubicBezTo>
                        <a:pt x="0" y="1"/>
                        <a:pt x="1" y="0"/>
                        <a:pt x="2"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35"/>
                <p:cNvSpPr>
                  <a:spLocks/>
                </p:cNvSpPr>
                <p:nvPr/>
              </p:nvSpPr>
              <p:spPr bwMode="auto">
                <a:xfrm>
                  <a:off x="5426" y="3276"/>
                  <a:ext cx="35" cy="5"/>
                </a:xfrm>
                <a:custGeom>
                  <a:avLst/>
                  <a:gdLst>
                    <a:gd name="T0" fmla="*/ 15 w 15"/>
                    <a:gd name="T1" fmla="*/ 0 h 2"/>
                    <a:gd name="T2" fmla="*/ 14 w 15"/>
                    <a:gd name="T3" fmla="*/ 1 h 2"/>
                    <a:gd name="T4" fmla="*/ 0 w 15"/>
                    <a:gd name="T5" fmla="*/ 2 h 2"/>
                    <a:gd name="T6" fmla="*/ 0 w 15"/>
                    <a:gd name="T7" fmla="*/ 1 h 2"/>
                    <a:gd name="T8" fmla="*/ 0 w 15"/>
                    <a:gd name="T9" fmla="*/ 1 h 2"/>
                    <a:gd name="T10" fmla="*/ 14 w 15"/>
                    <a:gd name="T11" fmla="*/ 0 h 2"/>
                    <a:gd name="T12" fmla="*/ 15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5" y="0"/>
                      </a:moveTo>
                      <a:cubicBezTo>
                        <a:pt x="14" y="1"/>
                        <a:pt x="14" y="1"/>
                        <a:pt x="14" y="1"/>
                      </a:cubicBezTo>
                      <a:cubicBezTo>
                        <a:pt x="0" y="2"/>
                        <a:pt x="0" y="2"/>
                        <a:pt x="0"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36"/>
                <p:cNvSpPr>
                  <a:spLocks/>
                </p:cNvSpPr>
                <p:nvPr/>
              </p:nvSpPr>
              <p:spPr bwMode="auto">
                <a:xfrm>
                  <a:off x="5426" y="3295"/>
                  <a:ext cx="37" cy="7"/>
                </a:xfrm>
                <a:custGeom>
                  <a:avLst/>
                  <a:gdLst>
                    <a:gd name="T0" fmla="*/ 16 w 16"/>
                    <a:gd name="T1" fmla="*/ 1 h 3"/>
                    <a:gd name="T2" fmla="*/ 15 w 16"/>
                    <a:gd name="T3" fmla="*/ 2 h 3"/>
                    <a:gd name="T4" fmla="*/ 1 w 16"/>
                    <a:gd name="T5" fmla="*/ 3 h 3"/>
                    <a:gd name="T6" fmla="*/ 0 w 16"/>
                    <a:gd name="T7" fmla="*/ 2 h 3"/>
                    <a:gd name="T8" fmla="*/ 1 w 16"/>
                    <a:gd name="T9" fmla="*/ 1 h 3"/>
                    <a:gd name="T10" fmla="*/ 15 w 16"/>
                    <a:gd name="T11" fmla="*/ 0 h 3"/>
                    <a:gd name="T12" fmla="*/ 16 w 1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37"/>
                <p:cNvSpPr>
                  <a:spLocks/>
                </p:cNvSpPr>
                <p:nvPr/>
              </p:nvSpPr>
              <p:spPr bwMode="auto">
                <a:xfrm>
                  <a:off x="5428" y="3314"/>
                  <a:ext cx="35" cy="5"/>
                </a:xfrm>
                <a:custGeom>
                  <a:avLst/>
                  <a:gdLst>
                    <a:gd name="T0" fmla="*/ 15 w 15"/>
                    <a:gd name="T1" fmla="*/ 0 h 2"/>
                    <a:gd name="T2" fmla="*/ 15 w 15"/>
                    <a:gd name="T3" fmla="*/ 1 h 2"/>
                    <a:gd name="T4" fmla="*/ 1 w 15"/>
                    <a:gd name="T5" fmla="*/ 2 h 2"/>
                    <a:gd name="T6" fmla="*/ 0 w 15"/>
                    <a:gd name="T7" fmla="*/ 1 h 2"/>
                    <a:gd name="T8" fmla="*/ 0 w 15"/>
                    <a:gd name="T9" fmla="*/ 1 h 2"/>
                    <a:gd name="T10" fmla="*/ 14 w 15"/>
                    <a:gd name="T11" fmla="*/ 0 h 2"/>
                    <a:gd name="T12" fmla="*/ 15 w 1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5" h="2">
                      <a:moveTo>
                        <a:pt x="15" y="0"/>
                      </a:moveTo>
                      <a:cubicBezTo>
                        <a:pt x="15" y="1"/>
                        <a:pt x="15" y="1"/>
                        <a:pt x="15" y="1"/>
                      </a:cubicBezTo>
                      <a:cubicBezTo>
                        <a:pt x="1" y="2"/>
                        <a:pt x="1" y="2"/>
                        <a:pt x="1"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38"/>
                <p:cNvSpPr>
                  <a:spLocks/>
                </p:cNvSpPr>
                <p:nvPr/>
              </p:nvSpPr>
              <p:spPr bwMode="auto">
                <a:xfrm>
                  <a:off x="5428" y="3330"/>
                  <a:ext cx="38" cy="7"/>
                </a:xfrm>
                <a:custGeom>
                  <a:avLst/>
                  <a:gdLst>
                    <a:gd name="T0" fmla="*/ 16 w 16"/>
                    <a:gd name="T1" fmla="*/ 1 h 3"/>
                    <a:gd name="T2" fmla="*/ 15 w 16"/>
                    <a:gd name="T3" fmla="*/ 2 h 3"/>
                    <a:gd name="T4" fmla="*/ 1 w 16"/>
                    <a:gd name="T5" fmla="*/ 3 h 3"/>
                    <a:gd name="T6" fmla="*/ 0 w 16"/>
                    <a:gd name="T7" fmla="*/ 2 h 3"/>
                    <a:gd name="T8" fmla="*/ 1 w 16"/>
                    <a:gd name="T9" fmla="*/ 1 h 3"/>
                    <a:gd name="T10" fmla="*/ 15 w 16"/>
                    <a:gd name="T11" fmla="*/ 0 h 3"/>
                    <a:gd name="T12" fmla="*/ 16 w 1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39"/>
                <p:cNvSpPr>
                  <a:spLocks/>
                </p:cNvSpPr>
                <p:nvPr/>
              </p:nvSpPr>
              <p:spPr bwMode="auto">
                <a:xfrm>
                  <a:off x="5426" y="3276"/>
                  <a:ext cx="37" cy="24"/>
                </a:xfrm>
                <a:custGeom>
                  <a:avLst/>
                  <a:gdLst>
                    <a:gd name="T0" fmla="*/ 15 w 16"/>
                    <a:gd name="T1" fmla="*/ 9 h 10"/>
                    <a:gd name="T2" fmla="*/ 14 w 16"/>
                    <a:gd name="T3" fmla="*/ 10 h 10"/>
                    <a:gd name="T4" fmla="*/ 0 w 16"/>
                    <a:gd name="T5" fmla="*/ 2 h 10"/>
                    <a:gd name="T6" fmla="*/ 0 w 16"/>
                    <a:gd name="T7" fmla="*/ 1 h 10"/>
                    <a:gd name="T8" fmla="*/ 1 w 16"/>
                    <a:gd name="T9" fmla="*/ 1 h 10"/>
                    <a:gd name="T10" fmla="*/ 15 w 16"/>
                    <a:gd name="T11" fmla="*/ 8 h 10"/>
                    <a:gd name="T12" fmla="*/ 15 w 16"/>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6" h="10">
                      <a:moveTo>
                        <a:pt x="15" y="9"/>
                      </a:moveTo>
                      <a:cubicBezTo>
                        <a:pt x="15" y="10"/>
                        <a:pt x="15" y="10"/>
                        <a:pt x="14" y="10"/>
                      </a:cubicBezTo>
                      <a:cubicBezTo>
                        <a:pt x="0" y="2"/>
                        <a:pt x="0" y="2"/>
                        <a:pt x="0" y="2"/>
                      </a:cubicBezTo>
                      <a:cubicBezTo>
                        <a:pt x="0" y="2"/>
                        <a:pt x="0" y="1"/>
                        <a:pt x="0" y="1"/>
                      </a:cubicBezTo>
                      <a:cubicBezTo>
                        <a:pt x="0" y="0"/>
                        <a:pt x="0" y="0"/>
                        <a:pt x="1" y="1"/>
                      </a:cubicBezTo>
                      <a:cubicBezTo>
                        <a:pt x="15" y="8"/>
                        <a:pt x="15" y="8"/>
                        <a:pt x="15" y="8"/>
                      </a:cubicBezTo>
                      <a:cubicBezTo>
                        <a:pt x="15" y="8"/>
                        <a:pt x="16" y="9"/>
                        <a:pt x="15" y="9"/>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40"/>
                <p:cNvSpPr>
                  <a:spLocks/>
                </p:cNvSpPr>
                <p:nvPr/>
              </p:nvSpPr>
              <p:spPr bwMode="auto">
                <a:xfrm>
                  <a:off x="5426" y="3276"/>
                  <a:ext cx="35" cy="24"/>
                </a:xfrm>
                <a:custGeom>
                  <a:avLst/>
                  <a:gdLst>
                    <a:gd name="T0" fmla="*/ 0 w 35"/>
                    <a:gd name="T1" fmla="*/ 24 h 24"/>
                    <a:gd name="T2" fmla="*/ 0 w 35"/>
                    <a:gd name="T3" fmla="*/ 21 h 24"/>
                    <a:gd name="T4" fmla="*/ 33 w 35"/>
                    <a:gd name="T5" fmla="*/ 0 h 24"/>
                    <a:gd name="T6" fmla="*/ 35 w 35"/>
                    <a:gd name="T7" fmla="*/ 0 h 24"/>
                    <a:gd name="T8" fmla="*/ 35 w 35"/>
                    <a:gd name="T9" fmla="*/ 2 h 24"/>
                    <a:gd name="T10" fmla="*/ 2 w 35"/>
                    <a:gd name="T11" fmla="*/ 24 h 24"/>
                    <a:gd name="T12" fmla="*/ 0 w 35"/>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5" h="24">
                      <a:moveTo>
                        <a:pt x="0" y="24"/>
                      </a:moveTo>
                      <a:lnTo>
                        <a:pt x="0" y="21"/>
                      </a:lnTo>
                      <a:lnTo>
                        <a:pt x="33" y="0"/>
                      </a:lnTo>
                      <a:lnTo>
                        <a:pt x="35" y="0"/>
                      </a:lnTo>
                      <a:lnTo>
                        <a:pt x="35" y="2"/>
                      </a:lnTo>
                      <a:lnTo>
                        <a:pt x="2" y="24"/>
                      </a:lnTo>
                      <a:lnTo>
                        <a:pt x="0" y="24"/>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41"/>
                <p:cNvSpPr>
                  <a:spLocks/>
                </p:cNvSpPr>
                <p:nvPr/>
              </p:nvSpPr>
              <p:spPr bwMode="auto">
                <a:xfrm>
                  <a:off x="5428" y="3295"/>
                  <a:ext cx="35" cy="24"/>
                </a:xfrm>
                <a:custGeom>
                  <a:avLst/>
                  <a:gdLst>
                    <a:gd name="T0" fmla="*/ 15 w 15"/>
                    <a:gd name="T1" fmla="*/ 9 h 10"/>
                    <a:gd name="T2" fmla="*/ 14 w 15"/>
                    <a:gd name="T3" fmla="*/ 10 h 10"/>
                    <a:gd name="T4" fmla="*/ 0 w 15"/>
                    <a:gd name="T5" fmla="*/ 2 h 10"/>
                    <a:gd name="T6" fmla="*/ 0 w 15"/>
                    <a:gd name="T7" fmla="*/ 1 h 10"/>
                    <a:gd name="T8" fmla="*/ 1 w 15"/>
                    <a:gd name="T9" fmla="*/ 1 h 10"/>
                    <a:gd name="T10" fmla="*/ 15 w 15"/>
                    <a:gd name="T11" fmla="*/ 8 h 10"/>
                    <a:gd name="T12" fmla="*/ 15 w 15"/>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9"/>
                      </a:moveTo>
                      <a:cubicBezTo>
                        <a:pt x="15" y="10"/>
                        <a:pt x="14" y="10"/>
                        <a:pt x="14" y="10"/>
                      </a:cubicBezTo>
                      <a:cubicBezTo>
                        <a:pt x="0" y="2"/>
                        <a:pt x="0" y="2"/>
                        <a:pt x="0" y="2"/>
                      </a:cubicBezTo>
                      <a:cubicBezTo>
                        <a:pt x="0" y="2"/>
                        <a:pt x="0" y="1"/>
                        <a:pt x="0" y="1"/>
                      </a:cubicBezTo>
                      <a:cubicBezTo>
                        <a:pt x="0" y="1"/>
                        <a:pt x="0" y="0"/>
                        <a:pt x="1" y="1"/>
                      </a:cubicBezTo>
                      <a:cubicBezTo>
                        <a:pt x="15" y="8"/>
                        <a:pt x="15" y="8"/>
                        <a:pt x="15" y="8"/>
                      </a:cubicBezTo>
                      <a:cubicBezTo>
                        <a:pt x="15" y="8"/>
                        <a:pt x="15" y="9"/>
                        <a:pt x="15" y="9"/>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42"/>
                <p:cNvSpPr>
                  <a:spLocks/>
                </p:cNvSpPr>
                <p:nvPr/>
              </p:nvSpPr>
              <p:spPr bwMode="auto">
                <a:xfrm>
                  <a:off x="5428" y="3295"/>
                  <a:ext cx="33" cy="24"/>
                </a:xfrm>
                <a:custGeom>
                  <a:avLst/>
                  <a:gdLst>
                    <a:gd name="T0" fmla="*/ 0 w 33"/>
                    <a:gd name="T1" fmla="*/ 24 h 24"/>
                    <a:gd name="T2" fmla="*/ 0 w 33"/>
                    <a:gd name="T3" fmla="*/ 21 h 24"/>
                    <a:gd name="T4" fmla="*/ 31 w 33"/>
                    <a:gd name="T5" fmla="*/ 0 h 24"/>
                    <a:gd name="T6" fmla="*/ 33 w 33"/>
                    <a:gd name="T7" fmla="*/ 0 h 24"/>
                    <a:gd name="T8" fmla="*/ 33 w 33"/>
                    <a:gd name="T9" fmla="*/ 2 h 24"/>
                    <a:gd name="T10" fmla="*/ 2 w 33"/>
                    <a:gd name="T11" fmla="*/ 24 h 24"/>
                    <a:gd name="T12" fmla="*/ 0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0" y="24"/>
                      </a:moveTo>
                      <a:lnTo>
                        <a:pt x="0" y="21"/>
                      </a:lnTo>
                      <a:lnTo>
                        <a:pt x="31" y="0"/>
                      </a:lnTo>
                      <a:lnTo>
                        <a:pt x="33" y="0"/>
                      </a:lnTo>
                      <a:lnTo>
                        <a:pt x="33" y="2"/>
                      </a:lnTo>
                      <a:lnTo>
                        <a:pt x="2" y="24"/>
                      </a:lnTo>
                      <a:lnTo>
                        <a:pt x="0" y="24"/>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43"/>
                <p:cNvSpPr>
                  <a:spLocks/>
                </p:cNvSpPr>
                <p:nvPr/>
              </p:nvSpPr>
              <p:spPr bwMode="auto">
                <a:xfrm>
                  <a:off x="5428" y="3316"/>
                  <a:ext cx="35" cy="19"/>
                </a:xfrm>
                <a:custGeom>
                  <a:avLst/>
                  <a:gdLst>
                    <a:gd name="T0" fmla="*/ 15 w 15"/>
                    <a:gd name="T1" fmla="*/ 7 h 8"/>
                    <a:gd name="T2" fmla="*/ 14 w 15"/>
                    <a:gd name="T3" fmla="*/ 8 h 8"/>
                    <a:gd name="T4" fmla="*/ 0 w 15"/>
                    <a:gd name="T5" fmla="*/ 1 h 8"/>
                    <a:gd name="T6" fmla="*/ 0 w 15"/>
                    <a:gd name="T7" fmla="*/ 0 h 8"/>
                    <a:gd name="T8" fmla="*/ 1 w 15"/>
                    <a:gd name="T9" fmla="*/ 0 h 8"/>
                    <a:gd name="T10" fmla="*/ 15 w 15"/>
                    <a:gd name="T11" fmla="*/ 6 h 8"/>
                    <a:gd name="T12" fmla="*/ 15 w 1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15" y="7"/>
                      </a:moveTo>
                      <a:cubicBezTo>
                        <a:pt x="15" y="8"/>
                        <a:pt x="15" y="8"/>
                        <a:pt x="14" y="8"/>
                      </a:cubicBezTo>
                      <a:cubicBezTo>
                        <a:pt x="0" y="1"/>
                        <a:pt x="0" y="1"/>
                        <a:pt x="0" y="1"/>
                      </a:cubicBezTo>
                      <a:cubicBezTo>
                        <a:pt x="0" y="0"/>
                        <a:pt x="0" y="0"/>
                        <a:pt x="0" y="0"/>
                      </a:cubicBezTo>
                      <a:cubicBezTo>
                        <a:pt x="0" y="0"/>
                        <a:pt x="1" y="0"/>
                        <a:pt x="1" y="0"/>
                      </a:cubicBezTo>
                      <a:cubicBezTo>
                        <a:pt x="15" y="6"/>
                        <a:pt x="15" y="6"/>
                        <a:pt x="15" y="6"/>
                      </a:cubicBezTo>
                      <a:lnTo>
                        <a:pt x="15" y="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44"/>
                <p:cNvSpPr>
                  <a:spLocks/>
                </p:cNvSpPr>
                <p:nvPr/>
              </p:nvSpPr>
              <p:spPr bwMode="auto">
                <a:xfrm>
                  <a:off x="5428" y="3314"/>
                  <a:ext cx="33" cy="21"/>
                </a:xfrm>
                <a:custGeom>
                  <a:avLst/>
                  <a:gdLst>
                    <a:gd name="T0" fmla="*/ 0 w 33"/>
                    <a:gd name="T1" fmla="*/ 21 h 21"/>
                    <a:gd name="T2" fmla="*/ 0 w 33"/>
                    <a:gd name="T3" fmla="*/ 19 h 21"/>
                    <a:gd name="T4" fmla="*/ 31 w 33"/>
                    <a:gd name="T5" fmla="*/ 0 h 21"/>
                    <a:gd name="T6" fmla="*/ 33 w 33"/>
                    <a:gd name="T7" fmla="*/ 0 h 21"/>
                    <a:gd name="T8" fmla="*/ 33 w 33"/>
                    <a:gd name="T9" fmla="*/ 2 h 21"/>
                    <a:gd name="T10" fmla="*/ 2 w 33"/>
                    <a:gd name="T11" fmla="*/ 21 h 21"/>
                    <a:gd name="T12" fmla="*/ 0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21"/>
                      </a:moveTo>
                      <a:lnTo>
                        <a:pt x="0" y="19"/>
                      </a:lnTo>
                      <a:lnTo>
                        <a:pt x="31" y="0"/>
                      </a:lnTo>
                      <a:lnTo>
                        <a:pt x="33" y="0"/>
                      </a:lnTo>
                      <a:lnTo>
                        <a:pt x="33" y="2"/>
                      </a:lnTo>
                      <a:lnTo>
                        <a:pt x="2" y="21"/>
                      </a:lnTo>
                      <a:lnTo>
                        <a:pt x="0" y="21"/>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45"/>
                <p:cNvSpPr>
                  <a:spLocks/>
                </p:cNvSpPr>
                <p:nvPr/>
              </p:nvSpPr>
              <p:spPr bwMode="auto">
                <a:xfrm>
                  <a:off x="5262" y="2248"/>
                  <a:ext cx="239" cy="1007"/>
                </a:xfrm>
                <a:custGeom>
                  <a:avLst/>
                  <a:gdLst>
                    <a:gd name="T0" fmla="*/ 6 w 101"/>
                    <a:gd name="T1" fmla="*/ 22 h 425"/>
                    <a:gd name="T2" fmla="*/ 29 w 101"/>
                    <a:gd name="T3" fmla="*/ 2 h 425"/>
                    <a:gd name="T4" fmla="*/ 54 w 101"/>
                    <a:gd name="T5" fmla="*/ 1 h 425"/>
                    <a:gd name="T6" fmla="*/ 89 w 101"/>
                    <a:gd name="T7" fmla="*/ 67 h 425"/>
                    <a:gd name="T8" fmla="*/ 98 w 101"/>
                    <a:gd name="T9" fmla="*/ 178 h 425"/>
                    <a:gd name="T10" fmla="*/ 99 w 101"/>
                    <a:gd name="T11" fmla="*/ 258 h 425"/>
                    <a:gd name="T12" fmla="*/ 99 w 101"/>
                    <a:gd name="T13" fmla="*/ 421 h 425"/>
                    <a:gd name="T14" fmla="*/ 47 w 101"/>
                    <a:gd name="T15" fmla="*/ 425 h 425"/>
                    <a:gd name="T16" fmla="*/ 24 w 101"/>
                    <a:gd name="T17" fmla="*/ 291 h 425"/>
                    <a:gd name="T18" fmla="*/ 3 w 101"/>
                    <a:gd name="T19" fmla="*/ 116 h 425"/>
                    <a:gd name="T20" fmla="*/ 1 w 101"/>
                    <a:gd name="T21" fmla="*/ 67 h 425"/>
                    <a:gd name="T22" fmla="*/ 6 w 101"/>
                    <a:gd name="T23" fmla="*/ 2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425">
                      <a:moveTo>
                        <a:pt x="6" y="22"/>
                      </a:moveTo>
                      <a:cubicBezTo>
                        <a:pt x="9" y="14"/>
                        <a:pt x="19" y="5"/>
                        <a:pt x="29" y="2"/>
                      </a:cubicBezTo>
                      <a:cubicBezTo>
                        <a:pt x="37" y="0"/>
                        <a:pt x="46" y="0"/>
                        <a:pt x="54" y="1"/>
                      </a:cubicBezTo>
                      <a:cubicBezTo>
                        <a:pt x="85" y="8"/>
                        <a:pt x="88" y="40"/>
                        <a:pt x="89" y="67"/>
                      </a:cubicBezTo>
                      <a:cubicBezTo>
                        <a:pt x="91" y="104"/>
                        <a:pt x="96" y="141"/>
                        <a:pt x="98" y="178"/>
                      </a:cubicBezTo>
                      <a:cubicBezTo>
                        <a:pt x="99" y="205"/>
                        <a:pt x="99" y="232"/>
                        <a:pt x="99" y="258"/>
                      </a:cubicBezTo>
                      <a:cubicBezTo>
                        <a:pt x="99" y="297"/>
                        <a:pt x="101" y="383"/>
                        <a:pt x="99" y="421"/>
                      </a:cubicBezTo>
                      <a:cubicBezTo>
                        <a:pt x="47" y="425"/>
                        <a:pt x="47" y="425"/>
                        <a:pt x="47" y="425"/>
                      </a:cubicBezTo>
                      <a:cubicBezTo>
                        <a:pt x="31" y="368"/>
                        <a:pt x="28" y="319"/>
                        <a:pt x="24" y="291"/>
                      </a:cubicBezTo>
                      <a:cubicBezTo>
                        <a:pt x="14" y="235"/>
                        <a:pt x="5" y="173"/>
                        <a:pt x="3" y="116"/>
                      </a:cubicBezTo>
                      <a:cubicBezTo>
                        <a:pt x="2" y="99"/>
                        <a:pt x="1" y="84"/>
                        <a:pt x="1" y="67"/>
                      </a:cubicBezTo>
                      <a:cubicBezTo>
                        <a:pt x="0" y="53"/>
                        <a:pt x="0" y="37"/>
                        <a:pt x="6" y="22"/>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46"/>
                <p:cNvSpPr>
                  <a:spLocks/>
                </p:cNvSpPr>
                <p:nvPr/>
              </p:nvSpPr>
              <p:spPr bwMode="auto">
                <a:xfrm>
                  <a:off x="5577" y="3060"/>
                  <a:ext cx="132" cy="237"/>
                </a:xfrm>
                <a:custGeom>
                  <a:avLst/>
                  <a:gdLst>
                    <a:gd name="T0" fmla="*/ 21 w 56"/>
                    <a:gd name="T1" fmla="*/ 0 h 100"/>
                    <a:gd name="T2" fmla="*/ 56 w 56"/>
                    <a:gd name="T3" fmla="*/ 7 h 100"/>
                    <a:gd name="T4" fmla="*/ 46 w 56"/>
                    <a:gd name="T5" fmla="*/ 60 h 100"/>
                    <a:gd name="T6" fmla="*/ 16 w 56"/>
                    <a:gd name="T7" fmla="*/ 100 h 100"/>
                    <a:gd name="T8" fmla="*/ 8 w 56"/>
                    <a:gd name="T9" fmla="*/ 54 h 100"/>
                    <a:gd name="T10" fmla="*/ 21 w 56"/>
                    <a:gd name="T11" fmla="*/ 0 h 100"/>
                  </a:gdLst>
                  <a:ahLst/>
                  <a:cxnLst>
                    <a:cxn ang="0">
                      <a:pos x="T0" y="T1"/>
                    </a:cxn>
                    <a:cxn ang="0">
                      <a:pos x="T2" y="T3"/>
                    </a:cxn>
                    <a:cxn ang="0">
                      <a:pos x="T4" y="T5"/>
                    </a:cxn>
                    <a:cxn ang="0">
                      <a:pos x="T6" y="T7"/>
                    </a:cxn>
                    <a:cxn ang="0">
                      <a:pos x="T8" y="T9"/>
                    </a:cxn>
                    <a:cxn ang="0">
                      <a:pos x="T10" y="T11"/>
                    </a:cxn>
                  </a:cxnLst>
                  <a:rect l="0" t="0" r="r" b="b"/>
                  <a:pathLst>
                    <a:path w="56" h="100">
                      <a:moveTo>
                        <a:pt x="21" y="0"/>
                      </a:moveTo>
                      <a:cubicBezTo>
                        <a:pt x="56" y="7"/>
                        <a:pt x="56" y="7"/>
                        <a:pt x="56" y="7"/>
                      </a:cubicBezTo>
                      <a:cubicBezTo>
                        <a:pt x="46" y="60"/>
                        <a:pt x="46" y="60"/>
                        <a:pt x="46" y="60"/>
                      </a:cubicBezTo>
                      <a:cubicBezTo>
                        <a:pt x="46" y="60"/>
                        <a:pt x="38" y="100"/>
                        <a:pt x="16" y="100"/>
                      </a:cubicBezTo>
                      <a:cubicBezTo>
                        <a:pt x="16" y="100"/>
                        <a:pt x="0" y="90"/>
                        <a:pt x="8" y="54"/>
                      </a:cubicBezTo>
                      <a:lnTo>
                        <a:pt x="21" y="0"/>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47"/>
                <p:cNvSpPr>
                  <a:spLocks/>
                </p:cNvSpPr>
                <p:nvPr/>
              </p:nvSpPr>
              <p:spPr bwMode="auto">
                <a:xfrm>
                  <a:off x="5539" y="3188"/>
                  <a:ext cx="147" cy="183"/>
                </a:xfrm>
                <a:custGeom>
                  <a:avLst/>
                  <a:gdLst>
                    <a:gd name="T0" fmla="*/ 24 w 62"/>
                    <a:gd name="T1" fmla="*/ 0 h 77"/>
                    <a:gd name="T2" fmla="*/ 62 w 62"/>
                    <a:gd name="T3" fmla="*/ 8 h 77"/>
                    <a:gd name="T4" fmla="*/ 28 w 62"/>
                    <a:gd name="T5" fmla="*/ 70 h 77"/>
                    <a:gd name="T6" fmla="*/ 24 w 62"/>
                    <a:gd name="T7" fmla="*/ 0 h 77"/>
                  </a:gdLst>
                  <a:ahLst/>
                  <a:cxnLst>
                    <a:cxn ang="0">
                      <a:pos x="T0" y="T1"/>
                    </a:cxn>
                    <a:cxn ang="0">
                      <a:pos x="T2" y="T3"/>
                    </a:cxn>
                    <a:cxn ang="0">
                      <a:pos x="T4" y="T5"/>
                    </a:cxn>
                    <a:cxn ang="0">
                      <a:pos x="T6" y="T7"/>
                    </a:cxn>
                  </a:cxnLst>
                  <a:rect l="0" t="0" r="r" b="b"/>
                  <a:pathLst>
                    <a:path w="62" h="77">
                      <a:moveTo>
                        <a:pt x="24" y="0"/>
                      </a:moveTo>
                      <a:cubicBezTo>
                        <a:pt x="24" y="0"/>
                        <a:pt x="42" y="8"/>
                        <a:pt x="62" y="8"/>
                      </a:cubicBezTo>
                      <a:cubicBezTo>
                        <a:pt x="62" y="8"/>
                        <a:pt x="61" y="77"/>
                        <a:pt x="28" y="70"/>
                      </a:cubicBezTo>
                      <a:cubicBezTo>
                        <a:pt x="28" y="70"/>
                        <a:pt x="0" y="61"/>
                        <a:pt x="24" y="0"/>
                      </a:cubicBezTo>
                      <a:close/>
                    </a:path>
                  </a:pathLst>
                </a:custGeom>
                <a:solidFill>
                  <a:srgbClr val="EB5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Freeform 48"/>
                <p:cNvSpPr>
                  <a:spLocks/>
                </p:cNvSpPr>
                <p:nvPr/>
              </p:nvSpPr>
              <p:spPr bwMode="auto">
                <a:xfrm>
                  <a:off x="5556" y="3245"/>
                  <a:ext cx="123" cy="121"/>
                </a:xfrm>
                <a:custGeom>
                  <a:avLst/>
                  <a:gdLst>
                    <a:gd name="T0" fmla="*/ 22 w 52"/>
                    <a:gd name="T1" fmla="*/ 40 h 51"/>
                    <a:gd name="T2" fmla="*/ 10 w 52"/>
                    <a:gd name="T3" fmla="*/ 0 h 51"/>
                    <a:gd name="T4" fmla="*/ 20 w 52"/>
                    <a:gd name="T5" fmla="*/ 47 h 51"/>
                    <a:gd name="T6" fmla="*/ 52 w 52"/>
                    <a:gd name="T7" fmla="*/ 10 h 51"/>
                    <a:gd name="T8" fmla="*/ 22 w 52"/>
                    <a:gd name="T9" fmla="*/ 40 h 51"/>
                  </a:gdLst>
                  <a:ahLst/>
                  <a:cxnLst>
                    <a:cxn ang="0">
                      <a:pos x="T0" y="T1"/>
                    </a:cxn>
                    <a:cxn ang="0">
                      <a:pos x="T2" y="T3"/>
                    </a:cxn>
                    <a:cxn ang="0">
                      <a:pos x="T4" y="T5"/>
                    </a:cxn>
                    <a:cxn ang="0">
                      <a:pos x="T6" y="T7"/>
                    </a:cxn>
                    <a:cxn ang="0">
                      <a:pos x="T8" y="T9"/>
                    </a:cxn>
                  </a:cxnLst>
                  <a:rect l="0" t="0" r="r" b="b"/>
                  <a:pathLst>
                    <a:path w="52" h="51">
                      <a:moveTo>
                        <a:pt x="22" y="40"/>
                      </a:moveTo>
                      <a:cubicBezTo>
                        <a:pt x="22" y="40"/>
                        <a:pt x="4" y="34"/>
                        <a:pt x="10" y="0"/>
                      </a:cubicBezTo>
                      <a:cubicBezTo>
                        <a:pt x="0" y="40"/>
                        <a:pt x="20" y="47"/>
                        <a:pt x="20" y="47"/>
                      </a:cubicBezTo>
                      <a:cubicBezTo>
                        <a:pt x="40" y="51"/>
                        <a:pt x="48" y="29"/>
                        <a:pt x="52" y="10"/>
                      </a:cubicBezTo>
                      <a:cubicBezTo>
                        <a:pt x="48" y="27"/>
                        <a:pt x="39" y="44"/>
                        <a:pt x="22" y="40"/>
                      </a:cubicBezTo>
                      <a:close/>
                    </a:path>
                  </a:pathLst>
                </a:custGeom>
                <a:solidFill>
                  <a:srgbClr val="CF3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49"/>
                <p:cNvSpPr>
                  <a:spLocks/>
                </p:cNvSpPr>
                <p:nvPr/>
              </p:nvSpPr>
              <p:spPr bwMode="auto">
                <a:xfrm>
                  <a:off x="5612" y="3219"/>
                  <a:ext cx="12" cy="12"/>
                </a:xfrm>
                <a:custGeom>
                  <a:avLst/>
                  <a:gdLst>
                    <a:gd name="T0" fmla="*/ 5 w 5"/>
                    <a:gd name="T1" fmla="*/ 3 h 5"/>
                    <a:gd name="T2" fmla="*/ 2 w 5"/>
                    <a:gd name="T3" fmla="*/ 4 h 5"/>
                    <a:gd name="T4" fmla="*/ 1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4" y="5"/>
                        <a:pt x="2" y="4"/>
                      </a:cubicBezTo>
                      <a:cubicBezTo>
                        <a:pt x="1" y="4"/>
                        <a:pt x="0" y="3"/>
                        <a:pt x="1" y="2"/>
                      </a:cubicBezTo>
                      <a:cubicBezTo>
                        <a:pt x="1" y="1"/>
                        <a:pt x="2" y="0"/>
                        <a:pt x="3" y="0"/>
                      </a:cubicBezTo>
                      <a:cubicBezTo>
                        <a:pt x="4" y="0"/>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4" name="Freeform 50"/>
                <p:cNvSpPr>
                  <a:spLocks/>
                </p:cNvSpPr>
                <p:nvPr/>
              </p:nvSpPr>
              <p:spPr bwMode="auto">
                <a:xfrm>
                  <a:off x="5643" y="3226"/>
                  <a:ext cx="12" cy="10"/>
                </a:xfrm>
                <a:custGeom>
                  <a:avLst/>
                  <a:gdLst>
                    <a:gd name="T0" fmla="*/ 5 w 5"/>
                    <a:gd name="T1" fmla="*/ 2 h 4"/>
                    <a:gd name="T2" fmla="*/ 2 w 5"/>
                    <a:gd name="T3" fmla="*/ 4 h 4"/>
                    <a:gd name="T4" fmla="*/ 1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4"/>
                        <a:pt x="4" y="4"/>
                        <a:pt x="2" y="4"/>
                      </a:cubicBezTo>
                      <a:cubicBezTo>
                        <a:pt x="1" y="4"/>
                        <a:pt x="0" y="3"/>
                        <a:pt x="1" y="2"/>
                      </a:cubicBezTo>
                      <a:cubicBezTo>
                        <a:pt x="1"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5" name="Freeform 51"/>
                <p:cNvSpPr>
                  <a:spLocks/>
                </p:cNvSpPr>
                <p:nvPr/>
              </p:nvSpPr>
              <p:spPr bwMode="auto">
                <a:xfrm>
                  <a:off x="5610" y="3238"/>
                  <a:ext cx="10" cy="12"/>
                </a:xfrm>
                <a:custGeom>
                  <a:avLst/>
                  <a:gdLst>
                    <a:gd name="T0" fmla="*/ 4 w 4"/>
                    <a:gd name="T1" fmla="*/ 3 h 5"/>
                    <a:gd name="T2" fmla="*/ 2 w 4"/>
                    <a:gd name="T3" fmla="*/ 5 h 5"/>
                    <a:gd name="T4" fmla="*/ 0 w 4"/>
                    <a:gd name="T5" fmla="*/ 2 h 5"/>
                    <a:gd name="T6" fmla="*/ 3 w 4"/>
                    <a:gd name="T7" fmla="*/ 1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2" y="5"/>
                      </a:cubicBezTo>
                      <a:cubicBezTo>
                        <a:pt x="0" y="5"/>
                        <a:pt x="0" y="3"/>
                        <a:pt x="0" y="2"/>
                      </a:cubicBezTo>
                      <a:cubicBezTo>
                        <a:pt x="0" y="1"/>
                        <a:pt x="1" y="0"/>
                        <a:pt x="3" y="1"/>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6" name="Freeform 52"/>
                <p:cNvSpPr>
                  <a:spLocks/>
                </p:cNvSpPr>
                <p:nvPr/>
              </p:nvSpPr>
              <p:spPr bwMode="auto">
                <a:xfrm>
                  <a:off x="5641" y="3245"/>
                  <a:ext cx="9" cy="12"/>
                </a:xfrm>
                <a:custGeom>
                  <a:avLst/>
                  <a:gdLst>
                    <a:gd name="T0" fmla="*/ 4 w 4"/>
                    <a:gd name="T1" fmla="*/ 3 h 5"/>
                    <a:gd name="T2" fmla="*/ 2 w 4"/>
                    <a:gd name="T3" fmla="*/ 5 h 5"/>
                    <a:gd name="T4" fmla="*/ 0 w 4"/>
                    <a:gd name="T5" fmla="*/ 2 h 5"/>
                    <a:gd name="T6" fmla="*/ 3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2" y="5"/>
                      </a:cubicBezTo>
                      <a:cubicBezTo>
                        <a:pt x="0" y="4"/>
                        <a:pt x="0" y="3"/>
                        <a:pt x="0" y="2"/>
                      </a:cubicBezTo>
                      <a:cubicBezTo>
                        <a:pt x="0" y="1"/>
                        <a:pt x="1" y="0"/>
                        <a:pt x="3" y="0"/>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Freeform 53"/>
                <p:cNvSpPr>
                  <a:spLocks/>
                </p:cNvSpPr>
                <p:nvPr/>
              </p:nvSpPr>
              <p:spPr bwMode="auto">
                <a:xfrm>
                  <a:off x="5605" y="3257"/>
                  <a:ext cx="12" cy="9"/>
                </a:xfrm>
                <a:custGeom>
                  <a:avLst/>
                  <a:gdLst>
                    <a:gd name="T0" fmla="*/ 5 w 5"/>
                    <a:gd name="T1" fmla="*/ 2 h 4"/>
                    <a:gd name="T2" fmla="*/ 2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4" y="4"/>
                        <a:pt x="3" y="4"/>
                        <a:pt x="2" y="4"/>
                      </a:cubicBezTo>
                      <a:cubicBezTo>
                        <a:pt x="1" y="4"/>
                        <a:pt x="0" y="3"/>
                        <a:pt x="0" y="2"/>
                      </a:cubicBezTo>
                      <a:cubicBezTo>
                        <a:pt x="1"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Freeform 54"/>
                <p:cNvSpPr>
                  <a:spLocks/>
                </p:cNvSpPr>
                <p:nvPr/>
              </p:nvSpPr>
              <p:spPr bwMode="auto">
                <a:xfrm>
                  <a:off x="5636" y="3262"/>
                  <a:ext cx="12" cy="12"/>
                </a:xfrm>
                <a:custGeom>
                  <a:avLst/>
                  <a:gdLst>
                    <a:gd name="T0" fmla="*/ 5 w 5"/>
                    <a:gd name="T1" fmla="*/ 3 h 5"/>
                    <a:gd name="T2" fmla="*/ 2 w 5"/>
                    <a:gd name="T3" fmla="*/ 5 h 5"/>
                    <a:gd name="T4" fmla="*/ 0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3"/>
                        <a:pt x="0" y="2"/>
                      </a:cubicBezTo>
                      <a:cubicBezTo>
                        <a:pt x="1" y="1"/>
                        <a:pt x="2"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55"/>
                <p:cNvSpPr>
                  <a:spLocks/>
                </p:cNvSpPr>
                <p:nvPr/>
              </p:nvSpPr>
              <p:spPr bwMode="auto">
                <a:xfrm>
                  <a:off x="5603" y="3274"/>
                  <a:ext cx="9" cy="11"/>
                </a:xfrm>
                <a:custGeom>
                  <a:avLst/>
                  <a:gdLst>
                    <a:gd name="T0" fmla="*/ 4 w 4"/>
                    <a:gd name="T1" fmla="*/ 3 h 5"/>
                    <a:gd name="T2" fmla="*/ 1 w 4"/>
                    <a:gd name="T3" fmla="*/ 5 h 5"/>
                    <a:gd name="T4" fmla="*/ 0 w 4"/>
                    <a:gd name="T5" fmla="*/ 2 h 5"/>
                    <a:gd name="T6" fmla="*/ 2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1" y="5"/>
                      </a:cubicBezTo>
                      <a:cubicBezTo>
                        <a:pt x="0" y="4"/>
                        <a:pt x="0" y="3"/>
                        <a:pt x="0" y="2"/>
                      </a:cubicBezTo>
                      <a:cubicBezTo>
                        <a:pt x="0" y="1"/>
                        <a:pt x="1" y="0"/>
                        <a:pt x="2" y="0"/>
                      </a:cubicBezTo>
                      <a:cubicBezTo>
                        <a:pt x="4" y="1"/>
                        <a:pt x="4"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56"/>
                <p:cNvSpPr>
                  <a:spLocks/>
                </p:cNvSpPr>
                <p:nvPr/>
              </p:nvSpPr>
              <p:spPr bwMode="auto">
                <a:xfrm>
                  <a:off x="5634" y="3281"/>
                  <a:ext cx="9" cy="11"/>
                </a:xfrm>
                <a:custGeom>
                  <a:avLst/>
                  <a:gdLst>
                    <a:gd name="T0" fmla="*/ 4 w 4"/>
                    <a:gd name="T1" fmla="*/ 3 h 5"/>
                    <a:gd name="T2" fmla="*/ 1 w 4"/>
                    <a:gd name="T3" fmla="*/ 4 h 5"/>
                    <a:gd name="T4" fmla="*/ 0 w 4"/>
                    <a:gd name="T5" fmla="*/ 2 h 5"/>
                    <a:gd name="T6" fmla="*/ 2 w 4"/>
                    <a:gd name="T7" fmla="*/ 0 h 5"/>
                    <a:gd name="T8" fmla="*/ 4 w 4"/>
                    <a:gd name="T9" fmla="*/ 3 h 5"/>
                  </a:gdLst>
                  <a:ahLst/>
                  <a:cxnLst>
                    <a:cxn ang="0">
                      <a:pos x="T0" y="T1"/>
                    </a:cxn>
                    <a:cxn ang="0">
                      <a:pos x="T2" y="T3"/>
                    </a:cxn>
                    <a:cxn ang="0">
                      <a:pos x="T4" y="T5"/>
                    </a:cxn>
                    <a:cxn ang="0">
                      <a:pos x="T6" y="T7"/>
                    </a:cxn>
                    <a:cxn ang="0">
                      <a:pos x="T8" y="T9"/>
                    </a:cxn>
                  </a:cxnLst>
                  <a:rect l="0" t="0" r="r" b="b"/>
                  <a:pathLst>
                    <a:path w="4" h="5">
                      <a:moveTo>
                        <a:pt x="4" y="3"/>
                      </a:moveTo>
                      <a:cubicBezTo>
                        <a:pt x="4" y="4"/>
                        <a:pt x="3" y="5"/>
                        <a:pt x="1" y="4"/>
                      </a:cubicBezTo>
                      <a:cubicBezTo>
                        <a:pt x="0" y="4"/>
                        <a:pt x="0" y="3"/>
                        <a:pt x="0" y="2"/>
                      </a:cubicBezTo>
                      <a:cubicBezTo>
                        <a:pt x="0" y="1"/>
                        <a:pt x="1" y="0"/>
                        <a:pt x="2" y="0"/>
                      </a:cubicBezTo>
                      <a:cubicBezTo>
                        <a:pt x="4" y="0"/>
                        <a:pt x="4" y="1"/>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57"/>
                <p:cNvSpPr>
                  <a:spLocks/>
                </p:cNvSpPr>
                <p:nvPr/>
              </p:nvSpPr>
              <p:spPr bwMode="auto">
                <a:xfrm>
                  <a:off x="5617" y="3221"/>
                  <a:ext cx="36" cy="12"/>
                </a:xfrm>
                <a:custGeom>
                  <a:avLst/>
                  <a:gdLst>
                    <a:gd name="T0" fmla="*/ 15 w 15"/>
                    <a:gd name="T1" fmla="*/ 4 h 5"/>
                    <a:gd name="T2" fmla="*/ 14 w 15"/>
                    <a:gd name="T3" fmla="*/ 5 h 5"/>
                    <a:gd name="T4" fmla="*/ 0 w 15"/>
                    <a:gd name="T5" fmla="*/ 2 h 5"/>
                    <a:gd name="T6" fmla="*/ 0 w 15"/>
                    <a:gd name="T7" fmla="*/ 1 h 5"/>
                    <a:gd name="T8" fmla="*/ 1 w 15"/>
                    <a:gd name="T9" fmla="*/ 0 h 5"/>
                    <a:gd name="T10" fmla="*/ 14 w 15"/>
                    <a:gd name="T11" fmla="*/ 3 h 5"/>
                    <a:gd name="T12" fmla="*/ 15 w 1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4"/>
                      </a:moveTo>
                      <a:cubicBezTo>
                        <a:pt x="14" y="5"/>
                        <a:pt x="14" y="5"/>
                        <a:pt x="14" y="5"/>
                      </a:cubicBezTo>
                      <a:cubicBezTo>
                        <a:pt x="0" y="2"/>
                        <a:pt x="0" y="2"/>
                        <a:pt x="0" y="2"/>
                      </a:cubicBezTo>
                      <a:cubicBezTo>
                        <a:pt x="0" y="1"/>
                        <a:pt x="0" y="1"/>
                        <a:pt x="0" y="1"/>
                      </a:cubicBezTo>
                      <a:cubicBezTo>
                        <a:pt x="1" y="0"/>
                        <a:pt x="1" y="0"/>
                        <a:pt x="1" y="0"/>
                      </a:cubicBezTo>
                      <a:cubicBezTo>
                        <a:pt x="14" y="3"/>
                        <a:pt x="14" y="3"/>
                        <a:pt x="14" y="3"/>
                      </a:cubicBezTo>
                      <a:cubicBezTo>
                        <a:pt x="15" y="3"/>
                        <a:pt x="15" y="4"/>
                        <a:pt x="15"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58"/>
                <p:cNvSpPr>
                  <a:spLocks/>
                </p:cNvSpPr>
                <p:nvPr/>
              </p:nvSpPr>
              <p:spPr bwMode="auto">
                <a:xfrm>
                  <a:off x="5612" y="3243"/>
                  <a:ext cx="36" cy="9"/>
                </a:xfrm>
                <a:custGeom>
                  <a:avLst/>
                  <a:gdLst>
                    <a:gd name="T0" fmla="*/ 15 w 15"/>
                    <a:gd name="T1" fmla="*/ 4 h 4"/>
                    <a:gd name="T2" fmla="*/ 14 w 15"/>
                    <a:gd name="T3" fmla="*/ 4 h 4"/>
                    <a:gd name="T4" fmla="*/ 1 w 15"/>
                    <a:gd name="T5" fmla="*/ 1 h 4"/>
                    <a:gd name="T6" fmla="*/ 0 w 15"/>
                    <a:gd name="T7" fmla="*/ 0 h 4"/>
                    <a:gd name="T8" fmla="*/ 1 w 15"/>
                    <a:gd name="T9" fmla="*/ 0 h 4"/>
                    <a:gd name="T10" fmla="*/ 14 w 15"/>
                    <a:gd name="T11" fmla="*/ 3 h 4"/>
                    <a:gd name="T12" fmla="*/ 15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5" y="4"/>
                      </a:moveTo>
                      <a:cubicBezTo>
                        <a:pt x="14" y="4"/>
                        <a:pt x="14" y="4"/>
                        <a:pt x="14" y="4"/>
                      </a:cubicBezTo>
                      <a:cubicBezTo>
                        <a:pt x="1" y="1"/>
                        <a:pt x="1" y="1"/>
                        <a:pt x="1" y="1"/>
                      </a:cubicBezTo>
                      <a:cubicBezTo>
                        <a:pt x="0" y="1"/>
                        <a:pt x="0" y="1"/>
                        <a:pt x="0" y="0"/>
                      </a:cubicBezTo>
                      <a:cubicBezTo>
                        <a:pt x="1" y="0"/>
                        <a:pt x="1" y="0"/>
                        <a:pt x="1" y="0"/>
                      </a:cubicBezTo>
                      <a:cubicBezTo>
                        <a:pt x="14" y="3"/>
                        <a:pt x="14" y="3"/>
                        <a:pt x="14" y="3"/>
                      </a:cubicBezTo>
                      <a:cubicBezTo>
                        <a:pt x="15" y="3"/>
                        <a:pt x="15" y="3"/>
                        <a:pt x="15"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59"/>
                <p:cNvSpPr>
                  <a:spLocks/>
                </p:cNvSpPr>
                <p:nvPr/>
              </p:nvSpPr>
              <p:spPr bwMode="auto">
                <a:xfrm>
                  <a:off x="5608" y="3259"/>
                  <a:ext cx="35" cy="12"/>
                </a:xfrm>
                <a:custGeom>
                  <a:avLst/>
                  <a:gdLst>
                    <a:gd name="T0" fmla="*/ 15 w 15"/>
                    <a:gd name="T1" fmla="*/ 4 h 5"/>
                    <a:gd name="T2" fmla="*/ 15 w 15"/>
                    <a:gd name="T3" fmla="*/ 5 h 5"/>
                    <a:gd name="T4" fmla="*/ 1 w 15"/>
                    <a:gd name="T5" fmla="*/ 2 h 5"/>
                    <a:gd name="T6" fmla="*/ 0 w 15"/>
                    <a:gd name="T7" fmla="*/ 1 h 5"/>
                    <a:gd name="T8" fmla="*/ 1 w 15"/>
                    <a:gd name="T9" fmla="*/ 0 h 5"/>
                    <a:gd name="T10" fmla="*/ 15 w 15"/>
                    <a:gd name="T11" fmla="*/ 3 h 5"/>
                    <a:gd name="T12" fmla="*/ 15 w 1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4"/>
                      </a:moveTo>
                      <a:cubicBezTo>
                        <a:pt x="15" y="4"/>
                        <a:pt x="15" y="5"/>
                        <a:pt x="15" y="5"/>
                      </a:cubicBezTo>
                      <a:cubicBezTo>
                        <a:pt x="1" y="2"/>
                        <a:pt x="1" y="2"/>
                        <a:pt x="1" y="2"/>
                      </a:cubicBezTo>
                      <a:cubicBezTo>
                        <a:pt x="0" y="1"/>
                        <a:pt x="0" y="1"/>
                        <a:pt x="0" y="1"/>
                      </a:cubicBezTo>
                      <a:cubicBezTo>
                        <a:pt x="1" y="0"/>
                        <a:pt x="1" y="0"/>
                        <a:pt x="1" y="0"/>
                      </a:cubicBezTo>
                      <a:cubicBezTo>
                        <a:pt x="15" y="3"/>
                        <a:pt x="15" y="3"/>
                        <a:pt x="15" y="3"/>
                      </a:cubicBezTo>
                      <a:lnTo>
                        <a:pt x="15"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60"/>
                <p:cNvSpPr>
                  <a:spLocks/>
                </p:cNvSpPr>
                <p:nvPr/>
              </p:nvSpPr>
              <p:spPr bwMode="auto">
                <a:xfrm>
                  <a:off x="5605" y="3278"/>
                  <a:ext cx="36" cy="10"/>
                </a:xfrm>
                <a:custGeom>
                  <a:avLst/>
                  <a:gdLst>
                    <a:gd name="T0" fmla="*/ 15 w 15"/>
                    <a:gd name="T1" fmla="*/ 3 h 4"/>
                    <a:gd name="T2" fmla="*/ 14 w 15"/>
                    <a:gd name="T3" fmla="*/ 4 h 4"/>
                    <a:gd name="T4" fmla="*/ 0 w 15"/>
                    <a:gd name="T5" fmla="*/ 1 h 4"/>
                    <a:gd name="T6" fmla="*/ 0 w 15"/>
                    <a:gd name="T7" fmla="*/ 0 h 4"/>
                    <a:gd name="T8" fmla="*/ 1 w 15"/>
                    <a:gd name="T9" fmla="*/ 0 h 4"/>
                    <a:gd name="T10" fmla="*/ 14 w 15"/>
                    <a:gd name="T11" fmla="*/ 3 h 4"/>
                    <a:gd name="T12" fmla="*/ 15 w 1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5" y="3"/>
                      </a:moveTo>
                      <a:cubicBezTo>
                        <a:pt x="15" y="4"/>
                        <a:pt x="14" y="4"/>
                        <a:pt x="14" y="4"/>
                      </a:cubicBezTo>
                      <a:cubicBezTo>
                        <a:pt x="0" y="1"/>
                        <a:pt x="0" y="1"/>
                        <a:pt x="0" y="1"/>
                      </a:cubicBezTo>
                      <a:cubicBezTo>
                        <a:pt x="0" y="0"/>
                        <a:pt x="0" y="0"/>
                        <a:pt x="0" y="0"/>
                      </a:cubicBezTo>
                      <a:cubicBezTo>
                        <a:pt x="1" y="0"/>
                        <a:pt x="1" y="0"/>
                        <a:pt x="1" y="0"/>
                      </a:cubicBezTo>
                      <a:cubicBezTo>
                        <a:pt x="14" y="3"/>
                        <a:pt x="14" y="3"/>
                        <a:pt x="14" y="3"/>
                      </a:cubicBezTo>
                      <a:lnTo>
                        <a:pt x="15"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61"/>
                <p:cNvSpPr>
                  <a:spLocks/>
                </p:cNvSpPr>
                <p:nvPr/>
              </p:nvSpPr>
              <p:spPr bwMode="auto">
                <a:xfrm>
                  <a:off x="5617" y="3224"/>
                  <a:ext cx="31" cy="28"/>
                </a:xfrm>
                <a:custGeom>
                  <a:avLst/>
                  <a:gdLst>
                    <a:gd name="T0" fmla="*/ 31 w 31"/>
                    <a:gd name="T1" fmla="*/ 28 h 28"/>
                    <a:gd name="T2" fmla="*/ 29 w 31"/>
                    <a:gd name="T3" fmla="*/ 28 h 28"/>
                    <a:gd name="T4" fmla="*/ 0 w 31"/>
                    <a:gd name="T5" fmla="*/ 2 h 28"/>
                    <a:gd name="T6" fmla="*/ 0 w 31"/>
                    <a:gd name="T7" fmla="*/ 0 h 28"/>
                    <a:gd name="T8" fmla="*/ 3 w 31"/>
                    <a:gd name="T9" fmla="*/ 0 h 28"/>
                    <a:gd name="T10" fmla="*/ 31 w 31"/>
                    <a:gd name="T11" fmla="*/ 26 h 28"/>
                    <a:gd name="T12" fmla="*/ 31 w 31"/>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31" y="28"/>
                      </a:moveTo>
                      <a:lnTo>
                        <a:pt x="29" y="28"/>
                      </a:lnTo>
                      <a:lnTo>
                        <a:pt x="0" y="2"/>
                      </a:lnTo>
                      <a:lnTo>
                        <a:pt x="0" y="0"/>
                      </a:lnTo>
                      <a:lnTo>
                        <a:pt x="3" y="0"/>
                      </a:lnTo>
                      <a:lnTo>
                        <a:pt x="31" y="26"/>
                      </a:lnTo>
                      <a:lnTo>
                        <a:pt x="31"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62"/>
                <p:cNvSpPr>
                  <a:spLocks/>
                </p:cNvSpPr>
                <p:nvPr/>
              </p:nvSpPr>
              <p:spPr bwMode="auto">
                <a:xfrm>
                  <a:off x="5612" y="3228"/>
                  <a:ext cx="41" cy="17"/>
                </a:xfrm>
                <a:custGeom>
                  <a:avLst/>
                  <a:gdLst>
                    <a:gd name="T0" fmla="*/ 0 w 17"/>
                    <a:gd name="T1" fmla="*/ 6 h 7"/>
                    <a:gd name="T2" fmla="*/ 0 w 17"/>
                    <a:gd name="T3" fmla="*/ 5 h 7"/>
                    <a:gd name="T4" fmla="*/ 16 w 17"/>
                    <a:gd name="T5" fmla="*/ 0 h 7"/>
                    <a:gd name="T6" fmla="*/ 17 w 17"/>
                    <a:gd name="T7" fmla="*/ 1 h 7"/>
                    <a:gd name="T8" fmla="*/ 16 w 17"/>
                    <a:gd name="T9" fmla="*/ 2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0" y="6"/>
                        <a:pt x="0" y="5"/>
                      </a:cubicBezTo>
                      <a:cubicBezTo>
                        <a:pt x="16" y="0"/>
                        <a:pt x="16" y="0"/>
                        <a:pt x="16" y="0"/>
                      </a:cubicBezTo>
                      <a:cubicBezTo>
                        <a:pt x="16" y="0"/>
                        <a:pt x="17" y="0"/>
                        <a:pt x="17" y="1"/>
                      </a:cubicBezTo>
                      <a:cubicBezTo>
                        <a:pt x="17" y="1"/>
                        <a:pt x="17" y="2"/>
                        <a:pt x="16" y="2"/>
                      </a:cubicBezTo>
                      <a:cubicBezTo>
                        <a:pt x="1" y="7"/>
                        <a:pt x="1" y="7"/>
                        <a:pt x="1" y="7"/>
                      </a:cubicBezTo>
                      <a:cubicBezTo>
                        <a:pt x="1" y="7"/>
                        <a:pt x="0"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63"/>
                <p:cNvSpPr>
                  <a:spLocks/>
                </p:cNvSpPr>
                <p:nvPr/>
              </p:nvSpPr>
              <p:spPr bwMode="auto">
                <a:xfrm>
                  <a:off x="5615" y="3243"/>
                  <a:ext cx="28" cy="28"/>
                </a:xfrm>
                <a:custGeom>
                  <a:avLst/>
                  <a:gdLst>
                    <a:gd name="T0" fmla="*/ 28 w 28"/>
                    <a:gd name="T1" fmla="*/ 28 h 28"/>
                    <a:gd name="T2" fmla="*/ 26 w 28"/>
                    <a:gd name="T3" fmla="*/ 28 h 28"/>
                    <a:gd name="T4" fmla="*/ 0 w 28"/>
                    <a:gd name="T5" fmla="*/ 2 h 28"/>
                    <a:gd name="T6" fmla="*/ 0 w 28"/>
                    <a:gd name="T7" fmla="*/ 0 h 28"/>
                    <a:gd name="T8" fmla="*/ 2 w 28"/>
                    <a:gd name="T9" fmla="*/ 0 h 28"/>
                    <a:gd name="T10" fmla="*/ 28 w 28"/>
                    <a:gd name="T11" fmla="*/ 26 h 28"/>
                    <a:gd name="T12" fmla="*/ 28 w 2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28" y="28"/>
                      </a:moveTo>
                      <a:lnTo>
                        <a:pt x="26" y="28"/>
                      </a:lnTo>
                      <a:lnTo>
                        <a:pt x="0" y="2"/>
                      </a:lnTo>
                      <a:lnTo>
                        <a:pt x="0" y="0"/>
                      </a:lnTo>
                      <a:lnTo>
                        <a:pt x="2" y="0"/>
                      </a:lnTo>
                      <a:lnTo>
                        <a:pt x="28" y="26"/>
                      </a:lnTo>
                      <a:lnTo>
                        <a:pt x="28"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64"/>
                <p:cNvSpPr>
                  <a:spLocks/>
                </p:cNvSpPr>
                <p:nvPr/>
              </p:nvSpPr>
              <p:spPr bwMode="auto">
                <a:xfrm>
                  <a:off x="5608" y="3247"/>
                  <a:ext cx="40" cy="17"/>
                </a:xfrm>
                <a:custGeom>
                  <a:avLst/>
                  <a:gdLst>
                    <a:gd name="T0" fmla="*/ 0 w 17"/>
                    <a:gd name="T1" fmla="*/ 6 h 7"/>
                    <a:gd name="T2" fmla="*/ 1 w 17"/>
                    <a:gd name="T3" fmla="*/ 5 h 7"/>
                    <a:gd name="T4" fmla="*/ 16 w 17"/>
                    <a:gd name="T5" fmla="*/ 0 h 7"/>
                    <a:gd name="T6" fmla="*/ 17 w 17"/>
                    <a:gd name="T7" fmla="*/ 1 h 7"/>
                    <a:gd name="T8" fmla="*/ 16 w 17"/>
                    <a:gd name="T9" fmla="*/ 2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1" y="5"/>
                        <a:pt x="1" y="5"/>
                      </a:cubicBezTo>
                      <a:cubicBezTo>
                        <a:pt x="16" y="0"/>
                        <a:pt x="16" y="0"/>
                        <a:pt x="16" y="0"/>
                      </a:cubicBezTo>
                      <a:cubicBezTo>
                        <a:pt x="16" y="0"/>
                        <a:pt x="16" y="0"/>
                        <a:pt x="17" y="1"/>
                      </a:cubicBezTo>
                      <a:cubicBezTo>
                        <a:pt x="17" y="1"/>
                        <a:pt x="16" y="2"/>
                        <a:pt x="16" y="2"/>
                      </a:cubicBezTo>
                      <a:cubicBezTo>
                        <a:pt x="1" y="7"/>
                        <a:pt x="1" y="7"/>
                        <a:pt x="1" y="7"/>
                      </a:cubicBezTo>
                      <a:cubicBezTo>
                        <a:pt x="1" y="7"/>
                        <a:pt x="1"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65"/>
                <p:cNvSpPr>
                  <a:spLocks/>
                </p:cNvSpPr>
                <p:nvPr/>
              </p:nvSpPr>
              <p:spPr bwMode="auto">
                <a:xfrm>
                  <a:off x="5610" y="3259"/>
                  <a:ext cx="28" cy="29"/>
                </a:xfrm>
                <a:custGeom>
                  <a:avLst/>
                  <a:gdLst>
                    <a:gd name="T0" fmla="*/ 28 w 28"/>
                    <a:gd name="T1" fmla="*/ 29 h 29"/>
                    <a:gd name="T2" fmla="*/ 26 w 28"/>
                    <a:gd name="T3" fmla="*/ 29 h 29"/>
                    <a:gd name="T4" fmla="*/ 0 w 28"/>
                    <a:gd name="T5" fmla="*/ 3 h 29"/>
                    <a:gd name="T6" fmla="*/ 0 w 28"/>
                    <a:gd name="T7" fmla="*/ 0 h 29"/>
                    <a:gd name="T8" fmla="*/ 2 w 28"/>
                    <a:gd name="T9" fmla="*/ 0 h 29"/>
                    <a:gd name="T10" fmla="*/ 28 w 28"/>
                    <a:gd name="T11" fmla="*/ 26 h 29"/>
                    <a:gd name="T12" fmla="*/ 28 w 28"/>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8" h="29">
                      <a:moveTo>
                        <a:pt x="28" y="29"/>
                      </a:moveTo>
                      <a:lnTo>
                        <a:pt x="26" y="29"/>
                      </a:lnTo>
                      <a:lnTo>
                        <a:pt x="0" y="3"/>
                      </a:lnTo>
                      <a:lnTo>
                        <a:pt x="0" y="0"/>
                      </a:lnTo>
                      <a:lnTo>
                        <a:pt x="2" y="0"/>
                      </a:lnTo>
                      <a:lnTo>
                        <a:pt x="28" y="26"/>
                      </a:lnTo>
                      <a:lnTo>
                        <a:pt x="28" y="2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66"/>
                <p:cNvSpPr>
                  <a:spLocks/>
                </p:cNvSpPr>
                <p:nvPr/>
              </p:nvSpPr>
              <p:spPr bwMode="auto">
                <a:xfrm>
                  <a:off x="5605" y="3266"/>
                  <a:ext cx="38" cy="15"/>
                </a:xfrm>
                <a:custGeom>
                  <a:avLst/>
                  <a:gdLst>
                    <a:gd name="T0" fmla="*/ 0 w 16"/>
                    <a:gd name="T1" fmla="*/ 5 h 6"/>
                    <a:gd name="T2" fmla="*/ 0 w 16"/>
                    <a:gd name="T3" fmla="*/ 4 h 6"/>
                    <a:gd name="T4" fmla="*/ 15 w 16"/>
                    <a:gd name="T5" fmla="*/ 0 h 6"/>
                    <a:gd name="T6" fmla="*/ 16 w 16"/>
                    <a:gd name="T7" fmla="*/ 1 h 6"/>
                    <a:gd name="T8" fmla="*/ 15 w 16"/>
                    <a:gd name="T9" fmla="*/ 1 h 6"/>
                    <a:gd name="T10" fmla="*/ 1 w 16"/>
                    <a:gd name="T11" fmla="*/ 6 h 6"/>
                    <a:gd name="T12" fmla="*/ 0 w 16"/>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0" y="5"/>
                      </a:moveTo>
                      <a:cubicBezTo>
                        <a:pt x="0" y="5"/>
                        <a:pt x="0" y="4"/>
                        <a:pt x="0" y="4"/>
                      </a:cubicBezTo>
                      <a:cubicBezTo>
                        <a:pt x="15" y="0"/>
                        <a:pt x="15" y="0"/>
                        <a:pt x="15" y="0"/>
                      </a:cubicBezTo>
                      <a:cubicBezTo>
                        <a:pt x="15" y="0"/>
                        <a:pt x="15" y="0"/>
                        <a:pt x="16" y="1"/>
                      </a:cubicBezTo>
                      <a:cubicBezTo>
                        <a:pt x="16" y="1"/>
                        <a:pt x="16" y="1"/>
                        <a:pt x="15" y="1"/>
                      </a:cubicBezTo>
                      <a:cubicBezTo>
                        <a:pt x="1" y="6"/>
                        <a:pt x="1" y="6"/>
                        <a:pt x="1" y="6"/>
                      </a:cubicBezTo>
                      <a:cubicBezTo>
                        <a:pt x="0" y="6"/>
                        <a:pt x="0" y="6"/>
                        <a:pt x="0" y="5"/>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67"/>
                <p:cNvSpPr>
                  <a:spLocks/>
                </p:cNvSpPr>
                <p:nvPr/>
              </p:nvSpPr>
              <p:spPr bwMode="auto">
                <a:xfrm>
                  <a:off x="5586" y="2215"/>
                  <a:ext cx="391" cy="992"/>
                </a:xfrm>
                <a:custGeom>
                  <a:avLst/>
                  <a:gdLst>
                    <a:gd name="T0" fmla="*/ 81 w 165"/>
                    <a:gd name="T1" fmla="*/ 14 h 419"/>
                    <a:gd name="T2" fmla="*/ 106 w 165"/>
                    <a:gd name="T3" fmla="*/ 1 h 419"/>
                    <a:gd name="T4" fmla="*/ 128 w 165"/>
                    <a:gd name="T5" fmla="*/ 5 h 419"/>
                    <a:gd name="T6" fmla="*/ 155 w 165"/>
                    <a:gd name="T7" fmla="*/ 79 h 419"/>
                    <a:gd name="T8" fmla="*/ 127 w 165"/>
                    <a:gd name="T9" fmla="*/ 186 h 419"/>
                    <a:gd name="T10" fmla="*/ 102 w 165"/>
                    <a:gd name="T11" fmla="*/ 265 h 419"/>
                    <a:gd name="T12" fmla="*/ 52 w 165"/>
                    <a:gd name="T13" fmla="*/ 419 h 419"/>
                    <a:gd name="T14" fmla="*/ 0 w 165"/>
                    <a:gd name="T15" fmla="*/ 410 h 419"/>
                    <a:gd name="T16" fmla="*/ 20 w 165"/>
                    <a:gd name="T17" fmla="*/ 276 h 419"/>
                    <a:gd name="T18" fmla="*/ 51 w 165"/>
                    <a:gd name="T19" fmla="*/ 107 h 419"/>
                    <a:gd name="T20" fmla="*/ 63 w 165"/>
                    <a:gd name="T21" fmla="*/ 58 h 419"/>
                    <a:gd name="T22" fmla="*/ 81 w 165"/>
                    <a:gd name="T23" fmla="*/ 1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419">
                      <a:moveTo>
                        <a:pt x="81" y="14"/>
                      </a:moveTo>
                      <a:cubicBezTo>
                        <a:pt x="86" y="8"/>
                        <a:pt x="96" y="3"/>
                        <a:pt x="106" y="1"/>
                      </a:cubicBezTo>
                      <a:cubicBezTo>
                        <a:pt x="113" y="0"/>
                        <a:pt x="120" y="2"/>
                        <a:pt x="128" y="5"/>
                      </a:cubicBezTo>
                      <a:cubicBezTo>
                        <a:pt x="165" y="17"/>
                        <a:pt x="161" y="53"/>
                        <a:pt x="155" y="79"/>
                      </a:cubicBezTo>
                      <a:cubicBezTo>
                        <a:pt x="147" y="115"/>
                        <a:pt x="135" y="150"/>
                        <a:pt x="127" y="186"/>
                      </a:cubicBezTo>
                      <a:cubicBezTo>
                        <a:pt x="121" y="212"/>
                        <a:pt x="109" y="239"/>
                        <a:pt x="102" y="265"/>
                      </a:cubicBezTo>
                      <a:cubicBezTo>
                        <a:pt x="92" y="302"/>
                        <a:pt x="64" y="382"/>
                        <a:pt x="52" y="419"/>
                      </a:cubicBezTo>
                      <a:cubicBezTo>
                        <a:pt x="0" y="410"/>
                        <a:pt x="0" y="410"/>
                        <a:pt x="0" y="410"/>
                      </a:cubicBezTo>
                      <a:cubicBezTo>
                        <a:pt x="6" y="386"/>
                        <a:pt x="17" y="304"/>
                        <a:pt x="20" y="276"/>
                      </a:cubicBezTo>
                      <a:cubicBezTo>
                        <a:pt x="27" y="219"/>
                        <a:pt x="38" y="162"/>
                        <a:pt x="51" y="107"/>
                      </a:cubicBezTo>
                      <a:cubicBezTo>
                        <a:pt x="55" y="90"/>
                        <a:pt x="59" y="74"/>
                        <a:pt x="63" y="58"/>
                      </a:cubicBezTo>
                      <a:cubicBezTo>
                        <a:pt x="66" y="44"/>
                        <a:pt x="72" y="27"/>
                        <a:pt x="81" y="14"/>
                      </a:cubicBezTo>
                      <a:close/>
                    </a:path>
                  </a:pathLst>
                </a:custGeom>
                <a:solidFill>
                  <a:srgbClr val="3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68"/>
                <p:cNvSpPr>
                  <a:spLocks/>
                </p:cNvSpPr>
                <p:nvPr/>
              </p:nvSpPr>
              <p:spPr bwMode="auto">
                <a:xfrm>
                  <a:off x="4009" y="3236"/>
                  <a:ext cx="317" cy="149"/>
                </a:xfrm>
                <a:custGeom>
                  <a:avLst/>
                  <a:gdLst>
                    <a:gd name="T0" fmla="*/ 317 w 317"/>
                    <a:gd name="T1" fmla="*/ 64 h 149"/>
                    <a:gd name="T2" fmla="*/ 2 w 317"/>
                    <a:gd name="T3" fmla="*/ 149 h 149"/>
                    <a:gd name="T4" fmla="*/ 0 w 317"/>
                    <a:gd name="T5" fmla="*/ 139 h 149"/>
                    <a:gd name="T6" fmla="*/ 317 w 317"/>
                    <a:gd name="T7" fmla="*/ 0 h 149"/>
                    <a:gd name="T8" fmla="*/ 317 w 317"/>
                    <a:gd name="T9" fmla="*/ 64 h 149"/>
                  </a:gdLst>
                  <a:ahLst/>
                  <a:cxnLst>
                    <a:cxn ang="0">
                      <a:pos x="T0" y="T1"/>
                    </a:cxn>
                    <a:cxn ang="0">
                      <a:pos x="T2" y="T3"/>
                    </a:cxn>
                    <a:cxn ang="0">
                      <a:pos x="T4" y="T5"/>
                    </a:cxn>
                    <a:cxn ang="0">
                      <a:pos x="T6" y="T7"/>
                    </a:cxn>
                    <a:cxn ang="0">
                      <a:pos x="T8" y="T9"/>
                    </a:cxn>
                  </a:cxnLst>
                  <a:rect l="0" t="0" r="r" b="b"/>
                  <a:pathLst>
                    <a:path w="317" h="149">
                      <a:moveTo>
                        <a:pt x="317" y="64"/>
                      </a:moveTo>
                      <a:lnTo>
                        <a:pt x="2" y="149"/>
                      </a:lnTo>
                      <a:lnTo>
                        <a:pt x="0" y="139"/>
                      </a:lnTo>
                      <a:lnTo>
                        <a:pt x="317" y="0"/>
                      </a:lnTo>
                      <a:lnTo>
                        <a:pt x="317" y="6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Oval 69"/>
                <p:cNvSpPr>
                  <a:spLocks noChangeArrowheads="1"/>
                </p:cNvSpPr>
                <p:nvPr/>
              </p:nvSpPr>
              <p:spPr bwMode="auto">
                <a:xfrm>
                  <a:off x="3976" y="3394"/>
                  <a:ext cx="85"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Oval 70"/>
                <p:cNvSpPr>
                  <a:spLocks noChangeArrowheads="1"/>
                </p:cNvSpPr>
                <p:nvPr/>
              </p:nvSpPr>
              <p:spPr bwMode="auto">
                <a:xfrm>
                  <a:off x="3983" y="3404"/>
                  <a:ext cx="69"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Oval 71"/>
                <p:cNvSpPr>
                  <a:spLocks noChangeArrowheads="1"/>
                </p:cNvSpPr>
                <p:nvPr/>
              </p:nvSpPr>
              <p:spPr bwMode="auto">
                <a:xfrm>
                  <a:off x="3997" y="3416"/>
                  <a:ext cx="43"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72"/>
                <p:cNvSpPr>
                  <a:spLocks/>
                </p:cNvSpPr>
                <p:nvPr/>
              </p:nvSpPr>
              <p:spPr bwMode="auto">
                <a:xfrm>
                  <a:off x="3962" y="3373"/>
                  <a:ext cx="111" cy="62"/>
                </a:xfrm>
                <a:custGeom>
                  <a:avLst/>
                  <a:gdLst>
                    <a:gd name="T0" fmla="*/ 24 w 47"/>
                    <a:gd name="T1" fmla="*/ 5 h 26"/>
                    <a:gd name="T2" fmla="*/ 47 w 47"/>
                    <a:gd name="T3" fmla="*/ 26 h 26"/>
                    <a:gd name="T4" fmla="*/ 47 w 47"/>
                    <a:gd name="T5" fmla="*/ 23 h 26"/>
                    <a:gd name="T6" fmla="*/ 24 w 47"/>
                    <a:gd name="T7" fmla="*/ 0 h 26"/>
                    <a:gd name="T8" fmla="*/ 0 w 47"/>
                    <a:gd name="T9" fmla="*/ 23 h 26"/>
                    <a:gd name="T10" fmla="*/ 1 w 47"/>
                    <a:gd name="T11" fmla="*/ 26 h 26"/>
                    <a:gd name="T12" fmla="*/ 24 w 47"/>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4" y="5"/>
                      </a:moveTo>
                      <a:cubicBezTo>
                        <a:pt x="36" y="5"/>
                        <a:pt x="45" y="14"/>
                        <a:pt x="47" y="26"/>
                      </a:cubicBezTo>
                      <a:cubicBezTo>
                        <a:pt x="47" y="25"/>
                        <a:pt x="47" y="24"/>
                        <a:pt x="47" y="23"/>
                      </a:cubicBezTo>
                      <a:cubicBezTo>
                        <a:pt x="47" y="10"/>
                        <a:pt x="37" y="0"/>
                        <a:pt x="24" y="0"/>
                      </a:cubicBezTo>
                      <a:cubicBezTo>
                        <a:pt x="11" y="0"/>
                        <a:pt x="0" y="10"/>
                        <a:pt x="0" y="23"/>
                      </a:cubicBezTo>
                      <a:cubicBezTo>
                        <a:pt x="0" y="24"/>
                        <a:pt x="0" y="25"/>
                        <a:pt x="1" y="26"/>
                      </a:cubicBezTo>
                      <a:cubicBezTo>
                        <a:pt x="2" y="14"/>
                        <a:pt x="12" y="5"/>
                        <a:pt x="24"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73"/>
                <p:cNvSpPr>
                  <a:spLocks/>
                </p:cNvSpPr>
                <p:nvPr/>
              </p:nvSpPr>
              <p:spPr bwMode="auto">
                <a:xfrm>
                  <a:off x="4361" y="3234"/>
                  <a:ext cx="317" cy="140"/>
                </a:xfrm>
                <a:custGeom>
                  <a:avLst/>
                  <a:gdLst>
                    <a:gd name="T0" fmla="*/ 0 w 317"/>
                    <a:gd name="T1" fmla="*/ 55 h 140"/>
                    <a:gd name="T2" fmla="*/ 315 w 317"/>
                    <a:gd name="T3" fmla="*/ 140 h 140"/>
                    <a:gd name="T4" fmla="*/ 317 w 317"/>
                    <a:gd name="T5" fmla="*/ 130 h 140"/>
                    <a:gd name="T6" fmla="*/ 0 w 317"/>
                    <a:gd name="T7" fmla="*/ 0 h 140"/>
                    <a:gd name="T8" fmla="*/ 0 w 317"/>
                    <a:gd name="T9" fmla="*/ 55 h 140"/>
                  </a:gdLst>
                  <a:ahLst/>
                  <a:cxnLst>
                    <a:cxn ang="0">
                      <a:pos x="T0" y="T1"/>
                    </a:cxn>
                    <a:cxn ang="0">
                      <a:pos x="T2" y="T3"/>
                    </a:cxn>
                    <a:cxn ang="0">
                      <a:pos x="T4" y="T5"/>
                    </a:cxn>
                    <a:cxn ang="0">
                      <a:pos x="T6" y="T7"/>
                    </a:cxn>
                    <a:cxn ang="0">
                      <a:pos x="T8" y="T9"/>
                    </a:cxn>
                  </a:cxnLst>
                  <a:rect l="0" t="0" r="r" b="b"/>
                  <a:pathLst>
                    <a:path w="317" h="140">
                      <a:moveTo>
                        <a:pt x="0" y="55"/>
                      </a:moveTo>
                      <a:lnTo>
                        <a:pt x="315" y="140"/>
                      </a:lnTo>
                      <a:lnTo>
                        <a:pt x="317" y="130"/>
                      </a:lnTo>
                      <a:lnTo>
                        <a:pt x="0" y="0"/>
                      </a:lnTo>
                      <a:lnTo>
                        <a:pt x="0" y="55"/>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Oval 74"/>
                <p:cNvSpPr>
                  <a:spLocks noChangeArrowheads="1"/>
                </p:cNvSpPr>
                <p:nvPr/>
              </p:nvSpPr>
              <p:spPr bwMode="auto">
                <a:xfrm>
                  <a:off x="4626" y="3394"/>
                  <a:ext cx="85"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Oval 75"/>
                <p:cNvSpPr>
                  <a:spLocks noChangeArrowheads="1"/>
                </p:cNvSpPr>
                <p:nvPr/>
              </p:nvSpPr>
              <p:spPr bwMode="auto">
                <a:xfrm>
                  <a:off x="4636" y="3404"/>
                  <a:ext cx="68"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Oval 76"/>
                <p:cNvSpPr>
                  <a:spLocks noChangeArrowheads="1"/>
                </p:cNvSpPr>
                <p:nvPr/>
              </p:nvSpPr>
              <p:spPr bwMode="auto">
                <a:xfrm>
                  <a:off x="4648" y="3416"/>
                  <a:ext cx="42"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77"/>
                <p:cNvSpPr>
                  <a:spLocks/>
                </p:cNvSpPr>
                <p:nvPr/>
              </p:nvSpPr>
              <p:spPr bwMode="auto">
                <a:xfrm>
                  <a:off x="4615" y="3373"/>
                  <a:ext cx="111" cy="62"/>
                </a:xfrm>
                <a:custGeom>
                  <a:avLst/>
                  <a:gdLst>
                    <a:gd name="T0" fmla="*/ 23 w 47"/>
                    <a:gd name="T1" fmla="*/ 5 h 26"/>
                    <a:gd name="T2" fmla="*/ 0 w 47"/>
                    <a:gd name="T3" fmla="*/ 26 h 26"/>
                    <a:gd name="T4" fmla="*/ 0 w 47"/>
                    <a:gd name="T5" fmla="*/ 23 h 26"/>
                    <a:gd name="T6" fmla="*/ 23 w 47"/>
                    <a:gd name="T7" fmla="*/ 0 h 26"/>
                    <a:gd name="T8" fmla="*/ 47 w 47"/>
                    <a:gd name="T9" fmla="*/ 23 h 26"/>
                    <a:gd name="T10" fmla="*/ 46 w 47"/>
                    <a:gd name="T11" fmla="*/ 26 h 26"/>
                    <a:gd name="T12" fmla="*/ 23 w 47"/>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3" y="5"/>
                      </a:moveTo>
                      <a:cubicBezTo>
                        <a:pt x="11" y="5"/>
                        <a:pt x="2" y="14"/>
                        <a:pt x="0" y="26"/>
                      </a:cubicBezTo>
                      <a:cubicBezTo>
                        <a:pt x="0" y="25"/>
                        <a:pt x="0" y="24"/>
                        <a:pt x="0" y="23"/>
                      </a:cubicBezTo>
                      <a:cubicBezTo>
                        <a:pt x="0" y="10"/>
                        <a:pt x="10" y="0"/>
                        <a:pt x="23" y="0"/>
                      </a:cubicBezTo>
                      <a:cubicBezTo>
                        <a:pt x="36" y="0"/>
                        <a:pt x="47" y="10"/>
                        <a:pt x="47" y="23"/>
                      </a:cubicBezTo>
                      <a:cubicBezTo>
                        <a:pt x="47" y="24"/>
                        <a:pt x="47" y="25"/>
                        <a:pt x="46" y="26"/>
                      </a:cubicBezTo>
                      <a:cubicBezTo>
                        <a:pt x="45" y="14"/>
                        <a:pt x="35" y="5"/>
                        <a:pt x="23"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Rectangle 78"/>
                <p:cNvSpPr>
                  <a:spLocks noChangeArrowheads="1"/>
                </p:cNvSpPr>
                <p:nvPr/>
              </p:nvSpPr>
              <p:spPr bwMode="auto">
                <a:xfrm>
                  <a:off x="4125" y="2549"/>
                  <a:ext cx="435" cy="80"/>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Rectangle 79"/>
                <p:cNvSpPr>
                  <a:spLocks noChangeArrowheads="1"/>
                </p:cNvSpPr>
                <p:nvPr/>
              </p:nvSpPr>
              <p:spPr bwMode="auto">
                <a:xfrm>
                  <a:off x="4326" y="2629"/>
                  <a:ext cx="28" cy="637"/>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Rectangle 80"/>
                <p:cNvSpPr>
                  <a:spLocks noChangeArrowheads="1"/>
                </p:cNvSpPr>
                <p:nvPr/>
              </p:nvSpPr>
              <p:spPr bwMode="auto">
                <a:xfrm>
                  <a:off x="4309" y="2691"/>
                  <a:ext cx="64" cy="222"/>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Rectangle 81"/>
                <p:cNvSpPr>
                  <a:spLocks noChangeArrowheads="1"/>
                </p:cNvSpPr>
                <p:nvPr/>
              </p:nvSpPr>
              <p:spPr bwMode="auto">
                <a:xfrm>
                  <a:off x="4321" y="3022"/>
                  <a:ext cx="40"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Rectangle 82"/>
                <p:cNvSpPr>
                  <a:spLocks noChangeArrowheads="1"/>
                </p:cNvSpPr>
                <p:nvPr/>
              </p:nvSpPr>
              <p:spPr bwMode="auto">
                <a:xfrm>
                  <a:off x="4309" y="3086"/>
                  <a:ext cx="64" cy="221"/>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83"/>
                <p:cNvSpPr>
                  <a:spLocks/>
                </p:cNvSpPr>
                <p:nvPr/>
              </p:nvSpPr>
              <p:spPr bwMode="auto">
                <a:xfrm>
                  <a:off x="3990" y="2461"/>
                  <a:ext cx="700" cy="135"/>
                </a:xfrm>
                <a:custGeom>
                  <a:avLst/>
                  <a:gdLst>
                    <a:gd name="T0" fmla="*/ 2 w 296"/>
                    <a:gd name="T1" fmla="*/ 2 h 57"/>
                    <a:gd name="T2" fmla="*/ 2 w 296"/>
                    <a:gd name="T3" fmla="*/ 23 h 57"/>
                    <a:gd name="T4" fmla="*/ 148 w 296"/>
                    <a:gd name="T5" fmla="*/ 57 h 57"/>
                    <a:gd name="T6" fmla="*/ 294 w 296"/>
                    <a:gd name="T7" fmla="*/ 23 h 57"/>
                    <a:gd name="T8" fmla="*/ 294 w 296"/>
                    <a:gd name="T9" fmla="*/ 0 h 57"/>
                    <a:gd name="T10" fmla="*/ 2 w 296"/>
                    <a:gd name="T11" fmla="*/ 2 h 57"/>
                  </a:gdLst>
                  <a:ahLst/>
                  <a:cxnLst>
                    <a:cxn ang="0">
                      <a:pos x="T0" y="T1"/>
                    </a:cxn>
                    <a:cxn ang="0">
                      <a:pos x="T2" y="T3"/>
                    </a:cxn>
                    <a:cxn ang="0">
                      <a:pos x="T4" y="T5"/>
                    </a:cxn>
                    <a:cxn ang="0">
                      <a:pos x="T6" y="T7"/>
                    </a:cxn>
                    <a:cxn ang="0">
                      <a:pos x="T8" y="T9"/>
                    </a:cxn>
                    <a:cxn ang="0">
                      <a:pos x="T10" y="T11"/>
                    </a:cxn>
                  </a:cxnLst>
                  <a:rect l="0" t="0" r="r" b="b"/>
                  <a:pathLst>
                    <a:path w="296" h="57">
                      <a:moveTo>
                        <a:pt x="2" y="2"/>
                      </a:moveTo>
                      <a:cubicBezTo>
                        <a:pt x="0" y="4"/>
                        <a:pt x="2" y="21"/>
                        <a:pt x="2" y="23"/>
                      </a:cubicBezTo>
                      <a:cubicBezTo>
                        <a:pt x="2" y="42"/>
                        <a:pt x="67" y="57"/>
                        <a:pt x="148" y="57"/>
                      </a:cubicBezTo>
                      <a:cubicBezTo>
                        <a:pt x="229" y="57"/>
                        <a:pt x="294" y="42"/>
                        <a:pt x="294" y="23"/>
                      </a:cubicBezTo>
                      <a:cubicBezTo>
                        <a:pt x="294" y="21"/>
                        <a:pt x="296" y="2"/>
                        <a:pt x="294"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Oval 84"/>
                <p:cNvSpPr>
                  <a:spLocks noChangeArrowheads="1"/>
                </p:cNvSpPr>
                <p:nvPr/>
              </p:nvSpPr>
              <p:spPr bwMode="auto">
                <a:xfrm>
                  <a:off x="3995" y="2385"/>
                  <a:ext cx="690" cy="164"/>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85"/>
                <p:cNvSpPr>
                  <a:spLocks/>
                </p:cNvSpPr>
                <p:nvPr/>
              </p:nvSpPr>
              <p:spPr bwMode="auto">
                <a:xfrm>
                  <a:off x="4033" y="2238"/>
                  <a:ext cx="617" cy="315"/>
                </a:xfrm>
                <a:custGeom>
                  <a:avLst/>
                  <a:gdLst>
                    <a:gd name="T0" fmla="*/ 54 w 261"/>
                    <a:gd name="T1" fmla="*/ 123 h 133"/>
                    <a:gd name="T2" fmla="*/ 34 w 261"/>
                    <a:gd name="T3" fmla="*/ 106 h 133"/>
                    <a:gd name="T4" fmla="*/ 13 w 261"/>
                    <a:gd name="T5" fmla="*/ 67 h 133"/>
                    <a:gd name="T6" fmla="*/ 115 w 261"/>
                    <a:gd name="T7" fmla="*/ 17 h 133"/>
                    <a:gd name="T8" fmla="*/ 136 w 261"/>
                    <a:gd name="T9" fmla="*/ 31 h 133"/>
                    <a:gd name="T10" fmla="*/ 207 w 261"/>
                    <a:gd name="T11" fmla="*/ 16 h 133"/>
                    <a:gd name="T12" fmla="*/ 261 w 261"/>
                    <a:gd name="T13" fmla="*/ 76 h 133"/>
                    <a:gd name="T14" fmla="*/ 255 w 261"/>
                    <a:gd name="T15" fmla="*/ 99 h 133"/>
                    <a:gd name="T16" fmla="*/ 244 w 261"/>
                    <a:gd name="T17" fmla="*/ 111 h 133"/>
                    <a:gd name="T18" fmla="*/ 225 w 261"/>
                    <a:gd name="T19" fmla="*/ 113 h 133"/>
                    <a:gd name="T20" fmla="*/ 209 w 261"/>
                    <a:gd name="T21" fmla="*/ 121 h 133"/>
                    <a:gd name="T22" fmla="*/ 163 w 261"/>
                    <a:gd name="T23" fmla="*/ 131 h 133"/>
                    <a:gd name="T24" fmla="*/ 102 w 261"/>
                    <a:gd name="T25" fmla="*/ 129 h 133"/>
                    <a:gd name="T26" fmla="*/ 79 w 261"/>
                    <a:gd name="T27" fmla="*/ 127 h 133"/>
                    <a:gd name="T28" fmla="*/ 67 w 261"/>
                    <a:gd name="T29" fmla="*/ 125 h 133"/>
                    <a:gd name="T30" fmla="*/ 54 w 261"/>
                    <a:gd name="T31"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33">
                      <a:moveTo>
                        <a:pt x="54" y="123"/>
                      </a:moveTo>
                      <a:cubicBezTo>
                        <a:pt x="54" y="123"/>
                        <a:pt x="48" y="109"/>
                        <a:pt x="34" y="106"/>
                      </a:cubicBezTo>
                      <a:cubicBezTo>
                        <a:pt x="34" y="106"/>
                        <a:pt x="0" y="92"/>
                        <a:pt x="13" y="67"/>
                      </a:cubicBezTo>
                      <a:cubicBezTo>
                        <a:pt x="13" y="67"/>
                        <a:pt x="40" y="1"/>
                        <a:pt x="115" y="17"/>
                      </a:cubicBezTo>
                      <a:cubicBezTo>
                        <a:pt x="136" y="31"/>
                        <a:pt x="136" y="31"/>
                        <a:pt x="136" y="31"/>
                      </a:cubicBezTo>
                      <a:cubicBezTo>
                        <a:pt x="136" y="31"/>
                        <a:pt x="157" y="0"/>
                        <a:pt x="207" y="16"/>
                      </a:cubicBezTo>
                      <a:cubicBezTo>
                        <a:pt x="207" y="16"/>
                        <a:pt x="259" y="39"/>
                        <a:pt x="261" y="76"/>
                      </a:cubicBezTo>
                      <a:cubicBezTo>
                        <a:pt x="260" y="84"/>
                        <a:pt x="258" y="91"/>
                        <a:pt x="255" y="99"/>
                      </a:cubicBezTo>
                      <a:cubicBezTo>
                        <a:pt x="253" y="104"/>
                        <a:pt x="250" y="109"/>
                        <a:pt x="244" y="111"/>
                      </a:cubicBezTo>
                      <a:cubicBezTo>
                        <a:pt x="238" y="113"/>
                        <a:pt x="232" y="112"/>
                        <a:pt x="225" y="113"/>
                      </a:cubicBezTo>
                      <a:cubicBezTo>
                        <a:pt x="219" y="114"/>
                        <a:pt x="214" y="118"/>
                        <a:pt x="209" y="121"/>
                      </a:cubicBezTo>
                      <a:cubicBezTo>
                        <a:pt x="196" y="129"/>
                        <a:pt x="178" y="130"/>
                        <a:pt x="163" y="131"/>
                      </a:cubicBezTo>
                      <a:cubicBezTo>
                        <a:pt x="143" y="133"/>
                        <a:pt x="122" y="131"/>
                        <a:pt x="102" y="129"/>
                      </a:cubicBezTo>
                      <a:cubicBezTo>
                        <a:pt x="95" y="128"/>
                        <a:pt x="87" y="128"/>
                        <a:pt x="79" y="127"/>
                      </a:cubicBezTo>
                      <a:cubicBezTo>
                        <a:pt x="75" y="126"/>
                        <a:pt x="71" y="126"/>
                        <a:pt x="67" y="125"/>
                      </a:cubicBezTo>
                      <a:cubicBezTo>
                        <a:pt x="65" y="125"/>
                        <a:pt x="54" y="124"/>
                        <a:pt x="54" y="123"/>
                      </a:cubicBezTo>
                      <a:close/>
                    </a:path>
                  </a:pathLst>
                </a:custGeom>
                <a:solidFill>
                  <a:srgbClr val="C64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86"/>
                <p:cNvSpPr>
                  <a:spLocks/>
                </p:cNvSpPr>
                <p:nvPr/>
              </p:nvSpPr>
              <p:spPr bwMode="auto">
                <a:xfrm>
                  <a:off x="4529" y="1727"/>
                  <a:ext cx="310" cy="445"/>
                </a:xfrm>
                <a:custGeom>
                  <a:avLst/>
                  <a:gdLst>
                    <a:gd name="T0" fmla="*/ 81 w 131"/>
                    <a:gd name="T1" fmla="*/ 139 h 188"/>
                    <a:gd name="T2" fmla="*/ 0 w 131"/>
                    <a:gd name="T3" fmla="*/ 28 h 188"/>
                    <a:gd name="T4" fmla="*/ 44 w 131"/>
                    <a:gd name="T5" fmla="*/ 0 h 188"/>
                    <a:gd name="T6" fmla="*/ 131 w 131"/>
                    <a:gd name="T7" fmla="*/ 137 h 188"/>
                    <a:gd name="T8" fmla="*/ 81 w 131"/>
                    <a:gd name="T9" fmla="*/ 139 h 188"/>
                  </a:gdLst>
                  <a:ahLst/>
                  <a:cxnLst>
                    <a:cxn ang="0">
                      <a:pos x="T0" y="T1"/>
                    </a:cxn>
                    <a:cxn ang="0">
                      <a:pos x="T2" y="T3"/>
                    </a:cxn>
                    <a:cxn ang="0">
                      <a:pos x="T4" y="T5"/>
                    </a:cxn>
                    <a:cxn ang="0">
                      <a:pos x="T6" y="T7"/>
                    </a:cxn>
                    <a:cxn ang="0">
                      <a:pos x="T8" y="T9"/>
                    </a:cxn>
                  </a:cxnLst>
                  <a:rect l="0" t="0" r="r" b="b"/>
                  <a:pathLst>
                    <a:path w="131" h="188">
                      <a:moveTo>
                        <a:pt x="81" y="139"/>
                      </a:moveTo>
                      <a:cubicBezTo>
                        <a:pt x="0" y="28"/>
                        <a:pt x="0" y="28"/>
                        <a:pt x="0" y="28"/>
                      </a:cubicBezTo>
                      <a:cubicBezTo>
                        <a:pt x="44" y="0"/>
                        <a:pt x="44" y="0"/>
                        <a:pt x="44" y="0"/>
                      </a:cubicBezTo>
                      <a:cubicBezTo>
                        <a:pt x="131" y="137"/>
                        <a:pt x="131" y="137"/>
                        <a:pt x="131" y="137"/>
                      </a:cubicBezTo>
                      <a:cubicBezTo>
                        <a:pt x="131" y="137"/>
                        <a:pt x="125" y="188"/>
                        <a:pt x="81" y="139"/>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87"/>
                <p:cNvSpPr>
                  <a:spLocks/>
                </p:cNvSpPr>
                <p:nvPr/>
              </p:nvSpPr>
              <p:spPr bwMode="auto">
                <a:xfrm>
                  <a:off x="4146" y="1134"/>
                  <a:ext cx="400" cy="548"/>
                </a:xfrm>
                <a:custGeom>
                  <a:avLst/>
                  <a:gdLst>
                    <a:gd name="T0" fmla="*/ 16 w 169"/>
                    <a:gd name="T1" fmla="*/ 231 h 231"/>
                    <a:gd name="T2" fmla="*/ 151 w 169"/>
                    <a:gd name="T3" fmla="*/ 229 h 231"/>
                    <a:gd name="T4" fmla="*/ 169 w 169"/>
                    <a:gd name="T5" fmla="*/ 31 h 231"/>
                    <a:gd name="T6" fmla="*/ 4 w 169"/>
                    <a:gd name="T7" fmla="*/ 40 h 231"/>
                    <a:gd name="T8" fmla="*/ 16 w 169"/>
                    <a:gd name="T9" fmla="*/ 231 h 231"/>
                  </a:gdLst>
                  <a:ahLst/>
                  <a:cxnLst>
                    <a:cxn ang="0">
                      <a:pos x="T0" y="T1"/>
                    </a:cxn>
                    <a:cxn ang="0">
                      <a:pos x="T2" y="T3"/>
                    </a:cxn>
                    <a:cxn ang="0">
                      <a:pos x="T4" y="T5"/>
                    </a:cxn>
                    <a:cxn ang="0">
                      <a:pos x="T6" y="T7"/>
                    </a:cxn>
                    <a:cxn ang="0">
                      <a:pos x="T8" y="T9"/>
                    </a:cxn>
                  </a:cxnLst>
                  <a:rect l="0" t="0" r="r" b="b"/>
                  <a:pathLst>
                    <a:path w="169" h="231">
                      <a:moveTo>
                        <a:pt x="16" y="231"/>
                      </a:moveTo>
                      <a:cubicBezTo>
                        <a:pt x="16" y="231"/>
                        <a:pt x="88" y="220"/>
                        <a:pt x="151" y="229"/>
                      </a:cubicBezTo>
                      <a:cubicBezTo>
                        <a:pt x="151" y="229"/>
                        <a:pt x="161" y="149"/>
                        <a:pt x="169" y="31"/>
                      </a:cubicBezTo>
                      <a:cubicBezTo>
                        <a:pt x="169" y="31"/>
                        <a:pt x="69" y="0"/>
                        <a:pt x="4" y="40"/>
                      </a:cubicBezTo>
                      <a:cubicBezTo>
                        <a:pt x="4" y="40"/>
                        <a:pt x="0" y="156"/>
                        <a:pt x="16" y="231"/>
                      </a:cubicBezTo>
                      <a:close/>
                    </a:path>
                  </a:pathLst>
                </a:custGeom>
                <a:solidFill>
                  <a:srgbClr val="520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88"/>
                <p:cNvSpPr>
                  <a:spLocks/>
                </p:cNvSpPr>
                <p:nvPr/>
              </p:nvSpPr>
              <p:spPr bwMode="auto">
                <a:xfrm>
                  <a:off x="4283" y="1520"/>
                  <a:ext cx="140" cy="116"/>
                </a:xfrm>
                <a:custGeom>
                  <a:avLst/>
                  <a:gdLst>
                    <a:gd name="T0" fmla="*/ 4 w 59"/>
                    <a:gd name="T1" fmla="*/ 0 h 49"/>
                    <a:gd name="T2" fmla="*/ 55 w 59"/>
                    <a:gd name="T3" fmla="*/ 0 h 49"/>
                    <a:gd name="T4" fmla="*/ 59 w 59"/>
                    <a:gd name="T5" fmla="*/ 49 h 49"/>
                    <a:gd name="T6" fmla="*/ 0 w 59"/>
                    <a:gd name="T7" fmla="*/ 49 h 49"/>
                    <a:gd name="T8" fmla="*/ 4 w 59"/>
                    <a:gd name="T9" fmla="*/ 0 h 49"/>
                  </a:gdLst>
                  <a:ahLst/>
                  <a:cxnLst>
                    <a:cxn ang="0">
                      <a:pos x="T0" y="T1"/>
                    </a:cxn>
                    <a:cxn ang="0">
                      <a:pos x="T2" y="T3"/>
                    </a:cxn>
                    <a:cxn ang="0">
                      <a:pos x="T4" y="T5"/>
                    </a:cxn>
                    <a:cxn ang="0">
                      <a:pos x="T6" y="T7"/>
                    </a:cxn>
                    <a:cxn ang="0">
                      <a:pos x="T8" y="T9"/>
                    </a:cxn>
                  </a:cxnLst>
                  <a:rect l="0" t="0" r="r" b="b"/>
                  <a:pathLst>
                    <a:path w="59" h="49">
                      <a:moveTo>
                        <a:pt x="4" y="0"/>
                      </a:moveTo>
                      <a:cubicBezTo>
                        <a:pt x="55" y="0"/>
                        <a:pt x="55" y="0"/>
                        <a:pt x="55" y="0"/>
                      </a:cubicBezTo>
                      <a:cubicBezTo>
                        <a:pt x="55" y="0"/>
                        <a:pt x="45" y="26"/>
                        <a:pt x="59" y="49"/>
                      </a:cubicBezTo>
                      <a:cubicBezTo>
                        <a:pt x="0" y="49"/>
                        <a:pt x="0" y="49"/>
                        <a:pt x="0" y="49"/>
                      </a:cubicBezTo>
                      <a:cubicBezTo>
                        <a:pt x="0" y="49"/>
                        <a:pt x="17" y="35"/>
                        <a:pt x="4"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89"/>
                <p:cNvSpPr>
                  <a:spLocks/>
                </p:cNvSpPr>
                <p:nvPr/>
              </p:nvSpPr>
              <p:spPr bwMode="auto">
                <a:xfrm>
                  <a:off x="4293" y="1520"/>
                  <a:ext cx="120" cy="74"/>
                </a:xfrm>
                <a:custGeom>
                  <a:avLst/>
                  <a:gdLst>
                    <a:gd name="T0" fmla="*/ 0 w 51"/>
                    <a:gd name="T1" fmla="*/ 0 h 31"/>
                    <a:gd name="T2" fmla="*/ 51 w 51"/>
                    <a:gd name="T3" fmla="*/ 0 h 31"/>
                    <a:gd name="T4" fmla="*/ 49 w 51"/>
                    <a:gd name="T5" fmla="*/ 31 h 31"/>
                    <a:gd name="T6" fmla="*/ 4 w 51"/>
                    <a:gd name="T7" fmla="*/ 15 h 31"/>
                    <a:gd name="T8" fmla="*/ 0 w 51"/>
                    <a:gd name="T9" fmla="*/ 0 h 31"/>
                  </a:gdLst>
                  <a:ahLst/>
                  <a:cxnLst>
                    <a:cxn ang="0">
                      <a:pos x="T0" y="T1"/>
                    </a:cxn>
                    <a:cxn ang="0">
                      <a:pos x="T2" y="T3"/>
                    </a:cxn>
                    <a:cxn ang="0">
                      <a:pos x="T4" y="T5"/>
                    </a:cxn>
                    <a:cxn ang="0">
                      <a:pos x="T6" y="T7"/>
                    </a:cxn>
                    <a:cxn ang="0">
                      <a:pos x="T8" y="T9"/>
                    </a:cxn>
                  </a:cxnLst>
                  <a:rect l="0" t="0" r="r" b="b"/>
                  <a:pathLst>
                    <a:path w="51" h="31">
                      <a:moveTo>
                        <a:pt x="0" y="0"/>
                      </a:moveTo>
                      <a:cubicBezTo>
                        <a:pt x="51" y="0"/>
                        <a:pt x="51" y="0"/>
                        <a:pt x="51" y="0"/>
                      </a:cubicBezTo>
                      <a:cubicBezTo>
                        <a:pt x="51" y="0"/>
                        <a:pt x="45" y="15"/>
                        <a:pt x="49" y="31"/>
                      </a:cubicBezTo>
                      <a:cubicBezTo>
                        <a:pt x="49" y="31"/>
                        <a:pt x="19" y="28"/>
                        <a:pt x="4" y="15"/>
                      </a:cubicBezTo>
                      <a:cubicBezTo>
                        <a:pt x="4" y="15"/>
                        <a:pt x="4"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90"/>
                <p:cNvSpPr>
                  <a:spLocks/>
                </p:cNvSpPr>
                <p:nvPr/>
              </p:nvSpPr>
              <p:spPr bwMode="auto">
                <a:xfrm>
                  <a:off x="4534" y="1253"/>
                  <a:ext cx="50" cy="87"/>
                </a:xfrm>
                <a:custGeom>
                  <a:avLst/>
                  <a:gdLst>
                    <a:gd name="T0" fmla="*/ 19 w 21"/>
                    <a:gd name="T1" fmla="*/ 21 h 37"/>
                    <a:gd name="T2" fmla="*/ 7 w 21"/>
                    <a:gd name="T3" fmla="*/ 36 h 37"/>
                    <a:gd name="T4" fmla="*/ 2 w 21"/>
                    <a:gd name="T5" fmla="*/ 17 h 37"/>
                    <a:gd name="T6" fmla="*/ 15 w 21"/>
                    <a:gd name="T7" fmla="*/ 1 h 37"/>
                    <a:gd name="T8" fmla="*/ 19 w 21"/>
                    <a:gd name="T9" fmla="*/ 21 h 37"/>
                  </a:gdLst>
                  <a:ahLst/>
                  <a:cxnLst>
                    <a:cxn ang="0">
                      <a:pos x="T0" y="T1"/>
                    </a:cxn>
                    <a:cxn ang="0">
                      <a:pos x="T2" y="T3"/>
                    </a:cxn>
                    <a:cxn ang="0">
                      <a:pos x="T4" y="T5"/>
                    </a:cxn>
                    <a:cxn ang="0">
                      <a:pos x="T6" y="T7"/>
                    </a:cxn>
                    <a:cxn ang="0">
                      <a:pos x="T8" y="T9"/>
                    </a:cxn>
                  </a:cxnLst>
                  <a:rect l="0" t="0" r="r" b="b"/>
                  <a:pathLst>
                    <a:path w="21" h="37">
                      <a:moveTo>
                        <a:pt x="19" y="21"/>
                      </a:moveTo>
                      <a:cubicBezTo>
                        <a:pt x="17" y="30"/>
                        <a:pt x="12" y="37"/>
                        <a:pt x="7" y="36"/>
                      </a:cubicBezTo>
                      <a:cubicBezTo>
                        <a:pt x="3" y="35"/>
                        <a:pt x="0" y="27"/>
                        <a:pt x="2" y="17"/>
                      </a:cubicBezTo>
                      <a:cubicBezTo>
                        <a:pt x="4" y="7"/>
                        <a:pt x="10" y="0"/>
                        <a:pt x="15" y="1"/>
                      </a:cubicBezTo>
                      <a:cubicBezTo>
                        <a:pt x="19" y="2"/>
                        <a:pt x="21" y="11"/>
                        <a:pt x="19" y="21"/>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91"/>
                <p:cNvSpPr>
                  <a:spLocks/>
                </p:cNvSpPr>
                <p:nvPr/>
              </p:nvSpPr>
              <p:spPr bwMode="auto">
                <a:xfrm>
                  <a:off x="4525" y="1260"/>
                  <a:ext cx="47" cy="73"/>
                </a:xfrm>
                <a:custGeom>
                  <a:avLst/>
                  <a:gdLst>
                    <a:gd name="T0" fmla="*/ 19 w 20"/>
                    <a:gd name="T1" fmla="*/ 18 h 31"/>
                    <a:gd name="T2" fmla="*/ 7 w 20"/>
                    <a:gd name="T3" fmla="*/ 30 h 31"/>
                    <a:gd name="T4" fmla="*/ 2 w 20"/>
                    <a:gd name="T5" fmla="*/ 14 h 31"/>
                    <a:gd name="T6" fmla="*/ 13 w 20"/>
                    <a:gd name="T7" fmla="*/ 1 h 31"/>
                    <a:gd name="T8" fmla="*/ 19 w 20"/>
                    <a:gd name="T9" fmla="*/ 18 h 31"/>
                  </a:gdLst>
                  <a:ahLst/>
                  <a:cxnLst>
                    <a:cxn ang="0">
                      <a:pos x="T0" y="T1"/>
                    </a:cxn>
                    <a:cxn ang="0">
                      <a:pos x="T2" y="T3"/>
                    </a:cxn>
                    <a:cxn ang="0">
                      <a:pos x="T4" y="T5"/>
                    </a:cxn>
                    <a:cxn ang="0">
                      <a:pos x="T6" y="T7"/>
                    </a:cxn>
                    <a:cxn ang="0">
                      <a:pos x="T8" y="T9"/>
                    </a:cxn>
                  </a:cxnLst>
                  <a:rect l="0" t="0" r="r" b="b"/>
                  <a:pathLst>
                    <a:path w="20" h="31">
                      <a:moveTo>
                        <a:pt x="19" y="18"/>
                      </a:moveTo>
                      <a:cubicBezTo>
                        <a:pt x="17" y="26"/>
                        <a:pt x="12" y="31"/>
                        <a:pt x="7" y="30"/>
                      </a:cubicBezTo>
                      <a:cubicBezTo>
                        <a:pt x="3" y="29"/>
                        <a:pt x="0" y="22"/>
                        <a:pt x="2" y="14"/>
                      </a:cubicBezTo>
                      <a:cubicBezTo>
                        <a:pt x="4" y="6"/>
                        <a:pt x="9" y="0"/>
                        <a:pt x="13" y="1"/>
                      </a:cubicBezTo>
                      <a:cubicBezTo>
                        <a:pt x="18" y="2"/>
                        <a:pt x="20" y="10"/>
                        <a:pt x="19" y="18"/>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92"/>
                <p:cNvSpPr>
                  <a:spLocks/>
                </p:cNvSpPr>
                <p:nvPr/>
              </p:nvSpPr>
              <p:spPr bwMode="auto">
                <a:xfrm>
                  <a:off x="4132" y="1260"/>
                  <a:ext cx="50" cy="87"/>
                </a:xfrm>
                <a:custGeom>
                  <a:avLst/>
                  <a:gdLst>
                    <a:gd name="T0" fmla="*/ 2 w 21"/>
                    <a:gd name="T1" fmla="*/ 21 h 37"/>
                    <a:gd name="T2" fmla="*/ 14 w 21"/>
                    <a:gd name="T3" fmla="*/ 36 h 37"/>
                    <a:gd name="T4" fmla="*/ 19 w 21"/>
                    <a:gd name="T5" fmla="*/ 17 h 37"/>
                    <a:gd name="T6" fmla="*/ 7 w 21"/>
                    <a:gd name="T7" fmla="*/ 1 h 37"/>
                    <a:gd name="T8" fmla="*/ 2 w 21"/>
                    <a:gd name="T9" fmla="*/ 21 h 37"/>
                  </a:gdLst>
                  <a:ahLst/>
                  <a:cxnLst>
                    <a:cxn ang="0">
                      <a:pos x="T0" y="T1"/>
                    </a:cxn>
                    <a:cxn ang="0">
                      <a:pos x="T2" y="T3"/>
                    </a:cxn>
                    <a:cxn ang="0">
                      <a:pos x="T4" y="T5"/>
                    </a:cxn>
                    <a:cxn ang="0">
                      <a:pos x="T6" y="T7"/>
                    </a:cxn>
                    <a:cxn ang="0">
                      <a:pos x="T8" y="T9"/>
                    </a:cxn>
                  </a:cxnLst>
                  <a:rect l="0" t="0" r="r" b="b"/>
                  <a:pathLst>
                    <a:path w="21" h="37">
                      <a:moveTo>
                        <a:pt x="2" y="21"/>
                      </a:moveTo>
                      <a:cubicBezTo>
                        <a:pt x="4" y="30"/>
                        <a:pt x="10" y="37"/>
                        <a:pt x="14" y="36"/>
                      </a:cubicBezTo>
                      <a:cubicBezTo>
                        <a:pt x="19" y="35"/>
                        <a:pt x="21" y="27"/>
                        <a:pt x="19" y="17"/>
                      </a:cubicBezTo>
                      <a:cubicBezTo>
                        <a:pt x="17" y="7"/>
                        <a:pt x="12" y="0"/>
                        <a:pt x="7" y="1"/>
                      </a:cubicBezTo>
                      <a:cubicBezTo>
                        <a:pt x="2" y="2"/>
                        <a:pt x="0" y="11"/>
                        <a:pt x="2" y="21"/>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93"/>
                <p:cNvSpPr>
                  <a:spLocks/>
                </p:cNvSpPr>
                <p:nvPr/>
              </p:nvSpPr>
              <p:spPr bwMode="auto">
                <a:xfrm>
                  <a:off x="4144" y="1267"/>
                  <a:ext cx="47" cy="73"/>
                </a:xfrm>
                <a:custGeom>
                  <a:avLst/>
                  <a:gdLst>
                    <a:gd name="T0" fmla="*/ 2 w 20"/>
                    <a:gd name="T1" fmla="*/ 18 h 31"/>
                    <a:gd name="T2" fmla="*/ 13 w 20"/>
                    <a:gd name="T3" fmla="*/ 30 h 31"/>
                    <a:gd name="T4" fmla="*/ 19 w 20"/>
                    <a:gd name="T5" fmla="*/ 14 h 31"/>
                    <a:gd name="T6" fmla="*/ 7 w 20"/>
                    <a:gd name="T7" fmla="*/ 1 h 31"/>
                    <a:gd name="T8" fmla="*/ 2 w 20"/>
                    <a:gd name="T9" fmla="*/ 18 h 31"/>
                  </a:gdLst>
                  <a:ahLst/>
                  <a:cxnLst>
                    <a:cxn ang="0">
                      <a:pos x="T0" y="T1"/>
                    </a:cxn>
                    <a:cxn ang="0">
                      <a:pos x="T2" y="T3"/>
                    </a:cxn>
                    <a:cxn ang="0">
                      <a:pos x="T4" y="T5"/>
                    </a:cxn>
                    <a:cxn ang="0">
                      <a:pos x="T6" y="T7"/>
                    </a:cxn>
                    <a:cxn ang="0">
                      <a:pos x="T8" y="T9"/>
                    </a:cxn>
                  </a:cxnLst>
                  <a:rect l="0" t="0" r="r" b="b"/>
                  <a:pathLst>
                    <a:path w="20" h="31">
                      <a:moveTo>
                        <a:pt x="2" y="18"/>
                      </a:moveTo>
                      <a:cubicBezTo>
                        <a:pt x="3" y="26"/>
                        <a:pt x="9" y="31"/>
                        <a:pt x="13" y="30"/>
                      </a:cubicBezTo>
                      <a:cubicBezTo>
                        <a:pt x="18" y="29"/>
                        <a:pt x="20" y="22"/>
                        <a:pt x="19" y="14"/>
                      </a:cubicBezTo>
                      <a:cubicBezTo>
                        <a:pt x="17" y="6"/>
                        <a:pt x="12" y="0"/>
                        <a:pt x="7" y="1"/>
                      </a:cubicBezTo>
                      <a:cubicBezTo>
                        <a:pt x="3" y="2"/>
                        <a:pt x="0" y="10"/>
                        <a:pt x="2" y="18"/>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94"/>
                <p:cNvSpPr>
                  <a:spLocks/>
                </p:cNvSpPr>
                <p:nvPr/>
              </p:nvSpPr>
              <p:spPr bwMode="auto">
                <a:xfrm>
                  <a:off x="4101" y="983"/>
                  <a:ext cx="487" cy="568"/>
                </a:xfrm>
                <a:custGeom>
                  <a:avLst/>
                  <a:gdLst>
                    <a:gd name="T0" fmla="*/ 192 w 206"/>
                    <a:gd name="T1" fmla="*/ 127 h 240"/>
                    <a:gd name="T2" fmla="*/ 176 w 206"/>
                    <a:gd name="T3" fmla="*/ 187 h 240"/>
                    <a:gd name="T4" fmla="*/ 119 w 206"/>
                    <a:gd name="T5" fmla="*/ 238 h 240"/>
                    <a:gd name="T6" fmla="*/ 109 w 206"/>
                    <a:gd name="T7" fmla="*/ 240 h 240"/>
                    <a:gd name="T8" fmla="*/ 109 w 206"/>
                    <a:gd name="T9" fmla="*/ 240 h 240"/>
                    <a:gd name="T10" fmla="*/ 109 w 206"/>
                    <a:gd name="T11" fmla="*/ 240 h 240"/>
                    <a:gd name="T12" fmla="*/ 99 w 206"/>
                    <a:gd name="T13" fmla="*/ 238 h 240"/>
                    <a:gd name="T14" fmla="*/ 42 w 206"/>
                    <a:gd name="T15" fmla="*/ 187 h 240"/>
                    <a:gd name="T16" fmla="*/ 26 w 206"/>
                    <a:gd name="T17" fmla="*/ 127 h 240"/>
                    <a:gd name="T18" fmla="*/ 112 w 206"/>
                    <a:gd name="T19" fmla="*/ 5 h 240"/>
                    <a:gd name="T20" fmla="*/ 192 w 206"/>
                    <a:gd name="T21" fmla="*/ 12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40">
                      <a:moveTo>
                        <a:pt x="192" y="127"/>
                      </a:moveTo>
                      <a:cubicBezTo>
                        <a:pt x="190" y="148"/>
                        <a:pt x="186" y="169"/>
                        <a:pt x="176" y="187"/>
                      </a:cubicBezTo>
                      <a:cubicBezTo>
                        <a:pt x="166" y="207"/>
                        <a:pt x="139" y="230"/>
                        <a:pt x="119" y="238"/>
                      </a:cubicBezTo>
                      <a:cubicBezTo>
                        <a:pt x="115" y="239"/>
                        <a:pt x="112" y="240"/>
                        <a:pt x="109" y="240"/>
                      </a:cubicBezTo>
                      <a:cubicBezTo>
                        <a:pt x="109" y="240"/>
                        <a:pt x="109" y="240"/>
                        <a:pt x="109" y="240"/>
                      </a:cubicBezTo>
                      <a:cubicBezTo>
                        <a:pt x="109" y="240"/>
                        <a:pt x="109" y="240"/>
                        <a:pt x="109" y="240"/>
                      </a:cubicBezTo>
                      <a:cubicBezTo>
                        <a:pt x="106" y="240"/>
                        <a:pt x="103" y="239"/>
                        <a:pt x="99" y="238"/>
                      </a:cubicBezTo>
                      <a:cubicBezTo>
                        <a:pt x="79" y="230"/>
                        <a:pt x="52" y="207"/>
                        <a:pt x="42" y="187"/>
                      </a:cubicBezTo>
                      <a:cubicBezTo>
                        <a:pt x="32" y="169"/>
                        <a:pt x="29" y="148"/>
                        <a:pt x="26" y="127"/>
                      </a:cubicBezTo>
                      <a:cubicBezTo>
                        <a:pt x="26" y="127"/>
                        <a:pt x="0" y="0"/>
                        <a:pt x="112" y="5"/>
                      </a:cubicBezTo>
                      <a:cubicBezTo>
                        <a:pt x="112" y="5"/>
                        <a:pt x="206" y="0"/>
                        <a:pt x="192" y="127"/>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95"/>
                <p:cNvSpPr>
                  <a:spLocks/>
                </p:cNvSpPr>
                <p:nvPr/>
              </p:nvSpPr>
              <p:spPr bwMode="auto">
                <a:xfrm>
                  <a:off x="4068" y="1622"/>
                  <a:ext cx="577" cy="171"/>
                </a:xfrm>
                <a:custGeom>
                  <a:avLst/>
                  <a:gdLst>
                    <a:gd name="T0" fmla="*/ 241 w 244"/>
                    <a:gd name="T1" fmla="*/ 50 h 72"/>
                    <a:gd name="T2" fmla="*/ 194 w 244"/>
                    <a:gd name="T3" fmla="*/ 10 h 72"/>
                    <a:gd name="T4" fmla="*/ 122 w 244"/>
                    <a:gd name="T5" fmla="*/ 0 h 72"/>
                    <a:gd name="T6" fmla="*/ 50 w 244"/>
                    <a:gd name="T7" fmla="*/ 10 h 72"/>
                    <a:gd name="T8" fmla="*/ 4 w 244"/>
                    <a:gd name="T9" fmla="*/ 50 h 72"/>
                    <a:gd name="T10" fmla="*/ 0 w 244"/>
                    <a:gd name="T11" fmla="*/ 72 h 72"/>
                    <a:gd name="T12" fmla="*/ 122 w 244"/>
                    <a:gd name="T13" fmla="*/ 72 h 72"/>
                    <a:gd name="T14" fmla="*/ 244 w 244"/>
                    <a:gd name="T15" fmla="*/ 72 h 72"/>
                    <a:gd name="T16" fmla="*/ 241 w 244"/>
                    <a:gd name="T17"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72">
                      <a:moveTo>
                        <a:pt x="241" y="50"/>
                      </a:moveTo>
                      <a:cubicBezTo>
                        <a:pt x="234" y="29"/>
                        <a:pt x="216" y="12"/>
                        <a:pt x="194" y="10"/>
                      </a:cubicBezTo>
                      <a:cubicBezTo>
                        <a:pt x="170" y="8"/>
                        <a:pt x="146" y="3"/>
                        <a:pt x="122" y="0"/>
                      </a:cubicBezTo>
                      <a:cubicBezTo>
                        <a:pt x="98" y="3"/>
                        <a:pt x="74" y="8"/>
                        <a:pt x="50" y="10"/>
                      </a:cubicBezTo>
                      <a:cubicBezTo>
                        <a:pt x="28" y="12"/>
                        <a:pt x="10" y="29"/>
                        <a:pt x="4" y="50"/>
                      </a:cubicBezTo>
                      <a:cubicBezTo>
                        <a:pt x="1" y="57"/>
                        <a:pt x="0" y="65"/>
                        <a:pt x="0" y="72"/>
                      </a:cubicBezTo>
                      <a:cubicBezTo>
                        <a:pt x="122" y="72"/>
                        <a:pt x="122" y="72"/>
                        <a:pt x="122" y="72"/>
                      </a:cubicBezTo>
                      <a:cubicBezTo>
                        <a:pt x="244" y="72"/>
                        <a:pt x="244" y="72"/>
                        <a:pt x="244" y="72"/>
                      </a:cubicBezTo>
                      <a:cubicBezTo>
                        <a:pt x="244" y="65"/>
                        <a:pt x="243" y="57"/>
                        <a:pt x="241" y="5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96"/>
                <p:cNvSpPr>
                  <a:spLocks/>
                </p:cNvSpPr>
                <p:nvPr/>
              </p:nvSpPr>
              <p:spPr bwMode="auto">
                <a:xfrm>
                  <a:off x="3900" y="1719"/>
                  <a:ext cx="289" cy="432"/>
                </a:xfrm>
                <a:custGeom>
                  <a:avLst/>
                  <a:gdLst>
                    <a:gd name="T0" fmla="*/ 50 w 122"/>
                    <a:gd name="T1" fmla="*/ 130 h 182"/>
                    <a:gd name="T2" fmla="*/ 122 w 122"/>
                    <a:gd name="T3" fmla="*/ 31 h 182"/>
                    <a:gd name="T4" fmla="*/ 78 w 122"/>
                    <a:gd name="T5" fmla="*/ 0 h 182"/>
                    <a:gd name="T6" fmla="*/ 0 w 122"/>
                    <a:gd name="T7" fmla="*/ 130 h 182"/>
                    <a:gd name="T8" fmla="*/ 50 w 122"/>
                    <a:gd name="T9" fmla="*/ 130 h 182"/>
                  </a:gdLst>
                  <a:ahLst/>
                  <a:cxnLst>
                    <a:cxn ang="0">
                      <a:pos x="T0" y="T1"/>
                    </a:cxn>
                    <a:cxn ang="0">
                      <a:pos x="T2" y="T3"/>
                    </a:cxn>
                    <a:cxn ang="0">
                      <a:pos x="T4" y="T5"/>
                    </a:cxn>
                    <a:cxn ang="0">
                      <a:pos x="T6" y="T7"/>
                    </a:cxn>
                    <a:cxn ang="0">
                      <a:pos x="T8" y="T9"/>
                    </a:cxn>
                  </a:cxnLst>
                  <a:rect l="0" t="0" r="r" b="b"/>
                  <a:pathLst>
                    <a:path w="122" h="182">
                      <a:moveTo>
                        <a:pt x="50" y="130"/>
                      </a:moveTo>
                      <a:cubicBezTo>
                        <a:pt x="122" y="31"/>
                        <a:pt x="122" y="31"/>
                        <a:pt x="122" y="31"/>
                      </a:cubicBezTo>
                      <a:cubicBezTo>
                        <a:pt x="78" y="0"/>
                        <a:pt x="78" y="0"/>
                        <a:pt x="78" y="0"/>
                      </a:cubicBezTo>
                      <a:cubicBezTo>
                        <a:pt x="0" y="130"/>
                        <a:pt x="0" y="130"/>
                        <a:pt x="0" y="130"/>
                      </a:cubicBezTo>
                      <a:cubicBezTo>
                        <a:pt x="0" y="130"/>
                        <a:pt x="9" y="182"/>
                        <a:pt x="50" y="13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97"/>
                <p:cNvSpPr>
                  <a:spLocks/>
                </p:cNvSpPr>
                <p:nvPr/>
              </p:nvSpPr>
              <p:spPr bwMode="auto">
                <a:xfrm>
                  <a:off x="4175" y="1793"/>
                  <a:ext cx="364" cy="440"/>
                </a:xfrm>
                <a:custGeom>
                  <a:avLst/>
                  <a:gdLst>
                    <a:gd name="T0" fmla="*/ 8 w 154"/>
                    <a:gd name="T1" fmla="*/ 0 h 186"/>
                    <a:gd name="T2" fmla="*/ 150 w 154"/>
                    <a:gd name="T3" fmla="*/ 0 h 186"/>
                    <a:gd name="T4" fmla="*/ 154 w 154"/>
                    <a:gd name="T5" fmla="*/ 186 h 186"/>
                    <a:gd name="T6" fmla="*/ 0 w 154"/>
                    <a:gd name="T7" fmla="*/ 186 h 186"/>
                    <a:gd name="T8" fmla="*/ 8 w 154"/>
                    <a:gd name="T9" fmla="*/ 0 h 186"/>
                  </a:gdLst>
                  <a:ahLst/>
                  <a:cxnLst>
                    <a:cxn ang="0">
                      <a:pos x="T0" y="T1"/>
                    </a:cxn>
                    <a:cxn ang="0">
                      <a:pos x="T2" y="T3"/>
                    </a:cxn>
                    <a:cxn ang="0">
                      <a:pos x="T4" y="T5"/>
                    </a:cxn>
                    <a:cxn ang="0">
                      <a:pos x="T6" y="T7"/>
                    </a:cxn>
                    <a:cxn ang="0">
                      <a:pos x="T8" y="T9"/>
                    </a:cxn>
                  </a:cxnLst>
                  <a:rect l="0" t="0" r="r" b="b"/>
                  <a:pathLst>
                    <a:path w="154" h="186">
                      <a:moveTo>
                        <a:pt x="8" y="0"/>
                      </a:moveTo>
                      <a:cubicBezTo>
                        <a:pt x="150" y="0"/>
                        <a:pt x="150" y="0"/>
                        <a:pt x="150" y="0"/>
                      </a:cubicBezTo>
                      <a:cubicBezTo>
                        <a:pt x="150" y="0"/>
                        <a:pt x="113" y="114"/>
                        <a:pt x="154" y="186"/>
                      </a:cubicBezTo>
                      <a:cubicBezTo>
                        <a:pt x="0" y="186"/>
                        <a:pt x="0" y="186"/>
                        <a:pt x="0" y="186"/>
                      </a:cubicBezTo>
                      <a:cubicBezTo>
                        <a:pt x="0" y="186"/>
                        <a:pt x="35" y="132"/>
                        <a:pt x="8"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98"/>
                <p:cNvSpPr>
                  <a:spLocks/>
                </p:cNvSpPr>
                <p:nvPr/>
              </p:nvSpPr>
              <p:spPr bwMode="auto">
                <a:xfrm>
                  <a:off x="4035" y="2233"/>
                  <a:ext cx="854" cy="349"/>
                </a:xfrm>
                <a:custGeom>
                  <a:avLst/>
                  <a:gdLst>
                    <a:gd name="T0" fmla="*/ 134 w 361"/>
                    <a:gd name="T1" fmla="*/ 112 h 147"/>
                    <a:gd name="T2" fmla="*/ 211 w 361"/>
                    <a:gd name="T3" fmla="*/ 0 h 147"/>
                    <a:gd name="T4" fmla="*/ 58 w 361"/>
                    <a:gd name="T5" fmla="*/ 0 h 147"/>
                    <a:gd name="T6" fmla="*/ 3 w 361"/>
                    <a:gd name="T7" fmla="*/ 57 h 147"/>
                    <a:gd name="T8" fmla="*/ 134 w 361"/>
                    <a:gd name="T9" fmla="*/ 112 h 147"/>
                  </a:gdLst>
                  <a:ahLst/>
                  <a:cxnLst>
                    <a:cxn ang="0">
                      <a:pos x="T0" y="T1"/>
                    </a:cxn>
                    <a:cxn ang="0">
                      <a:pos x="T2" y="T3"/>
                    </a:cxn>
                    <a:cxn ang="0">
                      <a:pos x="T4" y="T5"/>
                    </a:cxn>
                    <a:cxn ang="0">
                      <a:pos x="T6" y="T7"/>
                    </a:cxn>
                    <a:cxn ang="0">
                      <a:pos x="T8" y="T9"/>
                    </a:cxn>
                  </a:cxnLst>
                  <a:rect l="0" t="0" r="r" b="b"/>
                  <a:pathLst>
                    <a:path w="361" h="147">
                      <a:moveTo>
                        <a:pt x="134" y="112"/>
                      </a:moveTo>
                      <a:cubicBezTo>
                        <a:pt x="361" y="125"/>
                        <a:pt x="211" y="0"/>
                        <a:pt x="211" y="0"/>
                      </a:cubicBezTo>
                      <a:cubicBezTo>
                        <a:pt x="58" y="0"/>
                        <a:pt x="58" y="0"/>
                        <a:pt x="58" y="0"/>
                      </a:cubicBezTo>
                      <a:cubicBezTo>
                        <a:pt x="58" y="0"/>
                        <a:pt x="1" y="19"/>
                        <a:pt x="3" y="57"/>
                      </a:cubicBezTo>
                      <a:cubicBezTo>
                        <a:pt x="3" y="57"/>
                        <a:pt x="0" y="147"/>
                        <a:pt x="134" y="112"/>
                      </a:cubicBezTo>
                      <a:close/>
                    </a:path>
                  </a:pathLst>
                </a:custGeom>
                <a:solidFill>
                  <a:srgbClr val="C64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99"/>
                <p:cNvSpPr>
                  <a:spLocks/>
                </p:cNvSpPr>
                <p:nvPr/>
              </p:nvSpPr>
              <p:spPr bwMode="auto">
                <a:xfrm>
                  <a:off x="4288" y="3186"/>
                  <a:ext cx="125" cy="241"/>
                </a:xfrm>
                <a:custGeom>
                  <a:avLst/>
                  <a:gdLst>
                    <a:gd name="T0" fmla="*/ 12 w 53"/>
                    <a:gd name="T1" fmla="*/ 63 h 102"/>
                    <a:gd name="T2" fmla="*/ 35 w 53"/>
                    <a:gd name="T3" fmla="*/ 100 h 102"/>
                    <a:gd name="T4" fmla="*/ 38 w 53"/>
                    <a:gd name="T5" fmla="*/ 101 h 102"/>
                    <a:gd name="T6" fmla="*/ 52 w 53"/>
                    <a:gd name="T7" fmla="*/ 62 h 102"/>
                    <a:gd name="T8" fmla="*/ 42 w 53"/>
                    <a:gd name="T9" fmla="*/ 32 h 102"/>
                    <a:gd name="T10" fmla="*/ 37 w 53"/>
                    <a:gd name="T11" fmla="*/ 6 h 102"/>
                    <a:gd name="T12" fmla="*/ 37 w 53"/>
                    <a:gd name="T13" fmla="*/ 0 h 102"/>
                    <a:gd name="T14" fmla="*/ 0 w 53"/>
                    <a:gd name="T15" fmla="*/ 8 h 102"/>
                    <a:gd name="T16" fmla="*/ 11 w 53"/>
                    <a:gd name="T17" fmla="*/ 50 h 102"/>
                    <a:gd name="T18" fmla="*/ 12 w 53"/>
                    <a:gd name="T19" fmla="*/ 6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02">
                      <a:moveTo>
                        <a:pt x="12" y="63"/>
                      </a:moveTo>
                      <a:cubicBezTo>
                        <a:pt x="14" y="79"/>
                        <a:pt x="20" y="93"/>
                        <a:pt x="35" y="100"/>
                      </a:cubicBezTo>
                      <a:cubicBezTo>
                        <a:pt x="36" y="101"/>
                        <a:pt x="38" y="102"/>
                        <a:pt x="38" y="101"/>
                      </a:cubicBezTo>
                      <a:cubicBezTo>
                        <a:pt x="53" y="95"/>
                        <a:pt x="53" y="75"/>
                        <a:pt x="52" y="62"/>
                      </a:cubicBezTo>
                      <a:cubicBezTo>
                        <a:pt x="51" y="51"/>
                        <a:pt x="45" y="42"/>
                        <a:pt x="42" y="32"/>
                      </a:cubicBezTo>
                      <a:cubicBezTo>
                        <a:pt x="39" y="23"/>
                        <a:pt x="38" y="14"/>
                        <a:pt x="37" y="6"/>
                      </a:cubicBezTo>
                      <a:cubicBezTo>
                        <a:pt x="37" y="0"/>
                        <a:pt x="37" y="0"/>
                        <a:pt x="37" y="0"/>
                      </a:cubicBezTo>
                      <a:cubicBezTo>
                        <a:pt x="0" y="8"/>
                        <a:pt x="0" y="8"/>
                        <a:pt x="0" y="8"/>
                      </a:cubicBezTo>
                      <a:cubicBezTo>
                        <a:pt x="6" y="21"/>
                        <a:pt x="11" y="36"/>
                        <a:pt x="11" y="50"/>
                      </a:cubicBezTo>
                      <a:cubicBezTo>
                        <a:pt x="12" y="53"/>
                        <a:pt x="11" y="59"/>
                        <a:pt x="12" y="63"/>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100"/>
                <p:cNvSpPr>
                  <a:spLocks/>
                </p:cNvSpPr>
                <p:nvPr/>
              </p:nvSpPr>
              <p:spPr bwMode="auto">
                <a:xfrm>
                  <a:off x="4312" y="3314"/>
                  <a:ext cx="128" cy="156"/>
                </a:xfrm>
                <a:custGeom>
                  <a:avLst/>
                  <a:gdLst>
                    <a:gd name="T0" fmla="*/ 46 w 54"/>
                    <a:gd name="T1" fmla="*/ 15 h 66"/>
                    <a:gd name="T2" fmla="*/ 34 w 54"/>
                    <a:gd name="T3" fmla="*/ 61 h 66"/>
                    <a:gd name="T4" fmla="*/ 2 w 54"/>
                    <a:gd name="T5" fmla="*/ 25 h 66"/>
                    <a:gd name="T6" fmla="*/ 2 w 54"/>
                    <a:gd name="T7" fmla="*/ 9 h 66"/>
                    <a:gd name="T8" fmla="*/ 6 w 54"/>
                    <a:gd name="T9" fmla="*/ 24 h 66"/>
                    <a:gd name="T10" fmla="*/ 28 w 54"/>
                    <a:gd name="T11" fmla="*/ 36 h 66"/>
                    <a:gd name="T12" fmla="*/ 42 w 54"/>
                    <a:gd name="T13" fmla="*/ 16 h 66"/>
                    <a:gd name="T14" fmla="*/ 40 w 54"/>
                    <a:gd name="T15" fmla="*/ 0 h 66"/>
                    <a:gd name="T16" fmla="*/ 46 w 54"/>
                    <a:gd name="T1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6">
                      <a:moveTo>
                        <a:pt x="46" y="15"/>
                      </a:moveTo>
                      <a:cubicBezTo>
                        <a:pt x="54" y="57"/>
                        <a:pt x="34" y="61"/>
                        <a:pt x="34" y="61"/>
                      </a:cubicBezTo>
                      <a:cubicBezTo>
                        <a:pt x="12" y="66"/>
                        <a:pt x="2" y="25"/>
                        <a:pt x="2" y="25"/>
                      </a:cubicBezTo>
                      <a:cubicBezTo>
                        <a:pt x="0" y="17"/>
                        <a:pt x="2" y="9"/>
                        <a:pt x="2" y="9"/>
                      </a:cubicBezTo>
                      <a:cubicBezTo>
                        <a:pt x="2" y="15"/>
                        <a:pt x="6" y="24"/>
                        <a:pt x="6" y="24"/>
                      </a:cubicBezTo>
                      <a:cubicBezTo>
                        <a:pt x="11" y="32"/>
                        <a:pt x="19" y="38"/>
                        <a:pt x="28" y="36"/>
                      </a:cubicBezTo>
                      <a:cubicBezTo>
                        <a:pt x="28" y="36"/>
                        <a:pt x="39" y="34"/>
                        <a:pt x="42" y="16"/>
                      </a:cubicBezTo>
                      <a:cubicBezTo>
                        <a:pt x="42" y="16"/>
                        <a:pt x="42" y="6"/>
                        <a:pt x="40" y="0"/>
                      </a:cubicBezTo>
                      <a:cubicBezTo>
                        <a:pt x="40" y="0"/>
                        <a:pt x="44" y="5"/>
                        <a:pt x="46" y="15"/>
                      </a:cubicBezTo>
                      <a:close/>
                    </a:path>
                  </a:pathLst>
                </a:custGeom>
                <a:solidFill>
                  <a:srgbClr val="3B2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101"/>
                <p:cNvSpPr>
                  <a:spLocks/>
                </p:cNvSpPr>
                <p:nvPr/>
              </p:nvSpPr>
              <p:spPr bwMode="auto">
                <a:xfrm>
                  <a:off x="4052" y="2295"/>
                  <a:ext cx="324" cy="912"/>
                </a:xfrm>
                <a:custGeom>
                  <a:avLst/>
                  <a:gdLst>
                    <a:gd name="T0" fmla="*/ 4 w 137"/>
                    <a:gd name="T1" fmla="*/ 29 h 385"/>
                    <a:gd name="T2" fmla="*/ 17 w 137"/>
                    <a:gd name="T3" fmla="*/ 7 h 385"/>
                    <a:gd name="T4" fmla="*/ 39 w 137"/>
                    <a:gd name="T5" fmla="*/ 0 h 385"/>
                    <a:gd name="T6" fmla="*/ 86 w 137"/>
                    <a:gd name="T7" fmla="*/ 61 h 385"/>
                    <a:gd name="T8" fmla="*/ 98 w 137"/>
                    <a:gd name="T9" fmla="*/ 154 h 385"/>
                    <a:gd name="T10" fmla="*/ 123 w 137"/>
                    <a:gd name="T11" fmla="*/ 256 h 385"/>
                    <a:gd name="T12" fmla="*/ 137 w 137"/>
                    <a:gd name="T13" fmla="*/ 377 h 385"/>
                    <a:gd name="T14" fmla="*/ 100 w 137"/>
                    <a:gd name="T15" fmla="*/ 385 h 385"/>
                    <a:gd name="T16" fmla="*/ 69 w 137"/>
                    <a:gd name="T17" fmla="*/ 299 h 385"/>
                    <a:gd name="T18" fmla="*/ 40 w 137"/>
                    <a:gd name="T19" fmla="*/ 171 h 385"/>
                    <a:gd name="T20" fmla="*/ 7 w 137"/>
                    <a:gd name="T21" fmla="*/ 78 h 385"/>
                    <a:gd name="T22" fmla="*/ 4 w 137"/>
                    <a:gd name="T23" fmla="*/ 2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385">
                      <a:moveTo>
                        <a:pt x="4" y="29"/>
                      </a:moveTo>
                      <a:cubicBezTo>
                        <a:pt x="5" y="21"/>
                        <a:pt x="10" y="13"/>
                        <a:pt x="17" y="7"/>
                      </a:cubicBezTo>
                      <a:cubicBezTo>
                        <a:pt x="24" y="3"/>
                        <a:pt x="31" y="0"/>
                        <a:pt x="39" y="0"/>
                      </a:cubicBezTo>
                      <a:cubicBezTo>
                        <a:pt x="72" y="2"/>
                        <a:pt x="81" y="35"/>
                        <a:pt x="86" y="61"/>
                      </a:cubicBezTo>
                      <a:cubicBezTo>
                        <a:pt x="94" y="100"/>
                        <a:pt x="89" y="104"/>
                        <a:pt x="98" y="154"/>
                      </a:cubicBezTo>
                      <a:cubicBezTo>
                        <a:pt x="102" y="182"/>
                        <a:pt x="119" y="229"/>
                        <a:pt x="123" y="256"/>
                      </a:cubicBezTo>
                      <a:cubicBezTo>
                        <a:pt x="130" y="296"/>
                        <a:pt x="133" y="337"/>
                        <a:pt x="137" y="377"/>
                      </a:cubicBezTo>
                      <a:cubicBezTo>
                        <a:pt x="100" y="385"/>
                        <a:pt x="100" y="385"/>
                        <a:pt x="100" y="385"/>
                      </a:cubicBezTo>
                      <a:cubicBezTo>
                        <a:pt x="90" y="357"/>
                        <a:pt x="79" y="327"/>
                        <a:pt x="69" y="299"/>
                      </a:cubicBezTo>
                      <a:cubicBezTo>
                        <a:pt x="51" y="243"/>
                        <a:pt x="58" y="236"/>
                        <a:pt x="40" y="171"/>
                      </a:cubicBezTo>
                      <a:cubicBezTo>
                        <a:pt x="36" y="154"/>
                        <a:pt x="10" y="96"/>
                        <a:pt x="7" y="78"/>
                      </a:cubicBezTo>
                      <a:cubicBezTo>
                        <a:pt x="4" y="64"/>
                        <a:pt x="0" y="45"/>
                        <a:pt x="4" y="29"/>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102"/>
                <p:cNvSpPr>
                  <a:spLocks/>
                </p:cNvSpPr>
                <p:nvPr/>
              </p:nvSpPr>
              <p:spPr bwMode="auto">
                <a:xfrm>
                  <a:off x="4483" y="3113"/>
                  <a:ext cx="125" cy="239"/>
                </a:xfrm>
                <a:custGeom>
                  <a:avLst/>
                  <a:gdLst>
                    <a:gd name="T0" fmla="*/ 12 w 53"/>
                    <a:gd name="T1" fmla="*/ 63 h 101"/>
                    <a:gd name="T2" fmla="*/ 35 w 53"/>
                    <a:gd name="T3" fmla="*/ 100 h 101"/>
                    <a:gd name="T4" fmla="*/ 38 w 53"/>
                    <a:gd name="T5" fmla="*/ 101 h 101"/>
                    <a:gd name="T6" fmla="*/ 51 w 53"/>
                    <a:gd name="T7" fmla="*/ 62 h 101"/>
                    <a:gd name="T8" fmla="*/ 42 w 53"/>
                    <a:gd name="T9" fmla="*/ 32 h 101"/>
                    <a:gd name="T10" fmla="*/ 37 w 53"/>
                    <a:gd name="T11" fmla="*/ 5 h 101"/>
                    <a:gd name="T12" fmla="*/ 37 w 53"/>
                    <a:gd name="T13" fmla="*/ 0 h 101"/>
                    <a:gd name="T14" fmla="*/ 0 w 53"/>
                    <a:gd name="T15" fmla="*/ 8 h 101"/>
                    <a:gd name="T16" fmla="*/ 11 w 53"/>
                    <a:gd name="T17" fmla="*/ 49 h 101"/>
                    <a:gd name="T18" fmla="*/ 12 w 53"/>
                    <a:gd name="T19"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01">
                      <a:moveTo>
                        <a:pt x="12" y="63"/>
                      </a:moveTo>
                      <a:cubicBezTo>
                        <a:pt x="14" y="79"/>
                        <a:pt x="20" y="93"/>
                        <a:pt x="35" y="100"/>
                      </a:cubicBezTo>
                      <a:cubicBezTo>
                        <a:pt x="36" y="100"/>
                        <a:pt x="38" y="101"/>
                        <a:pt x="38" y="101"/>
                      </a:cubicBezTo>
                      <a:cubicBezTo>
                        <a:pt x="53" y="94"/>
                        <a:pt x="52" y="75"/>
                        <a:pt x="51" y="62"/>
                      </a:cubicBezTo>
                      <a:cubicBezTo>
                        <a:pt x="51" y="51"/>
                        <a:pt x="45" y="42"/>
                        <a:pt x="42" y="32"/>
                      </a:cubicBezTo>
                      <a:cubicBezTo>
                        <a:pt x="39" y="23"/>
                        <a:pt x="38" y="14"/>
                        <a:pt x="37" y="5"/>
                      </a:cubicBezTo>
                      <a:cubicBezTo>
                        <a:pt x="37" y="0"/>
                        <a:pt x="37" y="0"/>
                        <a:pt x="37" y="0"/>
                      </a:cubicBezTo>
                      <a:cubicBezTo>
                        <a:pt x="0" y="8"/>
                        <a:pt x="0" y="8"/>
                        <a:pt x="0" y="8"/>
                      </a:cubicBezTo>
                      <a:cubicBezTo>
                        <a:pt x="6" y="20"/>
                        <a:pt x="11" y="35"/>
                        <a:pt x="11" y="49"/>
                      </a:cubicBezTo>
                      <a:cubicBezTo>
                        <a:pt x="12" y="53"/>
                        <a:pt x="11" y="59"/>
                        <a:pt x="12" y="63"/>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103"/>
                <p:cNvSpPr>
                  <a:spLocks/>
                </p:cNvSpPr>
                <p:nvPr/>
              </p:nvSpPr>
              <p:spPr bwMode="auto">
                <a:xfrm>
                  <a:off x="4518" y="3307"/>
                  <a:ext cx="125" cy="154"/>
                </a:xfrm>
                <a:custGeom>
                  <a:avLst/>
                  <a:gdLst>
                    <a:gd name="T0" fmla="*/ 46 w 53"/>
                    <a:gd name="T1" fmla="*/ 14 h 65"/>
                    <a:gd name="T2" fmla="*/ 34 w 53"/>
                    <a:gd name="T3" fmla="*/ 60 h 65"/>
                    <a:gd name="T4" fmla="*/ 2 w 53"/>
                    <a:gd name="T5" fmla="*/ 24 h 65"/>
                    <a:gd name="T6" fmla="*/ 2 w 53"/>
                    <a:gd name="T7" fmla="*/ 9 h 65"/>
                    <a:gd name="T8" fmla="*/ 6 w 53"/>
                    <a:gd name="T9" fmla="*/ 23 h 65"/>
                    <a:gd name="T10" fmla="*/ 28 w 53"/>
                    <a:gd name="T11" fmla="*/ 36 h 65"/>
                    <a:gd name="T12" fmla="*/ 42 w 53"/>
                    <a:gd name="T13" fmla="*/ 15 h 65"/>
                    <a:gd name="T14" fmla="*/ 40 w 53"/>
                    <a:gd name="T15" fmla="*/ 0 h 65"/>
                    <a:gd name="T16" fmla="*/ 46 w 53"/>
                    <a:gd name="T17"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5">
                      <a:moveTo>
                        <a:pt x="46" y="14"/>
                      </a:moveTo>
                      <a:cubicBezTo>
                        <a:pt x="53" y="56"/>
                        <a:pt x="34" y="60"/>
                        <a:pt x="34" y="60"/>
                      </a:cubicBezTo>
                      <a:cubicBezTo>
                        <a:pt x="12" y="65"/>
                        <a:pt x="2" y="24"/>
                        <a:pt x="2" y="24"/>
                      </a:cubicBezTo>
                      <a:cubicBezTo>
                        <a:pt x="0" y="16"/>
                        <a:pt x="2" y="9"/>
                        <a:pt x="2" y="9"/>
                      </a:cubicBezTo>
                      <a:cubicBezTo>
                        <a:pt x="2" y="14"/>
                        <a:pt x="6" y="23"/>
                        <a:pt x="6" y="23"/>
                      </a:cubicBezTo>
                      <a:cubicBezTo>
                        <a:pt x="11" y="31"/>
                        <a:pt x="18" y="38"/>
                        <a:pt x="28" y="36"/>
                      </a:cubicBezTo>
                      <a:cubicBezTo>
                        <a:pt x="28" y="36"/>
                        <a:pt x="39" y="33"/>
                        <a:pt x="42" y="15"/>
                      </a:cubicBezTo>
                      <a:cubicBezTo>
                        <a:pt x="42" y="15"/>
                        <a:pt x="42" y="6"/>
                        <a:pt x="40" y="0"/>
                      </a:cubicBezTo>
                      <a:cubicBezTo>
                        <a:pt x="40" y="0"/>
                        <a:pt x="44" y="5"/>
                        <a:pt x="46" y="14"/>
                      </a:cubicBezTo>
                      <a:close/>
                    </a:path>
                  </a:pathLst>
                </a:custGeom>
                <a:solidFill>
                  <a:srgbClr val="3B2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104"/>
                <p:cNvSpPr>
                  <a:spLocks/>
                </p:cNvSpPr>
                <p:nvPr/>
              </p:nvSpPr>
              <p:spPr bwMode="auto">
                <a:xfrm>
                  <a:off x="4257" y="2286"/>
                  <a:ext cx="324" cy="914"/>
                </a:xfrm>
                <a:custGeom>
                  <a:avLst/>
                  <a:gdLst>
                    <a:gd name="T0" fmla="*/ 3 w 137"/>
                    <a:gd name="T1" fmla="*/ 30 h 386"/>
                    <a:gd name="T2" fmla="*/ 17 w 137"/>
                    <a:gd name="T3" fmla="*/ 8 h 386"/>
                    <a:gd name="T4" fmla="*/ 39 w 137"/>
                    <a:gd name="T5" fmla="*/ 1 h 386"/>
                    <a:gd name="T6" fmla="*/ 86 w 137"/>
                    <a:gd name="T7" fmla="*/ 62 h 386"/>
                    <a:gd name="T8" fmla="*/ 98 w 137"/>
                    <a:gd name="T9" fmla="*/ 155 h 386"/>
                    <a:gd name="T10" fmla="*/ 123 w 137"/>
                    <a:gd name="T11" fmla="*/ 257 h 386"/>
                    <a:gd name="T12" fmla="*/ 137 w 137"/>
                    <a:gd name="T13" fmla="*/ 377 h 386"/>
                    <a:gd name="T14" fmla="*/ 100 w 137"/>
                    <a:gd name="T15" fmla="*/ 386 h 386"/>
                    <a:gd name="T16" fmla="*/ 69 w 137"/>
                    <a:gd name="T17" fmla="*/ 300 h 386"/>
                    <a:gd name="T18" fmla="*/ 40 w 137"/>
                    <a:gd name="T19" fmla="*/ 171 h 386"/>
                    <a:gd name="T20" fmla="*/ 7 w 137"/>
                    <a:gd name="T21" fmla="*/ 79 h 386"/>
                    <a:gd name="T22" fmla="*/ 3 w 137"/>
                    <a:gd name="T23" fmla="*/ 3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386">
                      <a:moveTo>
                        <a:pt x="3" y="30"/>
                      </a:moveTo>
                      <a:cubicBezTo>
                        <a:pt x="5" y="21"/>
                        <a:pt x="9" y="14"/>
                        <a:pt x="17" y="8"/>
                      </a:cubicBezTo>
                      <a:cubicBezTo>
                        <a:pt x="24" y="4"/>
                        <a:pt x="31" y="0"/>
                        <a:pt x="39" y="1"/>
                      </a:cubicBezTo>
                      <a:cubicBezTo>
                        <a:pt x="72" y="3"/>
                        <a:pt x="80" y="35"/>
                        <a:pt x="86" y="62"/>
                      </a:cubicBezTo>
                      <a:cubicBezTo>
                        <a:pt x="94" y="100"/>
                        <a:pt x="89" y="105"/>
                        <a:pt x="98" y="155"/>
                      </a:cubicBezTo>
                      <a:cubicBezTo>
                        <a:pt x="102" y="182"/>
                        <a:pt x="119" y="230"/>
                        <a:pt x="123" y="257"/>
                      </a:cubicBezTo>
                      <a:cubicBezTo>
                        <a:pt x="130" y="296"/>
                        <a:pt x="133" y="338"/>
                        <a:pt x="137" y="377"/>
                      </a:cubicBezTo>
                      <a:cubicBezTo>
                        <a:pt x="100" y="386"/>
                        <a:pt x="100" y="386"/>
                        <a:pt x="100" y="386"/>
                      </a:cubicBezTo>
                      <a:cubicBezTo>
                        <a:pt x="90" y="358"/>
                        <a:pt x="78" y="328"/>
                        <a:pt x="69" y="300"/>
                      </a:cubicBezTo>
                      <a:cubicBezTo>
                        <a:pt x="51" y="243"/>
                        <a:pt x="57" y="237"/>
                        <a:pt x="40" y="171"/>
                      </a:cubicBezTo>
                      <a:cubicBezTo>
                        <a:pt x="35" y="154"/>
                        <a:pt x="10" y="96"/>
                        <a:pt x="7" y="79"/>
                      </a:cubicBezTo>
                      <a:cubicBezTo>
                        <a:pt x="4" y="65"/>
                        <a:pt x="0" y="46"/>
                        <a:pt x="3" y="3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105"/>
                <p:cNvSpPr>
                  <a:spLocks/>
                </p:cNvSpPr>
                <p:nvPr/>
              </p:nvSpPr>
              <p:spPr bwMode="auto">
                <a:xfrm>
                  <a:off x="4194" y="1636"/>
                  <a:ext cx="335" cy="147"/>
                </a:xfrm>
                <a:custGeom>
                  <a:avLst/>
                  <a:gdLst>
                    <a:gd name="T0" fmla="*/ 0 w 142"/>
                    <a:gd name="T1" fmla="*/ 62 h 62"/>
                    <a:gd name="T2" fmla="*/ 142 w 142"/>
                    <a:gd name="T3" fmla="*/ 62 h 62"/>
                    <a:gd name="T4" fmla="*/ 114 w 142"/>
                    <a:gd name="T5" fmla="*/ 1 h 62"/>
                    <a:gd name="T6" fmla="*/ 109 w 142"/>
                    <a:gd name="T7" fmla="*/ 0 h 62"/>
                    <a:gd name="T8" fmla="*/ 69 w 142"/>
                    <a:gd name="T9" fmla="*/ 59 h 62"/>
                    <a:gd name="T10" fmla="*/ 27 w 142"/>
                    <a:gd name="T11" fmla="*/ 0 h 62"/>
                    <a:gd name="T12" fmla="*/ 22 w 142"/>
                    <a:gd name="T13" fmla="*/ 1 h 62"/>
                    <a:gd name="T14" fmla="*/ 0 w 142"/>
                    <a:gd name="T15" fmla="*/ 6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2">
                      <a:moveTo>
                        <a:pt x="0" y="62"/>
                      </a:moveTo>
                      <a:cubicBezTo>
                        <a:pt x="142" y="62"/>
                        <a:pt x="142" y="62"/>
                        <a:pt x="142" y="62"/>
                      </a:cubicBezTo>
                      <a:cubicBezTo>
                        <a:pt x="142" y="62"/>
                        <a:pt x="93" y="40"/>
                        <a:pt x="114" y="1"/>
                      </a:cubicBezTo>
                      <a:cubicBezTo>
                        <a:pt x="104" y="0"/>
                        <a:pt x="120" y="1"/>
                        <a:pt x="109" y="0"/>
                      </a:cubicBezTo>
                      <a:cubicBezTo>
                        <a:pt x="69" y="59"/>
                        <a:pt x="69" y="59"/>
                        <a:pt x="69" y="59"/>
                      </a:cubicBezTo>
                      <a:cubicBezTo>
                        <a:pt x="27" y="0"/>
                        <a:pt x="27" y="0"/>
                        <a:pt x="27" y="0"/>
                      </a:cubicBezTo>
                      <a:cubicBezTo>
                        <a:pt x="17" y="2"/>
                        <a:pt x="32" y="0"/>
                        <a:pt x="22" y="1"/>
                      </a:cubicBezTo>
                      <a:cubicBezTo>
                        <a:pt x="22" y="1"/>
                        <a:pt x="28" y="35"/>
                        <a:pt x="0" y="62"/>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106"/>
                <p:cNvSpPr>
                  <a:spLocks/>
                </p:cNvSpPr>
                <p:nvPr/>
              </p:nvSpPr>
              <p:spPr bwMode="auto">
                <a:xfrm>
                  <a:off x="4158" y="1783"/>
                  <a:ext cx="402" cy="450"/>
                </a:xfrm>
                <a:custGeom>
                  <a:avLst/>
                  <a:gdLst>
                    <a:gd name="T0" fmla="*/ 157 w 170"/>
                    <a:gd name="T1" fmla="*/ 0 h 190"/>
                    <a:gd name="T2" fmla="*/ 15 w 170"/>
                    <a:gd name="T3" fmla="*/ 0 h 190"/>
                    <a:gd name="T4" fmla="*/ 24 w 170"/>
                    <a:gd name="T5" fmla="*/ 73 h 190"/>
                    <a:gd name="T6" fmla="*/ 7 w 170"/>
                    <a:gd name="T7" fmla="*/ 190 h 190"/>
                    <a:gd name="T8" fmla="*/ 161 w 170"/>
                    <a:gd name="T9" fmla="*/ 190 h 190"/>
                    <a:gd name="T10" fmla="*/ 143 w 170"/>
                    <a:gd name="T11" fmla="*/ 74 h 190"/>
                    <a:gd name="T12" fmla="*/ 157 w 170"/>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170" h="190">
                      <a:moveTo>
                        <a:pt x="157" y="0"/>
                      </a:moveTo>
                      <a:cubicBezTo>
                        <a:pt x="15" y="0"/>
                        <a:pt x="15" y="0"/>
                        <a:pt x="15" y="0"/>
                      </a:cubicBezTo>
                      <a:cubicBezTo>
                        <a:pt x="15" y="0"/>
                        <a:pt x="0" y="26"/>
                        <a:pt x="24" y="73"/>
                      </a:cubicBezTo>
                      <a:cubicBezTo>
                        <a:pt x="30" y="155"/>
                        <a:pt x="7" y="190"/>
                        <a:pt x="7" y="190"/>
                      </a:cubicBezTo>
                      <a:cubicBezTo>
                        <a:pt x="161" y="190"/>
                        <a:pt x="161" y="190"/>
                        <a:pt x="161" y="190"/>
                      </a:cubicBezTo>
                      <a:cubicBezTo>
                        <a:pt x="141" y="155"/>
                        <a:pt x="140" y="111"/>
                        <a:pt x="143" y="74"/>
                      </a:cubicBezTo>
                      <a:cubicBezTo>
                        <a:pt x="143" y="74"/>
                        <a:pt x="170" y="39"/>
                        <a:pt x="157" y="0"/>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107"/>
                <p:cNvSpPr>
                  <a:spLocks/>
                </p:cNvSpPr>
                <p:nvPr/>
              </p:nvSpPr>
              <p:spPr bwMode="auto">
                <a:xfrm>
                  <a:off x="4151" y="1783"/>
                  <a:ext cx="407" cy="176"/>
                </a:xfrm>
                <a:custGeom>
                  <a:avLst/>
                  <a:gdLst>
                    <a:gd name="T0" fmla="*/ 146 w 172"/>
                    <a:gd name="T1" fmla="*/ 74 h 74"/>
                    <a:gd name="T2" fmla="*/ 160 w 172"/>
                    <a:gd name="T3" fmla="*/ 0 h 74"/>
                    <a:gd name="T4" fmla="*/ 18 w 172"/>
                    <a:gd name="T5" fmla="*/ 0 h 74"/>
                    <a:gd name="T6" fmla="*/ 27 w 172"/>
                    <a:gd name="T7" fmla="*/ 73 h 74"/>
                  </a:gdLst>
                  <a:ahLst/>
                  <a:cxnLst>
                    <a:cxn ang="0">
                      <a:pos x="T0" y="T1"/>
                    </a:cxn>
                    <a:cxn ang="0">
                      <a:pos x="T2" y="T3"/>
                    </a:cxn>
                    <a:cxn ang="0">
                      <a:pos x="T4" y="T5"/>
                    </a:cxn>
                    <a:cxn ang="0">
                      <a:pos x="T6" y="T7"/>
                    </a:cxn>
                  </a:cxnLst>
                  <a:rect l="0" t="0" r="r" b="b"/>
                  <a:pathLst>
                    <a:path w="172" h="74">
                      <a:moveTo>
                        <a:pt x="146" y="74"/>
                      </a:moveTo>
                      <a:cubicBezTo>
                        <a:pt x="146" y="74"/>
                        <a:pt x="172" y="46"/>
                        <a:pt x="160" y="0"/>
                      </a:cubicBezTo>
                      <a:cubicBezTo>
                        <a:pt x="18" y="0"/>
                        <a:pt x="18" y="0"/>
                        <a:pt x="18" y="0"/>
                      </a:cubicBezTo>
                      <a:cubicBezTo>
                        <a:pt x="18" y="0"/>
                        <a:pt x="0" y="37"/>
                        <a:pt x="27" y="73"/>
                      </a:cubicBezTo>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108"/>
                <p:cNvSpPr>
                  <a:spLocks/>
                </p:cNvSpPr>
                <p:nvPr/>
              </p:nvSpPr>
              <p:spPr bwMode="auto">
                <a:xfrm>
                  <a:off x="4217" y="2262"/>
                  <a:ext cx="241" cy="230"/>
                </a:xfrm>
                <a:custGeom>
                  <a:avLst/>
                  <a:gdLst>
                    <a:gd name="T0" fmla="*/ 25 w 102"/>
                    <a:gd name="T1" fmla="*/ 97 h 97"/>
                    <a:gd name="T2" fmla="*/ 23 w 102"/>
                    <a:gd name="T3" fmla="*/ 19 h 97"/>
                    <a:gd name="T4" fmla="*/ 55 w 102"/>
                    <a:gd name="T5" fmla="*/ 4 h 97"/>
                    <a:gd name="T6" fmla="*/ 98 w 102"/>
                    <a:gd name="T7" fmla="*/ 38 h 97"/>
                    <a:gd name="T8" fmla="*/ 101 w 102"/>
                    <a:gd name="T9" fmla="*/ 62 h 97"/>
                    <a:gd name="T10" fmla="*/ 51 w 102"/>
                    <a:gd name="T11" fmla="*/ 15 h 97"/>
                    <a:gd name="T12" fmla="*/ 25 w 102"/>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102" h="97">
                      <a:moveTo>
                        <a:pt x="25" y="97"/>
                      </a:moveTo>
                      <a:cubicBezTo>
                        <a:pt x="25" y="97"/>
                        <a:pt x="0" y="43"/>
                        <a:pt x="23" y="19"/>
                      </a:cubicBezTo>
                      <a:cubicBezTo>
                        <a:pt x="23" y="19"/>
                        <a:pt x="35" y="6"/>
                        <a:pt x="55" y="4"/>
                      </a:cubicBezTo>
                      <a:cubicBezTo>
                        <a:pt x="55" y="4"/>
                        <a:pt x="91" y="0"/>
                        <a:pt x="98" y="38"/>
                      </a:cubicBezTo>
                      <a:cubicBezTo>
                        <a:pt x="98" y="38"/>
                        <a:pt x="102" y="52"/>
                        <a:pt x="101" y="62"/>
                      </a:cubicBezTo>
                      <a:cubicBezTo>
                        <a:pt x="101" y="62"/>
                        <a:pt x="91" y="10"/>
                        <a:pt x="51" y="15"/>
                      </a:cubicBezTo>
                      <a:cubicBezTo>
                        <a:pt x="51" y="15"/>
                        <a:pt x="8" y="20"/>
                        <a:pt x="25" y="97"/>
                      </a:cubicBezTo>
                      <a:close/>
                    </a:path>
                  </a:pathLst>
                </a:custGeom>
                <a:solidFill>
                  <a:srgbClr val="7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109"/>
                <p:cNvSpPr>
                  <a:spLocks/>
                </p:cNvSpPr>
                <p:nvPr/>
              </p:nvSpPr>
              <p:spPr bwMode="auto">
                <a:xfrm>
                  <a:off x="4011" y="2274"/>
                  <a:ext cx="242" cy="227"/>
                </a:xfrm>
                <a:custGeom>
                  <a:avLst/>
                  <a:gdLst>
                    <a:gd name="T0" fmla="*/ 24 w 102"/>
                    <a:gd name="T1" fmla="*/ 96 h 96"/>
                    <a:gd name="T2" fmla="*/ 23 w 102"/>
                    <a:gd name="T3" fmla="*/ 19 h 96"/>
                    <a:gd name="T4" fmla="*/ 54 w 102"/>
                    <a:gd name="T5" fmla="*/ 4 h 96"/>
                    <a:gd name="T6" fmla="*/ 98 w 102"/>
                    <a:gd name="T7" fmla="*/ 37 h 96"/>
                    <a:gd name="T8" fmla="*/ 100 w 102"/>
                    <a:gd name="T9" fmla="*/ 61 h 96"/>
                    <a:gd name="T10" fmla="*/ 50 w 102"/>
                    <a:gd name="T11" fmla="*/ 15 h 96"/>
                    <a:gd name="T12" fmla="*/ 24 w 10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24" y="96"/>
                      </a:moveTo>
                      <a:cubicBezTo>
                        <a:pt x="24" y="96"/>
                        <a:pt x="0" y="42"/>
                        <a:pt x="23" y="19"/>
                      </a:cubicBezTo>
                      <a:cubicBezTo>
                        <a:pt x="23" y="19"/>
                        <a:pt x="34" y="6"/>
                        <a:pt x="54" y="4"/>
                      </a:cubicBezTo>
                      <a:cubicBezTo>
                        <a:pt x="54" y="4"/>
                        <a:pt x="90" y="0"/>
                        <a:pt x="98" y="37"/>
                      </a:cubicBezTo>
                      <a:cubicBezTo>
                        <a:pt x="98" y="37"/>
                        <a:pt x="102" y="51"/>
                        <a:pt x="100" y="61"/>
                      </a:cubicBezTo>
                      <a:cubicBezTo>
                        <a:pt x="100" y="61"/>
                        <a:pt x="91" y="9"/>
                        <a:pt x="50" y="15"/>
                      </a:cubicBezTo>
                      <a:cubicBezTo>
                        <a:pt x="50" y="15"/>
                        <a:pt x="7" y="20"/>
                        <a:pt x="24" y="96"/>
                      </a:cubicBezTo>
                      <a:close/>
                    </a:path>
                  </a:pathLst>
                </a:custGeom>
                <a:solidFill>
                  <a:srgbClr val="7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110"/>
                <p:cNvSpPr>
                  <a:spLocks/>
                </p:cNvSpPr>
                <p:nvPr/>
              </p:nvSpPr>
              <p:spPr bwMode="auto">
                <a:xfrm>
                  <a:off x="4444" y="1338"/>
                  <a:ext cx="206" cy="502"/>
                </a:xfrm>
                <a:custGeom>
                  <a:avLst/>
                  <a:gdLst>
                    <a:gd name="T0" fmla="*/ 44 w 87"/>
                    <a:gd name="T1" fmla="*/ 0 h 212"/>
                    <a:gd name="T2" fmla="*/ 87 w 87"/>
                    <a:gd name="T3" fmla="*/ 197 h 212"/>
                    <a:gd name="T4" fmla="*/ 3 w 87"/>
                    <a:gd name="T5" fmla="*/ 145 h 212"/>
                    <a:gd name="T6" fmla="*/ 21 w 87"/>
                    <a:gd name="T7" fmla="*/ 52 h 212"/>
                    <a:gd name="T8" fmla="*/ 44 w 87"/>
                    <a:gd name="T9" fmla="*/ 0 h 212"/>
                  </a:gdLst>
                  <a:ahLst/>
                  <a:cxnLst>
                    <a:cxn ang="0">
                      <a:pos x="T0" y="T1"/>
                    </a:cxn>
                    <a:cxn ang="0">
                      <a:pos x="T2" y="T3"/>
                    </a:cxn>
                    <a:cxn ang="0">
                      <a:pos x="T4" y="T5"/>
                    </a:cxn>
                    <a:cxn ang="0">
                      <a:pos x="T6" y="T7"/>
                    </a:cxn>
                    <a:cxn ang="0">
                      <a:pos x="T8" y="T9"/>
                    </a:cxn>
                  </a:cxnLst>
                  <a:rect l="0" t="0" r="r" b="b"/>
                  <a:pathLst>
                    <a:path w="87" h="212">
                      <a:moveTo>
                        <a:pt x="44" y="0"/>
                      </a:moveTo>
                      <a:cubicBezTo>
                        <a:pt x="44" y="0"/>
                        <a:pt x="11" y="138"/>
                        <a:pt x="87" y="197"/>
                      </a:cubicBezTo>
                      <a:cubicBezTo>
                        <a:pt x="87" y="197"/>
                        <a:pt x="1" y="212"/>
                        <a:pt x="3" y="145"/>
                      </a:cubicBezTo>
                      <a:cubicBezTo>
                        <a:pt x="3" y="145"/>
                        <a:pt x="0" y="112"/>
                        <a:pt x="21" y="52"/>
                      </a:cubicBezTo>
                      <a:cubicBezTo>
                        <a:pt x="21" y="52"/>
                        <a:pt x="36" y="37"/>
                        <a:pt x="44" y="0"/>
                      </a:cubicBezTo>
                      <a:close/>
                    </a:path>
                  </a:pathLst>
                </a:custGeom>
                <a:solidFill>
                  <a:srgbClr val="D14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111"/>
                <p:cNvSpPr>
                  <a:spLocks/>
                </p:cNvSpPr>
                <p:nvPr/>
              </p:nvSpPr>
              <p:spPr bwMode="auto">
                <a:xfrm>
                  <a:off x="4444" y="1338"/>
                  <a:ext cx="161" cy="469"/>
                </a:xfrm>
                <a:custGeom>
                  <a:avLst/>
                  <a:gdLst>
                    <a:gd name="T0" fmla="*/ 6 w 68"/>
                    <a:gd name="T1" fmla="*/ 145 h 198"/>
                    <a:gd name="T2" fmla="*/ 24 w 68"/>
                    <a:gd name="T3" fmla="*/ 52 h 198"/>
                    <a:gd name="T4" fmla="*/ 39 w 68"/>
                    <a:gd name="T5" fmla="*/ 27 h 198"/>
                    <a:gd name="T6" fmla="*/ 44 w 68"/>
                    <a:gd name="T7" fmla="*/ 0 h 198"/>
                    <a:gd name="T8" fmla="*/ 21 w 68"/>
                    <a:gd name="T9" fmla="*/ 52 h 198"/>
                    <a:gd name="T10" fmla="*/ 2 w 68"/>
                    <a:gd name="T11" fmla="*/ 145 h 198"/>
                    <a:gd name="T12" fmla="*/ 68 w 68"/>
                    <a:gd name="T13" fmla="*/ 198 h 198"/>
                    <a:gd name="T14" fmla="*/ 6 w 68"/>
                    <a:gd name="T15" fmla="*/ 145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98">
                      <a:moveTo>
                        <a:pt x="6" y="145"/>
                      </a:moveTo>
                      <a:cubicBezTo>
                        <a:pt x="6" y="145"/>
                        <a:pt x="4" y="112"/>
                        <a:pt x="24" y="52"/>
                      </a:cubicBezTo>
                      <a:cubicBezTo>
                        <a:pt x="24" y="52"/>
                        <a:pt x="32" y="44"/>
                        <a:pt x="39" y="27"/>
                      </a:cubicBezTo>
                      <a:cubicBezTo>
                        <a:pt x="41" y="11"/>
                        <a:pt x="44" y="0"/>
                        <a:pt x="44" y="0"/>
                      </a:cubicBezTo>
                      <a:cubicBezTo>
                        <a:pt x="35" y="37"/>
                        <a:pt x="21" y="52"/>
                        <a:pt x="21" y="52"/>
                      </a:cubicBezTo>
                      <a:cubicBezTo>
                        <a:pt x="0" y="112"/>
                        <a:pt x="2" y="145"/>
                        <a:pt x="2" y="145"/>
                      </a:cubicBezTo>
                      <a:cubicBezTo>
                        <a:pt x="1" y="192"/>
                        <a:pt x="43" y="198"/>
                        <a:pt x="68" y="198"/>
                      </a:cubicBezTo>
                      <a:cubicBezTo>
                        <a:pt x="43" y="198"/>
                        <a:pt x="5" y="190"/>
                        <a:pt x="6" y="145"/>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12"/>
                <p:cNvSpPr>
                  <a:spLocks/>
                </p:cNvSpPr>
                <p:nvPr/>
              </p:nvSpPr>
              <p:spPr bwMode="auto">
                <a:xfrm>
                  <a:off x="4028" y="971"/>
                  <a:ext cx="317" cy="860"/>
                </a:xfrm>
                <a:custGeom>
                  <a:avLst/>
                  <a:gdLst>
                    <a:gd name="T0" fmla="*/ 126 w 134"/>
                    <a:gd name="T1" fmla="*/ 0 h 363"/>
                    <a:gd name="T2" fmla="*/ 41 w 134"/>
                    <a:gd name="T3" fmla="*/ 114 h 363"/>
                    <a:gd name="T4" fmla="*/ 37 w 134"/>
                    <a:gd name="T5" fmla="*/ 275 h 363"/>
                    <a:gd name="T6" fmla="*/ 0 w 134"/>
                    <a:gd name="T7" fmla="*/ 338 h 363"/>
                    <a:gd name="T8" fmla="*/ 75 w 134"/>
                    <a:gd name="T9" fmla="*/ 338 h 363"/>
                    <a:gd name="T10" fmla="*/ 70 w 134"/>
                    <a:gd name="T11" fmla="*/ 135 h 363"/>
                    <a:gd name="T12" fmla="*/ 134 w 134"/>
                    <a:gd name="T13" fmla="*/ 38 h 363"/>
                    <a:gd name="T14" fmla="*/ 126 w 134"/>
                    <a:gd name="T15" fmla="*/ 0 h 3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363">
                      <a:moveTo>
                        <a:pt x="126" y="0"/>
                      </a:moveTo>
                      <a:cubicBezTo>
                        <a:pt x="126" y="0"/>
                        <a:pt x="29" y="8"/>
                        <a:pt x="41" y="114"/>
                      </a:cubicBezTo>
                      <a:cubicBezTo>
                        <a:pt x="41" y="114"/>
                        <a:pt x="48" y="238"/>
                        <a:pt x="37" y="275"/>
                      </a:cubicBezTo>
                      <a:cubicBezTo>
                        <a:pt x="37" y="275"/>
                        <a:pt x="25" y="321"/>
                        <a:pt x="0" y="338"/>
                      </a:cubicBezTo>
                      <a:cubicBezTo>
                        <a:pt x="0" y="338"/>
                        <a:pt x="32" y="363"/>
                        <a:pt x="75" y="338"/>
                      </a:cubicBezTo>
                      <a:cubicBezTo>
                        <a:pt x="75" y="338"/>
                        <a:pt x="101" y="291"/>
                        <a:pt x="70" y="135"/>
                      </a:cubicBezTo>
                      <a:cubicBezTo>
                        <a:pt x="70" y="135"/>
                        <a:pt x="46" y="38"/>
                        <a:pt x="134" y="38"/>
                      </a:cubicBezTo>
                      <a:cubicBezTo>
                        <a:pt x="134" y="38"/>
                        <a:pt x="121" y="13"/>
                        <a:pt x="126" y="0"/>
                      </a:cubicBezTo>
                      <a:close/>
                    </a:path>
                  </a:pathLst>
                </a:custGeom>
                <a:solidFill>
                  <a:srgbClr val="C54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13"/>
                <p:cNvSpPr>
                  <a:spLocks/>
                </p:cNvSpPr>
                <p:nvPr/>
              </p:nvSpPr>
              <p:spPr bwMode="auto">
                <a:xfrm>
                  <a:off x="4028" y="971"/>
                  <a:ext cx="317" cy="860"/>
                </a:xfrm>
                <a:custGeom>
                  <a:avLst/>
                  <a:gdLst>
                    <a:gd name="T0" fmla="*/ 134 w 134"/>
                    <a:gd name="T1" fmla="*/ 38 h 363"/>
                    <a:gd name="T2" fmla="*/ 126 w 134"/>
                    <a:gd name="T3" fmla="*/ 0 h 363"/>
                    <a:gd name="T4" fmla="*/ 120 w 134"/>
                    <a:gd name="T5" fmla="*/ 1 h 363"/>
                    <a:gd name="T6" fmla="*/ 128 w 134"/>
                    <a:gd name="T7" fmla="*/ 35 h 363"/>
                    <a:gd name="T8" fmla="*/ 64 w 134"/>
                    <a:gd name="T9" fmla="*/ 132 h 363"/>
                    <a:gd name="T10" fmla="*/ 70 w 134"/>
                    <a:gd name="T11" fmla="*/ 334 h 363"/>
                    <a:gd name="T12" fmla="*/ 0 w 134"/>
                    <a:gd name="T13" fmla="*/ 338 h 363"/>
                    <a:gd name="T14" fmla="*/ 0 w 134"/>
                    <a:gd name="T15" fmla="*/ 338 h 363"/>
                    <a:gd name="T16" fmla="*/ 75 w 134"/>
                    <a:gd name="T17" fmla="*/ 338 h 363"/>
                    <a:gd name="T18" fmla="*/ 70 w 134"/>
                    <a:gd name="T19" fmla="*/ 135 h 363"/>
                    <a:gd name="T20" fmla="*/ 134 w 134"/>
                    <a:gd name="T21" fmla="*/ 3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363">
                      <a:moveTo>
                        <a:pt x="134" y="38"/>
                      </a:moveTo>
                      <a:cubicBezTo>
                        <a:pt x="134" y="38"/>
                        <a:pt x="121" y="13"/>
                        <a:pt x="126" y="0"/>
                      </a:cubicBezTo>
                      <a:cubicBezTo>
                        <a:pt x="126" y="0"/>
                        <a:pt x="124" y="0"/>
                        <a:pt x="120" y="1"/>
                      </a:cubicBezTo>
                      <a:cubicBezTo>
                        <a:pt x="118" y="14"/>
                        <a:pt x="128" y="35"/>
                        <a:pt x="128" y="35"/>
                      </a:cubicBezTo>
                      <a:cubicBezTo>
                        <a:pt x="41" y="34"/>
                        <a:pt x="64" y="132"/>
                        <a:pt x="64" y="132"/>
                      </a:cubicBezTo>
                      <a:cubicBezTo>
                        <a:pt x="95" y="287"/>
                        <a:pt x="70" y="334"/>
                        <a:pt x="70" y="334"/>
                      </a:cubicBezTo>
                      <a:cubicBezTo>
                        <a:pt x="37" y="353"/>
                        <a:pt x="11" y="344"/>
                        <a:pt x="0" y="338"/>
                      </a:cubicBezTo>
                      <a:cubicBezTo>
                        <a:pt x="0" y="338"/>
                        <a:pt x="0" y="338"/>
                        <a:pt x="0" y="338"/>
                      </a:cubicBezTo>
                      <a:cubicBezTo>
                        <a:pt x="0" y="338"/>
                        <a:pt x="32" y="363"/>
                        <a:pt x="75" y="338"/>
                      </a:cubicBezTo>
                      <a:cubicBezTo>
                        <a:pt x="75" y="338"/>
                        <a:pt x="101" y="291"/>
                        <a:pt x="70" y="135"/>
                      </a:cubicBezTo>
                      <a:cubicBezTo>
                        <a:pt x="70" y="135"/>
                        <a:pt x="46" y="38"/>
                        <a:pt x="134" y="38"/>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14"/>
                <p:cNvSpPr>
                  <a:spLocks/>
                </p:cNvSpPr>
                <p:nvPr/>
              </p:nvSpPr>
              <p:spPr bwMode="auto">
                <a:xfrm>
                  <a:off x="4205" y="966"/>
                  <a:ext cx="421" cy="294"/>
                </a:xfrm>
                <a:custGeom>
                  <a:avLst/>
                  <a:gdLst>
                    <a:gd name="T0" fmla="*/ 33 w 178"/>
                    <a:gd name="T1" fmla="*/ 44 h 124"/>
                    <a:gd name="T2" fmla="*/ 149 w 178"/>
                    <a:gd name="T3" fmla="*/ 124 h 124"/>
                    <a:gd name="T4" fmla="*/ 51 w 178"/>
                    <a:gd name="T5" fmla="*/ 2 h 124"/>
                    <a:gd name="T6" fmla="*/ 33 w 178"/>
                    <a:gd name="T7" fmla="*/ 44 h 124"/>
                  </a:gdLst>
                  <a:ahLst/>
                  <a:cxnLst>
                    <a:cxn ang="0">
                      <a:pos x="T0" y="T1"/>
                    </a:cxn>
                    <a:cxn ang="0">
                      <a:pos x="T2" y="T3"/>
                    </a:cxn>
                    <a:cxn ang="0">
                      <a:pos x="T4" y="T5"/>
                    </a:cxn>
                    <a:cxn ang="0">
                      <a:pos x="T6" y="T7"/>
                    </a:cxn>
                  </a:cxnLst>
                  <a:rect l="0" t="0" r="r" b="b"/>
                  <a:pathLst>
                    <a:path w="178" h="124">
                      <a:moveTo>
                        <a:pt x="33" y="44"/>
                      </a:moveTo>
                      <a:cubicBezTo>
                        <a:pt x="33" y="44"/>
                        <a:pt x="59" y="98"/>
                        <a:pt x="149" y="124"/>
                      </a:cubicBezTo>
                      <a:cubicBezTo>
                        <a:pt x="149" y="124"/>
                        <a:pt x="178" y="2"/>
                        <a:pt x="51" y="2"/>
                      </a:cubicBezTo>
                      <a:cubicBezTo>
                        <a:pt x="51" y="2"/>
                        <a:pt x="0" y="0"/>
                        <a:pt x="33" y="44"/>
                      </a:cubicBezTo>
                      <a:close/>
                    </a:path>
                  </a:pathLst>
                </a:custGeom>
                <a:solidFill>
                  <a:srgbClr val="D14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15"/>
                <p:cNvSpPr>
                  <a:spLocks/>
                </p:cNvSpPr>
                <p:nvPr/>
              </p:nvSpPr>
              <p:spPr bwMode="auto">
                <a:xfrm>
                  <a:off x="4257" y="1021"/>
                  <a:ext cx="327" cy="239"/>
                </a:xfrm>
                <a:custGeom>
                  <a:avLst/>
                  <a:gdLst>
                    <a:gd name="T0" fmla="*/ 117 w 138"/>
                    <a:gd name="T1" fmla="*/ 19 h 101"/>
                    <a:gd name="T2" fmla="*/ 123 w 138"/>
                    <a:gd name="T3" fmla="*/ 93 h 101"/>
                    <a:gd name="T4" fmla="*/ 7 w 138"/>
                    <a:gd name="T5" fmla="*/ 13 h 101"/>
                    <a:gd name="T6" fmla="*/ 0 w 138"/>
                    <a:gd name="T7" fmla="*/ 0 h 101"/>
                    <a:gd name="T8" fmla="*/ 10 w 138"/>
                    <a:gd name="T9" fmla="*/ 22 h 101"/>
                    <a:gd name="T10" fmla="*/ 127 w 138"/>
                    <a:gd name="T11" fmla="*/ 101 h 101"/>
                    <a:gd name="T12" fmla="*/ 117 w 138"/>
                    <a:gd name="T13" fmla="*/ 19 h 101"/>
                  </a:gdLst>
                  <a:ahLst/>
                  <a:cxnLst>
                    <a:cxn ang="0">
                      <a:pos x="T0" y="T1"/>
                    </a:cxn>
                    <a:cxn ang="0">
                      <a:pos x="T2" y="T3"/>
                    </a:cxn>
                    <a:cxn ang="0">
                      <a:pos x="T4" y="T5"/>
                    </a:cxn>
                    <a:cxn ang="0">
                      <a:pos x="T6" y="T7"/>
                    </a:cxn>
                    <a:cxn ang="0">
                      <a:pos x="T8" y="T9"/>
                    </a:cxn>
                    <a:cxn ang="0">
                      <a:pos x="T10" y="T11"/>
                    </a:cxn>
                    <a:cxn ang="0">
                      <a:pos x="T12" y="T13"/>
                    </a:cxn>
                  </a:cxnLst>
                  <a:rect l="0" t="0" r="r" b="b"/>
                  <a:pathLst>
                    <a:path w="138" h="101">
                      <a:moveTo>
                        <a:pt x="117" y="19"/>
                      </a:moveTo>
                      <a:cubicBezTo>
                        <a:pt x="132" y="53"/>
                        <a:pt x="123" y="93"/>
                        <a:pt x="123" y="93"/>
                      </a:cubicBezTo>
                      <a:cubicBezTo>
                        <a:pt x="32" y="67"/>
                        <a:pt x="7" y="13"/>
                        <a:pt x="7" y="13"/>
                      </a:cubicBezTo>
                      <a:cubicBezTo>
                        <a:pt x="5" y="10"/>
                        <a:pt x="1" y="2"/>
                        <a:pt x="0" y="0"/>
                      </a:cubicBezTo>
                      <a:cubicBezTo>
                        <a:pt x="1" y="6"/>
                        <a:pt x="6" y="17"/>
                        <a:pt x="10" y="22"/>
                      </a:cubicBezTo>
                      <a:cubicBezTo>
                        <a:pt x="10" y="22"/>
                        <a:pt x="37" y="75"/>
                        <a:pt x="127" y="101"/>
                      </a:cubicBezTo>
                      <a:cubicBezTo>
                        <a:pt x="127" y="101"/>
                        <a:pt x="138" y="55"/>
                        <a:pt x="117" y="19"/>
                      </a:cubicBezTo>
                      <a:close/>
                    </a:path>
                  </a:pathLst>
                </a:custGeom>
                <a:solidFill>
                  <a:srgbClr val="8F2C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16"/>
                <p:cNvSpPr>
                  <a:spLocks/>
                </p:cNvSpPr>
                <p:nvPr/>
              </p:nvSpPr>
              <p:spPr bwMode="auto">
                <a:xfrm>
                  <a:off x="4052" y="1805"/>
                  <a:ext cx="615" cy="369"/>
                </a:xfrm>
                <a:custGeom>
                  <a:avLst/>
                  <a:gdLst>
                    <a:gd name="T0" fmla="*/ 246 w 260"/>
                    <a:gd name="T1" fmla="*/ 140 h 156"/>
                    <a:gd name="T2" fmla="*/ 230 w 260"/>
                    <a:gd name="T3" fmla="*/ 156 h 156"/>
                    <a:gd name="T4" fmla="*/ 29 w 260"/>
                    <a:gd name="T5" fmla="*/ 156 h 156"/>
                    <a:gd name="T6" fmla="*/ 13 w 260"/>
                    <a:gd name="T7" fmla="*/ 140 h 156"/>
                    <a:gd name="T8" fmla="*/ 0 w 260"/>
                    <a:gd name="T9" fmla="*/ 16 h 156"/>
                    <a:gd name="T10" fmla="*/ 16 w 260"/>
                    <a:gd name="T11" fmla="*/ 0 h 156"/>
                    <a:gd name="T12" fmla="*/ 244 w 260"/>
                    <a:gd name="T13" fmla="*/ 0 h 156"/>
                    <a:gd name="T14" fmla="*/ 260 w 260"/>
                    <a:gd name="T15" fmla="*/ 16 h 156"/>
                    <a:gd name="T16" fmla="*/ 246 w 260"/>
                    <a:gd name="T17" fmla="*/ 14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56">
                      <a:moveTo>
                        <a:pt x="246" y="140"/>
                      </a:moveTo>
                      <a:cubicBezTo>
                        <a:pt x="246" y="149"/>
                        <a:pt x="239" y="156"/>
                        <a:pt x="230" y="156"/>
                      </a:cubicBezTo>
                      <a:cubicBezTo>
                        <a:pt x="29" y="156"/>
                        <a:pt x="29" y="156"/>
                        <a:pt x="29" y="156"/>
                      </a:cubicBezTo>
                      <a:cubicBezTo>
                        <a:pt x="20" y="156"/>
                        <a:pt x="13" y="149"/>
                        <a:pt x="13" y="140"/>
                      </a:cubicBezTo>
                      <a:cubicBezTo>
                        <a:pt x="0" y="16"/>
                        <a:pt x="0" y="16"/>
                        <a:pt x="0" y="16"/>
                      </a:cubicBezTo>
                      <a:cubicBezTo>
                        <a:pt x="0" y="7"/>
                        <a:pt x="7" y="0"/>
                        <a:pt x="16" y="0"/>
                      </a:cubicBezTo>
                      <a:cubicBezTo>
                        <a:pt x="244" y="0"/>
                        <a:pt x="244" y="0"/>
                        <a:pt x="244" y="0"/>
                      </a:cubicBezTo>
                      <a:cubicBezTo>
                        <a:pt x="253" y="0"/>
                        <a:pt x="260" y="7"/>
                        <a:pt x="260" y="16"/>
                      </a:cubicBezTo>
                      <a:lnTo>
                        <a:pt x="246" y="14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17"/>
                <p:cNvSpPr>
                  <a:spLocks/>
                </p:cNvSpPr>
                <p:nvPr/>
              </p:nvSpPr>
              <p:spPr bwMode="auto">
                <a:xfrm>
                  <a:off x="4071" y="1831"/>
                  <a:ext cx="574" cy="343"/>
                </a:xfrm>
                <a:custGeom>
                  <a:avLst/>
                  <a:gdLst>
                    <a:gd name="T0" fmla="*/ 230 w 243"/>
                    <a:gd name="T1" fmla="*/ 130 h 145"/>
                    <a:gd name="T2" fmla="*/ 215 w 243"/>
                    <a:gd name="T3" fmla="*/ 145 h 145"/>
                    <a:gd name="T4" fmla="*/ 29 w 243"/>
                    <a:gd name="T5" fmla="*/ 145 h 145"/>
                    <a:gd name="T6" fmla="*/ 14 w 243"/>
                    <a:gd name="T7" fmla="*/ 130 h 145"/>
                    <a:gd name="T8" fmla="*/ 0 w 243"/>
                    <a:gd name="T9" fmla="*/ 15 h 145"/>
                    <a:gd name="T10" fmla="*/ 15 w 243"/>
                    <a:gd name="T11" fmla="*/ 0 h 145"/>
                    <a:gd name="T12" fmla="*/ 228 w 243"/>
                    <a:gd name="T13" fmla="*/ 0 h 145"/>
                    <a:gd name="T14" fmla="*/ 243 w 243"/>
                    <a:gd name="T15" fmla="*/ 15 h 145"/>
                    <a:gd name="T16" fmla="*/ 230 w 243"/>
                    <a:gd name="T17" fmla="*/ 13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145">
                      <a:moveTo>
                        <a:pt x="230" y="130"/>
                      </a:moveTo>
                      <a:cubicBezTo>
                        <a:pt x="230" y="138"/>
                        <a:pt x="223" y="145"/>
                        <a:pt x="215" y="145"/>
                      </a:cubicBezTo>
                      <a:cubicBezTo>
                        <a:pt x="29" y="145"/>
                        <a:pt x="29" y="145"/>
                        <a:pt x="29" y="145"/>
                      </a:cubicBezTo>
                      <a:cubicBezTo>
                        <a:pt x="20" y="145"/>
                        <a:pt x="14" y="138"/>
                        <a:pt x="14" y="130"/>
                      </a:cubicBezTo>
                      <a:cubicBezTo>
                        <a:pt x="0" y="15"/>
                        <a:pt x="0" y="15"/>
                        <a:pt x="0" y="15"/>
                      </a:cubicBezTo>
                      <a:cubicBezTo>
                        <a:pt x="0" y="7"/>
                        <a:pt x="7" y="0"/>
                        <a:pt x="15" y="0"/>
                      </a:cubicBezTo>
                      <a:cubicBezTo>
                        <a:pt x="228" y="0"/>
                        <a:pt x="228" y="0"/>
                        <a:pt x="228" y="0"/>
                      </a:cubicBezTo>
                      <a:cubicBezTo>
                        <a:pt x="237" y="0"/>
                        <a:pt x="243" y="7"/>
                        <a:pt x="243" y="15"/>
                      </a:cubicBezTo>
                      <a:lnTo>
                        <a:pt x="230" y="13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18"/>
                <p:cNvSpPr>
                  <a:spLocks noEditPoints="1"/>
                </p:cNvSpPr>
                <p:nvPr/>
              </p:nvSpPr>
              <p:spPr bwMode="auto">
                <a:xfrm>
                  <a:off x="4305" y="1940"/>
                  <a:ext cx="130" cy="132"/>
                </a:xfrm>
                <a:custGeom>
                  <a:avLst/>
                  <a:gdLst>
                    <a:gd name="T0" fmla="*/ 27 w 55"/>
                    <a:gd name="T1" fmla="*/ 0 h 56"/>
                    <a:gd name="T2" fmla="*/ 0 w 55"/>
                    <a:gd name="T3" fmla="*/ 28 h 56"/>
                    <a:gd name="T4" fmla="*/ 27 w 55"/>
                    <a:gd name="T5" fmla="*/ 56 h 56"/>
                    <a:gd name="T6" fmla="*/ 55 w 55"/>
                    <a:gd name="T7" fmla="*/ 28 h 56"/>
                    <a:gd name="T8" fmla="*/ 27 w 55"/>
                    <a:gd name="T9" fmla="*/ 0 h 56"/>
                    <a:gd name="T10" fmla="*/ 27 w 55"/>
                    <a:gd name="T11" fmla="*/ 49 h 56"/>
                    <a:gd name="T12" fmla="*/ 6 w 55"/>
                    <a:gd name="T13" fmla="*/ 28 h 56"/>
                    <a:gd name="T14" fmla="*/ 27 w 55"/>
                    <a:gd name="T15" fmla="*/ 7 h 56"/>
                    <a:gd name="T16" fmla="*/ 49 w 55"/>
                    <a:gd name="T17" fmla="*/ 28 h 56"/>
                    <a:gd name="T18" fmla="*/ 27 w 55"/>
                    <a:gd name="T19"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27" y="0"/>
                      </a:moveTo>
                      <a:cubicBezTo>
                        <a:pt x="12" y="0"/>
                        <a:pt x="0" y="13"/>
                        <a:pt x="0" y="28"/>
                      </a:cubicBezTo>
                      <a:cubicBezTo>
                        <a:pt x="0" y="43"/>
                        <a:pt x="12" y="56"/>
                        <a:pt x="27" y="56"/>
                      </a:cubicBezTo>
                      <a:cubicBezTo>
                        <a:pt x="43" y="56"/>
                        <a:pt x="55" y="43"/>
                        <a:pt x="55" y="28"/>
                      </a:cubicBezTo>
                      <a:cubicBezTo>
                        <a:pt x="55" y="13"/>
                        <a:pt x="43" y="0"/>
                        <a:pt x="27" y="0"/>
                      </a:cubicBezTo>
                      <a:close/>
                      <a:moveTo>
                        <a:pt x="27" y="49"/>
                      </a:moveTo>
                      <a:cubicBezTo>
                        <a:pt x="16" y="49"/>
                        <a:pt x="6" y="40"/>
                        <a:pt x="6" y="28"/>
                      </a:cubicBezTo>
                      <a:cubicBezTo>
                        <a:pt x="6" y="16"/>
                        <a:pt x="16" y="7"/>
                        <a:pt x="27" y="7"/>
                      </a:cubicBezTo>
                      <a:cubicBezTo>
                        <a:pt x="39" y="7"/>
                        <a:pt x="49" y="16"/>
                        <a:pt x="49" y="28"/>
                      </a:cubicBezTo>
                      <a:cubicBezTo>
                        <a:pt x="49" y="40"/>
                        <a:pt x="39" y="49"/>
                        <a:pt x="27" y="49"/>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19"/>
                <p:cNvSpPr>
                  <a:spLocks noEditPoints="1"/>
                </p:cNvSpPr>
                <p:nvPr/>
              </p:nvSpPr>
              <p:spPr bwMode="auto">
                <a:xfrm>
                  <a:off x="4331" y="1987"/>
                  <a:ext cx="33" cy="36"/>
                </a:xfrm>
                <a:custGeom>
                  <a:avLst/>
                  <a:gdLst>
                    <a:gd name="T0" fmla="*/ 11 w 14"/>
                    <a:gd name="T1" fmla="*/ 0 h 15"/>
                    <a:gd name="T2" fmla="*/ 14 w 14"/>
                    <a:gd name="T3" fmla="*/ 3 h 15"/>
                    <a:gd name="T4" fmla="*/ 14 w 14"/>
                    <a:gd name="T5" fmla="*/ 8 h 15"/>
                    <a:gd name="T6" fmla="*/ 11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4 w 14"/>
                    <a:gd name="T19" fmla="*/ 0 h 15"/>
                    <a:gd name="T20" fmla="*/ 11 w 14"/>
                    <a:gd name="T21" fmla="*/ 0 h 15"/>
                    <a:gd name="T22" fmla="*/ 2 w 14"/>
                    <a:gd name="T23" fmla="*/ 10 h 15"/>
                    <a:gd name="T24" fmla="*/ 11 w 14"/>
                    <a:gd name="T25" fmla="*/ 10 h 15"/>
                    <a:gd name="T26" fmla="*/ 13 w 14"/>
                    <a:gd name="T27" fmla="*/ 8 h 15"/>
                    <a:gd name="T28" fmla="*/ 13 w 14"/>
                    <a:gd name="T29" fmla="*/ 3 h 15"/>
                    <a:gd name="T30" fmla="*/ 11 w 14"/>
                    <a:gd name="T31" fmla="*/ 2 h 15"/>
                    <a:gd name="T32" fmla="*/ 4 w 14"/>
                    <a:gd name="T33" fmla="*/ 2 h 15"/>
                    <a:gd name="T34" fmla="*/ 2 w 14"/>
                    <a:gd name="T35" fmla="*/ 3 h 15"/>
                    <a:gd name="T36" fmla="*/ 2 w 14"/>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1" y="0"/>
                      </a:moveTo>
                      <a:cubicBezTo>
                        <a:pt x="13" y="0"/>
                        <a:pt x="14" y="1"/>
                        <a:pt x="14" y="3"/>
                      </a:cubicBezTo>
                      <a:cubicBezTo>
                        <a:pt x="14" y="8"/>
                        <a:pt x="14" y="8"/>
                        <a:pt x="14" y="8"/>
                      </a:cubicBezTo>
                      <a:cubicBezTo>
                        <a:pt x="14"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10"/>
                      </a:moveTo>
                      <a:cubicBezTo>
                        <a:pt x="11" y="10"/>
                        <a:pt x="11" y="10"/>
                        <a:pt x="11" y="10"/>
                      </a:cubicBezTo>
                      <a:cubicBezTo>
                        <a:pt x="12" y="10"/>
                        <a:pt x="13" y="9"/>
                        <a:pt x="13" y="8"/>
                      </a:cubicBezTo>
                      <a:cubicBezTo>
                        <a:pt x="13" y="3"/>
                        <a:pt x="13" y="3"/>
                        <a:pt x="13" y="3"/>
                      </a:cubicBezTo>
                      <a:cubicBezTo>
                        <a:pt x="13" y="3"/>
                        <a:pt x="12" y="2"/>
                        <a:pt x="11" y="2"/>
                      </a:cubicBezTo>
                      <a:cubicBezTo>
                        <a:pt x="4" y="2"/>
                        <a:pt x="4" y="2"/>
                        <a:pt x="4" y="2"/>
                      </a:cubicBezTo>
                      <a:cubicBezTo>
                        <a:pt x="3" y="2"/>
                        <a:pt x="2" y="3"/>
                        <a:pt x="2" y="3"/>
                      </a:cubicBezTo>
                      <a:lnTo>
                        <a:pt x="2" y="1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120"/>
                <p:cNvSpPr>
                  <a:spLocks/>
                </p:cNvSpPr>
                <p:nvPr/>
              </p:nvSpPr>
              <p:spPr bwMode="auto">
                <a:xfrm>
                  <a:off x="4369" y="1987"/>
                  <a:ext cx="30" cy="36"/>
                </a:xfrm>
                <a:custGeom>
                  <a:avLst/>
                  <a:gdLst>
                    <a:gd name="T0" fmla="*/ 12 w 13"/>
                    <a:gd name="T1" fmla="*/ 0 h 15"/>
                    <a:gd name="T2" fmla="*/ 13 w 13"/>
                    <a:gd name="T3" fmla="*/ 1 h 15"/>
                    <a:gd name="T4" fmla="*/ 12 w 13"/>
                    <a:gd name="T5" fmla="*/ 2 h 15"/>
                    <a:gd name="T6" fmla="*/ 4 w 13"/>
                    <a:gd name="T7" fmla="*/ 2 h 15"/>
                    <a:gd name="T8" fmla="*/ 2 w 13"/>
                    <a:gd name="T9" fmla="*/ 3 h 15"/>
                    <a:gd name="T10" fmla="*/ 2 w 13"/>
                    <a:gd name="T11" fmla="*/ 12 h 15"/>
                    <a:gd name="T12" fmla="*/ 4 w 13"/>
                    <a:gd name="T13" fmla="*/ 13 h 15"/>
                    <a:gd name="T14" fmla="*/ 12 w 13"/>
                    <a:gd name="T15" fmla="*/ 13 h 15"/>
                    <a:gd name="T16" fmla="*/ 13 w 13"/>
                    <a:gd name="T17" fmla="*/ 14 h 15"/>
                    <a:gd name="T18" fmla="*/ 12 w 13"/>
                    <a:gd name="T19" fmla="*/ 15 h 15"/>
                    <a:gd name="T20" fmla="*/ 4 w 13"/>
                    <a:gd name="T21" fmla="*/ 15 h 15"/>
                    <a:gd name="T22" fmla="*/ 0 w 13"/>
                    <a:gd name="T23" fmla="*/ 12 h 15"/>
                    <a:gd name="T24" fmla="*/ 0 w 13"/>
                    <a:gd name="T25" fmla="*/ 3 h 15"/>
                    <a:gd name="T26" fmla="*/ 4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3" y="0"/>
                        <a:pt x="13" y="0"/>
                        <a:pt x="13" y="1"/>
                      </a:cubicBezTo>
                      <a:cubicBezTo>
                        <a:pt x="13" y="2"/>
                        <a:pt x="13" y="2"/>
                        <a:pt x="12" y="2"/>
                      </a:cubicBezTo>
                      <a:cubicBezTo>
                        <a:pt x="4" y="2"/>
                        <a:pt x="4" y="2"/>
                        <a:pt x="4" y="2"/>
                      </a:cubicBezTo>
                      <a:cubicBezTo>
                        <a:pt x="3" y="2"/>
                        <a:pt x="2" y="3"/>
                        <a:pt x="2" y="3"/>
                      </a:cubicBezTo>
                      <a:cubicBezTo>
                        <a:pt x="2" y="12"/>
                        <a:pt x="2" y="12"/>
                        <a:pt x="2" y="12"/>
                      </a:cubicBezTo>
                      <a:cubicBezTo>
                        <a:pt x="2" y="13"/>
                        <a:pt x="3" y="13"/>
                        <a:pt x="4" y="13"/>
                      </a:cubicBezTo>
                      <a:cubicBezTo>
                        <a:pt x="12" y="13"/>
                        <a:pt x="12" y="13"/>
                        <a:pt x="12" y="13"/>
                      </a:cubicBezTo>
                      <a:cubicBezTo>
                        <a:pt x="13" y="13"/>
                        <a:pt x="13" y="14"/>
                        <a:pt x="13" y="14"/>
                      </a:cubicBezTo>
                      <a:cubicBezTo>
                        <a:pt x="13" y="15"/>
                        <a:pt x="13" y="15"/>
                        <a:pt x="12" y="15"/>
                      </a:cubicBezTo>
                      <a:cubicBezTo>
                        <a:pt x="4" y="15"/>
                        <a:pt x="4" y="15"/>
                        <a:pt x="4" y="15"/>
                      </a:cubicBezTo>
                      <a:cubicBezTo>
                        <a:pt x="2" y="15"/>
                        <a:pt x="0" y="14"/>
                        <a:pt x="0" y="12"/>
                      </a:cubicBezTo>
                      <a:cubicBezTo>
                        <a:pt x="0" y="3"/>
                        <a:pt x="0" y="3"/>
                        <a:pt x="0" y="3"/>
                      </a:cubicBezTo>
                      <a:cubicBezTo>
                        <a:pt x="0" y="1"/>
                        <a:pt x="2" y="0"/>
                        <a:pt x="4" y="0"/>
                      </a:cubicBezTo>
                      <a:lnTo>
                        <a:pt x="12" y="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121"/>
                <p:cNvSpPr>
                  <a:spLocks noEditPoints="1"/>
                </p:cNvSpPr>
                <p:nvPr/>
              </p:nvSpPr>
              <p:spPr bwMode="auto">
                <a:xfrm>
                  <a:off x="4293" y="1937"/>
                  <a:ext cx="130" cy="131"/>
                </a:xfrm>
                <a:custGeom>
                  <a:avLst/>
                  <a:gdLst>
                    <a:gd name="T0" fmla="*/ 28 w 55"/>
                    <a:gd name="T1" fmla="*/ 0 h 55"/>
                    <a:gd name="T2" fmla="*/ 0 w 55"/>
                    <a:gd name="T3" fmla="*/ 28 h 55"/>
                    <a:gd name="T4" fmla="*/ 28 w 55"/>
                    <a:gd name="T5" fmla="*/ 55 h 55"/>
                    <a:gd name="T6" fmla="*/ 55 w 55"/>
                    <a:gd name="T7" fmla="*/ 28 h 55"/>
                    <a:gd name="T8" fmla="*/ 28 w 55"/>
                    <a:gd name="T9" fmla="*/ 0 h 55"/>
                    <a:gd name="T10" fmla="*/ 28 w 55"/>
                    <a:gd name="T11" fmla="*/ 49 h 55"/>
                    <a:gd name="T12" fmla="*/ 7 w 55"/>
                    <a:gd name="T13" fmla="*/ 28 h 55"/>
                    <a:gd name="T14" fmla="*/ 28 w 55"/>
                    <a:gd name="T15" fmla="*/ 6 h 55"/>
                    <a:gd name="T16" fmla="*/ 49 w 55"/>
                    <a:gd name="T17" fmla="*/ 28 h 55"/>
                    <a:gd name="T18" fmla="*/ 28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8" y="0"/>
                      </a:moveTo>
                      <a:cubicBezTo>
                        <a:pt x="13" y="0"/>
                        <a:pt x="0" y="12"/>
                        <a:pt x="0" y="28"/>
                      </a:cubicBezTo>
                      <a:cubicBezTo>
                        <a:pt x="0" y="43"/>
                        <a:pt x="13" y="55"/>
                        <a:pt x="28" y="55"/>
                      </a:cubicBezTo>
                      <a:cubicBezTo>
                        <a:pt x="43" y="55"/>
                        <a:pt x="55" y="43"/>
                        <a:pt x="55" y="28"/>
                      </a:cubicBezTo>
                      <a:cubicBezTo>
                        <a:pt x="55" y="12"/>
                        <a:pt x="43" y="0"/>
                        <a:pt x="28" y="0"/>
                      </a:cubicBezTo>
                      <a:close/>
                      <a:moveTo>
                        <a:pt x="28" y="49"/>
                      </a:moveTo>
                      <a:cubicBezTo>
                        <a:pt x="16" y="49"/>
                        <a:pt x="7" y="39"/>
                        <a:pt x="7" y="28"/>
                      </a:cubicBezTo>
                      <a:cubicBezTo>
                        <a:pt x="7" y="16"/>
                        <a:pt x="16" y="6"/>
                        <a:pt x="28" y="6"/>
                      </a:cubicBezTo>
                      <a:cubicBezTo>
                        <a:pt x="39" y="6"/>
                        <a:pt x="49" y="16"/>
                        <a:pt x="49" y="28"/>
                      </a:cubicBezTo>
                      <a:cubicBezTo>
                        <a:pt x="49" y="39"/>
                        <a:pt x="39" y="49"/>
                        <a:pt x="28" y="49"/>
                      </a:cubicBez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122"/>
                <p:cNvSpPr>
                  <a:spLocks noEditPoints="1"/>
                </p:cNvSpPr>
                <p:nvPr/>
              </p:nvSpPr>
              <p:spPr bwMode="auto">
                <a:xfrm>
                  <a:off x="4326" y="1985"/>
                  <a:ext cx="35" cy="35"/>
                </a:xfrm>
                <a:custGeom>
                  <a:avLst/>
                  <a:gdLst>
                    <a:gd name="T0" fmla="*/ 11 w 15"/>
                    <a:gd name="T1" fmla="*/ 0 h 15"/>
                    <a:gd name="T2" fmla="*/ 15 w 15"/>
                    <a:gd name="T3" fmla="*/ 3 h 15"/>
                    <a:gd name="T4" fmla="*/ 15 w 15"/>
                    <a:gd name="T5" fmla="*/ 8 h 15"/>
                    <a:gd name="T6" fmla="*/ 11 w 15"/>
                    <a:gd name="T7" fmla="*/ 11 h 15"/>
                    <a:gd name="T8" fmla="*/ 2 w 15"/>
                    <a:gd name="T9" fmla="*/ 11 h 15"/>
                    <a:gd name="T10" fmla="*/ 2 w 15"/>
                    <a:gd name="T11" fmla="*/ 14 h 15"/>
                    <a:gd name="T12" fmla="*/ 1 w 15"/>
                    <a:gd name="T13" fmla="*/ 15 h 15"/>
                    <a:gd name="T14" fmla="*/ 0 w 15"/>
                    <a:gd name="T15" fmla="*/ 14 h 15"/>
                    <a:gd name="T16" fmla="*/ 0 w 15"/>
                    <a:gd name="T17" fmla="*/ 3 h 15"/>
                    <a:gd name="T18" fmla="*/ 4 w 15"/>
                    <a:gd name="T19" fmla="*/ 0 h 15"/>
                    <a:gd name="T20" fmla="*/ 11 w 15"/>
                    <a:gd name="T21" fmla="*/ 0 h 15"/>
                    <a:gd name="T22" fmla="*/ 2 w 15"/>
                    <a:gd name="T23" fmla="*/ 9 h 15"/>
                    <a:gd name="T24" fmla="*/ 11 w 15"/>
                    <a:gd name="T25" fmla="*/ 9 h 15"/>
                    <a:gd name="T26" fmla="*/ 13 w 15"/>
                    <a:gd name="T27" fmla="*/ 8 h 15"/>
                    <a:gd name="T28" fmla="*/ 13 w 15"/>
                    <a:gd name="T29" fmla="*/ 3 h 15"/>
                    <a:gd name="T30" fmla="*/ 11 w 15"/>
                    <a:gd name="T31" fmla="*/ 2 h 15"/>
                    <a:gd name="T32" fmla="*/ 4 w 15"/>
                    <a:gd name="T33" fmla="*/ 2 h 15"/>
                    <a:gd name="T34" fmla="*/ 2 w 15"/>
                    <a:gd name="T35" fmla="*/ 3 h 15"/>
                    <a:gd name="T36" fmla="*/ 2 w 15"/>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15">
                      <a:moveTo>
                        <a:pt x="11" y="0"/>
                      </a:moveTo>
                      <a:cubicBezTo>
                        <a:pt x="13" y="0"/>
                        <a:pt x="15" y="1"/>
                        <a:pt x="15" y="3"/>
                      </a:cubicBezTo>
                      <a:cubicBezTo>
                        <a:pt x="15" y="8"/>
                        <a:pt x="15" y="8"/>
                        <a:pt x="15" y="8"/>
                      </a:cubicBezTo>
                      <a:cubicBezTo>
                        <a:pt x="15"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9"/>
                      </a:moveTo>
                      <a:cubicBezTo>
                        <a:pt x="11" y="9"/>
                        <a:pt x="11" y="9"/>
                        <a:pt x="11" y="9"/>
                      </a:cubicBezTo>
                      <a:cubicBezTo>
                        <a:pt x="12" y="9"/>
                        <a:pt x="13" y="9"/>
                        <a:pt x="13" y="8"/>
                      </a:cubicBezTo>
                      <a:cubicBezTo>
                        <a:pt x="13" y="3"/>
                        <a:pt x="13" y="3"/>
                        <a:pt x="13" y="3"/>
                      </a:cubicBezTo>
                      <a:cubicBezTo>
                        <a:pt x="13" y="3"/>
                        <a:pt x="12" y="2"/>
                        <a:pt x="11" y="2"/>
                      </a:cubicBezTo>
                      <a:cubicBezTo>
                        <a:pt x="4" y="2"/>
                        <a:pt x="4" y="2"/>
                        <a:pt x="4" y="2"/>
                      </a:cubicBezTo>
                      <a:cubicBezTo>
                        <a:pt x="3" y="2"/>
                        <a:pt x="2" y="3"/>
                        <a:pt x="2" y="3"/>
                      </a:cubicBezTo>
                      <a:lnTo>
                        <a:pt x="2" y="9"/>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123"/>
                <p:cNvSpPr>
                  <a:spLocks/>
                </p:cNvSpPr>
                <p:nvPr/>
              </p:nvSpPr>
              <p:spPr bwMode="auto">
                <a:xfrm>
                  <a:off x="4366" y="1985"/>
                  <a:ext cx="29" cy="35"/>
                </a:xfrm>
                <a:custGeom>
                  <a:avLst/>
                  <a:gdLst>
                    <a:gd name="T0" fmla="*/ 12 w 12"/>
                    <a:gd name="T1" fmla="*/ 0 h 15"/>
                    <a:gd name="T2" fmla="*/ 12 w 12"/>
                    <a:gd name="T3" fmla="*/ 1 h 15"/>
                    <a:gd name="T4" fmla="*/ 12 w 12"/>
                    <a:gd name="T5" fmla="*/ 2 h 15"/>
                    <a:gd name="T6" fmla="*/ 3 w 12"/>
                    <a:gd name="T7" fmla="*/ 2 h 15"/>
                    <a:gd name="T8" fmla="*/ 2 w 12"/>
                    <a:gd name="T9" fmla="*/ 3 h 15"/>
                    <a:gd name="T10" fmla="*/ 2 w 12"/>
                    <a:gd name="T11" fmla="*/ 12 h 15"/>
                    <a:gd name="T12" fmla="*/ 3 w 12"/>
                    <a:gd name="T13" fmla="*/ 13 h 15"/>
                    <a:gd name="T14" fmla="*/ 12 w 12"/>
                    <a:gd name="T15" fmla="*/ 13 h 15"/>
                    <a:gd name="T16" fmla="*/ 12 w 12"/>
                    <a:gd name="T17" fmla="*/ 14 h 15"/>
                    <a:gd name="T18" fmla="*/ 12 w 12"/>
                    <a:gd name="T19" fmla="*/ 15 h 15"/>
                    <a:gd name="T20" fmla="*/ 3 w 12"/>
                    <a:gd name="T21" fmla="*/ 15 h 15"/>
                    <a:gd name="T22" fmla="*/ 0 w 12"/>
                    <a:gd name="T23" fmla="*/ 12 h 15"/>
                    <a:gd name="T24" fmla="*/ 0 w 12"/>
                    <a:gd name="T25" fmla="*/ 3 h 15"/>
                    <a:gd name="T26" fmla="*/ 3 w 12"/>
                    <a:gd name="T27" fmla="*/ 0 h 15"/>
                    <a:gd name="T28" fmla="*/ 12 w 12"/>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12" y="0"/>
                      </a:moveTo>
                      <a:cubicBezTo>
                        <a:pt x="12" y="0"/>
                        <a:pt x="12" y="0"/>
                        <a:pt x="12" y="1"/>
                      </a:cubicBezTo>
                      <a:cubicBezTo>
                        <a:pt x="12" y="1"/>
                        <a:pt x="12" y="2"/>
                        <a:pt x="12" y="2"/>
                      </a:cubicBezTo>
                      <a:cubicBezTo>
                        <a:pt x="3" y="2"/>
                        <a:pt x="3" y="2"/>
                        <a:pt x="3" y="2"/>
                      </a:cubicBezTo>
                      <a:cubicBezTo>
                        <a:pt x="2" y="2"/>
                        <a:pt x="2" y="3"/>
                        <a:pt x="2" y="3"/>
                      </a:cubicBezTo>
                      <a:cubicBezTo>
                        <a:pt x="2" y="12"/>
                        <a:pt x="2" y="12"/>
                        <a:pt x="2" y="12"/>
                      </a:cubicBezTo>
                      <a:cubicBezTo>
                        <a:pt x="2" y="13"/>
                        <a:pt x="2" y="13"/>
                        <a:pt x="3" y="13"/>
                      </a:cubicBezTo>
                      <a:cubicBezTo>
                        <a:pt x="12" y="13"/>
                        <a:pt x="12" y="13"/>
                        <a:pt x="12" y="13"/>
                      </a:cubicBezTo>
                      <a:cubicBezTo>
                        <a:pt x="12" y="13"/>
                        <a:pt x="12" y="14"/>
                        <a:pt x="12" y="14"/>
                      </a:cubicBezTo>
                      <a:cubicBezTo>
                        <a:pt x="12"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124"/>
                <p:cNvSpPr>
                  <a:spLocks/>
                </p:cNvSpPr>
                <p:nvPr/>
              </p:nvSpPr>
              <p:spPr bwMode="auto">
                <a:xfrm>
                  <a:off x="2718" y="3198"/>
                  <a:ext cx="322" cy="151"/>
                </a:xfrm>
                <a:custGeom>
                  <a:avLst/>
                  <a:gdLst>
                    <a:gd name="T0" fmla="*/ 322 w 322"/>
                    <a:gd name="T1" fmla="*/ 64 h 151"/>
                    <a:gd name="T2" fmla="*/ 5 w 322"/>
                    <a:gd name="T3" fmla="*/ 151 h 151"/>
                    <a:gd name="T4" fmla="*/ 0 w 322"/>
                    <a:gd name="T5" fmla="*/ 139 h 151"/>
                    <a:gd name="T6" fmla="*/ 322 w 322"/>
                    <a:gd name="T7" fmla="*/ 0 h 151"/>
                    <a:gd name="T8" fmla="*/ 322 w 322"/>
                    <a:gd name="T9" fmla="*/ 64 h 151"/>
                  </a:gdLst>
                  <a:ahLst/>
                  <a:cxnLst>
                    <a:cxn ang="0">
                      <a:pos x="T0" y="T1"/>
                    </a:cxn>
                    <a:cxn ang="0">
                      <a:pos x="T2" y="T3"/>
                    </a:cxn>
                    <a:cxn ang="0">
                      <a:pos x="T4" y="T5"/>
                    </a:cxn>
                    <a:cxn ang="0">
                      <a:pos x="T6" y="T7"/>
                    </a:cxn>
                    <a:cxn ang="0">
                      <a:pos x="T8" y="T9"/>
                    </a:cxn>
                  </a:cxnLst>
                  <a:rect l="0" t="0" r="r" b="b"/>
                  <a:pathLst>
                    <a:path w="322" h="151">
                      <a:moveTo>
                        <a:pt x="322" y="64"/>
                      </a:moveTo>
                      <a:lnTo>
                        <a:pt x="5" y="151"/>
                      </a:lnTo>
                      <a:lnTo>
                        <a:pt x="0" y="139"/>
                      </a:lnTo>
                      <a:lnTo>
                        <a:pt x="322" y="0"/>
                      </a:lnTo>
                      <a:lnTo>
                        <a:pt x="322" y="64"/>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Oval 125"/>
                <p:cNvSpPr>
                  <a:spLocks noChangeArrowheads="1"/>
                </p:cNvSpPr>
                <p:nvPr/>
              </p:nvSpPr>
              <p:spPr bwMode="auto">
                <a:xfrm>
                  <a:off x="2685" y="3356"/>
                  <a:ext cx="87"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Oval 126"/>
                <p:cNvSpPr>
                  <a:spLocks noChangeArrowheads="1"/>
                </p:cNvSpPr>
                <p:nvPr/>
              </p:nvSpPr>
              <p:spPr bwMode="auto">
                <a:xfrm>
                  <a:off x="2694" y="3366"/>
                  <a:ext cx="69" cy="69"/>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Oval 127"/>
                <p:cNvSpPr>
                  <a:spLocks noChangeArrowheads="1"/>
                </p:cNvSpPr>
                <p:nvPr/>
              </p:nvSpPr>
              <p:spPr bwMode="auto">
                <a:xfrm>
                  <a:off x="2706" y="3378"/>
                  <a:ext cx="45"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28"/>
                <p:cNvSpPr>
                  <a:spLocks/>
                </p:cNvSpPr>
                <p:nvPr/>
              </p:nvSpPr>
              <p:spPr bwMode="auto">
                <a:xfrm>
                  <a:off x="2673" y="3335"/>
                  <a:ext cx="111" cy="62"/>
                </a:xfrm>
                <a:custGeom>
                  <a:avLst/>
                  <a:gdLst>
                    <a:gd name="T0" fmla="*/ 23 w 47"/>
                    <a:gd name="T1" fmla="*/ 6 h 26"/>
                    <a:gd name="T2" fmla="*/ 47 w 47"/>
                    <a:gd name="T3" fmla="*/ 26 h 26"/>
                    <a:gd name="T4" fmla="*/ 47 w 47"/>
                    <a:gd name="T5" fmla="*/ 23 h 26"/>
                    <a:gd name="T6" fmla="*/ 23 w 47"/>
                    <a:gd name="T7" fmla="*/ 0 h 26"/>
                    <a:gd name="T8" fmla="*/ 0 w 47"/>
                    <a:gd name="T9" fmla="*/ 23 h 26"/>
                    <a:gd name="T10" fmla="*/ 0 w 47"/>
                    <a:gd name="T11" fmla="*/ 26 h 26"/>
                    <a:gd name="T12" fmla="*/ 23 w 4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3" y="6"/>
                      </a:moveTo>
                      <a:cubicBezTo>
                        <a:pt x="35" y="6"/>
                        <a:pt x="45" y="14"/>
                        <a:pt x="47" y="26"/>
                      </a:cubicBezTo>
                      <a:cubicBezTo>
                        <a:pt x="47" y="25"/>
                        <a:pt x="47" y="24"/>
                        <a:pt x="47" y="23"/>
                      </a:cubicBezTo>
                      <a:cubicBezTo>
                        <a:pt x="47" y="10"/>
                        <a:pt x="36" y="0"/>
                        <a:pt x="23" y="0"/>
                      </a:cubicBezTo>
                      <a:cubicBezTo>
                        <a:pt x="10" y="0"/>
                        <a:pt x="0" y="10"/>
                        <a:pt x="0" y="23"/>
                      </a:cubicBezTo>
                      <a:cubicBezTo>
                        <a:pt x="0" y="24"/>
                        <a:pt x="0" y="25"/>
                        <a:pt x="0" y="26"/>
                      </a:cubicBezTo>
                      <a:cubicBezTo>
                        <a:pt x="2" y="14"/>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129"/>
                <p:cNvSpPr>
                  <a:spLocks/>
                </p:cNvSpPr>
                <p:nvPr/>
              </p:nvSpPr>
              <p:spPr bwMode="auto">
                <a:xfrm>
                  <a:off x="3073" y="3205"/>
                  <a:ext cx="321" cy="144"/>
                </a:xfrm>
                <a:custGeom>
                  <a:avLst/>
                  <a:gdLst>
                    <a:gd name="T0" fmla="*/ 0 w 321"/>
                    <a:gd name="T1" fmla="*/ 57 h 144"/>
                    <a:gd name="T2" fmla="*/ 317 w 321"/>
                    <a:gd name="T3" fmla="*/ 144 h 144"/>
                    <a:gd name="T4" fmla="*/ 321 w 321"/>
                    <a:gd name="T5" fmla="*/ 132 h 144"/>
                    <a:gd name="T6" fmla="*/ 0 w 321"/>
                    <a:gd name="T7" fmla="*/ 0 h 144"/>
                    <a:gd name="T8" fmla="*/ 0 w 321"/>
                    <a:gd name="T9" fmla="*/ 57 h 144"/>
                  </a:gdLst>
                  <a:ahLst/>
                  <a:cxnLst>
                    <a:cxn ang="0">
                      <a:pos x="T0" y="T1"/>
                    </a:cxn>
                    <a:cxn ang="0">
                      <a:pos x="T2" y="T3"/>
                    </a:cxn>
                    <a:cxn ang="0">
                      <a:pos x="T4" y="T5"/>
                    </a:cxn>
                    <a:cxn ang="0">
                      <a:pos x="T6" y="T7"/>
                    </a:cxn>
                    <a:cxn ang="0">
                      <a:pos x="T8" y="T9"/>
                    </a:cxn>
                  </a:cxnLst>
                  <a:rect l="0" t="0" r="r" b="b"/>
                  <a:pathLst>
                    <a:path w="321" h="144">
                      <a:moveTo>
                        <a:pt x="0" y="57"/>
                      </a:moveTo>
                      <a:lnTo>
                        <a:pt x="317" y="144"/>
                      </a:lnTo>
                      <a:lnTo>
                        <a:pt x="321" y="132"/>
                      </a:lnTo>
                      <a:lnTo>
                        <a:pt x="0" y="0"/>
                      </a:lnTo>
                      <a:lnTo>
                        <a:pt x="0" y="57"/>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Oval 130"/>
                <p:cNvSpPr>
                  <a:spLocks noChangeArrowheads="1"/>
                </p:cNvSpPr>
                <p:nvPr/>
              </p:nvSpPr>
              <p:spPr bwMode="auto">
                <a:xfrm>
                  <a:off x="3340" y="3356"/>
                  <a:ext cx="87" cy="86"/>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Oval 131"/>
                <p:cNvSpPr>
                  <a:spLocks noChangeArrowheads="1"/>
                </p:cNvSpPr>
                <p:nvPr/>
              </p:nvSpPr>
              <p:spPr bwMode="auto">
                <a:xfrm>
                  <a:off x="3349" y="3366"/>
                  <a:ext cx="69" cy="69"/>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Oval 132"/>
                <p:cNvSpPr>
                  <a:spLocks noChangeArrowheads="1"/>
                </p:cNvSpPr>
                <p:nvPr/>
              </p:nvSpPr>
              <p:spPr bwMode="auto">
                <a:xfrm>
                  <a:off x="3364" y="3378"/>
                  <a:ext cx="42" cy="42"/>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33"/>
                <p:cNvSpPr>
                  <a:spLocks/>
                </p:cNvSpPr>
                <p:nvPr/>
              </p:nvSpPr>
              <p:spPr bwMode="auto">
                <a:xfrm>
                  <a:off x="3328" y="3335"/>
                  <a:ext cx="111" cy="62"/>
                </a:xfrm>
                <a:custGeom>
                  <a:avLst/>
                  <a:gdLst>
                    <a:gd name="T0" fmla="*/ 24 w 47"/>
                    <a:gd name="T1" fmla="*/ 6 h 26"/>
                    <a:gd name="T2" fmla="*/ 0 w 47"/>
                    <a:gd name="T3" fmla="*/ 26 h 26"/>
                    <a:gd name="T4" fmla="*/ 0 w 47"/>
                    <a:gd name="T5" fmla="*/ 23 h 26"/>
                    <a:gd name="T6" fmla="*/ 24 w 47"/>
                    <a:gd name="T7" fmla="*/ 0 h 26"/>
                    <a:gd name="T8" fmla="*/ 47 w 47"/>
                    <a:gd name="T9" fmla="*/ 23 h 26"/>
                    <a:gd name="T10" fmla="*/ 47 w 47"/>
                    <a:gd name="T11" fmla="*/ 26 h 26"/>
                    <a:gd name="T12" fmla="*/ 24 w 4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47" h="26">
                      <a:moveTo>
                        <a:pt x="24" y="6"/>
                      </a:moveTo>
                      <a:cubicBezTo>
                        <a:pt x="12" y="6"/>
                        <a:pt x="2" y="14"/>
                        <a:pt x="0" y="26"/>
                      </a:cubicBezTo>
                      <a:cubicBezTo>
                        <a:pt x="0" y="25"/>
                        <a:pt x="0" y="24"/>
                        <a:pt x="0" y="23"/>
                      </a:cubicBezTo>
                      <a:cubicBezTo>
                        <a:pt x="0" y="10"/>
                        <a:pt x="11" y="0"/>
                        <a:pt x="24" y="0"/>
                      </a:cubicBezTo>
                      <a:cubicBezTo>
                        <a:pt x="37" y="0"/>
                        <a:pt x="47" y="10"/>
                        <a:pt x="47" y="23"/>
                      </a:cubicBezTo>
                      <a:cubicBezTo>
                        <a:pt x="47" y="24"/>
                        <a:pt x="47" y="25"/>
                        <a:pt x="47" y="26"/>
                      </a:cubicBezTo>
                      <a:cubicBezTo>
                        <a:pt x="46" y="14"/>
                        <a:pt x="36" y="6"/>
                        <a:pt x="24"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Rectangle 134"/>
                <p:cNvSpPr>
                  <a:spLocks noChangeArrowheads="1"/>
                </p:cNvSpPr>
                <p:nvPr/>
              </p:nvSpPr>
              <p:spPr bwMode="auto">
                <a:xfrm>
                  <a:off x="2836" y="2506"/>
                  <a:ext cx="440" cy="80"/>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Rectangle 135"/>
                <p:cNvSpPr>
                  <a:spLocks noChangeArrowheads="1"/>
                </p:cNvSpPr>
                <p:nvPr/>
              </p:nvSpPr>
              <p:spPr bwMode="auto">
                <a:xfrm>
                  <a:off x="3037" y="2586"/>
                  <a:ext cx="31" cy="642"/>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Rectangle 136"/>
                <p:cNvSpPr>
                  <a:spLocks noChangeArrowheads="1"/>
                </p:cNvSpPr>
                <p:nvPr/>
              </p:nvSpPr>
              <p:spPr bwMode="auto">
                <a:xfrm>
                  <a:off x="3021" y="2650"/>
                  <a:ext cx="63" cy="22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Rectangle 137"/>
                <p:cNvSpPr>
                  <a:spLocks noChangeArrowheads="1"/>
                </p:cNvSpPr>
                <p:nvPr/>
              </p:nvSpPr>
              <p:spPr bwMode="auto">
                <a:xfrm>
                  <a:off x="3032" y="2982"/>
                  <a:ext cx="41"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Rectangle 138"/>
                <p:cNvSpPr>
                  <a:spLocks noChangeArrowheads="1"/>
                </p:cNvSpPr>
                <p:nvPr/>
              </p:nvSpPr>
              <p:spPr bwMode="auto">
                <a:xfrm>
                  <a:off x="3021" y="3046"/>
                  <a:ext cx="63" cy="223"/>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139"/>
                <p:cNvSpPr>
                  <a:spLocks/>
                </p:cNvSpPr>
                <p:nvPr/>
              </p:nvSpPr>
              <p:spPr bwMode="auto">
                <a:xfrm>
                  <a:off x="2701" y="2418"/>
                  <a:ext cx="703" cy="135"/>
                </a:xfrm>
                <a:custGeom>
                  <a:avLst/>
                  <a:gdLst>
                    <a:gd name="T0" fmla="*/ 2 w 297"/>
                    <a:gd name="T1" fmla="*/ 2 h 57"/>
                    <a:gd name="T2" fmla="*/ 2 w 297"/>
                    <a:gd name="T3" fmla="*/ 23 h 57"/>
                    <a:gd name="T4" fmla="*/ 149 w 297"/>
                    <a:gd name="T5" fmla="*/ 57 h 57"/>
                    <a:gd name="T6" fmla="*/ 295 w 297"/>
                    <a:gd name="T7" fmla="*/ 23 h 57"/>
                    <a:gd name="T8" fmla="*/ 295 w 297"/>
                    <a:gd name="T9" fmla="*/ 0 h 57"/>
                    <a:gd name="T10" fmla="*/ 2 w 297"/>
                    <a:gd name="T11" fmla="*/ 2 h 57"/>
                  </a:gdLst>
                  <a:ahLst/>
                  <a:cxnLst>
                    <a:cxn ang="0">
                      <a:pos x="T0" y="T1"/>
                    </a:cxn>
                    <a:cxn ang="0">
                      <a:pos x="T2" y="T3"/>
                    </a:cxn>
                    <a:cxn ang="0">
                      <a:pos x="T4" y="T5"/>
                    </a:cxn>
                    <a:cxn ang="0">
                      <a:pos x="T6" y="T7"/>
                    </a:cxn>
                    <a:cxn ang="0">
                      <a:pos x="T8" y="T9"/>
                    </a:cxn>
                    <a:cxn ang="0">
                      <a:pos x="T10" y="T11"/>
                    </a:cxn>
                  </a:cxnLst>
                  <a:rect l="0" t="0" r="r" b="b"/>
                  <a:pathLst>
                    <a:path w="297" h="57">
                      <a:moveTo>
                        <a:pt x="2" y="2"/>
                      </a:moveTo>
                      <a:cubicBezTo>
                        <a:pt x="0" y="4"/>
                        <a:pt x="2" y="20"/>
                        <a:pt x="2" y="23"/>
                      </a:cubicBezTo>
                      <a:cubicBezTo>
                        <a:pt x="2" y="42"/>
                        <a:pt x="67" y="57"/>
                        <a:pt x="149" y="57"/>
                      </a:cubicBezTo>
                      <a:cubicBezTo>
                        <a:pt x="230" y="57"/>
                        <a:pt x="295" y="42"/>
                        <a:pt x="295" y="23"/>
                      </a:cubicBezTo>
                      <a:cubicBezTo>
                        <a:pt x="295" y="20"/>
                        <a:pt x="297" y="2"/>
                        <a:pt x="295" y="0"/>
                      </a:cubicBezTo>
                      <a:lnTo>
                        <a:pt x="2"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Oval 140"/>
                <p:cNvSpPr>
                  <a:spLocks noChangeArrowheads="1"/>
                </p:cNvSpPr>
                <p:nvPr/>
              </p:nvSpPr>
              <p:spPr bwMode="auto">
                <a:xfrm>
                  <a:off x="2706" y="2340"/>
                  <a:ext cx="693" cy="16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141"/>
                <p:cNvSpPr>
                  <a:spLocks/>
                </p:cNvSpPr>
                <p:nvPr/>
              </p:nvSpPr>
              <p:spPr bwMode="auto">
                <a:xfrm>
                  <a:off x="3271" y="1748"/>
                  <a:ext cx="327" cy="346"/>
                </a:xfrm>
                <a:custGeom>
                  <a:avLst/>
                  <a:gdLst>
                    <a:gd name="T0" fmla="*/ 78 w 138"/>
                    <a:gd name="T1" fmla="*/ 117 h 146"/>
                    <a:gd name="T2" fmla="*/ 138 w 138"/>
                    <a:gd name="T3" fmla="*/ 113 h 146"/>
                    <a:gd name="T4" fmla="*/ 70 w 138"/>
                    <a:gd name="T5" fmla="*/ 0 h 146"/>
                    <a:gd name="T6" fmla="*/ 0 w 138"/>
                    <a:gd name="T7" fmla="*/ 30 h 146"/>
                    <a:gd name="T8" fmla="*/ 78 w 138"/>
                    <a:gd name="T9" fmla="*/ 117 h 146"/>
                  </a:gdLst>
                  <a:ahLst/>
                  <a:cxnLst>
                    <a:cxn ang="0">
                      <a:pos x="T0" y="T1"/>
                    </a:cxn>
                    <a:cxn ang="0">
                      <a:pos x="T2" y="T3"/>
                    </a:cxn>
                    <a:cxn ang="0">
                      <a:pos x="T4" y="T5"/>
                    </a:cxn>
                    <a:cxn ang="0">
                      <a:pos x="T6" y="T7"/>
                    </a:cxn>
                    <a:cxn ang="0">
                      <a:pos x="T8" y="T9"/>
                    </a:cxn>
                  </a:cxnLst>
                  <a:rect l="0" t="0" r="r" b="b"/>
                  <a:pathLst>
                    <a:path w="138" h="146">
                      <a:moveTo>
                        <a:pt x="78" y="117"/>
                      </a:moveTo>
                      <a:cubicBezTo>
                        <a:pt x="125" y="146"/>
                        <a:pt x="138" y="113"/>
                        <a:pt x="138" y="113"/>
                      </a:cubicBezTo>
                      <a:cubicBezTo>
                        <a:pt x="70" y="0"/>
                        <a:pt x="70" y="0"/>
                        <a:pt x="70" y="0"/>
                      </a:cubicBezTo>
                      <a:cubicBezTo>
                        <a:pt x="0" y="30"/>
                        <a:pt x="0" y="30"/>
                        <a:pt x="0" y="30"/>
                      </a:cubicBezTo>
                      <a:cubicBezTo>
                        <a:pt x="0" y="30"/>
                        <a:pt x="27" y="94"/>
                        <a:pt x="78" y="11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42"/>
                <p:cNvSpPr>
                  <a:spLocks/>
                </p:cNvSpPr>
                <p:nvPr/>
              </p:nvSpPr>
              <p:spPr bwMode="auto">
                <a:xfrm>
                  <a:off x="2976" y="1414"/>
                  <a:ext cx="142" cy="116"/>
                </a:xfrm>
                <a:custGeom>
                  <a:avLst/>
                  <a:gdLst>
                    <a:gd name="T0" fmla="*/ 5 w 60"/>
                    <a:gd name="T1" fmla="*/ 0 h 49"/>
                    <a:gd name="T2" fmla="*/ 56 w 60"/>
                    <a:gd name="T3" fmla="*/ 0 h 49"/>
                    <a:gd name="T4" fmla="*/ 60 w 60"/>
                    <a:gd name="T5" fmla="*/ 49 h 49"/>
                    <a:gd name="T6" fmla="*/ 0 w 60"/>
                    <a:gd name="T7" fmla="*/ 49 h 49"/>
                    <a:gd name="T8" fmla="*/ 5 w 60"/>
                    <a:gd name="T9" fmla="*/ 0 h 49"/>
                  </a:gdLst>
                  <a:ahLst/>
                  <a:cxnLst>
                    <a:cxn ang="0">
                      <a:pos x="T0" y="T1"/>
                    </a:cxn>
                    <a:cxn ang="0">
                      <a:pos x="T2" y="T3"/>
                    </a:cxn>
                    <a:cxn ang="0">
                      <a:pos x="T4" y="T5"/>
                    </a:cxn>
                    <a:cxn ang="0">
                      <a:pos x="T6" y="T7"/>
                    </a:cxn>
                    <a:cxn ang="0">
                      <a:pos x="T8" y="T9"/>
                    </a:cxn>
                  </a:cxnLst>
                  <a:rect l="0" t="0" r="r" b="b"/>
                  <a:pathLst>
                    <a:path w="60" h="49">
                      <a:moveTo>
                        <a:pt x="5" y="0"/>
                      </a:moveTo>
                      <a:cubicBezTo>
                        <a:pt x="56" y="0"/>
                        <a:pt x="56" y="0"/>
                        <a:pt x="56" y="0"/>
                      </a:cubicBezTo>
                      <a:cubicBezTo>
                        <a:pt x="56" y="0"/>
                        <a:pt x="46" y="26"/>
                        <a:pt x="60" y="49"/>
                      </a:cubicBezTo>
                      <a:cubicBezTo>
                        <a:pt x="0" y="49"/>
                        <a:pt x="0" y="49"/>
                        <a:pt x="0" y="49"/>
                      </a:cubicBezTo>
                      <a:cubicBezTo>
                        <a:pt x="0" y="49"/>
                        <a:pt x="18" y="35"/>
                        <a:pt x="5"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43"/>
                <p:cNvSpPr>
                  <a:spLocks/>
                </p:cNvSpPr>
                <p:nvPr/>
              </p:nvSpPr>
              <p:spPr bwMode="auto">
                <a:xfrm>
                  <a:off x="2988" y="1414"/>
                  <a:ext cx="120" cy="73"/>
                </a:xfrm>
                <a:custGeom>
                  <a:avLst/>
                  <a:gdLst>
                    <a:gd name="T0" fmla="*/ 0 w 51"/>
                    <a:gd name="T1" fmla="*/ 0 h 31"/>
                    <a:gd name="T2" fmla="*/ 51 w 51"/>
                    <a:gd name="T3" fmla="*/ 0 h 31"/>
                    <a:gd name="T4" fmla="*/ 49 w 51"/>
                    <a:gd name="T5" fmla="*/ 31 h 31"/>
                    <a:gd name="T6" fmla="*/ 4 w 51"/>
                    <a:gd name="T7" fmla="*/ 16 h 31"/>
                    <a:gd name="T8" fmla="*/ 0 w 51"/>
                    <a:gd name="T9" fmla="*/ 0 h 31"/>
                  </a:gdLst>
                  <a:ahLst/>
                  <a:cxnLst>
                    <a:cxn ang="0">
                      <a:pos x="T0" y="T1"/>
                    </a:cxn>
                    <a:cxn ang="0">
                      <a:pos x="T2" y="T3"/>
                    </a:cxn>
                    <a:cxn ang="0">
                      <a:pos x="T4" y="T5"/>
                    </a:cxn>
                    <a:cxn ang="0">
                      <a:pos x="T6" y="T7"/>
                    </a:cxn>
                    <a:cxn ang="0">
                      <a:pos x="T8" y="T9"/>
                    </a:cxn>
                  </a:cxnLst>
                  <a:rect l="0" t="0" r="r" b="b"/>
                  <a:pathLst>
                    <a:path w="51" h="31">
                      <a:moveTo>
                        <a:pt x="0" y="0"/>
                      </a:moveTo>
                      <a:cubicBezTo>
                        <a:pt x="51" y="0"/>
                        <a:pt x="51" y="0"/>
                        <a:pt x="51" y="0"/>
                      </a:cubicBezTo>
                      <a:cubicBezTo>
                        <a:pt x="51" y="0"/>
                        <a:pt x="45" y="16"/>
                        <a:pt x="49" y="31"/>
                      </a:cubicBezTo>
                      <a:cubicBezTo>
                        <a:pt x="49" y="31"/>
                        <a:pt x="19" y="28"/>
                        <a:pt x="4" y="16"/>
                      </a:cubicBezTo>
                      <a:cubicBezTo>
                        <a:pt x="4" y="16"/>
                        <a:pt x="3"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44"/>
                <p:cNvSpPr>
                  <a:spLocks/>
                </p:cNvSpPr>
                <p:nvPr/>
              </p:nvSpPr>
              <p:spPr bwMode="auto">
                <a:xfrm>
                  <a:off x="3231" y="1156"/>
                  <a:ext cx="50" cy="87"/>
                </a:xfrm>
                <a:custGeom>
                  <a:avLst/>
                  <a:gdLst>
                    <a:gd name="T0" fmla="*/ 19 w 21"/>
                    <a:gd name="T1" fmla="*/ 20 h 37"/>
                    <a:gd name="T2" fmla="*/ 7 w 21"/>
                    <a:gd name="T3" fmla="*/ 36 h 37"/>
                    <a:gd name="T4" fmla="*/ 2 w 21"/>
                    <a:gd name="T5" fmla="*/ 17 h 37"/>
                    <a:gd name="T6" fmla="*/ 14 w 21"/>
                    <a:gd name="T7" fmla="*/ 1 h 37"/>
                    <a:gd name="T8" fmla="*/ 19 w 21"/>
                    <a:gd name="T9" fmla="*/ 20 h 37"/>
                  </a:gdLst>
                  <a:ahLst/>
                  <a:cxnLst>
                    <a:cxn ang="0">
                      <a:pos x="T0" y="T1"/>
                    </a:cxn>
                    <a:cxn ang="0">
                      <a:pos x="T2" y="T3"/>
                    </a:cxn>
                    <a:cxn ang="0">
                      <a:pos x="T4" y="T5"/>
                    </a:cxn>
                    <a:cxn ang="0">
                      <a:pos x="T6" y="T7"/>
                    </a:cxn>
                    <a:cxn ang="0">
                      <a:pos x="T8" y="T9"/>
                    </a:cxn>
                  </a:cxnLst>
                  <a:rect l="0" t="0" r="r" b="b"/>
                  <a:pathLst>
                    <a:path w="21" h="37">
                      <a:moveTo>
                        <a:pt x="19" y="20"/>
                      </a:moveTo>
                      <a:cubicBezTo>
                        <a:pt x="17" y="30"/>
                        <a:pt x="11" y="37"/>
                        <a:pt x="7" y="36"/>
                      </a:cubicBezTo>
                      <a:cubicBezTo>
                        <a:pt x="2" y="35"/>
                        <a:pt x="0" y="26"/>
                        <a:pt x="2" y="17"/>
                      </a:cubicBezTo>
                      <a:cubicBezTo>
                        <a:pt x="4" y="7"/>
                        <a:pt x="9" y="0"/>
                        <a:pt x="14" y="1"/>
                      </a:cubicBezTo>
                      <a:cubicBezTo>
                        <a:pt x="19" y="2"/>
                        <a:pt x="21" y="10"/>
                        <a:pt x="19"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45"/>
                <p:cNvSpPr>
                  <a:spLocks/>
                </p:cNvSpPr>
                <p:nvPr/>
              </p:nvSpPr>
              <p:spPr bwMode="auto">
                <a:xfrm>
                  <a:off x="3219" y="1163"/>
                  <a:ext cx="50" cy="73"/>
                </a:xfrm>
                <a:custGeom>
                  <a:avLst/>
                  <a:gdLst>
                    <a:gd name="T0" fmla="*/ 19 w 21"/>
                    <a:gd name="T1" fmla="*/ 17 h 31"/>
                    <a:gd name="T2" fmla="*/ 8 w 21"/>
                    <a:gd name="T3" fmla="*/ 30 h 31"/>
                    <a:gd name="T4" fmla="*/ 2 w 21"/>
                    <a:gd name="T5" fmla="*/ 14 h 31"/>
                    <a:gd name="T6" fmla="*/ 14 w 21"/>
                    <a:gd name="T7" fmla="*/ 1 h 31"/>
                    <a:gd name="T8" fmla="*/ 19 w 21"/>
                    <a:gd name="T9" fmla="*/ 17 h 31"/>
                  </a:gdLst>
                  <a:ahLst/>
                  <a:cxnLst>
                    <a:cxn ang="0">
                      <a:pos x="T0" y="T1"/>
                    </a:cxn>
                    <a:cxn ang="0">
                      <a:pos x="T2" y="T3"/>
                    </a:cxn>
                    <a:cxn ang="0">
                      <a:pos x="T4" y="T5"/>
                    </a:cxn>
                    <a:cxn ang="0">
                      <a:pos x="T6" y="T7"/>
                    </a:cxn>
                    <a:cxn ang="0">
                      <a:pos x="T8" y="T9"/>
                    </a:cxn>
                  </a:cxnLst>
                  <a:rect l="0" t="0" r="r" b="b"/>
                  <a:pathLst>
                    <a:path w="21" h="31">
                      <a:moveTo>
                        <a:pt x="19" y="17"/>
                      </a:moveTo>
                      <a:cubicBezTo>
                        <a:pt x="17" y="25"/>
                        <a:pt x="12" y="31"/>
                        <a:pt x="8" y="30"/>
                      </a:cubicBezTo>
                      <a:cubicBezTo>
                        <a:pt x="3" y="29"/>
                        <a:pt x="0" y="22"/>
                        <a:pt x="2" y="14"/>
                      </a:cubicBezTo>
                      <a:cubicBezTo>
                        <a:pt x="4" y="6"/>
                        <a:pt x="9" y="0"/>
                        <a:pt x="14" y="1"/>
                      </a:cubicBezTo>
                      <a:cubicBezTo>
                        <a:pt x="18" y="2"/>
                        <a:pt x="21" y="9"/>
                        <a:pt x="19"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46"/>
                <p:cNvSpPr>
                  <a:spLocks/>
                </p:cNvSpPr>
                <p:nvPr/>
              </p:nvSpPr>
              <p:spPr bwMode="auto">
                <a:xfrm>
                  <a:off x="2824" y="1163"/>
                  <a:ext cx="50" cy="87"/>
                </a:xfrm>
                <a:custGeom>
                  <a:avLst/>
                  <a:gdLst>
                    <a:gd name="T0" fmla="*/ 2 w 21"/>
                    <a:gd name="T1" fmla="*/ 20 h 37"/>
                    <a:gd name="T2" fmla="*/ 15 w 21"/>
                    <a:gd name="T3" fmla="*/ 36 h 37"/>
                    <a:gd name="T4" fmla="*/ 19 w 21"/>
                    <a:gd name="T5" fmla="*/ 17 h 37"/>
                    <a:gd name="T6" fmla="*/ 7 w 21"/>
                    <a:gd name="T7" fmla="*/ 1 h 37"/>
                    <a:gd name="T8" fmla="*/ 2 w 21"/>
                    <a:gd name="T9" fmla="*/ 20 h 37"/>
                  </a:gdLst>
                  <a:ahLst/>
                  <a:cxnLst>
                    <a:cxn ang="0">
                      <a:pos x="T0" y="T1"/>
                    </a:cxn>
                    <a:cxn ang="0">
                      <a:pos x="T2" y="T3"/>
                    </a:cxn>
                    <a:cxn ang="0">
                      <a:pos x="T4" y="T5"/>
                    </a:cxn>
                    <a:cxn ang="0">
                      <a:pos x="T6" y="T7"/>
                    </a:cxn>
                    <a:cxn ang="0">
                      <a:pos x="T8" y="T9"/>
                    </a:cxn>
                  </a:cxnLst>
                  <a:rect l="0" t="0" r="r" b="b"/>
                  <a:pathLst>
                    <a:path w="21" h="37">
                      <a:moveTo>
                        <a:pt x="2" y="20"/>
                      </a:moveTo>
                      <a:cubicBezTo>
                        <a:pt x="4" y="30"/>
                        <a:pt x="10" y="37"/>
                        <a:pt x="15" y="36"/>
                      </a:cubicBezTo>
                      <a:cubicBezTo>
                        <a:pt x="19" y="35"/>
                        <a:pt x="21" y="26"/>
                        <a:pt x="19" y="17"/>
                      </a:cubicBezTo>
                      <a:cubicBezTo>
                        <a:pt x="17" y="7"/>
                        <a:pt x="12" y="0"/>
                        <a:pt x="7" y="1"/>
                      </a:cubicBezTo>
                      <a:cubicBezTo>
                        <a:pt x="3" y="2"/>
                        <a:pt x="0" y="10"/>
                        <a:pt x="2"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147"/>
                <p:cNvSpPr>
                  <a:spLocks/>
                </p:cNvSpPr>
                <p:nvPr/>
              </p:nvSpPr>
              <p:spPr bwMode="auto">
                <a:xfrm>
                  <a:off x="2836" y="1170"/>
                  <a:ext cx="50" cy="73"/>
                </a:xfrm>
                <a:custGeom>
                  <a:avLst/>
                  <a:gdLst>
                    <a:gd name="T0" fmla="*/ 2 w 21"/>
                    <a:gd name="T1" fmla="*/ 17 h 31"/>
                    <a:gd name="T2" fmla="*/ 14 w 21"/>
                    <a:gd name="T3" fmla="*/ 30 h 31"/>
                    <a:gd name="T4" fmla="*/ 19 w 21"/>
                    <a:gd name="T5" fmla="*/ 14 h 31"/>
                    <a:gd name="T6" fmla="*/ 7 w 21"/>
                    <a:gd name="T7" fmla="*/ 1 h 31"/>
                    <a:gd name="T8" fmla="*/ 2 w 21"/>
                    <a:gd name="T9" fmla="*/ 17 h 31"/>
                  </a:gdLst>
                  <a:ahLst/>
                  <a:cxnLst>
                    <a:cxn ang="0">
                      <a:pos x="T0" y="T1"/>
                    </a:cxn>
                    <a:cxn ang="0">
                      <a:pos x="T2" y="T3"/>
                    </a:cxn>
                    <a:cxn ang="0">
                      <a:pos x="T4" y="T5"/>
                    </a:cxn>
                    <a:cxn ang="0">
                      <a:pos x="T6" y="T7"/>
                    </a:cxn>
                    <a:cxn ang="0">
                      <a:pos x="T8" y="T9"/>
                    </a:cxn>
                  </a:cxnLst>
                  <a:rect l="0" t="0" r="r" b="b"/>
                  <a:pathLst>
                    <a:path w="21" h="31">
                      <a:moveTo>
                        <a:pt x="2" y="17"/>
                      </a:moveTo>
                      <a:cubicBezTo>
                        <a:pt x="4" y="25"/>
                        <a:pt x="9" y="31"/>
                        <a:pt x="14" y="30"/>
                      </a:cubicBezTo>
                      <a:cubicBezTo>
                        <a:pt x="18" y="29"/>
                        <a:pt x="21" y="22"/>
                        <a:pt x="19" y="14"/>
                      </a:cubicBezTo>
                      <a:cubicBezTo>
                        <a:pt x="17" y="6"/>
                        <a:pt x="12" y="0"/>
                        <a:pt x="7" y="1"/>
                      </a:cubicBezTo>
                      <a:cubicBezTo>
                        <a:pt x="3" y="2"/>
                        <a:pt x="0" y="9"/>
                        <a:pt x="2"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48"/>
                <p:cNvSpPr>
                  <a:spLocks/>
                </p:cNvSpPr>
                <p:nvPr/>
              </p:nvSpPr>
              <p:spPr bwMode="auto">
                <a:xfrm>
                  <a:off x="2794" y="871"/>
                  <a:ext cx="489" cy="574"/>
                </a:xfrm>
                <a:custGeom>
                  <a:avLst/>
                  <a:gdLst>
                    <a:gd name="T0" fmla="*/ 193 w 207"/>
                    <a:gd name="T1" fmla="*/ 129 h 242"/>
                    <a:gd name="T2" fmla="*/ 177 w 207"/>
                    <a:gd name="T3" fmla="*/ 189 h 242"/>
                    <a:gd name="T4" fmla="*/ 120 w 207"/>
                    <a:gd name="T5" fmla="*/ 240 h 242"/>
                    <a:gd name="T6" fmla="*/ 110 w 207"/>
                    <a:gd name="T7" fmla="*/ 242 h 242"/>
                    <a:gd name="T8" fmla="*/ 110 w 207"/>
                    <a:gd name="T9" fmla="*/ 242 h 242"/>
                    <a:gd name="T10" fmla="*/ 109 w 207"/>
                    <a:gd name="T11" fmla="*/ 242 h 242"/>
                    <a:gd name="T12" fmla="*/ 100 w 207"/>
                    <a:gd name="T13" fmla="*/ 240 h 242"/>
                    <a:gd name="T14" fmla="*/ 42 w 207"/>
                    <a:gd name="T15" fmla="*/ 189 h 242"/>
                    <a:gd name="T16" fmla="*/ 26 w 207"/>
                    <a:gd name="T17" fmla="*/ 129 h 242"/>
                    <a:gd name="T18" fmla="*/ 113 w 207"/>
                    <a:gd name="T19" fmla="*/ 5 h 242"/>
                    <a:gd name="T20" fmla="*/ 193 w 207"/>
                    <a:gd name="T21" fmla="*/ 12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242">
                      <a:moveTo>
                        <a:pt x="193" y="129"/>
                      </a:moveTo>
                      <a:cubicBezTo>
                        <a:pt x="191" y="149"/>
                        <a:pt x="187" y="170"/>
                        <a:pt x="177" y="189"/>
                      </a:cubicBezTo>
                      <a:cubicBezTo>
                        <a:pt x="167" y="208"/>
                        <a:pt x="140" y="232"/>
                        <a:pt x="120" y="240"/>
                      </a:cubicBezTo>
                      <a:cubicBezTo>
                        <a:pt x="116" y="242"/>
                        <a:pt x="113" y="242"/>
                        <a:pt x="110" y="242"/>
                      </a:cubicBezTo>
                      <a:cubicBezTo>
                        <a:pt x="110" y="242"/>
                        <a:pt x="110" y="242"/>
                        <a:pt x="110" y="242"/>
                      </a:cubicBezTo>
                      <a:cubicBezTo>
                        <a:pt x="109" y="242"/>
                        <a:pt x="109" y="242"/>
                        <a:pt x="109" y="242"/>
                      </a:cubicBezTo>
                      <a:cubicBezTo>
                        <a:pt x="107" y="242"/>
                        <a:pt x="103" y="242"/>
                        <a:pt x="100" y="240"/>
                      </a:cubicBezTo>
                      <a:cubicBezTo>
                        <a:pt x="79" y="232"/>
                        <a:pt x="52" y="208"/>
                        <a:pt x="42" y="189"/>
                      </a:cubicBezTo>
                      <a:cubicBezTo>
                        <a:pt x="32" y="170"/>
                        <a:pt x="29" y="149"/>
                        <a:pt x="26" y="129"/>
                      </a:cubicBezTo>
                      <a:cubicBezTo>
                        <a:pt x="26" y="129"/>
                        <a:pt x="0" y="0"/>
                        <a:pt x="113" y="5"/>
                      </a:cubicBezTo>
                      <a:cubicBezTo>
                        <a:pt x="113" y="5"/>
                        <a:pt x="207" y="0"/>
                        <a:pt x="193" y="129"/>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49"/>
                <p:cNvSpPr>
                  <a:spLocks/>
                </p:cNvSpPr>
                <p:nvPr/>
              </p:nvSpPr>
              <p:spPr bwMode="auto">
                <a:xfrm>
                  <a:off x="2718" y="1516"/>
                  <a:ext cx="664" cy="196"/>
                </a:xfrm>
                <a:custGeom>
                  <a:avLst/>
                  <a:gdLst>
                    <a:gd name="T0" fmla="*/ 277 w 281"/>
                    <a:gd name="T1" fmla="*/ 57 h 83"/>
                    <a:gd name="T2" fmla="*/ 223 w 281"/>
                    <a:gd name="T3" fmla="*/ 12 h 83"/>
                    <a:gd name="T4" fmla="*/ 141 w 281"/>
                    <a:gd name="T5" fmla="*/ 0 h 83"/>
                    <a:gd name="T6" fmla="*/ 58 w 281"/>
                    <a:gd name="T7" fmla="*/ 12 h 83"/>
                    <a:gd name="T8" fmla="*/ 4 w 281"/>
                    <a:gd name="T9" fmla="*/ 57 h 83"/>
                    <a:gd name="T10" fmla="*/ 0 w 281"/>
                    <a:gd name="T11" fmla="*/ 83 h 83"/>
                    <a:gd name="T12" fmla="*/ 141 w 281"/>
                    <a:gd name="T13" fmla="*/ 83 h 83"/>
                    <a:gd name="T14" fmla="*/ 281 w 281"/>
                    <a:gd name="T15" fmla="*/ 83 h 83"/>
                    <a:gd name="T16" fmla="*/ 277 w 281"/>
                    <a:gd name="T17"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83">
                      <a:moveTo>
                        <a:pt x="277" y="57"/>
                      </a:moveTo>
                      <a:cubicBezTo>
                        <a:pt x="270" y="33"/>
                        <a:pt x="249" y="14"/>
                        <a:pt x="223" y="12"/>
                      </a:cubicBezTo>
                      <a:cubicBezTo>
                        <a:pt x="196" y="9"/>
                        <a:pt x="168" y="4"/>
                        <a:pt x="141" y="0"/>
                      </a:cubicBezTo>
                      <a:cubicBezTo>
                        <a:pt x="113" y="4"/>
                        <a:pt x="85" y="9"/>
                        <a:pt x="58" y="12"/>
                      </a:cubicBezTo>
                      <a:cubicBezTo>
                        <a:pt x="32" y="14"/>
                        <a:pt x="11" y="33"/>
                        <a:pt x="4" y="57"/>
                      </a:cubicBezTo>
                      <a:cubicBezTo>
                        <a:pt x="1" y="66"/>
                        <a:pt x="0" y="75"/>
                        <a:pt x="0" y="83"/>
                      </a:cubicBezTo>
                      <a:cubicBezTo>
                        <a:pt x="141" y="83"/>
                        <a:pt x="141" y="83"/>
                        <a:pt x="141" y="83"/>
                      </a:cubicBezTo>
                      <a:cubicBezTo>
                        <a:pt x="281" y="83"/>
                        <a:pt x="281" y="83"/>
                        <a:pt x="281" y="83"/>
                      </a:cubicBezTo>
                      <a:cubicBezTo>
                        <a:pt x="281" y="75"/>
                        <a:pt x="280" y="66"/>
                        <a:pt x="277" y="5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150"/>
                <p:cNvSpPr>
                  <a:spLocks/>
                </p:cNvSpPr>
                <p:nvPr/>
              </p:nvSpPr>
              <p:spPr bwMode="auto">
                <a:xfrm>
                  <a:off x="2524" y="1717"/>
                  <a:ext cx="322" cy="334"/>
                </a:xfrm>
                <a:custGeom>
                  <a:avLst/>
                  <a:gdLst>
                    <a:gd name="T0" fmla="*/ 58 w 136"/>
                    <a:gd name="T1" fmla="*/ 112 h 141"/>
                    <a:gd name="T2" fmla="*/ 0 w 136"/>
                    <a:gd name="T3" fmla="*/ 113 h 141"/>
                    <a:gd name="T4" fmla="*/ 68 w 136"/>
                    <a:gd name="T5" fmla="*/ 0 h 141"/>
                    <a:gd name="T6" fmla="*/ 136 w 136"/>
                    <a:gd name="T7" fmla="*/ 26 h 141"/>
                    <a:gd name="T8" fmla="*/ 58 w 136"/>
                    <a:gd name="T9" fmla="*/ 112 h 141"/>
                  </a:gdLst>
                  <a:ahLst/>
                  <a:cxnLst>
                    <a:cxn ang="0">
                      <a:pos x="T0" y="T1"/>
                    </a:cxn>
                    <a:cxn ang="0">
                      <a:pos x="T2" y="T3"/>
                    </a:cxn>
                    <a:cxn ang="0">
                      <a:pos x="T4" y="T5"/>
                    </a:cxn>
                    <a:cxn ang="0">
                      <a:pos x="T6" y="T7"/>
                    </a:cxn>
                    <a:cxn ang="0">
                      <a:pos x="T8" y="T9"/>
                    </a:cxn>
                  </a:cxnLst>
                  <a:rect l="0" t="0" r="r" b="b"/>
                  <a:pathLst>
                    <a:path w="136" h="141">
                      <a:moveTo>
                        <a:pt x="58" y="112"/>
                      </a:moveTo>
                      <a:cubicBezTo>
                        <a:pt x="11" y="141"/>
                        <a:pt x="0" y="113"/>
                        <a:pt x="0" y="113"/>
                      </a:cubicBezTo>
                      <a:cubicBezTo>
                        <a:pt x="68" y="0"/>
                        <a:pt x="68" y="0"/>
                        <a:pt x="68" y="0"/>
                      </a:cubicBezTo>
                      <a:cubicBezTo>
                        <a:pt x="136" y="26"/>
                        <a:pt x="136" y="26"/>
                        <a:pt x="136" y="26"/>
                      </a:cubicBezTo>
                      <a:cubicBezTo>
                        <a:pt x="136" y="26"/>
                        <a:pt x="108" y="89"/>
                        <a:pt x="58" y="11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151"/>
                <p:cNvSpPr>
                  <a:spLocks/>
                </p:cNvSpPr>
                <p:nvPr/>
              </p:nvSpPr>
              <p:spPr bwMode="auto">
                <a:xfrm>
                  <a:off x="2841" y="1712"/>
                  <a:ext cx="418" cy="510"/>
                </a:xfrm>
                <a:custGeom>
                  <a:avLst/>
                  <a:gdLst>
                    <a:gd name="T0" fmla="*/ 9 w 177"/>
                    <a:gd name="T1" fmla="*/ 0 h 215"/>
                    <a:gd name="T2" fmla="*/ 173 w 177"/>
                    <a:gd name="T3" fmla="*/ 0 h 215"/>
                    <a:gd name="T4" fmla="*/ 177 w 177"/>
                    <a:gd name="T5" fmla="*/ 215 h 215"/>
                    <a:gd name="T6" fmla="*/ 0 w 177"/>
                    <a:gd name="T7" fmla="*/ 215 h 215"/>
                    <a:gd name="T8" fmla="*/ 9 w 177"/>
                    <a:gd name="T9" fmla="*/ 0 h 215"/>
                  </a:gdLst>
                  <a:ahLst/>
                  <a:cxnLst>
                    <a:cxn ang="0">
                      <a:pos x="T0" y="T1"/>
                    </a:cxn>
                    <a:cxn ang="0">
                      <a:pos x="T2" y="T3"/>
                    </a:cxn>
                    <a:cxn ang="0">
                      <a:pos x="T4" y="T5"/>
                    </a:cxn>
                    <a:cxn ang="0">
                      <a:pos x="T6" y="T7"/>
                    </a:cxn>
                    <a:cxn ang="0">
                      <a:pos x="T8" y="T9"/>
                    </a:cxn>
                  </a:cxnLst>
                  <a:rect l="0" t="0" r="r" b="b"/>
                  <a:pathLst>
                    <a:path w="177" h="215">
                      <a:moveTo>
                        <a:pt x="9" y="0"/>
                      </a:moveTo>
                      <a:cubicBezTo>
                        <a:pt x="173" y="0"/>
                        <a:pt x="173" y="0"/>
                        <a:pt x="173" y="0"/>
                      </a:cubicBezTo>
                      <a:cubicBezTo>
                        <a:pt x="173" y="0"/>
                        <a:pt x="130" y="132"/>
                        <a:pt x="177" y="215"/>
                      </a:cubicBezTo>
                      <a:cubicBezTo>
                        <a:pt x="0" y="215"/>
                        <a:pt x="0" y="215"/>
                        <a:pt x="0" y="215"/>
                      </a:cubicBezTo>
                      <a:cubicBezTo>
                        <a:pt x="0" y="215"/>
                        <a:pt x="40" y="152"/>
                        <a:pt x="9"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152"/>
                <p:cNvSpPr>
                  <a:spLocks/>
                </p:cNvSpPr>
                <p:nvPr/>
              </p:nvSpPr>
              <p:spPr bwMode="auto">
                <a:xfrm>
                  <a:off x="2491" y="2132"/>
                  <a:ext cx="1128" cy="454"/>
                </a:xfrm>
                <a:custGeom>
                  <a:avLst/>
                  <a:gdLst>
                    <a:gd name="T0" fmla="*/ 150 w 477"/>
                    <a:gd name="T1" fmla="*/ 0 h 192"/>
                    <a:gd name="T2" fmla="*/ 318 w 477"/>
                    <a:gd name="T3" fmla="*/ 0 h 192"/>
                    <a:gd name="T4" fmla="*/ 235 w 477"/>
                    <a:gd name="T5" fmla="*/ 134 h 192"/>
                    <a:gd name="T6" fmla="*/ 150 w 477"/>
                    <a:gd name="T7" fmla="*/ 0 h 192"/>
                  </a:gdLst>
                  <a:ahLst/>
                  <a:cxnLst>
                    <a:cxn ang="0">
                      <a:pos x="T0" y="T1"/>
                    </a:cxn>
                    <a:cxn ang="0">
                      <a:pos x="T2" y="T3"/>
                    </a:cxn>
                    <a:cxn ang="0">
                      <a:pos x="T4" y="T5"/>
                    </a:cxn>
                    <a:cxn ang="0">
                      <a:pos x="T6" y="T7"/>
                    </a:cxn>
                  </a:cxnLst>
                  <a:rect l="0" t="0" r="r" b="b"/>
                  <a:pathLst>
                    <a:path w="477" h="192">
                      <a:moveTo>
                        <a:pt x="150" y="0"/>
                      </a:moveTo>
                      <a:cubicBezTo>
                        <a:pt x="318" y="0"/>
                        <a:pt x="318" y="0"/>
                        <a:pt x="318" y="0"/>
                      </a:cubicBezTo>
                      <a:cubicBezTo>
                        <a:pt x="318" y="0"/>
                        <a:pt x="477" y="175"/>
                        <a:pt x="235" y="134"/>
                      </a:cubicBezTo>
                      <a:cubicBezTo>
                        <a:pt x="235" y="134"/>
                        <a:pt x="0" y="192"/>
                        <a:pt x="150" y="0"/>
                      </a:cubicBezTo>
                      <a:close/>
                    </a:path>
                  </a:pathLst>
                </a:custGeom>
                <a:solidFill>
                  <a:srgbClr val="002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153"/>
                <p:cNvSpPr>
                  <a:spLocks/>
                </p:cNvSpPr>
                <p:nvPr/>
              </p:nvSpPr>
              <p:spPr bwMode="auto">
                <a:xfrm>
                  <a:off x="2945" y="3183"/>
                  <a:ext cx="137" cy="252"/>
                </a:xfrm>
                <a:custGeom>
                  <a:avLst/>
                  <a:gdLst>
                    <a:gd name="T0" fmla="*/ 0 w 58"/>
                    <a:gd name="T1" fmla="*/ 8 h 106"/>
                    <a:gd name="T2" fmla="*/ 36 w 58"/>
                    <a:gd name="T3" fmla="*/ 0 h 106"/>
                    <a:gd name="T4" fmla="*/ 49 w 58"/>
                    <a:gd name="T5" fmla="*/ 54 h 106"/>
                    <a:gd name="T6" fmla="*/ 37 w 58"/>
                    <a:gd name="T7" fmla="*/ 106 h 106"/>
                    <a:gd name="T8" fmla="*/ 10 w 58"/>
                    <a:gd name="T9" fmla="*/ 64 h 106"/>
                    <a:gd name="T10" fmla="*/ 0 w 58"/>
                    <a:gd name="T11" fmla="*/ 8 h 106"/>
                  </a:gdLst>
                  <a:ahLst/>
                  <a:cxnLst>
                    <a:cxn ang="0">
                      <a:pos x="T0" y="T1"/>
                    </a:cxn>
                    <a:cxn ang="0">
                      <a:pos x="T2" y="T3"/>
                    </a:cxn>
                    <a:cxn ang="0">
                      <a:pos x="T4" y="T5"/>
                    </a:cxn>
                    <a:cxn ang="0">
                      <a:pos x="T6" y="T7"/>
                    </a:cxn>
                    <a:cxn ang="0">
                      <a:pos x="T8" y="T9"/>
                    </a:cxn>
                    <a:cxn ang="0">
                      <a:pos x="T10" y="T11"/>
                    </a:cxn>
                  </a:cxnLst>
                  <a:rect l="0" t="0" r="r" b="b"/>
                  <a:pathLst>
                    <a:path w="58" h="106">
                      <a:moveTo>
                        <a:pt x="0" y="8"/>
                      </a:moveTo>
                      <a:cubicBezTo>
                        <a:pt x="36" y="0"/>
                        <a:pt x="36" y="0"/>
                        <a:pt x="36" y="0"/>
                      </a:cubicBezTo>
                      <a:cubicBezTo>
                        <a:pt x="49" y="54"/>
                        <a:pt x="49" y="54"/>
                        <a:pt x="49" y="54"/>
                      </a:cubicBezTo>
                      <a:cubicBezTo>
                        <a:pt x="49" y="54"/>
                        <a:pt x="58" y="96"/>
                        <a:pt x="37" y="106"/>
                      </a:cubicBezTo>
                      <a:cubicBezTo>
                        <a:pt x="37" y="106"/>
                        <a:pt x="17" y="103"/>
                        <a:pt x="10" y="64"/>
                      </a:cubicBezTo>
                      <a:lnTo>
                        <a:pt x="0" y="8"/>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154"/>
                <p:cNvSpPr>
                  <a:spLocks/>
                </p:cNvSpPr>
                <p:nvPr/>
              </p:nvSpPr>
              <p:spPr bwMode="auto">
                <a:xfrm>
                  <a:off x="2969" y="3309"/>
                  <a:ext cx="158" cy="180"/>
                </a:xfrm>
                <a:custGeom>
                  <a:avLst/>
                  <a:gdLst>
                    <a:gd name="T0" fmla="*/ 0 w 67"/>
                    <a:gd name="T1" fmla="*/ 8 h 76"/>
                    <a:gd name="T2" fmla="*/ 39 w 67"/>
                    <a:gd name="T3" fmla="*/ 0 h 76"/>
                    <a:gd name="T4" fmla="*/ 32 w 67"/>
                    <a:gd name="T5" fmla="*/ 73 h 76"/>
                    <a:gd name="T6" fmla="*/ 0 w 67"/>
                    <a:gd name="T7" fmla="*/ 8 h 76"/>
                  </a:gdLst>
                  <a:ahLst/>
                  <a:cxnLst>
                    <a:cxn ang="0">
                      <a:pos x="T0" y="T1"/>
                    </a:cxn>
                    <a:cxn ang="0">
                      <a:pos x="T2" y="T3"/>
                    </a:cxn>
                    <a:cxn ang="0">
                      <a:pos x="T4" y="T5"/>
                    </a:cxn>
                    <a:cxn ang="0">
                      <a:pos x="T6" y="T7"/>
                    </a:cxn>
                  </a:cxnLst>
                  <a:rect l="0" t="0" r="r" b="b"/>
                  <a:pathLst>
                    <a:path w="67" h="76">
                      <a:moveTo>
                        <a:pt x="0" y="8"/>
                      </a:moveTo>
                      <a:cubicBezTo>
                        <a:pt x="0" y="8"/>
                        <a:pt x="20" y="8"/>
                        <a:pt x="39" y="0"/>
                      </a:cubicBezTo>
                      <a:cubicBezTo>
                        <a:pt x="39" y="0"/>
                        <a:pt x="67" y="66"/>
                        <a:pt x="32" y="73"/>
                      </a:cubicBezTo>
                      <a:cubicBezTo>
                        <a:pt x="32" y="73"/>
                        <a:pt x="2" y="76"/>
                        <a:pt x="0" y="8"/>
                      </a:cubicBez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155"/>
                <p:cNvSpPr>
                  <a:spLocks/>
                </p:cNvSpPr>
                <p:nvPr/>
              </p:nvSpPr>
              <p:spPr bwMode="auto">
                <a:xfrm>
                  <a:off x="2973" y="3368"/>
                  <a:ext cx="121" cy="121"/>
                </a:xfrm>
                <a:custGeom>
                  <a:avLst/>
                  <a:gdLst>
                    <a:gd name="T0" fmla="*/ 29 w 51"/>
                    <a:gd name="T1" fmla="*/ 42 h 51"/>
                    <a:gd name="T2" fmla="*/ 0 w 51"/>
                    <a:gd name="T3" fmla="*/ 9 h 51"/>
                    <a:gd name="T4" fmla="*/ 30 w 51"/>
                    <a:gd name="T5" fmla="*/ 49 h 51"/>
                    <a:gd name="T6" fmla="*/ 45 w 51"/>
                    <a:gd name="T7" fmla="*/ 0 h 51"/>
                    <a:gd name="T8" fmla="*/ 29 w 51"/>
                    <a:gd name="T9" fmla="*/ 42 h 51"/>
                  </a:gdLst>
                  <a:ahLst/>
                  <a:cxnLst>
                    <a:cxn ang="0">
                      <a:pos x="T0" y="T1"/>
                    </a:cxn>
                    <a:cxn ang="0">
                      <a:pos x="T2" y="T3"/>
                    </a:cxn>
                    <a:cxn ang="0">
                      <a:pos x="T4" y="T5"/>
                    </a:cxn>
                    <a:cxn ang="0">
                      <a:pos x="T6" y="T7"/>
                    </a:cxn>
                    <a:cxn ang="0">
                      <a:pos x="T8" y="T9"/>
                    </a:cxn>
                  </a:cxnLst>
                  <a:rect l="0" t="0" r="r" b="b"/>
                  <a:pathLst>
                    <a:path w="51" h="51">
                      <a:moveTo>
                        <a:pt x="29" y="42"/>
                      </a:moveTo>
                      <a:cubicBezTo>
                        <a:pt x="29" y="42"/>
                        <a:pt x="9" y="44"/>
                        <a:pt x="0" y="9"/>
                      </a:cubicBezTo>
                      <a:cubicBezTo>
                        <a:pt x="8" y="51"/>
                        <a:pt x="30" y="49"/>
                        <a:pt x="30" y="49"/>
                      </a:cubicBezTo>
                      <a:cubicBezTo>
                        <a:pt x="51" y="44"/>
                        <a:pt x="49" y="20"/>
                        <a:pt x="45" y="0"/>
                      </a:cubicBezTo>
                      <a:cubicBezTo>
                        <a:pt x="48" y="18"/>
                        <a:pt x="47" y="38"/>
                        <a:pt x="29" y="4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56"/>
                <p:cNvSpPr>
                  <a:spLocks/>
                </p:cNvSpPr>
                <p:nvPr/>
              </p:nvSpPr>
              <p:spPr bwMode="auto">
                <a:xfrm>
                  <a:off x="2997" y="3347"/>
                  <a:ext cx="12" cy="9"/>
                </a:xfrm>
                <a:custGeom>
                  <a:avLst/>
                  <a:gdLst>
                    <a:gd name="T0" fmla="*/ 5 w 5"/>
                    <a:gd name="T1" fmla="*/ 2 h 4"/>
                    <a:gd name="T2" fmla="*/ 3 w 5"/>
                    <a:gd name="T3" fmla="*/ 4 h 4"/>
                    <a:gd name="T4" fmla="*/ 1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3"/>
                        <a:pt x="5" y="4"/>
                        <a:pt x="3" y="4"/>
                      </a:cubicBezTo>
                      <a:cubicBezTo>
                        <a:pt x="2" y="4"/>
                        <a:pt x="1" y="4"/>
                        <a:pt x="1" y="2"/>
                      </a:cubicBezTo>
                      <a:cubicBezTo>
                        <a:pt x="0" y="1"/>
                        <a:pt x="1" y="0"/>
                        <a:pt x="3" y="0"/>
                      </a:cubicBezTo>
                      <a:cubicBezTo>
                        <a:pt x="4" y="0"/>
                        <a:pt x="5" y="0"/>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57"/>
                <p:cNvSpPr>
                  <a:spLocks/>
                </p:cNvSpPr>
                <p:nvPr/>
              </p:nvSpPr>
              <p:spPr bwMode="auto">
                <a:xfrm>
                  <a:off x="3030" y="3340"/>
                  <a:ext cx="12" cy="12"/>
                </a:xfrm>
                <a:custGeom>
                  <a:avLst/>
                  <a:gdLst>
                    <a:gd name="T0" fmla="*/ 5 w 5"/>
                    <a:gd name="T1" fmla="*/ 2 h 5"/>
                    <a:gd name="T2" fmla="*/ 3 w 5"/>
                    <a:gd name="T3" fmla="*/ 4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4"/>
                      </a:cubicBezTo>
                      <a:cubicBezTo>
                        <a:pt x="2" y="5"/>
                        <a:pt x="1" y="4"/>
                        <a:pt x="0" y="3"/>
                      </a:cubicBezTo>
                      <a:cubicBezTo>
                        <a:pt x="0" y="1"/>
                        <a:pt x="1" y="0"/>
                        <a:pt x="2" y="0"/>
                      </a:cubicBezTo>
                      <a:cubicBezTo>
                        <a:pt x="3" y="0"/>
                        <a:pt x="5" y="0"/>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158"/>
                <p:cNvSpPr>
                  <a:spLocks/>
                </p:cNvSpPr>
                <p:nvPr/>
              </p:nvSpPr>
              <p:spPr bwMode="auto">
                <a:xfrm>
                  <a:off x="3002" y="3366"/>
                  <a:ext cx="12" cy="12"/>
                </a:xfrm>
                <a:custGeom>
                  <a:avLst/>
                  <a:gdLst>
                    <a:gd name="T0" fmla="*/ 5 w 5"/>
                    <a:gd name="T1" fmla="*/ 2 h 5"/>
                    <a:gd name="T2" fmla="*/ 3 w 5"/>
                    <a:gd name="T3" fmla="*/ 5 h 5"/>
                    <a:gd name="T4" fmla="*/ 1 w 5"/>
                    <a:gd name="T5" fmla="*/ 3 h 5"/>
                    <a:gd name="T6" fmla="*/ 2 w 5"/>
                    <a:gd name="T7" fmla="*/ 1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4"/>
                        <a:pt x="4" y="5"/>
                        <a:pt x="3" y="5"/>
                      </a:cubicBezTo>
                      <a:cubicBezTo>
                        <a:pt x="2" y="5"/>
                        <a:pt x="1" y="4"/>
                        <a:pt x="1" y="3"/>
                      </a:cubicBezTo>
                      <a:cubicBezTo>
                        <a:pt x="0" y="2"/>
                        <a:pt x="1" y="1"/>
                        <a:pt x="2" y="1"/>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59"/>
                <p:cNvSpPr>
                  <a:spLocks/>
                </p:cNvSpPr>
                <p:nvPr/>
              </p:nvSpPr>
              <p:spPr bwMode="auto">
                <a:xfrm>
                  <a:off x="3035" y="3361"/>
                  <a:ext cx="12" cy="10"/>
                </a:xfrm>
                <a:custGeom>
                  <a:avLst/>
                  <a:gdLst>
                    <a:gd name="T0" fmla="*/ 5 w 5"/>
                    <a:gd name="T1" fmla="*/ 1 h 4"/>
                    <a:gd name="T2" fmla="*/ 3 w 5"/>
                    <a:gd name="T3" fmla="*/ 4 h 4"/>
                    <a:gd name="T4" fmla="*/ 0 w 5"/>
                    <a:gd name="T5" fmla="*/ 2 h 4"/>
                    <a:gd name="T6" fmla="*/ 2 w 5"/>
                    <a:gd name="T7" fmla="*/ 0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cubicBezTo>
                        <a:pt x="5" y="3"/>
                        <a:pt x="4" y="4"/>
                        <a:pt x="3" y="4"/>
                      </a:cubicBezTo>
                      <a:cubicBezTo>
                        <a:pt x="2" y="4"/>
                        <a:pt x="0" y="4"/>
                        <a:pt x="0" y="2"/>
                      </a:cubicBezTo>
                      <a:cubicBezTo>
                        <a:pt x="0" y="1"/>
                        <a:pt x="1" y="0"/>
                        <a:pt x="2" y="0"/>
                      </a:cubicBezTo>
                      <a:cubicBezTo>
                        <a:pt x="3" y="0"/>
                        <a:pt x="4" y="0"/>
                        <a:pt x="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60"/>
                <p:cNvSpPr>
                  <a:spLocks/>
                </p:cNvSpPr>
                <p:nvPr/>
              </p:nvSpPr>
              <p:spPr bwMode="auto">
                <a:xfrm>
                  <a:off x="3006" y="3385"/>
                  <a:ext cx="12" cy="12"/>
                </a:xfrm>
                <a:custGeom>
                  <a:avLst/>
                  <a:gdLst>
                    <a:gd name="T0" fmla="*/ 5 w 5"/>
                    <a:gd name="T1" fmla="*/ 2 h 5"/>
                    <a:gd name="T2" fmla="*/ 3 w 5"/>
                    <a:gd name="T3" fmla="*/ 5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5"/>
                      </a:cubicBezTo>
                      <a:cubicBezTo>
                        <a:pt x="2" y="5"/>
                        <a:pt x="0" y="4"/>
                        <a:pt x="0" y="3"/>
                      </a:cubicBezTo>
                      <a:cubicBezTo>
                        <a:pt x="0" y="2"/>
                        <a:pt x="1" y="1"/>
                        <a:pt x="2" y="0"/>
                      </a:cubicBezTo>
                      <a:cubicBezTo>
                        <a:pt x="3" y="0"/>
                        <a:pt x="4"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61"/>
                <p:cNvSpPr>
                  <a:spLocks/>
                </p:cNvSpPr>
                <p:nvPr/>
              </p:nvSpPr>
              <p:spPr bwMode="auto">
                <a:xfrm>
                  <a:off x="3037" y="3378"/>
                  <a:ext cx="12" cy="12"/>
                </a:xfrm>
                <a:custGeom>
                  <a:avLst/>
                  <a:gdLst>
                    <a:gd name="T0" fmla="*/ 5 w 5"/>
                    <a:gd name="T1" fmla="*/ 2 h 5"/>
                    <a:gd name="T2" fmla="*/ 3 w 5"/>
                    <a:gd name="T3" fmla="*/ 5 h 5"/>
                    <a:gd name="T4" fmla="*/ 1 w 5"/>
                    <a:gd name="T5" fmla="*/ 3 h 5"/>
                    <a:gd name="T6" fmla="*/ 3 w 5"/>
                    <a:gd name="T7" fmla="*/ 1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5" y="5"/>
                        <a:pt x="3" y="5"/>
                      </a:cubicBezTo>
                      <a:cubicBezTo>
                        <a:pt x="2" y="5"/>
                        <a:pt x="1" y="4"/>
                        <a:pt x="1" y="3"/>
                      </a:cubicBezTo>
                      <a:cubicBezTo>
                        <a:pt x="0" y="2"/>
                        <a:pt x="1" y="1"/>
                        <a:pt x="3" y="1"/>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62"/>
                <p:cNvSpPr>
                  <a:spLocks/>
                </p:cNvSpPr>
                <p:nvPr/>
              </p:nvSpPr>
              <p:spPr bwMode="auto">
                <a:xfrm>
                  <a:off x="3009" y="3404"/>
                  <a:ext cx="12" cy="12"/>
                </a:xfrm>
                <a:custGeom>
                  <a:avLst/>
                  <a:gdLst>
                    <a:gd name="T0" fmla="*/ 5 w 5"/>
                    <a:gd name="T1" fmla="*/ 2 h 5"/>
                    <a:gd name="T2" fmla="*/ 3 w 5"/>
                    <a:gd name="T3" fmla="*/ 4 h 5"/>
                    <a:gd name="T4" fmla="*/ 1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5" y="4"/>
                        <a:pt x="3" y="4"/>
                      </a:cubicBezTo>
                      <a:cubicBezTo>
                        <a:pt x="2" y="5"/>
                        <a:pt x="1" y="4"/>
                        <a:pt x="1" y="3"/>
                      </a:cubicBezTo>
                      <a:cubicBezTo>
                        <a:pt x="0" y="2"/>
                        <a:pt x="1" y="0"/>
                        <a:pt x="2"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63"/>
                <p:cNvSpPr>
                  <a:spLocks/>
                </p:cNvSpPr>
                <p:nvPr/>
              </p:nvSpPr>
              <p:spPr bwMode="auto">
                <a:xfrm>
                  <a:off x="3042" y="3397"/>
                  <a:ext cx="12" cy="12"/>
                </a:xfrm>
                <a:custGeom>
                  <a:avLst/>
                  <a:gdLst>
                    <a:gd name="T0" fmla="*/ 5 w 5"/>
                    <a:gd name="T1" fmla="*/ 2 h 5"/>
                    <a:gd name="T2" fmla="*/ 3 w 5"/>
                    <a:gd name="T3" fmla="*/ 5 h 5"/>
                    <a:gd name="T4" fmla="*/ 0 w 5"/>
                    <a:gd name="T5" fmla="*/ 3 h 5"/>
                    <a:gd name="T6" fmla="*/ 2 w 5"/>
                    <a:gd name="T7" fmla="*/ 0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5" y="3"/>
                        <a:pt x="4" y="4"/>
                        <a:pt x="3" y="5"/>
                      </a:cubicBezTo>
                      <a:cubicBezTo>
                        <a:pt x="2" y="5"/>
                        <a:pt x="1" y="4"/>
                        <a:pt x="0" y="3"/>
                      </a:cubicBezTo>
                      <a:cubicBezTo>
                        <a:pt x="0" y="2"/>
                        <a:pt x="1" y="0"/>
                        <a:pt x="2" y="0"/>
                      </a:cubicBezTo>
                      <a:cubicBezTo>
                        <a:pt x="3"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64"/>
                <p:cNvSpPr>
                  <a:spLocks/>
                </p:cNvSpPr>
                <p:nvPr/>
              </p:nvSpPr>
              <p:spPr bwMode="auto">
                <a:xfrm>
                  <a:off x="3002" y="3342"/>
                  <a:ext cx="35" cy="12"/>
                </a:xfrm>
                <a:custGeom>
                  <a:avLst/>
                  <a:gdLst>
                    <a:gd name="T0" fmla="*/ 15 w 15"/>
                    <a:gd name="T1" fmla="*/ 1 h 5"/>
                    <a:gd name="T2" fmla="*/ 15 w 15"/>
                    <a:gd name="T3" fmla="*/ 2 h 5"/>
                    <a:gd name="T4" fmla="*/ 1 w 15"/>
                    <a:gd name="T5" fmla="*/ 5 h 5"/>
                    <a:gd name="T6" fmla="*/ 0 w 15"/>
                    <a:gd name="T7" fmla="*/ 4 h 5"/>
                    <a:gd name="T8" fmla="*/ 0 w 15"/>
                    <a:gd name="T9" fmla="*/ 3 h 5"/>
                    <a:gd name="T10" fmla="*/ 15 w 15"/>
                    <a:gd name="T11" fmla="*/ 0 h 5"/>
                    <a:gd name="T12" fmla="*/ 15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1"/>
                      </a:moveTo>
                      <a:cubicBezTo>
                        <a:pt x="15" y="1"/>
                        <a:pt x="15" y="2"/>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65"/>
                <p:cNvSpPr>
                  <a:spLocks/>
                </p:cNvSpPr>
                <p:nvPr/>
              </p:nvSpPr>
              <p:spPr bwMode="auto">
                <a:xfrm>
                  <a:off x="3006" y="3364"/>
                  <a:ext cx="36" cy="11"/>
                </a:xfrm>
                <a:custGeom>
                  <a:avLst/>
                  <a:gdLst>
                    <a:gd name="T0" fmla="*/ 15 w 15"/>
                    <a:gd name="T1" fmla="*/ 1 h 5"/>
                    <a:gd name="T2" fmla="*/ 15 w 15"/>
                    <a:gd name="T3" fmla="*/ 2 h 5"/>
                    <a:gd name="T4" fmla="*/ 1 w 15"/>
                    <a:gd name="T5" fmla="*/ 5 h 5"/>
                    <a:gd name="T6" fmla="*/ 0 w 15"/>
                    <a:gd name="T7" fmla="*/ 4 h 5"/>
                    <a:gd name="T8" fmla="*/ 0 w 15"/>
                    <a:gd name="T9" fmla="*/ 3 h 5"/>
                    <a:gd name="T10" fmla="*/ 15 w 15"/>
                    <a:gd name="T11" fmla="*/ 0 h 5"/>
                    <a:gd name="T12" fmla="*/ 15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15" y="1"/>
                      </a:moveTo>
                      <a:cubicBezTo>
                        <a:pt x="15" y="1"/>
                        <a:pt x="15" y="1"/>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66"/>
                <p:cNvSpPr>
                  <a:spLocks/>
                </p:cNvSpPr>
                <p:nvPr/>
              </p:nvSpPr>
              <p:spPr bwMode="auto">
                <a:xfrm>
                  <a:off x="3009" y="3382"/>
                  <a:ext cx="38" cy="10"/>
                </a:xfrm>
                <a:custGeom>
                  <a:avLst/>
                  <a:gdLst>
                    <a:gd name="T0" fmla="*/ 16 w 16"/>
                    <a:gd name="T1" fmla="*/ 0 h 4"/>
                    <a:gd name="T2" fmla="*/ 15 w 16"/>
                    <a:gd name="T3" fmla="*/ 1 h 4"/>
                    <a:gd name="T4" fmla="*/ 1 w 16"/>
                    <a:gd name="T5" fmla="*/ 4 h 4"/>
                    <a:gd name="T6" fmla="*/ 0 w 16"/>
                    <a:gd name="T7" fmla="*/ 4 h 4"/>
                    <a:gd name="T8" fmla="*/ 1 w 16"/>
                    <a:gd name="T9" fmla="*/ 3 h 4"/>
                    <a:gd name="T10" fmla="*/ 15 w 16"/>
                    <a:gd name="T11" fmla="*/ 0 h 4"/>
                    <a:gd name="T12" fmla="*/ 16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0"/>
                      </a:moveTo>
                      <a:cubicBezTo>
                        <a:pt x="16" y="1"/>
                        <a:pt x="16" y="1"/>
                        <a:pt x="15" y="1"/>
                      </a:cubicBezTo>
                      <a:cubicBezTo>
                        <a:pt x="1" y="4"/>
                        <a:pt x="1" y="4"/>
                        <a:pt x="1" y="4"/>
                      </a:cubicBezTo>
                      <a:cubicBezTo>
                        <a:pt x="1" y="4"/>
                        <a:pt x="0" y="4"/>
                        <a:pt x="0" y="4"/>
                      </a:cubicBezTo>
                      <a:cubicBezTo>
                        <a:pt x="0" y="3"/>
                        <a:pt x="0" y="3"/>
                        <a:pt x="1" y="3"/>
                      </a:cubicBezTo>
                      <a:cubicBezTo>
                        <a:pt x="15" y="0"/>
                        <a:pt x="15" y="0"/>
                        <a:pt x="15" y="0"/>
                      </a:cubicBezTo>
                      <a:cubicBezTo>
                        <a:pt x="16" y="0"/>
                        <a:pt x="16" y="0"/>
                        <a:pt x="16"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67"/>
                <p:cNvSpPr>
                  <a:spLocks/>
                </p:cNvSpPr>
                <p:nvPr/>
              </p:nvSpPr>
              <p:spPr bwMode="auto">
                <a:xfrm>
                  <a:off x="3014" y="3401"/>
                  <a:ext cx="37" cy="10"/>
                </a:xfrm>
                <a:custGeom>
                  <a:avLst/>
                  <a:gdLst>
                    <a:gd name="T0" fmla="*/ 15 w 16"/>
                    <a:gd name="T1" fmla="*/ 0 h 4"/>
                    <a:gd name="T2" fmla="*/ 15 w 16"/>
                    <a:gd name="T3" fmla="*/ 1 h 4"/>
                    <a:gd name="T4" fmla="*/ 1 w 16"/>
                    <a:gd name="T5" fmla="*/ 4 h 4"/>
                    <a:gd name="T6" fmla="*/ 0 w 16"/>
                    <a:gd name="T7" fmla="*/ 3 h 4"/>
                    <a:gd name="T8" fmla="*/ 0 w 16"/>
                    <a:gd name="T9" fmla="*/ 3 h 4"/>
                    <a:gd name="T10" fmla="*/ 15 w 16"/>
                    <a:gd name="T11" fmla="*/ 0 h 4"/>
                    <a:gd name="T12" fmla="*/ 15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5" y="0"/>
                      </a:moveTo>
                      <a:cubicBezTo>
                        <a:pt x="16" y="1"/>
                        <a:pt x="15" y="1"/>
                        <a:pt x="15" y="1"/>
                      </a:cubicBezTo>
                      <a:cubicBezTo>
                        <a:pt x="1" y="4"/>
                        <a:pt x="1" y="4"/>
                        <a:pt x="1" y="4"/>
                      </a:cubicBezTo>
                      <a:cubicBezTo>
                        <a:pt x="0" y="4"/>
                        <a:pt x="0" y="4"/>
                        <a:pt x="0" y="3"/>
                      </a:cubicBezTo>
                      <a:cubicBezTo>
                        <a:pt x="0" y="3"/>
                        <a:pt x="0" y="3"/>
                        <a:pt x="0" y="3"/>
                      </a:cubicBezTo>
                      <a:cubicBezTo>
                        <a:pt x="15" y="0"/>
                        <a:pt x="15" y="0"/>
                        <a:pt x="15" y="0"/>
                      </a:cubicBezTo>
                      <a:cubicBezTo>
                        <a:pt x="15" y="0"/>
                        <a:pt x="15" y="0"/>
                        <a:pt x="15"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68"/>
                <p:cNvSpPr>
                  <a:spLocks/>
                </p:cNvSpPr>
                <p:nvPr/>
              </p:nvSpPr>
              <p:spPr bwMode="auto">
                <a:xfrm>
                  <a:off x="3002" y="3349"/>
                  <a:ext cx="40" cy="19"/>
                </a:xfrm>
                <a:custGeom>
                  <a:avLst/>
                  <a:gdLst>
                    <a:gd name="T0" fmla="*/ 17 w 17"/>
                    <a:gd name="T1" fmla="*/ 7 h 8"/>
                    <a:gd name="T2" fmla="*/ 16 w 17"/>
                    <a:gd name="T3" fmla="*/ 8 h 8"/>
                    <a:gd name="T4" fmla="*/ 0 w 17"/>
                    <a:gd name="T5" fmla="*/ 2 h 8"/>
                    <a:gd name="T6" fmla="*/ 0 w 17"/>
                    <a:gd name="T7" fmla="*/ 1 h 8"/>
                    <a:gd name="T8" fmla="*/ 1 w 17"/>
                    <a:gd name="T9" fmla="*/ 0 h 8"/>
                    <a:gd name="T10" fmla="*/ 17 w 17"/>
                    <a:gd name="T11" fmla="*/ 6 h 8"/>
                    <a:gd name="T12" fmla="*/ 17 w 1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7"/>
                      </a:moveTo>
                      <a:cubicBezTo>
                        <a:pt x="17" y="8"/>
                        <a:pt x="17" y="8"/>
                        <a:pt x="16" y="8"/>
                      </a:cubicBezTo>
                      <a:cubicBezTo>
                        <a:pt x="0" y="2"/>
                        <a:pt x="0" y="2"/>
                        <a:pt x="0" y="2"/>
                      </a:cubicBezTo>
                      <a:cubicBezTo>
                        <a:pt x="0" y="2"/>
                        <a:pt x="0" y="1"/>
                        <a:pt x="0" y="1"/>
                      </a:cubicBezTo>
                      <a:cubicBezTo>
                        <a:pt x="0" y="0"/>
                        <a:pt x="0" y="0"/>
                        <a:pt x="1" y="0"/>
                      </a:cubicBezTo>
                      <a:cubicBezTo>
                        <a:pt x="17" y="6"/>
                        <a:pt x="17" y="6"/>
                        <a:pt x="17" y="6"/>
                      </a:cubicBezTo>
                      <a:cubicBezTo>
                        <a:pt x="17" y="6"/>
                        <a:pt x="17" y="7"/>
                        <a:pt x="17"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Freeform 169"/>
                <p:cNvSpPr>
                  <a:spLocks/>
                </p:cNvSpPr>
                <p:nvPr/>
              </p:nvSpPr>
              <p:spPr bwMode="auto">
                <a:xfrm>
                  <a:off x="3006" y="3342"/>
                  <a:ext cx="31" cy="31"/>
                </a:xfrm>
                <a:custGeom>
                  <a:avLst/>
                  <a:gdLst>
                    <a:gd name="T0" fmla="*/ 0 w 31"/>
                    <a:gd name="T1" fmla="*/ 31 h 31"/>
                    <a:gd name="T2" fmla="*/ 0 w 31"/>
                    <a:gd name="T3" fmla="*/ 29 h 31"/>
                    <a:gd name="T4" fmla="*/ 29 w 31"/>
                    <a:gd name="T5" fmla="*/ 0 h 31"/>
                    <a:gd name="T6" fmla="*/ 31 w 31"/>
                    <a:gd name="T7" fmla="*/ 0 h 31"/>
                    <a:gd name="T8" fmla="*/ 31 w 31"/>
                    <a:gd name="T9" fmla="*/ 5 h 31"/>
                    <a:gd name="T10" fmla="*/ 3 w 31"/>
                    <a:gd name="T11" fmla="*/ 31 h 31"/>
                    <a:gd name="T12" fmla="*/ 0 w 31"/>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1" h="31">
                      <a:moveTo>
                        <a:pt x="0" y="31"/>
                      </a:moveTo>
                      <a:lnTo>
                        <a:pt x="0" y="29"/>
                      </a:lnTo>
                      <a:lnTo>
                        <a:pt x="29" y="0"/>
                      </a:lnTo>
                      <a:lnTo>
                        <a:pt x="31" y="0"/>
                      </a:lnTo>
                      <a:lnTo>
                        <a:pt x="31" y="5"/>
                      </a:lnTo>
                      <a:lnTo>
                        <a:pt x="3" y="31"/>
                      </a:lnTo>
                      <a:lnTo>
                        <a:pt x="0" y="31"/>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70"/>
                <p:cNvSpPr>
                  <a:spLocks/>
                </p:cNvSpPr>
                <p:nvPr/>
              </p:nvSpPr>
              <p:spPr bwMode="auto">
                <a:xfrm>
                  <a:off x="3006" y="3368"/>
                  <a:ext cx="41" cy="19"/>
                </a:xfrm>
                <a:custGeom>
                  <a:avLst/>
                  <a:gdLst>
                    <a:gd name="T0" fmla="*/ 17 w 17"/>
                    <a:gd name="T1" fmla="*/ 7 h 8"/>
                    <a:gd name="T2" fmla="*/ 16 w 17"/>
                    <a:gd name="T3" fmla="*/ 8 h 8"/>
                    <a:gd name="T4" fmla="*/ 0 w 17"/>
                    <a:gd name="T5" fmla="*/ 2 h 8"/>
                    <a:gd name="T6" fmla="*/ 0 w 17"/>
                    <a:gd name="T7" fmla="*/ 1 h 8"/>
                    <a:gd name="T8" fmla="*/ 1 w 17"/>
                    <a:gd name="T9" fmla="*/ 0 h 8"/>
                    <a:gd name="T10" fmla="*/ 17 w 17"/>
                    <a:gd name="T11" fmla="*/ 6 h 8"/>
                    <a:gd name="T12" fmla="*/ 17 w 1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7"/>
                      </a:moveTo>
                      <a:cubicBezTo>
                        <a:pt x="17" y="8"/>
                        <a:pt x="16" y="8"/>
                        <a:pt x="16" y="8"/>
                      </a:cubicBezTo>
                      <a:cubicBezTo>
                        <a:pt x="0" y="2"/>
                        <a:pt x="0" y="2"/>
                        <a:pt x="0" y="2"/>
                      </a:cubicBezTo>
                      <a:cubicBezTo>
                        <a:pt x="0" y="2"/>
                        <a:pt x="0" y="1"/>
                        <a:pt x="0" y="1"/>
                      </a:cubicBezTo>
                      <a:cubicBezTo>
                        <a:pt x="0" y="1"/>
                        <a:pt x="1" y="0"/>
                        <a:pt x="1" y="0"/>
                      </a:cubicBezTo>
                      <a:cubicBezTo>
                        <a:pt x="17" y="6"/>
                        <a:pt x="17" y="6"/>
                        <a:pt x="17" y="6"/>
                      </a:cubicBezTo>
                      <a:cubicBezTo>
                        <a:pt x="17" y="6"/>
                        <a:pt x="17" y="7"/>
                        <a:pt x="17"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71"/>
                <p:cNvSpPr>
                  <a:spLocks/>
                </p:cNvSpPr>
                <p:nvPr/>
              </p:nvSpPr>
              <p:spPr bwMode="auto">
                <a:xfrm>
                  <a:off x="3009" y="3364"/>
                  <a:ext cx="33" cy="28"/>
                </a:xfrm>
                <a:custGeom>
                  <a:avLst/>
                  <a:gdLst>
                    <a:gd name="T0" fmla="*/ 0 w 33"/>
                    <a:gd name="T1" fmla="*/ 28 h 28"/>
                    <a:gd name="T2" fmla="*/ 0 w 33"/>
                    <a:gd name="T3" fmla="*/ 26 h 28"/>
                    <a:gd name="T4" fmla="*/ 28 w 33"/>
                    <a:gd name="T5" fmla="*/ 0 h 28"/>
                    <a:gd name="T6" fmla="*/ 33 w 33"/>
                    <a:gd name="T7" fmla="*/ 0 h 28"/>
                    <a:gd name="T8" fmla="*/ 33 w 33"/>
                    <a:gd name="T9" fmla="*/ 2 h 28"/>
                    <a:gd name="T10" fmla="*/ 5 w 33"/>
                    <a:gd name="T11" fmla="*/ 28 h 28"/>
                    <a:gd name="T12" fmla="*/ 0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0" y="28"/>
                      </a:moveTo>
                      <a:lnTo>
                        <a:pt x="0" y="26"/>
                      </a:lnTo>
                      <a:lnTo>
                        <a:pt x="28" y="0"/>
                      </a:lnTo>
                      <a:lnTo>
                        <a:pt x="33" y="0"/>
                      </a:lnTo>
                      <a:lnTo>
                        <a:pt x="33" y="2"/>
                      </a:lnTo>
                      <a:lnTo>
                        <a:pt x="5" y="28"/>
                      </a:lnTo>
                      <a:lnTo>
                        <a:pt x="0"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72"/>
                <p:cNvSpPr>
                  <a:spLocks/>
                </p:cNvSpPr>
                <p:nvPr/>
              </p:nvSpPr>
              <p:spPr bwMode="auto">
                <a:xfrm>
                  <a:off x="3009" y="3390"/>
                  <a:ext cx="40" cy="14"/>
                </a:xfrm>
                <a:custGeom>
                  <a:avLst/>
                  <a:gdLst>
                    <a:gd name="T0" fmla="*/ 17 w 17"/>
                    <a:gd name="T1" fmla="*/ 6 h 6"/>
                    <a:gd name="T2" fmla="*/ 16 w 17"/>
                    <a:gd name="T3" fmla="*/ 6 h 6"/>
                    <a:gd name="T4" fmla="*/ 1 w 17"/>
                    <a:gd name="T5" fmla="*/ 1 h 6"/>
                    <a:gd name="T6" fmla="*/ 0 w 17"/>
                    <a:gd name="T7" fmla="*/ 0 h 6"/>
                    <a:gd name="T8" fmla="*/ 1 w 17"/>
                    <a:gd name="T9" fmla="*/ 0 h 6"/>
                    <a:gd name="T10" fmla="*/ 17 w 17"/>
                    <a:gd name="T11" fmla="*/ 5 h 6"/>
                    <a:gd name="T12" fmla="*/ 17 w 1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7" h="6">
                      <a:moveTo>
                        <a:pt x="17" y="6"/>
                      </a:moveTo>
                      <a:cubicBezTo>
                        <a:pt x="17" y="6"/>
                        <a:pt x="17" y="6"/>
                        <a:pt x="16" y="6"/>
                      </a:cubicBezTo>
                      <a:cubicBezTo>
                        <a:pt x="1" y="1"/>
                        <a:pt x="1" y="1"/>
                        <a:pt x="1" y="1"/>
                      </a:cubicBezTo>
                      <a:cubicBezTo>
                        <a:pt x="0" y="1"/>
                        <a:pt x="0" y="1"/>
                        <a:pt x="0" y="0"/>
                      </a:cubicBezTo>
                      <a:cubicBezTo>
                        <a:pt x="1" y="0"/>
                        <a:pt x="1" y="0"/>
                        <a:pt x="1" y="0"/>
                      </a:cubicBezTo>
                      <a:cubicBezTo>
                        <a:pt x="17" y="5"/>
                        <a:pt x="17" y="5"/>
                        <a:pt x="17" y="5"/>
                      </a:cubicBezTo>
                      <a:cubicBezTo>
                        <a:pt x="17" y="5"/>
                        <a:pt x="17" y="5"/>
                        <a:pt x="17"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73"/>
                <p:cNvSpPr>
                  <a:spLocks/>
                </p:cNvSpPr>
                <p:nvPr/>
              </p:nvSpPr>
              <p:spPr bwMode="auto">
                <a:xfrm>
                  <a:off x="3014" y="3382"/>
                  <a:ext cx="30" cy="29"/>
                </a:xfrm>
                <a:custGeom>
                  <a:avLst/>
                  <a:gdLst>
                    <a:gd name="T0" fmla="*/ 0 w 30"/>
                    <a:gd name="T1" fmla="*/ 29 h 29"/>
                    <a:gd name="T2" fmla="*/ 0 w 30"/>
                    <a:gd name="T3" fmla="*/ 27 h 29"/>
                    <a:gd name="T4" fmla="*/ 28 w 30"/>
                    <a:gd name="T5" fmla="*/ 0 h 29"/>
                    <a:gd name="T6" fmla="*/ 30 w 30"/>
                    <a:gd name="T7" fmla="*/ 0 h 29"/>
                    <a:gd name="T8" fmla="*/ 30 w 30"/>
                    <a:gd name="T9" fmla="*/ 3 h 29"/>
                    <a:gd name="T10" fmla="*/ 2 w 30"/>
                    <a:gd name="T11" fmla="*/ 29 h 29"/>
                    <a:gd name="T12" fmla="*/ 0 w 30"/>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0" h="29">
                      <a:moveTo>
                        <a:pt x="0" y="29"/>
                      </a:moveTo>
                      <a:lnTo>
                        <a:pt x="0" y="27"/>
                      </a:lnTo>
                      <a:lnTo>
                        <a:pt x="28" y="0"/>
                      </a:lnTo>
                      <a:lnTo>
                        <a:pt x="30" y="0"/>
                      </a:lnTo>
                      <a:lnTo>
                        <a:pt x="30" y="3"/>
                      </a:lnTo>
                      <a:lnTo>
                        <a:pt x="2" y="29"/>
                      </a:lnTo>
                      <a:lnTo>
                        <a:pt x="0" y="29"/>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74"/>
                <p:cNvSpPr>
                  <a:spLocks/>
                </p:cNvSpPr>
                <p:nvPr/>
              </p:nvSpPr>
              <p:spPr bwMode="auto">
                <a:xfrm>
                  <a:off x="2697" y="2290"/>
                  <a:ext cx="373" cy="1043"/>
                </a:xfrm>
                <a:custGeom>
                  <a:avLst/>
                  <a:gdLst>
                    <a:gd name="T0" fmla="*/ 4 w 158"/>
                    <a:gd name="T1" fmla="*/ 29 h 440"/>
                    <a:gd name="T2" fmla="*/ 26 w 158"/>
                    <a:gd name="T3" fmla="*/ 5 h 440"/>
                    <a:gd name="T4" fmla="*/ 51 w 158"/>
                    <a:gd name="T5" fmla="*/ 1 h 440"/>
                    <a:gd name="T6" fmla="*/ 97 w 158"/>
                    <a:gd name="T7" fmla="*/ 63 h 440"/>
                    <a:gd name="T8" fmla="*/ 122 w 158"/>
                    <a:gd name="T9" fmla="*/ 178 h 440"/>
                    <a:gd name="T10" fmla="*/ 135 w 158"/>
                    <a:gd name="T11" fmla="*/ 260 h 440"/>
                    <a:gd name="T12" fmla="*/ 158 w 158"/>
                    <a:gd name="T13" fmla="*/ 429 h 440"/>
                    <a:gd name="T14" fmla="*/ 104 w 158"/>
                    <a:gd name="T15" fmla="*/ 440 h 440"/>
                    <a:gd name="T16" fmla="*/ 61 w 158"/>
                    <a:gd name="T17" fmla="*/ 305 h 440"/>
                    <a:gd name="T18" fmla="*/ 15 w 158"/>
                    <a:gd name="T19" fmla="*/ 126 h 440"/>
                    <a:gd name="T20" fmla="*/ 5 w 158"/>
                    <a:gd name="T21" fmla="*/ 76 h 440"/>
                    <a:gd name="T22" fmla="*/ 4 w 158"/>
                    <a:gd name="T23" fmla="*/ 29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440">
                      <a:moveTo>
                        <a:pt x="4" y="29"/>
                      </a:moveTo>
                      <a:cubicBezTo>
                        <a:pt x="6" y="21"/>
                        <a:pt x="15" y="10"/>
                        <a:pt x="26" y="5"/>
                      </a:cubicBezTo>
                      <a:cubicBezTo>
                        <a:pt x="33" y="1"/>
                        <a:pt x="43" y="0"/>
                        <a:pt x="51" y="1"/>
                      </a:cubicBezTo>
                      <a:cubicBezTo>
                        <a:pt x="84" y="3"/>
                        <a:pt x="92" y="36"/>
                        <a:pt x="97" y="63"/>
                      </a:cubicBezTo>
                      <a:cubicBezTo>
                        <a:pt x="104" y="102"/>
                        <a:pt x="115" y="139"/>
                        <a:pt x="122" y="178"/>
                      </a:cubicBezTo>
                      <a:cubicBezTo>
                        <a:pt x="127" y="205"/>
                        <a:pt x="131" y="233"/>
                        <a:pt x="135" y="260"/>
                      </a:cubicBezTo>
                      <a:cubicBezTo>
                        <a:pt x="141" y="300"/>
                        <a:pt x="154" y="389"/>
                        <a:pt x="158" y="429"/>
                      </a:cubicBezTo>
                      <a:cubicBezTo>
                        <a:pt x="104" y="440"/>
                        <a:pt x="104" y="440"/>
                        <a:pt x="104" y="440"/>
                      </a:cubicBezTo>
                      <a:cubicBezTo>
                        <a:pt x="80" y="384"/>
                        <a:pt x="70" y="334"/>
                        <a:pt x="61" y="305"/>
                      </a:cubicBezTo>
                      <a:cubicBezTo>
                        <a:pt x="44" y="248"/>
                        <a:pt x="25" y="185"/>
                        <a:pt x="15" y="126"/>
                      </a:cubicBezTo>
                      <a:cubicBezTo>
                        <a:pt x="11" y="109"/>
                        <a:pt x="8" y="94"/>
                        <a:pt x="5" y="76"/>
                      </a:cubicBezTo>
                      <a:cubicBezTo>
                        <a:pt x="3" y="61"/>
                        <a:pt x="0" y="45"/>
                        <a:pt x="4" y="29"/>
                      </a:cubicBezTo>
                      <a:close/>
                    </a:path>
                  </a:pathLst>
                </a:custGeom>
                <a:solidFill>
                  <a:srgbClr val="001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75"/>
                <p:cNvSpPr>
                  <a:spLocks/>
                </p:cNvSpPr>
                <p:nvPr/>
              </p:nvSpPr>
              <p:spPr bwMode="auto">
                <a:xfrm>
                  <a:off x="3080" y="3103"/>
                  <a:ext cx="127" cy="249"/>
                </a:xfrm>
                <a:custGeom>
                  <a:avLst/>
                  <a:gdLst>
                    <a:gd name="T0" fmla="*/ 17 w 54"/>
                    <a:gd name="T1" fmla="*/ 0 h 105"/>
                    <a:gd name="T2" fmla="*/ 54 w 54"/>
                    <a:gd name="T3" fmla="*/ 6 h 105"/>
                    <a:gd name="T4" fmla="*/ 46 w 54"/>
                    <a:gd name="T5" fmla="*/ 61 h 105"/>
                    <a:gd name="T6" fmla="*/ 17 w 54"/>
                    <a:gd name="T7" fmla="*/ 105 h 105"/>
                    <a:gd name="T8" fmla="*/ 7 w 54"/>
                    <a:gd name="T9" fmla="*/ 57 h 105"/>
                    <a:gd name="T10" fmla="*/ 17 w 54"/>
                    <a:gd name="T11" fmla="*/ 0 h 105"/>
                  </a:gdLst>
                  <a:ahLst/>
                  <a:cxnLst>
                    <a:cxn ang="0">
                      <a:pos x="T0" y="T1"/>
                    </a:cxn>
                    <a:cxn ang="0">
                      <a:pos x="T2" y="T3"/>
                    </a:cxn>
                    <a:cxn ang="0">
                      <a:pos x="T4" y="T5"/>
                    </a:cxn>
                    <a:cxn ang="0">
                      <a:pos x="T6" y="T7"/>
                    </a:cxn>
                    <a:cxn ang="0">
                      <a:pos x="T8" y="T9"/>
                    </a:cxn>
                    <a:cxn ang="0">
                      <a:pos x="T10" y="T11"/>
                    </a:cxn>
                  </a:cxnLst>
                  <a:rect l="0" t="0" r="r" b="b"/>
                  <a:pathLst>
                    <a:path w="54" h="105">
                      <a:moveTo>
                        <a:pt x="17" y="0"/>
                      </a:moveTo>
                      <a:cubicBezTo>
                        <a:pt x="54" y="6"/>
                        <a:pt x="54" y="6"/>
                        <a:pt x="54" y="6"/>
                      </a:cubicBezTo>
                      <a:cubicBezTo>
                        <a:pt x="46" y="61"/>
                        <a:pt x="46" y="61"/>
                        <a:pt x="46" y="61"/>
                      </a:cubicBezTo>
                      <a:cubicBezTo>
                        <a:pt x="46" y="61"/>
                        <a:pt x="40" y="104"/>
                        <a:pt x="17" y="105"/>
                      </a:cubicBezTo>
                      <a:cubicBezTo>
                        <a:pt x="17" y="105"/>
                        <a:pt x="0" y="96"/>
                        <a:pt x="7" y="57"/>
                      </a:cubicBezTo>
                      <a:lnTo>
                        <a:pt x="17" y="0"/>
                      </a:ln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76"/>
                <p:cNvSpPr>
                  <a:spLocks/>
                </p:cNvSpPr>
                <p:nvPr/>
              </p:nvSpPr>
              <p:spPr bwMode="auto">
                <a:xfrm>
                  <a:off x="3042" y="3240"/>
                  <a:ext cx="154" cy="185"/>
                </a:xfrm>
                <a:custGeom>
                  <a:avLst/>
                  <a:gdLst>
                    <a:gd name="T0" fmla="*/ 23 w 65"/>
                    <a:gd name="T1" fmla="*/ 0 h 78"/>
                    <a:gd name="T2" fmla="*/ 62 w 65"/>
                    <a:gd name="T3" fmla="*/ 6 h 78"/>
                    <a:gd name="T4" fmla="*/ 30 w 65"/>
                    <a:gd name="T5" fmla="*/ 72 h 78"/>
                    <a:gd name="T6" fmla="*/ 23 w 65"/>
                    <a:gd name="T7" fmla="*/ 0 h 78"/>
                  </a:gdLst>
                  <a:ahLst/>
                  <a:cxnLst>
                    <a:cxn ang="0">
                      <a:pos x="T0" y="T1"/>
                    </a:cxn>
                    <a:cxn ang="0">
                      <a:pos x="T2" y="T3"/>
                    </a:cxn>
                    <a:cxn ang="0">
                      <a:pos x="T4" y="T5"/>
                    </a:cxn>
                    <a:cxn ang="0">
                      <a:pos x="T6" y="T7"/>
                    </a:cxn>
                  </a:cxnLst>
                  <a:rect l="0" t="0" r="r" b="b"/>
                  <a:pathLst>
                    <a:path w="65" h="78">
                      <a:moveTo>
                        <a:pt x="23" y="0"/>
                      </a:moveTo>
                      <a:cubicBezTo>
                        <a:pt x="23" y="0"/>
                        <a:pt x="41" y="7"/>
                        <a:pt x="62" y="6"/>
                      </a:cubicBezTo>
                      <a:cubicBezTo>
                        <a:pt x="62" y="6"/>
                        <a:pt x="65" y="78"/>
                        <a:pt x="30" y="72"/>
                      </a:cubicBezTo>
                      <a:cubicBezTo>
                        <a:pt x="30" y="72"/>
                        <a:pt x="0" y="65"/>
                        <a:pt x="23" y="0"/>
                      </a:cubicBez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77"/>
                <p:cNvSpPr>
                  <a:spLocks/>
                </p:cNvSpPr>
                <p:nvPr/>
              </p:nvSpPr>
              <p:spPr bwMode="auto">
                <a:xfrm>
                  <a:off x="3061" y="3300"/>
                  <a:ext cx="123" cy="120"/>
                </a:xfrm>
                <a:custGeom>
                  <a:avLst/>
                  <a:gdLst>
                    <a:gd name="T0" fmla="*/ 23 w 52"/>
                    <a:gd name="T1" fmla="*/ 41 h 51"/>
                    <a:gd name="T2" fmla="*/ 8 w 52"/>
                    <a:gd name="T3" fmla="*/ 0 h 51"/>
                    <a:gd name="T4" fmla="*/ 21 w 52"/>
                    <a:gd name="T5" fmla="*/ 48 h 51"/>
                    <a:gd name="T6" fmla="*/ 52 w 52"/>
                    <a:gd name="T7" fmla="*/ 8 h 51"/>
                    <a:gd name="T8" fmla="*/ 23 w 52"/>
                    <a:gd name="T9" fmla="*/ 41 h 51"/>
                  </a:gdLst>
                  <a:ahLst/>
                  <a:cxnLst>
                    <a:cxn ang="0">
                      <a:pos x="T0" y="T1"/>
                    </a:cxn>
                    <a:cxn ang="0">
                      <a:pos x="T2" y="T3"/>
                    </a:cxn>
                    <a:cxn ang="0">
                      <a:pos x="T4" y="T5"/>
                    </a:cxn>
                    <a:cxn ang="0">
                      <a:pos x="T6" y="T7"/>
                    </a:cxn>
                    <a:cxn ang="0">
                      <a:pos x="T8" y="T9"/>
                    </a:cxn>
                  </a:cxnLst>
                  <a:rect l="0" t="0" r="r" b="b"/>
                  <a:pathLst>
                    <a:path w="52" h="51">
                      <a:moveTo>
                        <a:pt x="23" y="41"/>
                      </a:moveTo>
                      <a:cubicBezTo>
                        <a:pt x="23" y="41"/>
                        <a:pt x="3" y="36"/>
                        <a:pt x="8" y="0"/>
                      </a:cubicBezTo>
                      <a:cubicBezTo>
                        <a:pt x="0" y="42"/>
                        <a:pt x="21" y="48"/>
                        <a:pt x="21" y="48"/>
                      </a:cubicBezTo>
                      <a:cubicBezTo>
                        <a:pt x="42" y="51"/>
                        <a:pt x="50" y="28"/>
                        <a:pt x="52" y="8"/>
                      </a:cubicBezTo>
                      <a:cubicBezTo>
                        <a:pt x="49" y="26"/>
                        <a:pt x="41" y="44"/>
                        <a:pt x="23"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78"/>
                <p:cNvSpPr>
                  <a:spLocks/>
                </p:cNvSpPr>
                <p:nvPr/>
              </p:nvSpPr>
              <p:spPr bwMode="auto">
                <a:xfrm>
                  <a:off x="3115" y="3269"/>
                  <a:ext cx="12" cy="12"/>
                </a:xfrm>
                <a:custGeom>
                  <a:avLst/>
                  <a:gdLst>
                    <a:gd name="T0" fmla="*/ 5 w 5"/>
                    <a:gd name="T1" fmla="*/ 3 h 5"/>
                    <a:gd name="T2" fmla="*/ 2 w 5"/>
                    <a:gd name="T3" fmla="*/ 5 h 5"/>
                    <a:gd name="T4" fmla="*/ 0 w 5"/>
                    <a:gd name="T5" fmla="*/ 3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4"/>
                        <a:pt x="0" y="3"/>
                      </a:cubicBezTo>
                      <a:cubicBezTo>
                        <a:pt x="0" y="1"/>
                        <a:pt x="1"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79"/>
                <p:cNvSpPr>
                  <a:spLocks/>
                </p:cNvSpPr>
                <p:nvPr/>
              </p:nvSpPr>
              <p:spPr bwMode="auto">
                <a:xfrm>
                  <a:off x="3148" y="3276"/>
                  <a:ext cx="10" cy="9"/>
                </a:xfrm>
                <a:custGeom>
                  <a:avLst/>
                  <a:gdLst>
                    <a:gd name="T0" fmla="*/ 4 w 4"/>
                    <a:gd name="T1" fmla="*/ 2 h 4"/>
                    <a:gd name="T2" fmla="*/ 2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4"/>
                        <a:pt x="3" y="4"/>
                        <a:pt x="2" y="4"/>
                      </a:cubicBezTo>
                      <a:cubicBezTo>
                        <a:pt x="0" y="4"/>
                        <a:pt x="0" y="3"/>
                        <a:pt x="0" y="2"/>
                      </a:cubicBezTo>
                      <a:cubicBezTo>
                        <a:pt x="0" y="1"/>
                        <a:pt x="1" y="0"/>
                        <a:pt x="2" y="0"/>
                      </a:cubicBezTo>
                      <a:cubicBezTo>
                        <a:pt x="4" y="0"/>
                        <a:pt x="4" y="1"/>
                        <a:pt x="4"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80"/>
                <p:cNvSpPr>
                  <a:spLocks/>
                </p:cNvSpPr>
                <p:nvPr/>
              </p:nvSpPr>
              <p:spPr bwMode="auto">
                <a:xfrm>
                  <a:off x="3110" y="3290"/>
                  <a:ext cx="12" cy="12"/>
                </a:xfrm>
                <a:custGeom>
                  <a:avLst/>
                  <a:gdLst>
                    <a:gd name="T0" fmla="*/ 5 w 5"/>
                    <a:gd name="T1" fmla="*/ 3 h 5"/>
                    <a:gd name="T2" fmla="*/ 2 w 5"/>
                    <a:gd name="T3" fmla="*/ 5 h 5"/>
                    <a:gd name="T4" fmla="*/ 1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4" y="5"/>
                        <a:pt x="2" y="5"/>
                      </a:cubicBezTo>
                      <a:cubicBezTo>
                        <a:pt x="1" y="5"/>
                        <a:pt x="0" y="4"/>
                        <a:pt x="1" y="2"/>
                      </a:cubicBezTo>
                      <a:cubicBezTo>
                        <a:pt x="1" y="1"/>
                        <a:pt x="2"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81"/>
                <p:cNvSpPr>
                  <a:spLocks/>
                </p:cNvSpPr>
                <p:nvPr/>
              </p:nvSpPr>
              <p:spPr bwMode="auto">
                <a:xfrm>
                  <a:off x="3144" y="3297"/>
                  <a:ext cx="11" cy="10"/>
                </a:xfrm>
                <a:custGeom>
                  <a:avLst/>
                  <a:gdLst>
                    <a:gd name="T0" fmla="*/ 5 w 5"/>
                    <a:gd name="T1" fmla="*/ 2 h 4"/>
                    <a:gd name="T2" fmla="*/ 2 w 5"/>
                    <a:gd name="T3" fmla="*/ 4 h 4"/>
                    <a:gd name="T4" fmla="*/ 0 w 5"/>
                    <a:gd name="T5" fmla="*/ 2 h 4"/>
                    <a:gd name="T6" fmla="*/ 3 w 5"/>
                    <a:gd name="T7" fmla="*/ 0 h 4"/>
                    <a:gd name="T8" fmla="*/ 5 w 5"/>
                    <a:gd name="T9" fmla="*/ 2 h 4"/>
                  </a:gdLst>
                  <a:ahLst/>
                  <a:cxnLst>
                    <a:cxn ang="0">
                      <a:pos x="T0" y="T1"/>
                    </a:cxn>
                    <a:cxn ang="0">
                      <a:pos x="T2" y="T3"/>
                    </a:cxn>
                    <a:cxn ang="0">
                      <a:pos x="T4" y="T5"/>
                    </a:cxn>
                    <a:cxn ang="0">
                      <a:pos x="T6" y="T7"/>
                    </a:cxn>
                    <a:cxn ang="0">
                      <a:pos x="T8" y="T9"/>
                    </a:cxn>
                  </a:cxnLst>
                  <a:rect l="0" t="0" r="r" b="b"/>
                  <a:pathLst>
                    <a:path w="5" h="4">
                      <a:moveTo>
                        <a:pt x="5" y="2"/>
                      </a:moveTo>
                      <a:cubicBezTo>
                        <a:pt x="5" y="4"/>
                        <a:pt x="3" y="4"/>
                        <a:pt x="2" y="4"/>
                      </a:cubicBezTo>
                      <a:cubicBezTo>
                        <a:pt x="1" y="4"/>
                        <a:pt x="0" y="3"/>
                        <a:pt x="0" y="2"/>
                      </a:cubicBezTo>
                      <a:cubicBezTo>
                        <a:pt x="0" y="0"/>
                        <a:pt x="2" y="0"/>
                        <a:pt x="3" y="0"/>
                      </a:cubicBezTo>
                      <a:cubicBezTo>
                        <a:pt x="4" y="0"/>
                        <a:pt x="5" y="1"/>
                        <a:pt x="5"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82"/>
                <p:cNvSpPr>
                  <a:spLocks/>
                </p:cNvSpPr>
                <p:nvPr/>
              </p:nvSpPr>
              <p:spPr bwMode="auto">
                <a:xfrm>
                  <a:off x="3108" y="3309"/>
                  <a:ext cx="12" cy="12"/>
                </a:xfrm>
                <a:custGeom>
                  <a:avLst/>
                  <a:gdLst>
                    <a:gd name="T0" fmla="*/ 5 w 5"/>
                    <a:gd name="T1" fmla="*/ 3 h 5"/>
                    <a:gd name="T2" fmla="*/ 2 w 5"/>
                    <a:gd name="T3" fmla="*/ 5 h 5"/>
                    <a:gd name="T4" fmla="*/ 0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5" y="4"/>
                        <a:pt x="3" y="5"/>
                        <a:pt x="2" y="5"/>
                      </a:cubicBezTo>
                      <a:cubicBezTo>
                        <a:pt x="1" y="5"/>
                        <a:pt x="0" y="3"/>
                        <a:pt x="0" y="2"/>
                      </a:cubicBezTo>
                      <a:cubicBezTo>
                        <a:pt x="0" y="1"/>
                        <a:pt x="2" y="0"/>
                        <a:pt x="3" y="0"/>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83"/>
                <p:cNvSpPr>
                  <a:spLocks/>
                </p:cNvSpPr>
                <p:nvPr/>
              </p:nvSpPr>
              <p:spPr bwMode="auto">
                <a:xfrm>
                  <a:off x="3141" y="3314"/>
                  <a:ext cx="12" cy="12"/>
                </a:xfrm>
                <a:custGeom>
                  <a:avLst/>
                  <a:gdLst>
                    <a:gd name="T0" fmla="*/ 5 w 5"/>
                    <a:gd name="T1" fmla="*/ 3 h 5"/>
                    <a:gd name="T2" fmla="*/ 2 w 5"/>
                    <a:gd name="T3" fmla="*/ 5 h 5"/>
                    <a:gd name="T4" fmla="*/ 0 w 5"/>
                    <a:gd name="T5" fmla="*/ 2 h 5"/>
                    <a:gd name="T6" fmla="*/ 3 w 5"/>
                    <a:gd name="T7" fmla="*/ 1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5"/>
                        <a:pt x="0" y="4"/>
                        <a:pt x="0" y="2"/>
                      </a:cubicBezTo>
                      <a:cubicBezTo>
                        <a:pt x="0" y="1"/>
                        <a:pt x="1" y="0"/>
                        <a:pt x="3" y="1"/>
                      </a:cubicBezTo>
                      <a:cubicBezTo>
                        <a:pt x="4" y="1"/>
                        <a:pt x="5" y="2"/>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84"/>
                <p:cNvSpPr>
                  <a:spLocks/>
                </p:cNvSpPr>
                <p:nvPr/>
              </p:nvSpPr>
              <p:spPr bwMode="auto">
                <a:xfrm>
                  <a:off x="3106" y="3328"/>
                  <a:ext cx="12" cy="12"/>
                </a:xfrm>
                <a:custGeom>
                  <a:avLst/>
                  <a:gdLst>
                    <a:gd name="T0" fmla="*/ 5 w 5"/>
                    <a:gd name="T1" fmla="*/ 3 h 5"/>
                    <a:gd name="T2" fmla="*/ 2 w 5"/>
                    <a:gd name="T3" fmla="*/ 5 h 5"/>
                    <a:gd name="T4" fmla="*/ 0 w 5"/>
                    <a:gd name="T5" fmla="*/ 2 h 5"/>
                    <a:gd name="T6" fmla="*/ 3 w 5"/>
                    <a:gd name="T7" fmla="*/ 0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cubicBezTo>
                        <a:pt x="4" y="4"/>
                        <a:pt x="3" y="5"/>
                        <a:pt x="2" y="5"/>
                      </a:cubicBezTo>
                      <a:cubicBezTo>
                        <a:pt x="1" y="4"/>
                        <a:pt x="0" y="3"/>
                        <a:pt x="0" y="2"/>
                      </a:cubicBezTo>
                      <a:cubicBezTo>
                        <a:pt x="0" y="1"/>
                        <a:pt x="1" y="0"/>
                        <a:pt x="3" y="0"/>
                      </a:cubicBezTo>
                      <a:cubicBezTo>
                        <a:pt x="4" y="0"/>
                        <a:pt x="5" y="1"/>
                        <a:pt x="5"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85"/>
                <p:cNvSpPr>
                  <a:spLocks/>
                </p:cNvSpPr>
                <p:nvPr/>
              </p:nvSpPr>
              <p:spPr bwMode="auto">
                <a:xfrm>
                  <a:off x="3139" y="3333"/>
                  <a:ext cx="12" cy="12"/>
                </a:xfrm>
                <a:custGeom>
                  <a:avLst/>
                  <a:gdLst>
                    <a:gd name="T0" fmla="*/ 4 w 5"/>
                    <a:gd name="T1" fmla="*/ 3 h 5"/>
                    <a:gd name="T2" fmla="*/ 2 w 5"/>
                    <a:gd name="T3" fmla="*/ 5 h 5"/>
                    <a:gd name="T4" fmla="*/ 0 w 5"/>
                    <a:gd name="T5" fmla="*/ 2 h 5"/>
                    <a:gd name="T6" fmla="*/ 2 w 5"/>
                    <a:gd name="T7" fmla="*/ 0 h 5"/>
                    <a:gd name="T8" fmla="*/ 4 w 5"/>
                    <a:gd name="T9" fmla="*/ 3 h 5"/>
                  </a:gdLst>
                  <a:ahLst/>
                  <a:cxnLst>
                    <a:cxn ang="0">
                      <a:pos x="T0" y="T1"/>
                    </a:cxn>
                    <a:cxn ang="0">
                      <a:pos x="T2" y="T3"/>
                    </a:cxn>
                    <a:cxn ang="0">
                      <a:pos x="T4" y="T5"/>
                    </a:cxn>
                    <a:cxn ang="0">
                      <a:pos x="T6" y="T7"/>
                    </a:cxn>
                    <a:cxn ang="0">
                      <a:pos x="T8" y="T9"/>
                    </a:cxn>
                  </a:cxnLst>
                  <a:rect l="0" t="0" r="r" b="b"/>
                  <a:pathLst>
                    <a:path w="5" h="5">
                      <a:moveTo>
                        <a:pt x="4" y="3"/>
                      </a:moveTo>
                      <a:cubicBezTo>
                        <a:pt x="4" y="4"/>
                        <a:pt x="3" y="5"/>
                        <a:pt x="2" y="5"/>
                      </a:cubicBezTo>
                      <a:cubicBezTo>
                        <a:pt x="0" y="5"/>
                        <a:pt x="0" y="3"/>
                        <a:pt x="0" y="2"/>
                      </a:cubicBezTo>
                      <a:cubicBezTo>
                        <a:pt x="0" y="1"/>
                        <a:pt x="1" y="0"/>
                        <a:pt x="2" y="0"/>
                      </a:cubicBezTo>
                      <a:cubicBezTo>
                        <a:pt x="4" y="1"/>
                        <a:pt x="5" y="2"/>
                        <a:pt x="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86"/>
                <p:cNvSpPr>
                  <a:spLocks/>
                </p:cNvSpPr>
                <p:nvPr/>
              </p:nvSpPr>
              <p:spPr bwMode="auto">
                <a:xfrm>
                  <a:off x="3118" y="3274"/>
                  <a:ext cx="37" cy="9"/>
                </a:xfrm>
                <a:custGeom>
                  <a:avLst/>
                  <a:gdLst>
                    <a:gd name="T0" fmla="*/ 16 w 16"/>
                    <a:gd name="T1" fmla="*/ 3 h 4"/>
                    <a:gd name="T2" fmla="*/ 15 w 16"/>
                    <a:gd name="T3" fmla="*/ 4 h 4"/>
                    <a:gd name="T4" fmla="*/ 1 w 16"/>
                    <a:gd name="T5" fmla="*/ 1 h 4"/>
                    <a:gd name="T6" fmla="*/ 0 w 16"/>
                    <a:gd name="T7" fmla="*/ 1 h 4"/>
                    <a:gd name="T8" fmla="*/ 1 w 16"/>
                    <a:gd name="T9" fmla="*/ 0 h 4"/>
                    <a:gd name="T10" fmla="*/ 15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6" y="3"/>
                        <a:pt x="15" y="4"/>
                        <a:pt x="15" y="4"/>
                      </a:cubicBezTo>
                      <a:cubicBezTo>
                        <a:pt x="1" y="1"/>
                        <a:pt x="1" y="1"/>
                        <a:pt x="1" y="1"/>
                      </a:cubicBezTo>
                      <a:cubicBezTo>
                        <a:pt x="0" y="1"/>
                        <a:pt x="0" y="1"/>
                        <a:pt x="0" y="1"/>
                      </a:cubicBezTo>
                      <a:cubicBezTo>
                        <a:pt x="0" y="0"/>
                        <a:pt x="1" y="0"/>
                        <a:pt x="1" y="0"/>
                      </a:cubicBezTo>
                      <a:cubicBezTo>
                        <a:pt x="15" y="2"/>
                        <a:pt x="15" y="2"/>
                        <a:pt x="15" y="2"/>
                      </a:cubicBezTo>
                      <a:cubicBezTo>
                        <a:pt x="16"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87"/>
                <p:cNvSpPr>
                  <a:spLocks/>
                </p:cNvSpPr>
                <p:nvPr/>
              </p:nvSpPr>
              <p:spPr bwMode="auto">
                <a:xfrm>
                  <a:off x="3115" y="3295"/>
                  <a:ext cx="38" cy="9"/>
                </a:xfrm>
                <a:custGeom>
                  <a:avLst/>
                  <a:gdLst>
                    <a:gd name="T0" fmla="*/ 16 w 16"/>
                    <a:gd name="T1" fmla="*/ 3 h 4"/>
                    <a:gd name="T2" fmla="*/ 15 w 16"/>
                    <a:gd name="T3" fmla="*/ 4 h 4"/>
                    <a:gd name="T4" fmla="*/ 0 w 16"/>
                    <a:gd name="T5" fmla="*/ 1 h 4"/>
                    <a:gd name="T6" fmla="*/ 0 w 16"/>
                    <a:gd name="T7" fmla="*/ 1 h 4"/>
                    <a:gd name="T8" fmla="*/ 1 w 16"/>
                    <a:gd name="T9" fmla="*/ 0 h 4"/>
                    <a:gd name="T10" fmla="*/ 15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5" y="3"/>
                        <a:pt x="15" y="4"/>
                        <a:pt x="15" y="4"/>
                      </a:cubicBezTo>
                      <a:cubicBezTo>
                        <a:pt x="0" y="1"/>
                        <a:pt x="0" y="1"/>
                        <a:pt x="0" y="1"/>
                      </a:cubicBezTo>
                      <a:cubicBezTo>
                        <a:pt x="0" y="1"/>
                        <a:pt x="0" y="1"/>
                        <a:pt x="0" y="1"/>
                      </a:cubicBezTo>
                      <a:cubicBezTo>
                        <a:pt x="0" y="0"/>
                        <a:pt x="0" y="0"/>
                        <a:pt x="1" y="0"/>
                      </a:cubicBezTo>
                      <a:cubicBezTo>
                        <a:pt x="15" y="2"/>
                        <a:pt x="15" y="2"/>
                        <a:pt x="15" y="2"/>
                      </a:cubicBezTo>
                      <a:cubicBezTo>
                        <a:pt x="15"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8"/>
                <p:cNvSpPr>
                  <a:spLocks/>
                </p:cNvSpPr>
                <p:nvPr/>
              </p:nvSpPr>
              <p:spPr bwMode="auto">
                <a:xfrm>
                  <a:off x="3110" y="3314"/>
                  <a:ext cx="38" cy="9"/>
                </a:xfrm>
                <a:custGeom>
                  <a:avLst/>
                  <a:gdLst>
                    <a:gd name="T0" fmla="*/ 16 w 16"/>
                    <a:gd name="T1" fmla="*/ 3 h 4"/>
                    <a:gd name="T2" fmla="*/ 16 w 16"/>
                    <a:gd name="T3" fmla="*/ 3 h 4"/>
                    <a:gd name="T4" fmla="*/ 1 w 16"/>
                    <a:gd name="T5" fmla="*/ 1 h 4"/>
                    <a:gd name="T6" fmla="*/ 1 w 16"/>
                    <a:gd name="T7" fmla="*/ 0 h 4"/>
                    <a:gd name="T8" fmla="*/ 1 w 16"/>
                    <a:gd name="T9" fmla="*/ 0 h 4"/>
                    <a:gd name="T10" fmla="*/ 16 w 16"/>
                    <a:gd name="T11" fmla="*/ 2 h 4"/>
                    <a:gd name="T12" fmla="*/ 16 w 1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6" y="3"/>
                      </a:moveTo>
                      <a:cubicBezTo>
                        <a:pt x="16" y="3"/>
                        <a:pt x="16" y="4"/>
                        <a:pt x="16" y="3"/>
                      </a:cubicBezTo>
                      <a:cubicBezTo>
                        <a:pt x="1" y="1"/>
                        <a:pt x="1" y="1"/>
                        <a:pt x="1" y="1"/>
                      </a:cubicBezTo>
                      <a:cubicBezTo>
                        <a:pt x="1" y="1"/>
                        <a:pt x="0" y="1"/>
                        <a:pt x="1" y="0"/>
                      </a:cubicBezTo>
                      <a:cubicBezTo>
                        <a:pt x="1" y="0"/>
                        <a:pt x="1" y="0"/>
                        <a:pt x="1" y="0"/>
                      </a:cubicBezTo>
                      <a:cubicBezTo>
                        <a:pt x="16" y="2"/>
                        <a:pt x="16" y="2"/>
                        <a:pt x="16" y="2"/>
                      </a:cubicBezTo>
                      <a:cubicBezTo>
                        <a:pt x="16" y="2"/>
                        <a:pt x="16" y="3"/>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89"/>
                <p:cNvSpPr>
                  <a:spLocks/>
                </p:cNvSpPr>
                <p:nvPr/>
              </p:nvSpPr>
              <p:spPr bwMode="auto">
                <a:xfrm>
                  <a:off x="3108" y="3333"/>
                  <a:ext cx="38" cy="7"/>
                </a:xfrm>
                <a:custGeom>
                  <a:avLst/>
                  <a:gdLst>
                    <a:gd name="T0" fmla="*/ 16 w 16"/>
                    <a:gd name="T1" fmla="*/ 3 h 3"/>
                    <a:gd name="T2" fmla="*/ 15 w 16"/>
                    <a:gd name="T3" fmla="*/ 3 h 3"/>
                    <a:gd name="T4" fmla="*/ 1 w 16"/>
                    <a:gd name="T5" fmla="*/ 1 h 3"/>
                    <a:gd name="T6" fmla="*/ 0 w 16"/>
                    <a:gd name="T7" fmla="*/ 0 h 3"/>
                    <a:gd name="T8" fmla="*/ 1 w 16"/>
                    <a:gd name="T9" fmla="*/ 0 h 3"/>
                    <a:gd name="T10" fmla="*/ 15 w 16"/>
                    <a:gd name="T11" fmla="*/ 2 h 3"/>
                    <a:gd name="T12" fmla="*/ 16 w 1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6" y="3"/>
                      </a:moveTo>
                      <a:cubicBezTo>
                        <a:pt x="16" y="3"/>
                        <a:pt x="16" y="3"/>
                        <a:pt x="15" y="3"/>
                      </a:cubicBezTo>
                      <a:cubicBezTo>
                        <a:pt x="1" y="1"/>
                        <a:pt x="1" y="1"/>
                        <a:pt x="1" y="1"/>
                      </a:cubicBezTo>
                      <a:cubicBezTo>
                        <a:pt x="0" y="1"/>
                        <a:pt x="0" y="1"/>
                        <a:pt x="0" y="0"/>
                      </a:cubicBezTo>
                      <a:cubicBezTo>
                        <a:pt x="0" y="0"/>
                        <a:pt x="1" y="0"/>
                        <a:pt x="1" y="0"/>
                      </a:cubicBezTo>
                      <a:cubicBezTo>
                        <a:pt x="15" y="2"/>
                        <a:pt x="15" y="2"/>
                        <a:pt x="15" y="2"/>
                      </a:cubicBezTo>
                      <a:cubicBezTo>
                        <a:pt x="16" y="2"/>
                        <a:pt x="16" y="2"/>
                        <a:pt x="16"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90"/>
                <p:cNvSpPr>
                  <a:spLocks/>
                </p:cNvSpPr>
                <p:nvPr/>
              </p:nvSpPr>
              <p:spPr bwMode="auto">
                <a:xfrm>
                  <a:off x="3118" y="3274"/>
                  <a:ext cx="33" cy="28"/>
                </a:xfrm>
                <a:custGeom>
                  <a:avLst/>
                  <a:gdLst>
                    <a:gd name="T0" fmla="*/ 33 w 33"/>
                    <a:gd name="T1" fmla="*/ 28 h 28"/>
                    <a:gd name="T2" fmla="*/ 30 w 33"/>
                    <a:gd name="T3" fmla="*/ 28 h 28"/>
                    <a:gd name="T4" fmla="*/ 0 w 33"/>
                    <a:gd name="T5" fmla="*/ 2 h 28"/>
                    <a:gd name="T6" fmla="*/ 0 w 33"/>
                    <a:gd name="T7" fmla="*/ 0 h 28"/>
                    <a:gd name="T8" fmla="*/ 2 w 33"/>
                    <a:gd name="T9" fmla="*/ 0 h 28"/>
                    <a:gd name="T10" fmla="*/ 33 w 33"/>
                    <a:gd name="T11" fmla="*/ 26 h 28"/>
                    <a:gd name="T12" fmla="*/ 33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33" y="28"/>
                      </a:moveTo>
                      <a:lnTo>
                        <a:pt x="30" y="28"/>
                      </a:lnTo>
                      <a:lnTo>
                        <a:pt x="0" y="2"/>
                      </a:lnTo>
                      <a:lnTo>
                        <a:pt x="0" y="0"/>
                      </a:lnTo>
                      <a:lnTo>
                        <a:pt x="2" y="0"/>
                      </a:lnTo>
                      <a:lnTo>
                        <a:pt x="33" y="26"/>
                      </a:lnTo>
                      <a:lnTo>
                        <a:pt x="33"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91"/>
                <p:cNvSpPr>
                  <a:spLocks/>
                </p:cNvSpPr>
                <p:nvPr/>
              </p:nvSpPr>
              <p:spPr bwMode="auto">
                <a:xfrm>
                  <a:off x="3115" y="3278"/>
                  <a:ext cx="40" cy="19"/>
                </a:xfrm>
                <a:custGeom>
                  <a:avLst/>
                  <a:gdLst>
                    <a:gd name="T0" fmla="*/ 0 w 17"/>
                    <a:gd name="T1" fmla="*/ 8 h 8"/>
                    <a:gd name="T2" fmla="*/ 0 w 17"/>
                    <a:gd name="T3" fmla="*/ 6 h 8"/>
                    <a:gd name="T4" fmla="*/ 16 w 17"/>
                    <a:gd name="T5" fmla="*/ 0 h 8"/>
                    <a:gd name="T6" fmla="*/ 17 w 17"/>
                    <a:gd name="T7" fmla="*/ 1 h 8"/>
                    <a:gd name="T8" fmla="*/ 17 w 17"/>
                    <a:gd name="T9" fmla="*/ 2 h 8"/>
                    <a:gd name="T10" fmla="*/ 1 w 17"/>
                    <a:gd name="T11" fmla="*/ 8 h 8"/>
                    <a:gd name="T12" fmla="*/ 0 w 1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0" y="8"/>
                      </a:moveTo>
                      <a:cubicBezTo>
                        <a:pt x="0" y="7"/>
                        <a:pt x="0" y="7"/>
                        <a:pt x="0" y="6"/>
                      </a:cubicBezTo>
                      <a:cubicBezTo>
                        <a:pt x="16" y="0"/>
                        <a:pt x="16" y="0"/>
                        <a:pt x="16" y="0"/>
                      </a:cubicBezTo>
                      <a:cubicBezTo>
                        <a:pt x="16" y="0"/>
                        <a:pt x="17" y="0"/>
                        <a:pt x="17" y="1"/>
                      </a:cubicBezTo>
                      <a:cubicBezTo>
                        <a:pt x="17" y="1"/>
                        <a:pt x="17" y="2"/>
                        <a:pt x="17" y="2"/>
                      </a:cubicBezTo>
                      <a:cubicBezTo>
                        <a:pt x="1" y="8"/>
                        <a:pt x="1" y="8"/>
                        <a:pt x="1" y="8"/>
                      </a:cubicBezTo>
                      <a:cubicBezTo>
                        <a:pt x="0" y="8"/>
                        <a:pt x="0" y="8"/>
                        <a:pt x="0" y="8"/>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92"/>
                <p:cNvSpPr>
                  <a:spLocks/>
                </p:cNvSpPr>
                <p:nvPr/>
              </p:nvSpPr>
              <p:spPr bwMode="auto">
                <a:xfrm>
                  <a:off x="3115" y="3295"/>
                  <a:ext cx="33" cy="28"/>
                </a:xfrm>
                <a:custGeom>
                  <a:avLst/>
                  <a:gdLst>
                    <a:gd name="T0" fmla="*/ 33 w 33"/>
                    <a:gd name="T1" fmla="*/ 28 h 28"/>
                    <a:gd name="T2" fmla="*/ 31 w 33"/>
                    <a:gd name="T3" fmla="*/ 28 h 28"/>
                    <a:gd name="T4" fmla="*/ 0 w 33"/>
                    <a:gd name="T5" fmla="*/ 2 h 28"/>
                    <a:gd name="T6" fmla="*/ 0 w 33"/>
                    <a:gd name="T7" fmla="*/ 0 h 28"/>
                    <a:gd name="T8" fmla="*/ 5 w 33"/>
                    <a:gd name="T9" fmla="*/ 0 h 28"/>
                    <a:gd name="T10" fmla="*/ 33 w 33"/>
                    <a:gd name="T11" fmla="*/ 26 h 28"/>
                    <a:gd name="T12" fmla="*/ 33 w 3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33" y="28"/>
                      </a:moveTo>
                      <a:lnTo>
                        <a:pt x="31" y="28"/>
                      </a:lnTo>
                      <a:lnTo>
                        <a:pt x="0" y="2"/>
                      </a:lnTo>
                      <a:lnTo>
                        <a:pt x="0" y="0"/>
                      </a:lnTo>
                      <a:lnTo>
                        <a:pt x="5" y="0"/>
                      </a:lnTo>
                      <a:lnTo>
                        <a:pt x="33" y="26"/>
                      </a:lnTo>
                      <a:lnTo>
                        <a:pt x="33" y="28"/>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93"/>
                <p:cNvSpPr>
                  <a:spLocks/>
                </p:cNvSpPr>
                <p:nvPr/>
              </p:nvSpPr>
              <p:spPr bwMode="auto">
                <a:xfrm>
                  <a:off x="3110" y="3300"/>
                  <a:ext cx="41" cy="16"/>
                </a:xfrm>
                <a:custGeom>
                  <a:avLst/>
                  <a:gdLst>
                    <a:gd name="T0" fmla="*/ 1 w 17"/>
                    <a:gd name="T1" fmla="*/ 7 h 7"/>
                    <a:gd name="T2" fmla="*/ 1 w 17"/>
                    <a:gd name="T3" fmla="*/ 6 h 7"/>
                    <a:gd name="T4" fmla="*/ 16 w 17"/>
                    <a:gd name="T5" fmla="*/ 0 h 7"/>
                    <a:gd name="T6" fmla="*/ 17 w 17"/>
                    <a:gd name="T7" fmla="*/ 0 h 7"/>
                    <a:gd name="T8" fmla="*/ 17 w 17"/>
                    <a:gd name="T9" fmla="*/ 1 h 7"/>
                    <a:gd name="T10" fmla="*/ 2 w 17"/>
                    <a:gd name="T11" fmla="*/ 7 h 7"/>
                    <a:gd name="T12" fmla="*/ 1 w 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1" y="7"/>
                      </a:moveTo>
                      <a:cubicBezTo>
                        <a:pt x="0" y="6"/>
                        <a:pt x="1" y="6"/>
                        <a:pt x="1" y="6"/>
                      </a:cubicBezTo>
                      <a:cubicBezTo>
                        <a:pt x="16" y="0"/>
                        <a:pt x="16" y="0"/>
                        <a:pt x="16" y="0"/>
                      </a:cubicBezTo>
                      <a:cubicBezTo>
                        <a:pt x="16" y="0"/>
                        <a:pt x="17" y="0"/>
                        <a:pt x="17" y="0"/>
                      </a:cubicBezTo>
                      <a:cubicBezTo>
                        <a:pt x="17" y="1"/>
                        <a:pt x="17" y="1"/>
                        <a:pt x="17" y="1"/>
                      </a:cubicBezTo>
                      <a:cubicBezTo>
                        <a:pt x="2" y="7"/>
                        <a:pt x="2" y="7"/>
                        <a:pt x="2" y="7"/>
                      </a:cubicBezTo>
                      <a:cubicBezTo>
                        <a:pt x="1" y="7"/>
                        <a:pt x="1" y="7"/>
                        <a:pt x="1" y="7"/>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94"/>
                <p:cNvSpPr>
                  <a:spLocks/>
                </p:cNvSpPr>
                <p:nvPr/>
              </p:nvSpPr>
              <p:spPr bwMode="auto">
                <a:xfrm>
                  <a:off x="3113" y="3314"/>
                  <a:ext cx="33" cy="26"/>
                </a:xfrm>
                <a:custGeom>
                  <a:avLst/>
                  <a:gdLst>
                    <a:gd name="T0" fmla="*/ 33 w 33"/>
                    <a:gd name="T1" fmla="*/ 26 h 26"/>
                    <a:gd name="T2" fmla="*/ 31 w 33"/>
                    <a:gd name="T3" fmla="*/ 26 h 26"/>
                    <a:gd name="T4" fmla="*/ 0 w 33"/>
                    <a:gd name="T5" fmla="*/ 2 h 26"/>
                    <a:gd name="T6" fmla="*/ 0 w 33"/>
                    <a:gd name="T7" fmla="*/ 0 h 26"/>
                    <a:gd name="T8" fmla="*/ 2 w 33"/>
                    <a:gd name="T9" fmla="*/ 0 h 26"/>
                    <a:gd name="T10" fmla="*/ 33 w 33"/>
                    <a:gd name="T11" fmla="*/ 23 h 26"/>
                    <a:gd name="T12" fmla="*/ 33 w 3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3" h="26">
                      <a:moveTo>
                        <a:pt x="33" y="26"/>
                      </a:moveTo>
                      <a:lnTo>
                        <a:pt x="31" y="26"/>
                      </a:lnTo>
                      <a:lnTo>
                        <a:pt x="0" y="2"/>
                      </a:lnTo>
                      <a:lnTo>
                        <a:pt x="0" y="0"/>
                      </a:lnTo>
                      <a:lnTo>
                        <a:pt x="2" y="0"/>
                      </a:lnTo>
                      <a:lnTo>
                        <a:pt x="33" y="23"/>
                      </a:lnTo>
                      <a:lnTo>
                        <a:pt x="33" y="26"/>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95"/>
                <p:cNvSpPr>
                  <a:spLocks/>
                </p:cNvSpPr>
                <p:nvPr/>
              </p:nvSpPr>
              <p:spPr bwMode="auto">
                <a:xfrm>
                  <a:off x="3108" y="3319"/>
                  <a:ext cx="40" cy="16"/>
                </a:xfrm>
                <a:custGeom>
                  <a:avLst/>
                  <a:gdLst>
                    <a:gd name="T0" fmla="*/ 0 w 17"/>
                    <a:gd name="T1" fmla="*/ 6 h 7"/>
                    <a:gd name="T2" fmla="*/ 0 w 17"/>
                    <a:gd name="T3" fmla="*/ 5 h 7"/>
                    <a:gd name="T4" fmla="*/ 15 w 17"/>
                    <a:gd name="T5" fmla="*/ 0 h 7"/>
                    <a:gd name="T6" fmla="*/ 16 w 17"/>
                    <a:gd name="T7" fmla="*/ 1 h 7"/>
                    <a:gd name="T8" fmla="*/ 16 w 17"/>
                    <a:gd name="T9" fmla="*/ 1 h 7"/>
                    <a:gd name="T10" fmla="*/ 1 w 17"/>
                    <a:gd name="T11" fmla="*/ 7 h 7"/>
                    <a:gd name="T12" fmla="*/ 0 w 17"/>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17" h="7">
                      <a:moveTo>
                        <a:pt x="0" y="6"/>
                      </a:moveTo>
                      <a:cubicBezTo>
                        <a:pt x="0" y="6"/>
                        <a:pt x="0" y="5"/>
                        <a:pt x="0" y="5"/>
                      </a:cubicBezTo>
                      <a:cubicBezTo>
                        <a:pt x="15" y="0"/>
                        <a:pt x="15" y="0"/>
                        <a:pt x="15" y="0"/>
                      </a:cubicBezTo>
                      <a:cubicBezTo>
                        <a:pt x="16" y="0"/>
                        <a:pt x="16" y="0"/>
                        <a:pt x="16" y="1"/>
                      </a:cubicBezTo>
                      <a:cubicBezTo>
                        <a:pt x="17" y="1"/>
                        <a:pt x="16" y="1"/>
                        <a:pt x="16" y="1"/>
                      </a:cubicBezTo>
                      <a:cubicBezTo>
                        <a:pt x="1" y="7"/>
                        <a:pt x="1" y="7"/>
                        <a:pt x="1" y="7"/>
                      </a:cubicBezTo>
                      <a:cubicBezTo>
                        <a:pt x="1" y="7"/>
                        <a:pt x="0" y="7"/>
                        <a:pt x="0" y="6"/>
                      </a:cubicBez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96"/>
                <p:cNvSpPr>
                  <a:spLocks/>
                </p:cNvSpPr>
                <p:nvPr/>
              </p:nvSpPr>
              <p:spPr bwMode="auto">
                <a:xfrm>
                  <a:off x="3084" y="2207"/>
                  <a:ext cx="358" cy="1045"/>
                </a:xfrm>
                <a:custGeom>
                  <a:avLst/>
                  <a:gdLst>
                    <a:gd name="T0" fmla="*/ 64 w 151"/>
                    <a:gd name="T1" fmla="*/ 17 h 441"/>
                    <a:gd name="T2" fmla="*/ 89 w 151"/>
                    <a:gd name="T3" fmla="*/ 2 h 441"/>
                    <a:gd name="T4" fmla="*/ 112 w 151"/>
                    <a:gd name="T5" fmla="*/ 5 h 441"/>
                    <a:gd name="T6" fmla="*/ 144 w 151"/>
                    <a:gd name="T7" fmla="*/ 80 h 441"/>
                    <a:gd name="T8" fmla="*/ 121 w 151"/>
                    <a:gd name="T9" fmla="*/ 194 h 441"/>
                    <a:gd name="T10" fmla="*/ 99 w 151"/>
                    <a:gd name="T11" fmla="*/ 277 h 441"/>
                    <a:gd name="T12" fmla="*/ 55 w 151"/>
                    <a:gd name="T13" fmla="*/ 441 h 441"/>
                    <a:gd name="T14" fmla="*/ 0 w 151"/>
                    <a:gd name="T15" fmla="*/ 435 h 441"/>
                    <a:gd name="T16" fmla="*/ 14 w 151"/>
                    <a:gd name="T17" fmla="*/ 293 h 441"/>
                    <a:gd name="T18" fmla="*/ 37 w 151"/>
                    <a:gd name="T19" fmla="*/ 115 h 441"/>
                    <a:gd name="T20" fmla="*/ 47 w 151"/>
                    <a:gd name="T21" fmla="*/ 64 h 441"/>
                    <a:gd name="T22" fmla="*/ 64 w 151"/>
                    <a:gd name="T23" fmla="*/ 1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441">
                      <a:moveTo>
                        <a:pt x="64" y="17"/>
                      </a:moveTo>
                      <a:cubicBezTo>
                        <a:pt x="69" y="10"/>
                        <a:pt x="79" y="4"/>
                        <a:pt x="89" y="2"/>
                      </a:cubicBezTo>
                      <a:cubicBezTo>
                        <a:pt x="96" y="0"/>
                        <a:pt x="104" y="3"/>
                        <a:pt x="112" y="5"/>
                      </a:cubicBezTo>
                      <a:cubicBezTo>
                        <a:pt x="151" y="16"/>
                        <a:pt x="149" y="53"/>
                        <a:pt x="144" y="80"/>
                      </a:cubicBezTo>
                      <a:cubicBezTo>
                        <a:pt x="138" y="119"/>
                        <a:pt x="127" y="156"/>
                        <a:pt x="121" y="194"/>
                      </a:cubicBezTo>
                      <a:cubicBezTo>
                        <a:pt x="116" y="222"/>
                        <a:pt x="105" y="250"/>
                        <a:pt x="99" y="277"/>
                      </a:cubicBezTo>
                      <a:cubicBezTo>
                        <a:pt x="90" y="317"/>
                        <a:pt x="65" y="402"/>
                        <a:pt x="55" y="441"/>
                      </a:cubicBezTo>
                      <a:cubicBezTo>
                        <a:pt x="0" y="435"/>
                        <a:pt x="0" y="435"/>
                        <a:pt x="0" y="435"/>
                      </a:cubicBezTo>
                      <a:cubicBezTo>
                        <a:pt x="5" y="409"/>
                        <a:pt x="12" y="323"/>
                        <a:pt x="14" y="293"/>
                      </a:cubicBezTo>
                      <a:cubicBezTo>
                        <a:pt x="18" y="234"/>
                        <a:pt x="26" y="174"/>
                        <a:pt x="37" y="115"/>
                      </a:cubicBezTo>
                      <a:cubicBezTo>
                        <a:pt x="40" y="98"/>
                        <a:pt x="43" y="81"/>
                        <a:pt x="47" y="64"/>
                      </a:cubicBezTo>
                      <a:cubicBezTo>
                        <a:pt x="50" y="49"/>
                        <a:pt x="54" y="31"/>
                        <a:pt x="64" y="17"/>
                      </a:cubicBezTo>
                      <a:close/>
                    </a:path>
                  </a:pathLst>
                </a:custGeom>
                <a:solidFill>
                  <a:srgbClr val="001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97"/>
                <p:cNvSpPr>
                  <a:spLocks/>
                </p:cNvSpPr>
                <p:nvPr/>
              </p:nvSpPr>
              <p:spPr bwMode="auto">
                <a:xfrm>
                  <a:off x="2718" y="1535"/>
                  <a:ext cx="664" cy="274"/>
                </a:xfrm>
                <a:custGeom>
                  <a:avLst/>
                  <a:gdLst>
                    <a:gd name="T0" fmla="*/ 202 w 281"/>
                    <a:gd name="T1" fmla="*/ 1 h 116"/>
                    <a:gd name="T2" fmla="*/ 224 w 281"/>
                    <a:gd name="T3" fmla="*/ 3 h 116"/>
                    <a:gd name="T4" fmla="*/ 277 w 281"/>
                    <a:gd name="T5" fmla="*/ 49 h 116"/>
                    <a:gd name="T6" fmla="*/ 281 w 281"/>
                    <a:gd name="T7" fmla="*/ 75 h 116"/>
                    <a:gd name="T8" fmla="*/ 141 w 281"/>
                    <a:gd name="T9" fmla="*/ 75 h 116"/>
                    <a:gd name="T10" fmla="*/ 0 w 281"/>
                    <a:gd name="T11" fmla="*/ 75 h 116"/>
                    <a:gd name="T12" fmla="*/ 4 w 281"/>
                    <a:gd name="T13" fmla="*/ 49 h 116"/>
                    <a:gd name="T14" fmla="*/ 58 w 281"/>
                    <a:gd name="T15" fmla="*/ 4 h 116"/>
                    <a:gd name="T16" fmla="*/ 86 w 281"/>
                    <a:gd name="T17" fmla="*/ 0 h 116"/>
                    <a:gd name="T18" fmla="*/ 138 w 281"/>
                    <a:gd name="T19" fmla="*/ 116 h 116"/>
                    <a:gd name="T20" fmla="*/ 202 w 281"/>
                    <a:gd name="T21" fmla="*/ 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116">
                      <a:moveTo>
                        <a:pt x="202" y="1"/>
                      </a:moveTo>
                      <a:cubicBezTo>
                        <a:pt x="214" y="3"/>
                        <a:pt x="212" y="2"/>
                        <a:pt x="224" y="3"/>
                      </a:cubicBezTo>
                      <a:cubicBezTo>
                        <a:pt x="250" y="5"/>
                        <a:pt x="270" y="25"/>
                        <a:pt x="277" y="49"/>
                      </a:cubicBezTo>
                      <a:cubicBezTo>
                        <a:pt x="280" y="58"/>
                        <a:pt x="281" y="67"/>
                        <a:pt x="281" y="75"/>
                      </a:cubicBezTo>
                      <a:cubicBezTo>
                        <a:pt x="141" y="75"/>
                        <a:pt x="141" y="75"/>
                        <a:pt x="141" y="75"/>
                      </a:cubicBezTo>
                      <a:cubicBezTo>
                        <a:pt x="0" y="75"/>
                        <a:pt x="0" y="75"/>
                        <a:pt x="0" y="75"/>
                      </a:cubicBezTo>
                      <a:cubicBezTo>
                        <a:pt x="0" y="67"/>
                        <a:pt x="1" y="58"/>
                        <a:pt x="4" y="49"/>
                      </a:cubicBezTo>
                      <a:cubicBezTo>
                        <a:pt x="11" y="25"/>
                        <a:pt x="32" y="6"/>
                        <a:pt x="58" y="4"/>
                      </a:cubicBezTo>
                      <a:cubicBezTo>
                        <a:pt x="69" y="3"/>
                        <a:pt x="75" y="2"/>
                        <a:pt x="86" y="0"/>
                      </a:cubicBezTo>
                      <a:cubicBezTo>
                        <a:pt x="138" y="116"/>
                        <a:pt x="138" y="116"/>
                        <a:pt x="138" y="116"/>
                      </a:cubicBezTo>
                      <a:lnTo>
                        <a:pt x="202" y="1"/>
                      </a:ln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98"/>
                <p:cNvSpPr>
                  <a:spLocks/>
                </p:cNvSpPr>
                <p:nvPr/>
              </p:nvSpPr>
              <p:spPr bwMode="auto">
                <a:xfrm>
                  <a:off x="2827" y="1703"/>
                  <a:ext cx="442" cy="455"/>
                </a:xfrm>
                <a:custGeom>
                  <a:avLst/>
                  <a:gdLst>
                    <a:gd name="T0" fmla="*/ 181 w 187"/>
                    <a:gd name="T1" fmla="*/ 0 h 192"/>
                    <a:gd name="T2" fmla="*/ 8 w 187"/>
                    <a:gd name="T3" fmla="*/ 0 h 192"/>
                    <a:gd name="T4" fmla="*/ 8 w 187"/>
                    <a:gd name="T5" fmla="*/ 73 h 192"/>
                    <a:gd name="T6" fmla="*/ 0 w 187"/>
                    <a:gd name="T7" fmla="*/ 192 h 192"/>
                    <a:gd name="T8" fmla="*/ 187 w 187"/>
                    <a:gd name="T9" fmla="*/ 192 h 192"/>
                    <a:gd name="T10" fmla="*/ 183 w 187"/>
                    <a:gd name="T11" fmla="*/ 74 h 192"/>
                    <a:gd name="T12" fmla="*/ 181 w 187"/>
                    <a:gd name="T13" fmla="*/ 0 h 192"/>
                  </a:gdLst>
                  <a:ahLst/>
                  <a:cxnLst>
                    <a:cxn ang="0">
                      <a:pos x="T0" y="T1"/>
                    </a:cxn>
                    <a:cxn ang="0">
                      <a:pos x="T2" y="T3"/>
                    </a:cxn>
                    <a:cxn ang="0">
                      <a:pos x="T4" y="T5"/>
                    </a:cxn>
                    <a:cxn ang="0">
                      <a:pos x="T6" y="T7"/>
                    </a:cxn>
                    <a:cxn ang="0">
                      <a:pos x="T8" y="T9"/>
                    </a:cxn>
                    <a:cxn ang="0">
                      <a:pos x="T10" y="T11"/>
                    </a:cxn>
                    <a:cxn ang="0">
                      <a:pos x="T12" y="T13"/>
                    </a:cxn>
                  </a:cxnLst>
                  <a:rect l="0" t="0" r="r" b="b"/>
                  <a:pathLst>
                    <a:path w="187" h="192">
                      <a:moveTo>
                        <a:pt x="181" y="0"/>
                      </a:moveTo>
                      <a:cubicBezTo>
                        <a:pt x="8" y="0"/>
                        <a:pt x="8" y="0"/>
                        <a:pt x="8" y="0"/>
                      </a:cubicBezTo>
                      <a:cubicBezTo>
                        <a:pt x="8" y="0"/>
                        <a:pt x="8" y="14"/>
                        <a:pt x="8" y="73"/>
                      </a:cubicBezTo>
                      <a:cubicBezTo>
                        <a:pt x="8" y="132"/>
                        <a:pt x="0" y="192"/>
                        <a:pt x="0" y="192"/>
                      </a:cubicBezTo>
                      <a:cubicBezTo>
                        <a:pt x="187" y="192"/>
                        <a:pt x="187" y="192"/>
                        <a:pt x="187" y="192"/>
                      </a:cubicBezTo>
                      <a:cubicBezTo>
                        <a:pt x="183" y="121"/>
                        <a:pt x="182" y="38"/>
                        <a:pt x="183" y="74"/>
                      </a:cubicBezTo>
                      <a:cubicBezTo>
                        <a:pt x="183" y="74"/>
                        <a:pt x="182" y="37"/>
                        <a:pt x="181"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99"/>
                <p:cNvSpPr>
                  <a:spLocks/>
                </p:cNvSpPr>
                <p:nvPr/>
              </p:nvSpPr>
              <p:spPr bwMode="auto">
                <a:xfrm>
                  <a:off x="2576" y="1608"/>
                  <a:ext cx="322" cy="346"/>
                </a:xfrm>
                <a:custGeom>
                  <a:avLst/>
                  <a:gdLst>
                    <a:gd name="T0" fmla="*/ 73 w 136"/>
                    <a:gd name="T1" fmla="*/ 0 h 146"/>
                    <a:gd name="T2" fmla="*/ 0 w 136"/>
                    <a:gd name="T3" fmla="*/ 122 h 146"/>
                    <a:gd name="T4" fmla="*/ 73 w 136"/>
                    <a:gd name="T5" fmla="*/ 146 h 146"/>
                    <a:gd name="T6" fmla="*/ 125 w 136"/>
                    <a:gd name="T7" fmla="*/ 59 h 146"/>
                    <a:gd name="T8" fmla="*/ 73 w 136"/>
                    <a:gd name="T9" fmla="*/ 0 h 146"/>
                  </a:gdLst>
                  <a:ahLst/>
                  <a:cxnLst>
                    <a:cxn ang="0">
                      <a:pos x="T0" y="T1"/>
                    </a:cxn>
                    <a:cxn ang="0">
                      <a:pos x="T2" y="T3"/>
                    </a:cxn>
                    <a:cxn ang="0">
                      <a:pos x="T4" y="T5"/>
                    </a:cxn>
                    <a:cxn ang="0">
                      <a:pos x="T6" y="T7"/>
                    </a:cxn>
                    <a:cxn ang="0">
                      <a:pos x="T8" y="T9"/>
                    </a:cxn>
                  </a:cxnLst>
                  <a:rect l="0" t="0" r="r" b="b"/>
                  <a:pathLst>
                    <a:path w="136" h="146">
                      <a:moveTo>
                        <a:pt x="73" y="0"/>
                      </a:moveTo>
                      <a:cubicBezTo>
                        <a:pt x="73" y="0"/>
                        <a:pt x="35" y="40"/>
                        <a:pt x="0" y="122"/>
                      </a:cubicBezTo>
                      <a:cubicBezTo>
                        <a:pt x="73" y="146"/>
                        <a:pt x="73" y="146"/>
                        <a:pt x="73" y="146"/>
                      </a:cubicBezTo>
                      <a:cubicBezTo>
                        <a:pt x="125" y="59"/>
                        <a:pt x="125" y="59"/>
                        <a:pt x="125" y="59"/>
                      </a:cubicBezTo>
                      <a:cubicBezTo>
                        <a:pt x="125" y="59"/>
                        <a:pt x="136" y="6"/>
                        <a:pt x="73"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200"/>
                <p:cNvSpPr>
                  <a:spLocks/>
                </p:cNvSpPr>
                <p:nvPr/>
              </p:nvSpPr>
              <p:spPr bwMode="auto">
                <a:xfrm>
                  <a:off x="3207" y="1615"/>
                  <a:ext cx="327" cy="356"/>
                </a:xfrm>
                <a:custGeom>
                  <a:avLst/>
                  <a:gdLst>
                    <a:gd name="T0" fmla="*/ 64 w 138"/>
                    <a:gd name="T1" fmla="*/ 0 h 150"/>
                    <a:gd name="T2" fmla="*/ 138 w 138"/>
                    <a:gd name="T3" fmla="*/ 120 h 150"/>
                    <a:gd name="T4" fmla="*/ 61 w 138"/>
                    <a:gd name="T5" fmla="*/ 150 h 150"/>
                    <a:gd name="T6" fmla="*/ 8 w 138"/>
                    <a:gd name="T7" fmla="*/ 59 h 150"/>
                    <a:gd name="T8" fmla="*/ 64 w 138"/>
                    <a:gd name="T9" fmla="*/ 0 h 150"/>
                  </a:gdLst>
                  <a:ahLst/>
                  <a:cxnLst>
                    <a:cxn ang="0">
                      <a:pos x="T0" y="T1"/>
                    </a:cxn>
                    <a:cxn ang="0">
                      <a:pos x="T2" y="T3"/>
                    </a:cxn>
                    <a:cxn ang="0">
                      <a:pos x="T4" y="T5"/>
                    </a:cxn>
                    <a:cxn ang="0">
                      <a:pos x="T6" y="T7"/>
                    </a:cxn>
                    <a:cxn ang="0">
                      <a:pos x="T8" y="T9"/>
                    </a:cxn>
                  </a:cxnLst>
                  <a:rect l="0" t="0" r="r" b="b"/>
                  <a:pathLst>
                    <a:path w="138" h="150">
                      <a:moveTo>
                        <a:pt x="64" y="0"/>
                      </a:moveTo>
                      <a:cubicBezTo>
                        <a:pt x="64" y="0"/>
                        <a:pt x="103" y="38"/>
                        <a:pt x="138" y="120"/>
                      </a:cubicBezTo>
                      <a:cubicBezTo>
                        <a:pt x="61" y="150"/>
                        <a:pt x="61" y="150"/>
                        <a:pt x="61" y="150"/>
                      </a:cubicBezTo>
                      <a:cubicBezTo>
                        <a:pt x="8" y="59"/>
                        <a:pt x="8" y="59"/>
                        <a:pt x="8" y="59"/>
                      </a:cubicBezTo>
                      <a:cubicBezTo>
                        <a:pt x="8" y="59"/>
                        <a:pt x="0" y="7"/>
                        <a:pt x="64" y="0"/>
                      </a:cubicBezTo>
                      <a:close/>
                    </a:path>
                  </a:pathLst>
                </a:cu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201"/>
                <p:cNvSpPr>
                  <a:spLocks/>
                </p:cNvSpPr>
                <p:nvPr/>
              </p:nvSpPr>
              <p:spPr bwMode="auto">
                <a:xfrm>
                  <a:off x="2787" y="862"/>
                  <a:ext cx="475" cy="324"/>
                </a:xfrm>
                <a:custGeom>
                  <a:avLst/>
                  <a:gdLst>
                    <a:gd name="T0" fmla="*/ 111 w 201"/>
                    <a:gd name="T1" fmla="*/ 82 h 137"/>
                    <a:gd name="T2" fmla="*/ 27 w 201"/>
                    <a:gd name="T3" fmla="*/ 128 h 137"/>
                    <a:gd name="T4" fmla="*/ 95 w 201"/>
                    <a:gd name="T5" fmla="*/ 16 h 137"/>
                    <a:gd name="T6" fmla="*/ 200 w 201"/>
                    <a:gd name="T7" fmla="*/ 88 h 137"/>
                    <a:gd name="T8" fmla="*/ 195 w 201"/>
                    <a:gd name="T9" fmla="*/ 137 h 137"/>
                    <a:gd name="T10" fmla="*/ 111 w 201"/>
                    <a:gd name="T11" fmla="*/ 82 h 137"/>
                  </a:gdLst>
                  <a:ahLst/>
                  <a:cxnLst>
                    <a:cxn ang="0">
                      <a:pos x="T0" y="T1"/>
                    </a:cxn>
                    <a:cxn ang="0">
                      <a:pos x="T2" y="T3"/>
                    </a:cxn>
                    <a:cxn ang="0">
                      <a:pos x="T4" y="T5"/>
                    </a:cxn>
                    <a:cxn ang="0">
                      <a:pos x="T6" y="T7"/>
                    </a:cxn>
                    <a:cxn ang="0">
                      <a:pos x="T8" y="T9"/>
                    </a:cxn>
                    <a:cxn ang="0">
                      <a:pos x="T10" y="T11"/>
                    </a:cxn>
                  </a:cxnLst>
                  <a:rect l="0" t="0" r="r" b="b"/>
                  <a:pathLst>
                    <a:path w="201" h="137">
                      <a:moveTo>
                        <a:pt x="111" y="82"/>
                      </a:moveTo>
                      <a:cubicBezTo>
                        <a:pt x="111" y="82"/>
                        <a:pt x="49" y="41"/>
                        <a:pt x="27" y="128"/>
                      </a:cubicBezTo>
                      <a:cubicBezTo>
                        <a:pt x="27" y="128"/>
                        <a:pt x="0" y="36"/>
                        <a:pt x="95" y="16"/>
                      </a:cubicBezTo>
                      <a:cubicBezTo>
                        <a:pt x="95" y="16"/>
                        <a:pt x="201" y="0"/>
                        <a:pt x="200" y="88"/>
                      </a:cubicBezTo>
                      <a:cubicBezTo>
                        <a:pt x="200" y="88"/>
                        <a:pt x="200" y="114"/>
                        <a:pt x="195" y="137"/>
                      </a:cubicBezTo>
                      <a:cubicBezTo>
                        <a:pt x="195" y="137"/>
                        <a:pt x="178" y="40"/>
                        <a:pt x="111" y="82"/>
                      </a:cubicBez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202"/>
                <p:cNvSpPr>
                  <a:spLocks/>
                </p:cNvSpPr>
                <p:nvPr/>
              </p:nvSpPr>
              <p:spPr bwMode="auto">
                <a:xfrm>
                  <a:off x="2831" y="769"/>
                  <a:ext cx="485" cy="455"/>
                </a:xfrm>
                <a:custGeom>
                  <a:avLst/>
                  <a:gdLst>
                    <a:gd name="T0" fmla="*/ 176 w 205"/>
                    <a:gd name="T1" fmla="*/ 192 h 192"/>
                    <a:gd name="T2" fmla="*/ 196 w 205"/>
                    <a:gd name="T3" fmla="*/ 121 h 192"/>
                    <a:gd name="T4" fmla="*/ 181 w 205"/>
                    <a:gd name="T5" fmla="*/ 127 h 192"/>
                    <a:gd name="T6" fmla="*/ 205 w 205"/>
                    <a:gd name="T7" fmla="*/ 76 h 192"/>
                    <a:gd name="T8" fmla="*/ 176 w 205"/>
                    <a:gd name="T9" fmla="*/ 97 h 192"/>
                    <a:gd name="T10" fmla="*/ 200 w 205"/>
                    <a:gd name="T11" fmla="*/ 54 h 192"/>
                    <a:gd name="T12" fmla="*/ 162 w 205"/>
                    <a:gd name="T13" fmla="*/ 75 h 192"/>
                    <a:gd name="T14" fmla="*/ 183 w 205"/>
                    <a:gd name="T15" fmla="*/ 9 h 192"/>
                    <a:gd name="T16" fmla="*/ 132 w 205"/>
                    <a:gd name="T17" fmla="*/ 46 h 192"/>
                    <a:gd name="T18" fmla="*/ 113 w 205"/>
                    <a:gd name="T19" fmla="*/ 0 h 192"/>
                    <a:gd name="T20" fmla="*/ 113 w 205"/>
                    <a:gd name="T21" fmla="*/ 38 h 192"/>
                    <a:gd name="T22" fmla="*/ 0 w 205"/>
                    <a:gd name="T23" fmla="*/ 90 h 192"/>
                    <a:gd name="T24" fmla="*/ 25 w 205"/>
                    <a:gd name="T25" fmla="*/ 79 h 192"/>
                    <a:gd name="T26" fmla="*/ 0 w 205"/>
                    <a:gd name="T27" fmla="*/ 128 h 192"/>
                    <a:gd name="T28" fmla="*/ 14 w 205"/>
                    <a:gd name="T29" fmla="*/ 115 h 192"/>
                    <a:gd name="T30" fmla="*/ 83 w 205"/>
                    <a:gd name="T31" fmla="*/ 90 h 192"/>
                    <a:gd name="T32" fmla="*/ 130 w 205"/>
                    <a:gd name="T33" fmla="*/ 103 h 192"/>
                    <a:gd name="T34" fmla="*/ 154 w 205"/>
                    <a:gd name="T35" fmla="*/ 104 h 192"/>
                    <a:gd name="T36" fmla="*/ 176 w 205"/>
                    <a:gd name="T3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92">
                      <a:moveTo>
                        <a:pt x="176" y="192"/>
                      </a:moveTo>
                      <a:cubicBezTo>
                        <a:pt x="176" y="192"/>
                        <a:pt x="170" y="160"/>
                        <a:pt x="196" y="121"/>
                      </a:cubicBezTo>
                      <a:cubicBezTo>
                        <a:pt x="181" y="127"/>
                        <a:pt x="181" y="127"/>
                        <a:pt x="181" y="127"/>
                      </a:cubicBezTo>
                      <a:cubicBezTo>
                        <a:pt x="181" y="127"/>
                        <a:pt x="182" y="83"/>
                        <a:pt x="205" y="76"/>
                      </a:cubicBezTo>
                      <a:cubicBezTo>
                        <a:pt x="176" y="97"/>
                        <a:pt x="176" y="97"/>
                        <a:pt x="176" y="97"/>
                      </a:cubicBezTo>
                      <a:cubicBezTo>
                        <a:pt x="176" y="97"/>
                        <a:pt x="169" y="84"/>
                        <a:pt x="200" y="54"/>
                      </a:cubicBezTo>
                      <a:cubicBezTo>
                        <a:pt x="200" y="54"/>
                        <a:pt x="167" y="62"/>
                        <a:pt x="162" y="75"/>
                      </a:cubicBezTo>
                      <a:cubicBezTo>
                        <a:pt x="162" y="75"/>
                        <a:pt x="145" y="41"/>
                        <a:pt x="183" y="9"/>
                      </a:cubicBezTo>
                      <a:cubicBezTo>
                        <a:pt x="183" y="9"/>
                        <a:pt x="149" y="3"/>
                        <a:pt x="132" y="46"/>
                      </a:cubicBezTo>
                      <a:cubicBezTo>
                        <a:pt x="132" y="46"/>
                        <a:pt x="133" y="20"/>
                        <a:pt x="113" y="0"/>
                      </a:cubicBezTo>
                      <a:cubicBezTo>
                        <a:pt x="113" y="0"/>
                        <a:pt x="126" y="22"/>
                        <a:pt x="113" y="38"/>
                      </a:cubicBezTo>
                      <a:cubicBezTo>
                        <a:pt x="113" y="38"/>
                        <a:pt x="37" y="10"/>
                        <a:pt x="0" y="90"/>
                      </a:cubicBezTo>
                      <a:cubicBezTo>
                        <a:pt x="0" y="90"/>
                        <a:pt x="14" y="76"/>
                        <a:pt x="25" y="79"/>
                      </a:cubicBezTo>
                      <a:cubicBezTo>
                        <a:pt x="25" y="79"/>
                        <a:pt x="5" y="81"/>
                        <a:pt x="0" y="128"/>
                      </a:cubicBezTo>
                      <a:cubicBezTo>
                        <a:pt x="14" y="115"/>
                        <a:pt x="14" y="115"/>
                        <a:pt x="14" y="115"/>
                      </a:cubicBezTo>
                      <a:cubicBezTo>
                        <a:pt x="83" y="90"/>
                        <a:pt x="83" y="90"/>
                        <a:pt x="83" y="90"/>
                      </a:cubicBezTo>
                      <a:cubicBezTo>
                        <a:pt x="130" y="103"/>
                        <a:pt x="130" y="103"/>
                        <a:pt x="130" y="103"/>
                      </a:cubicBezTo>
                      <a:cubicBezTo>
                        <a:pt x="154" y="104"/>
                        <a:pt x="154" y="104"/>
                        <a:pt x="154" y="104"/>
                      </a:cubicBezTo>
                      <a:lnTo>
                        <a:pt x="176" y="192"/>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203"/>
                <p:cNvSpPr>
                  <a:spLocks/>
                </p:cNvSpPr>
                <p:nvPr/>
              </p:nvSpPr>
              <p:spPr bwMode="auto">
                <a:xfrm>
                  <a:off x="3207" y="1075"/>
                  <a:ext cx="50" cy="149"/>
                </a:xfrm>
                <a:custGeom>
                  <a:avLst/>
                  <a:gdLst>
                    <a:gd name="T0" fmla="*/ 0 w 21"/>
                    <a:gd name="T1" fmla="*/ 0 h 63"/>
                    <a:gd name="T2" fmla="*/ 0 w 21"/>
                    <a:gd name="T3" fmla="*/ 42 h 63"/>
                    <a:gd name="T4" fmla="*/ 17 w 21"/>
                    <a:gd name="T5" fmla="*/ 63 h 63"/>
                    <a:gd name="T6" fmla="*/ 21 w 21"/>
                    <a:gd name="T7" fmla="*/ 27 h 63"/>
                    <a:gd name="T8" fmla="*/ 0 w 21"/>
                    <a:gd name="T9" fmla="*/ 0 h 63"/>
                  </a:gdLst>
                  <a:ahLst/>
                  <a:cxnLst>
                    <a:cxn ang="0">
                      <a:pos x="T0" y="T1"/>
                    </a:cxn>
                    <a:cxn ang="0">
                      <a:pos x="T2" y="T3"/>
                    </a:cxn>
                    <a:cxn ang="0">
                      <a:pos x="T4" y="T5"/>
                    </a:cxn>
                    <a:cxn ang="0">
                      <a:pos x="T6" y="T7"/>
                    </a:cxn>
                    <a:cxn ang="0">
                      <a:pos x="T8" y="T9"/>
                    </a:cxn>
                  </a:cxnLst>
                  <a:rect l="0" t="0" r="r" b="b"/>
                  <a:pathLst>
                    <a:path w="21" h="63">
                      <a:moveTo>
                        <a:pt x="0" y="0"/>
                      </a:moveTo>
                      <a:cubicBezTo>
                        <a:pt x="0" y="0"/>
                        <a:pt x="11" y="19"/>
                        <a:pt x="0" y="42"/>
                      </a:cubicBezTo>
                      <a:cubicBezTo>
                        <a:pt x="0" y="42"/>
                        <a:pt x="4" y="56"/>
                        <a:pt x="17" y="63"/>
                      </a:cubicBezTo>
                      <a:cubicBezTo>
                        <a:pt x="21" y="27"/>
                        <a:pt x="21" y="27"/>
                        <a:pt x="21" y="27"/>
                      </a:cubicBezTo>
                      <a:lnTo>
                        <a:pt x="0" y="0"/>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204"/>
                <p:cNvSpPr>
                  <a:spLocks/>
                </p:cNvSpPr>
                <p:nvPr/>
              </p:nvSpPr>
              <p:spPr bwMode="auto">
                <a:xfrm>
                  <a:off x="2846" y="1073"/>
                  <a:ext cx="47" cy="147"/>
                </a:xfrm>
                <a:custGeom>
                  <a:avLst/>
                  <a:gdLst>
                    <a:gd name="T0" fmla="*/ 20 w 20"/>
                    <a:gd name="T1" fmla="*/ 0 h 62"/>
                    <a:gd name="T2" fmla="*/ 20 w 20"/>
                    <a:gd name="T3" fmla="*/ 41 h 62"/>
                    <a:gd name="T4" fmla="*/ 2 w 20"/>
                    <a:gd name="T5" fmla="*/ 62 h 62"/>
                    <a:gd name="T6" fmla="*/ 0 w 20"/>
                    <a:gd name="T7" fmla="*/ 23 h 62"/>
                    <a:gd name="T8" fmla="*/ 20 w 20"/>
                    <a:gd name="T9" fmla="*/ 0 h 62"/>
                  </a:gdLst>
                  <a:ahLst/>
                  <a:cxnLst>
                    <a:cxn ang="0">
                      <a:pos x="T0" y="T1"/>
                    </a:cxn>
                    <a:cxn ang="0">
                      <a:pos x="T2" y="T3"/>
                    </a:cxn>
                    <a:cxn ang="0">
                      <a:pos x="T4" y="T5"/>
                    </a:cxn>
                    <a:cxn ang="0">
                      <a:pos x="T6" y="T7"/>
                    </a:cxn>
                    <a:cxn ang="0">
                      <a:pos x="T8" y="T9"/>
                    </a:cxn>
                  </a:cxnLst>
                  <a:rect l="0" t="0" r="r" b="b"/>
                  <a:pathLst>
                    <a:path w="20" h="62">
                      <a:moveTo>
                        <a:pt x="20" y="0"/>
                      </a:moveTo>
                      <a:cubicBezTo>
                        <a:pt x="20" y="0"/>
                        <a:pt x="8" y="18"/>
                        <a:pt x="20" y="41"/>
                      </a:cubicBezTo>
                      <a:cubicBezTo>
                        <a:pt x="20" y="41"/>
                        <a:pt x="16" y="55"/>
                        <a:pt x="2" y="62"/>
                      </a:cubicBezTo>
                      <a:cubicBezTo>
                        <a:pt x="0" y="23"/>
                        <a:pt x="0" y="23"/>
                        <a:pt x="0" y="23"/>
                      </a:cubicBezTo>
                      <a:lnTo>
                        <a:pt x="20" y="0"/>
                      </a:lnTo>
                      <a:close/>
                    </a:path>
                  </a:pathLst>
                </a:custGeom>
                <a:solidFill>
                  <a:srgbClr val="200E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406"/>
              <p:cNvGrpSpPr>
                <a:grpSpLocks/>
              </p:cNvGrpSpPr>
              <p:nvPr/>
            </p:nvGrpSpPr>
            <p:grpSpPr bwMode="auto">
              <a:xfrm>
                <a:off x="947" y="938"/>
                <a:ext cx="5782" cy="2617"/>
                <a:chOff x="947" y="938"/>
                <a:chExt cx="5782" cy="2617"/>
              </a:xfrm>
            </p:grpSpPr>
            <p:sp>
              <p:nvSpPr>
                <p:cNvPr id="109" name="Freeform 206"/>
                <p:cNvSpPr>
                  <a:spLocks/>
                </p:cNvSpPr>
                <p:nvPr/>
              </p:nvSpPr>
              <p:spPr bwMode="auto">
                <a:xfrm>
                  <a:off x="2973" y="1599"/>
                  <a:ext cx="147" cy="191"/>
                </a:xfrm>
                <a:custGeom>
                  <a:avLst/>
                  <a:gdLst>
                    <a:gd name="T0" fmla="*/ 0 w 147"/>
                    <a:gd name="T1" fmla="*/ 56 h 191"/>
                    <a:gd name="T2" fmla="*/ 71 w 147"/>
                    <a:gd name="T3" fmla="*/ 191 h 191"/>
                    <a:gd name="T4" fmla="*/ 147 w 147"/>
                    <a:gd name="T5" fmla="*/ 47 h 191"/>
                    <a:gd name="T6" fmla="*/ 81 w 147"/>
                    <a:gd name="T7" fmla="*/ 0 h 191"/>
                    <a:gd name="T8" fmla="*/ 0 w 147"/>
                    <a:gd name="T9" fmla="*/ 56 h 191"/>
                  </a:gdLst>
                  <a:ahLst/>
                  <a:cxnLst>
                    <a:cxn ang="0">
                      <a:pos x="T0" y="T1"/>
                    </a:cxn>
                    <a:cxn ang="0">
                      <a:pos x="T2" y="T3"/>
                    </a:cxn>
                    <a:cxn ang="0">
                      <a:pos x="T4" y="T5"/>
                    </a:cxn>
                    <a:cxn ang="0">
                      <a:pos x="T6" y="T7"/>
                    </a:cxn>
                    <a:cxn ang="0">
                      <a:pos x="T8" y="T9"/>
                    </a:cxn>
                  </a:cxnLst>
                  <a:rect l="0" t="0" r="r" b="b"/>
                  <a:pathLst>
                    <a:path w="147" h="191">
                      <a:moveTo>
                        <a:pt x="0" y="56"/>
                      </a:moveTo>
                      <a:lnTo>
                        <a:pt x="71" y="191"/>
                      </a:lnTo>
                      <a:lnTo>
                        <a:pt x="147" y="47"/>
                      </a:lnTo>
                      <a:lnTo>
                        <a:pt x="81" y="0"/>
                      </a:lnTo>
                      <a:lnTo>
                        <a:pt x="0" y="56"/>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07"/>
                <p:cNvSpPr>
                  <a:spLocks/>
                </p:cNvSpPr>
                <p:nvPr/>
              </p:nvSpPr>
              <p:spPr bwMode="auto">
                <a:xfrm>
                  <a:off x="2898" y="1535"/>
                  <a:ext cx="146" cy="303"/>
                </a:xfrm>
                <a:custGeom>
                  <a:avLst/>
                  <a:gdLst>
                    <a:gd name="T0" fmla="*/ 23 w 146"/>
                    <a:gd name="T1" fmla="*/ 0 h 303"/>
                    <a:gd name="T2" fmla="*/ 146 w 146"/>
                    <a:gd name="T3" fmla="*/ 255 h 303"/>
                    <a:gd name="T4" fmla="*/ 146 w 146"/>
                    <a:gd name="T5" fmla="*/ 303 h 303"/>
                    <a:gd name="T6" fmla="*/ 0 w 146"/>
                    <a:gd name="T7" fmla="*/ 4 h 303"/>
                    <a:gd name="T8" fmla="*/ 23 w 146"/>
                    <a:gd name="T9" fmla="*/ 0 h 303"/>
                  </a:gdLst>
                  <a:ahLst/>
                  <a:cxnLst>
                    <a:cxn ang="0">
                      <a:pos x="T0" y="T1"/>
                    </a:cxn>
                    <a:cxn ang="0">
                      <a:pos x="T2" y="T3"/>
                    </a:cxn>
                    <a:cxn ang="0">
                      <a:pos x="T4" y="T5"/>
                    </a:cxn>
                    <a:cxn ang="0">
                      <a:pos x="T6" y="T7"/>
                    </a:cxn>
                    <a:cxn ang="0">
                      <a:pos x="T8" y="T9"/>
                    </a:cxn>
                  </a:cxnLst>
                  <a:rect l="0" t="0" r="r" b="b"/>
                  <a:pathLst>
                    <a:path w="146" h="303">
                      <a:moveTo>
                        <a:pt x="23" y="0"/>
                      </a:moveTo>
                      <a:lnTo>
                        <a:pt x="146" y="255"/>
                      </a:lnTo>
                      <a:lnTo>
                        <a:pt x="146" y="303"/>
                      </a:lnTo>
                      <a:lnTo>
                        <a:pt x="0" y="4"/>
                      </a:lnTo>
                      <a:lnTo>
                        <a:pt x="2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208"/>
                <p:cNvSpPr>
                  <a:spLocks/>
                </p:cNvSpPr>
                <p:nvPr/>
              </p:nvSpPr>
              <p:spPr bwMode="auto">
                <a:xfrm>
                  <a:off x="3044" y="1535"/>
                  <a:ext cx="149" cy="303"/>
                </a:xfrm>
                <a:custGeom>
                  <a:avLst/>
                  <a:gdLst>
                    <a:gd name="T0" fmla="*/ 126 w 149"/>
                    <a:gd name="T1" fmla="*/ 0 h 303"/>
                    <a:gd name="T2" fmla="*/ 0 w 149"/>
                    <a:gd name="T3" fmla="*/ 255 h 303"/>
                    <a:gd name="T4" fmla="*/ 0 w 149"/>
                    <a:gd name="T5" fmla="*/ 303 h 303"/>
                    <a:gd name="T6" fmla="*/ 149 w 149"/>
                    <a:gd name="T7" fmla="*/ 4 h 303"/>
                    <a:gd name="T8" fmla="*/ 126 w 149"/>
                    <a:gd name="T9" fmla="*/ 0 h 303"/>
                  </a:gdLst>
                  <a:ahLst/>
                  <a:cxnLst>
                    <a:cxn ang="0">
                      <a:pos x="T0" y="T1"/>
                    </a:cxn>
                    <a:cxn ang="0">
                      <a:pos x="T2" y="T3"/>
                    </a:cxn>
                    <a:cxn ang="0">
                      <a:pos x="T4" y="T5"/>
                    </a:cxn>
                    <a:cxn ang="0">
                      <a:pos x="T6" y="T7"/>
                    </a:cxn>
                    <a:cxn ang="0">
                      <a:pos x="T8" y="T9"/>
                    </a:cxn>
                  </a:cxnLst>
                  <a:rect l="0" t="0" r="r" b="b"/>
                  <a:pathLst>
                    <a:path w="149" h="303">
                      <a:moveTo>
                        <a:pt x="126" y="0"/>
                      </a:moveTo>
                      <a:lnTo>
                        <a:pt x="0" y="255"/>
                      </a:lnTo>
                      <a:lnTo>
                        <a:pt x="0" y="303"/>
                      </a:lnTo>
                      <a:lnTo>
                        <a:pt x="149" y="4"/>
                      </a:lnTo>
                      <a:lnTo>
                        <a:pt x="126"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209"/>
                <p:cNvSpPr>
                  <a:spLocks/>
                </p:cNvSpPr>
                <p:nvPr/>
              </p:nvSpPr>
              <p:spPr bwMode="auto">
                <a:xfrm>
                  <a:off x="2905" y="1511"/>
                  <a:ext cx="149" cy="175"/>
                </a:xfrm>
                <a:custGeom>
                  <a:avLst/>
                  <a:gdLst>
                    <a:gd name="T0" fmla="*/ 0 w 149"/>
                    <a:gd name="T1" fmla="*/ 19 h 175"/>
                    <a:gd name="T2" fmla="*/ 85 w 149"/>
                    <a:gd name="T3" fmla="*/ 0 h 175"/>
                    <a:gd name="T4" fmla="*/ 149 w 149"/>
                    <a:gd name="T5" fmla="*/ 88 h 175"/>
                    <a:gd name="T6" fmla="*/ 26 w 149"/>
                    <a:gd name="T7" fmla="*/ 175 h 175"/>
                    <a:gd name="T8" fmla="*/ 0 w 149"/>
                    <a:gd name="T9" fmla="*/ 19 h 175"/>
                  </a:gdLst>
                  <a:ahLst/>
                  <a:cxnLst>
                    <a:cxn ang="0">
                      <a:pos x="T0" y="T1"/>
                    </a:cxn>
                    <a:cxn ang="0">
                      <a:pos x="T2" y="T3"/>
                    </a:cxn>
                    <a:cxn ang="0">
                      <a:pos x="T4" y="T5"/>
                    </a:cxn>
                    <a:cxn ang="0">
                      <a:pos x="T6" y="T7"/>
                    </a:cxn>
                    <a:cxn ang="0">
                      <a:pos x="T8" y="T9"/>
                    </a:cxn>
                  </a:cxnLst>
                  <a:rect l="0" t="0" r="r" b="b"/>
                  <a:pathLst>
                    <a:path w="149" h="175">
                      <a:moveTo>
                        <a:pt x="0" y="19"/>
                      </a:moveTo>
                      <a:lnTo>
                        <a:pt x="85" y="0"/>
                      </a:lnTo>
                      <a:lnTo>
                        <a:pt x="149" y="88"/>
                      </a:lnTo>
                      <a:lnTo>
                        <a:pt x="26" y="175"/>
                      </a:lnTo>
                      <a:lnTo>
                        <a:pt x="0" y="1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10"/>
                <p:cNvSpPr>
                  <a:spLocks/>
                </p:cNvSpPr>
                <p:nvPr/>
              </p:nvSpPr>
              <p:spPr bwMode="auto">
                <a:xfrm>
                  <a:off x="3054" y="1511"/>
                  <a:ext cx="149" cy="175"/>
                </a:xfrm>
                <a:custGeom>
                  <a:avLst/>
                  <a:gdLst>
                    <a:gd name="T0" fmla="*/ 149 w 149"/>
                    <a:gd name="T1" fmla="*/ 19 h 175"/>
                    <a:gd name="T2" fmla="*/ 54 w 149"/>
                    <a:gd name="T3" fmla="*/ 0 h 175"/>
                    <a:gd name="T4" fmla="*/ 0 w 149"/>
                    <a:gd name="T5" fmla="*/ 88 h 175"/>
                    <a:gd name="T6" fmla="*/ 120 w 149"/>
                    <a:gd name="T7" fmla="*/ 175 h 175"/>
                    <a:gd name="T8" fmla="*/ 149 w 149"/>
                    <a:gd name="T9" fmla="*/ 19 h 175"/>
                  </a:gdLst>
                  <a:ahLst/>
                  <a:cxnLst>
                    <a:cxn ang="0">
                      <a:pos x="T0" y="T1"/>
                    </a:cxn>
                    <a:cxn ang="0">
                      <a:pos x="T2" y="T3"/>
                    </a:cxn>
                    <a:cxn ang="0">
                      <a:pos x="T4" y="T5"/>
                    </a:cxn>
                    <a:cxn ang="0">
                      <a:pos x="T6" y="T7"/>
                    </a:cxn>
                    <a:cxn ang="0">
                      <a:pos x="T8" y="T9"/>
                    </a:cxn>
                  </a:cxnLst>
                  <a:rect l="0" t="0" r="r" b="b"/>
                  <a:pathLst>
                    <a:path w="149" h="175">
                      <a:moveTo>
                        <a:pt x="149" y="19"/>
                      </a:moveTo>
                      <a:lnTo>
                        <a:pt x="54" y="0"/>
                      </a:lnTo>
                      <a:lnTo>
                        <a:pt x="0" y="88"/>
                      </a:lnTo>
                      <a:lnTo>
                        <a:pt x="120" y="175"/>
                      </a:lnTo>
                      <a:lnTo>
                        <a:pt x="149" y="1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11"/>
                <p:cNvSpPr>
                  <a:spLocks noEditPoints="1"/>
                </p:cNvSpPr>
                <p:nvPr/>
              </p:nvSpPr>
              <p:spPr bwMode="auto">
                <a:xfrm>
                  <a:off x="2900" y="1151"/>
                  <a:ext cx="151" cy="114"/>
                </a:xfrm>
                <a:custGeom>
                  <a:avLst/>
                  <a:gdLst>
                    <a:gd name="T0" fmla="*/ 29 w 64"/>
                    <a:gd name="T1" fmla="*/ 0 h 48"/>
                    <a:gd name="T2" fmla="*/ 1 w 64"/>
                    <a:gd name="T3" fmla="*/ 22 h 48"/>
                    <a:gd name="T4" fmla="*/ 26 w 64"/>
                    <a:gd name="T5" fmla="*/ 47 h 48"/>
                    <a:gd name="T6" fmla="*/ 55 w 64"/>
                    <a:gd name="T7" fmla="*/ 25 h 48"/>
                    <a:gd name="T8" fmla="*/ 29 w 64"/>
                    <a:gd name="T9" fmla="*/ 0 h 48"/>
                    <a:gd name="T10" fmla="*/ 52 w 64"/>
                    <a:gd name="T11" fmla="*/ 25 h 48"/>
                    <a:gd name="T12" fmla="*/ 26 w 64"/>
                    <a:gd name="T13" fmla="*/ 43 h 48"/>
                    <a:gd name="T14" fmla="*/ 5 w 64"/>
                    <a:gd name="T15" fmla="*/ 22 h 48"/>
                    <a:gd name="T16" fmla="*/ 29 w 64"/>
                    <a:gd name="T17" fmla="*/ 4 h 48"/>
                    <a:gd name="T18" fmla="*/ 52 w 64"/>
                    <a:gd name="T1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29" y="0"/>
                      </a:moveTo>
                      <a:cubicBezTo>
                        <a:pt x="14" y="1"/>
                        <a:pt x="0" y="0"/>
                        <a:pt x="1" y="22"/>
                      </a:cubicBezTo>
                      <a:cubicBezTo>
                        <a:pt x="2" y="35"/>
                        <a:pt x="11" y="46"/>
                        <a:pt x="26" y="47"/>
                      </a:cubicBezTo>
                      <a:cubicBezTo>
                        <a:pt x="40" y="48"/>
                        <a:pt x="51" y="38"/>
                        <a:pt x="55" y="25"/>
                      </a:cubicBezTo>
                      <a:cubicBezTo>
                        <a:pt x="58" y="14"/>
                        <a:pt x="64" y="0"/>
                        <a:pt x="29" y="0"/>
                      </a:cubicBezTo>
                      <a:close/>
                      <a:moveTo>
                        <a:pt x="52" y="25"/>
                      </a:moveTo>
                      <a:cubicBezTo>
                        <a:pt x="48" y="36"/>
                        <a:pt x="38" y="44"/>
                        <a:pt x="26" y="43"/>
                      </a:cubicBezTo>
                      <a:cubicBezTo>
                        <a:pt x="14" y="43"/>
                        <a:pt x="6" y="33"/>
                        <a:pt x="5" y="22"/>
                      </a:cubicBezTo>
                      <a:cubicBezTo>
                        <a:pt x="4" y="3"/>
                        <a:pt x="16" y="4"/>
                        <a:pt x="29" y="4"/>
                      </a:cubicBezTo>
                      <a:cubicBezTo>
                        <a:pt x="59" y="3"/>
                        <a:pt x="54" y="15"/>
                        <a:pt x="52" y="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212"/>
                <p:cNvSpPr>
                  <a:spLocks noEditPoints="1"/>
                </p:cNvSpPr>
                <p:nvPr/>
              </p:nvSpPr>
              <p:spPr bwMode="auto">
                <a:xfrm>
                  <a:off x="3044" y="1148"/>
                  <a:ext cx="152" cy="117"/>
                </a:xfrm>
                <a:custGeom>
                  <a:avLst/>
                  <a:gdLst>
                    <a:gd name="T0" fmla="*/ 10 w 64"/>
                    <a:gd name="T1" fmla="*/ 28 h 49"/>
                    <a:gd name="T2" fmla="*/ 40 w 64"/>
                    <a:gd name="T3" fmla="*/ 47 h 49"/>
                    <a:gd name="T4" fmla="*/ 63 w 64"/>
                    <a:gd name="T5" fmla="*/ 22 h 49"/>
                    <a:gd name="T6" fmla="*/ 35 w 64"/>
                    <a:gd name="T7" fmla="*/ 1 h 49"/>
                    <a:gd name="T8" fmla="*/ 10 w 64"/>
                    <a:gd name="T9" fmla="*/ 28 h 49"/>
                    <a:gd name="T10" fmla="*/ 35 w 64"/>
                    <a:gd name="T11" fmla="*/ 5 h 49"/>
                    <a:gd name="T12" fmla="*/ 60 w 64"/>
                    <a:gd name="T13" fmla="*/ 22 h 49"/>
                    <a:gd name="T14" fmla="*/ 40 w 64"/>
                    <a:gd name="T15" fmla="*/ 44 h 49"/>
                    <a:gd name="T16" fmla="*/ 14 w 64"/>
                    <a:gd name="T17" fmla="*/ 27 h 49"/>
                    <a:gd name="T18" fmla="*/ 35 w 64"/>
                    <a:gd name="T1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9">
                      <a:moveTo>
                        <a:pt x="10" y="28"/>
                      </a:moveTo>
                      <a:cubicBezTo>
                        <a:pt x="15" y="40"/>
                        <a:pt x="26" y="49"/>
                        <a:pt x="40" y="47"/>
                      </a:cubicBezTo>
                      <a:cubicBezTo>
                        <a:pt x="55" y="46"/>
                        <a:pt x="63" y="34"/>
                        <a:pt x="63" y="22"/>
                      </a:cubicBezTo>
                      <a:cubicBezTo>
                        <a:pt x="64" y="0"/>
                        <a:pt x="50" y="1"/>
                        <a:pt x="35" y="1"/>
                      </a:cubicBezTo>
                      <a:cubicBezTo>
                        <a:pt x="0" y="3"/>
                        <a:pt x="7" y="16"/>
                        <a:pt x="10" y="28"/>
                      </a:cubicBezTo>
                      <a:close/>
                      <a:moveTo>
                        <a:pt x="35" y="5"/>
                      </a:moveTo>
                      <a:cubicBezTo>
                        <a:pt x="48" y="4"/>
                        <a:pt x="60" y="3"/>
                        <a:pt x="60" y="22"/>
                      </a:cubicBezTo>
                      <a:cubicBezTo>
                        <a:pt x="60" y="33"/>
                        <a:pt x="52" y="43"/>
                        <a:pt x="40" y="44"/>
                      </a:cubicBezTo>
                      <a:cubicBezTo>
                        <a:pt x="28" y="46"/>
                        <a:pt x="18" y="38"/>
                        <a:pt x="14" y="27"/>
                      </a:cubicBezTo>
                      <a:cubicBezTo>
                        <a:pt x="11" y="17"/>
                        <a:pt x="5" y="6"/>
                        <a:pt x="35"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13"/>
                <p:cNvSpPr>
                  <a:spLocks/>
                </p:cNvSpPr>
                <p:nvPr/>
              </p:nvSpPr>
              <p:spPr bwMode="auto">
                <a:xfrm>
                  <a:off x="3030" y="1158"/>
                  <a:ext cx="43" cy="28"/>
                </a:xfrm>
                <a:custGeom>
                  <a:avLst/>
                  <a:gdLst>
                    <a:gd name="T0" fmla="*/ 2 w 18"/>
                    <a:gd name="T1" fmla="*/ 12 h 12"/>
                    <a:gd name="T2" fmla="*/ 16 w 18"/>
                    <a:gd name="T3" fmla="*/ 12 h 12"/>
                    <a:gd name="T4" fmla="*/ 18 w 18"/>
                    <a:gd name="T5" fmla="*/ 4 h 12"/>
                    <a:gd name="T6" fmla="*/ 0 w 18"/>
                    <a:gd name="T7" fmla="*/ 4 h 12"/>
                    <a:gd name="T8" fmla="*/ 2 w 18"/>
                    <a:gd name="T9" fmla="*/ 12 h 12"/>
                  </a:gdLst>
                  <a:ahLst/>
                  <a:cxnLst>
                    <a:cxn ang="0">
                      <a:pos x="T0" y="T1"/>
                    </a:cxn>
                    <a:cxn ang="0">
                      <a:pos x="T2" y="T3"/>
                    </a:cxn>
                    <a:cxn ang="0">
                      <a:pos x="T4" y="T5"/>
                    </a:cxn>
                    <a:cxn ang="0">
                      <a:pos x="T6" y="T7"/>
                    </a:cxn>
                    <a:cxn ang="0">
                      <a:pos x="T8" y="T9"/>
                    </a:cxn>
                  </a:cxnLst>
                  <a:rect l="0" t="0" r="r" b="b"/>
                  <a:pathLst>
                    <a:path w="18" h="12">
                      <a:moveTo>
                        <a:pt x="2" y="12"/>
                      </a:moveTo>
                      <a:cubicBezTo>
                        <a:pt x="2" y="12"/>
                        <a:pt x="9" y="7"/>
                        <a:pt x="16" y="12"/>
                      </a:cubicBezTo>
                      <a:cubicBezTo>
                        <a:pt x="16" y="12"/>
                        <a:pt x="15" y="7"/>
                        <a:pt x="18" y="4"/>
                      </a:cubicBezTo>
                      <a:cubicBezTo>
                        <a:pt x="18" y="4"/>
                        <a:pt x="10" y="0"/>
                        <a:pt x="0" y="4"/>
                      </a:cubicBezTo>
                      <a:cubicBezTo>
                        <a:pt x="0" y="4"/>
                        <a:pt x="2" y="9"/>
                        <a:pt x="2"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14"/>
                <p:cNvSpPr>
                  <a:spLocks/>
                </p:cNvSpPr>
                <p:nvPr/>
              </p:nvSpPr>
              <p:spPr bwMode="auto">
                <a:xfrm>
                  <a:off x="2883" y="1158"/>
                  <a:ext cx="38" cy="54"/>
                </a:xfrm>
                <a:custGeom>
                  <a:avLst/>
                  <a:gdLst>
                    <a:gd name="T0" fmla="*/ 16 w 16"/>
                    <a:gd name="T1" fmla="*/ 0 h 23"/>
                    <a:gd name="T2" fmla="*/ 1 w 16"/>
                    <a:gd name="T3" fmla="*/ 2 h 23"/>
                    <a:gd name="T4" fmla="*/ 0 w 16"/>
                    <a:gd name="T5" fmla="*/ 16 h 23"/>
                    <a:gd name="T6" fmla="*/ 11 w 16"/>
                    <a:gd name="T7" fmla="*/ 23 h 23"/>
                    <a:gd name="T8" fmla="*/ 16 w 16"/>
                    <a:gd name="T9" fmla="*/ 0 h 23"/>
                  </a:gdLst>
                  <a:ahLst/>
                  <a:cxnLst>
                    <a:cxn ang="0">
                      <a:pos x="T0" y="T1"/>
                    </a:cxn>
                    <a:cxn ang="0">
                      <a:pos x="T2" y="T3"/>
                    </a:cxn>
                    <a:cxn ang="0">
                      <a:pos x="T4" y="T5"/>
                    </a:cxn>
                    <a:cxn ang="0">
                      <a:pos x="T6" y="T7"/>
                    </a:cxn>
                    <a:cxn ang="0">
                      <a:pos x="T8" y="T9"/>
                    </a:cxn>
                  </a:cxnLst>
                  <a:rect l="0" t="0" r="r" b="b"/>
                  <a:pathLst>
                    <a:path w="16" h="23">
                      <a:moveTo>
                        <a:pt x="16" y="0"/>
                      </a:moveTo>
                      <a:cubicBezTo>
                        <a:pt x="1" y="2"/>
                        <a:pt x="1" y="2"/>
                        <a:pt x="1" y="2"/>
                      </a:cubicBezTo>
                      <a:cubicBezTo>
                        <a:pt x="0" y="16"/>
                        <a:pt x="0" y="16"/>
                        <a:pt x="0" y="16"/>
                      </a:cubicBezTo>
                      <a:cubicBezTo>
                        <a:pt x="11" y="23"/>
                        <a:pt x="11" y="23"/>
                        <a:pt x="11" y="23"/>
                      </a:cubicBezTo>
                      <a:cubicBezTo>
                        <a:pt x="11" y="23"/>
                        <a:pt x="8" y="9"/>
                        <a:pt x="16"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15"/>
                <p:cNvSpPr>
                  <a:spLocks/>
                </p:cNvSpPr>
                <p:nvPr/>
              </p:nvSpPr>
              <p:spPr bwMode="auto">
                <a:xfrm>
                  <a:off x="3179" y="1160"/>
                  <a:ext cx="38" cy="52"/>
                </a:xfrm>
                <a:custGeom>
                  <a:avLst/>
                  <a:gdLst>
                    <a:gd name="T0" fmla="*/ 0 w 16"/>
                    <a:gd name="T1" fmla="*/ 0 h 22"/>
                    <a:gd name="T2" fmla="*/ 15 w 16"/>
                    <a:gd name="T3" fmla="*/ 1 h 22"/>
                    <a:gd name="T4" fmla="*/ 16 w 16"/>
                    <a:gd name="T5" fmla="*/ 15 h 22"/>
                    <a:gd name="T6" fmla="*/ 6 w 16"/>
                    <a:gd name="T7" fmla="*/ 22 h 22"/>
                    <a:gd name="T8" fmla="*/ 0 w 16"/>
                    <a:gd name="T9" fmla="*/ 0 h 22"/>
                  </a:gdLst>
                  <a:ahLst/>
                  <a:cxnLst>
                    <a:cxn ang="0">
                      <a:pos x="T0" y="T1"/>
                    </a:cxn>
                    <a:cxn ang="0">
                      <a:pos x="T2" y="T3"/>
                    </a:cxn>
                    <a:cxn ang="0">
                      <a:pos x="T4" y="T5"/>
                    </a:cxn>
                    <a:cxn ang="0">
                      <a:pos x="T6" y="T7"/>
                    </a:cxn>
                    <a:cxn ang="0">
                      <a:pos x="T8" y="T9"/>
                    </a:cxn>
                  </a:cxnLst>
                  <a:rect l="0" t="0" r="r" b="b"/>
                  <a:pathLst>
                    <a:path w="16" h="22">
                      <a:moveTo>
                        <a:pt x="0" y="0"/>
                      </a:moveTo>
                      <a:cubicBezTo>
                        <a:pt x="15" y="1"/>
                        <a:pt x="15" y="1"/>
                        <a:pt x="15" y="1"/>
                      </a:cubicBezTo>
                      <a:cubicBezTo>
                        <a:pt x="16" y="15"/>
                        <a:pt x="16" y="15"/>
                        <a:pt x="16" y="15"/>
                      </a:cubicBezTo>
                      <a:cubicBezTo>
                        <a:pt x="6" y="22"/>
                        <a:pt x="6" y="22"/>
                        <a:pt x="6" y="22"/>
                      </a:cubicBezTo>
                      <a:cubicBezTo>
                        <a:pt x="6" y="22"/>
                        <a:pt x="8" y="9"/>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16"/>
                <p:cNvSpPr>
                  <a:spLocks/>
                </p:cNvSpPr>
                <p:nvPr/>
              </p:nvSpPr>
              <p:spPr bwMode="auto">
                <a:xfrm>
                  <a:off x="2503" y="1937"/>
                  <a:ext cx="532" cy="171"/>
                </a:xfrm>
                <a:custGeom>
                  <a:avLst/>
                  <a:gdLst>
                    <a:gd name="T0" fmla="*/ 219 w 225"/>
                    <a:gd name="T1" fmla="*/ 44 h 72"/>
                    <a:gd name="T2" fmla="*/ 225 w 225"/>
                    <a:gd name="T3" fmla="*/ 72 h 72"/>
                    <a:gd name="T4" fmla="*/ 102 w 225"/>
                    <a:gd name="T5" fmla="*/ 60 h 72"/>
                    <a:gd name="T6" fmla="*/ 48 w 225"/>
                    <a:gd name="T7" fmla="*/ 54 h 72"/>
                    <a:gd name="T8" fmla="*/ 7 w 225"/>
                    <a:gd name="T9" fmla="*/ 24 h 72"/>
                    <a:gd name="T10" fmla="*/ 67 w 225"/>
                    <a:gd name="T11" fmla="*/ 1 h 72"/>
                    <a:gd name="T12" fmla="*/ 219 w 225"/>
                    <a:gd name="T13" fmla="*/ 44 h 72"/>
                  </a:gdLst>
                  <a:ahLst/>
                  <a:cxnLst>
                    <a:cxn ang="0">
                      <a:pos x="T0" y="T1"/>
                    </a:cxn>
                    <a:cxn ang="0">
                      <a:pos x="T2" y="T3"/>
                    </a:cxn>
                    <a:cxn ang="0">
                      <a:pos x="T4" y="T5"/>
                    </a:cxn>
                    <a:cxn ang="0">
                      <a:pos x="T6" y="T7"/>
                    </a:cxn>
                    <a:cxn ang="0">
                      <a:pos x="T8" y="T9"/>
                    </a:cxn>
                    <a:cxn ang="0">
                      <a:pos x="T10" y="T11"/>
                    </a:cxn>
                    <a:cxn ang="0">
                      <a:pos x="T12" y="T13"/>
                    </a:cxn>
                  </a:cxnLst>
                  <a:rect l="0" t="0" r="r" b="b"/>
                  <a:pathLst>
                    <a:path w="225" h="72">
                      <a:moveTo>
                        <a:pt x="219" y="44"/>
                      </a:moveTo>
                      <a:cubicBezTo>
                        <a:pt x="225" y="72"/>
                        <a:pt x="225" y="72"/>
                        <a:pt x="225" y="72"/>
                      </a:cubicBezTo>
                      <a:cubicBezTo>
                        <a:pt x="184" y="68"/>
                        <a:pt x="143" y="65"/>
                        <a:pt x="102" y="60"/>
                      </a:cubicBezTo>
                      <a:cubicBezTo>
                        <a:pt x="84" y="59"/>
                        <a:pt x="66" y="56"/>
                        <a:pt x="48" y="54"/>
                      </a:cubicBezTo>
                      <a:cubicBezTo>
                        <a:pt x="31" y="53"/>
                        <a:pt x="0" y="49"/>
                        <a:pt x="7" y="24"/>
                      </a:cubicBezTo>
                      <a:cubicBezTo>
                        <a:pt x="13" y="3"/>
                        <a:pt x="50" y="0"/>
                        <a:pt x="67" y="1"/>
                      </a:cubicBezTo>
                      <a:cubicBezTo>
                        <a:pt x="67" y="1"/>
                        <a:pt x="191" y="15"/>
                        <a:pt x="219" y="44"/>
                      </a:cubicBezTo>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217"/>
                <p:cNvSpPr>
                  <a:spLocks/>
                </p:cNvSpPr>
                <p:nvPr/>
              </p:nvSpPr>
              <p:spPr bwMode="auto">
                <a:xfrm>
                  <a:off x="2486" y="1838"/>
                  <a:ext cx="570" cy="279"/>
                </a:xfrm>
                <a:custGeom>
                  <a:avLst/>
                  <a:gdLst>
                    <a:gd name="T0" fmla="*/ 49 w 241"/>
                    <a:gd name="T1" fmla="*/ 0 h 118"/>
                    <a:gd name="T2" fmla="*/ 241 w 241"/>
                    <a:gd name="T3" fmla="*/ 79 h 118"/>
                    <a:gd name="T4" fmla="*/ 236 w 241"/>
                    <a:gd name="T5" fmla="*/ 118 h 118"/>
                    <a:gd name="T6" fmla="*/ 27 w 241"/>
                    <a:gd name="T7" fmla="*/ 96 h 118"/>
                    <a:gd name="T8" fmla="*/ 20 w 241"/>
                    <a:gd name="T9" fmla="*/ 49 h 118"/>
                    <a:gd name="T10" fmla="*/ 49 w 241"/>
                    <a:gd name="T11" fmla="*/ 0 h 118"/>
                  </a:gdLst>
                  <a:ahLst/>
                  <a:cxnLst>
                    <a:cxn ang="0">
                      <a:pos x="T0" y="T1"/>
                    </a:cxn>
                    <a:cxn ang="0">
                      <a:pos x="T2" y="T3"/>
                    </a:cxn>
                    <a:cxn ang="0">
                      <a:pos x="T4" y="T5"/>
                    </a:cxn>
                    <a:cxn ang="0">
                      <a:pos x="T6" y="T7"/>
                    </a:cxn>
                    <a:cxn ang="0">
                      <a:pos x="T8" y="T9"/>
                    </a:cxn>
                    <a:cxn ang="0">
                      <a:pos x="T10" y="T11"/>
                    </a:cxn>
                  </a:cxnLst>
                  <a:rect l="0" t="0" r="r" b="b"/>
                  <a:pathLst>
                    <a:path w="241" h="118">
                      <a:moveTo>
                        <a:pt x="49" y="0"/>
                      </a:moveTo>
                      <a:cubicBezTo>
                        <a:pt x="241" y="79"/>
                        <a:pt x="241" y="79"/>
                        <a:pt x="241" y="79"/>
                      </a:cubicBezTo>
                      <a:cubicBezTo>
                        <a:pt x="236" y="118"/>
                        <a:pt x="236" y="118"/>
                        <a:pt x="236" y="118"/>
                      </a:cubicBezTo>
                      <a:cubicBezTo>
                        <a:pt x="27" y="96"/>
                        <a:pt x="27" y="96"/>
                        <a:pt x="27" y="96"/>
                      </a:cubicBezTo>
                      <a:cubicBezTo>
                        <a:pt x="27" y="96"/>
                        <a:pt x="0" y="86"/>
                        <a:pt x="20" y="49"/>
                      </a:cubicBezTo>
                      <a:cubicBezTo>
                        <a:pt x="49" y="0"/>
                        <a:pt x="49" y="0"/>
                        <a:pt x="49" y="0"/>
                      </a:cubicBezTo>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218"/>
                <p:cNvSpPr>
                  <a:spLocks/>
                </p:cNvSpPr>
                <p:nvPr/>
              </p:nvSpPr>
              <p:spPr bwMode="auto">
                <a:xfrm>
                  <a:off x="3080" y="1954"/>
                  <a:ext cx="532" cy="171"/>
                </a:xfrm>
                <a:custGeom>
                  <a:avLst/>
                  <a:gdLst>
                    <a:gd name="T0" fmla="*/ 5 w 225"/>
                    <a:gd name="T1" fmla="*/ 44 h 72"/>
                    <a:gd name="T2" fmla="*/ 0 w 225"/>
                    <a:gd name="T3" fmla="*/ 72 h 72"/>
                    <a:gd name="T4" fmla="*/ 122 w 225"/>
                    <a:gd name="T5" fmla="*/ 60 h 72"/>
                    <a:gd name="T6" fmla="*/ 177 w 225"/>
                    <a:gd name="T7" fmla="*/ 54 h 72"/>
                    <a:gd name="T8" fmla="*/ 218 w 225"/>
                    <a:gd name="T9" fmla="*/ 24 h 72"/>
                    <a:gd name="T10" fmla="*/ 158 w 225"/>
                    <a:gd name="T11" fmla="*/ 1 h 72"/>
                    <a:gd name="T12" fmla="*/ 5 w 225"/>
                    <a:gd name="T13" fmla="*/ 44 h 72"/>
                  </a:gdLst>
                  <a:ahLst/>
                  <a:cxnLst>
                    <a:cxn ang="0">
                      <a:pos x="T0" y="T1"/>
                    </a:cxn>
                    <a:cxn ang="0">
                      <a:pos x="T2" y="T3"/>
                    </a:cxn>
                    <a:cxn ang="0">
                      <a:pos x="T4" y="T5"/>
                    </a:cxn>
                    <a:cxn ang="0">
                      <a:pos x="T6" y="T7"/>
                    </a:cxn>
                    <a:cxn ang="0">
                      <a:pos x="T8" y="T9"/>
                    </a:cxn>
                    <a:cxn ang="0">
                      <a:pos x="T10" y="T11"/>
                    </a:cxn>
                    <a:cxn ang="0">
                      <a:pos x="T12" y="T13"/>
                    </a:cxn>
                  </a:cxnLst>
                  <a:rect l="0" t="0" r="r" b="b"/>
                  <a:pathLst>
                    <a:path w="225" h="72">
                      <a:moveTo>
                        <a:pt x="5" y="44"/>
                      </a:moveTo>
                      <a:cubicBezTo>
                        <a:pt x="0" y="72"/>
                        <a:pt x="0" y="72"/>
                        <a:pt x="0" y="72"/>
                      </a:cubicBezTo>
                      <a:cubicBezTo>
                        <a:pt x="41" y="67"/>
                        <a:pt x="82" y="64"/>
                        <a:pt x="122" y="60"/>
                      </a:cubicBezTo>
                      <a:cubicBezTo>
                        <a:pt x="141" y="58"/>
                        <a:pt x="159" y="55"/>
                        <a:pt x="177" y="54"/>
                      </a:cubicBezTo>
                      <a:cubicBezTo>
                        <a:pt x="194" y="52"/>
                        <a:pt x="225" y="49"/>
                        <a:pt x="218" y="24"/>
                      </a:cubicBezTo>
                      <a:cubicBezTo>
                        <a:pt x="212" y="3"/>
                        <a:pt x="174" y="0"/>
                        <a:pt x="158" y="1"/>
                      </a:cubicBezTo>
                      <a:cubicBezTo>
                        <a:pt x="158" y="1"/>
                        <a:pt x="34" y="14"/>
                        <a:pt x="5" y="44"/>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219"/>
                <p:cNvSpPr>
                  <a:spLocks/>
                </p:cNvSpPr>
                <p:nvPr/>
              </p:nvSpPr>
              <p:spPr bwMode="auto">
                <a:xfrm>
                  <a:off x="3058" y="1854"/>
                  <a:ext cx="573" cy="278"/>
                </a:xfrm>
                <a:custGeom>
                  <a:avLst/>
                  <a:gdLst>
                    <a:gd name="T0" fmla="*/ 192 w 242"/>
                    <a:gd name="T1" fmla="*/ 0 h 117"/>
                    <a:gd name="T2" fmla="*/ 0 w 242"/>
                    <a:gd name="T3" fmla="*/ 79 h 117"/>
                    <a:gd name="T4" fmla="*/ 5 w 242"/>
                    <a:gd name="T5" fmla="*/ 117 h 117"/>
                    <a:gd name="T6" fmla="*/ 215 w 242"/>
                    <a:gd name="T7" fmla="*/ 95 h 117"/>
                    <a:gd name="T8" fmla="*/ 222 w 242"/>
                    <a:gd name="T9" fmla="*/ 49 h 117"/>
                    <a:gd name="T10" fmla="*/ 192 w 242"/>
                    <a:gd name="T11" fmla="*/ 0 h 117"/>
                  </a:gdLst>
                  <a:ahLst/>
                  <a:cxnLst>
                    <a:cxn ang="0">
                      <a:pos x="T0" y="T1"/>
                    </a:cxn>
                    <a:cxn ang="0">
                      <a:pos x="T2" y="T3"/>
                    </a:cxn>
                    <a:cxn ang="0">
                      <a:pos x="T4" y="T5"/>
                    </a:cxn>
                    <a:cxn ang="0">
                      <a:pos x="T6" y="T7"/>
                    </a:cxn>
                    <a:cxn ang="0">
                      <a:pos x="T8" y="T9"/>
                    </a:cxn>
                    <a:cxn ang="0">
                      <a:pos x="T10" y="T11"/>
                    </a:cxn>
                  </a:cxnLst>
                  <a:rect l="0" t="0" r="r" b="b"/>
                  <a:pathLst>
                    <a:path w="242" h="117">
                      <a:moveTo>
                        <a:pt x="192" y="0"/>
                      </a:moveTo>
                      <a:cubicBezTo>
                        <a:pt x="0" y="79"/>
                        <a:pt x="0" y="79"/>
                        <a:pt x="0" y="79"/>
                      </a:cubicBezTo>
                      <a:cubicBezTo>
                        <a:pt x="5" y="117"/>
                        <a:pt x="5" y="117"/>
                        <a:pt x="5" y="117"/>
                      </a:cubicBezTo>
                      <a:cubicBezTo>
                        <a:pt x="215" y="95"/>
                        <a:pt x="215" y="95"/>
                        <a:pt x="215" y="95"/>
                      </a:cubicBezTo>
                      <a:cubicBezTo>
                        <a:pt x="215" y="95"/>
                        <a:pt x="242" y="86"/>
                        <a:pt x="222" y="49"/>
                      </a:cubicBezTo>
                      <a:lnTo>
                        <a:pt x="192" y="0"/>
                      </a:lnTo>
                      <a:close/>
                    </a:path>
                  </a:pathLst>
                </a:custGeom>
                <a:solidFill>
                  <a:srgbClr val="2C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220"/>
                <p:cNvSpPr>
                  <a:spLocks/>
                </p:cNvSpPr>
                <p:nvPr/>
              </p:nvSpPr>
              <p:spPr bwMode="auto">
                <a:xfrm>
                  <a:off x="2730" y="1762"/>
                  <a:ext cx="619" cy="372"/>
                </a:xfrm>
                <a:custGeom>
                  <a:avLst/>
                  <a:gdLst>
                    <a:gd name="T0" fmla="*/ 248 w 262"/>
                    <a:gd name="T1" fmla="*/ 141 h 157"/>
                    <a:gd name="T2" fmla="*/ 232 w 262"/>
                    <a:gd name="T3" fmla="*/ 157 h 157"/>
                    <a:gd name="T4" fmla="*/ 30 w 262"/>
                    <a:gd name="T5" fmla="*/ 157 h 157"/>
                    <a:gd name="T6" fmla="*/ 14 w 262"/>
                    <a:gd name="T7" fmla="*/ 141 h 157"/>
                    <a:gd name="T8" fmla="*/ 0 w 262"/>
                    <a:gd name="T9" fmla="*/ 16 h 157"/>
                    <a:gd name="T10" fmla="*/ 16 w 262"/>
                    <a:gd name="T11" fmla="*/ 0 h 157"/>
                    <a:gd name="T12" fmla="*/ 246 w 262"/>
                    <a:gd name="T13" fmla="*/ 0 h 157"/>
                    <a:gd name="T14" fmla="*/ 262 w 262"/>
                    <a:gd name="T15" fmla="*/ 16 h 157"/>
                    <a:gd name="T16" fmla="*/ 248 w 262"/>
                    <a:gd name="T17"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157">
                      <a:moveTo>
                        <a:pt x="248" y="141"/>
                      </a:moveTo>
                      <a:cubicBezTo>
                        <a:pt x="248" y="150"/>
                        <a:pt x="241" y="157"/>
                        <a:pt x="232" y="157"/>
                      </a:cubicBezTo>
                      <a:cubicBezTo>
                        <a:pt x="30" y="157"/>
                        <a:pt x="30" y="157"/>
                        <a:pt x="30" y="157"/>
                      </a:cubicBezTo>
                      <a:cubicBezTo>
                        <a:pt x="21" y="157"/>
                        <a:pt x="14" y="150"/>
                        <a:pt x="14" y="141"/>
                      </a:cubicBezTo>
                      <a:cubicBezTo>
                        <a:pt x="0" y="16"/>
                        <a:pt x="0" y="16"/>
                        <a:pt x="0" y="16"/>
                      </a:cubicBezTo>
                      <a:cubicBezTo>
                        <a:pt x="0" y="7"/>
                        <a:pt x="7" y="0"/>
                        <a:pt x="16" y="0"/>
                      </a:cubicBezTo>
                      <a:cubicBezTo>
                        <a:pt x="246" y="0"/>
                        <a:pt x="246" y="0"/>
                        <a:pt x="246" y="0"/>
                      </a:cubicBezTo>
                      <a:cubicBezTo>
                        <a:pt x="255" y="0"/>
                        <a:pt x="262" y="7"/>
                        <a:pt x="262" y="16"/>
                      </a:cubicBezTo>
                      <a:lnTo>
                        <a:pt x="248" y="141"/>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21"/>
                <p:cNvSpPr>
                  <a:spLocks/>
                </p:cNvSpPr>
                <p:nvPr/>
              </p:nvSpPr>
              <p:spPr bwMode="auto">
                <a:xfrm>
                  <a:off x="2751" y="1790"/>
                  <a:ext cx="577" cy="344"/>
                </a:xfrm>
                <a:custGeom>
                  <a:avLst/>
                  <a:gdLst>
                    <a:gd name="T0" fmla="*/ 231 w 244"/>
                    <a:gd name="T1" fmla="*/ 130 h 145"/>
                    <a:gd name="T2" fmla="*/ 216 w 244"/>
                    <a:gd name="T3" fmla="*/ 145 h 145"/>
                    <a:gd name="T4" fmla="*/ 28 w 244"/>
                    <a:gd name="T5" fmla="*/ 145 h 145"/>
                    <a:gd name="T6" fmla="*/ 13 w 244"/>
                    <a:gd name="T7" fmla="*/ 130 h 145"/>
                    <a:gd name="T8" fmla="*/ 0 w 244"/>
                    <a:gd name="T9" fmla="*/ 15 h 145"/>
                    <a:gd name="T10" fmla="*/ 15 w 244"/>
                    <a:gd name="T11" fmla="*/ 0 h 145"/>
                    <a:gd name="T12" fmla="*/ 229 w 244"/>
                    <a:gd name="T13" fmla="*/ 0 h 145"/>
                    <a:gd name="T14" fmla="*/ 244 w 244"/>
                    <a:gd name="T15" fmla="*/ 15 h 145"/>
                    <a:gd name="T16" fmla="*/ 231 w 244"/>
                    <a:gd name="T17" fmla="*/ 13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145">
                      <a:moveTo>
                        <a:pt x="231" y="130"/>
                      </a:moveTo>
                      <a:cubicBezTo>
                        <a:pt x="231" y="138"/>
                        <a:pt x="224" y="145"/>
                        <a:pt x="216" y="145"/>
                      </a:cubicBezTo>
                      <a:cubicBezTo>
                        <a:pt x="28" y="145"/>
                        <a:pt x="28" y="145"/>
                        <a:pt x="28" y="145"/>
                      </a:cubicBezTo>
                      <a:cubicBezTo>
                        <a:pt x="20" y="145"/>
                        <a:pt x="13" y="138"/>
                        <a:pt x="13" y="130"/>
                      </a:cubicBezTo>
                      <a:cubicBezTo>
                        <a:pt x="0" y="15"/>
                        <a:pt x="0" y="15"/>
                        <a:pt x="0" y="15"/>
                      </a:cubicBezTo>
                      <a:cubicBezTo>
                        <a:pt x="0" y="7"/>
                        <a:pt x="6" y="0"/>
                        <a:pt x="15" y="0"/>
                      </a:cubicBezTo>
                      <a:cubicBezTo>
                        <a:pt x="229" y="0"/>
                        <a:pt x="229" y="0"/>
                        <a:pt x="229" y="0"/>
                      </a:cubicBezTo>
                      <a:cubicBezTo>
                        <a:pt x="238" y="0"/>
                        <a:pt x="244" y="7"/>
                        <a:pt x="244" y="15"/>
                      </a:cubicBezTo>
                      <a:lnTo>
                        <a:pt x="231" y="130"/>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22"/>
                <p:cNvSpPr>
                  <a:spLocks noEditPoints="1"/>
                </p:cNvSpPr>
                <p:nvPr/>
              </p:nvSpPr>
              <p:spPr bwMode="auto">
                <a:xfrm>
                  <a:off x="2985" y="1899"/>
                  <a:ext cx="130" cy="133"/>
                </a:xfrm>
                <a:custGeom>
                  <a:avLst/>
                  <a:gdLst>
                    <a:gd name="T0" fmla="*/ 28 w 55"/>
                    <a:gd name="T1" fmla="*/ 0 h 56"/>
                    <a:gd name="T2" fmla="*/ 0 w 55"/>
                    <a:gd name="T3" fmla="*/ 28 h 56"/>
                    <a:gd name="T4" fmla="*/ 28 w 55"/>
                    <a:gd name="T5" fmla="*/ 56 h 56"/>
                    <a:gd name="T6" fmla="*/ 55 w 55"/>
                    <a:gd name="T7" fmla="*/ 28 h 56"/>
                    <a:gd name="T8" fmla="*/ 28 w 55"/>
                    <a:gd name="T9" fmla="*/ 0 h 56"/>
                    <a:gd name="T10" fmla="*/ 28 w 55"/>
                    <a:gd name="T11" fmla="*/ 49 h 56"/>
                    <a:gd name="T12" fmla="*/ 6 w 55"/>
                    <a:gd name="T13" fmla="*/ 28 h 56"/>
                    <a:gd name="T14" fmla="*/ 28 w 55"/>
                    <a:gd name="T15" fmla="*/ 7 h 56"/>
                    <a:gd name="T16" fmla="*/ 49 w 55"/>
                    <a:gd name="T17" fmla="*/ 28 h 56"/>
                    <a:gd name="T18" fmla="*/ 28 w 55"/>
                    <a:gd name="T19"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6">
                      <a:moveTo>
                        <a:pt x="28" y="0"/>
                      </a:moveTo>
                      <a:cubicBezTo>
                        <a:pt x="12" y="0"/>
                        <a:pt x="0" y="13"/>
                        <a:pt x="0" y="28"/>
                      </a:cubicBezTo>
                      <a:cubicBezTo>
                        <a:pt x="0" y="43"/>
                        <a:pt x="12" y="56"/>
                        <a:pt x="28" y="56"/>
                      </a:cubicBezTo>
                      <a:cubicBezTo>
                        <a:pt x="43" y="56"/>
                        <a:pt x="55" y="43"/>
                        <a:pt x="55" y="28"/>
                      </a:cubicBezTo>
                      <a:cubicBezTo>
                        <a:pt x="55" y="13"/>
                        <a:pt x="43" y="0"/>
                        <a:pt x="28" y="0"/>
                      </a:cubicBezTo>
                      <a:close/>
                      <a:moveTo>
                        <a:pt x="28" y="49"/>
                      </a:moveTo>
                      <a:cubicBezTo>
                        <a:pt x="16" y="49"/>
                        <a:pt x="6" y="40"/>
                        <a:pt x="6" y="28"/>
                      </a:cubicBezTo>
                      <a:cubicBezTo>
                        <a:pt x="6" y="16"/>
                        <a:pt x="16" y="7"/>
                        <a:pt x="28" y="7"/>
                      </a:cubicBezTo>
                      <a:cubicBezTo>
                        <a:pt x="40" y="7"/>
                        <a:pt x="49" y="16"/>
                        <a:pt x="49" y="28"/>
                      </a:cubicBezTo>
                      <a:cubicBezTo>
                        <a:pt x="49" y="40"/>
                        <a:pt x="40" y="49"/>
                        <a:pt x="28" y="49"/>
                      </a:cubicBez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23"/>
                <p:cNvSpPr>
                  <a:spLocks noEditPoints="1"/>
                </p:cNvSpPr>
                <p:nvPr/>
              </p:nvSpPr>
              <p:spPr bwMode="auto">
                <a:xfrm>
                  <a:off x="3014" y="1947"/>
                  <a:ext cx="33" cy="35"/>
                </a:xfrm>
                <a:custGeom>
                  <a:avLst/>
                  <a:gdLst>
                    <a:gd name="T0" fmla="*/ 10 w 14"/>
                    <a:gd name="T1" fmla="*/ 0 h 15"/>
                    <a:gd name="T2" fmla="*/ 14 w 14"/>
                    <a:gd name="T3" fmla="*/ 3 h 15"/>
                    <a:gd name="T4" fmla="*/ 14 w 14"/>
                    <a:gd name="T5" fmla="*/ 8 h 15"/>
                    <a:gd name="T6" fmla="*/ 10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3 w 14"/>
                    <a:gd name="T19" fmla="*/ 0 h 15"/>
                    <a:gd name="T20" fmla="*/ 10 w 14"/>
                    <a:gd name="T21" fmla="*/ 0 h 15"/>
                    <a:gd name="T22" fmla="*/ 2 w 14"/>
                    <a:gd name="T23" fmla="*/ 9 h 15"/>
                    <a:gd name="T24" fmla="*/ 10 w 14"/>
                    <a:gd name="T25" fmla="*/ 9 h 15"/>
                    <a:gd name="T26" fmla="*/ 12 w 14"/>
                    <a:gd name="T27" fmla="*/ 8 h 15"/>
                    <a:gd name="T28" fmla="*/ 12 w 14"/>
                    <a:gd name="T29" fmla="*/ 3 h 15"/>
                    <a:gd name="T30" fmla="*/ 10 w 14"/>
                    <a:gd name="T31" fmla="*/ 2 h 15"/>
                    <a:gd name="T32" fmla="*/ 3 w 14"/>
                    <a:gd name="T33" fmla="*/ 2 h 15"/>
                    <a:gd name="T34" fmla="*/ 2 w 14"/>
                    <a:gd name="T35" fmla="*/ 3 h 15"/>
                    <a:gd name="T36" fmla="*/ 2 w 14"/>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0" y="0"/>
                      </a:moveTo>
                      <a:cubicBezTo>
                        <a:pt x="12" y="0"/>
                        <a:pt x="14" y="1"/>
                        <a:pt x="14" y="3"/>
                      </a:cubicBezTo>
                      <a:cubicBezTo>
                        <a:pt x="14" y="8"/>
                        <a:pt x="14" y="8"/>
                        <a:pt x="14" y="8"/>
                      </a:cubicBezTo>
                      <a:cubicBezTo>
                        <a:pt x="14" y="10"/>
                        <a:pt x="12" y="11"/>
                        <a:pt x="10"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0" y="0"/>
                      </a:lnTo>
                      <a:close/>
                      <a:moveTo>
                        <a:pt x="2" y="9"/>
                      </a:moveTo>
                      <a:cubicBezTo>
                        <a:pt x="10" y="9"/>
                        <a:pt x="10" y="9"/>
                        <a:pt x="10" y="9"/>
                      </a:cubicBezTo>
                      <a:cubicBezTo>
                        <a:pt x="11" y="9"/>
                        <a:pt x="12" y="9"/>
                        <a:pt x="12" y="8"/>
                      </a:cubicBezTo>
                      <a:cubicBezTo>
                        <a:pt x="12" y="3"/>
                        <a:pt x="12" y="3"/>
                        <a:pt x="12" y="3"/>
                      </a:cubicBezTo>
                      <a:cubicBezTo>
                        <a:pt x="12" y="2"/>
                        <a:pt x="11" y="2"/>
                        <a:pt x="10" y="2"/>
                      </a:cubicBezTo>
                      <a:cubicBezTo>
                        <a:pt x="3" y="2"/>
                        <a:pt x="3" y="2"/>
                        <a:pt x="3" y="2"/>
                      </a:cubicBezTo>
                      <a:cubicBezTo>
                        <a:pt x="2" y="2"/>
                        <a:pt x="2" y="2"/>
                        <a:pt x="2" y="3"/>
                      </a:cubicBezTo>
                      <a:lnTo>
                        <a:pt x="2" y="9"/>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24"/>
                <p:cNvSpPr>
                  <a:spLocks/>
                </p:cNvSpPr>
                <p:nvPr/>
              </p:nvSpPr>
              <p:spPr bwMode="auto">
                <a:xfrm>
                  <a:off x="3051" y="1947"/>
                  <a:ext cx="31" cy="35"/>
                </a:xfrm>
                <a:custGeom>
                  <a:avLst/>
                  <a:gdLst>
                    <a:gd name="T0" fmla="*/ 12 w 13"/>
                    <a:gd name="T1" fmla="*/ 0 h 15"/>
                    <a:gd name="T2" fmla="*/ 13 w 13"/>
                    <a:gd name="T3" fmla="*/ 1 h 15"/>
                    <a:gd name="T4" fmla="*/ 12 w 13"/>
                    <a:gd name="T5" fmla="*/ 2 h 15"/>
                    <a:gd name="T6" fmla="*/ 3 w 13"/>
                    <a:gd name="T7" fmla="*/ 2 h 15"/>
                    <a:gd name="T8" fmla="*/ 2 w 13"/>
                    <a:gd name="T9" fmla="*/ 3 h 15"/>
                    <a:gd name="T10" fmla="*/ 2 w 13"/>
                    <a:gd name="T11" fmla="*/ 12 h 15"/>
                    <a:gd name="T12" fmla="*/ 3 w 13"/>
                    <a:gd name="T13" fmla="*/ 13 h 15"/>
                    <a:gd name="T14" fmla="*/ 12 w 13"/>
                    <a:gd name="T15" fmla="*/ 13 h 15"/>
                    <a:gd name="T16" fmla="*/ 13 w 13"/>
                    <a:gd name="T17" fmla="*/ 14 h 15"/>
                    <a:gd name="T18" fmla="*/ 12 w 13"/>
                    <a:gd name="T19" fmla="*/ 15 h 15"/>
                    <a:gd name="T20" fmla="*/ 3 w 13"/>
                    <a:gd name="T21" fmla="*/ 15 h 15"/>
                    <a:gd name="T22" fmla="*/ 0 w 13"/>
                    <a:gd name="T23" fmla="*/ 12 h 15"/>
                    <a:gd name="T24" fmla="*/ 0 w 13"/>
                    <a:gd name="T25" fmla="*/ 3 h 15"/>
                    <a:gd name="T26" fmla="*/ 3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225"/>
                <p:cNvSpPr>
                  <a:spLocks noEditPoints="1"/>
                </p:cNvSpPr>
                <p:nvPr/>
              </p:nvSpPr>
              <p:spPr bwMode="auto">
                <a:xfrm>
                  <a:off x="2973" y="1897"/>
                  <a:ext cx="133" cy="130"/>
                </a:xfrm>
                <a:custGeom>
                  <a:avLst/>
                  <a:gdLst>
                    <a:gd name="T0" fmla="*/ 28 w 56"/>
                    <a:gd name="T1" fmla="*/ 0 h 55"/>
                    <a:gd name="T2" fmla="*/ 0 w 56"/>
                    <a:gd name="T3" fmla="*/ 27 h 55"/>
                    <a:gd name="T4" fmla="*/ 28 w 56"/>
                    <a:gd name="T5" fmla="*/ 55 h 55"/>
                    <a:gd name="T6" fmla="*/ 56 w 56"/>
                    <a:gd name="T7" fmla="*/ 27 h 55"/>
                    <a:gd name="T8" fmla="*/ 28 w 56"/>
                    <a:gd name="T9" fmla="*/ 0 h 55"/>
                    <a:gd name="T10" fmla="*/ 28 w 56"/>
                    <a:gd name="T11" fmla="*/ 49 h 55"/>
                    <a:gd name="T12" fmla="*/ 7 w 56"/>
                    <a:gd name="T13" fmla="*/ 27 h 55"/>
                    <a:gd name="T14" fmla="*/ 28 w 56"/>
                    <a:gd name="T15" fmla="*/ 6 h 55"/>
                    <a:gd name="T16" fmla="*/ 49 w 56"/>
                    <a:gd name="T17" fmla="*/ 27 h 55"/>
                    <a:gd name="T18" fmla="*/ 28 w 56"/>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5">
                      <a:moveTo>
                        <a:pt x="28" y="0"/>
                      </a:moveTo>
                      <a:cubicBezTo>
                        <a:pt x="13" y="0"/>
                        <a:pt x="0" y="12"/>
                        <a:pt x="0" y="27"/>
                      </a:cubicBezTo>
                      <a:cubicBezTo>
                        <a:pt x="0" y="43"/>
                        <a:pt x="13" y="55"/>
                        <a:pt x="28" y="55"/>
                      </a:cubicBezTo>
                      <a:cubicBezTo>
                        <a:pt x="43" y="55"/>
                        <a:pt x="56" y="43"/>
                        <a:pt x="56" y="27"/>
                      </a:cubicBezTo>
                      <a:cubicBezTo>
                        <a:pt x="56" y="12"/>
                        <a:pt x="43" y="0"/>
                        <a:pt x="28" y="0"/>
                      </a:cubicBezTo>
                      <a:close/>
                      <a:moveTo>
                        <a:pt x="28" y="49"/>
                      </a:moveTo>
                      <a:cubicBezTo>
                        <a:pt x="16" y="49"/>
                        <a:pt x="7" y="39"/>
                        <a:pt x="7" y="27"/>
                      </a:cubicBezTo>
                      <a:cubicBezTo>
                        <a:pt x="7" y="16"/>
                        <a:pt x="16" y="6"/>
                        <a:pt x="28" y="6"/>
                      </a:cubicBezTo>
                      <a:cubicBezTo>
                        <a:pt x="40" y="6"/>
                        <a:pt x="49" y="16"/>
                        <a:pt x="49" y="27"/>
                      </a:cubicBezTo>
                      <a:cubicBezTo>
                        <a:pt x="49" y="39"/>
                        <a:pt x="40" y="49"/>
                        <a:pt x="28" y="49"/>
                      </a:cubicBez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26"/>
                <p:cNvSpPr>
                  <a:spLocks noEditPoints="1"/>
                </p:cNvSpPr>
                <p:nvPr/>
              </p:nvSpPr>
              <p:spPr bwMode="auto">
                <a:xfrm>
                  <a:off x="3009" y="1944"/>
                  <a:ext cx="33" cy="36"/>
                </a:xfrm>
                <a:custGeom>
                  <a:avLst/>
                  <a:gdLst>
                    <a:gd name="T0" fmla="*/ 11 w 14"/>
                    <a:gd name="T1" fmla="*/ 0 h 15"/>
                    <a:gd name="T2" fmla="*/ 14 w 14"/>
                    <a:gd name="T3" fmla="*/ 3 h 15"/>
                    <a:gd name="T4" fmla="*/ 14 w 14"/>
                    <a:gd name="T5" fmla="*/ 8 h 15"/>
                    <a:gd name="T6" fmla="*/ 11 w 14"/>
                    <a:gd name="T7" fmla="*/ 11 h 15"/>
                    <a:gd name="T8" fmla="*/ 2 w 14"/>
                    <a:gd name="T9" fmla="*/ 11 h 15"/>
                    <a:gd name="T10" fmla="*/ 2 w 14"/>
                    <a:gd name="T11" fmla="*/ 14 h 15"/>
                    <a:gd name="T12" fmla="*/ 1 w 14"/>
                    <a:gd name="T13" fmla="*/ 15 h 15"/>
                    <a:gd name="T14" fmla="*/ 0 w 14"/>
                    <a:gd name="T15" fmla="*/ 14 h 15"/>
                    <a:gd name="T16" fmla="*/ 0 w 14"/>
                    <a:gd name="T17" fmla="*/ 3 h 15"/>
                    <a:gd name="T18" fmla="*/ 3 w 14"/>
                    <a:gd name="T19" fmla="*/ 0 h 15"/>
                    <a:gd name="T20" fmla="*/ 11 w 14"/>
                    <a:gd name="T21" fmla="*/ 0 h 15"/>
                    <a:gd name="T22" fmla="*/ 2 w 14"/>
                    <a:gd name="T23" fmla="*/ 9 h 15"/>
                    <a:gd name="T24" fmla="*/ 11 w 14"/>
                    <a:gd name="T25" fmla="*/ 9 h 15"/>
                    <a:gd name="T26" fmla="*/ 12 w 14"/>
                    <a:gd name="T27" fmla="*/ 8 h 15"/>
                    <a:gd name="T28" fmla="*/ 12 w 14"/>
                    <a:gd name="T29" fmla="*/ 3 h 15"/>
                    <a:gd name="T30" fmla="*/ 11 w 14"/>
                    <a:gd name="T31" fmla="*/ 2 h 15"/>
                    <a:gd name="T32" fmla="*/ 3 w 14"/>
                    <a:gd name="T33" fmla="*/ 2 h 15"/>
                    <a:gd name="T34" fmla="*/ 2 w 14"/>
                    <a:gd name="T35" fmla="*/ 3 h 15"/>
                    <a:gd name="T36" fmla="*/ 2 w 14"/>
                    <a:gd name="T3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11" y="0"/>
                      </a:moveTo>
                      <a:cubicBezTo>
                        <a:pt x="12" y="0"/>
                        <a:pt x="14" y="1"/>
                        <a:pt x="14" y="3"/>
                      </a:cubicBezTo>
                      <a:cubicBezTo>
                        <a:pt x="14" y="8"/>
                        <a:pt x="14" y="8"/>
                        <a:pt x="14" y="8"/>
                      </a:cubicBezTo>
                      <a:cubicBezTo>
                        <a:pt x="14" y="10"/>
                        <a:pt x="12" y="11"/>
                        <a:pt x="11"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1" y="0"/>
                      </a:lnTo>
                      <a:close/>
                      <a:moveTo>
                        <a:pt x="2" y="9"/>
                      </a:moveTo>
                      <a:cubicBezTo>
                        <a:pt x="11" y="9"/>
                        <a:pt x="11" y="9"/>
                        <a:pt x="11" y="9"/>
                      </a:cubicBezTo>
                      <a:cubicBezTo>
                        <a:pt x="11" y="9"/>
                        <a:pt x="12" y="9"/>
                        <a:pt x="12" y="8"/>
                      </a:cubicBezTo>
                      <a:cubicBezTo>
                        <a:pt x="12" y="3"/>
                        <a:pt x="12" y="3"/>
                        <a:pt x="12" y="3"/>
                      </a:cubicBezTo>
                      <a:cubicBezTo>
                        <a:pt x="12" y="2"/>
                        <a:pt x="11" y="2"/>
                        <a:pt x="11" y="2"/>
                      </a:cubicBezTo>
                      <a:cubicBezTo>
                        <a:pt x="3" y="2"/>
                        <a:pt x="3" y="2"/>
                        <a:pt x="3" y="2"/>
                      </a:cubicBezTo>
                      <a:cubicBezTo>
                        <a:pt x="2" y="2"/>
                        <a:pt x="2" y="2"/>
                        <a:pt x="2" y="3"/>
                      </a:cubicBezTo>
                      <a:lnTo>
                        <a:pt x="2" y="9"/>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27"/>
                <p:cNvSpPr>
                  <a:spLocks/>
                </p:cNvSpPr>
                <p:nvPr/>
              </p:nvSpPr>
              <p:spPr bwMode="auto">
                <a:xfrm>
                  <a:off x="3047" y="1944"/>
                  <a:ext cx="30" cy="36"/>
                </a:xfrm>
                <a:custGeom>
                  <a:avLst/>
                  <a:gdLst>
                    <a:gd name="T0" fmla="*/ 12 w 13"/>
                    <a:gd name="T1" fmla="*/ 0 h 15"/>
                    <a:gd name="T2" fmla="*/ 13 w 13"/>
                    <a:gd name="T3" fmla="*/ 1 h 15"/>
                    <a:gd name="T4" fmla="*/ 12 w 13"/>
                    <a:gd name="T5" fmla="*/ 2 h 15"/>
                    <a:gd name="T6" fmla="*/ 3 w 13"/>
                    <a:gd name="T7" fmla="*/ 2 h 15"/>
                    <a:gd name="T8" fmla="*/ 2 w 13"/>
                    <a:gd name="T9" fmla="*/ 3 h 15"/>
                    <a:gd name="T10" fmla="*/ 2 w 13"/>
                    <a:gd name="T11" fmla="*/ 12 h 15"/>
                    <a:gd name="T12" fmla="*/ 3 w 13"/>
                    <a:gd name="T13" fmla="*/ 13 h 15"/>
                    <a:gd name="T14" fmla="*/ 12 w 13"/>
                    <a:gd name="T15" fmla="*/ 13 h 15"/>
                    <a:gd name="T16" fmla="*/ 13 w 13"/>
                    <a:gd name="T17" fmla="*/ 14 h 15"/>
                    <a:gd name="T18" fmla="*/ 12 w 13"/>
                    <a:gd name="T19" fmla="*/ 15 h 15"/>
                    <a:gd name="T20" fmla="*/ 3 w 13"/>
                    <a:gd name="T21" fmla="*/ 15 h 15"/>
                    <a:gd name="T22" fmla="*/ 0 w 13"/>
                    <a:gd name="T23" fmla="*/ 12 h 15"/>
                    <a:gd name="T24" fmla="*/ 0 w 13"/>
                    <a:gd name="T25" fmla="*/ 3 h 15"/>
                    <a:gd name="T26" fmla="*/ 3 w 13"/>
                    <a:gd name="T27" fmla="*/ 0 h 15"/>
                    <a:gd name="T28" fmla="*/ 12 w 1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5">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28"/>
                <p:cNvSpPr>
                  <a:spLocks/>
                </p:cNvSpPr>
                <p:nvPr/>
              </p:nvSpPr>
              <p:spPr bwMode="auto">
                <a:xfrm>
                  <a:off x="1524" y="2181"/>
                  <a:ext cx="5205" cy="88"/>
                </a:xfrm>
                <a:custGeom>
                  <a:avLst/>
                  <a:gdLst>
                    <a:gd name="T0" fmla="*/ 5164 w 5205"/>
                    <a:gd name="T1" fmla="*/ 88 h 88"/>
                    <a:gd name="T2" fmla="*/ 38 w 5205"/>
                    <a:gd name="T3" fmla="*/ 88 h 88"/>
                    <a:gd name="T4" fmla="*/ 0 w 5205"/>
                    <a:gd name="T5" fmla="*/ 0 h 88"/>
                    <a:gd name="T6" fmla="*/ 5205 w 5205"/>
                    <a:gd name="T7" fmla="*/ 0 h 88"/>
                    <a:gd name="T8" fmla="*/ 5164 w 5205"/>
                    <a:gd name="T9" fmla="*/ 88 h 88"/>
                  </a:gdLst>
                  <a:ahLst/>
                  <a:cxnLst>
                    <a:cxn ang="0">
                      <a:pos x="T0" y="T1"/>
                    </a:cxn>
                    <a:cxn ang="0">
                      <a:pos x="T2" y="T3"/>
                    </a:cxn>
                    <a:cxn ang="0">
                      <a:pos x="T4" y="T5"/>
                    </a:cxn>
                    <a:cxn ang="0">
                      <a:pos x="T6" y="T7"/>
                    </a:cxn>
                    <a:cxn ang="0">
                      <a:pos x="T8" y="T9"/>
                    </a:cxn>
                  </a:cxnLst>
                  <a:rect l="0" t="0" r="r" b="b"/>
                  <a:pathLst>
                    <a:path w="5205" h="88">
                      <a:moveTo>
                        <a:pt x="5164" y="88"/>
                      </a:moveTo>
                      <a:lnTo>
                        <a:pt x="38" y="88"/>
                      </a:lnTo>
                      <a:lnTo>
                        <a:pt x="0" y="0"/>
                      </a:lnTo>
                      <a:lnTo>
                        <a:pt x="5205" y="0"/>
                      </a:lnTo>
                      <a:lnTo>
                        <a:pt x="5164" y="88"/>
                      </a:lnTo>
                      <a:close/>
                    </a:path>
                  </a:pathLst>
                </a:custGeom>
                <a:solidFill>
                  <a:srgbClr val="745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29"/>
                <p:cNvSpPr>
                  <a:spLocks/>
                </p:cNvSpPr>
                <p:nvPr/>
              </p:nvSpPr>
              <p:spPr bwMode="auto">
                <a:xfrm>
                  <a:off x="1524" y="2181"/>
                  <a:ext cx="5205" cy="88"/>
                </a:xfrm>
                <a:custGeom>
                  <a:avLst/>
                  <a:gdLst>
                    <a:gd name="T0" fmla="*/ 5164 w 5205"/>
                    <a:gd name="T1" fmla="*/ 88 h 88"/>
                    <a:gd name="T2" fmla="*/ 38 w 5205"/>
                    <a:gd name="T3" fmla="*/ 88 h 88"/>
                    <a:gd name="T4" fmla="*/ 0 w 5205"/>
                    <a:gd name="T5" fmla="*/ 0 h 88"/>
                    <a:gd name="T6" fmla="*/ 5205 w 5205"/>
                    <a:gd name="T7" fmla="*/ 0 h 88"/>
                    <a:gd name="T8" fmla="*/ 5164 w 5205"/>
                    <a:gd name="T9" fmla="*/ 88 h 88"/>
                  </a:gdLst>
                  <a:ahLst/>
                  <a:cxnLst>
                    <a:cxn ang="0">
                      <a:pos x="T0" y="T1"/>
                    </a:cxn>
                    <a:cxn ang="0">
                      <a:pos x="T2" y="T3"/>
                    </a:cxn>
                    <a:cxn ang="0">
                      <a:pos x="T4" y="T5"/>
                    </a:cxn>
                    <a:cxn ang="0">
                      <a:pos x="T6" y="T7"/>
                    </a:cxn>
                    <a:cxn ang="0">
                      <a:pos x="T8" y="T9"/>
                    </a:cxn>
                  </a:cxnLst>
                  <a:rect l="0" t="0" r="r" b="b"/>
                  <a:pathLst>
                    <a:path w="5205" h="88">
                      <a:moveTo>
                        <a:pt x="5164" y="88"/>
                      </a:moveTo>
                      <a:lnTo>
                        <a:pt x="38" y="88"/>
                      </a:lnTo>
                      <a:lnTo>
                        <a:pt x="0" y="0"/>
                      </a:lnTo>
                      <a:lnTo>
                        <a:pt x="5205" y="0"/>
                      </a:lnTo>
                      <a:lnTo>
                        <a:pt x="5164"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230"/>
                <p:cNvSpPr>
                  <a:spLocks/>
                </p:cNvSpPr>
                <p:nvPr/>
              </p:nvSpPr>
              <p:spPr bwMode="auto">
                <a:xfrm>
                  <a:off x="1524" y="2181"/>
                  <a:ext cx="5205" cy="34"/>
                </a:xfrm>
                <a:custGeom>
                  <a:avLst/>
                  <a:gdLst>
                    <a:gd name="T0" fmla="*/ 5205 w 5205"/>
                    <a:gd name="T1" fmla="*/ 0 h 34"/>
                    <a:gd name="T2" fmla="*/ 0 w 5205"/>
                    <a:gd name="T3" fmla="*/ 0 h 34"/>
                    <a:gd name="T4" fmla="*/ 14 w 5205"/>
                    <a:gd name="T5" fmla="*/ 34 h 34"/>
                    <a:gd name="T6" fmla="*/ 5190 w 5205"/>
                    <a:gd name="T7" fmla="*/ 34 h 34"/>
                    <a:gd name="T8" fmla="*/ 5205 w 5205"/>
                    <a:gd name="T9" fmla="*/ 0 h 34"/>
                  </a:gdLst>
                  <a:ahLst/>
                  <a:cxnLst>
                    <a:cxn ang="0">
                      <a:pos x="T0" y="T1"/>
                    </a:cxn>
                    <a:cxn ang="0">
                      <a:pos x="T2" y="T3"/>
                    </a:cxn>
                    <a:cxn ang="0">
                      <a:pos x="T4" y="T5"/>
                    </a:cxn>
                    <a:cxn ang="0">
                      <a:pos x="T6" y="T7"/>
                    </a:cxn>
                    <a:cxn ang="0">
                      <a:pos x="T8" y="T9"/>
                    </a:cxn>
                  </a:cxnLst>
                  <a:rect l="0" t="0" r="r" b="b"/>
                  <a:pathLst>
                    <a:path w="5205" h="34">
                      <a:moveTo>
                        <a:pt x="5205" y="0"/>
                      </a:moveTo>
                      <a:lnTo>
                        <a:pt x="0" y="0"/>
                      </a:lnTo>
                      <a:lnTo>
                        <a:pt x="14" y="34"/>
                      </a:lnTo>
                      <a:lnTo>
                        <a:pt x="5190" y="34"/>
                      </a:lnTo>
                      <a:lnTo>
                        <a:pt x="5205" y="0"/>
                      </a:lnTo>
                      <a:close/>
                    </a:path>
                  </a:pathLst>
                </a:custGeom>
                <a:solidFill>
                  <a:srgbClr val="EEA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231"/>
                <p:cNvSpPr>
                  <a:spLocks/>
                </p:cNvSpPr>
                <p:nvPr/>
              </p:nvSpPr>
              <p:spPr bwMode="auto">
                <a:xfrm>
                  <a:off x="1524" y="2181"/>
                  <a:ext cx="5205" cy="34"/>
                </a:xfrm>
                <a:custGeom>
                  <a:avLst/>
                  <a:gdLst>
                    <a:gd name="T0" fmla="*/ 5205 w 5205"/>
                    <a:gd name="T1" fmla="*/ 0 h 34"/>
                    <a:gd name="T2" fmla="*/ 0 w 5205"/>
                    <a:gd name="T3" fmla="*/ 0 h 34"/>
                    <a:gd name="T4" fmla="*/ 14 w 5205"/>
                    <a:gd name="T5" fmla="*/ 34 h 34"/>
                    <a:gd name="T6" fmla="*/ 5190 w 5205"/>
                    <a:gd name="T7" fmla="*/ 34 h 34"/>
                    <a:gd name="T8" fmla="*/ 5205 w 5205"/>
                    <a:gd name="T9" fmla="*/ 0 h 34"/>
                  </a:gdLst>
                  <a:ahLst/>
                  <a:cxnLst>
                    <a:cxn ang="0">
                      <a:pos x="T0" y="T1"/>
                    </a:cxn>
                    <a:cxn ang="0">
                      <a:pos x="T2" y="T3"/>
                    </a:cxn>
                    <a:cxn ang="0">
                      <a:pos x="T4" y="T5"/>
                    </a:cxn>
                    <a:cxn ang="0">
                      <a:pos x="T6" y="T7"/>
                    </a:cxn>
                    <a:cxn ang="0">
                      <a:pos x="T8" y="T9"/>
                    </a:cxn>
                  </a:cxnLst>
                  <a:rect l="0" t="0" r="r" b="b"/>
                  <a:pathLst>
                    <a:path w="5205" h="34">
                      <a:moveTo>
                        <a:pt x="5205" y="0"/>
                      </a:moveTo>
                      <a:lnTo>
                        <a:pt x="0" y="0"/>
                      </a:lnTo>
                      <a:lnTo>
                        <a:pt x="14" y="34"/>
                      </a:lnTo>
                      <a:lnTo>
                        <a:pt x="5190" y="34"/>
                      </a:lnTo>
                      <a:lnTo>
                        <a:pt x="52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Rectangle 232"/>
                <p:cNvSpPr>
                  <a:spLocks noChangeArrowheads="1"/>
                </p:cNvSpPr>
                <p:nvPr/>
              </p:nvSpPr>
              <p:spPr bwMode="auto">
                <a:xfrm>
                  <a:off x="6320" y="2269"/>
                  <a:ext cx="70" cy="1189"/>
                </a:xfrm>
                <a:prstGeom prst="rect">
                  <a:avLst/>
                </a:prstGeom>
                <a:solidFill>
                  <a:srgbClr val="745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Rectangle 233"/>
                <p:cNvSpPr>
                  <a:spLocks noChangeArrowheads="1"/>
                </p:cNvSpPr>
                <p:nvPr/>
              </p:nvSpPr>
              <p:spPr bwMode="auto">
                <a:xfrm>
                  <a:off x="2042" y="2269"/>
                  <a:ext cx="71" cy="1189"/>
                </a:xfrm>
                <a:prstGeom prst="rect">
                  <a:avLst/>
                </a:prstGeom>
                <a:solidFill>
                  <a:srgbClr val="745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34"/>
                <p:cNvSpPr>
                  <a:spLocks/>
                </p:cNvSpPr>
                <p:nvPr/>
              </p:nvSpPr>
              <p:spPr bwMode="auto">
                <a:xfrm>
                  <a:off x="1987" y="2016"/>
                  <a:ext cx="57" cy="16"/>
                </a:xfrm>
                <a:custGeom>
                  <a:avLst/>
                  <a:gdLst>
                    <a:gd name="T0" fmla="*/ 0 w 24"/>
                    <a:gd name="T1" fmla="*/ 2 h 7"/>
                    <a:gd name="T2" fmla="*/ 19 w 24"/>
                    <a:gd name="T3" fmla="*/ 0 h 7"/>
                    <a:gd name="T4" fmla="*/ 21 w 24"/>
                    <a:gd name="T5" fmla="*/ 4 h 7"/>
                    <a:gd name="T6" fmla="*/ 9 w 24"/>
                    <a:gd name="T7" fmla="*/ 7 h 7"/>
                    <a:gd name="T8" fmla="*/ 0 w 24"/>
                    <a:gd name="T9" fmla="*/ 2 h 7"/>
                  </a:gdLst>
                  <a:ahLst/>
                  <a:cxnLst>
                    <a:cxn ang="0">
                      <a:pos x="T0" y="T1"/>
                    </a:cxn>
                    <a:cxn ang="0">
                      <a:pos x="T2" y="T3"/>
                    </a:cxn>
                    <a:cxn ang="0">
                      <a:pos x="T4" y="T5"/>
                    </a:cxn>
                    <a:cxn ang="0">
                      <a:pos x="T6" y="T7"/>
                    </a:cxn>
                    <a:cxn ang="0">
                      <a:pos x="T8" y="T9"/>
                    </a:cxn>
                  </a:cxnLst>
                  <a:rect l="0" t="0" r="r" b="b"/>
                  <a:pathLst>
                    <a:path w="24" h="7">
                      <a:moveTo>
                        <a:pt x="0" y="2"/>
                      </a:moveTo>
                      <a:cubicBezTo>
                        <a:pt x="0" y="2"/>
                        <a:pt x="12" y="2"/>
                        <a:pt x="19" y="0"/>
                      </a:cubicBezTo>
                      <a:cubicBezTo>
                        <a:pt x="19" y="0"/>
                        <a:pt x="24" y="1"/>
                        <a:pt x="21" y="4"/>
                      </a:cubicBezTo>
                      <a:cubicBezTo>
                        <a:pt x="21" y="4"/>
                        <a:pt x="16" y="6"/>
                        <a:pt x="9" y="7"/>
                      </a:cubicBezTo>
                      <a:lnTo>
                        <a:pt x="0" y="2"/>
                      </a:lnTo>
                      <a:close/>
                    </a:path>
                  </a:pathLst>
                </a:custGeom>
                <a:solidFill>
                  <a:srgbClr val="B78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35"/>
                <p:cNvSpPr>
                  <a:spLocks/>
                </p:cNvSpPr>
                <p:nvPr/>
              </p:nvSpPr>
              <p:spPr bwMode="auto">
                <a:xfrm>
                  <a:off x="1382" y="1975"/>
                  <a:ext cx="515" cy="119"/>
                </a:xfrm>
                <a:custGeom>
                  <a:avLst/>
                  <a:gdLst>
                    <a:gd name="T0" fmla="*/ 44 w 218"/>
                    <a:gd name="T1" fmla="*/ 0 h 50"/>
                    <a:gd name="T2" fmla="*/ 213 w 218"/>
                    <a:gd name="T3" fmla="*/ 19 h 50"/>
                    <a:gd name="T4" fmla="*/ 218 w 218"/>
                    <a:gd name="T5" fmla="*/ 37 h 50"/>
                    <a:gd name="T6" fmla="*/ 41 w 218"/>
                    <a:gd name="T7" fmla="*/ 50 h 50"/>
                    <a:gd name="T8" fmla="*/ 44 w 218"/>
                    <a:gd name="T9" fmla="*/ 0 h 50"/>
                  </a:gdLst>
                  <a:ahLst/>
                  <a:cxnLst>
                    <a:cxn ang="0">
                      <a:pos x="T0" y="T1"/>
                    </a:cxn>
                    <a:cxn ang="0">
                      <a:pos x="T2" y="T3"/>
                    </a:cxn>
                    <a:cxn ang="0">
                      <a:pos x="T4" y="T5"/>
                    </a:cxn>
                    <a:cxn ang="0">
                      <a:pos x="T6" y="T7"/>
                    </a:cxn>
                    <a:cxn ang="0">
                      <a:pos x="T8" y="T9"/>
                    </a:cxn>
                  </a:cxnLst>
                  <a:rect l="0" t="0" r="r" b="b"/>
                  <a:pathLst>
                    <a:path w="218" h="50">
                      <a:moveTo>
                        <a:pt x="44" y="0"/>
                      </a:moveTo>
                      <a:cubicBezTo>
                        <a:pt x="213" y="19"/>
                        <a:pt x="213" y="19"/>
                        <a:pt x="213" y="19"/>
                      </a:cubicBezTo>
                      <a:cubicBezTo>
                        <a:pt x="218" y="37"/>
                        <a:pt x="218" y="37"/>
                        <a:pt x="218" y="37"/>
                      </a:cubicBezTo>
                      <a:cubicBezTo>
                        <a:pt x="41" y="50"/>
                        <a:pt x="41" y="50"/>
                        <a:pt x="41" y="50"/>
                      </a:cubicBezTo>
                      <a:cubicBezTo>
                        <a:pt x="41" y="50"/>
                        <a:pt x="0" y="4"/>
                        <a:pt x="44" y="0"/>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36"/>
                <p:cNvSpPr>
                  <a:spLocks/>
                </p:cNvSpPr>
                <p:nvPr/>
              </p:nvSpPr>
              <p:spPr bwMode="auto">
                <a:xfrm>
                  <a:off x="1235" y="1651"/>
                  <a:ext cx="383" cy="476"/>
                </a:xfrm>
                <a:custGeom>
                  <a:avLst/>
                  <a:gdLst>
                    <a:gd name="T0" fmla="*/ 24 w 162"/>
                    <a:gd name="T1" fmla="*/ 14 h 201"/>
                    <a:gd name="T2" fmla="*/ 61 w 162"/>
                    <a:gd name="T3" fmla="*/ 27 h 201"/>
                    <a:gd name="T4" fmla="*/ 128 w 162"/>
                    <a:gd name="T5" fmla="*/ 144 h 201"/>
                    <a:gd name="T6" fmla="*/ 101 w 162"/>
                    <a:gd name="T7" fmla="*/ 185 h 201"/>
                    <a:gd name="T8" fmla="*/ 26 w 162"/>
                    <a:gd name="T9" fmla="*/ 68 h 201"/>
                    <a:gd name="T10" fmla="*/ 24 w 162"/>
                    <a:gd name="T11" fmla="*/ 14 h 201"/>
                  </a:gdLst>
                  <a:ahLst/>
                  <a:cxnLst>
                    <a:cxn ang="0">
                      <a:pos x="T0" y="T1"/>
                    </a:cxn>
                    <a:cxn ang="0">
                      <a:pos x="T2" y="T3"/>
                    </a:cxn>
                    <a:cxn ang="0">
                      <a:pos x="T4" y="T5"/>
                    </a:cxn>
                    <a:cxn ang="0">
                      <a:pos x="T6" y="T7"/>
                    </a:cxn>
                    <a:cxn ang="0">
                      <a:pos x="T8" y="T9"/>
                    </a:cxn>
                    <a:cxn ang="0">
                      <a:pos x="T10" y="T11"/>
                    </a:cxn>
                  </a:cxnLst>
                  <a:rect l="0" t="0" r="r" b="b"/>
                  <a:pathLst>
                    <a:path w="162" h="201">
                      <a:moveTo>
                        <a:pt x="24" y="14"/>
                      </a:moveTo>
                      <a:cubicBezTo>
                        <a:pt x="46" y="0"/>
                        <a:pt x="61" y="27"/>
                        <a:pt x="61" y="27"/>
                      </a:cubicBezTo>
                      <a:cubicBezTo>
                        <a:pt x="128" y="144"/>
                        <a:pt x="128" y="144"/>
                        <a:pt x="128" y="144"/>
                      </a:cubicBezTo>
                      <a:cubicBezTo>
                        <a:pt x="162" y="201"/>
                        <a:pt x="101" y="185"/>
                        <a:pt x="101" y="185"/>
                      </a:cubicBezTo>
                      <a:cubicBezTo>
                        <a:pt x="26" y="68"/>
                        <a:pt x="26" y="68"/>
                        <a:pt x="26" y="68"/>
                      </a:cubicBezTo>
                      <a:cubicBezTo>
                        <a:pt x="0" y="28"/>
                        <a:pt x="24" y="14"/>
                        <a:pt x="24" y="14"/>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7"/>
                <p:cNvSpPr>
                  <a:spLocks/>
                </p:cNvSpPr>
                <p:nvPr/>
              </p:nvSpPr>
              <p:spPr bwMode="auto">
                <a:xfrm>
                  <a:off x="1881" y="1997"/>
                  <a:ext cx="189" cy="116"/>
                </a:xfrm>
                <a:custGeom>
                  <a:avLst/>
                  <a:gdLst>
                    <a:gd name="T0" fmla="*/ 2 w 80"/>
                    <a:gd name="T1" fmla="*/ 28 h 49"/>
                    <a:gd name="T2" fmla="*/ 0 w 80"/>
                    <a:gd name="T3" fmla="*/ 10 h 49"/>
                    <a:gd name="T4" fmla="*/ 79 w 80"/>
                    <a:gd name="T5" fmla="*/ 27 h 49"/>
                    <a:gd name="T6" fmla="*/ 76 w 80"/>
                    <a:gd name="T7" fmla="*/ 29 h 49"/>
                    <a:gd name="T8" fmla="*/ 49 w 80"/>
                    <a:gd name="T9" fmla="*/ 18 h 49"/>
                    <a:gd name="T10" fmla="*/ 75 w 80"/>
                    <a:gd name="T11" fmla="*/ 32 h 49"/>
                    <a:gd name="T12" fmla="*/ 72 w 80"/>
                    <a:gd name="T13" fmla="*/ 36 h 49"/>
                    <a:gd name="T14" fmla="*/ 47 w 80"/>
                    <a:gd name="T15" fmla="*/ 24 h 49"/>
                    <a:gd name="T16" fmla="*/ 68 w 80"/>
                    <a:gd name="T17" fmla="*/ 35 h 49"/>
                    <a:gd name="T18" fmla="*/ 67 w 80"/>
                    <a:gd name="T19" fmla="*/ 40 h 49"/>
                    <a:gd name="T20" fmla="*/ 42 w 80"/>
                    <a:gd name="T21" fmla="*/ 28 h 49"/>
                    <a:gd name="T22" fmla="*/ 53 w 80"/>
                    <a:gd name="T23" fmla="*/ 40 h 49"/>
                    <a:gd name="T24" fmla="*/ 33 w 80"/>
                    <a:gd name="T25" fmla="*/ 35 h 49"/>
                    <a:gd name="T26" fmla="*/ 11 w 80"/>
                    <a:gd name="T27" fmla="*/ 30 h 49"/>
                    <a:gd name="T28" fmla="*/ 2 w 80"/>
                    <a:gd name="T29"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9">
                      <a:moveTo>
                        <a:pt x="2" y="28"/>
                      </a:moveTo>
                      <a:cubicBezTo>
                        <a:pt x="0" y="10"/>
                        <a:pt x="0" y="10"/>
                        <a:pt x="0" y="10"/>
                      </a:cubicBezTo>
                      <a:cubicBezTo>
                        <a:pt x="0" y="10"/>
                        <a:pt x="56" y="0"/>
                        <a:pt x="79" y="27"/>
                      </a:cubicBezTo>
                      <a:cubicBezTo>
                        <a:pt x="80" y="31"/>
                        <a:pt x="76" y="29"/>
                        <a:pt x="76" y="29"/>
                      </a:cubicBezTo>
                      <a:cubicBezTo>
                        <a:pt x="65" y="20"/>
                        <a:pt x="49" y="18"/>
                        <a:pt x="49" y="18"/>
                      </a:cubicBezTo>
                      <a:cubicBezTo>
                        <a:pt x="60" y="20"/>
                        <a:pt x="75" y="32"/>
                        <a:pt x="75" y="32"/>
                      </a:cubicBezTo>
                      <a:cubicBezTo>
                        <a:pt x="76" y="36"/>
                        <a:pt x="72" y="36"/>
                        <a:pt x="72" y="36"/>
                      </a:cubicBezTo>
                      <a:cubicBezTo>
                        <a:pt x="72" y="36"/>
                        <a:pt x="56" y="26"/>
                        <a:pt x="47" y="24"/>
                      </a:cubicBezTo>
                      <a:cubicBezTo>
                        <a:pt x="52" y="27"/>
                        <a:pt x="68" y="35"/>
                        <a:pt x="68" y="35"/>
                      </a:cubicBezTo>
                      <a:cubicBezTo>
                        <a:pt x="72" y="40"/>
                        <a:pt x="67" y="40"/>
                        <a:pt x="67" y="40"/>
                      </a:cubicBezTo>
                      <a:cubicBezTo>
                        <a:pt x="67" y="40"/>
                        <a:pt x="54" y="37"/>
                        <a:pt x="42" y="28"/>
                      </a:cubicBezTo>
                      <a:cubicBezTo>
                        <a:pt x="42" y="28"/>
                        <a:pt x="37" y="29"/>
                        <a:pt x="53" y="40"/>
                      </a:cubicBezTo>
                      <a:cubicBezTo>
                        <a:pt x="53" y="40"/>
                        <a:pt x="53" y="49"/>
                        <a:pt x="33" y="35"/>
                      </a:cubicBezTo>
                      <a:cubicBezTo>
                        <a:pt x="33" y="35"/>
                        <a:pt x="16" y="34"/>
                        <a:pt x="11" y="30"/>
                      </a:cubicBezTo>
                      <a:cubicBezTo>
                        <a:pt x="11" y="30"/>
                        <a:pt x="6" y="28"/>
                        <a:pt x="2" y="28"/>
                      </a:cubicBezTo>
                      <a:close/>
                    </a:path>
                  </a:pathLst>
                </a:custGeom>
                <a:solidFill>
                  <a:srgbClr val="DE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992" y="1423"/>
                  <a:ext cx="300" cy="500"/>
                </a:xfrm>
                <a:custGeom>
                  <a:avLst/>
                  <a:gdLst>
                    <a:gd name="T0" fmla="*/ 118 w 127"/>
                    <a:gd name="T1" fmla="*/ 5 h 211"/>
                    <a:gd name="T2" fmla="*/ 94 w 127"/>
                    <a:gd name="T3" fmla="*/ 133 h 211"/>
                    <a:gd name="T4" fmla="*/ 65 w 127"/>
                    <a:gd name="T5" fmla="*/ 211 h 211"/>
                    <a:gd name="T6" fmla="*/ 42 w 127"/>
                    <a:gd name="T7" fmla="*/ 0 h 211"/>
                    <a:gd name="T8" fmla="*/ 118 w 127"/>
                    <a:gd name="T9" fmla="*/ 5 h 211"/>
                  </a:gdLst>
                  <a:ahLst/>
                  <a:cxnLst>
                    <a:cxn ang="0">
                      <a:pos x="T0" y="T1"/>
                    </a:cxn>
                    <a:cxn ang="0">
                      <a:pos x="T2" y="T3"/>
                    </a:cxn>
                    <a:cxn ang="0">
                      <a:pos x="T4" y="T5"/>
                    </a:cxn>
                    <a:cxn ang="0">
                      <a:pos x="T6" y="T7"/>
                    </a:cxn>
                    <a:cxn ang="0">
                      <a:pos x="T8" y="T9"/>
                    </a:cxn>
                  </a:cxnLst>
                  <a:rect l="0" t="0" r="r" b="b"/>
                  <a:pathLst>
                    <a:path w="127" h="211">
                      <a:moveTo>
                        <a:pt x="118" y="5"/>
                      </a:moveTo>
                      <a:cubicBezTo>
                        <a:pt x="118" y="5"/>
                        <a:pt x="127" y="86"/>
                        <a:pt x="94" y="133"/>
                      </a:cubicBezTo>
                      <a:cubicBezTo>
                        <a:pt x="94" y="133"/>
                        <a:pt x="74" y="152"/>
                        <a:pt x="65" y="211"/>
                      </a:cubicBezTo>
                      <a:cubicBezTo>
                        <a:pt x="65" y="211"/>
                        <a:pt x="0" y="128"/>
                        <a:pt x="42" y="0"/>
                      </a:cubicBezTo>
                      <a:lnTo>
                        <a:pt x="118" y="5"/>
                      </a:lnTo>
                      <a:close/>
                    </a:path>
                  </a:pathLst>
                </a:custGeom>
                <a:solidFill>
                  <a:srgbClr val="34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239"/>
                <p:cNvSpPr>
                  <a:spLocks/>
                </p:cNvSpPr>
                <p:nvPr/>
              </p:nvSpPr>
              <p:spPr bwMode="auto">
                <a:xfrm>
                  <a:off x="1143" y="2229"/>
                  <a:ext cx="750" cy="374"/>
                </a:xfrm>
                <a:custGeom>
                  <a:avLst/>
                  <a:gdLst>
                    <a:gd name="T0" fmla="*/ 269 w 317"/>
                    <a:gd name="T1" fmla="*/ 82 h 158"/>
                    <a:gd name="T2" fmla="*/ 113 w 317"/>
                    <a:gd name="T3" fmla="*/ 42 h 158"/>
                    <a:gd name="T4" fmla="*/ 3 w 317"/>
                    <a:gd name="T5" fmla="*/ 98 h 158"/>
                    <a:gd name="T6" fmla="*/ 182 w 317"/>
                    <a:gd name="T7" fmla="*/ 146 h 158"/>
                    <a:gd name="T8" fmla="*/ 261 w 317"/>
                    <a:gd name="T9" fmla="*/ 147 h 158"/>
                    <a:gd name="T10" fmla="*/ 269 w 317"/>
                    <a:gd name="T11" fmla="*/ 82 h 158"/>
                  </a:gdLst>
                  <a:ahLst/>
                  <a:cxnLst>
                    <a:cxn ang="0">
                      <a:pos x="T0" y="T1"/>
                    </a:cxn>
                    <a:cxn ang="0">
                      <a:pos x="T2" y="T3"/>
                    </a:cxn>
                    <a:cxn ang="0">
                      <a:pos x="T4" y="T5"/>
                    </a:cxn>
                    <a:cxn ang="0">
                      <a:pos x="T6" y="T7"/>
                    </a:cxn>
                    <a:cxn ang="0">
                      <a:pos x="T8" y="T9"/>
                    </a:cxn>
                    <a:cxn ang="0">
                      <a:pos x="T10" y="T11"/>
                    </a:cxn>
                  </a:cxnLst>
                  <a:rect l="0" t="0" r="r" b="b"/>
                  <a:pathLst>
                    <a:path w="317" h="158">
                      <a:moveTo>
                        <a:pt x="269" y="82"/>
                      </a:moveTo>
                      <a:cubicBezTo>
                        <a:pt x="113" y="42"/>
                        <a:pt x="113" y="42"/>
                        <a:pt x="113" y="42"/>
                      </a:cubicBezTo>
                      <a:cubicBezTo>
                        <a:pt x="113" y="42"/>
                        <a:pt x="4" y="0"/>
                        <a:pt x="3" y="98"/>
                      </a:cubicBezTo>
                      <a:cubicBezTo>
                        <a:pt x="3" y="98"/>
                        <a:pt x="0" y="158"/>
                        <a:pt x="182" y="146"/>
                      </a:cubicBezTo>
                      <a:cubicBezTo>
                        <a:pt x="261" y="147"/>
                        <a:pt x="261" y="147"/>
                        <a:pt x="261" y="147"/>
                      </a:cubicBezTo>
                      <a:cubicBezTo>
                        <a:pt x="261" y="147"/>
                        <a:pt x="317" y="123"/>
                        <a:pt x="269" y="8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0"/>
                <p:cNvSpPr>
                  <a:spLocks/>
                </p:cNvSpPr>
                <p:nvPr/>
              </p:nvSpPr>
              <p:spPr bwMode="auto">
                <a:xfrm>
                  <a:off x="1143" y="2229"/>
                  <a:ext cx="584" cy="374"/>
                </a:xfrm>
                <a:custGeom>
                  <a:avLst/>
                  <a:gdLst>
                    <a:gd name="T0" fmla="*/ 182 w 247"/>
                    <a:gd name="T1" fmla="*/ 146 h 158"/>
                    <a:gd name="T2" fmla="*/ 3 w 247"/>
                    <a:gd name="T3" fmla="*/ 98 h 158"/>
                    <a:gd name="T4" fmla="*/ 113 w 247"/>
                    <a:gd name="T5" fmla="*/ 42 h 158"/>
                    <a:gd name="T6" fmla="*/ 198 w 247"/>
                    <a:gd name="T7" fmla="*/ 64 h 158"/>
                    <a:gd name="T8" fmla="*/ 236 w 247"/>
                    <a:gd name="T9" fmla="*/ 80 h 158"/>
                    <a:gd name="T10" fmla="*/ 206 w 247"/>
                    <a:gd name="T11" fmla="*/ 86 h 158"/>
                  </a:gdLst>
                  <a:ahLst/>
                  <a:cxnLst>
                    <a:cxn ang="0">
                      <a:pos x="T0" y="T1"/>
                    </a:cxn>
                    <a:cxn ang="0">
                      <a:pos x="T2" y="T3"/>
                    </a:cxn>
                    <a:cxn ang="0">
                      <a:pos x="T4" y="T5"/>
                    </a:cxn>
                    <a:cxn ang="0">
                      <a:pos x="T6" y="T7"/>
                    </a:cxn>
                    <a:cxn ang="0">
                      <a:pos x="T8" y="T9"/>
                    </a:cxn>
                    <a:cxn ang="0">
                      <a:pos x="T10" y="T11"/>
                    </a:cxn>
                  </a:cxnLst>
                  <a:rect l="0" t="0" r="r" b="b"/>
                  <a:pathLst>
                    <a:path w="247" h="158">
                      <a:moveTo>
                        <a:pt x="182" y="146"/>
                      </a:moveTo>
                      <a:cubicBezTo>
                        <a:pt x="0" y="158"/>
                        <a:pt x="3" y="98"/>
                        <a:pt x="3" y="98"/>
                      </a:cubicBezTo>
                      <a:cubicBezTo>
                        <a:pt x="4" y="0"/>
                        <a:pt x="113" y="42"/>
                        <a:pt x="113" y="42"/>
                      </a:cubicBezTo>
                      <a:cubicBezTo>
                        <a:pt x="198" y="64"/>
                        <a:pt x="198" y="64"/>
                        <a:pt x="198" y="64"/>
                      </a:cubicBezTo>
                      <a:cubicBezTo>
                        <a:pt x="198" y="64"/>
                        <a:pt x="247" y="69"/>
                        <a:pt x="236" y="80"/>
                      </a:cubicBezTo>
                      <a:cubicBezTo>
                        <a:pt x="236" y="80"/>
                        <a:pt x="226" y="99"/>
                        <a:pt x="206" y="86"/>
                      </a:cubicBezTo>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1"/>
                <p:cNvSpPr>
                  <a:spLocks/>
                </p:cNvSpPr>
                <p:nvPr/>
              </p:nvSpPr>
              <p:spPr bwMode="auto">
                <a:xfrm>
                  <a:off x="1346" y="3309"/>
                  <a:ext cx="322" cy="152"/>
                </a:xfrm>
                <a:custGeom>
                  <a:avLst/>
                  <a:gdLst>
                    <a:gd name="T0" fmla="*/ 0 w 322"/>
                    <a:gd name="T1" fmla="*/ 66 h 152"/>
                    <a:gd name="T2" fmla="*/ 320 w 322"/>
                    <a:gd name="T3" fmla="*/ 152 h 152"/>
                    <a:gd name="T4" fmla="*/ 322 w 322"/>
                    <a:gd name="T5" fmla="*/ 142 h 152"/>
                    <a:gd name="T6" fmla="*/ 0 w 322"/>
                    <a:gd name="T7" fmla="*/ 0 h 152"/>
                    <a:gd name="T8" fmla="*/ 0 w 322"/>
                    <a:gd name="T9" fmla="*/ 66 h 152"/>
                  </a:gdLst>
                  <a:ahLst/>
                  <a:cxnLst>
                    <a:cxn ang="0">
                      <a:pos x="T0" y="T1"/>
                    </a:cxn>
                    <a:cxn ang="0">
                      <a:pos x="T2" y="T3"/>
                    </a:cxn>
                    <a:cxn ang="0">
                      <a:pos x="T4" y="T5"/>
                    </a:cxn>
                    <a:cxn ang="0">
                      <a:pos x="T6" y="T7"/>
                    </a:cxn>
                    <a:cxn ang="0">
                      <a:pos x="T8" y="T9"/>
                    </a:cxn>
                  </a:cxnLst>
                  <a:rect l="0" t="0" r="r" b="b"/>
                  <a:pathLst>
                    <a:path w="322" h="152">
                      <a:moveTo>
                        <a:pt x="0" y="66"/>
                      </a:moveTo>
                      <a:lnTo>
                        <a:pt x="320" y="152"/>
                      </a:lnTo>
                      <a:lnTo>
                        <a:pt x="322" y="142"/>
                      </a:lnTo>
                      <a:lnTo>
                        <a:pt x="0" y="0"/>
                      </a:lnTo>
                      <a:lnTo>
                        <a:pt x="0" y="66"/>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242"/>
                <p:cNvSpPr>
                  <a:spLocks noChangeArrowheads="1"/>
                </p:cNvSpPr>
                <p:nvPr/>
              </p:nvSpPr>
              <p:spPr bwMode="auto">
                <a:xfrm>
                  <a:off x="1614" y="3468"/>
                  <a:ext cx="87" cy="87"/>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243"/>
                <p:cNvSpPr>
                  <a:spLocks noChangeArrowheads="1"/>
                </p:cNvSpPr>
                <p:nvPr/>
              </p:nvSpPr>
              <p:spPr bwMode="auto">
                <a:xfrm>
                  <a:off x="1623" y="3480"/>
                  <a:ext cx="69"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Oval 244"/>
                <p:cNvSpPr>
                  <a:spLocks noChangeArrowheads="1"/>
                </p:cNvSpPr>
                <p:nvPr/>
              </p:nvSpPr>
              <p:spPr bwMode="auto">
                <a:xfrm>
                  <a:off x="1637" y="3491"/>
                  <a:ext cx="43" cy="43"/>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5"/>
                <p:cNvSpPr>
                  <a:spLocks/>
                </p:cNvSpPr>
                <p:nvPr/>
              </p:nvSpPr>
              <p:spPr bwMode="auto">
                <a:xfrm>
                  <a:off x="1602" y="3446"/>
                  <a:ext cx="111" cy="64"/>
                </a:xfrm>
                <a:custGeom>
                  <a:avLst/>
                  <a:gdLst>
                    <a:gd name="T0" fmla="*/ 24 w 47"/>
                    <a:gd name="T1" fmla="*/ 6 h 27"/>
                    <a:gd name="T2" fmla="*/ 0 w 47"/>
                    <a:gd name="T3" fmla="*/ 27 h 27"/>
                    <a:gd name="T4" fmla="*/ 0 w 47"/>
                    <a:gd name="T5" fmla="*/ 24 h 27"/>
                    <a:gd name="T6" fmla="*/ 24 w 47"/>
                    <a:gd name="T7" fmla="*/ 0 h 27"/>
                    <a:gd name="T8" fmla="*/ 47 w 47"/>
                    <a:gd name="T9" fmla="*/ 24 h 27"/>
                    <a:gd name="T10" fmla="*/ 47 w 47"/>
                    <a:gd name="T11" fmla="*/ 27 h 27"/>
                    <a:gd name="T12" fmla="*/ 24 w 47"/>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24" y="6"/>
                      </a:moveTo>
                      <a:cubicBezTo>
                        <a:pt x="12" y="6"/>
                        <a:pt x="2" y="15"/>
                        <a:pt x="0" y="27"/>
                      </a:cubicBezTo>
                      <a:cubicBezTo>
                        <a:pt x="0" y="26"/>
                        <a:pt x="0" y="25"/>
                        <a:pt x="0" y="24"/>
                      </a:cubicBezTo>
                      <a:cubicBezTo>
                        <a:pt x="0" y="11"/>
                        <a:pt x="11" y="0"/>
                        <a:pt x="24" y="0"/>
                      </a:cubicBezTo>
                      <a:cubicBezTo>
                        <a:pt x="37" y="0"/>
                        <a:pt x="47" y="11"/>
                        <a:pt x="47" y="24"/>
                      </a:cubicBezTo>
                      <a:cubicBezTo>
                        <a:pt x="47" y="25"/>
                        <a:pt x="47" y="26"/>
                        <a:pt x="47" y="27"/>
                      </a:cubicBezTo>
                      <a:cubicBezTo>
                        <a:pt x="46" y="15"/>
                        <a:pt x="36" y="6"/>
                        <a:pt x="24"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246"/>
                <p:cNvSpPr>
                  <a:spLocks/>
                </p:cNvSpPr>
                <p:nvPr/>
              </p:nvSpPr>
              <p:spPr bwMode="auto">
                <a:xfrm>
                  <a:off x="992" y="3319"/>
                  <a:ext cx="321" cy="142"/>
                </a:xfrm>
                <a:custGeom>
                  <a:avLst/>
                  <a:gdLst>
                    <a:gd name="T0" fmla="*/ 321 w 321"/>
                    <a:gd name="T1" fmla="*/ 56 h 142"/>
                    <a:gd name="T2" fmla="*/ 2 w 321"/>
                    <a:gd name="T3" fmla="*/ 142 h 142"/>
                    <a:gd name="T4" fmla="*/ 0 w 321"/>
                    <a:gd name="T5" fmla="*/ 132 h 142"/>
                    <a:gd name="T6" fmla="*/ 321 w 321"/>
                    <a:gd name="T7" fmla="*/ 0 h 142"/>
                    <a:gd name="T8" fmla="*/ 321 w 321"/>
                    <a:gd name="T9" fmla="*/ 56 h 142"/>
                  </a:gdLst>
                  <a:ahLst/>
                  <a:cxnLst>
                    <a:cxn ang="0">
                      <a:pos x="T0" y="T1"/>
                    </a:cxn>
                    <a:cxn ang="0">
                      <a:pos x="T2" y="T3"/>
                    </a:cxn>
                    <a:cxn ang="0">
                      <a:pos x="T4" y="T5"/>
                    </a:cxn>
                    <a:cxn ang="0">
                      <a:pos x="T6" y="T7"/>
                    </a:cxn>
                    <a:cxn ang="0">
                      <a:pos x="T8" y="T9"/>
                    </a:cxn>
                  </a:cxnLst>
                  <a:rect l="0" t="0" r="r" b="b"/>
                  <a:pathLst>
                    <a:path w="321" h="142">
                      <a:moveTo>
                        <a:pt x="321" y="56"/>
                      </a:moveTo>
                      <a:lnTo>
                        <a:pt x="2" y="142"/>
                      </a:lnTo>
                      <a:lnTo>
                        <a:pt x="0" y="132"/>
                      </a:lnTo>
                      <a:lnTo>
                        <a:pt x="321" y="0"/>
                      </a:lnTo>
                      <a:lnTo>
                        <a:pt x="321" y="56"/>
                      </a:lnTo>
                      <a:close/>
                    </a:path>
                  </a:pathLst>
                </a:cu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247"/>
                <p:cNvSpPr>
                  <a:spLocks noChangeArrowheads="1"/>
                </p:cNvSpPr>
                <p:nvPr/>
              </p:nvSpPr>
              <p:spPr bwMode="auto">
                <a:xfrm>
                  <a:off x="959" y="3468"/>
                  <a:ext cx="85" cy="87"/>
                </a:xfrm>
                <a:prstGeom prst="ellipse">
                  <a:avLst/>
                </a:prstGeom>
                <a:solidFill>
                  <a:srgbClr val="353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248"/>
                <p:cNvSpPr>
                  <a:spLocks noChangeArrowheads="1"/>
                </p:cNvSpPr>
                <p:nvPr/>
              </p:nvSpPr>
              <p:spPr bwMode="auto">
                <a:xfrm>
                  <a:off x="968" y="3480"/>
                  <a:ext cx="66" cy="66"/>
                </a:xfrm>
                <a:prstGeom prst="ellipse">
                  <a:avLst/>
                </a:prstGeom>
                <a:solidFill>
                  <a:srgbClr val="302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Oval 249"/>
                <p:cNvSpPr>
                  <a:spLocks noChangeArrowheads="1"/>
                </p:cNvSpPr>
                <p:nvPr/>
              </p:nvSpPr>
              <p:spPr bwMode="auto">
                <a:xfrm>
                  <a:off x="980" y="3491"/>
                  <a:ext cx="42" cy="43"/>
                </a:xfrm>
                <a:prstGeom prst="ellipse">
                  <a:avLst/>
                </a:pr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250"/>
                <p:cNvSpPr>
                  <a:spLocks/>
                </p:cNvSpPr>
                <p:nvPr/>
              </p:nvSpPr>
              <p:spPr bwMode="auto">
                <a:xfrm>
                  <a:off x="947" y="3446"/>
                  <a:ext cx="111" cy="64"/>
                </a:xfrm>
                <a:custGeom>
                  <a:avLst/>
                  <a:gdLst>
                    <a:gd name="T0" fmla="*/ 23 w 47"/>
                    <a:gd name="T1" fmla="*/ 6 h 27"/>
                    <a:gd name="T2" fmla="*/ 46 w 47"/>
                    <a:gd name="T3" fmla="*/ 27 h 27"/>
                    <a:gd name="T4" fmla="*/ 47 w 47"/>
                    <a:gd name="T5" fmla="*/ 24 h 27"/>
                    <a:gd name="T6" fmla="*/ 23 w 47"/>
                    <a:gd name="T7" fmla="*/ 0 h 27"/>
                    <a:gd name="T8" fmla="*/ 0 w 47"/>
                    <a:gd name="T9" fmla="*/ 24 h 27"/>
                    <a:gd name="T10" fmla="*/ 0 w 47"/>
                    <a:gd name="T11" fmla="*/ 27 h 27"/>
                    <a:gd name="T12" fmla="*/ 23 w 47"/>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7" h="27">
                      <a:moveTo>
                        <a:pt x="23" y="6"/>
                      </a:moveTo>
                      <a:cubicBezTo>
                        <a:pt x="35" y="6"/>
                        <a:pt x="45" y="15"/>
                        <a:pt x="46" y="27"/>
                      </a:cubicBezTo>
                      <a:cubicBezTo>
                        <a:pt x="47" y="26"/>
                        <a:pt x="47" y="25"/>
                        <a:pt x="47" y="24"/>
                      </a:cubicBezTo>
                      <a:cubicBezTo>
                        <a:pt x="47" y="11"/>
                        <a:pt x="36" y="0"/>
                        <a:pt x="23" y="0"/>
                      </a:cubicBezTo>
                      <a:cubicBezTo>
                        <a:pt x="10" y="0"/>
                        <a:pt x="0" y="11"/>
                        <a:pt x="0" y="24"/>
                      </a:cubicBezTo>
                      <a:cubicBezTo>
                        <a:pt x="0" y="25"/>
                        <a:pt x="0" y="26"/>
                        <a:pt x="0" y="27"/>
                      </a:cubicBezTo>
                      <a:cubicBezTo>
                        <a:pt x="1" y="15"/>
                        <a:pt x="11" y="6"/>
                        <a:pt x="23"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1"/>
                <p:cNvSpPr>
                  <a:spLocks noChangeArrowheads="1"/>
                </p:cNvSpPr>
                <p:nvPr/>
              </p:nvSpPr>
              <p:spPr bwMode="auto">
                <a:xfrm>
                  <a:off x="1110" y="2617"/>
                  <a:ext cx="440" cy="81"/>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2"/>
                <p:cNvSpPr>
                  <a:spLocks noChangeArrowheads="1"/>
                </p:cNvSpPr>
                <p:nvPr/>
              </p:nvSpPr>
              <p:spPr bwMode="auto">
                <a:xfrm>
                  <a:off x="1318" y="2698"/>
                  <a:ext cx="31" cy="642"/>
                </a:xfrm>
                <a:prstGeom prst="rect">
                  <a:avLst/>
                </a:prstGeom>
                <a:solidFill>
                  <a:srgbClr val="4040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3"/>
                <p:cNvSpPr>
                  <a:spLocks noChangeArrowheads="1"/>
                </p:cNvSpPr>
                <p:nvPr/>
              </p:nvSpPr>
              <p:spPr bwMode="auto">
                <a:xfrm>
                  <a:off x="1301" y="2762"/>
                  <a:ext cx="64" cy="222"/>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54"/>
                <p:cNvSpPr>
                  <a:spLocks noChangeArrowheads="1"/>
                </p:cNvSpPr>
                <p:nvPr/>
              </p:nvSpPr>
              <p:spPr bwMode="auto">
                <a:xfrm>
                  <a:off x="1313" y="3096"/>
                  <a:ext cx="40" cy="223"/>
                </a:xfrm>
                <a:prstGeom prst="rect">
                  <a:avLst/>
                </a:prstGeom>
                <a:solidFill>
                  <a:srgbClr val="3534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55"/>
                <p:cNvSpPr>
                  <a:spLocks noChangeArrowheads="1"/>
                </p:cNvSpPr>
                <p:nvPr/>
              </p:nvSpPr>
              <p:spPr bwMode="auto">
                <a:xfrm>
                  <a:off x="1301" y="3157"/>
                  <a:ext cx="64" cy="225"/>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56"/>
                <p:cNvSpPr>
                  <a:spLocks/>
                </p:cNvSpPr>
                <p:nvPr/>
              </p:nvSpPr>
              <p:spPr bwMode="auto">
                <a:xfrm>
                  <a:off x="982" y="2530"/>
                  <a:ext cx="703" cy="137"/>
                </a:xfrm>
                <a:custGeom>
                  <a:avLst/>
                  <a:gdLst>
                    <a:gd name="T0" fmla="*/ 295 w 297"/>
                    <a:gd name="T1" fmla="*/ 2 h 58"/>
                    <a:gd name="T2" fmla="*/ 295 w 297"/>
                    <a:gd name="T3" fmla="*/ 23 h 58"/>
                    <a:gd name="T4" fmla="*/ 148 w 297"/>
                    <a:gd name="T5" fmla="*/ 58 h 58"/>
                    <a:gd name="T6" fmla="*/ 1 w 297"/>
                    <a:gd name="T7" fmla="*/ 23 h 58"/>
                    <a:gd name="T8" fmla="*/ 1 w 297"/>
                    <a:gd name="T9" fmla="*/ 0 h 58"/>
                    <a:gd name="T10" fmla="*/ 295 w 297"/>
                    <a:gd name="T11" fmla="*/ 2 h 58"/>
                  </a:gdLst>
                  <a:ahLst/>
                  <a:cxnLst>
                    <a:cxn ang="0">
                      <a:pos x="T0" y="T1"/>
                    </a:cxn>
                    <a:cxn ang="0">
                      <a:pos x="T2" y="T3"/>
                    </a:cxn>
                    <a:cxn ang="0">
                      <a:pos x="T4" y="T5"/>
                    </a:cxn>
                    <a:cxn ang="0">
                      <a:pos x="T6" y="T7"/>
                    </a:cxn>
                    <a:cxn ang="0">
                      <a:pos x="T8" y="T9"/>
                    </a:cxn>
                    <a:cxn ang="0">
                      <a:pos x="T10" y="T11"/>
                    </a:cxn>
                  </a:cxnLst>
                  <a:rect l="0" t="0" r="r" b="b"/>
                  <a:pathLst>
                    <a:path w="297" h="58">
                      <a:moveTo>
                        <a:pt x="295" y="2"/>
                      </a:moveTo>
                      <a:cubicBezTo>
                        <a:pt x="297" y="4"/>
                        <a:pt x="295" y="21"/>
                        <a:pt x="295" y="23"/>
                      </a:cubicBezTo>
                      <a:cubicBezTo>
                        <a:pt x="295" y="42"/>
                        <a:pt x="230" y="58"/>
                        <a:pt x="148" y="58"/>
                      </a:cubicBezTo>
                      <a:cubicBezTo>
                        <a:pt x="67" y="58"/>
                        <a:pt x="1" y="42"/>
                        <a:pt x="1" y="23"/>
                      </a:cubicBezTo>
                      <a:cubicBezTo>
                        <a:pt x="1" y="21"/>
                        <a:pt x="0" y="2"/>
                        <a:pt x="1" y="0"/>
                      </a:cubicBezTo>
                      <a:lnTo>
                        <a:pt x="295" y="2"/>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Oval 257"/>
                <p:cNvSpPr>
                  <a:spLocks noChangeArrowheads="1"/>
                </p:cNvSpPr>
                <p:nvPr/>
              </p:nvSpPr>
              <p:spPr bwMode="auto">
                <a:xfrm>
                  <a:off x="985" y="2451"/>
                  <a:ext cx="695" cy="166"/>
                </a:xfrm>
                <a:prstGeom prst="ellipse">
                  <a:avLst/>
                </a:prstGeom>
                <a:solidFill>
                  <a:srgbClr val="A6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58"/>
                <p:cNvSpPr>
                  <a:spLocks/>
                </p:cNvSpPr>
                <p:nvPr/>
              </p:nvSpPr>
              <p:spPr bwMode="auto">
                <a:xfrm>
                  <a:off x="1105" y="1722"/>
                  <a:ext cx="473" cy="689"/>
                </a:xfrm>
                <a:custGeom>
                  <a:avLst/>
                  <a:gdLst>
                    <a:gd name="T0" fmla="*/ 14 w 200"/>
                    <a:gd name="T1" fmla="*/ 274 h 291"/>
                    <a:gd name="T2" fmla="*/ 29 w 200"/>
                    <a:gd name="T3" fmla="*/ 186 h 291"/>
                    <a:gd name="T4" fmla="*/ 36 w 200"/>
                    <a:gd name="T5" fmla="*/ 0 h 291"/>
                    <a:gd name="T6" fmla="*/ 130 w 200"/>
                    <a:gd name="T7" fmla="*/ 0 h 291"/>
                    <a:gd name="T8" fmla="*/ 146 w 200"/>
                    <a:gd name="T9" fmla="*/ 90 h 291"/>
                    <a:gd name="T10" fmla="*/ 148 w 200"/>
                    <a:gd name="T11" fmla="*/ 291 h 291"/>
                  </a:gdLst>
                  <a:ahLst/>
                  <a:cxnLst>
                    <a:cxn ang="0">
                      <a:pos x="T0" y="T1"/>
                    </a:cxn>
                    <a:cxn ang="0">
                      <a:pos x="T2" y="T3"/>
                    </a:cxn>
                    <a:cxn ang="0">
                      <a:pos x="T4" y="T5"/>
                    </a:cxn>
                    <a:cxn ang="0">
                      <a:pos x="T6" y="T7"/>
                    </a:cxn>
                    <a:cxn ang="0">
                      <a:pos x="T8" y="T9"/>
                    </a:cxn>
                    <a:cxn ang="0">
                      <a:pos x="T10" y="T11"/>
                    </a:cxn>
                  </a:cxnLst>
                  <a:rect l="0" t="0" r="r" b="b"/>
                  <a:pathLst>
                    <a:path w="200" h="291">
                      <a:moveTo>
                        <a:pt x="14" y="274"/>
                      </a:moveTo>
                      <a:cubicBezTo>
                        <a:pt x="34" y="242"/>
                        <a:pt x="29" y="186"/>
                        <a:pt x="29" y="186"/>
                      </a:cubicBezTo>
                      <a:cubicBezTo>
                        <a:pt x="0" y="63"/>
                        <a:pt x="36" y="0"/>
                        <a:pt x="36" y="0"/>
                      </a:cubicBezTo>
                      <a:cubicBezTo>
                        <a:pt x="130" y="0"/>
                        <a:pt x="130" y="0"/>
                        <a:pt x="130" y="0"/>
                      </a:cubicBezTo>
                      <a:cubicBezTo>
                        <a:pt x="130" y="0"/>
                        <a:pt x="200" y="49"/>
                        <a:pt x="146" y="90"/>
                      </a:cubicBezTo>
                      <a:cubicBezTo>
                        <a:pt x="146" y="90"/>
                        <a:pt x="141" y="250"/>
                        <a:pt x="148" y="291"/>
                      </a:cubicBezTo>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59"/>
                <p:cNvSpPr>
                  <a:spLocks/>
                </p:cNvSpPr>
                <p:nvPr/>
              </p:nvSpPr>
              <p:spPr bwMode="auto">
                <a:xfrm>
                  <a:off x="1037" y="1077"/>
                  <a:ext cx="480" cy="510"/>
                </a:xfrm>
                <a:custGeom>
                  <a:avLst/>
                  <a:gdLst>
                    <a:gd name="T0" fmla="*/ 198 w 203"/>
                    <a:gd name="T1" fmla="*/ 137 h 215"/>
                    <a:gd name="T2" fmla="*/ 183 w 203"/>
                    <a:gd name="T3" fmla="*/ 117 h 215"/>
                    <a:gd name="T4" fmla="*/ 161 w 203"/>
                    <a:gd name="T5" fmla="*/ 28 h 215"/>
                    <a:gd name="T6" fmla="*/ 89 w 203"/>
                    <a:gd name="T7" fmla="*/ 2 h 215"/>
                    <a:gd name="T8" fmla="*/ 40 w 203"/>
                    <a:gd name="T9" fmla="*/ 29 h 215"/>
                    <a:gd name="T10" fmla="*/ 40 w 203"/>
                    <a:gd name="T11" fmla="*/ 158 h 215"/>
                    <a:gd name="T12" fmla="*/ 92 w 203"/>
                    <a:gd name="T13" fmla="*/ 200 h 215"/>
                    <a:gd name="T14" fmla="*/ 164 w 203"/>
                    <a:gd name="T15" fmla="*/ 209 h 215"/>
                    <a:gd name="T16" fmla="*/ 175 w 203"/>
                    <a:gd name="T17" fmla="*/ 192 h 215"/>
                    <a:gd name="T18" fmla="*/ 178 w 203"/>
                    <a:gd name="T19" fmla="*/ 159 h 215"/>
                    <a:gd name="T20" fmla="*/ 200 w 203"/>
                    <a:gd name="T21" fmla="*/ 145 h 215"/>
                    <a:gd name="T22" fmla="*/ 198 w 203"/>
                    <a:gd name="T23" fmla="*/ 13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3" h="215">
                      <a:moveTo>
                        <a:pt x="198" y="137"/>
                      </a:moveTo>
                      <a:cubicBezTo>
                        <a:pt x="182" y="124"/>
                        <a:pt x="183" y="117"/>
                        <a:pt x="183" y="117"/>
                      </a:cubicBezTo>
                      <a:cubicBezTo>
                        <a:pt x="188" y="88"/>
                        <a:pt x="182" y="52"/>
                        <a:pt x="161" y="28"/>
                      </a:cubicBezTo>
                      <a:cubicBezTo>
                        <a:pt x="144" y="9"/>
                        <a:pt x="114" y="0"/>
                        <a:pt x="89" y="2"/>
                      </a:cubicBezTo>
                      <a:cubicBezTo>
                        <a:pt x="72" y="3"/>
                        <a:pt x="50" y="15"/>
                        <a:pt x="40" y="29"/>
                      </a:cubicBezTo>
                      <a:cubicBezTo>
                        <a:pt x="40" y="29"/>
                        <a:pt x="0" y="74"/>
                        <a:pt x="40" y="158"/>
                      </a:cubicBezTo>
                      <a:cubicBezTo>
                        <a:pt x="40" y="158"/>
                        <a:pt x="60" y="192"/>
                        <a:pt x="92" y="200"/>
                      </a:cubicBezTo>
                      <a:cubicBezTo>
                        <a:pt x="128" y="215"/>
                        <a:pt x="164" y="209"/>
                        <a:pt x="164" y="209"/>
                      </a:cubicBezTo>
                      <a:cubicBezTo>
                        <a:pt x="176" y="209"/>
                        <a:pt x="175" y="192"/>
                        <a:pt x="175" y="192"/>
                      </a:cubicBezTo>
                      <a:cubicBezTo>
                        <a:pt x="175" y="172"/>
                        <a:pt x="178" y="159"/>
                        <a:pt x="178" y="159"/>
                      </a:cubicBezTo>
                      <a:cubicBezTo>
                        <a:pt x="200" y="145"/>
                        <a:pt x="200" y="145"/>
                        <a:pt x="200" y="145"/>
                      </a:cubicBezTo>
                      <a:cubicBezTo>
                        <a:pt x="200" y="145"/>
                        <a:pt x="203" y="141"/>
                        <a:pt x="198" y="137"/>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60"/>
                <p:cNvSpPr>
                  <a:spLocks/>
                </p:cNvSpPr>
                <p:nvPr/>
              </p:nvSpPr>
              <p:spPr bwMode="auto">
                <a:xfrm>
                  <a:off x="1039" y="997"/>
                  <a:ext cx="463" cy="549"/>
                </a:xfrm>
                <a:custGeom>
                  <a:avLst/>
                  <a:gdLst>
                    <a:gd name="T0" fmla="*/ 186 w 196"/>
                    <a:gd name="T1" fmla="*/ 65 h 232"/>
                    <a:gd name="T2" fmla="*/ 125 w 196"/>
                    <a:gd name="T3" fmla="*/ 110 h 232"/>
                    <a:gd name="T4" fmla="*/ 97 w 196"/>
                    <a:gd name="T5" fmla="*/ 144 h 232"/>
                    <a:gd name="T6" fmla="*/ 81 w 196"/>
                    <a:gd name="T7" fmla="*/ 157 h 232"/>
                    <a:gd name="T8" fmla="*/ 81 w 196"/>
                    <a:gd name="T9" fmla="*/ 204 h 232"/>
                    <a:gd name="T10" fmla="*/ 86 w 196"/>
                    <a:gd name="T11" fmla="*/ 232 h 232"/>
                    <a:gd name="T12" fmla="*/ 0 w 196"/>
                    <a:gd name="T13" fmla="*/ 117 h 232"/>
                    <a:gd name="T14" fmla="*/ 137 w 196"/>
                    <a:gd name="T15" fmla="*/ 24 h 232"/>
                    <a:gd name="T16" fmla="*/ 186 w 196"/>
                    <a:gd name="T17" fmla="*/ 6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32">
                      <a:moveTo>
                        <a:pt x="186" y="65"/>
                      </a:moveTo>
                      <a:cubicBezTo>
                        <a:pt x="186" y="65"/>
                        <a:pt x="196" y="93"/>
                        <a:pt x="125" y="110"/>
                      </a:cubicBezTo>
                      <a:cubicBezTo>
                        <a:pt x="125" y="110"/>
                        <a:pt x="102" y="121"/>
                        <a:pt x="97" y="144"/>
                      </a:cubicBezTo>
                      <a:cubicBezTo>
                        <a:pt x="97" y="144"/>
                        <a:pt x="76" y="134"/>
                        <a:pt x="81" y="157"/>
                      </a:cubicBezTo>
                      <a:cubicBezTo>
                        <a:pt x="81" y="157"/>
                        <a:pt x="92" y="183"/>
                        <a:pt x="81" y="204"/>
                      </a:cubicBezTo>
                      <a:cubicBezTo>
                        <a:pt x="81" y="204"/>
                        <a:pt x="75" y="221"/>
                        <a:pt x="86" y="232"/>
                      </a:cubicBezTo>
                      <a:cubicBezTo>
                        <a:pt x="86" y="232"/>
                        <a:pt x="15" y="215"/>
                        <a:pt x="0" y="117"/>
                      </a:cubicBezTo>
                      <a:cubicBezTo>
                        <a:pt x="0" y="117"/>
                        <a:pt x="3" y="0"/>
                        <a:pt x="137" y="24"/>
                      </a:cubicBezTo>
                      <a:cubicBezTo>
                        <a:pt x="137" y="24"/>
                        <a:pt x="173" y="33"/>
                        <a:pt x="186" y="65"/>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Rectangle 261"/>
                <p:cNvSpPr>
                  <a:spLocks noChangeArrowheads="1"/>
                </p:cNvSpPr>
                <p:nvPr/>
              </p:nvSpPr>
              <p:spPr bwMode="auto">
                <a:xfrm>
                  <a:off x="1235" y="1546"/>
                  <a:ext cx="104" cy="98"/>
                </a:xfrm>
                <a:prstGeom prst="rect">
                  <a:avLst/>
                </a:prstGeom>
                <a:solidFill>
                  <a:srgbClr val="FABE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62"/>
                <p:cNvSpPr>
                  <a:spLocks/>
                </p:cNvSpPr>
                <p:nvPr/>
              </p:nvSpPr>
              <p:spPr bwMode="auto">
                <a:xfrm>
                  <a:off x="1249" y="1551"/>
                  <a:ext cx="90" cy="74"/>
                </a:xfrm>
                <a:custGeom>
                  <a:avLst/>
                  <a:gdLst>
                    <a:gd name="T0" fmla="*/ 38 w 38"/>
                    <a:gd name="T1" fmla="*/ 9 h 31"/>
                    <a:gd name="T2" fmla="*/ 0 w 38"/>
                    <a:gd name="T3" fmla="*/ 0 h 31"/>
                    <a:gd name="T4" fmla="*/ 38 w 38"/>
                    <a:gd name="T5" fmla="*/ 31 h 31"/>
                    <a:gd name="T6" fmla="*/ 38 w 38"/>
                    <a:gd name="T7" fmla="*/ 9 h 31"/>
                  </a:gdLst>
                  <a:ahLst/>
                  <a:cxnLst>
                    <a:cxn ang="0">
                      <a:pos x="T0" y="T1"/>
                    </a:cxn>
                    <a:cxn ang="0">
                      <a:pos x="T2" y="T3"/>
                    </a:cxn>
                    <a:cxn ang="0">
                      <a:pos x="T4" y="T5"/>
                    </a:cxn>
                    <a:cxn ang="0">
                      <a:pos x="T6" y="T7"/>
                    </a:cxn>
                  </a:cxnLst>
                  <a:rect l="0" t="0" r="r" b="b"/>
                  <a:pathLst>
                    <a:path w="38" h="31">
                      <a:moveTo>
                        <a:pt x="38" y="9"/>
                      </a:moveTo>
                      <a:cubicBezTo>
                        <a:pt x="38" y="9"/>
                        <a:pt x="9" y="4"/>
                        <a:pt x="0" y="0"/>
                      </a:cubicBezTo>
                      <a:cubicBezTo>
                        <a:pt x="38" y="31"/>
                        <a:pt x="38" y="31"/>
                        <a:pt x="38" y="31"/>
                      </a:cubicBezTo>
                      <a:lnTo>
                        <a:pt x="38" y="9"/>
                      </a:lnTo>
                      <a:close/>
                    </a:path>
                  </a:pathLst>
                </a:custGeom>
                <a:solidFill>
                  <a:srgbClr val="D0A0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63"/>
                <p:cNvSpPr>
                  <a:spLocks/>
                </p:cNvSpPr>
                <p:nvPr/>
              </p:nvSpPr>
              <p:spPr bwMode="auto">
                <a:xfrm>
                  <a:off x="1190" y="1641"/>
                  <a:ext cx="227" cy="83"/>
                </a:xfrm>
                <a:custGeom>
                  <a:avLst/>
                  <a:gdLst>
                    <a:gd name="T0" fmla="*/ 149 w 227"/>
                    <a:gd name="T1" fmla="*/ 0 h 83"/>
                    <a:gd name="T2" fmla="*/ 227 w 227"/>
                    <a:gd name="T3" fmla="*/ 83 h 83"/>
                    <a:gd name="T4" fmla="*/ 0 w 227"/>
                    <a:gd name="T5" fmla="*/ 81 h 83"/>
                    <a:gd name="T6" fmla="*/ 45 w 227"/>
                    <a:gd name="T7" fmla="*/ 0 h 83"/>
                    <a:gd name="T8" fmla="*/ 149 w 227"/>
                    <a:gd name="T9" fmla="*/ 0 h 83"/>
                  </a:gdLst>
                  <a:ahLst/>
                  <a:cxnLst>
                    <a:cxn ang="0">
                      <a:pos x="T0" y="T1"/>
                    </a:cxn>
                    <a:cxn ang="0">
                      <a:pos x="T2" y="T3"/>
                    </a:cxn>
                    <a:cxn ang="0">
                      <a:pos x="T4" y="T5"/>
                    </a:cxn>
                    <a:cxn ang="0">
                      <a:pos x="T6" y="T7"/>
                    </a:cxn>
                    <a:cxn ang="0">
                      <a:pos x="T8" y="T9"/>
                    </a:cxn>
                  </a:cxnLst>
                  <a:rect l="0" t="0" r="r" b="b"/>
                  <a:pathLst>
                    <a:path w="227" h="83">
                      <a:moveTo>
                        <a:pt x="149" y="0"/>
                      </a:moveTo>
                      <a:lnTo>
                        <a:pt x="227" y="83"/>
                      </a:lnTo>
                      <a:lnTo>
                        <a:pt x="0" y="81"/>
                      </a:lnTo>
                      <a:lnTo>
                        <a:pt x="45" y="0"/>
                      </a:lnTo>
                      <a:lnTo>
                        <a:pt x="149" y="0"/>
                      </a:ln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64"/>
                <p:cNvSpPr>
                  <a:spLocks/>
                </p:cNvSpPr>
                <p:nvPr/>
              </p:nvSpPr>
              <p:spPr bwMode="auto">
                <a:xfrm>
                  <a:off x="1084" y="1665"/>
                  <a:ext cx="494" cy="706"/>
                </a:xfrm>
                <a:custGeom>
                  <a:avLst/>
                  <a:gdLst>
                    <a:gd name="T0" fmla="*/ 23 w 209"/>
                    <a:gd name="T1" fmla="*/ 298 h 298"/>
                    <a:gd name="T2" fmla="*/ 38 w 209"/>
                    <a:gd name="T3" fmla="*/ 210 h 298"/>
                    <a:gd name="T4" fmla="*/ 58 w 209"/>
                    <a:gd name="T5" fmla="*/ 0 h 298"/>
                    <a:gd name="T6" fmla="*/ 139 w 209"/>
                    <a:gd name="T7" fmla="*/ 24 h 298"/>
                    <a:gd name="T8" fmla="*/ 155 w 209"/>
                    <a:gd name="T9" fmla="*/ 114 h 298"/>
                    <a:gd name="T10" fmla="*/ 155 w 209"/>
                    <a:gd name="T11" fmla="*/ 285 h 298"/>
                    <a:gd name="T12" fmla="*/ 98 w 209"/>
                    <a:gd name="T13" fmla="*/ 289 h 298"/>
                    <a:gd name="T14" fmla="*/ 98 w 209"/>
                    <a:gd name="T15" fmla="*/ 289 h 2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98">
                      <a:moveTo>
                        <a:pt x="23" y="298"/>
                      </a:moveTo>
                      <a:cubicBezTo>
                        <a:pt x="43" y="266"/>
                        <a:pt x="38" y="210"/>
                        <a:pt x="38" y="210"/>
                      </a:cubicBezTo>
                      <a:cubicBezTo>
                        <a:pt x="0" y="62"/>
                        <a:pt x="58" y="0"/>
                        <a:pt x="58" y="0"/>
                      </a:cubicBezTo>
                      <a:cubicBezTo>
                        <a:pt x="139" y="24"/>
                        <a:pt x="139" y="24"/>
                        <a:pt x="139" y="24"/>
                      </a:cubicBezTo>
                      <a:cubicBezTo>
                        <a:pt x="139" y="24"/>
                        <a:pt x="209" y="73"/>
                        <a:pt x="155" y="114"/>
                      </a:cubicBezTo>
                      <a:cubicBezTo>
                        <a:pt x="155" y="114"/>
                        <a:pt x="153" y="242"/>
                        <a:pt x="155" y="285"/>
                      </a:cubicBezTo>
                      <a:cubicBezTo>
                        <a:pt x="155" y="285"/>
                        <a:pt x="126" y="287"/>
                        <a:pt x="98" y="289"/>
                      </a:cubicBezTo>
                      <a:cubicBezTo>
                        <a:pt x="70" y="291"/>
                        <a:pt x="98" y="289"/>
                        <a:pt x="98" y="289"/>
                      </a:cubicBezTo>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65"/>
                <p:cNvSpPr>
                  <a:spLocks/>
                </p:cNvSpPr>
                <p:nvPr/>
              </p:nvSpPr>
              <p:spPr bwMode="auto">
                <a:xfrm>
                  <a:off x="1309" y="2335"/>
                  <a:ext cx="148" cy="52"/>
                </a:xfrm>
                <a:custGeom>
                  <a:avLst/>
                  <a:gdLst>
                    <a:gd name="T0" fmla="*/ 0 w 63"/>
                    <a:gd name="T1" fmla="*/ 5 h 22"/>
                    <a:gd name="T2" fmla="*/ 60 w 63"/>
                    <a:gd name="T3" fmla="*/ 0 h 22"/>
                    <a:gd name="T4" fmla="*/ 63 w 63"/>
                    <a:gd name="T5" fmla="*/ 22 h 22"/>
                    <a:gd name="T6" fmla="*/ 0 w 63"/>
                    <a:gd name="T7" fmla="*/ 5 h 22"/>
                  </a:gdLst>
                  <a:ahLst/>
                  <a:cxnLst>
                    <a:cxn ang="0">
                      <a:pos x="T0" y="T1"/>
                    </a:cxn>
                    <a:cxn ang="0">
                      <a:pos x="T2" y="T3"/>
                    </a:cxn>
                    <a:cxn ang="0">
                      <a:pos x="T4" y="T5"/>
                    </a:cxn>
                    <a:cxn ang="0">
                      <a:pos x="T6" y="T7"/>
                    </a:cxn>
                  </a:cxnLst>
                  <a:rect l="0" t="0" r="r" b="b"/>
                  <a:pathLst>
                    <a:path w="63" h="22">
                      <a:moveTo>
                        <a:pt x="0" y="5"/>
                      </a:moveTo>
                      <a:cubicBezTo>
                        <a:pt x="60" y="0"/>
                        <a:pt x="60" y="0"/>
                        <a:pt x="60" y="0"/>
                      </a:cubicBezTo>
                      <a:cubicBezTo>
                        <a:pt x="63" y="22"/>
                        <a:pt x="63" y="22"/>
                        <a:pt x="63" y="22"/>
                      </a:cubicBezTo>
                      <a:cubicBezTo>
                        <a:pt x="63" y="22"/>
                        <a:pt x="11" y="9"/>
                        <a:pt x="0" y="5"/>
                      </a:cubicBezTo>
                      <a:close/>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66"/>
                <p:cNvSpPr>
                  <a:spLocks/>
                </p:cNvSpPr>
                <p:nvPr/>
              </p:nvSpPr>
              <p:spPr bwMode="auto">
                <a:xfrm>
                  <a:off x="1216" y="1319"/>
                  <a:ext cx="57" cy="81"/>
                </a:xfrm>
                <a:custGeom>
                  <a:avLst/>
                  <a:gdLst>
                    <a:gd name="T0" fmla="*/ 2 w 24"/>
                    <a:gd name="T1" fmla="*/ 19 h 34"/>
                    <a:gd name="T2" fmla="*/ 16 w 24"/>
                    <a:gd name="T3" fmla="*/ 32 h 34"/>
                    <a:gd name="T4" fmla="*/ 22 w 24"/>
                    <a:gd name="T5" fmla="*/ 15 h 34"/>
                    <a:gd name="T6" fmla="*/ 9 w 24"/>
                    <a:gd name="T7" fmla="*/ 1 h 34"/>
                    <a:gd name="T8" fmla="*/ 2 w 24"/>
                    <a:gd name="T9" fmla="*/ 19 h 34"/>
                  </a:gdLst>
                  <a:ahLst/>
                  <a:cxnLst>
                    <a:cxn ang="0">
                      <a:pos x="T0" y="T1"/>
                    </a:cxn>
                    <a:cxn ang="0">
                      <a:pos x="T2" y="T3"/>
                    </a:cxn>
                    <a:cxn ang="0">
                      <a:pos x="T4" y="T5"/>
                    </a:cxn>
                    <a:cxn ang="0">
                      <a:pos x="T6" y="T7"/>
                    </a:cxn>
                    <a:cxn ang="0">
                      <a:pos x="T8" y="T9"/>
                    </a:cxn>
                  </a:cxnLst>
                  <a:rect l="0" t="0" r="r" b="b"/>
                  <a:pathLst>
                    <a:path w="24" h="34">
                      <a:moveTo>
                        <a:pt x="2" y="19"/>
                      </a:moveTo>
                      <a:cubicBezTo>
                        <a:pt x="4" y="27"/>
                        <a:pt x="10" y="34"/>
                        <a:pt x="16" y="32"/>
                      </a:cubicBezTo>
                      <a:cubicBezTo>
                        <a:pt x="21" y="31"/>
                        <a:pt x="24" y="23"/>
                        <a:pt x="22" y="15"/>
                      </a:cubicBezTo>
                      <a:cubicBezTo>
                        <a:pt x="20" y="6"/>
                        <a:pt x="14" y="0"/>
                        <a:pt x="9" y="1"/>
                      </a:cubicBezTo>
                      <a:cubicBezTo>
                        <a:pt x="3" y="2"/>
                        <a:pt x="0" y="10"/>
                        <a:pt x="2" y="19"/>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67"/>
                <p:cNvSpPr>
                  <a:spLocks/>
                </p:cNvSpPr>
                <p:nvPr/>
              </p:nvSpPr>
              <p:spPr bwMode="auto">
                <a:xfrm>
                  <a:off x="1143" y="1231"/>
                  <a:ext cx="239" cy="545"/>
                </a:xfrm>
                <a:custGeom>
                  <a:avLst/>
                  <a:gdLst>
                    <a:gd name="T0" fmla="*/ 96 w 101"/>
                    <a:gd name="T1" fmla="*/ 6 h 230"/>
                    <a:gd name="T2" fmla="*/ 64 w 101"/>
                    <a:gd name="T3" fmla="*/ 92 h 230"/>
                    <a:gd name="T4" fmla="*/ 101 w 101"/>
                    <a:gd name="T5" fmla="*/ 230 h 230"/>
                    <a:gd name="T6" fmla="*/ 39 w 101"/>
                    <a:gd name="T7" fmla="*/ 64 h 230"/>
                    <a:gd name="T8" fmla="*/ 45 w 101"/>
                    <a:gd name="T9" fmla="*/ 25 h 230"/>
                    <a:gd name="T10" fmla="*/ 96 w 101"/>
                    <a:gd name="T11" fmla="*/ 6 h 230"/>
                  </a:gdLst>
                  <a:ahLst/>
                  <a:cxnLst>
                    <a:cxn ang="0">
                      <a:pos x="T0" y="T1"/>
                    </a:cxn>
                    <a:cxn ang="0">
                      <a:pos x="T2" y="T3"/>
                    </a:cxn>
                    <a:cxn ang="0">
                      <a:pos x="T4" y="T5"/>
                    </a:cxn>
                    <a:cxn ang="0">
                      <a:pos x="T6" y="T7"/>
                    </a:cxn>
                    <a:cxn ang="0">
                      <a:pos x="T8" y="T9"/>
                    </a:cxn>
                    <a:cxn ang="0">
                      <a:pos x="T10" y="T11"/>
                    </a:cxn>
                  </a:cxnLst>
                  <a:rect l="0" t="0" r="r" b="b"/>
                  <a:pathLst>
                    <a:path w="101" h="230">
                      <a:moveTo>
                        <a:pt x="96" y="6"/>
                      </a:moveTo>
                      <a:cubicBezTo>
                        <a:pt x="96" y="6"/>
                        <a:pt x="99" y="55"/>
                        <a:pt x="64" y="92"/>
                      </a:cubicBezTo>
                      <a:cubicBezTo>
                        <a:pt x="64" y="92"/>
                        <a:pt x="25" y="148"/>
                        <a:pt x="101" y="230"/>
                      </a:cubicBezTo>
                      <a:cubicBezTo>
                        <a:pt x="101" y="230"/>
                        <a:pt x="0" y="192"/>
                        <a:pt x="39" y="64"/>
                      </a:cubicBezTo>
                      <a:cubicBezTo>
                        <a:pt x="39" y="64"/>
                        <a:pt x="48" y="32"/>
                        <a:pt x="45" y="25"/>
                      </a:cubicBezTo>
                      <a:cubicBezTo>
                        <a:pt x="45" y="25"/>
                        <a:pt x="55" y="0"/>
                        <a:pt x="96" y="6"/>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68"/>
                <p:cNvSpPr>
                  <a:spLocks/>
                </p:cNvSpPr>
                <p:nvPr/>
              </p:nvSpPr>
              <p:spPr bwMode="auto">
                <a:xfrm>
                  <a:off x="1103" y="1189"/>
                  <a:ext cx="227" cy="696"/>
                </a:xfrm>
                <a:custGeom>
                  <a:avLst/>
                  <a:gdLst>
                    <a:gd name="T0" fmla="*/ 77 w 96"/>
                    <a:gd name="T1" fmla="*/ 0 h 294"/>
                    <a:gd name="T2" fmla="*/ 58 w 96"/>
                    <a:gd name="T3" fmla="*/ 131 h 294"/>
                    <a:gd name="T4" fmla="*/ 90 w 96"/>
                    <a:gd name="T5" fmla="*/ 294 h 294"/>
                    <a:gd name="T6" fmla="*/ 14 w 96"/>
                    <a:gd name="T7" fmla="*/ 99 h 294"/>
                    <a:gd name="T8" fmla="*/ 10 w 96"/>
                    <a:gd name="T9" fmla="*/ 42 h 294"/>
                    <a:gd name="T10" fmla="*/ 77 w 96"/>
                    <a:gd name="T11" fmla="*/ 0 h 294"/>
                  </a:gdLst>
                  <a:ahLst/>
                  <a:cxnLst>
                    <a:cxn ang="0">
                      <a:pos x="T0" y="T1"/>
                    </a:cxn>
                    <a:cxn ang="0">
                      <a:pos x="T2" y="T3"/>
                    </a:cxn>
                    <a:cxn ang="0">
                      <a:pos x="T4" y="T5"/>
                    </a:cxn>
                    <a:cxn ang="0">
                      <a:pos x="T6" y="T7"/>
                    </a:cxn>
                    <a:cxn ang="0">
                      <a:pos x="T8" y="T9"/>
                    </a:cxn>
                    <a:cxn ang="0">
                      <a:pos x="T10" y="T11"/>
                    </a:cxn>
                  </a:cxnLst>
                  <a:rect l="0" t="0" r="r" b="b"/>
                  <a:pathLst>
                    <a:path w="96" h="294">
                      <a:moveTo>
                        <a:pt x="77" y="0"/>
                      </a:moveTo>
                      <a:cubicBezTo>
                        <a:pt x="77" y="0"/>
                        <a:pt x="96" y="68"/>
                        <a:pt x="58" y="131"/>
                      </a:cubicBezTo>
                      <a:cubicBezTo>
                        <a:pt x="58" y="131"/>
                        <a:pt x="15" y="203"/>
                        <a:pt x="90" y="294"/>
                      </a:cubicBezTo>
                      <a:cubicBezTo>
                        <a:pt x="90" y="294"/>
                        <a:pt x="0" y="292"/>
                        <a:pt x="14" y="99"/>
                      </a:cubicBezTo>
                      <a:cubicBezTo>
                        <a:pt x="14" y="99"/>
                        <a:pt x="16" y="52"/>
                        <a:pt x="10" y="42"/>
                      </a:cubicBezTo>
                      <a:cubicBezTo>
                        <a:pt x="10" y="42"/>
                        <a:pt x="16" y="4"/>
                        <a:pt x="77" y="0"/>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269"/>
                <p:cNvSpPr>
                  <a:spLocks/>
                </p:cNvSpPr>
                <p:nvPr/>
              </p:nvSpPr>
              <p:spPr bwMode="auto">
                <a:xfrm>
                  <a:off x="989" y="1203"/>
                  <a:ext cx="227" cy="708"/>
                </a:xfrm>
                <a:custGeom>
                  <a:avLst/>
                  <a:gdLst>
                    <a:gd name="T0" fmla="*/ 77 w 96"/>
                    <a:gd name="T1" fmla="*/ 5 h 299"/>
                    <a:gd name="T2" fmla="*/ 58 w 96"/>
                    <a:gd name="T3" fmla="*/ 135 h 299"/>
                    <a:gd name="T4" fmla="*/ 90 w 96"/>
                    <a:gd name="T5" fmla="*/ 299 h 299"/>
                    <a:gd name="T6" fmla="*/ 14 w 96"/>
                    <a:gd name="T7" fmla="*/ 104 h 299"/>
                    <a:gd name="T8" fmla="*/ 25 w 96"/>
                    <a:gd name="T9" fmla="*/ 9 h 299"/>
                    <a:gd name="T10" fmla="*/ 77 w 96"/>
                    <a:gd name="T11" fmla="*/ 5 h 299"/>
                  </a:gdLst>
                  <a:ahLst/>
                  <a:cxnLst>
                    <a:cxn ang="0">
                      <a:pos x="T0" y="T1"/>
                    </a:cxn>
                    <a:cxn ang="0">
                      <a:pos x="T2" y="T3"/>
                    </a:cxn>
                    <a:cxn ang="0">
                      <a:pos x="T4" y="T5"/>
                    </a:cxn>
                    <a:cxn ang="0">
                      <a:pos x="T6" y="T7"/>
                    </a:cxn>
                    <a:cxn ang="0">
                      <a:pos x="T8" y="T9"/>
                    </a:cxn>
                    <a:cxn ang="0">
                      <a:pos x="T10" y="T11"/>
                    </a:cxn>
                  </a:cxnLst>
                  <a:rect l="0" t="0" r="r" b="b"/>
                  <a:pathLst>
                    <a:path w="96" h="299">
                      <a:moveTo>
                        <a:pt x="77" y="5"/>
                      </a:moveTo>
                      <a:cubicBezTo>
                        <a:pt x="77" y="5"/>
                        <a:pt x="96" y="73"/>
                        <a:pt x="58" y="135"/>
                      </a:cubicBezTo>
                      <a:cubicBezTo>
                        <a:pt x="58" y="135"/>
                        <a:pt x="15" y="208"/>
                        <a:pt x="90" y="299"/>
                      </a:cubicBezTo>
                      <a:cubicBezTo>
                        <a:pt x="90" y="299"/>
                        <a:pt x="0" y="297"/>
                        <a:pt x="14" y="104"/>
                      </a:cubicBezTo>
                      <a:cubicBezTo>
                        <a:pt x="14" y="104"/>
                        <a:pt x="16" y="38"/>
                        <a:pt x="25" y="9"/>
                      </a:cubicBezTo>
                      <a:cubicBezTo>
                        <a:pt x="25" y="9"/>
                        <a:pt x="58" y="0"/>
                        <a:pt x="77" y="5"/>
                      </a:cubicBezTo>
                      <a:close/>
                    </a:path>
                  </a:pathLst>
                </a:custGeom>
                <a:solidFill>
                  <a:srgbClr val="47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270"/>
                <p:cNvSpPr>
                  <a:spLocks/>
                </p:cNvSpPr>
                <p:nvPr/>
              </p:nvSpPr>
              <p:spPr bwMode="auto">
                <a:xfrm>
                  <a:off x="1722" y="3141"/>
                  <a:ext cx="121" cy="282"/>
                </a:xfrm>
                <a:custGeom>
                  <a:avLst/>
                  <a:gdLst>
                    <a:gd name="T0" fmla="*/ 21 w 51"/>
                    <a:gd name="T1" fmla="*/ 108 h 119"/>
                    <a:gd name="T2" fmla="*/ 4 w 51"/>
                    <a:gd name="T3" fmla="*/ 54 h 119"/>
                    <a:gd name="T4" fmla="*/ 11 w 51"/>
                    <a:gd name="T5" fmla="*/ 26 h 119"/>
                    <a:gd name="T6" fmla="*/ 8 w 51"/>
                    <a:gd name="T7" fmla="*/ 5 h 119"/>
                    <a:gd name="T8" fmla="*/ 6 w 51"/>
                    <a:gd name="T9" fmla="*/ 0 h 119"/>
                    <a:gd name="T10" fmla="*/ 38 w 51"/>
                    <a:gd name="T11" fmla="*/ 0 h 119"/>
                    <a:gd name="T12" fmla="*/ 36 w 51"/>
                    <a:gd name="T13" fmla="*/ 58 h 119"/>
                    <a:gd name="T14" fmla="*/ 51 w 51"/>
                    <a:gd name="T15" fmla="*/ 116 h 119"/>
                    <a:gd name="T16" fmla="*/ 21 w 51"/>
                    <a:gd name="T17" fmla="*/ 10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19">
                      <a:moveTo>
                        <a:pt x="21" y="108"/>
                      </a:moveTo>
                      <a:cubicBezTo>
                        <a:pt x="9" y="97"/>
                        <a:pt x="8" y="67"/>
                        <a:pt x="4" y="54"/>
                      </a:cubicBezTo>
                      <a:cubicBezTo>
                        <a:pt x="0" y="39"/>
                        <a:pt x="12" y="37"/>
                        <a:pt x="11" y="26"/>
                      </a:cubicBezTo>
                      <a:cubicBezTo>
                        <a:pt x="11" y="18"/>
                        <a:pt x="10" y="14"/>
                        <a:pt x="8" y="5"/>
                      </a:cubicBezTo>
                      <a:cubicBezTo>
                        <a:pt x="6" y="0"/>
                        <a:pt x="6" y="0"/>
                        <a:pt x="6" y="0"/>
                      </a:cubicBezTo>
                      <a:cubicBezTo>
                        <a:pt x="38" y="0"/>
                        <a:pt x="38" y="0"/>
                        <a:pt x="38" y="0"/>
                      </a:cubicBezTo>
                      <a:cubicBezTo>
                        <a:pt x="37" y="14"/>
                        <a:pt x="35" y="28"/>
                        <a:pt x="36" y="58"/>
                      </a:cubicBezTo>
                      <a:cubicBezTo>
                        <a:pt x="36" y="58"/>
                        <a:pt x="36" y="101"/>
                        <a:pt x="51" y="116"/>
                      </a:cubicBezTo>
                      <a:cubicBezTo>
                        <a:pt x="51" y="116"/>
                        <a:pt x="34" y="119"/>
                        <a:pt x="21" y="10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71"/>
                <p:cNvSpPr>
                  <a:spLocks/>
                </p:cNvSpPr>
                <p:nvPr/>
              </p:nvSpPr>
              <p:spPr bwMode="auto">
                <a:xfrm>
                  <a:off x="1635" y="2404"/>
                  <a:ext cx="220" cy="737"/>
                </a:xfrm>
                <a:custGeom>
                  <a:avLst/>
                  <a:gdLst>
                    <a:gd name="T0" fmla="*/ 53 w 93"/>
                    <a:gd name="T1" fmla="*/ 7 h 311"/>
                    <a:gd name="T2" fmla="*/ 84 w 93"/>
                    <a:gd name="T3" fmla="*/ 83 h 311"/>
                    <a:gd name="T4" fmla="*/ 79 w 93"/>
                    <a:gd name="T5" fmla="*/ 215 h 311"/>
                    <a:gd name="T6" fmla="*/ 75 w 93"/>
                    <a:gd name="T7" fmla="*/ 311 h 311"/>
                    <a:gd name="T8" fmla="*/ 43 w 93"/>
                    <a:gd name="T9" fmla="*/ 311 h 311"/>
                    <a:gd name="T10" fmla="*/ 18 w 93"/>
                    <a:gd name="T11" fmla="*/ 192 h 311"/>
                    <a:gd name="T12" fmla="*/ 9 w 93"/>
                    <a:gd name="T13" fmla="*/ 87 h 311"/>
                    <a:gd name="T14" fmla="*/ 53 w 93"/>
                    <a:gd name="T15" fmla="*/ 7 h 3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311">
                      <a:moveTo>
                        <a:pt x="53" y="7"/>
                      </a:moveTo>
                      <a:cubicBezTo>
                        <a:pt x="93" y="11"/>
                        <a:pt x="84" y="83"/>
                        <a:pt x="84" y="83"/>
                      </a:cubicBezTo>
                      <a:cubicBezTo>
                        <a:pt x="88" y="150"/>
                        <a:pt x="79" y="155"/>
                        <a:pt x="79" y="215"/>
                      </a:cubicBezTo>
                      <a:cubicBezTo>
                        <a:pt x="80" y="245"/>
                        <a:pt x="77" y="281"/>
                        <a:pt x="75" y="311"/>
                      </a:cubicBezTo>
                      <a:cubicBezTo>
                        <a:pt x="43" y="311"/>
                        <a:pt x="43" y="311"/>
                        <a:pt x="43" y="311"/>
                      </a:cubicBezTo>
                      <a:cubicBezTo>
                        <a:pt x="35" y="272"/>
                        <a:pt x="24" y="232"/>
                        <a:pt x="18" y="192"/>
                      </a:cubicBezTo>
                      <a:cubicBezTo>
                        <a:pt x="13" y="165"/>
                        <a:pt x="13" y="114"/>
                        <a:pt x="9" y="87"/>
                      </a:cubicBezTo>
                      <a:cubicBezTo>
                        <a:pt x="9" y="87"/>
                        <a:pt x="0" y="0"/>
                        <a:pt x="53" y="7"/>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72"/>
                <p:cNvSpPr>
                  <a:spLocks/>
                </p:cNvSpPr>
                <p:nvPr/>
              </p:nvSpPr>
              <p:spPr bwMode="auto">
                <a:xfrm>
                  <a:off x="1696" y="3226"/>
                  <a:ext cx="178" cy="275"/>
                </a:xfrm>
                <a:custGeom>
                  <a:avLst/>
                  <a:gdLst>
                    <a:gd name="T0" fmla="*/ 19 w 75"/>
                    <a:gd name="T1" fmla="*/ 0 h 116"/>
                    <a:gd name="T2" fmla="*/ 5 w 75"/>
                    <a:gd name="T3" fmla="*/ 27 h 116"/>
                    <a:gd name="T4" fmla="*/ 0 w 75"/>
                    <a:gd name="T5" fmla="*/ 59 h 116"/>
                    <a:gd name="T6" fmla="*/ 3 w 75"/>
                    <a:gd name="T7" fmla="*/ 61 h 116"/>
                    <a:gd name="T8" fmla="*/ 12 w 75"/>
                    <a:gd name="T9" fmla="*/ 39 h 116"/>
                    <a:gd name="T10" fmla="*/ 17 w 75"/>
                    <a:gd name="T11" fmla="*/ 60 h 116"/>
                    <a:gd name="T12" fmla="*/ 35 w 75"/>
                    <a:gd name="T13" fmla="*/ 85 h 116"/>
                    <a:gd name="T14" fmla="*/ 72 w 75"/>
                    <a:gd name="T15" fmla="*/ 100 h 116"/>
                    <a:gd name="T16" fmla="*/ 57 w 75"/>
                    <a:gd name="T17" fmla="*/ 67 h 116"/>
                    <a:gd name="T18" fmla="*/ 28 w 75"/>
                    <a:gd name="T19" fmla="*/ 47 h 116"/>
                    <a:gd name="T20" fmla="*/ 19 w 75"/>
                    <a:gd name="T2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16">
                      <a:moveTo>
                        <a:pt x="19" y="0"/>
                      </a:moveTo>
                      <a:cubicBezTo>
                        <a:pt x="3" y="9"/>
                        <a:pt x="5" y="27"/>
                        <a:pt x="5" y="27"/>
                      </a:cubicBezTo>
                      <a:cubicBezTo>
                        <a:pt x="0" y="59"/>
                        <a:pt x="0" y="59"/>
                        <a:pt x="0" y="59"/>
                      </a:cubicBezTo>
                      <a:cubicBezTo>
                        <a:pt x="3" y="61"/>
                        <a:pt x="3" y="61"/>
                        <a:pt x="3" y="61"/>
                      </a:cubicBezTo>
                      <a:cubicBezTo>
                        <a:pt x="12" y="39"/>
                        <a:pt x="12" y="39"/>
                        <a:pt x="12" y="39"/>
                      </a:cubicBezTo>
                      <a:cubicBezTo>
                        <a:pt x="17" y="60"/>
                        <a:pt x="17" y="60"/>
                        <a:pt x="17" y="60"/>
                      </a:cubicBezTo>
                      <a:cubicBezTo>
                        <a:pt x="18" y="73"/>
                        <a:pt x="35" y="85"/>
                        <a:pt x="35" y="85"/>
                      </a:cubicBezTo>
                      <a:cubicBezTo>
                        <a:pt x="75" y="116"/>
                        <a:pt x="72" y="100"/>
                        <a:pt x="72" y="100"/>
                      </a:cubicBezTo>
                      <a:cubicBezTo>
                        <a:pt x="57" y="67"/>
                        <a:pt x="57" y="67"/>
                        <a:pt x="57" y="67"/>
                      </a:cubicBezTo>
                      <a:cubicBezTo>
                        <a:pt x="57" y="67"/>
                        <a:pt x="37" y="74"/>
                        <a:pt x="28" y="47"/>
                      </a:cubicBezTo>
                      <a:cubicBezTo>
                        <a:pt x="28" y="47"/>
                        <a:pt x="15" y="22"/>
                        <a:pt x="19" y="0"/>
                      </a:cubicBezTo>
                      <a:close/>
                    </a:path>
                  </a:pathLst>
                </a:custGeom>
                <a:solidFill>
                  <a:srgbClr val="BE1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273"/>
                <p:cNvSpPr>
                  <a:spLocks/>
                </p:cNvSpPr>
                <p:nvPr/>
              </p:nvSpPr>
              <p:spPr bwMode="auto">
                <a:xfrm>
                  <a:off x="1084" y="2262"/>
                  <a:ext cx="752" cy="372"/>
                </a:xfrm>
                <a:custGeom>
                  <a:avLst/>
                  <a:gdLst>
                    <a:gd name="T0" fmla="*/ 270 w 318"/>
                    <a:gd name="T1" fmla="*/ 82 h 157"/>
                    <a:gd name="T2" fmla="*/ 113 w 318"/>
                    <a:gd name="T3" fmla="*/ 41 h 157"/>
                    <a:gd name="T4" fmla="*/ 3 w 318"/>
                    <a:gd name="T5" fmla="*/ 98 h 157"/>
                    <a:gd name="T6" fmla="*/ 183 w 318"/>
                    <a:gd name="T7" fmla="*/ 145 h 157"/>
                    <a:gd name="T8" fmla="*/ 261 w 318"/>
                    <a:gd name="T9" fmla="*/ 147 h 157"/>
                    <a:gd name="T10" fmla="*/ 270 w 318"/>
                    <a:gd name="T11" fmla="*/ 82 h 157"/>
                  </a:gdLst>
                  <a:ahLst/>
                  <a:cxnLst>
                    <a:cxn ang="0">
                      <a:pos x="T0" y="T1"/>
                    </a:cxn>
                    <a:cxn ang="0">
                      <a:pos x="T2" y="T3"/>
                    </a:cxn>
                    <a:cxn ang="0">
                      <a:pos x="T4" y="T5"/>
                    </a:cxn>
                    <a:cxn ang="0">
                      <a:pos x="T6" y="T7"/>
                    </a:cxn>
                    <a:cxn ang="0">
                      <a:pos x="T8" y="T9"/>
                    </a:cxn>
                    <a:cxn ang="0">
                      <a:pos x="T10" y="T11"/>
                    </a:cxn>
                  </a:cxnLst>
                  <a:rect l="0" t="0" r="r" b="b"/>
                  <a:pathLst>
                    <a:path w="318" h="157">
                      <a:moveTo>
                        <a:pt x="270" y="82"/>
                      </a:moveTo>
                      <a:cubicBezTo>
                        <a:pt x="113" y="41"/>
                        <a:pt x="113" y="41"/>
                        <a:pt x="113" y="41"/>
                      </a:cubicBezTo>
                      <a:cubicBezTo>
                        <a:pt x="113" y="41"/>
                        <a:pt x="4" y="0"/>
                        <a:pt x="3" y="98"/>
                      </a:cubicBezTo>
                      <a:cubicBezTo>
                        <a:pt x="3" y="98"/>
                        <a:pt x="0" y="157"/>
                        <a:pt x="183" y="145"/>
                      </a:cubicBezTo>
                      <a:cubicBezTo>
                        <a:pt x="261" y="147"/>
                        <a:pt x="261" y="147"/>
                        <a:pt x="261" y="147"/>
                      </a:cubicBezTo>
                      <a:cubicBezTo>
                        <a:pt x="261" y="147"/>
                        <a:pt x="318" y="122"/>
                        <a:pt x="270" y="82"/>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74"/>
                <p:cNvSpPr>
                  <a:spLocks/>
                </p:cNvSpPr>
                <p:nvPr/>
              </p:nvSpPr>
              <p:spPr bwMode="auto">
                <a:xfrm>
                  <a:off x="1084" y="2262"/>
                  <a:ext cx="551" cy="372"/>
                </a:xfrm>
                <a:custGeom>
                  <a:avLst/>
                  <a:gdLst>
                    <a:gd name="T0" fmla="*/ 233 w 233"/>
                    <a:gd name="T1" fmla="*/ 72 h 157"/>
                    <a:gd name="T2" fmla="*/ 113 w 233"/>
                    <a:gd name="T3" fmla="*/ 41 h 157"/>
                    <a:gd name="T4" fmla="*/ 3 w 233"/>
                    <a:gd name="T5" fmla="*/ 98 h 157"/>
                    <a:gd name="T6" fmla="*/ 183 w 233"/>
                    <a:gd name="T7" fmla="*/ 145 h 157"/>
                    <a:gd name="T8" fmla="*/ 192 w 233"/>
                    <a:gd name="T9" fmla="*/ 113 h 157"/>
                    <a:gd name="T10" fmla="*/ 233 w 233"/>
                    <a:gd name="T11" fmla="*/ 72 h 157"/>
                  </a:gdLst>
                  <a:ahLst/>
                  <a:cxnLst>
                    <a:cxn ang="0">
                      <a:pos x="T0" y="T1"/>
                    </a:cxn>
                    <a:cxn ang="0">
                      <a:pos x="T2" y="T3"/>
                    </a:cxn>
                    <a:cxn ang="0">
                      <a:pos x="T4" y="T5"/>
                    </a:cxn>
                    <a:cxn ang="0">
                      <a:pos x="T6" y="T7"/>
                    </a:cxn>
                    <a:cxn ang="0">
                      <a:pos x="T8" y="T9"/>
                    </a:cxn>
                    <a:cxn ang="0">
                      <a:pos x="T10" y="T11"/>
                    </a:cxn>
                  </a:cxnLst>
                  <a:rect l="0" t="0" r="r" b="b"/>
                  <a:pathLst>
                    <a:path w="233" h="157">
                      <a:moveTo>
                        <a:pt x="233" y="72"/>
                      </a:moveTo>
                      <a:cubicBezTo>
                        <a:pt x="113" y="41"/>
                        <a:pt x="113" y="41"/>
                        <a:pt x="113" y="41"/>
                      </a:cubicBezTo>
                      <a:cubicBezTo>
                        <a:pt x="113" y="41"/>
                        <a:pt x="4" y="0"/>
                        <a:pt x="3" y="98"/>
                      </a:cubicBezTo>
                      <a:cubicBezTo>
                        <a:pt x="3" y="98"/>
                        <a:pt x="0" y="157"/>
                        <a:pt x="183" y="145"/>
                      </a:cubicBezTo>
                      <a:cubicBezTo>
                        <a:pt x="183" y="145"/>
                        <a:pt x="200" y="147"/>
                        <a:pt x="192" y="113"/>
                      </a:cubicBezTo>
                      <a:cubicBezTo>
                        <a:pt x="192" y="113"/>
                        <a:pt x="191" y="69"/>
                        <a:pt x="233" y="72"/>
                      </a:cubicBezTo>
                      <a:close/>
                    </a:path>
                  </a:pathLst>
                </a:custGeom>
                <a:solidFill>
                  <a:srgbClr val="EA4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75"/>
                <p:cNvSpPr>
                  <a:spLocks/>
                </p:cNvSpPr>
                <p:nvPr/>
              </p:nvSpPr>
              <p:spPr bwMode="auto">
                <a:xfrm>
                  <a:off x="1387" y="3129"/>
                  <a:ext cx="151" cy="296"/>
                </a:xfrm>
                <a:custGeom>
                  <a:avLst/>
                  <a:gdLst>
                    <a:gd name="T0" fmla="*/ 7 w 64"/>
                    <a:gd name="T1" fmla="*/ 105 h 125"/>
                    <a:gd name="T2" fmla="*/ 12 w 64"/>
                    <a:gd name="T3" fmla="*/ 50 h 125"/>
                    <a:gd name="T4" fmla="*/ 29 w 64"/>
                    <a:gd name="T5" fmla="*/ 27 h 125"/>
                    <a:gd name="T6" fmla="*/ 34 w 64"/>
                    <a:gd name="T7" fmla="*/ 6 h 125"/>
                    <a:gd name="T8" fmla="*/ 34 w 64"/>
                    <a:gd name="T9" fmla="*/ 0 h 125"/>
                    <a:gd name="T10" fmla="*/ 64 w 64"/>
                    <a:gd name="T11" fmla="*/ 13 h 125"/>
                    <a:gd name="T12" fmla="*/ 40 w 64"/>
                    <a:gd name="T13" fmla="*/ 65 h 125"/>
                    <a:gd name="T14" fmla="*/ 32 w 64"/>
                    <a:gd name="T15" fmla="*/ 125 h 125"/>
                    <a:gd name="T16" fmla="*/ 7 w 64"/>
                    <a:gd name="T17" fmla="*/ 10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5">
                      <a:moveTo>
                        <a:pt x="7" y="105"/>
                      </a:moveTo>
                      <a:cubicBezTo>
                        <a:pt x="0" y="91"/>
                        <a:pt x="11" y="63"/>
                        <a:pt x="12" y="50"/>
                      </a:cubicBezTo>
                      <a:cubicBezTo>
                        <a:pt x="14" y="34"/>
                        <a:pt x="25" y="37"/>
                        <a:pt x="29" y="27"/>
                      </a:cubicBezTo>
                      <a:cubicBezTo>
                        <a:pt x="32" y="19"/>
                        <a:pt x="32" y="15"/>
                        <a:pt x="34" y="6"/>
                      </a:cubicBezTo>
                      <a:cubicBezTo>
                        <a:pt x="34" y="0"/>
                        <a:pt x="34" y="0"/>
                        <a:pt x="34" y="0"/>
                      </a:cubicBezTo>
                      <a:cubicBezTo>
                        <a:pt x="64" y="13"/>
                        <a:pt x="64" y="13"/>
                        <a:pt x="64" y="13"/>
                      </a:cubicBezTo>
                      <a:cubicBezTo>
                        <a:pt x="58" y="25"/>
                        <a:pt x="50" y="38"/>
                        <a:pt x="40" y="65"/>
                      </a:cubicBezTo>
                      <a:cubicBezTo>
                        <a:pt x="40" y="65"/>
                        <a:pt x="23" y="106"/>
                        <a:pt x="32" y="125"/>
                      </a:cubicBezTo>
                      <a:cubicBezTo>
                        <a:pt x="32" y="125"/>
                        <a:pt x="15" y="121"/>
                        <a:pt x="7" y="105"/>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76"/>
                <p:cNvSpPr>
                  <a:spLocks/>
                </p:cNvSpPr>
                <p:nvPr/>
              </p:nvSpPr>
              <p:spPr bwMode="auto">
                <a:xfrm>
                  <a:off x="1467" y="2411"/>
                  <a:ext cx="381" cy="749"/>
                </a:xfrm>
                <a:custGeom>
                  <a:avLst/>
                  <a:gdLst>
                    <a:gd name="T0" fmla="*/ 125 w 161"/>
                    <a:gd name="T1" fmla="*/ 26 h 316"/>
                    <a:gd name="T2" fmla="*/ 125 w 161"/>
                    <a:gd name="T3" fmla="*/ 108 h 316"/>
                    <a:gd name="T4" fmla="*/ 71 w 161"/>
                    <a:gd name="T5" fmla="*/ 229 h 316"/>
                    <a:gd name="T6" fmla="*/ 30 w 161"/>
                    <a:gd name="T7" fmla="*/ 316 h 316"/>
                    <a:gd name="T8" fmla="*/ 0 w 161"/>
                    <a:gd name="T9" fmla="*/ 304 h 316"/>
                    <a:gd name="T10" fmla="*/ 22 w 161"/>
                    <a:gd name="T11" fmla="*/ 184 h 316"/>
                    <a:gd name="T12" fmla="*/ 54 w 161"/>
                    <a:gd name="T13" fmla="*/ 83 h 316"/>
                    <a:gd name="T14" fmla="*/ 125 w 161"/>
                    <a:gd name="T15" fmla="*/ 26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316">
                      <a:moveTo>
                        <a:pt x="125" y="26"/>
                      </a:moveTo>
                      <a:cubicBezTo>
                        <a:pt x="161" y="46"/>
                        <a:pt x="125" y="108"/>
                        <a:pt x="125" y="108"/>
                      </a:cubicBezTo>
                      <a:cubicBezTo>
                        <a:pt x="103" y="172"/>
                        <a:pt x="93" y="173"/>
                        <a:pt x="71" y="229"/>
                      </a:cubicBezTo>
                      <a:cubicBezTo>
                        <a:pt x="59" y="256"/>
                        <a:pt x="43" y="289"/>
                        <a:pt x="30" y="316"/>
                      </a:cubicBezTo>
                      <a:cubicBezTo>
                        <a:pt x="0" y="304"/>
                        <a:pt x="0" y="304"/>
                        <a:pt x="0" y="304"/>
                      </a:cubicBezTo>
                      <a:cubicBezTo>
                        <a:pt x="7" y="264"/>
                        <a:pt x="13" y="223"/>
                        <a:pt x="22" y="184"/>
                      </a:cubicBezTo>
                      <a:cubicBezTo>
                        <a:pt x="28" y="157"/>
                        <a:pt x="48" y="110"/>
                        <a:pt x="54" y="83"/>
                      </a:cubicBezTo>
                      <a:cubicBezTo>
                        <a:pt x="54" y="83"/>
                        <a:pt x="79" y="0"/>
                        <a:pt x="125" y="26"/>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77"/>
                <p:cNvSpPr>
                  <a:spLocks/>
                </p:cNvSpPr>
                <p:nvPr/>
              </p:nvSpPr>
              <p:spPr bwMode="auto">
                <a:xfrm>
                  <a:off x="1346" y="3212"/>
                  <a:ext cx="119" cy="303"/>
                </a:xfrm>
                <a:custGeom>
                  <a:avLst/>
                  <a:gdLst>
                    <a:gd name="T0" fmla="*/ 39 w 50"/>
                    <a:gd name="T1" fmla="*/ 0 h 128"/>
                    <a:gd name="T2" fmla="*/ 16 w 50"/>
                    <a:gd name="T3" fmla="*/ 19 h 128"/>
                    <a:gd name="T4" fmla="*/ 0 w 50"/>
                    <a:gd name="T5" fmla="*/ 47 h 128"/>
                    <a:gd name="T6" fmla="*/ 2 w 50"/>
                    <a:gd name="T7" fmla="*/ 50 h 128"/>
                    <a:gd name="T8" fmla="*/ 18 w 50"/>
                    <a:gd name="T9" fmla="*/ 33 h 128"/>
                    <a:gd name="T10" fmla="*/ 14 w 50"/>
                    <a:gd name="T11" fmla="*/ 54 h 128"/>
                    <a:gd name="T12" fmla="*/ 22 w 50"/>
                    <a:gd name="T13" fmla="*/ 84 h 128"/>
                    <a:gd name="T14" fmla="*/ 50 w 50"/>
                    <a:gd name="T15" fmla="*/ 112 h 128"/>
                    <a:gd name="T16" fmla="*/ 49 w 50"/>
                    <a:gd name="T17" fmla="*/ 76 h 128"/>
                    <a:gd name="T18" fmla="*/ 29 w 50"/>
                    <a:gd name="T19" fmla="*/ 46 h 128"/>
                    <a:gd name="T20" fmla="*/ 39 w 50"/>
                    <a:gd name="T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28">
                      <a:moveTo>
                        <a:pt x="39" y="0"/>
                      </a:moveTo>
                      <a:cubicBezTo>
                        <a:pt x="22" y="2"/>
                        <a:pt x="16" y="19"/>
                        <a:pt x="16" y="19"/>
                      </a:cubicBezTo>
                      <a:cubicBezTo>
                        <a:pt x="0" y="47"/>
                        <a:pt x="0" y="47"/>
                        <a:pt x="0" y="47"/>
                      </a:cubicBezTo>
                      <a:cubicBezTo>
                        <a:pt x="2" y="50"/>
                        <a:pt x="2" y="50"/>
                        <a:pt x="2" y="50"/>
                      </a:cubicBezTo>
                      <a:cubicBezTo>
                        <a:pt x="18" y="33"/>
                        <a:pt x="18" y="33"/>
                        <a:pt x="18" y="33"/>
                      </a:cubicBezTo>
                      <a:cubicBezTo>
                        <a:pt x="14" y="54"/>
                        <a:pt x="14" y="54"/>
                        <a:pt x="14" y="54"/>
                      </a:cubicBezTo>
                      <a:cubicBezTo>
                        <a:pt x="11" y="66"/>
                        <a:pt x="22" y="84"/>
                        <a:pt x="22" y="84"/>
                      </a:cubicBezTo>
                      <a:cubicBezTo>
                        <a:pt x="47" y="128"/>
                        <a:pt x="50" y="112"/>
                        <a:pt x="50" y="112"/>
                      </a:cubicBezTo>
                      <a:cubicBezTo>
                        <a:pt x="49" y="76"/>
                        <a:pt x="49" y="76"/>
                        <a:pt x="49" y="76"/>
                      </a:cubicBezTo>
                      <a:cubicBezTo>
                        <a:pt x="49" y="76"/>
                        <a:pt x="28" y="75"/>
                        <a:pt x="29" y="46"/>
                      </a:cubicBezTo>
                      <a:cubicBezTo>
                        <a:pt x="29" y="46"/>
                        <a:pt x="27" y="18"/>
                        <a:pt x="39" y="0"/>
                      </a:cubicBezTo>
                      <a:close/>
                    </a:path>
                  </a:pathLst>
                </a:custGeom>
                <a:solidFill>
                  <a:srgbClr val="BE1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78"/>
                <p:cNvSpPr>
                  <a:spLocks/>
                </p:cNvSpPr>
                <p:nvPr/>
              </p:nvSpPr>
              <p:spPr bwMode="auto">
                <a:xfrm>
                  <a:off x="1933" y="2108"/>
                  <a:ext cx="57" cy="17"/>
                </a:xfrm>
                <a:custGeom>
                  <a:avLst/>
                  <a:gdLst>
                    <a:gd name="T0" fmla="*/ 0 w 24"/>
                    <a:gd name="T1" fmla="*/ 1 h 7"/>
                    <a:gd name="T2" fmla="*/ 19 w 24"/>
                    <a:gd name="T3" fmla="*/ 0 h 7"/>
                    <a:gd name="T4" fmla="*/ 21 w 24"/>
                    <a:gd name="T5" fmla="*/ 4 h 7"/>
                    <a:gd name="T6" fmla="*/ 9 w 24"/>
                    <a:gd name="T7" fmla="*/ 7 h 7"/>
                    <a:gd name="T8" fmla="*/ 0 w 24"/>
                    <a:gd name="T9" fmla="*/ 1 h 7"/>
                  </a:gdLst>
                  <a:ahLst/>
                  <a:cxnLst>
                    <a:cxn ang="0">
                      <a:pos x="T0" y="T1"/>
                    </a:cxn>
                    <a:cxn ang="0">
                      <a:pos x="T2" y="T3"/>
                    </a:cxn>
                    <a:cxn ang="0">
                      <a:pos x="T4" y="T5"/>
                    </a:cxn>
                    <a:cxn ang="0">
                      <a:pos x="T6" y="T7"/>
                    </a:cxn>
                    <a:cxn ang="0">
                      <a:pos x="T8" y="T9"/>
                    </a:cxn>
                  </a:cxnLst>
                  <a:rect l="0" t="0" r="r" b="b"/>
                  <a:pathLst>
                    <a:path w="24" h="7">
                      <a:moveTo>
                        <a:pt x="0" y="1"/>
                      </a:moveTo>
                      <a:cubicBezTo>
                        <a:pt x="0" y="1"/>
                        <a:pt x="11" y="2"/>
                        <a:pt x="19" y="0"/>
                      </a:cubicBezTo>
                      <a:cubicBezTo>
                        <a:pt x="19" y="0"/>
                        <a:pt x="24" y="1"/>
                        <a:pt x="21" y="4"/>
                      </a:cubicBezTo>
                      <a:cubicBezTo>
                        <a:pt x="21" y="4"/>
                        <a:pt x="16" y="6"/>
                        <a:pt x="9" y="7"/>
                      </a:cubicBezTo>
                      <a:lnTo>
                        <a:pt x="0" y="1"/>
                      </a:lnTo>
                      <a:close/>
                    </a:path>
                  </a:pathLst>
                </a:custGeom>
                <a:solidFill>
                  <a:srgbClr val="B789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79"/>
                <p:cNvSpPr>
                  <a:spLocks/>
                </p:cNvSpPr>
                <p:nvPr/>
              </p:nvSpPr>
              <p:spPr bwMode="auto">
                <a:xfrm>
                  <a:off x="1327" y="2058"/>
                  <a:ext cx="514" cy="119"/>
                </a:xfrm>
                <a:custGeom>
                  <a:avLst/>
                  <a:gdLst>
                    <a:gd name="T0" fmla="*/ 44 w 217"/>
                    <a:gd name="T1" fmla="*/ 0 h 50"/>
                    <a:gd name="T2" fmla="*/ 213 w 217"/>
                    <a:gd name="T3" fmla="*/ 22 h 50"/>
                    <a:gd name="T4" fmla="*/ 217 w 217"/>
                    <a:gd name="T5" fmla="*/ 40 h 50"/>
                    <a:gd name="T6" fmla="*/ 41 w 217"/>
                    <a:gd name="T7" fmla="*/ 50 h 50"/>
                    <a:gd name="T8" fmla="*/ 44 w 217"/>
                    <a:gd name="T9" fmla="*/ 0 h 50"/>
                  </a:gdLst>
                  <a:ahLst/>
                  <a:cxnLst>
                    <a:cxn ang="0">
                      <a:pos x="T0" y="T1"/>
                    </a:cxn>
                    <a:cxn ang="0">
                      <a:pos x="T2" y="T3"/>
                    </a:cxn>
                    <a:cxn ang="0">
                      <a:pos x="T4" y="T5"/>
                    </a:cxn>
                    <a:cxn ang="0">
                      <a:pos x="T6" y="T7"/>
                    </a:cxn>
                    <a:cxn ang="0">
                      <a:pos x="T8" y="T9"/>
                    </a:cxn>
                  </a:cxnLst>
                  <a:rect l="0" t="0" r="r" b="b"/>
                  <a:pathLst>
                    <a:path w="217" h="50">
                      <a:moveTo>
                        <a:pt x="44" y="0"/>
                      </a:moveTo>
                      <a:cubicBezTo>
                        <a:pt x="213" y="22"/>
                        <a:pt x="213" y="22"/>
                        <a:pt x="213" y="22"/>
                      </a:cubicBezTo>
                      <a:cubicBezTo>
                        <a:pt x="217" y="40"/>
                        <a:pt x="217" y="40"/>
                        <a:pt x="217" y="40"/>
                      </a:cubicBezTo>
                      <a:cubicBezTo>
                        <a:pt x="41" y="50"/>
                        <a:pt x="41" y="50"/>
                        <a:pt x="41" y="50"/>
                      </a:cubicBezTo>
                      <a:cubicBezTo>
                        <a:pt x="41" y="50"/>
                        <a:pt x="0" y="3"/>
                        <a:pt x="44"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280"/>
                <p:cNvSpPr>
                  <a:spLocks/>
                </p:cNvSpPr>
                <p:nvPr/>
              </p:nvSpPr>
              <p:spPr bwMode="auto">
                <a:xfrm>
                  <a:off x="1183" y="1731"/>
                  <a:ext cx="376" cy="479"/>
                </a:xfrm>
                <a:custGeom>
                  <a:avLst/>
                  <a:gdLst>
                    <a:gd name="T0" fmla="*/ 26 w 159"/>
                    <a:gd name="T1" fmla="*/ 14 h 202"/>
                    <a:gd name="T2" fmla="*/ 62 w 159"/>
                    <a:gd name="T3" fmla="*/ 28 h 202"/>
                    <a:gd name="T4" fmla="*/ 127 w 159"/>
                    <a:gd name="T5" fmla="*/ 145 h 202"/>
                    <a:gd name="T6" fmla="*/ 99 w 159"/>
                    <a:gd name="T7" fmla="*/ 186 h 202"/>
                    <a:gd name="T8" fmla="*/ 26 w 159"/>
                    <a:gd name="T9" fmla="*/ 67 h 202"/>
                    <a:gd name="T10" fmla="*/ 26 w 159"/>
                    <a:gd name="T11" fmla="*/ 14 h 202"/>
                  </a:gdLst>
                  <a:ahLst/>
                  <a:cxnLst>
                    <a:cxn ang="0">
                      <a:pos x="T0" y="T1"/>
                    </a:cxn>
                    <a:cxn ang="0">
                      <a:pos x="T2" y="T3"/>
                    </a:cxn>
                    <a:cxn ang="0">
                      <a:pos x="T4" y="T5"/>
                    </a:cxn>
                    <a:cxn ang="0">
                      <a:pos x="T6" y="T7"/>
                    </a:cxn>
                    <a:cxn ang="0">
                      <a:pos x="T8" y="T9"/>
                    </a:cxn>
                    <a:cxn ang="0">
                      <a:pos x="T10" y="T11"/>
                    </a:cxn>
                  </a:cxnLst>
                  <a:rect l="0" t="0" r="r" b="b"/>
                  <a:pathLst>
                    <a:path w="159" h="202">
                      <a:moveTo>
                        <a:pt x="26" y="14"/>
                      </a:moveTo>
                      <a:cubicBezTo>
                        <a:pt x="47" y="0"/>
                        <a:pt x="62" y="28"/>
                        <a:pt x="62" y="28"/>
                      </a:cubicBezTo>
                      <a:cubicBezTo>
                        <a:pt x="127" y="145"/>
                        <a:pt x="127" y="145"/>
                        <a:pt x="127" y="145"/>
                      </a:cubicBezTo>
                      <a:cubicBezTo>
                        <a:pt x="159" y="202"/>
                        <a:pt x="99" y="186"/>
                        <a:pt x="99" y="186"/>
                      </a:cubicBezTo>
                      <a:cubicBezTo>
                        <a:pt x="26" y="67"/>
                        <a:pt x="26" y="67"/>
                        <a:pt x="26" y="67"/>
                      </a:cubicBezTo>
                      <a:cubicBezTo>
                        <a:pt x="0" y="27"/>
                        <a:pt x="26" y="14"/>
                        <a:pt x="26" y="14"/>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281"/>
                <p:cNvSpPr>
                  <a:spLocks/>
                </p:cNvSpPr>
                <p:nvPr/>
              </p:nvSpPr>
              <p:spPr bwMode="auto">
                <a:xfrm>
                  <a:off x="1826" y="2087"/>
                  <a:ext cx="190" cy="116"/>
                </a:xfrm>
                <a:custGeom>
                  <a:avLst/>
                  <a:gdLst>
                    <a:gd name="T0" fmla="*/ 1 w 80"/>
                    <a:gd name="T1" fmla="*/ 28 h 49"/>
                    <a:gd name="T2" fmla="*/ 0 w 80"/>
                    <a:gd name="T3" fmla="*/ 10 h 49"/>
                    <a:gd name="T4" fmla="*/ 78 w 80"/>
                    <a:gd name="T5" fmla="*/ 28 h 49"/>
                    <a:gd name="T6" fmla="*/ 76 w 80"/>
                    <a:gd name="T7" fmla="*/ 31 h 49"/>
                    <a:gd name="T8" fmla="*/ 49 w 80"/>
                    <a:gd name="T9" fmla="*/ 19 h 49"/>
                    <a:gd name="T10" fmla="*/ 74 w 80"/>
                    <a:gd name="T11" fmla="*/ 33 h 49"/>
                    <a:gd name="T12" fmla="*/ 71 w 80"/>
                    <a:gd name="T13" fmla="*/ 37 h 49"/>
                    <a:gd name="T14" fmla="*/ 46 w 80"/>
                    <a:gd name="T15" fmla="*/ 25 h 49"/>
                    <a:gd name="T16" fmla="*/ 67 w 80"/>
                    <a:gd name="T17" fmla="*/ 36 h 49"/>
                    <a:gd name="T18" fmla="*/ 66 w 80"/>
                    <a:gd name="T19" fmla="*/ 41 h 49"/>
                    <a:gd name="T20" fmla="*/ 41 w 80"/>
                    <a:gd name="T21" fmla="*/ 29 h 49"/>
                    <a:gd name="T22" fmla="*/ 52 w 80"/>
                    <a:gd name="T23" fmla="*/ 41 h 49"/>
                    <a:gd name="T24" fmla="*/ 32 w 80"/>
                    <a:gd name="T25" fmla="*/ 35 h 49"/>
                    <a:gd name="T26" fmla="*/ 10 w 80"/>
                    <a:gd name="T27" fmla="*/ 30 h 49"/>
                    <a:gd name="T28" fmla="*/ 1 w 80"/>
                    <a:gd name="T29"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9">
                      <a:moveTo>
                        <a:pt x="1" y="28"/>
                      </a:moveTo>
                      <a:cubicBezTo>
                        <a:pt x="0" y="10"/>
                        <a:pt x="0" y="10"/>
                        <a:pt x="0" y="10"/>
                      </a:cubicBezTo>
                      <a:cubicBezTo>
                        <a:pt x="0" y="10"/>
                        <a:pt x="55" y="0"/>
                        <a:pt x="78" y="28"/>
                      </a:cubicBezTo>
                      <a:cubicBezTo>
                        <a:pt x="80" y="32"/>
                        <a:pt x="76" y="31"/>
                        <a:pt x="76" y="31"/>
                      </a:cubicBezTo>
                      <a:cubicBezTo>
                        <a:pt x="64" y="21"/>
                        <a:pt x="49" y="19"/>
                        <a:pt x="49" y="19"/>
                      </a:cubicBezTo>
                      <a:cubicBezTo>
                        <a:pt x="60" y="21"/>
                        <a:pt x="74" y="33"/>
                        <a:pt x="74" y="33"/>
                      </a:cubicBezTo>
                      <a:cubicBezTo>
                        <a:pt x="75" y="37"/>
                        <a:pt x="71" y="37"/>
                        <a:pt x="71" y="37"/>
                      </a:cubicBezTo>
                      <a:cubicBezTo>
                        <a:pt x="71" y="37"/>
                        <a:pt x="55" y="27"/>
                        <a:pt x="46" y="25"/>
                      </a:cubicBezTo>
                      <a:cubicBezTo>
                        <a:pt x="52" y="27"/>
                        <a:pt x="67" y="36"/>
                        <a:pt x="67" y="36"/>
                      </a:cubicBezTo>
                      <a:cubicBezTo>
                        <a:pt x="71" y="41"/>
                        <a:pt x="66" y="41"/>
                        <a:pt x="66" y="41"/>
                      </a:cubicBezTo>
                      <a:cubicBezTo>
                        <a:pt x="66" y="41"/>
                        <a:pt x="54" y="38"/>
                        <a:pt x="41" y="29"/>
                      </a:cubicBezTo>
                      <a:cubicBezTo>
                        <a:pt x="41" y="29"/>
                        <a:pt x="36" y="29"/>
                        <a:pt x="52" y="41"/>
                      </a:cubicBezTo>
                      <a:cubicBezTo>
                        <a:pt x="52" y="41"/>
                        <a:pt x="52" y="49"/>
                        <a:pt x="32" y="35"/>
                      </a:cubicBezTo>
                      <a:cubicBezTo>
                        <a:pt x="32" y="35"/>
                        <a:pt x="15" y="34"/>
                        <a:pt x="10" y="30"/>
                      </a:cubicBezTo>
                      <a:cubicBezTo>
                        <a:pt x="10" y="30"/>
                        <a:pt x="5" y="28"/>
                        <a:pt x="1" y="2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82"/>
                <p:cNvSpPr>
                  <a:spLocks/>
                </p:cNvSpPr>
                <p:nvPr/>
              </p:nvSpPr>
              <p:spPr bwMode="auto">
                <a:xfrm>
                  <a:off x="1807" y="1205"/>
                  <a:ext cx="242" cy="763"/>
                </a:xfrm>
                <a:custGeom>
                  <a:avLst/>
                  <a:gdLst>
                    <a:gd name="T0" fmla="*/ 131 w 242"/>
                    <a:gd name="T1" fmla="*/ 763 h 763"/>
                    <a:gd name="T2" fmla="*/ 242 w 242"/>
                    <a:gd name="T3" fmla="*/ 22 h 763"/>
                    <a:gd name="T4" fmla="*/ 112 w 242"/>
                    <a:gd name="T5" fmla="*/ 0 h 763"/>
                    <a:gd name="T6" fmla="*/ 0 w 242"/>
                    <a:gd name="T7" fmla="*/ 744 h 763"/>
                    <a:gd name="T8" fmla="*/ 131 w 242"/>
                    <a:gd name="T9" fmla="*/ 763 h 763"/>
                  </a:gdLst>
                  <a:ahLst/>
                  <a:cxnLst>
                    <a:cxn ang="0">
                      <a:pos x="T0" y="T1"/>
                    </a:cxn>
                    <a:cxn ang="0">
                      <a:pos x="T2" y="T3"/>
                    </a:cxn>
                    <a:cxn ang="0">
                      <a:pos x="T4" y="T5"/>
                    </a:cxn>
                    <a:cxn ang="0">
                      <a:pos x="T6" y="T7"/>
                    </a:cxn>
                    <a:cxn ang="0">
                      <a:pos x="T8" y="T9"/>
                    </a:cxn>
                  </a:cxnLst>
                  <a:rect l="0" t="0" r="r" b="b"/>
                  <a:pathLst>
                    <a:path w="242" h="763">
                      <a:moveTo>
                        <a:pt x="131" y="763"/>
                      </a:moveTo>
                      <a:lnTo>
                        <a:pt x="242" y="22"/>
                      </a:lnTo>
                      <a:lnTo>
                        <a:pt x="112" y="0"/>
                      </a:lnTo>
                      <a:lnTo>
                        <a:pt x="0" y="744"/>
                      </a:lnTo>
                      <a:lnTo>
                        <a:pt x="131" y="76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83"/>
                <p:cNvSpPr>
                  <a:spLocks/>
                </p:cNvSpPr>
                <p:nvPr/>
              </p:nvSpPr>
              <p:spPr bwMode="auto">
                <a:xfrm>
                  <a:off x="1938" y="1248"/>
                  <a:ext cx="156" cy="720"/>
                </a:xfrm>
                <a:custGeom>
                  <a:avLst/>
                  <a:gdLst>
                    <a:gd name="T0" fmla="*/ 46 w 66"/>
                    <a:gd name="T1" fmla="*/ 0 h 304"/>
                    <a:gd name="T2" fmla="*/ 60 w 66"/>
                    <a:gd name="T3" fmla="*/ 100 h 304"/>
                    <a:gd name="T4" fmla="*/ 61 w 66"/>
                    <a:gd name="T5" fmla="*/ 179 h 304"/>
                    <a:gd name="T6" fmla="*/ 35 w 66"/>
                    <a:gd name="T7" fmla="*/ 253 h 304"/>
                    <a:gd name="T8" fmla="*/ 0 w 66"/>
                    <a:gd name="T9" fmla="*/ 304 h 304"/>
                    <a:gd name="T10" fmla="*/ 46 w 66"/>
                    <a:gd name="T11" fmla="*/ 0 h 304"/>
                  </a:gdLst>
                  <a:ahLst/>
                  <a:cxnLst>
                    <a:cxn ang="0">
                      <a:pos x="T0" y="T1"/>
                    </a:cxn>
                    <a:cxn ang="0">
                      <a:pos x="T2" y="T3"/>
                    </a:cxn>
                    <a:cxn ang="0">
                      <a:pos x="T4" y="T5"/>
                    </a:cxn>
                    <a:cxn ang="0">
                      <a:pos x="T6" y="T7"/>
                    </a:cxn>
                    <a:cxn ang="0">
                      <a:pos x="T8" y="T9"/>
                    </a:cxn>
                    <a:cxn ang="0">
                      <a:pos x="T10" y="T11"/>
                    </a:cxn>
                  </a:cxnLst>
                  <a:rect l="0" t="0" r="r" b="b"/>
                  <a:pathLst>
                    <a:path w="66" h="304">
                      <a:moveTo>
                        <a:pt x="46" y="0"/>
                      </a:moveTo>
                      <a:cubicBezTo>
                        <a:pt x="46" y="0"/>
                        <a:pt x="66" y="15"/>
                        <a:pt x="60" y="100"/>
                      </a:cubicBezTo>
                      <a:cubicBezTo>
                        <a:pt x="60" y="100"/>
                        <a:pt x="54" y="144"/>
                        <a:pt x="61" y="179"/>
                      </a:cubicBezTo>
                      <a:cubicBezTo>
                        <a:pt x="61" y="179"/>
                        <a:pt x="66" y="221"/>
                        <a:pt x="35" y="253"/>
                      </a:cubicBezTo>
                      <a:cubicBezTo>
                        <a:pt x="35" y="253"/>
                        <a:pt x="7" y="284"/>
                        <a:pt x="0" y="304"/>
                      </a:cubicBezTo>
                      <a:lnTo>
                        <a:pt x="46"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84"/>
                <p:cNvSpPr>
                  <a:spLocks/>
                </p:cNvSpPr>
                <p:nvPr/>
              </p:nvSpPr>
              <p:spPr bwMode="auto">
                <a:xfrm>
                  <a:off x="2006" y="1776"/>
                  <a:ext cx="104" cy="353"/>
                </a:xfrm>
                <a:custGeom>
                  <a:avLst/>
                  <a:gdLst>
                    <a:gd name="T0" fmla="*/ 52 w 104"/>
                    <a:gd name="T1" fmla="*/ 0 h 353"/>
                    <a:gd name="T2" fmla="*/ 12 w 104"/>
                    <a:gd name="T3" fmla="*/ 19 h 353"/>
                    <a:gd name="T4" fmla="*/ 0 w 104"/>
                    <a:gd name="T5" fmla="*/ 353 h 353"/>
                    <a:gd name="T6" fmla="*/ 104 w 104"/>
                    <a:gd name="T7" fmla="*/ 353 h 353"/>
                    <a:gd name="T8" fmla="*/ 52 w 104"/>
                    <a:gd name="T9" fmla="*/ 0 h 353"/>
                  </a:gdLst>
                  <a:ahLst/>
                  <a:cxnLst>
                    <a:cxn ang="0">
                      <a:pos x="T0" y="T1"/>
                    </a:cxn>
                    <a:cxn ang="0">
                      <a:pos x="T2" y="T3"/>
                    </a:cxn>
                    <a:cxn ang="0">
                      <a:pos x="T4" y="T5"/>
                    </a:cxn>
                    <a:cxn ang="0">
                      <a:pos x="T6" y="T7"/>
                    </a:cxn>
                    <a:cxn ang="0">
                      <a:pos x="T8" y="T9"/>
                    </a:cxn>
                  </a:cxnLst>
                  <a:rect l="0" t="0" r="r" b="b"/>
                  <a:pathLst>
                    <a:path w="104" h="353">
                      <a:moveTo>
                        <a:pt x="52" y="0"/>
                      </a:moveTo>
                      <a:lnTo>
                        <a:pt x="12" y="19"/>
                      </a:lnTo>
                      <a:lnTo>
                        <a:pt x="0" y="353"/>
                      </a:lnTo>
                      <a:lnTo>
                        <a:pt x="104" y="353"/>
                      </a:lnTo>
                      <a:lnTo>
                        <a:pt x="52" y="0"/>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Rectangle 285"/>
                <p:cNvSpPr>
                  <a:spLocks noChangeArrowheads="1"/>
                </p:cNvSpPr>
                <p:nvPr/>
              </p:nvSpPr>
              <p:spPr bwMode="auto">
                <a:xfrm>
                  <a:off x="1907" y="2129"/>
                  <a:ext cx="236" cy="55"/>
                </a:xfrm>
                <a:prstGeom prst="rect">
                  <a:avLst/>
                </a:prstGeom>
                <a:solidFill>
                  <a:srgbClr val="3837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286"/>
                <p:cNvSpPr>
                  <a:spLocks/>
                </p:cNvSpPr>
                <p:nvPr/>
              </p:nvSpPr>
              <p:spPr bwMode="auto">
                <a:xfrm>
                  <a:off x="5761" y="1814"/>
                  <a:ext cx="313" cy="332"/>
                </a:xfrm>
                <a:custGeom>
                  <a:avLst/>
                  <a:gdLst>
                    <a:gd name="T0" fmla="*/ 75 w 132"/>
                    <a:gd name="T1" fmla="*/ 112 h 140"/>
                    <a:gd name="T2" fmla="*/ 132 w 132"/>
                    <a:gd name="T3" fmla="*/ 108 h 140"/>
                    <a:gd name="T4" fmla="*/ 67 w 132"/>
                    <a:gd name="T5" fmla="*/ 0 h 140"/>
                    <a:gd name="T6" fmla="*/ 0 w 132"/>
                    <a:gd name="T7" fmla="*/ 30 h 140"/>
                    <a:gd name="T8" fmla="*/ 75 w 132"/>
                    <a:gd name="T9" fmla="*/ 112 h 140"/>
                  </a:gdLst>
                  <a:ahLst/>
                  <a:cxnLst>
                    <a:cxn ang="0">
                      <a:pos x="T0" y="T1"/>
                    </a:cxn>
                    <a:cxn ang="0">
                      <a:pos x="T2" y="T3"/>
                    </a:cxn>
                    <a:cxn ang="0">
                      <a:pos x="T4" y="T5"/>
                    </a:cxn>
                    <a:cxn ang="0">
                      <a:pos x="T6" y="T7"/>
                    </a:cxn>
                    <a:cxn ang="0">
                      <a:pos x="T8" y="T9"/>
                    </a:cxn>
                  </a:cxnLst>
                  <a:rect l="0" t="0" r="r" b="b"/>
                  <a:pathLst>
                    <a:path w="132" h="140">
                      <a:moveTo>
                        <a:pt x="75" y="112"/>
                      </a:moveTo>
                      <a:cubicBezTo>
                        <a:pt x="120" y="140"/>
                        <a:pt x="132" y="108"/>
                        <a:pt x="132" y="108"/>
                      </a:cubicBezTo>
                      <a:cubicBezTo>
                        <a:pt x="67" y="0"/>
                        <a:pt x="67" y="0"/>
                        <a:pt x="67" y="0"/>
                      </a:cubicBezTo>
                      <a:cubicBezTo>
                        <a:pt x="0" y="30"/>
                        <a:pt x="0" y="30"/>
                        <a:pt x="0" y="30"/>
                      </a:cubicBezTo>
                      <a:cubicBezTo>
                        <a:pt x="0" y="30"/>
                        <a:pt x="27" y="90"/>
                        <a:pt x="75" y="112"/>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287"/>
                <p:cNvSpPr>
                  <a:spLocks/>
                </p:cNvSpPr>
                <p:nvPr/>
              </p:nvSpPr>
              <p:spPr bwMode="auto">
                <a:xfrm>
                  <a:off x="5480" y="1497"/>
                  <a:ext cx="135" cy="111"/>
                </a:xfrm>
                <a:custGeom>
                  <a:avLst/>
                  <a:gdLst>
                    <a:gd name="T0" fmla="*/ 5 w 57"/>
                    <a:gd name="T1" fmla="*/ 0 h 47"/>
                    <a:gd name="T2" fmla="*/ 53 w 57"/>
                    <a:gd name="T3" fmla="*/ 0 h 47"/>
                    <a:gd name="T4" fmla="*/ 57 w 57"/>
                    <a:gd name="T5" fmla="*/ 47 h 47"/>
                    <a:gd name="T6" fmla="*/ 0 w 57"/>
                    <a:gd name="T7" fmla="*/ 47 h 47"/>
                    <a:gd name="T8" fmla="*/ 5 w 57"/>
                    <a:gd name="T9" fmla="*/ 0 h 47"/>
                  </a:gdLst>
                  <a:ahLst/>
                  <a:cxnLst>
                    <a:cxn ang="0">
                      <a:pos x="T0" y="T1"/>
                    </a:cxn>
                    <a:cxn ang="0">
                      <a:pos x="T2" y="T3"/>
                    </a:cxn>
                    <a:cxn ang="0">
                      <a:pos x="T4" y="T5"/>
                    </a:cxn>
                    <a:cxn ang="0">
                      <a:pos x="T6" y="T7"/>
                    </a:cxn>
                    <a:cxn ang="0">
                      <a:pos x="T8" y="T9"/>
                    </a:cxn>
                  </a:cxnLst>
                  <a:rect l="0" t="0" r="r" b="b"/>
                  <a:pathLst>
                    <a:path w="57" h="47">
                      <a:moveTo>
                        <a:pt x="5" y="0"/>
                      </a:moveTo>
                      <a:cubicBezTo>
                        <a:pt x="53" y="0"/>
                        <a:pt x="53" y="0"/>
                        <a:pt x="53" y="0"/>
                      </a:cubicBezTo>
                      <a:cubicBezTo>
                        <a:pt x="53" y="0"/>
                        <a:pt x="44" y="25"/>
                        <a:pt x="57" y="47"/>
                      </a:cubicBezTo>
                      <a:cubicBezTo>
                        <a:pt x="0" y="47"/>
                        <a:pt x="0" y="47"/>
                        <a:pt x="0" y="47"/>
                      </a:cubicBezTo>
                      <a:cubicBezTo>
                        <a:pt x="0" y="47"/>
                        <a:pt x="17" y="34"/>
                        <a:pt x="5" y="0"/>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288"/>
                <p:cNvSpPr>
                  <a:spLocks/>
                </p:cNvSpPr>
                <p:nvPr/>
              </p:nvSpPr>
              <p:spPr bwMode="auto">
                <a:xfrm>
                  <a:off x="5492" y="1497"/>
                  <a:ext cx="113" cy="71"/>
                </a:xfrm>
                <a:custGeom>
                  <a:avLst/>
                  <a:gdLst>
                    <a:gd name="T0" fmla="*/ 0 w 48"/>
                    <a:gd name="T1" fmla="*/ 0 h 30"/>
                    <a:gd name="T2" fmla="*/ 48 w 48"/>
                    <a:gd name="T3" fmla="*/ 0 h 30"/>
                    <a:gd name="T4" fmla="*/ 46 w 48"/>
                    <a:gd name="T5" fmla="*/ 30 h 30"/>
                    <a:gd name="T6" fmla="*/ 3 w 48"/>
                    <a:gd name="T7" fmla="*/ 15 h 30"/>
                    <a:gd name="T8" fmla="*/ 0 w 48"/>
                    <a:gd name="T9" fmla="*/ 0 h 30"/>
                  </a:gdLst>
                  <a:ahLst/>
                  <a:cxnLst>
                    <a:cxn ang="0">
                      <a:pos x="T0" y="T1"/>
                    </a:cxn>
                    <a:cxn ang="0">
                      <a:pos x="T2" y="T3"/>
                    </a:cxn>
                    <a:cxn ang="0">
                      <a:pos x="T4" y="T5"/>
                    </a:cxn>
                    <a:cxn ang="0">
                      <a:pos x="T6" y="T7"/>
                    </a:cxn>
                    <a:cxn ang="0">
                      <a:pos x="T8" y="T9"/>
                    </a:cxn>
                  </a:cxnLst>
                  <a:rect l="0" t="0" r="r" b="b"/>
                  <a:pathLst>
                    <a:path w="48" h="30">
                      <a:moveTo>
                        <a:pt x="0" y="0"/>
                      </a:moveTo>
                      <a:cubicBezTo>
                        <a:pt x="48" y="0"/>
                        <a:pt x="48" y="0"/>
                        <a:pt x="48" y="0"/>
                      </a:cubicBezTo>
                      <a:cubicBezTo>
                        <a:pt x="48" y="0"/>
                        <a:pt x="43" y="15"/>
                        <a:pt x="46" y="30"/>
                      </a:cubicBezTo>
                      <a:cubicBezTo>
                        <a:pt x="46" y="30"/>
                        <a:pt x="18" y="27"/>
                        <a:pt x="3" y="15"/>
                      </a:cubicBezTo>
                      <a:cubicBezTo>
                        <a:pt x="3" y="15"/>
                        <a:pt x="3" y="9"/>
                        <a:pt x="0" y="0"/>
                      </a:cubicBezTo>
                      <a:close/>
                    </a:path>
                  </a:pathLst>
                </a:custGeom>
                <a:solidFill>
                  <a:srgbClr val="D49F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289"/>
                <p:cNvSpPr>
                  <a:spLocks/>
                </p:cNvSpPr>
                <p:nvPr/>
              </p:nvSpPr>
              <p:spPr bwMode="auto">
                <a:xfrm>
                  <a:off x="5724" y="1248"/>
                  <a:ext cx="47" cy="85"/>
                </a:xfrm>
                <a:custGeom>
                  <a:avLst/>
                  <a:gdLst>
                    <a:gd name="T0" fmla="*/ 18 w 20"/>
                    <a:gd name="T1" fmla="*/ 20 h 36"/>
                    <a:gd name="T2" fmla="*/ 6 w 20"/>
                    <a:gd name="T3" fmla="*/ 35 h 36"/>
                    <a:gd name="T4" fmla="*/ 2 w 20"/>
                    <a:gd name="T5" fmla="*/ 17 h 36"/>
                    <a:gd name="T6" fmla="*/ 13 w 20"/>
                    <a:gd name="T7" fmla="*/ 1 h 36"/>
                    <a:gd name="T8" fmla="*/ 18 w 20"/>
                    <a:gd name="T9" fmla="*/ 20 h 36"/>
                  </a:gdLst>
                  <a:ahLst/>
                  <a:cxnLst>
                    <a:cxn ang="0">
                      <a:pos x="T0" y="T1"/>
                    </a:cxn>
                    <a:cxn ang="0">
                      <a:pos x="T2" y="T3"/>
                    </a:cxn>
                    <a:cxn ang="0">
                      <a:pos x="T4" y="T5"/>
                    </a:cxn>
                    <a:cxn ang="0">
                      <a:pos x="T6" y="T7"/>
                    </a:cxn>
                    <a:cxn ang="0">
                      <a:pos x="T8" y="T9"/>
                    </a:cxn>
                  </a:cxnLst>
                  <a:rect l="0" t="0" r="r" b="b"/>
                  <a:pathLst>
                    <a:path w="20" h="36">
                      <a:moveTo>
                        <a:pt x="18" y="20"/>
                      </a:moveTo>
                      <a:cubicBezTo>
                        <a:pt x="16" y="29"/>
                        <a:pt x="11" y="36"/>
                        <a:pt x="6" y="35"/>
                      </a:cubicBezTo>
                      <a:cubicBezTo>
                        <a:pt x="2" y="34"/>
                        <a:pt x="0" y="26"/>
                        <a:pt x="2" y="17"/>
                      </a:cubicBezTo>
                      <a:cubicBezTo>
                        <a:pt x="4" y="7"/>
                        <a:pt x="9" y="0"/>
                        <a:pt x="13" y="1"/>
                      </a:cubicBezTo>
                      <a:cubicBezTo>
                        <a:pt x="18" y="2"/>
                        <a:pt x="20" y="11"/>
                        <a:pt x="18"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290"/>
                <p:cNvSpPr>
                  <a:spLocks/>
                </p:cNvSpPr>
                <p:nvPr/>
              </p:nvSpPr>
              <p:spPr bwMode="auto">
                <a:xfrm>
                  <a:off x="5714" y="1255"/>
                  <a:ext cx="45" cy="71"/>
                </a:xfrm>
                <a:custGeom>
                  <a:avLst/>
                  <a:gdLst>
                    <a:gd name="T0" fmla="*/ 18 w 19"/>
                    <a:gd name="T1" fmla="*/ 17 h 30"/>
                    <a:gd name="T2" fmla="*/ 7 w 19"/>
                    <a:gd name="T3" fmla="*/ 29 h 30"/>
                    <a:gd name="T4" fmla="*/ 1 w 19"/>
                    <a:gd name="T5" fmla="*/ 14 h 30"/>
                    <a:gd name="T6" fmla="*/ 12 w 19"/>
                    <a:gd name="T7" fmla="*/ 1 h 30"/>
                    <a:gd name="T8" fmla="*/ 18 w 19"/>
                    <a:gd name="T9" fmla="*/ 17 h 30"/>
                  </a:gdLst>
                  <a:ahLst/>
                  <a:cxnLst>
                    <a:cxn ang="0">
                      <a:pos x="T0" y="T1"/>
                    </a:cxn>
                    <a:cxn ang="0">
                      <a:pos x="T2" y="T3"/>
                    </a:cxn>
                    <a:cxn ang="0">
                      <a:pos x="T4" y="T5"/>
                    </a:cxn>
                    <a:cxn ang="0">
                      <a:pos x="T6" y="T7"/>
                    </a:cxn>
                    <a:cxn ang="0">
                      <a:pos x="T8" y="T9"/>
                    </a:cxn>
                  </a:cxnLst>
                  <a:rect l="0" t="0" r="r" b="b"/>
                  <a:pathLst>
                    <a:path w="19" h="30">
                      <a:moveTo>
                        <a:pt x="18" y="17"/>
                      </a:moveTo>
                      <a:cubicBezTo>
                        <a:pt x="16" y="25"/>
                        <a:pt x="11" y="30"/>
                        <a:pt x="7" y="29"/>
                      </a:cubicBezTo>
                      <a:cubicBezTo>
                        <a:pt x="2" y="28"/>
                        <a:pt x="0" y="21"/>
                        <a:pt x="1" y="14"/>
                      </a:cubicBezTo>
                      <a:cubicBezTo>
                        <a:pt x="3" y="6"/>
                        <a:pt x="8" y="0"/>
                        <a:pt x="12" y="1"/>
                      </a:cubicBezTo>
                      <a:cubicBezTo>
                        <a:pt x="17" y="2"/>
                        <a:pt x="19" y="9"/>
                        <a:pt x="18"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91"/>
                <p:cNvSpPr>
                  <a:spLocks/>
                </p:cNvSpPr>
                <p:nvPr/>
              </p:nvSpPr>
              <p:spPr bwMode="auto">
                <a:xfrm>
                  <a:off x="5336" y="1255"/>
                  <a:ext cx="47" cy="85"/>
                </a:xfrm>
                <a:custGeom>
                  <a:avLst/>
                  <a:gdLst>
                    <a:gd name="T0" fmla="*/ 2 w 20"/>
                    <a:gd name="T1" fmla="*/ 20 h 36"/>
                    <a:gd name="T2" fmla="*/ 14 w 20"/>
                    <a:gd name="T3" fmla="*/ 35 h 36"/>
                    <a:gd name="T4" fmla="*/ 18 w 20"/>
                    <a:gd name="T5" fmla="*/ 16 h 36"/>
                    <a:gd name="T6" fmla="*/ 7 w 20"/>
                    <a:gd name="T7" fmla="*/ 1 h 36"/>
                    <a:gd name="T8" fmla="*/ 2 w 20"/>
                    <a:gd name="T9" fmla="*/ 20 h 36"/>
                  </a:gdLst>
                  <a:ahLst/>
                  <a:cxnLst>
                    <a:cxn ang="0">
                      <a:pos x="T0" y="T1"/>
                    </a:cxn>
                    <a:cxn ang="0">
                      <a:pos x="T2" y="T3"/>
                    </a:cxn>
                    <a:cxn ang="0">
                      <a:pos x="T4" y="T5"/>
                    </a:cxn>
                    <a:cxn ang="0">
                      <a:pos x="T6" y="T7"/>
                    </a:cxn>
                    <a:cxn ang="0">
                      <a:pos x="T8" y="T9"/>
                    </a:cxn>
                  </a:cxnLst>
                  <a:rect l="0" t="0" r="r" b="b"/>
                  <a:pathLst>
                    <a:path w="20" h="36">
                      <a:moveTo>
                        <a:pt x="2" y="20"/>
                      </a:moveTo>
                      <a:cubicBezTo>
                        <a:pt x="4" y="29"/>
                        <a:pt x="9" y="36"/>
                        <a:pt x="14" y="35"/>
                      </a:cubicBezTo>
                      <a:cubicBezTo>
                        <a:pt x="18" y="34"/>
                        <a:pt x="20" y="26"/>
                        <a:pt x="18" y="16"/>
                      </a:cubicBezTo>
                      <a:cubicBezTo>
                        <a:pt x="16" y="7"/>
                        <a:pt x="11" y="0"/>
                        <a:pt x="7" y="1"/>
                      </a:cubicBezTo>
                      <a:cubicBezTo>
                        <a:pt x="2" y="2"/>
                        <a:pt x="0" y="11"/>
                        <a:pt x="2" y="20"/>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92"/>
                <p:cNvSpPr>
                  <a:spLocks/>
                </p:cNvSpPr>
                <p:nvPr/>
              </p:nvSpPr>
              <p:spPr bwMode="auto">
                <a:xfrm>
                  <a:off x="5348" y="1262"/>
                  <a:ext cx="45" cy="71"/>
                </a:xfrm>
                <a:custGeom>
                  <a:avLst/>
                  <a:gdLst>
                    <a:gd name="T0" fmla="*/ 1 w 19"/>
                    <a:gd name="T1" fmla="*/ 17 h 30"/>
                    <a:gd name="T2" fmla="*/ 12 w 19"/>
                    <a:gd name="T3" fmla="*/ 29 h 30"/>
                    <a:gd name="T4" fmla="*/ 18 w 19"/>
                    <a:gd name="T5" fmla="*/ 13 h 30"/>
                    <a:gd name="T6" fmla="*/ 7 w 19"/>
                    <a:gd name="T7" fmla="*/ 1 h 30"/>
                    <a:gd name="T8" fmla="*/ 1 w 19"/>
                    <a:gd name="T9" fmla="*/ 17 h 30"/>
                  </a:gdLst>
                  <a:ahLst/>
                  <a:cxnLst>
                    <a:cxn ang="0">
                      <a:pos x="T0" y="T1"/>
                    </a:cxn>
                    <a:cxn ang="0">
                      <a:pos x="T2" y="T3"/>
                    </a:cxn>
                    <a:cxn ang="0">
                      <a:pos x="T4" y="T5"/>
                    </a:cxn>
                    <a:cxn ang="0">
                      <a:pos x="T6" y="T7"/>
                    </a:cxn>
                    <a:cxn ang="0">
                      <a:pos x="T8" y="T9"/>
                    </a:cxn>
                  </a:cxnLst>
                  <a:rect l="0" t="0" r="r" b="b"/>
                  <a:pathLst>
                    <a:path w="19" h="30">
                      <a:moveTo>
                        <a:pt x="1" y="17"/>
                      </a:moveTo>
                      <a:cubicBezTo>
                        <a:pt x="3" y="25"/>
                        <a:pt x="8" y="30"/>
                        <a:pt x="12" y="29"/>
                      </a:cubicBezTo>
                      <a:cubicBezTo>
                        <a:pt x="17" y="28"/>
                        <a:pt x="19" y="21"/>
                        <a:pt x="18" y="13"/>
                      </a:cubicBezTo>
                      <a:cubicBezTo>
                        <a:pt x="16" y="6"/>
                        <a:pt x="11" y="0"/>
                        <a:pt x="7" y="1"/>
                      </a:cubicBezTo>
                      <a:cubicBezTo>
                        <a:pt x="2" y="2"/>
                        <a:pt x="0" y="9"/>
                        <a:pt x="1" y="17"/>
                      </a:cubicBezTo>
                      <a:close/>
                    </a:path>
                  </a:pathLst>
                </a:custGeom>
                <a:solidFill>
                  <a:srgbClr val="E7B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293"/>
                <p:cNvSpPr>
                  <a:spLocks/>
                </p:cNvSpPr>
                <p:nvPr/>
              </p:nvSpPr>
              <p:spPr bwMode="auto">
                <a:xfrm>
                  <a:off x="5305" y="978"/>
                  <a:ext cx="468" cy="547"/>
                </a:xfrm>
                <a:custGeom>
                  <a:avLst/>
                  <a:gdLst>
                    <a:gd name="T0" fmla="*/ 185 w 198"/>
                    <a:gd name="T1" fmla="*/ 123 h 231"/>
                    <a:gd name="T2" fmla="*/ 170 w 198"/>
                    <a:gd name="T3" fmla="*/ 180 h 231"/>
                    <a:gd name="T4" fmla="*/ 115 w 198"/>
                    <a:gd name="T5" fmla="*/ 230 h 231"/>
                    <a:gd name="T6" fmla="*/ 105 w 198"/>
                    <a:gd name="T7" fmla="*/ 231 h 231"/>
                    <a:gd name="T8" fmla="*/ 105 w 198"/>
                    <a:gd name="T9" fmla="*/ 231 h 231"/>
                    <a:gd name="T10" fmla="*/ 105 w 198"/>
                    <a:gd name="T11" fmla="*/ 231 h 231"/>
                    <a:gd name="T12" fmla="*/ 95 w 198"/>
                    <a:gd name="T13" fmla="*/ 230 h 231"/>
                    <a:gd name="T14" fmla="*/ 40 w 198"/>
                    <a:gd name="T15" fmla="*/ 180 h 231"/>
                    <a:gd name="T16" fmla="*/ 25 w 198"/>
                    <a:gd name="T17" fmla="*/ 123 h 231"/>
                    <a:gd name="T18" fmla="*/ 108 w 198"/>
                    <a:gd name="T19" fmla="*/ 5 h 231"/>
                    <a:gd name="T20" fmla="*/ 185 w 198"/>
                    <a:gd name="T21" fmla="*/ 1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31">
                      <a:moveTo>
                        <a:pt x="185" y="123"/>
                      </a:moveTo>
                      <a:cubicBezTo>
                        <a:pt x="183" y="143"/>
                        <a:pt x="179" y="163"/>
                        <a:pt x="170" y="180"/>
                      </a:cubicBezTo>
                      <a:cubicBezTo>
                        <a:pt x="160" y="199"/>
                        <a:pt x="134" y="222"/>
                        <a:pt x="115" y="230"/>
                      </a:cubicBezTo>
                      <a:cubicBezTo>
                        <a:pt x="111" y="231"/>
                        <a:pt x="108" y="231"/>
                        <a:pt x="105" y="231"/>
                      </a:cubicBezTo>
                      <a:cubicBezTo>
                        <a:pt x="105" y="231"/>
                        <a:pt x="105" y="231"/>
                        <a:pt x="105" y="231"/>
                      </a:cubicBezTo>
                      <a:cubicBezTo>
                        <a:pt x="105" y="231"/>
                        <a:pt x="105" y="231"/>
                        <a:pt x="105" y="231"/>
                      </a:cubicBezTo>
                      <a:cubicBezTo>
                        <a:pt x="102" y="231"/>
                        <a:pt x="99" y="231"/>
                        <a:pt x="95" y="230"/>
                      </a:cubicBezTo>
                      <a:cubicBezTo>
                        <a:pt x="76" y="222"/>
                        <a:pt x="50" y="199"/>
                        <a:pt x="40" y="180"/>
                      </a:cubicBezTo>
                      <a:cubicBezTo>
                        <a:pt x="31" y="163"/>
                        <a:pt x="28" y="143"/>
                        <a:pt x="25" y="123"/>
                      </a:cubicBezTo>
                      <a:cubicBezTo>
                        <a:pt x="25" y="123"/>
                        <a:pt x="0" y="0"/>
                        <a:pt x="108" y="5"/>
                      </a:cubicBezTo>
                      <a:cubicBezTo>
                        <a:pt x="108" y="5"/>
                        <a:pt x="198" y="0"/>
                        <a:pt x="185" y="123"/>
                      </a:cubicBezTo>
                      <a:close/>
                    </a:path>
                  </a:pathLst>
                </a:custGeom>
                <a:solidFill>
                  <a:srgbClr val="FA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94"/>
                <p:cNvSpPr>
                  <a:spLocks/>
                </p:cNvSpPr>
                <p:nvPr/>
              </p:nvSpPr>
              <p:spPr bwMode="auto">
                <a:xfrm>
                  <a:off x="5234" y="1594"/>
                  <a:ext cx="634" cy="189"/>
                </a:xfrm>
                <a:custGeom>
                  <a:avLst/>
                  <a:gdLst>
                    <a:gd name="T0" fmla="*/ 265 w 268"/>
                    <a:gd name="T1" fmla="*/ 55 h 80"/>
                    <a:gd name="T2" fmla="*/ 213 w 268"/>
                    <a:gd name="T3" fmla="*/ 11 h 80"/>
                    <a:gd name="T4" fmla="*/ 134 w 268"/>
                    <a:gd name="T5" fmla="*/ 0 h 80"/>
                    <a:gd name="T6" fmla="*/ 55 w 268"/>
                    <a:gd name="T7" fmla="*/ 11 h 80"/>
                    <a:gd name="T8" fmla="*/ 3 w 268"/>
                    <a:gd name="T9" fmla="*/ 55 h 80"/>
                    <a:gd name="T10" fmla="*/ 0 w 268"/>
                    <a:gd name="T11" fmla="*/ 80 h 80"/>
                    <a:gd name="T12" fmla="*/ 134 w 268"/>
                    <a:gd name="T13" fmla="*/ 80 h 80"/>
                    <a:gd name="T14" fmla="*/ 268 w 268"/>
                    <a:gd name="T15" fmla="*/ 80 h 80"/>
                    <a:gd name="T16" fmla="*/ 265 w 268"/>
                    <a:gd name="T17" fmla="*/ 5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80">
                      <a:moveTo>
                        <a:pt x="265" y="55"/>
                      </a:moveTo>
                      <a:cubicBezTo>
                        <a:pt x="258" y="32"/>
                        <a:pt x="238" y="14"/>
                        <a:pt x="213" y="11"/>
                      </a:cubicBezTo>
                      <a:cubicBezTo>
                        <a:pt x="187" y="9"/>
                        <a:pt x="160" y="4"/>
                        <a:pt x="134" y="0"/>
                      </a:cubicBezTo>
                      <a:cubicBezTo>
                        <a:pt x="108" y="4"/>
                        <a:pt x="81" y="9"/>
                        <a:pt x="55" y="11"/>
                      </a:cubicBezTo>
                      <a:cubicBezTo>
                        <a:pt x="30" y="14"/>
                        <a:pt x="10" y="32"/>
                        <a:pt x="3" y="55"/>
                      </a:cubicBezTo>
                      <a:cubicBezTo>
                        <a:pt x="1" y="63"/>
                        <a:pt x="0" y="72"/>
                        <a:pt x="0" y="80"/>
                      </a:cubicBezTo>
                      <a:cubicBezTo>
                        <a:pt x="134" y="80"/>
                        <a:pt x="134" y="80"/>
                        <a:pt x="134" y="80"/>
                      </a:cubicBezTo>
                      <a:cubicBezTo>
                        <a:pt x="268" y="80"/>
                        <a:pt x="268" y="80"/>
                        <a:pt x="268" y="80"/>
                      </a:cubicBezTo>
                      <a:cubicBezTo>
                        <a:pt x="268" y="72"/>
                        <a:pt x="267" y="63"/>
                        <a:pt x="265" y="55"/>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95"/>
                <p:cNvSpPr>
                  <a:spLocks/>
                </p:cNvSpPr>
                <p:nvPr/>
              </p:nvSpPr>
              <p:spPr bwMode="auto">
                <a:xfrm>
                  <a:off x="5047" y="1786"/>
                  <a:ext cx="308" cy="320"/>
                </a:xfrm>
                <a:custGeom>
                  <a:avLst/>
                  <a:gdLst>
                    <a:gd name="T0" fmla="*/ 55 w 130"/>
                    <a:gd name="T1" fmla="*/ 108 h 135"/>
                    <a:gd name="T2" fmla="*/ 0 w 130"/>
                    <a:gd name="T3" fmla="*/ 108 h 135"/>
                    <a:gd name="T4" fmla="*/ 65 w 130"/>
                    <a:gd name="T5" fmla="*/ 0 h 135"/>
                    <a:gd name="T6" fmla="*/ 130 w 130"/>
                    <a:gd name="T7" fmla="*/ 25 h 135"/>
                    <a:gd name="T8" fmla="*/ 55 w 130"/>
                    <a:gd name="T9" fmla="*/ 108 h 135"/>
                  </a:gdLst>
                  <a:ahLst/>
                  <a:cxnLst>
                    <a:cxn ang="0">
                      <a:pos x="T0" y="T1"/>
                    </a:cxn>
                    <a:cxn ang="0">
                      <a:pos x="T2" y="T3"/>
                    </a:cxn>
                    <a:cxn ang="0">
                      <a:pos x="T4" y="T5"/>
                    </a:cxn>
                    <a:cxn ang="0">
                      <a:pos x="T6" y="T7"/>
                    </a:cxn>
                    <a:cxn ang="0">
                      <a:pos x="T8" y="T9"/>
                    </a:cxn>
                  </a:cxnLst>
                  <a:rect l="0" t="0" r="r" b="b"/>
                  <a:pathLst>
                    <a:path w="130" h="135">
                      <a:moveTo>
                        <a:pt x="55" y="108"/>
                      </a:moveTo>
                      <a:cubicBezTo>
                        <a:pt x="10" y="135"/>
                        <a:pt x="0" y="108"/>
                        <a:pt x="0" y="108"/>
                      </a:cubicBezTo>
                      <a:cubicBezTo>
                        <a:pt x="65" y="0"/>
                        <a:pt x="65" y="0"/>
                        <a:pt x="65" y="0"/>
                      </a:cubicBezTo>
                      <a:cubicBezTo>
                        <a:pt x="130" y="25"/>
                        <a:pt x="130" y="25"/>
                        <a:pt x="130" y="25"/>
                      </a:cubicBezTo>
                      <a:cubicBezTo>
                        <a:pt x="130" y="25"/>
                        <a:pt x="104" y="86"/>
                        <a:pt x="55" y="108"/>
                      </a:cubicBezTo>
                      <a:close/>
                    </a:path>
                  </a:pathLst>
                </a:custGeom>
                <a:solidFill>
                  <a:srgbClr val="EDB0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96"/>
                <p:cNvSpPr>
                  <a:spLocks/>
                </p:cNvSpPr>
                <p:nvPr/>
              </p:nvSpPr>
              <p:spPr bwMode="auto">
                <a:xfrm>
                  <a:off x="5234" y="1610"/>
                  <a:ext cx="634" cy="173"/>
                </a:xfrm>
                <a:custGeom>
                  <a:avLst/>
                  <a:gdLst>
                    <a:gd name="T0" fmla="*/ 178 w 268"/>
                    <a:gd name="T1" fmla="*/ 0 h 73"/>
                    <a:gd name="T2" fmla="*/ 213 w 268"/>
                    <a:gd name="T3" fmla="*/ 4 h 73"/>
                    <a:gd name="T4" fmla="*/ 265 w 268"/>
                    <a:gd name="T5" fmla="*/ 48 h 73"/>
                    <a:gd name="T6" fmla="*/ 268 w 268"/>
                    <a:gd name="T7" fmla="*/ 73 h 73"/>
                    <a:gd name="T8" fmla="*/ 134 w 268"/>
                    <a:gd name="T9" fmla="*/ 73 h 73"/>
                    <a:gd name="T10" fmla="*/ 0 w 268"/>
                    <a:gd name="T11" fmla="*/ 73 h 73"/>
                    <a:gd name="T12" fmla="*/ 3 w 268"/>
                    <a:gd name="T13" fmla="*/ 48 h 73"/>
                    <a:gd name="T14" fmla="*/ 55 w 268"/>
                    <a:gd name="T15" fmla="*/ 4 h 73"/>
                    <a:gd name="T16" fmla="*/ 88 w 268"/>
                    <a:gd name="T17" fmla="*/ 0 h 73"/>
                    <a:gd name="T18" fmla="*/ 135 w 268"/>
                    <a:gd name="T19" fmla="*/ 27 h 73"/>
                    <a:gd name="T20" fmla="*/ 178 w 268"/>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8" h="73">
                      <a:moveTo>
                        <a:pt x="178" y="0"/>
                      </a:moveTo>
                      <a:cubicBezTo>
                        <a:pt x="190" y="1"/>
                        <a:pt x="201" y="3"/>
                        <a:pt x="213" y="4"/>
                      </a:cubicBezTo>
                      <a:cubicBezTo>
                        <a:pt x="238" y="7"/>
                        <a:pt x="258" y="25"/>
                        <a:pt x="265" y="48"/>
                      </a:cubicBezTo>
                      <a:cubicBezTo>
                        <a:pt x="267" y="56"/>
                        <a:pt x="268" y="65"/>
                        <a:pt x="268" y="73"/>
                      </a:cubicBezTo>
                      <a:cubicBezTo>
                        <a:pt x="134" y="73"/>
                        <a:pt x="134" y="73"/>
                        <a:pt x="134" y="73"/>
                      </a:cubicBezTo>
                      <a:cubicBezTo>
                        <a:pt x="0" y="73"/>
                        <a:pt x="0" y="73"/>
                        <a:pt x="0" y="73"/>
                      </a:cubicBezTo>
                      <a:cubicBezTo>
                        <a:pt x="0" y="65"/>
                        <a:pt x="1" y="56"/>
                        <a:pt x="3" y="48"/>
                      </a:cubicBezTo>
                      <a:cubicBezTo>
                        <a:pt x="10" y="25"/>
                        <a:pt x="30" y="7"/>
                        <a:pt x="55" y="4"/>
                      </a:cubicBezTo>
                      <a:cubicBezTo>
                        <a:pt x="66" y="3"/>
                        <a:pt x="77" y="2"/>
                        <a:pt x="88" y="0"/>
                      </a:cubicBezTo>
                      <a:cubicBezTo>
                        <a:pt x="135" y="27"/>
                        <a:pt x="135" y="27"/>
                        <a:pt x="135" y="27"/>
                      </a:cubicBezTo>
                      <a:lnTo>
                        <a:pt x="178" y="0"/>
                      </a:ln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297"/>
                <p:cNvSpPr>
                  <a:spLocks/>
                </p:cNvSpPr>
                <p:nvPr/>
              </p:nvSpPr>
              <p:spPr bwMode="auto">
                <a:xfrm>
                  <a:off x="5168" y="1682"/>
                  <a:ext cx="239" cy="215"/>
                </a:xfrm>
                <a:custGeom>
                  <a:avLst/>
                  <a:gdLst>
                    <a:gd name="T0" fmla="*/ 40 w 101"/>
                    <a:gd name="T1" fmla="*/ 0 h 91"/>
                    <a:gd name="T2" fmla="*/ 0 w 101"/>
                    <a:gd name="T3" fmla="*/ 64 h 91"/>
                    <a:gd name="T4" fmla="*/ 66 w 101"/>
                    <a:gd name="T5" fmla="*/ 91 h 91"/>
                    <a:gd name="T6" fmla="*/ 89 w 101"/>
                    <a:gd name="T7" fmla="*/ 56 h 91"/>
                    <a:gd name="T8" fmla="*/ 40 w 101"/>
                    <a:gd name="T9" fmla="*/ 0 h 91"/>
                  </a:gdLst>
                  <a:ahLst/>
                  <a:cxnLst>
                    <a:cxn ang="0">
                      <a:pos x="T0" y="T1"/>
                    </a:cxn>
                    <a:cxn ang="0">
                      <a:pos x="T2" y="T3"/>
                    </a:cxn>
                    <a:cxn ang="0">
                      <a:pos x="T4" y="T5"/>
                    </a:cxn>
                    <a:cxn ang="0">
                      <a:pos x="T6" y="T7"/>
                    </a:cxn>
                    <a:cxn ang="0">
                      <a:pos x="T8" y="T9"/>
                    </a:cxn>
                  </a:cxnLst>
                  <a:rect l="0" t="0" r="r" b="b"/>
                  <a:pathLst>
                    <a:path w="101" h="91">
                      <a:moveTo>
                        <a:pt x="40" y="0"/>
                      </a:moveTo>
                      <a:cubicBezTo>
                        <a:pt x="40" y="0"/>
                        <a:pt x="18" y="24"/>
                        <a:pt x="0" y="64"/>
                      </a:cubicBezTo>
                      <a:cubicBezTo>
                        <a:pt x="66" y="91"/>
                        <a:pt x="66" y="91"/>
                        <a:pt x="66" y="91"/>
                      </a:cubicBezTo>
                      <a:cubicBezTo>
                        <a:pt x="89" y="56"/>
                        <a:pt x="89" y="56"/>
                        <a:pt x="89" y="56"/>
                      </a:cubicBezTo>
                      <a:cubicBezTo>
                        <a:pt x="89" y="56"/>
                        <a:pt x="101" y="6"/>
                        <a:pt x="40"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98"/>
                <p:cNvSpPr>
                  <a:spLocks/>
                </p:cNvSpPr>
                <p:nvPr/>
              </p:nvSpPr>
              <p:spPr bwMode="auto">
                <a:xfrm>
                  <a:off x="5698" y="1682"/>
                  <a:ext cx="231" cy="229"/>
                </a:xfrm>
                <a:custGeom>
                  <a:avLst/>
                  <a:gdLst>
                    <a:gd name="T0" fmla="*/ 60 w 98"/>
                    <a:gd name="T1" fmla="*/ 0 h 97"/>
                    <a:gd name="T2" fmla="*/ 98 w 98"/>
                    <a:gd name="T3" fmla="*/ 64 h 97"/>
                    <a:gd name="T4" fmla="*/ 29 w 98"/>
                    <a:gd name="T5" fmla="*/ 97 h 97"/>
                    <a:gd name="T6" fmla="*/ 12 w 98"/>
                    <a:gd name="T7" fmla="*/ 50 h 97"/>
                    <a:gd name="T8" fmla="*/ 60 w 98"/>
                    <a:gd name="T9" fmla="*/ 0 h 97"/>
                  </a:gdLst>
                  <a:ahLst/>
                  <a:cxnLst>
                    <a:cxn ang="0">
                      <a:pos x="T0" y="T1"/>
                    </a:cxn>
                    <a:cxn ang="0">
                      <a:pos x="T2" y="T3"/>
                    </a:cxn>
                    <a:cxn ang="0">
                      <a:pos x="T4" y="T5"/>
                    </a:cxn>
                    <a:cxn ang="0">
                      <a:pos x="T6" y="T7"/>
                    </a:cxn>
                    <a:cxn ang="0">
                      <a:pos x="T8" y="T9"/>
                    </a:cxn>
                  </a:cxnLst>
                  <a:rect l="0" t="0" r="r" b="b"/>
                  <a:pathLst>
                    <a:path w="98" h="97">
                      <a:moveTo>
                        <a:pt x="60" y="0"/>
                      </a:moveTo>
                      <a:cubicBezTo>
                        <a:pt x="60" y="0"/>
                        <a:pt x="81" y="24"/>
                        <a:pt x="98" y="64"/>
                      </a:cubicBezTo>
                      <a:cubicBezTo>
                        <a:pt x="29" y="97"/>
                        <a:pt x="29" y="97"/>
                        <a:pt x="29" y="97"/>
                      </a:cubicBezTo>
                      <a:cubicBezTo>
                        <a:pt x="12" y="50"/>
                        <a:pt x="12" y="50"/>
                        <a:pt x="12" y="50"/>
                      </a:cubicBezTo>
                      <a:cubicBezTo>
                        <a:pt x="12" y="50"/>
                        <a:pt x="0" y="6"/>
                        <a:pt x="60" y="0"/>
                      </a:cubicBezTo>
                      <a:close/>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99"/>
                <p:cNvSpPr>
                  <a:spLocks/>
                </p:cNvSpPr>
                <p:nvPr/>
              </p:nvSpPr>
              <p:spPr bwMode="auto">
                <a:xfrm>
                  <a:off x="5322" y="938"/>
                  <a:ext cx="475" cy="327"/>
                </a:xfrm>
                <a:custGeom>
                  <a:avLst/>
                  <a:gdLst>
                    <a:gd name="T0" fmla="*/ 35 w 201"/>
                    <a:gd name="T1" fmla="*/ 37 h 138"/>
                    <a:gd name="T2" fmla="*/ 2 w 201"/>
                    <a:gd name="T3" fmla="*/ 88 h 138"/>
                    <a:gd name="T4" fmla="*/ 17 w 201"/>
                    <a:gd name="T5" fmla="*/ 69 h 138"/>
                    <a:gd name="T6" fmla="*/ 18 w 201"/>
                    <a:gd name="T7" fmla="*/ 138 h 138"/>
                    <a:gd name="T8" fmla="*/ 54 w 201"/>
                    <a:gd name="T9" fmla="*/ 64 h 138"/>
                    <a:gd name="T10" fmla="*/ 155 w 201"/>
                    <a:gd name="T11" fmla="*/ 92 h 138"/>
                    <a:gd name="T12" fmla="*/ 178 w 201"/>
                    <a:gd name="T13" fmla="*/ 132 h 138"/>
                    <a:gd name="T14" fmla="*/ 124 w 201"/>
                    <a:gd name="T15" fmla="*/ 11 h 138"/>
                    <a:gd name="T16" fmla="*/ 54 w 201"/>
                    <a:gd name="T17" fmla="*/ 20 h 138"/>
                    <a:gd name="T18" fmla="*/ 1 w 201"/>
                    <a:gd name="T19" fmla="*/ 59 h 138"/>
                    <a:gd name="T20" fmla="*/ 35 w 201"/>
                    <a:gd name="T21"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138">
                      <a:moveTo>
                        <a:pt x="35" y="37"/>
                      </a:moveTo>
                      <a:cubicBezTo>
                        <a:pt x="35" y="37"/>
                        <a:pt x="12" y="45"/>
                        <a:pt x="2" y="88"/>
                      </a:cubicBezTo>
                      <a:cubicBezTo>
                        <a:pt x="2" y="88"/>
                        <a:pt x="11" y="72"/>
                        <a:pt x="17" y="69"/>
                      </a:cubicBezTo>
                      <a:cubicBezTo>
                        <a:pt x="17" y="69"/>
                        <a:pt x="0" y="99"/>
                        <a:pt x="18" y="138"/>
                      </a:cubicBezTo>
                      <a:cubicBezTo>
                        <a:pt x="18" y="138"/>
                        <a:pt x="19" y="86"/>
                        <a:pt x="54" y="64"/>
                      </a:cubicBezTo>
                      <a:cubicBezTo>
                        <a:pt x="54" y="64"/>
                        <a:pt x="83" y="80"/>
                        <a:pt x="155" y="92"/>
                      </a:cubicBezTo>
                      <a:cubicBezTo>
                        <a:pt x="155" y="92"/>
                        <a:pt x="180" y="107"/>
                        <a:pt x="178" y="132"/>
                      </a:cubicBezTo>
                      <a:cubicBezTo>
                        <a:pt x="178" y="132"/>
                        <a:pt x="201" y="35"/>
                        <a:pt x="124" y="11"/>
                      </a:cubicBezTo>
                      <a:cubicBezTo>
                        <a:pt x="124" y="11"/>
                        <a:pt x="77" y="0"/>
                        <a:pt x="54" y="20"/>
                      </a:cubicBezTo>
                      <a:cubicBezTo>
                        <a:pt x="54" y="20"/>
                        <a:pt x="21" y="8"/>
                        <a:pt x="1" y="59"/>
                      </a:cubicBezTo>
                      <a:cubicBezTo>
                        <a:pt x="1" y="59"/>
                        <a:pt x="16" y="38"/>
                        <a:pt x="35" y="37"/>
                      </a:cubicBezTo>
                      <a:close/>
                    </a:path>
                  </a:pathLst>
                </a:custGeom>
                <a:solidFill>
                  <a:srgbClr val="F69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300"/>
                <p:cNvSpPr>
                  <a:spLocks/>
                </p:cNvSpPr>
                <p:nvPr/>
              </p:nvSpPr>
              <p:spPr bwMode="auto">
                <a:xfrm>
                  <a:off x="5314" y="954"/>
                  <a:ext cx="438" cy="320"/>
                </a:xfrm>
                <a:custGeom>
                  <a:avLst/>
                  <a:gdLst>
                    <a:gd name="T0" fmla="*/ 38 w 185"/>
                    <a:gd name="T1" fmla="*/ 29 h 135"/>
                    <a:gd name="T2" fmla="*/ 2 w 185"/>
                    <a:gd name="T3" fmla="*/ 88 h 135"/>
                    <a:gd name="T4" fmla="*/ 7 w 185"/>
                    <a:gd name="T5" fmla="*/ 79 h 135"/>
                    <a:gd name="T6" fmla="*/ 21 w 185"/>
                    <a:gd name="T7" fmla="*/ 63 h 135"/>
                    <a:gd name="T8" fmla="*/ 20 w 185"/>
                    <a:gd name="T9" fmla="*/ 61 h 135"/>
                    <a:gd name="T10" fmla="*/ 20 w 185"/>
                    <a:gd name="T11" fmla="*/ 132 h 135"/>
                    <a:gd name="T12" fmla="*/ 22 w 185"/>
                    <a:gd name="T13" fmla="*/ 131 h 135"/>
                    <a:gd name="T14" fmla="*/ 29 w 185"/>
                    <a:gd name="T15" fmla="*/ 97 h 135"/>
                    <a:gd name="T16" fmla="*/ 57 w 185"/>
                    <a:gd name="T17" fmla="*/ 57 h 135"/>
                    <a:gd name="T18" fmla="*/ 158 w 185"/>
                    <a:gd name="T19" fmla="*/ 86 h 135"/>
                    <a:gd name="T20" fmla="*/ 157 w 185"/>
                    <a:gd name="T21" fmla="*/ 86 h 135"/>
                    <a:gd name="T22" fmla="*/ 171 w 185"/>
                    <a:gd name="T23" fmla="*/ 98 h 135"/>
                    <a:gd name="T24" fmla="*/ 180 w 185"/>
                    <a:gd name="T25" fmla="*/ 125 h 135"/>
                    <a:gd name="T26" fmla="*/ 185 w 185"/>
                    <a:gd name="T27" fmla="*/ 93 h 135"/>
                    <a:gd name="T28" fmla="*/ 128 w 185"/>
                    <a:gd name="T29" fmla="*/ 3 h 135"/>
                    <a:gd name="T30" fmla="*/ 128 w 185"/>
                    <a:gd name="T31" fmla="*/ 3 h 135"/>
                    <a:gd name="T32" fmla="*/ 56 w 185"/>
                    <a:gd name="T33" fmla="*/ 12 h 135"/>
                    <a:gd name="T34" fmla="*/ 57 w 185"/>
                    <a:gd name="T35" fmla="*/ 12 h 135"/>
                    <a:gd name="T36" fmla="*/ 26 w 185"/>
                    <a:gd name="T37" fmla="*/ 18 h 135"/>
                    <a:gd name="T38" fmla="*/ 0 w 185"/>
                    <a:gd name="T39" fmla="*/ 60 h 135"/>
                    <a:gd name="T40" fmla="*/ 5 w 185"/>
                    <a:gd name="T41" fmla="*/ 52 h 135"/>
                    <a:gd name="T42" fmla="*/ 38 w 185"/>
                    <a:gd name="T43" fmla="*/ 30 h 135"/>
                    <a:gd name="T44" fmla="*/ 38 w 185"/>
                    <a:gd name="T45" fmla="*/ 30 h 135"/>
                    <a:gd name="T46" fmla="*/ 13 w 185"/>
                    <a:gd name="T47" fmla="*/ 41 h 135"/>
                    <a:gd name="T48" fmla="*/ 4 w 185"/>
                    <a:gd name="T49" fmla="*/ 52 h 135"/>
                    <a:gd name="T50" fmla="*/ 27 w 185"/>
                    <a:gd name="T51" fmla="*/ 20 h 135"/>
                    <a:gd name="T52" fmla="*/ 54 w 185"/>
                    <a:gd name="T53" fmla="*/ 14 h 135"/>
                    <a:gd name="T54" fmla="*/ 56 w 185"/>
                    <a:gd name="T55" fmla="*/ 14 h 135"/>
                    <a:gd name="T56" fmla="*/ 57 w 185"/>
                    <a:gd name="T57" fmla="*/ 14 h 135"/>
                    <a:gd name="T58" fmla="*/ 99 w 185"/>
                    <a:gd name="T59" fmla="*/ 2 h 135"/>
                    <a:gd name="T60" fmla="*/ 125 w 185"/>
                    <a:gd name="T61" fmla="*/ 4 h 135"/>
                    <a:gd name="T62" fmla="*/ 127 w 185"/>
                    <a:gd name="T63" fmla="*/ 4 h 135"/>
                    <a:gd name="T64" fmla="*/ 173 w 185"/>
                    <a:gd name="T65" fmla="*/ 43 h 135"/>
                    <a:gd name="T66" fmla="*/ 182 w 185"/>
                    <a:gd name="T67" fmla="*/ 116 h 135"/>
                    <a:gd name="T68" fmla="*/ 180 w 185"/>
                    <a:gd name="T69" fmla="*/ 125 h 135"/>
                    <a:gd name="T70" fmla="*/ 182 w 185"/>
                    <a:gd name="T71" fmla="*/ 125 h 135"/>
                    <a:gd name="T72" fmla="*/ 170 w 185"/>
                    <a:gd name="T73" fmla="*/ 94 h 135"/>
                    <a:gd name="T74" fmla="*/ 158 w 185"/>
                    <a:gd name="T75" fmla="*/ 84 h 135"/>
                    <a:gd name="T76" fmla="*/ 81 w 185"/>
                    <a:gd name="T77" fmla="*/ 66 h 135"/>
                    <a:gd name="T78" fmla="*/ 58 w 185"/>
                    <a:gd name="T79" fmla="*/ 57 h 135"/>
                    <a:gd name="T80" fmla="*/ 57 w 185"/>
                    <a:gd name="T81" fmla="*/ 56 h 135"/>
                    <a:gd name="T82" fmla="*/ 25 w 185"/>
                    <a:gd name="T83" fmla="*/ 102 h 135"/>
                    <a:gd name="T84" fmla="*/ 21 w 185"/>
                    <a:gd name="T85" fmla="*/ 131 h 135"/>
                    <a:gd name="T86" fmla="*/ 14 w 185"/>
                    <a:gd name="T87" fmla="*/ 95 h 135"/>
                    <a:gd name="T88" fmla="*/ 20 w 185"/>
                    <a:gd name="T89" fmla="*/ 65 h 135"/>
                    <a:gd name="T90" fmla="*/ 21 w 185"/>
                    <a:gd name="T91" fmla="*/ 62 h 135"/>
                    <a:gd name="T92" fmla="*/ 20 w 185"/>
                    <a:gd name="T93" fmla="*/ 61 h 135"/>
                    <a:gd name="T94" fmla="*/ 4 w 185"/>
                    <a:gd name="T95" fmla="*/ 81 h 135"/>
                    <a:gd name="T96" fmla="*/ 6 w 185"/>
                    <a:gd name="T97" fmla="*/ 81 h 135"/>
                    <a:gd name="T98" fmla="*/ 35 w 185"/>
                    <a:gd name="T99" fmla="*/ 33 h 135"/>
                    <a:gd name="T100" fmla="*/ 38 w 185"/>
                    <a:gd name="T101" fmla="*/ 31 h 135"/>
                    <a:gd name="T102" fmla="*/ 45 w 185"/>
                    <a:gd name="T103" fmla="*/ 29 h 135"/>
                    <a:gd name="T104" fmla="*/ 38 w 185"/>
                    <a:gd name="T105" fmla="*/ 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135">
                      <a:moveTo>
                        <a:pt x="38" y="30"/>
                      </a:moveTo>
                      <a:cubicBezTo>
                        <a:pt x="38" y="29"/>
                        <a:pt x="38" y="29"/>
                        <a:pt x="38" y="29"/>
                      </a:cubicBezTo>
                      <a:cubicBezTo>
                        <a:pt x="37" y="29"/>
                        <a:pt x="14" y="37"/>
                        <a:pt x="4" y="81"/>
                      </a:cubicBezTo>
                      <a:cubicBezTo>
                        <a:pt x="2" y="88"/>
                        <a:pt x="2" y="88"/>
                        <a:pt x="2" y="88"/>
                      </a:cubicBezTo>
                      <a:cubicBezTo>
                        <a:pt x="6" y="81"/>
                        <a:pt x="6" y="81"/>
                        <a:pt x="6" y="81"/>
                      </a:cubicBezTo>
                      <a:cubicBezTo>
                        <a:pt x="6" y="81"/>
                        <a:pt x="7" y="81"/>
                        <a:pt x="7" y="79"/>
                      </a:cubicBezTo>
                      <a:cubicBezTo>
                        <a:pt x="9" y="77"/>
                        <a:pt x="11" y="73"/>
                        <a:pt x="13" y="70"/>
                      </a:cubicBezTo>
                      <a:cubicBezTo>
                        <a:pt x="16" y="67"/>
                        <a:pt x="19" y="64"/>
                        <a:pt x="21" y="63"/>
                      </a:cubicBezTo>
                      <a:cubicBezTo>
                        <a:pt x="20" y="62"/>
                        <a:pt x="20" y="62"/>
                        <a:pt x="20" y="62"/>
                      </a:cubicBezTo>
                      <a:cubicBezTo>
                        <a:pt x="20" y="61"/>
                        <a:pt x="20" y="61"/>
                        <a:pt x="20" y="61"/>
                      </a:cubicBezTo>
                      <a:cubicBezTo>
                        <a:pt x="20" y="61"/>
                        <a:pt x="12" y="75"/>
                        <a:pt x="12" y="95"/>
                      </a:cubicBezTo>
                      <a:cubicBezTo>
                        <a:pt x="12" y="106"/>
                        <a:pt x="14" y="118"/>
                        <a:pt x="20" y="132"/>
                      </a:cubicBezTo>
                      <a:cubicBezTo>
                        <a:pt x="22" y="135"/>
                        <a:pt x="22" y="135"/>
                        <a:pt x="22" y="135"/>
                      </a:cubicBezTo>
                      <a:cubicBezTo>
                        <a:pt x="22" y="131"/>
                        <a:pt x="22" y="131"/>
                        <a:pt x="22" y="131"/>
                      </a:cubicBezTo>
                      <a:cubicBezTo>
                        <a:pt x="22" y="131"/>
                        <a:pt x="22" y="130"/>
                        <a:pt x="22" y="129"/>
                      </a:cubicBezTo>
                      <a:cubicBezTo>
                        <a:pt x="23" y="124"/>
                        <a:pt x="24" y="111"/>
                        <a:pt x="29" y="97"/>
                      </a:cubicBezTo>
                      <a:cubicBezTo>
                        <a:pt x="34" y="82"/>
                        <a:pt x="42" y="67"/>
                        <a:pt x="57" y="58"/>
                      </a:cubicBezTo>
                      <a:cubicBezTo>
                        <a:pt x="57" y="57"/>
                        <a:pt x="57" y="57"/>
                        <a:pt x="57" y="57"/>
                      </a:cubicBezTo>
                      <a:cubicBezTo>
                        <a:pt x="56" y="58"/>
                        <a:pt x="56" y="58"/>
                        <a:pt x="56" y="58"/>
                      </a:cubicBezTo>
                      <a:cubicBezTo>
                        <a:pt x="56" y="58"/>
                        <a:pt x="86" y="74"/>
                        <a:pt x="158" y="86"/>
                      </a:cubicBezTo>
                      <a:cubicBezTo>
                        <a:pt x="158" y="85"/>
                        <a:pt x="158" y="85"/>
                        <a:pt x="158" y="85"/>
                      </a:cubicBezTo>
                      <a:cubicBezTo>
                        <a:pt x="157" y="86"/>
                        <a:pt x="157" y="86"/>
                        <a:pt x="157" y="86"/>
                      </a:cubicBezTo>
                      <a:cubicBezTo>
                        <a:pt x="157" y="86"/>
                        <a:pt x="158" y="86"/>
                        <a:pt x="158" y="86"/>
                      </a:cubicBezTo>
                      <a:cubicBezTo>
                        <a:pt x="161" y="88"/>
                        <a:pt x="166" y="92"/>
                        <a:pt x="171" y="98"/>
                      </a:cubicBezTo>
                      <a:cubicBezTo>
                        <a:pt x="176" y="105"/>
                        <a:pt x="180" y="113"/>
                        <a:pt x="180" y="123"/>
                      </a:cubicBezTo>
                      <a:cubicBezTo>
                        <a:pt x="180" y="124"/>
                        <a:pt x="180" y="125"/>
                        <a:pt x="180" y="125"/>
                      </a:cubicBezTo>
                      <a:cubicBezTo>
                        <a:pt x="182" y="126"/>
                        <a:pt x="182" y="126"/>
                        <a:pt x="182" y="126"/>
                      </a:cubicBezTo>
                      <a:cubicBezTo>
                        <a:pt x="182" y="126"/>
                        <a:pt x="185" y="112"/>
                        <a:pt x="185" y="93"/>
                      </a:cubicBezTo>
                      <a:cubicBezTo>
                        <a:pt x="185" y="78"/>
                        <a:pt x="183" y="59"/>
                        <a:pt x="175" y="42"/>
                      </a:cubicBezTo>
                      <a:cubicBezTo>
                        <a:pt x="167" y="25"/>
                        <a:pt x="152" y="11"/>
                        <a:pt x="128" y="3"/>
                      </a:cubicBezTo>
                      <a:cubicBezTo>
                        <a:pt x="128" y="3"/>
                        <a:pt x="128" y="3"/>
                        <a:pt x="128" y="3"/>
                      </a:cubicBezTo>
                      <a:cubicBezTo>
                        <a:pt x="128" y="3"/>
                        <a:pt x="128" y="3"/>
                        <a:pt x="128" y="3"/>
                      </a:cubicBezTo>
                      <a:cubicBezTo>
                        <a:pt x="128" y="3"/>
                        <a:pt x="115" y="0"/>
                        <a:pt x="99" y="0"/>
                      </a:cubicBezTo>
                      <a:cubicBezTo>
                        <a:pt x="84" y="0"/>
                        <a:pt x="67" y="2"/>
                        <a:pt x="56" y="12"/>
                      </a:cubicBezTo>
                      <a:cubicBezTo>
                        <a:pt x="57" y="13"/>
                        <a:pt x="57" y="13"/>
                        <a:pt x="57" y="13"/>
                      </a:cubicBezTo>
                      <a:cubicBezTo>
                        <a:pt x="57" y="12"/>
                        <a:pt x="57" y="12"/>
                        <a:pt x="57" y="12"/>
                      </a:cubicBezTo>
                      <a:cubicBezTo>
                        <a:pt x="57" y="12"/>
                        <a:pt x="53" y="11"/>
                        <a:pt x="48" y="11"/>
                      </a:cubicBezTo>
                      <a:cubicBezTo>
                        <a:pt x="42" y="11"/>
                        <a:pt x="34" y="12"/>
                        <a:pt x="26" y="18"/>
                      </a:cubicBezTo>
                      <a:cubicBezTo>
                        <a:pt x="18" y="24"/>
                        <a:pt x="10" y="34"/>
                        <a:pt x="3" y="52"/>
                      </a:cubicBezTo>
                      <a:cubicBezTo>
                        <a:pt x="0" y="60"/>
                        <a:pt x="0" y="60"/>
                        <a:pt x="0" y="60"/>
                      </a:cubicBezTo>
                      <a:cubicBezTo>
                        <a:pt x="5" y="53"/>
                        <a:pt x="5" y="53"/>
                        <a:pt x="5" y="53"/>
                      </a:cubicBezTo>
                      <a:cubicBezTo>
                        <a:pt x="5" y="53"/>
                        <a:pt x="5" y="53"/>
                        <a:pt x="5" y="52"/>
                      </a:cubicBezTo>
                      <a:cubicBezTo>
                        <a:pt x="8" y="48"/>
                        <a:pt x="22" y="32"/>
                        <a:pt x="38" y="31"/>
                      </a:cubicBezTo>
                      <a:cubicBezTo>
                        <a:pt x="38" y="30"/>
                        <a:pt x="38" y="30"/>
                        <a:pt x="38" y="30"/>
                      </a:cubicBezTo>
                      <a:cubicBezTo>
                        <a:pt x="38" y="29"/>
                        <a:pt x="38" y="29"/>
                        <a:pt x="38" y="29"/>
                      </a:cubicBezTo>
                      <a:cubicBezTo>
                        <a:pt x="38" y="30"/>
                        <a:pt x="38" y="30"/>
                        <a:pt x="38" y="30"/>
                      </a:cubicBezTo>
                      <a:cubicBezTo>
                        <a:pt x="38" y="29"/>
                        <a:pt x="38" y="29"/>
                        <a:pt x="38" y="29"/>
                      </a:cubicBezTo>
                      <a:cubicBezTo>
                        <a:pt x="28" y="29"/>
                        <a:pt x="19" y="35"/>
                        <a:pt x="13" y="41"/>
                      </a:cubicBezTo>
                      <a:cubicBezTo>
                        <a:pt x="7" y="46"/>
                        <a:pt x="3" y="52"/>
                        <a:pt x="3" y="52"/>
                      </a:cubicBezTo>
                      <a:cubicBezTo>
                        <a:pt x="4" y="52"/>
                        <a:pt x="4" y="52"/>
                        <a:pt x="4" y="52"/>
                      </a:cubicBezTo>
                      <a:cubicBezTo>
                        <a:pt x="5" y="53"/>
                        <a:pt x="5" y="53"/>
                        <a:pt x="5" y="53"/>
                      </a:cubicBezTo>
                      <a:cubicBezTo>
                        <a:pt x="12" y="35"/>
                        <a:pt x="20" y="26"/>
                        <a:pt x="27" y="20"/>
                      </a:cubicBezTo>
                      <a:cubicBezTo>
                        <a:pt x="35" y="14"/>
                        <a:pt x="42" y="13"/>
                        <a:pt x="48" y="13"/>
                      </a:cubicBezTo>
                      <a:cubicBezTo>
                        <a:pt x="50" y="13"/>
                        <a:pt x="53" y="13"/>
                        <a:pt x="54" y="14"/>
                      </a:cubicBezTo>
                      <a:cubicBezTo>
                        <a:pt x="55" y="14"/>
                        <a:pt x="55"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68" y="4"/>
                        <a:pt x="85" y="2"/>
                        <a:pt x="99" y="2"/>
                      </a:cubicBezTo>
                      <a:cubicBezTo>
                        <a:pt x="107" y="2"/>
                        <a:pt x="114" y="3"/>
                        <a:pt x="119" y="3"/>
                      </a:cubicBezTo>
                      <a:cubicBezTo>
                        <a:pt x="122" y="4"/>
                        <a:pt x="124" y="4"/>
                        <a:pt x="125" y="4"/>
                      </a:cubicBezTo>
                      <a:cubicBezTo>
                        <a:pt x="126" y="5"/>
                        <a:pt x="127" y="5"/>
                        <a:pt x="127" y="5"/>
                      </a:cubicBezTo>
                      <a:cubicBezTo>
                        <a:pt x="127" y="4"/>
                        <a:pt x="127" y="4"/>
                        <a:pt x="127" y="4"/>
                      </a:cubicBezTo>
                      <a:cubicBezTo>
                        <a:pt x="127" y="5"/>
                        <a:pt x="127" y="5"/>
                        <a:pt x="127" y="5"/>
                      </a:cubicBezTo>
                      <a:cubicBezTo>
                        <a:pt x="151" y="12"/>
                        <a:pt x="165" y="27"/>
                        <a:pt x="173" y="43"/>
                      </a:cubicBezTo>
                      <a:cubicBezTo>
                        <a:pt x="181" y="60"/>
                        <a:pt x="184" y="78"/>
                        <a:pt x="183" y="93"/>
                      </a:cubicBezTo>
                      <a:cubicBezTo>
                        <a:pt x="183" y="102"/>
                        <a:pt x="183" y="110"/>
                        <a:pt x="182" y="116"/>
                      </a:cubicBezTo>
                      <a:cubicBezTo>
                        <a:pt x="181" y="119"/>
                        <a:pt x="181" y="121"/>
                        <a:pt x="181" y="123"/>
                      </a:cubicBezTo>
                      <a:cubicBezTo>
                        <a:pt x="180" y="124"/>
                        <a:pt x="180" y="125"/>
                        <a:pt x="180" y="125"/>
                      </a:cubicBezTo>
                      <a:cubicBezTo>
                        <a:pt x="181" y="125"/>
                        <a:pt x="181" y="125"/>
                        <a:pt x="181" y="125"/>
                      </a:cubicBezTo>
                      <a:cubicBezTo>
                        <a:pt x="182" y="125"/>
                        <a:pt x="182" y="125"/>
                        <a:pt x="182" y="125"/>
                      </a:cubicBezTo>
                      <a:cubicBezTo>
                        <a:pt x="182" y="125"/>
                        <a:pt x="182" y="124"/>
                        <a:pt x="182" y="123"/>
                      </a:cubicBezTo>
                      <a:cubicBezTo>
                        <a:pt x="182" y="111"/>
                        <a:pt x="176" y="101"/>
                        <a:pt x="170" y="94"/>
                      </a:cubicBezTo>
                      <a:cubicBezTo>
                        <a:pt x="164" y="88"/>
                        <a:pt x="158" y="84"/>
                        <a:pt x="158" y="84"/>
                      </a:cubicBezTo>
                      <a:cubicBezTo>
                        <a:pt x="158" y="84"/>
                        <a:pt x="158" y="84"/>
                        <a:pt x="158" y="84"/>
                      </a:cubicBezTo>
                      <a:cubicBezTo>
                        <a:pt x="158" y="84"/>
                        <a:pt x="158" y="84"/>
                        <a:pt x="158" y="84"/>
                      </a:cubicBezTo>
                      <a:cubicBezTo>
                        <a:pt x="122" y="78"/>
                        <a:pt x="97" y="71"/>
                        <a:pt x="81" y="66"/>
                      </a:cubicBezTo>
                      <a:cubicBezTo>
                        <a:pt x="73" y="63"/>
                        <a:pt x="67" y="60"/>
                        <a:pt x="63" y="59"/>
                      </a:cubicBezTo>
                      <a:cubicBezTo>
                        <a:pt x="61" y="58"/>
                        <a:pt x="59" y="57"/>
                        <a:pt x="58" y="57"/>
                      </a:cubicBezTo>
                      <a:cubicBezTo>
                        <a:pt x="58" y="56"/>
                        <a:pt x="57" y="56"/>
                        <a:pt x="57" y="56"/>
                      </a:cubicBezTo>
                      <a:cubicBezTo>
                        <a:pt x="57" y="56"/>
                        <a:pt x="57" y="56"/>
                        <a:pt x="57" y="56"/>
                      </a:cubicBezTo>
                      <a:cubicBezTo>
                        <a:pt x="56" y="56"/>
                        <a:pt x="56" y="56"/>
                        <a:pt x="56" y="56"/>
                      </a:cubicBezTo>
                      <a:cubicBezTo>
                        <a:pt x="39" y="67"/>
                        <a:pt x="30" y="86"/>
                        <a:pt x="25" y="102"/>
                      </a:cubicBezTo>
                      <a:cubicBezTo>
                        <a:pt x="21" y="118"/>
                        <a:pt x="20" y="131"/>
                        <a:pt x="20" y="131"/>
                      </a:cubicBezTo>
                      <a:cubicBezTo>
                        <a:pt x="21" y="131"/>
                        <a:pt x="21" y="131"/>
                        <a:pt x="21" y="131"/>
                      </a:cubicBezTo>
                      <a:cubicBezTo>
                        <a:pt x="22" y="131"/>
                        <a:pt x="22" y="131"/>
                        <a:pt x="22" y="131"/>
                      </a:cubicBezTo>
                      <a:cubicBezTo>
                        <a:pt x="16" y="117"/>
                        <a:pt x="14" y="105"/>
                        <a:pt x="14" y="95"/>
                      </a:cubicBezTo>
                      <a:cubicBezTo>
                        <a:pt x="14" y="85"/>
                        <a:pt x="16" y="77"/>
                        <a:pt x="18" y="71"/>
                      </a:cubicBezTo>
                      <a:cubicBezTo>
                        <a:pt x="19" y="68"/>
                        <a:pt x="20" y="66"/>
                        <a:pt x="20" y="65"/>
                      </a:cubicBezTo>
                      <a:cubicBezTo>
                        <a:pt x="21" y="64"/>
                        <a:pt x="21" y="63"/>
                        <a:pt x="21" y="63"/>
                      </a:cubicBezTo>
                      <a:cubicBezTo>
                        <a:pt x="21" y="62"/>
                        <a:pt x="21" y="62"/>
                        <a:pt x="21" y="62"/>
                      </a:cubicBezTo>
                      <a:cubicBezTo>
                        <a:pt x="23" y="59"/>
                        <a:pt x="23" y="59"/>
                        <a:pt x="23" y="59"/>
                      </a:cubicBezTo>
                      <a:cubicBezTo>
                        <a:pt x="20" y="61"/>
                        <a:pt x="20" y="61"/>
                        <a:pt x="20" y="61"/>
                      </a:cubicBezTo>
                      <a:cubicBezTo>
                        <a:pt x="16" y="63"/>
                        <a:pt x="12" y="68"/>
                        <a:pt x="9" y="72"/>
                      </a:cubicBezTo>
                      <a:cubicBezTo>
                        <a:pt x="6" y="77"/>
                        <a:pt x="4" y="81"/>
                        <a:pt x="4" y="81"/>
                      </a:cubicBezTo>
                      <a:cubicBezTo>
                        <a:pt x="5" y="81"/>
                        <a:pt x="5" y="81"/>
                        <a:pt x="5" y="81"/>
                      </a:cubicBezTo>
                      <a:cubicBezTo>
                        <a:pt x="6" y="81"/>
                        <a:pt x="6" y="81"/>
                        <a:pt x="6" y="81"/>
                      </a:cubicBezTo>
                      <a:cubicBezTo>
                        <a:pt x="11" y="60"/>
                        <a:pt x="19" y="47"/>
                        <a:pt x="26" y="40"/>
                      </a:cubicBezTo>
                      <a:cubicBezTo>
                        <a:pt x="30" y="36"/>
                        <a:pt x="33" y="34"/>
                        <a:pt x="35" y="33"/>
                      </a:cubicBezTo>
                      <a:cubicBezTo>
                        <a:pt x="36" y="32"/>
                        <a:pt x="37" y="32"/>
                        <a:pt x="37" y="31"/>
                      </a:cubicBezTo>
                      <a:cubicBezTo>
                        <a:pt x="38" y="31"/>
                        <a:pt x="38" y="31"/>
                        <a:pt x="38" y="31"/>
                      </a:cubicBezTo>
                      <a:cubicBezTo>
                        <a:pt x="38" y="31"/>
                        <a:pt x="38" y="31"/>
                        <a:pt x="38" y="31"/>
                      </a:cubicBezTo>
                      <a:cubicBezTo>
                        <a:pt x="45" y="29"/>
                        <a:pt x="45" y="29"/>
                        <a:pt x="45" y="29"/>
                      </a:cubicBezTo>
                      <a:cubicBezTo>
                        <a:pt x="38" y="29"/>
                        <a:pt x="38" y="29"/>
                        <a:pt x="38" y="29"/>
                      </a:cubicBezTo>
                      <a:lnTo>
                        <a:pt x="38" y="30"/>
                      </a:lnTo>
                      <a:close/>
                    </a:path>
                  </a:pathLst>
                </a:custGeom>
                <a:solidFill>
                  <a:srgbClr val="C273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301"/>
                <p:cNvSpPr>
                  <a:spLocks/>
                </p:cNvSpPr>
                <p:nvPr/>
              </p:nvSpPr>
              <p:spPr bwMode="auto">
                <a:xfrm>
                  <a:off x="5468" y="1023"/>
                  <a:ext cx="234" cy="121"/>
                </a:xfrm>
                <a:custGeom>
                  <a:avLst/>
                  <a:gdLst>
                    <a:gd name="T0" fmla="*/ 0 w 99"/>
                    <a:gd name="T1" fmla="*/ 15 h 51"/>
                    <a:gd name="T2" fmla="*/ 99 w 99"/>
                    <a:gd name="T3" fmla="*/ 51 h 51"/>
                    <a:gd name="T4" fmla="*/ 0 w 99"/>
                    <a:gd name="T5" fmla="*/ 0 h 51"/>
                    <a:gd name="T6" fmla="*/ 0 w 99"/>
                    <a:gd name="T7" fmla="*/ 15 h 51"/>
                  </a:gdLst>
                  <a:ahLst/>
                  <a:cxnLst>
                    <a:cxn ang="0">
                      <a:pos x="T0" y="T1"/>
                    </a:cxn>
                    <a:cxn ang="0">
                      <a:pos x="T2" y="T3"/>
                    </a:cxn>
                    <a:cxn ang="0">
                      <a:pos x="T4" y="T5"/>
                    </a:cxn>
                    <a:cxn ang="0">
                      <a:pos x="T6" y="T7"/>
                    </a:cxn>
                  </a:cxnLst>
                  <a:rect l="0" t="0" r="r" b="b"/>
                  <a:pathLst>
                    <a:path w="99" h="51">
                      <a:moveTo>
                        <a:pt x="0" y="15"/>
                      </a:moveTo>
                      <a:cubicBezTo>
                        <a:pt x="0" y="15"/>
                        <a:pt x="16" y="36"/>
                        <a:pt x="99" y="51"/>
                      </a:cubicBezTo>
                      <a:cubicBezTo>
                        <a:pt x="99" y="51"/>
                        <a:pt x="11" y="31"/>
                        <a:pt x="0" y="0"/>
                      </a:cubicBezTo>
                      <a:lnTo>
                        <a:pt x="0" y="15"/>
                      </a:lnTo>
                      <a:close/>
                    </a:path>
                  </a:pathLst>
                </a:custGeom>
                <a:solidFill>
                  <a:srgbClr val="FAA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302"/>
                <p:cNvSpPr>
                  <a:spLocks/>
                </p:cNvSpPr>
                <p:nvPr/>
              </p:nvSpPr>
              <p:spPr bwMode="auto">
                <a:xfrm>
                  <a:off x="5544" y="952"/>
                  <a:ext cx="191" cy="180"/>
                </a:xfrm>
                <a:custGeom>
                  <a:avLst/>
                  <a:gdLst>
                    <a:gd name="T0" fmla="*/ 0 w 81"/>
                    <a:gd name="T1" fmla="*/ 10 h 76"/>
                    <a:gd name="T2" fmla="*/ 81 w 81"/>
                    <a:gd name="T3" fmla="*/ 76 h 76"/>
                    <a:gd name="T4" fmla="*/ 0 w 81"/>
                    <a:gd name="T5" fmla="*/ 18 h 76"/>
                    <a:gd name="T6" fmla="*/ 0 w 81"/>
                    <a:gd name="T7" fmla="*/ 10 h 76"/>
                  </a:gdLst>
                  <a:ahLst/>
                  <a:cxnLst>
                    <a:cxn ang="0">
                      <a:pos x="T0" y="T1"/>
                    </a:cxn>
                    <a:cxn ang="0">
                      <a:pos x="T2" y="T3"/>
                    </a:cxn>
                    <a:cxn ang="0">
                      <a:pos x="T4" y="T5"/>
                    </a:cxn>
                    <a:cxn ang="0">
                      <a:pos x="T6" y="T7"/>
                    </a:cxn>
                  </a:cxnLst>
                  <a:rect l="0" t="0" r="r" b="b"/>
                  <a:pathLst>
                    <a:path w="81" h="76">
                      <a:moveTo>
                        <a:pt x="0" y="10"/>
                      </a:moveTo>
                      <a:cubicBezTo>
                        <a:pt x="0" y="10"/>
                        <a:pt x="63" y="0"/>
                        <a:pt x="81" y="76"/>
                      </a:cubicBezTo>
                      <a:cubicBezTo>
                        <a:pt x="81" y="76"/>
                        <a:pt x="64" y="14"/>
                        <a:pt x="0" y="18"/>
                      </a:cubicBezTo>
                      <a:lnTo>
                        <a:pt x="0" y="10"/>
                      </a:lnTo>
                      <a:close/>
                    </a:path>
                  </a:pathLst>
                </a:custGeom>
                <a:solidFill>
                  <a:srgbClr val="FAA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303"/>
                <p:cNvSpPr>
                  <a:spLocks/>
                </p:cNvSpPr>
                <p:nvPr/>
              </p:nvSpPr>
              <p:spPr bwMode="auto">
                <a:xfrm>
                  <a:off x="5026" y="1997"/>
                  <a:ext cx="511" cy="163"/>
                </a:xfrm>
                <a:custGeom>
                  <a:avLst/>
                  <a:gdLst>
                    <a:gd name="T0" fmla="*/ 210 w 216"/>
                    <a:gd name="T1" fmla="*/ 42 h 69"/>
                    <a:gd name="T2" fmla="*/ 216 w 216"/>
                    <a:gd name="T3" fmla="*/ 69 h 69"/>
                    <a:gd name="T4" fmla="*/ 98 w 216"/>
                    <a:gd name="T5" fmla="*/ 58 h 69"/>
                    <a:gd name="T6" fmla="*/ 46 w 216"/>
                    <a:gd name="T7" fmla="*/ 52 h 69"/>
                    <a:gd name="T8" fmla="*/ 7 w 216"/>
                    <a:gd name="T9" fmla="*/ 23 h 69"/>
                    <a:gd name="T10" fmla="*/ 64 w 216"/>
                    <a:gd name="T11" fmla="*/ 1 h 69"/>
                    <a:gd name="T12" fmla="*/ 210 w 216"/>
                    <a:gd name="T13" fmla="*/ 42 h 69"/>
                  </a:gdLst>
                  <a:ahLst/>
                  <a:cxnLst>
                    <a:cxn ang="0">
                      <a:pos x="T0" y="T1"/>
                    </a:cxn>
                    <a:cxn ang="0">
                      <a:pos x="T2" y="T3"/>
                    </a:cxn>
                    <a:cxn ang="0">
                      <a:pos x="T4" y="T5"/>
                    </a:cxn>
                    <a:cxn ang="0">
                      <a:pos x="T6" y="T7"/>
                    </a:cxn>
                    <a:cxn ang="0">
                      <a:pos x="T8" y="T9"/>
                    </a:cxn>
                    <a:cxn ang="0">
                      <a:pos x="T10" y="T11"/>
                    </a:cxn>
                    <a:cxn ang="0">
                      <a:pos x="T12" y="T13"/>
                    </a:cxn>
                  </a:cxnLst>
                  <a:rect l="0" t="0" r="r" b="b"/>
                  <a:pathLst>
                    <a:path w="216" h="69">
                      <a:moveTo>
                        <a:pt x="210" y="42"/>
                      </a:moveTo>
                      <a:cubicBezTo>
                        <a:pt x="216" y="69"/>
                        <a:pt x="216" y="69"/>
                        <a:pt x="216" y="69"/>
                      </a:cubicBezTo>
                      <a:cubicBezTo>
                        <a:pt x="176" y="65"/>
                        <a:pt x="137" y="62"/>
                        <a:pt x="98" y="58"/>
                      </a:cubicBezTo>
                      <a:cubicBezTo>
                        <a:pt x="81" y="56"/>
                        <a:pt x="64" y="53"/>
                        <a:pt x="46" y="52"/>
                      </a:cubicBezTo>
                      <a:cubicBezTo>
                        <a:pt x="30" y="51"/>
                        <a:pt x="0" y="47"/>
                        <a:pt x="7" y="23"/>
                      </a:cubicBezTo>
                      <a:cubicBezTo>
                        <a:pt x="13" y="3"/>
                        <a:pt x="49" y="0"/>
                        <a:pt x="64" y="1"/>
                      </a:cubicBezTo>
                      <a:cubicBezTo>
                        <a:pt x="64" y="1"/>
                        <a:pt x="183" y="14"/>
                        <a:pt x="210" y="42"/>
                      </a:cubicBezTo>
                      <a:close/>
                    </a:path>
                  </a:pathLst>
                </a:custGeom>
                <a:solidFill>
                  <a:srgbClr val="D8A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304"/>
                <p:cNvSpPr>
                  <a:spLocks/>
                </p:cNvSpPr>
                <p:nvPr/>
              </p:nvSpPr>
              <p:spPr bwMode="auto">
                <a:xfrm>
                  <a:off x="5579" y="2011"/>
                  <a:ext cx="509" cy="163"/>
                </a:xfrm>
                <a:custGeom>
                  <a:avLst/>
                  <a:gdLst>
                    <a:gd name="T0" fmla="*/ 5 w 215"/>
                    <a:gd name="T1" fmla="*/ 43 h 69"/>
                    <a:gd name="T2" fmla="*/ 0 w 215"/>
                    <a:gd name="T3" fmla="*/ 69 h 69"/>
                    <a:gd name="T4" fmla="*/ 117 w 215"/>
                    <a:gd name="T5" fmla="*/ 58 h 69"/>
                    <a:gd name="T6" fmla="*/ 169 w 215"/>
                    <a:gd name="T7" fmla="*/ 52 h 69"/>
                    <a:gd name="T8" fmla="*/ 208 w 215"/>
                    <a:gd name="T9" fmla="*/ 23 h 69"/>
                    <a:gd name="T10" fmla="*/ 151 w 215"/>
                    <a:gd name="T11" fmla="*/ 1 h 69"/>
                    <a:gd name="T12" fmla="*/ 5 w 215"/>
                    <a:gd name="T13" fmla="*/ 43 h 69"/>
                  </a:gdLst>
                  <a:ahLst/>
                  <a:cxnLst>
                    <a:cxn ang="0">
                      <a:pos x="T0" y="T1"/>
                    </a:cxn>
                    <a:cxn ang="0">
                      <a:pos x="T2" y="T3"/>
                    </a:cxn>
                    <a:cxn ang="0">
                      <a:pos x="T4" y="T5"/>
                    </a:cxn>
                    <a:cxn ang="0">
                      <a:pos x="T6" y="T7"/>
                    </a:cxn>
                    <a:cxn ang="0">
                      <a:pos x="T8" y="T9"/>
                    </a:cxn>
                    <a:cxn ang="0">
                      <a:pos x="T10" y="T11"/>
                    </a:cxn>
                    <a:cxn ang="0">
                      <a:pos x="T12" y="T13"/>
                    </a:cxn>
                  </a:cxnLst>
                  <a:rect l="0" t="0" r="r" b="b"/>
                  <a:pathLst>
                    <a:path w="215" h="69">
                      <a:moveTo>
                        <a:pt x="5" y="43"/>
                      </a:moveTo>
                      <a:cubicBezTo>
                        <a:pt x="0" y="69"/>
                        <a:pt x="0" y="69"/>
                        <a:pt x="0" y="69"/>
                      </a:cubicBezTo>
                      <a:cubicBezTo>
                        <a:pt x="39" y="65"/>
                        <a:pt x="78" y="62"/>
                        <a:pt x="117" y="58"/>
                      </a:cubicBezTo>
                      <a:cubicBezTo>
                        <a:pt x="134" y="57"/>
                        <a:pt x="152" y="54"/>
                        <a:pt x="169" y="52"/>
                      </a:cubicBezTo>
                      <a:cubicBezTo>
                        <a:pt x="186" y="51"/>
                        <a:pt x="215" y="48"/>
                        <a:pt x="208" y="23"/>
                      </a:cubicBezTo>
                      <a:cubicBezTo>
                        <a:pt x="202" y="4"/>
                        <a:pt x="167" y="0"/>
                        <a:pt x="151" y="1"/>
                      </a:cubicBezTo>
                      <a:cubicBezTo>
                        <a:pt x="151" y="1"/>
                        <a:pt x="32" y="15"/>
                        <a:pt x="5" y="43"/>
                      </a:cubicBezTo>
                      <a:close/>
                    </a:path>
                  </a:pathLst>
                </a:custGeom>
                <a:solidFill>
                  <a:srgbClr val="D8A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305"/>
                <p:cNvSpPr>
                  <a:spLocks/>
                </p:cNvSpPr>
                <p:nvPr/>
              </p:nvSpPr>
              <p:spPr bwMode="auto">
                <a:xfrm>
                  <a:off x="5291" y="1871"/>
                  <a:ext cx="513" cy="308"/>
                </a:xfrm>
                <a:custGeom>
                  <a:avLst/>
                  <a:gdLst>
                    <a:gd name="T0" fmla="*/ 206 w 217"/>
                    <a:gd name="T1" fmla="*/ 117 h 130"/>
                    <a:gd name="T2" fmla="*/ 193 w 217"/>
                    <a:gd name="T3" fmla="*/ 130 h 130"/>
                    <a:gd name="T4" fmla="*/ 25 w 217"/>
                    <a:gd name="T5" fmla="*/ 130 h 130"/>
                    <a:gd name="T6" fmla="*/ 11 w 217"/>
                    <a:gd name="T7" fmla="*/ 117 h 130"/>
                    <a:gd name="T8" fmla="*/ 0 w 217"/>
                    <a:gd name="T9" fmla="*/ 13 h 130"/>
                    <a:gd name="T10" fmla="*/ 14 w 217"/>
                    <a:gd name="T11" fmla="*/ 0 h 130"/>
                    <a:gd name="T12" fmla="*/ 204 w 217"/>
                    <a:gd name="T13" fmla="*/ 0 h 130"/>
                    <a:gd name="T14" fmla="*/ 217 w 217"/>
                    <a:gd name="T15" fmla="*/ 13 h 130"/>
                    <a:gd name="T16" fmla="*/ 206 w 217"/>
                    <a:gd name="T17" fmla="*/ 11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130">
                      <a:moveTo>
                        <a:pt x="206" y="117"/>
                      </a:moveTo>
                      <a:cubicBezTo>
                        <a:pt x="206" y="124"/>
                        <a:pt x="200" y="130"/>
                        <a:pt x="193" y="130"/>
                      </a:cubicBezTo>
                      <a:cubicBezTo>
                        <a:pt x="25" y="130"/>
                        <a:pt x="25" y="130"/>
                        <a:pt x="25" y="130"/>
                      </a:cubicBezTo>
                      <a:cubicBezTo>
                        <a:pt x="17" y="130"/>
                        <a:pt x="11" y="124"/>
                        <a:pt x="11" y="117"/>
                      </a:cubicBezTo>
                      <a:cubicBezTo>
                        <a:pt x="0" y="13"/>
                        <a:pt x="0" y="13"/>
                        <a:pt x="0" y="13"/>
                      </a:cubicBezTo>
                      <a:cubicBezTo>
                        <a:pt x="0" y="6"/>
                        <a:pt x="6" y="0"/>
                        <a:pt x="14" y="0"/>
                      </a:cubicBezTo>
                      <a:cubicBezTo>
                        <a:pt x="204" y="0"/>
                        <a:pt x="204" y="0"/>
                        <a:pt x="204" y="0"/>
                      </a:cubicBezTo>
                      <a:cubicBezTo>
                        <a:pt x="211" y="0"/>
                        <a:pt x="217" y="6"/>
                        <a:pt x="217" y="13"/>
                      </a:cubicBezTo>
                      <a:lnTo>
                        <a:pt x="206" y="117"/>
                      </a:lnTo>
                      <a:close/>
                    </a:path>
                  </a:pathLst>
                </a:custGeom>
                <a:solidFill>
                  <a:srgbClr val="40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306"/>
                <p:cNvSpPr>
                  <a:spLocks/>
                </p:cNvSpPr>
                <p:nvPr/>
              </p:nvSpPr>
              <p:spPr bwMode="auto">
                <a:xfrm>
                  <a:off x="5307" y="1895"/>
                  <a:ext cx="480" cy="284"/>
                </a:xfrm>
                <a:custGeom>
                  <a:avLst/>
                  <a:gdLst>
                    <a:gd name="T0" fmla="*/ 192 w 203"/>
                    <a:gd name="T1" fmla="*/ 108 h 120"/>
                    <a:gd name="T2" fmla="*/ 180 w 203"/>
                    <a:gd name="T3" fmla="*/ 120 h 120"/>
                    <a:gd name="T4" fmla="*/ 24 w 203"/>
                    <a:gd name="T5" fmla="*/ 120 h 120"/>
                    <a:gd name="T6" fmla="*/ 12 w 203"/>
                    <a:gd name="T7" fmla="*/ 108 h 120"/>
                    <a:gd name="T8" fmla="*/ 0 w 203"/>
                    <a:gd name="T9" fmla="*/ 13 h 120"/>
                    <a:gd name="T10" fmla="*/ 13 w 203"/>
                    <a:gd name="T11" fmla="*/ 0 h 120"/>
                    <a:gd name="T12" fmla="*/ 191 w 203"/>
                    <a:gd name="T13" fmla="*/ 0 h 120"/>
                    <a:gd name="T14" fmla="*/ 203 w 203"/>
                    <a:gd name="T15" fmla="*/ 13 h 120"/>
                    <a:gd name="T16" fmla="*/ 192 w 203"/>
                    <a:gd name="T17" fmla="*/ 10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120">
                      <a:moveTo>
                        <a:pt x="192" y="108"/>
                      </a:moveTo>
                      <a:cubicBezTo>
                        <a:pt x="192" y="115"/>
                        <a:pt x="186" y="120"/>
                        <a:pt x="180" y="120"/>
                      </a:cubicBezTo>
                      <a:cubicBezTo>
                        <a:pt x="24" y="120"/>
                        <a:pt x="24" y="120"/>
                        <a:pt x="24" y="120"/>
                      </a:cubicBezTo>
                      <a:cubicBezTo>
                        <a:pt x="17" y="120"/>
                        <a:pt x="12" y="115"/>
                        <a:pt x="12" y="108"/>
                      </a:cubicBezTo>
                      <a:cubicBezTo>
                        <a:pt x="0" y="13"/>
                        <a:pt x="0" y="13"/>
                        <a:pt x="0" y="13"/>
                      </a:cubicBezTo>
                      <a:cubicBezTo>
                        <a:pt x="0" y="6"/>
                        <a:pt x="6" y="0"/>
                        <a:pt x="13" y="0"/>
                      </a:cubicBezTo>
                      <a:cubicBezTo>
                        <a:pt x="191" y="0"/>
                        <a:pt x="191" y="0"/>
                        <a:pt x="191" y="0"/>
                      </a:cubicBezTo>
                      <a:cubicBezTo>
                        <a:pt x="198" y="0"/>
                        <a:pt x="203" y="6"/>
                        <a:pt x="203" y="13"/>
                      </a:cubicBezTo>
                      <a:lnTo>
                        <a:pt x="192" y="108"/>
                      </a:lnTo>
                      <a:close/>
                    </a:path>
                  </a:pathLst>
                </a:custGeom>
                <a:solidFill>
                  <a:srgbClr val="3230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307"/>
                <p:cNvSpPr>
                  <a:spLocks noEditPoints="1"/>
                </p:cNvSpPr>
                <p:nvPr/>
              </p:nvSpPr>
              <p:spPr bwMode="auto">
                <a:xfrm>
                  <a:off x="5504" y="1985"/>
                  <a:ext cx="108" cy="109"/>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1 h 46"/>
                    <a:gd name="T12" fmla="*/ 5 w 46"/>
                    <a:gd name="T13" fmla="*/ 23 h 46"/>
                    <a:gd name="T14" fmla="*/ 23 w 46"/>
                    <a:gd name="T15" fmla="*/ 6 h 46"/>
                    <a:gd name="T16" fmla="*/ 40 w 46"/>
                    <a:gd name="T17" fmla="*/ 23 h 46"/>
                    <a:gd name="T18" fmla="*/ 23 w 46"/>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1"/>
                        <a:pt x="0" y="23"/>
                      </a:cubicBezTo>
                      <a:cubicBezTo>
                        <a:pt x="0" y="36"/>
                        <a:pt x="10" y="46"/>
                        <a:pt x="23" y="46"/>
                      </a:cubicBezTo>
                      <a:cubicBezTo>
                        <a:pt x="35" y="46"/>
                        <a:pt x="46" y="36"/>
                        <a:pt x="46" y="23"/>
                      </a:cubicBezTo>
                      <a:cubicBezTo>
                        <a:pt x="46" y="11"/>
                        <a:pt x="35" y="0"/>
                        <a:pt x="23" y="0"/>
                      </a:cubicBezTo>
                      <a:close/>
                      <a:moveTo>
                        <a:pt x="23" y="41"/>
                      </a:moveTo>
                      <a:cubicBezTo>
                        <a:pt x="13" y="41"/>
                        <a:pt x="5" y="33"/>
                        <a:pt x="5" y="23"/>
                      </a:cubicBezTo>
                      <a:cubicBezTo>
                        <a:pt x="5" y="14"/>
                        <a:pt x="13" y="6"/>
                        <a:pt x="23" y="6"/>
                      </a:cubicBezTo>
                      <a:cubicBezTo>
                        <a:pt x="32" y="6"/>
                        <a:pt x="40" y="14"/>
                        <a:pt x="40" y="23"/>
                      </a:cubicBezTo>
                      <a:cubicBezTo>
                        <a:pt x="40" y="33"/>
                        <a:pt x="32" y="41"/>
                        <a:pt x="23"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308"/>
                <p:cNvSpPr>
                  <a:spLocks noEditPoints="1"/>
                </p:cNvSpPr>
                <p:nvPr/>
              </p:nvSpPr>
              <p:spPr bwMode="auto">
                <a:xfrm>
                  <a:off x="5525" y="2025"/>
                  <a:ext cx="28" cy="28"/>
                </a:xfrm>
                <a:custGeom>
                  <a:avLst/>
                  <a:gdLst>
                    <a:gd name="T0" fmla="*/ 9 w 12"/>
                    <a:gd name="T1" fmla="*/ 0 h 12"/>
                    <a:gd name="T2" fmla="*/ 12 w 12"/>
                    <a:gd name="T3" fmla="*/ 2 h 12"/>
                    <a:gd name="T4" fmla="*/ 12 w 12"/>
                    <a:gd name="T5" fmla="*/ 7 h 12"/>
                    <a:gd name="T6" fmla="*/ 9 w 12"/>
                    <a:gd name="T7" fmla="*/ 9 h 12"/>
                    <a:gd name="T8" fmla="*/ 2 w 12"/>
                    <a:gd name="T9" fmla="*/ 9 h 12"/>
                    <a:gd name="T10" fmla="*/ 2 w 12"/>
                    <a:gd name="T11" fmla="*/ 12 h 12"/>
                    <a:gd name="T12" fmla="*/ 1 w 12"/>
                    <a:gd name="T13" fmla="*/ 12 h 12"/>
                    <a:gd name="T14" fmla="*/ 0 w 12"/>
                    <a:gd name="T15" fmla="*/ 12 h 12"/>
                    <a:gd name="T16" fmla="*/ 0 w 12"/>
                    <a:gd name="T17" fmla="*/ 2 h 12"/>
                    <a:gd name="T18" fmla="*/ 3 w 12"/>
                    <a:gd name="T19" fmla="*/ 0 h 12"/>
                    <a:gd name="T20" fmla="*/ 9 w 12"/>
                    <a:gd name="T21" fmla="*/ 0 h 12"/>
                    <a:gd name="T22" fmla="*/ 2 w 12"/>
                    <a:gd name="T23" fmla="*/ 8 h 12"/>
                    <a:gd name="T24" fmla="*/ 9 w 12"/>
                    <a:gd name="T25" fmla="*/ 8 h 12"/>
                    <a:gd name="T26" fmla="*/ 10 w 12"/>
                    <a:gd name="T27" fmla="*/ 7 h 12"/>
                    <a:gd name="T28" fmla="*/ 10 w 12"/>
                    <a:gd name="T29" fmla="*/ 2 h 12"/>
                    <a:gd name="T30" fmla="*/ 9 w 12"/>
                    <a:gd name="T31" fmla="*/ 1 h 12"/>
                    <a:gd name="T32" fmla="*/ 3 w 12"/>
                    <a:gd name="T33" fmla="*/ 1 h 12"/>
                    <a:gd name="T34" fmla="*/ 2 w 12"/>
                    <a:gd name="T35" fmla="*/ 2 h 12"/>
                    <a:gd name="T36" fmla="*/ 2 w 12"/>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9" y="0"/>
                      </a:moveTo>
                      <a:cubicBezTo>
                        <a:pt x="11" y="0"/>
                        <a:pt x="12" y="1"/>
                        <a:pt x="12" y="2"/>
                      </a:cubicBezTo>
                      <a:cubicBezTo>
                        <a:pt x="12" y="7"/>
                        <a:pt x="12" y="7"/>
                        <a:pt x="12" y="7"/>
                      </a:cubicBezTo>
                      <a:cubicBezTo>
                        <a:pt x="12" y="8"/>
                        <a:pt x="11" y="9"/>
                        <a:pt x="9" y="9"/>
                      </a:cubicBezTo>
                      <a:cubicBezTo>
                        <a:pt x="2" y="9"/>
                        <a:pt x="2" y="9"/>
                        <a:pt x="2" y="9"/>
                      </a:cubicBezTo>
                      <a:cubicBezTo>
                        <a:pt x="2" y="12"/>
                        <a:pt x="2" y="12"/>
                        <a:pt x="2" y="12"/>
                      </a:cubicBezTo>
                      <a:cubicBezTo>
                        <a:pt x="2" y="12"/>
                        <a:pt x="2" y="12"/>
                        <a:pt x="1" y="12"/>
                      </a:cubicBezTo>
                      <a:cubicBezTo>
                        <a:pt x="1" y="12"/>
                        <a:pt x="0" y="12"/>
                        <a:pt x="0" y="12"/>
                      </a:cubicBezTo>
                      <a:cubicBezTo>
                        <a:pt x="0" y="2"/>
                        <a:pt x="0" y="2"/>
                        <a:pt x="0" y="2"/>
                      </a:cubicBezTo>
                      <a:cubicBezTo>
                        <a:pt x="0" y="1"/>
                        <a:pt x="1" y="0"/>
                        <a:pt x="3" y="0"/>
                      </a:cubicBezTo>
                      <a:lnTo>
                        <a:pt x="9" y="0"/>
                      </a:lnTo>
                      <a:close/>
                      <a:moveTo>
                        <a:pt x="2" y="8"/>
                      </a:moveTo>
                      <a:cubicBezTo>
                        <a:pt x="9" y="8"/>
                        <a:pt x="9" y="8"/>
                        <a:pt x="9" y="8"/>
                      </a:cubicBezTo>
                      <a:cubicBezTo>
                        <a:pt x="10" y="8"/>
                        <a:pt x="10" y="7"/>
                        <a:pt x="10" y="7"/>
                      </a:cubicBezTo>
                      <a:cubicBezTo>
                        <a:pt x="10" y="2"/>
                        <a:pt x="10" y="2"/>
                        <a:pt x="10" y="2"/>
                      </a:cubicBezTo>
                      <a:cubicBezTo>
                        <a:pt x="10" y="2"/>
                        <a:pt x="10" y="1"/>
                        <a:pt x="9" y="1"/>
                      </a:cubicBezTo>
                      <a:cubicBezTo>
                        <a:pt x="3" y="1"/>
                        <a:pt x="3" y="1"/>
                        <a:pt x="3" y="1"/>
                      </a:cubicBezTo>
                      <a:cubicBezTo>
                        <a:pt x="2" y="1"/>
                        <a:pt x="2" y="2"/>
                        <a:pt x="2" y="2"/>
                      </a:cubicBezTo>
                      <a:lnTo>
                        <a:pt x="2"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309"/>
                <p:cNvSpPr>
                  <a:spLocks/>
                </p:cNvSpPr>
                <p:nvPr/>
              </p:nvSpPr>
              <p:spPr bwMode="auto">
                <a:xfrm>
                  <a:off x="5558" y="2025"/>
                  <a:ext cx="24" cy="28"/>
                </a:xfrm>
                <a:custGeom>
                  <a:avLst/>
                  <a:gdLst>
                    <a:gd name="T0" fmla="*/ 10 w 10"/>
                    <a:gd name="T1" fmla="*/ 0 h 12"/>
                    <a:gd name="T2" fmla="*/ 10 w 10"/>
                    <a:gd name="T3" fmla="*/ 1 h 12"/>
                    <a:gd name="T4" fmla="*/ 10 w 10"/>
                    <a:gd name="T5" fmla="*/ 1 h 12"/>
                    <a:gd name="T6" fmla="*/ 2 w 10"/>
                    <a:gd name="T7" fmla="*/ 1 h 12"/>
                    <a:gd name="T8" fmla="*/ 1 w 10"/>
                    <a:gd name="T9" fmla="*/ 2 h 12"/>
                    <a:gd name="T10" fmla="*/ 1 w 10"/>
                    <a:gd name="T11" fmla="*/ 10 h 12"/>
                    <a:gd name="T12" fmla="*/ 2 w 10"/>
                    <a:gd name="T13" fmla="*/ 11 h 12"/>
                    <a:gd name="T14" fmla="*/ 10 w 10"/>
                    <a:gd name="T15" fmla="*/ 11 h 12"/>
                    <a:gd name="T16" fmla="*/ 10 w 10"/>
                    <a:gd name="T17" fmla="*/ 12 h 12"/>
                    <a:gd name="T18" fmla="*/ 10 w 10"/>
                    <a:gd name="T19" fmla="*/ 12 h 12"/>
                    <a:gd name="T20" fmla="*/ 2 w 10"/>
                    <a:gd name="T21" fmla="*/ 12 h 12"/>
                    <a:gd name="T22" fmla="*/ 0 w 10"/>
                    <a:gd name="T23" fmla="*/ 10 h 12"/>
                    <a:gd name="T24" fmla="*/ 0 w 10"/>
                    <a:gd name="T25" fmla="*/ 2 h 12"/>
                    <a:gd name="T26" fmla="*/ 2 w 10"/>
                    <a:gd name="T27" fmla="*/ 0 h 12"/>
                    <a:gd name="T28" fmla="*/ 10 w 10"/>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2">
                      <a:moveTo>
                        <a:pt x="10" y="0"/>
                      </a:moveTo>
                      <a:cubicBezTo>
                        <a:pt x="10" y="0"/>
                        <a:pt x="10" y="0"/>
                        <a:pt x="10" y="1"/>
                      </a:cubicBezTo>
                      <a:cubicBezTo>
                        <a:pt x="10" y="1"/>
                        <a:pt x="10" y="1"/>
                        <a:pt x="10" y="1"/>
                      </a:cubicBezTo>
                      <a:cubicBezTo>
                        <a:pt x="2" y="1"/>
                        <a:pt x="2" y="1"/>
                        <a:pt x="2" y="1"/>
                      </a:cubicBezTo>
                      <a:cubicBezTo>
                        <a:pt x="2" y="1"/>
                        <a:pt x="1" y="2"/>
                        <a:pt x="1" y="2"/>
                      </a:cubicBezTo>
                      <a:cubicBezTo>
                        <a:pt x="1" y="10"/>
                        <a:pt x="1" y="10"/>
                        <a:pt x="1" y="10"/>
                      </a:cubicBezTo>
                      <a:cubicBezTo>
                        <a:pt x="1" y="10"/>
                        <a:pt x="2" y="11"/>
                        <a:pt x="2" y="11"/>
                      </a:cubicBezTo>
                      <a:cubicBezTo>
                        <a:pt x="10" y="11"/>
                        <a:pt x="10" y="11"/>
                        <a:pt x="10" y="11"/>
                      </a:cubicBezTo>
                      <a:cubicBezTo>
                        <a:pt x="10" y="11"/>
                        <a:pt x="10" y="11"/>
                        <a:pt x="10" y="12"/>
                      </a:cubicBezTo>
                      <a:cubicBezTo>
                        <a:pt x="10" y="12"/>
                        <a:pt x="10" y="12"/>
                        <a:pt x="10" y="12"/>
                      </a:cubicBezTo>
                      <a:cubicBezTo>
                        <a:pt x="2" y="12"/>
                        <a:pt x="2" y="12"/>
                        <a:pt x="2" y="12"/>
                      </a:cubicBezTo>
                      <a:cubicBezTo>
                        <a:pt x="1" y="12"/>
                        <a:pt x="0" y="11"/>
                        <a:pt x="0" y="10"/>
                      </a:cubicBezTo>
                      <a:cubicBezTo>
                        <a:pt x="0" y="2"/>
                        <a:pt x="0" y="2"/>
                        <a:pt x="0" y="2"/>
                      </a:cubicBezTo>
                      <a:cubicBezTo>
                        <a:pt x="0" y="1"/>
                        <a:pt x="1" y="0"/>
                        <a:pt x="2" y="0"/>
                      </a:cubicBezTo>
                      <a:lnTo>
                        <a:pt x="1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310"/>
                <p:cNvSpPr>
                  <a:spLocks noEditPoints="1"/>
                </p:cNvSpPr>
                <p:nvPr/>
              </p:nvSpPr>
              <p:spPr bwMode="auto">
                <a:xfrm>
                  <a:off x="5494" y="1982"/>
                  <a:ext cx="109" cy="109"/>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3 w 46"/>
                    <a:gd name="T11" fmla="*/ 41 h 46"/>
                    <a:gd name="T12" fmla="*/ 5 w 46"/>
                    <a:gd name="T13" fmla="*/ 23 h 46"/>
                    <a:gd name="T14" fmla="*/ 23 w 46"/>
                    <a:gd name="T15" fmla="*/ 6 h 46"/>
                    <a:gd name="T16" fmla="*/ 40 w 46"/>
                    <a:gd name="T17" fmla="*/ 23 h 46"/>
                    <a:gd name="T18" fmla="*/ 23 w 46"/>
                    <a:gd name="T19"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0"/>
                      </a:moveTo>
                      <a:cubicBezTo>
                        <a:pt x="10" y="0"/>
                        <a:pt x="0" y="10"/>
                        <a:pt x="0" y="23"/>
                      </a:cubicBezTo>
                      <a:cubicBezTo>
                        <a:pt x="0" y="36"/>
                        <a:pt x="10" y="46"/>
                        <a:pt x="23" y="46"/>
                      </a:cubicBezTo>
                      <a:cubicBezTo>
                        <a:pt x="35" y="46"/>
                        <a:pt x="46" y="36"/>
                        <a:pt x="46" y="23"/>
                      </a:cubicBezTo>
                      <a:cubicBezTo>
                        <a:pt x="46" y="10"/>
                        <a:pt x="35" y="0"/>
                        <a:pt x="23" y="0"/>
                      </a:cubicBezTo>
                      <a:close/>
                      <a:moveTo>
                        <a:pt x="23" y="41"/>
                      </a:moveTo>
                      <a:cubicBezTo>
                        <a:pt x="13" y="41"/>
                        <a:pt x="5" y="33"/>
                        <a:pt x="5" y="23"/>
                      </a:cubicBezTo>
                      <a:cubicBezTo>
                        <a:pt x="5" y="13"/>
                        <a:pt x="13" y="6"/>
                        <a:pt x="23" y="6"/>
                      </a:cubicBezTo>
                      <a:cubicBezTo>
                        <a:pt x="33" y="6"/>
                        <a:pt x="40" y="13"/>
                        <a:pt x="40" y="23"/>
                      </a:cubicBezTo>
                      <a:cubicBezTo>
                        <a:pt x="40" y="33"/>
                        <a:pt x="33" y="41"/>
                        <a:pt x="23"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311"/>
                <p:cNvSpPr>
                  <a:spLocks noEditPoints="1"/>
                </p:cNvSpPr>
                <p:nvPr/>
              </p:nvSpPr>
              <p:spPr bwMode="auto">
                <a:xfrm>
                  <a:off x="5523" y="2023"/>
                  <a:ext cx="26" cy="30"/>
                </a:xfrm>
                <a:custGeom>
                  <a:avLst/>
                  <a:gdLst>
                    <a:gd name="T0" fmla="*/ 9 w 11"/>
                    <a:gd name="T1" fmla="*/ 0 h 13"/>
                    <a:gd name="T2" fmla="*/ 11 w 11"/>
                    <a:gd name="T3" fmla="*/ 3 h 13"/>
                    <a:gd name="T4" fmla="*/ 11 w 11"/>
                    <a:gd name="T5" fmla="*/ 7 h 13"/>
                    <a:gd name="T6" fmla="*/ 9 w 11"/>
                    <a:gd name="T7" fmla="*/ 9 h 13"/>
                    <a:gd name="T8" fmla="*/ 1 w 11"/>
                    <a:gd name="T9" fmla="*/ 9 h 13"/>
                    <a:gd name="T10" fmla="*/ 1 w 11"/>
                    <a:gd name="T11" fmla="*/ 12 h 13"/>
                    <a:gd name="T12" fmla="*/ 1 w 11"/>
                    <a:gd name="T13" fmla="*/ 13 h 13"/>
                    <a:gd name="T14" fmla="*/ 0 w 11"/>
                    <a:gd name="T15" fmla="*/ 12 h 13"/>
                    <a:gd name="T16" fmla="*/ 0 w 11"/>
                    <a:gd name="T17" fmla="*/ 3 h 13"/>
                    <a:gd name="T18" fmla="*/ 2 w 11"/>
                    <a:gd name="T19" fmla="*/ 0 h 13"/>
                    <a:gd name="T20" fmla="*/ 9 w 11"/>
                    <a:gd name="T21" fmla="*/ 0 h 13"/>
                    <a:gd name="T22" fmla="*/ 1 w 11"/>
                    <a:gd name="T23" fmla="*/ 8 h 13"/>
                    <a:gd name="T24" fmla="*/ 9 w 11"/>
                    <a:gd name="T25" fmla="*/ 8 h 13"/>
                    <a:gd name="T26" fmla="*/ 10 w 11"/>
                    <a:gd name="T27" fmla="*/ 7 h 13"/>
                    <a:gd name="T28" fmla="*/ 10 w 11"/>
                    <a:gd name="T29" fmla="*/ 3 h 13"/>
                    <a:gd name="T30" fmla="*/ 9 w 11"/>
                    <a:gd name="T31" fmla="*/ 1 h 13"/>
                    <a:gd name="T32" fmla="*/ 2 w 11"/>
                    <a:gd name="T33" fmla="*/ 1 h 13"/>
                    <a:gd name="T34" fmla="*/ 1 w 11"/>
                    <a:gd name="T35" fmla="*/ 3 h 13"/>
                    <a:gd name="T36" fmla="*/ 1 w 11"/>
                    <a:gd name="T3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9" y="0"/>
                      </a:moveTo>
                      <a:cubicBezTo>
                        <a:pt x="10" y="0"/>
                        <a:pt x="11" y="1"/>
                        <a:pt x="11" y="3"/>
                      </a:cubicBezTo>
                      <a:cubicBezTo>
                        <a:pt x="11" y="7"/>
                        <a:pt x="11" y="7"/>
                        <a:pt x="11" y="7"/>
                      </a:cubicBezTo>
                      <a:cubicBezTo>
                        <a:pt x="11" y="8"/>
                        <a:pt x="10" y="9"/>
                        <a:pt x="9" y="9"/>
                      </a:cubicBezTo>
                      <a:cubicBezTo>
                        <a:pt x="1" y="9"/>
                        <a:pt x="1" y="9"/>
                        <a:pt x="1" y="9"/>
                      </a:cubicBezTo>
                      <a:cubicBezTo>
                        <a:pt x="1" y="12"/>
                        <a:pt x="1" y="12"/>
                        <a:pt x="1" y="12"/>
                      </a:cubicBezTo>
                      <a:cubicBezTo>
                        <a:pt x="1" y="12"/>
                        <a:pt x="1" y="13"/>
                        <a:pt x="1" y="13"/>
                      </a:cubicBezTo>
                      <a:cubicBezTo>
                        <a:pt x="0" y="13"/>
                        <a:pt x="0" y="12"/>
                        <a:pt x="0" y="12"/>
                      </a:cubicBezTo>
                      <a:cubicBezTo>
                        <a:pt x="0" y="3"/>
                        <a:pt x="0" y="3"/>
                        <a:pt x="0" y="3"/>
                      </a:cubicBezTo>
                      <a:cubicBezTo>
                        <a:pt x="0" y="1"/>
                        <a:pt x="1" y="0"/>
                        <a:pt x="2" y="0"/>
                      </a:cubicBezTo>
                      <a:lnTo>
                        <a:pt x="9" y="0"/>
                      </a:lnTo>
                      <a:close/>
                      <a:moveTo>
                        <a:pt x="1" y="8"/>
                      </a:moveTo>
                      <a:cubicBezTo>
                        <a:pt x="9" y="8"/>
                        <a:pt x="9" y="8"/>
                        <a:pt x="9" y="8"/>
                      </a:cubicBezTo>
                      <a:cubicBezTo>
                        <a:pt x="9" y="8"/>
                        <a:pt x="10" y="7"/>
                        <a:pt x="10" y="7"/>
                      </a:cubicBezTo>
                      <a:cubicBezTo>
                        <a:pt x="10" y="3"/>
                        <a:pt x="10" y="3"/>
                        <a:pt x="10" y="3"/>
                      </a:cubicBezTo>
                      <a:cubicBezTo>
                        <a:pt x="10" y="2"/>
                        <a:pt x="9" y="1"/>
                        <a:pt x="9" y="1"/>
                      </a:cubicBezTo>
                      <a:cubicBezTo>
                        <a:pt x="2" y="1"/>
                        <a:pt x="2" y="1"/>
                        <a:pt x="2" y="1"/>
                      </a:cubicBezTo>
                      <a:cubicBezTo>
                        <a:pt x="2" y="1"/>
                        <a:pt x="1" y="2"/>
                        <a:pt x="1" y="3"/>
                      </a:cubicBez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312"/>
                <p:cNvSpPr>
                  <a:spLocks/>
                </p:cNvSpPr>
                <p:nvPr/>
              </p:nvSpPr>
              <p:spPr bwMode="auto">
                <a:xfrm>
                  <a:off x="5553" y="2023"/>
                  <a:ext cx="26" cy="30"/>
                </a:xfrm>
                <a:custGeom>
                  <a:avLst/>
                  <a:gdLst>
                    <a:gd name="T0" fmla="*/ 10 w 11"/>
                    <a:gd name="T1" fmla="*/ 0 h 13"/>
                    <a:gd name="T2" fmla="*/ 11 w 11"/>
                    <a:gd name="T3" fmla="*/ 1 h 13"/>
                    <a:gd name="T4" fmla="*/ 10 w 11"/>
                    <a:gd name="T5" fmla="*/ 1 h 13"/>
                    <a:gd name="T6" fmla="*/ 3 w 11"/>
                    <a:gd name="T7" fmla="*/ 1 h 13"/>
                    <a:gd name="T8" fmla="*/ 2 w 11"/>
                    <a:gd name="T9" fmla="*/ 3 h 13"/>
                    <a:gd name="T10" fmla="*/ 2 w 11"/>
                    <a:gd name="T11" fmla="*/ 10 h 13"/>
                    <a:gd name="T12" fmla="*/ 3 w 11"/>
                    <a:gd name="T13" fmla="*/ 11 h 13"/>
                    <a:gd name="T14" fmla="*/ 10 w 11"/>
                    <a:gd name="T15" fmla="*/ 11 h 13"/>
                    <a:gd name="T16" fmla="*/ 11 w 11"/>
                    <a:gd name="T17" fmla="*/ 12 h 13"/>
                    <a:gd name="T18" fmla="*/ 10 w 11"/>
                    <a:gd name="T19" fmla="*/ 13 h 13"/>
                    <a:gd name="T20" fmla="*/ 3 w 11"/>
                    <a:gd name="T21" fmla="*/ 13 h 13"/>
                    <a:gd name="T22" fmla="*/ 0 w 11"/>
                    <a:gd name="T23" fmla="*/ 10 h 13"/>
                    <a:gd name="T24" fmla="*/ 0 w 11"/>
                    <a:gd name="T25" fmla="*/ 3 h 13"/>
                    <a:gd name="T26" fmla="*/ 3 w 11"/>
                    <a:gd name="T27" fmla="*/ 0 h 13"/>
                    <a:gd name="T28" fmla="*/ 10 w 1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3">
                      <a:moveTo>
                        <a:pt x="10" y="0"/>
                      </a:moveTo>
                      <a:cubicBezTo>
                        <a:pt x="11" y="0"/>
                        <a:pt x="11" y="0"/>
                        <a:pt x="11" y="1"/>
                      </a:cubicBezTo>
                      <a:cubicBezTo>
                        <a:pt x="11" y="1"/>
                        <a:pt x="11" y="1"/>
                        <a:pt x="10" y="1"/>
                      </a:cubicBezTo>
                      <a:cubicBezTo>
                        <a:pt x="3" y="1"/>
                        <a:pt x="3" y="1"/>
                        <a:pt x="3" y="1"/>
                      </a:cubicBezTo>
                      <a:cubicBezTo>
                        <a:pt x="2" y="1"/>
                        <a:pt x="2" y="2"/>
                        <a:pt x="2" y="3"/>
                      </a:cubicBezTo>
                      <a:cubicBezTo>
                        <a:pt x="2" y="10"/>
                        <a:pt x="2" y="10"/>
                        <a:pt x="2" y="10"/>
                      </a:cubicBezTo>
                      <a:cubicBezTo>
                        <a:pt x="2" y="10"/>
                        <a:pt x="2" y="11"/>
                        <a:pt x="3" y="11"/>
                      </a:cubicBezTo>
                      <a:cubicBezTo>
                        <a:pt x="10" y="11"/>
                        <a:pt x="10" y="11"/>
                        <a:pt x="10" y="11"/>
                      </a:cubicBezTo>
                      <a:cubicBezTo>
                        <a:pt x="11" y="11"/>
                        <a:pt x="11" y="11"/>
                        <a:pt x="11" y="12"/>
                      </a:cubicBezTo>
                      <a:cubicBezTo>
                        <a:pt x="11" y="12"/>
                        <a:pt x="11" y="13"/>
                        <a:pt x="10" y="13"/>
                      </a:cubicBezTo>
                      <a:cubicBezTo>
                        <a:pt x="3" y="13"/>
                        <a:pt x="3" y="13"/>
                        <a:pt x="3" y="13"/>
                      </a:cubicBezTo>
                      <a:cubicBezTo>
                        <a:pt x="1" y="13"/>
                        <a:pt x="0" y="11"/>
                        <a:pt x="0" y="10"/>
                      </a:cubicBezTo>
                      <a:cubicBezTo>
                        <a:pt x="0" y="3"/>
                        <a:pt x="0" y="3"/>
                        <a:pt x="0" y="3"/>
                      </a:cubicBezTo>
                      <a:cubicBezTo>
                        <a:pt x="0" y="1"/>
                        <a:pt x="1" y="0"/>
                        <a:pt x="3" y="0"/>
                      </a:cubicBez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313"/>
                <p:cNvSpPr>
                  <a:spLocks/>
                </p:cNvSpPr>
                <p:nvPr/>
              </p:nvSpPr>
              <p:spPr bwMode="auto">
                <a:xfrm>
                  <a:off x="2141" y="2077"/>
                  <a:ext cx="284" cy="95"/>
                </a:xfrm>
                <a:custGeom>
                  <a:avLst/>
                  <a:gdLst>
                    <a:gd name="T0" fmla="*/ 120 w 120"/>
                    <a:gd name="T1" fmla="*/ 0 h 40"/>
                    <a:gd name="T2" fmla="*/ 18 w 120"/>
                    <a:gd name="T3" fmla="*/ 0 h 40"/>
                    <a:gd name="T4" fmla="*/ 0 w 120"/>
                    <a:gd name="T5" fmla="*/ 18 h 40"/>
                    <a:gd name="T6" fmla="*/ 0 w 120"/>
                    <a:gd name="T7" fmla="*/ 22 h 40"/>
                    <a:gd name="T8" fmla="*/ 18 w 120"/>
                    <a:gd name="T9" fmla="*/ 40 h 40"/>
                    <a:gd name="T10" fmla="*/ 120 w 120"/>
                    <a:gd name="T11" fmla="*/ 40 h 40"/>
                    <a:gd name="T12" fmla="*/ 120 w 12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0" h="40">
                      <a:moveTo>
                        <a:pt x="120" y="0"/>
                      </a:moveTo>
                      <a:cubicBezTo>
                        <a:pt x="18" y="0"/>
                        <a:pt x="18" y="0"/>
                        <a:pt x="18" y="0"/>
                      </a:cubicBezTo>
                      <a:cubicBezTo>
                        <a:pt x="8" y="0"/>
                        <a:pt x="0" y="8"/>
                        <a:pt x="0" y="18"/>
                      </a:cubicBezTo>
                      <a:cubicBezTo>
                        <a:pt x="0" y="22"/>
                        <a:pt x="0" y="22"/>
                        <a:pt x="0" y="22"/>
                      </a:cubicBezTo>
                      <a:cubicBezTo>
                        <a:pt x="0" y="32"/>
                        <a:pt x="8" y="40"/>
                        <a:pt x="18" y="40"/>
                      </a:cubicBezTo>
                      <a:cubicBezTo>
                        <a:pt x="120" y="40"/>
                        <a:pt x="120" y="40"/>
                        <a:pt x="120" y="40"/>
                      </a:cubicBezTo>
                      <a:cubicBezTo>
                        <a:pt x="120" y="0"/>
                        <a:pt x="120" y="0"/>
                        <a:pt x="1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Rectangle 314"/>
                <p:cNvSpPr>
                  <a:spLocks noChangeArrowheads="1"/>
                </p:cNvSpPr>
                <p:nvPr/>
              </p:nvSpPr>
              <p:spPr bwMode="auto">
                <a:xfrm>
                  <a:off x="2148" y="2082"/>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Rectangle 315"/>
                <p:cNvSpPr>
                  <a:spLocks noChangeArrowheads="1"/>
                </p:cNvSpPr>
                <p:nvPr/>
              </p:nvSpPr>
              <p:spPr bwMode="auto">
                <a:xfrm>
                  <a:off x="2148" y="2087"/>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Rectangle 316"/>
                <p:cNvSpPr>
                  <a:spLocks noChangeArrowheads="1"/>
                </p:cNvSpPr>
                <p:nvPr/>
              </p:nvSpPr>
              <p:spPr bwMode="auto">
                <a:xfrm>
                  <a:off x="2148" y="209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Rectangle 317"/>
                <p:cNvSpPr>
                  <a:spLocks noChangeArrowheads="1"/>
                </p:cNvSpPr>
                <p:nvPr/>
              </p:nvSpPr>
              <p:spPr bwMode="auto">
                <a:xfrm>
                  <a:off x="2148" y="2094"/>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Rectangle 318"/>
                <p:cNvSpPr>
                  <a:spLocks noChangeArrowheads="1"/>
                </p:cNvSpPr>
                <p:nvPr/>
              </p:nvSpPr>
              <p:spPr bwMode="auto">
                <a:xfrm>
                  <a:off x="2148" y="2098"/>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Rectangle 319"/>
                <p:cNvSpPr>
                  <a:spLocks noChangeArrowheads="1"/>
                </p:cNvSpPr>
                <p:nvPr/>
              </p:nvSpPr>
              <p:spPr bwMode="auto">
                <a:xfrm>
                  <a:off x="2148" y="2103"/>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Rectangle 320"/>
                <p:cNvSpPr>
                  <a:spLocks noChangeArrowheads="1"/>
                </p:cNvSpPr>
                <p:nvPr/>
              </p:nvSpPr>
              <p:spPr bwMode="auto">
                <a:xfrm>
                  <a:off x="2148" y="210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Rectangle 321"/>
                <p:cNvSpPr>
                  <a:spLocks noChangeArrowheads="1"/>
                </p:cNvSpPr>
                <p:nvPr/>
              </p:nvSpPr>
              <p:spPr bwMode="auto">
                <a:xfrm>
                  <a:off x="2148" y="2110"/>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Rectangle 322"/>
                <p:cNvSpPr>
                  <a:spLocks noChangeArrowheads="1"/>
                </p:cNvSpPr>
                <p:nvPr/>
              </p:nvSpPr>
              <p:spPr bwMode="auto">
                <a:xfrm>
                  <a:off x="2148" y="2115"/>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Rectangle 323"/>
                <p:cNvSpPr>
                  <a:spLocks noChangeArrowheads="1"/>
                </p:cNvSpPr>
                <p:nvPr/>
              </p:nvSpPr>
              <p:spPr bwMode="auto">
                <a:xfrm>
                  <a:off x="2148" y="2117"/>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Rectangle 324"/>
                <p:cNvSpPr>
                  <a:spLocks noChangeArrowheads="1"/>
                </p:cNvSpPr>
                <p:nvPr/>
              </p:nvSpPr>
              <p:spPr bwMode="auto">
                <a:xfrm>
                  <a:off x="2148" y="2122"/>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Rectangle 325"/>
                <p:cNvSpPr>
                  <a:spLocks noChangeArrowheads="1"/>
                </p:cNvSpPr>
                <p:nvPr/>
              </p:nvSpPr>
              <p:spPr bwMode="auto">
                <a:xfrm>
                  <a:off x="2148" y="2127"/>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Rectangle 326"/>
                <p:cNvSpPr>
                  <a:spLocks noChangeArrowheads="1"/>
                </p:cNvSpPr>
                <p:nvPr/>
              </p:nvSpPr>
              <p:spPr bwMode="auto">
                <a:xfrm>
                  <a:off x="2148" y="2129"/>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Rectangle 327"/>
                <p:cNvSpPr>
                  <a:spLocks noChangeArrowheads="1"/>
                </p:cNvSpPr>
                <p:nvPr/>
              </p:nvSpPr>
              <p:spPr bwMode="auto">
                <a:xfrm>
                  <a:off x="2148" y="2134"/>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Rectangle 328"/>
                <p:cNvSpPr>
                  <a:spLocks noChangeArrowheads="1"/>
                </p:cNvSpPr>
                <p:nvPr/>
              </p:nvSpPr>
              <p:spPr bwMode="auto">
                <a:xfrm>
                  <a:off x="2148" y="2134"/>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Rectangle 329"/>
                <p:cNvSpPr>
                  <a:spLocks noChangeArrowheads="1"/>
                </p:cNvSpPr>
                <p:nvPr/>
              </p:nvSpPr>
              <p:spPr bwMode="auto">
                <a:xfrm>
                  <a:off x="2148" y="2139"/>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Rectangle 330"/>
                <p:cNvSpPr>
                  <a:spLocks noChangeArrowheads="1"/>
                </p:cNvSpPr>
                <p:nvPr/>
              </p:nvSpPr>
              <p:spPr bwMode="auto">
                <a:xfrm>
                  <a:off x="2148" y="2139"/>
                  <a:ext cx="277"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Rectangle 331"/>
                <p:cNvSpPr>
                  <a:spLocks noChangeArrowheads="1"/>
                </p:cNvSpPr>
                <p:nvPr/>
              </p:nvSpPr>
              <p:spPr bwMode="auto">
                <a:xfrm>
                  <a:off x="2148" y="2141"/>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Rectangle 332"/>
                <p:cNvSpPr>
                  <a:spLocks noChangeArrowheads="1"/>
                </p:cNvSpPr>
                <p:nvPr/>
              </p:nvSpPr>
              <p:spPr bwMode="auto">
                <a:xfrm>
                  <a:off x="2148" y="2141"/>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Rectangle 333"/>
                <p:cNvSpPr>
                  <a:spLocks noChangeArrowheads="1"/>
                </p:cNvSpPr>
                <p:nvPr/>
              </p:nvSpPr>
              <p:spPr bwMode="auto">
                <a:xfrm>
                  <a:off x="2148" y="214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Rectangle 334"/>
                <p:cNvSpPr>
                  <a:spLocks noChangeArrowheads="1"/>
                </p:cNvSpPr>
                <p:nvPr/>
              </p:nvSpPr>
              <p:spPr bwMode="auto">
                <a:xfrm>
                  <a:off x="2148" y="2146"/>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Rectangle 335"/>
                <p:cNvSpPr>
                  <a:spLocks noChangeArrowheads="1"/>
                </p:cNvSpPr>
                <p:nvPr/>
              </p:nvSpPr>
              <p:spPr bwMode="auto">
                <a:xfrm>
                  <a:off x="2148" y="215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Rectangle 336"/>
                <p:cNvSpPr>
                  <a:spLocks noChangeArrowheads="1"/>
                </p:cNvSpPr>
                <p:nvPr/>
              </p:nvSpPr>
              <p:spPr bwMode="auto">
                <a:xfrm>
                  <a:off x="2148" y="2151"/>
                  <a:ext cx="277"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Rectangle 337"/>
                <p:cNvSpPr>
                  <a:spLocks noChangeArrowheads="1"/>
                </p:cNvSpPr>
                <p:nvPr/>
              </p:nvSpPr>
              <p:spPr bwMode="auto">
                <a:xfrm>
                  <a:off x="2148" y="2153"/>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Rectangle 338"/>
                <p:cNvSpPr>
                  <a:spLocks noChangeArrowheads="1"/>
                </p:cNvSpPr>
                <p:nvPr/>
              </p:nvSpPr>
              <p:spPr bwMode="auto">
                <a:xfrm>
                  <a:off x="2148" y="2153"/>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Rectangle 339"/>
                <p:cNvSpPr>
                  <a:spLocks noChangeArrowheads="1"/>
                </p:cNvSpPr>
                <p:nvPr/>
              </p:nvSpPr>
              <p:spPr bwMode="auto">
                <a:xfrm>
                  <a:off x="2148" y="2158"/>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Rectangle 340"/>
                <p:cNvSpPr>
                  <a:spLocks noChangeArrowheads="1"/>
                </p:cNvSpPr>
                <p:nvPr/>
              </p:nvSpPr>
              <p:spPr bwMode="auto">
                <a:xfrm>
                  <a:off x="2148" y="2158"/>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Rectangle 341"/>
                <p:cNvSpPr>
                  <a:spLocks noChangeArrowheads="1"/>
                </p:cNvSpPr>
                <p:nvPr/>
              </p:nvSpPr>
              <p:spPr bwMode="auto">
                <a:xfrm>
                  <a:off x="2148" y="216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Rectangle 342"/>
                <p:cNvSpPr>
                  <a:spLocks noChangeArrowheads="1"/>
                </p:cNvSpPr>
                <p:nvPr/>
              </p:nvSpPr>
              <p:spPr bwMode="auto">
                <a:xfrm>
                  <a:off x="2148" y="2160"/>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Rectangle 343"/>
                <p:cNvSpPr>
                  <a:spLocks noChangeArrowheads="1"/>
                </p:cNvSpPr>
                <p:nvPr/>
              </p:nvSpPr>
              <p:spPr bwMode="auto">
                <a:xfrm>
                  <a:off x="2148" y="2165"/>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Rectangle 344"/>
                <p:cNvSpPr>
                  <a:spLocks noChangeArrowheads="1"/>
                </p:cNvSpPr>
                <p:nvPr/>
              </p:nvSpPr>
              <p:spPr bwMode="auto">
                <a:xfrm>
                  <a:off x="2148" y="2165"/>
                  <a:ext cx="27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345"/>
                <p:cNvSpPr>
                  <a:spLocks/>
                </p:cNvSpPr>
                <p:nvPr/>
              </p:nvSpPr>
              <p:spPr bwMode="auto">
                <a:xfrm>
                  <a:off x="2129" y="2070"/>
                  <a:ext cx="303" cy="109"/>
                </a:xfrm>
                <a:custGeom>
                  <a:avLst/>
                  <a:gdLst>
                    <a:gd name="T0" fmla="*/ 128 w 128"/>
                    <a:gd name="T1" fmla="*/ 42 h 46"/>
                    <a:gd name="T2" fmla="*/ 23 w 128"/>
                    <a:gd name="T3" fmla="*/ 42 h 46"/>
                    <a:gd name="T4" fmla="*/ 8 w 128"/>
                    <a:gd name="T5" fmla="*/ 27 h 46"/>
                    <a:gd name="T6" fmla="*/ 8 w 128"/>
                    <a:gd name="T7" fmla="*/ 19 h 46"/>
                    <a:gd name="T8" fmla="*/ 23 w 128"/>
                    <a:gd name="T9" fmla="*/ 5 h 46"/>
                    <a:gd name="T10" fmla="*/ 128 w 128"/>
                    <a:gd name="T11" fmla="*/ 5 h 46"/>
                    <a:gd name="T12" fmla="*/ 128 w 128"/>
                    <a:gd name="T13" fmla="*/ 0 h 46"/>
                    <a:gd name="T14" fmla="*/ 17 w 128"/>
                    <a:gd name="T15" fmla="*/ 0 h 46"/>
                    <a:gd name="T16" fmla="*/ 0 w 128"/>
                    <a:gd name="T17" fmla="*/ 18 h 46"/>
                    <a:gd name="T18" fmla="*/ 0 w 128"/>
                    <a:gd name="T19" fmla="*/ 28 h 46"/>
                    <a:gd name="T20" fmla="*/ 17 w 128"/>
                    <a:gd name="T21" fmla="*/ 46 h 46"/>
                    <a:gd name="T22" fmla="*/ 128 w 128"/>
                    <a:gd name="T23" fmla="*/ 46 h 46"/>
                    <a:gd name="T24" fmla="*/ 128 w 128"/>
                    <a:gd name="T2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46">
                      <a:moveTo>
                        <a:pt x="128" y="42"/>
                      </a:moveTo>
                      <a:cubicBezTo>
                        <a:pt x="23" y="42"/>
                        <a:pt x="23" y="42"/>
                        <a:pt x="23" y="42"/>
                      </a:cubicBezTo>
                      <a:cubicBezTo>
                        <a:pt x="14" y="42"/>
                        <a:pt x="8" y="35"/>
                        <a:pt x="8" y="27"/>
                      </a:cubicBezTo>
                      <a:cubicBezTo>
                        <a:pt x="8" y="19"/>
                        <a:pt x="8" y="19"/>
                        <a:pt x="8" y="19"/>
                      </a:cubicBezTo>
                      <a:cubicBezTo>
                        <a:pt x="8" y="11"/>
                        <a:pt x="14" y="5"/>
                        <a:pt x="23" y="5"/>
                      </a:cubicBezTo>
                      <a:cubicBezTo>
                        <a:pt x="128" y="5"/>
                        <a:pt x="128" y="5"/>
                        <a:pt x="128" y="5"/>
                      </a:cubicBezTo>
                      <a:cubicBezTo>
                        <a:pt x="128" y="0"/>
                        <a:pt x="128" y="0"/>
                        <a:pt x="128" y="0"/>
                      </a:cubicBezTo>
                      <a:cubicBezTo>
                        <a:pt x="17" y="0"/>
                        <a:pt x="17" y="0"/>
                        <a:pt x="17" y="0"/>
                      </a:cubicBezTo>
                      <a:cubicBezTo>
                        <a:pt x="7" y="0"/>
                        <a:pt x="0" y="8"/>
                        <a:pt x="0" y="18"/>
                      </a:cubicBezTo>
                      <a:cubicBezTo>
                        <a:pt x="0" y="28"/>
                        <a:pt x="0" y="28"/>
                        <a:pt x="0" y="28"/>
                      </a:cubicBezTo>
                      <a:cubicBezTo>
                        <a:pt x="0" y="38"/>
                        <a:pt x="7" y="46"/>
                        <a:pt x="17" y="46"/>
                      </a:cubicBezTo>
                      <a:cubicBezTo>
                        <a:pt x="128" y="46"/>
                        <a:pt x="128" y="46"/>
                        <a:pt x="128" y="46"/>
                      </a:cubicBezTo>
                      <a:cubicBezTo>
                        <a:pt x="128" y="42"/>
                        <a:pt x="128" y="42"/>
                        <a:pt x="128" y="42"/>
                      </a:cubicBezTo>
                    </a:path>
                  </a:pathLst>
                </a:custGeom>
                <a:solidFill>
                  <a:srgbClr val="003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346"/>
                <p:cNvSpPr>
                  <a:spLocks/>
                </p:cNvSpPr>
                <p:nvPr/>
              </p:nvSpPr>
              <p:spPr bwMode="auto">
                <a:xfrm>
                  <a:off x="2174" y="1971"/>
                  <a:ext cx="284" cy="94"/>
                </a:xfrm>
                <a:custGeom>
                  <a:avLst/>
                  <a:gdLst>
                    <a:gd name="T0" fmla="*/ 0 w 120"/>
                    <a:gd name="T1" fmla="*/ 0 h 40"/>
                    <a:gd name="T2" fmla="*/ 102 w 120"/>
                    <a:gd name="T3" fmla="*/ 0 h 40"/>
                    <a:gd name="T4" fmla="*/ 120 w 120"/>
                    <a:gd name="T5" fmla="*/ 18 h 40"/>
                    <a:gd name="T6" fmla="*/ 120 w 120"/>
                    <a:gd name="T7" fmla="*/ 22 h 40"/>
                    <a:gd name="T8" fmla="*/ 102 w 120"/>
                    <a:gd name="T9" fmla="*/ 40 h 40"/>
                    <a:gd name="T10" fmla="*/ 0 w 120"/>
                    <a:gd name="T11" fmla="*/ 40 h 40"/>
                    <a:gd name="T12" fmla="*/ 0 w 12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0" h="40">
                      <a:moveTo>
                        <a:pt x="0" y="0"/>
                      </a:moveTo>
                      <a:cubicBezTo>
                        <a:pt x="102" y="0"/>
                        <a:pt x="102" y="0"/>
                        <a:pt x="102" y="0"/>
                      </a:cubicBezTo>
                      <a:cubicBezTo>
                        <a:pt x="112" y="0"/>
                        <a:pt x="120" y="8"/>
                        <a:pt x="120" y="18"/>
                      </a:cubicBezTo>
                      <a:cubicBezTo>
                        <a:pt x="120" y="22"/>
                        <a:pt x="120" y="22"/>
                        <a:pt x="120" y="22"/>
                      </a:cubicBezTo>
                      <a:cubicBezTo>
                        <a:pt x="120" y="32"/>
                        <a:pt x="112" y="40"/>
                        <a:pt x="102" y="40"/>
                      </a:cubicBezTo>
                      <a:cubicBezTo>
                        <a:pt x="0" y="40"/>
                        <a:pt x="0" y="40"/>
                        <a:pt x="0" y="4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Rectangle 347"/>
                <p:cNvSpPr>
                  <a:spLocks noChangeArrowheads="1"/>
                </p:cNvSpPr>
                <p:nvPr/>
              </p:nvSpPr>
              <p:spPr bwMode="auto">
                <a:xfrm>
                  <a:off x="2174" y="1975"/>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Rectangle 348"/>
                <p:cNvSpPr>
                  <a:spLocks noChangeArrowheads="1"/>
                </p:cNvSpPr>
                <p:nvPr/>
              </p:nvSpPr>
              <p:spPr bwMode="auto">
                <a:xfrm>
                  <a:off x="2174" y="198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Rectangle 349"/>
                <p:cNvSpPr>
                  <a:spLocks noChangeArrowheads="1"/>
                </p:cNvSpPr>
                <p:nvPr/>
              </p:nvSpPr>
              <p:spPr bwMode="auto">
                <a:xfrm>
                  <a:off x="2174" y="1982"/>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Rectangle 350"/>
                <p:cNvSpPr>
                  <a:spLocks noChangeArrowheads="1"/>
                </p:cNvSpPr>
                <p:nvPr/>
              </p:nvSpPr>
              <p:spPr bwMode="auto">
                <a:xfrm>
                  <a:off x="2174" y="1987"/>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Rectangle 351"/>
                <p:cNvSpPr>
                  <a:spLocks noChangeArrowheads="1"/>
                </p:cNvSpPr>
                <p:nvPr/>
              </p:nvSpPr>
              <p:spPr bwMode="auto">
                <a:xfrm>
                  <a:off x="2174" y="1992"/>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Rectangle 352"/>
                <p:cNvSpPr>
                  <a:spLocks noChangeArrowheads="1"/>
                </p:cNvSpPr>
                <p:nvPr/>
              </p:nvSpPr>
              <p:spPr bwMode="auto">
                <a:xfrm>
                  <a:off x="2174" y="1994"/>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Rectangle 353"/>
                <p:cNvSpPr>
                  <a:spLocks noChangeArrowheads="1"/>
                </p:cNvSpPr>
                <p:nvPr/>
              </p:nvSpPr>
              <p:spPr bwMode="auto">
                <a:xfrm>
                  <a:off x="2174" y="1999"/>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Rectangle 354"/>
                <p:cNvSpPr>
                  <a:spLocks noChangeArrowheads="1"/>
                </p:cNvSpPr>
                <p:nvPr/>
              </p:nvSpPr>
              <p:spPr bwMode="auto">
                <a:xfrm>
                  <a:off x="2174" y="2004"/>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Rectangle 355"/>
                <p:cNvSpPr>
                  <a:spLocks noChangeArrowheads="1"/>
                </p:cNvSpPr>
                <p:nvPr/>
              </p:nvSpPr>
              <p:spPr bwMode="auto">
                <a:xfrm>
                  <a:off x="2174" y="2006"/>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Rectangle 356"/>
                <p:cNvSpPr>
                  <a:spLocks noChangeArrowheads="1"/>
                </p:cNvSpPr>
                <p:nvPr/>
              </p:nvSpPr>
              <p:spPr bwMode="auto">
                <a:xfrm>
                  <a:off x="2174" y="2011"/>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Rectangle 357"/>
                <p:cNvSpPr>
                  <a:spLocks noChangeArrowheads="1"/>
                </p:cNvSpPr>
                <p:nvPr/>
              </p:nvSpPr>
              <p:spPr bwMode="auto">
                <a:xfrm>
                  <a:off x="2174" y="2016"/>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Rectangle 358"/>
                <p:cNvSpPr>
                  <a:spLocks noChangeArrowheads="1"/>
                </p:cNvSpPr>
                <p:nvPr/>
              </p:nvSpPr>
              <p:spPr bwMode="auto">
                <a:xfrm>
                  <a:off x="2174" y="2018"/>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Rectangle 359"/>
                <p:cNvSpPr>
                  <a:spLocks noChangeArrowheads="1"/>
                </p:cNvSpPr>
                <p:nvPr/>
              </p:nvSpPr>
              <p:spPr bwMode="auto">
                <a:xfrm>
                  <a:off x="2174" y="2023"/>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Rectangle 360"/>
                <p:cNvSpPr>
                  <a:spLocks noChangeArrowheads="1"/>
                </p:cNvSpPr>
                <p:nvPr/>
              </p:nvSpPr>
              <p:spPr bwMode="auto">
                <a:xfrm>
                  <a:off x="2174" y="2027"/>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Rectangle 361"/>
                <p:cNvSpPr>
                  <a:spLocks noChangeArrowheads="1"/>
                </p:cNvSpPr>
                <p:nvPr/>
              </p:nvSpPr>
              <p:spPr bwMode="auto">
                <a:xfrm>
                  <a:off x="2174" y="2030"/>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Rectangle 362"/>
                <p:cNvSpPr>
                  <a:spLocks noChangeArrowheads="1"/>
                </p:cNvSpPr>
                <p:nvPr/>
              </p:nvSpPr>
              <p:spPr bwMode="auto">
                <a:xfrm>
                  <a:off x="2174" y="2034"/>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Rectangle 363"/>
                <p:cNvSpPr>
                  <a:spLocks noChangeArrowheads="1"/>
                </p:cNvSpPr>
                <p:nvPr/>
              </p:nvSpPr>
              <p:spPr bwMode="auto">
                <a:xfrm>
                  <a:off x="2174" y="2039"/>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Rectangle 364"/>
                <p:cNvSpPr>
                  <a:spLocks noChangeArrowheads="1"/>
                </p:cNvSpPr>
                <p:nvPr/>
              </p:nvSpPr>
              <p:spPr bwMode="auto">
                <a:xfrm>
                  <a:off x="2174" y="2042"/>
                  <a:ext cx="277" cy="2"/>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Rectangle 365"/>
                <p:cNvSpPr>
                  <a:spLocks noChangeArrowheads="1"/>
                </p:cNvSpPr>
                <p:nvPr/>
              </p:nvSpPr>
              <p:spPr bwMode="auto">
                <a:xfrm>
                  <a:off x="2174" y="2046"/>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Rectangle 366"/>
                <p:cNvSpPr>
                  <a:spLocks noChangeArrowheads="1"/>
                </p:cNvSpPr>
                <p:nvPr/>
              </p:nvSpPr>
              <p:spPr bwMode="auto">
                <a:xfrm>
                  <a:off x="2174" y="2051"/>
                  <a:ext cx="277" cy="1"/>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Rectangle 367"/>
                <p:cNvSpPr>
                  <a:spLocks noChangeArrowheads="1"/>
                </p:cNvSpPr>
                <p:nvPr/>
              </p:nvSpPr>
              <p:spPr bwMode="auto">
                <a:xfrm>
                  <a:off x="2174" y="2053"/>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Rectangle 368"/>
                <p:cNvSpPr>
                  <a:spLocks noChangeArrowheads="1"/>
                </p:cNvSpPr>
                <p:nvPr/>
              </p:nvSpPr>
              <p:spPr bwMode="auto">
                <a:xfrm>
                  <a:off x="2174" y="2058"/>
                  <a:ext cx="277" cy="3"/>
                </a:xfrm>
                <a:prstGeom prst="rect">
                  <a:avLst/>
                </a:prstGeom>
                <a:solidFill>
                  <a:srgbClr val="D0D2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369"/>
                <p:cNvSpPr>
                  <a:spLocks/>
                </p:cNvSpPr>
                <p:nvPr/>
              </p:nvSpPr>
              <p:spPr bwMode="auto">
                <a:xfrm>
                  <a:off x="2167" y="1963"/>
                  <a:ext cx="305" cy="107"/>
                </a:xfrm>
                <a:custGeom>
                  <a:avLst/>
                  <a:gdLst>
                    <a:gd name="T0" fmla="*/ 0 w 129"/>
                    <a:gd name="T1" fmla="*/ 41 h 45"/>
                    <a:gd name="T2" fmla="*/ 105 w 129"/>
                    <a:gd name="T3" fmla="*/ 41 h 45"/>
                    <a:gd name="T4" fmla="*/ 121 w 129"/>
                    <a:gd name="T5" fmla="*/ 27 h 45"/>
                    <a:gd name="T6" fmla="*/ 121 w 129"/>
                    <a:gd name="T7" fmla="*/ 18 h 45"/>
                    <a:gd name="T8" fmla="*/ 105 w 129"/>
                    <a:gd name="T9" fmla="*/ 4 h 45"/>
                    <a:gd name="T10" fmla="*/ 0 w 129"/>
                    <a:gd name="T11" fmla="*/ 4 h 45"/>
                    <a:gd name="T12" fmla="*/ 0 w 129"/>
                    <a:gd name="T13" fmla="*/ 0 h 45"/>
                    <a:gd name="T14" fmla="*/ 111 w 129"/>
                    <a:gd name="T15" fmla="*/ 0 h 45"/>
                    <a:gd name="T16" fmla="*/ 129 w 129"/>
                    <a:gd name="T17" fmla="*/ 17 h 45"/>
                    <a:gd name="T18" fmla="*/ 129 w 129"/>
                    <a:gd name="T19" fmla="*/ 28 h 45"/>
                    <a:gd name="T20" fmla="*/ 111 w 129"/>
                    <a:gd name="T21" fmla="*/ 45 h 45"/>
                    <a:gd name="T22" fmla="*/ 0 w 129"/>
                    <a:gd name="T23" fmla="*/ 45 h 45"/>
                    <a:gd name="T24" fmla="*/ 0 w 129"/>
                    <a:gd name="T2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45">
                      <a:moveTo>
                        <a:pt x="0" y="41"/>
                      </a:moveTo>
                      <a:cubicBezTo>
                        <a:pt x="105" y="41"/>
                        <a:pt x="105" y="41"/>
                        <a:pt x="105" y="41"/>
                      </a:cubicBezTo>
                      <a:cubicBezTo>
                        <a:pt x="114" y="41"/>
                        <a:pt x="121" y="35"/>
                        <a:pt x="121" y="27"/>
                      </a:cubicBezTo>
                      <a:cubicBezTo>
                        <a:pt x="121" y="18"/>
                        <a:pt x="121" y="18"/>
                        <a:pt x="121" y="18"/>
                      </a:cubicBezTo>
                      <a:cubicBezTo>
                        <a:pt x="121" y="11"/>
                        <a:pt x="114" y="4"/>
                        <a:pt x="105" y="4"/>
                      </a:cubicBezTo>
                      <a:cubicBezTo>
                        <a:pt x="0" y="4"/>
                        <a:pt x="0" y="4"/>
                        <a:pt x="0" y="4"/>
                      </a:cubicBezTo>
                      <a:cubicBezTo>
                        <a:pt x="0" y="0"/>
                        <a:pt x="0" y="0"/>
                        <a:pt x="0" y="0"/>
                      </a:cubicBezTo>
                      <a:cubicBezTo>
                        <a:pt x="111" y="0"/>
                        <a:pt x="111" y="0"/>
                        <a:pt x="111" y="0"/>
                      </a:cubicBezTo>
                      <a:cubicBezTo>
                        <a:pt x="121" y="0"/>
                        <a:pt x="129" y="8"/>
                        <a:pt x="129" y="17"/>
                      </a:cubicBezTo>
                      <a:cubicBezTo>
                        <a:pt x="129" y="28"/>
                        <a:pt x="129" y="28"/>
                        <a:pt x="129" y="28"/>
                      </a:cubicBezTo>
                      <a:cubicBezTo>
                        <a:pt x="129" y="38"/>
                        <a:pt x="121" y="45"/>
                        <a:pt x="111" y="45"/>
                      </a:cubicBezTo>
                      <a:cubicBezTo>
                        <a:pt x="0" y="45"/>
                        <a:pt x="0" y="45"/>
                        <a:pt x="0" y="45"/>
                      </a:cubicBezTo>
                      <a:lnTo>
                        <a:pt x="0" y="41"/>
                      </a:lnTo>
                      <a:close/>
                    </a:path>
                  </a:pathLst>
                </a:custGeom>
                <a:solidFill>
                  <a:srgbClr val="FAA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370"/>
                <p:cNvSpPr>
                  <a:spLocks/>
                </p:cNvSpPr>
                <p:nvPr/>
              </p:nvSpPr>
              <p:spPr bwMode="auto">
                <a:xfrm>
                  <a:off x="2581" y="2023"/>
                  <a:ext cx="158" cy="173"/>
                </a:xfrm>
                <a:custGeom>
                  <a:avLst/>
                  <a:gdLst>
                    <a:gd name="T0" fmla="*/ 3 w 67"/>
                    <a:gd name="T1" fmla="*/ 43 h 73"/>
                    <a:gd name="T2" fmla="*/ 40 w 67"/>
                    <a:gd name="T3" fmla="*/ 70 h 73"/>
                    <a:gd name="T4" fmla="*/ 63 w 67"/>
                    <a:gd name="T5" fmla="*/ 31 h 73"/>
                    <a:gd name="T6" fmla="*/ 27 w 67"/>
                    <a:gd name="T7" fmla="*/ 4 h 73"/>
                    <a:gd name="T8" fmla="*/ 3 w 67"/>
                    <a:gd name="T9" fmla="*/ 43 h 73"/>
                  </a:gdLst>
                  <a:ahLst/>
                  <a:cxnLst>
                    <a:cxn ang="0">
                      <a:pos x="T0" y="T1"/>
                    </a:cxn>
                    <a:cxn ang="0">
                      <a:pos x="T2" y="T3"/>
                    </a:cxn>
                    <a:cxn ang="0">
                      <a:pos x="T4" y="T5"/>
                    </a:cxn>
                    <a:cxn ang="0">
                      <a:pos x="T6" y="T7"/>
                    </a:cxn>
                    <a:cxn ang="0">
                      <a:pos x="T8" y="T9"/>
                    </a:cxn>
                  </a:cxnLst>
                  <a:rect l="0" t="0" r="r" b="b"/>
                  <a:pathLst>
                    <a:path w="67" h="73">
                      <a:moveTo>
                        <a:pt x="3" y="43"/>
                      </a:moveTo>
                      <a:cubicBezTo>
                        <a:pt x="7" y="61"/>
                        <a:pt x="23" y="73"/>
                        <a:pt x="40" y="70"/>
                      </a:cubicBezTo>
                      <a:cubicBezTo>
                        <a:pt x="56" y="66"/>
                        <a:pt x="67" y="49"/>
                        <a:pt x="63" y="31"/>
                      </a:cubicBezTo>
                      <a:cubicBezTo>
                        <a:pt x="59" y="12"/>
                        <a:pt x="43" y="0"/>
                        <a:pt x="27" y="4"/>
                      </a:cubicBezTo>
                      <a:cubicBezTo>
                        <a:pt x="10" y="7"/>
                        <a:pt x="0" y="24"/>
                        <a:pt x="3" y="43"/>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371"/>
                <p:cNvSpPr>
                  <a:spLocks/>
                </p:cNvSpPr>
                <p:nvPr/>
              </p:nvSpPr>
              <p:spPr bwMode="auto">
                <a:xfrm>
                  <a:off x="2574" y="2025"/>
                  <a:ext cx="158" cy="171"/>
                </a:xfrm>
                <a:custGeom>
                  <a:avLst/>
                  <a:gdLst>
                    <a:gd name="T0" fmla="*/ 4 w 67"/>
                    <a:gd name="T1" fmla="*/ 42 h 72"/>
                    <a:gd name="T2" fmla="*/ 40 w 67"/>
                    <a:gd name="T3" fmla="*/ 69 h 72"/>
                    <a:gd name="T4" fmla="*/ 63 w 67"/>
                    <a:gd name="T5" fmla="*/ 30 h 72"/>
                    <a:gd name="T6" fmla="*/ 27 w 67"/>
                    <a:gd name="T7" fmla="*/ 3 h 72"/>
                    <a:gd name="T8" fmla="*/ 4 w 67"/>
                    <a:gd name="T9" fmla="*/ 42 h 72"/>
                  </a:gdLst>
                  <a:ahLst/>
                  <a:cxnLst>
                    <a:cxn ang="0">
                      <a:pos x="T0" y="T1"/>
                    </a:cxn>
                    <a:cxn ang="0">
                      <a:pos x="T2" y="T3"/>
                    </a:cxn>
                    <a:cxn ang="0">
                      <a:pos x="T4" y="T5"/>
                    </a:cxn>
                    <a:cxn ang="0">
                      <a:pos x="T6" y="T7"/>
                    </a:cxn>
                    <a:cxn ang="0">
                      <a:pos x="T8" y="T9"/>
                    </a:cxn>
                  </a:cxnLst>
                  <a:rect l="0" t="0" r="r" b="b"/>
                  <a:pathLst>
                    <a:path w="67" h="72">
                      <a:moveTo>
                        <a:pt x="4" y="42"/>
                      </a:moveTo>
                      <a:cubicBezTo>
                        <a:pt x="7" y="60"/>
                        <a:pt x="24" y="72"/>
                        <a:pt x="40" y="69"/>
                      </a:cubicBezTo>
                      <a:cubicBezTo>
                        <a:pt x="57" y="66"/>
                        <a:pt x="67" y="48"/>
                        <a:pt x="63" y="30"/>
                      </a:cubicBezTo>
                      <a:cubicBezTo>
                        <a:pt x="60" y="12"/>
                        <a:pt x="43" y="0"/>
                        <a:pt x="27" y="3"/>
                      </a:cubicBezTo>
                      <a:cubicBezTo>
                        <a:pt x="10" y="7"/>
                        <a:pt x="0" y="24"/>
                        <a:pt x="4" y="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372"/>
                <p:cNvSpPr>
                  <a:spLocks/>
                </p:cNvSpPr>
                <p:nvPr/>
              </p:nvSpPr>
              <p:spPr bwMode="auto">
                <a:xfrm>
                  <a:off x="2564" y="2032"/>
                  <a:ext cx="149" cy="161"/>
                </a:xfrm>
                <a:custGeom>
                  <a:avLst/>
                  <a:gdLst>
                    <a:gd name="T0" fmla="*/ 4 w 63"/>
                    <a:gd name="T1" fmla="*/ 40 h 68"/>
                    <a:gd name="T2" fmla="*/ 38 w 63"/>
                    <a:gd name="T3" fmla="*/ 65 h 68"/>
                    <a:gd name="T4" fmla="*/ 60 w 63"/>
                    <a:gd name="T5" fmla="*/ 29 h 68"/>
                    <a:gd name="T6" fmla="*/ 25 w 63"/>
                    <a:gd name="T7" fmla="*/ 4 h 68"/>
                    <a:gd name="T8" fmla="*/ 4 w 63"/>
                    <a:gd name="T9" fmla="*/ 40 h 68"/>
                  </a:gdLst>
                  <a:ahLst/>
                  <a:cxnLst>
                    <a:cxn ang="0">
                      <a:pos x="T0" y="T1"/>
                    </a:cxn>
                    <a:cxn ang="0">
                      <a:pos x="T2" y="T3"/>
                    </a:cxn>
                    <a:cxn ang="0">
                      <a:pos x="T4" y="T5"/>
                    </a:cxn>
                    <a:cxn ang="0">
                      <a:pos x="T6" y="T7"/>
                    </a:cxn>
                    <a:cxn ang="0">
                      <a:pos x="T8" y="T9"/>
                    </a:cxn>
                  </a:cxnLst>
                  <a:rect l="0" t="0" r="r" b="b"/>
                  <a:pathLst>
                    <a:path w="63" h="68">
                      <a:moveTo>
                        <a:pt x="4" y="40"/>
                      </a:moveTo>
                      <a:cubicBezTo>
                        <a:pt x="7" y="57"/>
                        <a:pt x="22" y="68"/>
                        <a:pt x="38" y="65"/>
                      </a:cubicBezTo>
                      <a:cubicBezTo>
                        <a:pt x="53" y="62"/>
                        <a:pt x="63" y="46"/>
                        <a:pt x="60" y="29"/>
                      </a:cubicBezTo>
                      <a:cubicBezTo>
                        <a:pt x="56" y="12"/>
                        <a:pt x="41" y="0"/>
                        <a:pt x="25" y="4"/>
                      </a:cubicBezTo>
                      <a:cubicBezTo>
                        <a:pt x="10" y="7"/>
                        <a:pt x="0" y="23"/>
                        <a:pt x="4" y="40"/>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373"/>
                <p:cNvSpPr>
                  <a:spLocks/>
                </p:cNvSpPr>
                <p:nvPr/>
              </p:nvSpPr>
              <p:spPr bwMode="auto">
                <a:xfrm>
                  <a:off x="2588" y="2049"/>
                  <a:ext cx="109" cy="125"/>
                </a:xfrm>
                <a:custGeom>
                  <a:avLst/>
                  <a:gdLst>
                    <a:gd name="T0" fmla="*/ 47 w 109"/>
                    <a:gd name="T1" fmla="*/ 35 h 125"/>
                    <a:gd name="T2" fmla="*/ 40 w 109"/>
                    <a:gd name="T3" fmla="*/ 14 h 125"/>
                    <a:gd name="T4" fmla="*/ 42 w 109"/>
                    <a:gd name="T5" fmla="*/ 35 h 125"/>
                    <a:gd name="T6" fmla="*/ 38 w 109"/>
                    <a:gd name="T7" fmla="*/ 40 h 125"/>
                    <a:gd name="T8" fmla="*/ 26 w 109"/>
                    <a:gd name="T9" fmla="*/ 33 h 125"/>
                    <a:gd name="T10" fmla="*/ 31 w 109"/>
                    <a:gd name="T11" fmla="*/ 42 h 125"/>
                    <a:gd name="T12" fmla="*/ 26 w 109"/>
                    <a:gd name="T13" fmla="*/ 52 h 125"/>
                    <a:gd name="T14" fmla="*/ 0 w 109"/>
                    <a:gd name="T15" fmla="*/ 42 h 125"/>
                    <a:gd name="T16" fmla="*/ 24 w 109"/>
                    <a:gd name="T17" fmla="*/ 57 h 125"/>
                    <a:gd name="T18" fmla="*/ 24 w 109"/>
                    <a:gd name="T19" fmla="*/ 61 h 125"/>
                    <a:gd name="T20" fmla="*/ 7 w 109"/>
                    <a:gd name="T21" fmla="*/ 61 h 125"/>
                    <a:gd name="T22" fmla="*/ 24 w 109"/>
                    <a:gd name="T23" fmla="*/ 64 h 125"/>
                    <a:gd name="T24" fmla="*/ 26 w 109"/>
                    <a:gd name="T25" fmla="*/ 71 h 125"/>
                    <a:gd name="T26" fmla="*/ 12 w 109"/>
                    <a:gd name="T27" fmla="*/ 78 h 125"/>
                    <a:gd name="T28" fmla="*/ 26 w 109"/>
                    <a:gd name="T29" fmla="*/ 76 h 125"/>
                    <a:gd name="T30" fmla="*/ 28 w 109"/>
                    <a:gd name="T31" fmla="*/ 78 h 125"/>
                    <a:gd name="T32" fmla="*/ 14 w 109"/>
                    <a:gd name="T33" fmla="*/ 99 h 125"/>
                    <a:gd name="T34" fmla="*/ 28 w 109"/>
                    <a:gd name="T35" fmla="*/ 83 h 125"/>
                    <a:gd name="T36" fmla="*/ 33 w 109"/>
                    <a:gd name="T37" fmla="*/ 87 h 125"/>
                    <a:gd name="T38" fmla="*/ 26 w 109"/>
                    <a:gd name="T39" fmla="*/ 99 h 125"/>
                    <a:gd name="T40" fmla="*/ 35 w 109"/>
                    <a:gd name="T41" fmla="*/ 90 h 125"/>
                    <a:gd name="T42" fmla="*/ 38 w 109"/>
                    <a:gd name="T43" fmla="*/ 92 h 125"/>
                    <a:gd name="T44" fmla="*/ 38 w 109"/>
                    <a:gd name="T45" fmla="*/ 118 h 125"/>
                    <a:gd name="T46" fmla="*/ 42 w 109"/>
                    <a:gd name="T47" fmla="*/ 92 h 125"/>
                    <a:gd name="T48" fmla="*/ 47 w 109"/>
                    <a:gd name="T49" fmla="*/ 92 h 125"/>
                    <a:gd name="T50" fmla="*/ 47 w 109"/>
                    <a:gd name="T51" fmla="*/ 118 h 125"/>
                    <a:gd name="T52" fmla="*/ 50 w 109"/>
                    <a:gd name="T53" fmla="*/ 94 h 125"/>
                    <a:gd name="T54" fmla="*/ 54 w 109"/>
                    <a:gd name="T55" fmla="*/ 94 h 125"/>
                    <a:gd name="T56" fmla="*/ 61 w 109"/>
                    <a:gd name="T57" fmla="*/ 125 h 125"/>
                    <a:gd name="T58" fmla="*/ 57 w 109"/>
                    <a:gd name="T59" fmla="*/ 92 h 125"/>
                    <a:gd name="T60" fmla="*/ 59 w 109"/>
                    <a:gd name="T61" fmla="*/ 90 h 125"/>
                    <a:gd name="T62" fmla="*/ 73 w 109"/>
                    <a:gd name="T63" fmla="*/ 116 h 125"/>
                    <a:gd name="T64" fmla="*/ 64 w 109"/>
                    <a:gd name="T65" fmla="*/ 90 h 125"/>
                    <a:gd name="T66" fmla="*/ 66 w 109"/>
                    <a:gd name="T67" fmla="*/ 87 h 125"/>
                    <a:gd name="T68" fmla="*/ 78 w 109"/>
                    <a:gd name="T69" fmla="*/ 102 h 125"/>
                    <a:gd name="T70" fmla="*/ 68 w 109"/>
                    <a:gd name="T71" fmla="*/ 85 h 125"/>
                    <a:gd name="T72" fmla="*/ 71 w 109"/>
                    <a:gd name="T73" fmla="*/ 83 h 125"/>
                    <a:gd name="T74" fmla="*/ 92 w 109"/>
                    <a:gd name="T75" fmla="*/ 90 h 125"/>
                    <a:gd name="T76" fmla="*/ 73 w 109"/>
                    <a:gd name="T77" fmla="*/ 78 h 125"/>
                    <a:gd name="T78" fmla="*/ 76 w 109"/>
                    <a:gd name="T79" fmla="*/ 76 h 125"/>
                    <a:gd name="T80" fmla="*/ 109 w 109"/>
                    <a:gd name="T81" fmla="*/ 85 h 125"/>
                    <a:gd name="T82" fmla="*/ 78 w 109"/>
                    <a:gd name="T83" fmla="*/ 71 h 125"/>
                    <a:gd name="T84" fmla="*/ 78 w 109"/>
                    <a:gd name="T85" fmla="*/ 68 h 125"/>
                    <a:gd name="T86" fmla="*/ 109 w 109"/>
                    <a:gd name="T87" fmla="*/ 61 h 125"/>
                    <a:gd name="T88" fmla="*/ 78 w 109"/>
                    <a:gd name="T89" fmla="*/ 64 h 125"/>
                    <a:gd name="T90" fmla="*/ 76 w 109"/>
                    <a:gd name="T91" fmla="*/ 59 h 125"/>
                    <a:gd name="T92" fmla="*/ 94 w 109"/>
                    <a:gd name="T93" fmla="*/ 47 h 125"/>
                    <a:gd name="T94" fmla="*/ 76 w 109"/>
                    <a:gd name="T95" fmla="*/ 54 h 125"/>
                    <a:gd name="T96" fmla="*/ 71 w 109"/>
                    <a:gd name="T97" fmla="*/ 49 h 125"/>
                    <a:gd name="T98" fmla="*/ 87 w 109"/>
                    <a:gd name="T99" fmla="*/ 21 h 125"/>
                    <a:gd name="T100" fmla="*/ 68 w 109"/>
                    <a:gd name="T101" fmla="*/ 45 h 125"/>
                    <a:gd name="T102" fmla="*/ 66 w 109"/>
                    <a:gd name="T103" fmla="*/ 42 h 125"/>
                    <a:gd name="T104" fmla="*/ 71 w 109"/>
                    <a:gd name="T105" fmla="*/ 16 h 125"/>
                    <a:gd name="T106" fmla="*/ 61 w 109"/>
                    <a:gd name="T107" fmla="*/ 40 h 125"/>
                    <a:gd name="T108" fmla="*/ 57 w 109"/>
                    <a:gd name="T109" fmla="*/ 38 h 125"/>
                    <a:gd name="T110" fmla="*/ 61 w 109"/>
                    <a:gd name="T111" fmla="*/ 0 h 125"/>
                    <a:gd name="T112" fmla="*/ 52 w 109"/>
                    <a:gd name="T113" fmla="*/ 35 h 125"/>
                    <a:gd name="T114" fmla="*/ 47 w 109"/>
                    <a:gd name="T115" fmla="*/ 3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25">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374"/>
                <p:cNvSpPr>
                  <a:spLocks/>
                </p:cNvSpPr>
                <p:nvPr/>
              </p:nvSpPr>
              <p:spPr bwMode="auto">
                <a:xfrm>
                  <a:off x="2588" y="2049"/>
                  <a:ext cx="109" cy="125"/>
                </a:xfrm>
                <a:custGeom>
                  <a:avLst/>
                  <a:gdLst>
                    <a:gd name="T0" fmla="*/ 47 w 109"/>
                    <a:gd name="T1" fmla="*/ 35 h 125"/>
                    <a:gd name="T2" fmla="*/ 40 w 109"/>
                    <a:gd name="T3" fmla="*/ 14 h 125"/>
                    <a:gd name="T4" fmla="*/ 42 w 109"/>
                    <a:gd name="T5" fmla="*/ 35 h 125"/>
                    <a:gd name="T6" fmla="*/ 38 w 109"/>
                    <a:gd name="T7" fmla="*/ 40 h 125"/>
                    <a:gd name="T8" fmla="*/ 26 w 109"/>
                    <a:gd name="T9" fmla="*/ 33 h 125"/>
                    <a:gd name="T10" fmla="*/ 31 w 109"/>
                    <a:gd name="T11" fmla="*/ 42 h 125"/>
                    <a:gd name="T12" fmla="*/ 26 w 109"/>
                    <a:gd name="T13" fmla="*/ 52 h 125"/>
                    <a:gd name="T14" fmla="*/ 0 w 109"/>
                    <a:gd name="T15" fmla="*/ 42 h 125"/>
                    <a:gd name="T16" fmla="*/ 24 w 109"/>
                    <a:gd name="T17" fmla="*/ 57 h 125"/>
                    <a:gd name="T18" fmla="*/ 24 w 109"/>
                    <a:gd name="T19" fmla="*/ 61 h 125"/>
                    <a:gd name="T20" fmla="*/ 7 w 109"/>
                    <a:gd name="T21" fmla="*/ 61 h 125"/>
                    <a:gd name="T22" fmla="*/ 24 w 109"/>
                    <a:gd name="T23" fmla="*/ 64 h 125"/>
                    <a:gd name="T24" fmla="*/ 26 w 109"/>
                    <a:gd name="T25" fmla="*/ 71 h 125"/>
                    <a:gd name="T26" fmla="*/ 12 w 109"/>
                    <a:gd name="T27" fmla="*/ 78 h 125"/>
                    <a:gd name="T28" fmla="*/ 26 w 109"/>
                    <a:gd name="T29" fmla="*/ 76 h 125"/>
                    <a:gd name="T30" fmla="*/ 28 w 109"/>
                    <a:gd name="T31" fmla="*/ 78 h 125"/>
                    <a:gd name="T32" fmla="*/ 14 w 109"/>
                    <a:gd name="T33" fmla="*/ 99 h 125"/>
                    <a:gd name="T34" fmla="*/ 28 w 109"/>
                    <a:gd name="T35" fmla="*/ 83 h 125"/>
                    <a:gd name="T36" fmla="*/ 33 w 109"/>
                    <a:gd name="T37" fmla="*/ 87 h 125"/>
                    <a:gd name="T38" fmla="*/ 26 w 109"/>
                    <a:gd name="T39" fmla="*/ 99 h 125"/>
                    <a:gd name="T40" fmla="*/ 35 w 109"/>
                    <a:gd name="T41" fmla="*/ 90 h 125"/>
                    <a:gd name="T42" fmla="*/ 38 w 109"/>
                    <a:gd name="T43" fmla="*/ 92 h 125"/>
                    <a:gd name="T44" fmla="*/ 38 w 109"/>
                    <a:gd name="T45" fmla="*/ 118 h 125"/>
                    <a:gd name="T46" fmla="*/ 42 w 109"/>
                    <a:gd name="T47" fmla="*/ 92 h 125"/>
                    <a:gd name="T48" fmla="*/ 47 w 109"/>
                    <a:gd name="T49" fmla="*/ 92 h 125"/>
                    <a:gd name="T50" fmla="*/ 47 w 109"/>
                    <a:gd name="T51" fmla="*/ 118 h 125"/>
                    <a:gd name="T52" fmla="*/ 50 w 109"/>
                    <a:gd name="T53" fmla="*/ 94 h 125"/>
                    <a:gd name="T54" fmla="*/ 54 w 109"/>
                    <a:gd name="T55" fmla="*/ 94 h 125"/>
                    <a:gd name="T56" fmla="*/ 61 w 109"/>
                    <a:gd name="T57" fmla="*/ 125 h 125"/>
                    <a:gd name="T58" fmla="*/ 57 w 109"/>
                    <a:gd name="T59" fmla="*/ 92 h 125"/>
                    <a:gd name="T60" fmla="*/ 59 w 109"/>
                    <a:gd name="T61" fmla="*/ 90 h 125"/>
                    <a:gd name="T62" fmla="*/ 73 w 109"/>
                    <a:gd name="T63" fmla="*/ 116 h 125"/>
                    <a:gd name="T64" fmla="*/ 64 w 109"/>
                    <a:gd name="T65" fmla="*/ 90 h 125"/>
                    <a:gd name="T66" fmla="*/ 66 w 109"/>
                    <a:gd name="T67" fmla="*/ 87 h 125"/>
                    <a:gd name="T68" fmla="*/ 78 w 109"/>
                    <a:gd name="T69" fmla="*/ 102 h 125"/>
                    <a:gd name="T70" fmla="*/ 68 w 109"/>
                    <a:gd name="T71" fmla="*/ 85 h 125"/>
                    <a:gd name="T72" fmla="*/ 71 w 109"/>
                    <a:gd name="T73" fmla="*/ 83 h 125"/>
                    <a:gd name="T74" fmla="*/ 92 w 109"/>
                    <a:gd name="T75" fmla="*/ 90 h 125"/>
                    <a:gd name="T76" fmla="*/ 73 w 109"/>
                    <a:gd name="T77" fmla="*/ 78 h 125"/>
                    <a:gd name="T78" fmla="*/ 76 w 109"/>
                    <a:gd name="T79" fmla="*/ 76 h 125"/>
                    <a:gd name="T80" fmla="*/ 109 w 109"/>
                    <a:gd name="T81" fmla="*/ 85 h 125"/>
                    <a:gd name="T82" fmla="*/ 78 w 109"/>
                    <a:gd name="T83" fmla="*/ 71 h 125"/>
                    <a:gd name="T84" fmla="*/ 78 w 109"/>
                    <a:gd name="T85" fmla="*/ 68 h 125"/>
                    <a:gd name="T86" fmla="*/ 109 w 109"/>
                    <a:gd name="T87" fmla="*/ 61 h 125"/>
                    <a:gd name="T88" fmla="*/ 78 w 109"/>
                    <a:gd name="T89" fmla="*/ 64 h 125"/>
                    <a:gd name="T90" fmla="*/ 76 w 109"/>
                    <a:gd name="T91" fmla="*/ 59 h 125"/>
                    <a:gd name="T92" fmla="*/ 94 w 109"/>
                    <a:gd name="T93" fmla="*/ 47 h 125"/>
                    <a:gd name="T94" fmla="*/ 76 w 109"/>
                    <a:gd name="T95" fmla="*/ 54 h 125"/>
                    <a:gd name="T96" fmla="*/ 71 w 109"/>
                    <a:gd name="T97" fmla="*/ 49 h 125"/>
                    <a:gd name="T98" fmla="*/ 87 w 109"/>
                    <a:gd name="T99" fmla="*/ 21 h 125"/>
                    <a:gd name="T100" fmla="*/ 68 w 109"/>
                    <a:gd name="T101" fmla="*/ 45 h 125"/>
                    <a:gd name="T102" fmla="*/ 66 w 109"/>
                    <a:gd name="T103" fmla="*/ 42 h 125"/>
                    <a:gd name="T104" fmla="*/ 71 w 109"/>
                    <a:gd name="T105" fmla="*/ 16 h 125"/>
                    <a:gd name="T106" fmla="*/ 61 w 109"/>
                    <a:gd name="T107" fmla="*/ 40 h 125"/>
                    <a:gd name="T108" fmla="*/ 57 w 109"/>
                    <a:gd name="T109" fmla="*/ 38 h 125"/>
                    <a:gd name="T110" fmla="*/ 61 w 109"/>
                    <a:gd name="T111" fmla="*/ 0 h 125"/>
                    <a:gd name="T112" fmla="*/ 52 w 109"/>
                    <a:gd name="T113" fmla="*/ 35 h 125"/>
                    <a:gd name="T114" fmla="*/ 47 w 109"/>
                    <a:gd name="T115" fmla="*/ 3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125">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375"/>
                <p:cNvSpPr>
                  <a:spLocks/>
                </p:cNvSpPr>
                <p:nvPr/>
              </p:nvSpPr>
              <p:spPr bwMode="auto">
                <a:xfrm>
                  <a:off x="2607" y="2080"/>
                  <a:ext cx="64" cy="68"/>
                </a:xfrm>
                <a:custGeom>
                  <a:avLst/>
                  <a:gdLst>
                    <a:gd name="T0" fmla="*/ 2 w 27"/>
                    <a:gd name="T1" fmla="*/ 17 h 29"/>
                    <a:gd name="T2" fmla="*/ 16 w 27"/>
                    <a:gd name="T3" fmla="*/ 27 h 29"/>
                    <a:gd name="T4" fmla="*/ 25 w 27"/>
                    <a:gd name="T5" fmla="*/ 12 h 29"/>
                    <a:gd name="T6" fmla="*/ 11 w 27"/>
                    <a:gd name="T7" fmla="*/ 1 h 29"/>
                    <a:gd name="T8" fmla="*/ 2 w 27"/>
                    <a:gd name="T9" fmla="*/ 17 h 29"/>
                  </a:gdLst>
                  <a:ahLst/>
                  <a:cxnLst>
                    <a:cxn ang="0">
                      <a:pos x="T0" y="T1"/>
                    </a:cxn>
                    <a:cxn ang="0">
                      <a:pos x="T2" y="T3"/>
                    </a:cxn>
                    <a:cxn ang="0">
                      <a:pos x="T4" y="T5"/>
                    </a:cxn>
                    <a:cxn ang="0">
                      <a:pos x="T6" y="T7"/>
                    </a:cxn>
                    <a:cxn ang="0">
                      <a:pos x="T8" y="T9"/>
                    </a:cxn>
                  </a:cxnLst>
                  <a:rect l="0" t="0" r="r" b="b"/>
                  <a:pathLst>
                    <a:path w="27" h="29">
                      <a:moveTo>
                        <a:pt x="2" y="17"/>
                      </a:moveTo>
                      <a:cubicBezTo>
                        <a:pt x="3" y="24"/>
                        <a:pt x="10" y="29"/>
                        <a:pt x="16" y="27"/>
                      </a:cubicBezTo>
                      <a:cubicBezTo>
                        <a:pt x="23" y="26"/>
                        <a:pt x="27" y="19"/>
                        <a:pt x="25" y="12"/>
                      </a:cubicBezTo>
                      <a:cubicBezTo>
                        <a:pt x="24" y="5"/>
                        <a:pt x="17" y="0"/>
                        <a:pt x="11" y="1"/>
                      </a:cubicBezTo>
                      <a:cubicBezTo>
                        <a:pt x="5" y="3"/>
                        <a:pt x="0" y="10"/>
                        <a:pt x="2" y="17"/>
                      </a:cubicBezTo>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376"/>
                <p:cNvSpPr>
                  <a:spLocks/>
                </p:cNvSpPr>
                <p:nvPr/>
              </p:nvSpPr>
              <p:spPr bwMode="auto">
                <a:xfrm>
                  <a:off x="2489" y="2106"/>
                  <a:ext cx="28" cy="40"/>
                </a:xfrm>
                <a:custGeom>
                  <a:avLst/>
                  <a:gdLst>
                    <a:gd name="T0" fmla="*/ 7 w 28"/>
                    <a:gd name="T1" fmla="*/ 40 h 40"/>
                    <a:gd name="T2" fmla="*/ 28 w 28"/>
                    <a:gd name="T3" fmla="*/ 35 h 40"/>
                    <a:gd name="T4" fmla="*/ 21 w 28"/>
                    <a:gd name="T5" fmla="*/ 0 h 40"/>
                    <a:gd name="T6" fmla="*/ 0 w 28"/>
                    <a:gd name="T7" fmla="*/ 4 h 40"/>
                    <a:gd name="T8" fmla="*/ 7 w 28"/>
                    <a:gd name="T9" fmla="*/ 40 h 40"/>
                  </a:gdLst>
                  <a:ahLst/>
                  <a:cxnLst>
                    <a:cxn ang="0">
                      <a:pos x="T0" y="T1"/>
                    </a:cxn>
                    <a:cxn ang="0">
                      <a:pos x="T2" y="T3"/>
                    </a:cxn>
                    <a:cxn ang="0">
                      <a:pos x="T4" y="T5"/>
                    </a:cxn>
                    <a:cxn ang="0">
                      <a:pos x="T6" y="T7"/>
                    </a:cxn>
                    <a:cxn ang="0">
                      <a:pos x="T8" y="T9"/>
                    </a:cxn>
                  </a:cxnLst>
                  <a:rect l="0" t="0" r="r" b="b"/>
                  <a:pathLst>
                    <a:path w="28" h="40">
                      <a:moveTo>
                        <a:pt x="7" y="40"/>
                      </a:moveTo>
                      <a:lnTo>
                        <a:pt x="28" y="35"/>
                      </a:lnTo>
                      <a:lnTo>
                        <a:pt x="21" y="0"/>
                      </a:lnTo>
                      <a:lnTo>
                        <a:pt x="0" y="4"/>
                      </a:lnTo>
                      <a:lnTo>
                        <a:pt x="7" y="4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377"/>
                <p:cNvSpPr>
                  <a:spLocks/>
                </p:cNvSpPr>
                <p:nvPr/>
              </p:nvSpPr>
              <p:spPr bwMode="auto">
                <a:xfrm>
                  <a:off x="2489" y="2106"/>
                  <a:ext cx="28" cy="40"/>
                </a:xfrm>
                <a:custGeom>
                  <a:avLst/>
                  <a:gdLst>
                    <a:gd name="T0" fmla="*/ 7 w 28"/>
                    <a:gd name="T1" fmla="*/ 40 h 40"/>
                    <a:gd name="T2" fmla="*/ 28 w 28"/>
                    <a:gd name="T3" fmla="*/ 35 h 40"/>
                    <a:gd name="T4" fmla="*/ 21 w 28"/>
                    <a:gd name="T5" fmla="*/ 0 h 40"/>
                    <a:gd name="T6" fmla="*/ 0 w 28"/>
                    <a:gd name="T7" fmla="*/ 4 h 40"/>
                    <a:gd name="T8" fmla="*/ 7 w 28"/>
                    <a:gd name="T9" fmla="*/ 40 h 40"/>
                  </a:gdLst>
                  <a:ahLst/>
                  <a:cxnLst>
                    <a:cxn ang="0">
                      <a:pos x="T0" y="T1"/>
                    </a:cxn>
                    <a:cxn ang="0">
                      <a:pos x="T2" y="T3"/>
                    </a:cxn>
                    <a:cxn ang="0">
                      <a:pos x="T4" y="T5"/>
                    </a:cxn>
                    <a:cxn ang="0">
                      <a:pos x="T6" y="T7"/>
                    </a:cxn>
                    <a:cxn ang="0">
                      <a:pos x="T8" y="T9"/>
                    </a:cxn>
                  </a:cxnLst>
                  <a:rect l="0" t="0" r="r" b="b"/>
                  <a:pathLst>
                    <a:path w="28" h="40">
                      <a:moveTo>
                        <a:pt x="7" y="40"/>
                      </a:moveTo>
                      <a:lnTo>
                        <a:pt x="28" y="35"/>
                      </a:lnTo>
                      <a:lnTo>
                        <a:pt x="21" y="0"/>
                      </a:lnTo>
                      <a:lnTo>
                        <a:pt x="0" y="4"/>
                      </a:lnTo>
                      <a:lnTo>
                        <a:pt x="7"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378"/>
                <p:cNvSpPr>
                  <a:spLocks/>
                </p:cNvSpPr>
                <p:nvPr/>
              </p:nvSpPr>
              <p:spPr bwMode="auto">
                <a:xfrm>
                  <a:off x="2510" y="2023"/>
                  <a:ext cx="158" cy="170"/>
                </a:xfrm>
                <a:custGeom>
                  <a:avLst/>
                  <a:gdLst>
                    <a:gd name="T0" fmla="*/ 3 w 67"/>
                    <a:gd name="T1" fmla="*/ 42 h 72"/>
                    <a:gd name="T2" fmla="*/ 40 w 67"/>
                    <a:gd name="T3" fmla="*/ 69 h 72"/>
                    <a:gd name="T4" fmla="*/ 63 w 67"/>
                    <a:gd name="T5" fmla="*/ 30 h 72"/>
                    <a:gd name="T6" fmla="*/ 27 w 67"/>
                    <a:gd name="T7" fmla="*/ 3 h 72"/>
                    <a:gd name="T8" fmla="*/ 3 w 67"/>
                    <a:gd name="T9" fmla="*/ 42 h 72"/>
                  </a:gdLst>
                  <a:ahLst/>
                  <a:cxnLst>
                    <a:cxn ang="0">
                      <a:pos x="T0" y="T1"/>
                    </a:cxn>
                    <a:cxn ang="0">
                      <a:pos x="T2" y="T3"/>
                    </a:cxn>
                    <a:cxn ang="0">
                      <a:pos x="T4" y="T5"/>
                    </a:cxn>
                    <a:cxn ang="0">
                      <a:pos x="T6" y="T7"/>
                    </a:cxn>
                    <a:cxn ang="0">
                      <a:pos x="T8" y="T9"/>
                    </a:cxn>
                  </a:cxnLst>
                  <a:rect l="0" t="0" r="r" b="b"/>
                  <a:pathLst>
                    <a:path w="67" h="72">
                      <a:moveTo>
                        <a:pt x="3" y="42"/>
                      </a:moveTo>
                      <a:cubicBezTo>
                        <a:pt x="7" y="60"/>
                        <a:pt x="23" y="72"/>
                        <a:pt x="40" y="69"/>
                      </a:cubicBezTo>
                      <a:cubicBezTo>
                        <a:pt x="56" y="66"/>
                        <a:pt x="67" y="48"/>
                        <a:pt x="63" y="30"/>
                      </a:cubicBezTo>
                      <a:cubicBezTo>
                        <a:pt x="59" y="12"/>
                        <a:pt x="43" y="0"/>
                        <a:pt x="27" y="3"/>
                      </a:cubicBezTo>
                      <a:cubicBezTo>
                        <a:pt x="10" y="7"/>
                        <a:pt x="0" y="24"/>
                        <a:pt x="3" y="42"/>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379"/>
                <p:cNvSpPr>
                  <a:spLocks/>
                </p:cNvSpPr>
                <p:nvPr/>
              </p:nvSpPr>
              <p:spPr bwMode="auto">
                <a:xfrm>
                  <a:off x="2444" y="2115"/>
                  <a:ext cx="30" cy="40"/>
                </a:xfrm>
                <a:custGeom>
                  <a:avLst/>
                  <a:gdLst>
                    <a:gd name="T0" fmla="*/ 7 w 30"/>
                    <a:gd name="T1" fmla="*/ 40 h 40"/>
                    <a:gd name="T2" fmla="*/ 30 w 30"/>
                    <a:gd name="T3" fmla="*/ 36 h 40"/>
                    <a:gd name="T4" fmla="*/ 23 w 30"/>
                    <a:gd name="T5" fmla="*/ 0 h 40"/>
                    <a:gd name="T6" fmla="*/ 0 w 30"/>
                    <a:gd name="T7" fmla="*/ 5 h 40"/>
                    <a:gd name="T8" fmla="*/ 7 w 30"/>
                    <a:gd name="T9" fmla="*/ 40 h 40"/>
                  </a:gdLst>
                  <a:ahLst/>
                  <a:cxnLst>
                    <a:cxn ang="0">
                      <a:pos x="T0" y="T1"/>
                    </a:cxn>
                    <a:cxn ang="0">
                      <a:pos x="T2" y="T3"/>
                    </a:cxn>
                    <a:cxn ang="0">
                      <a:pos x="T4" y="T5"/>
                    </a:cxn>
                    <a:cxn ang="0">
                      <a:pos x="T6" y="T7"/>
                    </a:cxn>
                    <a:cxn ang="0">
                      <a:pos x="T8" y="T9"/>
                    </a:cxn>
                  </a:cxnLst>
                  <a:rect l="0" t="0" r="r" b="b"/>
                  <a:pathLst>
                    <a:path w="30" h="40">
                      <a:moveTo>
                        <a:pt x="7" y="40"/>
                      </a:moveTo>
                      <a:lnTo>
                        <a:pt x="30" y="36"/>
                      </a:lnTo>
                      <a:lnTo>
                        <a:pt x="23" y="0"/>
                      </a:lnTo>
                      <a:lnTo>
                        <a:pt x="0" y="5"/>
                      </a:lnTo>
                      <a:lnTo>
                        <a:pt x="7" y="4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380"/>
                <p:cNvSpPr>
                  <a:spLocks/>
                </p:cNvSpPr>
                <p:nvPr/>
              </p:nvSpPr>
              <p:spPr bwMode="auto">
                <a:xfrm>
                  <a:off x="2444" y="2115"/>
                  <a:ext cx="30" cy="40"/>
                </a:xfrm>
                <a:custGeom>
                  <a:avLst/>
                  <a:gdLst>
                    <a:gd name="T0" fmla="*/ 7 w 30"/>
                    <a:gd name="T1" fmla="*/ 40 h 40"/>
                    <a:gd name="T2" fmla="*/ 30 w 30"/>
                    <a:gd name="T3" fmla="*/ 36 h 40"/>
                    <a:gd name="T4" fmla="*/ 23 w 30"/>
                    <a:gd name="T5" fmla="*/ 0 h 40"/>
                    <a:gd name="T6" fmla="*/ 0 w 30"/>
                    <a:gd name="T7" fmla="*/ 5 h 40"/>
                    <a:gd name="T8" fmla="*/ 7 w 30"/>
                    <a:gd name="T9" fmla="*/ 40 h 40"/>
                  </a:gdLst>
                  <a:ahLst/>
                  <a:cxnLst>
                    <a:cxn ang="0">
                      <a:pos x="T0" y="T1"/>
                    </a:cxn>
                    <a:cxn ang="0">
                      <a:pos x="T2" y="T3"/>
                    </a:cxn>
                    <a:cxn ang="0">
                      <a:pos x="T4" y="T5"/>
                    </a:cxn>
                    <a:cxn ang="0">
                      <a:pos x="T6" y="T7"/>
                    </a:cxn>
                    <a:cxn ang="0">
                      <a:pos x="T8" y="T9"/>
                    </a:cxn>
                  </a:cxnLst>
                  <a:rect l="0" t="0" r="r" b="b"/>
                  <a:pathLst>
                    <a:path w="30" h="40">
                      <a:moveTo>
                        <a:pt x="7" y="40"/>
                      </a:moveTo>
                      <a:lnTo>
                        <a:pt x="30" y="36"/>
                      </a:lnTo>
                      <a:lnTo>
                        <a:pt x="23" y="0"/>
                      </a:lnTo>
                      <a:lnTo>
                        <a:pt x="0" y="5"/>
                      </a:lnTo>
                      <a:lnTo>
                        <a:pt x="7"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381"/>
                <p:cNvSpPr>
                  <a:spLocks/>
                </p:cNvSpPr>
                <p:nvPr/>
              </p:nvSpPr>
              <p:spPr bwMode="auto">
                <a:xfrm>
                  <a:off x="2458" y="2101"/>
                  <a:ext cx="38" cy="61"/>
                </a:xfrm>
                <a:custGeom>
                  <a:avLst/>
                  <a:gdLst>
                    <a:gd name="T0" fmla="*/ 12 w 38"/>
                    <a:gd name="T1" fmla="*/ 61 h 61"/>
                    <a:gd name="T2" fmla="*/ 38 w 38"/>
                    <a:gd name="T3" fmla="*/ 54 h 61"/>
                    <a:gd name="T4" fmla="*/ 28 w 38"/>
                    <a:gd name="T5" fmla="*/ 0 h 61"/>
                    <a:gd name="T6" fmla="*/ 0 w 38"/>
                    <a:gd name="T7" fmla="*/ 5 h 61"/>
                    <a:gd name="T8" fmla="*/ 12 w 38"/>
                    <a:gd name="T9" fmla="*/ 61 h 61"/>
                  </a:gdLst>
                  <a:ahLst/>
                  <a:cxnLst>
                    <a:cxn ang="0">
                      <a:pos x="T0" y="T1"/>
                    </a:cxn>
                    <a:cxn ang="0">
                      <a:pos x="T2" y="T3"/>
                    </a:cxn>
                    <a:cxn ang="0">
                      <a:pos x="T4" y="T5"/>
                    </a:cxn>
                    <a:cxn ang="0">
                      <a:pos x="T6" y="T7"/>
                    </a:cxn>
                    <a:cxn ang="0">
                      <a:pos x="T8" y="T9"/>
                    </a:cxn>
                  </a:cxnLst>
                  <a:rect l="0" t="0" r="r" b="b"/>
                  <a:pathLst>
                    <a:path w="38" h="61">
                      <a:moveTo>
                        <a:pt x="12" y="61"/>
                      </a:moveTo>
                      <a:lnTo>
                        <a:pt x="38" y="54"/>
                      </a:lnTo>
                      <a:lnTo>
                        <a:pt x="28" y="0"/>
                      </a:lnTo>
                      <a:lnTo>
                        <a:pt x="0" y="5"/>
                      </a:lnTo>
                      <a:lnTo>
                        <a:pt x="12" y="61"/>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382"/>
                <p:cNvSpPr>
                  <a:spLocks/>
                </p:cNvSpPr>
                <p:nvPr/>
              </p:nvSpPr>
              <p:spPr bwMode="auto">
                <a:xfrm>
                  <a:off x="2458" y="2101"/>
                  <a:ext cx="38" cy="61"/>
                </a:xfrm>
                <a:custGeom>
                  <a:avLst/>
                  <a:gdLst>
                    <a:gd name="T0" fmla="*/ 12 w 38"/>
                    <a:gd name="T1" fmla="*/ 61 h 61"/>
                    <a:gd name="T2" fmla="*/ 38 w 38"/>
                    <a:gd name="T3" fmla="*/ 54 h 61"/>
                    <a:gd name="T4" fmla="*/ 28 w 38"/>
                    <a:gd name="T5" fmla="*/ 0 h 61"/>
                    <a:gd name="T6" fmla="*/ 0 w 38"/>
                    <a:gd name="T7" fmla="*/ 5 h 61"/>
                    <a:gd name="T8" fmla="*/ 12 w 38"/>
                    <a:gd name="T9" fmla="*/ 61 h 61"/>
                  </a:gdLst>
                  <a:ahLst/>
                  <a:cxnLst>
                    <a:cxn ang="0">
                      <a:pos x="T0" y="T1"/>
                    </a:cxn>
                    <a:cxn ang="0">
                      <a:pos x="T2" y="T3"/>
                    </a:cxn>
                    <a:cxn ang="0">
                      <a:pos x="T4" y="T5"/>
                    </a:cxn>
                    <a:cxn ang="0">
                      <a:pos x="T6" y="T7"/>
                    </a:cxn>
                    <a:cxn ang="0">
                      <a:pos x="T8" y="T9"/>
                    </a:cxn>
                  </a:cxnLst>
                  <a:rect l="0" t="0" r="r" b="b"/>
                  <a:pathLst>
                    <a:path w="38" h="61">
                      <a:moveTo>
                        <a:pt x="12" y="61"/>
                      </a:moveTo>
                      <a:lnTo>
                        <a:pt x="38" y="54"/>
                      </a:lnTo>
                      <a:lnTo>
                        <a:pt x="28" y="0"/>
                      </a:lnTo>
                      <a:lnTo>
                        <a:pt x="0" y="5"/>
                      </a:lnTo>
                      <a:lnTo>
                        <a:pt x="12"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383"/>
                <p:cNvSpPr>
                  <a:spLocks/>
                </p:cNvSpPr>
                <p:nvPr/>
              </p:nvSpPr>
              <p:spPr bwMode="auto">
                <a:xfrm>
                  <a:off x="2290" y="2108"/>
                  <a:ext cx="173" cy="88"/>
                </a:xfrm>
                <a:custGeom>
                  <a:avLst/>
                  <a:gdLst>
                    <a:gd name="T0" fmla="*/ 12 w 173"/>
                    <a:gd name="T1" fmla="*/ 88 h 88"/>
                    <a:gd name="T2" fmla="*/ 173 w 173"/>
                    <a:gd name="T3" fmla="*/ 54 h 88"/>
                    <a:gd name="T4" fmla="*/ 161 w 173"/>
                    <a:gd name="T5" fmla="*/ 0 h 88"/>
                    <a:gd name="T6" fmla="*/ 0 w 173"/>
                    <a:gd name="T7" fmla="*/ 31 h 88"/>
                    <a:gd name="T8" fmla="*/ 12 w 173"/>
                    <a:gd name="T9" fmla="*/ 88 h 88"/>
                  </a:gdLst>
                  <a:ahLst/>
                  <a:cxnLst>
                    <a:cxn ang="0">
                      <a:pos x="T0" y="T1"/>
                    </a:cxn>
                    <a:cxn ang="0">
                      <a:pos x="T2" y="T3"/>
                    </a:cxn>
                    <a:cxn ang="0">
                      <a:pos x="T4" y="T5"/>
                    </a:cxn>
                    <a:cxn ang="0">
                      <a:pos x="T6" y="T7"/>
                    </a:cxn>
                    <a:cxn ang="0">
                      <a:pos x="T8" y="T9"/>
                    </a:cxn>
                  </a:cxnLst>
                  <a:rect l="0" t="0" r="r" b="b"/>
                  <a:pathLst>
                    <a:path w="173" h="88">
                      <a:moveTo>
                        <a:pt x="12" y="88"/>
                      </a:moveTo>
                      <a:lnTo>
                        <a:pt x="173" y="54"/>
                      </a:lnTo>
                      <a:lnTo>
                        <a:pt x="161" y="0"/>
                      </a:lnTo>
                      <a:lnTo>
                        <a:pt x="0" y="31"/>
                      </a:lnTo>
                      <a:lnTo>
                        <a:pt x="12" y="88"/>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384"/>
                <p:cNvSpPr>
                  <a:spLocks/>
                </p:cNvSpPr>
                <p:nvPr/>
              </p:nvSpPr>
              <p:spPr bwMode="auto">
                <a:xfrm>
                  <a:off x="2290" y="2108"/>
                  <a:ext cx="173" cy="88"/>
                </a:xfrm>
                <a:custGeom>
                  <a:avLst/>
                  <a:gdLst>
                    <a:gd name="T0" fmla="*/ 12 w 173"/>
                    <a:gd name="T1" fmla="*/ 88 h 88"/>
                    <a:gd name="T2" fmla="*/ 173 w 173"/>
                    <a:gd name="T3" fmla="*/ 54 h 88"/>
                    <a:gd name="T4" fmla="*/ 161 w 173"/>
                    <a:gd name="T5" fmla="*/ 0 h 88"/>
                    <a:gd name="T6" fmla="*/ 0 w 173"/>
                    <a:gd name="T7" fmla="*/ 31 h 88"/>
                    <a:gd name="T8" fmla="*/ 12 w 173"/>
                    <a:gd name="T9" fmla="*/ 88 h 88"/>
                  </a:gdLst>
                  <a:ahLst/>
                  <a:cxnLst>
                    <a:cxn ang="0">
                      <a:pos x="T0" y="T1"/>
                    </a:cxn>
                    <a:cxn ang="0">
                      <a:pos x="T2" y="T3"/>
                    </a:cxn>
                    <a:cxn ang="0">
                      <a:pos x="T4" y="T5"/>
                    </a:cxn>
                    <a:cxn ang="0">
                      <a:pos x="T6" y="T7"/>
                    </a:cxn>
                    <a:cxn ang="0">
                      <a:pos x="T8" y="T9"/>
                    </a:cxn>
                  </a:cxnLst>
                  <a:rect l="0" t="0" r="r" b="b"/>
                  <a:pathLst>
                    <a:path w="173" h="88">
                      <a:moveTo>
                        <a:pt x="12" y="88"/>
                      </a:moveTo>
                      <a:lnTo>
                        <a:pt x="173" y="54"/>
                      </a:lnTo>
                      <a:lnTo>
                        <a:pt x="161" y="0"/>
                      </a:lnTo>
                      <a:lnTo>
                        <a:pt x="0" y="31"/>
                      </a:lnTo>
                      <a:lnTo>
                        <a:pt x="12" y="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385"/>
                <p:cNvSpPr>
                  <a:spLocks/>
                </p:cNvSpPr>
                <p:nvPr/>
              </p:nvSpPr>
              <p:spPr bwMode="auto">
                <a:xfrm>
                  <a:off x="2491" y="2027"/>
                  <a:ext cx="158" cy="171"/>
                </a:xfrm>
                <a:custGeom>
                  <a:avLst/>
                  <a:gdLst>
                    <a:gd name="T0" fmla="*/ 4 w 67"/>
                    <a:gd name="T1" fmla="*/ 42 h 72"/>
                    <a:gd name="T2" fmla="*/ 40 w 67"/>
                    <a:gd name="T3" fmla="*/ 69 h 72"/>
                    <a:gd name="T4" fmla="*/ 63 w 67"/>
                    <a:gd name="T5" fmla="*/ 30 h 72"/>
                    <a:gd name="T6" fmla="*/ 27 w 67"/>
                    <a:gd name="T7" fmla="*/ 3 h 72"/>
                    <a:gd name="T8" fmla="*/ 4 w 67"/>
                    <a:gd name="T9" fmla="*/ 42 h 72"/>
                  </a:gdLst>
                  <a:ahLst/>
                  <a:cxnLst>
                    <a:cxn ang="0">
                      <a:pos x="T0" y="T1"/>
                    </a:cxn>
                    <a:cxn ang="0">
                      <a:pos x="T2" y="T3"/>
                    </a:cxn>
                    <a:cxn ang="0">
                      <a:pos x="T4" y="T5"/>
                    </a:cxn>
                    <a:cxn ang="0">
                      <a:pos x="T6" y="T7"/>
                    </a:cxn>
                    <a:cxn ang="0">
                      <a:pos x="T8" y="T9"/>
                    </a:cxn>
                  </a:cxnLst>
                  <a:rect l="0" t="0" r="r" b="b"/>
                  <a:pathLst>
                    <a:path w="67" h="72">
                      <a:moveTo>
                        <a:pt x="4" y="42"/>
                      </a:moveTo>
                      <a:cubicBezTo>
                        <a:pt x="7" y="60"/>
                        <a:pt x="24" y="72"/>
                        <a:pt x="40" y="69"/>
                      </a:cubicBezTo>
                      <a:cubicBezTo>
                        <a:pt x="56" y="65"/>
                        <a:pt x="67" y="48"/>
                        <a:pt x="63" y="30"/>
                      </a:cubicBezTo>
                      <a:cubicBezTo>
                        <a:pt x="60" y="12"/>
                        <a:pt x="43" y="0"/>
                        <a:pt x="27" y="3"/>
                      </a:cubicBezTo>
                      <a:cubicBezTo>
                        <a:pt x="10" y="6"/>
                        <a:pt x="0" y="24"/>
                        <a:pt x="4" y="42"/>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386"/>
                <p:cNvSpPr>
                  <a:spLocks/>
                </p:cNvSpPr>
                <p:nvPr/>
              </p:nvSpPr>
              <p:spPr bwMode="auto">
                <a:xfrm>
                  <a:off x="2498" y="2034"/>
                  <a:ext cx="144" cy="157"/>
                </a:xfrm>
                <a:custGeom>
                  <a:avLst/>
                  <a:gdLst>
                    <a:gd name="T0" fmla="*/ 3 w 61"/>
                    <a:gd name="T1" fmla="*/ 38 h 66"/>
                    <a:gd name="T2" fmla="*/ 36 w 61"/>
                    <a:gd name="T3" fmla="*/ 63 h 66"/>
                    <a:gd name="T4" fmla="*/ 58 w 61"/>
                    <a:gd name="T5" fmla="*/ 27 h 66"/>
                    <a:gd name="T6" fmla="*/ 24 w 61"/>
                    <a:gd name="T7" fmla="*/ 3 h 66"/>
                    <a:gd name="T8" fmla="*/ 3 w 61"/>
                    <a:gd name="T9" fmla="*/ 38 h 66"/>
                  </a:gdLst>
                  <a:ahLst/>
                  <a:cxnLst>
                    <a:cxn ang="0">
                      <a:pos x="T0" y="T1"/>
                    </a:cxn>
                    <a:cxn ang="0">
                      <a:pos x="T2" y="T3"/>
                    </a:cxn>
                    <a:cxn ang="0">
                      <a:pos x="T4" y="T5"/>
                    </a:cxn>
                    <a:cxn ang="0">
                      <a:pos x="T6" y="T7"/>
                    </a:cxn>
                    <a:cxn ang="0">
                      <a:pos x="T8" y="T9"/>
                    </a:cxn>
                  </a:cxnLst>
                  <a:rect l="0" t="0" r="r" b="b"/>
                  <a:pathLst>
                    <a:path w="61" h="66">
                      <a:moveTo>
                        <a:pt x="3" y="38"/>
                      </a:moveTo>
                      <a:cubicBezTo>
                        <a:pt x="6" y="55"/>
                        <a:pt x="21" y="66"/>
                        <a:pt x="36" y="63"/>
                      </a:cubicBezTo>
                      <a:cubicBezTo>
                        <a:pt x="52" y="60"/>
                        <a:pt x="61" y="44"/>
                        <a:pt x="58" y="27"/>
                      </a:cubicBezTo>
                      <a:cubicBezTo>
                        <a:pt x="54" y="11"/>
                        <a:pt x="39" y="0"/>
                        <a:pt x="24" y="3"/>
                      </a:cubicBezTo>
                      <a:cubicBezTo>
                        <a:pt x="9" y="6"/>
                        <a:pt x="0" y="22"/>
                        <a:pt x="3" y="38"/>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387"/>
                <p:cNvSpPr>
                  <a:spLocks/>
                </p:cNvSpPr>
                <p:nvPr/>
              </p:nvSpPr>
              <p:spPr bwMode="auto">
                <a:xfrm>
                  <a:off x="2500" y="2037"/>
                  <a:ext cx="140" cy="151"/>
                </a:xfrm>
                <a:custGeom>
                  <a:avLst/>
                  <a:gdLst>
                    <a:gd name="T0" fmla="*/ 3 w 59"/>
                    <a:gd name="T1" fmla="*/ 37 h 64"/>
                    <a:gd name="T2" fmla="*/ 35 w 59"/>
                    <a:gd name="T3" fmla="*/ 61 h 64"/>
                    <a:gd name="T4" fmla="*/ 55 w 59"/>
                    <a:gd name="T5" fmla="*/ 27 h 64"/>
                    <a:gd name="T6" fmla="*/ 24 w 59"/>
                    <a:gd name="T7" fmla="*/ 3 h 64"/>
                    <a:gd name="T8" fmla="*/ 3 w 59"/>
                    <a:gd name="T9" fmla="*/ 37 h 64"/>
                  </a:gdLst>
                  <a:ahLst/>
                  <a:cxnLst>
                    <a:cxn ang="0">
                      <a:pos x="T0" y="T1"/>
                    </a:cxn>
                    <a:cxn ang="0">
                      <a:pos x="T2" y="T3"/>
                    </a:cxn>
                    <a:cxn ang="0">
                      <a:pos x="T4" y="T5"/>
                    </a:cxn>
                    <a:cxn ang="0">
                      <a:pos x="T6" y="T7"/>
                    </a:cxn>
                    <a:cxn ang="0">
                      <a:pos x="T8" y="T9"/>
                    </a:cxn>
                  </a:cxnLst>
                  <a:rect l="0" t="0" r="r" b="b"/>
                  <a:pathLst>
                    <a:path w="59" h="64">
                      <a:moveTo>
                        <a:pt x="3" y="37"/>
                      </a:moveTo>
                      <a:cubicBezTo>
                        <a:pt x="6" y="53"/>
                        <a:pt x="21" y="64"/>
                        <a:pt x="35" y="61"/>
                      </a:cubicBezTo>
                      <a:cubicBezTo>
                        <a:pt x="50" y="58"/>
                        <a:pt x="59" y="42"/>
                        <a:pt x="55" y="27"/>
                      </a:cubicBezTo>
                      <a:cubicBezTo>
                        <a:pt x="52" y="11"/>
                        <a:pt x="38" y="0"/>
                        <a:pt x="24" y="3"/>
                      </a:cubicBezTo>
                      <a:cubicBezTo>
                        <a:pt x="9" y="6"/>
                        <a:pt x="0" y="21"/>
                        <a:pt x="3" y="37"/>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388"/>
                <p:cNvSpPr>
                  <a:spLocks/>
                </p:cNvSpPr>
                <p:nvPr/>
              </p:nvSpPr>
              <p:spPr bwMode="auto">
                <a:xfrm>
                  <a:off x="2507" y="2046"/>
                  <a:ext cx="123" cy="133"/>
                </a:xfrm>
                <a:custGeom>
                  <a:avLst/>
                  <a:gdLst>
                    <a:gd name="T0" fmla="*/ 3 w 52"/>
                    <a:gd name="T1" fmla="*/ 32 h 56"/>
                    <a:gd name="T2" fmla="*/ 32 w 52"/>
                    <a:gd name="T3" fmla="*/ 53 h 56"/>
                    <a:gd name="T4" fmla="*/ 50 w 52"/>
                    <a:gd name="T5" fmla="*/ 23 h 56"/>
                    <a:gd name="T6" fmla="*/ 21 w 52"/>
                    <a:gd name="T7" fmla="*/ 2 h 56"/>
                    <a:gd name="T8" fmla="*/ 3 w 52"/>
                    <a:gd name="T9" fmla="*/ 32 h 56"/>
                  </a:gdLst>
                  <a:ahLst/>
                  <a:cxnLst>
                    <a:cxn ang="0">
                      <a:pos x="T0" y="T1"/>
                    </a:cxn>
                    <a:cxn ang="0">
                      <a:pos x="T2" y="T3"/>
                    </a:cxn>
                    <a:cxn ang="0">
                      <a:pos x="T4" y="T5"/>
                    </a:cxn>
                    <a:cxn ang="0">
                      <a:pos x="T6" y="T7"/>
                    </a:cxn>
                    <a:cxn ang="0">
                      <a:pos x="T8" y="T9"/>
                    </a:cxn>
                  </a:cxnLst>
                  <a:rect l="0" t="0" r="r" b="b"/>
                  <a:pathLst>
                    <a:path w="52" h="56">
                      <a:moveTo>
                        <a:pt x="3" y="32"/>
                      </a:moveTo>
                      <a:cubicBezTo>
                        <a:pt x="6" y="47"/>
                        <a:pt x="19" y="56"/>
                        <a:pt x="32" y="53"/>
                      </a:cubicBezTo>
                      <a:cubicBezTo>
                        <a:pt x="44" y="51"/>
                        <a:pt x="52" y="37"/>
                        <a:pt x="50" y="23"/>
                      </a:cubicBezTo>
                      <a:cubicBezTo>
                        <a:pt x="47" y="9"/>
                        <a:pt x="34" y="0"/>
                        <a:pt x="21" y="2"/>
                      </a:cubicBezTo>
                      <a:cubicBezTo>
                        <a:pt x="8" y="5"/>
                        <a:pt x="0" y="18"/>
                        <a:pt x="3" y="32"/>
                      </a:cubicBezTo>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389"/>
                <p:cNvSpPr>
                  <a:spLocks/>
                </p:cNvSpPr>
                <p:nvPr/>
              </p:nvSpPr>
              <p:spPr bwMode="auto">
                <a:xfrm>
                  <a:off x="2545" y="2084"/>
                  <a:ext cx="50" cy="55"/>
                </a:xfrm>
                <a:custGeom>
                  <a:avLst/>
                  <a:gdLst>
                    <a:gd name="T0" fmla="*/ 1 w 21"/>
                    <a:gd name="T1" fmla="*/ 14 h 23"/>
                    <a:gd name="T2" fmla="*/ 12 w 21"/>
                    <a:gd name="T3" fmla="*/ 22 h 23"/>
                    <a:gd name="T4" fmla="*/ 20 w 21"/>
                    <a:gd name="T5" fmla="*/ 10 h 23"/>
                    <a:gd name="T6" fmla="*/ 8 w 21"/>
                    <a:gd name="T7" fmla="*/ 1 h 23"/>
                    <a:gd name="T8" fmla="*/ 1 w 21"/>
                    <a:gd name="T9" fmla="*/ 14 h 23"/>
                  </a:gdLst>
                  <a:ahLst/>
                  <a:cxnLst>
                    <a:cxn ang="0">
                      <a:pos x="T0" y="T1"/>
                    </a:cxn>
                    <a:cxn ang="0">
                      <a:pos x="T2" y="T3"/>
                    </a:cxn>
                    <a:cxn ang="0">
                      <a:pos x="T4" y="T5"/>
                    </a:cxn>
                    <a:cxn ang="0">
                      <a:pos x="T6" y="T7"/>
                    </a:cxn>
                    <a:cxn ang="0">
                      <a:pos x="T8" y="T9"/>
                    </a:cxn>
                  </a:cxnLst>
                  <a:rect l="0" t="0" r="r" b="b"/>
                  <a:pathLst>
                    <a:path w="21" h="23">
                      <a:moveTo>
                        <a:pt x="1" y="14"/>
                      </a:moveTo>
                      <a:cubicBezTo>
                        <a:pt x="2" y="19"/>
                        <a:pt x="7" y="23"/>
                        <a:pt x="12" y="22"/>
                      </a:cubicBezTo>
                      <a:cubicBezTo>
                        <a:pt x="18" y="21"/>
                        <a:pt x="21" y="16"/>
                        <a:pt x="20" y="10"/>
                      </a:cubicBezTo>
                      <a:cubicBezTo>
                        <a:pt x="19" y="4"/>
                        <a:pt x="13" y="0"/>
                        <a:pt x="8" y="1"/>
                      </a:cubicBezTo>
                      <a:cubicBezTo>
                        <a:pt x="3" y="2"/>
                        <a:pt x="0" y="8"/>
                        <a:pt x="1" y="14"/>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390"/>
                <p:cNvSpPr>
                  <a:spLocks/>
                </p:cNvSpPr>
                <p:nvPr/>
              </p:nvSpPr>
              <p:spPr bwMode="auto">
                <a:xfrm>
                  <a:off x="2505" y="2143"/>
                  <a:ext cx="31" cy="38"/>
                </a:xfrm>
                <a:custGeom>
                  <a:avLst/>
                  <a:gdLst>
                    <a:gd name="T0" fmla="*/ 0 w 13"/>
                    <a:gd name="T1" fmla="*/ 0 h 16"/>
                    <a:gd name="T2" fmla="*/ 0 w 13"/>
                    <a:gd name="T3" fmla="*/ 0 h 16"/>
                    <a:gd name="T4" fmla="*/ 13 w 13"/>
                    <a:gd name="T5" fmla="*/ 16 h 16"/>
                    <a:gd name="T6" fmla="*/ 13 w 13"/>
                    <a:gd name="T7" fmla="*/ 16 h 16"/>
                    <a:gd name="T8" fmla="*/ 0 w 13"/>
                    <a:gd name="T9" fmla="*/ 0 h 16"/>
                  </a:gdLst>
                  <a:ahLst/>
                  <a:cxnLst>
                    <a:cxn ang="0">
                      <a:pos x="T0" y="T1"/>
                    </a:cxn>
                    <a:cxn ang="0">
                      <a:pos x="T2" y="T3"/>
                    </a:cxn>
                    <a:cxn ang="0">
                      <a:pos x="T4" y="T5"/>
                    </a:cxn>
                    <a:cxn ang="0">
                      <a:pos x="T6" y="T7"/>
                    </a:cxn>
                    <a:cxn ang="0">
                      <a:pos x="T8" y="T9"/>
                    </a:cxn>
                  </a:cxnLst>
                  <a:rect l="0" t="0" r="r" b="b"/>
                  <a:pathLst>
                    <a:path w="13" h="16">
                      <a:moveTo>
                        <a:pt x="0" y="0"/>
                      </a:moveTo>
                      <a:cubicBezTo>
                        <a:pt x="0" y="0"/>
                        <a:pt x="0" y="0"/>
                        <a:pt x="0" y="0"/>
                      </a:cubicBezTo>
                      <a:cubicBezTo>
                        <a:pt x="2" y="7"/>
                        <a:pt x="7" y="12"/>
                        <a:pt x="13" y="16"/>
                      </a:cubicBezTo>
                      <a:cubicBezTo>
                        <a:pt x="13" y="16"/>
                        <a:pt x="13" y="16"/>
                        <a:pt x="13" y="16"/>
                      </a:cubicBezTo>
                      <a:cubicBezTo>
                        <a:pt x="8" y="12"/>
                        <a:pt x="3" y="7"/>
                        <a:pt x="0"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391"/>
                <p:cNvSpPr>
                  <a:spLocks/>
                </p:cNvSpPr>
                <p:nvPr/>
              </p:nvSpPr>
              <p:spPr bwMode="auto">
                <a:xfrm>
                  <a:off x="2536" y="2181"/>
                  <a:ext cx="64" cy="12"/>
                </a:xfrm>
                <a:custGeom>
                  <a:avLst/>
                  <a:gdLst>
                    <a:gd name="T0" fmla="*/ 0 w 27"/>
                    <a:gd name="T1" fmla="*/ 0 h 5"/>
                    <a:gd name="T2" fmla="*/ 0 w 27"/>
                    <a:gd name="T3" fmla="*/ 0 h 5"/>
                    <a:gd name="T4" fmla="*/ 16 w 27"/>
                    <a:gd name="T5" fmla="*/ 5 h 5"/>
                    <a:gd name="T6" fmla="*/ 21 w 27"/>
                    <a:gd name="T7" fmla="*/ 4 h 5"/>
                    <a:gd name="T8" fmla="*/ 27 w 27"/>
                    <a:gd name="T9" fmla="*/ 3 h 5"/>
                    <a:gd name="T10" fmla="*/ 25 w 27"/>
                    <a:gd name="T11" fmla="*/ 3 h 5"/>
                    <a:gd name="T12" fmla="*/ 21 w 27"/>
                    <a:gd name="T13" fmla="*/ 4 h 5"/>
                    <a:gd name="T14" fmla="*/ 16 w 27"/>
                    <a:gd name="T15" fmla="*/ 4 h 5"/>
                    <a:gd name="T16" fmla="*/ 0 w 2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
                      <a:moveTo>
                        <a:pt x="0" y="0"/>
                      </a:moveTo>
                      <a:cubicBezTo>
                        <a:pt x="0" y="0"/>
                        <a:pt x="0" y="0"/>
                        <a:pt x="0" y="0"/>
                      </a:cubicBezTo>
                      <a:cubicBezTo>
                        <a:pt x="4" y="3"/>
                        <a:pt x="10" y="5"/>
                        <a:pt x="16" y="5"/>
                      </a:cubicBezTo>
                      <a:cubicBezTo>
                        <a:pt x="17" y="5"/>
                        <a:pt x="19" y="5"/>
                        <a:pt x="21" y="4"/>
                      </a:cubicBezTo>
                      <a:cubicBezTo>
                        <a:pt x="23" y="4"/>
                        <a:pt x="25" y="3"/>
                        <a:pt x="27" y="3"/>
                      </a:cubicBezTo>
                      <a:cubicBezTo>
                        <a:pt x="26" y="3"/>
                        <a:pt x="25" y="3"/>
                        <a:pt x="25" y="3"/>
                      </a:cubicBezTo>
                      <a:cubicBezTo>
                        <a:pt x="24" y="3"/>
                        <a:pt x="22" y="3"/>
                        <a:pt x="21" y="4"/>
                      </a:cubicBezTo>
                      <a:cubicBezTo>
                        <a:pt x="19" y="4"/>
                        <a:pt x="17" y="4"/>
                        <a:pt x="16" y="4"/>
                      </a:cubicBezTo>
                      <a:cubicBezTo>
                        <a:pt x="10" y="4"/>
                        <a:pt x="5" y="3"/>
                        <a:pt x="0" y="0"/>
                      </a:cubicBezTo>
                    </a:path>
                  </a:pathLst>
                </a:custGeom>
                <a:solidFill>
                  <a:srgbClr val="D69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392"/>
                <p:cNvSpPr>
                  <a:spLocks/>
                </p:cNvSpPr>
                <p:nvPr/>
              </p:nvSpPr>
              <p:spPr bwMode="auto">
                <a:xfrm>
                  <a:off x="2498" y="2110"/>
                  <a:ext cx="7" cy="33"/>
                </a:xfrm>
                <a:custGeom>
                  <a:avLst/>
                  <a:gdLst>
                    <a:gd name="T0" fmla="*/ 0 w 3"/>
                    <a:gd name="T1" fmla="*/ 0 h 14"/>
                    <a:gd name="T2" fmla="*/ 1 w 3"/>
                    <a:gd name="T3" fmla="*/ 7 h 14"/>
                    <a:gd name="T4" fmla="*/ 3 w 3"/>
                    <a:gd name="T5" fmla="*/ 14 h 14"/>
                    <a:gd name="T6" fmla="*/ 3 w 3"/>
                    <a:gd name="T7" fmla="*/ 14 h 14"/>
                    <a:gd name="T8" fmla="*/ 1 w 3"/>
                    <a:gd name="T9" fmla="*/ 7 h 14"/>
                    <a:gd name="T10" fmla="*/ 0 w 3"/>
                    <a:gd name="T11" fmla="*/ 0 h 14"/>
                  </a:gdLst>
                  <a:ahLst/>
                  <a:cxnLst>
                    <a:cxn ang="0">
                      <a:pos x="T0" y="T1"/>
                    </a:cxn>
                    <a:cxn ang="0">
                      <a:pos x="T2" y="T3"/>
                    </a:cxn>
                    <a:cxn ang="0">
                      <a:pos x="T4" y="T5"/>
                    </a:cxn>
                    <a:cxn ang="0">
                      <a:pos x="T6" y="T7"/>
                    </a:cxn>
                    <a:cxn ang="0">
                      <a:pos x="T8" y="T9"/>
                    </a:cxn>
                    <a:cxn ang="0">
                      <a:pos x="T10" y="T11"/>
                    </a:cxn>
                  </a:cxnLst>
                  <a:rect l="0" t="0" r="r" b="b"/>
                  <a:pathLst>
                    <a:path w="3" h="14">
                      <a:moveTo>
                        <a:pt x="0" y="0"/>
                      </a:moveTo>
                      <a:cubicBezTo>
                        <a:pt x="0" y="3"/>
                        <a:pt x="0" y="5"/>
                        <a:pt x="1" y="7"/>
                      </a:cubicBezTo>
                      <a:cubicBezTo>
                        <a:pt x="1" y="10"/>
                        <a:pt x="2" y="12"/>
                        <a:pt x="3" y="14"/>
                      </a:cubicBezTo>
                      <a:cubicBezTo>
                        <a:pt x="3" y="14"/>
                        <a:pt x="3" y="14"/>
                        <a:pt x="3" y="14"/>
                      </a:cubicBezTo>
                      <a:cubicBezTo>
                        <a:pt x="2" y="12"/>
                        <a:pt x="1" y="9"/>
                        <a:pt x="1" y="7"/>
                      </a:cubicBezTo>
                      <a:cubicBezTo>
                        <a:pt x="0" y="5"/>
                        <a:pt x="0" y="2"/>
                        <a:pt x="0"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393"/>
                <p:cNvSpPr>
                  <a:spLocks/>
                </p:cNvSpPr>
                <p:nvPr/>
              </p:nvSpPr>
              <p:spPr bwMode="auto">
                <a:xfrm>
                  <a:off x="2595" y="2151"/>
                  <a:ext cx="40" cy="37"/>
                </a:xfrm>
                <a:custGeom>
                  <a:avLst/>
                  <a:gdLst>
                    <a:gd name="T0" fmla="*/ 17 w 17"/>
                    <a:gd name="T1" fmla="*/ 0 h 16"/>
                    <a:gd name="T2" fmla="*/ 16 w 17"/>
                    <a:gd name="T3" fmla="*/ 0 h 16"/>
                    <a:gd name="T4" fmla="*/ 0 w 17"/>
                    <a:gd name="T5" fmla="*/ 16 h 16"/>
                    <a:gd name="T6" fmla="*/ 2 w 17"/>
                    <a:gd name="T7" fmla="*/ 16 h 16"/>
                    <a:gd name="T8" fmla="*/ 17 w 17"/>
                    <a:gd name="T9" fmla="*/ 0 h 16"/>
                  </a:gdLst>
                  <a:ahLst/>
                  <a:cxnLst>
                    <a:cxn ang="0">
                      <a:pos x="T0" y="T1"/>
                    </a:cxn>
                    <a:cxn ang="0">
                      <a:pos x="T2" y="T3"/>
                    </a:cxn>
                    <a:cxn ang="0">
                      <a:pos x="T4" y="T5"/>
                    </a:cxn>
                    <a:cxn ang="0">
                      <a:pos x="T6" y="T7"/>
                    </a:cxn>
                    <a:cxn ang="0">
                      <a:pos x="T8" y="T9"/>
                    </a:cxn>
                  </a:cxnLst>
                  <a:rect l="0" t="0" r="r" b="b"/>
                  <a:pathLst>
                    <a:path w="17" h="16">
                      <a:moveTo>
                        <a:pt x="17" y="0"/>
                      </a:moveTo>
                      <a:cubicBezTo>
                        <a:pt x="17" y="0"/>
                        <a:pt x="17" y="0"/>
                        <a:pt x="16" y="0"/>
                      </a:cubicBezTo>
                      <a:cubicBezTo>
                        <a:pt x="13" y="8"/>
                        <a:pt x="7" y="13"/>
                        <a:pt x="0" y="16"/>
                      </a:cubicBezTo>
                      <a:cubicBezTo>
                        <a:pt x="0" y="16"/>
                        <a:pt x="1" y="16"/>
                        <a:pt x="2" y="16"/>
                      </a:cubicBezTo>
                      <a:cubicBezTo>
                        <a:pt x="8" y="13"/>
                        <a:pt x="14" y="7"/>
                        <a:pt x="17"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394"/>
                <p:cNvSpPr>
                  <a:spLocks/>
                </p:cNvSpPr>
                <p:nvPr/>
              </p:nvSpPr>
              <p:spPr bwMode="auto">
                <a:xfrm>
                  <a:off x="2498" y="2037"/>
                  <a:ext cx="135" cy="154"/>
                </a:xfrm>
                <a:custGeom>
                  <a:avLst/>
                  <a:gdLst>
                    <a:gd name="T0" fmla="*/ 20 w 57"/>
                    <a:gd name="T1" fmla="*/ 0 h 65"/>
                    <a:gd name="T2" fmla="*/ 0 w 57"/>
                    <a:gd name="T3" fmla="*/ 31 h 65"/>
                    <a:gd name="T4" fmla="*/ 1 w 57"/>
                    <a:gd name="T5" fmla="*/ 38 h 65"/>
                    <a:gd name="T6" fmla="*/ 3 w 57"/>
                    <a:gd name="T7" fmla="*/ 45 h 65"/>
                    <a:gd name="T8" fmla="*/ 16 w 57"/>
                    <a:gd name="T9" fmla="*/ 61 h 65"/>
                    <a:gd name="T10" fmla="*/ 32 w 57"/>
                    <a:gd name="T11" fmla="*/ 65 h 65"/>
                    <a:gd name="T12" fmla="*/ 37 w 57"/>
                    <a:gd name="T13" fmla="*/ 65 h 65"/>
                    <a:gd name="T14" fmla="*/ 41 w 57"/>
                    <a:gd name="T15" fmla="*/ 64 h 65"/>
                    <a:gd name="T16" fmla="*/ 57 w 57"/>
                    <a:gd name="T17" fmla="*/ 48 h 65"/>
                    <a:gd name="T18" fmla="*/ 54 w 57"/>
                    <a:gd name="T19" fmla="*/ 49 h 65"/>
                    <a:gd name="T20" fmla="*/ 36 w 57"/>
                    <a:gd name="T21" fmla="*/ 62 h 65"/>
                    <a:gd name="T22" fmla="*/ 31 w 57"/>
                    <a:gd name="T23" fmla="*/ 63 h 65"/>
                    <a:gd name="T24" fmla="*/ 3 w 57"/>
                    <a:gd name="T25" fmla="*/ 37 h 65"/>
                    <a:gd name="T26" fmla="*/ 19 w 57"/>
                    <a:gd name="T27" fmla="*/ 3 h 65"/>
                    <a:gd name="T28" fmla="*/ 20 w 57"/>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5">
                      <a:moveTo>
                        <a:pt x="20" y="0"/>
                      </a:moveTo>
                      <a:cubicBezTo>
                        <a:pt x="8" y="5"/>
                        <a:pt x="0" y="17"/>
                        <a:pt x="0" y="31"/>
                      </a:cubicBezTo>
                      <a:cubicBezTo>
                        <a:pt x="0" y="33"/>
                        <a:pt x="0" y="36"/>
                        <a:pt x="1" y="38"/>
                      </a:cubicBezTo>
                      <a:cubicBezTo>
                        <a:pt x="1" y="40"/>
                        <a:pt x="2" y="43"/>
                        <a:pt x="3" y="45"/>
                      </a:cubicBezTo>
                      <a:cubicBezTo>
                        <a:pt x="6" y="52"/>
                        <a:pt x="11" y="57"/>
                        <a:pt x="16" y="61"/>
                      </a:cubicBezTo>
                      <a:cubicBezTo>
                        <a:pt x="21" y="64"/>
                        <a:pt x="26" y="65"/>
                        <a:pt x="32" y="65"/>
                      </a:cubicBezTo>
                      <a:cubicBezTo>
                        <a:pt x="33" y="65"/>
                        <a:pt x="35" y="65"/>
                        <a:pt x="37" y="65"/>
                      </a:cubicBezTo>
                      <a:cubicBezTo>
                        <a:pt x="38" y="64"/>
                        <a:pt x="40" y="64"/>
                        <a:pt x="41" y="64"/>
                      </a:cubicBezTo>
                      <a:cubicBezTo>
                        <a:pt x="48" y="61"/>
                        <a:pt x="54" y="56"/>
                        <a:pt x="57" y="48"/>
                      </a:cubicBezTo>
                      <a:cubicBezTo>
                        <a:pt x="56" y="49"/>
                        <a:pt x="55" y="49"/>
                        <a:pt x="54" y="49"/>
                      </a:cubicBezTo>
                      <a:cubicBezTo>
                        <a:pt x="50" y="56"/>
                        <a:pt x="44" y="61"/>
                        <a:pt x="36" y="62"/>
                      </a:cubicBezTo>
                      <a:cubicBezTo>
                        <a:pt x="35" y="62"/>
                        <a:pt x="33" y="63"/>
                        <a:pt x="31" y="63"/>
                      </a:cubicBezTo>
                      <a:cubicBezTo>
                        <a:pt x="18" y="63"/>
                        <a:pt x="6" y="52"/>
                        <a:pt x="3" y="37"/>
                      </a:cubicBezTo>
                      <a:cubicBezTo>
                        <a:pt x="0" y="23"/>
                        <a:pt x="7" y="9"/>
                        <a:pt x="19" y="3"/>
                      </a:cubicBezTo>
                      <a:cubicBezTo>
                        <a:pt x="19" y="2"/>
                        <a:pt x="19" y="1"/>
                        <a:pt x="20" y="0"/>
                      </a:cubicBezTo>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395"/>
                <p:cNvSpPr>
                  <a:spLocks/>
                </p:cNvSpPr>
                <p:nvPr/>
              </p:nvSpPr>
              <p:spPr bwMode="auto">
                <a:xfrm>
                  <a:off x="2498" y="2044"/>
                  <a:ext cx="128" cy="142"/>
                </a:xfrm>
                <a:custGeom>
                  <a:avLst/>
                  <a:gdLst>
                    <a:gd name="T0" fmla="*/ 19 w 54"/>
                    <a:gd name="T1" fmla="*/ 0 h 60"/>
                    <a:gd name="T2" fmla="*/ 3 w 54"/>
                    <a:gd name="T3" fmla="*/ 34 h 60"/>
                    <a:gd name="T4" fmla="*/ 31 w 54"/>
                    <a:gd name="T5" fmla="*/ 60 h 60"/>
                    <a:gd name="T6" fmla="*/ 36 w 54"/>
                    <a:gd name="T7" fmla="*/ 59 h 60"/>
                    <a:gd name="T8" fmla="*/ 54 w 54"/>
                    <a:gd name="T9" fmla="*/ 46 h 60"/>
                    <a:gd name="T10" fmla="*/ 54 w 54"/>
                    <a:gd name="T11" fmla="*/ 46 h 60"/>
                    <a:gd name="T12" fmla="*/ 52 w 54"/>
                    <a:gd name="T13" fmla="*/ 47 h 60"/>
                    <a:gd name="T14" fmla="*/ 36 w 54"/>
                    <a:gd name="T15" fmla="*/ 58 h 60"/>
                    <a:gd name="T16" fmla="*/ 31 w 54"/>
                    <a:gd name="T17" fmla="*/ 58 h 60"/>
                    <a:gd name="T18" fmla="*/ 4 w 54"/>
                    <a:gd name="T19" fmla="*/ 34 h 60"/>
                    <a:gd name="T20" fmla="*/ 18 w 54"/>
                    <a:gd name="T21" fmla="*/ 2 h 60"/>
                    <a:gd name="T22" fmla="*/ 19 w 54"/>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60">
                      <a:moveTo>
                        <a:pt x="19" y="0"/>
                      </a:moveTo>
                      <a:cubicBezTo>
                        <a:pt x="7" y="6"/>
                        <a:pt x="0" y="20"/>
                        <a:pt x="3" y="34"/>
                      </a:cubicBezTo>
                      <a:cubicBezTo>
                        <a:pt x="6" y="49"/>
                        <a:pt x="18" y="60"/>
                        <a:pt x="31" y="60"/>
                      </a:cubicBezTo>
                      <a:cubicBezTo>
                        <a:pt x="33" y="60"/>
                        <a:pt x="35" y="59"/>
                        <a:pt x="36" y="59"/>
                      </a:cubicBezTo>
                      <a:cubicBezTo>
                        <a:pt x="44" y="58"/>
                        <a:pt x="50" y="53"/>
                        <a:pt x="54" y="46"/>
                      </a:cubicBezTo>
                      <a:cubicBezTo>
                        <a:pt x="54" y="46"/>
                        <a:pt x="54" y="46"/>
                        <a:pt x="54" y="46"/>
                      </a:cubicBezTo>
                      <a:cubicBezTo>
                        <a:pt x="53" y="47"/>
                        <a:pt x="53" y="47"/>
                        <a:pt x="52" y="47"/>
                      </a:cubicBezTo>
                      <a:cubicBezTo>
                        <a:pt x="48" y="52"/>
                        <a:pt x="43" y="56"/>
                        <a:pt x="36" y="58"/>
                      </a:cubicBezTo>
                      <a:cubicBezTo>
                        <a:pt x="35" y="58"/>
                        <a:pt x="33" y="58"/>
                        <a:pt x="31" y="58"/>
                      </a:cubicBezTo>
                      <a:cubicBezTo>
                        <a:pt x="19" y="58"/>
                        <a:pt x="7" y="48"/>
                        <a:pt x="4" y="34"/>
                      </a:cubicBezTo>
                      <a:cubicBezTo>
                        <a:pt x="2" y="21"/>
                        <a:pt x="8" y="8"/>
                        <a:pt x="18" y="2"/>
                      </a:cubicBezTo>
                      <a:cubicBezTo>
                        <a:pt x="18" y="2"/>
                        <a:pt x="18" y="1"/>
                        <a:pt x="19" y="0"/>
                      </a:cubicBezTo>
                    </a:path>
                  </a:pathLst>
                </a:custGeom>
                <a:solidFill>
                  <a:srgbClr val="BCBD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396"/>
                <p:cNvSpPr>
                  <a:spLocks/>
                </p:cNvSpPr>
                <p:nvPr/>
              </p:nvSpPr>
              <p:spPr bwMode="auto">
                <a:xfrm>
                  <a:off x="2503" y="2049"/>
                  <a:ext cx="118" cy="132"/>
                </a:xfrm>
                <a:custGeom>
                  <a:avLst/>
                  <a:gdLst>
                    <a:gd name="T0" fmla="*/ 16 w 50"/>
                    <a:gd name="T1" fmla="*/ 0 h 56"/>
                    <a:gd name="T2" fmla="*/ 2 w 50"/>
                    <a:gd name="T3" fmla="*/ 32 h 56"/>
                    <a:gd name="T4" fmla="*/ 29 w 50"/>
                    <a:gd name="T5" fmla="*/ 56 h 56"/>
                    <a:gd name="T6" fmla="*/ 34 w 50"/>
                    <a:gd name="T7" fmla="*/ 56 h 56"/>
                    <a:gd name="T8" fmla="*/ 50 w 50"/>
                    <a:gd name="T9" fmla="*/ 45 h 56"/>
                    <a:gd name="T10" fmla="*/ 46 w 50"/>
                    <a:gd name="T11" fmla="*/ 45 h 56"/>
                    <a:gd name="T12" fmla="*/ 46 w 50"/>
                    <a:gd name="T13" fmla="*/ 45 h 56"/>
                    <a:gd name="T14" fmla="*/ 34 w 50"/>
                    <a:gd name="T15" fmla="*/ 52 h 56"/>
                    <a:gd name="T16" fmla="*/ 29 w 50"/>
                    <a:gd name="T17" fmla="*/ 53 h 56"/>
                    <a:gd name="T18" fmla="*/ 5 w 50"/>
                    <a:gd name="T19" fmla="*/ 31 h 56"/>
                    <a:gd name="T20" fmla="*/ 15 w 50"/>
                    <a:gd name="T21" fmla="*/ 5 h 56"/>
                    <a:gd name="T22" fmla="*/ 16 w 50"/>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56">
                      <a:moveTo>
                        <a:pt x="16" y="0"/>
                      </a:moveTo>
                      <a:cubicBezTo>
                        <a:pt x="6" y="6"/>
                        <a:pt x="0" y="19"/>
                        <a:pt x="2" y="32"/>
                      </a:cubicBezTo>
                      <a:cubicBezTo>
                        <a:pt x="5" y="46"/>
                        <a:pt x="17" y="56"/>
                        <a:pt x="29" y="56"/>
                      </a:cubicBezTo>
                      <a:cubicBezTo>
                        <a:pt x="31" y="56"/>
                        <a:pt x="33" y="56"/>
                        <a:pt x="34" y="56"/>
                      </a:cubicBezTo>
                      <a:cubicBezTo>
                        <a:pt x="41" y="54"/>
                        <a:pt x="46" y="50"/>
                        <a:pt x="50" y="45"/>
                      </a:cubicBezTo>
                      <a:cubicBezTo>
                        <a:pt x="49" y="45"/>
                        <a:pt x="48" y="45"/>
                        <a:pt x="46" y="45"/>
                      </a:cubicBezTo>
                      <a:cubicBezTo>
                        <a:pt x="46" y="45"/>
                        <a:pt x="46" y="45"/>
                        <a:pt x="46" y="45"/>
                      </a:cubicBezTo>
                      <a:cubicBezTo>
                        <a:pt x="43" y="49"/>
                        <a:pt x="39" y="51"/>
                        <a:pt x="34" y="52"/>
                      </a:cubicBezTo>
                      <a:cubicBezTo>
                        <a:pt x="32" y="53"/>
                        <a:pt x="31" y="53"/>
                        <a:pt x="29" y="53"/>
                      </a:cubicBezTo>
                      <a:cubicBezTo>
                        <a:pt x="18" y="53"/>
                        <a:pt x="8" y="44"/>
                        <a:pt x="5" y="31"/>
                      </a:cubicBezTo>
                      <a:cubicBezTo>
                        <a:pt x="3" y="21"/>
                        <a:pt x="7" y="10"/>
                        <a:pt x="15" y="5"/>
                      </a:cubicBezTo>
                      <a:cubicBezTo>
                        <a:pt x="15" y="3"/>
                        <a:pt x="16" y="2"/>
                        <a:pt x="16"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397"/>
                <p:cNvSpPr>
                  <a:spLocks/>
                </p:cNvSpPr>
                <p:nvPr/>
              </p:nvSpPr>
              <p:spPr bwMode="auto">
                <a:xfrm>
                  <a:off x="2510" y="2061"/>
                  <a:ext cx="102" cy="113"/>
                </a:xfrm>
                <a:custGeom>
                  <a:avLst/>
                  <a:gdLst>
                    <a:gd name="T0" fmla="*/ 12 w 43"/>
                    <a:gd name="T1" fmla="*/ 0 h 48"/>
                    <a:gd name="T2" fmla="*/ 2 w 43"/>
                    <a:gd name="T3" fmla="*/ 26 h 48"/>
                    <a:gd name="T4" fmla="*/ 26 w 43"/>
                    <a:gd name="T5" fmla="*/ 48 h 48"/>
                    <a:gd name="T6" fmla="*/ 31 w 43"/>
                    <a:gd name="T7" fmla="*/ 47 h 48"/>
                    <a:gd name="T8" fmla="*/ 43 w 43"/>
                    <a:gd name="T9" fmla="*/ 40 h 48"/>
                    <a:gd name="T10" fmla="*/ 23 w 43"/>
                    <a:gd name="T11" fmla="*/ 32 h 48"/>
                    <a:gd name="T12" fmla="*/ 16 w 43"/>
                    <a:gd name="T13" fmla="*/ 24 h 48"/>
                    <a:gd name="T14" fmla="*/ 16 w 43"/>
                    <a:gd name="T15" fmla="*/ 22 h 48"/>
                    <a:gd name="T16" fmla="*/ 12 w 43"/>
                    <a:gd name="T17" fmla="*/ 12 h 48"/>
                    <a:gd name="T18" fmla="*/ 12 w 43"/>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8">
                      <a:moveTo>
                        <a:pt x="12" y="0"/>
                      </a:moveTo>
                      <a:cubicBezTo>
                        <a:pt x="4" y="5"/>
                        <a:pt x="0" y="16"/>
                        <a:pt x="2" y="26"/>
                      </a:cubicBezTo>
                      <a:cubicBezTo>
                        <a:pt x="5" y="39"/>
                        <a:pt x="15" y="48"/>
                        <a:pt x="26" y="48"/>
                      </a:cubicBezTo>
                      <a:cubicBezTo>
                        <a:pt x="28" y="48"/>
                        <a:pt x="29" y="48"/>
                        <a:pt x="31" y="47"/>
                      </a:cubicBezTo>
                      <a:cubicBezTo>
                        <a:pt x="36" y="46"/>
                        <a:pt x="40" y="44"/>
                        <a:pt x="43" y="40"/>
                      </a:cubicBezTo>
                      <a:cubicBezTo>
                        <a:pt x="36" y="40"/>
                        <a:pt x="29" y="37"/>
                        <a:pt x="23" y="32"/>
                      </a:cubicBezTo>
                      <a:cubicBezTo>
                        <a:pt x="20" y="31"/>
                        <a:pt x="17" y="28"/>
                        <a:pt x="16" y="24"/>
                      </a:cubicBezTo>
                      <a:cubicBezTo>
                        <a:pt x="16" y="23"/>
                        <a:pt x="16" y="23"/>
                        <a:pt x="16" y="22"/>
                      </a:cubicBezTo>
                      <a:cubicBezTo>
                        <a:pt x="14" y="19"/>
                        <a:pt x="13" y="16"/>
                        <a:pt x="12" y="12"/>
                      </a:cubicBezTo>
                      <a:cubicBezTo>
                        <a:pt x="12" y="8"/>
                        <a:pt x="11" y="4"/>
                        <a:pt x="12" y="0"/>
                      </a:cubicBezTo>
                    </a:path>
                  </a:pathLst>
                </a:custGeom>
                <a:solidFill>
                  <a:srgbClr val="DE8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398"/>
                <p:cNvSpPr>
                  <a:spLocks/>
                </p:cNvSpPr>
                <p:nvPr/>
              </p:nvSpPr>
              <p:spPr bwMode="auto">
                <a:xfrm>
                  <a:off x="2548" y="2113"/>
                  <a:ext cx="16" cy="23"/>
                </a:xfrm>
                <a:custGeom>
                  <a:avLst/>
                  <a:gdLst>
                    <a:gd name="T0" fmla="*/ 0 w 7"/>
                    <a:gd name="T1" fmla="*/ 0 h 10"/>
                    <a:gd name="T2" fmla="*/ 0 w 7"/>
                    <a:gd name="T3" fmla="*/ 2 h 10"/>
                    <a:gd name="T4" fmla="*/ 7 w 7"/>
                    <a:gd name="T5" fmla="*/ 10 h 10"/>
                    <a:gd name="T6" fmla="*/ 0 w 7"/>
                    <a:gd name="T7" fmla="*/ 0 h 10"/>
                  </a:gdLst>
                  <a:ahLst/>
                  <a:cxnLst>
                    <a:cxn ang="0">
                      <a:pos x="T0" y="T1"/>
                    </a:cxn>
                    <a:cxn ang="0">
                      <a:pos x="T2" y="T3"/>
                    </a:cxn>
                    <a:cxn ang="0">
                      <a:pos x="T4" y="T5"/>
                    </a:cxn>
                    <a:cxn ang="0">
                      <a:pos x="T6" y="T7"/>
                    </a:cxn>
                  </a:cxnLst>
                  <a:rect l="0" t="0" r="r" b="b"/>
                  <a:pathLst>
                    <a:path w="7" h="10">
                      <a:moveTo>
                        <a:pt x="0" y="0"/>
                      </a:moveTo>
                      <a:cubicBezTo>
                        <a:pt x="0" y="1"/>
                        <a:pt x="0" y="1"/>
                        <a:pt x="0" y="2"/>
                      </a:cubicBezTo>
                      <a:cubicBezTo>
                        <a:pt x="1" y="6"/>
                        <a:pt x="4" y="9"/>
                        <a:pt x="7" y="10"/>
                      </a:cubicBezTo>
                      <a:cubicBezTo>
                        <a:pt x="4" y="7"/>
                        <a:pt x="2" y="4"/>
                        <a:pt x="0" y="0"/>
                      </a:cubicBezTo>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399"/>
                <p:cNvSpPr>
                  <a:spLocks/>
                </p:cNvSpPr>
                <p:nvPr/>
              </p:nvSpPr>
              <p:spPr bwMode="auto">
                <a:xfrm>
                  <a:off x="2290" y="2139"/>
                  <a:ext cx="173" cy="57"/>
                </a:xfrm>
                <a:custGeom>
                  <a:avLst/>
                  <a:gdLst>
                    <a:gd name="T0" fmla="*/ 0 w 173"/>
                    <a:gd name="T1" fmla="*/ 0 h 57"/>
                    <a:gd name="T2" fmla="*/ 0 w 173"/>
                    <a:gd name="T3" fmla="*/ 0 h 57"/>
                    <a:gd name="T4" fmla="*/ 12 w 173"/>
                    <a:gd name="T5" fmla="*/ 57 h 57"/>
                    <a:gd name="T6" fmla="*/ 173 w 173"/>
                    <a:gd name="T7" fmla="*/ 23 h 57"/>
                    <a:gd name="T8" fmla="*/ 0 w 173"/>
                    <a:gd name="T9" fmla="*/ 0 h 57"/>
                  </a:gdLst>
                  <a:ahLst/>
                  <a:cxnLst>
                    <a:cxn ang="0">
                      <a:pos x="T0" y="T1"/>
                    </a:cxn>
                    <a:cxn ang="0">
                      <a:pos x="T2" y="T3"/>
                    </a:cxn>
                    <a:cxn ang="0">
                      <a:pos x="T4" y="T5"/>
                    </a:cxn>
                    <a:cxn ang="0">
                      <a:pos x="T6" y="T7"/>
                    </a:cxn>
                    <a:cxn ang="0">
                      <a:pos x="T8" y="T9"/>
                    </a:cxn>
                  </a:cxnLst>
                  <a:rect l="0" t="0" r="r" b="b"/>
                  <a:pathLst>
                    <a:path w="173" h="57">
                      <a:moveTo>
                        <a:pt x="0" y="0"/>
                      </a:moveTo>
                      <a:lnTo>
                        <a:pt x="0" y="0"/>
                      </a:lnTo>
                      <a:lnTo>
                        <a:pt x="12" y="57"/>
                      </a:lnTo>
                      <a:lnTo>
                        <a:pt x="173" y="23"/>
                      </a:lnTo>
                      <a:lnTo>
                        <a:pt x="0" y="0"/>
                      </a:lnTo>
                      <a:close/>
                    </a:path>
                  </a:pathLst>
                </a:custGeom>
                <a:solidFill>
                  <a:srgbClr val="D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400"/>
                <p:cNvSpPr>
                  <a:spLocks/>
                </p:cNvSpPr>
                <p:nvPr/>
              </p:nvSpPr>
              <p:spPr bwMode="auto">
                <a:xfrm>
                  <a:off x="2290" y="2139"/>
                  <a:ext cx="173" cy="57"/>
                </a:xfrm>
                <a:custGeom>
                  <a:avLst/>
                  <a:gdLst>
                    <a:gd name="T0" fmla="*/ 0 w 173"/>
                    <a:gd name="T1" fmla="*/ 0 h 57"/>
                    <a:gd name="T2" fmla="*/ 0 w 173"/>
                    <a:gd name="T3" fmla="*/ 0 h 57"/>
                    <a:gd name="T4" fmla="*/ 12 w 173"/>
                    <a:gd name="T5" fmla="*/ 57 h 57"/>
                    <a:gd name="T6" fmla="*/ 173 w 173"/>
                    <a:gd name="T7" fmla="*/ 23 h 57"/>
                    <a:gd name="T8" fmla="*/ 0 w 173"/>
                    <a:gd name="T9" fmla="*/ 0 h 57"/>
                  </a:gdLst>
                  <a:ahLst/>
                  <a:cxnLst>
                    <a:cxn ang="0">
                      <a:pos x="T0" y="T1"/>
                    </a:cxn>
                    <a:cxn ang="0">
                      <a:pos x="T2" y="T3"/>
                    </a:cxn>
                    <a:cxn ang="0">
                      <a:pos x="T4" y="T5"/>
                    </a:cxn>
                    <a:cxn ang="0">
                      <a:pos x="T6" y="T7"/>
                    </a:cxn>
                    <a:cxn ang="0">
                      <a:pos x="T8" y="T9"/>
                    </a:cxn>
                  </a:cxnLst>
                  <a:rect l="0" t="0" r="r" b="b"/>
                  <a:pathLst>
                    <a:path w="173" h="57">
                      <a:moveTo>
                        <a:pt x="0" y="0"/>
                      </a:moveTo>
                      <a:lnTo>
                        <a:pt x="0" y="0"/>
                      </a:lnTo>
                      <a:lnTo>
                        <a:pt x="12" y="57"/>
                      </a:lnTo>
                      <a:lnTo>
                        <a:pt x="173" y="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401"/>
                <p:cNvSpPr>
                  <a:spLocks/>
                </p:cNvSpPr>
                <p:nvPr/>
              </p:nvSpPr>
              <p:spPr bwMode="auto">
                <a:xfrm>
                  <a:off x="4851" y="1961"/>
                  <a:ext cx="144" cy="216"/>
                </a:xfrm>
                <a:custGeom>
                  <a:avLst/>
                  <a:gdLst>
                    <a:gd name="T0" fmla="*/ 132 w 144"/>
                    <a:gd name="T1" fmla="*/ 216 h 216"/>
                    <a:gd name="T2" fmla="*/ 9 w 144"/>
                    <a:gd name="T3" fmla="*/ 216 h 216"/>
                    <a:gd name="T4" fmla="*/ 0 w 144"/>
                    <a:gd name="T5" fmla="*/ 0 h 216"/>
                    <a:gd name="T6" fmla="*/ 144 w 144"/>
                    <a:gd name="T7" fmla="*/ 0 h 216"/>
                    <a:gd name="T8" fmla="*/ 132 w 144"/>
                    <a:gd name="T9" fmla="*/ 216 h 216"/>
                  </a:gdLst>
                  <a:ahLst/>
                  <a:cxnLst>
                    <a:cxn ang="0">
                      <a:pos x="T0" y="T1"/>
                    </a:cxn>
                    <a:cxn ang="0">
                      <a:pos x="T2" y="T3"/>
                    </a:cxn>
                    <a:cxn ang="0">
                      <a:pos x="T4" y="T5"/>
                    </a:cxn>
                    <a:cxn ang="0">
                      <a:pos x="T6" y="T7"/>
                    </a:cxn>
                    <a:cxn ang="0">
                      <a:pos x="T8" y="T9"/>
                    </a:cxn>
                  </a:cxnLst>
                  <a:rect l="0" t="0" r="r" b="b"/>
                  <a:pathLst>
                    <a:path w="144" h="216">
                      <a:moveTo>
                        <a:pt x="132" y="216"/>
                      </a:moveTo>
                      <a:lnTo>
                        <a:pt x="9" y="216"/>
                      </a:lnTo>
                      <a:lnTo>
                        <a:pt x="0" y="0"/>
                      </a:lnTo>
                      <a:lnTo>
                        <a:pt x="144" y="0"/>
                      </a:lnTo>
                      <a:lnTo>
                        <a:pt x="132" y="2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402"/>
                <p:cNvSpPr>
                  <a:spLocks/>
                </p:cNvSpPr>
                <p:nvPr/>
              </p:nvSpPr>
              <p:spPr bwMode="auto">
                <a:xfrm>
                  <a:off x="4851" y="1961"/>
                  <a:ext cx="144" cy="216"/>
                </a:xfrm>
                <a:custGeom>
                  <a:avLst/>
                  <a:gdLst>
                    <a:gd name="T0" fmla="*/ 132 w 144"/>
                    <a:gd name="T1" fmla="*/ 216 h 216"/>
                    <a:gd name="T2" fmla="*/ 9 w 144"/>
                    <a:gd name="T3" fmla="*/ 216 h 216"/>
                    <a:gd name="T4" fmla="*/ 0 w 144"/>
                    <a:gd name="T5" fmla="*/ 0 h 216"/>
                    <a:gd name="T6" fmla="*/ 144 w 144"/>
                    <a:gd name="T7" fmla="*/ 0 h 216"/>
                    <a:gd name="T8" fmla="*/ 132 w 144"/>
                    <a:gd name="T9" fmla="*/ 216 h 216"/>
                  </a:gdLst>
                  <a:ahLst/>
                  <a:cxnLst>
                    <a:cxn ang="0">
                      <a:pos x="T0" y="T1"/>
                    </a:cxn>
                    <a:cxn ang="0">
                      <a:pos x="T2" y="T3"/>
                    </a:cxn>
                    <a:cxn ang="0">
                      <a:pos x="T4" y="T5"/>
                    </a:cxn>
                    <a:cxn ang="0">
                      <a:pos x="T6" y="T7"/>
                    </a:cxn>
                    <a:cxn ang="0">
                      <a:pos x="T8" y="T9"/>
                    </a:cxn>
                  </a:cxnLst>
                  <a:rect l="0" t="0" r="r" b="b"/>
                  <a:pathLst>
                    <a:path w="144" h="216">
                      <a:moveTo>
                        <a:pt x="132" y="216"/>
                      </a:moveTo>
                      <a:lnTo>
                        <a:pt x="9" y="216"/>
                      </a:lnTo>
                      <a:lnTo>
                        <a:pt x="0" y="0"/>
                      </a:lnTo>
                      <a:lnTo>
                        <a:pt x="144" y="0"/>
                      </a:lnTo>
                      <a:lnTo>
                        <a:pt x="132" y="2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403"/>
                <p:cNvSpPr>
                  <a:spLocks/>
                </p:cNvSpPr>
                <p:nvPr/>
              </p:nvSpPr>
              <p:spPr bwMode="auto">
                <a:xfrm>
                  <a:off x="4839" y="1926"/>
                  <a:ext cx="168" cy="35"/>
                </a:xfrm>
                <a:custGeom>
                  <a:avLst/>
                  <a:gdLst>
                    <a:gd name="T0" fmla="*/ 163 w 168"/>
                    <a:gd name="T1" fmla="*/ 0 h 35"/>
                    <a:gd name="T2" fmla="*/ 3 w 168"/>
                    <a:gd name="T3" fmla="*/ 0 h 35"/>
                    <a:gd name="T4" fmla="*/ 0 w 168"/>
                    <a:gd name="T5" fmla="*/ 35 h 35"/>
                    <a:gd name="T6" fmla="*/ 168 w 168"/>
                    <a:gd name="T7" fmla="*/ 35 h 35"/>
                    <a:gd name="T8" fmla="*/ 163 w 168"/>
                    <a:gd name="T9" fmla="*/ 0 h 35"/>
                  </a:gdLst>
                  <a:ahLst/>
                  <a:cxnLst>
                    <a:cxn ang="0">
                      <a:pos x="T0" y="T1"/>
                    </a:cxn>
                    <a:cxn ang="0">
                      <a:pos x="T2" y="T3"/>
                    </a:cxn>
                    <a:cxn ang="0">
                      <a:pos x="T4" y="T5"/>
                    </a:cxn>
                    <a:cxn ang="0">
                      <a:pos x="T6" y="T7"/>
                    </a:cxn>
                    <a:cxn ang="0">
                      <a:pos x="T8" y="T9"/>
                    </a:cxn>
                  </a:cxnLst>
                  <a:rect l="0" t="0" r="r" b="b"/>
                  <a:pathLst>
                    <a:path w="168" h="35">
                      <a:moveTo>
                        <a:pt x="163" y="0"/>
                      </a:moveTo>
                      <a:lnTo>
                        <a:pt x="3" y="0"/>
                      </a:lnTo>
                      <a:lnTo>
                        <a:pt x="0" y="35"/>
                      </a:lnTo>
                      <a:lnTo>
                        <a:pt x="168" y="35"/>
                      </a:lnTo>
                      <a:lnTo>
                        <a:pt x="163" y="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404"/>
                <p:cNvSpPr>
                  <a:spLocks/>
                </p:cNvSpPr>
                <p:nvPr/>
              </p:nvSpPr>
              <p:spPr bwMode="auto">
                <a:xfrm>
                  <a:off x="4839" y="1926"/>
                  <a:ext cx="168" cy="35"/>
                </a:xfrm>
                <a:custGeom>
                  <a:avLst/>
                  <a:gdLst>
                    <a:gd name="T0" fmla="*/ 163 w 168"/>
                    <a:gd name="T1" fmla="*/ 0 h 35"/>
                    <a:gd name="T2" fmla="*/ 3 w 168"/>
                    <a:gd name="T3" fmla="*/ 0 h 35"/>
                    <a:gd name="T4" fmla="*/ 0 w 168"/>
                    <a:gd name="T5" fmla="*/ 35 h 35"/>
                    <a:gd name="T6" fmla="*/ 168 w 168"/>
                    <a:gd name="T7" fmla="*/ 35 h 35"/>
                    <a:gd name="T8" fmla="*/ 163 w 168"/>
                    <a:gd name="T9" fmla="*/ 0 h 35"/>
                  </a:gdLst>
                  <a:ahLst/>
                  <a:cxnLst>
                    <a:cxn ang="0">
                      <a:pos x="T0" y="T1"/>
                    </a:cxn>
                    <a:cxn ang="0">
                      <a:pos x="T2" y="T3"/>
                    </a:cxn>
                    <a:cxn ang="0">
                      <a:pos x="T4" y="T5"/>
                    </a:cxn>
                    <a:cxn ang="0">
                      <a:pos x="T6" y="T7"/>
                    </a:cxn>
                    <a:cxn ang="0">
                      <a:pos x="T8" y="T9"/>
                    </a:cxn>
                  </a:cxnLst>
                  <a:rect l="0" t="0" r="r" b="b"/>
                  <a:pathLst>
                    <a:path w="168" h="35">
                      <a:moveTo>
                        <a:pt x="163" y="0"/>
                      </a:moveTo>
                      <a:lnTo>
                        <a:pt x="3" y="0"/>
                      </a:lnTo>
                      <a:lnTo>
                        <a:pt x="0" y="35"/>
                      </a:lnTo>
                      <a:lnTo>
                        <a:pt x="168" y="35"/>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Rectangle 405"/>
                <p:cNvSpPr>
                  <a:spLocks noChangeArrowheads="1"/>
                </p:cNvSpPr>
                <p:nvPr/>
              </p:nvSpPr>
              <p:spPr bwMode="auto">
                <a:xfrm>
                  <a:off x="4851" y="1904"/>
                  <a:ext cx="144" cy="22"/>
                </a:xfrm>
                <a:prstGeom prst="rect">
                  <a:avLst/>
                </a:prstGeom>
                <a:solidFill>
                  <a:srgbClr val="8C62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 name="Rectangle 407"/>
              <p:cNvSpPr>
                <a:spLocks noChangeArrowheads="1"/>
              </p:cNvSpPr>
              <p:nvPr/>
            </p:nvSpPr>
            <p:spPr bwMode="auto">
              <a:xfrm>
                <a:off x="4851" y="1904"/>
                <a:ext cx="144"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408"/>
              <p:cNvSpPr>
                <a:spLocks/>
              </p:cNvSpPr>
              <p:nvPr/>
            </p:nvSpPr>
            <p:spPr bwMode="auto">
              <a:xfrm>
                <a:off x="4851" y="2025"/>
                <a:ext cx="144" cy="83"/>
              </a:xfrm>
              <a:custGeom>
                <a:avLst/>
                <a:gdLst>
                  <a:gd name="T0" fmla="*/ 0 w 144"/>
                  <a:gd name="T1" fmla="*/ 0 h 83"/>
                  <a:gd name="T2" fmla="*/ 2 w 144"/>
                  <a:gd name="T3" fmla="*/ 83 h 83"/>
                  <a:gd name="T4" fmla="*/ 140 w 144"/>
                  <a:gd name="T5" fmla="*/ 83 h 83"/>
                  <a:gd name="T6" fmla="*/ 144 w 144"/>
                  <a:gd name="T7" fmla="*/ 0 h 83"/>
                  <a:gd name="T8" fmla="*/ 0 w 144"/>
                  <a:gd name="T9" fmla="*/ 0 h 83"/>
                </a:gdLst>
                <a:ahLst/>
                <a:cxnLst>
                  <a:cxn ang="0">
                    <a:pos x="T0" y="T1"/>
                  </a:cxn>
                  <a:cxn ang="0">
                    <a:pos x="T2" y="T3"/>
                  </a:cxn>
                  <a:cxn ang="0">
                    <a:pos x="T4" y="T5"/>
                  </a:cxn>
                  <a:cxn ang="0">
                    <a:pos x="T6" y="T7"/>
                  </a:cxn>
                  <a:cxn ang="0">
                    <a:pos x="T8" y="T9"/>
                  </a:cxn>
                </a:cxnLst>
                <a:rect l="0" t="0" r="r" b="b"/>
                <a:pathLst>
                  <a:path w="144" h="83">
                    <a:moveTo>
                      <a:pt x="0" y="0"/>
                    </a:moveTo>
                    <a:lnTo>
                      <a:pt x="2" y="83"/>
                    </a:lnTo>
                    <a:lnTo>
                      <a:pt x="140" y="83"/>
                    </a:lnTo>
                    <a:lnTo>
                      <a:pt x="144" y="0"/>
                    </a:lnTo>
                    <a:lnTo>
                      <a:pt x="0" y="0"/>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409"/>
              <p:cNvSpPr>
                <a:spLocks/>
              </p:cNvSpPr>
              <p:nvPr/>
            </p:nvSpPr>
            <p:spPr bwMode="auto">
              <a:xfrm>
                <a:off x="4851" y="2025"/>
                <a:ext cx="144" cy="83"/>
              </a:xfrm>
              <a:custGeom>
                <a:avLst/>
                <a:gdLst>
                  <a:gd name="T0" fmla="*/ 0 w 144"/>
                  <a:gd name="T1" fmla="*/ 0 h 83"/>
                  <a:gd name="T2" fmla="*/ 2 w 144"/>
                  <a:gd name="T3" fmla="*/ 83 h 83"/>
                  <a:gd name="T4" fmla="*/ 140 w 144"/>
                  <a:gd name="T5" fmla="*/ 83 h 83"/>
                  <a:gd name="T6" fmla="*/ 144 w 144"/>
                  <a:gd name="T7" fmla="*/ 0 h 83"/>
                  <a:gd name="T8" fmla="*/ 0 w 144"/>
                  <a:gd name="T9" fmla="*/ 0 h 83"/>
                </a:gdLst>
                <a:ahLst/>
                <a:cxnLst>
                  <a:cxn ang="0">
                    <a:pos x="T0" y="T1"/>
                  </a:cxn>
                  <a:cxn ang="0">
                    <a:pos x="T2" y="T3"/>
                  </a:cxn>
                  <a:cxn ang="0">
                    <a:pos x="T4" y="T5"/>
                  </a:cxn>
                  <a:cxn ang="0">
                    <a:pos x="T6" y="T7"/>
                  </a:cxn>
                  <a:cxn ang="0">
                    <a:pos x="T8" y="T9"/>
                  </a:cxn>
                </a:cxnLst>
                <a:rect l="0" t="0" r="r" b="b"/>
                <a:pathLst>
                  <a:path w="144" h="83">
                    <a:moveTo>
                      <a:pt x="0" y="0"/>
                    </a:moveTo>
                    <a:lnTo>
                      <a:pt x="2" y="83"/>
                    </a:lnTo>
                    <a:lnTo>
                      <a:pt x="140" y="83"/>
                    </a:lnTo>
                    <a:lnTo>
                      <a:pt x="1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410"/>
              <p:cNvSpPr>
                <a:spLocks/>
              </p:cNvSpPr>
              <p:nvPr/>
            </p:nvSpPr>
            <p:spPr bwMode="auto">
              <a:xfrm>
                <a:off x="4901" y="2051"/>
                <a:ext cx="42" cy="43"/>
              </a:xfrm>
              <a:custGeom>
                <a:avLst/>
                <a:gdLst>
                  <a:gd name="T0" fmla="*/ 12 w 18"/>
                  <a:gd name="T1" fmla="*/ 8 h 18"/>
                  <a:gd name="T2" fmla="*/ 3 w 18"/>
                  <a:gd name="T3" fmla="*/ 0 h 18"/>
                  <a:gd name="T4" fmla="*/ 1 w 18"/>
                  <a:gd name="T5" fmla="*/ 1 h 18"/>
                  <a:gd name="T6" fmla="*/ 5 w 18"/>
                  <a:gd name="T7" fmla="*/ 13 h 18"/>
                  <a:gd name="T8" fmla="*/ 18 w 18"/>
                  <a:gd name="T9" fmla="*/ 17 h 18"/>
                  <a:gd name="T10" fmla="*/ 18 w 18"/>
                  <a:gd name="T11" fmla="*/ 16 h 18"/>
                  <a:gd name="T12" fmla="*/ 12 w 18"/>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18" h="18">
                    <a:moveTo>
                      <a:pt x="12" y="8"/>
                    </a:moveTo>
                    <a:cubicBezTo>
                      <a:pt x="10" y="3"/>
                      <a:pt x="6" y="2"/>
                      <a:pt x="3" y="0"/>
                    </a:cubicBezTo>
                    <a:cubicBezTo>
                      <a:pt x="2" y="0"/>
                      <a:pt x="1" y="0"/>
                      <a:pt x="1" y="1"/>
                    </a:cubicBezTo>
                    <a:cubicBezTo>
                      <a:pt x="0" y="4"/>
                      <a:pt x="1" y="9"/>
                      <a:pt x="5" y="13"/>
                    </a:cubicBezTo>
                    <a:cubicBezTo>
                      <a:pt x="9" y="17"/>
                      <a:pt x="14" y="18"/>
                      <a:pt x="18" y="17"/>
                    </a:cubicBezTo>
                    <a:cubicBezTo>
                      <a:pt x="18" y="16"/>
                      <a:pt x="18" y="16"/>
                      <a:pt x="18" y="16"/>
                    </a:cubicBezTo>
                    <a:cubicBezTo>
                      <a:pt x="15" y="13"/>
                      <a:pt x="12" y="10"/>
                      <a:pt x="12" y="8"/>
                    </a:cubicBezTo>
                  </a:path>
                </a:pathLst>
              </a:custGeom>
              <a:solidFill>
                <a:srgbClr val="F5D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411"/>
              <p:cNvSpPr>
                <a:spLocks/>
              </p:cNvSpPr>
              <p:nvPr/>
            </p:nvSpPr>
            <p:spPr bwMode="auto">
              <a:xfrm>
                <a:off x="4908" y="2042"/>
                <a:ext cx="45" cy="45"/>
              </a:xfrm>
              <a:custGeom>
                <a:avLst/>
                <a:gdLst>
                  <a:gd name="T0" fmla="*/ 14 w 19"/>
                  <a:gd name="T1" fmla="*/ 5 h 19"/>
                  <a:gd name="T2" fmla="*/ 1 w 19"/>
                  <a:gd name="T3" fmla="*/ 2 h 19"/>
                  <a:gd name="T4" fmla="*/ 1 w 19"/>
                  <a:gd name="T5" fmla="*/ 3 h 19"/>
                  <a:gd name="T6" fmla="*/ 10 w 19"/>
                  <a:gd name="T7" fmla="*/ 11 h 19"/>
                  <a:gd name="T8" fmla="*/ 16 w 19"/>
                  <a:gd name="T9" fmla="*/ 19 h 19"/>
                  <a:gd name="T10" fmla="*/ 16 w 19"/>
                  <a:gd name="T11" fmla="*/ 19 h 19"/>
                  <a:gd name="T12" fmla="*/ 17 w 19"/>
                  <a:gd name="T13" fmla="*/ 19 h 19"/>
                  <a:gd name="T14" fmla="*/ 14 w 19"/>
                  <a:gd name="T15" fmla="*/ 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4" y="5"/>
                    </a:moveTo>
                    <a:cubicBezTo>
                      <a:pt x="10" y="1"/>
                      <a:pt x="5" y="0"/>
                      <a:pt x="1" y="2"/>
                    </a:cubicBezTo>
                    <a:cubicBezTo>
                      <a:pt x="1" y="2"/>
                      <a:pt x="0" y="2"/>
                      <a:pt x="1" y="3"/>
                    </a:cubicBezTo>
                    <a:cubicBezTo>
                      <a:pt x="4" y="4"/>
                      <a:pt x="8" y="7"/>
                      <a:pt x="10" y="11"/>
                    </a:cubicBezTo>
                    <a:cubicBezTo>
                      <a:pt x="11" y="13"/>
                      <a:pt x="13" y="16"/>
                      <a:pt x="16" y="19"/>
                    </a:cubicBezTo>
                    <a:cubicBezTo>
                      <a:pt x="16" y="19"/>
                      <a:pt x="16" y="19"/>
                      <a:pt x="16" y="19"/>
                    </a:cubicBezTo>
                    <a:cubicBezTo>
                      <a:pt x="17" y="19"/>
                      <a:pt x="17" y="19"/>
                      <a:pt x="17" y="19"/>
                    </a:cubicBezTo>
                    <a:cubicBezTo>
                      <a:pt x="19" y="15"/>
                      <a:pt x="18" y="9"/>
                      <a:pt x="14" y="5"/>
                    </a:cubicBezTo>
                  </a:path>
                </a:pathLst>
              </a:custGeom>
              <a:solidFill>
                <a:srgbClr val="F5D4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412"/>
              <p:cNvSpPr>
                <a:spLocks noEditPoints="1"/>
              </p:cNvSpPr>
              <p:nvPr/>
            </p:nvSpPr>
            <p:spPr bwMode="auto">
              <a:xfrm>
                <a:off x="4953" y="1904"/>
                <a:ext cx="54" cy="121"/>
              </a:xfrm>
              <a:custGeom>
                <a:avLst/>
                <a:gdLst>
                  <a:gd name="T0" fmla="*/ 18 w 23"/>
                  <a:gd name="T1" fmla="*/ 51 h 51"/>
                  <a:gd name="T2" fmla="*/ 16 w 23"/>
                  <a:gd name="T3" fmla="*/ 51 h 51"/>
                  <a:gd name="T4" fmla="*/ 16 w 23"/>
                  <a:gd name="T5" fmla="*/ 51 h 51"/>
                  <a:gd name="T6" fmla="*/ 18 w 23"/>
                  <a:gd name="T7" fmla="*/ 51 h 51"/>
                  <a:gd name="T8" fmla="*/ 18 w 23"/>
                  <a:gd name="T9" fmla="*/ 51 h 51"/>
                  <a:gd name="T10" fmla="*/ 18 w 23"/>
                  <a:gd name="T11" fmla="*/ 0 h 51"/>
                  <a:gd name="T12" fmla="*/ 8 w 23"/>
                  <a:gd name="T13" fmla="*/ 0 h 51"/>
                  <a:gd name="T14" fmla="*/ 8 w 23"/>
                  <a:gd name="T15" fmla="*/ 0 h 51"/>
                  <a:gd name="T16" fmla="*/ 18 w 23"/>
                  <a:gd name="T17" fmla="*/ 0 h 51"/>
                  <a:gd name="T18" fmla="*/ 18 w 23"/>
                  <a:gd name="T19" fmla="*/ 9 h 51"/>
                  <a:gd name="T20" fmla="*/ 0 w 23"/>
                  <a:gd name="T21" fmla="*/ 9 h 51"/>
                  <a:gd name="T22" fmla="*/ 0 w 23"/>
                  <a:gd name="T23" fmla="*/ 9 h 51"/>
                  <a:gd name="T24" fmla="*/ 21 w 23"/>
                  <a:gd name="T25" fmla="*/ 9 h 51"/>
                  <a:gd name="T26" fmla="*/ 23 w 23"/>
                  <a:gd name="T27" fmla="*/ 23 h 51"/>
                  <a:gd name="T28" fmla="*/ 23 w 23"/>
                  <a:gd name="T29" fmla="*/ 23 h 51"/>
                  <a:gd name="T30" fmla="*/ 21 w 23"/>
                  <a:gd name="T31" fmla="*/ 9 h 51"/>
                  <a:gd name="T32" fmla="*/ 18 w 23"/>
                  <a:gd name="T33" fmla="*/ 9 h 51"/>
                  <a:gd name="T34" fmla="*/ 18 w 2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51">
                    <a:moveTo>
                      <a:pt x="18" y="51"/>
                    </a:moveTo>
                    <a:cubicBezTo>
                      <a:pt x="16" y="51"/>
                      <a:pt x="16" y="51"/>
                      <a:pt x="16" y="51"/>
                    </a:cubicBezTo>
                    <a:cubicBezTo>
                      <a:pt x="16" y="51"/>
                      <a:pt x="16" y="51"/>
                      <a:pt x="16" y="51"/>
                    </a:cubicBezTo>
                    <a:cubicBezTo>
                      <a:pt x="18" y="51"/>
                      <a:pt x="18" y="51"/>
                      <a:pt x="18" y="51"/>
                    </a:cubicBezTo>
                    <a:cubicBezTo>
                      <a:pt x="18" y="51"/>
                      <a:pt x="18" y="51"/>
                      <a:pt x="18" y="51"/>
                    </a:cubicBezTo>
                    <a:moveTo>
                      <a:pt x="18" y="0"/>
                    </a:moveTo>
                    <a:cubicBezTo>
                      <a:pt x="8" y="0"/>
                      <a:pt x="8" y="0"/>
                      <a:pt x="8" y="0"/>
                    </a:cubicBezTo>
                    <a:cubicBezTo>
                      <a:pt x="8" y="0"/>
                      <a:pt x="8" y="0"/>
                      <a:pt x="8" y="0"/>
                    </a:cubicBezTo>
                    <a:cubicBezTo>
                      <a:pt x="18" y="0"/>
                      <a:pt x="18" y="0"/>
                      <a:pt x="18" y="0"/>
                    </a:cubicBezTo>
                    <a:cubicBezTo>
                      <a:pt x="18" y="9"/>
                      <a:pt x="18" y="9"/>
                      <a:pt x="18" y="9"/>
                    </a:cubicBezTo>
                    <a:cubicBezTo>
                      <a:pt x="0" y="9"/>
                      <a:pt x="0" y="9"/>
                      <a:pt x="0" y="9"/>
                    </a:cubicBezTo>
                    <a:cubicBezTo>
                      <a:pt x="0" y="9"/>
                      <a:pt x="0" y="9"/>
                      <a:pt x="0" y="9"/>
                    </a:cubicBezTo>
                    <a:cubicBezTo>
                      <a:pt x="21" y="9"/>
                      <a:pt x="21" y="9"/>
                      <a:pt x="21" y="9"/>
                    </a:cubicBezTo>
                    <a:cubicBezTo>
                      <a:pt x="23" y="23"/>
                      <a:pt x="23" y="23"/>
                      <a:pt x="23" y="23"/>
                    </a:cubicBezTo>
                    <a:cubicBezTo>
                      <a:pt x="23" y="23"/>
                      <a:pt x="23" y="23"/>
                      <a:pt x="23" y="23"/>
                    </a:cubicBezTo>
                    <a:cubicBezTo>
                      <a:pt x="21" y="9"/>
                      <a:pt x="21" y="9"/>
                      <a:pt x="21" y="9"/>
                    </a:cubicBezTo>
                    <a:cubicBezTo>
                      <a:pt x="18" y="9"/>
                      <a:pt x="18" y="9"/>
                      <a:pt x="18" y="9"/>
                    </a:cubicBezTo>
                    <a:cubicBezTo>
                      <a:pt x="18" y="0"/>
                      <a:pt x="18" y="0"/>
                      <a:pt x="1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413"/>
              <p:cNvSpPr>
                <a:spLocks noEditPoints="1"/>
              </p:cNvSpPr>
              <p:nvPr/>
            </p:nvSpPr>
            <p:spPr bwMode="auto">
              <a:xfrm>
                <a:off x="4858" y="1961"/>
                <a:ext cx="137" cy="216"/>
              </a:xfrm>
              <a:custGeom>
                <a:avLst/>
                <a:gdLst>
                  <a:gd name="T0" fmla="*/ 54 w 58"/>
                  <a:gd name="T1" fmla="*/ 62 h 91"/>
                  <a:gd name="T2" fmla="*/ 18 w 58"/>
                  <a:gd name="T3" fmla="*/ 62 h 91"/>
                  <a:gd name="T4" fmla="*/ 0 w 58"/>
                  <a:gd name="T5" fmla="*/ 77 h 91"/>
                  <a:gd name="T6" fmla="*/ 1 w 58"/>
                  <a:gd name="T7" fmla="*/ 91 h 91"/>
                  <a:gd name="T8" fmla="*/ 53 w 58"/>
                  <a:gd name="T9" fmla="*/ 91 h 91"/>
                  <a:gd name="T10" fmla="*/ 54 w 58"/>
                  <a:gd name="T11" fmla="*/ 62 h 91"/>
                  <a:gd name="T12" fmla="*/ 58 w 58"/>
                  <a:gd name="T13" fmla="*/ 0 h 91"/>
                  <a:gd name="T14" fmla="*/ 46 w 58"/>
                  <a:gd name="T15" fmla="*/ 0 h 91"/>
                  <a:gd name="T16" fmla="*/ 39 w 58"/>
                  <a:gd name="T17" fmla="*/ 27 h 91"/>
                  <a:gd name="T18" fmla="*/ 31 w 58"/>
                  <a:gd name="T19" fmla="*/ 27 h 91"/>
                  <a:gd name="T20" fmla="*/ 31 w 58"/>
                  <a:gd name="T21" fmla="*/ 27 h 91"/>
                  <a:gd name="T22" fmla="*/ 56 w 58"/>
                  <a:gd name="T23" fmla="*/ 27 h 91"/>
                  <a:gd name="T24" fmla="*/ 56 w 58"/>
                  <a:gd name="T25" fmla="*/ 27 h 91"/>
                  <a:gd name="T26" fmla="*/ 56 w 58"/>
                  <a:gd name="T27" fmla="*/ 27 h 91"/>
                  <a:gd name="T28" fmla="*/ 58 w 58"/>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91">
                    <a:moveTo>
                      <a:pt x="54" y="62"/>
                    </a:moveTo>
                    <a:cubicBezTo>
                      <a:pt x="18" y="62"/>
                      <a:pt x="18" y="62"/>
                      <a:pt x="18" y="62"/>
                    </a:cubicBezTo>
                    <a:cubicBezTo>
                      <a:pt x="13" y="67"/>
                      <a:pt x="7" y="72"/>
                      <a:pt x="0" y="77"/>
                    </a:cubicBezTo>
                    <a:cubicBezTo>
                      <a:pt x="1" y="91"/>
                      <a:pt x="1" y="91"/>
                      <a:pt x="1" y="91"/>
                    </a:cubicBezTo>
                    <a:cubicBezTo>
                      <a:pt x="53" y="91"/>
                      <a:pt x="53" y="91"/>
                      <a:pt x="53" y="91"/>
                    </a:cubicBezTo>
                    <a:cubicBezTo>
                      <a:pt x="54" y="62"/>
                      <a:pt x="54" y="62"/>
                      <a:pt x="54" y="62"/>
                    </a:cubicBezTo>
                    <a:moveTo>
                      <a:pt x="58" y="0"/>
                    </a:moveTo>
                    <a:cubicBezTo>
                      <a:pt x="46" y="0"/>
                      <a:pt x="46" y="0"/>
                      <a:pt x="46" y="0"/>
                    </a:cubicBezTo>
                    <a:cubicBezTo>
                      <a:pt x="45" y="8"/>
                      <a:pt x="43" y="17"/>
                      <a:pt x="39" y="27"/>
                    </a:cubicBezTo>
                    <a:cubicBezTo>
                      <a:pt x="31" y="27"/>
                      <a:pt x="31" y="27"/>
                      <a:pt x="31" y="27"/>
                    </a:cubicBezTo>
                    <a:cubicBezTo>
                      <a:pt x="31" y="27"/>
                      <a:pt x="31" y="27"/>
                      <a:pt x="31" y="27"/>
                    </a:cubicBezTo>
                    <a:cubicBezTo>
                      <a:pt x="56" y="27"/>
                      <a:pt x="56" y="27"/>
                      <a:pt x="56" y="27"/>
                    </a:cubicBezTo>
                    <a:cubicBezTo>
                      <a:pt x="56" y="27"/>
                      <a:pt x="56" y="27"/>
                      <a:pt x="56" y="27"/>
                    </a:cubicBezTo>
                    <a:cubicBezTo>
                      <a:pt x="56" y="27"/>
                      <a:pt x="56" y="27"/>
                      <a:pt x="56" y="27"/>
                    </a:cubicBezTo>
                    <a:cubicBezTo>
                      <a:pt x="58" y="0"/>
                      <a:pt x="58" y="0"/>
                      <a:pt x="5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414"/>
              <p:cNvSpPr>
                <a:spLocks/>
              </p:cNvSpPr>
              <p:nvPr/>
            </p:nvSpPr>
            <p:spPr bwMode="auto">
              <a:xfrm>
                <a:off x="4948" y="1926"/>
                <a:ext cx="59" cy="35"/>
              </a:xfrm>
              <a:custGeom>
                <a:avLst/>
                <a:gdLst>
                  <a:gd name="T0" fmla="*/ 23 w 25"/>
                  <a:gd name="T1" fmla="*/ 0 h 15"/>
                  <a:gd name="T2" fmla="*/ 2 w 25"/>
                  <a:gd name="T3" fmla="*/ 0 h 15"/>
                  <a:gd name="T4" fmla="*/ 0 w 25"/>
                  <a:gd name="T5" fmla="*/ 14 h 15"/>
                  <a:gd name="T6" fmla="*/ 8 w 25"/>
                  <a:gd name="T7" fmla="*/ 14 h 15"/>
                  <a:gd name="T8" fmla="*/ 8 w 25"/>
                  <a:gd name="T9" fmla="*/ 15 h 15"/>
                  <a:gd name="T10" fmla="*/ 20 w 25"/>
                  <a:gd name="T11" fmla="*/ 15 h 15"/>
                  <a:gd name="T12" fmla="*/ 20 w 25"/>
                  <a:gd name="T13" fmla="*/ 14 h 15"/>
                  <a:gd name="T14" fmla="*/ 25 w 25"/>
                  <a:gd name="T15" fmla="*/ 14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2" y="5"/>
                      <a:pt x="1" y="9"/>
                      <a:pt x="0" y="14"/>
                    </a:cubicBezTo>
                    <a:cubicBezTo>
                      <a:pt x="8" y="14"/>
                      <a:pt x="8" y="14"/>
                      <a:pt x="8" y="14"/>
                    </a:cubicBezTo>
                    <a:cubicBezTo>
                      <a:pt x="8" y="15"/>
                      <a:pt x="8" y="15"/>
                      <a:pt x="8" y="15"/>
                    </a:cubicBezTo>
                    <a:cubicBezTo>
                      <a:pt x="20" y="15"/>
                      <a:pt x="20" y="15"/>
                      <a:pt x="20" y="15"/>
                    </a:cubicBezTo>
                    <a:cubicBezTo>
                      <a:pt x="20" y="14"/>
                      <a:pt x="20" y="14"/>
                      <a:pt x="20" y="14"/>
                    </a:cubicBezTo>
                    <a:cubicBezTo>
                      <a:pt x="25" y="14"/>
                      <a:pt x="25" y="14"/>
                      <a:pt x="25" y="14"/>
                    </a:cubicBezTo>
                    <a:cubicBezTo>
                      <a:pt x="23" y="0"/>
                      <a:pt x="23" y="0"/>
                      <a:pt x="23"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415"/>
              <p:cNvSpPr>
                <a:spLocks/>
              </p:cNvSpPr>
              <p:nvPr/>
            </p:nvSpPr>
            <p:spPr bwMode="auto">
              <a:xfrm>
                <a:off x="4953" y="1904"/>
                <a:ext cx="42" cy="22"/>
              </a:xfrm>
              <a:custGeom>
                <a:avLst/>
                <a:gdLst>
                  <a:gd name="T0" fmla="*/ 18 w 18"/>
                  <a:gd name="T1" fmla="*/ 0 h 9"/>
                  <a:gd name="T2" fmla="*/ 8 w 18"/>
                  <a:gd name="T3" fmla="*/ 0 h 9"/>
                  <a:gd name="T4" fmla="*/ 8 w 18"/>
                  <a:gd name="T5" fmla="*/ 9 h 9"/>
                  <a:gd name="T6" fmla="*/ 0 w 18"/>
                  <a:gd name="T7" fmla="*/ 9 h 9"/>
                  <a:gd name="T8" fmla="*/ 0 w 18"/>
                  <a:gd name="T9" fmla="*/ 9 h 9"/>
                  <a:gd name="T10" fmla="*/ 18 w 18"/>
                  <a:gd name="T11" fmla="*/ 9 h 9"/>
                  <a:gd name="T12" fmla="*/ 18 w 1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8" y="0"/>
                    </a:moveTo>
                    <a:cubicBezTo>
                      <a:pt x="8" y="0"/>
                      <a:pt x="8" y="0"/>
                      <a:pt x="8" y="0"/>
                    </a:cubicBezTo>
                    <a:cubicBezTo>
                      <a:pt x="8" y="2"/>
                      <a:pt x="8" y="6"/>
                      <a:pt x="8" y="9"/>
                    </a:cubicBezTo>
                    <a:cubicBezTo>
                      <a:pt x="0" y="9"/>
                      <a:pt x="0" y="9"/>
                      <a:pt x="0" y="9"/>
                    </a:cubicBezTo>
                    <a:cubicBezTo>
                      <a:pt x="0" y="9"/>
                      <a:pt x="0" y="9"/>
                      <a:pt x="0" y="9"/>
                    </a:cubicBezTo>
                    <a:cubicBezTo>
                      <a:pt x="18" y="9"/>
                      <a:pt x="18" y="9"/>
                      <a:pt x="18" y="9"/>
                    </a:cubicBezTo>
                    <a:cubicBezTo>
                      <a:pt x="18" y="0"/>
                      <a:pt x="18" y="0"/>
                      <a:pt x="18"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416"/>
              <p:cNvSpPr>
                <a:spLocks/>
              </p:cNvSpPr>
              <p:nvPr/>
            </p:nvSpPr>
            <p:spPr bwMode="auto">
              <a:xfrm>
                <a:off x="4882" y="2025"/>
                <a:ext cx="113" cy="83"/>
              </a:xfrm>
              <a:custGeom>
                <a:avLst/>
                <a:gdLst>
                  <a:gd name="T0" fmla="*/ 48 w 48"/>
                  <a:gd name="T1" fmla="*/ 0 h 35"/>
                  <a:gd name="T2" fmla="*/ 46 w 48"/>
                  <a:gd name="T3" fmla="*/ 0 h 35"/>
                  <a:gd name="T4" fmla="*/ 21 w 48"/>
                  <a:gd name="T5" fmla="*/ 0 h 35"/>
                  <a:gd name="T6" fmla="*/ 18 w 48"/>
                  <a:gd name="T7" fmla="*/ 8 h 35"/>
                  <a:gd name="T8" fmla="*/ 25 w 48"/>
                  <a:gd name="T9" fmla="*/ 12 h 35"/>
                  <a:gd name="T10" fmla="*/ 28 w 48"/>
                  <a:gd name="T11" fmla="*/ 26 h 35"/>
                  <a:gd name="T12" fmla="*/ 27 w 48"/>
                  <a:gd name="T13" fmla="*/ 26 h 35"/>
                  <a:gd name="T14" fmla="*/ 27 w 48"/>
                  <a:gd name="T15" fmla="*/ 26 h 35"/>
                  <a:gd name="T16" fmla="*/ 21 w 48"/>
                  <a:gd name="T17" fmla="*/ 18 h 35"/>
                  <a:gd name="T18" fmla="*/ 16 w 48"/>
                  <a:gd name="T19" fmla="*/ 12 h 35"/>
                  <a:gd name="T20" fmla="*/ 15 w 48"/>
                  <a:gd name="T21" fmla="*/ 13 h 35"/>
                  <a:gd name="T22" fmla="*/ 20 w 48"/>
                  <a:gd name="T23" fmla="*/ 19 h 35"/>
                  <a:gd name="T24" fmla="*/ 26 w 48"/>
                  <a:gd name="T25" fmla="*/ 27 h 35"/>
                  <a:gd name="T26" fmla="*/ 26 w 48"/>
                  <a:gd name="T27" fmla="*/ 28 h 35"/>
                  <a:gd name="T28" fmla="*/ 23 w 48"/>
                  <a:gd name="T29" fmla="*/ 28 h 35"/>
                  <a:gd name="T30" fmla="*/ 13 w 48"/>
                  <a:gd name="T31" fmla="*/ 24 h 35"/>
                  <a:gd name="T32" fmla="*/ 10 w 48"/>
                  <a:gd name="T33" fmla="*/ 21 h 35"/>
                  <a:gd name="T34" fmla="*/ 0 w 48"/>
                  <a:gd name="T35" fmla="*/ 35 h 35"/>
                  <a:gd name="T36" fmla="*/ 8 w 48"/>
                  <a:gd name="T37" fmla="*/ 35 h 35"/>
                  <a:gd name="T38" fmla="*/ 8 w 48"/>
                  <a:gd name="T39" fmla="*/ 35 h 35"/>
                  <a:gd name="T40" fmla="*/ 44 w 48"/>
                  <a:gd name="T41" fmla="*/ 35 h 35"/>
                  <a:gd name="T42" fmla="*/ 44 w 48"/>
                  <a:gd name="T43" fmla="*/ 35 h 35"/>
                  <a:gd name="T44" fmla="*/ 46 w 48"/>
                  <a:gd name="T45" fmla="*/ 35 h 35"/>
                  <a:gd name="T46" fmla="*/ 48 w 48"/>
                  <a:gd name="T4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5">
                    <a:moveTo>
                      <a:pt x="48" y="0"/>
                    </a:moveTo>
                    <a:cubicBezTo>
                      <a:pt x="46" y="0"/>
                      <a:pt x="46" y="0"/>
                      <a:pt x="46" y="0"/>
                    </a:cubicBezTo>
                    <a:cubicBezTo>
                      <a:pt x="21" y="0"/>
                      <a:pt x="21" y="0"/>
                      <a:pt x="21" y="0"/>
                    </a:cubicBezTo>
                    <a:cubicBezTo>
                      <a:pt x="20" y="3"/>
                      <a:pt x="19" y="5"/>
                      <a:pt x="18" y="8"/>
                    </a:cubicBezTo>
                    <a:cubicBezTo>
                      <a:pt x="20" y="9"/>
                      <a:pt x="23" y="10"/>
                      <a:pt x="25" y="12"/>
                    </a:cubicBezTo>
                    <a:cubicBezTo>
                      <a:pt x="29" y="16"/>
                      <a:pt x="30" y="22"/>
                      <a:pt x="28" y="26"/>
                    </a:cubicBezTo>
                    <a:cubicBezTo>
                      <a:pt x="27" y="26"/>
                      <a:pt x="27" y="26"/>
                      <a:pt x="27" y="26"/>
                    </a:cubicBezTo>
                    <a:cubicBezTo>
                      <a:pt x="27" y="26"/>
                      <a:pt x="27" y="26"/>
                      <a:pt x="27" y="26"/>
                    </a:cubicBezTo>
                    <a:cubicBezTo>
                      <a:pt x="24" y="23"/>
                      <a:pt x="22" y="20"/>
                      <a:pt x="21" y="18"/>
                    </a:cubicBezTo>
                    <a:cubicBezTo>
                      <a:pt x="20" y="15"/>
                      <a:pt x="18" y="13"/>
                      <a:pt x="16" y="12"/>
                    </a:cubicBezTo>
                    <a:cubicBezTo>
                      <a:pt x="15" y="12"/>
                      <a:pt x="15" y="13"/>
                      <a:pt x="15" y="13"/>
                    </a:cubicBezTo>
                    <a:cubicBezTo>
                      <a:pt x="17" y="15"/>
                      <a:pt x="18" y="16"/>
                      <a:pt x="20" y="19"/>
                    </a:cubicBezTo>
                    <a:cubicBezTo>
                      <a:pt x="20" y="21"/>
                      <a:pt x="23" y="24"/>
                      <a:pt x="26" y="27"/>
                    </a:cubicBezTo>
                    <a:cubicBezTo>
                      <a:pt x="26" y="28"/>
                      <a:pt x="26" y="28"/>
                      <a:pt x="26" y="28"/>
                    </a:cubicBezTo>
                    <a:cubicBezTo>
                      <a:pt x="25" y="28"/>
                      <a:pt x="24" y="28"/>
                      <a:pt x="23" y="28"/>
                    </a:cubicBezTo>
                    <a:cubicBezTo>
                      <a:pt x="19" y="28"/>
                      <a:pt x="16" y="27"/>
                      <a:pt x="13" y="24"/>
                    </a:cubicBezTo>
                    <a:cubicBezTo>
                      <a:pt x="12" y="23"/>
                      <a:pt x="11" y="22"/>
                      <a:pt x="10" y="21"/>
                    </a:cubicBezTo>
                    <a:cubicBezTo>
                      <a:pt x="7" y="26"/>
                      <a:pt x="4" y="30"/>
                      <a:pt x="0" y="35"/>
                    </a:cubicBezTo>
                    <a:cubicBezTo>
                      <a:pt x="8" y="35"/>
                      <a:pt x="8" y="35"/>
                      <a:pt x="8" y="35"/>
                    </a:cubicBezTo>
                    <a:cubicBezTo>
                      <a:pt x="8" y="35"/>
                      <a:pt x="8" y="35"/>
                      <a:pt x="8" y="35"/>
                    </a:cubicBezTo>
                    <a:cubicBezTo>
                      <a:pt x="44" y="35"/>
                      <a:pt x="44" y="35"/>
                      <a:pt x="44" y="35"/>
                    </a:cubicBezTo>
                    <a:cubicBezTo>
                      <a:pt x="44" y="35"/>
                      <a:pt x="44" y="35"/>
                      <a:pt x="44" y="35"/>
                    </a:cubicBezTo>
                    <a:cubicBezTo>
                      <a:pt x="46" y="35"/>
                      <a:pt x="46" y="35"/>
                      <a:pt x="46" y="35"/>
                    </a:cubicBezTo>
                    <a:cubicBezTo>
                      <a:pt x="48" y="0"/>
                      <a:pt x="48" y="0"/>
                      <a:pt x="48" y="0"/>
                    </a:cubicBezTo>
                  </a:path>
                </a:pathLst>
              </a:custGeom>
              <a:solidFill>
                <a:srgbClr val="7E5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7"/>
              <p:cNvSpPr>
                <a:spLocks/>
              </p:cNvSpPr>
              <p:nvPr/>
            </p:nvSpPr>
            <p:spPr bwMode="auto">
              <a:xfrm>
                <a:off x="4905" y="2056"/>
                <a:ext cx="38" cy="35"/>
              </a:xfrm>
              <a:custGeom>
                <a:avLst/>
                <a:gdLst>
                  <a:gd name="T0" fmla="*/ 5 w 16"/>
                  <a:gd name="T1" fmla="*/ 0 h 15"/>
                  <a:gd name="T2" fmla="*/ 0 w 16"/>
                  <a:gd name="T3" fmla="*/ 8 h 15"/>
                  <a:gd name="T4" fmla="*/ 3 w 16"/>
                  <a:gd name="T5" fmla="*/ 11 h 15"/>
                  <a:gd name="T6" fmla="*/ 13 w 16"/>
                  <a:gd name="T7" fmla="*/ 15 h 15"/>
                  <a:gd name="T8" fmla="*/ 16 w 16"/>
                  <a:gd name="T9" fmla="*/ 15 h 15"/>
                  <a:gd name="T10" fmla="*/ 16 w 16"/>
                  <a:gd name="T11" fmla="*/ 14 h 15"/>
                  <a:gd name="T12" fmla="*/ 10 w 16"/>
                  <a:gd name="T13" fmla="*/ 6 h 15"/>
                  <a:gd name="T14" fmla="*/ 5 w 16"/>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5" y="0"/>
                    </a:moveTo>
                    <a:cubicBezTo>
                      <a:pt x="3" y="3"/>
                      <a:pt x="2" y="5"/>
                      <a:pt x="0" y="8"/>
                    </a:cubicBezTo>
                    <a:cubicBezTo>
                      <a:pt x="1" y="9"/>
                      <a:pt x="2" y="10"/>
                      <a:pt x="3" y="11"/>
                    </a:cubicBezTo>
                    <a:cubicBezTo>
                      <a:pt x="6" y="14"/>
                      <a:pt x="9" y="15"/>
                      <a:pt x="13" y="15"/>
                    </a:cubicBezTo>
                    <a:cubicBezTo>
                      <a:pt x="14" y="15"/>
                      <a:pt x="15" y="15"/>
                      <a:pt x="16" y="15"/>
                    </a:cubicBezTo>
                    <a:cubicBezTo>
                      <a:pt x="16" y="14"/>
                      <a:pt x="16" y="14"/>
                      <a:pt x="16" y="14"/>
                    </a:cubicBezTo>
                    <a:cubicBezTo>
                      <a:pt x="13" y="11"/>
                      <a:pt x="10" y="8"/>
                      <a:pt x="10" y="6"/>
                    </a:cubicBezTo>
                    <a:cubicBezTo>
                      <a:pt x="8" y="3"/>
                      <a:pt x="7" y="2"/>
                      <a:pt x="5" y="0"/>
                    </a:cubicBezTo>
                  </a:path>
                </a:pathLst>
              </a:custGeom>
              <a:solidFill>
                <a:srgbClr val="DC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8"/>
              <p:cNvSpPr>
                <a:spLocks/>
              </p:cNvSpPr>
              <p:nvPr/>
            </p:nvSpPr>
            <p:spPr bwMode="auto">
              <a:xfrm>
                <a:off x="4920" y="2044"/>
                <a:ext cx="33" cy="43"/>
              </a:xfrm>
              <a:custGeom>
                <a:avLst/>
                <a:gdLst>
                  <a:gd name="T0" fmla="*/ 2 w 14"/>
                  <a:gd name="T1" fmla="*/ 0 h 18"/>
                  <a:gd name="T2" fmla="*/ 0 w 14"/>
                  <a:gd name="T3" fmla="*/ 4 h 18"/>
                  <a:gd name="T4" fmla="*/ 5 w 14"/>
                  <a:gd name="T5" fmla="*/ 10 h 18"/>
                  <a:gd name="T6" fmla="*/ 11 w 14"/>
                  <a:gd name="T7" fmla="*/ 18 h 18"/>
                  <a:gd name="T8" fmla="*/ 11 w 14"/>
                  <a:gd name="T9" fmla="*/ 18 h 18"/>
                  <a:gd name="T10" fmla="*/ 12 w 14"/>
                  <a:gd name="T11" fmla="*/ 18 h 18"/>
                  <a:gd name="T12" fmla="*/ 9 w 14"/>
                  <a:gd name="T13" fmla="*/ 4 h 18"/>
                  <a:gd name="T14" fmla="*/ 2 w 1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2" y="0"/>
                    </a:moveTo>
                    <a:cubicBezTo>
                      <a:pt x="1" y="1"/>
                      <a:pt x="0" y="3"/>
                      <a:pt x="0" y="4"/>
                    </a:cubicBezTo>
                    <a:cubicBezTo>
                      <a:pt x="2" y="5"/>
                      <a:pt x="4" y="7"/>
                      <a:pt x="5" y="10"/>
                    </a:cubicBezTo>
                    <a:cubicBezTo>
                      <a:pt x="6" y="12"/>
                      <a:pt x="8" y="15"/>
                      <a:pt x="11" y="18"/>
                    </a:cubicBezTo>
                    <a:cubicBezTo>
                      <a:pt x="11" y="18"/>
                      <a:pt x="11" y="18"/>
                      <a:pt x="11" y="18"/>
                    </a:cubicBezTo>
                    <a:cubicBezTo>
                      <a:pt x="12" y="18"/>
                      <a:pt x="12" y="18"/>
                      <a:pt x="12" y="18"/>
                    </a:cubicBezTo>
                    <a:cubicBezTo>
                      <a:pt x="14" y="14"/>
                      <a:pt x="13" y="8"/>
                      <a:pt x="9" y="4"/>
                    </a:cubicBezTo>
                    <a:cubicBezTo>
                      <a:pt x="7" y="2"/>
                      <a:pt x="4" y="1"/>
                      <a:pt x="2" y="0"/>
                    </a:cubicBezTo>
                  </a:path>
                </a:pathLst>
              </a:custGeom>
              <a:solidFill>
                <a:srgbClr val="DCB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19"/>
              <p:cNvSpPr>
                <a:spLocks/>
              </p:cNvSpPr>
              <p:nvPr/>
            </p:nvSpPr>
            <p:spPr bwMode="auto">
              <a:xfrm>
                <a:off x="6178" y="1743"/>
                <a:ext cx="37" cy="33"/>
              </a:xfrm>
              <a:custGeom>
                <a:avLst/>
                <a:gdLst>
                  <a:gd name="T0" fmla="*/ 0 w 16"/>
                  <a:gd name="T1" fmla="*/ 8 h 14"/>
                  <a:gd name="T2" fmla="*/ 0 w 16"/>
                  <a:gd name="T3" fmla="*/ 14 h 14"/>
                  <a:gd name="T4" fmla="*/ 16 w 16"/>
                  <a:gd name="T5" fmla="*/ 12 h 14"/>
                  <a:gd name="T6" fmla="*/ 15 w 16"/>
                  <a:gd name="T7" fmla="*/ 7 h 14"/>
                  <a:gd name="T8" fmla="*/ 7 w 16"/>
                  <a:gd name="T9" fmla="*/ 0 h 14"/>
                  <a:gd name="T10" fmla="*/ 7 w 16"/>
                  <a:gd name="T11" fmla="*/ 0 h 14"/>
                  <a:gd name="T12" fmla="*/ 7 w 16"/>
                  <a:gd name="T13" fmla="*/ 0 h 14"/>
                  <a:gd name="T14" fmla="*/ 7 w 16"/>
                  <a:gd name="T15" fmla="*/ 1 h 14"/>
                  <a:gd name="T16" fmla="*/ 0 w 16"/>
                  <a:gd name="T1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0" y="8"/>
                    </a:moveTo>
                    <a:cubicBezTo>
                      <a:pt x="0" y="14"/>
                      <a:pt x="0" y="14"/>
                      <a:pt x="0" y="14"/>
                    </a:cubicBezTo>
                    <a:cubicBezTo>
                      <a:pt x="16" y="12"/>
                      <a:pt x="16" y="12"/>
                      <a:pt x="16" y="12"/>
                    </a:cubicBezTo>
                    <a:cubicBezTo>
                      <a:pt x="15" y="7"/>
                      <a:pt x="15" y="7"/>
                      <a:pt x="15" y="7"/>
                    </a:cubicBezTo>
                    <a:cubicBezTo>
                      <a:pt x="15" y="7"/>
                      <a:pt x="14" y="0"/>
                      <a:pt x="7" y="0"/>
                    </a:cubicBezTo>
                    <a:cubicBezTo>
                      <a:pt x="7" y="0"/>
                      <a:pt x="7" y="0"/>
                      <a:pt x="7" y="0"/>
                    </a:cubicBezTo>
                    <a:cubicBezTo>
                      <a:pt x="7" y="0"/>
                      <a:pt x="7" y="0"/>
                      <a:pt x="7" y="0"/>
                    </a:cubicBezTo>
                    <a:cubicBezTo>
                      <a:pt x="7" y="1"/>
                      <a:pt x="7" y="1"/>
                      <a:pt x="7" y="1"/>
                    </a:cubicBezTo>
                    <a:cubicBezTo>
                      <a:pt x="0" y="1"/>
                      <a:pt x="0" y="8"/>
                      <a:pt x="0" y="8"/>
                    </a:cubicBezTo>
                    <a:close/>
                  </a:path>
                </a:pathLst>
              </a:custGeom>
              <a:solidFill>
                <a:srgbClr val="F09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20"/>
              <p:cNvSpPr>
                <a:spLocks/>
              </p:cNvSpPr>
              <p:nvPr/>
            </p:nvSpPr>
            <p:spPr bwMode="auto">
              <a:xfrm>
                <a:off x="6178" y="1772"/>
                <a:ext cx="40" cy="23"/>
              </a:xfrm>
              <a:custGeom>
                <a:avLst/>
                <a:gdLst>
                  <a:gd name="T0" fmla="*/ 2 w 40"/>
                  <a:gd name="T1" fmla="*/ 23 h 23"/>
                  <a:gd name="T2" fmla="*/ 40 w 40"/>
                  <a:gd name="T3" fmla="*/ 18 h 23"/>
                  <a:gd name="T4" fmla="*/ 37 w 40"/>
                  <a:gd name="T5" fmla="*/ 0 h 23"/>
                  <a:gd name="T6" fmla="*/ 19 w 40"/>
                  <a:gd name="T7" fmla="*/ 2 h 23"/>
                  <a:gd name="T8" fmla="*/ 19 w 40"/>
                  <a:gd name="T9" fmla="*/ 2 h 23"/>
                  <a:gd name="T10" fmla="*/ 0 w 40"/>
                  <a:gd name="T11" fmla="*/ 4 h 23"/>
                  <a:gd name="T12" fmla="*/ 2 w 4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0" h="23">
                    <a:moveTo>
                      <a:pt x="2" y="23"/>
                    </a:moveTo>
                    <a:lnTo>
                      <a:pt x="40" y="18"/>
                    </a:lnTo>
                    <a:lnTo>
                      <a:pt x="37" y="0"/>
                    </a:lnTo>
                    <a:lnTo>
                      <a:pt x="19" y="2"/>
                    </a:lnTo>
                    <a:lnTo>
                      <a:pt x="19" y="2"/>
                    </a:lnTo>
                    <a:lnTo>
                      <a:pt x="0" y="4"/>
                    </a:lnTo>
                    <a:lnTo>
                      <a:pt x="2" y="23"/>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21"/>
              <p:cNvSpPr>
                <a:spLocks/>
              </p:cNvSpPr>
              <p:nvPr/>
            </p:nvSpPr>
            <p:spPr bwMode="auto">
              <a:xfrm>
                <a:off x="6208" y="2044"/>
                <a:ext cx="36" cy="38"/>
              </a:xfrm>
              <a:custGeom>
                <a:avLst/>
                <a:gdLst>
                  <a:gd name="T0" fmla="*/ 6 w 15"/>
                  <a:gd name="T1" fmla="*/ 16 h 16"/>
                  <a:gd name="T2" fmla="*/ 0 w 15"/>
                  <a:gd name="T3" fmla="*/ 5 h 16"/>
                  <a:gd name="T4" fmla="*/ 15 w 15"/>
                  <a:gd name="T5" fmla="*/ 3 h 16"/>
                  <a:gd name="T6" fmla="*/ 12 w 15"/>
                  <a:gd name="T7" fmla="*/ 15 h 16"/>
                  <a:gd name="T8" fmla="*/ 12 w 15"/>
                  <a:gd name="T9" fmla="*/ 15 h 16"/>
                  <a:gd name="T10" fmla="*/ 9 w 15"/>
                  <a:gd name="T11" fmla="*/ 15 h 16"/>
                  <a:gd name="T12" fmla="*/ 6 w 1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6" y="16"/>
                    </a:moveTo>
                    <a:cubicBezTo>
                      <a:pt x="0" y="5"/>
                      <a:pt x="0" y="5"/>
                      <a:pt x="0" y="5"/>
                    </a:cubicBezTo>
                    <a:cubicBezTo>
                      <a:pt x="7" y="0"/>
                      <a:pt x="14" y="3"/>
                      <a:pt x="15" y="3"/>
                    </a:cubicBezTo>
                    <a:cubicBezTo>
                      <a:pt x="12" y="15"/>
                      <a:pt x="12" y="15"/>
                      <a:pt x="12" y="15"/>
                    </a:cubicBezTo>
                    <a:cubicBezTo>
                      <a:pt x="12" y="15"/>
                      <a:pt x="12" y="15"/>
                      <a:pt x="12" y="15"/>
                    </a:cubicBezTo>
                    <a:cubicBezTo>
                      <a:pt x="11" y="15"/>
                      <a:pt x="10" y="15"/>
                      <a:pt x="9" y="15"/>
                    </a:cubicBezTo>
                    <a:cubicBezTo>
                      <a:pt x="8" y="15"/>
                      <a:pt x="7" y="15"/>
                      <a:pt x="6" y="16"/>
                    </a:cubicBezTo>
                    <a:close/>
                  </a:path>
                </a:pathLst>
              </a:custGeom>
              <a:solidFill>
                <a:srgbClr val="FCD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22"/>
              <p:cNvSpPr>
                <a:spLocks/>
              </p:cNvSpPr>
              <p:nvPr/>
            </p:nvSpPr>
            <p:spPr bwMode="auto">
              <a:xfrm>
                <a:off x="6223" y="2077"/>
                <a:ext cx="14" cy="17"/>
              </a:xfrm>
              <a:custGeom>
                <a:avLst/>
                <a:gdLst>
                  <a:gd name="T0" fmla="*/ 0 w 6"/>
                  <a:gd name="T1" fmla="*/ 2 h 7"/>
                  <a:gd name="T2" fmla="*/ 6 w 6"/>
                  <a:gd name="T3" fmla="*/ 1 h 7"/>
                  <a:gd name="T4" fmla="*/ 4 w 6"/>
                  <a:gd name="T5" fmla="*/ 7 h 7"/>
                  <a:gd name="T6" fmla="*/ 0 w 6"/>
                  <a:gd name="T7" fmla="*/ 2 h 7"/>
                </a:gdLst>
                <a:ahLst/>
                <a:cxnLst>
                  <a:cxn ang="0">
                    <a:pos x="T0" y="T1"/>
                  </a:cxn>
                  <a:cxn ang="0">
                    <a:pos x="T2" y="T3"/>
                  </a:cxn>
                  <a:cxn ang="0">
                    <a:pos x="T4" y="T5"/>
                  </a:cxn>
                  <a:cxn ang="0">
                    <a:pos x="T6" y="T7"/>
                  </a:cxn>
                </a:cxnLst>
                <a:rect l="0" t="0" r="r" b="b"/>
                <a:pathLst>
                  <a:path w="6" h="7">
                    <a:moveTo>
                      <a:pt x="0" y="2"/>
                    </a:moveTo>
                    <a:cubicBezTo>
                      <a:pt x="3" y="0"/>
                      <a:pt x="5" y="1"/>
                      <a:pt x="6" y="1"/>
                    </a:cubicBezTo>
                    <a:cubicBezTo>
                      <a:pt x="4" y="7"/>
                      <a:pt x="4" y="7"/>
                      <a:pt x="4" y="7"/>
                    </a:cubicBezTo>
                    <a:lnTo>
                      <a:pt x="0" y="2"/>
                    </a:ln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23"/>
              <p:cNvSpPr>
                <a:spLocks/>
              </p:cNvSpPr>
              <p:nvPr/>
            </p:nvSpPr>
            <p:spPr bwMode="auto">
              <a:xfrm>
                <a:off x="6180" y="1790"/>
                <a:ext cx="64" cy="266"/>
              </a:xfrm>
              <a:custGeom>
                <a:avLst/>
                <a:gdLst>
                  <a:gd name="T0" fmla="*/ 12 w 27"/>
                  <a:gd name="T1" fmla="*/ 112 h 112"/>
                  <a:gd name="T2" fmla="*/ 16 w 27"/>
                  <a:gd name="T3" fmla="*/ 110 h 112"/>
                  <a:gd name="T4" fmla="*/ 19 w 27"/>
                  <a:gd name="T5" fmla="*/ 109 h 112"/>
                  <a:gd name="T6" fmla="*/ 23 w 27"/>
                  <a:gd name="T7" fmla="*/ 109 h 112"/>
                  <a:gd name="T8" fmla="*/ 27 w 27"/>
                  <a:gd name="T9" fmla="*/ 110 h 112"/>
                  <a:gd name="T10" fmla="*/ 16 w 27"/>
                  <a:gd name="T11" fmla="*/ 0 h 112"/>
                  <a:gd name="T12" fmla="*/ 11 w 27"/>
                  <a:gd name="T13" fmla="*/ 1 h 112"/>
                  <a:gd name="T14" fmla="*/ 8 w 27"/>
                  <a:gd name="T15" fmla="*/ 1 h 112"/>
                  <a:gd name="T16" fmla="*/ 8 w 27"/>
                  <a:gd name="T17" fmla="*/ 1 h 112"/>
                  <a:gd name="T18" fmla="*/ 4 w 27"/>
                  <a:gd name="T19" fmla="*/ 2 h 112"/>
                  <a:gd name="T20" fmla="*/ 0 w 27"/>
                  <a:gd name="T21" fmla="*/ 2 h 112"/>
                  <a:gd name="T22" fmla="*/ 12 w 27"/>
                  <a:gd name="T23"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12">
                    <a:moveTo>
                      <a:pt x="12" y="112"/>
                    </a:moveTo>
                    <a:cubicBezTo>
                      <a:pt x="13" y="111"/>
                      <a:pt x="15" y="110"/>
                      <a:pt x="16" y="110"/>
                    </a:cubicBezTo>
                    <a:cubicBezTo>
                      <a:pt x="17" y="110"/>
                      <a:pt x="18" y="110"/>
                      <a:pt x="19" y="109"/>
                    </a:cubicBezTo>
                    <a:cubicBezTo>
                      <a:pt x="20" y="109"/>
                      <a:pt x="22" y="109"/>
                      <a:pt x="23" y="109"/>
                    </a:cubicBezTo>
                    <a:cubicBezTo>
                      <a:pt x="25" y="110"/>
                      <a:pt x="27" y="110"/>
                      <a:pt x="27" y="110"/>
                    </a:cubicBezTo>
                    <a:cubicBezTo>
                      <a:pt x="16" y="0"/>
                      <a:pt x="16" y="0"/>
                      <a:pt x="16" y="0"/>
                    </a:cubicBezTo>
                    <a:cubicBezTo>
                      <a:pt x="11" y="1"/>
                      <a:pt x="11" y="1"/>
                      <a:pt x="11" y="1"/>
                    </a:cubicBezTo>
                    <a:cubicBezTo>
                      <a:pt x="8" y="1"/>
                      <a:pt x="8" y="1"/>
                      <a:pt x="8" y="1"/>
                    </a:cubicBezTo>
                    <a:cubicBezTo>
                      <a:pt x="8" y="1"/>
                      <a:pt x="8" y="1"/>
                      <a:pt x="8" y="1"/>
                    </a:cubicBezTo>
                    <a:cubicBezTo>
                      <a:pt x="4" y="2"/>
                      <a:pt x="4" y="2"/>
                      <a:pt x="4" y="2"/>
                    </a:cubicBezTo>
                    <a:cubicBezTo>
                      <a:pt x="0" y="2"/>
                      <a:pt x="0" y="2"/>
                      <a:pt x="0" y="2"/>
                    </a:cubicBezTo>
                    <a:lnTo>
                      <a:pt x="12" y="112"/>
                    </a:lnTo>
                    <a:close/>
                  </a:path>
                </a:pathLst>
              </a:custGeom>
              <a:solidFill>
                <a:srgbClr val="149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424"/>
              <p:cNvSpPr>
                <a:spLocks/>
              </p:cNvSpPr>
              <p:nvPr/>
            </p:nvSpPr>
            <p:spPr bwMode="auto">
              <a:xfrm>
                <a:off x="6336" y="1731"/>
                <a:ext cx="24" cy="71"/>
              </a:xfrm>
              <a:custGeom>
                <a:avLst/>
                <a:gdLst>
                  <a:gd name="T0" fmla="*/ 10 w 10"/>
                  <a:gd name="T1" fmla="*/ 25 h 30"/>
                  <a:gd name="T2" fmla="*/ 5 w 10"/>
                  <a:gd name="T3" fmla="*/ 30 h 30"/>
                  <a:gd name="T4" fmla="*/ 0 w 10"/>
                  <a:gd name="T5" fmla="*/ 25 h 30"/>
                  <a:gd name="T6" fmla="*/ 0 w 10"/>
                  <a:gd name="T7" fmla="*/ 6 h 30"/>
                  <a:gd name="T8" fmla="*/ 5 w 10"/>
                  <a:gd name="T9" fmla="*/ 0 h 30"/>
                  <a:gd name="T10" fmla="*/ 10 w 10"/>
                  <a:gd name="T11" fmla="*/ 6 h 30"/>
                  <a:gd name="T12" fmla="*/ 10 w 10"/>
                  <a:gd name="T13" fmla="*/ 25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10" y="25"/>
                    </a:moveTo>
                    <a:cubicBezTo>
                      <a:pt x="10" y="28"/>
                      <a:pt x="8" y="30"/>
                      <a:pt x="5" y="30"/>
                    </a:cubicBezTo>
                    <a:cubicBezTo>
                      <a:pt x="2" y="30"/>
                      <a:pt x="0" y="28"/>
                      <a:pt x="0" y="25"/>
                    </a:cubicBezTo>
                    <a:cubicBezTo>
                      <a:pt x="0" y="6"/>
                      <a:pt x="0" y="6"/>
                      <a:pt x="0" y="6"/>
                    </a:cubicBezTo>
                    <a:cubicBezTo>
                      <a:pt x="0" y="3"/>
                      <a:pt x="2" y="0"/>
                      <a:pt x="5" y="0"/>
                    </a:cubicBezTo>
                    <a:cubicBezTo>
                      <a:pt x="8" y="0"/>
                      <a:pt x="10" y="3"/>
                      <a:pt x="10" y="6"/>
                    </a:cubicBezTo>
                    <a:lnTo>
                      <a:pt x="10" y="25"/>
                    </a:lnTo>
                    <a:close/>
                  </a:path>
                </a:pathLst>
              </a:custGeom>
              <a:solidFill>
                <a:srgbClr val="8E8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425"/>
              <p:cNvSpPr>
                <a:spLocks noEditPoints="1"/>
              </p:cNvSpPr>
              <p:nvPr/>
            </p:nvSpPr>
            <p:spPr bwMode="auto">
              <a:xfrm>
                <a:off x="6296" y="1788"/>
                <a:ext cx="104" cy="104"/>
              </a:xfrm>
              <a:custGeom>
                <a:avLst/>
                <a:gdLst>
                  <a:gd name="T0" fmla="*/ 22 w 44"/>
                  <a:gd name="T1" fmla="*/ 1 h 44"/>
                  <a:gd name="T2" fmla="*/ 0 w 44"/>
                  <a:gd name="T3" fmla="*/ 23 h 44"/>
                  <a:gd name="T4" fmla="*/ 22 w 44"/>
                  <a:gd name="T5" fmla="*/ 44 h 44"/>
                  <a:gd name="T6" fmla="*/ 44 w 44"/>
                  <a:gd name="T7" fmla="*/ 22 h 44"/>
                  <a:gd name="T8" fmla="*/ 22 w 44"/>
                  <a:gd name="T9" fmla="*/ 1 h 44"/>
                  <a:gd name="T10" fmla="*/ 22 w 44"/>
                  <a:gd name="T11" fmla="*/ 39 h 44"/>
                  <a:gd name="T12" fmla="*/ 6 w 44"/>
                  <a:gd name="T13" fmla="*/ 23 h 44"/>
                  <a:gd name="T14" fmla="*/ 22 w 44"/>
                  <a:gd name="T15" fmla="*/ 7 h 44"/>
                  <a:gd name="T16" fmla="*/ 38 w 44"/>
                  <a:gd name="T17" fmla="*/ 23 h 44"/>
                  <a:gd name="T18" fmla="*/ 22 w 44"/>
                  <a:gd name="T1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1"/>
                    </a:moveTo>
                    <a:cubicBezTo>
                      <a:pt x="10" y="1"/>
                      <a:pt x="0" y="11"/>
                      <a:pt x="0" y="23"/>
                    </a:cubicBezTo>
                    <a:cubicBezTo>
                      <a:pt x="0" y="35"/>
                      <a:pt x="10" y="44"/>
                      <a:pt x="22" y="44"/>
                    </a:cubicBezTo>
                    <a:cubicBezTo>
                      <a:pt x="34" y="44"/>
                      <a:pt x="44" y="34"/>
                      <a:pt x="44" y="22"/>
                    </a:cubicBezTo>
                    <a:cubicBezTo>
                      <a:pt x="44" y="10"/>
                      <a:pt x="34" y="0"/>
                      <a:pt x="22" y="1"/>
                    </a:cubicBezTo>
                    <a:close/>
                    <a:moveTo>
                      <a:pt x="22" y="39"/>
                    </a:moveTo>
                    <a:cubicBezTo>
                      <a:pt x="13" y="39"/>
                      <a:pt x="6" y="32"/>
                      <a:pt x="6" y="23"/>
                    </a:cubicBezTo>
                    <a:cubicBezTo>
                      <a:pt x="6" y="14"/>
                      <a:pt x="13" y="7"/>
                      <a:pt x="22" y="7"/>
                    </a:cubicBezTo>
                    <a:cubicBezTo>
                      <a:pt x="31" y="7"/>
                      <a:pt x="38" y="14"/>
                      <a:pt x="38" y="23"/>
                    </a:cubicBezTo>
                    <a:cubicBezTo>
                      <a:pt x="38" y="32"/>
                      <a:pt x="31" y="39"/>
                      <a:pt x="22" y="39"/>
                    </a:cubicBezTo>
                    <a:close/>
                  </a:path>
                </a:pathLst>
              </a:custGeom>
              <a:solidFill>
                <a:srgbClr val="776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426"/>
              <p:cNvSpPr>
                <a:spLocks noEditPoints="1"/>
              </p:cNvSpPr>
              <p:nvPr/>
            </p:nvSpPr>
            <p:spPr bwMode="auto">
              <a:xfrm>
                <a:off x="6334" y="1864"/>
                <a:ext cx="33" cy="35"/>
              </a:xfrm>
              <a:custGeom>
                <a:avLst/>
                <a:gdLst>
                  <a:gd name="T0" fmla="*/ 7 w 14"/>
                  <a:gd name="T1" fmla="*/ 0 h 15"/>
                  <a:gd name="T2" fmla="*/ 0 w 14"/>
                  <a:gd name="T3" fmla="*/ 8 h 15"/>
                  <a:gd name="T4" fmla="*/ 7 w 14"/>
                  <a:gd name="T5" fmla="*/ 15 h 15"/>
                  <a:gd name="T6" fmla="*/ 14 w 14"/>
                  <a:gd name="T7" fmla="*/ 7 h 15"/>
                  <a:gd name="T8" fmla="*/ 7 w 14"/>
                  <a:gd name="T9" fmla="*/ 0 h 15"/>
                  <a:gd name="T10" fmla="*/ 7 w 14"/>
                  <a:gd name="T11" fmla="*/ 13 h 15"/>
                  <a:gd name="T12" fmla="*/ 1 w 14"/>
                  <a:gd name="T13" fmla="*/ 8 h 15"/>
                  <a:gd name="T14" fmla="*/ 7 w 14"/>
                  <a:gd name="T15" fmla="*/ 3 h 15"/>
                  <a:gd name="T16" fmla="*/ 12 w 14"/>
                  <a:gd name="T17" fmla="*/ 8 h 15"/>
                  <a:gd name="T18" fmla="*/ 7 w 14"/>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7" y="0"/>
                    </a:moveTo>
                    <a:cubicBezTo>
                      <a:pt x="3" y="1"/>
                      <a:pt x="0" y="4"/>
                      <a:pt x="0" y="8"/>
                    </a:cubicBezTo>
                    <a:cubicBezTo>
                      <a:pt x="0" y="11"/>
                      <a:pt x="3" y="15"/>
                      <a:pt x="7" y="15"/>
                    </a:cubicBezTo>
                    <a:cubicBezTo>
                      <a:pt x="11" y="15"/>
                      <a:pt x="14" y="11"/>
                      <a:pt x="14" y="7"/>
                    </a:cubicBezTo>
                    <a:cubicBezTo>
                      <a:pt x="14" y="4"/>
                      <a:pt x="11" y="0"/>
                      <a:pt x="7" y="0"/>
                    </a:cubicBezTo>
                    <a:close/>
                    <a:moveTo>
                      <a:pt x="7" y="13"/>
                    </a:moveTo>
                    <a:cubicBezTo>
                      <a:pt x="4" y="13"/>
                      <a:pt x="1" y="11"/>
                      <a:pt x="1" y="8"/>
                    </a:cubicBezTo>
                    <a:cubicBezTo>
                      <a:pt x="1" y="5"/>
                      <a:pt x="4" y="3"/>
                      <a:pt x="7" y="3"/>
                    </a:cubicBezTo>
                    <a:cubicBezTo>
                      <a:pt x="10" y="3"/>
                      <a:pt x="12" y="5"/>
                      <a:pt x="12" y="8"/>
                    </a:cubicBezTo>
                    <a:cubicBezTo>
                      <a:pt x="12" y="11"/>
                      <a:pt x="10" y="13"/>
                      <a:pt x="7" y="13"/>
                    </a:cubicBez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427"/>
              <p:cNvSpPr>
                <a:spLocks/>
              </p:cNvSpPr>
              <p:nvPr/>
            </p:nvSpPr>
            <p:spPr bwMode="auto">
              <a:xfrm>
                <a:off x="6291" y="1888"/>
                <a:ext cx="59" cy="210"/>
              </a:xfrm>
              <a:custGeom>
                <a:avLst/>
                <a:gdLst>
                  <a:gd name="T0" fmla="*/ 43 w 59"/>
                  <a:gd name="T1" fmla="*/ 0 h 210"/>
                  <a:gd name="T2" fmla="*/ 5 w 59"/>
                  <a:gd name="T3" fmla="*/ 101 h 210"/>
                  <a:gd name="T4" fmla="*/ 0 w 59"/>
                  <a:gd name="T5" fmla="*/ 184 h 210"/>
                  <a:gd name="T6" fmla="*/ 14 w 59"/>
                  <a:gd name="T7" fmla="*/ 210 h 210"/>
                  <a:gd name="T8" fmla="*/ 12 w 59"/>
                  <a:gd name="T9" fmla="*/ 184 h 210"/>
                  <a:gd name="T10" fmla="*/ 17 w 59"/>
                  <a:gd name="T11" fmla="*/ 106 h 210"/>
                  <a:gd name="T12" fmla="*/ 59 w 59"/>
                  <a:gd name="T13" fmla="*/ 11 h 210"/>
                  <a:gd name="T14" fmla="*/ 43 w 59"/>
                  <a:gd name="T15" fmla="*/ 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10">
                    <a:moveTo>
                      <a:pt x="43" y="0"/>
                    </a:moveTo>
                    <a:lnTo>
                      <a:pt x="5" y="101"/>
                    </a:lnTo>
                    <a:lnTo>
                      <a:pt x="0" y="184"/>
                    </a:lnTo>
                    <a:lnTo>
                      <a:pt x="14" y="210"/>
                    </a:lnTo>
                    <a:lnTo>
                      <a:pt x="12" y="184"/>
                    </a:lnTo>
                    <a:lnTo>
                      <a:pt x="17" y="106"/>
                    </a:lnTo>
                    <a:lnTo>
                      <a:pt x="59" y="11"/>
                    </a:lnTo>
                    <a:lnTo>
                      <a:pt x="43" y="0"/>
                    </a:ln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28"/>
              <p:cNvSpPr>
                <a:spLocks/>
              </p:cNvSpPr>
              <p:nvPr/>
            </p:nvSpPr>
            <p:spPr bwMode="auto">
              <a:xfrm>
                <a:off x="6348" y="1888"/>
                <a:ext cx="61" cy="210"/>
              </a:xfrm>
              <a:custGeom>
                <a:avLst/>
                <a:gdLst>
                  <a:gd name="T0" fmla="*/ 16 w 61"/>
                  <a:gd name="T1" fmla="*/ 0 h 210"/>
                  <a:gd name="T2" fmla="*/ 54 w 61"/>
                  <a:gd name="T3" fmla="*/ 101 h 210"/>
                  <a:gd name="T4" fmla="*/ 61 w 61"/>
                  <a:gd name="T5" fmla="*/ 182 h 210"/>
                  <a:gd name="T6" fmla="*/ 47 w 61"/>
                  <a:gd name="T7" fmla="*/ 210 h 210"/>
                  <a:gd name="T8" fmla="*/ 50 w 61"/>
                  <a:gd name="T9" fmla="*/ 184 h 210"/>
                  <a:gd name="T10" fmla="*/ 42 w 61"/>
                  <a:gd name="T11" fmla="*/ 104 h 210"/>
                  <a:gd name="T12" fmla="*/ 0 w 61"/>
                  <a:gd name="T13" fmla="*/ 11 h 210"/>
                  <a:gd name="T14" fmla="*/ 16 w 61"/>
                  <a:gd name="T15" fmla="*/ 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210">
                    <a:moveTo>
                      <a:pt x="16" y="0"/>
                    </a:moveTo>
                    <a:lnTo>
                      <a:pt x="54" y="101"/>
                    </a:lnTo>
                    <a:lnTo>
                      <a:pt x="61" y="182"/>
                    </a:lnTo>
                    <a:lnTo>
                      <a:pt x="47" y="210"/>
                    </a:lnTo>
                    <a:lnTo>
                      <a:pt x="50" y="184"/>
                    </a:lnTo>
                    <a:lnTo>
                      <a:pt x="42" y="104"/>
                    </a:lnTo>
                    <a:lnTo>
                      <a:pt x="0" y="11"/>
                    </a:lnTo>
                    <a:lnTo>
                      <a:pt x="16" y="0"/>
                    </a:lnTo>
                    <a:close/>
                  </a:path>
                </a:pathLst>
              </a:custGeom>
              <a:solidFill>
                <a:srgbClr val="E306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429"/>
              <p:cNvSpPr>
                <a:spLocks/>
              </p:cNvSpPr>
              <p:nvPr/>
            </p:nvSpPr>
            <p:spPr bwMode="auto">
              <a:xfrm>
                <a:off x="6152" y="1904"/>
                <a:ext cx="45" cy="43"/>
              </a:xfrm>
              <a:custGeom>
                <a:avLst/>
                <a:gdLst>
                  <a:gd name="T0" fmla="*/ 37 w 45"/>
                  <a:gd name="T1" fmla="*/ 0 h 43"/>
                  <a:gd name="T2" fmla="*/ 45 w 45"/>
                  <a:gd name="T3" fmla="*/ 33 h 43"/>
                  <a:gd name="T4" fmla="*/ 42 w 45"/>
                  <a:gd name="T5" fmla="*/ 33 h 43"/>
                  <a:gd name="T6" fmla="*/ 42 w 45"/>
                  <a:gd name="T7" fmla="*/ 33 h 43"/>
                  <a:gd name="T8" fmla="*/ 11 w 45"/>
                  <a:gd name="T9" fmla="*/ 40 h 43"/>
                  <a:gd name="T10" fmla="*/ 11 w 45"/>
                  <a:gd name="T11" fmla="*/ 40 h 43"/>
                  <a:gd name="T12" fmla="*/ 7 w 45"/>
                  <a:gd name="T13" fmla="*/ 43 h 43"/>
                  <a:gd name="T14" fmla="*/ 0 w 45"/>
                  <a:gd name="T15" fmla="*/ 10 h 43"/>
                  <a:gd name="T16" fmla="*/ 37 w 4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37" y="0"/>
                    </a:moveTo>
                    <a:lnTo>
                      <a:pt x="45" y="33"/>
                    </a:lnTo>
                    <a:lnTo>
                      <a:pt x="42" y="33"/>
                    </a:lnTo>
                    <a:lnTo>
                      <a:pt x="42" y="33"/>
                    </a:lnTo>
                    <a:lnTo>
                      <a:pt x="11" y="40"/>
                    </a:lnTo>
                    <a:lnTo>
                      <a:pt x="11" y="40"/>
                    </a:lnTo>
                    <a:lnTo>
                      <a:pt x="7" y="43"/>
                    </a:lnTo>
                    <a:lnTo>
                      <a:pt x="0" y="10"/>
                    </a:lnTo>
                    <a:lnTo>
                      <a:pt x="37" y="0"/>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430"/>
              <p:cNvSpPr>
                <a:spLocks/>
              </p:cNvSpPr>
              <p:nvPr/>
            </p:nvSpPr>
            <p:spPr bwMode="auto">
              <a:xfrm>
                <a:off x="6130" y="1800"/>
                <a:ext cx="59" cy="114"/>
              </a:xfrm>
              <a:custGeom>
                <a:avLst/>
                <a:gdLst>
                  <a:gd name="T0" fmla="*/ 16 w 25"/>
                  <a:gd name="T1" fmla="*/ 8 h 48"/>
                  <a:gd name="T2" fmla="*/ 25 w 25"/>
                  <a:gd name="T3" fmla="*/ 44 h 48"/>
                  <a:gd name="T4" fmla="*/ 9 w 25"/>
                  <a:gd name="T5" fmla="*/ 48 h 48"/>
                  <a:gd name="T6" fmla="*/ 1 w 25"/>
                  <a:gd name="T7" fmla="*/ 12 h 48"/>
                  <a:gd name="T8" fmla="*/ 2 w 25"/>
                  <a:gd name="T9" fmla="*/ 3 h 48"/>
                  <a:gd name="T10" fmla="*/ 6 w 25"/>
                  <a:gd name="T11" fmla="*/ 1 h 48"/>
                  <a:gd name="T12" fmla="*/ 6 w 25"/>
                  <a:gd name="T13" fmla="*/ 1 h 48"/>
                  <a:gd name="T14" fmla="*/ 6 w 25"/>
                  <a:gd name="T15" fmla="*/ 1 h 48"/>
                  <a:gd name="T16" fmla="*/ 6 w 25"/>
                  <a:gd name="T17" fmla="*/ 1 h 48"/>
                  <a:gd name="T18" fmla="*/ 6 w 25"/>
                  <a:gd name="T19" fmla="*/ 1 h 48"/>
                  <a:gd name="T20" fmla="*/ 6 w 25"/>
                  <a:gd name="T21" fmla="*/ 1 h 48"/>
                  <a:gd name="T22" fmla="*/ 12 w 25"/>
                  <a:gd name="T23" fmla="*/ 1 h 48"/>
                  <a:gd name="T24" fmla="*/ 16 w 25"/>
                  <a:gd name="T25"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8">
                    <a:moveTo>
                      <a:pt x="16" y="8"/>
                    </a:moveTo>
                    <a:cubicBezTo>
                      <a:pt x="25" y="44"/>
                      <a:pt x="25" y="44"/>
                      <a:pt x="25" y="44"/>
                    </a:cubicBezTo>
                    <a:cubicBezTo>
                      <a:pt x="9" y="48"/>
                      <a:pt x="9" y="48"/>
                      <a:pt x="9" y="48"/>
                    </a:cubicBezTo>
                    <a:cubicBezTo>
                      <a:pt x="1" y="12"/>
                      <a:pt x="1" y="12"/>
                      <a:pt x="1" y="12"/>
                    </a:cubicBezTo>
                    <a:cubicBezTo>
                      <a:pt x="0" y="8"/>
                      <a:pt x="0" y="5"/>
                      <a:pt x="2" y="3"/>
                    </a:cubicBezTo>
                    <a:cubicBezTo>
                      <a:pt x="3"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7" y="1"/>
                      <a:pt x="9" y="0"/>
                      <a:pt x="12" y="1"/>
                    </a:cubicBezTo>
                    <a:cubicBezTo>
                      <a:pt x="14" y="2"/>
                      <a:pt x="15" y="4"/>
                      <a:pt x="16" y="8"/>
                    </a:cubicBezTo>
                    <a:close/>
                  </a:path>
                </a:pathLst>
              </a:custGeom>
              <a:solidFill>
                <a:srgbClr val="164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431"/>
              <p:cNvSpPr>
                <a:spLocks/>
              </p:cNvSpPr>
              <p:nvPr/>
            </p:nvSpPr>
            <p:spPr bwMode="auto">
              <a:xfrm>
                <a:off x="6194" y="2061"/>
                <a:ext cx="38" cy="52"/>
              </a:xfrm>
              <a:custGeom>
                <a:avLst/>
                <a:gdLst>
                  <a:gd name="T0" fmla="*/ 11 w 16"/>
                  <a:gd name="T1" fmla="*/ 0 h 22"/>
                  <a:gd name="T2" fmla="*/ 16 w 16"/>
                  <a:gd name="T3" fmla="*/ 19 h 22"/>
                  <a:gd name="T4" fmla="*/ 4 w 16"/>
                  <a:gd name="T5" fmla="*/ 22 h 22"/>
                  <a:gd name="T6" fmla="*/ 0 w 16"/>
                  <a:gd name="T7" fmla="*/ 2 h 22"/>
                  <a:gd name="T8" fmla="*/ 0 w 16"/>
                  <a:gd name="T9" fmla="*/ 2 h 22"/>
                  <a:gd name="T10" fmla="*/ 11 w 16"/>
                  <a:gd name="T11" fmla="*/ 0 h 22"/>
                </a:gdLst>
                <a:ahLst/>
                <a:cxnLst>
                  <a:cxn ang="0">
                    <a:pos x="T0" y="T1"/>
                  </a:cxn>
                  <a:cxn ang="0">
                    <a:pos x="T2" y="T3"/>
                  </a:cxn>
                  <a:cxn ang="0">
                    <a:pos x="T4" y="T5"/>
                  </a:cxn>
                  <a:cxn ang="0">
                    <a:pos x="T6" y="T7"/>
                  </a:cxn>
                  <a:cxn ang="0">
                    <a:pos x="T8" y="T9"/>
                  </a:cxn>
                  <a:cxn ang="0">
                    <a:pos x="T10" y="T11"/>
                  </a:cxn>
                </a:cxnLst>
                <a:rect l="0" t="0" r="r" b="b"/>
                <a:pathLst>
                  <a:path w="16" h="22">
                    <a:moveTo>
                      <a:pt x="11" y="0"/>
                    </a:moveTo>
                    <a:cubicBezTo>
                      <a:pt x="16" y="19"/>
                      <a:pt x="16" y="19"/>
                      <a:pt x="16" y="19"/>
                    </a:cubicBezTo>
                    <a:cubicBezTo>
                      <a:pt x="9" y="16"/>
                      <a:pt x="5" y="21"/>
                      <a:pt x="4" y="22"/>
                    </a:cubicBezTo>
                    <a:cubicBezTo>
                      <a:pt x="0" y="2"/>
                      <a:pt x="0" y="2"/>
                      <a:pt x="0" y="2"/>
                    </a:cubicBezTo>
                    <a:cubicBezTo>
                      <a:pt x="0" y="2"/>
                      <a:pt x="0" y="2"/>
                      <a:pt x="0" y="2"/>
                    </a:cubicBezTo>
                    <a:cubicBezTo>
                      <a:pt x="11" y="0"/>
                      <a:pt x="11" y="0"/>
                      <a:pt x="11" y="0"/>
                    </a:cubicBez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432"/>
              <p:cNvSpPr>
                <a:spLocks noEditPoints="1"/>
              </p:cNvSpPr>
              <p:nvPr/>
            </p:nvSpPr>
            <p:spPr bwMode="auto">
              <a:xfrm>
                <a:off x="6204" y="2098"/>
                <a:ext cx="33" cy="60"/>
              </a:xfrm>
              <a:custGeom>
                <a:avLst/>
                <a:gdLst>
                  <a:gd name="T0" fmla="*/ 12 w 14"/>
                  <a:gd name="T1" fmla="*/ 3 h 25"/>
                  <a:gd name="T2" fmla="*/ 14 w 14"/>
                  <a:gd name="T3" fmla="*/ 14 h 25"/>
                  <a:gd name="T4" fmla="*/ 11 w 14"/>
                  <a:gd name="T5" fmla="*/ 25 h 25"/>
                  <a:gd name="T6" fmla="*/ 3 w 14"/>
                  <a:gd name="T7" fmla="*/ 17 h 25"/>
                  <a:gd name="T8" fmla="*/ 0 w 14"/>
                  <a:gd name="T9" fmla="*/ 6 h 25"/>
                  <a:gd name="T10" fmla="*/ 12 w 14"/>
                  <a:gd name="T11" fmla="*/ 3 h 25"/>
                  <a:gd name="T12" fmla="*/ 9 w 14"/>
                  <a:gd name="T13" fmla="*/ 14 h 25"/>
                  <a:gd name="T14" fmla="*/ 10 w 14"/>
                  <a:gd name="T15" fmla="*/ 12 h 25"/>
                  <a:gd name="T16" fmla="*/ 8 w 14"/>
                  <a:gd name="T17" fmla="*/ 11 h 25"/>
                  <a:gd name="T18" fmla="*/ 6 w 14"/>
                  <a:gd name="T19" fmla="*/ 13 h 25"/>
                  <a:gd name="T20" fmla="*/ 9 w 14"/>
                  <a:gd name="T2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2" y="3"/>
                    </a:moveTo>
                    <a:cubicBezTo>
                      <a:pt x="14" y="14"/>
                      <a:pt x="14" y="14"/>
                      <a:pt x="14" y="14"/>
                    </a:cubicBezTo>
                    <a:cubicBezTo>
                      <a:pt x="14" y="15"/>
                      <a:pt x="10" y="17"/>
                      <a:pt x="11" y="25"/>
                    </a:cubicBezTo>
                    <a:cubicBezTo>
                      <a:pt x="8" y="17"/>
                      <a:pt x="4" y="17"/>
                      <a:pt x="3" y="17"/>
                    </a:cubicBezTo>
                    <a:cubicBezTo>
                      <a:pt x="0" y="6"/>
                      <a:pt x="0" y="6"/>
                      <a:pt x="0" y="6"/>
                    </a:cubicBezTo>
                    <a:cubicBezTo>
                      <a:pt x="1" y="5"/>
                      <a:pt x="5" y="0"/>
                      <a:pt x="12" y="3"/>
                    </a:cubicBezTo>
                    <a:close/>
                    <a:moveTo>
                      <a:pt x="9" y="14"/>
                    </a:moveTo>
                    <a:cubicBezTo>
                      <a:pt x="10" y="14"/>
                      <a:pt x="10" y="13"/>
                      <a:pt x="10" y="12"/>
                    </a:cubicBezTo>
                    <a:cubicBezTo>
                      <a:pt x="10" y="11"/>
                      <a:pt x="9" y="11"/>
                      <a:pt x="8" y="11"/>
                    </a:cubicBezTo>
                    <a:cubicBezTo>
                      <a:pt x="7" y="12"/>
                      <a:pt x="6" y="12"/>
                      <a:pt x="6" y="13"/>
                    </a:cubicBezTo>
                    <a:cubicBezTo>
                      <a:pt x="6" y="14"/>
                      <a:pt x="7" y="14"/>
                      <a:pt x="9" y="14"/>
                    </a:cubicBez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433"/>
              <p:cNvSpPr>
                <a:spLocks/>
              </p:cNvSpPr>
              <p:nvPr/>
            </p:nvSpPr>
            <p:spPr bwMode="auto">
              <a:xfrm>
                <a:off x="6189" y="2049"/>
                <a:ext cx="31" cy="16"/>
              </a:xfrm>
              <a:custGeom>
                <a:avLst/>
                <a:gdLst>
                  <a:gd name="T0" fmla="*/ 5 w 31"/>
                  <a:gd name="T1" fmla="*/ 16 h 16"/>
                  <a:gd name="T2" fmla="*/ 5 w 31"/>
                  <a:gd name="T3" fmla="*/ 16 h 16"/>
                  <a:gd name="T4" fmla="*/ 31 w 31"/>
                  <a:gd name="T5" fmla="*/ 12 h 16"/>
                  <a:gd name="T6" fmla="*/ 31 w 31"/>
                  <a:gd name="T7" fmla="*/ 12 h 16"/>
                  <a:gd name="T8" fmla="*/ 31 w 31"/>
                  <a:gd name="T9" fmla="*/ 12 h 16"/>
                  <a:gd name="T10" fmla="*/ 29 w 31"/>
                  <a:gd name="T11" fmla="*/ 0 h 16"/>
                  <a:gd name="T12" fmla="*/ 0 w 31"/>
                  <a:gd name="T13" fmla="*/ 7 h 16"/>
                  <a:gd name="T14" fmla="*/ 5 w 31"/>
                  <a:gd name="T15" fmla="*/ 16 h 16"/>
                  <a:gd name="T16" fmla="*/ 5 w 31"/>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6">
                    <a:moveTo>
                      <a:pt x="5" y="16"/>
                    </a:moveTo>
                    <a:lnTo>
                      <a:pt x="5" y="16"/>
                    </a:lnTo>
                    <a:lnTo>
                      <a:pt x="31" y="12"/>
                    </a:lnTo>
                    <a:lnTo>
                      <a:pt x="31" y="12"/>
                    </a:lnTo>
                    <a:lnTo>
                      <a:pt x="31" y="12"/>
                    </a:lnTo>
                    <a:lnTo>
                      <a:pt x="29" y="0"/>
                    </a:lnTo>
                    <a:lnTo>
                      <a:pt x="0" y="7"/>
                    </a:lnTo>
                    <a:lnTo>
                      <a:pt x="5" y="16"/>
                    </a:lnTo>
                    <a:lnTo>
                      <a:pt x="5" y="16"/>
                    </a:lnTo>
                    <a:close/>
                  </a:path>
                </a:pathLst>
              </a:custGeom>
              <a:solidFill>
                <a:srgbClr val="FFE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434"/>
              <p:cNvSpPr>
                <a:spLocks/>
              </p:cNvSpPr>
              <p:nvPr/>
            </p:nvSpPr>
            <p:spPr bwMode="auto">
              <a:xfrm>
                <a:off x="6163" y="1937"/>
                <a:ext cx="55" cy="119"/>
              </a:xfrm>
              <a:custGeom>
                <a:avLst/>
                <a:gdLst>
                  <a:gd name="T0" fmla="*/ 29 w 55"/>
                  <a:gd name="T1" fmla="*/ 119 h 119"/>
                  <a:gd name="T2" fmla="*/ 55 w 55"/>
                  <a:gd name="T3" fmla="*/ 112 h 119"/>
                  <a:gd name="T4" fmla="*/ 31 w 55"/>
                  <a:gd name="T5" fmla="*/ 0 h 119"/>
                  <a:gd name="T6" fmla="*/ 0 w 55"/>
                  <a:gd name="T7" fmla="*/ 7 h 119"/>
                  <a:gd name="T8" fmla="*/ 26 w 55"/>
                  <a:gd name="T9" fmla="*/ 119 h 119"/>
                  <a:gd name="T10" fmla="*/ 29 w 55"/>
                  <a:gd name="T11" fmla="*/ 119 h 119"/>
                  <a:gd name="T12" fmla="*/ 29 w 55"/>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55" h="119">
                    <a:moveTo>
                      <a:pt x="29" y="119"/>
                    </a:moveTo>
                    <a:lnTo>
                      <a:pt x="55" y="112"/>
                    </a:lnTo>
                    <a:lnTo>
                      <a:pt x="31" y="0"/>
                    </a:lnTo>
                    <a:lnTo>
                      <a:pt x="0" y="7"/>
                    </a:lnTo>
                    <a:lnTo>
                      <a:pt x="26" y="119"/>
                    </a:lnTo>
                    <a:lnTo>
                      <a:pt x="29" y="119"/>
                    </a:lnTo>
                    <a:lnTo>
                      <a:pt x="29" y="119"/>
                    </a:lnTo>
                    <a:close/>
                  </a:path>
                </a:pathLst>
              </a:custGeom>
              <a:solidFill>
                <a:srgbClr val="164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35"/>
              <p:cNvSpPr>
                <a:spLocks/>
              </p:cNvSpPr>
              <p:nvPr/>
            </p:nvSpPr>
            <p:spPr bwMode="auto">
              <a:xfrm>
                <a:off x="6227" y="1734"/>
                <a:ext cx="64" cy="428"/>
              </a:xfrm>
              <a:custGeom>
                <a:avLst/>
                <a:gdLst>
                  <a:gd name="T0" fmla="*/ 64 w 64"/>
                  <a:gd name="T1" fmla="*/ 0 h 428"/>
                  <a:gd name="T2" fmla="*/ 59 w 64"/>
                  <a:gd name="T3" fmla="*/ 428 h 428"/>
                  <a:gd name="T4" fmla="*/ 0 w 64"/>
                  <a:gd name="T5" fmla="*/ 428 h 428"/>
                  <a:gd name="T6" fmla="*/ 5 w 64"/>
                  <a:gd name="T7" fmla="*/ 0 h 428"/>
                  <a:gd name="T8" fmla="*/ 64 w 64"/>
                  <a:gd name="T9" fmla="*/ 0 h 428"/>
                </a:gdLst>
                <a:ahLst/>
                <a:cxnLst>
                  <a:cxn ang="0">
                    <a:pos x="T0" y="T1"/>
                  </a:cxn>
                  <a:cxn ang="0">
                    <a:pos x="T2" y="T3"/>
                  </a:cxn>
                  <a:cxn ang="0">
                    <a:pos x="T4" y="T5"/>
                  </a:cxn>
                  <a:cxn ang="0">
                    <a:pos x="T6" y="T7"/>
                  </a:cxn>
                  <a:cxn ang="0">
                    <a:pos x="T8" y="T9"/>
                  </a:cxn>
                </a:cxnLst>
                <a:rect l="0" t="0" r="r" b="b"/>
                <a:pathLst>
                  <a:path w="64" h="428">
                    <a:moveTo>
                      <a:pt x="64" y="0"/>
                    </a:moveTo>
                    <a:lnTo>
                      <a:pt x="59" y="428"/>
                    </a:lnTo>
                    <a:lnTo>
                      <a:pt x="0" y="428"/>
                    </a:lnTo>
                    <a:lnTo>
                      <a:pt x="5" y="0"/>
                    </a:lnTo>
                    <a:lnTo>
                      <a:pt x="64" y="0"/>
                    </a:lnTo>
                    <a:close/>
                  </a:path>
                </a:pathLst>
              </a:custGeom>
              <a:solidFill>
                <a:srgbClr val="FFE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36"/>
              <p:cNvSpPr>
                <a:spLocks noChangeArrowheads="1"/>
              </p:cNvSpPr>
              <p:nvPr/>
            </p:nvSpPr>
            <p:spPr bwMode="auto">
              <a:xfrm>
                <a:off x="6227" y="2155"/>
                <a:ext cx="14" cy="3"/>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7"/>
              <p:cNvSpPr>
                <a:spLocks noChangeArrowheads="1"/>
              </p:cNvSpPr>
              <p:nvPr/>
            </p:nvSpPr>
            <p:spPr bwMode="auto">
              <a:xfrm>
                <a:off x="6227" y="2141"/>
                <a:ext cx="10"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438"/>
              <p:cNvSpPr>
                <a:spLocks noChangeArrowheads="1"/>
              </p:cNvSpPr>
              <p:nvPr/>
            </p:nvSpPr>
            <p:spPr bwMode="auto">
              <a:xfrm>
                <a:off x="6227" y="2115"/>
                <a:ext cx="10"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39"/>
              <p:cNvSpPr>
                <a:spLocks noChangeArrowheads="1"/>
              </p:cNvSpPr>
              <p:nvPr/>
            </p:nvSpPr>
            <p:spPr bwMode="auto">
              <a:xfrm>
                <a:off x="6227" y="2087"/>
                <a:ext cx="10"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40"/>
              <p:cNvSpPr>
                <a:spLocks noChangeArrowheads="1"/>
              </p:cNvSpPr>
              <p:nvPr/>
            </p:nvSpPr>
            <p:spPr bwMode="auto">
              <a:xfrm>
                <a:off x="6227" y="2058"/>
                <a:ext cx="10" cy="3"/>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41"/>
              <p:cNvSpPr>
                <a:spLocks noChangeArrowheads="1"/>
              </p:cNvSpPr>
              <p:nvPr/>
            </p:nvSpPr>
            <p:spPr bwMode="auto">
              <a:xfrm>
                <a:off x="6227" y="2030"/>
                <a:ext cx="10"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42"/>
              <p:cNvSpPr>
                <a:spLocks noChangeArrowheads="1"/>
              </p:cNvSpPr>
              <p:nvPr/>
            </p:nvSpPr>
            <p:spPr bwMode="auto">
              <a:xfrm>
                <a:off x="6230" y="2004"/>
                <a:ext cx="7"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43"/>
              <p:cNvSpPr>
                <a:spLocks noChangeArrowheads="1"/>
              </p:cNvSpPr>
              <p:nvPr/>
            </p:nvSpPr>
            <p:spPr bwMode="auto">
              <a:xfrm>
                <a:off x="6230" y="1975"/>
                <a:ext cx="7"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444"/>
              <p:cNvSpPr>
                <a:spLocks noChangeArrowheads="1"/>
              </p:cNvSpPr>
              <p:nvPr/>
            </p:nvSpPr>
            <p:spPr bwMode="auto">
              <a:xfrm>
                <a:off x="6230" y="1947"/>
                <a:ext cx="7"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445"/>
              <p:cNvSpPr>
                <a:spLocks noChangeArrowheads="1"/>
              </p:cNvSpPr>
              <p:nvPr/>
            </p:nvSpPr>
            <p:spPr bwMode="auto">
              <a:xfrm>
                <a:off x="6230" y="1918"/>
                <a:ext cx="9" cy="3"/>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446"/>
              <p:cNvSpPr>
                <a:spLocks noChangeArrowheads="1"/>
              </p:cNvSpPr>
              <p:nvPr/>
            </p:nvSpPr>
            <p:spPr bwMode="auto">
              <a:xfrm>
                <a:off x="6230" y="1892"/>
                <a:ext cx="9"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447"/>
              <p:cNvSpPr>
                <a:spLocks noChangeArrowheads="1"/>
              </p:cNvSpPr>
              <p:nvPr/>
            </p:nvSpPr>
            <p:spPr bwMode="auto">
              <a:xfrm>
                <a:off x="6230" y="1864"/>
                <a:ext cx="9"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448"/>
              <p:cNvSpPr>
                <a:spLocks noChangeArrowheads="1"/>
              </p:cNvSpPr>
              <p:nvPr/>
            </p:nvSpPr>
            <p:spPr bwMode="auto">
              <a:xfrm>
                <a:off x="6230" y="1835"/>
                <a:ext cx="9" cy="3"/>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449"/>
              <p:cNvSpPr>
                <a:spLocks noChangeArrowheads="1"/>
              </p:cNvSpPr>
              <p:nvPr/>
            </p:nvSpPr>
            <p:spPr bwMode="auto">
              <a:xfrm>
                <a:off x="6230" y="1807"/>
                <a:ext cx="9"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450"/>
              <p:cNvSpPr>
                <a:spLocks noChangeArrowheads="1"/>
              </p:cNvSpPr>
              <p:nvPr/>
            </p:nvSpPr>
            <p:spPr bwMode="auto">
              <a:xfrm>
                <a:off x="6232" y="1781"/>
                <a:ext cx="7"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451"/>
              <p:cNvSpPr>
                <a:spLocks noChangeArrowheads="1"/>
              </p:cNvSpPr>
              <p:nvPr/>
            </p:nvSpPr>
            <p:spPr bwMode="auto">
              <a:xfrm>
                <a:off x="6232" y="1753"/>
                <a:ext cx="7"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452"/>
              <p:cNvSpPr>
                <a:spLocks noChangeArrowheads="1"/>
              </p:cNvSpPr>
              <p:nvPr/>
            </p:nvSpPr>
            <p:spPr bwMode="auto">
              <a:xfrm>
                <a:off x="6227" y="2129"/>
                <a:ext cx="14"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453"/>
              <p:cNvSpPr>
                <a:spLocks noChangeArrowheads="1"/>
              </p:cNvSpPr>
              <p:nvPr/>
            </p:nvSpPr>
            <p:spPr bwMode="auto">
              <a:xfrm>
                <a:off x="6227" y="2101"/>
                <a:ext cx="17"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454"/>
              <p:cNvSpPr>
                <a:spLocks/>
              </p:cNvSpPr>
              <p:nvPr/>
            </p:nvSpPr>
            <p:spPr bwMode="auto">
              <a:xfrm>
                <a:off x="6227" y="2072"/>
                <a:ext cx="17" cy="3"/>
              </a:xfrm>
              <a:custGeom>
                <a:avLst/>
                <a:gdLst>
                  <a:gd name="T0" fmla="*/ 17 w 17"/>
                  <a:gd name="T1" fmla="*/ 0 h 3"/>
                  <a:gd name="T2" fmla="*/ 17 w 17"/>
                  <a:gd name="T3" fmla="*/ 3 h 3"/>
                  <a:gd name="T4" fmla="*/ 0 w 17"/>
                  <a:gd name="T5" fmla="*/ 0 h 3"/>
                  <a:gd name="T6" fmla="*/ 0 w 17"/>
                  <a:gd name="T7" fmla="*/ 0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lnTo>
                      <a:pt x="17" y="3"/>
                    </a:lnTo>
                    <a:lnTo>
                      <a:pt x="0" y="0"/>
                    </a:lnTo>
                    <a:lnTo>
                      <a:pt x="0" y="0"/>
                    </a:lnTo>
                    <a:lnTo>
                      <a:pt x="17"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455"/>
              <p:cNvSpPr>
                <a:spLocks noChangeArrowheads="1"/>
              </p:cNvSpPr>
              <p:nvPr/>
            </p:nvSpPr>
            <p:spPr bwMode="auto">
              <a:xfrm>
                <a:off x="6227" y="2044"/>
                <a:ext cx="17"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456"/>
              <p:cNvSpPr>
                <a:spLocks noChangeArrowheads="1"/>
              </p:cNvSpPr>
              <p:nvPr/>
            </p:nvSpPr>
            <p:spPr bwMode="auto">
              <a:xfrm>
                <a:off x="6230" y="2018"/>
                <a:ext cx="14"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457"/>
              <p:cNvSpPr>
                <a:spLocks noChangeArrowheads="1"/>
              </p:cNvSpPr>
              <p:nvPr/>
            </p:nvSpPr>
            <p:spPr bwMode="auto">
              <a:xfrm>
                <a:off x="6230" y="1989"/>
                <a:ext cx="14"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458"/>
              <p:cNvSpPr>
                <a:spLocks/>
              </p:cNvSpPr>
              <p:nvPr/>
            </p:nvSpPr>
            <p:spPr bwMode="auto">
              <a:xfrm>
                <a:off x="6230" y="1961"/>
                <a:ext cx="14" cy="2"/>
              </a:xfrm>
              <a:custGeom>
                <a:avLst/>
                <a:gdLst>
                  <a:gd name="T0" fmla="*/ 14 w 14"/>
                  <a:gd name="T1" fmla="*/ 0 h 2"/>
                  <a:gd name="T2" fmla="*/ 14 w 14"/>
                  <a:gd name="T3" fmla="*/ 2 h 2"/>
                  <a:gd name="T4" fmla="*/ 0 w 14"/>
                  <a:gd name="T5" fmla="*/ 0 h 2"/>
                  <a:gd name="T6" fmla="*/ 0 w 14"/>
                  <a:gd name="T7" fmla="*/ 0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lnTo>
                      <a:pt x="14" y="2"/>
                    </a:lnTo>
                    <a:lnTo>
                      <a:pt x="0" y="0"/>
                    </a:lnTo>
                    <a:lnTo>
                      <a:pt x="0" y="0"/>
                    </a:lnTo>
                    <a:lnTo>
                      <a:pt x="14"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459"/>
              <p:cNvSpPr>
                <a:spLocks noChangeArrowheads="1"/>
              </p:cNvSpPr>
              <p:nvPr/>
            </p:nvSpPr>
            <p:spPr bwMode="auto">
              <a:xfrm>
                <a:off x="6230" y="1933"/>
                <a:ext cx="14" cy="2"/>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460"/>
              <p:cNvSpPr>
                <a:spLocks/>
              </p:cNvSpPr>
              <p:nvPr/>
            </p:nvSpPr>
            <p:spPr bwMode="auto">
              <a:xfrm>
                <a:off x="6230" y="1904"/>
                <a:ext cx="14" cy="3"/>
              </a:xfrm>
              <a:custGeom>
                <a:avLst/>
                <a:gdLst>
                  <a:gd name="T0" fmla="*/ 14 w 14"/>
                  <a:gd name="T1" fmla="*/ 3 h 3"/>
                  <a:gd name="T2" fmla="*/ 14 w 14"/>
                  <a:gd name="T3" fmla="*/ 3 h 3"/>
                  <a:gd name="T4" fmla="*/ 0 w 14"/>
                  <a:gd name="T5" fmla="*/ 3 h 3"/>
                  <a:gd name="T6" fmla="*/ 0 w 14"/>
                  <a:gd name="T7" fmla="*/ 0 h 3"/>
                  <a:gd name="T8" fmla="*/ 14 w 14"/>
                  <a:gd name="T9" fmla="*/ 3 h 3"/>
                </a:gdLst>
                <a:ahLst/>
                <a:cxnLst>
                  <a:cxn ang="0">
                    <a:pos x="T0" y="T1"/>
                  </a:cxn>
                  <a:cxn ang="0">
                    <a:pos x="T2" y="T3"/>
                  </a:cxn>
                  <a:cxn ang="0">
                    <a:pos x="T4" y="T5"/>
                  </a:cxn>
                  <a:cxn ang="0">
                    <a:pos x="T6" y="T7"/>
                  </a:cxn>
                  <a:cxn ang="0">
                    <a:pos x="T8" y="T9"/>
                  </a:cxn>
                </a:cxnLst>
                <a:rect l="0" t="0" r="r" b="b"/>
                <a:pathLst>
                  <a:path w="14" h="3">
                    <a:moveTo>
                      <a:pt x="14" y="3"/>
                    </a:moveTo>
                    <a:lnTo>
                      <a:pt x="14" y="3"/>
                    </a:lnTo>
                    <a:lnTo>
                      <a:pt x="0" y="3"/>
                    </a:lnTo>
                    <a:lnTo>
                      <a:pt x="0" y="0"/>
                    </a:lnTo>
                    <a:lnTo>
                      <a:pt x="14" y="3"/>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461"/>
              <p:cNvSpPr>
                <a:spLocks noChangeArrowheads="1"/>
              </p:cNvSpPr>
              <p:nvPr/>
            </p:nvSpPr>
            <p:spPr bwMode="auto">
              <a:xfrm>
                <a:off x="6230" y="1878"/>
                <a:ext cx="14"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462"/>
              <p:cNvSpPr>
                <a:spLocks/>
              </p:cNvSpPr>
              <p:nvPr/>
            </p:nvSpPr>
            <p:spPr bwMode="auto">
              <a:xfrm>
                <a:off x="6230" y="1850"/>
                <a:ext cx="16" cy="2"/>
              </a:xfrm>
              <a:custGeom>
                <a:avLst/>
                <a:gdLst>
                  <a:gd name="T0" fmla="*/ 16 w 16"/>
                  <a:gd name="T1" fmla="*/ 0 h 2"/>
                  <a:gd name="T2" fmla="*/ 16 w 16"/>
                  <a:gd name="T3" fmla="*/ 2 h 2"/>
                  <a:gd name="T4" fmla="*/ 0 w 16"/>
                  <a:gd name="T5" fmla="*/ 0 h 2"/>
                  <a:gd name="T6" fmla="*/ 0 w 16"/>
                  <a:gd name="T7" fmla="*/ 0 h 2"/>
                  <a:gd name="T8" fmla="*/ 16 w 16"/>
                  <a:gd name="T9" fmla="*/ 0 h 2"/>
                </a:gdLst>
                <a:ahLst/>
                <a:cxnLst>
                  <a:cxn ang="0">
                    <a:pos x="T0" y="T1"/>
                  </a:cxn>
                  <a:cxn ang="0">
                    <a:pos x="T2" y="T3"/>
                  </a:cxn>
                  <a:cxn ang="0">
                    <a:pos x="T4" y="T5"/>
                  </a:cxn>
                  <a:cxn ang="0">
                    <a:pos x="T6" y="T7"/>
                  </a:cxn>
                  <a:cxn ang="0">
                    <a:pos x="T8" y="T9"/>
                  </a:cxn>
                </a:cxnLst>
                <a:rect l="0" t="0" r="r" b="b"/>
                <a:pathLst>
                  <a:path w="16" h="2">
                    <a:moveTo>
                      <a:pt x="16" y="0"/>
                    </a:moveTo>
                    <a:lnTo>
                      <a:pt x="16" y="2"/>
                    </a:lnTo>
                    <a:lnTo>
                      <a:pt x="0" y="0"/>
                    </a:lnTo>
                    <a:lnTo>
                      <a:pt x="0" y="0"/>
                    </a:lnTo>
                    <a:lnTo>
                      <a:pt x="16"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463"/>
              <p:cNvSpPr>
                <a:spLocks noChangeArrowheads="1"/>
              </p:cNvSpPr>
              <p:nvPr/>
            </p:nvSpPr>
            <p:spPr bwMode="auto">
              <a:xfrm>
                <a:off x="6230" y="1821"/>
                <a:ext cx="16" cy="3"/>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464"/>
              <p:cNvSpPr>
                <a:spLocks/>
              </p:cNvSpPr>
              <p:nvPr/>
            </p:nvSpPr>
            <p:spPr bwMode="auto">
              <a:xfrm>
                <a:off x="6232" y="1793"/>
                <a:ext cx="14" cy="2"/>
              </a:xfrm>
              <a:custGeom>
                <a:avLst/>
                <a:gdLst>
                  <a:gd name="T0" fmla="*/ 14 w 14"/>
                  <a:gd name="T1" fmla="*/ 2 h 2"/>
                  <a:gd name="T2" fmla="*/ 14 w 14"/>
                  <a:gd name="T3" fmla="*/ 2 h 2"/>
                  <a:gd name="T4" fmla="*/ 0 w 14"/>
                  <a:gd name="T5" fmla="*/ 2 h 2"/>
                  <a:gd name="T6" fmla="*/ 0 w 14"/>
                  <a:gd name="T7" fmla="*/ 0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14" y="2"/>
                    </a:lnTo>
                    <a:lnTo>
                      <a:pt x="0" y="2"/>
                    </a:lnTo>
                    <a:lnTo>
                      <a:pt x="0" y="0"/>
                    </a:lnTo>
                    <a:lnTo>
                      <a:pt x="14" y="2"/>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465"/>
              <p:cNvSpPr>
                <a:spLocks noChangeArrowheads="1"/>
              </p:cNvSpPr>
              <p:nvPr/>
            </p:nvSpPr>
            <p:spPr bwMode="auto">
              <a:xfrm>
                <a:off x="6232" y="1767"/>
                <a:ext cx="14" cy="1"/>
              </a:xfrm>
              <a:prstGeom prst="rect">
                <a:avLst/>
              </a:prstGeom>
              <a:solidFill>
                <a:srgbClr val="0202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466"/>
              <p:cNvSpPr>
                <a:spLocks/>
              </p:cNvSpPr>
              <p:nvPr/>
            </p:nvSpPr>
            <p:spPr bwMode="auto">
              <a:xfrm>
                <a:off x="6232" y="1738"/>
                <a:ext cx="14" cy="3"/>
              </a:xfrm>
              <a:custGeom>
                <a:avLst/>
                <a:gdLst>
                  <a:gd name="T0" fmla="*/ 14 w 14"/>
                  <a:gd name="T1" fmla="*/ 0 h 3"/>
                  <a:gd name="T2" fmla="*/ 14 w 14"/>
                  <a:gd name="T3" fmla="*/ 3 h 3"/>
                  <a:gd name="T4" fmla="*/ 0 w 14"/>
                  <a:gd name="T5" fmla="*/ 0 h 3"/>
                  <a:gd name="T6" fmla="*/ 0 w 14"/>
                  <a:gd name="T7" fmla="*/ 0 h 3"/>
                  <a:gd name="T8" fmla="*/ 14 w 14"/>
                  <a:gd name="T9" fmla="*/ 0 h 3"/>
                </a:gdLst>
                <a:ahLst/>
                <a:cxnLst>
                  <a:cxn ang="0">
                    <a:pos x="T0" y="T1"/>
                  </a:cxn>
                  <a:cxn ang="0">
                    <a:pos x="T2" y="T3"/>
                  </a:cxn>
                  <a:cxn ang="0">
                    <a:pos x="T4" y="T5"/>
                  </a:cxn>
                  <a:cxn ang="0">
                    <a:pos x="T6" y="T7"/>
                  </a:cxn>
                  <a:cxn ang="0">
                    <a:pos x="T8" y="T9"/>
                  </a:cxn>
                </a:cxnLst>
                <a:rect l="0" t="0" r="r" b="b"/>
                <a:pathLst>
                  <a:path w="14" h="3">
                    <a:moveTo>
                      <a:pt x="14" y="0"/>
                    </a:moveTo>
                    <a:lnTo>
                      <a:pt x="14" y="3"/>
                    </a:lnTo>
                    <a:lnTo>
                      <a:pt x="0" y="0"/>
                    </a:lnTo>
                    <a:lnTo>
                      <a:pt x="0" y="0"/>
                    </a:lnTo>
                    <a:lnTo>
                      <a:pt x="14" y="0"/>
                    </a:lnTo>
                    <a:close/>
                  </a:path>
                </a:pathLst>
              </a:custGeom>
              <a:solidFill>
                <a:srgbClr val="020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67"/>
              <p:cNvSpPr>
                <a:spLocks/>
              </p:cNvSpPr>
              <p:nvPr/>
            </p:nvSpPr>
            <p:spPr bwMode="auto">
              <a:xfrm>
                <a:off x="6251" y="1755"/>
                <a:ext cx="19" cy="388"/>
              </a:xfrm>
              <a:custGeom>
                <a:avLst/>
                <a:gdLst>
                  <a:gd name="T0" fmla="*/ 5 w 8"/>
                  <a:gd name="T1" fmla="*/ 0 h 164"/>
                  <a:gd name="T2" fmla="*/ 8 w 8"/>
                  <a:gd name="T3" fmla="*/ 3 h 164"/>
                  <a:gd name="T4" fmla="*/ 6 w 8"/>
                  <a:gd name="T5" fmla="*/ 161 h 164"/>
                  <a:gd name="T6" fmla="*/ 3 w 8"/>
                  <a:gd name="T7" fmla="*/ 164 h 164"/>
                  <a:gd name="T8" fmla="*/ 0 w 8"/>
                  <a:gd name="T9" fmla="*/ 161 h 164"/>
                  <a:gd name="T10" fmla="*/ 1 w 8"/>
                  <a:gd name="T11" fmla="*/ 3 h 164"/>
                  <a:gd name="T12" fmla="*/ 5 w 8"/>
                  <a:gd name="T13" fmla="*/ 0 h 164"/>
                </a:gdLst>
                <a:ahLst/>
                <a:cxnLst>
                  <a:cxn ang="0">
                    <a:pos x="T0" y="T1"/>
                  </a:cxn>
                  <a:cxn ang="0">
                    <a:pos x="T2" y="T3"/>
                  </a:cxn>
                  <a:cxn ang="0">
                    <a:pos x="T4" y="T5"/>
                  </a:cxn>
                  <a:cxn ang="0">
                    <a:pos x="T6" y="T7"/>
                  </a:cxn>
                  <a:cxn ang="0">
                    <a:pos x="T8" y="T9"/>
                  </a:cxn>
                  <a:cxn ang="0">
                    <a:pos x="T10" y="T11"/>
                  </a:cxn>
                  <a:cxn ang="0">
                    <a:pos x="T12" y="T13"/>
                  </a:cxn>
                </a:cxnLst>
                <a:rect l="0" t="0" r="r" b="b"/>
                <a:pathLst>
                  <a:path w="8" h="164">
                    <a:moveTo>
                      <a:pt x="5" y="0"/>
                    </a:moveTo>
                    <a:cubicBezTo>
                      <a:pt x="6" y="0"/>
                      <a:pt x="8" y="2"/>
                      <a:pt x="8" y="3"/>
                    </a:cubicBezTo>
                    <a:cubicBezTo>
                      <a:pt x="6" y="161"/>
                      <a:pt x="6" y="161"/>
                      <a:pt x="6" y="161"/>
                    </a:cubicBezTo>
                    <a:cubicBezTo>
                      <a:pt x="6" y="163"/>
                      <a:pt x="5" y="164"/>
                      <a:pt x="3" y="164"/>
                    </a:cubicBezTo>
                    <a:cubicBezTo>
                      <a:pt x="1" y="164"/>
                      <a:pt x="0" y="163"/>
                      <a:pt x="0" y="161"/>
                    </a:cubicBezTo>
                    <a:cubicBezTo>
                      <a:pt x="1" y="3"/>
                      <a:pt x="1" y="3"/>
                      <a:pt x="1" y="3"/>
                    </a:cubicBezTo>
                    <a:cubicBezTo>
                      <a:pt x="1" y="2"/>
                      <a:pt x="3" y="0"/>
                      <a:pt x="5" y="0"/>
                    </a:cubicBezTo>
                    <a:close/>
                  </a:path>
                </a:pathLst>
              </a:custGeom>
              <a:solidFill>
                <a:srgbClr val="FFF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468"/>
              <p:cNvSpPr>
                <a:spLocks noChangeArrowheads="1"/>
              </p:cNvSpPr>
              <p:nvPr/>
            </p:nvSpPr>
            <p:spPr bwMode="auto">
              <a:xfrm>
                <a:off x="6147" y="1916"/>
                <a:ext cx="208" cy="14"/>
              </a:xfrm>
              <a:prstGeom prst="rect">
                <a:avLst/>
              </a:prstGeom>
              <a:solidFill>
                <a:srgbClr val="F6A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469"/>
              <p:cNvSpPr>
                <a:spLocks noChangeArrowheads="1"/>
              </p:cNvSpPr>
              <p:nvPr/>
            </p:nvSpPr>
            <p:spPr bwMode="auto">
              <a:xfrm>
                <a:off x="6171" y="2160"/>
                <a:ext cx="160" cy="14"/>
              </a:xfrm>
              <a:prstGeom prst="rect">
                <a:avLst/>
              </a:prstGeom>
              <a:solidFill>
                <a:srgbClr val="D37E0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470"/>
              <p:cNvSpPr>
                <a:spLocks/>
              </p:cNvSpPr>
              <p:nvPr/>
            </p:nvSpPr>
            <p:spPr bwMode="auto">
              <a:xfrm>
                <a:off x="6147" y="1930"/>
                <a:ext cx="208" cy="19"/>
              </a:xfrm>
              <a:custGeom>
                <a:avLst/>
                <a:gdLst>
                  <a:gd name="T0" fmla="*/ 203 w 208"/>
                  <a:gd name="T1" fmla="*/ 19 h 19"/>
                  <a:gd name="T2" fmla="*/ 2 w 208"/>
                  <a:gd name="T3" fmla="*/ 19 h 19"/>
                  <a:gd name="T4" fmla="*/ 0 w 208"/>
                  <a:gd name="T5" fmla="*/ 0 h 19"/>
                  <a:gd name="T6" fmla="*/ 208 w 208"/>
                  <a:gd name="T7" fmla="*/ 0 h 19"/>
                  <a:gd name="T8" fmla="*/ 203 w 208"/>
                  <a:gd name="T9" fmla="*/ 19 h 19"/>
                </a:gdLst>
                <a:ahLst/>
                <a:cxnLst>
                  <a:cxn ang="0">
                    <a:pos x="T0" y="T1"/>
                  </a:cxn>
                  <a:cxn ang="0">
                    <a:pos x="T2" y="T3"/>
                  </a:cxn>
                  <a:cxn ang="0">
                    <a:pos x="T4" y="T5"/>
                  </a:cxn>
                  <a:cxn ang="0">
                    <a:pos x="T6" y="T7"/>
                  </a:cxn>
                  <a:cxn ang="0">
                    <a:pos x="T8" y="T9"/>
                  </a:cxn>
                </a:cxnLst>
                <a:rect l="0" t="0" r="r" b="b"/>
                <a:pathLst>
                  <a:path w="208" h="19">
                    <a:moveTo>
                      <a:pt x="203" y="19"/>
                    </a:moveTo>
                    <a:lnTo>
                      <a:pt x="2" y="19"/>
                    </a:lnTo>
                    <a:lnTo>
                      <a:pt x="0" y="0"/>
                    </a:lnTo>
                    <a:lnTo>
                      <a:pt x="208" y="0"/>
                    </a:lnTo>
                    <a:lnTo>
                      <a:pt x="203" y="19"/>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471"/>
              <p:cNvSpPr>
                <a:spLocks/>
              </p:cNvSpPr>
              <p:nvPr/>
            </p:nvSpPr>
            <p:spPr bwMode="auto">
              <a:xfrm>
                <a:off x="6149" y="1949"/>
                <a:ext cx="24" cy="211"/>
              </a:xfrm>
              <a:custGeom>
                <a:avLst/>
                <a:gdLst>
                  <a:gd name="T0" fmla="*/ 22 w 24"/>
                  <a:gd name="T1" fmla="*/ 211 h 211"/>
                  <a:gd name="T2" fmla="*/ 0 w 24"/>
                  <a:gd name="T3" fmla="*/ 0 h 211"/>
                  <a:gd name="T4" fmla="*/ 5 w 24"/>
                  <a:gd name="T5" fmla="*/ 0 h 211"/>
                  <a:gd name="T6" fmla="*/ 24 w 24"/>
                  <a:gd name="T7" fmla="*/ 211 h 211"/>
                  <a:gd name="T8" fmla="*/ 22 w 24"/>
                  <a:gd name="T9" fmla="*/ 211 h 211"/>
                </a:gdLst>
                <a:ahLst/>
                <a:cxnLst>
                  <a:cxn ang="0">
                    <a:pos x="T0" y="T1"/>
                  </a:cxn>
                  <a:cxn ang="0">
                    <a:pos x="T2" y="T3"/>
                  </a:cxn>
                  <a:cxn ang="0">
                    <a:pos x="T4" y="T5"/>
                  </a:cxn>
                  <a:cxn ang="0">
                    <a:pos x="T6" y="T7"/>
                  </a:cxn>
                  <a:cxn ang="0">
                    <a:pos x="T8" y="T9"/>
                  </a:cxn>
                </a:cxnLst>
                <a:rect l="0" t="0" r="r" b="b"/>
                <a:pathLst>
                  <a:path w="24" h="211">
                    <a:moveTo>
                      <a:pt x="22" y="211"/>
                    </a:moveTo>
                    <a:lnTo>
                      <a:pt x="0" y="0"/>
                    </a:lnTo>
                    <a:lnTo>
                      <a:pt x="5" y="0"/>
                    </a:lnTo>
                    <a:lnTo>
                      <a:pt x="24" y="211"/>
                    </a:lnTo>
                    <a:lnTo>
                      <a:pt x="22" y="211"/>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472"/>
              <p:cNvSpPr>
                <a:spLocks/>
              </p:cNvSpPr>
              <p:nvPr/>
            </p:nvSpPr>
            <p:spPr bwMode="auto">
              <a:xfrm>
                <a:off x="6327" y="1949"/>
                <a:ext cx="23" cy="213"/>
              </a:xfrm>
              <a:custGeom>
                <a:avLst/>
                <a:gdLst>
                  <a:gd name="T0" fmla="*/ 4 w 23"/>
                  <a:gd name="T1" fmla="*/ 213 h 213"/>
                  <a:gd name="T2" fmla="*/ 0 w 23"/>
                  <a:gd name="T3" fmla="*/ 211 h 213"/>
                  <a:gd name="T4" fmla="*/ 21 w 23"/>
                  <a:gd name="T5" fmla="*/ 0 h 213"/>
                  <a:gd name="T6" fmla="*/ 23 w 23"/>
                  <a:gd name="T7" fmla="*/ 0 h 213"/>
                  <a:gd name="T8" fmla="*/ 4 w 23"/>
                  <a:gd name="T9" fmla="*/ 213 h 213"/>
                </a:gdLst>
                <a:ahLst/>
                <a:cxnLst>
                  <a:cxn ang="0">
                    <a:pos x="T0" y="T1"/>
                  </a:cxn>
                  <a:cxn ang="0">
                    <a:pos x="T2" y="T3"/>
                  </a:cxn>
                  <a:cxn ang="0">
                    <a:pos x="T4" y="T5"/>
                  </a:cxn>
                  <a:cxn ang="0">
                    <a:pos x="T6" y="T7"/>
                  </a:cxn>
                  <a:cxn ang="0">
                    <a:pos x="T8" y="T9"/>
                  </a:cxn>
                </a:cxnLst>
                <a:rect l="0" t="0" r="r" b="b"/>
                <a:pathLst>
                  <a:path w="23" h="213">
                    <a:moveTo>
                      <a:pt x="4" y="213"/>
                    </a:moveTo>
                    <a:lnTo>
                      <a:pt x="0" y="211"/>
                    </a:lnTo>
                    <a:lnTo>
                      <a:pt x="21" y="0"/>
                    </a:lnTo>
                    <a:lnTo>
                      <a:pt x="23" y="0"/>
                    </a:lnTo>
                    <a:lnTo>
                      <a:pt x="4" y="21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473"/>
              <p:cNvSpPr>
                <a:spLocks/>
              </p:cNvSpPr>
              <p:nvPr/>
            </p:nvSpPr>
            <p:spPr bwMode="auto">
              <a:xfrm>
                <a:off x="6156" y="1944"/>
                <a:ext cx="41" cy="62"/>
              </a:xfrm>
              <a:custGeom>
                <a:avLst/>
                <a:gdLst>
                  <a:gd name="T0" fmla="*/ 0 w 41"/>
                  <a:gd name="T1" fmla="*/ 62 h 62"/>
                  <a:gd name="T2" fmla="*/ 0 w 41"/>
                  <a:gd name="T3" fmla="*/ 60 h 62"/>
                  <a:gd name="T4" fmla="*/ 38 w 41"/>
                  <a:gd name="T5" fmla="*/ 0 h 62"/>
                  <a:gd name="T6" fmla="*/ 41 w 41"/>
                  <a:gd name="T7" fmla="*/ 3 h 62"/>
                  <a:gd name="T8" fmla="*/ 0 w 41"/>
                  <a:gd name="T9" fmla="*/ 62 h 62"/>
                </a:gdLst>
                <a:ahLst/>
                <a:cxnLst>
                  <a:cxn ang="0">
                    <a:pos x="T0" y="T1"/>
                  </a:cxn>
                  <a:cxn ang="0">
                    <a:pos x="T2" y="T3"/>
                  </a:cxn>
                  <a:cxn ang="0">
                    <a:pos x="T4" y="T5"/>
                  </a:cxn>
                  <a:cxn ang="0">
                    <a:pos x="T6" y="T7"/>
                  </a:cxn>
                  <a:cxn ang="0">
                    <a:pos x="T8" y="T9"/>
                  </a:cxn>
                </a:cxnLst>
                <a:rect l="0" t="0" r="r" b="b"/>
                <a:pathLst>
                  <a:path w="41" h="62">
                    <a:moveTo>
                      <a:pt x="0" y="62"/>
                    </a:moveTo>
                    <a:lnTo>
                      <a:pt x="0" y="60"/>
                    </a:lnTo>
                    <a:lnTo>
                      <a:pt x="38" y="0"/>
                    </a:lnTo>
                    <a:lnTo>
                      <a:pt x="41" y="3"/>
                    </a:lnTo>
                    <a:lnTo>
                      <a:pt x="0" y="62"/>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474"/>
              <p:cNvSpPr>
                <a:spLocks/>
              </p:cNvSpPr>
              <p:nvPr/>
            </p:nvSpPr>
            <p:spPr bwMode="auto">
              <a:xfrm>
                <a:off x="6159" y="1944"/>
                <a:ext cx="66" cy="100"/>
              </a:xfrm>
              <a:custGeom>
                <a:avLst/>
                <a:gdLst>
                  <a:gd name="T0" fmla="*/ 2 w 66"/>
                  <a:gd name="T1" fmla="*/ 100 h 100"/>
                  <a:gd name="T2" fmla="*/ 0 w 66"/>
                  <a:gd name="T3" fmla="*/ 95 h 100"/>
                  <a:gd name="T4" fmla="*/ 64 w 66"/>
                  <a:gd name="T5" fmla="*/ 0 h 100"/>
                  <a:gd name="T6" fmla="*/ 66 w 66"/>
                  <a:gd name="T7" fmla="*/ 3 h 100"/>
                  <a:gd name="T8" fmla="*/ 2 w 66"/>
                  <a:gd name="T9" fmla="*/ 100 h 100"/>
                </a:gdLst>
                <a:ahLst/>
                <a:cxnLst>
                  <a:cxn ang="0">
                    <a:pos x="T0" y="T1"/>
                  </a:cxn>
                  <a:cxn ang="0">
                    <a:pos x="T2" y="T3"/>
                  </a:cxn>
                  <a:cxn ang="0">
                    <a:pos x="T4" y="T5"/>
                  </a:cxn>
                  <a:cxn ang="0">
                    <a:pos x="T6" y="T7"/>
                  </a:cxn>
                  <a:cxn ang="0">
                    <a:pos x="T8" y="T9"/>
                  </a:cxn>
                </a:cxnLst>
                <a:rect l="0" t="0" r="r" b="b"/>
                <a:pathLst>
                  <a:path w="66" h="100">
                    <a:moveTo>
                      <a:pt x="2" y="100"/>
                    </a:moveTo>
                    <a:lnTo>
                      <a:pt x="0" y="95"/>
                    </a:lnTo>
                    <a:lnTo>
                      <a:pt x="64" y="0"/>
                    </a:lnTo>
                    <a:lnTo>
                      <a:pt x="66" y="3"/>
                    </a:lnTo>
                    <a:lnTo>
                      <a:pt x="2" y="10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475"/>
              <p:cNvSpPr>
                <a:spLocks/>
              </p:cNvSpPr>
              <p:nvPr/>
            </p:nvSpPr>
            <p:spPr bwMode="auto">
              <a:xfrm>
                <a:off x="6163" y="1944"/>
                <a:ext cx="93" cy="138"/>
              </a:xfrm>
              <a:custGeom>
                <a:avLst/>
                <a:gdLst>
                  <a:gd name="T0" fmla="*/ 0 w 93"/>
                  <a:gd name="T1" fmla="*/ 138 h 138"/>
                  <a:gd name="T2" fmla="*/ 0 w 93"/>
                  <a:gd name="T3" fmla="*/ 133 h 138"/>
                  <a:gd name="T4" fmla="*/ 90 w 93"/>
                  <a:gd name="T5" fmla="*/ 0 h 138"/>
                  <a:gd name="T6" fmla="*/ 93 w 93"/>
                  <a:gd name="T7" fmla="*/ 3 h 138"/>
                  <a:gd name="T8" fmla="*/ 0 w 93"/>
                  <a:gd name="T9" fmla="*/ 138 h 138"/>
                </a:gdLst>
                <a:ahLst/>
                <a:cxnLst>
                  <a:cxn ang="0">
                    <a:pos x="T0" y="T1"/>
                  </a:cxn>
                  <a:cxn ang="0">
                    <a:pos x="T2" y="T3"/>
                  </a:cxn>
                  <a:cxn ang="0">
                    <a:pos x="T4" y="T5"/>
                  </a:cxn>
                  <a:cxn ang="0">
                    <a:pos x="T6" y="T7"/>
                  </a:cxn>
                  <a:cxn ang="0">
                    <a:pos x="T8" y="T9"/>
                  </a:cxn>
                </a:cxnLst>
                <a:rect l="0" t="0" r="r" b="b"/>
                <a:pathLst>
                  <a:path w="93" h="138">
                    <a:moveTo>
                      <a:pt x="0" y="138"/>
                    </a:moveTo>
                    <a:lnTo>
                      <a:pt x="0" y="133"/>
                    </a:lnTo>
                    <a:lnTo>
                      <a:pt x="90" y="0"/>
                    </a:lnTo>
                    <a:lnTo>
                      <a:pt x="93" y="3"/>
                    </a:lnTo>
                    <a:lnTo>
                      <a:pt x="0" y="13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76"/>
              <p:cNvSpPr>
                <a:spLocks/>
              </p:cNvSpPr>
              <p:nvPr/>
            </p:nvSpPr>
            <p:spPr bwMode="auto">
              <a:xfrm>
                <a:off x="6166" y="1944"/>
                <a:ext cx="116" cy="183"/>
              </a:xfrm>
              <a:custGeom>
                <a:avLst/>
                <a:gdLst>
                  <a:gd name="T0" fmla="*/ 2 w 116"/>
                  <a:gd name="T1" fmla="*/ 183 h 183"/>
                  <a:gd name="T2" fmla="*/ 0 w 116"/>
                  <a:gd name="T3" fmla="*/ 178 h 183"/>
                  <a:gd name="T4" fmla="*/ 113 w 116"/>
                  <a:gd name="T5" fmla="*/ 0 h 183"/>
                  <a:gd name="T6" fmla="*/ 116 w 116"/>
                  <a:gd name="T7" fmla="*/ 3 h 183"/>
                  <a:gd name="T8" fmla="*/ 2 w 116"/>
                  <a:gd name="T9" fmla="*/ 183 h 183"/>
                </a:gdLst>
                <a:ahLst/>
                <a:cxnLst>
                  <a:cxn ang="0">
                    <a:pos x="T0" y="T1"/>
                  </a:cxn>
                  <a:cxn ang="0">
                    <a:pos x="T2" y="T3"/>
                  </a:cxn>
                  <a:cxn ang="0">
                    <a:pos x="T4" y="T5"/>
                  </a:cxn>
                  <a:cxn ang="0">
                    <a:pos x="T6" y="T7"/>
                  </a:cxn>
                  <a:cxn ang="0">
                    <a:pos x="T8" y="T9"/>
                  </a:cxn>
                </a:cxnLst>
                <a:rect l="0" t="0" r="r" b="b"/>
                <a:pathLst>
                  <a:path w="116" h="183">
                    <a:moveTo>
                      <a:pt x="2" y="183"/>
                    </a:moveTo>
                    <a:lnTo>
                      <a:pt x="0" y="178"/>
                    </a:lnTo>
                    <a:lnTo>
                      <a:pt x="113" y="0"/>
                    </a:lnTo>
                    <a:lnTo>
                      <a:pt x="116" y="3"/>
                    </a:lnTo>
                    <a:lnTo>
                      <a:pt x="2" y="18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77"/>
              <p:cNvSpPr>
                <a:spLocks/>
              </p:cNvSpPr>
              <p:nvPr/>
            </p:nvSpPr>
            <p:spPr bwMode="auto">
              <a:xfrm>
                <a:off x="6173" y="1944"/>
                <a:ext cx="144" cy="218"/>
              </a:xfrm>
              <a:custGeom>
                <a:avLst/>
                <a:gdLst>
                  <a:gd name="T0" fmla="*/ 5 w 144"/>
                  <a:gd name="T1" fmla="*/ 218 h 218"/>
                  <a:gd name="T2" fmla="*/ 0 w 144"/>
                  <a:gd name="T3" fmla="*/ 216 h 218"/>
                  <a:gd name="T4" fmla="*/ 142 w 144"/>
                  <a:gd name="T5" fmla="*/ 0 h 218"/>
                  <a:gd name="T6" fmla="*/ 144 w 144"/>
                  <a:gd name="T7" fmla="*/ 3 h 218"/>
                  <a:gd name="T8" fmla="*/ 5 w 144"/>
                  <a:gd name="T9" fmla="*/ 218 h 218"/>
                </a:gdLst>
                <a:ahLst/>
                <a:cxnLst>
                  <a:cxn ang="0">
                    <a:pos x="T0" y="T1"/>
                  </a:cxn>
                  <a:cxn ang="0">
                    <a:pos x="T2" y="T3"/>
                  </a:cxn>
                  <a:cxn ang="0">
                    <a:pos x="T4" y="T5"/>
                  </a:cxn>
                  <a:cxn ang="0">
                    <a:pos x="T6" y="T7"/>
                  </a:cxn>
                  <a:cxn ang="0">
                    <a:pos x="T8" y="T9"/>
                  </a:cxn>
                </a:cxnLst>
                <a:rect l="0" t="0" r="r" b="b"/>
                <a:pathLst>
                  <a:path w="144" h="218">
                    <a:moveTo>
                      <a:pt x="5" y="218"/>
                    </a:moveTo>
                    <a:lnTo>
                      <a:pt x="0" y="216"/>
                    </a:lnTo>
                    <a:lnTo>
                      <a:pt x="142" y="0"/>
                    </a:lnTo>
                    <a:lnTo>
                      <a:pt x="144" y="3"/>
                    </a:lnTo>
                    <a:lnTo>
                      <a:pt x="5" y="21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78"/>
              <p:cNvSpPr>
                <a:spLocks/>
              </p:cNvSpPr>
              <p:nvPr/>
            </p:nvSpPr>
            <p:spPr bwMode="auto">
              <a:xfrm>
                <a:off x="6201" y="1944"/>
                <a:ext cx="145" cy="223"/>
              </a:xfrm>
              <a:custGeom>
                <a:avLst/>
                <a:gdLst>
                  <a:gd name="T0" fmla="*/ 5 w 145"/>
                  <a:gd name="T1" fmla="*/ 223 h 223"/>
                  <a:gd name="T2" fmla="*/ 0 w 145"/>
                  <a:gd name="T3" fmla="*/ 221 h 223"/>
                  <a:gd name="T4" fmla="*/ 142 w 145"/>
                  <a:gd name="T5" fmla="*/ 0 h 223"/>
                  <a:gd name="T6" fmla="*/ 145 w 145"/>
                  <a:gd name="T7" fmla="*/ 3 h 223"/>
                  <a:gd name="T8" fmla="*/ 5 w 145"/>
                  <a:gd name="T9" fmla="*/ 223 h 223"/>
                </a:gdLst>
                <a:ahLst/>
                <a:cxnLst>
                  <a:cxn ang="0">
                    <a:pos x="T0" y="T1"/>
                  </a:cxn>
                  <a:cxn ang="0">
                    <a:pos x="T2" y="T3"/>
                  </a:cxn>
                  <a:cxn ang="0">
                    <a:pos x="T4" y="T5"/>
                  </a:cxn>
                  <a:cxn ang="0">
                    <a:pos x="T6" y="T7"/>
                  </a:cxn>
                  <a:cxn ang="0">
                    <a:pos x="T8" y="T9"/>
                  </a:cxn>
                </a:cxnLst>
                <a:rect l="0" t="0" r="r" b="b"/>
                <a:pathLst>
                  <a:path w="145" h="223">
                    <a:moveTo>
                      <a:pt x="5" y="223"/>
                    </a:moveTo>
                    <a:lnTo>
                      <a:pt x="0" y="221"/>
                    </a:lnTo>
                    <a:lnTo>
                      <a:pt x="142" y="0"/>
                    </a:lnTo>
                    <a:lnTo>
                      <a:pt x="145" y="3"/>
                    </a:lnTo>
                    <a:lnTo>
                      <a:pt x="5" y="22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479"/>
              <p:cNvSpPr>
                <a:spLocks/>
              </p:cNvSpPr>
              <p:nvPr/>
            </p:nvSpPr>
            <p:spPr bwMode="auto">
              <a:xfrm>
                <a:off x="6237" y="1985"/>
                <a:ext cx="109" cy="187"/>
              </a:xfrm>
              <a:custGeom>
                <a:avLst/>
                <a:gdLst>
                  <a:gd name="T0" fmla="*/ 2 w 109"/>
                  <a:gd name="T1" fmla="*/ 187 h 187"/>
                  <a:gd name="T2" fmla="*/ 0 w 109"/>
                  <a:gd name="T3" fmla="*/ 185 h 187"/>
                  <a:gd name="T4" fmla="*/ 109 w 109"/>
                  <a:gd name="T5" fmla="*/ 0 h 187"/>
                  <a:gd name="T6" fmla="*/ 109 w 109"/>
                  <a:gd name="T7" fmla="*/ 9 h 187"/>
                  <a:gd name="T8" fmla="*/ 2 w 109"/>
                  <a:gd name="T9" fmla="*/ 187 h 187"/>
                </a:gdLst>
                <a:ahLst/>
                <a:cxnLst>
                  <a:cxn ang="0">
                    <a:pos x="T0" y="T1"/>
                  </a:cxn>
                  <a:cxn ang="0">
                    <a:pos x="T2" y="T3"/>
                  </a:cxn>
                  <a:cxn ang="0">
                    <a:pos x="T4" y="T5"/>
                  </a:cxn>
                  <a:cxn ang="0">
                    <a:pos x="T6" y="T7"/>
                  </a:cxn>
                  <a:cxn ang="0">
                    <a:pos x="T8" y="T9"/>
                  </a:cxn>
                </a:cxnLst>
                <a:rect l="0" t="0" r="r" b="b"/>
                <a:pathLst>
                  <a:path w="109" h="187">
                    <a:moveTo>
                      <a:pt x="2" y="187"/>
                    </a:moveTo>
                    <a:lnTo>
                      <a:pt x="0" y="185"/>
                    </a:lnTo>
                    <a:lnTo>
                      <a:pt x="109" y="0"/>
                    </a:lnTo>
                    <a:lnTo>
                      <a:pt x="109" y="9"/>
                    </a:lnTo>
                    <a:lnTo>
                      <a:pt x="2" y="187"/>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480"/>
              <p:cNvSpPr>
                <a:spLocks/>
              </p:cNvSpPr>
              <p:nvPr/>
            </p:nvSpPr>
            <p:spPr bwMode="auto">
              <a:xfrm>
                <a:off x="6263" y="2037"/>
                <a:ext cx="78" cy="135"/>
              </a:xfrm>
              <a:custGeom>
                <a:avLst/>
                <a:gdLst>
                  <a:gd name="T0" fmla="*/ 2 w 78"/>
                  <a:gd name="T1" fmla="*/ 135 h 135"/>
                  <a:gd name="T2" fmla="*/ 0 w 78"/>
                  <a:gd name="T3" fmla="*/ 133 h 135"/>
                  <a:gd name="T4" fmla="*/ 78 w 78"/>
                  <a:gd name="T5" fmla="*/ 0 h 135"/>
                  <a:gd name="T6" fmla="*/ 78 w 78"/>
                  <a:gd name="T7" fmla="*/ 7 h 135"/>
                  <a:gd name="T8" fmla="*/ 2 w 78"/>
                  <a:gd name="T9" fmla="*/ 135 h 135"/>
                </a:gdLst>
                <a:ahLst/>
                <a:cxnLst>
                  <a:cxn ang="0">
                    <a:pos x="T0" y="T1"/>
                  </a:cxn>
                  <a:cxn ang="0">
                    <a:pos x="T2" y="T3"/>
                  </a:cxn>
                  <a:cxn ang="0">
                    <a:pos x="T4" y="T5"/>
                  </a:cxn>
                  <a:cxn ang="0">
                    <a:pos x="T6" y="T7"/>
                  </a:cxn>
                  <a:cxn ang="0">
                    <a:pos x="T8" y="T9"/>
                  </a:cxn>
                </a:cxnLst>
                <a:rect l="0" t="0" r="r" b="b"/>
                <a:pathLst>
                  <a:path w="78" h="135">
                    <a:moveTo>
                      <a:pt x="2" y="135"/>
                    </a:moveTo>
                    <a:lnTo>
                      <a:pt x="0" y="133"/>
                    </a:lnTo>
                    <a:lnTo>
                      <a:pt x="78" y="0"/>
                    </a:lnTo>
                    <a:lnTo>
                      <a:pt x="78" y="7"/>
                    </a:lnTo>
                    <a:lnTo>
                      <a:pt x="2" y="135"/>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481"/>
              <p:cNvSpPr>
                <a:spLocks/>
              </p:cNvSpPr>
              <p:nvPr/>
            </p:nvSpPr>
            <p:spPr bwMode="auto">
              <a:xfrm>
                <a:off x="6298" y="2110"/>
                <a:ext cx="38" cy="60"/>
              </a:xfrm>
              <a:custGeom>
                <a:avLst/>
                <a:gdLst>
                  <a:gd name="T0" fmla="*/ 5 w 38"/>
                  <a:gd name="T1" fmla="*/ 60 h 60"/>
                  <a:gd name="T2" fmla="*/ 0 w 38"/>
                  <a:gd name="T3" fmla="*/ 57 h 60"/>
                  <a:gd name="T4" fmla="*/ 36 w 38"/>
                  <a:gd name="T5" fmla="*/ 0 h 60"/>
                  <a:gd name="T6" fmla="*/ 38 w 38"/>
                  <a:gd name="T7" fmla="*/ 5 h 60"/>
                  <a:gd name="T8" fmla="*/ 5 w 38"/>
                  <a:gd name="T9" fmla="*/ 60 h 60"/>
                </a:gdLst>
                <a:ahLst/>
                <a:cxnLst>
                  <a:cxn ang="0">
                    <a:pos x="T0" y="T1"/>
                  </a:cxn>
                  <a:cxn ang="0">
                    <a:pos x="T2" y="T3"/>
                  </a:cxn>
                  <a:cxn ang="0">
                    <a:pos x="T4" y="T5"/>
                  </a:cxn>
                  <a:cxn ang="0">
                    <a:pos x="T6" y="T7"/>
                  </a:cxn>
                  <a:cxn ang="0">
                    <a:pos x="T8" y="T9"/>
                  </a:cxn>
                </a:cxnLst>
                <a:rect l="0" t="0" r="r" b="b"/>
                <a:pathLst>
                  <a:path w="38" h="60">
                    <a:moveTo>
                      <a:pt x="5" y="60"/>
                    </a:moveTo>
                    <a:lnTo>
                      <a:pt x="0" y="57"/>
                    </a:lnTo>
                    <a:lnTo>
                      <a:pt x="36" y="0"/>
                    </a:lnTo>
                    <a:lnTo>
                      <a:pt x="38" y="5"/>
                    </a:lnTo>
                    <a:lnTo>
                      <a:pt x="5" y="6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482"/>
              <p:cNvSpPr>
                <a:spLocks/>
              </p:cNvSpPr>
              <p:nvPr/>
            </p:nvSpPr>
            <p:spPr bwMode="auto">
              <a:xfrm>
                <a:off x="6175" y="1940"/>
                <a:ext cx="163" cy="116"/>
              </a:xfrm>
              <a:custGeom>
                <a:avLst/>
                <a:gdLst>
                  <a:gd name="T0" fmla="*/ 163 w 163"/>
                  <a:gd name="T1" fmla="*/ 116 h 116"/>
                  <a:gd name="T2" fmla="*/ 0 w 163"/>
                  <a:gd name="T3" fmla="*/ 4 h 116"/>
                  <a:gd name="T4" fmla="*/ 0 w 163"/>
                  <a:gd name="T5" fmla="*/ 0 h 116"/>
                  <a:gd name="T6" fmla="*/ 163 w 163"/>
                  <a:gd name="T7" fmla="*/ 111 h 116"/>
                  <a:gd name="T8" fmla="*/ 163 w 163"/>
                  <a:gd name="T9" fmla="*/ 116 h 116"/>
                </a:gdLst>
                <a:ahLst/>
                <a:cxnLst>
                  <a:cxn ang="0">
                    <a:pos x="T0" y="T1"/>
                  </a:cxn>
                  <a:cxn ang="0">
                    <a:pos x="T2" y="T3"/>
                  </a:cxn>
                  <a:cxn ang="0">
                    <a:pos x="T4" y="T5"/>
                  </a:cxn>
                  <a:cxn ang="0">
                    <a:pos x="T6" y="T7"/>
                  </a:cxn>
                  <a:cxn ang="0">
                    <a:pos x="T8" y="T9"/>
                  </a:cxn>
                </a:cxnLst>
                <a:rect l="0" t="0" r="r" b="b"/>
                <a:pathLst>
                  <a:path w="163" h="116">
                    <a:moveTo>
                      <a:pt x="163" y="116"/>
                    </a:moveTo>
                    <a:lnTo>
                      <a:pt x="0" y="4"/>
                    </a:lnTo>
                    <a:lnTo>
                      <a:pt x="0" y="0"/>
                    </a:lnTo>
                    <a:lnTo>
                      <a:pt x="163" y="111"/>
                    </a:lnTo>
                    <a:lnTo>
                      <a:pt x="163" y="116"/>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483"/>
              <p:cNvSpPr>
                <a:spLocks/>
              </p:cNvSpPr>
              <p:nvPr/>
            </p:nvSpPr>
            <p:spPr bwMode="auto">
              <a:xfrm>
                <a:off x="6232" y="1940"/>
                <a:ext cx="111" cy="78"/>
              </a:xfrm>
              <a:custGeom>
                <a:avLst/>
                <a:gdLst>
                  <a:gd name="T0" fmla="*/ 111 w 111"/>
                  <a:gd name="T1" fmla="*/ 78 h 78"/>
                  <a:gd name="T2" fmla="*/ 0 w 111"/>
                  <a:gd name="T3" fmla="*/ 4 h 78"/>
                  <a:gd name="T4" fmla="*/ 2 w 111"/>
                  <a:gd name="T5" fmla="*/ 0 h 78"/>
                  <a:gd name="T6" fmla="*/ 111 w 111"/>
                  <a:gd name="T7" fmla="*/ 73 h 78"/>
                  <a:gd name="T8" fmla="*/ 111 w 111"/>
                  <a:gd name="T9" fmla="*/ 78 h 78"/>
                </a:gdLst>
                <a:ahLst/>
                <a:cxnLst>
                  <a:cxn ang="0">
                    <a:pos x="T0" y="T1"/>
                  </a:cxn>
                  <a:cxn ang="0">
                    <a:pos x="T2" y="T3"/>
                  </a:cxn>
                  <a:cxn ang="0">
                    <a:pos x="T4" y="T5"/>
                  </a:cxn>
                  <a:cxn ang="0">
                    <a:pos x="T6" y="T7"/>
                  </a:cxn>
                  <a:cxn ang="0">
                    <a:pos x="T8" y="T9"/>
                  </a:cxn>
                </a:cxnLst>
                <a:rect l="0" t="0" r="r" b="b"/>
                <a:pathLst>
                  <a:path w="111" h="78">
                    <a:moveTo>
                      <a:pt x="111" y="78"/>
                    </a:moveTo>
                    <a:lnTo>
                      <a:pt x="0" y="4"/>
                    </a:lnTo>
                    <a:lnTo>
                      <a:pt x="2" y="0"/>
                    </a:lnTo>
                    <a:lnTo>
                      <a:pt x="111" y="73"/>
                    </a:lnTo>
                    <a:lnTo>
                      <a:pt x="111" y="7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484"/>
              <p:cNvSpPr>
                <a:spLocks/>
              </p:cNvSpPr>
              <p:nvPr/>
            </p:nvSpPr>
            <p:spPr bwMode="auto">
              <a:xfrm>
                <a:off x="6296" y="1937"/>
                <a:ext cx="52" cy="43"/>
              </a:xfrm>
              <a:custGeom>
                <a:avLst/>
                <a:gdLst>
                  <a:gd name="T0" fmla="*/ 50 w 52"/>
                  <a:gd name="T1" fmla="*/ 43 h 43"/>
                  <a:gd name="T2" fmla="*/ 0 w 52"/>
                  <a:gd name="T3" fmla="*/ 5 h 43"/>
                  <a:gd name="T4" fmla="*/ 2 w 52"/>
                  <a:gd name="T5" fmla="*/ 0 h 43"/>
                  <a:gd name="T6" fmla="*/ 52 w 52"/>
                  <a:gd name="T7" fmla="*/ 38 h 43"/>
                  <a:gd name="T8" fmla="*/ 50 w 52"/>
                  <a:gd name="T9" fmla="*/ 43 h 43"/>
                </a:gdLst>
                <a:ahLst/>
                <a:cxnLst>
                  <a:cxn ang="0">
                    <a:pos x="T0" y="T1"/>
                  </a:cxn>
                  <a:cxn ang="0">
                    <a:pos x="T2" y="T3"/>
                  </a:cxn>
                  <a:cxn ang="0">
                    <a:pos x="T4" y="T5"/>
                  </a:cxn>
                  <a:cxn ang="0">
                    <a:pos x="T6" y="T7"/>
                  </a:cxn>
                  <a:cxn ang="0">
                    <a:pos x="T8" y="T9"/>
                  </a:cxn>
                </a:cxnLst>
                <a:rect l="0" t="0" r="r" b="b"/>
                <a:pathLst>
                  <a:path w="52" h="43">
                    <a:moveTo>
                      <a:pt x="50" y="43"/>
                    </a:moveTo>
                    <a:lnTo>
                      <a:pt x="0" y="5"/>
                    </a:lnTo>
                    <a:lnTo>
                      <a:pt x="2" y="0"/>
                    </a:lnTo>
                    <a:lnTo>
                      <a:pt x="52" y="38"/>
                    </a:lnTo>
                    <a:lnTo>
                      <a:pt x="50" y="4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85"/>
              <p:cNvSpPr>
                <a:spLocks/>
              </p:cNvSpPr>
              <p:nvPr/>
            </p:nvSpPr>
            <p:spPr bwMode="auto">
              <a:xfrm>
                <a:off x="6152" y="1954"/>
                <a:ext cx="184" cy="130"/>
              </a:xfrm>
              <a:custGeom>
                <a:avLst/>
                <a:gdLst>
                  <a:gd name="T0" fmla="*/ 184 w 184"/>
                  <a:gd name="T1" fmla="*/ 130 h 130"/>
                  <a:gd name="T2" fmla="*/ 0 w 184"/>
                  <a:gd name="T3" fmla="*/ 2 h 130"/>
                  <a:gd name="T4" fmla="*/ 0 w 184"/>
                  <a:gd name="T5" fmla="*/ 0 h 130"/>
                  <a:gd name="T6" fmla="*/ 184 w 184"/>
                  <a:gd name="T7" fmla="*/ 126 h 130"/>
                  <a:gd name="T8" fmla="*/ 184 w 184"/>
                  <a:gd name="T9" fmla="*/ 130 h 130"/>
                </a:gdLst>
                <a:ahLst/>
                <a:cxnLst>
                  <a:cxn ang="0">
                    <a:pos x="T0" y="T1"/>
                  </a:cxn>
                  <a:cxn ang="0">
                    <a:pos x="T2" y="T3"/>
                  </a:cxn>
                  <a:cxn ang="0">
                    <a:pos x="T4" y="T5"/>
                  </a:cxn>
                  <a:cxn ang="0">
                    <a:pos x="T6" y="T7"/>
                  </a:cxn>
                  <a:cxn ang="0">
                    <a:pos x="T8" y="T9"/>
                  </a:cxn>
                </a:cxnLst>
                <a:rect l="0" t="0" r="r" b="b"/>
                <a:pathLst>
                  <a:path w="184" h="130">
                    <a:moveTo>
                      <a:pt x="184" y="130"/>
                    </a:moveTo>
                    <a:lnTo>
                      <a:pt x="0" y="2"/>
                    </a:lnTo>
                    <a:lnTo>
                      <a:pt x="0" y="0"/>
                    </a:lnTo>
                    <a:lnTo>
                      <a:pt x="184" y="126"/>
                    </a:lnTo>
                    <a:lnTo>
                      <a:pt x="184" y="130"/>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86"/>
              <p:cNvSpPr>
                <a:spLocks/>
              </p:cNvSpPr>
              <p:nvPr/>
            </p:nvSpPr>
            <p:spPr bwMode="auto">
              <a:xfrm>
                <a:off x="6154" y="1992"/>
                <a:ext cx="180" cy="133"/>
              </a:xfrm>
              <a:custGeom>
                <a:avLst/>
                <a:gdLst>
                  <a:gd name="T0" fmla="*/ 180 w 180"/>
                  <a:gd name="T1" fmla="*/ 133 h 133"/>
                  <a:gd name="T2" fmla="*/ 0 w 180"/>
                  <a:gd name="T3" fmla="*/ 5 h 133"/>
                  <a:gd name="T4" fmla="*/ 2 w 180"/>
                  <a:gd name="T5" fmla="*/ 0 h 133"/>
                  <a:gd name="T6" fmla="*/ 180 w 180"/>
                  <a:gd name="T7" fmla="*/ 128 h 133"/>
                  <a:gd name="T8" fmla="*/ 180 w 180"/>
                  <a:gd name="T9" fmla="*/ 133 h 133"/>
                </a:gdLst>
                <a:ahLst/>
                <a:cxnLst>
                  <a:cxn ang="0">
                    <a:pos x="T0" y="T1"/>
                  </a:cxn>
                  <a:cxn ang="0">
                    <a:pos x="T2" y="T3"/>
                  </a:cxn>
                  <a:cxn ang="0">
                    <a:pos x="T4" y="T5"/>
                  </a:cxn>
                  <a:cxn ang="0">
                    <a:pos x="T6" y="T7"/>
                  </a:cxn>
                  <a:cxn ang="0">
                    <a:pos x="T8" y="T9"/>
                  </a:cxn>
                </a:cxnLst>
                <a:rect l="0" t="0" r="r" b="b"/>
                <a:pathLst>
                  <a:path w="180" h="133">
                    <a:moveTo>
                      <a:pt x="180" y="133"/>
                    </a:moveTo>
                    <a:lnTo>
                      <a:pt x="0" y="5"/>
                    </a:lnTo>
                    <a:lnTo>
                      <a:pt x="2" y="0"/>
                    </a:lnTo>
                    <a:lnTo>
                      <a:pt x="180" y="128"/>
                    </a:lnTo>
                    <a:lnTo>
                      <a:pt x="180" y="13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87"/>
              <p:cNvSpPr>
                <a:spLocks/>
              </p:cNvSpPr>
              <p:nvPr/>
            </p:nvSpPr>
            <p:spPr bwMode="auto">
              <a:xfrm>
                <a:off x="6159" y="2034"/>
                <a:ext cx="170" cy="131"/>
              </a:xfrm>
              <a:custGeom>
                <a:avLst/>
                <a:gdLst>
                  <a:gd name="T0" fmla="*/ 168 w 170"/>
                  <a:gd name="T1" fmla="*/ 131 h 131"/>
                  <a:gd name="T2" fmla="*/ 0 w 170"/>
                  <a:gd name="T3" fmla="*/ 5 h 131"/>
                  <a:gd name="T4" fmla="*/ 0 w 170"/>
                  <a:gd name="T5" fmla="*/ 0 h 131"/>
                  <a:gd name="T6" fmla="*/ 170 w 170"/>
                  <a:gd name="T7" fmla="*/ 126 h 131"/>
                  <a:gd name="T8" fmla="*/ 168 w 170"/>
                  <a:gd name="T9" fmla="*/ 131 h 131"/>
                </a:gdLst>
                <a:ahLst/>
                <a:cxnLst>
                  <a:cxn ang="0">
                    <a:pos x="T0" y="T1"/>
                  </a:cxn>
                  <a:cxn ang="0">
                    <a:pos x="T2" y="T3"/>
                  </a:cxn>
                  <a:cxn ang="0">
                    <a:pos x="T4" y="T5"/>
                  </a:cxn>
                  <a:cxn ang="0">
                    <a:pos x="T6" y="T7"/>
                  </a:cxn>
                  <a:cxn ang="0">
                    <a:pos x="T8" y="T9"/>
                  </a:cxn>
                </a:cxnLst>
                <a:rect l="0" t="0" r="r" b="b"/>
                <a:pathLst>
                  <a:path w="170" h="131">
                    <a:moveTo>
                      <a:pt x="168" y="131"/>
                    </a:moveTo>
                    <a:lnTo>
                      <a:pt x="0" y="5"/>
                    </a:lnTo>
                    <a:lnTo>
                      <a:pt x="0" y="0"/>
                    </a:lnTo>
                    <a:lnTo>
                      <a:pt x="170" y="126"/>
                    </a:lnTo>
                    <a:lnTo>
                      <a:pt x="168" y="131"/>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88"/>
              <p:cNvSpPr>
                <a:spLocks/>
              </p:cNvSpPr>
              <p:nvPr/>
            </p:nvSpPr>
            <p:spPr bwMode="auto">
              <a:xfrm>
                <a:off x="6163" y="2087"/>
                <a:ext cx="126" cy="83"/>
              </a:xfrm>
              <a:custGeom>
                <a:avLst/>
                <a:gdLst>
                  <a:gd name="T0" fmla="*/ 126 w 126"/>
                  <a:gd name="T1" fmla="*/ 83 h 83"/>
                  <a:gd name="T2" fmla="*/ 0 w 126"/>
                  <a:gd name="T3" fmla="*/ 4 h 83"/>
                  <a:gd name="T4" fmla="*/ 0 w 126"/>
                  <a:gd name="T5" fmla="*/ 0 h 83"/>
                  <a:gd name="T6" fmla="*/ 126 w 126"/>
                  <a:gd name="T7" fmla="*/ 78 h 83"/>
                  <a:gd name="T8" fmla="*/ 126 w 126"/>
                  <a:gd name="T9" fmla="*/ 83 h 83"/>
                </a:gdLst>
                <a:ahLst/>
                <a:cxnLst>
                  <a:cxn ang="0">
                    <a:pos x="T0" y="T1"/>
                  </a:cxn>
                  <a:cxn ang="0">
                    <a:pos x="T2" y="T3"/>
                  </a:cxn>
                  <a:cxn ang="0">
                    <a:pos x="T4" y="T5"/>
                  </a:cxn>
                  <a:cxn ang="0">
                    <a:pos x="T6" y="T7"/>
                  </a:cxn>
                  <a:cxn ang="0">
                    <a:pos x="T8" y="T9"/>
                  </a:cxn>
                </a:cxnLst>
                <a:rect l="0" t="0" r="r" b="b"/>
                <a:pathLst>
                  <a:path w="126" h="83">
                    <a:moveTo>
                      <a:pt x="126" y="83"/>
                    </a:moveTo>
                    <a:lnTo>
                      <a:pt x="0" y="4"/>
                    </a:lnTo>
                    <a:lnTo>
                      <a:pt x="0" y="0"/>
                    </a:lnTo>
                    <a:lnTo>
                      <a:pt x="126" y="78"/>
                    </a:lnTo>
                    <a:lnTo>
                      <a:pt x="126" y="83"/>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89"/>
              <p:cNvSpPr>
                <a:spLocks/>
              </p:cNvSpPr>
              <p:nvPr/>
            </p:nvSpPr>
            <p:spPr bwMode="auto">
              <a:xfrm>
                <a:off x="6168" y="2132"/>
                <a:ext cx="55" cy="38"/>
              </a:xfrm>
              <a:custGeom>
                <a:avLst/>
                <a:gdLst>
                  <a:gd name="T0" fmla="*/ 52 w 55"/>
                  <a:gd name="T1" fmla="*/ 38 h 38"/>
                  <a:gd name="T2" fmla="*/ 0 w 55"/>
                  <a:gd name="T3" fmla="*/ 4 h 38"/>
                  <a:gd name="T4" fmla="*/ 0 w 55"/>
                  <a:gd name="T5" fmla="*/ 0 h 38"/>
                  <a:gd name="T6" fmla="*/ 55 w 55"/>
                  <a:gd name="T7" fmla="*/ 33 h 38"/>
                  <a:gd name="T8" fmla="*/ 52 w 55"/>
                  <a:gd name="T9" fmla="*/ 38 h 38"/>
                </a:gdLst>
                <a:ahLst/>
                <a:cxnLst>
                  <a:cxn ang="0">
                    <a:pos x="T0" y="T1"/>
                  </a:cxn>
                  <a:cxn ang="0">
                    <a:pos x="T2" y="T3"/>
                  </a:cxn>
                  <a:cxn ang="0">
                    <a:pos x="T4" y="T5"/>
                  </a:cxn>
                  <a:cxn ang="0">
                    <a:pos x="T6" y="T7"/>
                  </a:cxn>
                  <a:cxn ang="0">
                    <a:pos x="T8" y="T9"/>
                  </a:cxn>
                </a:cxnLst>
                <a:rect l="0" t="0" r="r" b="b"/>
                <a:pathLst>
                  <a:path w="55" h="38">
                    <a:moveTo>
                      <a:pt x="52" y="38"/>
                    </a:moveTo>
                    <a:lnTo>
                      <a:pt x="0" y="4"/>
                    </a:lnTo>
                    <a:lnTo>
                      <a:pt x="0" y="0"/>
                    </a:lnTo>
                    <a:lnTo>
                      <a:pt x="55" y="33"/>
                    </a:lnTo>
                    <a:lnTo>
                      <a:pt x="52" y="38"/>
                    </a:lnTo>
                    <a:close/>
                  </a:path>
                </a:pathLst>
              </a:custGeom>
              <a:solidFill>
                <a:srgbClr val="D37E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90"/>
              <p:cNvSpPr>
                <a:spLocks noChangeArrowheads="1"/>
              </p:cNvSpPr>
              <p:nvPr/>
            </p:nvSpPr>
            <p:spPr bwMode="auto">
              <a:xfrm>
                <a:off x="3458" y="2155"/>
                <a:ext cx="667" cy="15"/>
              </a:xfrm>
              <a:prstGeom prst="rect">
                <a:avLst/>
              </a:prstGeom>
              <a:solidFill>
                <a:srgbClr val="1D77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91"/>
              <p:cNvSpPr>
                <a:spLocks noChangeArrowheads="1"/>
              </p:cNvSpPr>
              <p:nvPr/>
            </p:nvSpPr>
            <p:spPr bwMode="auto">
              <a:xfrm>
                <a:off x="3470" y="2113"/>
                <a:ext cx="636" cy="42"/>
              </a:xfrm>
              <a:prstGeom prst="rect">
                <a:avLst/>
              </a:prstGeom>
              <a:solidFill>
                <a:srgbClr val="F9EA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92"/>
              <p:cNvSpPr>
                <a:spLocks noChangeArrowheads="1"/>
              </p:cNvSpPr>
              <p:nvPr/>
            </p:nvSpPr>
            <p:spPr bwMode="auto">
              <a:xfrm>
                <a:off x="3470" y="2120"/>
                <a:ext cx="260" cy="2"/>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93"/>
              <p:cNvSpPr>
                <a:spLocks noChangeArrowheads="1"/>
              </p:cNvSpPr>
              <p:nvPr/>
            </p:nvSpPr>
            <p:spPr bwMode="auto">
              <a:xfrm>
                <a:off x="3756" y="2132"/>
                <a:ext cx="260" cy="2"/>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4"/>
              <p:cNvSpPr>
                <a:spLocks noChangeArrowheads="1"/>
              </p:cNvSpPr>
              <p:nvPr/>
            </p:nvSpPr>
            <p:spPr bwMode="auto">
              <a:xfrm>
                <a:off x="3990" y="2115"/>
                <a:ext cx="104" cy="2"/>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495"/>
              <p:cNvSpPr>
                <a:spLocks noChangeArrowheads="1"/>
              </p:cNvSpPr>
              <p:nvPr/>
            </p:nvSpPr>
            <p:spPr bwMode="auto">
              <a:xfrm>
                <a:off x="3482" y="2146"/>
                <a:ext cx="113" cy="2"/>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496"/>
              <p:cNvSpPr>
                <a:spLocks noChangeArrowheads="1"/>
              </p:cNvSpPr>
              <p:nvPr/>
            </p:nvSpPr>
            <p:spPr bwMode="auto">
              <a:xfrm>
                <a:off x="3846" y="2148"/>
                <a:ext cx="260" cy="3"/>
              </a:xfrm>
              <a:prstGeom prst="rect">
                <a:avLst/>
              </a:prstGeom>
              <a:solidFill>
                <a:srgbClr val="AA9A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497"/>
              <p:cNvSpPr>
                <a:spLocks noChangeArrowheads="1"/>
              </p:cNvSpPr>
              <p:nvPr/>
            </p:nvSpPr>
            <p:spPr bwMode="auto">
              <a:xfrm>
                <a:off x="3527" y="2117"/>
                <a:ext cx="78" cy="53"/>
              </a:xfrm>
              <a:prstGeom prst="rect">
                <a:avLst/>
              </a:prstGeom>
              <a:solidFill>
                <a:srgbClr val="E306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498"/>
              <p:cNvSpPr>
                <a:spLocks noChangeArrowheads="1"/>
              </p:cNvSpPr>
              <p:nvPr/>
            </p:nvSpPr>
            <p:spPr bwMode="auto">
              <a:xfrm>
                <a:off x="3650" y="2127"/>
                <a:ext cx="80" cy="43"/>
              </a:xfrm>
              <a:prstGeom prst="rect">
                <a:avLst/>
              </a:prstGeom>
              <a:solidFill>
                <a:srgbClr val="FFED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499"/>
              <p:cNvSpPr>
                <a:spLocks noChangeArrowheads="1"/>
              </p:cNvSpPr>
              <p:nvPr/>
            </p:nvSpPr>
            <p:spPr bwMode="auto">
              <a:xfrm>
                <a:off x="3784" y="2136"/>
                <a:ext cx="81" cy="34"/>
              </a:xfrm>
              <a:prstGeom prst="rect">
                <a:avLst/>
              </a:prstGeom>
              <a:solidFill>
                <a:srgbClr val="EC7B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00"/>
              <p:cNvSpPr>
                <a:spLocks noChangeArrowheads="1"/>
              </p:cNvSpPr>
              <p:nvPr/>
            </p:nvSpPr>
            <p:spPr bwMode="auto">
              <a:xfrm>
                <a:off x="3915" y="2146"/>
                <a:ext cx="78" cy="24"/>
              </a:xfrm>
              <a:prstGeom prst="rect">
                <a:avLst/>
              </a:prstGeom>
              <a:solidFill>
                <a:srgbClr val="009F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501"/>
              <p:cNvSpPr>
                <a:spLocks/>
              </p:cNvSpPr>
              <p:nvPr/>
            </p:nvSpPr>
            <p:spPr bwMode="auto">
              <a:xfrm>
                <a:off x="3470" y="2101"/>
                <a:ext cx="636" cy="12"/>
              </a:xfrm>
              <a:custGeom>
                <a:avLst/>
                <a:gdLst>
                  <a:gd name="T0" fmla="*/ 620 w 636"/>
                  <a:gd name="T1" fmla="*/ 12 h 12"/>
                  <a:gd name="T2" fmla="*/ 24 w 636"/>
                  <a:gd name="T3" fmla="*/ 12 h 12"/>
                  <a:gd name="T4" fmla="*/ 0 w 636"/>
                  <a:gd name="T5" fmla="*/ 0 h 12"/>
                  <a:gd name="T6" fmla="*/ 636 w 636"/>
                  <a:gd name="T7" fmla="*/ 0 h 12"/>
                  <a:gd name="T8" fmla="*/ 620 w 636"/>
                  <a:gd name="T9" fmla="*/ 12 h 12"/>
                </a:gdLst>
                <a:ahLst/>
                <a:cxnLst>
                  <a:cxn ang="0">
                    <a:pos x="T0" y="T1"/>
                  </a:cxn>
                  <a:cxn ang="0">
                    <a:pos x="T2" y="T3"/>
                  </a:cxn>
                  <a:cxn ang="0">
                    <a:pos x="T4" y="T5"/>
                  </a:cxn>
                  <a:cxn ang="0">
                    <a:pos x="T6" y="T7"/>
                  </a:cxn>
                  <a:cxn ang="0">
                    <a:pos x="T8" y="T9"/>
                  </a:cxn>
                </a:cxnLst>
                <a:rect l="0" t="0" r="r" b="b"/>
                <a:pathLst>
                  <a:path w="636" h="12">
                    <a:moveTo>
                      <a:pt x="620" y="12"/>
                    </a:moveTo>
                    <a:lnTo>
                      <a:pt x="24" y="12"/>
                    </a:lnTo>
                    <a:lnTo>
                      <a:pt x="0" y="0"/>
                    </a:lnTo>
                    <a:lnTo>
                      <a:pt x="636" y="0"/>
                    </a:lnTo>
                    <a:lnTo>
                      <a:pt x="620" y="12"/>
                    </a:lnTo>
                    <a:close/>
                  </a:path>
                </a:pathLst>
              </a:custGeom>
              <a:solidFill>
                <a:srgbClr val="CCB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02"/>
              <p:cNvSpPr>
                <a:spLocks noChangeArrowheads="1"/>
              </p:cNvSpPr>
              <p:nvPr/>
            </p:nvSpPr>
            <p:spPr bwMode="auto">
              <a:xfrm>
                <a:off x="3470" y="2098"/>
                <a:ext cx="636" cy="3"/>
              </a:xfrm>
              <a:prstGeom prst="rect">
                <a:avLst/>
              </a:prstGeom>
              <a:solidFill>
                <a:srgbClr val="F9EA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14" name="Rectangle 513"/>
          <p:cNvSpPr/>
          <p:nvPr/>
        </p:nvSpPr>
        <p:spPr>
          <a:xfrm>
            <a:off x="5737835" y="3362365"/>
            <a:ext cx="3466013" cy="307777"/>
          </a:xfrm>
          <a:prstGeom prst="rect">
            <a:avLst/>
          </a:prstGeom>
        </p:spPr>
        <p:txBody>
          <a:bodyPr wrap="none">
            <a:spAutoFit/>
          </a:bodyPr>
          <a:lstStyle/>
          <a:p>
            <a:r>
              <a:rPr lang="id-ID" sz="1400" dirty="0" smtClean="0">
                <a:solidFill>
                  <a:schemeClr val="accent2"/>
                </a:solidFill>
                <a:latin typeface="Lato" panose="020F0502020204030203" pitchFamily="34" charset="0"/>
              </a:rPr>
              <a:t>This page is suitable for welcome message</a:t>
            </a:r>
            <a:endParaRPr lang="id-ID" sz="1400" dirty="0">
              <a:solidFill>
                <a:schemeClr val="accent2"/>
              </a:solidFill>
              <a:latin typeface="Lato" panose="020F0502020204030203" pitchFamily="34" charset="0"/>
            </a:endParaRPr>
          </a:p>
        </p:txBody>
      </p:sp>
      <p:sp>
        <p:nvSpPr>
          <p:cNvPr id="515" name="TextBox 514"/>
          <p:cNvSpPr txBox="1"/>
          <p:nvPr/>
        </p:nvSpPr>
        <p:spPr>
          <a:xfrm>
            <a:off x="5718981" y="2774902"/>
            <a:ext cx="3183564" cy="707886"/>
          </a:xfrm>
          <a:prstGeom prst="rect">
            <a:avLst/>
          </a:prstGeom>
          <a:noFill/>
        </p:spPr>
        <p:txBody>
          <a:bodyPr wrap="none" rtlCol="0">
            <a:spAutoFit/>
          </a:bodyPr>
          <a:lstStyle/>
          <a:p>
            <a:r>
              <a:rPr lang="id-ID" sz="4000" smtClean="0">
                <a:solidFill>
                  <a:schemeClr val="bg1">
                    <a:lumMod val="50000"/>
                  </a:schemeClr>
                </a:solidFill>
                <a:latin typeface="Lato" panose="020F0502020204030203" pitchFamily="34" charset="0"/>
                <a:ea typeface="Open Sans" panose="020B0606030504020204" pitchFamily="34" charset="0"/>
                <a:cs typeface="Open Sans" panose="020B0606030504020204" pitchFamily="34" charset="0"/>
              </a:rPr>
              <a:t>Introductions</a:t>
            </a:r>
            <a:endParaRPr lang="id-ID" sz="4000" dirty="0">
              <a:solidFill>
                <a:schemeClr val="bg1">
                  <a:lumMod val="50000"/>
                </a:schemeClr>
              </a:solidFill>
              <a:latin typeface="Lato" panose="020F0502020204030203" pitchFamily="34" charset="0"/>
              <a:ea typeface="Open Sans" panose="020B0606030504020204" pitchFamily="34" charset="0"/>
              <a:cs typeface="Open Sans" panose="020B0606030504020204" pitchFamily="34" charset="0"/>
            </a:endParaRPr>
          </a:p>
        </p:txBody>
      </p:sp>
      <p:sp>
        <p:nvSpPr>
          <p:cNvPr id="516" name="Rectangle 515"/>
          <p:cNvSpPr/>
          <p:nvPr/>
        </p:nvSpPr>
        <p:spPr>
          <a:xfrm>
            <a:off x="5737835" y="3982721"/>
            <a:ext cx="5643210" cy="1569660"/>
          </a:xfrm>
          <a:prstGeom prst="rect">
            <a:avLst/>
          </a:prstGeom>
        </p:spPr>
        <p:txBody>
          <a:bodyPr wrap="square">
            <a:spAutoFit/>
          </a:bodyPr>
          <a:lstStyle/>
          <a:p>
            <a:r>
              <a:rPr lang="id-ID" sz="1200" dirty="0">
                <a:solidFill>
                  <a:schemeClr val="bg1">
                    <a:lumMod val="65000"/>
                  </a:schemeClr>
                </a:solidFill>
                <a:latin typeface="Lato" panose="020F0502020204030203" pitchFamily="34" charset="0"/>
              </a:rPr>
              <a:t>Suitable for all categories business and personal presentation, eaque ipsa quae ab illo inventore veritatis et quasi architecto </a:t>
            </a:r>
            <a:endParaRPr lang="id-ID" sz="1200" dirty="0" smtClean="0">
              <a:solidFill>
                <a:schemeClr val="bg1">
                  <a:lumMod val="65000"/>
                </a:schemeClr>
              </a:solidFill>
              <a:latin typeface="Lato" panose="020F0502020204030203" pitchFamily="34" charset="0"/>
            </a:endParaRPr>
          </a:p>
          <a:p>
            <a:endParaRPr lang="id-ID" sz="1200" dirty="0">
              <a:solidFill>
                <a:schemeClr val="bg1">
                  <a:lumMod val="65000"/>
                </a:schemeClr>
              </a:solidFill>
              <a:latin typeface="Lato" panose="020F0502020204030203" pitchFamily="34" charset="0"/>
            </a:endParaRPr>
          </a:p>
          <a:p>
            <a:r>
              <a:rPr lang="id-ID" sz="1200" dirty="0" smtClean="0">
                <a:solidFill>
                  <a:schemeClr val="bg1">
                    <a:lumMod val="65000"/>
                  </a:schemeClr>
                </a:solidFill>
                <a:latin typeface="Lato" panose="020F0502020204030203" pitchFamily="34" charset="0"/>
              </a:rPr>
              <a:t>beatae </a:t>
            </a:r>
            <a:r>
              <a:rPr lang="id-ID" sz="1200" dirty="0">
                <a:solidFill>
                  <a:schemeClr val="bg1">
                    <a:lumMod val="65000"/>
                  </a:schemeClr>
                </a:solidFill>
                <a:latin typeface="Lato" panose="020F0502020204030203" pitchFamily="34" charset="0"/>
              </a:rPr>
              <a:t>vitae dicta sunt explicabo </a:t>
            </a:r>
            <a:r>
              <a:rPr lang="en-US" sz="1200" dirty="0" smtClean="0">
                <a:solidFill>
                  <a:schemeClr val="bg1">
                    <a:lumMod val="65000"/>
                  </a:schemeClr>
                </a:solidFill>
                <a:latin typeface="Lato" panose="020F0502020204030203" pitchFamily="34" charset="0"/>
              </a:rPr>
              <a:t>farmers </a:t>
            </a:r>
            <a:r>
              <a:rPr lang="en-US" sz="1200" dirty="0">
                <a:solidFill>
                  <a:schemeClr val="bg1">
                    <a:lumMod val="65000"/>
                  </a:schemeClr>
                </a:solidFill>
                <a:latin typeface="Lato" panose="020F0502020204030203" pitchFamily="34" charset="0"/>
              </a:rPr>
              <a:t>ensure that we will bring the best of the market to </a:t>
            </a:r>
            <a:r>
              <a:rPr lang="en-US" sz="1200" dirty="0" smtClean="0">
                <a:solidFill>
                  <a:schemeClr val="bg1">
                    <a:lumMod val="65000"/>
                  </a:schemeClr>
                </a:solidFill>
                <a:latin typeface="Lato" panose="020F0502020204030203" pitchFamily="34" charset="0"/>
              </a:rPr>
              <a:t>your</a:t>
            </a:r>
            <a:r>
              <a:rPr lang="id-ID" sz="1200" dirty="0">
                <a:solidFill>
                  <a:schemeClr val="bg1">
                    <a:lumMod val="65000"/>
                  </a:schemeClr>
                </a:solidFill>
                <a:latin typeface="Lato" panose="020F0502020204030203" pitchFamily="34" charset="0"/>
              </a:rPr>
              <a:t> </a:t>
            </a:r>
            <a:r>
              <a:rPr lang="id-ID" sz="1200" dirty="0" smtClean="0">
                <a:solidFill>
                  <a:schemeClr val="bg1">
                    <a:lumMod val="65000"/>
                  </a:schemeClr>
                </a:solidFill>
                <a:latin typeface="Lato" panose="020F0502020204030203" pitchFamily="34" charset="0"/>
              </a:rPr>
              <a:t>kim</a:t>
            </a:r>
            <a:r>
              <a:rPr lang="id-ID" sz="1200" dirty="0">
                <a:solidFill>
                  <a:schemeClr val="bg1">
                    <a:lumMod val="65000"/>
                  </a:schemeClr>
                </a:solidFill>
                <a:latin typeface="Lato" panose="020F0502020204030203" pitchFamily="34" charset="0"/>
              </a:rPr>
              <a:t>quae ab illo inventore veritatis et quasi architecto beatae vitae dicta sunt </a:t>
            </a:r>
            <a:r>
              <a:rPr lang="id-ID" sz="1200" dirty="0" smtClean="0">
                <a:solidFill>
                  <a:schemeClr val="bg1">
                    <a:lumMod val="65000"/>
                  </a:schemeClr>
                </a:solidFill>
                <a:latin typeface="Lato" panose="020F0502020204030203" pitchFamily="34" charset="0"/>
              </a:rPr>
              <a:t>explicabo</a:t>
            </a:r>
          </a:p>
          <a:p>
            <a:endParaRPr lang="id-ID" sz="1200" dirty="0">
              <a:solidFill>
                <a:schemeClr val="bg1">
                  <a:lumMod val="65000"/>
                </a:schemeClr>
              </a:solidFill>
              <a:latin typeface="Lato" panose="020F0502020204030203" pitchFamily="34" charset="0"/>
            </a:endParaRPr>
          </a:p>
          <a:p>
            <a:r>
              <a:rPr lang="id-ID" sz="1200" i="1" dirty="0" smtClean="0">
                <a:solidFill>
                  <a:schemeClr val="bg1">
                    <a:lumMod val="65000"/>
                  </a:schemeClr>
                </a:solidFill>
                <a:latin typeface="Lato" panose="020F0502020204030203" pitchFamily="34" charset="0"/>
              </a:rPr>
              <a:t>Jhony Endebeat</a:t>
            </a:r>
            <a:endParaRPr lang="id-ID" sz="1200" i="1" dirty="0">
              <a:solidFill>
                <a:schemeClr val="bg1">
                  <a:lumMod val="65000"/>
                </a:schemeClr>
              </a:solidFill>
              <a:latin typeface="Lato" panose="020F0502020204030203" pitchFamily="34" charset="0"/>
            </a:endParaRPr>
          </a:p>
        </p:txBody>
      </p:sp>
    </p:spTree>
    <p:extLst>
      <p:ext uri="{BB962C8B-B14F-4D97-AF65-F5344CB8AC3E}">
        <p14:creationId xmlns:p14="http://schemas.microsoft.com/office/powerpoint/2010/main" val="2360168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10" presetClass="entr" presetSubtype="0" fill="hold" grpId="0" nodeType="afterEffect">
                                  <p:stCondLst>
                                    <p:cond delay="0"/>
                                  </p:stCondLst>
                                  <p:childTnLst>
                                    <p:set>
                                      <p:cBhvr>
                                        <p:cTn id="12" dur="1" fill="hold">
                                          <p:stCondLst>
                                            <p:cond delay="0"/>
                                          </p:stCondLst>
                                        </p:cTn>
                                        <p:tgtEl>
                                          <p:spTgt spid="515"/>
                                        </p:tgtEl>
                                        <p:attrNameLst>
                                          <p:attrName>style.visibility</p:attrName>
                                        </p:attrNameLst>
                                      </p:cBhvr>
                                      <p:to>
                                        <p:strVal val="visible"/>
                                      </p:to>
                                    </p:set>
                                    <p:animEffect transition="in" filter="fade">
                                      <p:cBhvr>
                                        <p:cTn id="13" dur="500"/>
                                        <p:tgtEl>
                                          <p:spTgt spid="515"/>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514"/>
                                        </p:tgtEl>
                                        <p:attrNameLst>
                                          <p:attrName>style.visibility</p:attrName>
                                        </p:attrNameLst>
                                      </p:cBhvr>
                                      <p:to>
                                        <p:strVal val="visible"/>
                                      </p:to>
                                    </p:set>
                                    <p:animEffect transition="in" filter="fade">
                                      <p:cBhvr>
                                        <p:cTn id="17" dur="500"/>
                                        <p:tgtEl>
                                          <p:spTgt spid="5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16"/>
                                        </p:tgtEl>
                                        <p:attrNameLst>
                                          <p:attrName>style.visibility</p:attrName>
                                        </p:attrNameLst>
                                      </p:cBhvr>
                                      <p:to>
                                        <p:strVal val="visible"/>
                                      </p:to>
                                    </p:set>
                                    <p:animEffect transition="in" filter="fade">
                                      <p:cBhvr>
                                        <p:cTn id="20" dur="500"/>
                                        <p:tgtEl>
                                          <p:spTgt spid="516"/>
                                        </p:tgtEl>
                                      </p:cBhvr>
                                    </p:animEffect>
                                  </p:childTnLst>
                                </p:cTn>
                              </p:par>
                            </p:childTnLst>
                          </p:cTn>
                        </p:par>
                        <p:par>
                          <p:cTn id="21" fill="hold">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517"/>
                                        </p:tgtEl>
                                        <p:attrNameLst>
                                          <p:attrName>style.visibility</p:attrName>
                                        </p:attrNameLst>
                                      </p:cBhvr>
                                      <p:to>
                                        <p:strVal val="visible"/>
                                      </p:to>
                                    </p:set>
                                    <p:animEffect transition="in" filter="wipe(left)">
                                      <p:cBhvr>
                                        <p:cTn id="24"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animBg="1"/>
      <p:bldP spid="514" grpId="0"/>
      <p:bldP spid="515" grpId="0"/>
      <p:bldP spid="51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Media Sharing</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50</a:t>
              </a:fld>
              <a:endParaRPr lang="en-US" sz="1000" dirty="0">
                <a:solidFill>
                  <a:schemeClr val="bg1"/>
                </a:solidFill>
                <a:latin typeface="Lato" pitchFamily="34" charset="0"/>
              </a:endParaRPr>
            </a:p>
          </p:txBody>
        </p:sp>
      </p:grpSp>
      <p:grpSp>
        <p:nvGrpSpPr>
          <p:cNvPr id="9" name="Group 8"/>
          <p:cNvGrpSpPr/>
          <p:nvPr/>
        </p:nvGrpSpPr>
        <p:grpSpPr>
          <a:xfrm flipH="1">
            <a:off x="-13453" y="2120427"/>
            <a:ext cx="6251780" cy="4118530"/>
            <a:chOff x="2190750" y="860425"/>
            <a:chExt cx="6911681" cy="5113338"/>
          </a:xfrm>
        </p:grpSpPr>
        <p:sp>
          <p:nvSpPr>
            <p:cNvPr id="10" name="Rectangle 5"/>
            <p:cNvSpPr>
              <a:spLocks noChangeArrowheads="1"/>
            </p:cNvSpPr>
            <p:nvPr/>
          </p:nvSpPr>
          <p:spPr bwMode="auto">
            <a:xfrm>
              <a:off x="3249616" y="1409700"/>
              <a:ext cx="5837944" cy="113982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6"/>
            <p:cNvSpPr>
              <a:spLocks noChangeArrowheads="1"/>
            </p:cNvSpPr>
            <p:nvPr/>
          </p:nvSpPr>
          <p:spPr bwMode="auto">
            <a:xfrm>
              <a:off x="3249613" y="1409700"/>
              <a:ext cx="4791075"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7"/>
            <p:cNvSpPr>
              <a:spLocks noChangeArrowheads="1"/>
            </p:cNvSpPr>
            <p:nvPr/>
          </p:nvSpPr>
          <p:spPr bwMode="auto">
            <a:xfrm>
              <a:off x="3158334" y="3690938"/>
              <a:ext cx="5944094" cy="113823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8"/>
            <p:cNvSpPr>
              <a:spLocks noChangeArrowheads="1"/>
            </p:cNvSpPr>
            <p:nvPr/>
          </p:nvSpPr>
          <p:spPr bwMode="auto">
            <a:xfrm>
              <a:off x="3548063" y="3690938"/>
              <a:ext cx="4492625"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9"/>
            <p:cNvSpPr>
              <a:spLocks noChangeArrowheads="1"/>
            </p:cNvSpPr>
            <p:nvPr/>
          </p:nvSpPr>
          <p:spPr bwMode="auto">
            <a:xfrm>
              <a:off x="3767140" y="4829174"/>
              <a:ext cx="5335291" cy="1141413"/>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0"/>
            <p:cNvSpPr>
              <a:spLocks noChangeArrowheads="1"/>
            </p:cNvSpPr>
            <p:nvPr/>
          </p:nvSpPr>
          <p:spPr bwMode="auto">
            <a:xfrm>
              <a:off x="4184650" y="4829175"/>
              <a:ext cx="3856038"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1"/>
            <p:cNvSpPr>
              <a:spLocks noChangeArrowheads="1"/>
            </p:cNvSpPr>
            <p:nvPr/>
          </p:nvSpPr>
          <p:spPr bwMode="auto">
            <a:xfrm>
              <a:off x="2190752" y="2549525"/>
              <a:ext cx="6911674" cy="114141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2"/>
            <p:cNvSpPr>
              <a:spLocks noChangeArrowheads="1"/>
            </p:cNvSpPr>
            <p:nvPr/>
          </p:nvSpPr>
          <p:spPr bwMode="auto">
            <a:xfrm>
              <a:off x="2190750" y="2549525"/>
              <a:ext cx="5849938"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3759493" y="4292600"/>
              <a:ext cx="1574800" cy="1681163"/>
            </a:xfrm>
            <a:custGeom>
              <a:avLst/>
              <a:gdLst>
                <a:gd name="T0" fmla="*/ 0 w 992"/>
                <a:gd name="T1" fmla="*/ 346 h 1059"/>
                <a:gd name="T2" fmla="*/ 773 w 992"/>
                <a:gd name="T3" fmla="*/ 0 h 1059"/>
                <a:gd name="T4" fmla="*/ 992 w 992"/>
                <a:gd name="T5" fmla="*/ 247 h 1059"/>
                <a:gd name="T6" fmla="*/ 824 w 992"/>
                <a:gd name="T7" fmla="*/ 706 h 1059"/>
                <a:gd name="T8" fmla="*/ 0 w 992"/>
                <a:gd name="T9" fmla="*/ 1059 h 1059"/>
                <a:gd name="T10" fmla="*/ 0 w 992"/>
                <a:gd name="T11" fmla="*/ 346 h 1059"/>
              </a:gdLst>
              <a:ahLst/>
              <a:cxnLst>
                <a:cxn ang="0">
                  <a:pos x="T0" y="T1"/>
                </a:cxn>
                <a:cxn ang="0">
                  <a:pos x="T2" y="T3"/>
                </a:cxn>
                <a:cxn ang="0">
                  <a:pos x="T4" y="T5"/>
                </a:cxn>
                <a:cxn ang="0">
                  <a:pos x="T6" y="T7"/>
                </a:cxn>
                <a:cxn ang="0">
                  <a:pos x="T8" y="T9"/>
                </a:cxn>
                <a:cxn ang="0">
                  <a:pos x="T10" y="T11"/>
                </a:cxn>
              </a:cxnLst>
              <a:rect l="0" t="0" r="r" b="b"/>
              <a:pathLst>
                <a:path w="992" h="1059">
                  <a:moveTo>
                    <a:pt x="0" y="346"/>
                  </a:moveTo>
                  <a:lnTo>
                    <a:pt x="773" y="0"/>
                  </a:lnTo>
                  <a:lnTo>
                    <a:pt x="992" y="247"/>
                  </a:lnTo>
                  <a:lnTo>
                    <a:pt x="824" y="706"/>
                  </a:lnTo>
                  <a:lnTo>
                    <a:pt x="0" y="1059"/>
                  </a:lnTo>
                  <a:lnTo>
                    <a:pt x="0" y="346"/>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4"/>
            <p:cNvSpPr>
              <a:spLocks/>
            </p:cNvSpPr>
            <p:nvPr/>
          </p:nvSpPr>
          <p:spPr bwMode="auto">
            <a:xfrm>
              <a:off x="4184650" y="4292600"/>
              <a:ext cx="1574800" cy="1681163"/>
            </a:xfrm>
            <a:custGeom>
              <a:avLst/>
              <a:gdLst>
                <a:gd name="T0" fmla="*/ 0 w 992"/>
                <a:gd name="T1" fmla="*/ 346 h 1059"/>
                <a:gd name="T2" fmla="*/ 773 w 992"/>
                <a:gd name="T3" fmla="*/ 0 h 1059"/>
                <a:gd name="T4" fmla="*/ 992 w 992"/>
                <a:gd name="T5" fmla="*/ 247 h 1059"/>
                <a:gd name="T6" fmla="*/ 824 w 992"/>
                <a:gd name="T7" fmla="*/ 706 h 1059"/>
                <a:gd name="T8" fmla="*/ 0 w 992"/>
                <a:gd name="T9" fmla="*/ 1059 h 1059"/>
                <a:gd name="T10" fmla="*/ 0 w 992"/>
                <a:gd name="T11" fmla="*/ 346 h 1059"/>
              </a:gdLst>
              <a:ahLst/>
              <a:cxnLst>
                <a:cxn ang="0">
                  <a:pos x="T0" y="T1"/>
                </a:cxn>
                <a:cxn ang="0">
                  <a:pos x="T2" y="T3"/>
                </a:cxn>
                <a:cxn ang="0">
                  <a:pos x="T4" y="T5"/>
                </a:cxn>
                <a:cxn ang="0">
                  <a:pos x="T6" y="T7"/>
                </a:cxn>
                <a:cxn ang="0">
                  <a:pos x="T8" y="T9"/>
                </a:cxn>
                <a:cxn ang="0">
                  <a:pos x="T10" y="T11"/>
                </a:cxn>
              </a:cxnLst>
              <a:rect l="0" t="0" r="r" b="b"/>
              <a:pathLst>
                <a:path w="992" h="1059">
                  <a:moveTo>
                    <a:pt x="0" y="346"/>
                  </a:moveTo>
                  <a:lnTo>
                    <a:pt x="773" y="0"/>
                  </a:lnTo>
                  <a:lnTo>
                    <a:pt x="992" y="247"/>
                  </a:lnTo>
                  <a:lnTo>
                    <a:pt x="824" y="706"/>
                  </a:lnTo>
                  <a:lnTo>
                    <a:pt x="0" y="1059"/>
                  </a:lnTo>
                  <a:lnTo>
                    <a:pt x="0" y="3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5"/>
            <p:cNvSpPr>
              <a:spLocks/>
            </p:cNvSpPr>
            <p:nvPr/>
          </p:nvSpPr>
          <p:spPr bwMode="auto">
            <a:xfrm>
              <a:off x="3249613" y="860425"/>
              <a:ext cx="1577975" cy="1684338"/>
            </a:xfrm>
            <a:custGeom>
              <a:avLst/>
              <a:gdLst>
                <a:gd name="T0" fmla="*/ 0 w 994"/>
                <a:gd name="T1" fmla="*/ 346 h 1061"/>
                <a:gd name="T2" fmla="*/ 775 w 994"/>
                <a:gd name="T3" fmla="*/ 0 h 1061"/>
                <a:gd name="T4" fmla="*/ 994 w 994"/>
                <a:gd name="T5" fmla="*/ 249 h 1061"/>
                <a:gd name="T6" fmla="*/ 825 w 994"/>
                <a:gd name="T7" fmla="*/ 707 h 1061"/>
                <a:gd name="T8" fmla="*/ 0 w 994"/>
                <a:gd name="T9" fmla="*/ 1061 h 1061"/>
                <a:gd name="T10" fmla="*/ 0 w 994"/>
                <a:gd name="T11" fmla="*/ 346 h 1061"/>
              </a:gdLst>
              <a:ahLst/>
              <a:cxnLst>
                <a:cxn ang="0">
                  <a:pos x="T0" y="T1"/>
                </a:cxn>
                <a:cxn ang="0">
                  <a:pos x="T2" y="T3"/>
                </a:cxn>
                <a:cxn ang="0">
                  <a:pos x="T4" y="T5"/>
                </a:cxn>
                <a:cxn ang="0">
                  <a:pos x="T6" y="T7"/>
                </a:cxn>
                <a:cxn ang="0">
                  <a:pos x="T8" y="T9"/>
                </a:cxn>
                <a:cxn ang="0">
                  <a:pos x="T10" y="T11"/>
                </a:cxn>
              </a:cxnLst>
              <a:rect l="0" t="0" r="r" b="b"/>
              <a:pathLst>
                <a:path w="994" h="1061">
                  <a:moveTo>
                    <a:pt x="0" y="346"/>
                  </a:moveTo>
                  <a:lnTo>
                    <a:pt x="775" y="0"/>
                  </a:lnTo>
                  <a:lnTo>
                    <a:pt x="994" y="249"/>
                  </a:lnTo>
                  <a:lnTo>
                    <a:pt x="825" y="707"/>
                  </a:lnTo>
                  <a:lnTo>
                    <a:pt x="0" y="1061"/>
                  </a:lnTo>
                  <a:lnTo>
                    <a:pt x="0" y="346"/>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3249613" y="860425"/>
              <a:ext cx="1577975" cy="1684338"/>
            </a:xfrm>
            <a:custGeom>
              <a:avLst/>
              <a:gdLst>
                <a:gd name="T0" fmla="*/ 0 w 994"/>
                <a:gd name="T1" fmla="*/ 346 h 1061"/>
                <a:gd name="T2" fmla="*/ 775 w 994"/>
                <a:gd name="T3" fmla="*/ 0 h 1061"/>
                <a:gd name="T4" fmla="*/ 994 w 994"/>
                <a:gd name="T5" fmla="*/ 249 h 1061"/>
                <a:gd name="T6" fmla="*/ 825 w 994"/>
                <a:gd name="T7" fmla="*/ 707 h 1061"/>
                <a:gd name="T8" fmla="*/ 0 w 994"/>
                <a:gd name="T9" fmla="*/ 1061 h 1061"/>
                <a:gd name="T10" fmla="*/ 0 w 994"/>
                <a:gd name="T11" fmla="*/ 346 h 1061"/>
              </a:gdLst>
              <a:ahLst/>
              <a:cxnLst>
                <a:cxn ang="0">
                  <a:pos x="T0" y="T1"/>
                </a:cxn>
                <a:cxn ang="0">
                  <a:pos x="T2" y="T3"/>
                </a:cxn>
                <a:cxn ang="0">
                  <a:pos x="T4" y="T5"/>
                </a:cxn>
                <a:cxn ang="0">
                  <a:pos x="T6" y="T7"/>
                </a:cxn>
                <a:cxn ang="0">
                  <a:pos x="T8" y="T9"/>
                </a:cxn>
                <a:cxn ang="0">
                  <a:pos x="T10" y="T11"/>
                </a:cxn>
              </a:cxnLst>
              <a:rect l="0" t="0" r="r" b="b"/>
              <a:pathLst>
                <a:path w="994" h="1061">
                  <a:moveTo>
                    <a:pt x="0" y="346"/>
                  </a:moveTo>
                  <a:lnTo>
                    <a:pt x="775" y="0"/>
                  </a:lnTo>
                  <a:lnTo>
                    <a:pt x="994" y="249"/>
                  </a:lnTo>
                  <a:lnTo>
                    <a:pt x="825" y="707"/>
                  </a:lnTo>
                  <a:lnTo>
                    <a:pt x="0" y="1061"/>
                  </a:lnTo>
                  <a:lnTo>
                    <a:pt x="0" y="3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7"/>
            <p:cNvSpPr>
              <a:spLocks/>
            </p:cNvSpPr>
            <p:nvPr/>
          </p:nvSpPr>
          <p:spPr bwMode="auto">
            <a:xfrm>
              <a:off x="3158332" y="3143249"/>
              <a:ext cx="1574800" cy="1684338"/>
            </a:xfrm>
            <a:custGeom>
              <a:avLst/>
              <a:gdLst>
                <a:gd name="T0" fmla="*/ 0 w 992"/>
                <a:gd name="T1" fmla="*/ 348 h 1061"/>
                <a:gd name="T2" fmla="*/ 773 w 992"/>
                <a:gd name="T3" fmla="*/ 0 h 1061"/>
                <a:gd name="T4" fmla="*/ 992 w 992"/>
                <a:gd name="T5" fmla="*/ 249 h 1061"/>
                <a:gd name="T6" fmla="*/ 825 w 992"/>
                <a:gd name="T7" fmla="*/ 708 h 1061"/>
                <a:gd name="T8" fmla="*/ 0 w 992"/>
                <a:gd name="T9" fmla="*/ 1061 h 1061"/>
                <a:gd name="T10" fmla="*/ 0 w 992"/>
                <a:gd name="T11" fmla="*/ 348 h 1061"/>
              </a:gdLst>
              <a:ahLst/>
              <a:cxnLst>
                <a:cxn ang="0">
                  <a:pos x="T0" y="T1"/>
                </a:cxn>
                <a:cxn ang="0">
                  <a:pos x="T2" y="T3"/>
                </a:cxn>
                <a:cxn ang="0">
                  <a:pos x="T4" y="T5"/>
                </a:cxn>
                <a:cxn ang="0">
                  <a:pos x="T6" y="T7"/>
                </a:cxn>
                <a:cxn ang="0">
                  <a:pos x="T8" y="T9"/>
                </a:cxn>
                <a:cxn ang="0">
                  <a:pos x="T10" y="T11"/>
                </a:cxn>
              </a:cxnLst>
              <a:rect l="0" t="0" r="r" b="b"/>
              <a:pathLst>
                <a:path w="992" h="1061">
                  <a:moveTo>
                    <a:pt x="0" y="348"/>
                  </a:moveTo>
                  <a:lnTo>
                    <a:pt x="773" y="0"/>
                  </a:lnTo>
                  <a:lnTo>
                    <a:pt x="992" y="249"/>
                  </a:lnTo>
                  <a:lnTo>
                    <a:pt x="825" y="708"/>
                  </a:lnTo>
                  <a:lnTo>
                    <a:pt x="0" y="1061"/>
                  </a:lnTo>
                  <a:lnTo>
                    <a:pt x="0" y="348"/>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8"/>
            <p:cNvSpPr>
              <a:spLocks/>
            </p:cNvSpPr>
            <p:nvPr/>
          </p:nvSpPr>
          <p:spPr bwMode="auto">
            <a:xfrm>
              <a:off x="3548063" y="3143250"/>
              <a:ext cx="1574800" cy="1684338"/>
            </a:xfrm>
            <a:custGeom>
              <a:avLst/>
              <a:gdLst>
                <a:gd name="T0" fmla="*/ 0 w 992"/>
                <a:gd name="T1" fmla="*/ 348 h 1061"/>
                <a:gd name="T2" fmla="*/ 773 w 992"/>
                <a:gd name="T3" fmla="*/ 0 h 1061"/>
                <a:gd name="T4" fmla="*/ 992 w 992"/>
                <a:gd name="T5" fmla="*/ 249 h 1061"/>
                <a:gd name="T6" fmla="*/ 825 w 992"/>
                <a:gd name="T7" fmla="*/ 708 h 1061"/>
                <a:gd name="T8" fmla="*/ 0 w 992"/>
                <a:gd name="T9" fmla="*/ 1061 h 1061"/>
                <a:gd name="T10" fmla="*/ 0 w 992"/>
                <a:gd name="T11" fmla="*/ 348 h 1061"/>
              </a:gdLst>
              <a:ahLst/>
              <a:cxnLst>
                <a:cxn ang="0">
                  <a:pos x="T0" y="T1"/>
                </a:cxn>
                <a:cxn ang="0">
                  <a:pos x="T2" y="T3"/>
                </a:cxn>
                <a:cxn ang="0">
                  <a:pos x="T4" y="T5"/>
                </a:cxn>
                <a:cxn ang="0">
                  <a:pos x="T6" y="T7"/>
                </a:cxn>
                <a:cxn ang="0">
                  <a:pos x="T8" y="T9"/>
                </a:cxn>
                <a:cxn ang="0">
                  <a:pos x="T10" y="T11"/>
                </a:cxn>
              </a:cxnLst>
              <a:rect l="0" t="0" r="r" b="b"/>
              <a:pathLst>
                <a:path w="992" h="1061">
                  <a:moveTo>
                    <a:pt x="0" y="348"/>
                  </a:moveTo>
                  <a:lnTo>
                    <a:pt x="773" y="0"/>
                  </a:lnTo>
                  <a:lnTo>
                    <a:pt x="992" y="249"/>
                  </a:lnTo>
                  <a:lnTo>
                    <a:pt x="825" y="708"/>
                  </a:lnTo>
                  <a:lnTo>
                    <a:pt x="0" y="1061"/>
                  </a:lnTo>
                  <a:lnTo>
                    <a:pt x="0" y="3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9"/>
            <p:cNvSpPr>
              <a:spLocks/>
            </p:cNvSpPr>
            <p:nvPr/>
          </p:nvSpPr>
          <p:spPr bwMode="auto">
            <a:xfrm>
              <a:off x="2190750" y="2001838"/>
              <a:ext cx="1576388" cy="1681163"/>
            </a:xfrm>
            <a:custGeom>
              <a:avLst/>
              <a:gdLst>
                <a:gd name="T0" fmla="*/ 0 w 993"/>
                <a:gd name="T1" fmla="*/ 346 h 1059"/>
                <a:gd name="T2" fmla="*/ 774 w 993"/>
                <a:gd name="T3" fmla="*/ 0 h 1059"/>
                <a:gd name="T4" fmla="*/ 993 w 993"/>
                <a:gd name="T5" fmla="*/ 248 h 1059"/>
                <a:gd name="T6" fmla="*/ 825 w 993"/>
                <a:gd name="T7" fmla="*/ 707 h 1059"/>
                <a:gd name="T8" fmla="*/ 0 w 993"/>
                <a:gd name="T9" fmla="*/ 1059 h 1059"/>
                <a:gd name="T10" fmla="*/ 0 w 993"/>
                <a:gd name="T11" fmla="*/ 346 h 1059"/>
              </a:gdLst>
              <a:ahLst/>
              <a:cxnLst>
                <a:cxn ang="0">
                  <a:pos x="T0" y="T1"/>
                </a:cxn>
                <a:cxn ang="0">
                  <a:pos x="T2" y="T3"/>
                </a:cxn>
                <a:cxn ang="0">
                  <a:pos x="T4" y="T5"/>
                </a:cxn>
                <a:cxn ang="0">
                  <a:pos x="T6" y="T7"/>
                </a:cxn>
                <a:cxn ang="0">
                  <a:pos x="T8" y="T9"/>
                </a:cxn>
                <a:cxn ang="0">
                  <a:pos x="T10" y="T11"/>
                </a:cxn>
              </a:cxnLst>
              <a:rect l="0" t="0" r="r" b="b"/>
              <a:pathLst>
                <a:path w="993" h="1059">
                  <a:moveTo>
                    <a:pt x="0" y="346"/>
                  </a:moveTo>
                  <a:lnTo>
                    <a:pt x="774" y="0"/>
                  </a:lnTo>
                  <a:lnTo>
                    <a:pt x="993" y="248"/>
                  </a:lnTo>
                  <a:lnTo>
                    <a:pt x="825" y="707"/>
                  </a:lnTo>
                  <a:lnTo>
                    <a:pt x="0" y="1059"/>
                  </a:lnTo>
                  <a:lnTo>
                    <a:pt x="0" y="34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0"/>
            <p:cNvSpPr>
              <a:spLocks/>
            </p:cNvSpPr>
            <p:nvPr/>
          </p:nvSpPr>
          <p:spPr bwMode="auto">
            <a:xfrm>
              <a:off x="2190750" y="2001838"/>
              <a:ext cx="1576388" cy="1681163"/>
            </a:xfrm>
            <a:custGeom>
              <a:avLst/>
              <a:gdLst>
                <a:gd name="T0" fmla="*/ 0 w 993"/>
                <a:gd name="T1" fmla="*/ 346 h 1059"/>
                <a:gd name="T2" fmla="*/ 774 w 993"/>
                <a:gd name="T3" fmla="*/ 0 h 1059"/>
                <a:gd name="T4" fmla="*/ 993 w 993"/>
                <a:gd name="T5" fmla="*/ 248 h 1059"/>
                <a:gd name="T6" fmla="*/ 825 w 993"/>
                <a:gd name="T7" fmla="*/ 707 h 1059"/>
                <a:gd name="T8" fmla="*/ 0 w 993"/>
                <a:gd name="T9" fmla="*/ 1059 h 1059"/>
                <a:gd name="T10" fmla="*/ 0 w 993"/>
                <a:gd name="T11" fmla="*/ 346 h 1059"/>
              </a:gdLst>
              <a:ahLst/>
              <a:cxnLst>
                <a:cxn ang="0">
                  <a:pos x="T0" y="T1"/>
                </a:cxn>
                <a:cxn ang="0">
                  <a:pos x="T2" y="T3"/>
                </a:cxn>
                <a:cxn ang="0">
                  <a:pos x="T4" y="T5"/>
                </a:cxn>
                <a:cxn ang="0">
                  <a:pos x="T6" y="T7"/>
                </a:cxn>
                <a:cxn ang="0">
                  <a:pos x="T8" y="T9"/>
                </a:cxn>
                <a:cxn ang="0">
                  <a:pos x="T10" y="T11"/>
                </a:cxn>
              </a:cxnLst>
              <a:rect l="0" t="0" r="r" b="b"/>
              <a:pathLst>
                <a:path w="993" h="1059">
                  <a:moveTo>
                    <a:pt x="0" y="346"/>
                  </a:moveTo>
                  <a:lnTo>
                    <a:pt x="774" y="0"/>
                  </a:lnTo>
                  <a:lnTo>
                    <a:pt x="993" y="248"/>
                  </a:lnTo>
                  <a:lnTo>
                    <a:pt x="825" y="707"/>
                  </a:lnTo>
                  <a:lnTo>
                    <a:pt x="0" y="1059"/>
                  </a:lnTo>
                  <a:lnTo>
                    <a:pt x="0" y="3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2"/>
            <p:cNvSpPr>
              <a:spLocks/>
            </p:cNvSpPr>
            <p:nvPr/>
          </p:nvSpPr>
          <p:spPr bwMode="auto">
            <a:xfrm>
              <a:off x="4479925" y="860425"/>
              <a:ext cx="347663" cy="1122363"/>
            </a:xfrm>
            <a:custGeom>
              <a:avLst/>
              <a:gdLst>
                <a:gd name="T0" fmla="*/ 0 w 219"/>
                <a:gd name="T1" fmla="*/ 0 h 707"/>
                <a:gd name="T2" fmla="*/ 181 w 219"/>
                <a:gd name="T3" fmla="*/ 254 h 707"/>
                <a:gd name="T4" fmla="*/ 50 w 219"/>
                <a:gd name="T5" fmla="*/ 707 h 707"/>
                <a:gd name="T6" fmla="*/ 219 w 219"/>
                <a:gd name="T7" fmla="*/ 249 h 707"/>
                <a:gd name="T8" fmla="*/ 0 w 219"/>
                <a:gd name="T9" fmla="*/ 0 h 707"/>
              </a:gdLst>
              <a:ahLst/>
              <a:cxnLst>
                <a:cxn ang="0">
                  <a:pos x="T0" y="T1"/>
                </a:cxn>
                <a:cxn ang="0">
                  <a:pos x="T2" y="T3"/>
                </a:cxn>
                <a:cxn ang="0">
                  <a:pos x="T4" y="T5"/>
                </a:cxn>
                <a:cxn ang="0">
                  <a:pos x="T6" y="T7"/>
                </a:cxn>
                <a:cxn ang="0">
                  <a:pos x="T8" y="T9"/>
                </a:cxn>
              </a:cxnLst>
              <a:rect l="0" t="0" r="r" b="b"/>
              <a:pathLst>
                <a:path w="219" h="707">
                  <a:moveTo>
                    <a:pt x="0" y="0"/>
                  </a:moveTo>
                  <a:lnTo>
                    <a:pt x="181" y="254"/>
                  </a:lnTo>
                  <a:lnTo>
                    <a:pt x="50" y="707"/>
                  </a:lnTo>
                  <a:lnTo>
                    <a:pt x="219" y="24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
            <p:cNvSpPr>
              <a:spLocks/>
            </p:cNvSpPr>
            <p:nvPr/>
          </p:nvSpPr>
          <p:spPr bwMode="auto">
            <a:xfrm>
              <a:off x="3719513" y="2343150"/>
              <a:ext cx="47625" cy="52388"/>
            </a:xfrm>
            <a:custGeom>
              <a:avLst/>
              <a:gdLst>
                <a:gd name="T0" fmla="*/ 2 w 30"/>
                <a:gd name="T1" fmla="*/ 0 h 33"/>
                <a:gd name="T2" fmla="*/ 0 w 30"/>
                <a:gd name="T3" fmla="*/ 0 h 33"/>
                <a:gd name="T4" fmla="*/ 30 w 30"/>
                <a:gd name="T5" fmla="*/ 33 h 33"/>
                <a:gd name="T6" fmla="*/ 30 w 30"/>
                <a:gd name="T7" fmla="*/ 31 h 33"/>
                <a:gd name="T8" fmla="*/ 2 w 30"/>
                <a:gd name="T9" fmla="*/ 0 h 33"/>
              </a:gdLst>
              <a:ahLst/>
              <a:cxnLst>
                <a:cxn ang="0">
                  <a:pos x="T0" y="T1"/>
                </a:cxn>
                <a:cxn ang="0">
                  <a:pos x="T2" y="T3"/>
                </a:cxn>
                <a:cxn ang="0">
                  <a:pos x="T4" y="T5"/>
                </a:cxn>
                <a:cxn ang="0">
                  <a:pos x="T6" y="T7"/>
                </a:cxn>
                <a:cxn ang="0">
                  <a:pos x="T8" y="T9"/>
                </a:cxn>
              </a:cxnLst>
              <a:rect l="0" t="0" r="r" b="b"/>
              <a:pathLst>
                <a:path w="30" h="33">
                  <a:moveTo>
                    <a:pt x="2" y="0"/>
                  </a:moveTo>
                  <a:lnTo>
                    <a:pt x="0" y="0"/>
                  </a:lnTo>
                  <a:lnTo>
                    <a:pt x="30" y="33"/>
                  </a:lnTo>
                  <a:lnTo>
                    <a:pt x="30" y="31"/>
                  </a:lnTo>
                  <a:lnTo>
                    <a:pt x="2" y="0"/>
                  </a:lnTo>
                  <a:close/>
                </a:path>
              </a:pathLst>
            </a:custGeom>
            <a:solidFill>
              <a:srgbClr val="FF8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4"/>
            <p:cNvSpPr>
              <a:spLocks/>
            </p:cNvSpPr>
            <p:nvPr/>
          </p:nvSpPr>
          <p:spPr bwMode="auto">
            <a:xfrm>
              <a:off x="3719513" y="2343150"/>
              <a:ext cx="47625" cy="52388"/>
            </a:xfrm>
            <a:custGeom>
              <a:avLst/>
              <a:gdLst>
                <a:gd name="T0" fmla="*/ 2 w 30"/>
                <a:gd name="T1" fmla="*/ 0 h 33"/>
                <a:gd name="T2" fmla="*/ 0 w 30"/>
                <a:gd name="T3" fmla="*/ 0 h 33"/>
                <a:gd name="T4" fmla="*/ 30 w 30"/>
                <a:gd name="T5" fmla="*/ 33 h 33"/>
                <a:gd name="T6" fmla="*/ 30 w 30"/>
                <a:gd name="T7" fmla="*/ 31 h 33"/>
                <a:gd name="T8" fmla="*/ 2 w 30"/>
                <a:gd name="T9" fmla="*/ 0 h 33"/>
              </a:gdLst>
              <a:ahLst/>
              <a:cxnLst>
                <a:cxn ang="0">
                  <a:pos x="T0" y="T1"/>
                </a:cxn>
                <a:cxn ang="0">
                  <a:pos x="T2" y="T3"/>
                </a:cxn>
                <a:cxn ang="0">
                  <a:pos x="T4" y="T5"/>
                </a:cxn>
                <a:cxn ang="0">
                  <a:pos x="T6" y="T7"/>
                </a:cxn>
                <a:cxn ang="0">
                  <a:pos x="T8" y="T9"/>
                </a:cxn>
              </a:cxnLst>
              <a:rect l="0" t="0" r="r" b="b"/>
              <a:pathLst>
                <a:path w="30" h="33">
                  <a:moveTo>
                    <a:pt x="2" y="0"/>
                  </a:moveTo>
                  <a:lnTo>
                    <a:pt x="0" y="0"/>
                  </a:lnTo>
                  <a:lnTo>
                    <a:pt x="30" y="33"/>
                  </a:lnTo>
                  <a:lnTo>
                    <a:pt x="30" y="3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5"/>
            <p:cNvSpPr>
              <a:spLocks/>
            </p:cNvSpPr>
            <p:nvPr/>
          </p:nvSpPr>
          <p:spPr bwMode="auto">
            <a:xfrm>
              <a:off x="3419475" y="1997075"/>
              <a:ext cx="303213" cy="346075"/>
            </a:xfrm>
            <a:custGeom>
              <a:avLst/>
              <a:gdLst>
                <a:gd name="T0" fmla="*/ 0 w 191"/>
                <a:gd name="T1" fmla="*/ 0 h 218"/>
                <a:gd name="T2" fmla="*/ 7 w 191"/>
                <a:gd name="T3" fmla="*/ 11 h 218"/>
                <a:gd name="T4" fmla="*/ 189 w 191"/>
                <a:gd name="T5" fmla="*/ 218 h 218"/>
                <a:gd name="T6" fmla="*/ 191 w 191"/>
                <a:gd name="T7" fmla="*/ 218 h 218"/>
                <a:gd name="T8" fmla="*/ 0 w 191"/>
                <a:gd name="T9" fmla="*/ 0 h 218"/>
              </a:gdLst>
              <a:ahLst/>
              <a:cxnLst>
                <a:cxn ang="0">
                  <a:pos x="T0" y="T1"/>
                </a:cxn>
                <a:cxn ang="0">
                  <a:pos x="T2" y="T3"/>
                </a:cxn>
                <a:cxn ang="0">
                  <a:pos x="T4" y="T5"/>
                </a:cxn>
                <a:cxn ang="0">
                  <a:pos x="T6" y="T7"/>
                </a:cxn>
                <a:cxn ang="0">
                  <a:pos x="T8" y="T9"/>
                </a:cxn>
              </a:cxnLst>
              <a:rect l="0" t="0" r="r" b="b"/>
              <a:pathLst>
                <a:path w="191" h="218">
                  <a:moveTo>
                    <a:pt x="0" y="0"/>
                  </a:moveTo>
                  <a:lnTo>
                    <a:pt x="7" y="11"/>
                  </a:lnTo>
                  <a:lnTo>
                    <a:pt x="189" y="218"/>
                  </a:lnTo>
                  <a:lnTo>
                    <a:pt x="191" y="218"/>
                  </a:lnTo>
                  <a:lnTo>
                    <a:pt x="0" y="0"/>
                  </a:lnTo>
                  <a:close/>
                </a:path>
              </a:pathLst>
            </a:custGeom>
            <a:solidFill>
              <a:srgbClr val="FFA8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6"/>
            <p:cNvSpPr>
              <a:spLocks/>
            </p:cNvSpPr>
            <p:nvPr/>
          </p:nvSpPr>
          <p:spPr bwMode="auto">
            <a:xfrm>
              <a:off x="3419475" y="1997075"/>
              <a:ext cx="303213" cy="346075"/>
            </a:xfrm>
            <a:custGeom>
              <a:avLst/>
              <a:gdLst>
                <a:gd name="T0" fmla="*/ 0 w 191"/>
                <a:gd name="T1" fmla="*/ 0 h 218"/>
                <a:gd name="T2" fmla="*/ 7 w 191"/>
                <a:gd name="T3" fmla="*/ 11 h 218"/>
                <a:gd name="T4" fmla="*/ 189 w 191"/>
                <a:gd name="T5" fmla="*/ 218 h 218"/>
                <a:gd name="T6" fmla="*/ 191 w 191"/>
                <a:gd name="T7" fmla="*/ 218 h 218"/>
                <a:gd name="T8" fmla="*/ 0 w 191"/>
                <a:gd name="T9" fmla="*/ 0 h 218"/>
              </a:gdLst>
              <a:ahLst/>
              <a:cxnLst>
                <a:cxn ang="0">
                  <a:pos x="T0" y="T1"/>
                </a:cxn>
                <a:cxn ang="0">
                  <a:pos x="T2" y="T3"/>
                </a:cxn>
                <a:cxn ang="0">
                  <a:pos x="T4" y="T5"/>
                </a:cxn>
                <a:cxn ang="0">
                  <a:pos x="T6" y="T7"/>
                </a:cxn>
                <a:cxn ang="0">
                  <a:pos x="T8" y="T9"/>
                </a:cxn>
              </a:cxnLst>
              <a:rect l="0" t="0" r="r" b="b"/>
              <a:pathLst>
                <a:path w="191" h="218">
                  <a:moveTo>
                    <a:pt x="0" y="0"/>
                  </a:moveTo>
                  <a:lnTo>
                    <a:pt x="7" y="11"/>
                  </a:lnTo>
                  <a:lnTo>
                    <a:pt x="189" y="218"/>
                  </a:lnTo>
                  <a:lnTo>
                    <a:pt x="191" y="2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8"/>
            <p:cNvSpPr>
              <a:spLocks/>
            </p:cNvSpPr>
            <p:nvPr/>
          </p:nvSpPr>
          <p:spPr bwMode="auto">
            <a:xfrm>
              <a:off x="3430588" y="2014538"/>
              <a:ext cx="336550" cy="1106488"/>
            </a:xfrm>
            <a:custGeom>
              <a:avLst/>
              <a:gdLst>
                <a:gd name="T0" fmla="*/ 0 w 212"/>
                <a:gd name="T1" fmla="*/ 0 h 697"/>
                <a:gd name="T2" fmla="*/ 174 w 212"/>
                <a:gd name="T3" fmla="*/ 243 h 697"/>
                <a:gd name="T4" fmla="*/ 44 w 212"/>
                <a:gd name="T5" fmla="*/ 697 h 697"/>
                <a:gd name="T6" fmla="*/ 212 w 212"/>
                <a:gd name="T7" fmla="*/ 240 h 697"/>
                <a:gd name="T8" fmla="*/ 182 w 212"/>
                <a:gd name="T9" fmla="*/ 207 h 697"/>
                <a:gd name="T10" fmla="*/ 0 w 212"/>
                <a:gd name="T11" fmla="*/ 0 h 697"/>
              </a:gdLst>
              <a:ahLst/>
              <a:cxnLst>
                <a:cxn ang="0">
                  <a:pos x="T0" y="T1"/>
                </a:cxn>
                <a:cxn ang="0">
                  <a:pos x="T2" y="T3"/>
                </a:cxn>
                <a:cxn ang="0">
                  <a:pos x="T4" y="T5"/>
                </a:cxn>
                <a:cxn ang="0">
                  <a:pos x="T6" y="T7"/>
                </a:cxn>
                <a:cxn ang="0">
                  <a:pos x="T8" y="T9"/>
                </a:cxn>
                <a:cxn ang="0">
                  <a:pos x="T10" y="T11"/>
                </a:cxn>
              </a:cxnLst>
              <a:rect l="0" t="0" r="r" b="b"/>
              <a:pathLst>
                <a:path w="212" h="697">
                  <a:moveTo>
                    <a:pt x="0" y="0"/>
                  </a:moveTo>
                  <a:lnTo>
                    <a:pt x="174" y="243"/>
                  </a:lnTo>
                  <a:lnTo>
                    <a:pt x="44" y="697"/>
                  </a:lnTo>
                  <a:lnTo>
                    <a:pt x="212" y="240"/>
                  </a:lnTo>
                  <a:lnTo>
                    <a:pt x="182" y="20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9"/>
            <p:cNvSpPr>
              <a:spLocks/>
            </p:cNvSpPr>
            <p:nvPr/>
          </p:nvSpPr>
          <p:spPr bwMode="auto">
            <a:xfrm>
              <a:off x="4775200" y="3143250"/>
              <a:ext cx="347663" cy="395288"/>
            </a:xfrm>
            <a:custGeom>
              <a:avLst/>
              <a:gdLst>
                <a:gd name="T0" fmla="*/ 0 w 219"/>
                <a:gd name="T1" fmla="*/ 0 h 249"/>
                <a:gd name="T2" fmla="*/ 3 w 219"/>
                <a:gd name="T3" fmla="*/ 3 h 249"/>
                <a:gd name="T4" fmla="*/ 219 w 219"/>
                <a:gd name="T5" fmla="*/ 249 h 249"/>
                <a:gd name="T6" fmla="*/ 219 w 219"/>
                <a:gd name="T7" fmla="*/ 249 h 249"/>
                <a:gd name="T8" fmla="*/ 0 w 219"/>
                <a:gd name="T9" fmla="*/ 0 h 249"/>
              </a:gdLst>
              <a:ahLst/>
              <a:cxnLst>
                <a:cxn ang="0">
                  <a:pos x="T0" y="T1"/>
                </a:cxn>
                <a:cxn ang="0">
                  <a:pos x="T2" y="T3"/>
                </a:cxn>
                <a:cxn ang="0">
                  <a:pos x="T4" y="T5"/>
                </a:cxn>
                <a:cxn ang="0">
                  <a:pos x="T6" y="T7"/>
                </a:cxn>
                <a:cxn ang="0">
                  <a:pos x="T8" y="T9"/>
                </a:cxn>
              </a:cxnLst>
              <a:rect l="0" t="0" r="r" b="b"/>
              <a:pathLst>
                <a:path w="219" h="249">
                  <a:moveTo>
                    <a:pt x="0" y="0"/>
                  </a:moveTo>
                  <a:lnTo>
                    <a:pt x="3" y="3"/>
                  </a:lnTo>
                  <a:lnTo>
                    <a:pt x="219" y="249"/>
                  </a:lnTo>
                  <a:lnTo>
                    <a:pt x="219" y="249"/>
                  </a:lnTo>
                  <a:lnTo>
                    <a:pt x="0" y="0"/>
                  </a:lnTo>
                  <a:close/>
                </a:path>
              </a:pathLst>
            </a:custGeom>
            <a:solidFill>
              <a:srgbClr val="7C7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0"/>
            <p:cNvSpPr>
              <a:spLocks/>
            </p:cNvSpPr>
            <p:nvPr/>
          </p:nvSpPr>
          <p:spPr bwMode="auto">
            <a:xfrm>
              <a:off x="4775200" y="3143250"/>
              <a:ext cx="347663" cy="395288"/>
            </a:xfrm>
            <a:custGeom>
              <a:avLst/>
              <a:gdLst>
                <a:gd name="T0" fmla="*/ 0 w 219"/>
                <a:gd name="T1" fmla="*/ 0 h 249"/>
                <a:gd name="T2" fmla="*/ 3 w 219"/>
                <a:gd name="T3" fmla="*/ 3 h 249"/>
                <a:gd name="T4" fmla="*/ 219 w 219"/>
                <a:gd name="T5" fmla="*/ 249 h 249"/>
                <a:gd name="T6" fmla="*/ 219 w 219"/>
                <a:gd name="T7" fmla="*/ 249 h 249"/>
                <a:gd name="T8" fmla="*/ 0 w 219"/>
                <a:gd name="T9" fmla="*/ 0 h 249"/>
              </a:gdLst>
              <a:ahLst/>
              <a:cxnLst>
                <a:cxn ang="0">
                  <a:pos x="T0" y="T1"/>
                </a:cxn>
                <a:cxn ang="0">
                  <a:pos x="T2" y="T3"/>
                </a:cxn>
                <a:cxn ang="0">
                  <a:pos x="T4" y="T5"/>
                </a:cxn>
                <a:cxn ang="0">
                  <a:pos x="T6" y="T7"/>
                </a:cxn>
                <a:cxn ang="0">
                  <a:pos x="T8" y="T9"/>
                </a:cxn>
              </a:cxnLst>
              <a:rect l="0" t="0" r="r" b="b"/>
              <a:pathLst>
                <a:path w="219" h="249">
                  <a:moveTo>
                    <a:pt x="0" y="0"/>
                  </a:moveTo>
                  <a:lnTo>
                    <a:pt x="3" y="3"/>
                  </a:lnTo>
                  <a:lnTo>
                    <a:pt x="219" y="249"/>
                  </a:lnTo>
                  <a:lnTo>
                    <a:pt x="219" y="24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2"/>
            <p:cNvSpPr>
              <a:spLocks/>
            </p:cNvSpPr>
            <p:nvPr/>
          </p:nvSpPr>
          <p:spPr bwMode="auto">
            <a:xfrm>
              <a:off x="4779963" y="3148013"/>
              <a:ext cx="342900" cy="1117600"/>
            </a:xfrm>
            <a:custGeom>
              <a:avLst/>
              <a:gdLst>
                <a:gd name="T0" fmla="*/ 0 w 216"/>
                <a:gd name="T1" fmla="*/ 0 h 704"/>
                <a:gd name="T2" fmla="*/ 179 w 216"/>
                <a:gd name="T3" fmla="*/ 251 h 704"/>
                <a:gd name="T4" fmla="*/ 49 w 216"/>
                <a:gd name="T5" fmla="*/ 704 h 704"/>
                <a:gd name="T6" fmla="*/ 216 w 216"/>
                <a:gd name="T7" fmla="*/ 246 h 704"/>
                <a:gd name="T8" fmla="*/ 0 w 216"/>
                <a:gd name="T9" fmla="*/ 0 h 704"/>
              </a:gdLst>
              <a:ahLst/>
              <a:cxnLst>
                <a:cxn ang="0">
                  <a:pos x="T0" y="T1"/>
                </a:cxn>
                <a:cxn ang="0">
                  <a:pos x="T2" y="T3"/>
                </a:cxn>
                <a:cxn ang="0">
                  <a:pos x="T4" y="T5"/>
                </a:cxn>
                <a:cxn ang="0">
                  <a:pos x="T6" y="T7"/>
                </a:cxn>
                <a:cxn ang="0">
                  <a:pos x="T8" y="T9"/>
                </a:cxn>
              </a:cxnLst>
              <a:rect l="0" t="0" r="r" b="b"/>
              <a:pathLst>
                <a:path w="216" h="704">
                  <a:moveTo>
                    <a:pt x="0" y="0"/>
                  </a:moveTo>
                  <a:lnTo>
                    <a:pt x="179" y="251"/>
                  </a:lnTo>
                  <a:lnTo>
                    <a:pt x="49" y="704"/>
                  </a:lnTo>
                  <a:lnTo>
                    <a:pt x="216" y="24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4"/>
            <p:cNvSpPr>
              <a:spLocks/>
            </p:cNvSpPr>
            <p:nvPr/>
          </p:nvSpPr>
          <p:spPr bwMode="auto">
            <a:xfrm>
              <a:off x="5411788" y="4292600"/>
              <a:ext cx="347663" cy="1120775"/>
            </a:xfrm>
            <a:custGeom>
              <a:avLst/>
              <a:gdLst>
                <a:gd name="T0" fmla="*/ 0 w 219"/>
                <a:gd name="T1" fmla="*/ 0 h 706"/>
                <a:gd name="T2" fmla="*/ 181 w 219"/>
                <a:gd name="T3" fmla="*/ 254 h 706"/>
                <a:gd name="T4" fmla="*/ 51 w 219"/>
                <a:gd name="T5" fmla="*/ 706 h 706"/>
                <a:gd name="T6" fmla="*/ 219 w 219"/>
                <a:gd name="T7" fmla="*/ 247 h 706"/>
                <a:gd name="T8" fmla="*/ 0 w 219"/>
                <a:gd name="T9" fmla="*/ 0 h 706"/>
              </a:gdLst>
              <a:ahLst/>
              <a:cxnLst>
                <a:cxn ang="0">
                  <a:pos x="T0" y="T1"/>
                </a:cxn>
                <a:cxn ang="0">
                  <a:pos x="T2" y="T3"/>
                </a:cxn>
                <a:cxn ang="0">
                  <a:pos x="T4" y="T5"/>
                </a:cxn>
                <a:cxn ang="0">
                  <a:pos x="T6" y="T7"/>
                </a:cxn>
                <a:cxn ang="0">
                  <a:pos x="T8" y="T9"/>
                </a:cxn>
              </a:cxnLst>
              <a:rect l="0" t="0" r="r" b="b"/>
              <a:pathLst>
                <a:path w="219" h="706">
                  <a:moveTo>
                    <a:pt x="0" y="0"/>
                  </a:moveTo>
                  <a:lnTo>
                    <a:pt x="181" y="254"/>
                  </a:lnTo>
                  <a:lnTo>
                    <a:pt x="51" y="706"/>
                  </a:lnTo>
                  <a:lnTo>
                    <a:pt x="219" y="24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Content Placeholder 2"/>
          <p:cNvSpPr txBox="1">
            <a:spLocks/>
          </p:cNvSpPr>
          <p:nvPr/>
        </p:nvSpPr>
        <p:spPr>
          <a:xfrm>
            <a:off x="222993" y="2643751"/>
            <a:ext cx="3171926" cy="79205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sp>
        <p:nvSpPr>
          <p:cNvPr id="41" name="Content Placeholder 2"/>
          <p:cNvSpPr txBox="1">
            <a:spLocks/>
          </p:cNvSpPr>
          <p:nvPr/>
        </p:nvSpPr>
        <p:spPr>
          <a:xfrm>
            <a:off x="224654" y="3548856"/>
            <a:ext cx="3100167" cy="77049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sp>
        <p:nvSpPr>
          <p:cNvPr id="42" name="Content Placeholder 2"/>
          <p:cNvSpPr txBox="1">
            <a:spLocks/>
          </p:cNvSpPr>
          <p:nvPr/>
        </p:nvSpPr>
        <p:spPr>
          <a:xfrm>
            <a:off x="222993" y="4481169"/>
            <a:ext cx="3129566" cy="7907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sp>
        <p:nvSpPr>
          <p:cNvPr id="43" name="Content Placeholder 2"/>
          <p:cNvSpPr txBox="1">
            <a:spLocks/>
          </p:cNvSpPr>
          <p:nvPr/>
        </p:nvSpPr>
        <p:spPr>
          <a:xfrm>
            <a:off x="220544" y="5370932"/>
            <a:ext cx="3104277" cy="82035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sp>
        <p:nvSpPr>
          <p:cNvPr id="44" name="TextBox 43"/>
          <p:cNvSpPr txBox="1"/>
          <p:nvPr/>
        </p:nvSpPr>
        <p:spPr>
          <a:xfrm>
            <a:off x="6362534" y="5457743"/>
            <a:ext cx="5029888" cy="820674"/>
          </a:xfrm>
          <a:prstGeom prst="rect">
            <a:avLst/>
          </a:prstGeom>
          <a:noFill/>
        </p:spPr>
        <p:txBody>
          <a:bodyPr wrap="square" rtlCol="0">
            <a:spAutoFit/>
          </a:bodyPr>
          <a:lstStyle/>
          <a:p>
            <a:pPr algn="r">
              <a:lnSpc>
                <a:spcPct val="150000"/>
              </a:lnSpc>
            </a:pPr>
            <a:r>
              <a:rPr lang="id-ID" sz="1100" dirty="0" smtClean="0">
                <a:solidFill>
                  <a:schemeClr val="bg1">
                    <a:lumMod val="65000"/>
                  </a:schemeClr>
                </a:solidFill>
                <a:latin typeface="Lato" panose="020F0502020204030203" pitchFamily="34" charset="0"/>
              </a:rPr>
              <a:t>For every 6 emails received, we get 3 Phone </a:t>
            </a:r>
            <a:r>
              <a:rPr lang="id-ID" sz="1100" dirty="0">
                <a:solidFill>
                  <a:schemeClr val="bg1">
                    <a:lumMod val="65000"/>
                  </a:schemeClr>
                </a:solidFill>
                <a:latin typeface="Lato" panose="020F0502020204030203" pitchFamily="34" charset="0"/>
              </a:rPr>
              <a:t>calls. Suitable for all categories business and personal presentation</a:t>
            </a:r>
            <a:r>
              <a:rPr lang="id-ID" sz="1100" b="1" dirty="0" smtClean="0">
                <a:solidFill>
                  <a:schemeClr val="bg1">
                    <a:lumMod val="65000"/>
                  </a:schemeClr>
                </a:solidFill>
                <a:latin typeface="Lato" panose="020F0502020204030203" pitchFamily="34" charset="0"/>
              </a:rPr>
              <a:t>,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45" name="TextBox 44"/>
          <p:cNvSpPr txBox="1"/>
          <p:nvPr/>
        </p:nvSpPr>
        <p:spPr>
          <a:xfrm>
            <a:off x="8861601" y="2443696"/>
            <a:ext cx="2530821" cy="400110"/>
          </a:xfrm>
          <a:prstGeom prst="rect">
            <a:avLst/>
          </a:prstGeom>
          <a:noFill/>
        </p:spPr>
        <p:txBody>
          <a:bodyPr wrap="none" rtlCol="0">
            <a:spAutoFit/>
          </a:bodyPr>
          <a:lstStyle/>
          <a:p>
            <a:pPr algn="r"/>
            <a:r>
              <a:rPr lang="id-ID" sz="2000" dirty="0" smtClean="0">
                <a:solidFill>
                  <a:schemeClr val="bg1">
                    <a:lumMod val="50000"/>
                  </a:schemeClr>
                </a:solidFill>
                <a:latin typeface="Lato" panose="020F0502020204030203" pitchFamily="34" charset="0"/>
              </a:rPr>
              <a:t>Popular Social Media</a:t>
            </a:r>
            <a:endParaRPr lang="id-ID" sz="2000" dirty="0">
              <a:solidFill>
                <a:schemeClr val="bg1">
                  <a:lumMod val="50000"/>
                </a:schemeClr>
              </a:solidFill>
              <a:latin typeface="Lato" panose="020F0502020204030203" pitchFamily="34" charset="0"/>
            </a:endParaRPr>
          </a:p>
        </p:txBody>
      </p:sp>
      <p:sp>
        <p:nvSpPr>
          <p:cNvPr id="46" name="TextBox 45"/>
          <p:cNvSpPr txBox="1"/>
          <p:nvPr/>
        </p:nvSpPr>
        <p:spPr>
          <a:xfrm>
            <a:off x="6557644" y="2829969"/>
            <a:ext cx="4834778" cy="566758"/>
          </a:xfrm>
          <a:prstGeom prst="rect">
            <a:avLst/>
          </a:prstGeom>
          <a:noFill/>
        </p:spPr>
        <p:txBody>
          <a:bodyPr wrap="square" rtlCol="0">
            <a:spAutoFit/>
          </a:bodyPr>
          <a:lstStyle/>
          <a:p>
            <a:pPr algn="r">
              <a:lnSpc>
                <a:spcPct val="150000"/>
              </a:lnSpc>
            </a:pPr>
            <a:r>
              <a:rPr lang="id-ID" sz="1100" dirty="0" smtClean="0">
                <a:solidFill>
                  <a:schemeClr val="bg1">
                    <a:lumMod val="65000"/>
                  </a:schemeClr>
                </a:solidFill>
                <a:latin typeface="Lato" panose="020F0502020204030203" pitchFamily="34" charset="0"/>
              </a:rPr>
              <a:t>Of shopping carts are abandoned right before the transaction its completed.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47" name="TextBox 46"/>
          <p:cNvSpPr txBox="1"/>
          <p:nvPr/>
        </p:nvSpPr>
        <p:spPr>
          <a:xfrm>
            <a:off x="8194252" y="4882875"/>
            <a:ext cx="671980" cy="369332"/>
          </a:xfrm>
          <a:prstGeom prst="rect">
            <a:avLst/>
          </a:prstGeom>
          <a:noFill/>
        </p:spPr>
        <p:txBody>
          <a:bodyPr wrap="none" rtlCol="0">
            <a:spAutoFit/>
          </a:bodyPr>
          <a:lstStyle/>
          <a:p>
            <a:pPr algn="ctr"/>
            <a:r>
              <a:rPr lang="id-ID" b="1" smtClean="0">
                <a:solidFill>
                  <a:schemeClr val="tx1">
                    <a:lumMod val="90000"/>
                    <a:lumOff val="10000"/>
                  </a:schemeClr>
                </a:solidFill>
                <a:latin typeface="Lato" panose="020F0502020204030203" pitchFamily="34" charset="0"/>
              </a:rPr>
              <a:t>12M</a:t>
            </a:r>
            <a:endParaRPr lang="id-ID" b="1" dirty="0">
              <a:solidFill>
                <a:schemeClr val="tx1">
                  <a:lumMod val="90000"/>
                  <a:lumOff val="10000"/>
                </a:schemeClr>
              </a:solidFill>
              <a:latin typeface="Lato" panose="020F0502020204030203" pitchFamily="34" charset="0"/>
            </a:endParaRPr>
          </a:p>
        </p:txBody>
      </p:sp>
      <p:sp>
        <p:nvSpPr>
          <p:cNvPr id="48" name="TextBox 47"/>
          <p:cNvSpPr txBox="1"/>
          <p:nvPr/>
        </p:nvSpPr>
        <p:spPr>
          <a:xfrm>
            <a:off x="9365383" y="4882875"/>
            <a:ext cx="671980" cy="369332"/>
          </a:xfrm>
          <a:prstGeom prst="rect">
            <a:avLst/>
          </a:prstGeom>
          <a:noFill/>
        </p:spPr>
        <p:txBody>
          <a:bodyPr wrap="none" rtlCol="0">
            <a:spAutoFit/>
          </a:bodyPr>
          <a:lstStyle/>
          <a:p>
            <a:pPr algn="ctr"/>
            <a:r>
              <a:rPr lang="id-ID" b="1" smtClean="0">
                <a:solidFill>
                  <a:schemeClr val="tx1">
                    <a:lumMod val="90000"/>
                    <a:lumOff val="10000"/>
                  </a:schemeClr>
                </a:solidFill>
                <a:latin typeface="Lato" panose="020F0502020204030203" pitchFamily="34" charset="0"/>
              </a:rPr>
              <a:t>48M</a:t>
            </a:r>
            <a:endParaRPr lang="id-ID" b="1" dirty="0">
              <a:solidFill>
                <a:schemeClr val="tx1">
                  <a:lumMod val="90000"/>
                  <a:lumOff val="10000"/>
                </a:schemeClr>
              </a:solidFill>
              <a:latin typeface="Lato" panose="020F0502020204030203" pitchFamily="34" charset="0"/>
            </a:endParaRPr>
          </a:p>
        </p:txBody>
      </p:sp>
      <p:sp>
        <p:nvSpPr>
          <p:cNvPr id="49" name="TextBox 48"/>
          <p:cNvSpPr txBox="1"/>
          <p:nvPr/>
        </p:nvSpPr>
        <p:spPr>
          <a:xfrm>
            <a:off x="10500712" y="4882875"/>
            <a:ext cx="747320" cy="369332"/>
          </a:xfrm>
          <a:prstGeom prst="rect">
            <a:avLst/>
          </a:prstGeom>
          <a:noFill/>
        </p:spPr>
        <p:txBody>
          <a:bodyPr wrap="none" rtlCol="0">
            <a:spAutoFit/>
          </a:bodyPr>
          <a:lstStyle/>
          <a:p>
            <a:pPr algn="ctr"/>
            <a:r>
              <a:rPr lang="id-ID" b="1" smtClean="0">
                <a:solidFill>
                  <a:schemeClr val="tx1">
                    <a:lumMod val="90000"/>
                    <a:lumOff val="10000"/>
                  </a:schemeClr>
                </a:solidFill>
                <a:latin typeface="Lato" panose="020F0502020204030203" pitchFamily="34" charset="0"/>
              </a:rPr>
              <a:t>821K</a:t>
            </a:r>
            <a:endParaRPr lang="id-ID" b="1" dirty="0">
              <a:solidFill>
                <a:schemeClr val="tx1">
                  <a:lumMod val="90000"/>
                  <a:lumOff val="10000"/>
                </a:schemeClr>
              </a:solidFill>
              <a:latin typeface="Lato" panose="020F0502020204030203" pitchFamily="34" charset="0"/>
            </a:endParaRPr>
          </a:p>
        </p:txBody>
      </p:sp>
      <p:grpSp>
        <p:nvGrpSpPr>
          <p:cNvPr id="50" name="Group 49"/>
          <p:cNvGrpSpPr/>
          <p:nvPr/>
        </p:nvGrpSpPr>
        <p:grpSpPr>
          <a:xfrm>
            <a:off x="9157383" y="3691251"/>
            <a:ext cx="1106655" cy="1106656"/>
            <a:chOff x="8391942" y="2790501"/>
            <a:chExt cx="1106655" cy="1106656"/>
          </a:xfrm>
        </p:grpSpPr>
        <p:sp>
          <p:nvSpPr>
            <p:cNvPr id="51" name="Oval 50"/>
            <p:cNvSpPr/>
            <p:nvPr/>
          </p:nvSpPr>
          <p:spPr>
            <a:xfrm>
              <a:off x="8391942" y="2790501"/>
              <a:ext cx="1106655" cy="1106656"/>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100" b="1" dirty="0">
                <a:solidFill>
                  <a:schemeClr val="bg1">
                    <a:lumMod val="65000"/>
                  </a:schemeClr>
                </a:solidFill>
                <a:latin typeface="Lato" panose="020F0502020204030203" pitchFamily="34" charset="0"/>
              </a:endParaRPr>
            </a:p>
          </p:txBody>
        </p:sp>
        <p:sp>
          <p:nvSpPr>
            <p:cNvPr id="52" name="Freeform 9"/>
            <p:cNvSpPr>
              <a:spLocks noEditPoints="1"/>
            </p:cNvSpPr>
            <p:nvPr/>
          </p:nvSpPr>
          <p:spPr bwMode="auto">
            <a:xfrm>
              <a:off x="8677236" y="3059025"/>
              <a:ext cx="530513" cy="530513"/>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53" name="Group 52"/>
          <p:cNvGrpSpPr/>
          <p:nvPr/>
        </p:nvGrpSpPr>
        <p:grpSpPr>
          <a:xfrm>
            <a:off x="8103118" y="3907299"/>
            <a:ext cx="860782" cy="860782"/>
            <a:chOff x="7062392" y="2911353"/>
            <a:chExt cx="860782" cy="860782"/>
          </a:xfrm>
        </p:grpSpPr>
        <p:sp>
          <p:nvSpPr>
            <p:cNvPr id="54" name="Oval 53"/>
            <p:cNvSpPr/>
            <p:nvPr/>
          </p:nvSpPr>
          <p:spPr>
            <a:xfrm>
              <a:off x="7062392" y="2911353"/>
              <a:ext cx="860782" cy="860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chemeClr val="bg1">
                    <a:lumMod val="65000"/>
                  </a:schemeClr>
                </a:solidFill>
                <a:latin typeface="Lato" panose="020F0502020204030203" pitchFamily="34" charset="0"/>
              </a:endParaRPr>
            </a:p>
          </p:txBody>
        </p:sp>
        <p:sp>
          <p:nvSpPr>
            <p:cNvPr id="55" name="Freeform 20"/>
            <p:cNvSpPr>
              <a:spLocks/>
            </p:cNvSpPr>
            <p:nvPr/>
          </p:nvSpPr>
          <p:spPr bwMode="auto">
            <a:xfrm>
              <a:off x="7328776" y="3219434"/>
              <a:ext cx="328011" cy="26720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56" name="Group 55"/>
          <p:cNvGrpSpPr/>
          <p:nvPr/>
        </p:nvGrpSpPr>
        <p:grpSpPr>
          <a:xfrm>
            <a:off x="10457676" y="3922231"/>
            <a:ext cx="860782" cy="860782"/>
            <a:chOff x="9998153" y="2911353"/>
            <a:chExt cx="860782" cy="860782"/>
          </a:xfrm>
        </p:grpSpPr>
        <p:sp>
          <p:nvSpPr>
            <p:cNvPr id="57" name="Oval 56"/>
            <p:cNvSpPr/>
            <p:nvPr/>
          </p:nvSpPr>
          <p:spPr>
            <a:xfrm>
              <a:off x="9998153" y="2911353"/>
              <a:ext cx="860782" cy="860782"/>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solidFill>
                  <a:schemeClr val="bg1">
                    <a:lumMod val="65000"/>
                  </a:schemeClr>
                </a:solidFill>
                <a:latin typeface="Lato" panose="020F0502020204030203" pitchFamily="34" charset="0"/>
              </a:endParaRPr>
            </a:p>
          </p:txBody>
        </p:sp>
        <p:grpSp>
          <p:nvGrpSpPr>
            <p:cNvPr id="58" name="Group 57"/>
            <p:cNvGrpSpPr/>
            <p:nvPr/>
          </p:nvGrpSpPr>
          <p:grpSpPr>
            <a:xfrm>
              <a:off x="10262786" y="3190689"/>
              <a:ext cx="331511" cy="331510"/>
              <a:chOff x="11395865" y="1690689"/>
              <a:chExt cx="557213" cy="557212"/>
            </a:xfrm>
            <a:solidFill>
              <a:schemeClr val="bg1"/>
            </a:solidFill>
          </p:grpSpPr>
          <p:sp>
            <p:nvSpPr>
              <p:cNvPr id="59" name="Freeform 17"/>
              <p:cNvSpPr>
                <a:spLocks/>
              </p:cNvSpPr>
              <p:nvPr/>
            </p:nvSpPr>
            <p:spPr bwMode="auto">
              <a:xfrm>
                <a:off x="11580018" y="1857375"/>
                <a:ext cx="71438" cy="93662"/>
              </a:xfrm>
              <a:custGeom>
                <a:avLst/>
                <a:gdLst>
                  <a:gd name="T0" fmla="*/ 10 w 17"/>
                  <a:gd name="T1" fmla="*/ 22 h 22"/>
                  <a:gd name="T2" fmla="*/ 14 w 17"/>
                  <a:gd name="T3" fmla="*/ 20 h 22"/>
                  <a:gd name="T4" fmla="*/ 16 w 17"/>
                  <a:gd name="T5" fmla="*/ 11 h 22"/>
                  <a:gd name="T6" fmla="*/ 6 w 17"/>
                  <a:gd name="T7" fmla="*/ 0 h 22"/>
                  <a:gd name="T8" fmla="*/ 6 w 17"/>
                  <a:gd name="T9" fmla="*/ 0 h 22"/>
                  <a:gd name="T10" fmla="*/ 2 w 17"/>
                  <a:gd name="T11" fmla="*/ 2 h 22"/>
                  <a:gd name="T12" fmla="*/ 0 w 17"/>
                  <a:gd name="T13" fmla="*/ 10 h 22"/>
                  <a:gd name="T14" fmla="*/ 10 w 17"/>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10" y="22"/>
                    </a:moveTo>
                    <a:cubicBezTo>
                      <a:pt x="12" y="22"/>
                      <a:pt x="13" y="21"/>
                      <a:pt x="14" y="20"/>
                    </a:cubicBezTo>
                    <a:cubicBezTo>
                      <a:pt x="16" y="18"/>
                      <a:pt x="17" y="15"/>
                      <a:pt x="16" y="11"/>
                    </a:cubicBezTo>
                    <a:cubicBezTo>
                      <a:pt x="15" y="5"/>
                      <a:pt x="11" y="0"/>
                      <a:pt x="6" y="0"/>
                    </a:cubicBezTo>
                    <a:cubicBezTo>
                      <a:pt x="6" y="0"/>
                      <a:pt x="6" y="0"/>
                      <a:pt x="6" y="0"/>
                    </a:cubicBezTo>
                    <a:cubicBezTo>
                      <a:pt x="5" y="0"/>
                      <a:pt x="3" y="0"/>
                      <a:pt x="2" y="2"/>
                    </a:cubicBezTo>
                    <a:cubicBezTo>
                      <a:pt x="0" y="4"/>
                      <a:pt x="0" y="7"/>
                      <a:pt x="0" y="10"/>
                    </a:cubicBezTo>
                    <a:cubicBezTo>
                      <a:pt x="1" y="16"/>
                      <a:pt x="5" y="22"/>
                      <a:pt x="1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60" name="Freeform 18"/>
              <p:cNvSpPr>
                <a:spLocks/>
              </p:cNvSpPr>
              <p:nvPr/>
            </p:nvSpPr>
            <p:spPr bwMode="auto">
              <a:xfrm>
                <a:off x="11559381" y="2020888"/>
                <a:ext cx="107950" cy="76200"/>
              </a:xfrm>
              <a:custGeom>
                <a:avLst/>
                <a:gdLst>
                  <a:gd name="T0" fmla="*/ 20 w 26"/>
                  <a:gd name="T1" fmla="*/ 1 h 18"/>
                  <a:gd name="T2" fmla="*/ 19 w 26"/>
                  <a:gd name="T3" fmla="*/ 0 h 18"/>
                  <a:gd name="T4" fmla="*/ 14 w 26"/>
                  <a:gd name="T5" fmla="*/ 0 h 18"/>
                  <a:gd name="T6" fmla="*/ 14 w 26"/>
                  <a:gd name="T7" fmla="*/ 0 h 18"/>
                  <a:gd name="T8" fmla="*/ 0 w 26"/>
                  <a:gd name="T9" fmla="*/ 9 h 18"/>
                  <a:gd name="T10" fmla="*/ 13 w 26"/>
                  <a:gd name="T11" fmla="*/ 18 h 18"/>
                  <a:gd name="T12" fmla="*/ 26 w 26"/>
                  <a:gd name="T13" fmla="*/ 9 h 18"/>
                  <a:gd name="T14" fmla="*/ 26 w 26"/>
                  <a:gd name="T15" fmla="*/ 7 h 18"/>
                  <a:gd name="T16" fmla="*/ 20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20" y="1"/>
                    </a:moveTo>
                    <a:cubicBezTo>
                      <a:pt x="19" y="1"/>
                      <a:pt x="19" y="1"/>
                      <a:pt x="19" y="0"/>
                    </a:cubicBezTo>
                    <a:cubicBezTo>
                      <a:pt x="17" y="0"/>
                      <a:pt x="16" y="0"/>
                      <a:pt x="14" y="0"/>
                    </a:cubicBezTo>
                    <a:cubicBezTo>
                      <a:pt x="14" y="0"/>
                      <a:pt x="14" y="0"/>
                      <a:pt x="14" y="0"/>
                    </a:cubicBezTo>
                    <a:cubicBezTo>
                      <a:pt x="7" y="0"/>
                      <a:pt x="0" y="4"/>
                      <a:pt x="0" y="9"/>
                    </a:cubicBezTo>
                    <a:cubicBezTo>
                      <a:pt x="0" y="14"/>
                      <a:pt x="6" y="18"/>
                      <a:pt x="13" y="18"/>
                    </a:cubicBezTo>
                    <a:cubicBezTo>
                      <a:pt x="22" y="18"/>
                      <a:pt x="26" y="15"/>
                      <a:pt x="26" y="9"/>
                    </a:cubicBezTo>
                    <a:cubicBezTo>
                      <a:pt x="26" y="9"/>
                      <a:pt x="26" y="8"/>
                      <a:pt x="26" y="7"/>
                    </a:cubicBezTo>
                    <a:cubicBezTo>
                      <a:pt x="25" y="5"/>
                      <a:pt x="23" y="4"/>
                      <a:pt x="20"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61" name="Freeform 19"/>
              <p:cNvSpPr>
                <a:spLocks noEditPoints="1"/>
              </p:cNvSpPr>
              <p:nvPr/>
            </p:nvSpPr>
            <p:spPr bwMode="auto">
              <a:xfrm>
                <a:off x="11395865" y="1690689"/>
                <a:ext cx="557213" cy="557212"/>
              </a:xfrm>
              <a:custGeom>
                <a:avLst/>
                <a:gdLst>
                  <a:gd name="T0" fmla="*/ 66 w 133"/>
                  <a:gd name="T1" fmla="*/ 0 h 133"/>
                  <a:gd name="T2" fmla="*/ 0 w 133"/>
                  <a:gd name="T3" fmla="*/ 67 h 133"/>
                  <a:gd name="T4" fmla="*/ 66 w 133"/>
                  <a:gd name="T5" fmla="*/ 133 h 133"/>
                  <a:gd name="T6" fmla="*/ 133 w 133"/>
                  <a:gd name="T7" fmla="*/ 67 h 133"/>
                  <a:gd name="T8" fmla="*/ 66 w 133"/>
                  <a:gd name="T9" fmla="*/ 0 h 133"/>
                  <a:gd name="T10" fmla="*/ 60 w 133"/>
                  <a:gd name="T11" fmla="*/ 103 h 133"/>
                  <a:gd name="T12" fmla="*/ 52 w 133"/>
                  <a:gd name="T13" fmla="*/ 104 h 133"/>
                  <a:gd name="T14" fmla="*/ 42 w 133"/>
                  <a:gd name="T15" fmla="*/ 103 h 133"/>
                  <a:gd name="T16" fmla="*/ 30 w 133"/>
                  <a:gd name="T17" fmla="*/ 95 h 133"/>
                  <a:gd name="T18" fmla="*/ 29 w 133"/>
                  <a:gd name="T19" fmla="*/ 90 h 133"/>
                  <a:gd name="T20" fmla="*/ 30 w 133"/>
                  <a:gd name="T21" fmla="*/ 85 h 133"/>
                  <a:gd name="T22" fmla="*/ 51 w 133"/>
                  <a:gd name="T23" fmla="*/ 74 h 133"/>
                  <a:gd name="T24" fmla="*/ 51 w 133"/>
                  <a:gd name="T25" fmla="*/ 74 h 133"/>
                  <a:gd name="T26" fmla="*/ 50 w 133"/>
                  <a:gd name="T27" fmla="*/ 69 h 133"/>
                  <a:gd name="T28" fmla="*/ 50 w 133"/>
                  <a:gd name="T29" fmla="*/ 67 h 133"/>
                  <a:gd name="T30" fmla="*/ 33 w 133"/>
                  <a:gd name="T31" fmla="*/ 50 h 133"/>
                  <a:gd name="T32" fmla="*/ 46 w 133"/>
                  <a:gd name="T33" fmla="*/ 35 h 133"/>
                  <a:gd name="T34" fmla="*/ 53 w 133"/>
                  <a:gd name="T35" fmla="*/ 33 h 133"/>
                  <a:gd name="T36" fmla="*/ 74 w 133"/>
                  <a:gd name="T37" fmla="*/ 33 h 133"/>
                  <a:gd name="T38" fmla="*/ 75 w 133"/>
                  <a:gd name="T39" fmla="*/ 35 h 133"/>
                  <a:gd name="T40" fmla="*/ 75 w 133"/>
                  <a:gd name="T41" fmla="*/ 36 h 133"/>
                  <a:gd name="T42" fmla="*/ 70 w 133"/>
                  <a:gd name="T43" fmla="*/ 40 h 133"/>
                  <a:gd name="T44" fmla="*/ 69 w 133"/>
                  <a:gd name="T45" fmla="*/ 40 h 133"/>
                  <a:gd name="T46" fmla="*/ 68 w 133"/>
                  <a:gd name="T47" fmla="*/ 40 h 133"/>
                  <a:gd name="T48" fmla="*/ 71 w 133"/>
                  <a:gd name="T49" fmla="*/ 50 h 133"/>
                  <a:gd name="T50" fmla="*/ 64 w 133"/>
                  <a:gd name="T51" fmla="*/ 63 h 133"/>
                  <a:gd name="T52" fmla="*/ 61 w 133"/>
                  <a:gd name="T53" fmla="*/ 67 h 133"/>
                  <a:gd name="T54" fmla="*/ 66 w 133"/>
                  <a:gd name="T55" fmla="*/ 73 h 133"/>
                  <a:gd name="T56" fmla="*/ 74 w 133"/>
                  <a:gd name="T57" fmla="*/ 87 h 133"/>
                  <a:gd name="T58" fmla="*/ 60 w 133"/>
                  <a:gd name="T59" fmla="*/ 103 h 133"/>
                  <a:gd name="T60" fmla="*/ 107 w 133"/>
                  <a:gd name="T61" fmla="*/ 67 h 133"/>
                  <a:gd name="T62" fmla="*/ 106 w 133"/>
                  <a:gd name="T63" fmla="*/ 69 h 133"/>
                  <a:gd name="T64" fmla="*/ 94 w 133"/>
                  <a:gd name="T65" fmla="*/ 69 h 133"/>
                  <a:gd name="T66" fmla="*/ 94 w 133"/>
                  <a:gd name="T67" fmla="*/ 81 h 133"/>
                  <a:gd name="T68" fmla="*/ 92 w 133"/>
                  <a:gd name="T69" fmla="*/ 82 h 133"/>
                  <a:gd name="T70" fmla="*/ 89 w 133"/>
                  <a:gd name="T71" fmla="*/ 82 h 133"/>
                  <a:gd name="T72" fmla="*/ 87 w 133"/>
                  <a:gd name="T73" fmla="*/ 81 h 133"/>
                  <a:gd name="T74" fmla="*/ 87 w 133"/>
                  <a:gd name="T75" fmla="*/ 69 h 133"/>
                  <a:gd name="T76" fmla="*/ 75 w 133"/>
                  <a:gd name="T77" fmla="*/ 69 h 133"/>
                  <a:gd name="T78" fmla="*/ 74 w 133"/>
                  <a:gd name="T79" fmla="*/ 67 h 133"/>
                  <a:gd name="T80" fmla="*/ 74 w 133"/>
                  <a:gd name="T81" fmla="*/ 64 h 133"/>
                  <a:gd name="T82" fmla="*/ 75 w 133"/>
                  <a:gd name="T83" fmla="*/ 62 h 133"/>
                  <a:gd name="T84" fmla="*/ 87 w 133"/>
                  <a:gd name="T85" fmla="*/ 62 h 133"/>
                  <a:gd name="T86" fmla="*/ 87 w 133"/>
                  <a:gd name="T87" fmla="*/ 50 h 133"/>
                  <a:gd name="T88" fmla="*/ 89 w 133"/>
                  <a:gd name="T89" fmla="*/ 49 h 133"/>
                  <a:gd name="T90" fmla="*/ 92 w 133"/>
                  <a:gd name="T91" fmla="*/ 49 h 133"/>
                  <a:gd name="T92" fmla="*/ 94 w 133"/>
                  <a:gd name="T93" fmla="*/ 50 h 133"/>
                  <a:gd name="T94" fmla="*/ 94 w 133"/>
                  <a:gd name="T95" fmla="*/ 62 h 133"/>
                  <a:gd name="T96" fmla="*/ 106 w 133"/>
                  <a:gd name="T97" fmla="*/ 62 h 133"/>
                  <a:gd name="T98" fmla="*/ 107 w 133"/>
                  <a:gd name="T99" fmla="*/ 64 h 133"/>
                  <a:gd name="T100" fmla="*/ 107 w 133"/>
                  <a:gd name="T101"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133">
                    <a:moveTo>
                      <a:pt x="66" y="0"/>
                    </a:moveTo>
                    <a:cubicBezTo>
                      <a:pt x="29" y="0"/>
                      <a:pt x="0" y="30"/>
                      <a:pt x="0" y="67"/>
                    </a:cubicBezTo>
                    <a:cubicBezTo>
                      <a:pt x="0" y="103"/>
                      <a:pt x="29" y="133"/>
                      <a:pt x="66" y="133"/>
                    </a:cubicBezTo>
                    <a:cubicBezTo>
                      <a:pt x="103" y="133"/>
                      <a:pt x="133" y="103"/>
                      <a:pt x="133" y="67"/>
                    </a:cubicBezTo>
                    <a:cubicBezTo>
                      <a:pt x="133" y="30"/>
                      <a:pt x="103" y="0"/>
                      <a:pt x="66" y="0"/>
                    </a:cubicBezTo>
                    <a:close/>
                    <a:moveTo>
                      <a:pt x="60" y="103"/>
                    </a:moveTo>
                    <a:cubicBezTo>
                      <a:pt x="58" y="104"/>
                      <a:pt x="55" y="104"/>
                      <a:pt x="52" y="104"/>
                    </a:cubicBezTo>
                    <a:cubicBezTo>
                      <a:pt x="48" y="104"/>
                      <a:pt x="45" y="104"/>
                      <a:pt x="42" y="103"/>
                    </a:cubicBezTo>
                    <a:cubicBezTo>
                      <a:pt x="36" y="101"/>
                      <a:pt x="32" y="99"/>
                      <a:pt x="30" y="95"/>
                    </a:cubicBezTo>
                    <a:cubicBezTo>
                      <a:pt x="29" y="94"/>
                      <a:pt x="29" y="92"/>
                      <a:pt x="29" y="90"/>
                    </a:cubicBezTo>
                    <a:cubicBezTo>
                      <a:pt x="29" y="88"/>
                      <a:pt x="29" y="87"/>
                      <a:pt x="30" y="85"/>
                    </a:cubicBezTo>
                    <a:cubicBezTo>
                      <a:pt x="33" y="78"/>
                      <a:pt x="42" y="74"/>
                      <a:pt x="51" y="74"/>
                    </a:cubicBezTo>
                    <a:cubicBezTo>
                      <a:pt x="51" y="74"/>
                      <a:pt x="51" y="74"/>
                      <a:pt x="51" y="74"/>
                    </a:cubicBezTo>
                    <a:cubicBezTo>
                      <a:pt x="50" y="72"/>
                      <a:pt x="50" y="71"/>
                      <a:pt x="50" y="69"/>
                    </a:cubicBezTo>
                    <a:cubicBezTo>
                      <a:pt x="50" y="69"/>
                      <a:pt x="50" y="68"/>
                      <a:pt x="50" y="67"/>
                    </a:cubicBezTo>
                    <a:cubicBezTo>
                      <a:pt x="40" y="67"/>
                      <a:pt x="33" y="60"/>
                      <a:pt x="33" y="50"/>
                    </a:cubicBezTo>
                    <a:cubicBezTo>
                      <a:pt x="33" y="44"/>
                      <a:pt x="39" y="37"/>
                      <a:pt x="46" y="35"/>
                    </a:cubicBezTo>
                    <a:cubicBezTo>
                      <a:pt x="48" y="34"/>
                      <a:pt x="51" y="33"/>
                      <a:pt x="53" y="33"/>
                    </a:cubicBezTo>
                    <a:cubicBezTo>
                      <a:pt x="74" y="33"/>
                      <a:pt x="74" y="33"/>
                      <a:pt x="74" y="33"/>
                    </a:cubicBezTo>
                    <a:cubicBezTo>
                      <a:pt x="75" y="33"/>
                      <a:pt x="75" y="34"/>
                      <a:pt x="75" y="35"/>
                    </a:cubicBezTo>
                    <a:cubicBezTo>
                      <a:pt x="76" y="35"/>
                      <a:pt x="75" y="36"/>
                      <a:pt x="75" y="36"/>
                    </a:cubicBezTo>
                    <a:cubicBezTo>
                      <a:pt x="70" y="40"/>
                      <a:pt x="70" y="40"/>
                      <a:pt x="70" y="40"/>
                    </a:cubicBezTo>
                    <a:cubicBezTo>
                      <a:pt x="70" y="40"/>
                      <a:pt x="70" y="40"/>
                      <a:pt x="69" y="40"/>
                    </a:cubicBezTo>
                    <a:cubicBezTo>
                      <a:pt x="68" y="40"/>
                      <a:pt x="68" y="40"/>
                      <a:pt x="68" y="40"/>
                    </a:cubicBezTo>
                    <a:cubicBezTo>
                      <a:pt x="70" y="43"/>
                      <a:pt x="71" y="46"/>
                      <a:pt x="71" y="50"/>
                    </a:cubicBezTo>
                    <a:cubicBezTo>
                      <a:pt x="71" y="55"/>
                      <a:pt x="69" y="59"/>
                      <a:pt x="64" y="63"/>
                    </a:cubicBezTo>
                    <a:cubicBezTo>
                      <a:pt x="61" y="65"/>
                      <a:pt x="61" y="66"/>
                      <a:pt x="61" y="67"/>
                    </a:cubicBezTo>
                    <a:cubicBezTo>
                      <a:pt x="61" y="68"/>
                      <a:pt x="63" y="71"/>
                      <a:pt x="66" y="73"/>
                    </a:cubicBezTo>
                    <a:cubicBezTo>
                      <a:pt x="72" y="77"/>
                      <a:pt x="74" y="81"/>
                      <a:pt x="74" y="87"/>
                    </a:cubicBezTo>
                    <a:cubicBezTo>
                      <a:pt x="74" y="94"/>
                      <a:pt x="69" y="101"/>
                      <a:pt x="60" y="103"/>
                    </a:cubicBezTo>
                    <a:close/>
                    <a:moveTo>
                      <a:pt x="107" y="67"/>
                    </a:moveTo>
                    <a:cubicBezTo>
                      <a:pt x="107" y="68"/>
                      <a:pt x="107" y="69"/>
                      <a:pt x="106" y="69"/>
                    </a:cubicBezTo>
                    <a:cubicBezTo>
                      <a:pt x="94" y="69"/>
                      <a:pt x="94" y="69"/>
                      <a:pt x="94" y="69"/>
                    </a:cubicBezTo>
                    <a:cubicBezTo>
                      <a:pt x="94" y="81"/>
                      <a:pt x="94" y="81"/>
                      <a:pt x="94" y="81"/>
                    </a:cubicBezTo>
                    <a:cubicBezTo>
                      <a:pt x="94" y="82"/>
                      <a:pt x="93" y="82"/>
                      <a:pt x="92" y="82"/>
                    </a:cubicBezTo>
                    <a:cubicBezTo>
                      <a:pt x="89" y="82"/>
                      <a:pt x="89" y="82"/>
                      <a:pt x="89" y="82"/>
                    </a:cubicBezTo>
                    <a:cubicBezTo>
                      <a:pt x="88" y="82"/>
                      <a:pt x="87" y="82"/>
                      <a:pt x="87" y="81"/>
                    </a:cubicBezTo>
                    <a:cubicBezTo>
                      <a:pt x="87" y="69"/>
                      <a:pt x="87" y="69"/>
                      <a:pt x="87" y="69"/>
                    </a:cubicBezTo>
                    <a:cubicBezTo>
                      <a:pt x="75" y="69"/>
                      <a:pt x="75" y="69"/>
                      <a:pt x="75" y="69"/>
                    </a:cubicBezTo>
                    <a:cubicBezTo>
                      <a:pt x="74" y="69"/>
                      <a:pt x="74" y="68"/>
                      <a:pt x="74" y="67"/>
                    </a:cubicBezTo>
                    <a:cubicBezTo>
                      <a:pt x="74" y="64"/>
                      <a:pt x="74" y="64"/>
                      <a:pt x="74" y="64"/>
                    </a:cubicBezTo>
                    <a:cubicBezTo>
                      <a:pt x="74" y="63"/>
                      <a:pt x="74" y="62"/>
                      <a:pt x="75" y="62"/>
                    </a:cubicBezTo>
                    <a:cubicBezTo>
                      <a:pt x="87" y="62"/>
                      <a:pt x="87" y="62"/>
                      <a:pt x="87" y="62"/>
                    </a:cubicBezTo>
                    <a:cubicBezTo>
                      <a:pt x="87" y="50"/>
                      <a:pt x="87" y="50"/>
                      <a:pt x="87" y="50"/>
                    </a:cubicBezTo>
                    <a:cubicBezTo>
                      <a:pt x="87" y="49"/>
                      <a:pt x="88" y="49"/>
                      <a:pt x="89" y="49"/>
                    </a:cubicBezTo>
                    <a:cubicBezTo>
                      <a:pt x="92" y="49"/>
                      <a:pt x="92" y="49"/>
                      <a:pt x="92" y="49"/>
                    </a:cubicBezTo>
                    <a:cubicBezTo>
                      <a:pt x="93" y="49"/>
                      <a:pt x="94" y="49"/>
                      <a:pt x="94" y="50"/>
                    </a:cubicBezTo>
                    <a:cubicBezTo>
                      <a:pt x="94" y="62"/>
                      <a:pt x="94" y="62"/>
                      <a:pt x="94" y="62"/>
                    </a:cubicBezTo>
                    <a:cubicBezTo>
                      <a:pt x="106" y="62"/>
                      <a:pt x="106" y="62"/>
                      <a:pt x="106" y="62"/>
                    </a:cubicBezTo>
                    <a:cubicBezTo>
                      <a:pt x="107" y="62"/>
                      <a:pt x="107" y="63"/>
                      <a:pt x="107" y="64"/>
                    </a:cubicBezTo>
                    <a:lnTo>
                      <a:pt x="107" y="67"/>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grpSp>
        <p:nvGrpSpPr>
          <p:cNvPr id="62" name="Group 61"/>
          <p:cNvGrpSpPr/>
          <p:nvPr/>
        </p:nvGrpSpPr>
        <p:grpSpPr>
          <a:xfrm>
            <a:off x="6802980" y="3694880"/>
            <a:ext cx="1106655" cy="1106656"/>
            <a:chOff x="5739526" y="2740158"/>
            <a:chExt cx="1106655" cy="1106656"/>
          </a:xfrm>
        </p:grpSpPr>
        <p:sp>
          <p:nvSpPr>
            <p:cNvPr id="63" name="Oval 62"/>
            <p:cNvSpPr/>
            <p:nvPr/>
          </p:nvSpPr>
          <p:spPr>
            <a:xfrm>
              <a:off x="5739526" y="2740158"/>
              <a:ext cx="1106655" cy="1106656"/>
            </a:xfrm>
            <a:prstGeom prst="ellipse">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100" b="1" dirty="0">
                <a:solidFill>
                  <a:schemeClr val="bg1">
                    <a:lumMod val="65000"/>
                  </a:schemeClr>
                </a:solidFill>
                <a:latin typeface="Lato" panose="020F0502020204030203" pitchFamily="34" charset="0"/>
              </a:endParaRPr>
            </a:p>
          </p:txBody>
        </p:sp>
        <p:sp>
          <p:nvSpPr>
            <p:cNvPr id="64" name="Freeform 39"/>
            <p:cNvSpPr>
              <a:spLocks noChangeAspect="1"/>
            </p:cNvSpPr>
            <p:nvPr/>
          </p:nvSpPr>
          <p:spPr bwMode="auto">
            <a:xfrm>
              <a:off x="6007797" y="3015167"/>
              <a:ext cx="570111" cy="549381"/>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65" name="TextBox 64"/>
          <p:cNvSpPr txBox="1"/>
          <p:nvPr/>
        </p:nvSpPr>
        <p:spPr>
          <a:xfrm>
            <a:off x="6958581" y="4879939"/>
            <a:ext cx="806631" cy="369332"/>
          </a:xfrm>
          <a:prstGeom prst="rect">
            <a:avLst/>
          </a:prstGeom>
          <a:noFill/>
        </p:spPr>
        <p:txBody>
          <a:bodyPr wrap="none" rtlCol="0">
            <a:spAutoFit/>
          </a:bodyPr>
          <a:lstStyle/>
          <a:p>
            <a:pPr algn="ctr"/>
            <a:r>
              <a:rPr lang="id-ID" b="1" smtClean="0">
                <a:solidFill>
                  <a:schemeClr val="tx1">
                    <a:lumMod val="90000"/>
                    <a:lumOff val="10000"/>
                  </a:schemeClr>
                </a:solidFill>
                <a:latin typeface="Lato" panose="020F0502020204030203" pitchFamily="34" charset="0"/>
              </a:rPr>
              <a:t>800M</a:t>
            </a:r>
            <a:endParaRPr lang="id-ID" b="1" dirty="0">
              <a:solidFill>
                <a:schemeClr val="tx1">
                  <a:lumMod val="90000"/>
                  <a:lumOff val="10000"/>
                </a:schemeClr>
              </a:solidFill>
              <a:latin typeface="Lato" panose="020F0502020204030203" pitchFamily="34" charset="0"/>
            </a:endParaRPr>
          </a:p>
        </p:txBody>
      </p:sp>
    </p:spTree>
    <p:extLst>
      <p:ext uri="{BB962C8B-B14F-4D97-AF65-F5344CB8AC3E}">
        <p14:creationId xmlns:p14="http://schemas.microsoft.com/office/powerpoint/2010/main" val="83219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500"/>
                                        <p:tgtEl>
                                          <p:spTgt spid="46"/>
                                        </p:tgtEl>
                                      </p:cBhvr>
                                    </p:animEffect>
                                  </p:childTnLst>
                                </p:cTn>
                              </p:par>
                            </p:childTnLst>
                          </p:cTn>
                        </p:par>
                        <p:par>
                          <p:cTn id="21" fill="hold">
                            <p:stCondLst>
                              <p:cond delay="1300"/>
                            </p:stCondLst>
                            <p:childTnLst>
                              <p:par>
                                <p:cTn id="22" presetID="21" presetClass="entr" presetSubtype="1" fill="hold"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heel(1)">
                                      <p:cBhvr>
                                        <p:cTn id="24" dur="1000"/>
                                        <p:tgtEl>
                                          <p:spTgt spid="62"/>
                                        </p:tgtEl>
                                      </p:cBhvr>
                                    </p:animEffect>
                                  </p:childTnLst>
                                </p:cTn>
                              </p:par>
                            </p:childTnLst>
                          </p:cTn>
                        </p:par>
                        <p:par>
                          <p:cTn id="25" fill="hold">
                            <p:stCondLst>
                              <p:cond delay="2300"/>
                            </p:stCondLst>
                            <p:childTnLst>
                              <p:par>
                                <p:cTn id="26" presetID="21" presetClass="entr" presetSubtype="1" fill="hold" nodeType="after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wheel(1)">
                                      <p:cBhvr>
                                        <p:cTn id="28" dur="1000"/>
                                        <p:tgtEl>
                                          <p:spTgt spid="53"/>
                                        </p:tgtEl>
                                      </p:cBhvr>
                                    </p:animEffect>
                                  </p:childTnLst>
                                </p:cTn>
                              </p:par>
                            </p:childTnLst>
                          </p:cTn>
                        </p:par>
                        <p:par>
                          <p:cTn id="29" fill="hold">
                            <p:stCondLst>
                              <p:cond delay="33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1000"/>
                                        <p:tgtEl>
                                          <p:spTgt spid="50"/>
                                        </p:tgtEl>
                                      </p:cBhvr>
                                    </p:animEffect>
                                  </p:childTnLst>
                                </p:cTn>
                              </p:par>
                            </p:childTnLst>
                          </p:cTn>
                        </p:par>
                        <p:par>
                          <p:cTn id="33" fill="hold">
                            <p:stCondLst>
                              <p:cond delay="4300"/>
                            </p:stCondLst>
                            <p:childTnLst>
                              <p:par>
                                <p:cTn id="34" presetID="21" presetClass="entr" presetSubtype="1" fill="hold"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heel(1)">
                                      <p:cBhvr>
                                        <p:cTn id="36" dur="1000"/>
                                        <p:tgtEl>
                                          <p:spTgt spid="56"/>
                                        </p:tgtEl>
                                      </p:cBhvr>
                                    </p:animEffect>
                                  </p:childTnLst>
                                </p:cTn>
                              </p:par>
                            </p:childTnLst>
                          </p:cTn>
                        </p:par>
                        <p:par>
                          <p:cTn id="37" fill="hold">
                            <p:stCondLst>
                              <p:cond delay="5300"/>
                            </p:stCondLst>
                            <p:childTnLst>
                              <p:par>
                                <p:cTn id="38" presetID="16" presetClass="entr" presetSubtype="37" fill="hold" grpId="0" nodeType="afterEffect">
                                  <p:stCondLst>
                                    <p:cond delay="0"/>
                                  </p:stCondLst>
                                  <p:childTnLst>
                                    <p:set>
                                      <p:cBhvr>
                                        <p:cTn id="39" dur="1" fill="hold">
                                          <p:stCondLst>
                                            <p:cond delay="0"/>
                                          </p:stCondLst>
                                        </p:cTn>
                                        <p:tgtEl>
                                          <p:spTgt spid="65"/>
                                        </p:tgtEl>
                                        <p:attrNameLst>
                                          <p:attrName>style.visibility</p:attrName>
                                        </p:attrNameLst>
                                      </p:cBhvr>
                                      <p:to>
                                        <p:strVal val="visible"/>
                                      </p:to>
                                    </p:set>
                                    <p:animEffect transition="in" filter="barn(outVertical)">
                                      <p:cBhvr>
                                        <p:cTn id="40" dur="500"/>
                                        <p:tgtEl>
                                          <p:spTgt spid="65"/>
                                        </p:tgtEl>
                                      </p:cBhvr>
                                    </p:animEffect>
                                  </p:childTnLst>
                                </p:cTn>
                              </p:par>
                            </p:childTnLst>
                          </p:cTn>
                        </p:par>
                        <p:par>
                          <p:cTn id="41" fill="hold">
                            <p:stCondLst>
                              <p:cond delay="5800"/>
                            </p:stCondLst>
                            <p:childTnLst>
                              <p:par>
                                <p:cTn id="42" presetID="16" presetClass="entr" presetSubtype="37" fill="hold" grpId="0" nodeType="afterEffect">
                                  <p:stCondLst>
                                    <p:cond delay="0"/>
                                  </p:stCondLst>
                                  <p:childTnLst>
                                    <p:set>
                                      <p:cBhvr>
                                        <p:cTn id="43" dur="1" fill="hold">
                                          <p:stCondLst>
                                            <p:cond delay="0"/>
                                          </p:stCondLst>
                                        </p:cTn>
                                        <p:tgtEl>
                                          <p:spTgt spid="47"/>
                                        </p:tgtEl>
                                        <p:attrNameLst>
                                          <p:attrName>style.visibility</p:attrName>
                                        </p:attrNameLst>
                                      </p:cBhvr>
                                      <p:to>
                                        <p:strVal val="visible"/>
                                      </p:to>
                                    </p:set>
                                    <p:animEffect transition="in" filter="barn(outVertical)">
                                      <p:cBhvr>
                                        <p:cTn id="44" dur="500"/>
                                        <p:tgtEl>
                                          <p:spTgt spid="47"/>
                                        </p:tgtEl>
                                      </p:cBhvr>
                                    </p:animEffect>
                                  </p:childTnLst>
                                </p:cTn>
                              </p:par>
                            </p:childTnLst>
                          </p:cTn>
                        </p:par>
                        <p:par>
                          <p:cTn id="45" fill="hold">
                            <p:stCondLst>
                              <p:cond delay="6300"/>
                            </p:stCondLst>
                            <p:childTnLst>
                              <p:par>
                                <p:cTn id="46" presetID="16" presetClass="entr" presetSubtype="37" fill="hold" grpId="0" nodeType="after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barn(outVertical)">
                                      <p:cBhvr>
                                        <p:cTn id="48" dur="500"/>
                                        <p:tgtEl>
                                          <p:spTgt spid="48"/>
                                        </p:tgtEl>
                                      </p:cBhvr>
                                    </p:animEffect>
                                  </p:childTnLst>
                                </p:cTn>
                              </p:par>
                            </p:childTnLst>
                          </p:cTn>
                        </p:par>
                        <p:par>
                          <p:cTn id="49" fill="hold">
                            <p:stCondLst>
                              <p:cond delay="6800"/>
                            </p:stCondLst>
                            <p:childTnLst>
                              <p:par>
                                <p:cTn id="50" presetID="16" presetClass="entr" presetSubtype="37" fill="hold" grpId="0" nodeType="after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barn(outVertical)">
                                      <p:cBhvr>
                                        <p:cTn id="52" dur="500"/>
                                        <p:tgtEl>
                                          <p:spTgt spid="49"/>
                                        </p:tgtEl>
                                      </p:cBhvr>
                                    </p:animEffect>
                                  </p:childTnLst>
                                </p:cTn>
                              </p:par>
                            </p:childTnLst>
                          </p:cTn>
                        </p:par>
                        <p:par>
                          <p:cTn id="53" fill="hold">
                            <p:stCondLst>
                              <p:cond delay="73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4" grpId="0"/>
      <p:bldP spid="45" grpId="0"/>
      <p:bldP spid="46" grpId="0"/>
      <p:bldP spid="47" grpId="0"/>
      <p:bldP spid="48" grpId="0"/>
      <p:bldP spid="49" grpId="0"/>
      <p:bldP spid="6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Liquid Strategy</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51</a:t>
              </a:fld>
              <a:endParaRPr lang="en-US" sz="1000" dirty="0">
                <a:solidFill>
                  <a:schemeClr val="bg1"/>
                </a:solidFill>
                <a:latin typeface="Lato" pitchFamily="34" charset="0"/>
              </a:endParaRPr>
            </a:p>
          </p:txBody>
        </p:sp>
      </p:gr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4385" y="5028533"/>
            <a:ext cx="10060867" cy="1857737"/>
          </a:xfrm>
          <a:prstGeom prst="rect">
            <a:avLst/>
          </a:prstGeom>
        </p:spPr>
      </p:pic>
      <p:grpSp>
        <p:nvGrpSpPr>
          <p:cNvPr id="10" name="Group 9"/>
          <p:cNvGrpSpPr/>
          <p:nvPr/>
        </p:nvGrpSpPr>
        <p:grpSpPr>
          <a:xfrm>
            <a:off x="1014420" y="2182173"/>
            <a:ext cx="5992909" cy="3886294"/>
            <a:chOff x="2492185" y="1526482"/>
            <a:chExt cx="6463344" cy="4541129"/>
          </a:xfrm>
          <a:effectLst>
            <a:outerShdw blurRad="469900" dir="18900000" sy="23000" kx="-1200000" algn="bl" rotWithShape="0">
              <a:prstClr val="black">
                <a:alpha val="20000"/>
              </a:prstClr>
            </a:outerShdw>
          </a:effectLst>
        </p:grpSpPr>
        <p:sp>
          <p:nvSpPr>
            <p:cNvPr id="11" name="Freeform 24"/>
            <p:cNvSpPr>
              <a:spLocks/>
            </p:cNvSpPr>
            <p:nvPr/>
          </p:nvSpPr>
          <p:spPr bwMode="gray">
            <a:xfrm flipH="1">
              <a:off x="7611756" y="1526482"/>
              <a:ext cx="1343773" cy="3982367"/>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2" name="Oval 25"/>
            <p:cNvSpPr>
              <a:spLocks noChangeArrowheads="1"/>
            </p:cNvSpPr>
            <p:nvPr/>
          </p:nvSpPr>
          <p:spPr bwMode="gray">
            <a:xfrm flipH="1">
              <a:off x="7611756" y="1528850"/>
              <a:ext cx="1334662" cy="383557"/>
            </a:xfrm>
            <a:prstGeom prst="ellipse">
              <a:avLst/>
            </a:prstGeom>
            <a:solidFill>
              <a:srgbClr val="FFFFFF">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grpSp>
          <p:nvGrpSpPr>
            <p:cNvPr id="13" name="Group 20"/>
            <p:cNvGrpSpPr>
              <a:grpSpLocks/>
            </p:cNvGrpSpPr>
            <p:nvPr/>
          </p:nvGrpSpPr>
          <p:grpSpPr bwMode="auto">
            <a:xfrm flipH="1">
              <a:off x="5931331" y="1526482"/>
              <a:ext cx="1346049" cy="3425971"/>
              <a:chOff x="1529" y="1871"/>
              <a:chExt cx="919" cy="1497"/>
            </a:xfrm>
          </p:grpSpPr>
          <p:sp>
            <p:nvSpPr>
              <p:cNvPr id="24" name="Freeform 21"/>
              <p:cNvSpPr>
                <a:spLocks/>
              </p:cNvSpPr>
              <p:nvPr/>
            </p:nvSpPr>
            <p:spPr bwMode="gray">
              <a:xfrm>
                <a:off x="1529" y="1871"/>
                <a:ext cx="919" cy="1497"/>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25" name="Oval 22"/>
              <p:cNvSpPr>
                <a:spLocks noChangeArrowheads="1"/>
              </p:cNvSpPr>
              <p:nvPr/>
            </p:nvSpPr>
            <p:spPr bwMode="gray">
              <a:xfrm>
                <a:off x="1536" y="1872"/>
                <a:ext cx="912" cy="144"/>
              </a:xfrm>
              <a:prstGeom prst="ellipse">
                <a:avLst/>
              </a:prstGeom>
              <a:solidFill>
                <a:srgbClr val="FFFFFF">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26" name="Oval 23"/>
              <p:cNvSpPr>
                <a:spLocks noChangeArrowheads="1"/>
              </p:cNvSpPr>
              <p:nvPr/>
            </p:nvSpPr>
            <p:spPr bwMode="gray">
              <a:xfrm>
                <a:off x="1536" y="3224"/>
                <a:ext cx="912" cy="144"/>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grpSp>
        <p:sp>
          <p:nvSpPr>
            <p:cNvPr id="14" name="Freeform 13"/>
            <p:cNvSpPr>
              <a:spLocks/>
            </p:cNvSpPr>
            <p:nvPr/>
          </p:nvSpPr>
          <p:spPr bwMode="gray">
            <a:xfrm flipH="1">
              <a:off x="4215174" y="1534928"/>
              <a:ext cx="1343773" cy="3982367"/>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5" name="Oval 25"/>
            <p:cNvSpPr>
              <a:spLocks noChangeArrowheads="1"/>
            </p:cNvSpPr>
            <p:nvPr/>
          </p:nvSpPr>
          <p:spPr bwMode="gray">
            <a:xfrm flipH="1">
              <a:off x="4215174" y="1537296"/>
              <a:ext cx="1334662" cy="383557"/>
            </a:xfrm>
            <a:prstGeom prst="ellipse">
              <a:avLst/>
            </a:prstGeom>
            <a:solidFill>
              <a:srgbClr val="FFFFFF">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6" name="Oval 26"/>
            <p:cNvSpPr>
              <a:spLocks noChangeArrowheads="1"/>
            </p:cNvSpPr>
            <p:nvPr/>
          </p:nvSpPr>
          <p:spPr bwMode="gray">
            <a:xfrm flipH="1">
              <a:off x="4194675" y="5658008"/>
              <a:ext cx="1334662" cy="383557"/>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7" name="Freeform 31"/>
            <p:cNvSpPr>
              <a:spLocks/>
            </p:cNvSpPr>
            <p:nvPr/>
          </p:nvSpPr>
          <p:spPr bwMode="gray">
            <a:xfrm flipH="1">
              <a:off x="2499017" y="1526482"/>
              <a:ext cx="1343773" cy="4541129"/>
            </a:xfrm>
            <a:custGeom>
              <a:avLst/>
              <a:gdLst>
                <a:gd name="T0" fmla="*/ 7 w 919"/>
                <a:gd name="T1" fmla="*/ 76 h 1497"/>
                <a:gd name="T2" fmla="*/ 7 w 919"/>
                <a:gd name="T3" fmla="*/ 1429 h 1497"/>
                <a:gd name="T4" fmla="*/ 441 w 919"/>
                <a:gd name="T5" fmla="*/ 1497 h 1497"/>
                <a:gd name="T6" fmla="*/ 919 w 919"/>
                <a:gd name="T7" fmla="*/ 1425 h 1497"/>
                <a:gd name="T8" fmla="*/ 918 w 919"/>
                <a:gd name="T9" fmla="*/ 73 h 1497"/>
                <a:gd name="T10" fmla="*/ 414 w 919"/>
                <a:gd name="T11" fmla="*/ 0 h 1497"/>
                <a:gd name="T12" fmla="*/ 7 w 919"/>
                <a:gd name="T13" fmla="*/ 76 h 1497"/>
                <a:gd name="T14" fmla="*/ 0 60000 65536"/>
                <a:gd name="T15" fmla="*/ 0 60000 65536"/>
                <a:gd name="T16" fmla="*/ 0 60000 65536"/>
                <a:gd name="T17" fmla="*/ 0 60000 65536"/>
                <a:gd name="T18" fmla="*/ 0 60000 65536"/>
                <a:gd name="T19" fmla="*/ 0 60000 65536"/>
                <a:gd name="T20" fmla="*/ 0 60000 65536"/>
                <a:gd name="T21" fmla="*/ 0 w 919"/>
                <a:gd name="T22" fmla="*/ 0 h 1497"/>
                <a:gd name="T23" fmla="*/ 919 w 919"/>
                <a:gd name="T24" fmla="*/ 1497 h 14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9" h="1497">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rotWithShape="1">
              <a:gsLst>
                <a:gs pos="0">
                  <a:srgbClr val="BABABA">
                    <a:alpha val="50000"/>
                  </a:srgbClr>
                </a:gs>
                <a:gs pos="50000">
                  <a:srgbClr val="FFFFFF">
                    <a:alpha val="50000"/>
                  </a:srgbClr>
                </a:gs>
                <a:gs pos="100000">
                  <a:srgbClr val="BABABA">
                    <a:alpha val="50000"/>
                  </a:srgb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8" name="Oval 32"/>
            <p:cNvSpPr>
              <a:spLocks noChangeArrowheads="1"/>
            </p:cNvSpPr>
            <p:nvPr/>
          </p:nvSpPr>
          <p:spPr bwMode="gray">
            <a:xfrm flipH="1">
              <a:off x="2499017" y="5631966"/>
              <a:ext cx="1334662" cy="435645"/>
            </a:xfrm>
            <a:prstGeom prst="ellipse">
              <a:avLst/>
            </a:prstGeom>
            <a:solidFill>
              <a:srgbClr val="FFFFFF">
                <a:alpha val="1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sp>
          <p:nvSpPr>
            <p:cNvPr id="19" name="AutoShape 33"/>
            <p:cNvSpPr>
              <a:spLocks noChangeArrowheads="1"/>
            </p:cNvSpPr>
            <p:nvPr/>
          </p:nvSpPr>
          <p:spPr bwMode="gray">
            <a:xfrm flipH="1">
              <a:off x="2492185" y="4130883"/>
              <a:ext cx="1332384" cy="1917786"/>
            </a:xfrm>
            <a:prstGeom prst="can">
              <a:avLst>
                <a:gd name="adj" fmla="val 26994"/>
              </a:avLst>
            </a:prstGeom>
            <a:gradFill flip="none" rotWithShape="1">
              <a:gsLst>
                <a:gs pos="0">
                  <a:schemeClr val="bg2">
                    <a:shade val="30000"/>
                    <a:satMod val="115000"/>
                  </a:schemeClr>
                </a:gs>
                <a:gs pos="50000">
                  <a:schemeClr val="bg2">
                    <a:shade val="67500"/>
                    <a:satMod val="115000"/>
                  </a:schemeClr>
                </a:gs>
                <a:gs pos="100000">
                  <a:schemeClr val="bg2">
                    <a:shade val="100000"/>
                    <a:satMod val="115000"/>
                  </a:schemeClr>
                </a:gs>
              </a:gsLst>
              <a:lin ang="0" scaled="1"/>
              <a:tileRect/>
            </a:gradFill>
            <a:ln w="9525">
              <a:solidFill>
                <a:srgbClr val="F8F8F8">
                  <a:alpha val="14999"/>
                </a:srgbClr>
              </a:solid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 name="AutoShape 34"/>
            <p:cNvSpPr>
              <a:spLocks noChangeArrowheads="1"/>
            </p:cNvSpPr>
            <p:nvPr/>
          </p:nvSpPr>
          <p:spPr bwMode="gray">
            <a:xfrm flipH="1">
              <a:off x="7611756" y="4622155"/>
              <a:ext cx="1334662" cy="1418158"/>
            </a:xfrm>
            <a:prstGeom prst="can">
              <a:avLst>
                <a:gd name="adj" fmla="val 30417"/>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8900000" scaled="1"/>
              <a:tileRect/>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 name="AutoShape 35"/>
            <p:cNvSpPr>
              <a:spLocks noChangeArrowheads="1"/>
            </p:cNvSpPr>
            <p:nvPr/>
          </p:nvSpPr>
          <p:spPr bwMode="ltGray">
            <a:xfrm flipH="1">
              <a:off x="5929839" y="4123779"/>
              <a:ext cx="1334662" cy="1917786"/>
            </a:xfrm>
            <a:prstGeom prst="can">
              <a:avLst>
                <a:gd name="adj" fmla="val 26948"/>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8900000" scaled="1"/>
              <a:tileRect/>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2" name="AutoShape 36"/>
            <p:cNvSpPr>
              <a:spLocks noChangeArrowheads="1"/>
            </p:cNvSpPr>
            <p:nvPr/>
          </p:nvSpPr>
          <p:spPr bwMode="gray">
            <a:xfrm flipH="1">
              <a:off x="4202647" y="3200403"/>
              <a:ext cx="1334662" cy="2867208"/>
            </a:xfrm>
            <a:prstGeom prst="can">
              <a:avLst>
                <a:gd name="adj" fmla="val 30022"/>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8900000" scaled="1"/>
              <a:tileRect/>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 name="Oval 49"/>
            <p:cNvSpPr>
              <a:spLocks noChangeArrowheads="1"/>
            </p:cNvSpPr>
            <p:nvPr/>
          </p:nvSpPr>
          <p:spPr bwMode="gray">
            <a:xfrm flipH="1">
              <a:off x="2514961" y="1540688"/>
              <a:ext cx="1334662" cy="383557"/>
            </a:xfrm>
            <a:prstGeom prst="ellipse">
              <a:avLst/>
            </a:prstGeom>
            <a:solidFill>
              <a:srgbClr val="FFFFFF">
                <a:alpha val="3019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smtClean="0">
                <a:ln>
                  <a:noFill/>
                </a:ln>
                <a:solidFill>
                  <a:sysClr val="windowText" lastClr="000000"/>
                </a:solidFill>
                <a:effectLst/>
                <a:uLnTx/>
                <a:uFillTx/>
              </a:endParaRPr>
            </a:p>
          </p:txBody>
        </p:sp>
      </p:grpSp>
      <p:sp>
        <p:nvSpPr>
          <p:cNvPr id="27" name="Freeform 111"/>
          <p:cNvSpPr>
            <a:spLocks noEditPoints="1"/>
          </p:cNvSpPr>
          <p:nvPr/>
        </p:nvSpPr>
        <p:spPr bwMode="auto">
          <a:xfrm flipH="1">
            <a:off x="1417578" y="2817779"/>
            <a:ext cx="473438" cy="624507"/>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gradFill flip="none" rotWithShape="1">
            <a:gsLst>
              <a:gs pos="0">
                <a:schemeClr val="bg2">
                  <a:shade val="30000"/>
                  <a:satMod val="115000"/>
                </a:schemeClr>
              </a:gs>
              <a:gs pos="50000">
                <a:schemeClr val="bg2">
                  <a:shade val="67500"/>
                  <a:satMod val="115000"/>
                </a:schemeClr>
              </a:gs>
              <a:gs pos="100000">
                <a:schemeClr val="bg2">
                  <a:shade val="100000"/>
                  <a:satMod val="115000"/>
                </a:schemeClr>
              </a:gs>
            </a:gsLst>
            <a:lin ang="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11"/>
          <p:cNvSpPr>
            <a:spLocks noEditPoints="1"/>
          </p:cNvSpPr>
          <p:nvPr/>
        </p:nvSpPr>
        <p:spPr bwMode="auto">
          <a:xfrm flipH="1">
            <a:off x="2975034" y="2823240"/>
            <a:ext cx="473438" cy="624507"/>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11"/>
          <p:cNvSpPr>
            <a:spLocks noEditPoints="1"/>
          </p:cNvSpPr>
          <p:nvPr/>
        </p:nvSpPr>
        <p:spPr bwMode="auto">
          <a:xfrm flipH="1">
            <a:off x="4553694" y="2823241"/>
            <a:ext cx="473438" cy="624507"/>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11"/>
          <p:cNvSpPr>
            <a:spLocks noEditPoints="1"/>
          </p:cNvSpPr>
          <p:nvPr/>
        </p:nvSpPr>
        <p:spPr bwMode="auto">
          <a:xfrm flipH="1">
            <a:off x="6134297" y="2823240"/>
            <a:ext cx="473438" cy="624507"/>
          </a:xfrm>
          <a:custGeom>
            <a:avLst/>
            <a:gdLst/>
            <a:ahLst/>
            <a:cxnLst>
              <a:cxn ang="0">
                <a:pos x="52" y="0"/>
              </a:cxn>
              <a:cxn ang="0">
                <a:pos x="1" y="87"/>
              </a:cxn>
              <a:cxn ang="0">
                <a:pos x="44" y="136"/>
              </a:cxn>
              <a:cxn ang="0">
                <a:pos x="92" y="95"/>
              </a:cxn>
              <a:cxn ang="0">
                <a:pos x="52" y="0"/>
              </a:cxn>
              <a:cxn ang="0">
                <a:pos x="23" y="108"/>
              </a:cxn>
              <a:cxn ang="0">
                <a:pos x="11" y="91"/>
              </a:cxn>
              <a:cxn ang="0">
                <a:pos x="23" y="75"/>
              </a:cxn>
              <a:cxn ang="0">
                <a:pos x="36" y="91"/>
              </a:cxn>
              <a:cxn ang="0">
                <a:pos x="23" y="108"/>
              </a:cxn>
            </a:cxnLst>
            <a:rect l="0" t="0" r="r" b="b"/>
            <a:pathLst>
              <a:path w="93" h="138">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Rectangle 30"/>
          <p:cNvSpPr/>
          <p:nvPr/>
        </p:nvSpPr>
        <p:spPr>
          <a:xfrm>
            <a:off x="1404546" y="5363373"/>
            <a:ext cx="532518" cy="307777"/>
          </a:xfrm>
          <a:prstGeom prst="rect">
            <a:avLst/>
          </a:prstGeom>
        </p:spPr>
        <p:txBody>
          <a:bodyPr wrap="none">
            <a:spAutoFit/>
          </a:bodyPr>
          <a:lstStyle/>
          <a:p>
            <a:r>
              <a:rPr lang="id-ID" sz="1400" smtClean="0">
                <a:solidFill>
                  <a:schemeClr val="bg1"/>
                </a:solidFill>
                <a:latin typeface="Lato Light" panose="020F0402020204030203" pitchFamily="34" charset="0"/>
                <a:cs typeface="Lato Light" panose="020F0402020204030203" pitchFamily="34" charset="0"/>
              </a:rPr>
              <a:t>45%</a:t>
            </a:r>
            <a:endParaRPr lang="en-US" sz="1400" dirty="0">
              <a:solidFill>
                <a:schemeClr val="bg1"/>
              </a:solidFill>
              <a:latin typeface="Lato Light" panose="020F0402020204030203" pitchFamily="34" charset="0"/>
              <a:cs typeface="Lato Light" panose="020F0402020204030203" pitchFamily="34" charset="0"/>
            </a:endParaRPr>
          </a:p>
        </p:txBody>
      </p:sp>
      <p:sp>
        <p:nvSpPr>
          <p:cNvPr id="32" name="Rectangle 31"/>
          <p:cNvSpPr/>
          <p:nvPr/>
        </p:nvSpPr>
        <p:spPr>
          <a:xfrm>
            <a:off x="2988481" y="5330601"/>
            <a:ext cx="532518" cy="307777"/>
          </a:xfrm>
          <a:prstGeom prst="rect">
            <a:avLst/>
          </a:prstGeom>
        </p:spPr>
        <p:txBody>
          <a:bodyPr wrap="none">
            <a:spAutoFit/>
          </a:bodyPr>
          <a:lstStyle/>
          <a:p>
            <a:r>
              <a:rPr lang="id-ID" sz="1400" smtClean="0">
                <a:solidFill>
                  <a:schemeClr val="bg1"/>
                </a:solidFill>
                <a:latin typeface="Lato Light" panose="020F0402020204030203" pitchFamily="34" charset="0"/>
                <a:cs typeface="Lato Light" panose="020F0402020204030203" pitchFamily="34" charset="0"/>
              </a:rPr>
              <a:t>60%</a:t>
            </a:r>
            <a:endParaRPr lang="en-US" sz="1400" dirty="0">
              <a:solidFill>
                <a:schemeClr val="bg1"/>
              </a:solidFill>
              <a:latin typeface="Lato Light" panose="020F0402020204030203" pitchFamily="34" charset="0"/>
              <a:cs typeface="Lato Light" panose="020F0402020204030203" pitchFamily="34" charset="0"/>
            </a:endParaRPr>
          </a:p>
        </p:txBody>
      </p:sp>
      <p:sp>
        <p:nvSpPr>
          <p:cNvPr id="33" name="Rectangle 32"/>
          <p:cNvSpPr/>
          <p:nvPr/>
        </p:nvSpPr>
        <p:spPr>
          <a:xfrm>
            <a:off x="4525836" y="5391864"/>
            <a:ext cx="532518" cy="307777"/>
          </a:xfrm>
          <a:prstGeom prst="rect">
            <a:avLst/>
          </a:prstGeom>
        </p:spPr>
        <p:txBody>
          <a:bodyPr wrap="none">
            <a:spAutoFit/>
          </a:bodyPr>
          <a:lstStyle/>
          <a:p>
            <a:r>
              <a:rPr lang="id-ID" sz="1400" smtClean="0">
                <a:solidFill>
                  <a:schemeClr val="bg1"/>
                </a:solidFill>
                <a:latin typeface="Lato Light" panose="020F0402020204030203" pitchFamily="34" charset="0"/>
                <a:cs typeface="Lato Light" panose="020F0402020204030203" pitchFamily="34" charset="0"/>
              </a:rPr>
              <a:t>40%</a:t>
            </a:r>
            <a:endParaRPr lang="en-US" sz="1400" dirty="0">
              <a:solidFill>
                <a:schemeClr val="bg1"/>
              </a:solidFill>
              <a:latin typeface="Lato Light" panose="020F0402020204030203" pitchFamily="34" charset="0"/>
              <a:cs typeface="Lato Light" panose="020F0402020204030203" pitchFamily="34" charset="0"/>
            </a:endParaRPr>
          </a:p>
        </p:txBody>
      </p:sp>
      <p:sp>
        <p:nvSpPr>
          <p:cNvPr id="34" name="Rectangle 33"/>
          <p:cNvSpPr/>
          <p:nvPr/>
        </p:nvSpPr>
        <p:spPr>
          <a:xfrm>
            <a:off x="6141431" y="5384207"/>
            <a:ext cx="532518" cy="307777"/>
          </a:xfrm>
          <a:prstGeom prst="rect">
            <a:avLst/>
          </a:prstGeom>
        </p:spPr>
        <p:txBody>
          <a:bodyPr wrap="none">
            <a:spAutoFit/>
          </a:bodyPr>
          <a:lstStyle/>
          <a:p>
            <a:r>
              <a:rPr lang="id-ID" sz="1400" smtClean="0">
                <a:solidFill>
                  <a:schemeClr val="bg1"/>
                </a:solidFill>
                <a:latin typeface="Lato Light" panose="020F0402020204030203" pitchFamily="34" charset="0"/>
                <a:cs typeface="Lato Light" panose="020F0402020204030203" pitchFamily="34" charset="0"/>
              </a:rPr>
              <a:t>20%</a:t>
            </a:r>
            <a:endParaRPr lang="en-US" sz="1400" dirty="0">
              <a:solidFill>
                <a:schemeClr val="bg1"/>
              </a:solidFill>
              <a:latin typeface="Lato Light" panose="020F0402020204030203" pitchFamily="34" charset="0"/>
              <a:cs typeface="Lato Light" panose="020F0402020204030203" pitchFamily="34" charset="0"/>
            </a:endParaRPr>
          </a:p>
        </p:txBody>
      </p:sp>
      <p:sp>
        <p:nvSpPr>
          <p:cNvPr id="35" name="TextBox 34"/>
          <p:cNvSpPr txBox="1"/>
          <p:nvPr/>
        </p:nvSpPr>
        <p:spPr>
          <a:xfrm>
            <a:off x="1160845" y="5564585"/>
            <a:ext cx="952825" cy="307777"/>
          </a:xfrm>
          <a:prstGeom prst="rect">
            <a:avLst/>
          </a:prstGeom>
          <a:noFill/>
        </p:spPr>
        <p:txBody>
          <a:bodyPr wrap="none" rtlCol="0">
            <a:spAutoFit/>
          </a:bodyPr>
          <a:lstStyle/>
          <a:p>
            <a:pPr algn="ctr"/>
            <a:r>
              <a:rPr lang="id-ID" sz="1400" b="1" smtClean="0">
                <a:solidFill>
                  <a:schemeClr val="bg1"/>
                </a:solidFill>
                <a:latin typeface="Lato Light" panose="020F0402020204030203" pitchFamily="34" charset="0"/>
                <a:cs typeface="Lato Light" panose="020F0402020204030203" pitchFamily="34" charset="0"/>
              </a:rPr>
              <a:t>Publishing</a:t>
            </a:r>
            <a:endParaRPr lang="id-ID" sz="1400" b="1" dirty="0">
              <a:solidFill>
                <a:schemeClr val="bg1"/>
              </a:solidFill>
              <a:latin typeface="Lato Light" panose="020F0402020204030203" pitchFamily="34" charset="0"/>
              <a:cs typeface="Lato Light" panose="020F0402020204030203" pitchFamily="34" charset="0"/>
            </a:endParaRPr>
          </a:p>
        </p:txBody>
      </p:sp>
      <p:sp>
        <p:nvSpPr>
          <p:cNvPr id="36" name="TextBox 35"/>
          <p:cNvSpPr txBox="1"/>
          <p:nvPr/>
        </p:nvSpPr>
        <p:spPr>
          <a:xfrm>
            <a:off x="2898943" y="5538096"/>
            <a:ext cx="707501" cy="307777"/>
          </a:xfrm>
          <a:prstGeom prst="rect">
            <a:avLst/>
          </a:prstGeom>
          <a:noFill/>
        </p:spPr>
        <p:txBody>
          <a:bodyPr wrap="none" rtlCol="0">
            <a:spAutoFit/>
          </a:bodyPr>
          <a:lstStyle/>
          <a:p>
            <a:pPr algn="ctr"/>
            <a:r>
              <a:rPr lang="id-ID" sz="1400" b="1" smtClean="0">
                <a:solidFill>
                  <a:schemeClr val="bg1"/>
                </a:solidFill>
                <a:latin typeface="Lato Light" panose="020F0402020204030203" pitchFamily="34" charset="0"/>
                <a:cs typeface="Lato Light" panose="020F0402020204030203" pitchFamily="34" charset="0"/>
              </a:rPr>
              <a:t>Design</a:t>
            </a:r>
            <a:endParaRPr lang="id-ID" sz="1400" b="1" dirty="0">
              <a:solidFill>
                <a:schemeClr val="bg1"/>
              </a:solidFill>
              <a:latin typeface="Lato Light" panose="020F0402020204030203" pitchFamily="34" charset="0"/>
              <a:cs typeface="Lato Light" panose="020F0402020204030203" pitchFamily="34" charset="0"/>
            </a:endParaRPr>
          </a:p>
        </p:txBody>
      </p:sp>
      <p:sp>
        <p:nvSpPr>
          <p:cNvPr id="37" name="TextBox 36"/>
          <p:cNvSpPr txBox="1"/>
          <p:nvPr/>
        </p:nvSpPr>
        <p:spPr>
          <a:xfrm>
            <a:off x="4384044" y="5538298"/>
            <a:ext cx="844335" cy="307777"/>
          </a:xfrm>
          <a:prstGeom prst="rect">
            <a:avLst/>
          </a:prstGeom>
          <a:noFill/>
        </p:spPr>
        <p:txBody>
          <a:bodyPr wrap="none" rtlCol="0">
            <a:spAutoFit/>
          </a:bodyPr>
          <a:lstStyle/>
          <a:p>
            <a:pPr algn="ctr"/>
            <a:r>
              <a:rPr lang="id-ID" sz="1400" b="1" smtClean="0">
                <a:solidFill>
                  <a:schemeClr val="bg1"/>
                </a:solidFill>
                <a:latin typeface="Lato Light" panose="020F0402020204030203" pitchFamily="34" charset="0"/>
                <a:cs typeface="Lato Light" panose="020F0402020204030203" pitchFamily="34" charset="0"/>
              </a:rPr>
              <a:t>Strategic</a:t>
            </a:r>
            <a:endParaRPr lang="id-ID" sz="1400" b="1" dirty="0">
              <a:solidFill>
                <a:schemeClr val="bg1"/>
              </a:solidFill>
              <a:latin typeface="Lato Light" panose="020F0402020204030203" pitchFamily="34" charset="0"/>
              <a:cs typeface="Lato Light" panose="020F0402020204030203" pitchFamily="34" charset="0"/>
            </a:endParaRPr>
          </a:p>
        </p:txBody>
      </p:sp>
      <p:sp>
        <p:nvSpPr>
          <p:cNvPr id="38" name="TextBox 37"/>
          <p:cNvSpPr txBox="1"/>
          <p:nvPr/>
        </p:nvSpPr>
        <p:spPr>
          <a:xfrm>
            <a:off x="6012207" y="5595488"/>
            <a:ext cx="736420" cy="307777"/>
          </a:xfrm>
          <a:prstGeom prst="rect">
            <a:avLst/>
          </a:prstGeom>
          <a:noFill/>
        </p:spPr>
        <p:txBody>
          <a:bodyPr wrap="none" rtlCol="0">
            <a:spAutoFit/>
          </a:bodyPr>
          <a:lstStyle/>
          <a:p>
            <a:pPr algn="ctr"/>
            <a:r>
              <a:rPr lang="id-ID" sz="1400" b="1" smtClean="0">
                <a:solidFill>
                  <a:schemeClr val="bg1"/>
                </a:solidFill>
                <a:latin typeface="Lato Light" panose="020F0402020204030203" pitchFamily="34" charset="0"/>
                <a:cs typeface="Lato Light" panose="020F0402020204030203" pitchFamily="34" charset="0"/>
              </a:rPr>
              <a:t>Honest</a:t>
            </a:r>
            <a:endParaRPr lang="id-ID" sz="1400" b="1" dirty="0">
              <a:solidFill>
                <a:schemeClr val="bg1"/>
              </a:solidFill>
              <a:latin typeface="Lato Light" panose="020F0402020204030203" pitchFamily="34" charset="0"/>
              <a:cs typeface="Lato Light" panose="020F0402020204030203" pitchFamily="34" charset="0"/>
            </a:endParaRPr>
          </a:p>
        </p:txBody>
      </p:sp>
      <p:grpSp>
        <p:nvGrpSpPr>
          <p:cNvPr id="39" name="Group 38"/>
          <p:cNvGrpSpPr/>
          <p:nvPr/>
        </p:nvGrpSpPr>
        <p:grpSpPr>
          <a:xfrm>
            <a:off x="8309017" y="2941750"/>
            <a:ext cx="2760125" cy="2904123"/>
            <a:chOff x="6505392" y="2454889"/>
            <a:chExt cx="2760125" cy="2904123"/>
          </a:xfrm>
        </p:grpSpPr>
        <p:grpSp>
          <p:nvGrpSpPr>
            <p:cNvPr id="40" name="Group 343"/>
            <p:cNvGrpSpPr/>
            <p:nvPr/>
          </p:nvGrpSpPr>
          <p:grpSpPr>
            <a:xfrm>
              <a:off x="6505392" y="2454889"/>
              <a:ext cx="2760125" cy="1165768"/>
              <a:chOff x="4609103" y="1658006"/>
              <a:chExt cx="2760125" cy="1165768"/>
            </a:xfrm>
          </p:grpSpPr>
          <p:sp>
            <p:nvSpPr>
              <p:cNvPr id="61" name="Rectangle 60"/>
              <p:cNvSpPr/>
              <p:nvPr/>
            </p:nvSpPr>
            <p:spPr>
              <a:xfrm>
                <a:off x="4609103" y="1658006"/>
                <a:ext cx="1937069" cy="400110"/>
              </a:xfrm>
              <a:prstGeom prst="rect">
                <a:avLst/>
              </a:prstGeom>
            </p:spPr>
            <p:txBody>
              <a:bodyPr wrap="none">
                <a:spAutoFit/>
              </a:bodyPr>
              <a:lstStyle/>
              <a:p>
                <a:r>
                  <a:rPr lang="en-US" sz="2000" b="1" smtClean="0">
                    <a:solidFill>
                      <a:schemeClr val="accent2"/>
                    </a:solidFill>
                    <a:ea typeface="Roboto" panose="02000000000000000000" pitchFamily="2" charset="0"/>
                    <a:cs typeface="Lato" panose="020F0502020204030203" pitchFamily="34" charset="0"/>
                  </a:rPr>
                  <a:t>How </a:t>
                </a:r>
                <a:r>
                  <a:rPr lang="id-ID" sz="2000" b="1" smtClean="0">
                    <a:solidFill>
                      <a:schemeClr val="accent2"/>
                    </a:solidFill>
                    <a:ea typeface="Roboto" panose="02000000000000000000" pitchFamily="2" charset="0"/>
                    <a:cs typeface="Lato" panose="020F0502020204030203" pitchFamily="34" charset="0"/>
                  </a:rPr>
                  <a:t>They Do It?</a:t>
                </a:r>
                <a:endParaRPr lang="en-US" sz="2000" b="1" dirty="0">
                  <a:solidFill>
                    <a:schemeClr val="accent2"/>
                  </a:solidFill>
                  <a:ea typeface="Roboto" panose="02000000000000000000" pitchFamily="2" charset="0"/>
                  <a:cs typeface="Lato" panose="020F0502020204030203" pitchFamily="34" charset="0"/>
                </a:endParaRPr>
              </a:p>
            </p:txBody>
          </p:sp>
          <p:sp>
            <p:nvSpPr>
              <p:cNvPr id="62" name="Rectangle 61"/>
              <p:cNvSpPr/>
              <p:nvPr/>
            </p:nvSpPr>
            <p:spPr>
              <a:xfrm>
                <a:off x="4609103" y="1992777"/>
                <a:ext cx="2760125" cy="830997"/>
              </a:xfrm>
              <a:prstGeom prst="rect">
                <a:avLst/>
              </a:prstGeom>
            </p:spPr>
            <p:txBody>
              <a:bodyPr wrap="square">
                <a:spAutoFit/>
              </a:bodyPr>
              <a:lstStyle/>
              <a:p>
                <a:r>
                  <a:rPr lang="ms-MY" sz="1200" dirty="0" smtClean="0">
                    <a:solidFill>
                      <a:schemeClr val="bg1">
                        <a:lumMod val="65000"/>
                      </a:schemeClr>
                    </a:solidFill>
                    <a:ea typeface="Open Sans Light" pitchFamily="34" charset="0"/>
                    <a:cs typeface="Open Sans Light" pitchFamily="34" charset="0"/>
                  </a:rPr>
                  <a:t>Lorem ipsum dolor sit amet, consectetur adipiscing elit. Praesent sodales odio sit amet odio tristique quis tempus odio Lorem ipsum dolor sit amet</a:t>
                </a:r>
                <a:endParaRPr lang="ms-MY" sz="1200" dirty="0">
                  <a:solidFill>
                    <a:schemeClr val="bg1">
                      <a:lumMod val="65000"/>
                    </a:schemeClr>
                  </a:solidFill>
                  <a:ea typeface="Open Sans Light" pitchFamily="34" charset="0"/>
                  <a:cs typeface="Open Sans Light" pitchFamily="34" charset="0"/>
                </a:endParaRPr>
              </a:p>
            </p:txBody>
          </p:sp>
        </p:grpSp>
        <p:grpSp>
          <p:nvGrpSpPr>
            <p:cNvPr id="41" name="Group 344"/>
            <p:cNvGrpSpPr/>
            <p:nvPr/>
          </p:nvGrpSpPr>
          <p:grpSpPr>
            <a:xfrm>
              <a:off x="6539727" y="3784652"/>
              <a:ext cx="2355309" cy="288476"/>
              <a:chOff x="4643438" y="2786064"/>
              <a:chExt cx="2355309" cy="288476"/>
            </a:xfrm>
          </p:grpSpPr>
          <p:sp>
            <p:nvSpPr>
              <p:cNvPr id="57" name="Rectangle 56"/>
              <p:cNvSpPr/>
              <p:nvPr/>
            </p:nvSpPr>
            <p:spPr>
              <a:xfrm>
                <a:off x="5072066" y="2786064"/>
                <a:ext cx="1926681" cy="276999"/>
              </a:xfrm>
              <a:prstGeom prst="rect">
                <a:avLst/>
              </a:prstGeom>
            </p:spPr>
            <p:txBody>
              <a:bodyPr wrap="none">
                <a:spAutoFit/>
              </a:bodyPr>
              <a:lstStyle/>
              <a:p>
                <a:r>
                  <a:rPr lang="en-US" sz="1200">
                    <a:solidFill>
                      <a:schemeClr val="bg1">
                        <a:lumMod val="65000"/>
                      </a:schemeClr>
                    </a:solidFill>
                  </a:rPr>
                  <a:t>Lorem ipsum </a:t>
                </a:r>
                <a:r>
                  <a:rPr lang="ms-MY" sz="1200" smtClean="0">
                    <a:solidFill>
                      <a:schemeClr val="bg1">
                        <a:lumMod val="65000"/>
                      </a:schemeClr>
                    </a:solidFill>
                  </a:rPr>
                  <a:t>odio </a:t>
                </a:r>
                <a:r>
                  <a:rPr lang="ms-MY" sz="1200" dirty="0" smtClean="0">
                    <a:solidFill>
                      <a:schemeClr val="bg1">
                        <a:lumMod val="65000"/>
                      </a:schemeClr>
                    </a:solidFill>
                  </a:rPr>
                  <a:t>sit </a:t>
                </a:r>
                <a:r>
                  <a:rPr lang="ms-MY" sz="1200" smtClean="0">
                    <a:solidFill>
                      <a:schemeClr val="bg1">
                        <a:lumMod val="65000"/>
                      </a:schemeClr>
                    </a:solidFill>
                  </a:rPr>
                  <a:t>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8" name="Group 332"/>
              <p:cNvGrpSpPr/>
              <p:nvPr/>
            </p:nvGrpSpPr>
            <p:grpSpPr>
              <a:xfrm>
                <a:off x="4643438" y="2786064"/>
                <a:ext cx="288476" cy="288476"/>
                <a:chOff x="4643438" y="2786064"/>
                <a:chExt cx="288476" cy="288476"/>
              </a:xfrm>
            </p:grpSpPr>
            <p:sp>
              <p:nvSpPr>
                <p:cNvPr id="59" name="Oval 58"/>
                <p:cNvSpPr/>
                <p:nvPr/>
              </p:nvSpPr>
              <p:spPr>
                <a:xfrm>
                  <a:off x="4643438" y="2786064"/>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60" name="Freeform 26"/>
                <p:cNvSpPr>
                  <a:spLocks/>
                </p:cNvSpPr>
                <p:nvPr/>
              </p:nvSpPr>
              <p:spPr bwMode="auto">
                <a:xfrm>
                  <a:off x="4735506" y="2871746"/>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42" name="Group 347"/>
            <p:cNvGrpSpPr/>
            <p:nvPr/>
          </p:nvGrpSpPr>
          <p:grpSpPr>
            <a:xfrm>
              <a:off x="6539727" y="5070536"/>
              <a:ext cx="2355309" cy="288476"/>
              <a:chOff x="4643438" y="4071948"/>
              <a:chExt cx="2355309" cy="288476"/>
            </a:xfrm>
          </p:grpSpPr>
          <p:sp>
            <p:nvSpPr>
              <p:cNvPr id="53" name="Rectangle 52"/>
              <p:cNvSpPr/>
              <p:nvPr/>
            </p:nvSpPr>
            <p:spPr>
              <a:xfrm>
                <a:off x="5072066" y="4071948"/>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4" name="Group 342"/>
              <p:cNvGrpSpPr/>
              <p:nvPr/>
            </p:nvGrpSpPr>
            <p:grpSpPr>
              <a:xfrm>
                <a:off x="4643438" y="4071948"/>
                <a:ext cx="288476" cy="288476"/>
                <a:chOff x="4643438" y="4071948"/>
                <a:chExt cx="288476" cy="288476"/>
              </a:xfrm>
            </p:grpSpPr>
            <p:sp>
              <p:nvSpPr>
                <p:cNvPr id="55" name="Oval 54"/>
                <p:cNvSpPr/>
                <p:nvPr/>
              </p:nvSpPr>
              <p:spPr>
                <a:xfrm>
                  <a:off x="4643438" y="4071948"/>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6" name="Freeform 105"/>
                <p:cNvSpPr>
                  <a:spLocks/>
                </p:cNvSpPr>
                <p:nvPr/>
              </p:nvSpPr>
              <p:spPr bwMode="auto">
                <a:xfrm>
                  <a:off x="4742079" y="416580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nvGrpSpPr>
            <p:cNvPr id="43" name="Group 346"/>
            <p:cNvGrpSpPr/>
            <p:nvPr/>
          </p:nvGrpSpPr>
          <p:grpSpPr>
            <a:xfrm>
              <a:off x="6539727" y="4641908"/>
              <a:ext cx="2355309" cy="288476"/>
              <a:chOff x="4643438" y="3643320"/>
              <a:chExt cx="2355309" cy="288476"/>
            </a:xfrm>
          </p:grpSpPr>
          <p:sp>
            <p:nvSpPr>
              <p:cNvPr id="49" name="Rectangle 48"/>
              <p:cNvSpPr/>
              <p:nvPr/>
            </p:nvSpPr>
            <p:spPr>
              <a:xfrm>
                <a:off x="5072066" y="3643320"/>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50" name="Group 341"/>
              <p:cNvGrpSpPr/>
              <p:nvPr/>
            </p:nvGrpSpPr>
            <p:grpSpPr>
              <a:xfrm>
                <a:off x="4643438" y="3643320"/>
                <a:ext cx="288476" cy="288476"/>
                <a:chOff x="4643438" y="3643320"/>
                <a:chExt cx="288476" cy="288476"/>
              </a:xfrm>
            </p:grpSpPr>
            <p:sp>
              <p:nvSpPr>
                <p:cNvPr id="51" name="Oval 50"/>
                <p:cNvSpPr/>
                <p:nvPr/>
              </p:nvSpPr>
              <p:spPr>
                <a:xfrm>
                  <a:off x="4643438" y="3643320"/>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2" name="Freeform 26"/>
                <p:cNvSpPr>
                  <a:spLocks/>
                </p:cNvSpPr>
                <p:nvPr/>
              </p:nvSpPr>
              <p:spPr bwMode="auto">
                <a:xfrm>
                  <a:off x="4735506" y="3729002"/>
                  <a:ext cx="114518" cy="11876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400" dirty="0"/>
                </a:p>
              </p:txBody>
            </p:sp>
          </p:grpSp>
        </p:grpSp>
        <p:grpSp>
          <p:nvGrpSpPr>
            <p:cNvPr id="44" name="Group 345"/>
            <p:cNvGrpSpPr/>
            <p:nvPr/>
          </p:nvGrpSpPr>
          <p:grpSpPr>
            <a:xfrm>
              <a:off x="6539727" y="4213280"/>
              <a:ext cx="2355309" cy="288476"/>
              <a:chOff x="4643438" y="3214692"/>
              <a:chExt cx="2355309" cy="288476"/>
            </a:xfrm>
          </p:grpSpPr>
          <p:sp>
            <p:nvSpPr>
              <p:cNvPr id="45" name="Rectangle 44"/>
              <p:cNvSpPr/>
              <p:nvPr/>
            </p:nvSpPr>
            <p:spPr>
              <a:xfrm>
                <a:off x="5072066" y="3214692"/>
                <a:ext cx="1926681" cy="276999"/>
              </a:xfrm>
              <a:prstGeom prst="rect">
                <a:avLst/>
              </a:prstGeom>
            </p:spPr>
            <p:txBody>
              <a:bodyPr wrap="none">
                <a:spAutoFit/>
              </a:bodyPr>
              <a:lstStyle/>
              <a:p>
                <a:r>
                  <a:rPr lang="en-US" sz="1200">
                    <a:solidFill>
                      <a:schemeClr val="bg1">
                        <a:lumMod val="65000"/>
                      </a:schemeClr>
                    </a:solidFill>
                  </a:rPr>
                  <a:t>Lorem ipsum </a:t>
                </a:r>
                <a:r>
                  <a:rPr lang="ms-MY" sz="1200">
                    <a:solidFill>
                      <a:schemeClr val="bg1">
                        <a:lumMod val="65000"/>
                      </a:schemeClr>
                    </a:solidFill>
                  </a:rPr>
                  <a:t>odio sit amet </a:t>
                </a:r>
                <a:r>
                  <a:rPr lang="id-ID" sz="1200" smtClean="0">
                    <a:solidFill>
                      <a:schemeClr val="bg1">
                        <a:lumMod val="65000"/>
                      </a:schemeClr>
                    </a:solidFill>
                  </a:rPr>
                  <a:t>.</a:t>
                </a:r>
                <a:endParaRPr lang="en-US" sz="1200" dirty="0">
                  <a:solidFill>
                    <a:schemeClr val="bg1">
                      <a:lumMod val="65000"/>
                    </a:schemeClr>
                  </a:solidFill>
                  <a:ea typeface="Open Sans" pitchFamily="34" charset="0"/>
                  <a:cs typeface="Open Sans" pitchFamily="34" charset="0"/>
                </a:endParaRPr>
              </a:p>
            </p:txBody>
          </p:sp>
          <p:grpSp>
            <p:nvGrpSpPr>
              <p:cNvPr id="46" name="Group 333"/>
              <p:cNvGrpSpPr/>
              <p:nvPr/>
            </p:nvGrpSpPr>
            <p:grpSpPr>
              <a:xfrm>
                <a:off x="4643438" y="3214692"/>
                <a:ext cx="288476" cy="288476"/>
                <a:chOff x="4643438" y="3214692"/>
                <a:chExt cx="288476" cy="288476"/>
              </a:xfrm>
            </p:grpSpPr>
            <p:sp>
              <p:nvSpPr>
                <p:cNvPr id="47" name="Oval 46"/>
                <p:cNvSpPr/>
                <p:nvPr/>
              </p:nvSpPr>
              <p:spPr>
                <a:xfrm>
                  <a:off x="4643438" y="3214692"/>
                  <a:ext cx="288476" cy="2884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8" name="Freeform 105"/>
                <p:cNvSpPr>
                  <a:spLocks/>
                </p:cNvSpPr>
                <p:nvPr/>
              </p:nvSpPr>
              <p:spPr bwMode="auto">
                <a:xfrm>
                  <a:off x="4739688" y="3310676"/>
                  <a:ext cx="105018" cy="105018"/>
                </a:xfrm>
                <a:custGeom>
                  <a:avLst/>
                  <a:gdLst/>
                  <a:ahLst/>
                  <a:cxnLst>
                    <a:cxn ang="0">
                      <a:pos x="255" y="58"/>
                    </a:cxn>
                    <a:cxn ang="0">
                      <a:pos x="257" y="53"/>
                    </a:cxn>
                    <a:cxn ang="0">
                      <a:pos x="262" y="38"/>
                    </a:cxn>
                    <a:cxn ang="0">
                      <a:pos x="257" y="24"/>
                    </a:cxn>
                    <a:cxn ang="0">
                      <a:pos x="244" y="9"/>
                    </a:cxn>
                    <a:cxn ang="0">
                      <a:pos x="241" y="5"/>
                    </a:cxn>
                    <a:cxn ang="0">
                      <a:pos x="224" y="0"/>
                    </a:cxn>
                    <a:cxn ang="0">
                      <a:pos x="210" y="5"/>
                    </a:cxn>
                    <a:cxn ang="0">
                      <a:pos x="132" y="82"/>
                    </a:cxn>
                    <a:cxn ang="0">
                      <a:pos x="58" y="9"/>
                    </a:cxn>
                    <a:cxn ang="0">
                      <a:pos x="49" y="2"/>
                    </a:cxn>
                    <a:cxn ang="0">
                      <a:pos x="27" y="2"/>
                    </a:cxn>
                    <a:cxn ang="0">
                      <a:pos x="18" y="9"/>
                    </a:cxn>
                    <a:cxn ang="0">
                      <a:pos x="9" y="18"/>
                    </a:cxn>
                    <a:cxn ang="0">
                      <a:pos x="3" y="27"/>
                    </a:cxn>
                    <a:cxn ang="0">
                      <a:pos x="3" y="49"/>
                    </a:cxn>
                    <a:cxn ang="0">
                      <a:pos x="9" y="58"/>
                    </a:cxn>
                    <a:cxn ang="0">
                      <a:pos x="9" y="205"/>
                    </a:cxn>
                    <a:cxn ang="0">
                      <a:pos x="5" y="210"/>
                    </a:cxn>
                    <a:cxn ang="0">
                      <a:pos x="0" y="225"/>
                    </a:cxn>
                    <a:cxn ang="0">
                      <a:pos x="5" y="241"/>
                    </a:cxn>
                    <a:cxn ang="0">
                      <a:pos x="18" y="254"/>
                    </a:cxn>
                    <a:cxn ang="0">
                      <a:pos x="23" y="257"/>
                    </a:cxn>
                    <a:cxn ang="0">
                      <a:pos x="38" y="263"/>
                    </a:cxn>
                    <a:cxn ang="0">
                      <a:pos x="54" y="257"/>
                    </a:cxn>
                    <a:cxn ang="0">
                      <a:pos x="132" y="181"/>
                    </a:cxn>
                    <a:cxn ang="0">
                      <a:pos x="204" y="254"/>
                    </a:cxn>
                    <a:cxn ang="0">
                      <a:pos x="214" y="261"/>
                    </a:cxn>
                    <a:cxn ang="0">
                      <a:pos x="235" y="261"/>
                    </a:cxn>
                    <a:cxn ang="0">
                      <a:pos x="244" y="254"/>
                    </a:cxn>
                    <a:cxn ang="0">
                      <a:pos x="255" y="245"/>
                    </a:cxn>
                    <a:cxn ang="0">
                      <a:pos x="261" y="236"/>
                    </a:cxn>
                    <a:cxn ang="0">
                      <a:pos x="261" y="214"/>
                    </a:cxn>
                    <a:cxn ang="0">
                      <a:pos x="255" y="205"/>
                    </a:cxn>
                  </a:cxnLst>
                  <a:rect l="0" t="0" r="r" b="b"/>
                  <a:pathLst>
                    <a:path w="262" h="263">
                      <a:moveTo>
                        <a:pt x="181" y="132"/>
                      </a:moveTo>
                      <a:lnTo>
                        <a:pt x="255" y="58"/>
                      </a:lnTo>
                      <a:lnTo>
                        <a:pt x="255" y="58"/>
                      </a:lnTo>
                      <a:lnTo>
                        <a:pt x="257" y="53"/>
                      </a:lnTo>
                      <a:lnTo>
                        <a:pt x="261" y="49"/>
                      </a:lnTo>
                      <a:lnTo>
                        <a:pt x="262" y="38"/>
                      </a:lnTo>
                      <a:lnTo>
                        <a:pt x="261" y="27"/>
                      </a:lnTo>
                      <a:lnTo>
                        <a:pt x="257" y="24"/>
                      </a:lnTo>
                      <a:lnTo>
                        <a:pt x="255" y="18"/>
                      </a:lnTo>
                      <a:lnTo>
                        <a:pt x="244" y="9"/>
                      </a:lnTo>
                      <a:lnTo>
                        <a:pt x="244" y="9"/>
                      </a:lnTo>
                      <a:lnTo>
                        <a:pt x="241" y="5"/>
                      </a:lnTo>
                      <a:lnTo>
                        <a:pt x="235" y="2"/>
                      </a:lnTo>
                      <a:lnTo>
                        <a:pt x="224" y="0"/>
                      </a:lnTo>
                      <a:lnTo>
                        <a:pt x="214" y="2"/>
                      </a:lnTo>
                      <a:lnTo>
                        <a:pt x="210" y="5"/>
                      </a:lnTo>
                      <a:lnTo>
                        <a:pt x="204" y="9"/>
                      </a:lnTo>
                      <a:lnTo>
                        <a:pt x="132" y="82"/>
                      </a:lnTo>
                      <a:lnTo>
                        <a:pt x="58" y="9"/>
                      </a:lnTo>
                      <a:lnTo>
                        <a:pt x="58" y="9"/>
                      </a:lnTo>
                      <a:lnTo>
                        <a:pt x="54" y="5"/>
                      </a:lnTo>
                      <a:lnTo>
                        <a:pt x="49" y="2"/>
                      </a:lnTo>
                      <a:lnTo>
                        <a:pt x="38" y="0"/>
                      </a:lnTo>
                      <a:lnTo>
                        <a:pt x="27" y="2"/>
                      </a:lnTo>
                      <a:lnTo>
                        <a:pt x="23" y="5"/>
                      </a:lnTo>
                      <a:lnTo>
                        <a:pt x="18" y="9"/>
                      </a:lnTo>
                      <a:lnTo>
                        <a:pt x="9" y="18"/>
                      </a:lnTo>
                      <a:lnTo>
                        <a:pt x="9" y="18"/>
                      </a:lnTo>
                      <a:lnTo>
                        <a:pt x="5" y="24"/>
                      </a:lnTo>
                      <a:lnTo>
                        <a:pt x="3" y="27"/>
                      </a:lnTo>
                      <a:lnTo>
                        <a:pt x="0" y="38"/>
                      </a:lnTo>
                      <a:lnTo>
                        <a:pt x="3" y="49"/>
                      </a:lnTo>
                      <a:lnTo>
                        <a:pt x="5" y="53"/>
                      </a:lnTo>
                      <a:lnTo>
                        <a:pt x="9" y="58"/>
                      </a:lnTo>
                      <a:lnTo>
                        <a:pt x="83" y="132"/>
                      </a:lnTo>
                      <a:lnTo>
                        <a:pt x="9" y="205"/>
                      </a:lnTo>
                      <a:lnTo>
                        <a:pt x="9" y="205"/>
                      </a:lnTo>
                      <a:lnTo>
                        <a:pt x="5" y="210"/>
                      </a:lnTo>
                      <a:lnTo>
                        <a:pt x="3" y="214"/>
                      </a:lnTo>
                      <a:lnTo>
                        <a:pt x="0" y="225"/>
                      </a:lnTo>
                      <a:lnTo>
                        <a:pt x="3" y="236"/>
                      </a:lnTo>
                      <a:lnTo>
                        <a:pt x="5" y="241"/>
                      </a:lnTo>
                      <a:lnTo>
                        <a:pt x="9" y="245"/>
                      </a:lnTo>
                      <a:lnTo>
                        <a:pt x="18" y="254"/>
                      </a:lnTo>
                      <a:lnTo>
                        <a:pt x="18" y="254"/>
                      </a:lnTo>
                      <a:lnTo>
                        <a:pt x="23" y="257"/>
                      </a:lnTo>
                      <a:lnTo>
                        <a:pt x="27" y="261"/>
                      </a:lnTo>
                      <a:lnTo>
                        <a:pt x="38" y="263"/>
                      </a:lnTo>
                      <a:lnTo>
                        <a:pt x="49" y="261"/>
                      </a:lnTo>
                      <a:lnTo>
                        <a:pt x="54" y="257"/>
                      </a:lnTo>
                      <a:lnTo>
                        <a:pt x="58" y="254"/>
                      </a:lnTo>
                      <a:lnTo>
                        <a:pt x="132" y="181"/>
                      </a:lnTo>
                      <a:lnTo>
                        <a:pt x="204" y="254"/>
                      </a:lnTo>
                      <a:lnTo>
                        <a:pt x="204" y="254"/>
                      </a:lnTo>
                      <a:lnTo>
                        <a:pt x="210" y="257"/>
                      </a:lnTo>
                      <a:lnTo>
                        <a:pt x="214" y="261"/>
                      </a:lnTo>
                      <a:lnTo>
                        <a:pt x="224" y="263"/>
                      </a:lnTo>
                      <a:lnTo>
                        <a:pt x="235" y="261"/>
                      </a:lnTo>
                      <a:lnTo>
                        <a:pt x="241" y="257"/>
                      </a:lnTo>
                      <a:lnTo>
                        <a:pt x="244" y="254"/>
                      </a:lnTo>
                      <a:lnTo>
                        <a:pt x="255" y="245"/>
                      </a:lnTo>
                      <a:lnTo>
                        <a:pt x="255" y="245"/>
                      </a:lnTo>
                      <a:lnTo>
                        <a:pt x="257" y="241"/>
                      </a:lnTo>
                      <a:lnTo>
                        <a:pt x="261" y="236"/>
                      </a:lnTo>
                      <a:lnTo>
                        <a:pt x="262" y="225"/>
                      </a:lnTo>
                      <a:lnTo>
                        <a:pt x="261" y="214"/>
                      </a:lnTo>
                      <a:lnTo>
                        <a:pt x="257" y="210"/>
                      </a:lnTo>
                      <a:lnTo>
                        <a:pt x="255" y="205"/>
                      </a:lnTo>
                      <a:lnTo>
                        <a:pt x="181" y="13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400"/>
                </a:p>
              </p:txBody>
            </p:sp>
          </p:grpSp>
        </p:grpSp>
      </p:grpSp>
    </p:spTree>
    <p:extLst>
      <p:ext uri="{BB962C8B-B14F-4D97-AF65-F5344CB8AC3E}">
        <p14:creationId xmlns:p14="http://schemas.microsoft.com/office/powerpoint/2010/main" val="1617773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Stair to Success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52</a:t>
              </a:fld>
              <a:endParaRPr lang="en-US" sz="1000" dirty="0">
                <a:solidFill>
                  <a:schemeClr val="bg1"/>
                </a:solidFill>
                <a:latin typeface="Lato" pitchFamily="34" charset="0"/>
              </a:endParaRPr>
            </a:p>
          </p:txBody>
        </p:sp>
      </p:grpSp>
      <p:grpSp>
        <p:nvGrpSpPr>
          <p:cNvPr id="9" name="Group 8"/>
          <p:cNvGrpSpPr/>
          <p:nvPr/>
        </p:nvGrpSpPr>
        <p:grpSpPr>
          <a:xfrm>
            <a:off x="6672008" y="3475241"/>
            <a:ext cx="5533439" cy="3382759"/>
            <a:chOff x="1600201" y="2411306"/>
            <a:chExt cx="5533438" cy="3382758"/>
          </a:xfrm>
        </p:grpSpPr>
        <p:grpSp>
          <p:nvGrpSpPr>
            <p:cNvPr id="10" name="Group 9"/>
            <p:cNvGrpSpPr/>
            <p:nvPr/>
          </p:nvGrpSpPr>
          <p:grpSpPr>
            <a:xfrm>
              <a:off x="3115386" y="2411306"/>
              <a:ext cx="4018253" cy="3380704"/>
              <a:chOff x="8173747" y="3491364"/>
              <a:chExt cx="4018253" cy="3380704"/>
            </a:xfrm>
            <a:effectLst>
              <a:glow>
                <a:schemeClr val="accent1">
                  <a:alpha val="40000"/>
                </a:schemeClr>
              </a:glow>
            </a:effectLst>
          </p:grpSpPr>
          <p:sp>
            <p:nvSpPr>
              <p:cNvPr id="14" name="Rectangle 5"/>
              <p:cNvSpPr>
                <a:spLocks noChangeArrowheads="1"/>
              </p:cNvSpPr>
              <p:nvPr/>
            </p:nvSpPr>
            <p:spPr bwMode="auto">
              <a:xfrm>
                <a:off x="11461117" y="3902601"/>
                <a:ext cx="730883" cy="296946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5" name="Freeform 6"/>
              <p:cNvSpPr>
                <a:spLocks/>
              </p:cNvSpPr>
              <p:nvPr/>
            </p:nvSpPr>
            <p:spPr bwMode="auto">
              <a:xfrm>
                <a:off x="11096210" y="3491364"/>
                <a:ext cx="364907" cy="829781"/>
              </a:xfrm>
              <a:custGeom>
                <a:avLst/>
                <a:gdLst>
                  <a:gd name="T0" fmla="*/ 341 w 341"/>
                  <a:gd name="T1" fmla="*/ 394 h 795"/>
                  <a:gd name="T2" fmla="*/ 0 w 341"/>
                  <a:gd name="T3" fmla="*/ 0 h 795"/>
                  <a:gd name="T4" fmla="*/ 0 w 341"/>
                  <a:gd name="T5" fmla="*/ 400 h 795"/>
                  <a:gd name="T6" fmla="*/ 341 w 341"/>
                  <a:gd name="T7" fmla="*/ 795 h 795"/>
                  <a:gd name="T8" fmla="*/ 341 w 341"/>
                  <a:gd name="T9" fmla="*/ 394 h 795"/>
                </a:gdLst>
                <a:ahLst/>
                <a:cxnLst>
                  <a:cxn ang="0">
                    <a:pos x="T0" y="T1"/>
                  </a:cxn>
                  <a:cxn ang="0">
                    <a:pos x="T2" y="T3"/>
                  </a:cxn>
                  <a:cxn ang="0">
                    <a:pos x="T4" y="T5"/>
                  </a:cxn>
                  <a:cxn ang="0">
                    <a:pos x="T6" y="T7"/>
                  </a:cxn>
                  <a:cxn ang="0">
                    <a:pos x="T8" y="T9"/>
                  </a:cxn>
                </a:cxnLst>
                <a:rect l="0" t="0" r="r" b="b"/>
                <a:pathLst>
                  <a:path w="341" h="795">
                    <a:moveTo>
                      <a:pt x="341" y="394"/>
                    </a:moveTo>
                    <a:lnTo>
                      <a:pt x="0" y="0"/>
                    </a:lnTo>
                    <a:lnTo>
                      <a:pt x="0" y="400"/>
                    </a:lnTo>
                    <a:lnTo>
                      <a:pt x="341" y="795"/>
                    </a:lnTo>
                    <a:lnTo>
                      <a:pt x="341" y="394"/>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6" name="Freeform 7"/>
              <p:cNvSpPr>
                <a:spLocks/>
              </p:cNvSpPr>
              <p:nvPr/>
            </p:nvSpPr>
            <p:spPr bwMode="auto">
              <a:xfrm>
                <a:off x="11096210" y="3491364"/>
                <a:ext cx="1095790" cy="411237"/>
              </a:xfrm>
              <a:custGeom>
                <a:avLst/>
                <a:gdLst>
                  <a:gd name="T0" fmla="*/ 682 w 1024"/>
                  <a:gd name="T1" fmla="*/ 0 h 394"/>
                  <a:gd name="T2" fmla="*/ 0 w 1024"/>
                  <a:gd name="T3" fmla="*/ 0 h 394"/>
                  <a:gd name="T4" fmla="*/ 341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1" y="394"/>
                    </a:lnTo>
                    <a:lnTo>
                      <a:pt x="1024" y="394"/>
                    </a:lnTo>
                    <a:lnTo>
                      <a:pt x="682" y="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7" name="Freeform 8"/>
              <p:cNvSpPr>
                <a:spLocks/>
              </p:cNvSpPr>
              <p:nvPr/>
            </p:nvSpPr>
            <p:spPr bwMode="auto">
              <a:xfrm>
                <a:off x="11096210" y="3688633"/>
                <a:ext cx="364907" cy="483256"/>
              </a:xfrm>
              <a:custGeom>
                <a:avLst/>
                <a:gdLst>
                  <a:gd name="T0" fmla="*/ 341 w 341"/>
                  <a:gd name="T1" fmla="*/ 395 h 463"/>
                  <a:gd name="T2" fmla="*/ 0 w 341"/>
                  <a:gd name="T3" fmla="*/ 0 h 463"/>
                  <a:gd name="T4" fmla="*/ 0 w 341"/>
                  <a:gd name="T5" fmla="*/ 70 h 463"/>
                  <a:gd name="T6" fmla="*/ 341 w 341"/>
                  <a:gd name="T7" fmla="*/ 463 h 463"/>
                  <a:gd name="T8" fmla="*/ 341 w 341"/>
                  <a:gd name="T9" fmla="*/ 395 h 463"/>
                </a:gdLst>
                <a:ahLst/>
                <a:cxnLst>
                  <a:cxn ang="0">
                    <a:pos x="T0" y="T1"/>
                  </a:cxn>
                  <a:cxn ang="0">
                    <a:pos x="T2" y="T3"/>
                  </a:cxn>
                  <a:cxn ang="0">
                    <a:pos x="T4" y="T5"/>
                  </a:cxn>
                  <a:cxn ang="0">
                    <a:pos x="T6" y="T7"/>
                  </a:cxn>
                  <a:cxn ang="0">
                    <a:pos x="T8" y="T9"/>
                  </a:cxn>
                </a:cxnLst>
                <a:rect l="0" t="0" r="r" b="b"/>
                <a:pathLst>
                  <a:path w="341" h="463">
                    <a:moveTo>
                      <a:pt x="341" y="395"/>
                    </a:moveTo>
                    <a:lnTo>
                      <a:pt x="0" y="0"/>
                    </a:lnTo>
                    <a:lnTo>
                      <a:pt x="0" y="70"/>
                    </a:lnTo>
                    <a:lnTo>
                      <a:pt x="341" y="463"/>
                    </a:lnTo>
                    <a:lnTo>
                      <a:pt x="341" y="395"/>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8" name="Freeform 24"/>
              <p:cNvSpPr>
                <a:spLocks/>
              </p:cNvSpPr>
              <p:nvPr/>
            </p:nvSpPr>
            <p:spPr bwMode="auto">
              <a:xfrm>
                <a:off x="11461117" y="4027851"/>
                <a:ext cx="496530" cy="218144"/>
              </a:xfrm>
              <a:custGeom>
                <a:avLst/>
                <a:gdLst>
                  <a:gd name="T0" fmla="*/ 0 w 464"/>
                  <a:gd name="T1" fmla="*/ 70 h 209"/>
                  <a:gd name="T2" fmla="*/ 331 w 464"/>
                  <a:gd name="T3" fmla="*/ 70 h 209"/>
                  <a:gd name="T4" fmla="*/ 331 w 464"/>
                  <a:gd name="T5" fmla="*/ 0 h 209"/>
                  <a:gd name="T6" fmla="*/ 464 w 464"/>
                  <a:gd name="T7" fmla="*/ 105 h 209"/>
                  <a:gd name="T8" fmla="*/ 331 w 464"/>
                  <a:gd name="T9" fmla="*/ 209 h 209"/>
                  <a:gd name="T10" fmla="*/ 331 w 464"/>
                  <a:gd name="T11" fmla="*/ 138 h 209"/>
                  <a:gd name="T12" fmla="*/ 0 w 464"/>
                  <a:gd name="T13" fmla="*/ 138 h 209"/>
                  <a:gd name="T14" fmla="*/ 0 w 464"/>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09">
                    <a:moveTo>
                      <a:pt x="0" y="70"/>
                    </a:moveTo>
                    <a:lnTo>
                      <a:pt x="331" y="70"/>
                    </a:lnTo>
                    <a:lnTo>
                      <a:pt x="331" y="0"/>
                    </a:lnTo>
                    <a:lnTo>
                      <a:pt x="464" y="105"/>
                    </a:lnTo>
                    <a:lnTo>
                      <a:pt x="331" y="209"/>
                    </a:lnTo>
                    <a:lnTo>
                      <a:pt x="331" y="138"/>
                    </a:lnTo>
                    <a:lnTo>
                      <a:pt x="0" y="138"/>
                    </a:lnTo>
                    <a:lnTo>
                      <a:pt x="0" y="7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9" name="Rectangle 25"/>
              <p:cNvSpPr>
                <a:spLocks noChangeArrowheads="1"/>
              </p:cNvSpPr>
              <p:nvPr/>
            </p:nvSpPr>
            <p:spPr bwMode="auto">
              <a:xfrm>
                <a:off x="10730233" y="4321145"/>
                <a:ext cx="736603" cy="255092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0" name="Freeform 26"/>
              <p:cNvSpPr>
                <a:spLocks/>
              </p:cNvSpPr>
              <p:nvPr/>
            </p:nvSpPr>
            <p:spPr bwMode="auto">
              <a:xfrm>
                <a:off x="10364257" y="3908864"/>
                <a:ext cx="365977" cy="829781"/>
              </a:xfrm>
              <a:custGeom>
                <a:avLst/>
                <a:gdLst>
                  <a:gd name="T0" fmla="*/ 342 w 342"/>
                  <a:gd name="T1" fmla="*/ 395 h 795"/>
                  <a:gd name="T2" fmla="*/ 0 w 342"/>
                  <a:gd name="T3" fmla="*/ 0 h 795"/>
                  <a:gd name="T4" fmla="*/ 0 w 342"/>
                  <a:gd name="T5" fmla="*/ 401 h 795"/>
                  <a:gd name="T6" fmla="*/ 342 w 342"/>
                  <a:gd name="T7" fmla="*/ 795 h 795"/>
                  <a:gd name="T8" fmla="*/ 342 w 342"/>
                  <a:gd name="T9" fmla="*/ 395 h 795"/>
                </a:gdLst>
                <a:ahLst/>
                <a:cxnLst>
                  <a:cxn ang="0">
                    <a:pos x="T0" y="T1"/>
                  </a:cxn>
                  <a:cxn ang="0">
                    <a:pos x="T2" y="T3"/>
                  </a:cxn>
                  <a:cxn ang="0">
                    <a:pos x="T4" y="T5"/>
                  </a:cxn>
                  <a:cxn ang="0">
                    <a:pos x="T6" y="T7"/>
                  </a:cxn>
                  <a:cxn ang="0">
                    <a:pos x="T8" y="T9"/>
                  </a:cxn>
                </a:cxnLst>
                <a:rect l="0" t="0" r="r" b="b"/>
                <a:pathLst>
                  <a:path w="342" h="795">
                    <a:moveTo>
                      <a:pt x="342" y="395"/>
                    </a:moveTo>
                    <a:lnTo>
                      <a:pt x="0" y="0"/>
                    </a:lnTo>
                    <a:lnTo>
                      <a:pt x="0" y="401"/>
                    </a:lnTo>
                    <a:lnTo>
                      <a:pt x="342" y="795"/>
                    </a:lnTo>
                    <a:lnTo>
                      <a:pt x="342" y="395"/>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1" name="Freeform 20"/>
              <p:cNvSpPr>
                <a:spLocks/>
              </p:cNvSpPr>
              <p:nvPr/>
            </p:nvSpPr>
            <p:spPr bwMode="auto">
              <a:xfrm>
                <a:off x="10364257" y="3908864"/>
                <a:ext cx="1096860" cy="412281"/>
              </a:xfrm>
              <a:custGeom>
                <a:avLst/>
                <a:gdLst>
                  <a:gd name="T0" fmla="*/ 684 w 1025"/>
                  <a:gd name="T1" fmla="*/ 0 h 395"/>
                  <a:gd name="T2" fmla="*/ 0 w 1025"/>
                  <a:gd name="T3" fmla="*/ 0 h 395"/>
                  <a:gd name="T4" fmla="*/ 342 w 1025"/>
                  <a:gd name="T5" fmla="*/ 395 h 395"/>
                  <a:gd name="T6" fmla="*/ 1025 w 1025"/>
                  <a:gd name="T7" fmla="*/ 395 h 395"/>
                  <a:gd name="T8" fmla="*/ 684 w 1025"/>
                  <a:gd name="T9" fmla="*/ 0 h 395"/>
                </a:gdLst>
                <a:ahLst/>
                <a:cxnLst>
                  <a:cxn ang="0">
                    <a:pos x="T0" y="T1"/>
                  </a:cxn>
                  <a:cxn ang="0">
                    <a:pos x="T2" y="T3"/>
                  </a:cxn>
                  <a:cxn ang="0">
                    <a:pos x="T4" y="T5"/>
                  </a:cxn>
                  <a:cxn ang="0">
                    <a:pos x="T6" y="T7"/>
                  </a:cxn>
                  <a:cxn ang="0">
                    <a:pos x="T8" y="T9"/>
                  </a:cxn>
                </a:cxnLst>
                <a:rect l="0" t="0" r="r" b="b"/>
                <a:pathLst>
                  <a:path w="1025" h="395">
                    <a:moveTo>
                      <a:pt x="684" y="0"/>
                    </a:moveTo>
                    <a:lnTo>
                      <a:pt x="0" y="0"/>
                    </a:lnTo>
                    <a:lnTo>
                      <a:pt x="342" y="395"/>
                    </a:lnTo>
                    <a:lnTo>
                      <a:pt x="1025" y="395"/>
                    </a:lnTo>
                    <a:lnTo>
                      <a:pt x="684" y="0"/>
                    </a:ln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2" name="Freeform 21"/>
              <p:cNvSpPr>
                <a:spLocks/>
              </p:cNvSpPr>
              <p:nvPr/>
            </p:nvSpPr>
            <p:spPr bwMode="auto">
              <a:xfrm>
                <a:off x="10364257" y="4107176"/>
                <a:ext cx="365977" cy="482213"/>
              </a:xfrm>
              <a:custGeom>
                <a:avLst/>
                <a:gdLst>
                  <a:gd name="T0" fmla="*/ 342 w 342"/>
                  <a:gd name="T1" fmla="*/ 394 h 462"/>
                  <a:gd name="T2" fmla="*/ 0 w 342"/>
                  <a:gd name="T3" fmla="*/ 0 h 462"/>
                  <a:gd name="T4" fmla="*/ 0 w 342"/>
                  <a:gd name="T5" fmla="*/ 69 h 462"/>
                  <a:gd name="T6" fmla="*/ 342 w 342"/>
                  <a:gd name="T7" fmla="*/ 462 h 462"/>
                  <a:gd name="T8" fmla="*/ 342 w 342"/>
                  <a:gd name="T9" fmla="*/ 394 h 462"/>
                </a:gdLst>
                <a:ahLst/>
                <a:cxnLst>
                  <a:cxn ang="0">
                    <a:pos x="T0" y="T1"/>
                  </a:cxn>
                  <a:cxn ang="0">
                    <a:pos x="T2" y="T3"/>
                  </a:cxn>
                  <a:cxn ang="0">
                    <a:pos x="T4" y="T5"/>
                  </a:cxn>
                  <a:cxn ang="0">
                    <a:pos x="T6" y="T7"/>
                  </a:cxn>
                  <a:cxn ang="0">
                    <a:pos x="T8" y="T9"/>
                  </a:cxn>
                </a:cxnLst>
                <a:rect l="0" t="0" r="r" b="b"/>
                <a:pathLst>
                  <a:path w="342" h="462">
                    <a:moveTo>
                      <a:pt x="342" y="394"/>
                    </a:moveTo>
                    <a:lnTo>
                      <a:pt x="0" y="0"/>
                    </a:lnTo>
                    <a:lnTo>
                      <a:pt x="0" y="69"/>
                    </a:lnTo>
                    <a:lnTo>
                      <a:pt x="342" y="462"/>
                    </a:lnTo>
                    <a:lnTo>
                      <a:pt x="342" y="394"/>
                    </a:ln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3" name="Freeform 43"/>
              <p:cNvSpPr>
                <a:spLocks/>
              </p:cNvSpPr>
              <p:nvPr/>
            </p:nvSpPr>
            <p:spPr bwMode="auto">
              <a:xfrm>
                <a:off x="10730233" y="4445351"/>
                <a:ext cx="495460" cy="219188"/>
              </a:xfrm>
              <a:custGeom>
                <a:avLst/>
                <a:gdLst>
                  <a:gd name="T0" fmla="*/ 0 w 463"/>
                  <a:gd name="T1" fmla="*/ 70 h 210"/>
                  <a:gd name="T2" fmla="*/ 330 w 463"/>
                  <a:gd name="T3" fmla="*/ 70 h 210"/>
                  <a:gd name="T4" fmla="*/ 330 w 463"/>
                  <a:gd name="T5" fmla="*/ 0 h 210"/>
                  <a:gd name="T6" fmla="*/ 463 w 463"/>
                  <a:gd name="T7" fmla="*/ 105 h 210"/>
                  <a:gd name="T8" fmla="*/ 330 w 463"/>
                  <a:gd name="T9" fmla="*/ 210 h 210"/>
                  <a:gd name="T10" fmla="*/ 330 w 463"/>
                  <a:gd name="T11" fmla="*/ 138 h 210"/>
                  <a:gd name="T12" fmla="*/ 0 w 463"/>
                  <a:gd name="T13" fmla="*/ 138 h 210"/>
                  <a:gd name="T14" fmla="*/ 0 w 463"/>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10">
                    <a:moveTo>
                      <a:pt x="0" y="70"/>
                    </a:moveTo>
                    <a:lnTo>
                      <a:pt x="330" y="70"/>
                    </a:lnTo>
                    <a:lnTo>
                      <a:pt x="330" y="0"/>
                    </a:lnTo>
                    <a:lnTo>
                      <a:pt x="463" y="105"/>
                    </a:lnTo>
                    <a:lnTo>
                      <a:pt x="330" y="210"/>
                    </a:lnTo>
                    <a:lnTo>
                      <a:pt x="330" y="138"/>
                    </a:lnTo>
                    <a:lnTo>
                      <a:pt x="0" y="138"/>
                    </a:lnTo>
                    <a:lnTo>
                      <a:pt x="0" y="70"/>
                    </a:ln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4" name="Freeform 44"/>
              <p:cNvSpPr>
                <a:spLocks/>
              </p:cNvSpPr>
              <p:nvPr/>
            </p:nvSpPr>
            <p:spPr bwMode="auto">
              <a:xfrm>
                <a:off x="9634443" y="4327407"/>
                <a:ext cx="365977" cy="828737"/>
              </a:xfrm>
              <a:custGeom>
                <a:avLst/>
                <a:gdLst>
                  <a:gd name="T0" fmla="*/ 342 w 342"/>
                  <a:gd name="T1" fmla="*/ 394 h 794"/>
                  <a:gd name="T2" fmla="*/ 0 w 342"/>
                  <a:gd name="T3" fmla="*/ 0 h 794"/>
                  <a:gd name="T4" fmla="*/ 0 w 342"/>
                  <a:gd name="T5" fmla="*/ 400 h 794"/>
                  <a:gd name="T6" fmla="*/ 342 w 342"/>
                  <a:gd name="T7" fmla="*/ 794 h 794"/>
                  <a:gd name="T8" fmla="*/ 342 w 342"/>
                  <a:gd name="T9" fmla="*/ 394 h 794"/>
                </a:gdLst>
                <a:ahLst/>
                <a:cxnLst>
                  <a:cxn ang="0">
                    <a:pos x="T0" y="T1"/>
                  </a:cxn>
                  <a:cxn ang="0">
                    <a:pos x="T2" y="T3"/>
                  </a:cxn>
                  <a:cxn ang="0">
                    <a:pos x="T4" y="T5"/>
                  </a:cxn>
                  <a:cxn ang="0">
                    <a:pos x="T6" y="T7"/>
                  </a:cxn>
                  <a:cxn ang="0">
                    <a:pos x="T8" y="T9"/>
                  </a:cxn>
                </a:cxnLst>
                <a:rect l="0" t="0" r="r" b="b"/>
                <a:pathLst>
                  <a:path w="342" h="794">
                    <a:moveTo>
                      <a:pt x="342" y="394"/>
                    </a:moveTo>
                    <a:lnTo>
                      <a:pt x="0" y="0"/>
                    </a:lnTo>
                    <a:lnTo>
                      <a:pt x="0" y="400"/>
                    </a:lnTo>
                    <a:lnTo>
                      <a:pt x="342" y="794"/>
                    </a:lnTo>
                    <a:lnTo>
                      <a:pt x="342" y="39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5" name="Rectangle 45"/>
              <p:cNvSpPr>
                <a:spLocks noChangeArrowheads="1"/>
              </p:cNvSpPr>
              <p:nvPr/>
            </p:nvSpPr>
            <p:spPr bwMode="auto">
              <a:xfrm>
                <a:off x="10000420" y="4738644"/>
                <a:ext cx="729813" cy="2133424"/>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6" name="Freeform 46"/>
              <p:cNvSpPr>
                <a:spLocks/>
              </p:cNvSpPr>
              <p:nvPr/>
            </p:nvSpPr>
            <p:spPr bwMode="auto">
              <a:xfrm>
                <a:off x="9634443" y="4327407"/>
                <a:ext cx="1095790" cy="411237"/>
              </a:xfrm>
              <a:custGeom>
                <a:avLst/>
                <a:gdLst>
                  <a:gd name="T0" fmla="*/ 682 w 1024"/>
                  <a:gd name="T1" fmla="*/ 0 h 394"/>
                  <a:gd name="T2" fmla="*/ 0 w 1024"/>
                  <a:gd name="T3" fmla="*/ 0 h 394"/>
                  <a:gd name="T4" fmla="*/ 342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2" y="394"/>
                    </a:lnTo>
                    <a:lnTo>
                      <a:pt x="1024" y="394"/>
                    </a:lnTo>
                    <a:lnTo>
                      <a:pt x="682" y="0"/>
                    </a:ln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7" name="Freeform 47"/>
              <p:cNvSpPr>
                <a:spLocks/>
              </p:cNvSpPr>
              <p:nvPr/>
            </p:nvSpPr>
            <p:spPr bwMode="auto">
              <a:xfrm>
                <a:off x="9634443" y="4524676"/>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accent3">
                  <a:lumMod val="60000"/>
                  <a:lumOff val="40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8" name="Freeform 55"/>
              <p:cNvSpPr>
                <a:spLocks/>
              </p:cNvSpPr>
              <p:nvPr/>
            </p:nvSpPr>
            <p:spPr bwMode="auto">
              <a:xfrm>
                <a:off x="10000420" y="4862851"/>
                <a:ext cx="494389" cy="219188"/>
              </a:xfrm>
              <a:custGeom>
                <a:avLst/>
                <a:gdLst>
                  <a:gd name="T0" fmla="*/ 0 w 462"/>
                  <a:gd name="T1" fmla="*/ 70 h 210"/>
                  <a:gd name="T2" fmla="*/ 330 w 462"/>
                  <a:gd name="T3" fmla="*/ 70 h 210"/>
                  <a:gd name="T4" fmla="*/ 330 w 462"/>
                  <a:gd name="T5" fmla="*/ 0 h 210"/>
                  <a:gd name="T6" fmla="*/ 462 w 462"/>
                  <a:gd name="T7" fmla="*/ 105 h 210"/>
                  <a:gd name="T8" fmla="*/ 330 w 462"/>
                  <a:gd name="T9" fmla="*/ 210 h 210"/>
                  <a:gd name="T10" fmla="*/ 330 w 462"/>
                  <a:gd name="T11" fmla="*/ 140 h 210"/>
                  <a:gd name="T12" fmla="*/ 0 w 462"/>
                  <a:gd name="T13" fmla="*/ 140 h 210"/>
                  <a:gd name="T14" fmla="*/ 0 w 462"/>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210">
                    <a:moveTo>
                      <a:pt x="0" y="70"/>
                    </a:moveTo>
                    <a:lnTo>
                      <a:pt x="330" y="70"/>
                    </a:lnTo>
                    <a:lnTo>
                      <a:pt x="330" y="0"/>
                    </a:lnTo>
                    <a:lnTo>
                      <a:pt x="462" y="105"/>
                    </a:lnTo>
                    <a:lnTo>
                      <a:pt x="330" y="210"/>
                    </a:lnTo>
                    <a:lnTo>
                      <a:pt x="330" y="140"/>
                    </a:lnTo>
                    <a:lnTo>
                      <a:pt x="0" y="140"/>
                    </a:lnTo>
                    <a:lnTo>
                      <a:pt x="0" y="70"/>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 name="Freeform 56"/>
              <p:cNvSpPr>
                <a:spLocks/>
              </p:cNvSpPr>
              <p:nvPr/>
            </p:nvSpPr>
            <p:spPr bwMode="auto">
              <a:xfrm>
                <a:off x="8173747" y="5162407"/>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0" name="Rectangle 57"/>
              <p:cNvSpPr>
                <a:spLocks noChangeArrowheads="1"/>
              </p:cNvSpPr>
              <p:nvPr/>
            </p:nvSpPr>
            <p:spPr bwMode="auto">
              <a:xfrm>
                <a:off x="8539355" y="5574688"/>
                <a:ext cx="731953" cy="129738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1" name="Freeform 58"/>
              <p:cNvSpPr>
                <a:spLocks/>
              </p:cNvSpPr>
              <p:nvPr/>
            </p:nvSpPr>
            <p:spPr bwMode="auto">
              <a:xfrm>
                <a:off x="8173747" y="5162407"/>
                <a:ext cx="363836" cy="1709661"/>
              </a:xfrm>
              <a:custGeom>
                <a:avLst/>
                <a:gdLst>
                  <a:gd name="T0" fmla="*/ 340 w 340"/>
                  <a:gd name="T1" fmla="*/ 395 h 1638"/>
                  <a:gd name="T2" fmla="*/ 0 w 340"/>
                  <a:gd name="T3" fmla="*/ 0 h 1638"/>
                  <a:gd name="T4" fmla="*/ 0 w 340"/>
                  <a:gd name="T5" fmla="*/ 1243 h 1638"/>
                  <a:gd name="T6" fmla="*/ 340 w 340"/>
                  <a:gd name="T7" fmla="*/ 1638 h 1638"/>
                  <a:gd name="T8" fmla="*/ 340 w 340"/>
                  <a:gd name="T9" fmla="*/ 395 h 1638"/>
                </a:gdLst>
                <a:ahLst/>
                <a:cxnLst>
                  <a:cxn ang="0">
                    <a:pos x="T0" y="T1"/>
                  </a:cxn>
                  <a:cxn ang="0">
                    <a:pos x="T2" y="T3"/>
                  </a:cxn>
                  <a:cxn ang="0">
                    <a:pos x="T4" y="T5"/>
                  </a:cxn>
                  <a:cxn ang="0">
                    <a:pos x="T6" y="T7"/>
                  </a:cxn>
                  <a:cxn ang="0">
                    <a:pos x="T8" y="T9"/>
                  </a:cxn>
                </a:cxnLst>
                <a:rect l="0" t="0" r="r" b="b"/>
                <a:pathLst>
                  <a:path w="340" h="1638">
                    <a:moveTo>
                      <a:pt x="340" y="395"/>
                    </a:moveTo>
                    <a:lnTo>
                      <a:pt x="0" y="0"/>
                    </a:lnTo>
                    <a:lnTo>
                      <a:pt x="0" y="1243"/>
                    </a:lnTo>
                    <a:lnTo>
                      <a:pt x="340" y="1638"/>
                    </a:lnTo>
                    <a:lnTo>
                      <a:pt x="340" y="39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2" name="Freeform 59"/>
              <p:cNvSpPr>
                <a:spLocks/>
              </p:cNvSpPr>
              <p:nvPr/>
            </p:nvSpPr>
            <p:spPr bwMode="auto">
              <a:xfrm>
                <a:off x="8537583" y="5698894"/>
                <a:ext cx="495460" cy="218144"/>
              </a:xfrm>
              <a:custGeom>
                <a:avLst/>
                <a:gdLst>
                  <a:gd name="T0" fmla="*/ 0 w 463"/>
                  <a:gd name="T1" fmla="*/ 70 h 209"/>
                  <a:gd name="T2" fmla="*/ 331 w 463"/>
                  <a:gd name="T3" fmla="*/ 70 h 209"/>
                  <a:gd name="T4" fmla="*/ 331 w 463"/>
                  <a:gd name="T5" fmla="*/ 0 h 209"/>
                  <a:gd name="T6" fmla="*/ 463 w 463"/>
                  <a:gd name="T7" fmla="*/ 105 h 209"/>
                  <a:gd name="T8" fmla="*/ 331 w 463"/>
                  <a:gd name="T9" fmla="*/ 209 h 209"/>
                  <a:gd name="T10" fmla="*/ 331 w 463"/>
                  <a:gd name="T11" fmla="*/ 140 h 209"/>
                  <a:gd name="T12" fmla="*/ 0 w 463"/>
                  <a:gd name="T13" fmla="*/ 140 h 209"/>
                  <a:gd name="T14" fmla="*/ 0 w 463"/>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70"/>
                    </a:moveTo>
                    <a:lnTo>
                      <a:pt x="331" y="70"/>
                    </a:lnTo>
                    <a:lnTo>
                      <a:pt x="331" y="0"/>
                    </a:lnTo>
                    <a:lnTo>
                      <a:pt x="463" y="105"/>
                    </a:lnTo>
                    <a:lnTo>
                      <a:pt x="331" y="209"/>
                    </a:lnTo>
                    <a:lnTo>
                      <a:pt x="331" y="140"/>
                    </a:lnTo>
                    <a:lnTo>
                      <a:pt x="0" y="140"/>
                    </a:lnTo>
                    <a:lnTo>
                      <a:pt x="0" y="70"/>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3" name="Freeform 60"/>
              <p:cNvSpPr>
                <a:spLocks/>
              </p:cNvSpPr>
              <p:nvPr/>
            </p:nvSpPr>
            <p:spPr bwMode="auto">
              <a:xfrm>
                <a:off x="8173747" y="5359675"/>
                <a:ext cx="363836" cy="485344"/>
              </a:xfrm>
              <a:custGeom>
                <a:avLst/>
                <a:gdLst>
                  <a:gd name="T0" fmla="*/ 340 w 340"/>
                  <a:gd name="T1" fmla="*/ 395 h 465"/>
                  <a:gd name="T2" fmla="*/ 0 w 340"/>
                  <a:gd name="T3" fmla="*/ 0 h 465"/>
                  <a:gd name="T4" fmla="*/ 0 w 340"/>
                  <a:gd name="T5" fmla="*/ 70 h 465"/>
                  <a:gd name="T6" fmla="*/ 340 w 340"/>
                  <a:gd name="T7" fmla="*/ 465 h 465"/>
                  <a:gd name="T8" fmla="*/ 340 w 340"/>
                  <a:gd name="T9" fmla="*/ 395 h 465"/>
                </a:gdLst>
                <a:ahLst/>
                <a:cxnLst>
                  <a:cxn ang="0">
                    <a:pos x="T0" y="T1"/>
                  </a:cxn>
                  <a:cxn ang="0">
                    <a:pos x="T2" y="T3"/>
                  </a:cxn>
                  <a:cxn ang="0">
                    <a:pos x="T4" y="T5"/>
                  </a:cxn>
                  <a:cxn ang="0">
                    <a:pos x="T6" y="T7"/>
                  </a:cxn>
                  <a:cxn ang="0">
                    <a:pos x="T8" y="T9"/>
                  </a:cxn>
                </a:cxnLst>
                <a:rect l="0" t="0" r="r" b="b"/>
                <a:pathLst>
                  <a:path w="340" h="465">
                    <a:moveTo>
                      <a:pt x="340" y="395"/>
                    </a:moveTo>
                    <a:lnTo>
                      <a:pt x="0" y="0"/>
                    </a:lnTo>
                    <a:lnTo>
                      <a:pt x="0" y="70"/>
                    </a:lnTo>
                    <a:lnTo>
                      <a:pt x="340" y="465"/>
                    </a:lnTo>
                    <a:lnTo>
                      <a:pt x="340" y="395"/>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4" name="Rectangle 87"/>
              <p:cNvSpPr>
                <a:spLocks noChangeArrowheads="1"/>
              </p:cNvSpPr>
              <p:nvPr/>
            </p:nvSpPr>
            <p:spPr bwMode="auto">
              <a:xfrm>
                <a:off x="9269537" y="5156144"/>
                <a:ext cx="730883" cy="1715924"/>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5" name="Freeform 88"/>
              <p:cNvSpPr>
                <a:spLocks/>
              </p:cNvSpPr>
              <p:nvPr/>
            </p:nvSpPr>
            <p:spPr bwMode="auto">
              <a:xfrm>
                <a:off x="8903560" y="4744907"/>
                <a:ext cx="365977" cy="829781"/>
              </a:xfrm>
              <a:custGeom>
                <a:avLst/>
                <a:gdLst>
                  <a:gd name="T0" fmla="*/ 342 w 342"/>
                  <a:gd name="T1" fmla="*/ 394 h 795"/>
                  <a:gd name="T2" fmla="*/ 0 w 342"/>
                  <a:gd name="T3" fmla="*/ 0 h 795"/>
                  <a:gd name="T4" fmla="*/ 0 w 342"/>
                  <a:gd name="T5" fmla="*/ 400 h 795"/>
                  <a:gd name="T6" fmla="*/ 342 w 342"/>
                  <a:gd name="T7" fmla="*/ 795 h 795"/>
                  <a:gd name="T8" fmla="*/ 342 w 342"/>
                  <a:gd name="T9" fmla="*/ 394 h 795"/>
                </a:gdLst>
                <a:ahLst/>
                <a:cxnLst>
                  <a:cxn ang="0">
                    <a:pos x="T0" y="T1"/>
                  </a:cxn>
                  <a:cxn ang="0">
                    <a:pos x="T2" y="T3"/>
                  </a:cxn>
                  <a:cxn ang="0">
                    <a:pos x="T4" y="T5"/>
                  </a:cxn>
                  <a:cxn ang="0">
                    <a:pos x="T6" y="T7"/>
                  </a:cxn>
                  <a:cxn ang="0">
                    <a:pos x="T8" y="T9"/>
                  </a:cxn>
                </a:cxnLst>
                <a:rect l="0" t="0" r="r" b="b"/>
                <a:pathLst>
                  <a:path w="342" h="795">
                    <a:moveTo>
                      <a:pt x="342" y="394"/>
                    </a:moveTo>
                    <a:lnTo>
                      <a:pt x="0" y="0"/>
                    </a:lnTo>
                    <a:lnTo>
                      <a:pt x="0" y="400"/>
                    </a:lnTo>
                    <a:lnTo>
                      <a:pt x="342" y="795"/>
                    </a:lnTo>
                    <a:lnTo>
                      <a:pt x="342" y="39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6" name="Freeform 89"/>
              <p:cNvSpPr>
                <a:spLocks/>
              </p:cNvSpPr>
              <p:nvPr/>
            </p:nvSpPr>
            <p:spPr bwMode="auto">
              <a:xfrm>
                <a:off x="8903560" y="4744907"/>
                <a:ext cx="1096860" cy="411237"/>
              </a:xfrm>
              <a:custGeom>
                <a:avLst/>
                <a:gdLst>
                  <a:gd name="T0" fmla="*/ 683 w 1025"/>
                  <a:gd name="T1" fmla="*/ 0 h 394"/>
                  <a:gd name="T2" fmla="*/ 0 w 1025"/>
                  <a:gd name="T3" fmla="*/ 0 h 394"/>
                  <a:gd name="T4" fmla="*/ 342 w 1025"/>
                  <a:gd name="T5" fmla="*/ 394 h 394"/>
                  <a:gd name="T6" fmla="*/ 1025 w 1025"/>
                  <a:gd name="T7" fmla="*/ 394 h 394"/>
                  <a:gd name="T8" fmla="*/ 683 w 1025"/>
                  <a:gd name="T9" fmla="*/ 0 h 394"/>
                </a:gdLst>
                <a:ahLst/>
                <a:cxnLst>
                  <a:cxn ang="0">
                    <a:pos x="T0" y="T1"/>
                  </a:cxn>
                  <a:cxn ang="0">
                    <a:pos x="T2" y="T3"/>
                  </a:cxn>
                  <a:cxn ang="0">
                    <a:pos x="T4" y="T5"/>
                  </a:cxn>
                  <a:cxn ang="0">
                    <a:pos x="T6" y="T7"/>
                  </a:cxn>
                  <a:cxn ang="0">
                    <a:pos x="T8" y="T9"/>
                  </a:cxn>
                </a:cxnLst>
                <a:rect l="0" t="0" r="r" b="b"/>
                <a:pathLst>
                  <a:path w="1025" h="394">
                    <a:moveTo>
                      <a:pt x="683" y="0"/>
                    </a:moveTo>
                    <a:lnTo>
                      <a:pt x="0" y="0"/>
                    </a:lnTo>
                    <a:lnTo>
                      <a:pt x="342" y="394"/>
                    </a:lnTo>
                    <a:lnTo>
                      <a:pt x="1025" y="394"/>
                    </a:lnTo>
                    <a:lnTo>
                      <a:pt x="683" y="0"/>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7" name="Freeform 90"/>
              <p:cNvSpPr>
                <a:spLocks/>
              </p:cNvSpPr>
              <p:nvPr/>
            </p:nvSpPr>
            <p:spPr bwMode="auto">
              <a:xfrm>
                <a:off x="8903560" y="4942175"/>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tx2">
                  <a:lumMod val="60000"/>
                  <a:lumOff val="40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8" name="Freeform 96"/>
              <p:cNvSpPr>
                <a:spLocks/>
              </p:cNvSpPr>
              <p:nvPr/>
            </p:nvSpPr>
            <p:spPr bwMode="auto">
              <a:xfrm>
                <a:off x="9269537" y="5281394"/>
                <a:ext cx="495460" cy="218144"/>
              </a:xfrm>
              <a:custGeom>
                <a:avLst/>
                <a:gdLst>
                  <a:gd name="T0" fmla="*/ 0 w 463"/>
                  <a:gd name="T1" fmla="*/ 69 h 209"/>
                  <a:gd name="T2" fmla="*/ 331 w 463"/>
                  <a:gd name="T3" fmla="*/ 69 h 209"/>
                  <a:gd name="T4" fmla="*/ 331 w 463"/>
                  <a:gd name="T5" fmla="*/ 0 h 209"/>
                  <a:gd name="T6" fmla="*/ 463 w 463"/>
                  <a:gd name="T7" fmla="*/ 104 h 209"/>
                  <a:gd name="T8" fmla="*/ 331 w 463"/>
                  <a:gd name="T9" fmla="*/ 209 h 209"/>
                  <a:gd name="T10" fmla="*/ 331 w 463"/>
                  <a:gd name="T11" fmla="*/ 139 h 209"/>
                  <a:gd name="T12" fmla="*/ 0 w 463"/>
                  <a:gd name="T13" fmla="*/ 139 h 209"/>
                  <a:gd name="T14" fmla="*/ 0 w 463"/>
                  <a:gd name="T15" fmla="*/ 6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69"/>
                    </a:moveTo>
                    <a:lnTo>
                      <a:pt x="331" y="69"/>
                    </a:lnTo>
                    <a:lnTo>
                      <a:pt x="331" y="0"/>
                    </a:lnTo>
                    <a:lnTo>
                      <a:pt x="463" y="104"/>
                    </a:lnTo>
                    <a:lnTo>
                      <a:pt x="331" y="209"/>
                    </a:lnTo>
                    <a:lnTo>
                      <a:pt x="331" y="139"/>
                    </a:lnTo>
                    <a:lnTo>
                      <a:pt x="0" y="139"/>
                    </a:lnTo>
                    <a:lnTo>
                      <a:pt x="0" y="69"/>
                    </a:lnTo>
                    <a:close/>
                  </a:path>
                </a:pathLst>
              </a:custGeom>
              <a:solidFill>
                <a:schemeClr val="tx2">
                  <a:lumMod val="60000"/>
                  <a:lumOff val="40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grpSp>
          <p:nvGrpSpPr>
            <p:cNvPr id="11" name="Group 10"/>
            <p:cNvGrpSpPr/>
            <p:nvPr/>
          </p:nvGrpSpPr>
          <p:grpSpPr>
            <a:xfrm>
              <a:off x="1600201" y="5381783"/>
              <a:ext cx="1879021" cy="412281"/>
              <a:chOff x="6236665" y="5099395"/>
              <a:chExt cx="1879021" cy="412281"/>
            </a:xfrm>
          </p:grpSpPr>
          <p:sp>
            <p:nvSpPr>
              <p:cNvPr id="12" name="Freeform 56"/>
              <p:cNvSpPr>
                <a:spLocks/>
              </p:cNvSpPr>
              <p:nvPr/>
            </p:nvSpPr>
            <p:spPr bwMode="auto">
              <a:xfrm>
                <a:off x="7019896" y="5099395"/>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13" name="Freeform 56"/>
              <p:cNvSpPr>
                <a:spLocks/>
              </p:cNvSpPr>
              <p:nvPr/>
            </p:nvSpPr>
            <p:spPr bwMode="auto">
              <a:xfrm>
                <a:off x="6236665" y="5099395"/>
                <a:ext cx="1205369"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1"/>
              </a:p>
            </p:txBody>
          </p:sp>
        </p:grpSp>
      </p:grpSp>
      <p:grpSp>
        <p:nvGrpSpPr>
          <p:cNvPr id="39" name="Group 38"/>
          <p:cNvGrpSpPr>
            <a:grpSpLocks noChangeAspect="1"/>
          </p:cNvGrpSpPr>
          <p:nvPr/>
        </p:nvGrpSpPr>
        <p:grpSpPr>
          <a:xfrm>
            <a:off x="10783319" y="6131859"/>
            <a:ext cx="704634" cy="721904"/>
            <a:chOff x="497420" y="3238498"/>
            <a:chExt cx="431802" cy="442385"/>
          </a:xfrm>
        </p:grpSpPr>
        <p:sp>
          <p:nvSpPr>
            <p:cNvPr id="40" name="Rectangle 357"/>
            <p:cNvSpPr>
              <a:spLocks noChangeArrowheads="1"/>
            </p:cNvSpPr>
            <p:nvPr/>
          </p:nvSpPr>
          <p:spPr bwMode="auto">
            <a:xfrm>
              <a:off x="497420" y="3238498"/>
              <a:ext cx="431802" cy="442385"/>
            </a:xfrm>
            <a:prstGeom prst="rect">
              <a:avLst/>
            </a:prstGeom>
            <a:solidFill>
              <a:schemeClr val="accent2"/>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358"/>
            <p:cNvSpPr>
              <a:spLocks/>
            </p:cNvSpPr>
            <p:nvPr/>
          </p:nvSpPr>
          <p:spPr bwMode="auto">
            <a:xfrm>
              <a:off x="649821" y="3318932"/>
              <a:ext cx="279401" cy="361951"/>
            </a:xfrm>
            <a:custGeom>
              <a:avLst/>
              <a:gdLst/>
              <a:ahLst/>
              <a:cxnLst>
                <a:cxn ang="0">
                  <a:pos x="69" y="32"/>
                </a:cxn>
                <a:cxn ang="0">
                  <a:pos x="58" y="43"/>
                </a:cxn>
                <a:cxn ang="0">
                  <a:pos x="15" y="0"/>
                </a:cxn>
                <a:cxn ang="0">
                  <a:pos x="0" y="9"/>
                </a:cxn>
                <a:cxn ang="0">
                  <a:pos x="4" y="99"/>
                </a:cxn>
                <a:cxn ang="0">
                  <a:pos x="73" y="171"/>
                </a:cxn>
                <a:cxn ang="0">
                  <a:pos x="132" y="171"/>
                </a:cxn>
                <a:cxn ang="0">
                  <a:pos x="132" y="96"/>
                </a:cxn>
                <a:cxn ang="0">
                  <a:pos x="69" y="32"/>
                </a:cxn>
              </a:cxnLst>
              <a:rect l="0" t="0" r="r" b="b"/>
              <a:pathLst>
                <a:path w="132" h="171">
                  <a:moveTo>
                    <a:pt x="69" y="32"/>
                  </a:moveTo>
                  <a:lnTo>
                    <a:pt x="58" y="43"/>
                  </a:lnTo>
                  <a:lnTo>
                    <a:pt x="15" y="0"/>
                  </a:lnTo>
                  <a:lnTo>
                    <a:pt x="0" y="9"/>
                  </a:lnTo>
                  <a:lnTo>
                    <a:pt x="4" y="99"/>
                  </a:lnTo>
                  <a:lnTo>
                    <a:pt x="73" y="171"/>
                  </a:lnTo>
                  <a:lnTo>
                    <a:pt x="132" y="171"/>
                  </a:lnTo>
                  <a:lnTo>
                    <a:pt x="132" y="96"/>
                  </a:lnTo>
                  <a:lnTo>
                    <a:pt x="69" y="32"/>
                  </a:ln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359"/>
            <p:cNvSpPr>
              <a:spLocks noEditPoints="1"/>
            </p:cNvSpPr>
            <p:nvPr/>
          </p:nvSpPr>
          <p:spPr bwMode="auto">
            <a:xfrm>
              <a:off x="609604" y="3297765"/>
              <a:ext cx="209551" cy="306918"/>
            </a:xfrm>
            <a:custGeom>
              <a:avLst/>
              <a:gdLst/>
              <a:ahLst/>
              <a:cxnLst>
                <a:cxn ang="0">
                  <a:pos x="50" y="47"/>
                </a:cxn>
                <a:cxn ang="0">
                  <a:pos x="44" y="32"/>
                </a:cxn>
                <a:cxn ang="0">
                  <a:pos x="44" y="31"/>
                </a:cxn>
                <a:cxn ang="0">
                  <a:pos x="42" y="27"/>
                </a:cxn>
                <a:cxn ang="0">
                  <a:pos x="40" y="31"/>
                </a:cxn>
                <a:cxn ang="0">
                  <a:pos x="40" y="31"/>
                </a:cxn>
                <a:cxn ang="0">
                  <a:pos x="32" y="47"/>
                </a:cxn>
                <a:cxn ang="0">
                  <a:pos x="31" y="43"/>
                </a:cxn>
                <a:cxn ang="0">
                  <a:pos x="33" y="24"/>
                </a:cxn>
                <a:cxn ang="0">
                  <a:pos x="50" y="26"/>
                </a:cxn>
                <a:cxn ang="0">
                  <a:pos x="50" y="47"/>
                </a:cxn>
                <a:cxn ang="0">
                  <a:pos x="43" y="35"/>
                </a:cxn>
                <a:cxn ang="0">
                  <a:pos x="41" y="36"/>
                </a:cxn>
                <a:cxn ang="0">
                  <a:pos x="40" y="35"/>
                </a:cxn>
                <a:cxn ang="0">
                  <a:pos x="35" y="57"/>
                </a:cxn>
                <a:cxn ang="0">
                  <a:pos x="32" y="52"/>
                </a:cxn>
                <a:cxn ang="0">
                  <a:pos x="30" y="61"/>
                </a:cxn>
                <a:cxn ang="0">
                  <a:pos x="33" y="75"/>
                </a:cxn>
                <a:cxn ang="0">
                  <a:pos x="46" y="64"/>
                </a:cxn>
                <a:cxn ang="0">
                  <a:pos x="48" y="55"/>
                </a:cxn>
                <a:cxn ang="0">
                  <a:pos x="45" y="58"/>
                </a:cxn>
                <a:cxn ang="0">
                  <a:pos x="43" y="35"/>
                </a:cxn>
                <a:cxn ang="0">
                  <a:pos x="9" y="17"/>
                </a:cxn>
                <a:cxn ang="0">
                  <a:pos x="9" y="16"/>
                </a:cxn>
                <a:cxn ang="0">
                  <a:pos x="10" y="12"/>
                </a:cxn>
                <a:cxn ang="0">
                  <a:pos x="13" y="16"/>
                </a:cxn>
                <a:cxn ang="0">
                  <a:pos x="13" y="16"/>
                </a:cxn>
                <a:cxn ang="0">
                  <a:pos x="21" y="32"/>
                </a:cxn>
                <a:cxn ang="0">
                  <a:pos x="22" y="28"/>
                </a:cxn>
                <a:cxn ang="0">
                  <a:pos x="20" y="9"/>
                </a:cxn>
                <a:cxn ang="0">
                  <a:pos x="2" y="11"/>
                </a:cxn>
                <a:cxn ang="0">
                  <a:pos x="3" y="32"/>
                </a:cxn>
                <a:cxn ang="0">
                  <a:pos x="9" y="17"/>
                </a:cxn>
                <a:cxn ang="0">
                  <a:pos x="21" y="37"/>
                </a:cxn>
                <a:cxn ang="0">
                  <a:pos x="18" y="42"/>
                </a:cxn>
                <a:cxn ang="0">
                  <a:pos x="13" y="20"/>
                </a:cxn>
                <a:cxn ang="0">
                  <a:pos x="12" y="21"/>
                </a:cxn>
                <a:cxn ang="0">
                  <a:pos x="10" y="20"/>
                </a:cxn>
                <a:cxn ang="0">
                  <a:pos x="8" y="43"/>
                </a:cxn>
                <a:cxn ang="0">
                  <a:pos x="5" y="40"/>
                </a:cxn>
                <a:cxn ang="0">
                  <a:pos x="7" y="49"/>
                </a:cxn>
                <a:cxn ang="0">
                  <a:pos x="20" y="60"/>
                </a:cxn>
                <a:cxn ang="0">
                  <a:pos x="23" y="46"/>
                </a:cxn>
                <a:cxn ang="0">
                  <a:pos x="21" y="37"/>
                </a:cxn>
              </a:cxnLst>
              <a:rect l="0" t="0" r="r" b="b"/>
              <a:pathLst>
                <a:path w="53" h="77">
                  <a:moveTo>
                    <a:pt x="50" y="47"/>
                  </a:moveTo>
                  <a:cubicBezTo>
                    <a:pt x="51" y="38"/>
                    <a:pt x="46" y="34"/>
                    <a:pt x="44" y="32"/>
                  </a:cubicBezTo>
                  <a:cubicBezTo>
                    <a:pt x="44" y="32"/>
                    <a:pt x="44" y="32"/>
                    <a:pt x="44" y="31"/>
                  </a:cubicBezTo>
                  <a:cubicBezTo>
                    <a:pt x="44" y="29"/>
                    <a:pt x="43" y="27"/>
                    <a:pt x="42" y="27"/>
                  </a:cubicBezTo>
                  <a:cubicBezTo>
                    <a:pt x="41" y="27"/>
                    <a:pt x="40" y="29"/>
                    <a:pt x="40" y="31"/>
                  </a:cubicBezTo>
                  <a:cubicBezTo>
                    <a:pt x="40" y="31"/>
                    <a:pt x="40" y="31"/>
                    <a:pt x="40" y="31"/>
                  </a:cubicBezTo>
                  <a:cubicBezTo>
                    <a:pt x="33" y="37"/>
                    <a:pt x="32" y="42"/>
                    <a:pt x="32" y="47"/>
                  </a:cubicBezTo>
                  <a:cubicBezTo>
                    <a:pt x="32" y="46"/>
                    <a:pt x="32" y="44"/>
                    <a:pt x="31" y="43"/>
                  </a:cubicBezTo>
                  <a:cubicBezTo>
                    <a:pt x="30" y="32"/>
                    <a:pt x="33" y="24"/>
                    <a:pt x="33" y="24"/>
                  </a:cubicBezTo>
                  <a:cubicBezTo>
                    <a:pt x="37" y="15"/>
                    <a:pt x="46" y="19"/>
                    <a:pt x="50" y="26"/>
                  </a:cubicBezTo>
                  <a:cubicBezTo>
                    <a:pt x="53" y="30"/>
                    <a:pt x="52" y="38"/>
                    <a:pt x="50" y="47"/>
                  </a:cubicBezTo>
                  <a:close/>
                  <a:moveTo>
                    <a:pt x="43" y="35"/>
                  </a:moveTo>
                  <a:cubicBezTo>
                    <a:pt x="43" y="36"/>
                    <a:pt x="42" y="37"/>
                    <a:pt x="41" y="36"/>
                  </a:cubicBezTo>
                  <a:cubicBezTo>
                    <a:pt x="41" y="36"/>
                    <a:pt x="41" y="36"/>
                    <a:pt x="40" y="35"/>
                  </a:cubicBezTo>
                  <a:cubicBezTo>
                    <a:pt x="33" y="44"/>
                    <a:pt x="35" y="57"/>
                    <a:pt x="35" y="57"/>
                  </a:cubicBezTo>
                  <a:cubicBezTo>
                    <a:pt x="32" y="52"/>
                    <a:pt x="32" y="52"/>
                    <a:pt x="32" y="52"/>
                  </a:cubicBezTo>
                  <a:cubicBezTo>
                    <a:pt x="32" y="52"/>
                    <a:pt x="31" y="59"/>
                    <a:pt x="30" y="61"/>
                  </a:cubicBezTo>
                  <a:cubicBezTo>
                    <a:pt x="29" y="63"/>
                    <a:pt x="26" y="73"/>
                    <a:pt x="33" y="75"/>
                  </a:cubicBezTo>
                  <a:cubicBezTo>
                    <a:pt x="40" y="77"/>
                    <a:pt x="44" y="72"/>
                    <a:pt x="46" y="64"/>
                  </a:cubicBezTo>
                  <a:cubicBezTo>
                    <a:pt x="46" y="62"/>
                    <a:pt x="47" y="59"/>
                    <a:pt x="48" y="55"/>
                  </a:cubicBezTo>
                  <a:cubicBezTo>
                    <a:pt x="45" y="58"/>
                    <a:pt x="45" y="58"/>
                    <a:pt x="45" y="58"/>
                  </a:cubicBezTo>
                  <a:cubicBezTo>
                    <a:pt x="49" y="47"/>
                    <a:pt x="46" y="39"/>
                    <a:pt x="43" y="35"/>
                  </a:cubicBezTo>
                  <a:close/>
                  <a:moveTo>
                    <a:pt x="9" y="17"/>
                  </a:moveTo>
                  <a:cubicBezTo>
                    <a:pt x="9" y="17"/>
                    <a:pt x="9" y="16"/>
                    <a:pt x="9" y="16"/>
                  </a:cubicBezTo>
                  <a:cubicBezTo>
                    <a:pt x="9" y="14"/>
                    <a:pt x="9" y="12"/>
                    <a:pt x="10" y="12"/>
                  </a:cubicBezTo>
                  <a:cubicBezTo>
                    <a:pt x="12" y="12"/>
                    <a:pt x="13" y="14"/>
                    <a:pt x="13" y="16"/>
                  </a:cubicBezTo>
                  <a:cubicBezTo>
                    <a:pt x="13" y="16"/>
                    <a:pt x="13" y="16"/>
                    <a:pt x="13" y="16"/>
                  </a:cubicBezTo>
                  <a:cubicBezTo>
                    <a:pt x="19" y="22"/>
                    <a:pt x="21" y="27"/>
                    <a:pt x="21" y="32"/>
                  </a:cubicBezTo>
                  <a:cubicBezTo>
                    <a:pt x="21" y="31"/>
                    <a:pt x="21" y="29"/>
                    <a:pt x="22" y="28"/>
                  </a:cubicBezTo>
                  <a:cubicBezTo>
                    <a:pt x="23" y="17"/>
                    <a:pt x="20" y="9"/>
                    <a:pt x="20" y="9"/>
                  </a:cubicBezTo>
                  <a:cubicBezTo>
                    <a:pt x="16" y="0"/>
                    <a:pt x="7" y="4"/>
                    <a:pt x="2" y="11"/>
                  </a:cubicBezTo>
                  <a:cubicBezTo>
                    <a:pt x="0" y="15"/>
                    <a:pt x="1" y="23"/>
                    <a:pt x="3" y="32"/>
                  </a:cubicBezTo>
                  <a:cubicBezTo>
                    <a:pt x="2" y="23"/>
                    <a:pt x="7" y="19"/>
                    <a:pt x="9" y="17"/>
                  </a:cubicBezTo>
                  <a:close/>
                  <a:moveTo>
                    <a:pt x="21" y="37"/>
                  </a:moveTo>
                  <a:cubicBezTo>
                    <a:pt x="18" y="42"/>
                    <a:pt x="18" y="42"/>
                    <a:pt x="18" y="42"/>
                  </a:cubicBezTo>
                  <a:cubicBezTo>
                    <a:pt x="18" y="42"/>
                    <a:pt x="20" y="29"/>
                    <a:pt x="13" y="20"/>
                  </a:cubicBezTo>
                  <a:cubicBezTo>
                    <a:pt x="12" y="21"/>
                    <a:pt x="12" y="21"/>
                    <a:pt x="12" y="21"/>
                  </a:cubicBezTo>
                  <a:cubicBezTo>
                    <a:pt x="11" y="22"/>
                    <a:pt x="10" y="21"/>
                    <a:pt x="10" y="20"/>
                  </a:cubicBezTo>
                  <a:cubicBezTo>
                    <a:pt x="7" y="24"/>
                    <a:pt x="3" y="32"/>
                    <a:pt x="8" y="43"/>
                  </a:cubicBezTo>
                  <a:cubicBezTo>
                    <a:pt x="5" y="40"/>
                    <a:pt x="5" y="40"/>
                    <a:pt x="5" y="40"/>
                  </a:cubicBezTo>
                  <a:cubicBezTo>
                    <a:pt x="6" y="44"/>
                    <a:pt x="6" y="47"/>
                    <a:pt x="7" y="49"/>
                  </a:cubicBezTo>
                  <a:cubicBezTo>
                    <a:pt x="9" y="57"/>
                    <a:pt x="12" y="62"/>
                    <a:pt x="20" y="60"/>
                  </a:cubicBezTo>
                  <a:cubicBezTo>
                    <a:pt x="27" y="58"/>
                    <a:pt x="24" y="48"/>
                    <a:pt x="23" y="46"/>
                  </a:cubicBezTo>
                  <a:cubicBezTo>
                    <a:pt x="22" y="44"/>
                    <a:pt x="21" y="37"/>
                    <a:pt x="21" y="37"/>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43" name="Group 42"/>
          <p:cNvGrpSpPr>
            <a:grpSpLocks noChangeAspect="1"/>
          </p:cNvGrpSpPr>
          <p:nvPr/>
        </p:nvGrpSpPr>
        <p:grpSpPr>
          <a:xfrm>
            <a:off x="10018942" y="6127632"/>
            <a:ext cx="725257" cy="735817"/>
            <a:chOff x="4234" y="3238498"/>
            <a:chExt cx="436036" cy="442385"/>
          </a:xfrm>
        </p:grpSpPr>
        <p:sp>
          <p:nvSpPr>
            <p:cNvPr id="44" name="Rectangle 196"/>
            <p:cNvSpPr>
              <a:spLocks noChangeArrowheads="1"/>
            </p:cNvSpPr>
            <p:nvPr/>
          </p:nvSpPr>
          <p:spPr bwMode="auto">
            <a:xfrm>
              <a:off x="4234" y="3238498"/>
              <a:ext cx="436035" cy="442385"/>
            </a:xfrm>
            <a:prstGeom prst="rect">
              <a:avLst/>
            </a:prstGeom>
            <a:solidFill>
              <a:schemeClr val="accent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197"/>
            <p:cNvSpPr>
              <a:spLocks/>
            </p:cNvSpPr>
            <p:nvPr/>
          </p:nvSpPr>
          <p:spPr bwMode="auto">
            <a:xfrm>
              <a:off x="86785" y="3354915"/>
              <a:ext cx="353485" cy="325968"/>
            </a:xfrm>
            <a:custGeom>
              <a:avLst/>
              <a:gdLst/>
              <a:ahLst/>
              <a:cxnLst>
                <a:cxn ang="0">
                  <a:pos x="167" y="77"/>
                </a:cxn>
                <a:cxn ang="0">
                  <a:pos x="123" y="32"/>
                </a:cxn>
                <a:cxn ang="0">
                  <a:pos x="123" y="33"/>
                </a:cxn>
                <a:cxn ang="0">
                  <a:pos x="97" y="7"/>
                </a:cxn>
                <a:cxn ang="0">
                  <a:pos x="80" y="0"/>
                </a:cxn>
                <a:cxn ang="0">
                  <a:pos x="50" y="7"/>
                </a:cxn>
                <a:cxn ang="0">
                  <a:pos x="22" y="11"/>
                </a:cxn>
                <a:cxn ang="0">
                  <a:pos x="9" y="18"/>
                </a:cxn>
                <a:cxn ang="0">
                  <a:pos x="0" y="33"/>
                </a:cxn>
                <a:cxn ang="0">
                  <a:pos x="61" y="96"/>
                </a:cxn>
                <a:cxn ang="0">
                  <a:pos x="28" y="109"/>
                </a:cxn>
                <a:cxn ang="0">
                  <a:pos x="20" y="118"/>
                </a:cxn>
                <a:cxn ang="0">
                  <a:pos x="56" y="154"/>
                </a:cxn>
                <a:cxn ang="0">
                  <a:pos x="167" y="154"/>
                </a:cxn>
                <a:cxn ang="0">
                  <a:pos x="167" y="77"/>
                </a:cxn>
              </a:cxnLst>
              <a:rect l="0" t="0" r="r" b="b"/>
              <a:pathLst>
                <a:path w="167" h="154">
                  <a:moveTo>
                    <a:pt x="167" y="77"/>
                  </a:moveTo>
                  <a:lnTo>
                    <a:pt x="123" y="32"/>
                  </a:lnTo>
                  <a:lnTo>
                    <a:pt x="123" y="33"/>
                  </a:lnTo>
                  <a:lnTo>
                    <a:pt x="97" y="7"/>
                  </a:lnTo>
                  <a:lnTo>
                    <a:pt x="80" y="0"/>
                  </a:lnTo>
                  <a:lnTo>
                    <a:pt x="50" y="7"/>
                  </a:lnTo>
                  <a:lnTo>
                    <a:pt x="22" y="11"/>
                  </a:lnTo>
                  <a:lnTo>
                    <a:pt x="9" y="18"/>
                  </a:lnTo>
                  <a:lnTo>
                    <a:pt x="0" y="33"/>
                  </a:lnTo>
                  <a:lnTo>
                    <a:pt x="61" y="96"/>
                  </a:lnTo>
                  <a:lnTo>
                    <a:pt x="28" y="109"/>
                  </a:lnTo>
                  <a:lnTo>
                    <a:pt x="20" y="118"/>
                  </a:lnTo>
                  <a:lnTo>
                    <a:pt x="56" y="154"/>
                  </a:lnTo>
                  <a:lnTo>
                    <a:pt x="167" y="154"/>
                  </a:lnTo>
                  <a:lnTo>
                    <a:pt x="167" y="77"/>
                  </a:lnTo>
                  <a:close/>
                </a:path>
              </a:pathLst>
            </a:custGeom>
            <a:solidFill>
              <a:schemeClr val="accent3">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198"/>
            <p:cNvSpPr>
              <a:spLocks noEditPoints="1"/>
            </p:cNvSpPr>
            <p:nvPr/>
          </p:nvSpPr>
          <p:spPr bwMode="auto">
            <a:xfrm>
              <a:off x="86785" y="3314698"/>
              <a:ext cx="283635" cy="285751"/>
            </a:xfrm>
            <a:custGeom>
              <a:avLst/>
              <a:gdLst/>
              <a:ahLst/>
              <a:cxnLst>
                <a:cxn ang="0">
                  <a:pos x="11" y="72"/>
                </a:cxn>
                <a:cxn ang="0">
                  <a:pos x="30" y="21"/>
                </a:cxn>
                <a:cxn ang="0">
                  <a:pos x="42" y="59"/>
                </a:cxn>
                <a:cxn ang="0">
                  <a:pos x="48" y="60"/>
                </a:cxn>
                <a:cxn ang="0">
                  <a:pos x="12" y="19"/>
                </a:cxn>
                <a:cxn ang="0">
                  <a:pos x="20" y="20"/>
                </a:cxn>
                <a:cxn ang="0">
                  <a:pos x="22" y="38"/>
                </a:cxn>
                <a:cxn ang="0">
                  <a:pos x="24" y="35"/>
                </a:cxn>
                <a:cxn ang="0">
                  <a:pos x="23" y="27"/>
                </a:cxn>
                <a:cxn ang="0">
                  <a:pos x="28" y="18"/>
                </a:cxn>
                <a:cxn ang="0">
                  <a:pos x="34" y="15"/>
                </a:cxn>
                <a:cxn ang="0">
                  <a:pos x="39" y="12"/>
                </a:cxn>
                <a:cxn ang="0">
                  <a:pos x="43" y="16"/>
                </a:cxn>
                <a:cxn ang="0">
                  <a:pos x="46" y="16"/>
                </a:cxn>
                <a:cxn ang="0">
                  <a:pos x="31" y="10"/>
                </a:cxn>
                <a:cxn ang="0">
                  <a:pos x="26" y="12"/>
                </a:cxn>
                <a:cxn ang="0">
                  <a:pos x="13" y="8"/>
                </a:cxn>
                <a:cxn ang="0">
                  <a:pos x="14" y="10"/>
                </a:cxn>
                <a:cxn ang="0">
                  <a:pos x="18" y="8"/>
                </a:cxn>
                <a:cxn ang="0">
                  <a:pos x="20" y="13"/>
                </a:cxn>
                <a:cxn ang="0">
                  <a:pos x="4" y="28"/>
                </a:cxn>
                <a:cxn ang="0">
                  <a:pos x="7" y="27"/>
                </a:cxn>
                <a:cxn ang="0">
                  <a:pos x="12" y="19"/>
                </a:cxn>
                <a:cxn ang="0">
                  <a:pos x="62" y="32"/>
                </a:cxn>
                <a:cxn ang="0">
                  <a:pos x="64" y="31"/>
                </a:cxn>
                <a:cxn ang="0">
                  <a:pos x="65" y="28"/>
                </a:cxn>
                <a:cxn ang="0">
                  <a:pos x="68" y="28"/>
                </a:cxn>
                <a:cxn ang="0">
                  <a:pos x="53" y="21"/>
                </a:cxn>
                <a:cxn ang="0">
                  <a:pos x="38" y="28"/>
                </a:cxn>
                <a:cxn ang="0">
                  <a:pos x="46" y="27"/>
                </a:cxn>
                <a:cxn ang="0">
                  <a:pos x="47" y="30"/>
                </a:cxn>
                <a:cxn ang="0">
                  <a:pos x="48" y="31"/>
                </a:cxn>
                <a:cxn ang="0">
                  <a:pos x="46" y="37"/>
                </a:cxn>
                <a:cxn ang="0">
                  <a:pos x="53" y="39"/>
                </a:cxn>
                <a:cxn ang="0">
                  <a:pos x="53" y="42"/>
                </a:cxn>
                <a:cxn ang="0">
                  <a:pos x="57" y="46"/>
                </a:cxn>
                <a:cxn ang="0">
                  <a:pos x="56" y="50"/>
                </a:cxn>
                <a:cxn ang="0">
                  <a:pos x="63" y="40"/>
                </a:cxn>
                <a:cxn ang="0">
                  <a:pos x="65" y="41"/>
                </a:cxn>
                <a:cxn ang="0">
                  <a:pos x="69" y="40"/>
                </a:cxn>
                <a:cxn ang="0">
                  <a:pos x="71" y="46"/>
                </a:cxn>
              </a:cxnLst>
              <a:rect l="0" t="0" r="r" b="b"/>
              <a:pathLst>
                <a:path w="72" h="72">
                  <a:moveTo>
                    <a:pt x="65" y="72"/>
                  </a:moveTo>
                  <a:cubicBezTo>
                    <a:pt x="11" y="72"/>
                    <a:pt x="11" y="72"/>
                    <a:pt x="11" y="72"/>
                  </a:cubicBezTo>
                  <a:cubicBezTo>
                    <a:pt x="11" y="72"/>
                    <a:pt x="16" y="63"/>
                    <a:pt x="30" y="60"/>
                  </a:cubicBezTo>
                  <a:cubicBezTo>
                    <a:pt x="37" y="45"/>
                    <a:pt x="30" y="21"/>
                    <a:pt x="30" y="21"/>
                  </a:cubicBezTo>
                  <a:cubicBezTo>
                    <a:pt x="40" y="38"/>
                    <a:pt x="39" y="54"/>
                    <a:pt x="38" y="59"/>
                  </a:cubicBezTo>
                  <a:cubicBezTo>
                    <a:pt x="40" y="59"/>
                    <a:pt x="41" y="59"/>
                    <a:pt x="42" y="59"/>
                  </a:cubicBezTo>
                  <a:cubicBezTo>
                    <a:pt x="42" y="54"/>
                    <a:pt x="43" y="44"/>
                    <a:pt x="53" y="36"/>
                  </a:cubicBezTo>
                  <a:cubicBezTo>
                    <a:pt x="53" y="36"/>
                    <a:pt x="46" y="45"/>
                    <a:pt x="48" y="60"/>
                  </a:cubicBezTo>
                  <a:cubicBezTo>
                    <a:pt x="61" y="63"/>
                    <a:pt x="65" y="72"/>
                    <a:pt x="65" y="72"/>
                  </a:cubicBezTo>
                  <a:close/>
                  <a:moveTo>
                    <a:pt x="12" y="19"/>
                  </a:moveTo>
                  <a:cubicBezTo>
                    <a:pt x="14" y="24"/>
                    <a:pt x="14" y="24"/>
                    <a:pt x="14" y="24"/>
                  </a:cubicBezTo>
                  <a:cubicBezTo>
                    <a:pt x="16" y="22"/>
                    <a:pt x="18" y="21"/>
                    <a:pt x="20" y="20"/>
                  </a:cubicBezTo>
                  <a:cubicBezTo>
                    <a:pt x="20" y="20"/>
                    <a:pt x="10" y="30"/>
                    <a:pt x="20" y="41"/>
                  </a:cubicBezTo>
                  <a:cubicBezTo>
                    <a:pt x="20" y="41"/>
                    <a:pt x="21" y="40"/>
                    <a:pt x="22" y="38"/>
                  </a:cubicBezTo>
                  <a:cubicBezTo>
                    <a:pt x="21" y="34"/>
                    <a:pt x="21" y="34"/>
                    <a:pt x="21" y="34"/>
                  </a:cubicBezTo>
                  <a:cubicBezTo>
                    <a:pt x="24" y="35"/>
                    <a:pt x="24" y="35"/>
                    <a:pt x="24" y="35"/>
                  </a:cubicBezTo>
                  <a:cubicBezTo>
                    <a:pt x="25" y="34"/>
                    <a:pt x="26" y="32"/>
                    <a:pt x="27" y="30"/>
                  </a:cubicBezTo>
                  <a:cubicBezTo>
                    <a:pt x="23" y="27"/>
                    <a:pt x="23" y="27"/>
                    <a:pt x="23" y="27"/>
                  </a:cubicBezTo>
                  <a:cubicBezTo>
                    <a:pt x="28" y="27"/>
                    <a:pt x="28" y="27"/>
                    <a:pt x="28" y="27"/>
                  </a:cubicBezTo>
                  <a:cubicBezTo>
                    <a:pt x="28" y="24"/>
                    <a:pt x="29" y="21"/>
                    <a:pt x="28" y="18"/>
                  </a:cubicBezTo>
                  <a:cubicBezTo>
                    <a:pt x="32" y="23"/>
                    <a:pt x="39" y="26"/>
                    <a:pt x="39" y="26"/>
                  </a:cubicBezTo>
                  <a:cubicBezTo>
                    <a:pt x="40" y="19"/>
                    <a:pt x="34" y="15"/>
                    <a:pt x="34" y="15"/>
                  </a:cubicBezTo>
                  <a:cubicBezTo>
                    <a:pt x="35" y="15"/>
                    <a:pt x="37" y="16"/>
                    <a:pt x="38" y="16"/>
                  </a:cubicBezTo>
                  <a:cubicBezTo>
                    <a:pt x="39" y="12"/>
                    <a:pt x="39" y="12"/>
                    <a:pt x="39" y="12"/>
                  </a:cubicBezTo>
                  <a:cubicBezTo>
                    <a:pt x="40" y="16"/>
                    <a:pt x="40" y="16"/>
                    <a:pt x="40" y="16"/>
                  </a:cubicBezTo>
                  <a:cubicBezTo>
                    <a:pt x="41" y="16"/>
                    <a:pt x="42" y="16"/>
                    <a:pt x="43" y="16"/>
                  </a:cubicBezTo>
                  <a:cubicBezTo>
                    <a:pt x="42" y="11"/>
                    <a:pt x="42" y="11"/>
                    <a:pt x="42" y="11"/>
                  </a:cubicBezTo>
                  <a:cubicBezTo>
                    <a:pt x="46" y="16"/>
                    <a:pt x="46" y="16"/>
                    <a:pt x="46" y="16"/>
                  </a:cubicBezTo>
                  <a:cubicBezTo>
                    <a:pt x="50" y="16"/>
                    <a:pt x="53" y="15"/>
                    <a:pt x="53" y="15"/>
                  </a:cubicBezTo>
                  <a:cubicBezTo>
                    <a:pt x="45" y="2"/>
                    <a:pt x="31" y="10"/>
                    <a:pt x="31" y="10"/>
                  </a:cubicBezTo>
                  <a:cubicBezTo>
                    <a:pt x="35" y="6"/>
                    <a:pt x="34" y="0"/>
                    <a:pt x="34" y="0"/>
                  </a:cubicBezTo>
                  <a:cubicBezTo>
                    <a:pt x="27" y="1"/>
                    <a:pt x="26" y="9"/>
                    <a:pt x="26" y="12"/>
                  </a:cubicBezTo>
                  <a:cubicBezTo>
                    <a:pt x="24" y="8"/>
                    <a:pt x="19" y="0"/>
                    <a:pt x="11" y="6"/>
                  </a:cubicBezTo>
                  <a:cubicBezTo>
                    <a:pt x="11" y="6"/>
                    <a:pt x="12" y="7"/>
                    <a:pt x="13" y="8"/>
                  </a:cubicBezTo>
                  <a:cubicBezTo>
                    <a:pt x="15" y="6"/>
                    <a:pt x="15" y="6"/>
                    <a:pt x="15" y="6"/>
                  </a:cubicBezTo>
                  <a:cubicBezTo>
                    <a:pt x="14" y="10"/>
                    <a:pt x="14" y="10"/>
                    <a:pt x="14" y="10"/>
                  </a:cubicBezTo>
                  <a:cubicBezTo>
                    <a:pt x="14" y="10"/>
                    <a:pt x="15" y="11"/>
                    <a:pt x="16" y="11"/>
                  </a:cubicBezTo>
                  <a:cubicBezTo>
                    <a:pt x="18" y="8"/>
                    <a:pt x="18" y="8"/>
                    <a:pt x="18" y="8"/>
                  </a:cubicBezTo>
                  <a:cubicBezTo>
                    <a:pt x="17" y="12"/>
                    <a:pt x="17" y="12"/>
                    <a:pt x="17" y="12"/>
                  </a:cubicBezTo>
                  <a:cubicBezTo>
                    <a:pt x="18" y="13"/>
                    <a:pt x="19" y="13"/>
                    <a:pt x="20" y="13"/>
                  </a:cubicBezTo>
                  <a:cubicBezTo>
                    <a:pt x="12" y="13"/>
                    <a:pt x="2" y="14"/>
                    <a:pt x="0" y="29"/>
                  </a:cubicBezTo>
                  <a:cubicBezTo>
                    <a:pt x="0" y="29"/>
                    <a:pt x="1" y="29"/>
                    <a:pt x="4" y="28"/>
                  </a:cubicBezTo>
                  <a:cubicBezTo>
                    <a:pt x="5" y="22"/>
                    <a:pt x="5" y="22"/>
                    <a:pt x="5" y="22"/>
                  </a:cubicBezTo>
                  <a:cubicBezTo>
                    <a:pt x="7" y="27"/>
                    <a:pt x="7" y="27"/>
                    <a:pt x="7" y="27"/>
                  </a:cubicBezTo>
                  <a:cubicBezTo>
                    <a:pt x="8" y="26"/>
                    <a:pt x="10" y="26"/>
                    <a:pt x="11" y="25"/>
                  </a:cubicBezTo>
                  <a:lnTo>
                    <a:pt x="12" y="19"/>
                  </a:lnTo>
                  <a:close/>
                  <a:moveTo>
                    <a:pt x="61" y="32"/>
                  </a:moveTo>
                  <a:cubicBezTo>
                    <a:pt x="61" y="32"/>
                    <a:pt x="62" y="32"/>
                    <a:pt x="62" y="32"/>
                  </a:cubicBezTo>
                  <a:cubicBezTo>
                    <a:pt x="62" y="29"/>
                    <a:pt x="62" y="29"/>
                    <a:pt x="62" y="29"/>
                  </a:cubicBezTo>
                  <a:cubicBezTo>
                    <a:pt x="64" y="31"/>
                    <a:pt x="64" y="31"/>
                    <a:pt x="64" y="31"/>
                  </a:cubicBezTo>
                  <a:cubicBezTo>
                    <a:pt x="64" y="31"/>
                    <a:pt x="65" y="31"/>
                    <a:pt x="65" y="30"/>
                  </a:cubicBezTo>
                  <a:cubicBezTo>
                    <a:pt x="65" y="28"/>
                    <a:pt x="65" y="28"/>
                    <a:pt x="65" y="28"/>
                  </a:cubicBezTo>
                  <a:cubicBezTo>
                    <a:pt x="66" y="30"/>
                    <a:pt x="66" y="30"/>
                    <a:pt x="66" y="30"/>
                  </a:cubicBezTo>
                  <a:cubicBezTo>
                    <a:pt x="67" y="29"/>
                    <a:pt x="68" y="28"/>
                    <a:pt x="68" y="28"/>
                  </a:cubicBezTo>
                  <a:cubicBezTo>
                    <a:pt x="63" y="23"/>
                    <a:pt x="59" y="28"/>
                    <a:pt x="57" y="30"/>
                  </a:cubicBezTo>
                  <a:cubicBezTo>
                    <a:pt x="57" y="28"/>
                    <a:pt x="58" y="23"/>
                    <a:pt x="53" y="21"/>
                  </a:cubicBezTo>
                  <a:cubicBezTo>
                    <a:pt x="53" y="21"/>
                    <a:pt x="52" y="25"/>
                    <a:pt x="54" y="28"/>
                  </a:cubicBezTo>
                  <a:cubicBezTo>
                    <a:pt x="54" y="28"/>
                    <a:pt x="46" y="21"/>
                    <a:pt x="38" y="28"/>
                  </a:cubicBezTo>
                  <a:cubicBezTo>
                    <a:pt x="38" y="28"/>
                    <a:pt x="40" y="29"/>
                    <a:pt x="43" y="30"/>
                  </a:cubicBezTo>
                  <a:cubicBezTo>
                    <a:pt x="46" y="27"/>
                    <a:pt x="46" y="27"/>
                    <a:pt x="46" y="27"/>
                  </a:cubicBezTo>
                  <a:cubicBezTo>
                    <a:pt x="45" y="30"/>
                    <a:pt x="45" y="30"/>
                    <a:pt x="45" y="30"/>
                  </a:cubicBezTo>
                  <a:cubicBezTo>
                    <a:pt x="46" y="30"/>
                    <a:pt x="46" y="30"/>
                    <a:pt x="47" y="30"/>
                  </a:cubicBezTo>
                  <a:cubicBezTo>
                    <a:pt x="48" y="28"/>
                    <a:pt x="48" y="28"/>
                    <a:pt x="48" y="28"/>
                  </a:cubicBezTo>
                  <a:cubicBezTo>
                    <a:pt x="48" y="31"/>
                    <a:pt x="48" y="31"/>
                    <a:pt x="48" y="31"/>
                  </a:cubicBezTo>
                  <a:cubicBezTo>
                    <a:pt x="49" y="31"/>
                    <a:pt x="50" y="31"/>
                    <a:pt x="51" y="31"/>
                  </a:cubicBezTo>
                  <a:cubicBezTo>
                    <a:pt x="51" y="31"/>
                    <a:pt x="47" y="32"/>
                    <a:pt x="46" y="37"/>
                  </a:cubicBezTo>
                  <a:cubicBezTo>
                    <a:pt x="46" y="37"/>
                    <a:pt x="51" y="37"/>
                    <a:pt x="55" y="34"/>
                  </a:cubicBezTo>
                  <a:cubicBezTo>
                    <a:pt x="54" y="35"/>
                    <a:pt x="53" y="37"/>
                    <a:pt x="53" y="39"/>
                  </a:cubicBezTo>
                  <a:cubicBezTo>
                    <a:pt x="56" y="40"/>
                    <a:pt x="56" y="40"/>
                    <a:pt x="56" y="40"/>
                  </a:cubicBezTo>
                  <a:cubicBezTo>
                    <a:pt x="53" y="42"/>
                    <a:pt x="53" y="42"/>
                    <a:pt x="53" y="42"/>
                  </a:cubicBezTo>
                  <a:cubicBezTo>
                    <a:pt x="54" y="43"/>
                    <a:pt x="54" y="44"/>
                    <a:pt x="54" y="45"/>
                  </a:cubicBezTo>
                  <a:cubicBezTo>
                    <a:pt x="57" y="46"/>
                    <a:pt x="57" y="46"/>
                    <a:pt x="57" y="46"/>
                  </a:cubicBezTo>
                  <a:cubicBezTo>
                    <a:pt x="55" y="48"/>
                    <a:pt x="55" y="48"/>
                    <a:pt x="55" y="48"/>
                  </a:cubicBezTo>
                  <a:cubicBezTo>
                    <a:pt x="55" y="49"/>
                    <a:pt x="56" y="50"/>
                    <a:pt x="56" y="50"/>
                  </a:cubicBezTo>
                  <a:cubicBezTo>
                    <a:pt x="64" y="45"/>
                    <a:pt x="60" y="36"/>
                    <a:pt x="60" y="36"/>
                  </a:cubicBezTo>
                  <a:cubicBezTo>
                    <a:pt x="60" y="37"/>
                    <a:pt x="62" y="38"/>
                    <a:pt x="63" y="40"/>
                  </a:cubicBezTo>
                  <a:cubicBezTo>
                    <a:pt x="65" y="37"/>
                    <a:pt x="65" y="37"/>
                    <a:pt x="65" y="37"/>
                  </a:cubicBezTo>
                  <a:cubicBezTo>
                    <a:pt x="65" y="41"/>
                    <a:pt x="65" y="41"/>
                    <a:pt x="65" y="41"/>
                  </a:cubicBezTo>
                  <a:cubicBezTo>
                    <a:pt x="65" y="42"/>
                    <a:pt x="66" y="42"/>
                    <a:pt x="67" y="43"/>
                  </a:cubicBezTo>
                  <a:cubicBezTo>
                    <a:pt x="69" y="40"/>
                    <a:pt x="69" y="40"/>
                    <a:pt x="69" y="40"/>
                  </a:cubicBezTo>
                  <a:cubicBezTo>
                    <a:pt x="69" y="44"/>
                    <a:pt x="69" y="44"/>
                    <a:pt x="69" y="44"/>
                  </a:cubicBezTo>
                  <a:cubicBezTo>
                    <a:pt x="70" y="45"/>
                    <a:pt x="71" y="46"/>
                    <a:pt x="71" y="46"/>
                  </a:cubicBezTo>
                  <a:cubicBezTo>
                    <a:pt x="72" y="36"/>
                    <a:pt x="66" y="33"/>
                    <a:pt x="61" y="32"/>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47" name="Group 46"/>
          <p:cNvGrpSpPr>
            <a:grpSpLocks noChangeAspect="1"/>
          </p:cNvGrpSpPr>
          <p:nvPr/>
        </p:nvGrpSpPr>
        <p:grpSpPr>
          <a:xfrm>
            <a:off x="9293588" y="6141079"/>
            <a:ext cx="726056" cy="736630"/>
            <a:chOff x="1962160" y="3238498"/>
            <a:chExt cx="436035" cy="442385"/>
          </a:xfrm>
        </p:grpSpPr>
        <p:sp>
          <p:nvSpPr>
            <p:cNvPr id="48" name="Rectangle 205"/>
            <p:cNvSpPr>
              <a:spLocks noChangeArrowheads="1"/>
            </p:cNvSpPr>
            <p:nvPr/>
          </p:nvSpPr>
          <p:spPr bwMode="auto">
            <a:xfrm>
              <a:off x="1962160" y="3238498"/>
              <a:ext cx="436035" cy="442385"/>
            </a:xfrm>
            <a:prstGeom prst="rect">
              <a:avLst/>
            </a:prstGeom>
            <a:solidFill>
              <a:schemeClr val="tx2"/>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206"/>
            <p:cNvSpPr>
              <a:spLocks/>
            </p:cNvSpPr>
            <p:nvPr/>
          </p:nvSpPr>
          <p:spPr bwMode="auto">
            <a:xfrm>
              <a:off x="2103977" y="3325282"/>
              <a:ext cx="294218" cy="355601"/>
            </a:xfrm>
            <a:custGeom>
              <a:avLst/>
              <a:gdLst/>
              <a:ahLst/>
              <a:cxnLst>
                <a:cxn ang="0">
                  <a:pos x="139" y="53"/>
                </a:cxn>
                <a:cxn ang="0">
                  <a:pos x="87" y="0"/>
                </a:cxn>
                <a:cxn ang="0">
                  <a:pos x="87" y="32"/>
                </a:cxn>
                <a:cxn ang="0">
                  <a:pos x="80" y="51"/>
                </a:cxn>
                <a:cxn ang="0">
                  <a:pos x="87" y="70"/>
                </a:cxn>
                <a:cxn ang="0">
                  <a:pos x="85" y="93"/>
                </a:cxn>
                <a:cxn ang="0">
                  <a:pos x="68" y="117"/>
                </a:cxn>
                <a:cxn ang="0">
                  <a:pos x="29" y="128"/>
                </a:cxn>
                <a:cxn ang="0">
                  <a:pos x="0" y="117"/>
                </a:cxn>
                <a:cxn ang="0">
                  <a:pos x="50" y="168"/>
                </a:cxn>
                <a:cxn ang="0">
                  <a:pos x="139" y="168"/>
                </a:cxn>
                <a:cxn ang="0">
                  <a:pos x="139" y="53"/>
                </a:cxn>
              </a:cxnLst>
              <a:rect l="0" t="0" r="r" b="b"/>
              <a:pathLst>
                <a:path w="139" h="168">
                  <a:moveTo>
                    <a:pt x="139" y="53"/>
                  </a:moveTo>
                  <a:lnTo>
                    <a:pt x="87" y="0"/>
                  </a:lnTo>
                  <a:lnTo>
                    <a:pt x="87" y="32"/>
                  </a:lnTo>
                  <a:lnTo>
                    <a:pt x="80" y="51"/>
                  </a:lnTo>
                  <a:lnTo>
                    <a:pt x="87" y="70"/>
                  </a:lnTo>
                  <a:lnTo>
                    <a:pt x="85" y="93"/>
                  </a:lnTo>
                  <a:lnTo>
                    <a:pt x="68" y="117"/>
                  </a:lnTo>
                  <a:lnTo>
                    <a:pt x="29" y="128"/>
                  </a:lnTo>
                  <a:lnTo>
                    <a:pt x="0" y="117"/>
                  </a:lnTo>
                  <a:lnTo>
                    <a:pt x="50" y="168"/>
                  </a:lnTo>
                  <a:lnTo>
                    <a:pt x="139" y="168"/>
                  </a:lnTo>
                  <a:lnTo>
                    <a:pt x="139" y="53"/>
                  </a:lnTo>
                  <a:close/>
                </a:path>
              </a:pathLst>
            </a:custGeom>
            <a:solidFill>
              <a:schemeClr val="tx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207"/>
            <p:cNvSpPr>
              <a:spLocks noEditPoints="1"/>
            </p:cNvSpPr>
            <p:nvPr/>
          </p:nvSpPr>
          <p:spPr bwMode="auto">
            <a:xfrm>
              <a:off x="2063760" y="3314698"/>
              <a:ext cx="239184" cy="285751"/>
            </a:xfrm>
            <a:custGeom>
              <a:avLst/>
              <a:gdLst/>
              <a:ahLst/>
              <a:cxnLst>
                <a:cxn ang="0">
                  <a:pos x="36" y="12"/>
                </a:cxn>
                <a:cxn ang="0">
                  <a:pos x="49" y="19"/>
                </a:cxn>
                <a:cxn ang="0">
                  <a:pos x="53" y="34"/>
                </a:cxn>
                <a:cxn ang="0">
                  <a:pos x="55" y="39"/>
                </a:cxn>
                <a:cxn ang="0">
                  <a:pos x="53" y="40"/>
                </a:cxn>
                <a:cxn ang="0">
                  <a:pos x="51" y="37"/>
                </a:cxn>
                <a:cxn ang="0">
                  <a:pos x="52" y="39"/>
                </a:cxn>
                <a:cxn ang="0">
                  <a:pos x="52" y="40"/>
                </a:cxn>
                <a:cxn ang="0">
                  <a:pos x="52" y="39"/>
                </a:cxn>
                <a:cxn ang="0">
                  <a:pos x="49" y="38"/>
                </a:cxn>
                <a:cxn ang="0">
                  <a:pos x="47" y="40"/>
                </a:cxn>
                <a:cxn ang="0">
                  <a:pos x="53" y="42"/>
                </a:cxn>
                <a:cxn ang="0">
                  <a:pos x="51" y="56"/>
                </a:cxn>
                <a:cxn ang="0">
                  <a:pos x="48" y="49"/>
                </a:cxn>
                <a:cxn ang="0">
                  <a:pos x="46" y="40"/>
                </a:cxn>
                <a:cxn ang="0">
                  <a:pos x="47" y="36"/>
                </a:cxn>
                <a:cxn ang="0">
                  <a:pos x="39" y="29"/>
                </a:cxn>
                <a:cxn ang="0">
                  <a:pos x="33" y="28"/>
                </a:cxn>
                <a:cxn ang="0">
                  <a:pos x="30" y="23"/>
                </a:cxn>
                <a:cxn ang="0">
                  <a:pos x="34" y="14"/>
                </a:cxn>
                <a:cxn ang="0">
                  <a:pos x="58" y="43"/>
                </a:cxn>
                <a:cxn ang="0">
                  <a:pos x="37" y="56"/>
                </a:cxn>
                <a:cxn ang="0">
                  <a:pos x="33" y="60"/>
                </a:cxn>
                <a:cxn ang="0">
                  <a:pos x="30" y="64"/>
                </a:cxn>
                <a:cxn ang="0">
                  <a:pos x="30" y="67"/>
                </a:cxn>
                <a:cxn ang="0">
                  <a:pos x="27" y="53"/>
                </a:cxn>
                <a:cxn ang="0">
                  <a:pos x="25" y="48"/>
                </a:cxn>
                <a:cxn ang="0">
                  <a:pos x="19" y="45"/>
                </a:cxn>
                <a:cxn ang="0">
                  <a:pos x="14" y="36"/>
                </a:cxn>
                <a:cxn ang="0">
                  <a:pos x="12" y="28"/>
                </a:cxn>
                <a:cxn ang="0">
                  <a:pos x="22" y="22"/>
                </a:cxn>
                <a:cxn ang="0">
                  <a:pos x="27" y="26"/>
                </a:cxn>
                <a:cxn ang="0">
                  <a:pos x="30" y="30"/>
                </a:cxn>
                <a:cxn ang="0">
                  <a:pos x="26" y="29"/>
                </a:cxn>
                <a:cxn ang="0">
                  <a:pos x="23" y="32"/>
                </a:cxn>
                <a:cxn ang="0">
                  <a:pos x="27" y="34"/>
                </a:cxn>
                <a:cxn ang="0">
                  <a:pos x="30" y="33"/>
                </a:cxn>
                <a:cxn ang="0">
                  <a:pos x="33" y="36"/>
                </a:cxn>
                <a:cxn ang="0">
                  <a:pos x="31" y="38"/>
                </a:cxn>
                <a:cxn ang="0">
                  <a:pos x="26" y="41"/>
                </a:cxn>
                <a:cxn ang="0">
                  <a:pos x="22" y="42"/>
                </a:cxn>
                <a:cxn ang="0">
                  <a:pos x="24" y="46"/>
                </a:cxn>
                <a:cxn ang="0">
                  <a:pos x="27" y="48"/>
                </a:cxn>
                <a:cxn ang="0">
                  <a:pos x="32" y="48"/>
                </a:cxn>
                <a:cxn ang="0">
                  <a:pos x="37" y="51"/>
                </a:cxn>
                <a:cxn ang="0">
                  <a:pos x="29" y="45"/>
                </a:cxn>
                <a:cxn ang="0">
                  <a:pos x="26" y="45"/>
                </a:cxn>
                <a:cxn ang="0">
                  <a:pos x="27" y="45"/>
                </a:cxn>
                <a:cxn ang="0">
                  <a:pos x="30" y="45"/>
                </a:cxn>
              </a:cxnLst>
              <a:rect l="0" t="0" r="r" b="b"/>
              <a:pathLst>
                <a:path w="61" h="72">
                  <a:moveTo>
                    <a:pt x="49" y="36"/>
                  </a:moveTo>
                  <a:cubicBezTo>
                    <a:pt x="49" y="36"/>
                    <a:pt x="61" y="24"/>
                    <a:pt x="61" y="12"/>
                  </a:cubicBezTo>
                  <a:cubicBezTo>
                    <a:pt x="61" y="5"/>
                    <a:pt x="55" y="0"/>
                    <a:pt x="49" y="0"/>
                  </a:cubicBezTo>
                  <a:cubicBezTo>
                    <a:pt x="42" y="0"/>
                    <a:pt x="36" y="5"/>
                    <a:pt x="36" y="12"/>
                  </a:cubicBezTo>
                  <a:cubicBezTo>
                    <a:pt x="36" y="24"/>
                    <a:pt x="49" y="36"/>
                    <a:pt x="49" y="36"/>
                  </a:cubicBezTo>
                  <a:close/>
                  <a:moveTo>
                    <a:pt x="49" y="5"/>
                  </a:moveTo>
                  <a:cubicBezTo>
                    <a:pt x="52" y="5"/>
                    <a:pt x="55" y="8"/>
                    <a:pt x="55" y="12"/>
                  </a:cubicBezTo>
                  <a:cubicBezTo>
                    <a:pt x="55" y="16"/>
                    <a:pt x="52" y="19"/>
                    <a:pt x="49" y="19"/>
                  </a:cubicBezTo>
                  <a:cubicBezTo>
                    <a:pt x="45" y="19"/>
                    <a:pt x="42" y="16"/>
                    <a:pt x="42" y="12"/>
                  </a:cubicBezTo>
                  <a:cubicBezTo>
                    <a:pt x="42" y="8"/>
                    <a:pt x="45" y="5"/>
                    <a:pt x="49" y="5"/>
                  </a:cubicBezTo>
                  <a:close/>
                  <a:moveTo>
                    <a:pt x="53" y="34"/>
                  </a:moveTo>
                  <a:cubicBezTo>
                    <a:pt x="53" y="34"/>
                    <a:pt x="53" y="34"/>
                    <a:pt x="53" y="34"/>
                  </a:cubicBezTo>
                  <a:cubicBezTo>
                    <a:pt x="54" y="34"/>
                    <a:pt x="53" y="33"/>
                    <a:pt x="54" y="33"/>
                  </a:cubicBezTo>
                  <a:cubicBezTo>
                    <a:pt x="55" y="36"/>
                    <a:pt x="55" y="40"/>
                    <a:pt x="55" y="40"/>
                  </a:cubicBezTo>
                  <a:cubicBezTo>
                    <a:pt x="55" y="40"/>
                    <a:pt x="55" y="40"/>
                    <a:pt x="55" y="40"/>
                  </a:cubicBezTo>
                  <a:cubicBezTo>
                    <a:pt x="54" y="40"/>
                    <a:pt x="55" y="39"/>
                    <a:pt x="55" y="39"/>
                  </a:cubicBezTo>
                  <a:cubicBezTo>
                    <a:pt x="55" y="39"/>
                    <a:pt x="54" y="39"/>
                    <a:pt x="54" y="39"/>
                  </a:cubicBezTo>
                  <a:cubicBezTo>
                    <a:pt x="54" y="39"/>
                    <a:pt x="54" y="39"/>
                    <a:pt x="54" y="40"/>
                  </a:cubicBezTo>
                  <a:cubicBezTo>
                    <a:pt x="54" y="40"/>
                    <a:pt x="54" y="40"/>
                    <a:pt x="54" y="40"/>
                  </a:cubicBezTo>
                  <a:cubicBezTo>
                    <a:pt x="54" y="41"/>
                    <a:pt x="54" y="40"/>
                    <a:pt x="53" y="40"/>
                  </a:cubicBezTo>
                  <a:cubicBezTo>
                    <a:pt x="53" y="40"/>
                    <a:pt x="53" y="40"/>
                    <a:pt x="53" y="39"/>
                  </a:cubicBezTo>
                  <a:cubicBezTo>
                    <a:pt x="53" y="39"/>
                    <a:pt x="53" y="39"/>
                    <a:pt x="53" y="39"/>
                  </a:cubicBezTo>
                  <a:cubicBezTo>
                    <a:pt x="53" y="38"/>
                    <a:pt x="52" y="38"/>
                    <a:pt x="52" y="38"/>
                  </a:cubicBezTo>
                  <a:cubicBezTo>
                    <a:pt x="51" y="38"/>
                    <a:pt x="52" y="38"/>
                    <a:pt x="51" y="37"/>
                  </a:cubicBezTo>
                  <a:cubicBezTo>
                    <a:pt x="51" y="37"/>
                    <a:pt x="51" y="38"/>
                    <a:pt x="51" y="38"/>
                  </a:cubicBezTo>
                  <a:cubicBezTo>
                    <a:pt x="51" y="38"/>
                    <a:pt x="51" y="38"/>
                    <a:pt x="51" y="38"/>
                  </a:cubicBezTo>
                  <a:cubicBezTo>
                    <a:pt x="52" y="39"/>
                    <a:pt x="52" y="39"/>
                    <a:pt x="52" y="39"/>
                  </a:cubicBezTo>
                  <a:cubicBezTo>
                    <a:pt x="53" y="39"/>
                    <a:pt x="52" y="39"/>
                    <a:pt x="52" y="39"/>
                  </a:cubicBezTo>
                  <a:cubicBezTo>
                    <a:pt x="52" y="39"/>
                    <a:pt x="52" y="39"/>
                    <a:pt x="52" y="39"/>
                  </a:cubicBezTo>
                  <a:cubicBezTo>
                    <a:pt x="52" y="39"/>
                    <a:pt x="52" y="39"/>
                    <a:pt x="52" y="39"/>
                  </a:cubicBezTo>
                  <a:cubicBezTo>
                    <a:pt x="52" y="39"/>
                    <a:pt x="52" y="40"/>
                    <a:pt x="52" y="40"/>
                  </a:cubicBezTo>
                  <a:cubicBezTo>
                    <a:pt x="52" y="40"/>
                    <a:pt x="52" y="40"/>
                    <a:pt x="52" y="40"/>
                  </a:cubicBezTo>
                  <a:cubicBezTo>
                    <a:pt x="52" y="40"/>
                    <a:pt x="52" y="40"/>
                    <a:pt x="51" y="40"/>
                  </a:cubicBezTo>
                  <a:cubicBezTo>
                    <a:pt x="51" y="40"/>
                    <a:pt x="51" y="40"/>
                    <a:pt x="51" y="40"/>
                  </a:cubicBezTo>
                  <a:cubicBezTo>
                    <a:pt x="52" y="40"/>
                    <a:pt x="52" y="40"/>
                    <a:pt x="52" y="40"/>
                  </a:cubicBezTo>
                  <a:cubicBezTo>
                    <a:pt x="52" y="40"/>
                    <a:pt x="52" y="39"/>
                    <a:pt x="52" y="39"/>
                  </a:cubicBezTo>
                  <a:cubicBezTo>
                    <a:pt x="52" y="39"/>
                    <a:pt x="52" y="39"/>
                    <a:pt x="51" y="39"/>
                  </a:cubicBezTo>
                  <a:cubicBezTo>
                    <a:pt x="51" y="39"/>
                    <a:pt x="51" y="39"/>
                    <a:pt x="51" y="38"/>
                  </a:cubicBezTo>
                  <a:cubicBezTo>
                    <a:pt x="50" y="38"/>
                    <a:pt x="50" y="38"/>
                    <a:pt x="49" y="38"/>
                  </a:cubicBezTo>
                  <a:cubicBezTo>
                    <a:pt x="49" y="38"/>
                    <a:pt x="49" y="38"/>
                    <a:pt x="49" y="38"/>
                  </a:cubicBezTo>
                  <a:cubicBezTo>
                    <a:pt x="49" y="38"/>
                    <a:pt x="49" y="38"/>
                    <a:pt x="49" y="38"/>
                  </a:cubicBezTo>
                  <a:cubicBezTo>
                    <a:pt x="49" y="38"/>
                    <a:pt x="49" y="38"/>
                    <a:pt x="48" y="39"/>
                  </a:cubicBezTo>
                  <a:cubicBezTo>
                    <a:pt x="48" y="39"/>
                    <a:pt x="48" y="39"/>
                    <a:pt x="48" y="39"/>
                  </a:cubicBezTo>
                  <a:cubicBezTo>
                    <a:pt x="47" y="39"/>
                    <a:pt x="47" y="40"/>
                    <a:pt x="47" y="40"/>
                  </a:cubicBezTo>
                  <a:cubicBezTo>
                    <a:pt x="46" y="40"/>
                    <a:pt x="47" y="40"/>
                    <a:pt x="48" y="40"/>
                  </a:cubicBezTo>
                  <a:cubicBezTo>
                    <a:pt x="49" y="40"/>
                    <a:pt x="50" y="40"/>
                    <a:pt x="50" y="40"/>
                  </a:cubicBezTo>
                  <a:cubicBezTo>
                    <a:pt x="51" y="40"/>
                    <a:pt x="51" y="41"/>
                    <a:pt x="51" y="41"/>
                  </a:cubicBezTo>
                  <a:cubicBezTo>
                    <a:pt x="51" y="42"/>
                    <a:pt x="52" y="42"/>
                    <a:pt x="53" y="42"/>
                  </a:cubicBezTo>
                  <a:cubicBezTo>
                    <a:pt x="53" y="42"/>
                    <a:pt x="53" y="41"/>
                    <a:pt x="54" y="41"/>
                  </a:cubicBezTo>
                  <a:cubicBezTo>
                    <a:pt x="54" y="41"/>
                    <a:pt x="54" y="42"/>
                    <a:pt x="55" y="42"/>
                  </a:cubicBezTo>
                  <a:cubicBezTo>
                    <a:pt x="56" y="49"/>
                    <a:pt x="54" y="54"/>
                    <a:pt x="53" y="56"/>
                  </a:cubicBezTo>
                  <a:cubicBezTo>
                    <a:pt x="52" y="57"/>
                    <a:pt x="52" y="57"/>
                    <a:pt x="51" y="56"/>
                  </a:cubicBezTo>
                  <a:cubicBezTo>
                    <a:pt x="51" y="55"/>
                    <a:pt x="51" y="54"/>
                    <a:pt x="51" y="53"/>
                  </a:cubicBezTo>
                  <a:cubicBezTo>
                    <a:pt x="52" y="52"/>
                    <a:pt x="51" y="52"/>
                    <a:pt x="50" y="51"/>
                  </a:cubicBezTo>
                  <a:cubicBezTo>
                    <a:pt x="50" y="51"/>
                    <a:pt x="50" y="50"/>
                    <a:pt x="50" y="49"/>
                  </a:cubicBezTo>
                  <a:cubicBezTo>
                    <a:pt x="50" y="49"/>
                    <a:pt x="49" y="49"/>
                    <a:pt x="48" y="49"/>
                  </a:cubicBezTo>
                  <a:cubicBezTo>
                    <a:pt x="47" y="49"/>
                    <a:pt x="46" y="49"/>
                    <a:pt x="45" y="48"/>
                  </a:cubicBezTo>
                  <a:cubicBezTo>
                    <a:pt x="44" y="48"/>
                    <a:pt x="44" y="48"/>
                    <a:pt x="43" y="46"/>
                  </a:cubicBezTo>
                  <a:cubicBezTo>
                    <a:pt x="43" y="44"/>
                    <a:pt x="45" y="43"/>
                    <a:pt x="45" y="42"/>
                  </a:cubicBezTo>
                  <a:cubicBezTo>
                    <a:pt x="45" y="41"/>
                    <a:pt x="46" y="41"/>
                    <a:pt x="46" y="40"/>
                  </a:cubicBezTo>
                  <a:cubicBezTo>
                    <a:pt x="46" y="40"/>
                    <a:pt x="45" y="40"/>
                    <a:pt x="45" y="39"/>
                  </a:cubicBezTo>
                  <a:cubicBezTo>
                    <a:pt x="45" y="39"/>
                    <a:pt x="46" y="38"/>
                    <a:pt x="46" y="38"/>
                  </a:cubicBezTo>
                  <a:cubicBezTo>
                    <a:pt x="47" y="38"/>
                    <a:pt x="47" y="37"/>
                    <a:pt x="47" y="37"/>
                  </a:cubicBezTo>
                  <a:cubicBezTo>
                    <a:pt x="47" y="37"/>
                    <a:pt x="47" y="37"/>
                    <a:pt x="47" y="36"/>
                  </a:cubicBezTo>
                  <a:cubicBezTo>
                    <a:pt x="46" y="36"/>
                    <a:pt x="46" y="36"/>
                    <a:pt x="45" y="35"/>
                  </a:cubicBezTo>
                  <a:cubicBezTo>
                    <a:pt x="45" y="35"/>
                    <a:pt x="45" y="35"/>
                    <a:pt x="45" y="35"/>
                  </a:cubicBezTo>
                  <a:cubicBezTo>
                    <a:pt x="44" y="33"/>
                    <a:pt x="42" y="31"/>
                    <a:pt x="40" y="29"/>
                  </a:cubicBezTo>
                  <a:cubicBezTo>
                    <a:pt x="40" y="29"/>
                    <a:pt x="39" y="29"/>
                    <a:pt x="39" y="29"/>
                  </a:cubicBezTo>
                  <a:cubicBezTo>
                    <a:pt x="38" y="29"/>
                    <a:pt x="38" y="30"/>
                    <a:pt x="37" y="30"/>
                  </a:cubicBezTo>
                  <a:cubicBezTo>
                    <a:pt x="37" y="30"/>
                    <a:pt x="36" y="31"/>
                    <a:pt x="36" y="32"/>
                  </a:cubicBezTo>
                  <a:cubicBezTo>
                    <a:pt x="36" y="33"/>
                    <a:pt x="34" y="31"/>
                    <a:pt x="34" y="30"/>
                  </a:cubicBezTo>
                  <a:cubicBezTo>
                    <a:pt x="33" y="30"/>
                    <a:pt x="34" y="29"/>
                    <a:pt x="33" y="28"/>
                  </a:cubicBezTo>
                  <a:cubicBezTo>
                    <a:pt x="33" y="27"/>
                    <a:pt x="33" y="28"/>
                    <a:pt x="33" y="26"/>
                  </a:cubicBezTo>
                  <a:cubicBezTo>
                    <a:pt x="33" y="25"/>
                    <a:pt x="32" y="25"/>
                    <a:pt x="31" y="25"/>
                  </a:cubicBezTo>
                  <a:cubicBezTo>
                    <a:pt x="29" y="25"/>
                    <a:pt x="29" y="24"/>
                    <a:pt x="28" y="24"/>
                  </a:cubicBezTo>
                  <a:cubicBezTo>
                    <a:pt x="27" y="23"/>
                    <a:pt x="29" y="23"/>
                    <a:pt x="30" y="23"/>
                  </a:cubicBezTo>
                  <a:cubicBezTo>
                    <a:pt x="31" y="23"/>
                    <a:pt x="30" y="22"/>
                    <a:pt x="31" y="22"/>
                  </a:cubicBezTo>
                  <a:cubicBezTo>
                    <a:pt x="31" y="22"/>
                    <a:pt x="32" y="21"/>
                    <a:pt x="33" y="21"/>
                  </a:cubicBezTo>
                  <a:cubicBezTo>
                    <a:pt x="34" y="21"/>
                    <a:pt x="35" y="21"/>
                    <a:pt x="36" y="21"/>
                  </a:cubicBezTo>
                  <a:cubicBezTo>
                    <a:pt x="35" y="18"/>
                    <a:pt x="34" y="16"/>
                    <a:pt x="34" y="14"/>
                  </a:cubicBezTo>
                  <a:cubicBezTo>
                    <a:pt x="32" y="14"/>
                    <a:pt x="31" y="14"/>
                    <a:pt x="29" y="14"/>
                  </a:cubicBezTo>
                  <a:cubicBezTo>
                    <a:pt x="13" y="14"/>
                    <a:pt x="0" y="27"/>
                    <a:pt x="0" y="43"/>
                  </a:cubicBezTo>
                  <a:cubicBezTo>
                    <a:pt x="0" y="59"/>
                    <a:pt x="13" y="72"/>
                    <a:pt x="29" y="72"/>
                  </a:cubicBezTo>
                  <a:cubicBezTo>
                    <a:pt x="45" y="72"/>
                    <a:pt x="58" y="59"/>
                    <a:pt x="58" y="43"/>
                  </a:cubicBezTo>
                  <a:cubicBezTo>
                    <a:pt x="58" y="39"/>
                    <a:pt x="57" y="34"/>
                    <a:pt x="56" y="30"/>
                  </a:cubicBezTo>
                  <a:cubicBezTo>
                    <a:pt x="55" y="32"/>
                    <a:pt x="53" y="33"/>
                    <a:pt x="53" y="34"/>
                  </a:cubicBezTo>
                  <a:close/>
                  <a:moveTo>
                    <a:pt x="37" y="54"/>
                  </a:moveTo>
                  <a:cubicBezTo>
                    <a:pt x="37" y="54"/>
                    <a:pt x="37" y="55"/>
                    <a:pt x="37" y="56"/>
                  </a:cubicBezTo>
                  <a:cubicBezTo>
                    <a:pt x="36" y="57"/>
                    <a:pt x="35" y="57"/>
                    <a:pt x="35" y="57"/>
                  </a:cubicBezTo>
                  <a:cubicBezTo>
                    <a:pt x="34" y="58"/>
                    <a:pt x="35" y="58"/>
                    <a:pt x="35" y="58"/>
                  </a:cubicBezTo>
                  <a:cubicBezTo>
                    <a:pt x="34" y="58"/>
                    <a:pt x="34" y="59"/>
                    <a:pt x="34" y="60"/>
                  </a:cubicBezTo>
                  <a:cubicBezTo>
                    <a:pt x="34" y="60"/>
                    <a:pt x="33" y="60"/>
                    <a:pt x="33" y="60"/>
                  </a:cubicBezTo>
                  <a:cubicBezTo>
                    <a:pt x="33" y="61"/>
                    <a:pt x="32" y="61"/>
                    <a:pt x="32" y="61"/>
                  </a:cubicBezTo>
                  <a:cubicBezTo>
                    <a:pt x="31" y="61"/>
                    <a:pt x="31" y="62"/>
                    <a:pt x="31" y="62"/>
                  </a:cubicBezTo>
                  <a:cubicBezTo>
                    <a:pt x="31" y="62"/>
                    <a:pt x="30" y="62"/>
                    <a:pt x="30" y="63"/>
                  </a:cubicBezTo>
                  <a:cubicBezTo>
                    <a:pt x="30" y="63"/>
                    <a:pt x="30" y="63"/>
                    <a:pt x="30" y="64"/>
                  </a:cubicBezTo>
                  <a:cubicBezTo>
                    <a:pt x="30" y="64"/>
                    <a:pt x="30" y="64"/>
                    <a:pt x="30" y="65"/>
                  </a:cubicBezTo>
                  <a:cubicBezTo>
                    <a:pt x="30" y="65"/>
                    <a:pt x="30" y="65"/>
                    <a:pt x="29" y="65"/>
                  </a:cubicBezTo>
                  <a:cubicBezTo>
                    <a:pt x="29" y="66"/>
                    <a:pt x="29" y="66"/>
                    <a:pt x="30" y="66"/>
                  </a:cubicBezTo>
                  <a:cubicBezTo>
                    <a:pt x="30" y="67"/>
                    <a:pt x="31" y="67"/>
                    <a:pt x="30" y="67"/>
                  </a:cubicBezTo>
                  <a:cubicBezTo>
                    <a:pt x="26" y="67"/>
                    <a:pt x="28" y="63"/>
                    <a:pt x="28" y="62"/>
                  </a:cubicBezTo>
                  <a:cubicBezTo>
                    <a:pt x="28" y="61"/>
                    <a:pt x="29" y="59"/>
                    <a:pt x="29" y="58"/>
                  </a:cubicBezTo>
                  <a:cubicBezTo>
                    <a:pt x="29" y="56"/>
                    <a:pt x="30" y="56"/>
                    <a:pt x="28" y="55"/>
                  </a:cubicBezTo>
                  <a:cubicBezTo>
                    <a:pt x="27" y="54"/>
                    <a:pt x="28" y="54"/>
                    <a:pt x="27" y="53"/>
                  </a:cubicBezTo>
                  <a:cubicBezTo>
                    <a:pt x="25" y="51"/>
                    <a:pt x="26" y="50"/>
                    <a:pt x="27" y="50"/>
                  </a:cubicBezTo>
                  <a:cubicBezTo>
                    <a:pt x="27" y="49"/>
                    <a:pt x="27" y="50"/>
                    <a:pt x="27" y="49"/>
                  </a:cubicBezTo>
                  <a:cubicBezTo>
                    <a:pt x="27" y="48"/>
                    <a:pt x="27" y="48"/>
                    <a:pt x="27" y="48"/>
                  </a:cubicBezTo>
                  <a:cubicBezTo>
                    <a:pt x="26" y="48"/>
                    <a:pt x="26" y="48"/>
                    <a:pt x="25" y="48"/>
                  </a:cubicBezTo>
                  <a:cubicBezTo>
                    <a:pt x="25" y="48"/>
                    <a:pt x="25" y="48"/>
                    <a:pt x="25" y="47"/>
                  </a:cubicBezTo>
                  <a:cubicBezTo>
                    <a:pt x="24" y="47"/>
                    <a:pt x="24" y="47"/>
                    <a:pt x="23" y="47"/>
                  </a:cubicBezTo>
                  <a:cubicBezTo>
                    <a:pt x="22" y="46"/>
                    <a:pt x="22" y="46"/>
                    <a:pt x="22" y="46"/>
                  </a:cubicBezTo>
                  <a:cubicBezTo>
                    <a:pt x="21" y="46"/>
                    <a:pt x="20" y="46"/>
                    <a:pt x="19" y="45"/>
                  </a:cubicBezTo>
                  <a:cubicBezTo>
                    <a:pt x="19" y="44"/>
                    <a:pt x="19" y="44"/>
                    <a:pt x="19" y="44"/>
                  </a:cubicBezTo>
                  <a:cubicBezTo>
                    <a:pt x="19" y="43"/>
                    <a:pt x="18" y="42"/>
                    <a:pt x="16" y="41"/>
                  </a:cubicBezTo>
                  <a:cubicBezTo>
                    <a:pt x="15" y="41"/>
                    <a:pt x="14" y="39"/>
                    <a:pt x="14" y="38"/>
                  </a:cubicBezTo>
                  <a:cubicBezTo>
                    <a:pt x="15" y="37"/>
                    <a:pt x="14" y="37"/>
                    <a:pt x="14" y="36"/>
                  </a:cubicBezTo>
                  <a:cubicBezTo>
                    <a:pt x="13" y="35"/>
                    <a:pt x="13" y="34"/>
                    <a:pt x="11" y="33"/>
                  </a:cubicBezTo>
                  <a:cubicBezTo>
                    <a:pt x="9" y="31"/>
                    <a:pt x="6" y="33"/>
                    <a:pt x="4" y="33"/>
                  </a:cubicBezTo>
                  <a:cubicBezTo>
                    <a:pt x="5" y="30"/>
                    <a:pt x="7" y="28"/>
                    <a:pt x="7" y="28"/>
                  </a:cubicBezTo>
                  <a:cubicBezTo>
                    <a:pt x="9" y="28"/>
                    <a:pt x="10" y="28"/>
                    <a:pt x="12" y="28"/>
                  </a:cubicBezTo>
                  <a:cubicBezTo>
                    <a:pt x="13" y="28"/>
                    <a:pt x="14" y="27"/>
                    <a:pt x="14" y="27"/>
                  </a:cubicBezTo>
                  <a:cubicBezTo>
                    <a:pt x="15" y="26"/>
                    <a:pt x="16" y="25"/>
                    <a:pt x="16" y="25"/>
                  </a:cubicBezTo>
                  <a:cubicBezTo>
                    <a:pt x="17" y="24"/>
                    <a:pt x="18" y="24"/>
                    <a:pt x="20" y="24"/>
                  </a:cubicBezTo>
                  <a:cubicBezTo>
                    <a:pt x="22" y="23"/>
                    <a:pt x="21" y="23"/>
                    <a:pt x="22" y="22"/>
                  </a:cubicBezTo>
                  <a:cubicBezTo>
                    <a:pt x="24" y="21"/>
                    <a:pt x="27" y="21"/>
                    <a:pt x="30" y="21"/>
                  </a:cubicBezTo>
                  <a:cubicBezTo>
                    <a:pt x="32" y="21"/>
                    <a:pt x="29" y="22"/>
                    <a:pt x="28" y="23"/>
                  </a:cubicBezTo>
                  <a:cubicBezTo>
                    <a:pt x="28" y="23"/>
                    <a:pt x="27" y="24"/>
                    <a:pt x="27" y="24"/>
                  </a:cubicBezTo>
                  <a:cubicBezTo>
                    <a:pt x="26" y="25"/>
                    <a:pt x="26" y="25"/>
                    <a:pt x="27" y="26"/>
                  </a:cubicBezTo>
                  <a:cubicBezTo>
                    <a:pt x="27" y="26"/>
                    <a:pt x="29" y="27"/>
                    <a:pt x="29" y="28"/>
                  </a:cubicBezTo>
                  <a:cubicBezTo>
                    <a:pt x="30" y="28"/>
                    <a:pt x="29" y="28"/>
                    <a:pt x="30" y="29"/>
                  </a:cubicBezTo>
                  <a:cubicBezTo>
                    <a:pt x="31" y="29"/>
                    <a:pt x="31" y="30"/>
                    <a:pt x="30" y="30"/>
                  </a:cubicBezTo>
                  <a:cubicBezTo>
                    <a:pt x="29" y="29"/>
                    <a:pt x="30" y="30"/>
                    <a:pt x="30" y="30"/>
                  </a:cubicBezTo>
                  <a:cubicBezTo>
                    <a:pt x="30" y="31"/>
                    <a:pt x="31" y="31"/>
                    <a:pt x="30" y="31"/>
                  </a:cubicBezTo>
                  <a:cubicBezTo>
                    <a:pt x="29" y="31"/>
                    <a:pt x="29" y="31"/>
                    <a:pt x="28" y="30"/>
                  </a:cubicBezTo>
                  <a:cubicBezTo>
                    <a:pt x="27" y="30"/>
                    <a:pt x="27" y="30"/>
                    <a:pt x="28" y="29"/>
                  </a:cubicBezTo>
                  <a:cubicBezTo>
                    <a:pt x="29" y="28"/>
                    <a:pt x="27" y="29"/>
                    <a:pt x="26" y="29"/>
                  </a:cubicBezTo>
                  <a:cubicBezTo>
                    <a:pt x="25" y="28"/>
                    <a:pt x="26" y="29"/>
                    <a:pt x="26" y="30"/>
                  </a:cubicBezTo>
                  <a:cubicBezTo>
                    <a:pt x="26" y="31"/>
                    <a:pt x="26" y="31"/>
                    <a:pt x="25" y="31"/>
                  </a:cubicBezTo>
                  <a:cubicBezTo>
                    <a:pt x="24" y="31"/>
                    <a:pt x="24" y="31"/>
                    <a:pt x="24" y="31"/>
                  </a:cubicBezTo>
                  <a:cubicBezTo>
                    <a:pt x="23" y="30"/>
                    <a:pt x="23" y="31"/>
                    <a:pt x="23" y="32"/>
                  </a:cubicBezTo>
                  <a:cubicBezTo>
                    <a:pt x="22" y="32"/>
                    <a:pt x="23" y="33"/>
                    <a:pt x="23" y="33"/>
                  </a:cubicBezTo>
                  <a:cubicBezTo>
                    <a:pt x="24" y="33"/>
                    <a:pt x="24" y="34"/>
                    <a:pt x="25" y="34"/>
                  </a:cubicBezTo>
                  <a:cubicBezTo>
                    <a:pt x="26" y="34"/>
                    <a:pt x="25" y="34"/>
                    <a:pt x="26" y="35"/>
                  </a:cubicBezTo>
                  <a:cubicBezTo>
                    <a:pt x="27" y="36"/>
                    <a:pt x="26" y="35"/>
                    <a:pt x="27" y="34"/>
                  </a:cubicBezTo>
                  <a:cubicBezTo>
                    <a:pt x="27" y="34"/>
                    <a:pt x="27" y="34"/>
                    <a:pt x="27" y="33"/>
                  </a:cubicBezTo>
                  <a:cubicBezTo>
                    <a:pt x="27" y="32"/>
                    <a:pt x="27" y="32"/>
                    <a:pt x="27" y="31"/>
                  </a:cubicBezTo>
                  <a:cubicBezTo>
                    <a:pt x="28" y="31"/>
                    <a:pt x="28" y="31"/>
                    <a:pt x="29" y="32"/>
                  </a:cubicBezTo>
                  <a:cubicBezTo>
                    <a:pt x="29" y="32"/>
                    <a:pt x="29" y="33"/>
                    <a:pt x="30" y="33"/>
                  </a:cubicBezTo>
                  <a:cubicBezTo>
                    <a:pt x="30" y="33"/>
                    <a:pt x="30" y="32"/>
                    <a:pt x="31" y="33"/>
                  </a:cubicBezTo>
                  <a:cubicBezTo>
                    <a:pt x="31" y="33"/>
                    <a:pt x="31" y="33"/>
                    <a:pt x="32" y="34"/>
                  </a:cubicBezTo>
                  <a:cubicBezTo>
                    <a:pt x="32" y="34"/>
                    <a:pt x="32" y="34"/>
                    <a:pt x="32" y="35"/>
                  </a:cubicBezTo>
                  <a:cubicBezTo>
                    <a:pt x="33" y="35"/>
                    <a:pt x="33" y="36"/>
                    <a:pt x="33" y="36"/>
                  </a:cubicBezTo>
                  <a:cubicBezTo>
                    <a:pt x="34" y="37"/>
                    <a:pt x="33" y="37"/>
                    <a:pt x="32" y="37"/>
                  </a:cubicBezTo>
                  <a:cubicBezTo>
                    <a:pt x="31" y="37"/>
                    <a:pt x="32" y="36"/>
                    <a:pt x="32" y="36"/>
                  </a:cubicBezTo>
                  <a:cubicBezTo>
                    <a:pt x="31" y="35"/>
                    <a:pt x="31" y="36"/>
                    <a:pt x="30" y="37"/>
                  </a:cubicBezTo>
                  <a:cubicBezTo>
                    <a:pt x="30" y="37"/>
                    <a:pt x="31" y="37"/>
                    <a:pt x="31" y="38"/>
                  </a:cubicBezTo>
                  <a:cubicBezTo>
                    <a:pt x="30" y="38"/>
                    <a:pt x="30" y="38"/>
                    <a:pt x="29" y="38"/>
                  </a:cubicBezTo>
                  <a:cubicBezTo>
                    <a:pt x="28" y="38"/>
                    <a:pt x="29" y="39"/>
                    <a:pt x="28" y="39"/>
                  </a:cubicBezTo>
                  <a:cubicBezTo>
                    <a:pt x="28" y="39"/>
                    <a:pt x="28" y="40"/>
                    <a:pt x="27" y="40"/>
                  </a:cubicBezTo>
                  <a:cubicBezTo>
                    <a:pt x="27" y="41"/>
                    <a:pt x="27" y="41"/>
                    <a:pt x="26" y="41"/>
                  </a:cubicBezTo>
                  <a:cubicBezTo>
                    <a:pt x="26" y="42"/>
                    <a:pt x="26" y="43"/>
                    <a:pt x="26" y="43"/>
                  </a:cubicBezTo>
                  <a:cubicBezTo>
                    <a:pt x="26" y="44"/>
                    <a:pt x="26" y="44"/>
                    <a:pt x="26" y="43"/>
                  </a:cubicBezTo>
                  <a:cubicBezTo>
                    <a:pt x="25" y="43"/>
                    <a:pt x="25" y="43"/>
                    <a:pt x="25" y="42"/>
                  </a:cubicBezTo>
                  <a:cubicBezTo>
                    <a:pt x="24" y="42"/>
                    <a:pt x="23" y="42"/>
                    <a:pt x="22" y="42"/>
                  </a:cubicBezTo>
                  <a:cubicBezTo>
                    <a:pt x="21" y="43"/>
                    <a:pt x="21" y="44"/>
                    <a:pt x="22" y="45"/>
                  </a:cubicBezTo>
                  <a:cubicBezTo>
                    <a:pt x="22" y="46"/>
                    <a:pt x="23" y="46"/>
                    <a:pt x="23" y="45"/>
                  </a:cubicBezTo>
                  <a:cubicBezTo>
                    <a:pt x="24" y="45"/>
                    <a:pt x="24" y="45"/>
                    <a:pt x="24" y="45"/>
                  </a:cubicBezTo>
                  <a:cubicBezTo>
                    <a:pt x="25" y="45"/>
                    <a:pt x="24" y="45"/>
                    <a:pt x="24" y="46"/>
                  </a:cubicBezTo>
                  <a:cubicBezTo>
                    <a:pt x="24" y="46"/>
                    <a:pt x="24" y="46"/>
                    <a:pt x="25" y="46"/>
                  </a:cubicBezTo>
                  <a:cubicBezTo>
                    <a:pt x="26" y="46"/>
                    <a:pt x="25" y="47"/>
                    <a:pt x="25" y="47"/>
                  </a:cubicBezTo>
                  <a:cubicBezTo>
                    <a:pt x="25" y="48"/>
                    <a:pt x="25" y="48"/>
                    <a:pt x="26" y="48"/>
                  </a:cubicBezTo>
                  <a:cubicBezTo>
                    <a:pt x="26" y="48"/>
                    <a:pt x="26" y="48"/>
                    <a:pt x="27" y="48"/>
                  </a:cubicBezTo>
                  <a:cubicBezTo>
                    <a:pt x="27" y="48"/>
                    <a:pt x="27" y="48"/>
                    <a:pt x="28" y="47"/>
                  </a:cubicBezTo>
                  <a:cubicBezTo>
                    <a:pt x="28" y="47"/>
                    <a:pt x="28" y="47"/>
                    <a:pt x="29" y="47"/>
                  </a:cubicBezTo>
                  <a:cubicBezTo>
                    <a:pt x="30" y="48"/>
                    <a:pt x="30" y="48"/>
                    <a:pt x="30" y="48"/>
                  </a:cubicBezTo>
                  <a:cubicBezTo>
                    <a:pt x="31" y="48"/>
                    <a:pt x="31" y="48"/>
                    <a:pt x="32" y="48"/>
                  </a:cubicBezTo>
                  <a:cubicBezTo>
                    <a:pt x="32" y="49"/>
                    <a:pt x="32" y="49"/>
                    <a:pt x="33" y="49"/>
                  </a:cubicBezTo>
                  <a:cubicBezTo>
                    <a:pt x="34" y="49"/>
                    <a:pt x="34" y="50"/>
                    <a:pt x="34" y="50"/>
                  </a:cubicBezTo>
                  <a:cubicBezTo>
                    <a:pt x="34" y="50"/>
                    <a:pt x="35" y="51"/>
                    <a:pt x="35" y="51"/>
                  </a:cubicBezTo>
                  <a:cubicBezTo>
                    <a:pt x="36" y="51"/>
                    <a:pt x="36" y="51"/>
                    <a:pt x="37" y="51"/>
                  </a:cubicBezTo>
                  <a:cubicBezTo>
                    <a:pt x="37" y="51"/>
                    <a:pt x="38" y="52"/>
                    <a:pt x="38" y="52"/>
                  </a:cubicBezTo>
                  <a:cubicBezTo>
                    <a:pt x="39" y="53"/>
                    <a:pt x="37" y="54"/>
                    <a:pt x="37" y="54"/>
                  </a:cubicBezTo>
                  <a:close/>
                  <a:moveTo>
                    <a:pt x="30" y="46"/>
                  </a:moveTo>
                  <a:cubicBezTo>
                    <a:pt x="29" y="45"/>
                    <a:pt x="29" y="45"/>
                    <a:pt x="29" y="45"/>
                  </a:cubicBezTo>
                  <a:cubicBezTo>
                    <a:pt x="29" y="46"/>
                    <a:pt x="29" y="46"/>
                    <a:pt x="28" y="46"/>
                  </a:cubicBezTo>
                  <a:cubicBezTo>
                    <a:pt x="28" y="45"/>
                    <a:pt x="28" y="45"/>
                    <a:pt x="28" y="45"/>
                  </a:cubicBezTo>
                  <a:cubicBezTo>
                    <a:pt x="27" y="45"/>
                    <a:pt x="27" y="45"/>
                    <a:pt x="27" y="45"/>
                  </a:cubicBezTo>
                  <a:cubicBezTo>
                    <a:pt x="27" y="45"/>
                    <a:pt x="27" y="45"/>
                    <a:pt x="26" y="45"/>
                  </a:cubicBezTo>
                  <a:cubicBezTo>
                    <a:pt x="26" y="44"/>
                    <a:pt x="26" y="44"/>
                    <a:pt x="25" y="44"/>
                  </a:cubicBezTo>
                  <a:cubicBezTo>
                    <a:pt x="25" y="45"/>
                    <a:pt x="25" y="45"/>
                    <a:pt x="25" y="44"/>
                  </a:cubicBezTo>
                  <a:cubicBezTo>
                    <a:pt x="25" y="44"/>
                    <a:pt x="26" y="44"/>
                    <a:pt x="26" y="44"/>
                  </a:cubicBezTo>
                  <a:cubicBezTo>
                    <a:pt x="27" y="44"/>
                    <a:pt x="27" y="45"/>
                    <a:pt x="27" y="45"/>
                  </a:cubicBezTo>
                  <a:cubicBezTo>
                    <a:pt x="28" y="45"/>
                    <a:pt x="28" y="45"/>
                    <a:pt x="28" y="45"/>
                  </a:cubicBezTo>
                  <a:cubicBezTo>
                    <a:pt x="28" y="45"/>
                    <a:pt x="29" y="45"/>
                    <a:pt x="29" y="45"/>
                  </a:cubicBezTo>
                  <a:cubicBezTo>
                    <a:pt x="29" y="45"/>
                    <a:pt x="29" y="45"/>
                    <a:pt x="29" y="45"/>
                  </a:cubicBezTo>
                  <a:cubicBezTo>
                    <a:pt x="29" y="45"/>
                    <a:pt x="30" y="45"/>
                    <a:pt x="30" y="45"/>
                  </a:cubicBezTo>
                  <a:cubicBezTo>
                    <a:pt x="30" y="45"/>
                    <a:pt x="30" y="46"/>
                    <a:pt x="30" y="46"/>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51" name="Group 50"/>
          <p:cNvGrpSpPr>
            <a:grpSpLocks noChangeAspect="1"/>
          </p:cNvGrpSpPr>
          <p:nvPr/>
        </p:nvGrpSpPr>
        <p:grpSpPr>
          <a:xfrm>
            <a:off x="11494795" y="6141079"/>
            <a:ext cx="718215" cy="735817"/>
            <a:chOff x="4415388" y="3933886"/>
            <a:chExt cx="431802" cy="442385"/>
          </a:xfrm>
        </p:grpSpPr>
        <p:sp>
          <p:nvSpPr>
            <p:cNvPr id="52" name="Rectangle 304"/>
            <p:cNvSpPr>
              <a:spLocks noChangeArrowheads="1"/>
            </p:cNvSpPr>
            <p:nvPr/>
          </p:nvSpPr>
          <p:spPr bwMode="auto">
            <a:xfrm>
              <a:off x="4415388" y="3933886"/>
              <a:ext cx="431802" cy="442385"/>
            </a:xfrm>
            <a:prstGeom prst="rect">
              <a:avLst/>
            </a:prstGeom>
            <a:solidFill>
              <a:schemeClr val="accent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305"/>
            <p:cNvSpPr>
              <a:spLocks/>
            </p:cNvSpPr>
            <p:nvPr/>
          </p:nvSpPr>
          <p:spPr bwMode="auto">
            <a:xfrm>
              <a:off x="4502172" y="4069353"/>
              <a:ext cx="345018" cy="306918"/>
            </a:xfrm>
            <a:custGeom>
              <a:avLst/>
              <a:gdLst/>
              <a:ahLst/>
              <a:cxnLst>
                <a:cxn ang="0">
                  <a:pos x="163" y="40"/>
                </a:cxn>
                <a:cxn ang="0">
                  <a:pos x="126" y="0"/>
                </a:cxn>
                <a:cxn ang="0">
                  <a:pos x="117" y="89"/>
                </a:cxn>
                <a:cxn ang="0">
                  <a:pos x="0" y="87"/>
                </a:cxn>
                <a:cxn ang="0">
                  <a:pos x="55" y="145"/>
                </a:cxn>
                <a:cxn ang="0">
                  <a:pos x="163" y="145"/>
                </a:cxn>
                <a:cxn ang="0">
                  <a:pos x="163" y="40"/>
                </a:cxn>
              </a:cxnLst>
              <a:rect l="0" t="0" r="r" b="b"/>
              <a:pathLst>
                <a:path w="163" h="145">
                  <a:moveTo>
                    <a:pt x="163" y="40"/>
                  </a:moveTo>
                  <a:lnTo>
                    <a:pt x="126" y="0"/>
                  </a:lnTo>
                  <a:lnTo>
                    <a:pt x="117" y="89"/>
                  </a:lnTo>
                  <a:lnTo>
                    <a:pt x="0" y="87"/>
                  </a:lnTo>
                  <a:lnTo>
                    <a:pt x="55" y="145"/>
                  </a:lnTo>
                  <a:lnTo>
                    <a:pt x="163" y="145"/>
                  </a:lnTo>
                  <a:lnTo>
                    <a:pt x="163" y="40"/>
                  </a:lnTo>
                  <a:close/>
                </a:path>
              </a:pathLst>
            </a:custGeom>
            <a:solidFill>
              <a:schemeClr val="accent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306"/>
            <p:cNvSpPr>
              <a:spLocks noEditPoints="1"/>
            </p:cNvSpPr>
            <p:nvPr/>
          </p:nvSpPr>
          <p:spPr bwMode="auto">
            <a:xfrm>
              <a:off x="4493705" y="4046070"/>
              <a:ext cx="283635" cy="218017"/>
            </a:xfrm>
            <a:custGeom>
              <a:avLst/>
              <a:gdLst/>
              <a:ahLst/>
              <a:cxnLst>
                <a:cxn ang="0">
                  <a:pos x="66" y="4"/>
                </a:cxn>
                <a:cxn ang="0">
                  <a:pos x="50" y="4"/>
                </a:cxn>
                <a:cxn ang="0">
                  <a:pos x="46" y="0"/>
                </a:cxn>
                <a:cxn ang="0">
                  <a:pos x="28" y="0"/>
                </a:cxn>
                <a:cxn ang="0">
                  <a:pos x="23" y="4"/>
                </a:cxn>
                <a:cxn ang="0">
                  <a:pos x="6" y="4"/>
                </a:cxn>
                <a:cxn ang="0">
                  <a:pos x="0" y="10"/>
                </a:cxn>
                <a:cxn ang="0">
                  <a:pos x="0" y="48"/>
                </a:cxn>
                <a:cxn ang="0">
                  <a:pos x="6" y="55"/>
                </a:cxn>
                <a:cxn ang="0">
                  <a:pos x="66" y="55"/>
                </a:cxn>
                <a:cxn ang="0">
                  <a:pos x="72" y="48"/>
                </a:cxn>
                <a:cxn ang="0">
                  <a:pos x="72" y="10"/>
                </a:cxn>
                <a:cxn ang="0">
                  <a:pos x="66" y="4"/>
                </a:cxn>
                <a:cxn ang="0">
                  <a:pos x="36" y="51"/>
                </a:cxn>
                <a:cxn ang="0">
                  <a:pos x="17" y="31"/>
                </a:cxn>
                <a:cxn ang="0">
                  <a:pos x="36" y="12"/>
                </a:cxn>
                <a:cxn ang="0">
                  <a:pos x="56" y="31"/>
                </a:cxn>
                <a:cxn ang="0">
                  <a:pos x="36" y="51"/>
                </a:cxn>
                <a:cxn ang="0">
                  <a:pos x="65" y="13"/>
                </a:cxn>
                <a:cxn ang="0">
                  <a:pos x="56" y="13"/>
                </a:cxn>
                <a:cxn ang="0">
                  <a:pos x="54" y="11"/>
                </a:cxn>
                <a:cxn ang="0">
                  <a:pos x="56" y="9"/>
                </a:cxn>
                <a:cxn ang="0">
                  <a:pos x="65" y="9"/>
                </a:cxn>
                <a:cxn ang="0">
                  <a:pos x="67" y="11"/>
                </a:cxn>
                <a:cxn ang="0">
                  <a:pos x="65" y="13"/>
                </a:cxn>
                <a:cxn ang="0">
                  <a:pos x="18" y="3"/>
                </a:cxn>
                <a:cxn ang="0">
                  <a:pos x="4" y="3"/>
                </a:cxn>
                <a:cxn ang="0">
                  <a:pos x="4" y="0"/>
                </a:cxn>
                <a:cxn ang="0">
                  <a:pos x="18" y="0"/>
                </a:cxn>
                <a:cxn ang="0">
                  <a:pos x="18" y="3"/>
                </a:cxn>
                <a:cxn ang="0">
                  <a:pos x="36" y="16"/>
                </a:cxn>
                <a:cxn ang="0">
                  <a:pos x="21" y="31"/>
                </a:cxn>
                <a:cxn ang="0">
                  <a:pos x="36" y="47"/>
                </a:cxn>
                <a:cxn ang="0">
                  <a:pos x="52" y="31"/>
                </a:cxn>
                <a:cxn ang="0">
                  <a:pos x="36" y="16"/>
                </a:cxn>
                <a:cxn ang="0">
                  <a:pos x="43" y="24"/>
                </a:cxn>
                <a:cxn ang="0">
                  <a:pos x="30" y="37"/>
                </a:cxn>
                <a:cxn ang="0">
                  <a:pos x="32" y="44"/>
                </a:cxn>
                <a:cxn ang="0">
                  <a:pos x="23" y="31"/>
                </a:cxn>
                <a:cxn ang="0">
                  <a:pos x="36" y="18"/>
                </a:cxn>
                <a:cxn ang="0">
                  <a:pos x="48" y="25"/>
                </a:cxn>
                <a:cxn ang="0">
                  <a:pos x="43" y="24"/>
                </a:cxn>
              </a:cxnLst>
              <a:rect l="0" t="0" r="r" b="b"/>
              <a:pathLst>
                <a:path w="72" h="55">
                  <a:moveTo>
                    <a:pt x="66" y="4"/>
                  </a:moveTo>
                  <a:cubicBezTo>
                    <a:pt x="50" y="4"/>
                    <a:pt x="50" y="4"/>
                    <a:pt x="50" y="4"/>
                  </a:cubicBezTo>
                  <a:cubicBezTo>
                    <a:pt x="46" y="0"/>
                    <a:pt x="46" y="0"/>
                    <a:pt x="46" y="0"/>
                  </a:cubicBezTo>
                  <a:cubicBezTo>
                    <a:pt x="28" y="0"/>
                    <a:pt x="28" y="0"/>
                    <a:pt x="28" y="0"/>
                  </a:cubicBezTo>
                  <a:cubicBezTo>
                    <a:pt x="23" y="4"/>
                    <a:pt x="23" y="4"/>
                    <a:pt x="23" y="4"/>
                  </a:cubicBezTo>
                  <a:cubicBezTo>
                    <a:pt x="6" y="4"/>
                    <a:pt x="6" y="4"/>
                    <a:pt x="6" y="4"/>
                  </a:cubicBezTo>
                  <a:cubicBezTo>
                    <a:pt x="3" y="4"/>
                    <a:pt x="0" y="7"/>
                    <a:pt x="0" y="10"/>
                  </a:cubicBezTo>
                  <a:cubicBezTo>
                    <a:pt x="0" y="48"/>
                    <a:pt x="0" y="48"/>
                    <a:pt x="0" y="48"/>
                  </a:cubicBezTo>
                  <a:cubicBezTo>
                    <a:pt x="0" y="52"/>
                    <a:pt x="3" y="55"/>
                    <a:pt x="6" y="55"/>
                  </a:cubicBezTo>
                  <a:cubicBezTo>
                    <a:pt x="66" y="55"/>
                    <a:pt x="66" y="55"/>
                    <a:pt x="66" y="55"/>
                  </a:cubicBezTo>
                  <a:cubicBezTo>
                    <a:pt x="69" y="55"/>
                    <a:pt x="72" y="52"/>
                    <a:pt x="72" y="48"/>
                  </a:cubicBezTo>
                  <a:cubicBezTo>
                    <a:pt x="72" y="10"/>
                    <a:pt x="72" y="10"/>
                    <a:pt x="72" y="10"/>
                  </a:cubicBezTo>
                  <a:cubicBezTo>
                    <a:pt x="72" y="7"/>
                    <a:pt x="69" y="4"/>
                    <a:pt x="66" y="4"/>
                  </a:cubicBezTo>
                  <a:close/>
                  <a:moveTo>
                    <a:pt x="36" y="51"/>
                  </a:moveTo>
                  <a:cubicBezTo>
                    <a:pt x="25" y="51"/>
                    <a:pt x="17" y="42"/>
                    <a:pt x="17" y="31"/>
                  </a:cubicBezTo>
                  <a:cubicBezTo>
                    <a:pt x="17" y="21"/>
                    <a:pt x="25" y="12"/>
                    <a:pt x="36" y="12"/>
                  </a:cubicBezTo>
                  <a:cubicBezTo>
                    <a:pt x="47" y="12"/>
                    <a:pt x="56" y="21"/>
                    <a:pt x="56" y="31"/>
                  </a:cubicBezTo>
                  <a:cubicBezTo>
                    <a:pt x="56" y="42"/>
                    <a:pt x="47" y="51"/>
                    <a:pt x="36" y="51"/>
                  </a:cubicBezTo>
                  <a:close/>
                  <a:moveTo>
                    <a:pt x="65" y="13"/>
                  </a:moveTo>
                  <a:cubicBezTo>
                    <a:pt x="56" y="13"/>
                    <a:pt x="56" y="13"/>
                    <a:pt x="56" y="13"/>
                  </a:cubicBezTo>
                  <a:cubicBezTo>
                    <a:pt x="55" y="13"/>
                    <a:pt x="54" y="12"/>
                    <a:pt x="54" y="11"/>
                  </a:cubicBezTo>
                  <a:cubicBezTo>
                    <a:pt x="54" y="10"/>
                    <a:pt x="55" y="9"/>
                    <a:pt x="56" y="9"/>
                  </a:cubicBezTo>
                  <a:cubicBezTo>
                    <a:pt x="65" y="9"/>
                    <a:pt x="65" y="9"/>
                    <a:pt x="65" y="9"/>
                  </a:cubicBezTo>
                  <a:cubicBezTo>
                    <a:pt x="66" y="9"/>
                    <a:pt x="67" y="10"/>
                    <a:pt x="67" y="11"/>
                  </a:cubicBezTo>
                  <a:cubicBezTo>
                    <a:pt x="67" y="12"/>
                    <a:pt x="66" y="13"/>
                    <a:pt x="65" y="13"/>
                  </a:cubicBezTo>
                  <a:close/>
                  <a:moveTo>
                    <a:pt x="18" y="3"/>
                  </a:moveTo>
                  <a:cubicBezTo>
                    <a:pt x="4" y="3"/>
                    <a:pt x="4" y="3"/>
                    <a:pt x="4" y="3"/>
                  </a:cubicBezTo>
                  <a:cubicBezTo>
                    <a:pt x="4" y="0"/>
                    <a:pt x="4" y="0"/>
                    <a:pt x="4" y="0"/>
                  </a:cubicBezTo>
                  <a:cubicBezTo>
                    <a:pt x="18" y="0"/>
                    <a:pt x="18" y="0"/>
                    <a:pt x="18" y="0"/>
                  </a:cubicBezTo>
                  <a:lnTo>
                    <a:pt x="18" y="3"/>
                  </a:lnTo>
                  <a:close/>
                  <a:moveTo>
                    <a:pt x="36" y="16"/>
                  </a:moveTo>
                  <a:cubicBezTo>
                    <a:pt x="28" y="16"/>
                    <a:pt x="21" y="23"/>
                    <a:pt x="21" y="31"/>
                  </a:cubicBezTo>
                  <a:cubicBezTo>
                    <a:pt x="21" y="40"/>
                    <a:pt x="28" y="47"/>
                    <a:pt x="36" y="47"/>
                  </a:cubicBezTo>
                  <a:cubicBezTo>
                    <a:pt x="45" y="47"/>
                    <a:pt x="52" y="40"/>
                    <a:pt x="52" y="31"/>
                  </a:cubicBezTo>
                  <a:cubicBezTo>
                    <a:pt x="52" y="23"/>
                    <a:pt x="45" y="16"/>
                    <a:pt x="36" y="16"/>
                  </a:cubicBezTo>
                  <a:close/>
                  <a:moveTo>
                    <a:pt x="43" y="24"/>
                  </a:moveTo>
                  <a:cubicBezTo>
                    <a:pt x="36" y="24"/>
                    <a:pt x="30" y="30"/>
                    <a:pt x="30" y="37"/>
                  </a:cubicBezTo>
                  <a:cubicBezTo>
                    <a:pt x="30" y="40"/>
                    <a:pt x="31" y="42"/>
                    <a:pt x="32" y="44"/>
                  </a:cubicBezTo>
                  <a:cubicBezTo>
                    <a:pt x="27" y="42"/>
                    <a:pt x="23" y="37"/>
                    <a:pt x="23" y="31"/>
                  </a:cubicBezTo>
                  <a:cubicBezTo>
                    <a:pt x="23" y="24"/>
                    <a:pt x="29" y="18"/>
                    <a:pt x="36" y="18"/>
                  </a:cubicBezTo>
                  <a:cubicBezTo>
                    <a:pt x="41" y="18"/>
                    <a:pt x="46" y="21"/>
                    <a:pt x="48" y="25"/>
                  </a:cubicBezTo>
                  <a:cubicBezTo>
                    <a:pt x="46" y="24"/>
                    <a:pt x="45" y="24"/>
                    <a:pt x="43" y="24"/>
                  </a:cubicBez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a:grpSpLocks noChangeAspect="1"/>
          </p:cNvGrpSpPr>
          <p:nvPr/>
        </p:nvGrpSpPr>
        <p:grpSpPr>
          <a:xfrm>
            <a:off x="8557293" y="6141079"/>
            <a:ext cx="720127" cy="734177"/>
            <a:chOff x="11262836" y="3238498"/>
            <a:chExt cx="433919" cy="442385"/>
          </a:xfrm>
        </p:grpSpPr>
        <p:sp>
          <p:nvSpPr>
            <p:cNvPr id="56" name="Rectangle 260"/>
            <p:cNvSpPr>
              <a:spLocks noChangeArrowheads="1"/>
            </p:cNvSpPr>
            <p:nvPr/>
          </p:nvSpPr>
          <p:spPr bwMode="auto">
            <a:xfrm>
              <a:off x="11262836" y="3238498"/>
              <a:ext cx="433919" cy="442385"/>
            </a:xfrm>
            <a:prstGeom prst="rect">
              <a:avLst/>
            </a:prstGeom>
            <a:solidFill>
              <a:schemeClr val="bg1">
                <a:lumMod val="75000"/>
              </a:schemeClr>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261"/>
            <p:cNvSpPr>
              <a:spLocks/>
            </p:cNvSpPr>
            <p:nvPr/>
          </p:nvSpPr>
          <p:spPr bwMode="auto">
            <a:xfrm>
              <a:off x="11510487" y="3346448"/>
              <a:ext cx="35983" cy="59267"/>
            </a:xfrm>
            <a:custGeom>
              <a:avLst/>
              <a:gdLst/>
              <a:ahLst/>
              <a:cxnLst>
                <a:cxn ang="0">
                  <a:pos x="7" y="15"/>
                </a:cxn>
                <a:cxn ang="0">
                  <a:pos x="7" y="12"/>
                </a:cxn>
                <a:cxn ang="0">
                  <a:pos x="9" y="9"/>
                </a:cxn>
                <a:cxn ang="0">
                  <a:pos x="0" y="0"/>
                </a:cxn>
                <a:cxn ang="0">
                  <a:pos x="0" y="7"/>
                </a:cxn>
                <a:cxn ang="0">
                  <a:pos x="7" y="15"/>
                </a:cxn>
              </a:cxnLst>
              <a:rect l="0" t="0" r="r" b="b"/>
              <a:pathLst>
                <a:path w="9" h="15">
                  <a:moveTo>
                    <a:pt x="7" y="15"/>
                  </a:moveTo>
                  <a:cubicBezTo>
                    <a:pt x="7" y="12"/>
                    <a:pt x="7" y="12"/>
                    <a:pt x="7" y="12"/>
                  </a:cubicBezTo>
                  <a:cubicBezTo>
                    <a:pt x="7" y="11"/>
                    <a:pt x="8" y="10"/>
                    <a:pt x="9" y="9"/>
                  </a:cubicBezTo>
                  <a:cubicBezTo>
                    <a:pt x="0" y="0"/>
                    <a:pt x="0" y="0"/>
                    <a:pt x="0" y="0"/>
                  </a:cubicBezTo>
                  <a:cubicBezTo>
                    <a:pt x="0" y="7"/>
                    <a:pt x="0" y="7"/>
                    <a:pt x="0" y="7"/>
                  </a:cubicBezTo>
                  <a:lnTo>
                    <a:pt x="7" y="15"/>
                  </a:lnTo>
                  <a:close/>
                </a:path>
              </a:pathLst>
            </a:custGeom>
            <a:solidFill>
              <a:srgbClr val="16A18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62"/>
            <p:cNvSpPr>
              <a:spLocks/>
            </p:cNvSpPr>
            <p:nvPr/>
          </p:nvSpPr>
          <p:spPr bwMode="auto">
            <a:xfrm>
              <a:off x="11353853" y="3378198"/>
              <a:ext cx="342902" cy="302684"/>
            </a:xfrm>
            <a:custGeom>
              <a:avLst/>
              <a:gdLst/>
              <a:ahLst/>
              <a:cxnLst>
                <a:cxn ang="0">
                  <a:pos x="65" y="0"/>
                </a:cxn>
                <a:cxn ang="0">
                  <a:pos x="60" y="5"/>
                </a:cxn>
                <a:cxn ang="0">
                  <a:pos x="60" y="23"/>
                </a:cxn>
                <a:cxn ang="0">
                  <a:pos x="57" y="28"/>
                </a:cxn>
                <a:cxn ang="0">
                  <a:pos x="61" y="45"/>
                </a:cxn>
                <a:cxn ang="0">
                  <a:pos x="6" y="45"/>
                </a:cxn>
                <a:cxn ang="0">
                  <a:pos x="0" y="43"/>
                </a:cxn>
                <a:cxn ang="0">
                  <a:pos x="33" y="76"/>
                </a:cxn>
                <a:cxn ang="0">
                  <a:pos x="87" y="76"/>
                </a:cxn>
                <a:cxn ang="0">
                  <a:pos x="87" y="22"/>
                </a:cxn>
                <a:cxn ang="0">
                  <a:pos x="65" y="0"/>
                </a:cxn>
              </a:cxnLst>
              <a:rect l="0" t="0" r="r" b="b"/>
              <a:pathLst>
                <a:path w="87" h="76">
                  <a:moveTo>
                    <a:pt x="65" y="0"/>
                  </a:moveTo>
                  <a:cubicBezTo>
                    <a:pt x="60" y="5"/>
                    <a:pt x="60" y="5"/>
                    <a:pt x="60" y="5"/>
                  </a:cubicBezTo>
                  <a:cubicBezTo>
                    <a:pt x="60" y="23"/>
                    <a:pt x="60" y="23"/>
                    <a:pt x="60" y="23"/>
                  </a:cubicBezTo>
                  <a:cubicBezTo>
                    <a:pt x="60" y="26"/>
                    <a:pt x="59" y="28"/>
                    <a:pt x="57" y="28"/>
                  </a:cubicBezTo>
                  <a:cubicBezTo>
                    <a:pt x="61" y="45"/>
                    <a:pt x="61" y="45"/>
                    <a:pt x="61" y="45"/>
                  </a:cubicBezTo>
                  <a:cubicBezTo>
                    <a:pt x="6" y="45"/>
                    <a:pt x="6" y="45"/>
                    <a:pt x="6" y="45"/>
                  </a:cubicBezTo>
                  <a:cubicBezTo>
                    <a:pt x="0" y="43"/>
                    <a:pt x="0" y="43"/>
                    <a:pt x="0" y="43"/>
                  </a:cubicBezTo>
                  <a:cubicBezTo>
                    <a:pt x="33" y="76"/>
                    <a:pt x="33" y="76"/>
                    <a:pt x="33" y="76"/>
                  </a:cubicBezTo>
                  <a:cubicBezTo>
                    <a:pt x="87" y="76"/>
                    <a:pt x="87" y="76"/>
                    <a:pt x="87" y="76"/>
                  </a:cubicBezTo>
                  <a:cubicBezTo>
                    <a:pt x="87" y="22"/>
                    <a:pt x="87" y="22"/>
                    <a:pt x="87" y="22"/>
                  </a:cubicBezTo>
                  <a:lnTo>
                    <a:pt x="65" y="0"/>
                  </a:lnTo>
                  <a:close/>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263"/>
            <p:cNvSpPr>
              <a:spLocks noEditPoints="1"/>
            </p:cNvSpPr>
            <p:nvPr/>
          </p:nvSpPr>
          <p:spPr bwMode="auto">
            <a:xfrm>
              <a:off x="11349620" y="3346448"/>
              <a:ext cx="266701" cy="218017"/>
            </a:xfrm>
            <a:custGeom>
              <a:avLst/>
              <a:gdLst/>
              <a:ahLst/>
              <a:cxnLst>
                <a:cxn ang="0">
                  <a:pos x="12" y="7"/>
                </a:cxn>
                <a:cxn ang="0">
                  <a:pos x="9" y="53"/>
                </a:cxn>
                <a:cxn ang="0">
                  <a:pos x="7" y="55"/>
                </a:cxn>
                <a:cxn ang="0">
                  <a:pos x="6" y="53"/>
                </a:cxn>
                <a:cxn ang="0">
                  <a:pos x="0" y="49"/>
                </a:cxn>
                <a:cxn ang="0">
                  <a:pos x="4" y="7"/>
                </a:cxn>
                <a:cxn ang="0">
                  <a:pos x="57" y="7"/>
                </a:cxn>
                <a:cxn ang="0">
                  <a:pos x="59" y="53"/>
                </a:cxn>
                <a:cxn ang="0">
                  <a:pos x="61" y="55"/>
                </a:cxn>
                <a:cxn ang="0">
                  <a:pos x="62" y="53"/>
                </a:cxn>
                <a:cxn ang="0">
                  <a:pos x="68" y="49"/>
                </a:cxn>
                <a:cxn ang="0">
                  <a:pos x="64" y="7"/>
                </a:cxn>
                <a:cxn ang="0">
                  <a:pos x="54" y="7"/>
                </a:cxn>
                <a:cxn ang="0">
                  <a:pos x="14" y="53"/>
                </a:cxn>
                <a:cxn ang="0">
                  <a:pos x="24" y="7"/>
                </a:cxn>
                <a:cxn ang="0">
                  <a:pos x="25" y="6"/>
                </a:cxn>
                <a:cxn ang="0">
                  <a:pos x="24" y="3"/>
                </a:cxn>
                <a:cxn ang="0">
                  <a:pos x="39" y="0"/>
                </a:cxn>
                <a:cxn ang="0">
                  <a:pos x="42" y="6"/>
                </a:cxn>
                <a:cxn ang="0">
                  <a:pos x="44" y="7"/>
                </a:cxn>
                <a:cxn ang="0">
                  <a:pos x="29" y="7"/>
                </a:cxn>
                <a:cxn ang="0">
                  <a:pos x="39" y="7"/>
                </a:cxn>
                <a:cxn ang="0">
                  <a:pos x="40" y="6"/>
                </a:cxn>
                <a:cxn ang="0">
                  <a:pos x="39" y="3"/>
                </a:cxn>
                <a:cxn ang="0">
                  <a:pos x="27" y="3"/>
                </a:cxn>
                <a:cxn ang="0">
                  <a:pos x="28" y="6"/>
                </a:cxn>
                <a:cxn ang="0">
                  <a:pos x="30" y="39"/>
                </a:cxn>
                <a:cxn ang="0">
                  <a:pos x="22" y="39"/>
                </a:cxn>
                <a:cxn ang="0">
                  <a:pos x="30" y="39"/>
                </a:cxn>
                <a:cxn ang="0">
                  <a:pos x="26" y="14"/>
                </a:cxn>
                <a:cxn ang="0">
                  <a:pos x="24" y="29"/>
                </a:cxn>
                <a:cxn ang="0">
                  <a:pos x="50" y="27"/>
                </a:cxn>
                <a:cxn ang="0">
                  <a:pos x="33" y="36"/>
                </a:cxn>
                <a:cxn ang="0">
                  <a:pos x="50" y="27"/>
                </a:cxn>
              </a:cxnLst>
              <a:rect l="0" t="0" r="r" b="b"/>
              <a:pathLst>
                <a:path w="68" h="55">
                  <a:moveTo>
                    <a:pt x="4" y="7"/>
                  </a:moveTo>
                  <a:cubicBezTo>
                    <a:pt x="12" y="7"/>
                    <a:pt x="12" y="7"/>
                    <a:pt x="12" y="7"/>
                  </a:cubicBezTo>
                  <a:cubicBezTo>
                    <a:pt x="12" y="53"/>
                    <a:pt x="12" y="53"/>
                    <a:pt x="12" y="53"/>
                  </a:cubicBezTo>
                  <a:cubicBezTo>
                    <a:pt x="9" y="53"/>
                    <a:pt x="9" y="53"/>
                    <a:pt x="9" y="53"/>
                  </a:cubicBezTo>
                  <a:cubicBezTo>
                    <a:pt x="9" y="54"/>
                    <a:pt x="9" y="54"/>
                    <a:pt x="9" y="54"/>
                  </a:cubicBezTo>
                  <a:cubicBezTo>
                    <a:pt x="9" y="55"/>
                    <a:pt x="8" y="55"/>
                    <a:pt x="7" y="55"/>
                  </a:cubicBezTo>
                  <a:cubicBezTo>
                    <a:pt x="6" y="55"/>
                    <a:pt x="6" y="55"/>
                    <a:pt x="6" y="54"/>
                  </a:cubicBezTo>
                  <a:cubicBezTo>
                    <a:pt x="6" y="53"/>
                    <a:pt x="6" y="53"/>
                    <a:pt x="6" y="53"/>
                  </a:cubicBezTo>
                  <a:cubicBezTo>
                    <a:pt x="4" y="53"/>
                    <a:pt x="4" y="53"/>
                    <a:pt x="4" y="53"/>
                  </a:cubicBezTo>
                  <a:cubicBezTo>
                    <a:pt x="2" y="53"/>
                    <a:pt x="0" y="51"/>
                    <a:pt x="0" y="49"/>
                  </a:cubicBezTo>
                  <a:cubicBezTo>
                    <a:pt x="0" y="11"/>
                    <a:pt x="0" y="11"/>
                    <a:pt x="0" y="11"/>
                  </a:cubicBezTo>
                  <a:cubicBezTo>
                    <a:pt x="0" y="9"/>
                    <a:pt x="2" y="7"/>
                    <a:pt x="4" y="7"/>
                  </a:cubicBezTo>
                  <a:close/>
                  <a:moveTo>
                    <a:pt x="64" y="7"/>
                  </a:moveTo>
                  <a:cubicBezTo>
                    <a:pt x="57" y="7"/>
                    <a:pt x="57" y="7"/>
                    <a:pt x="57" y="7"/>
                  </a:cubicBezTo>
                  <a:cubicBezTo>
                    <a:pt x="57" y="53"/>
                    <a:pt x="57" y="53"/>
                    <a:pt x="57" y="53"/>
                  </a:cubicBezTo>
                  <a:cubicBezTo>
                    <a:pt x="59" y="53"/>
                    <a:pt x="59" y="53"/>
                    <a:pt x="59" y="53"/>
                  </a:cubicBezTo>
                  <a:cubicBezTo>
                    <a:pt x="59" y="54"/>
                    <a:pt x="59" y="54"/>
                    <a:pt x="59" y="54"/>
                  </a:cubicBezTo>
                  <a:cubicBezTo>
                    <a:pt x="59" y="55"/>
                    <a:pt x="60" y="55"/>
                    <a:pt x="61" y="55"/>
                  </a:cubicBezTo>
                  <a:cubicBezTo>
                    <a:pt x="62" y="55"/>
                    <a:pt x="62" y="55"/>
                    <a:pt x="62" y="54"/>
                  </a:cubicBezTo>
                  <a:cubicBezTo>
                    <a:pt x="62" y="53"/>
                    <a:pt x="62" y="53"/>
                    <a:pt x="62" y="53"/>
                  </a:cubicBezTo>
                  <a:cubicBezTo>
                    <a:pt x="64" y="53"/>
                    <a:pt x="64" y="53"/>
                    <a:pt x="64" y="53"/>
                  </a:cubicBezTo>
                  <a:cubicBezTo>
                    <a:pt x="66" y="53"/>
                    <a:pt x="68" y="51"/>
                    <a:pt x="68" y="49"/>
                  </a:cubicBezTo>
                  <a:cubicBezTo>
                    <a:pt x="68" y="11"/>
                    <a:pt x="68" y="11"/>
                    <a:pt x="68" y="11"/>
                  </a:cubicBezTo>
                  <a:cubicBezTo>
                    <a:pt x="68" y="9"/>
                    <a:pt x="66" y="7"/>
                    <a:pt x="64" y="7"/>
                  </a:cubicBezTo>
                  <a:close/>
                  <a:moveTo>
                    <a:pt x="44" y="7"/>
                  </a:moveTo>
                  <a:cubicBezTo>
                    <a:pt x="54" y="7"/>
                    <a:pt x="54" y="7"/>
                    <a:pt x="54" y="7"/>
                  </a:cubicBezTo>
                  <a:cubicBezTo>
                    <a:pt x="54" y="53"/>
                    <a:pt x="54" y="53"/>
                    <a:pt x="54" y="53"/>
                  </a:cubicBezTo>
                  <a:cubicBezTo>
                    <a:pt x="14" y="53"/>
                    <a:pt x="14" y="53"/>
                    <a:pt x="14" y="53"/>
                  </a:cubicBezTo>
                  <a:cubicBezTo>
                    <a:pt x="14" y="7"/>
                    <a:pt x="14" y="7"/>
                    <a:pt x="14" y="7"/>
                  </a:cubicBezTo>
                  <a:cubicBezTo>
                    <a:pt x="24" y="7"/>
                    <a:pt x="24" y="7"/>
                    <a:pt x="24" y="7"/>
                  </a:cubicBezTo>
                  <a:cubicBezTo>
                    <a:pt x="24" y="7"/>
                    <a:pt x="24" y="7"/>
                    <a:pt x="24" y="7"/>
                  </a:cubicBezTo>
                  <a:cubicBezTo>
                    <a:pt x="24" y="7"/>
                    <a:pt x="24" y="6"/>
                    <a:pt x="25" y="6"/>
                  </a:cubicBezTo>
                  <a:cubicBezTo>
                    <a:pt x="24" y="6"/>
                    <a:pt x="24" y="6"/>
                    <a:pt x="24" y="6"/>
                  </a:cubicBezTo>
                  <a:cubicBezTo>
                    <a:pt x="24" y="3"/>
                    <a:pt x="24" y="3"/>
                    <a:pt x="24" y="3"/>
                  </a:cubicBezTo>
                  <a:cubicBezTo>
                    <a:pt x="24" y="1"/>
                    <a:pt x="27" y="0"/>
                    <a:pt x="29" y="0"/>
                  </a:cubicBezTo>
                  <a:cubicBezTo>
                    <a:pt x="39" y="0"/>
                    <a:pt x="39" y="0"/>
                    <a:pt x="39" y="0"/>
                  </a:cubicBezTo>
                  <a:cubicBezTo>
                    <a:pt x="41" y="0"/>
                    <a:pt x="42" y="1"/>
                    <a:pt x="42" y="3"/>
                  </a:cubicBezTo>
                  <a:cubicBezTo>
                    <a:pt x="42" y="6"/>
                    <a:pt x="42" y="6"/>
                    <a:pt x="42" y="6"/>
                  </a:cubicBezTo>
                  <a:cubicBezTo>
                    <a:pt x="43" y="6"/>
                    <a:pt x="43" y="6"/>
                    <a:pt x="43" y="6"/>
                  </a:cubicBezTo>
                  <a:cubicBezTo>
                    <a:pt x="44" y="6"/>
                    <a:pt x="44" y="7"/>
                    <a:pt x="44" y="7"/>
                  </a:cubicBezTo>
                  <a:close/>
                  <a:moveTo>
                    <a:pt x="29" y="7"/>
                  </a:moveTo>
                  <a:cubicBezTo>
                    <a:pt x="29" y="7"/>
                    <a:pt x="29" y="7"/>
                    <a:pt x="29" y="7"/>
                  </a:cubicBezTo>
                  <a:cubicBezTo>
                    <a:pt x="39" y="7"/>
                    <a:pt x="39" y="7"/>
                    <a:pt x="39" y="7"/>
                  </a:cubicBezTo>
                  <a:cubicBezTo>
                    <a:pt x="39" y="7"/>
                    <a:pt x="39" y="7"/>
                    <a:pt x="39" y="7"/>
                  </a:cubicBezTo>
                  <a:cubicBezTo>
                    <a:pt x="39" y="7"/>
                    <a:pt x="40" y="6"/>
                    <a:pt x="40" y="6"/>
                  </a:cubicBezTo>
                  <a:cubicBezTo>
                    <a:pt x="40" y="6"/>
                    <a:pt x="40" y="6"/>
                    <a:pt x="40" y="6"/>
                  </a:cubicBezTo>
                  <a:cubicBezTo>
                    <a:pt x="40" y="3"/>
                    <a:pt x="40" y="3"/>
                    <a:pt x="40" y="3"/>
                  </a:cubicBezTo>
                  <a:cubicBezTo>
                    <a:pt x="40" y="3"/>
                    <a:pt x="39" y="3"/>
                    <a:pt x="39" y="3"/>
                  </a:cubicBezTo>
                  <a:cubicBezTo>
                    <a:pt x="29" y="3"/>
                    <a:pt x="29" y="3"/>
                    <a:pt x="29" y="3"/>
                  </a:cubicBezTo>
                  <a:cubicBezTo>
                    <a:pt x="28" y="3"/>
                    <a:pt x="27" y="3"/>
                    <a:pt x="27" y="3"/>
                  </a:cubicBezTo>
                  <a:cubicBezTo>
                    <a:pt x="27" y="6"/>
                    <a:pt x="27" y="6"/>
                    <a:pt x="27" y="6"/>
                  </a:cubicBezTo>
                  <a:cubicBezTo>
                    <a:pt x="28" y="6"/>
                    <a:pt x="28" y="6"/>
                    <a:pt x="28" y="6"/>
                  </a:cubicBezTo>
                  <a:cubicBezTo>
                    <a:pt x="28" y="6"/>
                    <a:pt x="29" y="7"/>
                    <a:pt x="29" y="7"/>
                  </a:cubicBezTo>
                  <a:close/>
                  <a:moveTo>
                    <a:pt x="30" y="39"/>
                  </a:moveTo>
                  <a:cubicBezTo>
                    <a:pt x="30" y="37"/>
                    <a:pt x="28" y="35"/>
                    <a:pt x="26" y="35"/>
                  </a:cubicBezTo>
                  <a:cubicBezTo>
                    <a:pt x="24" y="35"/>
                    <a:pt x="22" y="37"/>
                    <a:pt x="22" y="39"/>
                  </a:cubicBezTo>
                  <a:cubicBezTo>
                    <a:pt x="22" y="41"/>
                    <a:pt x="24" y="43"/>
                    <a:pt x="26" y="43"/>
                  </a:cubicBezTo>
                  <a:cubicBezTo>
                    <a:pt x="28" y="43"/>
                    <a:pt x="30" y="41"/>
                    <a:pt x="30" y="39"/>
                  </a:cubicBezTo>
                  <a:close/>
                  <a:moveTo>
                    <a:pt x="32" y="25"/>
                  </a:moveTo>
                  <a:cubicBezTo>
                    <a:pt x="26" y="14"/>
                    <a:pt x="26" y="14"/>
                    <a:pt x="26" y="14"/>
                  </a:cubicBezTo>
                  <a:cubicBezTo>
                    <a:pt x="19" y="18"/>
                    <a:pt x="19" y="18"/>
                    <a:pt x="19" y="18"/>
                  </a:cubicBezTo>
                  <a:cubicBezTo>
                    <a:pt x="24" y="29"/>
                    <a:pt x="24" y="29"/>
                    <a:pt x="24" y="29"/>
                  </a:cubicBezTo>
                  <a:lnTo>
                    <a:pt x="32" y="25"/>
                  </a:lnTo>
                  <a:close/>
                  <a:moveTo>
                    <a:pt x="50" y="27"/>
                  </a:moveTo>
                  <a:cubicBezTo>
                    <a:pt x="41" y="22"/>
                    <a:pt x="41" y="22"/>
                    <a:pt x="41" y="22"/>
                  </a:cubicBezTo>
                  <a:cubicBezTo>
                    <a:pt x="33" y="36"/>
                    <a:pt x="33" y="36"/>
                    <a:pt x="33" y="36"/>
                  </a:cubicBezTo>
                  <a:cubicBezTo>
                    <a:pt x="42" y="40"/>
                    <a:pt x="42" y="40"/>
                    <a:pt x="42" y="40"/>
                  </a:cubicBezTo>
                  <a:lnTo>
                    <a:pt x="50" y="27"/>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60" name="Group 59"/>
          <p:cNvGrpSpPr/>
          <p:nvPr/>
        </p:nvGrpSpPr>
        <p:grpSpPr>
          <a:xfrm>
            <a:off x="11298277" y="2298210"/>
            <a:ext cx="555625" cy="800100"/>
            <a:chOff x="3329130" y="788218"/>
            <a:chExt cx="555625" cy="800100"/>
          </a:xfrm>
          <a:solidFill>
            <a:schemeClr val="accent2">
              <a:lumMod val="75000"/>
            </a:schemeClr>
          </a:solidFill>
        </p:grpSpPr>
        <p:sp>
          <p:nvSpPr>
            <p:cNvPr id="61" name="Freeform 60"/>
            <p:cNvSpPr>
              <a:spLocks noEditPoints="1"/>
            </p:cNvSpPr>
            <p:nvPr/>
          </p:nvSpPr>
          <p:spPr bwMode="auto">
            <a:xfrm>
              <a:off x="3514868" y="810443"/>
              <a:ext cx="184150" cy="182563"/>
            </a:xfrm>
            <a:custGeom>
              <a:avLst/>
              <a:gdLst>
                <a:gd name="T0" fmla="*/ 39 w 77"/>
                <a:gd name="T1" fmla="*/ 76 h 76"/>
                <a:gd name="T2" fmla="*/ 52 w 77"/>
                <a:gd name="T3" fmla="*/ 74 h 76"/>
                <a:gd name="T4" fmla="*/ 73 w 77"/>
                <a:gd name="T5" fmla="*/ 53 h 76"/>
                <a:gd name="T6" fmla="*/ 72 w 77"/>
                <a:gd name="T7" fmla="*/ 22 h 76"/>
                <a:gd name="T8" fmla="*/ 48 w 77"/>
                <a:gd name="T9" fmla="*/ 3 h 76"/>
                <a:gd name="T10" fmla="*/ 17 w 77"/>
                <a:gd name="T11" fmla="*/ 8 h 76"/>
                <a:gd name="T12" fmla="*/ 2 w 77"/>
                <a:gd name="T13" fmla="*/ 34 h 76"/>
                <a:gd name="T14" fmla="*/ 11 w 77"/>
                <a:gd name="T15" fmla="*/ 64 h 76"/>
                <a:gd name="T16" fmla="*/ 39 w 77"/>
                <a:gd name="T17" fmla="*/ 76 h 76"/>
                <a:gd name="T18" fmla="*/ 39 w 77"/>
                <a:gd name="T19" fmla="*/ 76 h 76"/>
                <a:gd name="T20" fmla="*/ 39 w 77"/>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6">
                  <a:moveTo>
                    <a:pt x="39" y="76"/>
                  </a:moveTo>
                  <a:cubicBezTo>
                    <a:pt x="43" y="76"/>
                    <a:pt x="48" y="75"/>
                    <a:pt x="52" y="74"/>
                  </a:cubicBezTo>
                  <a:cubicBezTo>
                    <a:pt x="62" y="70"/>
                    <a:pt x="69" y="62"/>
                    <a:pt x="73" y="53"/>
                  </a:cubicBezTo>
                  <a:cubicBezTo>
                    <a:pt x="77" y="43"/>
                    <a:pt x="77" y="31"/>
                    <a:pt x="72" y="22"/>
                  </a:cubicBezTo>
                  <a:cubicBezTo>
                    <a:pt x="67" y="12"/>
                    <a:pt x="58" y="5"/>
                    <a:pt x="48" y="3"/>
                  </a:cubicBezTo>
                  <a:cubicBezTo>
                    <a:pt x="38" y="0"/>
                    <a:pt x="26" y="2"/>
                    <a:pt x="17" y="8"/>
                  </a:cubicBezTo>
                  <a:cubicBezTo>
                    <a:pt x="9" y="14"/>
                    <a:pt x="3" y="24"/>
                    <a:pt x="2" y="34"/>
                  </a:cubicBezTo>
                  <a:cubicBezTo>
                    <a:pt x="0" y="45"/>
                    <a:pt x="4" y="56"/>
                    <a:pt x="11" y="64"/>
                  </a:cubicBezTo>
                  <a:cubicBezTo>
                    <a:pt x="18" y="71"/>
                    <a:pt x="28" y="76"/>
                    <a:pt x="39" y="76"/>
                  </a:cubicBezTo>
                  <a:close/>
                  <a:moveTo>
                    <a:pt x="39" y="76"/>
                  </a:moveTo>
                  <a:cubicBezTo>
                    <a:pt x="39" y="76"/>
                    <a:pt x="39" y="76"/>
                    <a:pt x="39"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3329130" y="788218"/>
              <a:ext cx="555625" cy="800100"/>
            </a:xfrm>
            <a:custGeom>
              <a:avLst/>
              <a:gdLst>
                <a:gd name="T0" fmla="*/ 7 w 231"/>
                <a:gd name="T1" fmla="*/ 4 h 332"/>
                <a:gd name="T2" fmla="*/ 7 w 231"/>
                <a:gd name="T3" fmla="*/ 4 h 332"/>
                <a:gd name="T4" fmla="*/ 3 w 231"/>
                <a:gd name="T5" fmla="*/ 21 h 332"/>
                <a:gd name="T6" fmla="*/ 50 w 231"/>
                <a:gd name="T7" fmla="*/ 108 h 332"/>
                <a:gd name="T8" fmla="*/ 43 w 231"/>
                <a:gd name="T9" fmla="*/ 121 h 332"/>
                <a:gd name="T10" fmla="*/ 29 w 231"/>
                <a:gd name="T11" fmla="*/ 172 h 332"/>
                <a:gd name="T12" fmla="*/ 25 w 231"/>
                <a:gd name="T13" fmla="*/ 197 h 332"/>
                <a:gd name="T14" fmla="*/ 24 w 231"/>
                <a:gd name="T15" fmla="*/ 208 h 332"/>
                <a:gd name="T16" fmla="*/ 24 w 231"/>
                <a:gd name="T17" fmla="*/ 219 h 332"/>
                <a:gd name="T18" fmla="*/ 23 w 231"/>
                <a:gd name="T19" fmla="*/ 222 h 332"/>
                <a:gd name="T20" fmla="*/ 17 w 231"/>
                <a:gd name="T21" fmla="*/ 238 h 332"/>
                <a:gd name="T22" fmla="*/ 10 w 231"/>
                <a:gd name="T23" fmla="*/ 264 h 332"/>
                <a:gd name="T24" fmla="*/ 6 w 231"/>
                <a:gd name="T25" fmla="*/ 312 h 332"/>
                <a:gd name="T26" fmla="*/ 21 w 231"/>
                <a:gd name="T27" fmla="*/ 327 h 332"/>
                <a:gd name="T28" fmla="*/ 31 w 231"/>
                <a:gd name="T29" fmla="*/ 326 h 332"/>
                <a:gd name="T30" fmla="*/ 48 w 231"/>
                <a:gd name="T31" fmla="*/ 315 h 332"/>
                <a:gd name="T32" fmla="*/ 57 w 231"/>
                <a:gd name="T33" fmla="*/ 300 h 332"/>
                <a:gd name="T34" fmla="*/ 48 w 231"/>
                <a:gd name="T35" fmla="*/ 279 h 332"/>
                <a:gd name="T36" fmla="*/ 59 w 231"/>
                <a:gd name="T37" fmla="*/ 255 h 332"/>
                <a:gd name="T38" fmla="*/ 65 w 231"/>
                <a:gd name="T39" fmla="*/ 256 h 332"/>
                <a:gd name="T40" fmla="*/ 69 w 231"/>
                <a:gd name="T41" fmla="*/ 272 h 332"/>
                <a:gd name="T42" fmla="*/ 76 w 231"/>
                <a:gd name="T43" fmla="*/ 296 h 332"/>
                <a:gd name="T44" fmla="*/ 81 w 231"/>
                <a:gd name="T45" fmla="*/ 308 h 332"/>
                <a:gd name="T46" fmla="*/ 85 w 231"/>
                <a:gd name="T47" fmla="*/ 313 h 332"/>
                <a:gd name="T48" fmla="*/ 87 w 231"/>
                <a:gd name="T49" fmla="*/ 316 h 332"/>
                <a:gd name="T50" fmla="*/ 87 w 231"/>
                <a:gd name="T51" fmla="*/ 316 h 332"/>
                <a:gd name="T52" fmla="*/ 87 w 231"/>
                <a:gd name="T53" fmla="*/ 316 h 332"/>
                <a:gd name="T54" fmla="*/ 91 w 231"/>
                <a:gd name="T55" fmla="*/ 321 h 332"/>
                <a:gd name="T56" fmla="*/ 112 w 231"/>
                <a:gd name="T57" fmla="*/ 331 h 332"/>
                <a:gd name="T58" fmla="*/ 136 w 231"/>
                <a:gd name="T59" fmla="*/ 330 h 332"/>
                <a:gd name="T60" fmla="*/ 176 w 231"/>
                <a:gd name="T61" fmla="*/ 314 h 332"/>
                <a:gd name="T62" fmla="*/ 184 w 231"/>
                <a:gd name="T63" fmla="*/ 304 h 332"/>
                <a:gd name="T64" fmla="*/ 178 w 231"/>
                <a:gd name="T65" fmla="*/ 287 h 332"/>
                <a:gd name="T66" fmla="*/ 170 w 231"/>
                <a:gd name="T67" fmla="*/ 284 h 332"/>
                <a:gd name="T68" fmla="*/ 165 w 231"/>
                <a:gd name="T69" fmla="*/ 284 h 332"/>
                <a:gd name="T70" fmla="*/ 161 w 231"/>
                <a:gd name="T71" fmla="*/ 286 h 332"/>
                <a:gd name="T72" fmla="*/ 153 w 231"/>
                <a:gd name="T73" fmla="*/ 289 h 332"/>
                <a:gd name="T74" fmla="*/ 142 w 231"/>
                <a:gd name="T75" fmla="*/ 293 h 332"/>
                <a:gd name="T76" fmla="*/ 129 w 231"/>
                <a:gd name="T77" fmla="*/ 296 h 332"/>
                <a:gd name="T78" fmla="*/ 117 w 231"/>
                <a:gd name="T79" fmla="*/ 296 h 332"/>
                <a:gd name="T80" fmla="*/ 112 w 231"/>
                <a:gd name="T81" fmla="*/ 280 h 332"/>
                <a:gd name="T82" fmla="*/ 109 w 231"/>
                <a:gd name="T83" fmla="*/ 254 h 332"/>
                <a:gd name="T84" fmla="*/ 107 w 231"/>
                <a:gd name="T85" fmla="*/ 229 h 332"/>
                <a:gd name="T86" fmla="*/ 111 w 231"/>
                <a:gd name="T87" fmla="*/ 211 h 332"/>
                <a:gd name="T88" fmla="*/ 111 w 231"/>
                <a:gd name="T89" fmla="*/ 192 h 332"/>
                <a:gd name="T90" fmla="*/ 114 w 231"/>
                <a:gd name="T91" fmla="*/ 166 h 332"/>
                <a:gd name="T92" fmla="*/ 122 w 231"/>
                <a:gd name="T93" fmla="*/ 137 h 332"/>
                <a:gd name="T94" fmla="*/ 221 w 231"/>
                <a:gd name="T95" fmla="*/ 101 h 332"/>
                <a:gd name="T96" fmla="*/ 222 w 231"/>
                <a:gd name="T97" fmla="*/ 100 h 332"/>
                <a:gd name="T98" fmla="*/ 229 w 231"/>
                <a:gd name="T99" fmla="*/ 84 h 332"/>
                <a:gd name="T100" fmla="*/ 213 w 231"/>
                <a:gd name="T101" fmla="*/ 76 h 332"/>
                <a:gd name="T102" fmla="*/ 115 w 231"/>
                <a:gd name="T103" fmla="*/ 100 h 332"/>
                <a:gd name="T104" fmla="*/ 80 w 231"/>
                <a:gd name="T105" fmla="*/ 86 h 332"/>
                <a:gd name="T106" fmla="*/ 26 w 231"/>
                <a:gd name="T107" fmla="*/ 8 h 332"/>
                <a:gd name="T108" fmla="*/ 7 w 231"/>
                <a:gd name="T109" fmla="*/ 4 h 332"/>
                <a:gd name="T110" fmla="*/ 7 w 231"/>
                <a:gd name="T111" fmla="*/ 4 h 332"/>
                <a:gd name="T112" fmla="*/ 7 w 231"/>
                <a:gd name="T11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332">
                  <a:moveTo>
                    <a:pt x="7" y="4"/>
                  </a:moveTo>
                  <a:cubicBezTo>
                    <a:pt x="2" y="8"/>
                    <a:pt x="13" y="0"/>
                    <a:pt x="7" y="4"/>
                  </a:cubicBezTo>
                  <a:cubicBezTo>
                    <a:pt x="2" y="8"/>
                    <a:pt x="0" y="15"/>
                    <a:pt x="3" y="21"/>
                  </a:cubicBezTo>
                  <a:cubicBezTo>
                    <a:pt x="50" y="108"/>
                    <a:pt x="50" y="108"/>
                    <a:pt x="50" y="108"/>
                  </a:cubicBezTo>
                  <a:cubicBezTo>
                    <a:pt x="47" y="112"/>
                    <a:pt x="45" y="116"/>
                    <a:pt x="43" y="121"/>
                  </a:cubicBezTo>
                  <a:cubicBezTo>
                    <a:pt x="37" y="137"/>
                    <a:pt x="32" y="154"/>
                    <a:pt x="29" y="172"/>
                  </a:cubicBezTo>
                  <a:cubicBezTo>
                    <a:pt x="27" y="180"/>
                    <a:pt x="26" y="189"/>
                    <a:pt x="25" y="197"/>
                  </a:cubicBezTo>
                  <a:cubicBezTo>
                    <a:pt x="25" y="201"/>
                    <a:pt x="24" y="204"/>
                    <a:pt x="24" y="208"/>
                  </a:cubicBezTo>
                  <a:cubicBezTo>
                    <a:pt x="24" y="211"/>
                    <a:pt x="24" y="215"/>
                    <a:pt x="24" y="219"/>
                  </a:cubicBezTo>
                  <a:cubicBezTo>
                    <a:pt x="24" y="220"/>
                    <a:pt x="23" y="221"/>
                    <a:pt x="23" y="222"/>
                  </a:cubicBezTo>
                  <a:cubicBezTo>
                    <a:pt x="21" y="227"/>
                    <a:pt x="19" y="233"/>
                    <a:pt x="17" y="238"/>
                  </a:cubicBezTo>
                  <a:cubicBezTo>
                    <a:pt x="14" y="247"/>
                    <a:pt x="12" y="255"/>
                    <a:pt x="10" y="264"/>
                  </a:cubicBezTo>
                  <a:cubicBezTo>
                    <a:pt x="6" y="279"/>
                    <a:pt x="4" y="296"/>
                    <a:pt x="6" y="312"/>
                  </a:cubicBezTo>
                  <a:cubicBezTo>
                    <a:pt x="8" y="320"/>
                    <a:pt x="14" y="325"/>
                    <a:pt x="21" y="327"/>
                  </a:cubicBezTo>
                  <a:cubicBezTo>
                    <a:pt x="24" y="327"/>
                    <a:pt x="28" y="327"/>
                    <a:pt x="31" y="326"/>
                  </a:cubicBezTo>
                  <a:cubicBezTo>
                    <a:pt x="38" y="324"/>
                    <a:pt x="43" y="320"/>
                    <a:pt x="48" y="315"/>
                  </a:cubicBezTo>
                  <a:cubicBezTo>
                    <a:pt x="52" y="311"/>
                    <a:pt x="55" y="306"/>
                    <a:pt x="57" y="300"/>
                  </a:cubicBezTo>
                  <a:cubicBezTo>
                    <a:pt x="61" y="292"/>
                    <a:pt x="57" y="282"/>
                    <a:pt x="48" y="279"/>
                  </a:cubicBezTo>
                  <a:cubicBezTo>
                    <a:pt x="51" y="271"/>
                    <a:pt x="55" y="263"/>
                    <a:pt x="59" y="255"/>
                  </a:cubicBezTo>
                  <a:cubicBezTo>
                    <a:pt x="61" y="255"/>
                    <a:pt x="63" y="255"/>
                    <a:pt x="65" y="256"/>
                  </a:cubicBezTo>
                  <a:cubicBezTo>
                    <a:pt x="67" y="261"/>
                    <a:pt x="68" y="266"/>
                    <a:pt x="69" y="272"/>
                  </a:cubicBezTo>
                  <a:cubicBezTo>
                    <a:pt x="71" y="280"/>
                    <a:pt x="73" y="288"/>
                    <a:pt x="76" y="296"/>
                  </a:cubicBezTo>
                  <a:cubicBezTo>
                    <a:pt x="78" y="300"/>
                    <a:pt x="79" y="304"/>
                    <a:pt x="81" y="308"/>
                  </a:cubicBezTo>
                  <a:cubicBezTo>
                    <a:pt x="82" y="310"/>
                    <a:pt x="83" y="311"/>
                    <a:pt x="85" y="313"/>
                  </a:cubicBezTo>
                  <a:cubicBezTo>
                    <a:pt x="85" y="314"/>
                    <a:pt x="86" y="315"/>
                    <a:pt x="87" y="316"/>
                  </a:cubicBezTo>
                  <a:cubicBezTo>
                    <a:pt x="87" y="316"/>
                    <a:pt x="87" y="316"/>
                    <a:pt x="87" y="316"/>
                  </a:cubicBezTo>
                  <a:cubicBezTo>
                    <a:pt x="87" y="316"/>
                    <a:pt x="87" y="316"/>
                    <a:pt x="87" y="316"/>
                  </a:cubicBezTo>
                  <a:cubicBezTo>
                    <a:pt x="88" y="318"/>
                    <a:pt x="89" y="319"/>
                    <a:pt x="91" y="321"/>
                  </a:cubicBezTo>
                  <a:cubicBezTo>
                    <a:pt x="96" y="326"/>
                    <a:pt x="104" y="330"/>
                    <a:pt x="112" y="331"/>
                  </a:cubicBezTo>
                  <a:cubicBezTo>
                    <a:pt x="120" y="332"/>
                    <a:pt x="128" y="331"/>
                    <a:pt x="136" y="330"/>
                  </a:cubicBezTo>
                  <a:cubicBezTo>
                    <a:pt x="150" y="327"/>
                    <a:pt x="163" y="321"/>
                    <a:pt x="176" y="314"/>
                  </a:cubicBezTo>
                  <a:cubicBezTo>
                    <a:pt x="180" y="312"/>
                    <a:pt x="183" y="308"/>
                    <a:pt x="184" y="304"/>
                  </a:cubicBezTo>
                  <a:cubicBezTo>
                    <a:pt x="185" y="298"/>
                    <a:pt x="183" y="291"/>
                    <a:pt x="178" y="287"/>
                  </a:cubicBezTo>
                  <a:cubicBezTo>
                    <a:pt x="176" y="285"/>
                    <a:pt x="173" y="284"/>
                    <a:pt x="170" y="284"/>
                  </a:cubicBezTo>
                  <a:cubicBezTo>
                    <a:pt x="168" y="284"/>
                    <a:pt x="167" y="284"/>
                    <a:pt x="165" y="284"/>
                  </a:cubicBezTo>
                  <a:cubicBezTo>
                    <a:pt x="164" y="285"/>
                    <a:pt x="162" y="285"/>
                    <a:pt x="161" y="286"/>
                  </a:cubicBezTo>
                  <a:cubicBezTo>
                    <a:pt x="158" y="287"/>
                    <a:pt x="155" y="288"/>
                    <a:pt x="153" y="289"/>
                  </a:cubicBezTo>
                  <a:cubicBezTo>
                    <a:pt x="149" y="291"/>
                    <a:pt x="145" y="292"/>
                    <a:pt x="142" y="293"/>
                  </a:cubicBezTo>
                  <a:cubicBezTo>
                    <a:pt x="137" y="294"/>
                    <a:pt x="133" y="295"/>
                    <a:pt x="129" y="296"/>
                  </a:cubicBezTo>
                  <a:cubicBezTo>
                    <a:pt x="125" y="296"/>
                    <a:pt x="121" y="297"/>
                    <a:pt x="117" y="296"/>
                  </a:cubicBezTo>
                  <a:cubicBezTo>
                    <a:pt x="117" y="295"/>
                    <a:pt x="114" y="291"/>
                    <a:pt x="112" y="280"/>
                  </a:cubicBezTo>
                  <a:cubicBezTo>
                    <a:pt x="111" y="271"/>
                    <a:pt x="109" y="262"/>
                    <a:pt x="109" y="254"/>
                  </a:cubicBezTo>
                  <a:cubicBezTo>
                    <a:pt x="108" y="245"/>
                    <a:pt x="108" y="237"/>
                    <a:pt x="107" y="229"/>
                  </a:cubicBezTo>
                  <a:cubicBezTo>
                    <a:pt x="110" y="223"/>
                    <a:pt x="111" y="217"/>
                    <a:pt x="111" y="211"/>
                  </a:cubicBezTo>
                  <a:cubicBezTo>
                    <a:pt x="111" y="204"/>
                    <a:pt x="111" y="198"/>
                    <a:pt x="111" y="192"/>
                  </a:cubicBezTo>
                  <a:cubicBezTo>
                    <a:pt x="112" y="183"/>
                    <a:pt x="112" y="174"/>
                    <a:pt x="114" y="166"/>
                  </a:cubicBezTo>
                  <a:cubicBezTo>
                    <a:pt x="117" y="152"/>
                    <a:pt x="122" y="139"/>
                    <a:pt x="122" y="137"/>
                  </a:cubicBezTo>
                  <a:cubicBezTo>
                    <a:pt x="221" y="101"/>
                    <a:pt x="221" y="101"/>
                    <a:pt x="221" y="101"/>
                  </a:cubicBezTo>
                  <a:cubicBezTo>
                    <a:pt x="221" y="101"/>
                    <a:pt x="222" y="100"/>
                    <a:pt x="222" y="100"/>
                  </a:cubicBezTo>
                  <a:cubicBezTo>
                    <a:pt x="228" y="97"/>
                    <a:pt x="231" y="90"/>
                    <a:pt x="229" y="84"/>
                  </a:cubicBezTo>
                  <a:cubicBezTo>
                    <a:pt x="226" y="78"/>
                    <a:pt x="220" y="74"/>
                    <a:pt x="213" y="76"/>
                  </a:cubicBezTo>
                  <a:cubicBezTo>
                    <a:pt x="213" y="76"/>
                    <a:pt x="122" y="99"/>
                    <a:pt x="115" y="100"/>
                  </a:cubicBezTo>
                  <a:cubicBezTo>
                    <a:pt x="100" y="102"/>
                    <a:pt x="90" y="98"/>
                    <a:pt x="80" y="86"/>
                  </a:cubicBezTo>
                  <a:cubicBezTo>
                    <a:pt x="66" y="69"/>
                    <a:pt x="26" y="8"/>
                    <a:pt x="26" y="8"/>
                  </a:cubicBezTo>
                  <a:cubicBezTo>
                    <a:pt x="21" y="2"/>
                    <a:pt x="13" y="0"/>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 name="Content Placeholder 2"/>
          <p:cNvSpPr txBox="1">
            <a:spLocks/>
          </p:cNvSpPr>
          <p:nvPr/>
        </p:nvSpPr>
        <p:spPr>
          <a:xfrm>
            <a:off x="7861015" y="4829904"/>
            <a:ext cx="1238980" cy="3192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tx2"/>
                </a:solidFill>
              </a:rPr>
              <a:t>Step 1</a:t>
            </a:r>
            <a:endParaRPr lang="en-US" sz="1100" dirty="0">
              <a:solidFill>
                <a:schemeClr val="tx2"/>
              </a:solidFill>
            </a:endParaRPr>
          </a:p>
        </p:txBody>
      </p:sp>
      <p:sp>
        <p:nvSpPr>
          <p:cNvPr id="64" name="Content Placeholder 2"/>
          <p:cNvSpPr txBox="1">
            <a:spLocks/>
          </p:cNvSpPr>
          <p:nvPr/>
        </p:nvSpPr>
        <p:spPr>
          <a:xfrm>
            <a:off x="8643265" y="4348919"/>
            <a:ext cx="1238980" cy="3192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tx2"/>
                </a:solidFill>
              </a:rPr>
              <a:t>Step 2</a:t>
            </a:r>
            <a:endParaRPr lang="en-US" sz="1100" dirty="0">
              <a:solidFill>
                <a:schemeClr val="tx2"/>
              </a:solidFill>
            </a:endParaRPr>
          </a:p>
        </p:txBody>
      </p:sp>
      <p:sp>
        <p:nvSpPr>
          <p:cNvPr id="65" name="Content Placeholder 2"/>
          <p:cNvSpPr txBox="1">
            <a:spLocks/>
          </p:cNvSpPr>
          <p:nvPr/>
        </p:nvSpPr>
        <p:spPr>
          <a:xfrm>
            <a:off x="9399452" y="3960574"/>
            <a:ext cx="1238980" cy="3192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tx2"/>
                </a:solidFill>
              </a:rPr>
              <a:t>Step 3</a:t>
            </a:r>
            <a:endParaRPr lang="en-US" sz="1100" dirty="0">
              <a:solidFill>
                <a:schemeClr val="tx2"/>
              </a:solidFill>
            </a:endParaRPr>
          </a:p>
        </p:txBody>
      </p:sp>
      <p:sp>
        <p:nvSpPr>
          <p:cNvPr id="66" name="Content Placeholder 2"/>
          <p:cNvSpPr txBox="1">
            <a:spLocks/>
          </p:cNvSpPr>
          <p:nvPr/>
        </p:nvSpPr>
        <p:spPr>
          <a:xfrm>
            <a:off x="10184394" y="3542676"/>
            <a:ext cx="1238980" cy="3192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tx2"/>
                </a:solidFill>
              </a:rPr>
              <a:t>Step 4</a:t>
            </a:r>
            <a:endParaRPr lang="en-US" sz="1100" dirty="0">
              <a:solidFill>
                <a:schemeClr val="tx2"/>
              </a:solidFill>
            </a:endParaRPr>
          </a:p>
        </p:txBody>
      </p:sp>
      <p:sp>
        <p:nvSpPr>
          <p:cNvPr id="67" name="Content Placeholder 2"/>
          <p:cNvSpPr txBox="1">
            <a:spLocks/>
          </p:cNvSpPr>
          <p:nvPr/>
        </p:nvSpPr>
        <p:spPr>
          <a:xfrm>
            <a:off x="10875305" y="3094981"/>
            <a:ext cx="1238980" cy="31926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tx2"/>
                </a:solidFill>
              </a:rPr>
              <a:t>Goal</a:t>
            </a:r>
            <a:endParaRPr lang="en-US" sz="1100" dirty="0">
              <a:solidFill>
                <a:schemeClr val="tx2"/>
              </a:solidFill>
            </a:endParaRPr>
          </a:p>
        </p:txBody>
      </p:sp>
      <p:sp>
        <p:nvSpPr>
          <p:cNvPr id="68" name="TextBox 67"/>
          <p:cNvSpPr txBox="1"/>
          <p:nvPr/>
        </p:nvSpPr>
        <p:spPr>
          <a:xfrm>
            <a:off x="902373" y="4482443"/>
            <a:ext cx="3884614" cy="1200329"/>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For every 6 emails received, we get 3 Phone </a:t>
            </a:r>
            <a:r>
              <a:rPr lang="id-ID" sz="1200" dirty="0">
                <a:solidFill>
                  <a:schemeClr val="bg1">
                    <a:lumMod val="65000"/>
                  </a:schemeClr>
                </a:solidFill>
              </a:rPr>
              <a:t>calls. Suitable for all categories business and personal presentation</a:t>
            </a:r>
            <a:r>
              <a:rPr lang="id-ID" sz="1200" b="1" dirty="0" smtClean="0">
                <a:solidFill>
                  <a:schemeClr val="bg1">
                    <a:lumMod val="65000"/>
                  </a:schemeClr>
                </a:solidFill>
              </a:rPr>
              <a:t>, </a:t>
            </a:r>
            <a:r>
              <a:rPr lang="id-ID" sz="1200" dirty="0">
                <a:solidFill>
                  <a:schemeClr val="bg1">
                    <a:lumMod val="65000"/>
                  </a:schemeClr>
                </a:solidFill>
              </a:rPr>
              <a:t>Suitable for all categories business and personal presentation</a:t>
            </a:r>
            <a:r>
              <a:rPr lang="id-ID" sz="1200" b="1" dirty="0">
                <a:solidFill>
                  <a:schemeClr val="bg1">
                    <a:lumMod val="65000"/>
                  </a:schemeClr>
                </a:solidFill>
              </a:rPr>
              <a:t>,</a:t>
            </a:r>
            <a:r>
              <a:rPr lang="id-ID" sz="1200" dirty="0">
                <a:solidFill>
                  <a:schemeClr val="bg1">
                    <a:lumMod val="65000"/>
                  </a:schemeClr>
                </a:solidFill>
              </a:rPr>
              <a:t> eaque ipsa quae ab illo </a:t>
            </a:r>
            <a:r>
              <a:rPr lang="id-ID" sz="1200" dirty="0" smtClean="0">
                <a:solidFill>
                  <a:schemeClr val="bg1">
                    <a:lumMod val="65000"/>
                  </a:schemeClr>
                </a:solidFill>
              </a:rPr>
              <a:t>inventore</a:t>
            </a:r>
            <a:endParaRPr lang="id-ID" sz="1200" dirty="0">
              <a:solidFill>
                <a:schemeClr val="bg1">
                  <a:lumMod val="65000"/>
                </a:schemeClr>
              </a:solidFill>
            </a:endParaRPr>
          </a:p>
        </p:txBody>
      </p:sp>
      <p:sp>
        <p:nvSpPr>
          <p:cNvPr id="69" name="TextBox 68"/>
          <p:cNvSpPr txBox="1"/>
          <p:nvPr/>
        </p:nvSpPr>
        <p:spPr>
          <a:xfrm>
            <a:off x="936724" y="3099608"/>
            <a:ext cx="1704377" cy="400110"/>
          </a:xfrm>
          <a:prstGeom prst="rect">
            <a:avLst/>
          </a:prstGeom>
          <a:noFill/>
        </p:spPr>
        <p:txBody>
          <a:bodyPr wrap="none" rtlCol="0">
            <a:spAutoFit/>
          </a:bodyPr>
          <a:lstStyle/>
          <a:p>
            <a:pPr algn="r"/>
            <a:r>
              <a:rPr lang="id-ID" sz="2000" b="1" smtClean="0">
                <a:solidFill>
                  <a:schemeClr val="bg1">
                    <a:lumMod val="50000"/>
                  </a:schemeClr>
                </a:solidFill>
                <a:latin typeface="+mj-lt"/>
              </a:rPr>
              <a:t>Expert Analysis</a:t>
            </a:r>
            <a:endParaRPr lang="id-ID" sz="2000" b="1" dirty="0">
              <a:solidFill>
                <a:schemeClr val="bg1">
                  <a:lumMod val="50000"/>
                </a:schemeClr>
              </a:solidFill>
              <a:latin typeface="+mj-lt"/>
            </a:endParaRPr>
          </a:p>
        </p:txBody>
      </p:sp>
      <p:sp>
        <p:nvSpPr>
          <p:cNvPr id="70" name="TextBox 69"/>
          <p:cNvSpPr txBox="1"/>
          <p:nvPr/>
        </p:nvSpPr>
        <p:spPr>
          <a:xfrm>
            <a:off x="885705" y="3428617"/>
            <a:ext cx="2497663" cy="923330"/>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Of shopping carts are abandoned right before the transaction its completed. </a:t>
            </a:r>
            <a:r>
              <a:rPr lang="id-ID" sz="1200" dirty="0">
                <a:solidFill>
                  <a:schemeClr val="bg1">
                    <a:lumMod val="65000"/>
                  </a:schemeClr>
                </a:solidFill>
              </a:rPr>
              <a:t>Suitable for all </a:t>
            </a:r>
            <a:r>
              <a:rPr lang="id-ID" sz="1200" dirty="0" smtClean="0">
                <a:solidFill>
                  <a:schemeClr val="bg1">
                    <a:lumMod val="65000"/>
                  </a:schemeClr>
                </a:solidFill>
              </a:rPr>
              <a:t>categories</a:t>
            </a:r>
            <a:endParaRPr lang="id-ID" sz="1200" dirty="0">
              <a:solidFill>
                <a:schemeClr val="bg1">
                  <a:lumMod val="65000"/>
                </a:schemeClr>
              </a:solidFill>
            </a:endParaRPr>
          </a:p>
        </p:txBody>
      </p:sp>
      <p:sp>
        <p:nvSpPr>
          <p:cNvPr id="71" name="TextBox 70"/>
          <p:cNvSpPr txBox="1"/>
          <p:nvPr/>
        </p:nvSpPr>
        <p:spPr>
          <a:xfrm>
            <a:off x="3555720" y="3376191"/>
            <a:ext cx="1391728" cy="923330"/>
          </a:xfrm>
          <a:prstGeom prst="rect">
            <a:avLst/>
          </a:prstGeom>
          <a:noFill/>
        </p:spPr>
        <p:txBody>
          <a:bodyPr wrap="none" rtlCol="0">
            <a:spAutoFit/>
          </a:bodyPr>
          <a:lstStyle/>
          <a:p>
            <a:r>
              <a:rPr lang="id-ID" sz="5400" b="1" dirty="0" smtClean="0">
                <a:solidFill>
                  <a:schemeClr val="accent2"/>
                </a:solidFill>
              </a:rPr>
              <a:t>90%</a:t>
            </a:r>
            <a:endParaRPr lang="id-ID" sz="5400" b="1" dirty="0">
              <a:solidFill>
                <a:schemeClr val="accent2"/>
              </a:solidFill>
            </a:endParaRPr>
          </a:p>
        </p:txBody>
      </p:sp>
    </p:spTree>
    <p:extLst>
      <p:ext uri="{BB962C8B-B14F-4D97-AF65-F5344CB8AC3E}">
        <p14:creationId xmlns:p14="http://schemas.microsoft.com/office/powerpoint/2010/main" val="1582501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500"/>
                                        <p:tgtEl>
                                          <p:spTgt spid="68"/>
                                        </p:tgtEl>
                                      </p:cBhvr>
                                    </p:animEffect>
                                  </p:childTnLst>
                                </p:cTn>
                              </p:par>
                            </p:childTnLst>
                          </p:cTn>
                        </p:par>
                        <p:par>
                          <p:cTn id="25" fill="hold">
                            <p:stCondLst>
                              <p:cond delay="1800"/>
                            </p:stCondLst>
                            <p:childTnLst>
                              <p:par>
                                <p:cTn id="26" presetID="10" presetClass="entr" presetSubtype="0" fill="hold" grpId="0" nodeType="afterEffect">
                                  <p:stCondLst>
                                    <p:cond delay="0"/>
                                  </p:stCondLst>
                                  <p:childTnLst>
                                    <p:set>
                                      <p:cBhvr>
                                        <p:cTn id="27" dur="1" fill="hold">
                                          <p:stCondLst>
                                            <p:cond delay="0"/>
                                          </p:stCondLst>
                                        </p:cTn>
                                        <p:tgtEl>
                                          <p:spTgt spid="71"/>
                                        </p:tgtEl>
                                        <p:attrNameLst>
                                          <p:attrName>style.visibility</p:attrName>
                                        </p:attrNameLst>
                                      </p:cBhvr>
                                      <p:to>
                                        <p:strVal val="visible"/>
                                      </p:to>
                                    </p:set>
                                    <p:animEffect transition="in" filter="fade">
                                      <p:cBhvr>
                                        <p:cTn id="2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8" grpId="0"/>
      <p:bldP spid="69" grpId="0"/>
      <p:bldP spid="70" grpId="0"/>
      <p:bldP spid="7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Core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53</a:t>
              </a:fld>
              <a:endParaRPr lang="en-US" sz="1000" dirty="0">
                <a:solidFill>
                  <a:schemeClr val="bg1"/>
                </a:solidFill>
                <a:latin typeface="Lato" pitchFamily="34" charset="0"/>
              </a:endParaRPr>
            </a:p>
          </p:txBody>
        </p:sp>
      </p:grpSp>
      <p:grpSp>
        <p:nvGrpSpPr>
          <p:cNvPr id="9" name="Group 8"/>
          <p:cNvGrpSpPr/>
          <p:nvPr/>
        </p:nvGrpSpPr>
        <p:grpSpPr>
          <a:xfrm>
            <a:off x="5582863" y="2283884"/>
            <a:ext cx="6199233" cy="4038600"/>
            <a:chOff x="5768650" y="1645660"/>
            <a:chExt cx="6199233" cy="4038600"/>
          </a:xfrm>
        </p:grpSpPr>
        <p:grpSp>
          <p:nvGrpSpPr>
            <p:cNvPr id="10" name="Group 9"/>
            <p:cNvGrpSpPr/>
            <p:nvPr/>
          </p:nvGrpSpPr>
          <p:grpSpPr>
            <a:xfrm>
              <a:off x="5768650" y="1645660"/>
              <a:ext cx="6199233" cy="4038600"/>
              <a:chOff x="5157602" y="1594835"/>
              <a:chExt cx="6199233" cy="4038600"/>
            </a:xfrm>
          </p:grpSpPr>
          <p:grpSp>
            <p:nvGrpSpPr>
              <p:cNvPr id="15" name="Group 14"/>
              <p:cNvGrpSpPr/>
              <p:nvPr/>
            </p:nvGrpSpPr>
            <p:grpSpPr>
              <a:xfrm>
                <a:off x="5288443" y="1594835"/>
                <a:ext cx="6068392" cy="4038600"/>
                <a:chOff x="1512888" y="742950"/>
                <a:chExt cx="6068392" cy="4038600"/>
              </a:xfrm>
            </p:grpSpPr>
            <p:sp>
              <p:nvSpPr>
                <p:cNvPr id="21" name="Freeform 36"/>
                <p:cNvSpPr>
                  <a:spLocks/>
                </p:cNvSpPr>
                <p:nvPr/>
              </p:nvSpPr>
              <p:spPr bwMode="auto">
                <a:xfrm>
                  <a:off x="4010326" y="839014"/>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2" name="Freeform 34"/>
                <p:cNvSpPr>
                  <a:spLocks/>
                </p:cNvSpPr>
                <p:nvPr/>
              </p:nvSpPr>
              <p:spPr bwMode="auto">
                <a:xfrm>
                  <a:off x="2616200" y="3777758"/>
                  <a:ext cx="2738438"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351"/>
                </a:p>
              </p:txBody>
            </p:sp>
            <p:sp>
              <p:nvSpPr>
                <p:cNvPr id="23" name="Freeform 36"/>
                <p:cNvSpPr>
                  <a:spLocks/>
                </p:cNvSpPr>
                <p:nvPr/>
              </p:nvSpPr>
              <p:spPr bwMode="auto">
                <a:xfrm>
                  <a:off x="5179392" y="210405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4" name="Freeform 36"/>
                <p:cNvSpPr>
                  <a:spLocks/>
                </p:cNvSpPr>
                <p:nvPr/>
              </p:nvSpPr>
              <p:spPr bwMode="auto">
                <a:xfrm>
                  <a:off x="5169032" y="3053701"/>
                  <a:ext cx="2353854" cy="1390095"/>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5" name="Freeform 31"/>
                <p:cNvSpPr>
                  <a:spLocks/>
                </p:cNvSpPr>
                <p:nvPr/>
              </p:nvSpPr>
              <p:spPr bwMode="auto">
                <a:xfrm>
                  <a:off x="2882107" y="1006475"/>
                  <a:ext cx="3170238" cy="758825"/>
                </a:xfrm>
                <a:custGeom>
                  <a:avLst/>
                  <a:gdLst>
                    <a:gd name="T0" fmla="*/ 829 w 844"/>
                    <a:gd name="T1" fmla="*/ 31 h 202"/>
                    <a:gd name="T2" fmla="*/ 844 w 844"/>
                    <a:gd name="T3" fmla="*/ 202 h 202"/>
                    <a:gd name="T4" fmla="*/ 167 w 844"/>
                    <a:gd name="T5" fmla="*/ 202 h 202"/>
                    <a:gd name="T6" fmla="*/ 0 w 844"/>
                    <a:gd name="T7" fmla="*/ 0 h 202"/>
                    <a:gd name="T8" fmla="*/ 644 w 844"/>
                    <a:gd name="T9" fmla="*/ 0 h 202"/>
                    <a:gd name="T10" fmla="*/ 829 w 844"/>
                    <a:gd name="T11" fmla="*/ 31 h 202"/>
                  </a:gdLst>
                  <a:ahLst/>
                  <a:cxnLst>
                    <a:cxn ang="0">
                      <a:pos x="T0" y="T1"/>
                    </a:cxn>
                    <a:cxn ang="0">
                      <a:pos x="T2" y="T3"/>
                    </a:cxn>
                    <a:cxn ang="0">
                      <a:pos x="T4" y="T5"/>
                    </a:cxn>
                    <a:cxn ang="0">
                      <a:pos x="T6" y="T7"/>
                    </a:cxn>
                    <a:cxn ang="0">
                      <a:pos x="T8" y="T9"/>
                    </a:cxn>
                    <a:cxn ang="0">
                      <a:pos x="T10" y="T11"/>
                    </a:cxn>
                  </a:cxnLst>
                  <a:rect l="0" t="0" r="r" b="b"/>
                  <a:pathLst>
                    <a:path w="844" h="202">
                      <a:moveTo>
                        <a:pt x="829" y="31"/>
                      </a:moveTo>
                      <a:cubicBezTo>
                        <a:pt x="844" y="202"/>
                        <a:pt x="844" y="202"/>
                        <a:pt x="844" y="202"/>
                      </a:cubicBezTo>
                      <a:cubicBezTo>
                        <a:pt x="167" y="202"/>
                        <a:pt x="167" y="202"/>
                        <a:pt x="167" y="202"/>
                      </a:cubicBezTo>
                      <a:cubicBezTo>
                        <a:pt x="167" y="202"/>
                        <a:pt x="123" y="69"/>
                        <a:pt x="0" y="0"/>
                      </a:cubicBezTo>
                      <a:cubicBezTo>
                        <a:pt x="148" y="0"/>
                        <a:pt x="624" y="0"/>
                        <a:pt x="644" y="0"/>
                      </a:cubicBezTo>
                      <a:cubicBezTo>
                        <a:pt x="757" y="0"/>
                        <a:pt x="829" y="31"/>
                        <a:pt x="829" y="31"/>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6" name="Freeform 32"/>
                <p:cNvSpPr>
                  <a:spLocks/>
                </p:cNvSpPr>
                <p:nvPr/>
              </p:nvSpPr>
              <p:spPr bwMode="auto">
                <a:xfrm>
                  <a:off x="1740544" y="1744583"/>
                  <a:ext cx="2836335" cy="760413"/>
                </a:xfrm>
                <a:custGeom>
                  <a:avLst/>
                  <a:gdLst>
                    <a:gd name="T0" fmla="*/ 723 w 830"/>
                    <a:gd name="T1" fmla="*/ 12 h 202"/>
                    <a:gd name="T2" fmla="*/ 830 w 830"/>
                    <a:gd name="T3" fmla="*/ 202 h 202"/>
                    <a:gd name="T4" fmla="*/ 167 w 830"/>
                    <a:gd name="T5" fmla="*/ 202 h 202"/>
                    <a:gd name="T6" fmla="*/ 0 w 830"/>
                    <a:gd name="T7" fmla="*/ 0 h 202"/>
                    <a:gd name="T8" fmla="*/ 699 w 830"/>
                    <a:gd name="T9" fmla="*/ 0 h 202"/>
                    <a:gd name="T10" fmla="*/ 723 w 830"/>
                    <a:gd name="T11" fmla="*/ 12 h 202"/>
                  </a:gdLst>
                  <a:ahLst/>
                  <a:cxnLst>
                    <a:cxn ang="0">
                      <a:pos x="T0" y="T1"/>
                    </a:cxn>
                    <a:cxn ang="0">
                      <a:pos x="T2" y="T3"/>
                    </a:cxn>
                    <a:cxn ang="0">
                      <a:pos x="T4" y="T5"/>
                    </a:cxn>
                    <a:cxn ang="0">
                      <a:pos x="T6" y="T7"/>
                    </a:cxn>
                    <a:cxn ang="0">
                      <a:pos x="T8" y="T9"/>
                    </a:cxn>
                    <a:cxn ang="0">
                      <a:pos x="T10" y="T11"/>
                    </a:cxn>
                  </a:cxnLst>
                  <a:rect l="0" t="0" r="r" b="b"/>
                  <a:pathLst>
                    <a:path w="830" h="202">
                      <a:moveTo>
                        <a:pt x="723" y="12"/>
                      </a:moveTo>
                      <a:cubicBezTo>
                        <a:pt x="830" y="202"/>
                        <a:pt x="830" y="202"/>
                        <a:pt x="830" y="202"/>
                      </a:cubicBezTo>
                      <a:cubicBezTo>
                        <a:pt x="167" y="202"/>
                        <a:pt x="167" y="202"/>
                        <a:pt x="167" y="202"/>
                      </a:cubicBezTo>
                      <a:cubicBezTo>
                        <a:pt x="167" y="202"/>
                        <a:pt x="123" y="69"/>
                        <a:pt x="0" y="0"/>
                      </a:cubicBezTo>
                      <a:cubicBezTo>
                        <a:pt x="148" y="0"/>
                        <a:pt x="679" y="0"/>
                        <a:pt x="699" y="0"/>
                      </a:cubicBezTo>
                      <a:cubicBezTo>
                        <a:pt x="718" y="0"/>
                        <a:pt x="723" y="12"/>
                        <a:pt x="723"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7" name="Freeform 33"/>
                <p:cNvSpPr>
                  <a:spLocks/>
                </p:cNvSpPr>
                <p:nvPr/>
              </p:nvSpPr>
              <p:spPr bwMode="auto">
                <a:xfrm>
                  <a:off x="2609851" y="2489201"/>
                  <a:ext cx="2889250" cy="758825"/>
                </a:xfrm>
                <a:custGeom>
                  <a:avLst/>
                  <a:gdLst>
                    <a:gd name="T0" fmla="*/ 662 w 769"/>
                    <a:gd name="T1" fmla="*/ 12 h 202"/>
                    <a:gd name="T2" fmla="*/ 769 w 769"/>
                    <a:gd name="T3" fmla="*/ 202 h 202"/>
                    <a:gd name="T4" fmla="*/ 168 w 769"/>
                    <a:gd name="T5" fmla="*/ 202 h 202"/>
                    <a:gd name="T6" fmla="*/ 0 w 769"/>
                    <a:gd name="T7" fmla="*/ 0 h 202"/>
                    <a:gd name="T8" fmla="*/ 638 w 769"/>
                    <a:gd name="T9" fmla="*/ 0 h 202"/>
                    <a:gd name="T10" fmla="*/ 662 w 769"/>
                    <a:gd name="T11" fmla="*/ 12 h 202"/>
                  </a:gdLst>
                  <a:ahLst/>
                  <a:cxnLst>
                    <a:cxn ang="0">
                      <a:pos x="T0" y="T1"/>
                    </a:cxn>
                    <a:cxn ang="0">
                      <a:pos x="T2" y="T3"/>
                    </a:cxn>
                    <a:cxn ang="0">
                      <a:pos x="T4" y="T5"/>
                    </a:cxn>
                    <a:cxn ang="0">
                      <a:pos x="T6" y="T7"/>
                    </a:cxn>
                    <a:cxn ang="0">
                      <a:pos x="T8" y="T9"/>
                    </a:cxn>
                    <a:cxn ang="0">
                      <a:pos x="T10" y="T11"/>
                    </a:cxn>
                  </a:cxnLst>
                  <a:rect l="0" t="0" r="r" b="b"/>
                  <a:pathLst>
                    <a:path w="769" h="202">
                      <a:moveTo>
                        <a:pt x="662" y="12"/>
                      </a:moveTo>
                      <a:cubicBezTo>
                        <a:pt x="769" y="202"/>
                        <a:pt x="769" y="202"/>
                        <a:pt x="769" y="202"/>
                      </a:cubicBezTo>
                      <a:cubicBezTo>
                        <a:pt x="168" y="202"/>
                        <a:pt x="168" y="202"/>
                        <a:pt x="168" y="202"/>
                      </a:cubicBezTo>
                      <a:cubicBezTo>
                        <a:pt x="168" y="202"/>
                        <a:pt x="124" y="69"/>
                        <a:pt x="0" y="0"/>
                      </a:cubicBezTo>
                      <a:cubicBezTo>
                        <a:pt x="149" y="0"/>
                        <a:pt x="618" y="0"/>
                        <a:pt x="638" y="0"/>
                      </a:cubicBezTo>
                      <a:cubicBezTo>
                        <a:pt x="657" y="0"/>
                        <a:pt x="662" y="12"/>
                        <a:pt x="662" y="12"/>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8" name="Freeform 34"/>
                <p:cNvSpPr>
                  <a:spLocks/>
                </p:cNvSpPr>
                <p:nvPr/>
              </p:nvSpPr>
              <p:spPr bwMode="auto">
                <a:xfrm>
                  <a:off x="1512888" y="3140037"/>
                  <a:ext cx="2738438" cy="760413"/>
                </a:xfrm>
                <a:custGeom>
                  <a:avLst/>
                  <a:gdLst>
                    <a:gd name="T0" fmla="*/ 621 w 729"/>
                    <a:gd name="T1" fmla="*/ 12 h 202"/>
                    <a:gd name="T2" fmla="*/ 729 w 729"/>
                    <a:gd name="T3" fmla="*/ 202 h 202"/>
                    <a:gd name="T4" fmla="*/ 168 w 729"/>
                    <a:gd name="T5" fmla="*/ 202 h 202"/>
                    <a:gd name="T6" fmla="*/ 0 w 729"/>
                    <a:gd name="T7" fmla="*/ 0 h 202"/>
                    <a:gd name="T8" fmla="*/ 597 w 729"/>
                    <a:gd name="T9" fmla="*/ 0 h 202"/>
                    <a:gd name="T10" fmla="*/ 621 w 729"/>
                    <a:gd name="T11" fmla="*/ 12 h 202"/>
                  </a:gdLst>
                  <a:ahLst/>
                  <a:cxnLst>
                    <a:cxn ang="0">
                      <a:pos x="T0" y="T1"/>
                    </a:cxn>
                    <a:cxn ang="0">
                      <a:pos x="T2" y="T3"/>
                    </a:cxn>
                    <a:cxn ang="0">
                      <a:pos x="T4" y="T5"/>
                    </a:cxn>
                    <a:cxn ang="0">
                      <a:pos x="T6" y="T7"/>
                    </a:cxn>
                    <a:cxn ang="0">
                      <a:pos x="T8" y="T9"/>
                    </a:cxn>
                    <a:cxn ang="0">
                      <a:pos x="T10" y="T11"/>
                    </a:cxn>
                  </a:cxnLst>
                  <a:rect l="0" t="0" r="r" b="b"/>
                  <a:pathLst>
                    <a:path w="729" h="202">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 name="Freeform 36"/>
                <p:cNvSpPr>
                  <a:spLocks/>
                </p:cNvSpPr>
                <p:nvPr/>
              </p:nvSpPr>
              <p:spPr bwMode="auto">
                <a:xfrm>
                  <a:off x="4760120" y="132873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0" name="Freeform 37"/>
                <p:cNvSpPr>
                  <a:spLocks/>
                </p:cNvSpPr>
                <p:nvPr/>
              </p:nvSpPr>
              <p:spPr bwMode="auto">
                <a:xfrm>
                  <a:off x="4012407" y="1198563"/>
                  <a:ext cx="2003425" cy="838200"/>
                </a:xfrm>
                <a:custGeom>
                  <a:avLst/>
                  <a:gdLst>
                    <a:gd name="T0" fmla="*/ 533 w 533"/>
                    <a:gd name="T1" fmla="*/ 0 h 223"/>
                    <a:gd name="T2" fmla="*/ 478 w 533"/>
                    <a:gd name="T3" fmla="*/ 103 h 223"/>
                    <a:gd name="T4" fmla="*/ 450 w 533"/>
                    <a:gd name="T5" fmla="*/ 178 h 223"/>
                    <a:gd name="T6" fmla="*/ 437 w 533"/>
                    <a:gd name="T7" fmla="*/ 215 h 223"/>
                    <a:gd name="T8" fmla="*/ 435 w 533"/>
                    <a:gd name="T9" fmla="*/ 219 h 223"/>
                    <a:gd name="T10" fmla="*/ 306 w 533"/>
                    <a:gd name="T11" fmla="*/ 213 h 223"/>
                    <a:gd name="T12" fmla="*/ 141 w 533"/>
                    <a:gd name="T13" fmla="*/ 147 h 223"/>
                    <a:gd name="T14" fmla="*/ 62 w 533"/>
                    <a:gd name="T15" fmla="*/ 85 h 223"/>
                    <a:gd name="T16" fmla="*/ 533 w 533"/>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 h="22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1" name="Freeform 38"/>
                <p:cNvSpPr>
                  <a:spLocks/>
                </p:cNvSpPr>
                <p:nvPr/>
              </p:nvSpPr>
              <p:spPr bwMode="auto">
                <a:xfrm>
                  <a:off x="3450088" y="742950"/>
                  <a:ext cx="4103688" cy="4038600"/>
                </a:xfrm>
                <a:custGeom>
                  <a:avLst/>
                  <a:gdLst>
                    <a:gd name="T0" fmla="*/ 974 w 1092"/>
                    <a:gd name="T1" fmla="*/ 326 h 1074"/>
                    <a:gd name="T2" fmla="*/ 761 w 1092"/>
                    <a:gd name="T3" fmla="*/ 958 h 1074"/>
                    <a:gd name="T4" fmla="*/ 119 w 1092"/>
                    <a:gd name="T5" fmla="*/ 748 h 1074"/>
                    <a:gd name="T6" fmla="*/ 332 w 1092"/>
                    <a:gd name="T7" fmla="*/ 117 h 1074"/>
                    <a:gd name="T8" fmla="*/ 974 w 1092"/>
                    <a:gd name="T9" fmla="*/ 326 h 1074"/>
                  </a:gdLst>
                  <a:ahLst/>
                  <a:cxnLst>
                    <a:cxn ang="0">
                      <a:pos x="T0" y="T1"/>
                    </a:cxn>
                    <a:cxn ang="0">
                      <a:pos x="T2" y="T3"/>
                    </a:cxn>
                    <a:cxn ang="0">
                      <a:pos x="T4" y="T5"/>
                    </a:cxn>
                    <a:cxn ang="0">
                      <a:pos x="T6" y="T7"/>
                    </a:cxn>
                    <a:cxn ang="0">
                      <a:pos x="T8" y="T9"/>
                    </a:cxn>
                  </a:cxnLst>
                  <a:rect l="0" t="0" r="r" b="b"/>
                  <a:pathLst>
                    <a:path w="1092" h="1074">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2" name="Freeform 39"/>
                <p:cNvSpPr>
                  <a:spLocks/>
                </p:cNvSpPr>
                <p:nvPr/>
              </p:nvSpPr>
              <p:spPr bwMode="auto">
                <a:xfrm>
                  <a:off x="3739357" y="1084263"/>
                  <a:ext cx="3230563" cy="1290638"/>
                </a:xfrm>
                <a:custGeom>
                  <a:avLst/>
                  <a:gdLst>
                    <a:gd name="T0" fmla="*/ 125 w 860"/>
                    <a:gd name="T1" fmla="*/ 98 h 343"/>
                    <a:gd name="T2" fmla="*/ 404 w 860"/>
                    <a:gd name="T3" fmla="*/ 111 h 343"/>
                    <a:gd name="T4" fmla="*/ 659 w 860"/>
                    <a:gd name="T5" fmla="*/ 0 h 343"/>
                    <a:gd name="T6" fmla="*/ 860 w 860"/>
                    <a:gd name="T7" fmla="*/ 161 h 343"/>
                    <a:gd name="T8" fmla="*/ 442 w 860"/>
                    <a:gd name="T9" fmla="*/ 311 h 343"/>
                    <a:gd name="T10" fmla="*/ 0 w 860"/>
                    <a:gd name="T11" fmla="*/ 306 h 343"/>
                    <a:gd name="T12" fmla="*/ 125 w 860"/>
                    <a:gd name="T13" fmla="*/ 98 h 343"/>
                  </a:gdLst>
                  <a:ahLst/>
                  <a:cxnLst>
                    <a:cxn ang="0">
                      <a:pos x="T0" y="T1"/>
                    </a:cxn>
                    <a:cxn ang="0">
                      <a:pos x="T2" y="T3"/>
                    </a:cxn>
                    <a:cxn ang="0">
                      <a:pos x="T4" y="T5"/>
                    </a:cxn>
                    <a:cxn ang="0">
                      <a:pos x="T6" y="T7"/>
                    </a:cxn>
                    <a:cxn ang="0">
                      <a:pos x="T8" y="T9"/>
                    </a:cxn>
                    <a:cxn ang="0">
                      <a:pos x="T10" y="T11"/>
                    </a:cxn>
                    <a:cxn ang="0">
                      <a:pos x="T12" y="T13"/>
                    </a:cxn>
                  </a:cxnLst>
                  <a:rect l="0" t="0" r="r" b="b"/>
                  <a:pathLst>
                    <a:path w="860" h="343">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bg1">
                    <a:lumMod val="65000"/>
                  </a:schemeClr>
                </a:solidFill>
                <a:ln>
                  <a:noFill/>
                </a:ln>
                <a:effectLst>
                  <a:outerShdw blurRad="127000" dist="38100" dir="16200000" sx="96000" sy="96000" rotWithShape="0">
                    <a:prstClr val="black">
                      <a:alpha val="36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3" name="Freeform 40"/>
                <p:cNvSpPr>
                  <a:spLocks/>
                </p:cNvSpPr>
                <p:nvPr/>
              </p:nvSpPr>
              <p:spPr bwMode="auto">
                <a:xfrm>
                  <a:off x="3640932" y="1592263"/>
                  <a:ext cx="3716338" cy="1673225"/>
                </a:xfrm>
                <a:custGeom>
                  <a:avLst/>
                  <a:gdLst>
                    <a:gd name="T0" fmla="*/ 31 w 989"/>
                    <a:gd name="T1" fmla="*/ 148 h 445"/>
                    <a:gd name="T2" fmla="*/ 476 w 989"/>
                    <a:gd name="T3" fmla="*/ 168 h 445"/>
                    <a:gd name="T4" fmla="*/ 890 w 989"/>
                    <a:gd name="T5" fmla="*/ 0 h 445"/>
                    <a:gd name="T6" fmla="*/ 941 w 989"/>
                    <a:gd name="T7" fmla="*/ 78 h 445"/>
                    <a:gd name="T8" fmla="*/ 989 w 989"/>
                    <a:gd name="T9" fmla="*/ 232 h 445"/>
                    <a:gd name="T10" fmla="*/ 522 w 989"/>
                    <a:gd name="T11" fmla="*/ 408 h 445"/>
                    <a:gd name="T12" fmla="*/ 18 w 989"/>
                    <a:gd name="T13" fmla="*/ 395 h 445"/>
                    <a:gd name="T14" fmla="*/ 31 w 989"/>
                    <a:gd name="T15" fmla="*/ 148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445">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4" name="Freeform 47"/>
                <p:cNvSpPr>
                  <a:spLocks/>
                </p:cNvSpPr>
                <p:nvPr/>
              </p:nvSpPr>
              <p:spPr bwMode="auto">
                <a:xfrm>
                  <a:off x="3692804" y="2378420"/>
                  <a:ext cx="3775075" cy="1797050"/>
                </a:xfrm>
                <a:custGeom>
                  <a:avLst/>
                  <a:gdLst>
                    <a:gd name="T0" fmla="*/ 0 w 1005"/>
                    <a:gd name="T1" fmla="*/ 182 h 478"/>
                    <a:gd name="T2" fmla="*/ 514 w 1005"/>
                    <a:gd name="T3" fmla="*/ 195 h 478"/>
                    <a:gd name="T4" fmla="*/ 948 w 1005"/>
                    <a:gd name="T5" fmla="*/ 43 h 478"/>
                    <a:gd name="T6" fmla="*/ 989 w 1005"/>
                    <a:gd name="T7" fmla="*/ 0 h 478"/>
                    <a:gd name="T8" fmla="*/ 951 w 1005"/>
                    <a:gd name="T9" fmla="*/ 290 h 478"/>
                    <a:gd name="T10" fmla="*/ 839 w 1005"/>
                    <a:gd name="T11" fmla="*/ 379 h 478"/>
                    <a:gd name="T12" fmla="*/ 129 w 1005"/>
                    <a:gd name="T13" fmla="*/ 422 h 478"/>
                    <a:gd name="T14" fmla="*/ 43 w 1005"/>
                    <a:gd name="T15" fmla="*/ 302 h 478"/>
                    <a:gd name="T16" fmla="*/ 0 w 1005"/>
                    <a:gd name="T17" fmla="*/ 1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5" h="478">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5" name="Freeform 48"/>
                <p:cNvSpPr>
                  <a:spLocks/>
                </p:cNvSpPr>
                <p:nvPr/>
              </p:nvSpPr>
              <p:spPr bwMode="auto">
                <a:xfrm>
                  <a:off x="4151869" y="3352112"/>
                  <a:ext cx="3205402" cy="1363663"/>
                </a:xfrm>
                <a:custGeom>
                  <a:avLst/>
                  <a:gdLst>
                    <a:gd name="T0" fmla="*/ 866 w 866"/>
                    <a:gd name="T1" fmla="*/ 0 h 363"/>
                    <a:gd name="T2" fmla="*/ 860 w 866"/>
                    <a:gd name="T3" fmla="*/ 13 h 363"/>
                    <a:gd name="T4" fmla="*/ 864 w 866"/>
                    <a:gd name="T5" fmla="*/ 5 h 363"/>
                    <a:gd name="T6" fmla="*/ 859 w 866"/>
                    <a:gd name="T7" fmla="*/ 15 h 363"/>
                    <a:gd name="T8" fmla="*/ 858 w 866"/>
                    <a:gd name="T9" fmla="*/ 17 h 363"/>
                    <a:gd name="T10" fmla="*/ 856 w 866"/>
                    <a:gd name="T11" fmla="*/ 21 h 363"/>
                    <a:gd name="T12" fmla="*/ 858 w 866"/>
                    <a:gd name="T13" fmla="*/ 17 h 363"/>
                    <a:gd name="T14" fmla="*/ 853 w 866"/>
                    <a:gd name="T15" fmla="*/ 29 h 363"/>
                    <a:gd name="T16" fmla="*/ 853 w 866"/>
                    <a:gd name="T17" fmla="*/ 28 h 363"/>
                    <a:gd name="T18" fmla="*/ 851 w 866"/>
                    <a:gd name="T19" fmla="*/ 31 h 363"/>
                    <a:gd name="T20" fmla="*/ 616 w 866"/>
                    <a:gd name="T21" fmla="*/ 264 h 363"/>
                    <a:gd name="T22" fmla="*/ 25 w 866"/>
                    <a:gd name="T23" fmla="*/ 183 h 363"/>
                    <a:gd name="T24" fmla="*/ 0 w 866"/>
                    <a:gd name="T25" fmla="*/ 159 h 363"/>
                    <a:gd name="T26" fmla="*/ 441 w 866"/>
                    <a:gd name="T27" fmla="*/ 170 h 363"/>
                    <a:gd name="T28" fmla="*/ 866 w 866"/>
                    <a:gd name="T2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6" h="363">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
            <p:nvSpPr>
              <p:cNvPr id="16" name="Oval 15"/>
              <p:cNvSpPr/>
              <p:nvPr/>
            </p:nvSpPr>
            <p:spPr>
              <a:xfrm>
                <a:off x="5157602" y="3835520"/>
                <a:ext cx="957279" cy="957279"/>
              </a:xfrm>
              <a:prstGeom prst="ellipse">
                <a:avLst/>
              </a:prstGeom>
              <a:solidFill>
                <a:schemeClr val="bg1"/>
              </a:solid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7" name="Oval 16"/>
              <p:cNvSpPr/>
              <p:nvPr/>
            </p:nvSpPr>
            <p:spPr>
              <a:xfrm>
                <a:off x="5379067" y="2444148"/>
                <a:ext cx="957279" cy="957279"/>
              </a:xfrm>
              <a:prstGeom prst="ellipse">
                <a:avLst/>
              </a:prstGeom>
              <a:solidFill>
                <a:schemeClr val="bg1"/>
              </a:solidFill>
              <a:ln w="920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8" name="Oval 17"/>
              <p:cNvSpPr/>
              <p:nvPr/>
            </p:nvSpPr>
            <p:spPr>
              <a:xfrm>
                <a:off x="6369844" y="3189894"/>
                <a:ext cx="957279" cy="957279"/>
              </a:xfrm>
              <a:prstGeom prst="ellipse">
                <a:avLst/>
              </a:prstGeom>
              <a:solidFill>
                <a:schemeClr val="bg1"/>
              </a:solidFill>
              <a:ln w="920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9" name="Oval 18"/>
              <p:cNvSpPr/>
              <p:nvPr/>
            </p:nvSpPr>
            <p:spPr>
              <a:xfrm>
                <a:off x="6612146" y="1740787"/>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20" name="Oval 19"/>
              <p:cNvSpPr/>
              <p:nvPr/>
            </p:nvSpPr>
            <p:spPr>
              <a:xfrm>
                <a:off x="6314575" y="4569032"/>
                <a:ext cx="957279" cy="95727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sp>
          <p:nvSpPr>
            <p:cNvPr id="11" name="Content Placeholder 2"/>
            <p:cNvSpPr txBox="1">
              <a:spLocks/>
            </p:cNvSpPr>
            <p:nvPr/>
          </p:nvSpPr>
          <p:spPr>
            <a:xfrm rot="21014432">
              <a:off x="9132439" y="2539277"/>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01</a:t>
              </a:r>
              <a:endParaRPr lang="en-US" sz="1100" dirty="0">
                <a:solidFill>
                  <a:schemeClr val="bg1"/>
                </a:solidFill>
              </a:endParaRPr>
            </a:p>
          </p:txBody>
        </p:sp>
        <p:sp>
          <p:nvSpPr>
            <p:cNvPr id="12" name="Content Placeholder 2"/>
            <p:cNvSpPr txBox="1">
              <a:spLocks/>
            </p:cNvSpPr>
            <p:nvPr/>
          </p:nvSpPr>
          <p:spPr>
            <a:xfrm rot="20920254">
              <a:off x="9296682" y="3381193"/>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02</a:t>
              </a:r>
              <a:endParaRPr lang="en-US" sz="1100" dirty="0">
                <a:solidFill>
                  <a:schemeClr val="bg1"/>
                </a:solidFill>
              </a:endParaRPr>
            </a:p>
          </p:txBody>
        </p:sp>
        <p:sp>
          <p:nvSpPr>
            <p:cNvPr id="13" name="Content Placeholder 2"/>
            <p:cNvSpPr txBox="1">
              <a:spLocks/>
            </p:cNvSpPr>
            <p:nvPr/>
          </p:nvSpPr>
          <p:spPr>
            <a:xfrm rot="20958385">
              <a:off x="9473468" y="4158581"/>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03</a:t>
              </a:r>
              <a:endParaRPr lang="en-US" sz="1100" dirty="0">
                <a:solidFill>
                  <a:schemeClr val="bg1"/>
                </a:solidFill>
              </a:endParaRPr>
            </a:p>
          </p:txBody>
        </p:sp>
        <p:sp>
          <p:nvSpPr>
            <p:cNvPr id="14" name="Content Placeholder 2"/>
            <p:cNvSpPr txBox="1">
              <a:spLocks/>
            </p:cNvSpPr>
            <p:nvPr/>
          </p:nvSpPr>
          <p:spPr>
            <a:xfrm rot="20942006">
              <a:off x="9664052" y="4843888"/>
              <a:ext cx="2062645" cy="3358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b="1" dirty="0">
                  <a:solidFill>
                    <a:schemeClr val="bg1"/>
                  </a:solidFill>
                </a:rPr>
                <a:t>R</a:t>
              </a:r>
              <a:r>
                <a:rPr lang="id-ID" b="1" dirty="0">
                  <a:solidFill>
                    <a:schemeClr val="bg1"/>
                  </a:solidFill>
                </a:rPr>
                <a:t>esponsive 04</a:t>
              </a:r>
              <a:endParaRPr lang="en-US" sz="1100" dirty="0">
                <a:solidFill>
                  <a:schemeClr val="bg1"/>
                </a:solidFill>
              </a:endParaRPr>
            </a:p>
          </p:txBody>
        </p:sp>
      </p:grpSp>
      <p:sp>
        <p:nvSpPr>
          <p:cNvPr id="36" name="Freeform 26"/>
          <p:cNvSpPr>
            <a:spLocks noEditPoints="1"/>
          </p:cNvSpPr>
          <p:nvPr/>
        </p:nvSpPr>
        <p:spPr bwMode="auto">
          <a:xfrm>
            <a:off x="7255136" y="2645558"/>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7" name="Group 36"/>
          <p:cNvGrpSpPr/>
          <p:nvPr/>
        </p:nvGrpSpPr>
        <p:grpSpPr>
          <a:xfrm>
            <a:off x="6043996" y="3316855"/>
            <a:ext cx="465346" cy="544729"/>
            <a:chOff x="6980238" y="-342900"/>
            <a:chExt cx="1150937" cy="1311275"/>
          </a:xfrm>
          <a:solidFill>
            <a:schemeClr val="tx2"/>
          </a:solidFill>
        </p:grpSpPr>
        <p:sp>
          <p:nvSpPr>
            <p:cNvPr id="38"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6959240" y="4148287"/>
            <a:ext cx="599791" cy="446348"/>
            <a:chOff x="8236208" y="2550087"/>
            <a:chExt cx="188218" cy="175580"/>
          </a:xfrm>
          <a:solidFill>
            <a:schemeClr val="accent3"/>
          </a:solidFill>
        </p:grpSpPr>
        <p:sp>
          <p:nvSpPr>
            <p:cNvPr id="43"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5788216" y="4725517"/>
            <a:ext cx="498308" cy="497158"/>
            <a:chOff x="6294438" y="-201613"/>
            <a:chExt cx="687387" cy="685801"/>
          </a:xfrm>
          <a:solidFill>
            <a:schemeClr val="accent2"/>
          </a:solidFill>
        </p:grpSpPr>
        <p:sp>
          <p:nvSpPr>
            <p:cNvPr id="51"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Freeform 596"/>
          <p:cNvSpPr>
            <a:spLocks noEditPoints="1"/>
          </p:cNvSpPr>
          <p:nvPr/>
        </p:nvSpPr>
        <p:spPr bwMode="auto">
          <a:xfrm>
            <a:off x="6974198" y="5520181"/>
            <a:ext cx="513175" cy="464549"/>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93889" y="4428317"/>
            <a:ext cx="3884614" cy="1200329"/>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For every 6 emails received, we get 3 Phone </a:t>
            </a:r>
            <a:r>
              <a:rPr lang="id-ID" sz="1200" dirty="0">
                <a:solidFill>
                  <a:schemeClr val="bg1">
                    <a:lumMod val="65000"/>
                  </a:schemeClr>
                </a:solidFill>
              </a:rPr>
              <a:t>calls. Suitable for all categories business and personal presentation</a:t>
            </a:r>
            <a:r>
              <a:rPr lang="id-ID" sz="1200" b="1" dirty="0" smtClean="0">
                <a:solidFill>
                  <a:schemeClr val="bg1">
                    <a:lumMod val="65000"/>
                  </a:schemeClr>
                </a:solidFill>
              </a:rPr>
              <a:t>, </a:t>
            </a:r>
            <a:r>
              <a:rPr lang="id-ID" sz="1200" dirty="0">
                <a:solidFill>
                  <a:schemeClr val="bg1">
                    <a:lumMod val="65000"/>
                  </a:schemeClr>
                </a:solidFill>
              </a:rPr>
              <a:t>Suitable for all categories business and personal presentation</a:t>
            </a:r>
            <a:r>
              <a:rPr lang="id-ID" sz="1200" b="1" dirty="0">
                <a:solidFill>
                  <a:schemeClr val="bg1">
                    <a:lumMod val="65000"/>
                  </a:schemeClr>
                </a:solidFill>
              </a:rPr>
              <a:t>,</a:t>
            </a:r>
            <a:r>
              <a:rPr lang="id-ID" sz="1200" dirty="0">
                <a:solidFill>
                  <a:schemeClr val="bg1">
                    <a:lumMod val="65000"/>
                  </a:schemeClr>
                </a:solidFill>
              </a:rPr>
              <a:t> eaque ipsa quae ab illo </a:t>
            </a:r>
            <a:r>
              <a:rPr lang="id-ID" sz="1200" dirty="0" smtClean="0">
                <a:solidFill>
                  <a:schemeClr val="bg1">
                    <a:lumMod val="65000"/>
                  </a:schemeClr>
                </a:solidFill>
              </a:rPr>
              <a:t>inventore</a:t>
            </a:r>
            <a:endParaRPr lang="id-ID" sz="1200" dirty="0">
              <a:solidFill>
                <a:schemeClr val="bg1">
                  <a:lumMod val="65000"/>
                </a:schemeClr>
              </a:solidFill>
            </a:endParaRPr>
          </a:p>
        </p:txBody>
      </p:sp>
      <p:sp>
        <p:nvSpPr>
          <p:cNvPr id="66" name="TextBox 65"/>
          <p:cNvSpPr txBox="1"/>
          <p:nvPr/>
        </p:nvSpPr>
        <p:spPr>
          <a:xfrm>
            <a:off x="828240" y="3045482"/>
            <a:ext cx="1704377" cy="400110"/>
          </a:xfrm>
          <a:prstGeom prst="rect">
            <a:avLst/>
          </a:prstGeom>
          <a:noFill/>
        </p:spPr>
        <p:txBody>
          <a:bodyPr wrap="none" rtlCol="0">
            <a:spAutoFit/>
          </a:bodyPr>
          <a:lstStyle/>
          <a:p>
            <a:pPr algn="r"/>
            <a:r>
              <a:rPr lang="id-ID" sz="2000" b="1" smtClean="0">
                <a:solidFill>
                  <a:schemeClr val="bg1">
                    <a:lumMod val="50000"/>
                  </a:schemeClr>
                </a:solidFill>
                <a:latin typeface="+mj-lt"/>
              </a:rPr>
              <a:t>Expert Analysis</a:t>
            </a:r>
            <a:endParaRPr lang="id-ID" sz="2000" b="1" dirty="0">
              <a:solidFill>
                <a:schemeClr val="bg1">
                  <a:lumMod val="50000"/>
                </a:schemeClr>
              </a:solidFill>
              <a:latin typeface="+mj-lt"/>
            </a:endParaRPr>
          </a:p>
        </p:txBody>
      </p:sp>
      <p:sp>
        <p:nvSpPr>
          <p:cNvPr id="67" name="TextBox 66"/>
          <p:cNvSpPr txBox="1"/>
          <p:nvPr/>
        </p:nvSpPr>
        <p:spPr>
          <a:xfrm>
            <a:off x="777221" y="3374491"/>
            <a:ext cx="2497663" cy="923330"/>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Of shopping carts are abandoned right before the transaction its completed. </a:t>
            </a:r>
            <a:r>
              <a:rPr lang="id-ID" sz="1200" dirty="0">
                <a:solidFill>
                  <a:schemeClr val="bg1">
                    <a:lumMod val="65000"/>
                  </a:schemeClr>
                </a:solidFill>
              </a:rPr>
              <a:t>Suitable for all </a:t>
            </a:r>
            <a:r>
              <a:rPr lang="id-ID" sz="1200" dirty="0" smtClean="0">
                <a:solidFill>
                  <a:schemeClr val="bg1">
                    <a:lumMod val="65000"/>
                  </a:schemeClr>
                </a:solidFill>
              </a:rPr>
              <a:t>categories</a:t>
            </a:r>
            <a:endParaRPr lang="id-ID" sz="1200" dirty="0">
              <a:solidFill>
                <a:schemeClr val="bg1">
                  <a:lumMod val="65000"/>
                </a:schemeClr>
              </a:solidFill>
            </a:endParaRPr>
          </a:p>
        </p:txBody>
      </p:sp>
      <p:sp>
        <p:nvSpPr>
          <p:cNvPr id="68" name="TextBox 67"/>
          <p:cNvSpPr txBox="1"/>
          <p:nvPr/>
        </p:nvSpPr>
        <p:spPr>
          <a:xfrm>
            <a:off x="3447236" y="3322065"/>
            <a:ext cx="1391728" cy="923330"/>
          </a:xfrm>
          <a:prstGeom prst="rect">
            <a:avLst/>
          </a:prstGeom>
          <a:noFill/>
        </p:spPr>
        <p:txBody>
          <a:bodyPr wrap="none" rtlCol="0">
            <a:spAutoFit/>
          </a:bodyPr>
          <a:lstStyle/>
          <a:p>
            <a:r>
              <a:rPr lang="id-ID" sz="5400" b="1" dirty="0" smtClean="0">
                <a:solidFill>
                  <a:schemeClr val="accent2"/>
                </a:solidFill>
              </a:rPr>
              <a:t>90%</a:t>
            </a:r>
            <a:endParaRPr lang="id-ID" sz="5400" b="1" dirty="0">
              <a:solidFill>
                <a:schemeClr val="accent2"/>
              </a:solidFill>
            </a:endParaRPr>
          </a:p>
        </p:txBody>
      </p:sp>
    </p:spTree>
    <p:extLst>
      <p:ext uri="{BB962C8B-B14F-4D97-AF65-F5344CB8AC3E}">
        <p14:creationId xmlns:p14="http://schemas.microsoft.com/office/powerpoint/2010/main" val="1075331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p:cTn id="17" dur="500" fill="hold"/>
                                        <p:tgtEl>
                                          <p:spTgt spid="50"/>
                                        </p:tgtEl>
                                        <p:attrNameLst>
                                          <p:attrName>ppt_w</p:attrName>
                                        </p:attrNameLst>
                                      </p:cBhvr>
                                      <p:tavLst>
                                        <p:tav tm="0">
                                          <p:val>
                                            <p:fltVal val="0"/>
                                          </p:val>
                                        </p:tav>
                                        <p:tav tm="100000">
                                          <p:val>
                                            <p:strVal val="#ppt_w"/>
                                          </p:val>
                                        </p:tav>
                                      </p:tavLst>
                                    </p:anim>
                                    <p:anim calcmode="lin" valueType="num">
                                      <p:cBhvr>
                                        <p:cTn id="18" dur="500" fill="hold"/>
                                        <p:tgtEl>
                                          <p:spTgt spid="50"/>
                                        </p:tgtEl>
                                        <p:attrNameLst>
                                          <p:attrName>ppt_h</p:attrName>
                                        </p:attrNameLst>
                                      </p:cBhvr>
                                      <p:tavLst>
                                        <p:tav tm="0">
                                          <p:val>
                                            <p:fltVal val="0"/>
                                          </p:val>
                                        </p:tav>
                                        <p:tav tm="100000">
                                          <p:val>
                                            <p:strVal val="#ppt_h"/>
                                          </p:val>
                                        </p:tav>
                                      </p:tavLst>
                                    </p:anim>
                                    <p:animEffect transition="in" filter="fade">
                                      <p:cBhvr>
                                        <p:cTn id="19" dur="500"/>
                                        <p:tgtEl>
                                          <p:spTgt spid="50"/>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66"/>
                                        </p:tgtEl>
                                        <p:attrNameLst>
                                          <p:attrName>style.visibility</p:attrName>
                                        </p:attrNameLst>
                                      </p:cBhvr>
                                      <p:to>
                                        <p:strVal val="visible"/>
                                      </p:to>
                                    </p:set>
                                    <p:animEffect transition="in" filter="fade">
                                      <p:cBhvr>
                                        <p:cTn id="23" dur="500"/>
                                        <p:tgtEl>
                                          <p:spTgt spid="6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500"/>
                                        <p:tgtEl>
                                          <p:spTgt spid="67"/>
                                        </p:tgtEl>
                                      </p:cBhvr>
                                    </p:animEffect>
                                  </p:childTnLst>
                                </p:cTn>
                              </p:par>
                            </p:childTnLst>
                          </p:cTn>
                        </p:par>
                        <p:par>
                          <p:cTn id="27" fill="hold">
                            <p:stCondLst>
                              <p:cond delay="1800"/>
                            </p:stCondLst>
                            <p:childTnLst>
                              <p:par>
                                <p:cTn id="28" presetID="10" presetClass="entr" presetSubtype="0" fill="hold" grpId="0" nodeType="afterEffect">
                                  <p:stCondLst>
                                    <p:cond delay="0"/>
                                  </p:stCondLst>
                                  <p:childTnLst>
                                    <p:set>
                                      <p:cBhvr>
                                        <p:cTn id="29" dur="1" fill="hold">
                                          <p:stCondLst>
                                            <p:cond delay="0"/>
                                          </p:stCondLst>
                                        </p:cTn>
                                        <p:tgtEl>
                                          <p:spTgt spid="65"/>
                                        </p:tgtEl>
                                        <p:attrNameLst>
                                          <p:attrName>style.visibility</p:attrName>
                                        </p:attrNameLst>
                                      </p:cBhvr>
                                      <p:to>
                                        <p:strVal val="visible"/>
                                      </p:to>
                                    </p:set>
                                    <p:animEffect transition="in" filter="fade">
                                      <p:cBhvr>
                                        <p:cTn id="30" dur="500"/>
                                        <p:tgtEl>
                                          <p:spTgt spid="65"/>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fade">
                                      <p:cBhvr>
                                        <p:cTn id="34"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5" grpId="0"/>
      <p:bldP spid="66" grpId="0"/>
      <p:bldP spid="67" grpId="0"/>
      <p:bldP spid="68"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Process Circle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54</a:t>
              </a:fld>
              <a:endParaRPr lang="en-US" sz="1000" dirty="0">
                <a:solidFill>
                  <a:schemeClr val="bg1"/>
                </a:solidFill>
                <a:latin typeface="Lato" pitchFamily="34" charset="0"/>
              </a:endParaRPr>
            </a:p>
          </p:txBody>
        </p:sp>
      </p:grpSp>
      <p:grpSp>
        <p:nvGrpSpPr>
          <p:cNvPr id="9" name="Group 8"/>
          <p:cNvGrpSpPr/>
          <p:nvPr/>
        </p:nvGrpSpPr>
        <p:grpSpPr>
          <a:xfrm>
            <a:off x="3372500" y="1456423"/>
            <a:ext cx="5354068" cy="5241038"/>
            <a:chOff x="2840156" y="1445752"/>
            <a:chExt cx="5354068" cy="5241038"/>
          </a:xfrm>
        </p:grpSpPr>
        <p:grpSp>
          <p:nvGrpSpPr>
            <p:cNvPr id="10" name="Group 4"/>
            <p:cNvGrpSpPr>
              <a:grpSpLocks noChangeAspect="1"/>
            </p:cNvGrpSpPr>
            <p:nvPr/>
          </p:nvGrpSpPr>
          <p:grpSpPr bwMode="auto">
            <a:xfrm>
              <a:off x="2962478" y="1445752"/>
              <a:ext cx="5231746" cy="5231746"/>
              <a:chOff x="2727" y="1049"/>
              <a:chExt cx="2224" cy="2224"/>
            </a:xfrm>
          </p:grpSpPr>
          <p:sp>
            <p:nvSpPr>
              <p:cNvPr id="22" name="Freeform 5"/>
              <p:cNvSpPr>
                <a:spLocks noEditPoints="1"/>
              </p:cNvSpPr>
              <p:nvPr/>
            </p:nvSpPr>
            <p:spPr bwMode="auto">
              <a:xfrm>
                <a:off x="2950" y="1272"/>
                <a:ext cx="1778" cy="1778"/>
              </a:xfrm>
              <a:custGeom>
                <a:avLst/>
                <a:gdLst>
                  <a:gd name="T0" fmla="*/ 375 w 750"/>
                  <a:gd name="T1" fmla="*/ 0 h 750"/>
                  <a:gd name="T2" fmla="*/ 0 w 750"/>
                  <a:gd name="T3" fmla="*/ 375 h 750"/>
                  <a:gd name="T4" fmla="*/ 375 w 750"/>
                  <a:gd name="T5" fmla="*/ 750 h 750"/>
                  <a:gd name="T6" fmla="*/ 750 w 750"/>
                  <a:gd name="T7" fmla="*/ 375 h 750"/>
                  <a:gd name="T8" fmla="*/ 375 w 750"/>
                  <a:gd name="T9" fmla="*/ 0 h 750"/>
                  <a:gd name="T10" fmla="*/ 375 w 750"/>
                  <a:gd name="T11" fmla="*/ 654 h 750"/>
                  <a:gd name="T12" fmla="*/ 96 w 750"/>
                  <a:gd name="T13" fmla="*/ 375 h 750"/>
                  <a:gd name="T14" fmla="*/ 375 w 750"/>
                  <a:gd name="T15" fmla="*/ 96 h 750"/>
                  <a:gd name="T16" fmla="*/ 654 w 750"/>
                  <a:gd name="T17" fmla="*/ 375 h 750"/>
                  <a:gd name="T18" fmla="*/ 375 w 750"/>
                  <a:gd name="T19" fmla="*/ 65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750">
                    <a:moveTo>
                      <a:pt x="375" y="0"/>
                    </a:moveTo>
                    <a:cubicBezTo>
                      <a:pt x="168" y="0"/>
                      <a:pt x="0" y="168"/>
                      <a:pt x="0" y="375"/>
                    </a:cubicBezTo>
                    <a:cubicBezTo>
                      <a:pt x="0" y="582"/>
                      <a:pt x="168" y="750"/>
                      <a:pt x="375" y="750"/>
                    </a:cubicBezTo>
                    <a:cubicBezTo>
                      <a:pt x="582" y="750"/>
                      <a:pt x="750" y="582"/>
                      <a:pt x="750" y="375"/>
                    </a:cubicBezTo>
                    <a:cubicBezTo>
                      <a:pt x="750" y="168"/>
                      <a:pt x="582" y="0"/>
                      <a:pt x="375" y="0"/>
                    </a:cubicBezTo>
                    <a:close/>
                    <a:moveTo>
                      <a:pt x="375" y="654"/>
                    </a:moveTo>
                    <a:cubicBezTo>
                      <a:pt x="221" y="654"/>
                      <a:pt x="96" y="529"/>
                      <a:pt x="96" y="375"/>
                    </a:cubicBezTo>
                    <a:cubicBezTo>
                      <a:pt x="96" y="221"/>
                      <a:pt x="221" y="96"/>
                      <a:pt x="375" y="96"/>
                    </a:cubicBezTo>
                    <a:cubicBezTo>
                      <a:pt x="529" y="96"/>
                      <a:pt x="654" y="221"/>
                      <a:pt x="654" y="375"/>
                    </a:cubicBezTo>
                    <a:cubicBezTo>
                      <a:pt x="654" y="529"/>
                      <a:pt x="529" y="654"/>
                      <a:pt x="375" y="654"/>
                    </a:cubicBezTo>
                    <a:close/>
                  </a:path>
                </a:pathLst>
              </a:custGeom>
              <a:solidFill>
                <a:srgbClr val="6463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
              <p:cNvSpPr>
                <a:spLocks/>
              </p:cNvSpPr>
              <p:nvPr/>
            </p:nvSpPr>
            <p:spPr bwMode="auto">
              <a:xfrm>
                <a:off x="3156" y="1097"/>
                <a:ext cx="808" cy="796"/>
              </a:xfrm>
              <a:custGeom>
                <a:avLst/>
                <a:gdLst>
                  <a:gd name="T0" fmla="*/ 159 w 341"/>
                  <a:gd name="T1" fmla="*/ 24 h 336"/>
                  <a:gd name="T2" fmla="*/ 27 w 341"/>
                  <a:gd name="T3" fmla="*/ 336 h 336"/>
                  <a:gd name="T4" fmla="*/ 245 w 341"/>
                  <a:gd name="T5" fmla="*/ 255 h 336"/>
                  <a:gd name="T6" fmla="*/ 318 w 341"/>
                  <a:gd name="T7" fmla="*/ 97 h 336"/>
                  <a:gd name="T8" fmla="*/ 159 w 341"/>
                  <a:gd name="T9" fmla="*/ 24 h 336"/>
                </a:gdLst>
                <a:ahLst/>
                <a:cxnLst>
                  <a:cxn ang="0">
                    <a:pos x="T0" y="T1"/>
                  </a:cxn>
                  <a:cxn ang="0">
                    <a:pos x="T2" y="T3"/>
                  </a:cxn>
                  <a:cxn ang="0">
                    <a:pos x="T4" y="T5"/>
                  </a:cxn>
                  <a:cxn ang="0">
                    <a:pos x="T6" y="T7"/>
                  </a:cxn>
                  <a:cxn ang="0">
                    <a:pos x="T8" y="T9"/>
                  </a:cxn>
                </a:cxnLst>
                <a:rect l="0" t="0" r="r" b="b"/>
                <a:pathLst>
                  <a:path w="341" h="336">
                    <a:moveTo>
                      <a:pt x="159" y="24"/>
                    </a:moveTo>
                    <a:cubicBezTo>
                      <a:pt x="159" y="24"/>
                      <a:pt x="0" y="75"/>
                      <a:pt x="27" y="336"/>
                    </a:cubicBezTo>
                    <a:cubicBezTo>
                      <a:pt x="245" y="255"/>
                      <a:pt x="245" y="255"/>
                      <a:pt x="245" y="255"/>
                    </a:cubicBezTo>
                    <a:cubicBezTo>
                      <a:pt x="308" y="232"/>
                      <a:pt x="341" y="161"/>
                      <a:pt x="318" y="97"/>
                    </a:cubicBezTo>
                    <a:cubicBezTo>
                      <a:pt x="294" y="33"/>
                      <a:pt x="223" y="0"/>
                      <a:pt x="159" y="24"/>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7"/>
              <p:cNvSpPr>
                <a:spLocks/>
              </p:cNvSpPr>
              <p:nvPr/>
            </p:nvSpPr>
            <p:spPr bwMode="auto">
              <a:xfrm>
                <a:off x="2727" y="1455"/>
                <a:ext cx="782" cy="953"/>
              </a:xfrm>
              <a:custGeom>
                <a:avLst/>
                <a:gdLst>
                  <a:gd name="T0" fmla="*/ 77 w 330"/>
                  <a:gd name="T1" fmla="*/ 89 h 402"/>
                  <a:gd name="T2" fmla="*/ 204 w 330"/>
                  <a:gd name="T3" fmla="*/ 402 h 402"/>
                  <a:gd name="T4" fmla="*/ 301 w 330"/>
                  <a:gd name="T5" fmla="*/ 192 h 402"/>
                  <a:gd name="T6" fmla="*/ 241 w 330"/>
                  <a:gd name="T7" fmla="*/ 28 h 402"/>
                  <a:gd name="T8" fmla="*/ 77 w 330"/>
                  <a:gd name="T9" fmla="*/ 89 h 402"/>
                </a:gdLst>
                <a:ahLst/>
                <a:cxnLst>
                  <a:cxn ang="0">
                    <a:pos x="T0" y="T1"/>
                  </a:cxn>
                  <a:cxn ang="0">
                    <a:pos x="T2" y="T3"/>
                  </a:cxn>
                  <a:cxn ang="0">
                    <a:pos x="T4" y="T5"/>
                  </a:cxn>
                  <a:cxn ang="0">
                    <a:pos x="T6" y="T7"/>
                  </a:cxn>
                  <a:cxn ang="0">
                    <a:pos x="T8" y="T9"/>
                  </a:cxn>
                </a:cxnLst>
                <a:rect l="0" t="0" r="r" b="b"/>
                <a:pathLst>
                  <a:path w="330" h="402">
                    <a:moveTo>
                      <a:pt x="77" y="89"/>
                    </a:moveTo>
                    <a:cubicBezTo>
                      <a:pt x="77" y="89"/>
                      <a:pt x="0" y="237"/>
                      <a:pt x="204" y="402"/>
                    </a:cubicBezTo>
                    <a:cubicBezTo>
                      <a:pt x="301" y="192"/>
                      <a:pt x="301" y="192"/>
                      <a:pt x="301" y="192"/>
                    </a:cubicBezTo>
                    <a:cubicBezTo>
                      <a:pt x="330" y="130"/>
                      <a:pt x="303" y="57"/>
                      <a:pt x="241" y="28"/>
                    </a:cubicBezTo>
                    <a:cubicBezTo>
                      <a:pt x="179" y="0"/>
                      <a:pt x="106" y="27"/>
                      <a:pt x="77" y="8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8"/>
              <p:cNvSpPr>
                <a:spLocks/>
              </p:cNvSpPr>
              <p:nvPr/>
            </p:nvSpPr>
            <p:spPr bwMode="auto">
              <a:xfrm>
                <a:off x="2774" y="2036"/>
                <a:ext cx="797" cy="808"/>
              </a:xfrm>
              <a:custGeom>
                <a:avLst/>
                <a:gdLst>
                  <a:gd name="T0" fmla="*/ 24 w 336"/>
                  <a:gd name="T1" fmla="*/ 182 h 341"/>
                  <a:gd name="T2" fmla="*/ 336 w 336"/>
                  <a:gd name="T3" fmla="*/ 314 h 341"/>
                  <a:gd name="T4" fmla="*/ 255 w 336"/>
                  <a:gd name="T5" fmla="*/ 97 h 341"/>
                  <a:gd name="T6" fmla="*/ 97 w 336"/>
                  <a:gd name="T7" fmla="*/ 24 h 341"/>
                  <a:gd name="T8" fmla="*/ 24 w 336"/>
                  <a:gd name="T9" fmla="*/ 182 h 341"/>
                </a:gdLst>
                <a:ahLst/>
                <a:cxnLst>
                  <a:cxn ang="0">
                    <a:pos x="T0" y="T1"/>
                  </a:cxn>
                  <a:cxn ang="0">
                    <a:pos x="T2" y="T3"/>
                  </a:cxn>
                  <a:cxn ang="0">
                    <a:pos x="T4" y="T5"/>
                  </a:cxn>
                  <a:cxn ang="0">
                    <a:pos x="T6" y="T7"/>
                  </a:cxn>
                  <a:cxn ang="0">
                    <a:pos x="T8" y="T9"/>
                  </a:cxn>
                </a:cxnLst>
                <a:rect l="0" t="0" r="r" b="b"/>
                <a:pathLst>
                  <a:path w="336" h="341">
                    <a:moveTo>
                      <a:pt x="24" y="182"/>
                    </a:moveTo>
                    <a:cubicBezTo>
                      <a:pt x="24" y="182"/>
                      <a:pt x="75" y="341"/>
                      <a:pt x="336" y="314"/>
                    </a:cubicBezTo>
                    <a:cubicBezTo>
                      <a:pt x="255" y="97"/>
                      <a:pt x="255" y="97"/>
                      <a:pt x="255" y="97"/>
                    </a:cubicBezTo>
                    <a:cubicBezTo>
                      <a:pt x="232" y="33"/>
                      <a:pt x="161" y="0"/>
                      <a:pt x="97" y="24"/>
                    </a:cubicBezTo>
                    <a:cubicBezTo>
                      <a:pt x="33" y="47"/>
                      <a:pt x="0" y="118"/>
                      <a:pt x="24" y="18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
              <p:cNvSpPr>
                <a:spLocks/>
              </p:cNvSpPr>
              <p:nvPr/>
            </p:nvSpPr>
            <p:spPr bwMode="auto">
              <a:xfrm>
                <a:off x="3130" y="2491"/>
                <a:ext cx="955" cy="782"/>
              </a:xfrm>
              <a:custGeom>
                <a:avLst/>
                <a:gdLst>
                  <a:gd name="T0" fmla="*/ 89 w 403"/>
                  <a:gd name="T1" fmla="*/ 253 h 330"/>
                  <a:gd name="T2" fmla="*/ 403 w 403"/>
                  <a:gd name="T3" fmla="*/ 126 h 330"/>
                  <a:gd name="T4" fmla="*/ 193 w 403"/>
                  <a:gd name="T5" fmla="*/ 29 h 330"/>
                  <a:gd name="T6" fmla="*/ 29 w 403"/>
                  <a:gd name="T7" fmla="*/ 89 h 330"/>
                  <a:gd name="T8" fmla="*/ 89 w 403"/>
                  <a:gd name="T9" fmla="*/ 253 h 330"/>
                </a:gdLst>
                <a:ahLst/>
                <a:cxnLst>
                  <a:cxn ang="0">
                    <a:pos x="T0" y="T1"/>
                  </a:cxn>
                  <a:cxn ang="0">
                    <a:pos x="T2" y="T3"/>
                  </a:cxn>
                  <a:cxn ang="0">
                    <a:pos x="T4" y="T5"/>
                  </a:cxn>
                  <a:cxn ang="0">
                    <a:pos x="T6" y="T7"/>
                  </a:cxn>
                  <a:cxn ang="0">
                    <a:pos x="T8" y="T9"/>
                  </a:cxn>
                </a:cxnLst>
                <a:rect l="0" t="0" r="r" b="b"/>
                <a:pathLst>
                  <a:path w="403" h="330">
                    <a:moveTo>
                      <a:pt x="89" y="253"/>
                    </a:moveTo>
                    <a:cubicBezTo>
                      <a:pt x="89" y="253"/>
                      <a:pt x="238" y="330"/>
                      <a:pt x="403" y="126"/>
                    </a:cubicBezTo>
                    <a:cubicBezTo>
                      <a:pt x="193" y="29"/>
                      <a:pt x="193" y="29"/>
                      <a:pt x="193" y="29"/>
                    </a:cubicBezTo>
                    <a:cubicBezTo>
                      <a:pt x="131" y="0"/>
                      <a:pt x="58" y="27"/>
                      <a:pt x="29" y="89"/>
                    </a:cubicBezTo>
                    <a:cubicBezTo>
                      <a:pt x="0" y="151"/>
                      <a:pt x="28" y="224"/>
                      <a:pt x="89" y="253"/>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0"/>
              <p:cNvSpPr>
                <a:spLocks/>
              </p:cNvSpPr>
              <p:nvPr/>
            </p:nvSpPr>
            <p:spPr bwMode="auto">
              <a:xfrm>
                <a:off x="3713" y="2432"/>
                <a:ext cx="809" cy="794"/>
              </a:xfrm>
              <a:custGeom>
                <a:avLst/>
                <a:gdLst>
                  <a:gd name="T0" fmla="*/ 182 w 341"/>
                  <a:gd name="T1" fmla="*/ 311 h 335"/>
                  <a:gd name="T2" fmla="*/ 314 w 341"/>
                  <a:gd name="T3" fmla="*/ 0 h 335"/>
                  <a:gd name="T4" fmla="*/ 96 w 341"/>
                  <a:gd name="T5" fmla="*/ 80 h 335"/>
                  <a:gd name="T6" fmla="*/ 23 w 341"/>
                  <a:gd name="T7" fmla="*/ 238 h 335"/>
                  <a:gd name="T8" fmla="*/ 182 w 341"/>
                  <a:gd name="T9" fmla="*/ 311 h 335"/>
                </a:gdLst>
                <a:ahLst/>
                <a:cxnLst>
                  <a:cxn ang="0">
                    <a:pos x="T0" y="T1"/>
                  </a:cxn>
                  <a:cxn ang="0">
                    <a:pos x="T2" y="T3"/>
                  </a:cxn>
                  <a:cxn ang="0">
                    <a:pos x="T4" y="T5"/>
                  </a:cxn>
                  <a:cxn ang="0">
                    <a:pos x="T6" y="T7"/>
                  </a:cxn>
                  <a:cxn ang="0">
                    <a:pos x="T8" y="T9"/>
                  </a:cxn>
                </a:cxnLst>
                <a:rect l="0" t="0" r="r" b="b"/>
                <a:pathLst>
                  <a:path w="341" h="335">
                    <a:moveTo>
                      <a:pt x="182" y="311"/>
                    </a:moveTo>
                    <a:cubicBezTo>
                      <a:pt x="182" y="311"/>
                      <a:pt x="341" y="260"/>
                      <a:pt x="314" y="0"/>
                    </a:cubicBezTo>
                    <a:cubicBezTo>
                      <a:pt x="96" y="80"/>
                      <a:pt x="96" y="80"/>
                      <a:pt x="96" y="80"/>
                    </a:cubicBezTo>
                    <a:cubicBezTo>
                      <a:pt x="33" y="103"/>
                      <a:pt x="0" y="174"/>
                      <a:pt x="23" y="238"/>
                    </a:cubicBezTo>
                    <a:cubicBezTo>
                      <a:pt x="47" y="302"/>
                      <a:pt x="118" y="335"/>
                      <a:pt x="182" y="31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1"/>
              <p:cNvSpPr>
                <a:spLocks/>
              </p:cNvSpPr>
              <p:nvPr/>
            </p:nvSpPr>
            <p:spPr bwMode="auto">
              <a:xfrm>
                <a:off x="4168" y="1915"/>
                <a:ext cx="783" cy="955"/>
              </a:xfrm>
              <a:custGeom>
                <a:avLst/>
                <a:gdLst>
                  <a:gd name="T0" fmla="*/ 253 w 330"/>
                  <a:gd name="T1" fmla="*/ 314 h 403"/>
                  <a:gd name="T2" fmla="*/ 126 w 330"/>
                  <a:gd name="T3" fmla="*/ 0 h 403"/>
                  <a:gd name="T4" fmla="*/ 29 w 330"/>
                  <a:gd name="T5" fmla="*/ 210 h 403"/>
                  <a:gd name="T6" fmla="*/ 89 w 330"/>
                  <a:gd name="T7" fmla="*/ 374 h 403"/>
                  <a:gd name="T8" fmla="*/ 253 w 330"/>
                  <a:gd name="T9" fmla="*/ 314 h 403"/>
                </a:gdLst>
                <a:ahLst/>
                <a:cxnLst>
                  <a:cxn ang="0">
                    <a:pos x="T0" y="T1"/>
                  </a:cxn>
                  <a:cxn ang="0">
                    <a:pos x="T2" y="T3"/>
                  </a:cxn>
                  <a:cxn ang="0">
                    <a:pos x="T4" y="T5"/>
                  </a:cxn>
                  <a:cxn ang="0">
                    <a:pos x="T6" y="T7"/>
                  </a:cxn>
                  <a:cxn ang="0">
                    <a:pos x="T8" y="T9"/>
                  </a:cxn>
                </a:cxnLst>
                <a:rect l="0" t="0" r="r" b="b"/>
                <a:pathLst>
                  <a:path w="330" h="403">
                    <a:moveTo>
                      <a:pt x="253" y="314"/>
                    </a:moveTo>
                    <a:cubicBezTo>
                      <a:pt x="253" y="314"/>
                      <a:pt x="330" y="165"/>
                      <a:pt x="126" y="0"/>
                    </a:cubicBezTo>
                    <a:cubicBezTo>
                      <a:pt x="29" y="210"/>
                      <a:pt x="29" y="210"/>
                      <a:pt x="29" y="210"/>
                    </a:cubicBezTo>
                    <a:cubicBezTo>
                      <a:pt x="0" y="272"/>
                      <a:pt x="27" y="346"/>
                      <a:pt x="89" y="374"/>
                    </a:cubicBezTo>
                    <a:cubicBezTo>
                      <a:pt x="151" y="403"/>
                      <a:pt x="224" y="375"/>
                      <a:pt x="253" y="314"/>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2"/>
              <p:cNvSpPr>
                <a:spLocks/>
              </p:cNvSpPr>
              <p:nvPr/>
            </p:nvSpPr>
            <p:spPr bwMode="auto">
              <a:xfrm>
                <a:off x="4107" y="1478"/>
                <a:ext cx="796" cy="809"/>
              </a:xfrm>
              <a:custGeom>
                <a:avLst/>
                <a:gdLst>
                  <a:gd name="T0" fmla="*/ 312 w 336"/>
                  <a:gd name="T1" fmla="*/ 159 h 341"/>
                  <a:gd name="T2" fmla="*/ 0 w 336"/>
                  <a:gd name="T3" fmla="*/ 27 h 341"/>
                  <a:gd name="T4" fmla="*/ 81 w 336"/>
                  <a:gd name="T5" fmla="*/ 245 h 341"/>
                  <a:gd name="T6" fmla="*/ 239 w 336"/>
                  <a:gd name="T7" fmla="*/ 318 h 341"/>
                  <a:gd name="T8" fmla="*/ 312 w 336"/>
                  <a:gd name="T9" fmla="*/ 159 h 341"/>
                </a:gdLst>
                <a:ahLst/>
                <a:cxnLst>
                  <a:cxn ang="0">
                    <a:pos x="T0" y="T1"/>
                  </a:cxn>
                  <a:cxn ang="0">
                    <a:pos x="T2" y="T3"/>
                  </a:cxn>
                  <a:cxn ang="0">
                    <a:pos x="T4" y="T5"/>
                  </a:cxn>
                  <a:cxn ang="0">
                    <a:pos x="T6" y="T7"/>
                  </a:cxn>
                  <a:cxn ang="0">
                    <a:pos x="T8" y="T9"/>
                  </a:cxn>
                </a:cxnLst>
                <a:rect l="0" t="0" r="r" b="b"/>
                <a:pathLst>
                  <a:path w="336" h="341">
                    <a:moveTo>
                      <a:pt x="312" y="159"/>
                    </a:moveTo>
                    <a:cubicBezTo>
                      <a:pt x="312" y="159"/>
                      <a:pt x="261" y="0"/>
                      <a:pt x="0" y="27"/>
                    </a:cubicBezTo>
                    <a:cubicBezTo>
                      <a:pt x="81" y="245"/>
                      <a:pt x="81" y="245"/>
                      <a:pt x="81" y="245"/>
                    </a:cubicBezTo>
                    <a:cubicBezTo>
                      <a:pt x="104" y="309"/>
                      <a:pt x="175" y="341"/>
                      <a:pt x="239" y="318"/>
                    </a:cubicBezTo>
                    <a:cubicBezTo>
                      <a:pt x="303" y="294"/>
                      <a:pt x="336" y="223"/>
                      <a:pt x="312" y="15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3"/>
              <p:cNvSpPr>
                <a:spLocks/>
              </p:cNvSpPr>
              <p:nvPr/>
            </p:nvSpPr>
            <p:spPr bwMode="auto">
              <a:xfrm>
                <a:off x="3592" y="1049"/>
                <a:ext cx="956" cy="783"/>
              </a:xfrm>
              <a:custGeom>
                <a:avLst/>
                <a:gdLst>
                  <a:gd name="T0" fmla="*/ 314 w 403"/>
                  <a:gd name="T1" fmla="*/ 77 h 330"/>
                  <a:gd name="T2" fmla="*/ 0 w 403"/>
                  <a:gd name="T3" fmla="*/ 204 h 330"/>
                  <a:gd name="T4" fmla="*/ 210 w 403"/>
                  <a:gd name="T5" fmla="*/ 301 h 330"/>
                  <a:gd name="T6" fmla="*/ 374 w 403"/>
                  <a:gd name="T7" fmla="*/ 241 h 330"/>
                  <a:gd name="T8" fmla="*/ 314 w 403"/>
                  <a:gd name="T9" fmla="*/ 77 h 330"/>
                </a:gdLst>
                <a:ahLst/>
                <a:cxnLst>
                  <a:cxn ang="0">
                    <a:pos x="T0" y="T1"/>
                  </a:cxn>
                  <a:cxn ang="0">
                    <a:pos x="T2" y="T3"/>
                  </a:cxn>
                  <a:cxn ang="0">
                    <a:pos x="T4" y="T5"/>
                  </a:cxn>
                  <a:cxn ang="0">
                    <a:pos x="T6" y="T7"/>
                  </a:cxn>
                  <a:cxn ang="0">
                    <a:pos x="T8" y="T9"/>
                  </a:cxn>
                </a:cxnLst>
                <a:rect l="0" t="0" r="r" b="b"/>
                <a:pathLst>
                  <a:path w="403" h="330">
                    <a:moveTo>
                      <a:pt x="314" y="77"/>
                    </a:moveTo>
                    <a:cubicBezTo>
                      <a:pt x="314" y="77"/>
                      <a:pt x="165" y="0"/>
                      <a:pt x="0" y="204"/>
                    </a:cubicBezTo>
                    <a:cubicBezTo>
                      <a:pt x="210" y="301"/>
                      <a:pt x="210" y="301"/>
                      <a:pt x="210" y="301"/>
                    </a:cubicBezTo>
                    <a:cubicBezTo>
                      <a:pt x="272" y="330"/>
                      <a:pt x="345" y="303"/>
                      <a:pt x="374" y="241"/>
                    </a:cubicBezTo>
                    <a:cubicBezTo>
                      <a:pt x="403" y="179"/>
                      <a:pt x="375" y="106"/>
                      <a:pt x="314" y="77"/>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4"/>
              <p:cNvSpPr>
                <a:spLocks/>
              </p:cNvSpPr>
              <p:nvPr/>
            </p:nvSpPr>
            <p:spPr bwMode="auto">
              <a:xfrm>
                <a:off x="3343" y="1097"/>
                <a:ext cx="621" cy="630"/>
              </a:xfrm>
              <a:custGeom>
                <a:avLst/>
                <a:gdLst>
                  <a:gd name="T0" fmla="*/ 239 w 262"/>
                  <a:gd name="T1" fmla="*/ 97 h 266"/>
                  <a:gd name="T2" fmla="*/ 80 w 262"/>
                  <a:gd name="T3" fmla="*/ 24 h 266"/>
                  <a:gd name="T4" fmla="*/ 0 w 262"/>
                  <a:gd name="T5" fmla="*/ 87 h 266"/>
                  <a:gd name="T6" fmla="*/ 137 w 262"/>
                  <a:gd name="T7" fmla="*/ 266 h 266"/>
                  <a:gd name="T8" fmla="*/ 166 w 262"/>
                  <a:gd name="T9" fmla="*/ 255 h 266"/>
                  <a:gd name="T10" fmla="*/ 239 w 262"/>
                  <a:gd name="T11" fmla="*/ 97 h 266"/>
                </a:gdLst>
                <a:ahLst/>
                <a:cxnLst>
                  <a:cxn ang="0">
                    <a:pos x="T0" y="T1"/>
                  </a:cxn>
                  <a:cxn ang="0">
                    <a:pos x="T2" y="T3"/>
                  </a:cxn>
                  <a:cxn ang="0">
                    <a:pos x="T4" y="T5"/>
                  </a:cxn>
                  <a:cxn ang="0">
                    <a:pos x="T6" y="T7"/>
                  </a:cxn>
                  <a:cxn ang="0">
                    <a:pos x="T8" y="T9"/>
                  </a:cxn>
                  <a:cxn ang="0">
                    <a:pos x="T10" y="T11"/>
                  </a:cxn>
                </a:cxnLst>
                <a:rect l="0" t="0" r="r" b="b"/>
                <a:pathLst>
                  <a:path w="262" h="266">
                    <a:moveTo>
                      <a:pt x="239" y="97"/>
                    </a:moveTo>
                    <a:cubicBezTo>
                      <a:pt x="215" y="33"/>
                      <a:pt x="144" y="0"/>
                      <a:pt x="80" y="24"/>
                    </a:cubicBezTo>
                    <a:cubicBezTo>
                      <a:pt x="80" y="24"/>
                      <a:pt x="37" y="38"/>
                      <a:pt x="0" y="87"/>
                    </a:cubicBezTo>
                    <a:cubicBezTo>
                      <a:pt x="137" y="266"/>
                      <a:pt x="137" y="266"/>
                      <a:pt x="137" y="266"/>
                    </a:cubicBezTo>
                    <a:cubicBezTo>
                      <a:pt x="166" y="255"/>
                      <a:pt x="166" y="255"/>
                      <a:pt x="166" y="255"/>
                    </a:cubicBezTo>
                    <a:cubicBezTo>
                      <a:pt x="229" y="232"/>
                      <a:pt x="262" y="161"/>
                      <a:pt x="239" y="97"/>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4"/>
            <p:cNvGrpSpPr>
              <a:grpSpLocks noChangeAspect="1"/>
            </p:cNvGrpSpPr>
            <p:nvPr/>
          </p:nvGrpSpPr>
          <p:grpSpPr bwMode="auto">
            <a:xfrm>
              <a:off x="2840156" y="1455044"/>
              <a:ext cx="5231746" cy="5231746"/>
              <a:chOff x="2727" y="1049"/>
              <a:chExt cx="2224" cy="2224"/>
            </a:xfrm>
          </p:grpSpPr>
          <p:sp>
            <p:nvSpPr>
              <p:cNvPr id="12" name="Freeform 5"/>
              <p:cNvSpPr>
                <a:spLocks noEditPoints="1"/>
              </p:cNvSpPr>
              <p:nvPr/>
            </p:nvSpPr>
            <p:spPr bwMode="auto">
              <a:xfrm>
                <a:off x="2950" y="1272"/>
                <a:ext cx="1778" cy="1778"/>
              </a:xfrm>
              <a:custGeom>
                <a:avLst/>
                <a:gdLst>
                  <a:gd name="T0" fmla="*/ 375 w 750"/>
                  <a:gd name="T1" fmla="*/ 0 h 750"/>
                  <a:gd name="T2" fmla="*/ 0 w 750"/>
                  <a:gd name="T3" fmla="*/ 375 h 750"/>
                  <a:gd name="T4" fmla="*/ 375 w 750"/>
                  <a:gd name="T5" fmla="*/ 750 h 750"/>
                  <a:gd name="T6" fmla="*/ 750 w 750"/>
                  <a:gd name="T7" fmla="*/ 375 h 750"/>
                  <a:gd name="T8" fmla="*/ 375 w 750"/>
                  <a:gd name="T9" fmla="*/ 0 h 750"/>
                  <a:gd name="T10" fmla="*/ 375 w 750"/>
                  <a:gd name="T11" fmla="*/ 654 h 750"/>
                  <a:gd name="T12" fmla="*/ 96 w 750"/>
                  <a:gd name="T13" fmla="*/ 375 h 750"/>
                  <a:gd name="T14" fmla="*/ 375 w 750"/>
                  <a:gd name="T15" fmla="*/ 96 h 750"/>
                  <a:gd name="T16" fmla="*/ 654 w 750"/>
                  <a:gd name="T17" fmla="*/ 375 h 750"/>
                  <a:gd name="T18" fmla="*/ 375 w 750"/>
                  <a:gd name="T19" fmla="*/ 65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750">
                    <a:moveTo>
                      <a:pt x="375" y="0"/>
                    </a:moveTo>
                    <a:cubicBezTo>
                      <a:pt x="168" y="0"/>
                      <a:pt x="0" y="168"/>
                      <a:pt x="0" y="375"/>
                    </a:cubicBezTo>
                    <a:cubicBezTo>
                      <a:pt x="0" y="582"/>
                      <a:pt x="168" y="750"/>
                      <a:pt x="375" y="750"/>
                    </a:cubicBezTo>
                    <a:cubicBezTo>
                      <a:pt x="582" y="750"/>
                      <a:pt x="750" y="582"/>
                      <a:pt x="750" y="375"/>
                    </a:cubicBezTo>
                    <a:cubicBezTo>
                      <a:pt x="750" y="168"/>
                      <a:pt x="582" y="0"/>
                      <a:pt x="375" y="0"/>
                    </a:cubicBezTo>
                    <a:close/>
                    <a:moveTo>
                      <a:pt x="375" y="654"/>
                    </a:moveTo>
                    <a:cubicBezTo>
                      <a:pt x="221" y="654"/>
                      <a:pt x="96" y="529"/>
                      <a:pt x="96" y="375"/>
                    </a:cubicBezTo>
                    <a:cubicBezTo>
                      <a:pt x="96" y="221"/>
                      <a:pt x="221" y="96"/>
                      <a:pt x="375" y="96"/>
                    </a:cubicBezTo>
                    <a:cubicBezTo>
                      <a:pt x="529" y="96"/>
                      <a:pt x="654" y="221"/>
                      <a:pt x="654" y="375"/>
                    </a:cubicBezTo>
                    <a:cubicBezTo>
                      <a:pt x="654" y="529"/>
                      <a:pt x="529" y="654"/>
                      <a:pt x="375" y="654"/>
                    </a:cubicBezTo>
                    <a:close/>
                  </a:path>
                </a:pathLst>
              </a:custGeom>
              <a:solidFill>
                <a:srgbClr val="6463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6"/>
              <p:cNvSpPr>
                <a:spLocks/>
              </p:cNvSpPr>
              <p:nvPr/>
            </p:nvSpPr>
            <p:spPr bwMode="auto">
              <a:xfrm>
                <a:off x="3156" y="1097"/>
                <a:ext cx="808" cy="796"/>
              </a:xfrm>
              <a:custGeom>
                <a:avLst/>
                <a:gdLst>
                  <a:gd name="T0" fmla="*/ 159 w 341"/>
                  <a:gd name="T1" fmla="*/ 24 h 336"/>
                  <a:gd name="T2" fmla="*/ 27 w 341"/>
                  <a:gd name="T3" fmla="*/ 336 h 336"/>
                  <a:gd name="T4" fmla="*/ 245 w 341"/>
                  <a:gd name="T5" fmla="*/ 255 h 336"/>
                  <a:gd name="T6" fmla="*/ 318 w 341"/>
                  <a:gd name="T7" fmla="*/ 97 h 336"/>
                  <a:gd name="T8" fmla="*/ 159 w 341"/>
                  <a:gd name="T9" fmla="*/ 24 h 336"/>
                </a:gdLst>
                <a:ahLst/>
                <a:cxnLst>
                  <a:cxn ang="0">
                    <a:pos x="T0" y="T1"/>
                  </a:cxn>
                  <a:cxn ang="0">
                    <a:pos x="T2" y="T3"/>
                  </a:cxn>
                  <a:cxn ang="0">
                    <a:pos x="T4" y="T5"/>
                  </a:cxn>
                  <a:cxn ang="0">
                    <a:pos x="T6" y="T7"/>
                  </a:cxn>
                  <a:cxn ang="0">
                    <a:pos x="T8" y="T9"/>
                  </a:cxn>
                </a:cxnLst>
                <a:rect l="0" t="0" r="r" b="b"/>
                <a:pathLst>
                  <a:path w="341" h="336">
                    <a:moveTo>
                      <a:pt x="159" y="24"/>
                    </a:moveTo>
                    <a:cubicBezTo>
                      <a:pt x="159" y="24"/>
                      <a:pt x="0" y="75"/>
                      <a:pt x="27" y="336"/>
                    </a:cubicBezTo>
                    <a:cubicBezTo>
                      <a:pt x="245" y="255"/>
                      <a:pt x="245" y="255"/>
                      <a:pt x="245" y="255"/>
                    </a:cubicBezTo>
                    <a:cubicBezTo>
                      <a:pt x="308" y="232"/>
                      <a:pt x="341" y="161"/>
                      <a:pt x="318" y="97"/>
                    </a:cubicBezTo>
                    <a:cubicBezTo>
                      <a:pt x="294" y="33"/>
                      <a:pt x="223" y="0"/>
                      <a:pt x="159" y="2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
              <p:cNvSpPr>
                <a:spLocks/>
              </p:cNvSpPr>
              <p:nvPr/>
            </p:nvSpPr>
            <p:spPr bwMode="auto">
              <a:xfrm>
                <a:off x="2727" y="1455"/>
                <a:ext cx="782" cy="953"/>
              </a:xfrm>
              <a:custGeom>
                <a:avLst/>
                <a:gdLst>
                  <a:gd name="T0" fmla="*/ 77 w 330"/>
                  <a:gd name="T1" fmla="*/ 89 h 402"/>
                  <a:gd name="T2" fmla="*/ 204 w 330"/>
                  <a:gd name="T3" fmla="*/ 402 h 402"/>
                  <a:gd name="T4" fmla="*/ 301 w 330"/>
                  <a:gd name="T5" fmla="*/ 192 h 402"/>
                  <a:gd name="T6" fmla="*/ 241 w 330"/>
                  <a:gd name="T7" fmla="*/ 28 h 402"/>
                  <a:gd name="T8" fmla="*/ 77 w 330"/>
                  <a:gd name="T9" fmla="*/ 89 h 402"/>
                </a:gdLst>
                <a:ahLst/>
                <a:cxnLst>
                  <a:cxn ang="0">
                    <a:pos x="T0" y="T1"/>
                  </a:cxn>
                  <a:cxn ang="0">
                    <a:pos x="T2" y="T3"/>
                  </a:cxn>
                  <a:cxn ang="0">
                    <a:pos x="T4" y="T5"/>
                  </a:cxn>
                  <a:cxn ang="0">
                    <a:pos x="T6" y="T7"/>
                  </a:cxn>
                  <a:cxn ang="0">
                    <a:pos x="T8" y="T9"/>
                  </a:cxn>
                </a:cxnLst>
                <a:rect l="0" t="0" r="r" b="b"/>
                <a:pathLst>
                  <a:path w="330" h="402">
                    <a:moveTo>
                      <a:pt x="77" y="89"/>
                    </a:moveTo>
                    <a:cubicBezTo>
                      <a:pt x="77" y="89"/>
                      <a:pt x="0" y="237"/>
                      <a:pt x="204" y="402"/>
                    </a:cubicBezTo>
                    <a:cubicBezTo>
                      <a:pt x="301" y="192"/>
                      <a:pt x="301" y="192"/>
                      <a:pt x="301" y="192"/>
                    </a:cubicBezTo>
                    <a:cubicBezTo>
                      <a:pt x="330" y="130"/>
                      <a:pt x="303" y="57"/>
                      <a:pt x="241" y="28"/>
                    </a:cubicBezTo>
                    <a:cubicBezTo>
                      <a:pt x="179" y="0"/>
                      <a:pt x="106" y="27"/>
                      <a:pt x="77" y="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8"/>
              <p:cNvSpPr>
                <a:spLocks/>
              </p:cNvSpPr>
              <p:nvPr/>
            </p:nvSpPr>
            <p:spPr bwMode="auto">
              <a:xfrm>
                <a:off x="2774" y="2036"/>
                <a:ext cx="797" cy="808"/>
              </a:xfrm>
              <a:custGeom>
                <a:avLst/>
                <a:gdLst>
                  <a:gd name="T0" fmla="*/ 24 w 336"/>
                  <a:gd name="T1" fmla="*/ 182 h 341"/>
                  <a:gd name="T2" fmla="*/ 336 w 336"/>
                  <a:gd name="T3" fmla="*/ 314 h 341"/>
                  <a:gd name="T4" fmla="*/ 255 w 336"/>
                  <a:gd name="T5" fmla="*/ 97 h 341"/>
                  <a:gd name="T6" fmla="*/ 97 w 336"/>
                  <a:gd name="T7" fmla="*/ 24 h 341"/>
                  <a:gd name="T8" fmla="*/ 24 w 336"/>
                  <a:gd name="T9" fmla="*/ 182 h 341"/>
                </a:gdLst>
                <a:ahLst/>
                <a:cxnLst>
                  <a:cxn ang="0">
                    <a:pos x="T0" y="T1"/>
                  </a:cxn>
                  <a:cxn ang="0">
                    <a:pos x="T2" y="T3"/>
                  </a:cxn>
                  <a:cxn ang="0">
                    <a:pos x="T4" y="T5"/>
                  </a:cxn>
                  <a:cxn ang="0">
                    <a:pos x="T6" y="T7"/>
                  </a:cxn>
                  <a:cxn ang="0">
                    <a:pos x="T8" y="T9"/>
                  </a:cxn>
                </a:cxnLst>
                <a:rect l="0" t="0" r="r" b="b"/>
                <a:pathLst>
                  <a:path w="336" h="341">
                    <a:moveTo>
                      <a:pt x="24" y="182"/>
                    </a:moveTo>
                    <a:cubicBezTo>
                      <a:pt x="24" y="182"/>
                      <a:pt x="75" y="341"/>
                      <a:pt x="336" y="314"/>
                    </a:cubicBezTo>
                    <a:cubicBezTo>
                      <a:pt x="255" y="97"/>
                      <a:pt x="255" y="97"/>
                      <a:pt x="255" y="97"/>
                    </a:cubicBezTo>
                    <a:cubicBezTo>
                      <a:pt x="232" y="33"/>
                      <a:pt x="161" y="0"/>
                      <a:pt x="97" y="24"/>
                    </a:cubicBezTo>
                    <a:cubicBezTo>
                      <a:pt x="33" y="47"/>
                      <a:pt x="0" y="118"/>
                      <a:pt x="24" y="18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9"/>
              <p:cNvSpPr>
                <a:spLocks/>
              </p:cNvSpPr>
              <p:nvPr/>
            </p:nvSpPr>
            <p:spPr bwMode="auto">
              <a:xfrm>
                <a:off x="3130" y="2491"/>
                <a:ext cx="955" cy="782"/>
              </a:xfrm>
              <a:custGeom>
                <a:avLst/>
                <a:gdLst>
                  <a:gd name="T0" fmla="*/ 89 w 403"/>
                  <a:gd name="T1" fmla="*/ 253 h 330"/>
                  <a:gd name="T2" fmla="*/ 403 w 403"/>
                  <a:gd name="T3" fmla="*/ 126 h 330"/>
                  <a:gd name="T4" fmla="*/ 193 w 403"/>
                  <a:gd name="T5" fmla="*/ 29 h 330"/>
                  <a:gd name="T6" fmla="*/ 29 w 403"/>
                  <a:gd name="T7" fmla="*/ 89 h 330"/>
                  <a:gd name="T8" fmla="*/ 89 w 403"/>
                  <a:gd name="T9" fmla="*/ 253 h 330"/>
                </a:gdLst>
                <a:ahLst/>
                <a:cxnLst>
                  <a:cxn ang="0">
                    <a:pos x="T0" y="T1"/>
                  </a:cxn>
                  <a:cxn ang="0">
                    <a:pos x="T2" y="T3"/>
                  </a:cxn>
                  <a:cxn ang="0">
                    <a:pos x="T4" y="T5"/>
                  </a:cxn>
                  <a:cxn ang="0">
                    <a:pos x="T6" y="T7"/>
                  </a:cxn>
                  <a:cxn ang="0">
                    <a:pos x="T8" y="T9"/>
                  </a:cxn>
                </a:cxnLst>
                <a:rect l="0" t="0" r="r" b="b"/>
                <a:pathLst>
                  <a:path w="403" h="330">
                    <a:moveTo>
                      <a:pt x="89" y="253"/>
                    </a:moveTo>
                    <a:cubicBezTo>
                      <a:pt x="89" y="253"/>
                      <a:pt x="238" y="330"/>
                      <a:pt x="403" y="126"/>
                    </a:cubicBezTo>
                    <a:cubicBezTo>
                      <a:pt x="193" y="29"/>
                      <a:pt x="193" y="29"/>
                      <a:pt x="193" y="29"/>
                    </a:cubicBezTo>
                    <a:cubicBezTo>
                      <a:pt x="131" y="0"/>
                      <a:pt x="58" y="27"/>
                      <a:pt x="29" y="89"/>
                    </a:cubicBezTo>
                    <a:cubicBezTo>
                      <a:pt x="0" y="151"/>
                      <a:pt x="28" y="224"/>
                      <a:pt x="89" y="25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0"/>
              <p:cNvSpPr>
                <a:spLocks/>
              </p:cNvSpPr>
              <p:nvPr/>
            </p:nvSpPr>
            <p:spPr bwMode="auto">
              <a:xfrm>
                <a:off x="3713" y="2432"/>
                <a:ext cx="809" cy="794"/>
              </a:xfrm>
              <a:custGeom>
                <a:avLst/>
                <a:gdLst>
                  <a:gd name="T0" fmla="*/ 182 w 341"/>
                  <a:gd name="T1" fmla="*/ 311 h 335"/>
                  <a:gd name="T2" fmla="*/ 314 w 341"/>
                  <a:gd name="T3" fmla="*/ 0 h 335"/>
                  <a:gd name="T4" fmla="*/ 96 w 341"/>
                  <a:gd name="T5" fmla="*/ 80 h 335"/>
                  <a:gd name="T6" fmla="*/ 23 w 341"/>
                  <a:gd name="T7" fmla="*/ 238 h 335"/>
                  <a:gd name="T8" fmla="*/ 182 w 341"/>
                  <a:gd name="T9" fmla="*/ 311 h 335"/>
                </a:gdLst>
                <a:ahLst/>
                <a:cxnLst>
                  <a:cxn ang="0">
                    <a:pos x="T0" y="T1"/>
                  </a:cxn>
                  <a:cxn ang="0">
                    <a:pos x="T2" y="T3"/>
                  </a:cxn>
                  <a:cxn ang="0">
                    <a:pos x="T4" y="T5"/>
                  </a:cxn>
                  <a:cxn ang="0">
                    <a:pos x="T6" y="T7"/>
                  </a:cxn>
                  <a:cxn ang="0">
                    <a:pos x="T8" y="T9"/>
                  </a:cxn>
                </a:cxnLst>
                <a:rect l="0" t="0" r="r" b="b"/>
                <a:pathLst>
                  <a:path w="341" h="335">
                    <a:moveTo>
                      <a:pt x="182" y="311"/>
                    </a:moveTo>
                    <a:cubicBezTo>
                      <a:pt x="182" y="311"/>
                      <a:pt x="341" y="260"/>
                      <a:pt x="314" y="0"/>
                    </a:cubicBezTo>
                    <a:cubicBezTo>
                      <a:pt x="96" y="80"/>
                      <a:pt x="96" y="80"/>
                      <a:pt x="96" y="80"/>
                    </a:cubicBezTo>
                    <a:cubicBezTo>
                      <a:pt x="33" y="103"/>
                      <a:pt x="0" y="174"/>
                      <a:pt x="23" y="238"/>
                    </a:cubicBezTo>
                    <a:cubicBezTo>
                      <a:pt x="47" y="302"/>
                      <a:pt x="118" y="335"/>
                      <a:pt x="182" y="31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4168" y="1915"/>
                <a:ext cx="783" cy="955"/>
              </a:xfrm>
              <a:custGeom>
                <a:avLst/>
                <a:gdLst>
                  <a:gd name="T0" fmla="*/ 253 w 330"/>
                  <a:gd name="T1" fmla="*/ 314 h 403"/>
                  <a:gd name="T2" fmla="*/ 126 w 330"/>
                  <a:gd name="T3" fmla="*/ 0 h 403"/>
                  <a:gd name="T4" fmla="*/ 29 w 330"/>
                  <a:gd name="T5" fmla="*/ 210 h 403"/>
                  <a:gd name="T6" fmla="*/ 89 w 330"/>
                  <a:gd name="T7" fmla="*/ 374 h 403"/>
                  <a:gd name="T8" fmla="*/ 253 w 330"/>
                  <a:gd name="T9" fmla="*/ 314 h 403"/>
                </a:gdLst>
                <a:ahLst/>
                <a:cxnLst>
                  <a:cxn ang="0">
                    <a:pos x="T0" y="T1"/>
                  </a:cxn>
                  <a:cxn ang="0">
                    <a:pos x="T2" y="T3"/>
                  </a:cxn>
                  <a:cxn ang="0">
                    <a:pos x="T4" y="T5"/>
                  </a:cxn>
                  <a:cxn ang="0">
                    <a:pos x="T6" y="T7"/>
                  </a:cxn>
                  <a:cxn ang="0">
                    <a:pos x="T8" y="T9"/>
                  </a:cxn>
                </a:cxnLst>
                <a:rect l="0" t="0" r="r" b="b"/>
                <a:pathLst>
                  <a:path w="330" h="403">
                    <a:moveTo>
                      <a:pt x="253" y="314"/>
                    </a:moveTo>
                    <a:cubicBezTo>
                      <a:pt x="253" y="314"/>
                      <a:pt x="330" y="165"/>
                      <a:pt x="126" y="0"/>
                    </a:cubicBezTo>
                    <a:cubicBezTo>
                      <a:pt x="29" y="210"/>
                      <a:pt x="29" y="210"/>
                      <a:pt x="29" y="210"/>
                    </a:cubicBezTo>
                    <a:cubicBezTo>
                      <a:pt x="0" y="272"/>
                      <a:pt x="27" y="346"/>
                      <a:pt x="89" y="374"/>
                    </a:cubicBezTo>
                    <a:cubicBezTo>
                      <a:pt x="151" y="403"/>
                      <a:pt x="224" y="375"/>
                      <a:pt x="253" y="31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4107" y="1478"/>
                <a:ext cx="796" cy="809"/>
              </a:xfrm>
              <a:custGeom>
                <a:avLst/>
                <a:gdLst>
                  <a:gd name="T0" fmla="*/ 312 w 336"/>
                  <a:gd name="T1" fmla="*/ 159 h 341"/>
                  <a:gd name="T2" fmla="*/ 0 w 336"/>
                  <a:gd name="T3" fmla="*/ 27 h 341"/>
                  <a:gd name="T4" fmla="*/ 81 w 336"/>
                  <a:gd name="T5" fmla="*/ 245 h 341"/>
                  <a:gd name="T6" fmla="*/ 239 w 336"/>
                  <a:gd name="T7" fmla="*/ 318 h 341"/>
                  <a:gd name="T8" fmla="*/ 312 w 336"/>
                  <a:gd name="T9" fmla="*/ 159 h 341"/>
                </a:gdLst>
                <a:ahLst/>
                <a:cxnLst>
                  <a:cxn ang="0">
                    <a:pos x="T0" y="T1"/>
                  </a:cxn>
                  <a:cxn ang="0">
                    <a:pos x="T2" y="T3"/>
                  </a:cxn>
                  <a:cxn ang="0">
                    <a:pos x="T4" y="T5"/>
                  </a:cxn>
                  <a:cxn ang="0">
                    <a:pos x="T6" y="T7"/>
                  </a:cxn>
                  <a:cxn ang="0">
                    <a:pos x="T8" y="T9"/>
                  </a:cxn>
                </a:cxnLst>
                <a:rect l="0" t="0" r="r" b="b"/>
                <a:pathLst>
                  <a:path w="336" h="341">
                    <a:moveTo>
                      <a:pt x="312" y="159"/>
                    </a:moveTo>
                    <a:cubicBezTo>
                      <a:pt x="312" y="159"/>
                      <a:pt x="261" y="0"/>
                      <a:pt x="0" y="27"/>
                    </a:cubicBezTo>
                    <a:cubicBezTo>
                      <a:pt x="81" y="245"/>
                      <a:pt x="81" y="245"/>
                      <a:pt x="81" y="245"/>
                    </a:cubicBezTo>
                    <a:cubicBezTo>
                      <a:pt x="104" y="309"/>
                      <a:pt x="175" y="341"/>
                      <a:pt x="239" y="318"/>
                    </a:cubicBezTo>
                    <a:cubicBezTo>
                      <a:pt x="303" y="294"/>
                      <a:pt x="336" y="223"/>
                      <a:pt x="312" y="15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3592" y="1049"/>
                <a:ext cx="956" cy="783"/>
              </a:xfrm>
              <a:custGeom>
                <a:avLst/>
                <a:gdLst>
                  <a:gd name="T0" fmla="*/ 314 w 403"/>
                  <a:gd name="T1" fmla="*/ 77 h 330"/>
                  <a:gd name="T2" fmla="*/ 0 w 403"/>
                  <a:gd name="T3" fmla="*/ 204 h 330"/>
                  <a:gd name="T4" fmla="*/ 210 w 403"/>
                  <a:gd name="T5" fmla="*/ 301 h 330"/>
                  <a:gd name="T6" fmla="*/ 374 w 403"/>
                  <a:gd name="T7" fmla="*/ 241 h 330"/>
                  <a:gd name="T8" fmla="*/ 314 w 403"/>
                  <a:gd name="T9" fmla="*/ 77 h 330"/>
                </a:gdLst>
                <a:ahLst/>
                <a:cxnLst>
                  <a:cxn ang="0">
                    <a:pos x="T0" y="T1"/>
                  </a:cxn>
                  <a:cxn ang="0">
                    <a:pos x="T2" y="T3"/>
                  </a:cxn>
                  <a:cxn ang="0">
                    <a:pos x="T4" y="T5"/>
                  </a:cxn>
                  <a:cxn ang="0">
                    <a:pos x="T6" y="T7"/>
                  </a:cxn>
                  <a:cxn ang="0">
                    <a:pos x="T8" y="T9"/>
                  </a:cxn>
                </a:cxnLst>
                <a:rect l="0" t="0" r="r" b="b"/>
                <a:pathLst>
                  <a:path w="403" h="330">
                    <a:moveTo>
                      <a:pt x="314" y="77"/>
                    </a:moveTo>
                    <a:cubicBezTo>
                      <a:pt x="314" y="77"/>
                      <a:pt x="165" y="0"/>
                      <a:pt x="0" y="204"/>
                    </a:cubicBezTo>
                    <a:cubicBezTo>
                      <a:pt x="210" y="301"/>
                      <a:pt x="210" y="301"/>
                      <a:pt x="210" y="301"/>
                    </a:cubicBezTo>
                    <a:cubicBezTo>
                      <a:pt x="272" y="330"/>
                      <a:pt x="345" y="303"/>
                      <a:pt x="374" y="241"/>
                    </a:cubicBezTo>
                    <a:cubicBezTo>
                      <a:pt x="403" y="179"/>
                      <a:pt x="375" y="106"/>
                      <a:pt x="314" y="7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3343" y="1097"/>
                <a:ext cx="621" cy="630"/>
              </a:xfrm>
              <a:custGeom>
                <a:avLst/>
                <a:gdLst>
                  <a:gd name="T0" fmla="*/ 239 w 262"/>
                  <a:gd name="T1" fmla="*/ 97 h 266"/>
                  <a:gd name="T2" fmla="*/ 80 w 262"/>
                  <a:gd name="T3" fmla="*/ 24 h 266"/>
                  <a:gd name="T4" fmla="*/ 0 w 262"/>
                  <a:gd name="T5" fmla="*/ 87 h 266"/>
                  <a:gd name="T6" fmla="*/ 137 w 262"/>
                  <a:gd name="T7" fmla="*/ 266 h 266"/>
                  <a:gd name="T8" fmla="*/ 166 w 262"/>
                  <a:gd name="T9" fmla="*/ 255 h 266"/>
                  <a:gd name="T10" fmla="*/ 239 w 262"/>
                  <a:gd name="T11" fmla="*/ 97 h 266"/>
                </a:gdLst>
                <a:ahLst/>
                <a:cxnLst>
                  <a:cxn ang="0">
                    <a:pos x="T0" y="T1"/>
                  </a:cxn>
                  <a:cxn ang="0">
                    <a:pos x="T2" y="T3"/>
                  </a:cxn>
                  <a:cxn ang="0">
                    <a:pos x="T4" y="T5"/>
                  </a:cxn>
                  <a:cxn ang="0">
                    <a:pos x="T6" y="T7"/>
                  </a:cxn>
                  <a:cxn ang="0">
                    <a:pos x="T8" y="T9"/>
                  </a:cxn>
                  <a:cxn ang="0">
                    <a:pos x="T10" y="T11"/>
                  </a:cxn>
                </a:cxnLst>
                <a:rect l="0" t="0" r="r" b="b"/>
                <a:pathLst>
                  <a:path w="262" h="266">
                    <a:moveTo>
                      <a:pt x="239" y="97"/>
                    </a:moveTo>
                    <a:cubicBezTo>
                      <a:pt x="215" y="33"/>
                      <a:pt x="144" y="0"/>
                      <a:pt x="80" y="24"/>
                    </a:cubicBezTo>
                    <a:cubicBezTo>
                      <a:pt x="80" y="24"/>
                      <a:pt x="37" y="38"/>
                      <a:pt x="0" y="87"/>
                    </a:cubicBezTo>
                    <a:cubicBezTo>
                      <a:pt x="137" y="266"/>
                      <a:pt x="137" y="266"/>
                      <a:pt x="137" y="266"/>
                    </a:cubicBezTo>
                    <a:cubicBezTo>
                      <a:pt x="166" y="255"/>
                      <a:pt x="166" y="255"/>
                      <a:pt x="166" y="255"/>
                    </a:cubicBezTo>
                    <a:cubicBezTo>
                      <a:pt x="229" y="232"/>
                      <a:pt x="262" y="161"/>
                      <a:pt x="239" y="97"/>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2" name="Group 31"/>
          <p:cNvGrpSpPr/>
          <p:nvPr/>
        </p:nvGrpSpPr>
        <p:grpSpPr>
          <a:xfrm>
            <a:off x="7327564" y="4664559"/>
            <a:ext cx="498308" cy="497158"/>
            <a:chOff x="6294438" y="-201613"/>
            <a:chExt cx="687387" cy="685801"/>
          </a:xfrm>
          <a:solidFill>
            <a:schemeClr val="bg1"/>
          </a:solidFill>
        </p:grpSpPr>
        <p:sp>
          <p:nvSpPr>
            <p:cNvPr id="33"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6" name="Freeform 26"/>
          <p:cNvSpPr>
            <a:spLocks noEditPoints="1"/>
          </p:cNvSpPr>
          <p:nvPr/>
        </p:nvSpPr>
        <p:spPr bwMode="auto">
          <a:xfrm>
            <a:off x="5276323" y="2190715"/>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 name="Group 46"/>
          <p:cNvGrpSpPr/>
          <p:nvPr/>
        </p:nvGrpSpPr>
        <p:grpSpPr>
          <a:xfrm>
            <a:off x="6629536" y="2265745"/>
            <a:ext cx="465346" cy="544729"/>
            <a:chOff x="6980238" y="-342900"/>
            <a:chExt cx="1150937" cy="1311275"/>
          </a:xfrm>
          <a:solidFill>
            <a:schemeClr val="tx2"/>
          </a:solidFill>
        </p:grpSpPr>
        <p:sp>
          <p:nvSpPr>
            <p:cNvPr id="48"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31"/>
            <p:cNvSpPr>
              <a:spLocks noChangeArrowheads="1"/>
            </p:cNvSpPr>
            <p:nvPr/>
          </p:nvSpPr>
          <p:spPr bwMode="auto">
            <a:xfrm>
              <a:off x="7885113" y="681038"/>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Oval 32"/>
            <p:cNvSpPr>
              <a:spLocks noChangeArrowheads="1"/>
            </p:cNvSpPr>
            <p:nvPr/>
          </p:nvSpPr>
          <p:spPr bwMode="auto">
            <a:xfrm>
              <a:off x="7885113" y="434975"/>
              <a:ext cx="82550" cy="8413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Oval 33"/>
            <p:cNvSpPr>
              <a:spLocks noChangeArrowheads="1"/>
            </p:cNvSpPr>
            <p:nvPr/>
          </p:nvSpPr>
          <p:spPr bwMode="auto">
            <a:xfrm>
              <a:off x="7885113" y="190500"/>
              <a:ext cx="82550" cy="8255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7326294" y="3217271"/>
            <a:ext cx="767472" cy="730680"/>
            <a:chOff x="5899150" y="-1111250"/>
            <a:chExt cx="2832101" cy="2832100"/>
          </a:xfrm>
          <a:solidFill>
            <a:schemeClr val="bg1"/>
          </a:solidFill>
        </p:grpSpPr>
        <p:sp>
          <p:nvSpPr>
            <p:cNvPr id="53" name="Freeform 37"/>
            <p:cNvSpPr>
              <a:spLocks noEditPoints="1"/>
            </p:cNvSpPr>
            <p:nvPr/>
          </p:nvSpPr>
          <p:spPr bwMode="auto">
            <a:xfrm>
              <a:off x="5899150" y="-1111250"/>
              <a:ext cx="2832101" cy="2832100"/>
            </a:xfrm>
            <a:custGeom>
              <a:avLst/>
              <a:gdLst>
                <a:gd name="T0" fmla="*/ 499 w 752"/>
                <a:gd name="T1" fmla="*/ 68 h 752"/>
                <a:gd name="T2" fmla="*/ 68 w 752"/>
                <a:gd name="T3" fmla="*/ 253 h 752"/>
                <a:gd name="T4" fmla="*/ 253 w 752"/>
                <a:gd name="T5" fmla="*/ 684 h 752"/>
                <a:gd name="T6" fmla="*/ 684 w 752"/>
                <a:gd name="T7" fmla="*/ 499 h 752"/>
                <a:gd name="T8" fmla="*/ 499 w 752"/>
                <a:gd name="T9" fmla="*/ 68 h 752"/>
                <a:gd name="T10" fmla="*/ 268 w 752"/>
                <a:gd name="T11" fmla="*/ 646 h 752"/>
                <a:gd name="T12" fmla="*/ 106 w 752"/>
                <a:gd name="T13" fmla="*/ 268 h 752"/>
                <a:gd name="T14" fmla="*/ 484 w 752"/>
                <a:gd name="T15" fmla="*/ 106 h 752"/>
                <a:gd name="T16" fmla="*/ 646 w 752"/>
                <a:gd name="T17" fmla="*/ 484 h 752"/>
                <a:gd name="T18" fmla="*/ 268 w 752"/>
                <a:gd name="T19" fmla="*/ 646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2" h="752">
                  <a:moveTo>
                    <a:pt x="499" y="68"/>
                  </a:moveTo>
                  <a:cubicBezTo>
                    <a:pt x="329" y="0"/>
                    <a:pt x="136" y="82"/>
                    <a:pt x="68" y="253"/>
                  </a:cubicBezTo>
                  <a:cubicBezTo>
                    <a:pt x="0" y="423"/>
                    <a:pt x="82" y="616"/>
                    <a:pt x="253" y="684"/>
                  </a:cubicBezTo>
                  <a:cubicBezTo>
                    <a:pt x="423" y="752"/>
                    <a:pt x="616" y="670"/>
                    <a:pt x="684" y="499"/>
                  </a:cubicBezTo>
                  <a:cubicBezTo>
                    <a:pt x="752" y="329"/>
                    <a:pt x="670" y="136"/>
                    <a:pt x="499" y="68"/>
                  </a:cubicBezTo>
                  <a:close/>
                  <a:moveTo>
                    <a:pt x="268" y="646"/>
                  </a:moveTo>
                  <a:cubicBezTo>
                    <a:pt x="119" y="586"/>
                    <a:pt x="47" y="417"/>
                    <a:pt x="106" y="268"/>
                  </a:cubicBezTo>
                  <a:cubicBezTo>
                    <a:pt x="166" y="119"/>
                    <a:pt x="335" y="47"/>
                    <a:pt x="484" y="106"/>
                  </a:cubicBezTo>
                  <a:cubicBezTo>
                    <a:pt x="633" y="166"/>
                    <a:pt x="705" y="335"/>
                    <a:pt x="646" y="484"/>
                  </a:cubicBezTo>
                  <a:cubicBezTo>
                    <a:pt x="586" y="633"/>
                    <a:pt x="417" y="705"/>
                    <a:pt x="268" y="6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38"/>
            <p:cNvSpPr>
              <a:spLocks noEditPoints="1"/>
            </p:cNvSpPr>
            <p:nvPr/>
          </p:nvSpPr>
          <p:spPr bwMode="auto">
            <a:xfrm>
              <a:off x="7137400" y="127000"/>
              <a:ext cx="354013" cy="354013"/>
            </a:xfrm>
            <a:custGeom>
              <a:avLst/>
              <a:gdLst>
                <a:gd name="T0" fmla="*/ 62 w 94"/>
                <a:gd name="T1" fmla="*/ 9 h 94"/>
                <a:gd name="T2" fmla="*/ 9 w 94"/>
                <a:gd name="T3" fmla="*/ 32 h 94"/>
                <a:gd name="T4" fmla="*/ 32 w 94"/>
                <a:gd name="T5" fmla="*/ 86 h 94"/>
                <a:gd name="T6" fmla="*/ 86 w 94"/>
                <a:gd name="T7" fmla="*/ 62 h 94"/>
                <a:gd name="T8" fmla="*/ 62 w 94"/>
                <a:gd name="T9" fmla="*/ 9 h 94"/>
                <a:gd name="T10" fmla="*/ 39 w 94"/>
                <a:gd name="T11" fmla="*/ 66 h 94"/>
                <a:gd name="T12" fmla="*/ 28 w 94"/>
                <a:gd name="T13" fmla="*/ 39 h 94"/>
                <a:gd name="T14" fmla="*/ 55 w 94"/>
                <a:gd name="T15" fmla="*/ 28 h 94"/>
                <a:gd name="T16" fmla="*/ 66 w 94"/>
                <a:gd name="T17" fmla="*/ 55 h 94"/>
                <a:gd name="T18" fmla="*/ 39 w 94"/>
                <a:gd name="T1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62" y="9"/>
                  </a:moveTo>
                  <a:cubicBezTo>
                    <a:pt x="41" y="0"/>
                    <a:pt x="17" y="10"/>
                    <a:pt x="9" y="32"/>
                  </a:cubicBezTo>
                  <a:cubicBezTo>
                    <a:pt x="0" y="53"/>
                    <a:pt x="10" y="77"/>
                    <a:pt x="32" y="86"/>
                  </a:cubicBezTo>
                  <a:cubicBezTo>
                    <a:pt x="53" y="94"/>
                    <a:pt x="77" y="84"/>
                    <a:pt x="86" y="62"/>
                  </a:cubicBezTo>
                  <a:cubicBezTo>
                    <a:pt x="94" y="41"/>
                    <a:pt x="84" y="17"/>
                    <a:pt x="62" y="9"/>
                  </a:cubicBezTo>
                  <a:close/>
                  <a:moveTo>
                    <a:pt x="39" y="66"/>
                  </a:moveTo>
                  <a:cubicBezTo>
                    <a:pt x="29" y="62"/>
                    <a:pt x="24" y="50"/>
                    <a:pt x="28" y="39"/>
                  </a:cubicBezTo>
                  <a:cubicBezTo>
                    <a:pt x="32" y="29"/>
                    <a:pt x="44" y="24"/>
                    <a:pt x="55" y="28"/>
                  </a:cubicBezTo>
                  <a:cubicBezTo>
                    <a:pt x="65" y="32"/>
                    <a:pt x="71" y="44"/>
                    <a:pt x="66" y="55"/>
                  </a:cubicBezTo>
                  <a:cubicBezTo>
                    <a:pt x="62" y="65"/>
                    <a:pt x="50" y="71"/>
                    <a:pt x="39"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39"/>
            <p:cNvSpPr>
              <a:spLocks noEditPoints="1"/>
            </p:cNvSpPr>
            <p:nvPr/>
          </p:nvSpPr>
          <p:spPr bwMode="auto">
            <a:xfrm>
              <a:off x="6783388" y="-225425"/>
              <a:ext cx="1062038" cy="1060450"/>
            </a:xfrm>
            <a:custGeom>
              <a:avLst/>
              <a:gdLst>
                <a:gd name="T0" fmla="*/ 187 w 282"/>
                <a:gd name="T1" fmla="*/ 25 h 282"/>
                <a:gd name="T2" fmla="*/ 25 w 282"/>
                <a:gd name="T3" fmla="*/ 95 h 282"/>
                <a:gd name="T4" fmla="*/ 95 w 282"/>
                <a:gd name="T5" fmla="*/ 257 h 282"/>
                <a:gd name="T6" fmla="*/ 257 w 282"/>
                <a:gd name="T7" fmla="*/ 187 h 282"/>
                <a:gd name="T8" fmla="*/ 187 w 282"/>
                <a:gd name="T9" fmla="*/ 25 h 282"/>
                <a:gd name="T10" fmla="*/ 110 w 282"/>
                <a:gd name="T11" fmla="*/ 218 h 282"/>
                <a:gd name="T12" fmla="*/ 64 w 282"/>
                <a:gd name="T13" fmla="*/ 110 h 282"/>
                <a:gd name="T14" fmla="*/ 172 w 282"/>
                <a:gd name="T15" fmla="*/ 64 h 282"/>
                <a:gd name="T16" fmla="*/ 218 w 282"/>
                <a:gd name="T17" fmla="*/ 172 h 282"/>
                <a:gd name="T18" fmla="*/ 110 w 282"/>
                <a:gd name="T19" fmla="*/ 2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187" y="25"/>
                  </a:moveTo>
                  <a:cubicBezTo>
                    <a:pt x="123" y="0"/>
                    <a:pt x="51" y="31"/>
                    <a:pt x="25" y="95"/>
                  </a:cubicBezTo>
                  <a:cubicBezTo>
                    <a:pt x="0" y="159"/>
                    <a:pt x="31" y="231"/>
                    <a:pt x="95" y="257"/>
                  </a:cubicBezTo>
                  <a:cubicBezTo>
                    <a:pt x="159" y="282"/>
                    <a:pt x="231" y="251"/>
                    <a:pt x="257" y="187"/>
                  </a:cubicBezTo>
                  <a:cubicBezTo>
                    <a:pt x="282" y="123"/>
                    <a:pt x="251" y="51"/>
                    <a:pt x="187" y="25"/>
                  </a:cubicBezTo>
                  <a:close/>
                  <a:moveTo>
                    <a:pt x="110" y="218"/>
                  </a:moveTo>
                  <a:cubicBezTo>
                    <a:pt x="68" y="201"/>
                    <a:pt x="47" y="153"/>
                    <a:pt x="64" y="110"/>
                  </a:cubicBezTo>
                  <a:cubicBezTo>
                    <a:pt x="81" y="68"/>
                    <a:pt x="129" y="47"/>
                    <a:pt x="172" y="64"/>
                  </a:cubicBezTo>
                  <a:cubicBezTo>
                    <a:pt x="214" y="81"/>
                    <a:pt x="235" y="129"/>
                    <a:pt x="218" y="172"/>
                  </a:cubicBezTo>
                  <a:cubicBezTo>
                    <a:pt x="201" y="214"/>
                    <a:pt x="153" y="235"/>
                    <a:pt x="110" y="2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40"/>
            <p:cNvSpPr>
              <a:spLocks/>
            </p:cNvSpPr>
            <p:nvPr/>
          </p:nvSpPr>
          <p:spPr bwMode="auto">
            <a:xfrm>
              <a:off x="7499350" y="477838"/>
              <a:ext cx="403225" cy="411163"/>
            </a:xfrm>
            <a:custGeom>
              <a:avLst/>
              <a:gdLst>
                <a:gd name="T0" fmla="*/ 105 w 107"/>
                <a:gd name="T1" fmla="*/ 16 h 109"/>
                <a:gd name="T2" fmla="*/ 99 w 107"/>
                <a:gd name="T3" fmla="*/ 2 h 109"/>
                <a:gd name="T4" fmla="*/ 86 w 107"/>
                <a:gd name="T5" fmla="*/ 8 h 109"/>
                <a:gd name="T6" fmla="*/ 86 w 107"/>
                <a:gd name="T7" fmla="*/ 8 h 109"/>
                <a:gd name="T8" fmla="*/ 8 w 107"/>
                <a:gd name="T9" fmla="*/ 88 h 109"/>
                <a:gd name="T10" fmla="*/ 3 w 107"/>
                <a:gd name="T11" fmla="*/ 101 h 109"/>
                <a:gd name="T12" fmla="*/ 16 w 107"/>
                <a:gd name="T13" fmla="*/ 107 h 109"/>
                <a:gd name="T14" fmla="*/ 17 w 107"/>
                <a:gd name="T15" fmla="*/ 106 h 109"/>
                <a:gd name="T16" fmla="*/ 105 w 107"/>
                <a:gd name="T1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9">
                  <a:moveTo>
                    <a:pt x="105" y="16"/>
                  </a:moveTo>
                  <a:cubicBezTo>
                    <a:pt x="107" y="10"/>
                    <a:pt x="105" y="4"/>
                    <a:pt x="99" y="2"/>
                  </a:cubicBezTo>
                  <a:cubicBezTo>
                    <a:pt x="94" y="0"/>
                    <a:pt x="88" y="3"/>
                    <a:pt x="86" y="8"/>
                  </a:cubicBezTo>
                  <a:cubicBezTo>
                    <a:pt x="86" y="8"/>
                    <a:pt x="86" y="8"/>
                    <a:pt x="86" y="8"/>
                  </a:cubicBezTo>
                  <a:cubicBezTo>
                    <a:pt x="71" y="45"/>
                    <a:pt x="42" y="73"/>
                    <a:pt x="8" y="88"/>
                  </a:cubicBezTo>
                  <a:cubicBezTo>
                    <a:pt x="3" y="90"/>
                    <a:pt x="0" y="96"/>
                    <a:pt x="3" y="101"/>
                  </a:cubicBezTo>
                  <a:cubicBezTo>
                    <a:pt x="5" y="106"/>
                    <a:pt x="11" y="109"/>
                    <a:pt x="16" y="107"/>
                  </a:cubicBezTo>
                  <a:cubicBezTo>
                    <a:pt x="17" y="107"/>
                    <a:pt x="17" y="106"/>
                    <a:pt x="17" y="106"/>
                  </a:cubicBezTo>
                  <a:cubicBezTo>
                    <a:pt x="56" y="89"/>
                    <a:pt x="88" y="58"/>
                    <a:pt x="10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1"/>
            <p:cNvSpPr>
              <a:spLocks/>
            </p:cNvSpPr>
            <p:nvPr/>
          </p:nvSpPr>
          <p:spPr bwMode="auto">
            <a:xfrm>
              <a:off x="7623175" y="595313"/>
              <a:ext cx="569913" cy="579438"/>
            </a:xfrm>
            <a:custGeom>
              <a:avLst/>
              <a:gdLst>
                <a:gd name="T0" fmla="*/ 143 w 151"/>
                <a:gd name="T1" fmla="*/ 2 h 154"/>
                <a:gd name="T2" fmla="*/ 130 w 151"/>
                <a:gd name="T3" fmla="*/ 8 h 154"/>
                <a:gd name="T4" fmla="*/ 8 w 151"/>
                <a:gd name="T5" fmla="*/ 133 h 154"/>
                <a:gd name="T6" fmla="*/ 2 w 151"/>
                <a:gd name="T7" fmla="*/ 146 h 154"/>
                <a:gd name="T8" fmla="*/ 16 w 151"/>
                <a:gd name="T9" fmla="*/ 152 h 154"/>
                <a:gd name="T10" fmla="*/ 17 w 151"/>
                <a:gd name="T11" fmla="*/ 151 h 154"/>
                <a:gd name="T12" fmla="*/ 149 w 151"/>
                <a:gd name="T13" fmla="*/ 16 h 154"/>
                <a:gd name="T14" fmla="*/ 143 w 151"/>
                <a:gd name="T15" fmla="*/ 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3" y="2"/>
                  </a:moveTo>
                  <a:cubicBezTo>
                    <a:pt x="138" y="0"/>
                    <a:pt x="132" y="3"/>
                    <a:pt x="130" y="8"/>
                  </a:cubicBezTo>
                  <a:cubicBezTo>
                    <a:pt x="106" y="66"/>
                    <a:pt x="61" y="110"/>
                    <a:pt x="8" y="133"/>
                  </a:cubicBezTo>
                  <a:cubicBezTo>
                    <a:pt x="3" y="135"/>
                    <a:pt x="0" y="141"/>
                    <a:pt x="2" y="146"/>
                  </a:cubicBezTo>
                  <a:cubicBezTo>
                    <a:pt x="5" y="152"/>
                    <a:pt x="11" y="154"/>
                    <a:pt x="16" y="152"/>
                  </a:cubicBezTo>
                  <a:cubicBezTo>
                    <a:pt x="16" y="152"/>
                    <a:pt x="16" y="152"/>
                    <a:pt x="17" y="151"/>
                  </a:cubicBezTo>
                  <a:cubicBezTo>
                    <a:pt x="75" y="126"/>
                    <a:pt x="124" y="79"/>
                    <a:pt x="149" y="16"/>
                  </a:cubicBezTo>
                  <a:cubicBezTo>
                    <a:pt x="151" y="10"/>
                    <a:pt x="149" y="4"/>
                    <a:pt x="14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42"/>
            <p:cNvSpPr>
              <a:spLocks/>
            </p:cNvSpPr>
            <p:nvPr/>
          </p:nvSpPr>
          <p:spPr bwMode="auto">
            <a:xfrm>
              <a:off x="7562850" y="538163"/>
              <a:ext cx="485775" cy="493713"/>
            </a:xfrm>
            <a:custGeom>
              <a:avLst/>
              <a:gdLst>
                <a:gd name="T0" fmla="*/ 121 w 129"/>
                <a:gd name="T1" fmla="*/ 2 h 131"/>
                <a:gd name="T2" fmla="*/ 107 w 129"/>
                <a:gd name="T3" fmla="*/ 7 h 131"/>
                <a:gd name="T4" fmla="*/ 7 w 129"/>
                <a:gd name="T5" fmla="*/ 110 h 131"/>
                <a:gd name="T6" fmla="*/ 7 w 129"/>
                <a:gd name="T7" fmla="*/ 110 h 131"/>
                <a:gd name="T8" fmla="*/ 2 w 129"/>
                <a:gd name="T9" fmla="*/ 123 h 131"/>
                <a:gd name="T10" fmla="*/ 16 w 129"/>
                <a:gd name="T11" fmla="*/ 129 h 131"/>
                <a:gd name="T12" fmla="*/ 16 w 129"/>
                <a:gd name="T13" fmla="*/ 128 h 131"/>
                <a:gd name="T14" fmla="*/ 127 w 129"/>
                <a:gd name="T15" fmla="*/ 15 h 131"/>
                <a:gd name="T16" fmla="*/ 121 w 129"/>
                <a:gd name="T1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1">
                  <a:moveTo>
                    <a:pt x="121" y="2"/>
                  </a:moveTo>
                  <a:cubicBezTo>
                    <a:pt x="115" y="0"/>
                    <a:pt x="109" y="2"/>
                    <a:pt x="107" y="7"/>
                  </a:cubicBezTo>
                  <a:cubicBezTo>
                    <a:pt x="88" y="55"/>
                    <a:pt x="51" y="91"/>
                    <a:pt x="7" y="110"/>
                  </a:cubicBezTo>
                  <a:cubicBezTo>
                    <a:pt x="7" y="110"/>
                    <a:pt x="7" y="110"/>
                    <a:pt x="7" y="110"/>
                  </a:cubicBezTo>
                  <a:cubicBezTo>
                    <a:pt x="2" y="112"/>
                    <a:pt x="0" y="118"/>
                    <a:pt x="2" y="123"/>
                  </a:cubicBezTo>
                  <a:cubicBezTo>
                    <a:pt x="4" y="129"/>
                    <a:pt x="10" y="131"/>
                    <a:pt x="16" y="129"/>
                  </a:cubicBezTo>
                  <a:cubicBezTo>
                    <a:pt x="16" y="129"/>
                    <a:pt x="16" y="128"/>
                    <a:pt x="16" y="128"/>
                  </a:cubicBezTo>
                  <a:cubicBezTo>
                    <a:pt x="65" y="107"/>
                    <a:pt x="105" y="68"/>
                    <a:pt x="127" y="15"/>
                  </a:cubicBezTo>
                  <a:cubicBezTo>
                    <a:pt x="129" y="10"/>
                    <a:pt x="126" y="4"/>
                    <a:pt x="12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43"/>
            <p:cNvSpPr>
              <a:spLocks/>
            </p:cNvSpPr>
            <p:nvPr/>
          </p:nvSpPr>
          <p:spPr bwMode="auto">
            <a:xfrm>
              <a:off x="6727825" y="-279400"/>
              <a:ext cx="401638" cy="411163"/>
            </a:xfrm>
            <a:custGeom>
              <a:avLst/>
              <a:gdLst>
                <a:gd name="T0" fmla="*/ 104 w 107"/>
                <a:gd name="T1" fmla="*/ 8 h 109"/>
                <a:gd name="T2" fmla="*/ 91 w 107"/>
                <a:gd name="T3" fmla="*/ 2 h 109"/>
                <a:gd name="T4" fmla="*/ 90 w 107"/>
                <a:gd name="T5" fmla="*/ 3 h 109"/>
                <a:gd name="T6" fmla="*/ 2 w 107"/>
                <a:gd name="T7" fmla="*/ 93 h 109"/>
                <a:gd name="T8" fmla="*/ 2 w 107"/>
                <a:gd name="T9" fmla="*/ 93 h 109"/>
                <a:gd name="T10" fmla="*/ 8 w 107"/>
                <a:gd name="T11" fmla="*/ 107 h 109"/>
                <a:gd name="T12" fmla="*/ 21 w 107"/>
                <a:gd name="T13" fmla="*/ 101 h 109"/>
                <a:gd name="T14" fmla="*/ 21 w 107"/>
                <a:gd name="T15" fmla="*/ 101 h 109"/>
                <a:gd name="T16" fmla="*/ 99 w 107"/>
                <a:gd name="T17" fmla="*/ 22 h 109"/>
                <a:gd name="T18" fmla="*/ 104 w 107"/>
                <a:gd name="T19"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9">
                  <a:moveTo>
                    <a:pt x="104" y="8"/>
                  </a:moveTo>
                  <a:cubicBezTo>
                    <a:pt x="102" y="3"/>
                    <a:pt x="96" y="0"/>
                    <a:pt x="91" y="2"/>
                  </a:cubicBezTo>
                  <a:cubicBezTo>
                    <a:pt x="91" y="3"/>
                    <a:pt x="90" y="3"/>
                    <a:pt x="90" y="3"/>
                  </a:cubicBezTo>
                  <a:cubicBezTo>
                    <a:pt x="51" y="20"/>
                    <a:pt x="19" y="51"/>
                    <a:pt x="2" y="93"/>
                  </a:cubicBezTo>
                  <a:cubicBezTo>
                    <a:pt x="2" y="93"/>
                    <a:pt x="2" y="93"/>
                    <a:pt x="2" y="93"/>
                  </a:cubicBezTo>
                  <a:cubicBezTo>
                    <a:pt x="0" y="99"/>
                    <a:pt x="2" y="105"/>
                    <a:pt x="8" y="107"/>
                  </a:cubicBezTo>
                  <a:cubicBezTo>
                    <a:pt x="13" y="109"/>
                    <a:pt x="19" y="106"/>
                    <a:pt x="21" y="101"/>
                  </a:cubicBezTo>
                  <a:cubicBezTo>
                    <a:pt x="21" y="101"/>
                    <a:pt x="21" y="101"/>
                    <a:pt x="21" y="101"/>
                  </a:cubicBezTo>
                  <a:cubicBezTo>
                    <a:pt x="36" y="64"/>
                    <a:pt x="65" y="36"/>
                    <a:pt x="99" y="22"/>
                  </a:cubicBezTo>
                  <a:cubicBezTo>
                    <a:pt x="104" y="19"/>
                    <a:pt x="107" y="13"/>
                    <a:pt x="10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44"/>
            <p:cNvSpPr>
              <a:spLocks/>
            </p:cNvSpPr>
            <p:nvPr/>
          </p:nvSpPr>
          <p:spPr bwMode="auto">
            <a:xfrm>
              <a:off x="6437313" y="-565150"/>
              <a:ext cx="568325" cy="579438"/>
            </a:xfrm>
            <a:custGeom>
              <a:avLst/>
              <a:gdLst>
                <a:gd name="T0" fmla="*/ 149 w 151"/>
                <a:gd name="T1" fmla="*/ 8 h 154"/>
                <a:gd name="T2" fmla="*/ 135 w 151"/>
                <a:gd name="T3" fmla="*/ 2 h 154"/>
                <a:gd name="T4" fmla="*/ 134 w 151"/>
                <a:gd name="T5" fmla="*/ 3 h 154"/>
                <a:gd name="T6" fmla="*/ 2 w 151"/>
                <a:gd name="T7" fmla="*/ 138 h 154"/>
                <a:gd name="T8" fmla="*/ 8 w 151"/>
                <a:gd name="T9" fmla="*/ 152 h 154"/>
                <a:gd name="T10" fmla="*/ 21 w 151"/>
                <a:gd name="T11" fmla="*/ 146 h 154"/>
                <a:gd name="T12" fmla="*/ 143 w 151"/>
                <a:gd name="T13" fmla="*/ 21 h 154"/>
                <a:gd name="T14" fmla="*/ 149 w 151"/>
                <a:gd name="T15" fmla="*/ 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9" y="8"/>
                  </a:moveTo>
                  <a:cubicBezTo>
                    <a:pt x="146" y="2"/>
                    <a:pt x="140" y="0"/>
                    <a:pt x="135" y="2"/>
                  </a:cubicBezTo>
                  <a:cubicBezTo>
                    <a:pt x="135" y="2"/>
                    <a:pt x="135" y="2"/>
                    <a:pt x="134" y="3"/>
                  </a:cubicBezTo>
                  <a:cubicBezTo>
                    <a:pt x="76" y="28"/>
                    <a:pt x="27" y="75"/>
                    <a:pt x="2" y="138"/>
                  </a:cubicBezTo>
                  <a:cubicBezTo>
                    <a:pt x="0" y="144"/>
                    <a:pt x="2" y="150"/>
                    <a:pt x="8" y="152"/>
                  </a:cubicBezTo>
                  <a:cubicBezTo>
                    <a:pt x="13" y="154"/>
                    <a:pt x="19" y="152"/>
                    <a:pt x="21" y="146"/>
                  </a:cubicBezTo>
                  <a:cubicBezTo>
                    <a:pt x="45" y="88"/>
                    <a:pt x="90" y="44"/>
                    <a:pt x="143" y="21"/>
                  </a:cubicBezTo>
                  <a:cubicBezTo>
                    <a:pt x="148" y="19"/>
                    <a:pt x="151" y="13"/>
                    <a:pt x="14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45"/>
            <p:cNvSpPr>
              <a:spLocks/>
            </p:cNvSpPr>
            <p:nvPr/>
          </p:nvSpPr>
          <p:spPr bwMode="auto">
            <a:xfrm>
              <a:off x="6580188" y="-422275"/>
              <a:ext cx="485775" cy="496888"/>
            </a:xfrm>
            <a:custGeom>
              <a:avLst/>
              <a:gdLst>
                <a:gd name="T0" fmla="*/ 122 w 129"/>
                <a:gd name="T1" fmla="*/ 21 h 132"/>
                <a:gd name="T2" fmla="*/ 127 w 129"/>
                <a:gd name="T3" fmla="*/ 8 h 132"/>
                <a:gd name="T4" fmla="*/ 113 w 129"/>
                <a:gd name="T5" fmla="*/ 2 h 132"/>
                <a:gd name="T6" fmla="*/ 113 w 129"/>
                <a:gd name="T7" fmla="*/ 3 h 132"/>
                <a:gd name="T8" fmla="*/ 2 w 129"/>
                <a:gd name="T9" fmla="*/ 116 h 132"/>
                <a:gd name="T10" fmla="*/ 8 w 129"/>
                <a:gd name="T11" fmla="*/ 129 h 132"/>
                <a:gd name="T12" fmla="*/ 22 w 129"/>
                <a:gd name="T13" fmla="*/ 124 h 132"/>
                <a:gd name="T14" fmla="*/ 122 w 129"/>
                <a:gd name="T15" fmla="*/ 21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2">
                  <a:moveTo>
                    <a:pt x="122" y="21"/>
                  </a:moveTo>
                  <a:cubicBezTo>
                    <a:pt x="127" y="19"/>
                    <a:pt x="129" y="13"/>
                    <a:pt x="127" y="8"/>
                  </a:cubicBezTo>
                  <a:cubicBezTo>
                    <a:pt x="125" y="2"/>
                    <a:pt x="119" y="0"/>
                    <a:pt x="113" y="2"/>
                  </a:cubicBezTo>
                  <a:cubicBezTo>
                    <a:pt x="113" y="2"/>
                    <a:pt x="113" y="3"/>
                    <a:pt x="113" y="3"/>
                  </a:cubicBezTo>
                  <a:cubicBezTo>
                    <a:pt x="64" y="24"/>
                    <a:pt x="24" y="63"/>
                    <a:pt x="2" y="116"/>
                  </a:cubicBezTo>
                  <a:cubicBezTo>
                    <a:pt x="0" y="121"/>
                    <a:pt x="3" y="127"/>
                    <a:pt x="8" y="129"/>
                  </a:cubicBezTo>
                  <a:cubicBezTo>
                    <a:pt x="14" y="132"/>
                    <a:pt x="20" y="129"/>
                    <a:pt x="22" y="124"/>
                  </a:cubicBezTo>
                  <a:cubicBezTo>
                    <a:pt x="41" y="76"/>
                    <a:pt x="78" y="40"/>
                    <a:pt x="122"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Freeform 823"/>
          <p:cNvSpPr>
            <a:spLocks noEditPoints="1"/>
          </p:cNvSpPr>
          <p:nvPr/>
        </p:nvSpPr>
        <p:spPr bwMode="auto">
          <a:xfrm>
            <a:off x="4268765" y="3125833"/>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63" name="Group 62"/>
          <p:cNvGrpSpPr/>
          <p:nvPr/>
        </p:nvGrpSpPr>
        <p:grpSpPr>
          <a:xfrm>
            <a:off x="6284845" y="5516977"/>
            <a:ext cx="599791" cy="446348"/>
            <a:chOff x="8236208" y="2550087"/>
            <a:chExt cx="188218" cy="175580"/>
          </a:xfrm>
          <a:solidFill>
            <a:schemeClr val="bg1"/>
          </a:solidFill>
        </p:grpSpPr>
        <p:sp>
          <p:nvSpPr>
            <p:cNvPr id="64"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1" name="Freeform 596"/>
          <p:cNvSpPr>
            <a:spLocks noEditPoints="1"/>
          </p:cNvSpPr>
          <p:nvPr/>
        </p:nvSpPr>
        <p:spPr bwMode="auto">
          <a:xfrm>
            <a:off x="3967947" y="4388014"/>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2" name="Freeform 862"/>
          <p:cNvSpPr>
            <a:spLocks noEditPoints="1"/>
          </p:cNvSpPr>
          <p:nvPr/>
        </p:nvSpPr>
        <p:spPr bwMode="auto">
          <a:xfrm>
            <a:off x="5024095" y="5411833"/>
            <a:ext cx="489188"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3" name="TextBox 72"/>
          <p:cNvSpPr txBox="1"/>
          <p:nvPr/>
        </p:nvSpPr>
        <p:spPr>
          <a:xfrm>
            <a:off x="3753663" y="1521070"/>
            <a:ext cx="886781" cy="338554"/>
          </a:xfrm>
          <a:prstGeom prst="rect">
            <a:avLst/>
          </a:prstGeom>
          <a:noFill/>
        </p:spPr>
        <p:txBody>
          <a:bodyPr wrap="none" rtlCol="0">
            <a:spAutoFit/>
          </a:bodyPr>
          <a:lstStyle/>
          <a:p>
            <a:r>
              <a:rPr lang="id-ID" sz="1600" b="1" smtClean="0">
                <a:solidFill>
                  <a:schemeClr val="bg1">
                    <a:lumMod val="50000"/>
                  </a:schemeClr>
                </a:solidFill>
                <a:latin typeface="+mj-lt"/>
              </a:rPr>
              <a:t>Strategic</a:t>
            </a:r>
            <a:endParaRPr lang="id-ID" sz="1600" b="1" dirty="0">
              <a:solidFill>
                <a:schemeClr val="bg1">
                  <a:lumMod val="50000"/>
                </a:schemeClr>
              </a:solidFill>
              <a:latin typeface="+mj-lt"/>
            </a:endParaRPr>
          </a:p>
        </p:txBody>
      </p:sp>
      <p:sp>
        <p:nvSpPr>
          <p:cNvPr id="74" name="TextBox 73"/>
          <p:cNvSpPr txBox="1"/>
          <p:nvPr/>
        </p:nvSpPr>
        <p:spPr>
          <a:xfrm>
            <a:off x="7782237" y="1889019"/>
            <a:ext cx="760849" cy="338554"/>
          </a:xfrm>
          <a:prstGeom prst="rect">
            <a:avLst/>
          </a:prstGeom>
          <a:noFill/>
        </p:spPr>
        <p:txBody>
          <a:bodyPr wrap="none" rtlCol="0">
            <a:spAutoFit/>
          </a:bodyPr>
          <a:lstStyle/>
          <a:p>
            <a:r>
              <a:rPr lang="id-ID" sz="1600" b="1" smtClean="0">
                <a:solidFill>
                  <a:schemeClr val="bg1">
                    <a:lumMod val="50000"/>
                  </a:schemeClr>
                </a:solidFill>
                <a:latin typeface="+mj-lt"/>
              </a:rPr>
              <a:t>Honest</a:t>
            </a:r>
            <a:endParaRPr lang="id-ID" sz="1600" b="1" dirty="0">
              <a:solidFill>
                <a:schemeClr val="bg1">
                  <a:lumMod val="50000"/>
                </a:schemeClr>
              </a:solidFill>
              <a:latin typeface="+mj-lt"/>
            </a:endParaRPr>
          </a:p>
        </p:txBody>
      </p:sp>
      <p:sp>
        <p:nvSpPr>
          <p:cNvPr id="75" name="TextBox 74"/>
          <p:cNvSpPr txBox="1"/>
          <p:nvPr/>
        </p:nvSpPr>
        <p:spPr>
          <a:xfrm>
            <a:off x="8588696" y="3262611"/>
            <a:ext cx="1122615" cy="338554"/>
          </a:xfrm>
          <a:prstGeom prst="rect">
            <a:avLst/>
          </a:prstGeom>
          <a:noFill/>
        </p:spPr>
        <p:txBody>
          <a:bodyPr wrap="none" rtlCol="0">
            <a:spAutoFit/>
          </a:bodyPr>
          <a:lstStyle/>
          <a:p>
            <a:r>
              <a:rPr lang="id-ID" sz="1600" b="1" smtClean="0">
                <a:solidFill>
                  <a:schemeClr val="bg1">
                    <a:lumMod val="50000"/>
                  </a:schemeClr>
                </a:solidFill>
                <a:latin typeface="+mj-lt"/>
              </a:rPr>
              <a:t>Networking</a:t>
            </a:r>
            <a:endParaRPr lang="id-ID" sz="1600" b="1" dirty="0">
              <a:solidFill>
                <a:schemeClr val="bg1">
                  <a:lumMod val="50000"/>
                </a:schemeClr>
              </a:solidFill>
              <a:latin typeface="+mj-lt"/>
            </a:endParaRPr>
          </a:p>
        </p:txBody>
      </p:sp>
      <p:sp>
        <p:nvSpPr>
          <p:cNvPr id="76" name="TextBox 75"/>
          <p:cNvSpPr txBox="1"/>
          <p:nvPr/>
        </p:nvSpPr>
        <p:spPr>
          <a:xfrm>
            <a:off x="8463952" y="4842539"/>
            <a:ext cx="1027461" cy="338554"/>
          </a:xfrm>
          <a:prstGeom prst="rect">
            <a:avLst/>
          </a:prstGeom>
          <a:noFill/>
        </p:spPr>
        <p:txBody>
          <a:bodyPr wrap="none" rtlCol="0">
            <a:spAutoFit/>
          </a:bodyPr>
          <a:lstStyle/>
          <a:p>
            <a:r>
              <a:rPr lang="id-ID" sz="1600" b="1" smtClean="0">
                <a:solidFill>
                  <a:schemeClr val="bg1">
                    <a:lumMod val="50000"/>
                  </a:schemeClr>
                </a:solidFill>
                <a:latin typeface="+mj-lt"/>
              </a:rPr>
              <a:t>Document</a:t>
            </a:r>
            <a:endParaRPr lang="id-ID" sz="1600" b="1" dirty="0">
              <a:solidFill>
                <a:schemeClr val="bg1">
                  <a:lumMod val="50000"/>
                </a:schemeClr>
              </a:solidFill>
              <a:latin typeface="+mj-lt"/>
            </a:endParaRPr>
          </a:p>
        </p:txBody>
      </p:sp>
      <p:sp>
        <p:nvSpPr>
          <p:cNvPr id="77" name="TextBox 76"/>
          <p:cNvSpPr txBox="1"/>
          <p:nvPr/>
        </p:nvSpPr>
        <p:spPr>
          <a:xfrm>
            <a:off x="7341752" y="5982315"/>
            <a:ext cx="930063" cy="338554"/>
          </a:xfrm>
          <a:prstGeom prst="rect">
            <a:avLst/>
          </a:prstGeom>
          <a:noFill/>
        </p:spPr>
        <p:txBody>
          <a:bodyPr wrap="none" rtlCol="0">
            <a:spAutoFit/>
          </a:bodyPr>
          <a:lstStyle/>
          <a:p>
            <a:r>
              <a:rPr lang="id-ID" sz="1600" b="1" smtClean="0">
                <a:solidFill>
                  <a:schemeClr val="bg1">
                    <a:lumMod val="50000"/>
                  </a:schemeClr>
                </a:solidFill>
                <a:latin typeface="+mj-lt"/>
              </a:rPr>
              <a:t>Solutions</a:t>
            </a:r>
            <a:endParaRPr lang="id-ID" sz="1600" b="1" dirty="0">
              <a:solidFill>
                <a:schemeClr val="bg1">
                  <a:lumMod val="50000"/>
                </a:schemeClr>
              </a:solidFill>
              <a:latin typeface="+mj-lt"/>
            </a:endParaRPr>
          </a:p>
        </p:txBody>
      </p:sp>
      <p:sp>
        <p:nvSpPr>
          <p:cNvPr id="78" name="TextBox 77"/>
          <p:cNvSpPr txBox="1"/>
          <p:nvPr/>
        </p:nvSpPr>
        <p:spPr>
          <a:xfrm>
            <a:off x="3276195" y="5771699"/>
            <a:ext cx="1030218" cy="338554"/>
          </a:xfrm>
          <a:prstGeom prst="rect">
            <a:avLst/>
          </a:prstGeom>
          <a:noFill/>
        </p:spPr>
        <p:txBody>
          <a:bodyPr wrap="none" rtlCol="0">
            <a:spAutoFit/>
          </a:bodyPr>
          <a:lstStyle/>
          <a:p>
            <a:r>
              <a:rPr lang="id-ID" sz="1600" b="1" smtClean="0">
                <a:solidFill>
                  <a:schemeClr val="bg1">
                    <a:lumMod val="50000"/>
                  </a:schemeClr>
                </a:solidFill>
                <a:latin typeface="+mj-lt"/>
              </a:rPr>
              <a:t>Respectful</a:t>
            </a:r>
            <a:endParaRPr lang="id-ID" sz="1600" b="1" dirty="0">
              <a:solidFill>
                <a:schemeClr val="bg1">
                  <a:lumMod val="50000"/>
                </a:schemeClr>
              </a:solidFill>
              <a:latin typeface="+mj-lt"/>
            </a:endParaRPr>
          </a:p>
        </p:txBody>
      </p:sp>
      <p:sp>
        <p:nvSpPr>
          <p:cNvPr id="79" name="TextBox 78"/>
          <p:cNvSpPr txBox="1"/>
          <p:nvPr/>
        </p:nvSpPr>
        <p:spPr>
          <a:xfrm>
            <a:off x="2401508" y="4255670"/>
            <a:ext cx="904928" cy="338554"/>
          </a:xfrm>
          <a:prstGeom prst="rect">
            <a:avLst/>
          </a:prstGeom>
          <a:noFill/>
        </p:spPr>
        <p:txBody>
          <a:bodyPr wrap="none" rtlCol="0">
            <a:spAutoFit/>
          </a:bodyPr>
          <a:lstStyle/>
          <a:p>
            <a:r>
              <a:rPr lang="id-ID" sz="1600" b="1" smtClean="0">
                <a:solidFill>
                  <a:schemeClr val="bg1">
                    <a:lumMod val="50000"/>
                  </a:schemeClr>
                </a:solidFill>
                <a:latin typeface="+mj-lt"/>
              </a:rPr>
              <a:t>Powerful</a:t>
            </a:r>
            <a:endParaRPr lang="id-ID" sz="1600" b="1" dirty="0">
              <a:solidFill>
                <a:schemeClr val="bg1">
                  <a:lumMod val="50000"/>
                </a:schemeClr>
              </a:solidFill>
              <a:latin typeface="+mj-lt"/>
            </a:endParaRPr>
          </a:p>
        </p:txBody>
      </p:sp>
      <p:sp>
        <p:nvSpPr>
          <p:cNvPr id="80" name="TextBox 79"/>
          <p:cNvSpPr txBox="1"/>
          <p:nvPr/>
        </p:nvSpPr>
        <p:spPr>
          <a:xfrm>
            <a:off x="2701426" y="2785204"/>
            <a:ext cx="776366" cy="338554"/>
          </a:xfrm>
          <a:prstGeom prst="rect">
            <a:avLst/>
          </a:prstGeom>
          <a:noFill/>
        </p:spPr>
        <p:txBody>
          <a:bodyPr wrap="none" rtlCol="0">
            <a:spAutoFit/>
          </a:bodyPr>
          <a:lstStyle/>
          <a:p>
            <a:r>
              <a:rPr lang="id-ID" sz="1600" b="1" smtClean="0">
                <a:solidFill>
                  <a:schemeClr val="bg1">
                    <a:lumMod val="50000"/>
                  </a:schemeClr>
                </a:solidFill>
                <a:latin typeface="+mj-lt"/>
              </a:rPr>
              <a:t>Energic</a:t>
            </a:r>
            <a:endParaRPr lang="id-ID" sz="1600" b="1" dirty="0">
              <a:solidFill>
                <a:schemeClr val="bg1">
                  <a:lumMod val="50000"/>
                </a:schemeClr>
              </a:solidFill>
              <a:latin typeface="+mj-lt"/>
            </a:endParaRPr>
          </a:p>
        </p:txBody>
      </p:sp>
      <p:sp>
        <p:nvSpPr>
          <p:cNvPr id="81" name="Content Placeholder 2"/>
          <p:cNvSpPr txBox="1">
            <a:spLocks/>
          </p:cNvSpPr>
          <p:nvPr/>
        </p:nvSpPr>
        <p:spPr>
          <a:xfrm>
            <a:off x="7847345" y="2137253"/>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2" name="Content Placeholder 2"/>
          <p:cNvSpPr txBox="1">
            <a:spLocks/>
          </p:cNvSpPr>
          <p:nvPr/>
        </p:nvSpPr>
        <p:spPr>
          <a:xfrm>
            <a:off x="2691810" y="1762921"/>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3" name="Content Placeholder 2"/>
          <p:cNvSpPr txBox="1">
            <a:spLocks/>
          </p:cNvSpPr>
          <p:nvPr/>
        </p:nvSpPr>
        <p:spPr>
          <a:xfrm>
            <a:off x="8585296" y="3489896"/>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4" name="Content Placeholder 2"/>
          <p:cNvSpPr txBox="1">
            <a:spLocks/>
          </p:cNvSpPr>
          <p:nvPr/>
        </p:nvSpPr>
        <p:spPr>
          <a:xfrm>
            <a:off x="8480903" y="5071615"/>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5" name="Content Placeholder 2"/>
          <p:cNvSpPr txBox="1">
            <a:spLocks/>
          </p:cNvSpPr>
          <p:nvPr/>
        </p:nvSpPr>
        <p:spPr>
          <a:xfrm>
            <a:off x="7341752" y="6175916"/>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6" name="Content Placeholder 2"/>
          <p:cNvSpPr txBox="1">
            <a:spLocks/>
          </p:cNvSpPr>
          <p:nvPr/>
        </p:nvSpPr>
        <p:spPr>
          <a:xfrm>
            <a:off x="2379874" y="6023526"/>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7" name="Content Placeholder 2"/>
          <p:cNvSpPr txBox="1">
            <a:spLocks/>
          </p:cNvSpPr>
          <p:nvPr/>
        </p:nvSpPr>
        <p:spPr>
          <a:xfrm>
            <a:off x="1355124" y="4511243"/>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
        <p:nvSpPr>
          <p:cNvPr id="88" name="Content Placeholder 2"/>
          <p:cNvSpPr txBox="1">
            <a:spLocks/>
          </p:cNvSpPr>
          <p:nvPr/>
        </p:nvSpPr>
        <p:spPr>
          <a:xfrm>
            <a:off x="1574288" y="3018546"/>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spTree>
    <p:extLst>
      <p:ext uri="{BB962C8B-B14F-4D97-AF65-F5344CB8AC3E}">
        <p14:creationId xmlns:p14="http://schemas.microsoft.com/office/powerpoint/2010/main" val="52629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p:cTn id="17" dur="500" fill="hold"/>
                                        <p:tgtEl>
                                          <p:spTgt spid="32"/>
                                        </p:tgtEl>
                                        <p:attrNameLst>
                                          <p:attrName>ppt_w</p:attrName>
                                        </p:attrNameLst>
                                      </p:cBhvr>
                                      <p:tavLst>
                                        <p:tav tm="0">
                                          <p:val>
                                            <p:fltVal val="0"/>
                                          </p:val>
                                        </p:tav>
                                        <p:tav tm="100000">
                                          <p:val>
                                            <p:strVal val="#ppt_w"/>
                                          </p:val>
                                        </p:tav>
                                      </p:tavLst>
                                    </p:anim>
                                    <p:anim calcmode="lin" valueType="num">
                                      <p:cBhvr>
                                        <p:cTn id="18" dur="500" fill="hold"/>
                                        <p:tgtEl>
                                          <p:spTgt spid="32"/>
                                        </p:tgtEl>
                                        <p:attrNameLst>
                                          <p:attrName>ppt_h</p:attrName>
                                        </p:attrNameLst>
                                      </p:cBhvr>
                                      <p:tavLst>
                                        <p:tav tm="0">
                                          <p:val>
                                            <p:fltVal val="0"/>
                                          </p:val>
                                        </p:tav>
                                        <p:tav tm="100000">
                                          <p:val>
                                            <p:strVal val="#ppt_h"/>
                                          </p:val>
                                        </p:tav>
                                      </p:tavLst>
                                    </p:anim>
                                    <p:animEffect transition="in" filter="fade">
                                      <p:cBhvr>
                                        <p:cTn id="19" dur="500"/>
                                        <p:tgtEl>
                                          <p:spTgt spid="32"/>
                                        </p:tgtEl>
                                      </p:cBhvr>
                                    </p:animEffect>
                                  </p:childTnLst>
                                </p:cTn>
                              </p:par>
                            </p:childTnLst>
                          </p:cTn>
                        </p:par>
                        <p:par>
                          <p:cTn id="20" fill="hold">
                            <p:stCondLst>
                              <p:cond delay="1300"/>
                            </p:stCondLst>
                            <p:childTnLst>
                              <p:par>
                                <p:cTn id="21" presetID="53" presetClass="entr" presetSubtype="16" fill="hold" grpId="0" nodeType="after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p:cTn id="23" dur="500" fill="hold"/>
                                        <p:tgtEl>
                                          <p:spTgt spid="46"/>
                                        </p:tgtEl>
                                        <p:attrNameLst>
                                          <p:attrName>ppt_w</p:attrName>
                                        </p:attrNameLst>
                                      </p:cBhvr>
                                      <p:tavLst>
                                        <p:tav tm="0">
                                          <p:val>
                                            <p:fltVal val="0"/>
                                          </p:val>
                                        </p:tav>
                                        <p:tav tm="100000">
                                          <p:val>
                                            <p:strVal val="#ppt_w"/>
                                          </p:val>
                                        </p:tav>
                                      </p:tavLst>
                                    </p:anim>
                                    <p:anim calcmode="lin" valueType="num">
                                      <p:cBhvr>
                                        <p:cTn id="24" dur="500" fill="hold"/>
                                        <p:tgtEl>
                                          <p:spTgt spid="46"/>
                                        </p:tgtEl>
                                        <p:attrNameLst>
                                          <p:attrName>ppt_h</p:attrName>
                                        </p:attrNameLst>
                                      </p:cBhvr>
                                      <p:tavLst>
                                        <p:tav tm="0">
                                          <p:val>
                                            <p:fltVal val="0"/>
                                          </p:val>
                                        </p:tav>
                                        <p:tav tm="100000">
                                          <p:val>
                                            <p:strVal val="#ppt_h"/>
                                          </p:val>
                                        </p:tav>
                                      </p:tavLst>
                                    </p:anim>
                                    <p:animEffect transition="in" filter="fade">
                                      <p:cBhvr>
                                        <p:cTn id="25" dur="500"/>
                                        <p:tgtEl>
                                          <p:spTgt spid="46"/>
                                        </p:tgtEl>
                                      </p:cBhvr>
                                    </p:animEffect>
                                  </p:childTnLst>
                                </p:cTn>
                              </p:par>
                            </p:childTnLst>
                          </p:cTn>
                        </p:par>
                        <p:par>
                          <p:cTn id="26" fill="hold">
                            <p:stCondLst>
                              <p:cond delay="1800"/>
                            </p:stCondLst>
                            <p:childTnLst>
                              <p:par>
                                <p:cTn id="27" presetID="53" presetClass="entr" presetSubtype="16"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500" fill="hold"/>
                                        <p:tgtEl>
                                          <p:spTgt spid="47"/>
                                        </p:tgtEl>
                                        <p:attrNameLst>
                                          <p:attrName>ppt_w</p:attrName>
                                        </p:attrNameLst>
                                      </p:cBhvr>
                                      <p:tavLst>
                                        <p:tav tm="0">
                                          <p:val>
                                            <p:fltVal val="0"/>
                                          </p:val>
                                        </p:tav>
                                        <p:tav tm="100000">
                                          <p:val>
                                            <p:strVal val="#ppt_w"/>
                                          </p:val>
                                        </p:tav>
                                      </p:tavLst>
                                    </p:anim>
                                    <p:anim calcmode="lin" valueType="num">
                                      <p:cBhvr>
                                        <p:cTn id="30" dur="500" fill="hold"/>
                                        <p:tgtEl>
                                          <p:spTgt spid="47"/>
                                        </p:tgtEl>
                                        <p:attrNameLst>
                                          <p:attrName>ppt_h</p:attrName>
                                        </p:attrNameLst>
                                      </p:cBhvr>
                                      <p:tavLst>
                                        <p:tav tm="0">
                                          <p:val>
                                            <p:fltVal val="0"/>
                                          </p:val>
                                        </p:tav>
                                        <p:tav tm="100000">
                                          <p:val>
                                            <p:strVal val="#ppt_h"/>
                                          </p:val>
                                        </p:tav>
                                      </p:tavLst>
                                    </p:anim>
                                    <p:animEffect transition="in" filter="fade">
                                      <p:cBhvr>
                                        <p:cTn id="31" dur="500"/>
                                        <p:tgtEl>
                                          <p:spTgt spid="47"/>
                                        </p:tgtEl>
                                      </p:cBhvr>
                                    </p:animEffect>
                                  </p:childTnLst>
                                </p:cTn>
                              </p:par>
                            </p:childTnLst>
                          </p:cTn>
                        </p:par>
                        <p:par>
                          <p:cTn id="32" fill="hold">
                            <p:stCondLst>
                              <p:cond delay="2300"/>
                            </p:stCondLst>
                            <p:childTnLst>
                              <p:par>
                                <p:cTn id="33" presetID="53" presetClass="entr" presetSubtype="16" fill="hold"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Face Off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55</a:t>
              </a:fld>
              <a:endParaRPr lang="en-US" sz="1000" dirty="0">
                <a:solidFill>
                  <a:schemeClr val="bg1"/>
                </a:solidFill>
                <a:latin typeface="Lato" pitchFamily="34" charset="0"/>
              </a:endParaRPr>
            </a:p>
          </p:txBody>
        </p:sp>
      </p:grpSp>
      <p:grpSp>
        <p:nvGrpSpPr>
          <p:cNvPr id="91" name="Group 90"/>
          <p:cNvGrpSpPr/>
          <p:nvPr/>
        </p:nvGrpSpPr>
        <p:grpSpPr>
          <a:xfrm>
            <a:off x="2071722" y="1625600"/>
            <a:ext cx="8070851" cy="5232400"/>
            <a:chOff x="1415678" y="1625600"/>
            <a:chExt cx="8070851" cy="5232400"/>
          </a:xfrm>
        </p:grpSpPr>
        <p:grpSp>
          <p:nvGrpSpPr>
            <p:cNvPr id="92" name="Group 11"/>
            <p:cNvGrpSpPr>
              <a:grpSpLocks noChangeAspect="1"/>
            </p:cNvGrpSpPr>
            <p:nvPr/>
          </p:nvGrpSpPr>
          <p:grpSpPr bwMode="auto">
            <a:xfrm>
              <a:off x="1415678" y="1625600"/>
              <a:ext cx="8070851" cy="5232400"/>
              <a:chOff x="1256" y="1026"/>
              <a:chExt cx="5084" cy="3296"/>
            </a:xfrm>
          </p:grpSpPr>
          <p:sp>
            <p:nvSpPr>
              <p:cNvPr id="114" name="Freeform 12"/>
              <p:cNvSpPr>
                <a:spLocks/>
              </p:cNvSpPr>
              <p:nvPr/>
            </p:nvSpPr>
            <p:spPr bwMode="auto">
              <a:xfrm>
                <a:off x="1561" y="1026"/>
                <a:ext cx="4779" cy="823"/>
              </a:xfrm>
              <a:custGeom>
                <a:avLst/>
                <a:gdLst>
                  <a:gd name="T0" fmla="*/ 2292 w 2603"/>
                  <a:gd name="T1" fmla="*/ 0 h 448"/>
                  <a:gd name="T2" fmla="*/ 659 w 2603"/>
                  <a:gd name="T3" fmla="*/ 0 h 448"/>
                  <a:gd name="T4" fmla="*/ 642 w 2603"/>
                  <a:gd name="T5" fmla="*/ 1 h 448"/>
                  <a:gd name="T6" fmla="*/ 71 w 2603"/>
                  <a:gd name="T7" fmla="*/ 270 h 448"/>
                  <a:gd name="T8" fmla="*/ 0 w 2603"/>
                  <a:gd name="T9" fmla="*/ 448 h 448"/>
                  <a:gd name="T10" fmla="*/ 647 w 2603"/>
                  <a:gd name="T11" fmla="*/ 448 h 448"/>
                  <a:gd name="T12" fmla="*/ 659 w 2603"/>
                  <a:gd name="T13" fmla="*/ 448 h 448"/>
                  <a:gd name="T14" fmla="*/ 2292 w 2603"/>
                  <a:gd name="T15" fmla="*/ 448 h 448"/>
                  <a:gd name="T16" fmla="*/ 2603 w 2603"/>
                  <a:gd name="T17" fmla="*/ 222 h 448"/>
                  <a:gd name="T18" fmla="*/ 2292 w 2603"/>
                  <a:gd name="T1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
              <p:cNvSpPr>
                <a:spLocks/>
              </p:cNvSpPr>
              <p:nvPr/>
            </p:nvSpPr>
            <p:spPr bwMode="auto">
              <a:xfrm>
                <a:off x="1293" y="1849"/>
                <a:ext cx="5047" cy="825"/>
              </a:xfrm>
              <a:custGeom>
                <a:avLst/>
                <a:gdLst>
                  <a:gd name="T0" fmla="*/ 2438 w 2749"/>
                  <a:gd name="T1" fmla="*/ 0 h 449"/>
                  <a:gd name="T2" fmla="*/ 892 w 2749"/>
                  <a:gd name="T3" fmla="*/ 0 h 449"/>
                  <a:gd name="T4" fmla="*/ 892 w 2749"/>
                  <a:gd name="T5" fmla="*/ 0 h 449"/>
                  <a:gd name="T6" fmla="*/ 146 w 2749"/>
                  <a:gd name="T7" fmla="*/ 0 h 449"/>
                  <a:gd name="T8" fmla="*/ 146 w 2749"/>
                  <a:gd name="T9" fmla="*/ 1 h 449"/>
                  <a:gd name="T10" fmla="*/ 135 w 2749"/>
                  <a:gd name="T11" fmla="*/ 267 h 449"/>
                  <a:gd name="T12" fmla="*/ 0 w 2749"/>
                  <a:gd name="T13" fmla="*/ 447 h 449"/>
                  <a:gd name="T14" fmla="*/ 778 w 2749"/>
                  <a:gd name="T15" fmla="*/ 447 h 449"/>
                  <a:gd name="T16" fmla="*/ 805 w 2749"/>
                  <a:gd name="T17" fmla="*/ 449 h 449"/>
                  <a:gd name="T18" fmla="*/ 2438 w 2749"/>
                  <a:gd name="T19" fmla="*/ 449 h 449"/>
                  <a:gd name="T20" fmla="*/ 2749 w 2749"/>
                  <a:gd name="T21" fmla="*/ 223 h 449"/>
                  <a:gd name="T22" fmla="*/ 2438 w 2749"/>
                  <a:gd name="T2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
              <p:cNvSpPr>
                <a:spLocks/>
              </p:cNvSpPr>
              <p:nvPr/>
            </p:nvSpPr>
            <p:spPr bwMode="auto">
              <a:xfrm>
                <a:off x="1256" y="2670"/>
                <a:ext cx="5084" cy="829"/>
              </a:xfrm>
              <a:custGeom>
                <a:avLst/>
                <a:gdLst>
                  <a:gd name="T0" fmla="*/ 2458 w 2769"/>
                  <a:gd name="T1" fmla="*/ 2 h 451"/>
                  <a:gd name="T2" fmla="*/ 958 w 2769"/>
                  <a:gd name="T3" fmla="*/ 0 h 451"/>
                  <a:gd name="T4" fmla="*/ 958 w 2769"/>
                  <a:gd name="T5" fmla="*/ 0 h 451"/>
                  <a:gd name="T6" fmla="*/ 20 w 2769"/>
                  <a:gd name="T7" fmla="*/ 0 h 451"/>
                  <a:gd name="T8" fmla="*/ 18 w 2769"/>
                  <a:gd name="T9" fmla="*/ 2 h 451"/>
                  <a:gd name="T10" fmla="*/ 0 w 2769"/>
                  <a:gd name="T11" fmla="*/ 37 h 451"/>
                  <a:gd name="T12" fmla="*/ 107 w 2769"/>
                  <a:gd name="T13" fmla="*/ 149 h 451"/>
                  <a:gd name="T14" fmla="*/ 96 w 2769"/>
                  <a:gd name="T15" fmla="*/ 251 h 451"/>
                  <a:gd name="T16" fmla="*/ 155 w 2769"/>
                  <a:gd name="T17" fmla="*/ 289 h 451"/>
                  <a:gd name="T18" fmla="*/ 121 w 2769"/>
                  <a:gd name="T19" fmla="*/ 342 h 451"/>
                  <a:gd name="T20" fmla="*/ 189 w 2769"/>
                  <a:gd name="T21" fmla="*/ 410 h 451"/>
                  <a:gd name="T22" fmla="*/ 169 w 2769"/>
                  <a:gd name="T23" fmla="*/ 450 h 451"/>
                  <a:gd name="T24" fmla="*/ 807 w 2769"/>
                  <a:gd name="T25" fmla="*/ 450 h 451"/>
                  <a:gd name="T26" fmla="*/ 825 w 2769"/>
                  <a:gd name="T27" fmla="*/ 451 h 451"/>
                  <a:gd name="T28" fmla="*/ 2458 w 2769"/>
                  <a:gd name="T29" fmla="*/ 451 h 451"/>
                  <a:gd name="T30" fmla="*/ 2769 w 2769"/>
                  <a:gd name="T31" fmla="*/ 225 h 451"/>
                  <a:gd name="T32" fmla="*/ 2458 w 2769"/>
                  <a:gd name="T33" fmla="*/ 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5"/>
              <p:cNvSpPr>
                <a:spLocks/>
              </p:cNvSpPr>
              <p:nvPr/>
            </p:nvSpPr>
            <p:spPr bwMode="auto">
              <a:xfrm>
                <a:off x="1515" y="3497"/>
                <a:ext cx="4825" cy="825"/>
              </a:xfrm>
              <a:custGeom>
                <a:avLst/>
                <a:gdLst>
                  <a:gd name="T0" fmla="*/ 2317 w 2628"/>
                  <a:gd name="T1" fmla="*/ 1 h 449"/>
                  <a:gd name="T2" fmla="*/ 1588 w 2628"/>
                  <a:gd name="T3" fmla="*/ 1 h 449"/>
                  <a:gd name="T4" fmla="*/ 1588 w 2628"/>
                  <a:gd name="T5" fmla="*/ 0 h 449"/>
                  <a:gd name="T6" fmla="*/ 863 w 2628"/>
                  <a:gd name="T7" fmla="*/ 0 h 449"/>
                  <a:gd name="T8" fmla="*/ 863 w 2628"/>
                  <a:gd name="T9" fmla="*/ 0 h 449"/>
                  <a:gd name="T10" fmla="*/ 28 w 2628"/>
                  <a:gd name="T11" fmla="*/ 0 h 449"/>
                  <a:gd name="T12" fmla="*/ 27 w 2628"/>
                  <a:gd name="T13" fmla="*/ 0 h 449"/>
                  <a:gd name="T14" fmla="*/ 19 w 2628"/>
                  <a:gd name="T15" fmla="*/ 81 h 449"/>
                  <a:gd name="T16" fmla="*/ 343 w 2628"/>
                  <a:gd name="T17" fmla="*/ 158 h 449"/>
                  <a:gd name="T18" fmla="*/ 433 w 2628"/>
                  <a:gd name="T19" fmla="*/ 449 h 449"/>
                  <a:gd name="T20" fmla="*/ 2317 w 2628"/>
                  <a:gd name="T21" fmla="*/ 449 h 449"/>
                  <a:gd name="T22" fmla="*/ 2628 w 2628"/>
                  <a:gd name="T23" fmla="*/ 223 h 449"/>
                  <a:gd name="T24" fmla="*/ 2317 w 2628"/>
                  <a:gd name="T25" fmla="*/ 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3543694" y="1886206"/>
              <a:ext cx="4299003" cy="816466"/>
              <a:chOff x="1952553" y="5204421"/>
              <a:chExt cx="4299003" cy="816466"/>
            </a:xfrm>
          </p:grpSpPr>
          <p:sp>
            <p:nvSpPr>
              <p:cNvPr id="112" name="Rectangle 1436"/>
              <p:cNvSpPr>
                <a:spLocks noChangeArrowheads="1"/>
              </p:cNvSpPr>
              <p:nvPr/>
            </p:nvSpPr>
            <p:spPr bwMode="auto">
              <a:xfrm>
                <a:off x="2051902" y="5204421"/>
                <a:ext cx="18567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Success Configuration</a:t>
                </a:r>
                <a:endParaRPr lang="en-US" sz="1600" b="1" dirty="0">
                  <a:solidFill>
                    <a:schemeClr val="bg1"/>
                  </a:solidFill>
                  <a:cs typeface="Arial" pitchFamily="34" charset="0"/>
                </a:endParaRPr>
              </a:p>
            </p:txBody>
          </p:sp>
          <p:sp>
            <p:nvSpPr>
              <p:cNvPr id="113" name="Content Placeholder 2"/>
              <p:cNvSpPr txBox="1">
                <a:spLocks/>
              </p:cNvSpPr>
              <p:nvPr/>
            </p:nvSpPr>
            <p:spPr>
              <a:xfrm>
                <a:off x="1952553" y="541443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grpSp>
        <p:grpSp>
          <p:nvGrpSpPr>
            <p:cNvPr id="94" name="Group 93"/>
            <p:cNvGrpSpPr/>
            <p:nvPr/>
          </p:nvGrpSpPr>
          <p:grpSpPr>
            <a:xfrm>
              <a:off x="3543694" y="3192719"/>
              <a:ext cx="4299003" cy="816466"/>
              <a:chOff x="1952553" y="5204421"/>
              <a:chExt cx="4299003" cy="816466"/>
            </a:xfrm>
          </p:grpSpPr>
          <p:sp>
            <p:nvSpPr>
              <p:cNvPr id="110" name="Rectangle 1436"/>
              <p:cNvSpPr>
                <a:spLocks noChangeArrowheads="1"/>
              </p:cNvSpPr>
              <p:nvPr/>
            </p:nvSpPr>
            <p:spPr bwMode="auto">
              <a:xfrm>
                <a:off x="2051902" y="5204421"/>
                <a:ext cx="18567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Success Configuration</a:t>
                </a:r>
                <a:endParaRPr lang="en-US" sz="1600" b="1" dirty="0">
                  <a:solidFill>
                    <a:schemeClr val="bg1"/>
                  </a:solidFill>
                  <a:cs typeface="Arial" pitchFamily="34" charset="0"/>
                </a:endParaRPr>
              </a:p>
            </p:txBody>
          </p:sp>
          <p:sp>
            <p:nvSpPr>
              <p:cNvPr id="111" name="Content Placeholder 2"/>
              <p:cNvSpPr txBox="1">
                <a:spLocks/>
              </p:cNvSpPr>
              <p:nvPr/>
            </p:nvSpPr>
            <p:spPr>
              <a:xfrm>
                <a:off x="1952553" y="541443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grpSp>
        <p:grpSp>
          <p:nvGrpSpPr>
            <p:cNvPr id="95" name="Group 94"/>
            <p:cNvGrpSpPr/>
            <p:nvPr/>
          </p:nvGrpSpPr>
          <p:grpSpPr>
            <a:xfrm>
              <a:off x="3543694" y="4451819"/>
              <a:ext cx="4299003" cy="816466"/>
              <a:chOff x="1952553" y="5204421"/>
              <a:chExt cx="4299003" cy="816466"/>
            </a:xfrm>
          </p:grpSpPr>
          <p:sp>
            <p:nvSpPr>
              <p:cNvPr id="108" name="Rectangle 1436"/>
              <p:cNvSpPr>
                <a:spLocks noChangeArrowheads="1"/>
              </p:cNvSpPr>
              <p:nvPr/>
            </p:nvSpPr>
            <p:spPr bwMode="auto">
              <a:xfrm>
                <a:off x="2051902" y="5204421"/>
                <a:ext cx="18567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Success Configuration</a:t>
                </a:r>
                <a:endParaRPr lang="en-US" sz="1600" b="1" dirty="0">
                  <a:solidFill>
                    <a:schemeClr val="bg1"/>
                  </a:solidFill>
                  <a:cs typeface="Arial" pitchFamily="34" charset="0"/>
                </a:endParaRPr>
              </a:p>
            </p:txBody>
          </p:sp>
          <p:sp>
            <p:nvSpPr>
              <p:cNvPr id="109" name="Content Placeholder 2"/>
              <p:cNvSpPr txBox="1">
                <a:spLocks/>
              </p:cNvSpPr>
              <p:nvPr/>
            </p:nvSpPr>
            <p:spPr>
              <a:xfrm>
                <a:off x="1952553" y="541443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grpSp>
        <p:grpSp>
          <p:nvGrpSpPr>
            <p:cNvPr id="96" name="Group 95"/>
            <p:cNvGrpSpPr/>
            <p:nvPr/>
          </p:nvGrpSpPr>
          <p:grpSpPr>
            <a:xfrm>
              <a:off x="3643043" y="5827022"/>
              <a:ext cx="4299003" cy="816466"/>
              <a:chOff x="1952553" y="5204421"/>
              <a:chExt cx="4299003" cy="816466"/>
            </a:xfrm>
          </p:grpSpPr>
          <p:sp>
            <p:nvSpPr>
              <p:cNvPr id="106" name="Rectangle 1436"/>
              <p:cNvSpPr>
                <a:spLocks noChangeArrowheads="1"/>
              </p:cNvSpPr>
              <p:nvPr/>
            </p:nvSpPr>
            <p:spPr bwMode="auto">
              <a:xfrm>
                <a:off x="2051902" y="5204421"/>
                <a:ext cx="18567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Success Configuration</a:t>
                </a:r>
                <a:endParaRPr lang="en-US" sz="1600" b="1" dirty="0">
                  <a:solidFill>
                    <a:schemeClr val="bg1"/>
                  </a:solidFill>
                  <a:cs typeface="Arial" pitchFamily="34" charset="0"/>
                </a:endParaRPr>
              </a:p>
            </p:txBody>
          </p:sp>
          <p:sp>
            <p:nvSpPr>
              <p:cNvPr id="107" name="Content Placeholder 2"/>
              <p:cNvSpPr txBox="1">
                <a:spLocks/>
              </p:cNvSpPr>
              <p:nvPr/>
            </p:nvSpPr>
            <p:spPr>
              <a:xfrm>
                <a:off x="1952553" y="5414439"/>
                <a:ext cx="4299003" cy="60644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en-US" sz="1100" dirty="0">
                    <a:solidFill>
                      <a:schemeClr val="bg1"/>
                    </a:solidFill>
                  </a:rPr>
                  <a:t>Lorem ipsum dolor sit amet, consectetur adipiscing elit. Sed imperdiet tincidunt velit laoreet facilisis. Praesent tempus ipsum suscipit, Lorem ipsum dolor sit amet, consectetur adipiscing elit. </a:t>
                </a:r>
              </a:p>
            </p:txBody>
          </p:sp>
        </p:grpSp>
        <p:grpSp>
          <p:nvGrpSpPr>
            <p:cNvPr id="97" name="Group 96"/>
            <p:cNvGrpSpPr/>
            <p:nvPr/>
          </p:nvGrpSpPr>
          <p:grpSpPr>
            <a:xfrm>
              <a:off x="8308077" y="2096224"/>
              <a:ext cx="356535" cy="356535"/>
              <a:chOff x="4570491" y="4810943"/>
              <a:chExt cx="356535" cy="356535"/>
            </a:xfrm>
            <a:solidFill>
              <a:schemeClr val="bg1"/>
            </a:solidFill>
          </p:grpSpPr>
          <p:sp>
            <p:nvSpPr>
              <p:cNvPr id="103"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 name="Freeform 113"/>
            <p:cNvSpPr>
              <a:spLocks noEditPoints="1"/>
            </p:cNvSpPr>
            <p:nvPr/>
          </p:nvSpPr>
          <p:spPr bwMode="auto">
            <a:xfrm>
              <a:off x="8297021" y="3410815"/>
              <a:ext cx="367591" cy="35653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9" name="Freeform 60"/>
            <p:cNvSpPr>
              <a:spLocks noEditPoints="1"/>
            </p:cNvSpPr>
            <p:nvPr/>
          </p:nvSpPr>
          <p:spPr bwMode="auto">
            <a:xfrm>
              <a:off x="8241744" y="4685180"/>
              <a:ext cx="356535" cy="356535"/>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0" name="Group 99"/>
            <p:cNvGrpSpPr/>
            <p:nvPr/>
          </p:nvGrpSpPr>
          <p:grpSpPr>
            <a:xfrm>
              <a:off x="8337380" y="6032955"/>
              <a:ext cx="268092" cy="356535"/>
              <a:chOff x="5329165" y="2670350"/>
              <a:chExt cx="268092" cy="356535"/>
            </a:xfrm>
            <a:solidFill>
              <a:schemeClr val="bg1"/>
            </a:solidFill>
          </p:grpSpPr>
          <p:sp>
            <p:nvSpPr>
              <p:cNvPr id="101" name="Freeform 116"/>
              <p:cNvSpPr>
                <a:spLocks noEditPoints="1"/>
              </p:cNvSpPr>
              <p:nvPr/>
            </p:nvSpPr>
            <p:spPr bwMode="auto">
              <a:xfrm>
                <a:off x="5329165" y="2670350"/>
                <a:ext cx="268092" cy="356535"/>
              </a:xfrm>
              <a:custGeom>
                <a:avLst/>
                <a:gdLst>
                  <a:gd name="T0" fmla="*/ 84 w 96"/>
                  <a:gd name="T1" fmla="*/ 52 h 128"/>
                  <a:gd name="T2" fmla="*/ 84 w 96"/>
                  <a:gd name="T3" fmla="*/ 36 h 128"/>
                  <a:gd name="T4" fmla="*/ 48 w 96"/>
                  <a:gd name="T5" fmla="*/ 0 h 128"/>
                  <a:gd name="T6" fmla="*/ 12 w 96"/>
                  <a:gd name="T7" fmla="*/ 36 h 128"/>
                  <a:gd name="T8" fmla="*/ 12 w 96"/>
                  <a:gd name="T9" fmla="*/ 52 h 128"/>
                  <a:gd name="T10" fmla="*/ 0 w 96"/>
                  <a:gd name="T11" fmla="*/ 64 h 128"/>
                  <a:gd name="T12" fmla="*/ 0 w 96"/>
                  <a:gd name="T13" fmla="*/ 76 h 128"/>
                  <a:gd name="T14" fmla="*/ 0 w 96"/>
                  <a:gd name="T15" fmla="*/ 80 h 128"/>
                  <a:gd name="T16" fmla="*/ 0 w 96"/>
                  <a:gd name="T17" fmla="*/ 88 h 128"/>
                  <a:gd name="T18" fmla="*/ 0 w 96"/>
                  <a:gd name="T19" fmla="*/ 92 h 128"/>
                  <a:gd name="T20" fmla="*/ 36 w 96"/>
                  <a:gd name="T21" fmla="*/ 128 h 128"/>
                  <a:gd name="T22" fmla="*/ 60 w 96"/>
                  <a:gd name="T23" fmla="*/ 128 h 128"/>
                  <a:gd name="T24" fmla="*/ 96 w 96"/>
                  <a:gd name="T25" fmla="*/ 92 h 128"/>
                  <a:gd name="T26" fmla="*/ 96 w 96"/>
                  <a:gd name="T27" fmla="*/ 88 h 128"/>
                  <a:gd name="T28" fmla="*/ 96 w 96"/>
                  <a:gd name="T29" fmla="*/ 80 h 128"/>
                  <a:gd name="T30" fmla="*/ 96 w 96"/>
                  <a:gd name="T31" fmla="*/ 76 h 128"/>
                  <a:gd name="T32" fmla="*/ 96 w 96"/>
                  <a:gd name="T33" fmla="*/ 64 h 128"/>
                  <a:gd name="T34" fmla="*/ 84 w 96"/>
                  <a:gd name="T35" fmla="*/ 52 h 128"/>
                  <a:gd name="T36" fmla="*/ 20 w 96"/>
                  <a:gd name="T37" fmla="*/ 36 h 128"/>
                  <a:gd name="T38" fmla="*/ 48 w 96"/>
                  <a:gd name="T39" fmla="*/ 8 h 128"/>
                  <a:gd name="T40" fmla="*/ 76 w 96"/>
                  <a:gd name="T41" fmla="*/ 36 h 128"/>
                  <a:gd name="T42" fmla="*/ 76 w 96"/>
                  <a:gd name="T43" fmla="*/ 52 h 128"/>
                  <a:gd name="T44" fmla="*/ 68 w 96"/>
                  <a:gd name="T45" fmla="*/ 52 h 128"/>
                  <a:gd name="T46" fmla="*/ 68 w 96"/>
                  <a:gd name="T47" fmla="*/ 36 h 128"/>
                  <a:gd name="T48" fmla="*/ 48 w 96"/>
                  <a:gd name="T49" fmla="*/ 16 h 128"/>
                  <a:gd name="T50" fmla="*/ 28 w 96"/>
                  <a:gd name="T51" fmla="*/ 36 h 128"/>
                  <a:gd name="T52" fmla="*/ 28 w 96"/>
                  <a:gd name="T53" fmla="*/ 52 h 128"/>
                  <a:gd name="T54" fmla="*/ 20 w 96"/>
                  <a:gd name="T55" fmla="*/ 52 h 128"/>
                  <a:gd name="T56" fmla="*/ 20 w 96"/>
                  <a:gd name="T57" fmla="*/ 36 h 128"/>
                  <a:gd name="T58" fmla="*/ 64 w 96"/>
                  <a:gd name="T59" fmla="*/ 36 h 128"/>
                  <a:gd name="T60" fmla="*/ 64 w 96"/>
                  <a:gd name="T61" fmla="*/ 36 h 128"/>
                  <a:gd name="T62" fmla="*/ 64 w 96"/>
                  <a:gd name="T63" fmla="*/ 52 h 128"/>
                  <a:gd name="T64" fmla="*/ 32 w 96"/>
                  <a:gd name="T65" fmla="*/ 52 h 128"/>
                  <a:gd name="T66" fmla="*/ 32 w 96"/>
                  <a:gd name="T67" fmla="*/ 36 h 128"/>
                  <a:gd name="T68" fmla="*/ 32 w 96"/>
                  <a:gd name="T69" fmla="*/ 36 h 128"/>
                  <a:gd name="T70" fmla="*/ 48 w 96"/>
                  <a:gd name="T71" fmla="*/ 20 h 128"/>
                  <a:gd name="T72" fmla="*/ 64 w 96"/>
                  <a:gd name="T73" fmla="*/ 36 h 128"/>
                  <a:gd name="T74" fmla="*/ 88 w 96"/>
                  <a:gd name="T75" fmla="*/ 76 h 128"/>
                  <a:gd name="T76" fmla="*/ 88 w 96"/>
                  <a:gd name="T77" fmla="*/ 80 h 128"/>
                  <a:gd name="T78" fmla="*/ 88 w 96"/>
                  <a:gd name="T79" fmla="*/ 88 h 128"/>
                  <a:gd name="T80" fmla="*/ 88 w 96"/>
                  <a:gd name="T81" fmla="*/ 92 h 128"/>
                  <a:gd name="T82" fmla="*/ 60 w 96"/>
                  <a:gd name="T83" fmla="*/ 120 h 128"/>
                  <a:gd name="T84" fmla="*/ 36 w 96"/>
                  <a:gd name="T85" fmla="*/ 120 h 128"/>
                  <a:gd name="T86" fmla="*/ 8 w 96"/>
                  <a:gd name="T87" fmla="*/ 92 h 128"/>
                  <a:gd name="T88" fmla="*/ 8 w 96"/>
                  <a:gd name="T89" fmla="*/ 88 h 128"/>
                  <a:gd name="T90" fmla="*/ 8 w 96"/>
                  <a:gd name="T91" fmla="*/ 80 h 128"/>
                  <a:gd name="T92" fmla="*/ 8 w 96"/>
                  <a:gd name="T93" fmla="*/ 76 h 128"/>
                  <a:gd name="T94" fmla="*/ 8 w 96"/>
                  <a:gd name="T95" fmla="*/ 64 h 128"/>
                  <a:gd name="T96" fmla="*/ 12 w 96"/>
                  <a:gd name="T97" fmla="*/ 60 h 128"/>
                  <a:gd name="T98" fmla="*/ 20 w 96"/>
                  <a:gd name="T99" fmla="*/ 60 h 128"/>
                  <a:gd name="T100" fmla="*/ 76 w 96"/>
                  <a:gd name="T101" fmla="*/ 60 h 128"/>
                  <a:gd name="T102" fmla="*/ 84 w 96"/>
                  <a:gd name="T103" fmla="*/ 60 h 128"/>
                  <a:gd name="T104" fmla="*/ 88 w 96"/>
                  <a:gd name="T105" fmla="*/ 64 h 128"/>
                  <a:gd name="T106" fmla="*/ 88 w 96"/>
                  <a:gd name="T107" fmla="*/ 7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128">
                    <a:moveTo>
                      <a:pt x="84" y="52"/>
                    </a:moveTo>
                    <a:cubicBezTo>
                      <a:pt x="84" y="36"/>
                      <a:pt x="84" y="36"/>
                      <a:pt x="84" y="36"/>
                    </a:cubicBezTo>
                    <a:cubicBezTo>
                      <a:pt x="84" y="16"/>
                      <a:pt x="68" y="0"/>
                      <a:pt x="48" y="0"/>
                    </a:cubicBezTo>
                    <a:cubicBezTo>
                      <a:pt x="28" y="0"/>
                      <a:pt x="12" y="16"/>
                      <a:pt x="12" y="36"/>
                    </a:cubicBezTo>
                    <a:cubicBezTo>
                      <a:pt x="12" y="52"/>
                      <a:pt x="12" y="52"/>
                      <a:pt x="12" y="52"/>
                    </a:cubicBezTo>
                    <a:cubicBezTo>
                      <a:pt x="5" y="52"/>
                      <a:pt x="0" y="57"/>
                      <a:pt x="0" y="64"/>
                    </a:cubicBezTo>
                    <a:cubicBezTo>
                      <a:pt x="0" y="76"/>
                      <a:pt x="0" y="76"/>
                      <a:pt x="0" y="76"/>
                    </a:cubicBezTo>
                    <a:cubicBezTo>
                      <a:pt x="0" y="80"/>
                      <a:pt x="0" y="80"/>
                      <a:pt x="0" y="80"/>
                    </a:cubicBezTo>
                    <a:cubicBezTo>
                      <a:pt x="0" y="88"/>
                      <a:pt x="0" y="88"/>
                      <a:pt x="0" y="88"/>
                    </a:cubicBezTo>
                    <a:cubicBezTo>
                      <a:pt x="0" y="92"/>
                      <a:pt x="0" y="92"/>
                      <a:pt x="0" y="92"/>
                    </a:cubicBezTo>
                    <a:cubicBezTo>
                      <a:pt x="0" y="112"/>
                      <a:pt x="16" y="128"/>
                      <a:pt x="36" y="128"/>
                    </a:cubicBezTo>
                    <a:cubicBezTo>
                      <a:pt x="60" y="128"/>
                      <a:pt x="60" y="128"/>
                      <a:pt x="60" y="128"/>
                    </a:cubicBezTo>
                    <a:cubicBezTo>
                      <a:pt x="80" y="128"/>
                      <a:pt x="96" y="112"/>
                      <a:pt x="96" y="92"/>
                    </a:cubicBezTo>
                    <a:cubicBezTo>
                      <a:pt x="96" y="88"/>
                      <a:pt x="96" y="88"/>
                      <a:pt x="96" y="88"/>
                    </a:cubicBezTo>
                    <a:cubicBezTo>
                      <a:pt x="96" y="80"/>
                      <a:pt x="96" y="80"/>
                      <a:pt x="96" y="80"/>
                    </a:cubicBezTo>
                    <a:cubicBezTo>
                      <a:pt x="96" y="76"/>
                      <a:pt x="96" y="76"/>
                      <a:pt x="96" y="76"/>
                    </a:cubicBezTo>
                    <a:cubicBezTo>
                      <a:pt x="96" y="64"/>
                      <a:pt x="96" y="64"/>
                      <a:pt x="96" y="64"/>
                    </a:cubicBezTo>
                    <a:cubicBezTo>
                      <a:pt x="96" y="57"/>
                      <a:pt x="91" y="52"/>
                      <a:pt x="84" y="52"/>
                    </a:cubicBezTo>
                    <a:close/>
                    <a:moveTo>
                      <a:pt x="20" y="36"/>
                    </a:moveTo>
                    <a:cubicBezTo>
                      <a:pt x="20" y="21"/>
                      <a:pt x="33" y="8"/>
                      <a:pt x="48" y="8"/>
                    </a:cubicBezTo>
                    <a:cubicBezTo>
                      <a:pt x="63" y="8"/>
                      <a:pt x="76" y="21"/>
                      <a:pt x="76" y="36"/>
                    </a:cubicBezTo>
                    <a:cubicBezTo>
                      <a:pt x="76" y="52"/>
                      <a:pt x="76" y="52"/>
                      <a:pt x="76" y="52"/>
                    </a:cubicBezTo>
                    <a:cubicBezTo>
                      <a:pt x="68" y="52"/>
                      <a:pt x="68" y="52"/>
                      <a:pt x="68" y="52"/>
                    </a:cubicBezTo>
                    <a:cubicBezTo>
                      <a:pt x="68" y="36"/>
                      <a:pt x="68" y="36"/>
                      <a:pt x="68" y="36"/>
                    </a:cubicBezTo>
                    <a:cubicBezTo>
                      <a:pt x="68" y="25"/>
                      <a:pt x="59" y="16"/>
                      <a:pt x="48" y="16"/>
                    </a:cubicBezTo>
                    <a:cubicBezTo>
                      <a:pt x="37" y="16"/>
                      <a:pt x="28" y="25"/>
                      <a:pt x="28" y="36"/>
                    </a:cubicBezTo>
                    <a:cubicBezTo>
                      <a:pt x="28" y="52"/>
                      <a:pt x="28" y="52"/>
                      <a:pt x="28" y="52"/>
                    </a:cubicBezTo>
                    <a:cubicBezTo>
                      <a:pt x="20" y="52"/>
                      <a:pt x="20" y="52"/>
                      <a:pt x="20" y="52"/>
                    </a:cubicBezTo>
                    <a:lnTo>
                      <a:pt x="20" y="36"/>
                    </a:lnTo>
                    <a:close/>
                    <a:moveTo>
                      <a:pt x="64" y="36"/>
                    </a:moveTo>
                    <a:cubicBezTo>
                      <a:pt x="64" y="36"/>
                      <a:pt x="64" y="36"/>
                      <a:pt x="64" y="36"/>
                    </a:cubicBezTo>
                    <a:cubicBezTo>
                      <a:pt x="64" y="52"/>
                      <a:pt x="64" y="52"/>
                      <a:pt x="64" y="52"/>
                    </a:cubicBezTo>
                    <a:cubicBezTo>
                      <a:pt x="32" y="52"/>
                      <a:pt x="32" y="52"/>
                      <a:pt x="32" y="52"/>
                    </a:cubicBezTo>
                    <a:cubicBezTo>
                      <a:pt x="32" y="36"/>
                      <a:pt x="32" y="36"/>
                      <a:pt x="32" y="36"/>
                    </a:cubicBezTo>
                    <a:cubicBezTo>
                      <a:pt x="32" y="36"/>
                      <a:pt x="32" y="36"/>
                      <a:pt x="32" y="36"/>
                    </a:cubicBezTo>
                    <a:cubicBezTo>
                      <a:pt x="32" y="27"/>
                      <a:pt x="39" y="20"/>
                      <a:pt x="48" y="20"/>
                    </a:cubicBezTo>
                    <a:cubicBezTo>
                      <a:pt x="57" y="20"/>
                      <a:pt x="64" y="27"/>
                      <a:pt x="64" y="36"/>
                    </a:cubicBezTo>
                    <a:close/>
                    <a:moveTo>
                      <a:pt x="88" y="76"/>
                    </a:moveTo>
                    <a:cubicBezTo>
                      <a:pt x="88" y="80"/>
                      <a:pt x="88" y="80"/>
                      <a:pt x="88" y="80"/>
                    </a:cubicBezTo>
                    <a:cubicBezTo>
                      <a:pt x="88" y="88"/>
                      <a:pt x="88" y="88"/>
                      <a:pt x="88" y="88"/>
                    </a:cubicBezTo>
                    <a:cubicBezTo>
                      <a:pt x="88" y="92"/>
                      <a:pt x="88" y="92"/>
                      <a:pt x="88" y="92"/>
                    </a:cubicBezTo>
                    <a:cubicBezTo>
                      <a:pt x="88" y="107"/>
                      <a:pt x="75" y="120"/>
                      <a:pt x="60" y="120"/>
                    </a:cubicBezTo>
                    <a:cubicBezTo>
                      <a:pt x="36" y="120"/>
                      <a:pt x="36" y="120"/>
                      <a:pt x="36" y="120"/>
                    </a:cubicBezTo>
                    <a:cubicBezTo>
                      <a:pt x="21" y="120"/>
                      <a:pt x="8" y="107"/>
                      <a:pt x="8" y="92"/>
                    </a:cubicBezTo>
                    <a:cubicBezTo>
                      <a:pt x="8" y="88"/>
                      <a:pt x="8" y="88"/>
                      <a:pt x="8" y="88"/>
                    </a:cubicBezTo>
                    <a:cubicBezTo>
                      <a:pt x="8" y="80"/>
                      <a:pt x="8" y="80"/>
                      <a:pt x="8" y="80"/>
                    </a:cubicBezTo>
                    <a:cubicBezTo>
                      <a:pt x="8" y="76"/>
                      <a:pt x="8" y="76"/>
                      <a:pt x="8" y="76"/>
                    </a:cubicBezTo>
                    <a:cubicBezTo>
                      <a:pt x="8" y="64"/>
                      <a:pt x="8" y="64"/>
                      <a:pt x="8" y="64"/>
                    </a:cubicBezTo>
                    <a:cubicBezTo>
                      <a:pt x="8" y="62"/>
                      <a:pt x="10" y="60"/>
                      <a:pt x="12" y="60"/>
                    </a:cubicBezTo>
                    <a:cubicBezTo>
                      <a:pt x="15" y="60"/>
                      <a:pt x="17" y="60"/>
                      <a:pt x="20" y="60"/>
                    </a:cubicBezTo>
                    <a:cubicBezTo>
                      <a:pt x="76" y="60"/>
                      <a:pt x="76" y="60"/>
                      <a:pt x="76" y="60"/>
                    </a:cubicBezTo>
                    <a:cubicBezTo>
                      <a:pt x="79" y="60"/>
                      <a:pt x="81" y="60"/>
                      <a:pt x="84" y="60"/>
                    </a:cubicBezTo>
                    <a:cubicBezTo>
                      <a:pt x="86" y="60"/>
                      <a:pt x="88" y="62"/>
                      <a:pt x="88" y="64"/>
                    </a:cubicBezTo>
                    <a:lnTo>
                      <a:pt x="88"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17"/>
              <p:cNvSpPr>
                <a:spLocks/>
              </p:cNvSpPr>
              <p:nvPr/>
            </p:nvSpPr>
            <p:spPr bwMode="auto">
              <a:xfrm>
                <a:off x="5441100" y="2881783"/>
                <a:ext cx="44221" cy="67714"/>
              </a:xfrm>
              <a:custGeom>
                <a:avLst/>
                <a:gdLst>
                  <a:gd name="T0" fmla="*/ 8 w 16"/>
                  <a:gd name="T1" fmla="*/ 0 h 24"/>
                  <a:gd name="T2" fmla="*/ 0 w 16"/>
                  <a:gd name="T3" fmla="*/ 8 h 24"/>
                  <a:gd name="T4" fmla="*/ 3 w 16"/>
                  <a:gd name="T5" fmla="*/ 19 h 24"/>
                  <a:gd name="T6" fmla="*/ 8 w 16"/>
                  <a:gd name="T7" fmla="*/ 24 h 24"/>
                  <a:gd name="T8" fmla="*/ 13 w 16"/>
                  <a:gd name="T9" fmla="*/ 19 h 24"/>
                  <a:gd name="T10" fmla="*/ 16 w 16"/>
                  <a:gd name="T11" fmla="*/ 8 h 24"/>
                  <a:gd name="T12" fmla="*/ 8 w 1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8" y="0"/>
                    </a:moveTo>
                    <a:cubicBezTo>
                      <a:pt x="4" y="0"/>
                      <a:pt x="0" y="4"/>
                      <a:pt x="0" y="8"/>
                    </a:cubicBezTo>
                    <a:cubicBezTo>
                      <a:pt x="0" y="10"/>
                      <a:pt x="1" y="15"/>
                      <a:pt x="3" y="19"/>
                    </a:cubicBezTo>
                    <a:cubicBezTo>
                      <a:pt x="4" y="22"/>
                      <a:pt x="5" y="24"/>
                      <a:pt x="8" y="24"/>
                    </a:cubicBezTo>
                    <a:cubicBezTo>
                      <a:pt x="11" y="24"/>
                      <a:pt x="12" y="22"/>
                      <a:pt x="13" y="19"/>
                    </a:cubicBezTo>
                    <a:cubicBezTo>
                      <a:pt x="15" y="15"/>
                      <a:pt x="16" y="10"/>
                      <a:pt x="16" y="8"/>
                    </a:cubicBezTo>
                    <a:cubicBezTo>
                      <a:pt x="16" y="4"/>
                      <a:pt x="1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82867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56</a:t>
              </a:fld>
              <a:endParaRPr lang="en-US" sz="1000" dirty="0">
                <a:solidFill>
                  <a:schemeClr val="bg1"/>
                </a:solidFill>
                <a:latin typeface="Lato" pitchFamily="34" charset="0"/>
              </a:endParaRPr>
            </a:p>
          </p:txBody>
        </p:sp>
      </p:grpSp>
      <p:grpSp>
        <p:nvGrpSpPr>
          <p:cNvPr id="9" name="Group 8"/>
          <p:cNvGrpSpPr/>
          <p:nvPr/>
        </p:nvGrpSpPr>
        <p:grpSpPr>
          <a:xfrm rot="5400000">
            <a:off x="6840297" y="1580203"/>
            <a:ext cx="801218" cy="2005158"/>
            <a:chOff x="9788886" y="1671639"/>
            <a:chExt cx="801218" cy="2005158"/>
          </a:xfrm>
        </p:grpSpPr>
        <p:sp>
          <p:nvSpPr>
            <p:cNvPr id="10" name="TextBox 9"/>
            <p:cNvSpPr txBox="1"/>
            <p:nvPr/>
          </p:nvSpPr>
          <p:spPr>
            <a:xfrm rot="16200000" flipH="1">
              <a:off x="9207669" y="2757023"/>
              <a:ext cx="1500988" cy="338554"/>
            </a:xfrm>
            <a:prstGeom prst="rect">
              <a:avLst/>
            </a:prstGeom>
            <a:noFill/>
          </p:spPr>
          <p:txBody>
            <a:bodyPr wrap="none" rtlCol="0">
              <a:spAutoFit/>
            </a:bodyPr>
            <a:lstStyle/>
            <a:p>
              <a:r>
                <a:rPr lang="id-ID" sz="1600" b="1" dirty="0" smtClean="0">
                  <a:solidFill>
                    <a:schemeClr val="accent1"/>
                  </a:solidFill>
                  <a:latin typeface="Lato" panose="020F0502020204030203" pitchFamily="34" charset="0"/>
                </a:rPr>
                <a:t>Brainstorming</a:t>
              </a:r>
              <a:endParaRPr lang="id-ID" sz="1600" b="1" dirty="0">
                <a:solidFill>
                  <a:schemeClr val="accent1"/>
                </a:solidFill>
                <a:latin typeface="Lato" panose="020F0502020204030203" pitchFamily="34" charset="0"/>
              </a:endParaRPr>
            </a:p>
          </p:txBody>
        </p:sp>
        <p:sp>
          <p:nvSpPr>
            <p:cNvPr id="11" name="TextBox 10"/>
            <p:cNvSpPr txBox="1"/>
            <p:nvPr/>
          </p:nvSpPr>
          <p:spPr>
            <a:xfrm rot="16200000" flipH="1">
              <a:off x="9325723" y="2412415"/>
              <a:ext cx="2005158"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12" name="Group 11"/>
          <p:cNvGrpSpPr/>
          <p:nvPr/>
        </p:nvGrpSpPr>
        <p:grpSpPr>
          <a:xfrm>
            <a:off x="6224816" y="5219415"/>
            <a:ext cx="2018669" cy="815287"/>
            <a:chOff x="1656326" y="1421015"/>
            <a:chExt cx="2018669" cy="815287"/>
          </a:xfrm>
        </p:grpSpPr>
        <p:sp>
          <p:nvSpPr>
            <p:cNvPr id="13" name="TextBox 12"/>
            <p:cNvSpPr txBox="1"/>
            <p:nvPr/>
          </p:nvSpPr>
          <p:spPr>
            <a:xfrm flipH="1">
              <a:off x="1656327" y="1421015"/>
              <a:ext cx="1316386" cy="338554"/>
            </a:xfrm>
            <a:prstGeom prst="rect">
              <a:avLst/>
            </a:prstGeom>
            <a:noFill/>
          </p:spPr>
          <p:txBody>
            <a:bodyPr wrap="none" rtlCol="0">
              <a:spAutoFit/>
            </a:bodyPr>
            <a:lstStyle/>
            <a:p>
              <a:r>
                <a:rPr lang="id-ID" sz="1600" b="1" dirty="0" smtClean="0">
                  <a:solidFill>
                    <a:schemeClr val="tx2"/>
                  </a:solidFill>
                  <a:latin typeface="Lato" panose="020F0502020204030203" pitchFamily="34" charset="0"/>
                </a:rPr>
                <a:t>End Product</a:t>
              </a:r>
              <a:endParaRPr lang="id-ID" sz="1600" b="1" dirty="0">
                <a:solidFill>
                  <a:schemeClr val="tx2"/>
                </a:solidFill>
                <a:latin typeface="Lato" panose="020F0502020204030203" pitchFamily="34" charset="0"/>
              </a:endParaRPr>
            </a:p>
          </p:txBody>
        </p:sp>
        <p:sp>
          <p:nvSpPr>
            <p:cNvPr id="14" name="TextBox 13"/>
            <p:cNvSpPr txBox="1"/>
            <p:nvPr/>
          </p:nvSpPr>
          <p:spPr>
            <a:xfrm flipH="1">
              <a:off x="1656326" y="1712697"/>
              <a:ext cx="2018669"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15" name="Group 14"/>
          <p:cNvGrpSpPr/>
          <p:nvPr/>
        </p:nvGrpSpPr>
        <p:grpSpPr>
          <a:xfrm>
            <a:off x="6264458" y="4149354"/>
            <a:ext cx="2087115" cy="815287"/>
            <a:chOff x="3438888" y="2471739"/>
            <a:chExt cx="2087115" cy="815287"/>
          </a:xfrm>
        </p:grpSpPr>
        <p:sp>
          <p:nvSpPr>
            <p:cNvPr id="16" name="TextBox 15"/>
            <p:cNvSpPr txBox="1"/>
            <p:nvPr/>
          </p:nvSpPr>
          <p:spPr>
            <a:xfrm flipH="1">
              <a:off x="3438888" y="2471739"/>
              <a:ext cx="1426609" cy="338554"/>
            </a:xfrm>
            <a:prstGeom prst="rect">
              <a:avLst/>
            </a:prstGeom>
            <a:noFill/>
          </p:spPr>
          <p:txBody>
            <a:bodyPr wrap="none" rtlCol="0">
              <a:spAutoFit/>
            </a:bodyPr>
            <a:lstStyle/>
            <a:p>
              <a:r>
                <a:rPr lang="id-ID" sz="1600" b="1" dirty="0" smtClean="0">
                  <a:solidFill>
                    <a:schemeClr val="accent3"/>
                  </a:solidFill>
                  <a:latin typeface="Lato" panose="020F0502020204030203" pitchFamily="34" charset="0"/>
                </a:rPr>
                <a:t>Development</a:t>
              </a:r>
              <a:endParaRPr lang="id-ID" sz="1600" b="1" dirty="0">
                <a:solidFill>
                  <a:schemeClr val="accent3"/>
                </a:solidFill>
                <a:latin typeface="Lato" panose="020F0502020204030203" pitchFamily="34" charset="0"/>
              </a:endParaRPr>
            </a:p>
          </p:txBody>
        </p:sp>
        <p:sp>
          <p:nvSpPr>
            <p:cNvPr id="17" name="TextBox 16"/>
            <p:cNvSpPr txBox="1"/>
            <p:nvPr/>
          </p:nvSpPr>
          <p:spPr>
            <a:xfrm flipH="1">
              <a:off x="3438888" y="2763421"/>
              <a:ext cx="2087115"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18" name="Group 17"/>
          <p:cNvGrpSpPr/>
          <p:nvPr/>
        </p:nvGrpSpPr>
        <p:grpSpPr>
          <a:xfrm>
            <a:off x="6223925" y="3194860"/>
            <a:ext cx="2033071" cy="815287"/>
            <a:chOff x="5226279" y="3476472"/>
            <a:chExt cx="2033071" cy="815287"/>
          </a:xfrm>
        </p:grpSpPr>
        <p:sp>
          <p:nvSpPr>
            <p:cNvPr id="19" name="TextBox 18"/>
            <p:cNvSpPr txBox="1"/>
            <p:nvPr/>
          </p:nvSpPr>
          <p:spPr>
            <a:xfrm flipH="1">
              <a:off x="5226280" y="3476472"/>
              <a:ext cx="1293944" cy="338554"/>
            </a:xfrm>
            <a:prstGeom prst="rect">
              <a:avLst/>
            </a:prstGeom>
            <a:noFill/>
          </p:spPr>
          <p:txBody>
            <a:bodyPr wrap="none" rtlCol="0">
              <a:spAutoFit/>
            </a:bodyPr>
            <a:lstStyle/>
            <a:p>
              <a:r>
                <a:rPr lang="id-ID" sz="1600" b="1" dirty="0" smtClean="0">
                  <a:solidFill>
                    <a:schemeClr val="accent2"/>
                  </a:solidFill>
                  <a:latin typeface="Lato" panose="020F0502020204030203" pitchFamily="34" charset="0"/>
                </a:rPr>
                <a:t>Prototyping</a:t>
              </a:r>
              <a:endParaRPr lang="id-ID" sz="1600" b="1" dirty="0">
                <a:solidFill>
                  <a:schemeClr val="accent2"/>
                </a:solidFill>
                <a:latin typeface="Lato" panose="020F0502020204030203" pitchFamily="34" charset="0"/>
              </a:endParaRPr>
            </a:p>
          </p:txBody>
        </p:sp>
        <p:sp>
          <p:nvSpPr>
            <p:cNvPr id="20" name="TextBox 19"/>
            <p:cNvSpPr txBox="1"/>
            <p:nvPr/>
          </p:nvSpPr>
          <p:spPr>
            <a:xfrm flipH="1">
              <a:off x="5226279" y="3768154"/>
              <a:ext cx="2033071"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21" name="Group 20"/>
          <p:cNvGrpSpPr/>
          <p:nvPr/>
        </p:nvGrpSpPr>
        <p:grpSpPr>
          <a:xfrm>
            <a:off x="5604276" y="2325813"/>
            <a:ext cx="549355" cy="619997"/>
            <a:chOff x="3175" y="3175"/>
            <a:chExt cx="2320925" cy="2619375"/>
          </a:xfrm>
          <a:solidFill>
            <a:schemeClr val="accent1"/>
          </a:solidFill>
        </p:grpSpPr>
        <p:sp>
          <p:nvSpPr>
            <p:cNvPr id="22" name="Freeform 5"/>
            <p:cNvSpPr>
              <a:spLocks noEditPoints="1"/>
            </p:cNvSpPr>
            <p:nvPr/>
          </p:nvSpPr>
          <p:spPr bwMode="auto">
            <a:xfrm>
              <a:off x="168275" y="3175"/>
              <a:ext cx="1990725" cy="1990725"/>
            </a:xfrm>
            <a:custGeom>
              <a:avLst/>
              <a:gdLst>
                <a:gd name="T0" fmla="*/ 264 w 528"/>
                <a:gd name="T1" fmla="*/ 528 h 528"/>
                <a:gd name="T2" fmla="*/ 528 w 528"/>
                <a:gd name="T3" fmla="*/ 264 h 528"/>
                <a:gd name="T4" fmla="*/ 264 w 528"/>
                <a:gd name="T5" fmla="*/ 0 h 528"/>
                <a:gd name="T6" fmla="*/ 0 w 528"/>
                <a:gd name="T7" fmla="*/ 264 h 528"/>
                <a:gd name="T8" fmla="*/ 264 w 528"/>
                <a:gd name="T9" fmla="*/ 528 h 528"/>
                <a:gd name="T10" fmla="*/ 264 w 528"/>
                <a:gd name="T11" fmla="*/ 484 h 528"/>
                <a:gd name="T12" fmla="*/ 71 w 528"/>
                <a:gd name="T13" fmla="*/ 370 h 528"/>
                <a:gd name="T14" fmla="*/ 73 w 528"/>
                <a:gd name="T15" fmla="*/ 369 h 528"/>
                <a:gd name="T16" fmla="*/ 92 w 528"/>
                <a:gd name="T17" fmla="*/ 352 h 528"/>
                <a:gd name="T18" fmla="*/ 104 w 528"/>
                <a:gd name="T19" fmla="*/ 312 h 528"/>
                <a:gd name="T20" fmla="*/ 304 w 528"/>
                <a:gd name="T21" fmla="*/ 385 h 528"/>
                <a:gd name="T22" fmla="*/ 321 w 528"/>
                <a:gd name="T23" fmla="*/ 385 h 528"/>
                <a:gd name="T24" fmla="*/ 461 w 528"/>
                <a:gd name="T25" fmla="*/ 361 h 528"/>
                <a:gd name="T26" fmla="*/ 264 w 528"/>
                <a:gd name="T27" fmla="*/ 484 h 528"/>
                <a:gd name="T28" fmla="*/ 264 w 528"/>
                <a:gd name="T29" fmla="*/ 44 h 528"/>
                <a:gd name="T30" fmla="*/ 484 w 528"/>
                <a:gd name="T31" fmla="*/ 264 h 528"/>
                <a:gd name="T32" fmla="*/ 472 w 528"/>
                <a:gd name="T33" fmla="*/ 334 h 528"/>
                <a:gd name="T34" fmla="*/ 305 w 528"/>
                <a:gd name="T35" fmla="*/ 363 h 528"/>
                <a:gd name="T36" fmla="*/ 107 w 528"/>
                <a:gd name="T37" fmla="*/ 283 h 528"/>
                <a:gd name="T38" fmla="*/ 95 w 528"/>
                <a:gd name="T39" fmla="*/ 279 h 528"/>
                <a:gd name="T40" fmla="*/ 87 w 528"/>
                <a:gd name="T41" fmla="*/ 287 h 528"/>
                <a:gd name="T42" fmla="*/ 72 w 528"/>
                <a:gd name="T43" fmla="*/ 343 h 528"/>
                <a:gd name="T44" fmla="*/ 67 w 528"/>
                <a:gd name="T45" fmla="*/ 348 h 528"/>
                <a:gd name="T46" fmla="*/ 60 w 528"/>
                <a:gd name="T47" fmla="*/ 347 h 528"/>
                <a:gd name="T48" fmla="*/ 44 w 528"/>
                <a:gd name="T49" fmla="*/ 264 h 528"/>
                <a:gd name="T50" fmla="*/ 264 w 528"/>
                <a:gd name="T5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8" h="528">
                  <a:moveTo>
                    <a:pt x="264" y="528"/>
                  </a:moveTo>
                  <a:cubicBezTo>
                    <a:pt x="410" y="528"/>
                    <a:pt x="528" y="410"/>
                    <a:pt x="528" y="264"/>
                  </a:cubicBezTo>
                  <a:cubicBezTo>
                    <a:pt x="528" y="118"/>
                    <a:pt x="410" y="0"/>
                    <a:pt x="264" y="0"/>
                  </a:cubicBezTo>
                  <a:cubicBezTo>
                    <a:pt x="118" y="0"/>
                    <a:pt x="0" y="118"/>
                    <a:pt x="0" y="264"/>
                  </a:cubicBezTo>
                  <a:cubicBezTo>
                    <a:pt x="0" y="410"/>
                    <a:pt x="118" y="528"/>
                    <a:pt x="264" y="528"/>
                  </a:cubicBezTo>
                  <a:close/>
                  <a:moveTo>
                    <a:pt x="264" y="484"/>
                  </a:moveTo>
                  <a:cubicBezTo>
                    <a:pt x="181" y="484"/>
                    <a:pt x="108" y="438"/>
                    <a:pt x="71" y="370"/>
                  </a:cubicBezTo>
                  <a:cubicBezTo>
                    <a:pt x="72" y="369"/>
                    <a:pt x="72" y="369"/>
                    <a:pt x="73" y="369"/>
                  </a:cubicBezTo>
                  <a:cubicBezTo>
                    <a:pt x="79" y="367"/>
                    <a:pt x="87" y="363"/>
                    <a:pt x="92" y="352"/>
                  </a:cubicBezTo>
                  <a:cubicBezTo>
                    <a:pt x="97" y="340"/>
                    <a:pt x="101" y="324"/>
                    <a:pt x="104" y="312"/>
                  </a:cubicBezTo>
                  <a:cubicBezTo>
                    <a:pt x="130" y="335"/>
                    <a:pt x="191" y="377"/>
                    <a:pt x="304" y="385"/>
                  </a:cubicBezTo>
                  <a:cubicBezTo>
                    <a:pt x="309" y="385"/>
                    <a:pt x="315" y="385"/>
                    <a:pt x="321" y="385"/>
                  </a:cubicBezTo>
                  <a:cubicBezTo>
                    <a:pt x="371" y="385"/>
                    <a:pt x="426" y="372"/>
                    <a:pt x="461" y="361"/>
                  </a:cubicBezTo>
                  <a:cubicBezTo>
                    <a:pt x="425" y="434"/>
                    <a:pt x="350" y="484"/>
                    <a:pt x="264" y="484"/>
                  </a:cubicBezTo>
                  <a:close/>
                  <a:moveTo>
                    <a:pt x="264" y="44"/>
                  </a:moveTo>
                  <a:cubicBezTo>
                    <a:pt x="385" y="44"/>
                    <a:pt x="484" y="143"/>
                    <a:pt x="484" y="264"/>
                  </a:cubicBezTo>
                  <a:cubicBezTo>
                    <a:pt x="484" y="289"/>
                    <a:pt x="480" y="312"/>
                    <a:pt x="472" y="334"/>
                  </a:cubicBezTo>
                  <a:cubicBezTo>
                    <a:pt x="438" y="345"/>
                    <a:pt x="364" y="367"/>
                    <a:pt x="305" y="363"/>
                  </a:cubicBezTo>
                  <a:cubicBezTo>
                    <a:pt x="161" y="352"/>
                    <a:pt x="107" y="283"/>
                    <a:pt x="107" y="283"/>
                  </a:cubicBezTo>
                  <a:cubicBezTo>
                    <a:pt x="104" y="279"/>
                    <a:pt x="99" y="278"/>
                    <a:pt x="95" y="279"/>
                  </a:cubicBezTo>
                  <a:cubicBezTo>
                    <a:pt x="91" y="280"/>
                    <a:pt x="88" y="283"/>
                    <a:pt x="87" y="287"/>
                  </a:cubicBezTo>
                  <a:cubicBezTo>
                    <a:pt x="87" y="288"/>
                    <a:pt x="81" y="323"/>
                    <a:pt x="72" y="343"/>
                  </a:cubicBezTo>
                  <a:cubicBezTo>
                    <a:pt x="70" y="347"/>
                    <a:pt x="68" y="348"/>
                    <a:pt x="67" y="348"/>
                  </a:cubicBezTo>
                  <a:cubicBezTo>
                    <a:pt x="65" y="348"/>
                    <a:pt x="63" y="348"/>
                    <a:pt x="60" y="347"/>
                  </a:cubicBezTo>
                  <a:cubicBezTo>
                    <a:pt x="50" y="322"/>
                    <a:pt x="44" y="294"/>
                    <a:pt x="44" y="264"/>
                  </a:cubicBezTo>
                  <a:cubicBezTo>
                    <a:pt x="44" y="143"/>
                    <a:pt x="142" y="44"/>
                    <a:pt x="264"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23" name="Freeform 6"/>
            <p:cNvSpPr>
              <a:spLocks/>
            </p:cNvSpPr>
            <p:nvPr/>
          </p:nvSpPr>
          <p:spPr bwMode="auto">
            <a:xfrm>
              <a:off x="3175" y="1698625"/>
              <a:ext cx="2320925" cy="923925"/>
            </a:xfrm>
            <a:custGeom>
              <a:avLst/>
              <a:gdLst>
                <a:gd name="T0" fmla="*/ 541 w 616"/>
                <a:gd name="T1" fmla="*/ 7 h 245"/>
                <a:gd name="T2" fmla="*/ 510 w 616"/>
                <a:gd name="T3" fmla="*/ 12 h 245"/>
                <a:gd name="T4" fmla="*/ 515 w 616"/>
                <a:gd name="T5" fmla="*/ 43 h 245"/>
                <a:gd name="T6" fmla="*/ 572 w 616"/>
                <a:gd name="T7" fmla="*/ 113 h 245"/>
                <a:gd name="T8" fmla="*/ 308 w 616"/>
                <a:gd name="T9" fmla="*/ 201 h 245"/>
                <a:gd name="T10" fmla="*/ 44 w 616"/>
                <a:gd name="T11" fmla="*/ 113 h 245"/>
                <a:gd name="T12" fmla="*/ 101 w 616"/>
                <a:gd name="T13" fmla="*/ 43 h 245"/>
                <a:gd name="T14" fmla="*/ 105 w 616"/>
                <a:gd name="T15" fmla="*/ 12 h 245"/>
                <a:gd name="T16" fmla="*/ 75 w 616"/>
                <a:gd name="T17" fmla="*/ 7 h 245"/>
                <a:gd name="T18" fmla="*/ 0 w 616"/>
                <a:gd name="T19" fmla="*/ 113 h 245"/>
                <a:gd name="T20" fmla="*/ 308 w 616"/>
                <a:gd name="T21" fmla="*/ 245 h 245"/>
                <a:gd name="T22" fmla="*/ 616 w 616"/>
                <a:gd name="T23" fmla="*/ 113 h 245"/>
                <a:gd name="T24" fmla="*/ 541 w 616"/>
                <a:gd name="T25"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245">
                  <a:moveTo>
                    <a:pt x="541" y="7"/>
                  </a:moveTo>
                  <a:cubicBezTo>
                    <a:pt x="531" y="0"/>
                    <a:pt x="517" y="2"/>
                    <a:pt x="510" y="12"/>
                  </a:cubicBezTo>
                  <a:cubicBezTo>
                    <a:pt x="503" y="22"/>
                    <a:pt x="505" y="36"/>
                    <a:pt x="515" y="43"/>
                  </a:cubicBezTo>
                  <a:cubicBezTo>
                    <a:pt x="555" y="72"/>
                    <a:pt x="572" y="88"/>
                    <a:pt x="572" y="113"/>
                  </a:cubicBezTo>
                  <a:cubicBezTo>
                    <a:pt x="572" y="177"/>
                    <a:pt x="498" y="201"/>
                    <a:pt x="308" y="201"/>
                  </a:cubicBezTo>
                  <a:cubicBezTo>
                    <a:pt x="118" y="201"/>
                    <a:pt x="44" y="177"/>
                    <a:pt x="44" y="113"/>
                  </a:cubicBezTo>
                  <a:cubicBezTo>
                    <a:pt x="44" y="88"/>
                    <a:pt x="60" y="72"/>
                    <a:pt x="101" y="43"/>
                  </a:cubicBezTo>
                  <a:cubicBezTo>
                    <a:pt x="110" y="36"/>
                    <a:pt x="113" y="22"/>
                    <a:pt x="105" y="12"/>
                  </a:cubicBezTo>
                  <a:cubicBezTo>
                    <a:pt x="98" y="2"/>
                    <a:pt x="85" y="0"/>
                    <a:pt x="75" y="7"/>
                  </a:cubicBezTo>
                  <a:cubicBezTo>
                    <a:pt x="40" y="33"/>
                    <a:pt x="0" y="62"/>
                    <a:pt x="0" y="113"/>
                  </a:cubicBezTo>
                  <a:cubicBezTo>
                    <a:pt x="0" y="235"/>
                    <a:pt x="159" y="245"/>
                    <a:pt x="308" y="245"/>
                  </a:cubicBezTo>
                  <a:cubicBezTo>
                    <a:pt x="457" y="245"/>
                    <a:pt x="616" y="235"/>
                    <a:pt x="616" y="113"/>
                  </a:cubicBezTo>
                  <a:cubicBezTo>
                    <a:pt x="616" y="62"/>
                    <a:pt x="576" y="33"/>
                    <a:pt x="54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sp>
        <p:nvSpPr>
          <p:cNvPr id="24" name="Freeform 10"/>
          <p:cNvSpPr>
            <a:spLocks noEditPoints="1"/>
          </p:cNvSpPr>
          <p:nvPr/>
        </p:nvSpPr>
        <p:spPr bwMode="auto">
          <a:xfrm>
            <a:off x="5437396" y="3325731"/>
            <a:ext cx="652201" cy="499688"/>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nvGrpSpPr>
          <p:cNvPr id="25" name="Group 24"/>
          <p:cNvGrpSpPr/>
          <p:nvPr/>
        </p:nvGrpSpPr>
        <p:grpSpPr>
          <a:xfrm>
            <a:off x="5521801" y="4285811"/>
            <a:ext cx="670536" cy="536573"/>
            <a:chOff x="6069013" y="-1522413"/>
            <a:chExt cx="4465637" cy="3573463"/>
          </a:xfrm>
          <a:solidFill>
            <a:schemeClr val="accent3"/>
          </a:solidFill>
        </p:grpSpPr>
        <p:sp>
          <p:nvSpPr>
            <p:cNvPr id="26" name="Freeform 14"/>
            <p:cNvSpPr>
              <a:spLocks/>
            </p:cNvSpPr>
            <p:nvPr/>
          </p:nvSpPr>
          <p:spPr bwMode="auto">
            <a:xfrm>
              <a:off x="6069013" y="-1522413"/>
              <a:ext cx="4465637" cy="2979738"/>
            </a:xfrm>
            <a:custGeom>
              <a:avLst/>
              <a:gdLst>
                <a:gd name="T0" fmla="*/ 869 w 1188"/>
                <a:gd name="T1" fmla="*/ 792 h 792"/>
                <a:gd name="T2" fmla="*/ 830 w 1188"/>
                <a:gd name="T3" fmla="*/ 753 h 792"/>
                <a:gd name="T4" fmla="*/ 869 w 1188"/>
                <a:gd name="T5" fmla="*/ 713 h 792"/>
                <a:gd name="T6" fmla="*/ 949 w 1188"/>
                <a:gd name="T7" fmla="*/ 713 h 792"/>
                <a:gd name="T8" fmla="*/ 953 w 1188"/>
                <a:gd name="T9" fmla="*/ 713 h 792"/>
                <a:gd name="T10" fmla="*/ 955 w 1188"/>
                <a:gd name="T11" fmla="*/ 713 h 792"/>
                <a:gd name="T12" fmla="*/ 1109 w 1188"/>
                <a:gd name="T13" fmla="*/ 555 h 792"/>
                <a:gd name="T14" fmla="*/ 951 w 1188"/>
                <a:gd name="T15" fmla="*/ 396 h 792"/>
                <a:gd name="T16" fmla="*/ 915 w 1188"/>
                <a:gd name="T17" fmla="*/ 401 h 792"/>
                <a:gd name="T18" fmla="*/ 879 w 1188"/>
                <a:gd name="T19" fmla="*/ 391 h 792"/>
                <a:gd name="T20" fmla="*/ 867 w 1188"/>
                <a:gd name="T21" fmla="*/ 356 h 792"/>
                <a:gd name="T22" fmla="*/ 871 w 1188"/>
                <a:gd name="T23" fmla="*/ 317 h 792"/>
                <a:gd name="T24" fmla="*/ 634 w 1188"/>
                <a:gd name="T25" fmla="*/ 79 h 792"/>
                <a:gd name="T26" fmla="*/ 398 w 1188"/>
                <a:gd name="T27" fmla="*/ 296 h 792"/>
                <a:gd name="T28" fmla="*/ 380 w 1188"/>
                <a:gd name="T29" fmla="*/ 326 h 792"/>
                <a:gd name="T30" fmla="*/ 345 w 1188"/>
                <a:gd name="T31" fmla="*/ 330 h 792"/>
                <a:gd name="T32" fmla="*/ 277 w 1188"/>
                <a:gd name="T33" fmla="*/ 317 h 792"/>
                <a:gd name="T34" fmla="*/ 79 w 1188"/>
                <a:gd name="T35" fmla="*/ 515 h 792"/>
                <a:gd name="T36" fmla="*/ 272 w 1188"/>
                <a:gd name="T37" fmla="*/ 713 h 792"/>
                <a:gd name="T38" fmla="*/ 275 w 1188"/>
                <a:gd name="T39" fmla="*/ 713 h 792"/>
                <a:gd name="T40" fmla="*/ 295 w 1188"/>
                <a:gd name="T41" fmla="*/ 713 h 792"/>
                <a:gd name="T42" fmla="*/ 358 w 1188"/>
                <a:gd name="T43" fmla="*/ 713 h 792"/>
                <a:gd name="T44" fmla="*/ 398 w 1188"/>
                <a:gd name="T45" fmla="*/ 753 h 792"/>
                <a:gd name="T46" fmla="*/ 358 w 1188"/>
                <a:gd name="T47" fmla="*/ 792 h 792"/>
                <a:gd name="T48" fmla="*/ 282 w 1188"/>
                <a:gd name="T49" fmla="*/ 792 h 792"/>
                <a:gd name="T50" fmla="*/ 277 w 1188"/>
                <a:gd name="T51" fmla="*/ 792 h 792"/>
                <a:gd name="T52" fmla="*/ 0 w 1188"/>
                <a:gd name="T53" fmla="*/ 515 h 792"/>
                <a:gd name="T54" fmla="*/ 277 w 1188"/>
                <a:gd name="T55" fmla="*/ 238 h 792"/>
                <a:gd name="T56" fmla="*/ 327 w 1188"/>
                <a:gd name="T57" fmla="*/ 242 h 792"/>
                <a:gd name="T58" fmla="*/ 634 w 1188"/>
                <a:gd name="T59" fmla="*/ 0 h 792"/>
                <a:gd name="T60" fmla="*/ 950 w 1188"/>
                <a:gd name="T61" fmla="*/ 317 h 792"/>
                <a:gd name="T62" fmla="*/ 950 w 1188"/>
                <a:gd name="T63" fmla="*/ 317 h 792"/>
                <a:gd name="T64" fmla="*/ 951 w 1188"/>
                <a:gd name="T65" fmla="*/ 317 h 792"/>
                <a:gd name="T66" fmla="*/ 1188 w 1188"/>
                <a:gd name="T67" fmla="*/ 555 h 792"/>
                <a:gd name="T68" fmla="*/ 951 w 1188"/>
                <a:gd name="T69" fmla="*/ 792 h 792"/>
                <a:gd name="T70" fmla="*/ 946 w 1188"/>
                <a:gd name="T71" fmla="*/ 792 h 792"/>
                <a:gd name="T72" fmla="*/ 869 w 1188"/>
                <a:gd name="T73"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8" h="792">
                  <a:moveTo>
                    <a:pt x="869" y="792"/>
                  </a:moveTo>
                  <a:cubicBezTo>
                    <a:pt x="847" y="792"/>
                    <a:pt x="830" y="775"/>
                    <a:pt x="830" y="753"/>
                  </a:cubicBezTo>
                  <a:cubicBezTo>
                    <a:pt x="830" y="731"/>
                    <a:pt x="847" y="713"/>
                    <a:pt x="869" y="713"/>
                  </a:cubicBezTo>
                  <a:cubicBezTo>
                    <a:pt x="949" y="713"/>
                    <a:pt x="949" y="713"/>
                    <a:pt x="949" y="713"/>
                  </a:cubicBezTo>
                  <a:cubicBezTo>
                    <a:pt x="950" y="713"/>
                    <a:pt x="952" y="713"/>
                    <a:pt x="953" y="713"/>
                  </a:cubicBezTo>
                  <a:cubicBezTo>
                    <a:pt x="954" y="713"/>
                    <a:pt x="955" y="713"/>
                    <a:pt x="955" y="713"/>
                  </a:cubicBezTo>
                  <a:cubicBezTo>
                    <a:pt x="1041" y="710"/>
                    <a:pt x="1109" y="640"/>
                    <a:pt x="1109" y="555"/>
                  </a:cubicBezTo>
                  <a:cubicBezTo>
                    <a:pt x="1109" y="467"/>
                    <a:pt x="1038" y="396"/>
                    <a:pt x="951" y="396"/>
                  </a:cubicBezTo>
                  <a:cubicBezTo>
                    <a:pt x="940" y="396"/>
                    <a:pt x="928" y="398"/>
                    <a:pt x="915" y="401"/>
                  </a:cubicBezTo>
                  <a:cubicBezTo>
                    <a:pt x="902" y="404"/>
                    <a:pt x="889" y="400"/>
                    <a:pt x="879" y="391"/>
                  </a:cubicBezTo>
                  <a:cubicBezTo>
                    <a:pt x="870" y="382"/>
                    <a:pt x="865" y="369"/>
                    <a:pt x="867" y="356"/>
                  </a:cubicBezTo>
                  <a:cubicBezTo>
                    <a:pt x="869" y="343"/>
                    <a:pt x="871" y="330"/>
                    <a:pt x="871" y="317"/>
                  </a:cubicBezTo>
                  <a:cubicBezTo>
                    <a:pt x="871" y="186"/>
                    <a:pt x="765" y="79"/>
                    <a:pt x="634" y="79"/>
                  </a:cubicBezTo>
                  <a:cubicBezTo>
                    <a:pt x="510" y="79"/>
                    <a:pt x="409" y="172"/>
                    <a:pt x="398" y="296"/>
                  </a:cubicBezTo>
                  <a:cubicBezTo>
                    <a:pt x="397" y="308"/>
                    <a:pt x="390" y="319"/>
                    <a:pt x="380" y="326"/>
                  </a:cubicBezTo>
                  <a:cubicBezTo>
                    <a:pt x="370" y="332"/>
                    <a:pt x="357" y="334"/>
                    <a:pt x="345" y="330"/>
                  </a:cubicBezTo>
                  <a:cubicBezTo>
                    <a:pt x="322" y="321"/>
                    <a:pt x="300" y="317"/>
                    <a:pt x="277" y="317"/>
                  </a:cubicBezTo>
                  <a:cubicBezTo>
                    <a:pt x="168" y="317"/>
                    <a:pt x="79" y="406"/>
                    <a:pt x="79" y="515"/>
                  </a:cubicBezTo>
                  <a:cubicBezTo>
                    <a:pt x="79" y="623"/>
                    <a:pt x="165" y="710"/>
                    <a:pt x="272" y="713"/>
                  </a:cubicBezTo>
                  <a:cubicBezTo>
                    <a:pt x="273" y="713"/>
                    <a:pt x="274" y="713"/>
                    <a:pt x="275" y="713"/>
                  </a:cubicBezTo>
                  <a:cubicBezTo>
                    <a:pt x="295" y="713"/>
                    <a:pt x="295" y="713"/>
                    <a:pt x="295" y="713"/>
                  </a:cubicBezTo>
                  <a:cubicBezTo>
                    <a:pt x="358" y="713"/>
                    <a:pt x="358" y="713"/>
                    <a:pt x="358" y="713"/>
                  </a:cubicBezTo>
                  <a:cubicBezTo>
                    <a:pt x="380" y="713"/>
                    <a:pt x="398" y="731"/>
                    <a:pt x="398" y="753"/>
                  </a:cubicBezTo>
                  <a:cubicBezTo>
                    <a:pt x="398" y="775"/>
                    <a:pt x="380" y="792"/>
                    <a:pt x="358" y="792"/>
                  </a:cubicBezTo>
                  <a:cubicBezTo>
                    <a:pt x="282" y="792"/>
                    <a:pt x="282" y="792"/>
                    <a:pt x="282" y="792"/>
                  </a:cubicBezTo>
                  <a:cubicBezTo>
                    <a:pt x="281" y="792"/>
                    <a:pt x="279" y="792"/>
                    <a:pt x="277" y="792"/>
                  </a:cubicBezTo>
                  <a:cubicBezTo>
                    <a:pt x="124" y="792"/>
                    <a:pt x="0" y="668"/>
                    <a:pt x="0" y="515"/>
                  </a:cubicBezTo>
                  <a:cubicBezTo>
                    <a:pt x="0" y="362"/>
                    <a:pt x="124" y="238"/>
                    <a:pt x="277" y="238"/>
                  </a:cubicBezTo>
                  <a:cubicBezTo>
                    <a:pt x="294" y="238"/>
                    <a:pt x="310" y="239"/>
                    <a:pt x="327" y="242"/>
                  </a:cubicBezTo>
                  <a:cubicBezTo>
                    <a:pt x="360" y="101"/>
                    <a:pt x="485" y="0"/>
                    <a:pt x="634" y="0"/>
                  </a:cubicBezTo>
                  <a:cubicBezTo>
                    <a:pt x="808" y="0"/>
                    <a:pt x="950" y="142"/>
                    <a:pt x="950" y="317"/>
                  </a:cubicBezTo>
                  <a:cubicBezTo>
                    <a:pt x="950" y="317"/>
                    <a:pt x="950" y="317"/>
                    <a:pt x="950" y="317"/>
                  </a:cubicBezTo>
                  <a:cubicBezTo>
                    <a:pt x="951" y="317"/>
                    <a:pt x="951" y="317"/>
                    <a:pt x="951" y="317"/>
                  </a:cubicBezTo>
                  <a:cubicBezTo>
                    <a:pt x="1082" y="317"/>
                    <a:pt x="1188" y="424"/>
                    <a:pt x="1188" y="555"/>
                  </a:cubicBezTo>
                  <a:cubicBezTo>
                    <a:pt x="1188" y="686"/>
                    <a:pt x="1082" y="792"/>
                    <a:pt x="951" y="792"/>
                  </a:cubicBezTo>
                  <a:cubicBezTo>
                    <a:pt x="949" y="792"/>
                    <a:pt x="947" y="792"/>
                    <a:pt x="946" y="792"/>
                  </a:cubicBezTo>
                  <a:lnTo>
                    <a:pt x="869" y="7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27" name="Freeform 15"/>
            <p:cNvSpPr>
              <a:spLocks/>
            </p:cNvSpPr>
            <p:nvPr/>
          </p:nvSpPr>
          <p:spPr bwMode="auto">
            <a:xfrm>
              <a:off x="7707313" y="-479425"/>
              <a:ext cx="1484312" cy="2530475"/>
            </a:xfrm>
            <a:custGeom>
              <a:avLst/>
              <a:gdLst>
                <a:gd name="T0" fmla="*/ 935 w 935"/>
                <a:gd name="T1" fmla="*/ 656 h 1594"/>
                <a:gd name="T2" fmla="*/ 561 w 935"/>
                <a:gd name="T3" fmla="*/ 656 h 1594"/>
                <a:gd name="T4" fmla="*/ 561 w 935"/>
                <a:gd name="T5" fmla="*/ 0 h 1594"/>
                <a:gd name="T6" fmla="*/ 0 w 935"/>
                <a:gd name="T7" fmla="*/ 940 h 1594"/>
                <a:gd name="T8" fmla="*/ 374 w 935"/>
                <a:gd name="T9" fmla="*/ 940 h 1594"/>
                <a:gd name="T10" fmla="*/ 374 w 935"/>
                <a:gd name="T11" fmla="*/ 1594 h 1594"/>
                <a:gd name="T12" fmla="*/ 935 w 935"/>
                <a:gd name="T13" fmla="*/ 656 h 1594"/>
              </a:gdLst>
              <a:ahLst/>
              <a:cxnLst>
                <a:cxn ang="0">
                  <a:pos x="T0" y="T1"/>
                </a:cxn>
                <a:cxn ang="0">
                  <a:pos x="T2" y="T3"/>
                </a:cxn>
                <a:cxn ang="0">
                  <a:pos x="T4" y="T5"/>
                </a:cxn>
                <a:cxn ang="0">
                  <a:pos x="T6" y="T7"/>
                </a:cxn>
                <a:cxn ang="0">
                  <a:pos x="T8" y="T9"/>
                </a:cxn>
                <a:cxn ang="0">
                  <a:pos x="T10" y="T11"/>
                </a:cxn>
                <a:cxn ang="0">
                  <a:pos x="T12" y="T13"/>
                </a:cxn>
              </a:cxnLst>
              <a:rect l="0" t="0" r="r" b="b"/>
              <a:pathLst>
                <a:path w="935" h="1594">
                  <a:moveTo>
                    <a:pt x="935" y="656"/>
                  </a:moveTo>
                  <a:lnTo>
                    <a:pt x="561" y="656"/>
                  </a:lnTo>
                  <a:lnTo>
                    <a:pt x="561" y="0"/>
                  </a:lnTo>
                  <a:lnTo>
                    <a:pt x="0" y="940"/>
                  </a:lnTo>
                  <a:lnTo>
                    <a:pt x="374" y="940"/>
                  </a:lnTo>
                  <a:lnTo>
                    <a:pt x="374" y="1594"/>
                  </a:lnTo>
                  <a:lnTo>
                    <a:pt x="935" y="6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28" name="Group 27"/>
          <p:cNvGrpSpPr/>
          <p:nvPr/>
        </p:nvGrpSpPr>
        <p:grpSpPr>
          <a:xfrm>
            <a:off x="5540248" y="5301083"/>
            <a:ext cx="631893" cy="631893"/>
            <a:chOff x="1928427" y="-1529876"/>
            <a:chExt cx="1960563" cy="1960563"/>
          </a:xfrm>
          <a:solidFill>
            <a:schemeClr val="tx2"/>
          </a:solidFill>
        </p:grpSpPr>
        <p:sp>
          <p:nvSpPr>
            <p:cNvPr id="29" name="Freeform 19"/>
            <p:cNvSpPr>
              <a:spLocks noEditPoints="1"/>
            </p:cNvSpPr>
            <p:nvPr/>
          </p:nvSpPr>
          <p:spPr bwMode="auto">
            <a:xfrm>
              <a:off x="3200014" y="-256700"/>
              <a:ext cx="265113" cy="260350"/>
            </a:xfrm>
            <a:custGeom>
              <a:avLst/>
              <a:gdLst>
                <a:gd name="T0" fmla="*/ 78 w 156"/>
                <a:gd name="T1" fmla="*/ 0 h 154"/>
                <a:gd name="T2" fmla="*/ 0 w 156"/>
                <a:gd name="T3" fmla="*/ 77 h 154"/>
                <a:gd name="T4" fmla="*/ 78 w 156"/>
                <a:gd name="T5" fmla="*/ 154 h 154"/>
                <a:gd name="T6" fmla="*/ 156 w 156"/>
                <a:gd name="T7" fmla="*/ 77 h 154"/>
                <a:gd name="T8" fmla="*/ 78 w 156"/>
                <a:gd name="T9" fmla="*/ 0 h 154"/>
                <a:gd name="T10" fmla="*/ 78 w 156"/>
                <a:gd name="T11" fmla="*/ 116 h 154"/>
                <a:gd name="T12" fmla="*/ 39 w 156"/>
                <a:gd name="T13" fmla="*/ 77 h 154"/>
                <a:gd name="T14" fmla="*/ 78 w 156"/>
                <a:gd name="T15" fmla="*/ 39 h 154"/>
                <a:gd name="T16" fmla="*/ 117 w 156"/>
                <a:gd name="T17" fmla="*/ 77 h 154"/>
                <a:gd name="T18" fmla="*/ 78 w 156"/>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4">
                  <a:moveTo>
                    <a:pt x="78" y="0"/>
                  </a:moveTo>
                  <a:cubicBezTo>
                    <a:pt x="35" y="0"/>
                    <a:pt x="0" y="35"/>
                    <a:pt x="0" y="77"/>
                  </a:cubicBezTo>
                  <a:cubicBezTo>
                    <a:pt x="0" y="120"/>
                    <a:pt x="35" y="154"/>
                    <a:pt x="78" y="154"/>
                  </a:cubicBezTo>
                  <a:cubicBezTo>
                    <a:pt x="121" y="154"/>
                    <a:pt x="156" y="120"/>
                    <a:pt x="156" y="77"/>
                  </a:cubicBezTo>
                  <a:cubicBezTo>
                    <a:pt x="156"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0" name="Freeform 20"/>
            <p:cNvSpPr>
              <a:spLocks noEditPoints="1"/>
            </p:cNvSpPr>
            <p:nvPr/>
          </p:nvSpPr>
          <p:spPr bwMode="auto">
            <a:xfrm>
              <a:off x="2350702" y="-256700"/>
              <a:ext cx="263525" cy="260350"/>
            </a:xfrm>
            <a:custGeom>
              <a:avLst/>
              <a:gdLst>
                <a:gd name="T0" fmla="*/ 78 w 155"/>
                <a:gd name="T1" fmla="*/ 0 h 154"/>
                <a:gd name="T2" fmla="*/ 0 w 155"/>
                <a:gd name="T3" fmla="*/ 77 h 154"/>
                <a:gd name="T4" fmla="*/ 78 w 155"/>
                <a:gd name="T5" fmla="*/ 154 h 154"/>
                <a:gd name="T6" fmla="*/ 155 w 155"/>
                <a:gd name="T7" fmla="*/ 77 h 154"/>
                <a:gd name="T8" fmla="*/ 78 w 155"/>
                <a:gd name="T9" fmla="*/ 0 h 154"/>
                <a:gd name="T10" fmla="*/ 78 w 155"/>
                <a:gd name="T11" fmla="*/ 116 h 154"/>
                <a:gd name="T12" fmla="*/ 39 w 155"/>
                <a:gd name="T13" fmla="*/ 77 h 154"/>
                <a:gd name="T14" fmla="*/ 78 w 155"/>
                <a:gd name="T15" fmla="*/ 39 h 154"/>
                <a:gd name="T16" fmla="*/ 117 w 155"/>
                <a:gd name="T17" fmla="*/ 77 h 154"/>
                <a:gd name="T18" fmla="*/ 78 w 155"/>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4">
                  <a:moveTo>
                    <a:pt x="78" y="0"/>
                  </a:moveTo>
                  <a:cubicBezTo>
                    <a:pt x="35" y="0"/>
                    <a:pt x="0" y="35"/>
                    <a:pt x="0" y="77"/>
                  </a:cubicBezTo>
                  <a:cubicBezTo>
                    <a:pt x="0" y="120"/>
                    <a:pt x="35" y="154"/>
                    <a:pt x="78" y="154"/>
                  </a:cubicBezTo>
                  <a:cubicBezTo>
                    <a:pt x="121" y="154"/>
                    <a:pt x="155" y="120"/>
                    <a:pt x="155" y="77"/>
                  </a:cubicBezTo>
                  <a:cubicBezTo>
                    <a:pt x="155"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1" name="Freeform 21"/>
            <p:cNvSpPr>
              <a:spLocks/>
            </p:cNvSpPr>
            <p:nvPr/>
          </p:nvSpPr>
          <p:spPr bwMode="auto">
            <a:xfrm>
              <a:off x="2711064" y="-288450"/>
              <a:ext cx="393700" cy="65088"/>
            </a:xfrm>
            <a:custGeom>
              <a:avLst/>
              <a:gdLst>
                <a:gd name="T0" fmla="*/ 213 w 232"/>
                <a:gd name="T1" fmla="*/ 0 h 38"/>
                <a:gd name="T2" fmla="*/ 20 w 232"/>
                <a:gd name="T3" fmla="*/ 0 h 38"/>
                <a:gd name="T4" fmla="*/ 0 w 232"/>
                <a:gd name="T5" fmla="*/ 19 h 38"/>
                <a:gd name="T6" fmla="*/ 20 w 232"/>
                <a:gd name="T7" fmla="*/ 38 h 38"/>
                <a:gd name="T8" fmla="*/ 213 w 232"/>
                <a:gd name="T9" fmla="*/ 38 h 38"/>
                <a:gd name="T10" fmla="*/ 232 w 232"/>
                <a:gd name="T11" fmla="*/ 19 h 38"/>
                <a:gd name="T12" fmla="*/ 213 w 23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2" h="38">
                  <a:moveTo>
                    <a:pt x="213" y="0"/>
                  </a:moveTo>
                  <a:cubicBezTo>
                    <a:pt x="20" y="0"/>
                    <a:pt x="20" y="0"/>
                    <a:pt x="20" y="0"/>
                  </a:cubicBezTo>
                  <a:cubicBezTo>
                    <a:pt x="9" y="0"/>
                    <a:pt x="0" y="8"/>
                    <a:pt x="0" y="19"/>
                  </a:cubicBezTo>
                  <a:cubicBezTo>
                    <a:pt x="0" y="30"/>
                    <a:pt x="9" y="38"/>
                    <a:pt x="20" y="38"/>
                  </a:cubicBezTo>
                  <a:cubicBezTo>
                    <a:pt x="213" y="38"/>
                    <a:pt x="213" y="38"/>
                    <a:pt x="213" y="38"/>
                  </a:cubicBezTo>
                  <a:cubicBezTo>
                    <a:pt x="223" y="38"/>
                    <a:pt x="232" y="30"/>
                    <a:pt x="232" y="19"/>
                  </a:cubicBezTo>
                  <a:cubicBezTo>
                    <a:pt x="232" y="8"/>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2" name="Freeform 22"/>
            <p:cNvSpPr>
              <a:spLocks/>
            </p:cNvSpPr>
            <p:nvPr/>
          </p:nvSpPr>
          <p:spPr bwMode="auto">
            <a:xfrm>
              <a:off x="2711064" y="-158275"/>
              <a:ext cx="393700" cy="66675"/>
            </a:xfrm>
            <a:custGeom>
              <a:avLst/>
              <a:gdLst>
                <a:gd name="T0" fmla="*/ 213 w 232"/>
                <a:gd name="T1" fmla="*/ 0 h 39"/>
                <a:gd name="T2" fmla="*/ 20 w 232"/>
                <a:gd name="T3" fmla="*/ 0 h 39"/>
                <a:gd name="T4" fmla="*/ 0 w 232"/>
                <a:gd name="T5" fmla="*/ 19 h 39"/>
                <a:gd name="T6" fmla="*/ 20 w 232"/>
                <a:gd name="T7" fmla="*/ 39 h 39"/>
                <a:gd name="T8" fmla="*/ 213 w 232"/>
                <a:gd name="T9" fmla="*/ 39 h 39"/>
                <a:gd name="T10" fmla="*/ 232 w 232"/>
                <a:gd name="T11" fmla="*/ 19 h 39"/>
                <a:gd name="T12" fmla="*/ 213 w 23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2" h="39">
                  <a:moveTo>
                    <a:pt x="213" y="0"/>
                  </a:moveTo>
                  <a:cubicBezTo>
                    <a:pt x="20" y="0"/>
                    <a:pt x="20" y="0"/>
                    <a:pt x="20" y="0"/>
                  </a:cubicBezTo>
                  <a:cubicBezTo>
                    <a:pt x="9" y="0"/>
                    <a:pt x="0" y="9"/>
                    <a:pt x="0" y="19"/>
                  </a:cubicBezTo>
                  <a:cubicBezTo>
                    <a:pt x="0" y="30"/>
                    <a:pt x="9" y="39"/>
                    <a:pt x="20" y="39"/>
                  </a:cubicBezTo>
                  <a:cubicBezTo>
                    <a:pt x="213" y="39"/>
                    <a:pt x="213" y="39"/>
                    <a:pt x="213" y="39"/>
                  </a:cubicBezTo>
                  <a:cubicBezTo>
                    <a:pt x="223" y="39"/>
                    <a:pt x="232" y="30"/>
                    <a:pt x="232" y="19"/>
                  </a:cubicBezTo>
                  <a:cubicBezTo>
                    <a:pt x="232" y="9"/>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3" name="Freeform 23"/>
            <p:cNvSpPr>
              <a:spLocks/>
            </p:cNvSpPr>
            <p:nvPr/>
          </p:nvSpPr>
          <p:spPr bwMode="auto">
            <a:xfrm>
              <a:off x="2418964" y="-842488"/>
              <a:ext cx="260350" cy="260350"/>
            </a:xfrm>
            <a:custGeom>
              <a:avLst/>
              <a:gdLst>
                <a:gd name="T0" fmla="*/ 135 w 154"/>
                <a:gd name="T1" fmla="*/ 0 h 154"/>
                <a:gd name="T2" fmla="*/ 0 w 154"/>
                <a:gd name="T3" fmla="*/ 135 h 154"/>
                <a:gd name="T4" fmla="*/ 19 w 154"/>
                <a:gd name="T5" fmla="*/ 154 h 154"/>
                <a:gd name="T6" fmla="*/ 38 w 154"/>
                <a:gd name="T7" fmla="*/ 135 h 154"/>
                <a:gd name="T8" fmla="*/ 135 w 154"/>
                <a:gd name="T9" fmla="*/ 38 h 154"/>
                <a:gd name="T10" fmla="*/ 154 w 154"/>
                <a:gd name="T11" fmla="*/ 19 h 154"/>
                <a:gd name="T12" fmla="*/ 135 w 154"/>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35" y="0"/>
                  </a:moveTo>
                  <a:cubicBezTo>
                    <a:pt x="60" y="0"/>
                    <a:pt x="0" y="60"/>
                    <a:pt x="0" y="135"/>
                  </a:cubicBezTo>
                  <a:cubicBezTo>
                    <a:pt x="0" y="145"/>
                    <a:pt x="8" y="154"/>
                    <a:pt x="19" y="154"/>
                  </a:cubicBezTo>
                  <a:cubicBezTo>
                    <a:pt x="30" y="154"/>
                    <a:pt x="38" y="145"/>
                    <a:pt x="38" y="135"/>
                  </a:cubicBezTo>
                  <a:cubicBezTo>
                    <a:pt x="38" y="81"/>
                    <a:pt x="82" y="38"/>
                    <a:pt x="135" y="38"/>
                  </a:cubicBezTo>
                  <a:cubicBezTo>
                    <a:pt x="145" y="38"/>
                    <a:pt x="154" y="30"/>
                    <a:pt x="154" y="19"/>
                  </a:cubicBezTo>
                  <a:cubicBezTo>
                    <a:pt x="154" y="8"/>
                    <a:pt x="145" y="0"/>
                    <a:pt x="13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4" name="Freeform 24"/>
            <p:cNvSpPr>
              <a:spLocks noEditPoints="1"/>
            </p:cNvSpPr>
            <p:nvPr/>
          </p:nvSpPr>
          <p:spPr bwMode="auto">
            <a:xfrm>
              <a:off x="1928427" y="-1529876"/>
              <a:ext cx="1960563" cy="1960563"/>
            </a:xfrm>
            <a:custGeom>
              <a:avLst/>
              <a:gdLst>
                <a:gd name="T0" fmla="*/ 1081 w 1159"/>
                <a:gd name="T1" fmla="*/ 316 h 1159"/>
                <a:gd name="T2" fmla="*/ 1081 w 1159"/>
                <a:gd name="T3" fmla="*/ 154 h 1159"/>
                <a:gd name="T4" fmla="*/ 927 w 1159"/>
                <a:gd name="T5" fmla="*/ 0 h 1159"/>
                <a:gd name="T6" fmla="*/ 232 w 1159"/>
                <a:gd name="T7" fmla="*/ 0 h 1159"/>
                <a:gd name="T8" fmla="*/ 77 w 1159"/>
                <a:gd name="T9" fmla="*/ 154 h 1159"/>
                <a:gd name="T10" fmla="*/ 77 w 1159"/>
                <a:gd name="T11" fmla="*/ 316 h 1159"/>
                <a:gd name="T12" fmla="*/ 0 w 1159"/>
                <a:gd name="T13" fmla="*/ 425 h 1159"/>
                <a:gd name="T14" fmla="*/ 0 w 1159"/>
                <a:gd name="T15" fmla="*/ 618 h 1159"/>
                <a:gd name="T16" fmla="*/ 77 w 1159"/>
                <a:gd name="T17" fmla="*/ 727 h 1159"/>
                <a:gd name="T18" fmla="*/ 77 w 1159"/>
                <a:gd name="T19" fmla="*/ 978 h 1159"/>
                <a:gd name="T20" fmla="*/ 251 w 1159"/>
                <a:gd name="T21" fmla="*/ 1159 h 1159"/>
                <a:gd name="T22" fmla="*/ 413 w 1159"/>
                <a:gd name="T23" fmla="*/ 1042 h 1159"/>
                <a:gd name="T24" fmla="*/ 746 w 1159"/>
                <a:gd name="T25" fmla="*/ 1042 h 1159"/>
                <a:gd name="T26" fmla="*/ 908 w 1159"/>
                <a:gd name="T27" fmla="*/ 1159 h 1159"/>
                <a:gd name="T28" fmla="*/ 1081 w 1159"/>
                <a:gd name="T29" fmla="*/ 978 h 1159"/>
                <a:gd name="T30" fmla="*/ 1081 w 1159"/>
                <a:gd name="T31" fmla="*/ 727 h 1159"/>
                <a:gd name="T32" fmla="*/ 1159 w 1159"/>
                <a:gd name="T33" fmla="*/ 618 h 1159"/>
                <a:gd name="T34" fmla="*/ 1159 w 1159"/>
                <a:gd name="T35" fmla="*/ 425 h 1159"/>
                <a:gd name="T36" fmla="*/ 1081 w 1159"/>
                <a:gd name="T37" fmla="*/ 316 h 1159"/>
                <a:gd name="T38" fmla="*/ 1081 w 1159"/>
                <a:gd name="T39" fmla="*/ 618 h 1159"/>
                <a:gd name="T40" fmla="*/ 1043 w 1159"/>
                <a:gd name="T41" fmla="*/ 657 h 1159"/>
                <a:gd name="T42" fmla="*/ 1004 w 1159"/>
                <a:gd name="T43" fmla="*/ 657 h 1159"/>
                <a:gd name="T44" fmla="*/ 1004 w 1159"/>
                <a:gd name="T45" fmla="*/ 978 h 1159"/>
                <a:gd name="T46" fmla="*/ 908 w 1159"/>
                <a:gd name="T47" fmla="*/ 1081 h 1159"/>
                <a:gd name="T48" fmla="*/ 811 w 1159"/>
                <a:gd name="T49" fmla="*/ 978 h 1159"/>
                <a:gd name="T50" fmla="*/ 811 w 1159"/>
                <a:gd name="T51" fmla="*/ 965 h 1159"/>
                <a:gd name="T52" fmla="*/ 347 w 1159"/>
                <a:gd name="T53" fmla="*/ 965 h 1159"/>
                <a:gd name="T54" fmla="*/ 347 w 1159"/>
                <a:gd name="T55" fmla="*/ 978 h 1159"/>
                <a:gd name="T56" fmla="*/ 251 w 1159"/>
                <a:gd name="T57" fmla="*/ 1081 h 1159"/>
                <a:gd name="T58" fmla="*/ 155 w 1159"/>
                <a:gd name="T59" fmla="*/ 978 h 1159"/>
                <a:gd name="T60" fmla="*/ 155 w 1159"/>
                <a:gd name="T61" fmla="*/ 657 h 1159"/>
                <a:gd name="T62" fmla="*/ 116 w 1159"/>
                <a:gd name="T63" fmla="*/ 657 h 1159"/>
                <a:gd name="T64" fmla="*/ 77 w 1159"/>
                <a:gd name="T65" fmla="*/ 618 h 1159"/>
                <a:gd name="T66" fmla="*/ 77 w 1159"/>
                <a:gd name="T67" fmla="*/ 425 h 1159"/>
                <a:gd name="T68" fmla="*/ 116 w 1159"/>
                <a:gd name="T69" fmla="*/ 386 h 1159"/>
                <a:gd name="T70" fmla="*/ 154 w 1159"/>
                <a:gd name="T71" fmla="*/ 386 h 1159"/>
                <a:gd name="T72" fmla="*/ 154 w 1159"/>
                <a:gd name="T73" fmla="*/ 270 h 1159"/>
                <a:gd name="T74" fmla="*/ 270 w 1159"/>
                <a:gd name="T75" fmla="*/ 155 h 1159"/>
                <a:gd name="T76" fmla="*/ 888 w 1159"/>
                <a:gd name="T77" fmla="*/ 155 h 1159"/>
                <a:gd name="T78" fmla="*/ 1004 w 1159"/>
                <a:gd name="T79" fmla="*/ 270 h 1159"/>
                <a:gd name="T80" fmla="*/ 1004 w 1159"/>
                <a:gd name="T81" fmla="*/ 386 h 1159"/>
                <a:gd name="T82" fmla="*/ 1043 w 1159"/>
                <a:gd name="T83" fmla="*/ 386 h 1159"/>
                <a:gd name="T84" fmla="*/ 1081 w 1159"/>
                <a:gd name="T85" fmla="*/ 425 h 1159"/>
                <a:gd name="T86" fmla="*/ 1081 w 1159"/>
                <a:gd name="T87" fmla="*/ 618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9" h="1159">
                  <a:moveTo>
                    <a:pt x="1081" y="316"/>
                  </a:moveTo>
                  <a:cubicBezTo>
                    <a:pt x="1081" y="154"/>
                    <a:pt x="1081" y="154"/>
                    <a:pt x="1081" y="154"/>
                  </a:cubicBezTo>
                  <a:cubicBezTo>
                    <a:pt x="1081" y="69"/>
                    <a:pt x="1012" y="0"/>
                    <a:pt x="927" y="0"/>
                  </a:cubicBezTo>
                  <a:cubicBezTo>
                    <a:pt x="232" y="0"/>
                    <a:pt x="232" y="0"/>
                    <a:pt x="232" y="0"/>
                  </a:cubicBezTo>
                  <a:cubicBezTo>
                    <a:pt x="147" y="0"/>
                    <a:pt x="77" y="69"/>
                    <a:pt x="77" y="154"/>
                  </a:cubicBezTo>
                  <a:cubicBezTo>
                    <a:pt x="77" y="316"/>
                    <a:pt x="77" y="316"/>
                    <a:pt x="77" y="316"/>
                  </a:cubicBezTo>
                  <a:cubicBezTo>
                    <a:pt x="32" y="332"/>
                    <a:pt x="0" y="374"/>
                    <a:pt x="0" y="425"/>
                  </a:cubicBezTo>
                  <a:cubicBezTo>
                    <a:pt x="0" y="618"/>
                    <a:pt x="0" y="618"/>
                    <a:pt x="0" y="618"/>
                  </a:cubicBezTo>
                  <a:cubicBezTo>
                    <a:pt x="0" y="668"/>
                    <a:pt x="32" y="711"/>
                    <a:pt x="77" y="727"/>
                  </a:cubicBezTo>
                  <a:cubicBezTo>
                    <a:pt x="77" y="978"/>
                    <a:pt x="77" y="978"/>
                    <a:pt x="77" y="978"/>
                  </a:cubicBezTo>
                  <a:cubicBezTo>
                    <a:pt x="77" y="1078"/>
                    <a:pt x="155" y="1159"/>
                    <a:pt x="251" y="1159"/>
                  </a:cubicBezTo>
                  <a:cubicBezTo>
                    <a:pt x="325" y="1159"/>
                    <a:pt x="388" y="1110"/>
                    <a:pt x="413" y="1042"/>
                  </a:cubicBezTo>
                  <a:cubicBezTo>
                    <a:pt x="746" y="1042"/>
                    <a:pt x="746" y="1042"/>
                    <a:pt x="746" y="1042"/>
                  </a:cubicBezTo>
                  <a:cubicBezTo>
                    <a:pt x="771" y="1110"/>
                    <a:pt x="834" y="1159"/>
                    <a:pt x="908" y="1159"/>
                  </a:cubicBezTo>
                  <a:cubicBezTo>
                    <a:pt x="1003" y="1159"/>
                    <a:pt x="1081" y="1078"/>
                    <a:pt x="1081" y="978"/>
                  </a:cubicBezTo>
                  <a:cubicBezTo>
                    <a:pt x="1081" y="727"/>
                    <a:pt x="1081" y="727"/>
                    <a:pt x="1081" y="727"/>
                  </a:cubicBezTo>
                  <a:cubicBezTo>
                    <a:pt x="1126" y="711"/>
                    <a:pt x="1159" y="668"/>
                    <a:pt x="1159" y="618"/>
                  </a:cubicBezTo>
                  <a:cubicBezTo>
                    <a:pt x="1159" y="425"/>
                    <a:pt x="1159" y="425"/>
                    <a:pt x="1159" y="425"/>
                  </a:cubicBezTo>
                  <a:cubicBezTo>
                    <a:pt x="1159" y="374"/>
                    <a:pt x="1126" y="332"/>
                    <a:pt x="1081" y="316"/>
                  </a:cubicBezTo>
                  <a:close/>
                  <a:moveTo>
                    <a:pt x="1081" y="618"/>
                  </a:moveTo>
                  <a:cubicBezTo>
                    <a:pt x="1081" y="639"/>
                    <a:pt x="1064" y="657"/>
                    <a:pt x="1043" y="657"/>
                  </a:cubicBezTo>
                  <a:cubicBezTo>
                    <a:pt x="1004" y="657"/>
                    <a:pt x="1004" y="657"/>
                    <a:pt x="1004" y="657"/>
                  </a:cubicBezTo>
                  <a:cubicBezTo>
                    <a:pt x="1004" y="978"/>
                    <a:pt x="1004" y="978"/>
                    <a:pt x="1004" y="978"/>
                  </a:cubicBezTo>
                  <a:cubicBezTo>
                    <a:pt x="1004" y="1035"/>
                    <a:pt x="961" y="1081"/>
                    <a:pt x="908" y="1081"/>
                  </a:cubicBezTo>
                  <a:cubicBezTo>
                    <a:pt x="855" y="1081"/>
                    <a:pt x="811" y="1035"/>
                    <a:pt x="811" y="978"/>
                  </a:cubicBezTo>
                  <a:cubicBezTo>
                    <a:pt x="811" y="965"/>
                    <a:pt x="811" y="965"/>
                    <a:pt x="811" y="965"/>
                  </a:cubicBezTo>
                  <a:cubicBezTo>
                    <a:pt x="347" y="965"/>
                    <a:pt x="347" y="965"/>
                    <a:pt x="347" y="965"/>
                  </a:cubicBezTo>
                  <a:cubicBezTo>
                    <a:pt x="347" y="978"/>
                    <a:pt x="347" y="978"/>
                    <a:pt x="347" y="978"/>
                  </a:cubicBezTo>
                  <a:cubicBezTo>
                    <a:pt x="347" y="1035"/>
                    <a:pt x="304" y="1081"/>
                    <a:pt x="251" y="1081"/>
                  </a:cubicBezTo>
                  <a:cubicBezTo>
                    <a:pt x="198" y="1081"/>
                    <a:pt x="155" y="1035"/>
                    <a:pt x="155" y="978"/>
                  </a:cubicBezTo>
                  <a:cubicBezTo>
                    <a:pt x="155" y="657"/>
                    <a:pt x="155" y="657"/>
                    <a:pt x="155" y="657"/>
                  </a:cubicBezTo>
                  <a:cubicBezTo>
                    <a:pt x="116" y="657"/>
                    <a:pt x="116" y="657"/>
                    <a:pt x="116" y="657"/>
                  </a:cubicBezTo>
                  <a:cubicBezTo>
                    <a:pt x="94" y="657"/>
                    <a:pt x="77" y="639"/>
                    <a:pt x="77" y="618"/>
                  </a:cubicBezTo>
                  <a:cubicBezTo>
                    <a:pt x="77" y="425"/>
                    <a:pt x="77" y="425"/>
                    <a:pt x="77" y="425"/>
                  </a:cubicBezTo>
                  <a:cubicBezTo>
                    <a:pt x="77" y="403"/>
                    <a:pt x="94" y="386"/>
                    <a:pt x="116" y="386"/>
                  </a:cubicBezTo>
                  <a:cubicBezTo>
                    <a:pt x="154" y="386"/>
                    <a:pt x="154" y="386"/>
                    <a:pt x="154" y="386"/>
                  </a:cubicBezTo>
                  <a:cubicBezTo>
                    <a:pt x="154" y="270"/>
                    <a:pt x="154" y="270"/>
                    <a:pt x="154" y="270"/>
                  </a:cubicBezTo>
                  <a:cubicBezTo>
                    <a:pt x="154" y="193"/>
                    <a:pt x="193" y="155"/>
                    <a:pt x="270" y="155"/>
                  </a:cubicBezTo>
                  <a:cubicBezTo>
                    <a:pt x="348" y="155"/>
                    <a:pt x="811" y="155"/>
                    <a:pt x="888" y="155"/>
                  </a:cubicBezTo>
                  <a:cubicBezTo>
                    <a:pt x="965" y="155"/>
                    <a:pt x="1004" y="193"/>
                    <a:pt x="1004" y="270"/>
                  </a:cubicBezTo>
                  <a:cubicBezTo>
                    <a:pt x="1004" y="386"/>
                    <a:pt x="1004" y="386"/>
                    <a:pt x="1004" y="386"/>
                  </a:cubicBezTo>
                  <a:cubicBezTo>
                    <a:pt x="1043" y="386"/>
                    <a:pt x="1043" y="386"/>
                    <a:pt x="1043" y="386"/>
                  </a:cubicBezTo>
                  <a:cubicBezTo>
                    <a:pt x="1064" y="386"/>
                    <a:pt x="1081" y="403"/>
                    <a:pt x="1081" y="425"/>
                  </a:cubicBezTo>
                  <a:lnTo>
                    <a:pt x="1081" y="6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5" name="Freeform 25"/>
            <p:cNvSpPr>
              <a:spLocks noEditPoints="1"/>
            </p:cNvSpPr>
            <p:nvPr/>
          </p:nvSpPr>
          <p:spPr bwMode="auto">
            <a:xfrm>
              <a:off x="2287202" y="-975838"/>
              <a:ext cx="1241425" cy="588963"/>
            </a:xfrm>
            <a:custGeom>
              <a:avLst/>
              <a:gdLst>
                <a:gd name="T0" fmla="*/ 638 w 734"/>
                <a:gd name="T1" fmla="*/ 0 h 348"/>
                <a:gd name="T2" fmla="*/ 97 w 734"/>
                <a:gd name="T3" fmla="*/ 0 h 348"/>
                <a:gd name="T4" fmla="*/ 0 w 734"/>
                <a:gd name="T5" fmla="*/ 97 h 348"/>
                <a:gd name="T6" fmla="*/ 0 w 734"/>
                <a:gd name="T7" fmla="*/ 251 h 348"/>
                <a:gd name="T8" fmla="*/ 97 w 734"/>
                <a:gd name="T9" fmla="*/ 348 h 348"/>
                <a:gd name="T10" fmla="*/ 638 w 734"/>
                <a:gd name="T11" fmla="*/ 348 h 348"/>
                <a:gd name="T12" fmla="*/ 734 w 734"/>
                <a:gd name="T13" fmla="*/ 251 h 348"/>
                <a:gd name="T14" fmla="*/ 734 w 734"/>
                <a:gd name="T15" fmla="*/ 97 h 348"/>
                <a:gd name="T16" fmla="*/ 638 w 734"/>
                <a:gd name="T17" fmla="*/ 0 h 348"/>
                <a:gd name="T18" fmla="*/ 696 w 734"/>
                <a:gd name="T19" fmla="*/ 251 h 348"/>
                <a:gd name="T20" fmla="*/ 638 w 734"/>
                <a:gd name="T21" fmla="*/ 309 h 348"/>
                <a:gd name="T22" fmla="*/ 97 w 734"/>
                <a:gd name="T23" fmla="*/ 309 h 348"/>
                <a:gd name="T24" fmla="*/ 39 w 734"/>
                <a:gd name="T25" fmla="*/ 251 h 348"/>
                <a:gd name="T26" fmla="*/ 39 w 734"/>
                <a:gd name="T27" fmla="*/ 97 h 348"/>
                <a:gd name="T28" fmla="*/ 97 w 734"/>
                <a:gd name="T29" fmla="*/ 39 h 348"/>
                <a:gd name="T30" fmla="*/ 638 w 734"/>
                <a:gd name="T31" fmla="*/ 39 h 348"/>
                <a:gd name="T32" fmla="*/ 696 w 734"/>
                <a:gd name="T33" fmla="*/ 97 h 348"/>
                <a:gd name="T34" fmla="*/ 696 w 734"/>
                <a:gd name="T3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4" h="348">
                  <a:moveTo>
                    <a:pt x="638" y="0"/>
                  </a:moveTo>
                  <a:cubicBezTo>
                    <a:pt x="97" y="0"/>
                    <a:pt x="97" y="0"/>
                    <a:pt x="97" y="0"/>
                  </a:cubicBezTo>
                  <a:cubicBezTo>
                    <a:pt x="44" y="0"/>
                    <a:pt x="0" y="44"/>
                    <a:pt x="0" y="97"/>
                  </a:cubicBezTo>
                  <a:cubicBezTo>
                    <a:pt x="0" y="251"/>
                    <a:pt x="0" y="251"/>
                    <a:pt x="0" y="251"/>
                  </a:cubicBezTo>
                  <a:cubicBezTo>
                    <a:pt x="0" y="305"/>
                    <a:pt x="44" y="348"/>
                    <a:pt x="97" y="348"/>
                  </a:cubicBezTo>
                  <a:cubicBezTo>
                    <a:pt x="638" y="348"/>
                    <a:pt x="638" y="348"/>
                    <a:pt x="638" y="348"/>
                  </a:cubicBezTo>
                  <a:cubicBezTo>
                    <a:pt x="691" y="348"/>
                    <a:pt x="734" y="305"/>
                    <a:pt x="734" y="251"/>
                  </a:cubicBezTo>
                  <a:cubicBezTo>
                    <a:pt x="734" y="97"/>
                    <a:pt x="734" y="97"/>
                    <a:pt x="734" y="97"/>
                  </a:cubicBezTo>
                  <a:cubicBezTo>
                    <a:pt x="734" y="44"/>
                    <a:pt x="691" y="0"/>
                    <a:pt x="638" y="0"/>
                  </a:cubicBezTo>
                  <a:close/>
                  <a:moveTo>
                    <a:pt x="696" y="251"/>
                  </a:moveTo>
                  <a:cubicBezTo>
                    <a:pt x="696" y="283"/>
                    <a:pt x="670" y="309"/>
                    <a:pt x="638" y="309"/>
                  </a:cubicBezTo>
                  <a:cubicBezTo>
                    <a:pt x="97" y="309"/>
                    <a:pt x="97" y="309"/>
                    <a:pt x="97" y="309"/>
                  </a:cubicBezTo>
                  <a:cubicBezTo>
                    <a:pt x="65" y="309"/>
                    <a:pt x="39" y="283"/>
                    <a:pt x="39" y="251"/>
                  </a:cubicBezTo>
                  <a:cubicBezTo>
                    <a:pt x="39" y="97"/>
                    <a:pt x="39" y="97"/>
                    <a:pt x="39" y="97"/>
                  </a:cubicBezTo>
                  <a:cubicBezTo>
                    <a:pt x="39" y="65"/>
                    <a:pt x="65" y="39"/>
                    <a:pt x="97" y="39"/>
                  </a:cubicBezTo>
                  <a:cubicBezTo>
                    <a:pt x="638" y="39"/>
                    <a:pt x="638" y="39"/>
                    <a:pt x="638" y="39"/>
                  </a:cubicBezTo>
                  <a:cubicBezTo>
                    <a:pt x="670" y="39"/>
                    <a:pt x="696" y="65"/>
                    <a:pt x="696" y="97"/>
                  </a:cubicBezTo>
                  <a:lnTo>
                    <a:pt x="696"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cxnSp>
        <p:nvCxnSpPr>
          <p:cNvPr id="36" name="Straight Connector 35"/>
          <p:cNvCxnSpPr/>
          <p:nvPr/>
        </p:nvCxnSpPr>
        <p:spPr>
          <a:xfrm flipV="1">
            <a:off x="5181984" y="2248012"/>
            <a:ext cx="0" cy="3780000"/>
          </a:xfrm>
          <a:prstGeom prst="line">
            <a:avLst/>
          </a:prstGeom>
          <a:ln w="12700">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8459754" y="2248012"/>
            <a:ext cx="0" cy="3780000"/>
          </a:xfrm>
          <a:prstGeom prst="line">
            <a:avLst/>
          </a:prstGeom>
          <a:ln w="12700">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8701110" y="3651394"/>
            <a:ext cx="2932688" cy="2377574"/>
          </a:xfrm>
          <a:prstGeom prst="rect">
            <a:avLst/>
          </a:prstGeom>
          <a:noFill/>
        </p:spPr>
        <p:txBody>
          <a:bodyPr wrap="square" rtlCol="0">
            <a:spAutoFit/>
          </a:bodyPr>
          <a:lstStyle/>
          <a:p>
            <a:pPr>
              <a:lnSpc>
                <a:spcPct val="150000"/>
              </a:lnSpc>
              <a:defRPr/>
            </a:pPr>
            <a:r>
              <a:rPr lang="en-US" sz="1100" dirty="0">
                <a:solidFill>
                  <a:schemeClr val="bg1">
                    <a:lumMod val="65000"/>
                  </a:schemeClr>
                </a:solidFill>
                <a:latin typeface="Lato" panose="020F0502020204030203" pitchFamily="34" charset="0"/>
                <a:ea typeface="Roboto" panose="02000000000000000000" pitchFamily="2" charset="0"/>
              </a:rPr>
              <a:t>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There are </a:t>
            </a:r>
            <a:r>
              <a:rPr lang="en-US" sz="1100" dirty="0" smtClean="0">
                <a:solidFill>
                  <a:schemeClr val="bg1">
                    <a:lumMod val="65000"/>
                  </a:schemeClr>
                </a:solidFill>
                <a:latin typeface="Lato" panose="020F0502020204030203" pitchFamily="34" charset="0"/>
                <a:ea typeface="Roboto" panose="02000000000000000000" pitchFamily="2" charset="0"/>
              </a:rPr>
              <a:t>many </a:t>
            </a:r>
            <a:r>
              <a:rPr lang="en-US" sz="1100" dirty="0" err="1" smtClean="0">
                <a:solidFill>
                  <a:schemeClr val="bg1">
                    <a:lumMod val="65000"/>
                  </a:schemeClr>
                </a:solidFill>
                <a:latin typeface="Lato" panose="020F0502020204030203" pitchFamily="34" charset="0"/>
                <a:ea typeface="Roboto" panose="02000000000000000000" pitchFamily="2" charset="0"/>
              </a:rPr>
              <a:t>ariations</a:t>
            </a:r>
            <a:r>
              <a:rPr lang="en-US" sz="1100" dirty="0" smtClean="0">
                <a:solidFill>
                  <a:schemeClr val="bg1">
                    <a:lumMod val="65000"/>
                  </a:schemeClr>
                </a:solidFill>
                <a:latin typeface="Lato" panose="020F0502020204030203" pitchFamily="34" charset="0"/>
                <a:ea typeface="Roboto" panose="02000000000000000000" pitchFamily="2" charset="0"/>
              </a:rPr>
              <a:t> of passages of </a:t>
            </a:r>
            <a:r>
              <a:rPr lang="en-US" sz="1100" dirty="0" err="1" smtClean="0">
                <a:solidFill>
                  <a:schemeClr val="bg1">
                    <a:lumMod val="65000"/>
                  </a:schemeClr>
                </a:solidFill>
                <a:latin typeface="Lato" panose="020F0502020204030203" pitchFamily="34" charset="0"/>
                <a:ea typeface="Roboto" panose="02000000000000000000" pitchFamily="2" charset="0"/>
              </a:rPr>
              <a:t>Lorem</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err="1" smtClean="0">
                <a:solidFill>
                  <a:schemeClr val="bg1">
                    <a:lumMod val="65000"/>
                  </a:schemeClr>
                </a:solidFill>
                <a:latin typeface="Lato" panose="020F0502020204030203" pitchFamily="34" charset="0"/>
                <a:ea typeface="Roboto" panose="02000000000000000000" pitchFamily="2" charset="0"/>
              </a:rPr>
              <a:t>Ipsum</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39" name="TextBox 38"/>
          <p:cNvSpPr txBox="1"/>
          <p:nvPr/>
        </p:nvSpPr>
        <p:spPr>
          <a:xfrm>
            <a:off x="8701111" y="2260504"/>
            <a:ext cx="3275542" cy="400110"/>
          </a:xfrm>
          <a:prstGeom prst="rect">
            <a:avLst/>
          </a:prstGeom>
          <a:noFill/>
        </p:spPr>
        <p:txBody>
          <a:bodyPr wrap="square" rtlCol="0">
            <a:spAutoFit/>
          </a:bodyPr>
          <a:lstStyle/>
          <a:p>
            <a:r>
              <a:rPr lang="id-ID" sz="2000" b="1" dirty="0" smtClean="0">
                <a:solidFill>
                  <a:schemeClr val="bg1">
                    <a:lumMod val="50000"/>
                  </a:schemeClr>
                </a:solidFill>
                <a:latin typeface="Lato" panose="020F0502020204030203" pitchFamily="34" charset="0"/>
              </a:rPr>
              <a:t>We Solve All Problem</a:t>
            </a:r>
            <a:endParaRPr lang="id-ID" sz="2000" b="1" dirty="0">
              <a:solidFill>
                <a:schemeClr val="bg1">
                  <a:lumMod val="50000"/>
                </a:schemeClr>
              </a:solidFill>
              <a:latin typeface="Lato" panose="020F0502020204030203" pitchFamily="34" charset="0"/>
            </a:endParaRPr>
          </a:p>
        </p:txBody>
      </p:sp>
      <p:sp>
        <p:nvSpPr>
          <p:cNvPr id="40" name="TextBox 39"/>
          <p:cNvSpPr txBox="1"/>
          <p:nvPr/>
        </p:nvSpPr>
        <p:spPr>
          <a:xfrm>
            <a:off x="10395128" y="2799113"/>
            <a:ext cx="1238672" cy="854080"/>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Of shopping carts are me an abandon</a:t>
            </a:r>
            <a:endParaRPr lang="id-ID" sz="1100" dirty="0">
              <a:solidFill>
                <a:schemeClr val="bg1">
                  <a:lumMod val="65000"/>
                </a:schemeClr>
              </a:solidFill>
              <a:latin typeface="Lato" panose="020F0502020204030203" pitchFamily="34" charset="0"/>
            </a:endParaRPr>
          </a:p>
        </p:txBody>
      </p:sp>
      <p:sp>
        <p:nvSpPr>
          <p:cNvPr id="41" name="TextBox 40"/>
          <p:cNvSpPr txBox="1"/>
          <p:nvPr/>
        </p:nvSpPr>
        <p:spPr>
          <a:xfrm>
            <a:off x="8637915" y="2672859"/>
            <a:ext cx="1757212" cy="1107996"/>
          </a:xfrm>
          <a:prstGeom prst="rect">
            <a:avLst/>
          </a:prstGeom>
          <a:noFill/>
        </p:spPr>
        <p:txBody>
          <a:bodyPr wrap="none" rtlCol="0">
            <a:spAutoFit/>
          </a:bodyPr>
          <a:lstStyle/>
          <a:p>
            <a:pPr algn="r"/>
            <a:r>
              <a:rPr lang="id-ID" sz="6600" b="1" dirty="0" smtClean="0">
                <a:solidFill>
                  <a:schemeClr val="tx2"/>
                </a:solidFill>
                <a:latin typeface="Lato" panose="020F0502020204030203" pitchFamily="34" charset="0"/>
              </a:rPr>
              <a:t>90K</a:t>
            </a:r>
            <a:endParaRPr lang="id-ID" sz="6600" b="1" dirty="0">
              <a:solidFill>
                <a:schemeClr val="tx2"/>
              </a:solidFill>
              <a:latin typeface="Lato" panose="020F0502020204030203" pitchFamily="34" charset="0"/>
            </a:endParaRPr>
          </a:p>
        </p:txBody>
      </p:sp>
      <p:grpSp>
        <p:nvGrpSpPr>
          <p:cNvPr id="42" name="Group 41"/>
          <p:cNvGrpSpPr/>
          <p:nvPr/>
        </p:nvGrpSpPr>
        <p:grpSpPr>
          <a:xfrm>
            <a:off x="381293" y="3136683"/>
            <a:ext cx="3624689" cy="3054034"/>
            <a:chOff x="8169276" y="952501"/>
            <a:chExt cx="3781424" cy="3384550"/>
          </a:xfrm>
          <a:solidFill>
            <a:schemeClr val="accent2"/>
          </a:solidFill>
        </p:grpSpPr>
        <p:sp>
          <p:nvSpPr>
            <p:cNvPr id="43" name="Freeform 10"/>
            <p:cNvSpPr>
              <a:spLocks/>
            </p:cNvSpPr>
            <p:nvPr/>
          </p:nvSpPr>
          <p:spPr bwMode="auto">
            <a:xfrm>
              <a:off x="9297988" y="1533526"/>
              <a:ext cx="1392237" cy="1004888"/>
            </a:xfrm>
            <a:custGeom>
              <a:avLst/>
              <a:gdLst>
                <a:gd name="T0" fmla="*/ 142 w 370"/>
                <a:gd name="T1" fmla="*/ 228 h 267"/>
                <a:gd name="T2" fmla="*/ 241 w 370"/>
                <a:gd name="T3" fmla="*/ 248 h 267"/>
                <a:gd name="T4" fmla="*/ 303 w 370"/>
                <a:gd name="T5" fmla="*/ 226 h 267"/>
                <a:gd name="T6" fmla="*/ 368 w 370"/>
                <a:gd name="T7" fmla="*/ 107 h 267"/>
                <a:gd name="T8" fmla="*/ 278 w 370"/>
                <a:gd name="T9" fmla="*/ 11 h 267"/>
                <a:gd name="T10" fmla="*/ 179 w 370"/>
                <a:gd name="T11" fmla="*/ 58 h 267"/>
                <a:gd name="T12" fmla="*/ 168 w 370"/>
                <a:gd name="T13" fmla="*/ 65 h 267"/>
                <a:gd name="T14" fmla="*/ 155 w 370"/>
                <a:gd name="T15" fmla="*/ 60 h 267"/>
                <a:gd name="T16" fmla="*/ 67 w 370"/>
                <a:gd name="T17" fmla="*/ 47 h 267"/>
                <a:gd name="T18" fmla="*/ 0 w 370"/>
                <a:gd name="T19" fmla="*/ 116 h 267"/>
                <a:gd name="T20" fmla="*/ 9 w 370"/>
                <a:gd name="T21" fmla="*/ 121 h 267"/>
                <a:gd name="T22" fmla="*/ 84 w 370"/>
                <a:gd name="T23" fmla="*/ 267 h 267"/>
                <a:gd name="T24" fmla="*/ 142 w 370"/>
                <a:gd name="T25" fmla="*/ 22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0" h="267">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1"/>
            <p:cNvSpPr>
              <a:spLocks/>
            </p:cNvSpPr>
            <p:nvPr/>
          </p:nvSpPr>
          <p:spPr bwMode="auto">
            <a:xfrm>
              <a:off x="8169276" y="952501"/>
              <a:ext cx="3781424" cy="3384550"/>
            </a:xfrm>
            <a:custGeom>
              <a:avLst/>
              <a:gdLst>
                <a:gd name="T0" fmla="*/ 932 w 1005"/>
                <a:gd name="T1" fmla="*/ 313 h 899"/>
                <a:gd name="T2" fmla="*/ 693 w 1005"/>
                <a:gd name="T3" fmla="*/ 126 h 899"/>
                <a:gd name="T4" fmla="*/ 192 w 1005"/>
                <a:gd name="T5" fmla="*/ 181 h 899"/>
                <a:gd name="T6" fmla="*/ 261 w 1005"/>
                <a:gd name="T7" fmla="*/ 549 h 899"/>
                <a:gd name="T8" fmla="*/ 292 w 1005"/>
                <a:gd name="T9" fmla="*/ 298 h 899"/>
                <a:gd name="T10" fmla="*/ 155 w 1005"/>
                <a:gd name="T11" fmla="*/ 377 h 899"/>
                <a:gd name="T12" fmla="*/ 244 w 1005"/>
                <a:gd name="T13" fmla="*/ 409 h 899"/>
                <a:gd name="T14" fmla="*/ 255 w 1005"/>
                <a:gd name="T15" fmla="*/ 435 h 899"/>
                <a:gd name="T16" fmla="*/ 128 w 1005"/>
                <a:gd name="T17" fmla="*/ 388 h 899"/>
                <a:gd name="T18" fmla="*/ 274 w 1005"/>
                <a:gd name="T19" fmla="*/ 257 h 899"/>
                <a:gd name="T20" fmla="*/ 464 w 1005"/>
                <a:gd name="T21" fmla="*/ 184 h 899"/>
                <a:gd name="T22" fmla="*/ 673 w 1005"/>
                <a:gd name="T23" fmla="*/ 190 h 899"/>
                <a:gd name="T24" fmla="*/ 851 w 1005"/>
                <a:gd name="T25" fmla="*/ 291 h 899"/>
                <a:gd name="T26" fmla="*/ 914 w 1005"/>
                <a:gd name="T27" fmla="*/ 518 h 899"/>
                <a:gd name="T28" fmla="*/ 747 w 1005"/>
                <a:gd name="T29" fmla="*/ 572 h 899"/>
                <a:gd name="T30" fmla="*/ 474 w 1005"/>
                <a:gd name="T31" fmla="*/ 615 h 899"/>
                <a:gd name="T32" fmla="*/ 421 w 1005"/>
                <a:gd name="T33" fmla="*/ 572 h 899"/>
                <a:gd name="T34" fmla="*/ 446 w 1005"/>
                <a:gd name="T35" fmla="*/ 560 h 899"/>
                <a:gd name="T36" fmla="*/ 553 w 1005"/>
                <a:gd name="T37" fmla="*/ 547 h 899"/>
                <a:gd name="T38" fmla="*/ 854 w 1005"/>
                <a:gd name="T39" fmla="*/ 560 h 899"/>
                <a:gd name="T40" fmla="*/ 857 w 1005"/>
                <a:gd name="T41" fmla="*/ 427 h 899"/>
                <a:gd name="T42" fmla="*/ 831 w 1005"/>
                <a:gd name="T43" fmla="*/ 311 h 899"/>
                <a:gd name="T44" fmla="*/ 632 w 1005"/>
                <a:gd name="T45" fmla="*/ 378 h 899"/>
                <a:gd name="T46" fmla="*/ 742 w 1005"/>
                <a:gd name="T47" fmla="*/ 461 h 899"/>
                <a:gd name="T48" fmla="*/ 549 w 1005"/>
                <a:gd name="T49" fmla="*/ 430 h 899"/>
                <a:gd name="T50" fmla="*/ 447 w 1005"/>
                <a:gd name="T51" fmla="*/ 410 h 899"/>
                <a:gd name="T52" fmla="*/ 381 w 1005"/>
                <a:gd name="T53" fmla="*/ 488 h 899"/>
                <a:gd name="T54" fmla="*/ 300 w 1005"/>
                <a:gd name="T55" fmla="*/ 535 h 899"/>
                <a:gd name="T56" fmla="*/ 298 w 1005"/>
                <a:gd name="T57" fmla="*/ 538 h 899"/>
                <a:gd name="T58" fmla="*/ 274 w 1005"/>
                <a:gd name="T59" fmla="*/ 618 h 899"/>
                <a:gd name="T60" fmla="*/ 288 w 1005"/>
                <a:gd name="T61" fmla="*/ 665 h 899"/>
                <a:gd name="T62" fmla="*/ 352 w 1005"/>
                <a:gd name="T63" fmla="*/ 724 h 899"/>
                <a:gd name="T64" fmla="*/ 571 w 1005"/>
                <a:gd name="T65" fmla="*/ 769 h 899"/>
                <a:gd name="T66" fmla="*/ 570 w 1005"/>
                <a:gd name="T67" fmla="*/ 769 h 899"/>
                <a:gd name="T68" fmla="*/ 681 w 1005"/>
                <a:gd name="T69" fmla="*/ 675 h 899"/>
                <a:gd name="T70" fmla="*/ 650 w 1005"/>
                <a:gd name="T71" fmla="*/ 634 h 899"/>
                <a:gd name="T72" fmla="*/ 708 w 1005"/>
                <a:gd name="T73" fmla="*/ 665 h 899"/>
                <a:gd name="T74" fmla="*/ 691 w 1005"/>
                <a:gd name="T75" fmla="*/ 750 h 899"/>
                <a:gd name="T76" fmla="*/ 491 w 1005"/>
                <a:gd name="T77" fmla="*/ 785 h 899"/>
                <a:gd name="T78" fmla="*/ 787 w 1005"/>
                <a:gd name="T79" fmla="*/ 830 h 899"/>
                <a:gd name="T80" fmla="*/ 1001 w 1005"/>
                <a:gd name="T81" fmla="*/ 4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5" h="899">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 name="TextBox 44"/>
          <p:cNvSpPr txBox="1"/>
          <p:nvPr/>
        </p:nvSpPr>
        <p:spPr>
          <a:xfrm>
            <a:off x="567225" y="1968339"/>
            <a:ext cx="2758327" cy="1107996"/>
          </a:xfrm>
          <a:prstGeom prst="rect">
            <a:avLst/>
          </a:prstGeom>
          <a:noFill/>
        </p:spPr>
        <p:txBody>
          <a:bodyPr wrap="square" rtlCol="0">
            <a:spAutoFit/>
          </a:bodyPr>
          <a:lstStyle/>
          <a:p>
            <a:r>
              <a:rPr lang="id-ID" sz="6600" spc="-300">
                <a:solidFill>
                  <a:schemeClr val="bg1">
                    <a:lumMod val="65000"/>
                  </a:schemeClr>
                </a:solidFill>
                <a:latin typeface="Lato Light" panose="020F0402020204030203" pitchFamily="34" charset="0"/>
                <a:ea typeface="Roboto Light" panose="02000000000000000000" pitchFamily="2" charset="0"/>
                <a:cs typeface="Lato Light" panose="020F0402020204030203" pitchFamily="34" charset="0"/>
              </a:rPr>
              <a:t>400%</a:t>
            </a:r>
            <a:endParaRPr lang="en-US" sz="6600" spc="-300">
              <a:solidFill>
                <a:schemeClr val="bg1">
                  <a:lumMod val="65000"/>
                </a:schemeClr>
              </a:solidFill>
              <a:latin typeface="Lato Light" panose="020F0402020204030203" pitchFamily="34" charset="0"/>
              <a:ea typeface="Roboto Light" panose="02000000000000000000" pitchFamily="2" charset="0"/>
              <a:cs typeface="Lato Light" panose="020F0402020204030203" pitchFamily="34" charset="0"/>
            </a:endParaRPr>
          </a:p>
        </p:txBody>
      </p:sp>
      <p:sp>
        <p:nvSpPr>
          <p:cNvPr id="46" name="Content Placeholder 2"/>
          <p:cNvSpPr txBox="1">
            <a:spLocks/>
          </p:cNvSpPr>
          <p:nvPr/>
        </p:nvSpPr>
        <p:spPr>
          <a:xfrm>
            <a:off x="2590209" y="2394311"/>
            <a:ext cx="2093180" cy="45869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a:ea typeface="Roboto Light" panose="02000000000000000000" pitchFamily="2" charset="0"/>
              </a:rPr>
              <a:t>Sales </a:t>
            </a:r>
            <a:r>
              <a:rPr lang="en-US" sz="2400">
                <a:ea typeface="Roboto Light" panose="02000000000000000000" pitchFamily="2" charset="0"/>
              </a:rPr>
              <a:t>G</a:t>
            </a:r>
            <a:r>
              <a:rPr lang="id-ID" sz="2400">
                <a:ea typeface="Roboto Light" panose="02000000000000000000" pitchFamily="2" charset="0"/>
              </a:rPr>
              <a:t>rowth</a:t>
            </a:r>
            <a:endParaRPr lang="en-US" sz="2400" dirty="0">
              <a:ea typeface="Roboto Light" panose="02000000000000000000" pitchFamily="2" charset="0"/>
            </a:endParaRPr>
          </a:p>
        </p:txBody>
      </p:sp>
    </p:spTree>
    <p:extLst>
      <p:ext uri="{BB962C8B-B14F-4D97-AF65-F5344CB8AC3E}">
        <p14:creationId xmlns:p14="http://schemas.microsoft.com/office/powerpoint/2010/main" val="206613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6" presetClass="entr" presetSubtype="42" fill="hold"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barn(outHorizontal)">
                                      <p:cBhvr>
                                        <p:cTn id="17" dur="500"/>
                                        <p:tgtEl>
                                          <p:spTgt spid="36"/>
                                        </p:tgtEl>
                                      </p:cBhvr>
                                    </p:animEffect>
                                  </p:childTnLst>
                                </p:cTn>
                              </p:par>
                            </p:childTnLst>
                          </p:cTn>
                        </p:par>
                        <p:par>
                          <p:cTn id="18" fill="hold">
                            <p:stCondLst>
                              <p:cond delay="1300"/>
                            </p:stCondLst>
                            <p:childTnLst>
                              <p:par>
                                <p:cTn id="19" presetID="53" presetClass="entr" presetSubtype="16"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childTnLst>
                          </p:cTn>
                        </p:par>
                        <p:par>
                          <p:cTn id="24" fill="hold">
                            <p:stCondLst>
                              <p:cond delay="1800"/>
                            </p:stCondLst>
                            <p:childTnLst>
                              <p:par>
                                <p:cTn id="25" presetID="10" presetClass="entr" presetSubtype="0"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par>
                          <p:cTn id="28" fill="hold">
                            <p:stCondLst>
                              <p:cond delay="2300"/>
                            </p:stCondLst>
                            <p:childTnLst>
                              <p:par>
                                <p:cTn id="29" presetID="53" presetClass="entr" presetSubtype="16"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800"/>
                            </p:stCondLst>
                            <p:childTnLst>
                              <p:par>
                                <p:cTn id="35" presetID="10" presetClass="entr" presetSubtype="0" fill="hold" nodeType="after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500"/>
                                        <p:tgtEl>
                                          <p:spTgt spid="18"/>
                                        </p:tgtEl>
                                      </p:cBhvr>
                                    </p:animEffect>
                                  </p:childTnLst>
                                </p:cTn>
                              </p:par>
                            </p:childTnLst>
                          </p:cTn>
                        </p:par>
                        <p:par>
                          <p:cTn id="38" fill="hold">
                            <p:stCondLst>
                              <p:cond delay="3300"/>
                            </p:stCondLst>
                            <p:childTnLst>
                              <p:par>
                                <p:cTn id="39" presetID="53" presetClass="entr" presetSubtype="16"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p:cTn id="41" dur="500" fill="hold"/>
                                        <p:tgtEl>
                                          <p:spTgt spid="25"/>
                                        </p:tgtEl>
                                        <p:attrNameLst>
                                          <p:attrName>ppt_w</p:attrName>
                                        </p:attrNameLst>
                                      </p:cBhvr>
                                      <p:tavLst>
                                        <p:tav tm="0">
                                          <p:val>
                                            <p:fltVal val="0"/>
                                          </p:val>
                                        </p:tav>
                                        <p:tav tm="100000">
                                          <p:val>
                                            <p:strVal val="#ppt_w"/>
                                          </p:val>
                                        </p:tav>
                                      </p:tavLst>
                                    </p:anim>
                                    <p:anim calcmode="lin" valueType="num">
                                      <p:cBhvr>
                                        <p:cTn id="42" dur="500" fill="hold"/>
                                        <p:tgtEl>
                                          <p:spTgt spid="25"/>
                                        </p:tgtEl>
                                        <p:attrNameLst>
                                          <p:attrName>ppt_h</p:attrName>
                                        </p:attrNameLst>
                                      </p:cBhvr>
                                      <p:tavLst>
                                        <p:tav tm="0">
                                          <p:val>
                                            <p:fltVal val="0"/>
                                          </p:val>
                                        </p:tav>
                                        <p:tav tm="100000">
                                          <p:val>
                                            <p:strVal val="#ppt_h"/>
                                          </p:val>
                                        </p:tav>
                                      </p:tavLst>
                                    </p:anim>
                                    <p:animEffect transition="in" filter="fade">
                                      <p:cBhvr>
                                        <p:cTn id="43" dur="500"/>
                                        <p:tgtEl>
                                          <p:spTgt spid="25"/>
                                        </p:tgtEl>
                                      </p:cBhvr>
                                    </p:animEffect>
                                  </p:childTnLst>
                                </p:cTn>
                              </p:par>
                            </p:childTnLst>
                          </p:cTn>
                        </p:par>
                        <p:par>
                          <p:cTn id="44" fill="hold">
                            <p:stCondLst>
                              <p:cond delay="3800"/>
                            </p:stCondLst>
                            <p:childTnLst>
                              <p:par>
                                <p:cTn id="45" presetID="10" presetClass="entr" presetSubtype="0"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childTnLst>
                          </p:cTn>
                        </p:par>
                        <p:par>
                          <p:cTn id="48" fill="hold">
                            <p:stCondLst>
                              <p:cond delay="4300"/>
                            </p:stCondLst>
                            <p:childTnLst>
                              <p:par>
                                <p:cTn id="49" presetID="53" presetClass="entr" presetSubtype="16" fill="hold" nodeType="after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childTnLst>
                          </p:cTn>
                        </p:par>
                        <p:par>
                          <p:cTn id="54" fill="hold">
                            <p:stCondLst>
                              <p:cond delay="4800"/>
                            </p:stCondLst>
                            <p:childTnLst>
                              <p:par>
                                <p:cTn id="55" presetID="10" presetClass="entr" presetSubtype="0" fill="hold"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500"/>
                                        <p:tgtEl>
                                          <p:spTgt spid="12"/>
                                        </p:tgtEl>
                                      </p:cBhvr>
                                    </p:animEffect>
                                  </p:childTnLst>
                                </p:cTn>
                              </p:par>
                            </p:childTnLst>
                          </p:cTn>
                        </p:par>
                        <p:par>
                          <p:cTn id="58" fill="hold">
                            <p:stCondLst>
                              <p:cond delay="5300"/>
                            </p:stCondLst>
                            <p:childTnLst>
                              <p:par>
                                <p:cTn id="59" presetID="16" presetClass="entr" presetSubtype="42"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barn(outHorizontal)">
                                      <p:cBhvr>
                                        <p:cTn id="61" dur="500"/>
                                        <p:tgtEl>
                                          <p:spTgt spid="37"/>
                                        </p:tgtEl>
                                      </p:cBhvr>
                                    </p:animEffect>
                                  </p:childTnLst>
                                </p:cTn>
                              </p:par>
                            </p:childTnLst>
                          </p:cTn>
                        </p:par>
                        <p:par>
                          <p:cTn id="62" fill="hold">
                            <p:stCondLst>
                              <p:cond delay="5800"/>
                            </p:stCondLst>
                            <p:childTnLst>
                              <p:par>
                                <p:cTn id="63" presetID="10"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childTnLst>
                          </p:cTn>
                        </p:par>
                        <p:par>
                          <p:cTn id="66" fill="hold">
                            <p:stCondLst>
                              <p:cond delay="6300"/>
                            </p:stCondLst>
                            <p:childTnLst>
                              <p:par>
                                <p:cTn id="67" presetID="53" presetClass="entr" presetSubtype="16" fill="hold" grpId="0" nodeType="after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p:cTn id="69" dur="500" fill="hold"/>
                                        <p:tgtEl>
                                          <p:spTgt spid="41"/>
                                        </p:tgtEl>
                                        <p:attrNameLst>
                                          <p:attrName>ppt_w</p:attrName>
                                        </p:attrNameLst>
                                      </p:cBhvr>
                                      <p:tavLst>
                                        <p:tav tm="0">
                                          <p:val>
                                            <p:fltVal val="0"/>
                                          </p:val>
                                        </p:tav>
                                        <p:tav tm="100000">
                                          <p:val>
                                            <p:strVal val="#ppt_w"/>
                                          </p:val>
                                        </p:tav>
                                      </p:tavLst>
                                    </p:anim>
                                    <p:anim calcmode="lin" valueType="num">
                                      <p:cBhvr>
                                        <p:cTn id="70" dur="500" fill="hold"/>
                                        <p:tgtEl>
                                          <p:spTgt spid="41"/>
                                        </p:tgtEl>
                                        <p:attrNameLst>
                                          <p:attrName>ppt_h</p:attrName>
                                        </p:attrNameLst>
                                      </p:cBhvr>
                                      <p:tavLst>
                                        <p:tav tm="0">
                                          <p:val>
                                            <p:fltVal val="0"/>
                                          </p:val>
                                        </p:tav>
                                        <p:tav tm="100000">
                                          <p:val>
                                            <p:strVal val="#ppt_h"/>
                                          </p:val>
                                        </p:tav>
                                      </p:tavLst>
                                    </p:anim>
                                    <p:animEffect transition="in" filter="fade">
                                      <p:cBhvr>
                                        <p:cTn id="71" dur="500"/>
                                        <p:tgtEl>
                                          <p:spTgt spid="41"/>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40"/>
                                        </p:tgtEl>
                                        <p:attrNameLst>
                                          <p:attrName>style.visibility</p:attrName>
                                        </p:attrNameLst>
                                      </p:cBhvr>
                                      <p:to>
                                        <p:strVal val="visible"/>
                                      </p:to>
                                    </p:set>
                                    <p:anim calcmode="lin" valueType="num">
                                      <p:cBhvr>
                                        <p:cTn id="74" dur="500" fill="hold"/>
                                        <p:tgtEl>
                                          <p:spTgt spid="40"/>
                                        </p:tgtEl>
                                        <p:attrNameLst>
                                          <p:attrName>ppt_w</p:attrName>
                                        </p:attrNameLst>
                                      </p:cBhvr>
                                      <p:tavLst>
                                        <p:tav tm="0">
                                          <p:val>
                                            <p:fltVal val="0"/>
                                          </p:val>
                                        </p:tav>
                                        <p:tav tm="100000">
                                          <p:val>
                                            <p:strVal val="#ppt_w"/>
                                          </p:val>
                                        </p:tav>
                                      </p:tavLst>
                                    </p:anim>
                                    <p:anim calcmode="lin" valueType="num">
                                      <p:cBhvr>
                                        <p:cTn id="75" dur="500" fill="hold"/>
                                        <p:tgtEl>
                                          <p:spTgt spid="40"/>
                                        </p:tgtEl>
                                        <p:attrNameLst>
                                          <p:attrName>ppt_h</p:attrName>
                                        </p:attrNameLst>
                                      </p:cBhvr>
                                      <p:tavLst>
                                        <p:tav tm="0">
                                          <p:val>
                                            <p:fltVal val="0"/>
                                          </p:val>
                                        </p:tav>
                                        <p:tav tm="100000">
                                          <p:val>
                                            <p:strVal val="#ppt_h"/>
                                          </p:val>
                                        </p:tav>
                                      </p:tavLst>
                                    </p:anim>
                                    <p:animEffect transition="in" filter="fade">
                                      <p:cBhvr>
                                        <p:cTn id="76" dur="500"/>
                                        <p:tgtEl>
                                          <p:spTgt spid="40"/>
                                        </p:tgtEl>
                                      </p:cBhvr>
                                    </p:animEffect>
                                  </p:childTnLst>
                                </p:cTn>
                              </p:par>
                            </p:childTnLst>
                          </p:cTn>
                        </p:par>
                        <p:par>
                          <p:cTn id="77" fill="hold">
                            <p:stCondLst>
                              <p:cond delay="6800"/>
                            </p:stCondLst>
                            <p:childTnLst>
                              <p:par>
                                <p:cTn id="78" presetID="10" presetClass="entr" presetSubtype="0" fill="hold" grpId="0" nodeType="after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fade">
                                      <p:cBhvr>
                                        <p:cTn id="80" dur="500"/>
                                        <p:tgtEl>
                                          <p:spTgt spid="38"/>
                                        </p:tgtEl>
                                      </p:cBhvr>
                                    </p:animEffect>
                                  </p:childTnLst>
                                </p:cTn>
                              </p:par>
                            </p:childTnLst>
                          </p:cTn>
                        </p:par>
                        <p:par>
                          <p:cTn id="81" fill="hold">
                            <p:stCondLst>
                              <p:cond delay="7300"/>
                            </p:stCondLst>
                            <p:childTnLst>
                              <p:par>
                                <p:cTn id="82" presetID="53" presetClass="entr" presetSubtype="16" fill="hold" nodeType="afterEffect">
                                  <p:stCondLst>
                                    <p:cond delay="0"/>
                                  </p:stCondLst>
                                  <p:childTnLst>
                                    <p:set>
                                      <p:cBhvr>
                                        <p:cTn id="83" dur="1" fill="hold">
                                          <p:stCondLst>
                                            <p:cond delay="0"/>
                                          </p:stCondLst>
                                        </p:cTn>
                                        <p:tgtEl>
                                          <p:spTgt spid="42"/>
                                        </p:tgtEl>
                                        <p:attrNameLst>
                                          <p:attrName>style.visibility</p:attrName>
                                        </p:attrNameLst>
                                      </p:cBhvr>
                                      <p:to>
                                        <p:strVal val="visible"/>
                                      </p:to>
                                    </p:set>
                                    <p:anim calcmode="lin" valueType="num">
                                      <p:cBhvr>
                                        <p:cTn id="84" dur="500" fill="hold"/>
                                        <p:tgtEl>
                                          <p:spTgt spid="42"/>
                                        </p:tgtEl>
                                        <p:attrNameLst>
                                          <p:attrName>ppt_w</p:attrName>
                                        </p:attrNameLst>
                                      </p:cBhvr>
                                      <p:tavLst>
                                        <p:tav tm="0">
                                          <p:val>
                                            <p:fltVal val="0"/>
                                          </p:val>
                                        </p:tav>
                                        <p:tav tm="100000">
                                          <p:val>
                                            <p:strVal val="#ppt_w"/>
                                          </p:val>
                                        </p:tav>
                                      </p:tavLst>
                                    </p:anim>
                                    <p:anim calcmode="lin" valueType="num">
                                      <p:cBhvr>
                                        <p:cTn id="85" dur="500" fill="hold"/>
                                        <p:tgtEl>
                                          <p:spTgt spid="42"/>
                                        </p:tgtEl>
                                        <p:attrNameLst>
                                          <p:attrName>ppt_h</p:attrName>
                                        </p:attrNameLst>
                                      </p:cBhvr>
                                      <p:tavLst>
                                        <p:tav tm="0">
                                          <p:val>
                                            <p:fltVal val="0"/>
                                          </p:val>
                                        </p:tav>
                                        <p:tav tm="100000">
                                          <p:val>
                                            <p:strVal val="#ppt_h"/>
                                          </p:val>
                                        </p:tav>
                                      </p:tavLst>
                                    </p:anim>
                                    <p:animEffect transition="in" filter="fade">
                                      <p:cBhvr>
                                        <p:cTn id="8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4" grpId="0" animBg="1"/>
      <p:bldP spid="38" grpId="0"/>
      <p:bldP spid="39" grpId="0"/>
      <p:bldP spid="40" grpId="0"/>
      <p:bldP spid="4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Core Project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57</a:t>
              </a:fld>
              <a:endParaRPr lang="en-US" sz="1000" dirty="0">
                <a:solidFill>
                  <a:schemeClr val="bg1"/>
                </a:solidFill>
                <a:latin typeface="Lato" pitchFamily="34" charset="0"/>
              </a:endParaRPr>
            </a:p>
          </p:txBody>
        </p:sp>
      </p:grpSp>
      <p:grpSp>
        <p:nvGrpSpPr>
          <p:cNvPr id="9" name="Group 5"/>
          <p:cNvGrpSpPr>
            <a:grpSpLocks noChangeAspect="1"/>
          </p:cNvGrpSpPr>
          <p:nvPr/>
        </p:nvGrpSpPr>
        <p:grpSpPr bwMode="auto">
          <a:xfrm>
            <a:off x="665724" y="1750241"/>
            <a:ext cx="4810125" cy="4598988"/>
            <a:chOff x="2498" y="881"/>
            <a:chExt cx="3030" cy="2897"/>
          </a:xfrm>
        </p:grpSpPr>
        <p:sp>
          <p:nvSpPr>
            <p:cNvPr id="10" name="Oval 6"/>
            <p:cNvSpPr>
              <a:spLocks noChangeArrowheads="1"/>
            </p:cNvSpPr>
            <p:nvPr/>
          </p:nvSpPr>
          <p:spPr bwMode="auto">
            <a:xfrm>
              <a:off x="2498" y="881"/>
              <a:ext cx="3030" cy="2897"/>
            </a:xfrm>
            <a:prstGeom prst="ellipse">
              <a:avLst/>
            </a:prstGeom>
            <a:gradFill flip="none" rotWithShape="1">
              <a:gsLst>
                <a:gs pos="0">
                  <a:schemeClr val="accent3">
                    <a:lumMod val="60000"/>
                    <a:lumOff val="40000"/>
                    <a:shade val="30000"/>
                    <a:satMod val="115000"/>
                  </a:schemeClr>
                </a:gs>
                <a:gs pos="50000">
                  <a:schemeClr val="accent3">
                    <a:lumMod val="60000"/>
                    <a:lumOff val="40000"/>
                    <a:shade val="67500"/>
                    <a:satMod val="115000"/>
                  </a:schemeClr>
                </a:gs>
                <a:gs pos="100000">
                  <a:schemeClr val="accent3">
                    <a:lumMod val="60000"/>
                    <a:lumOff val="40000"/>
                    <a:shade val="100000"/>
                    <a:satMod val="115000"/>
                  </a:scheme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3441" y="881"/>
              <a:ext cx="587" cy="2897"/>
            </a:xfrm>
            <a:custGeom>
              <a:avLst/>
              <a:gdLst>
                <a:gd name="T0" fmla="*/ 219 w 219"/>
                <a:gd name="T1" fmla="*/ 1081 h 1081"/>
                <a:gd name="T2" fmla="*/ 219 w 219"/>
                <a:gd name="T3" fmla="*/ 0 h 1081"/>
                <a:gd name="T4" fmla="*/ 219 w 219"/>
                <a:gd name="T5" fmla="*/ 1081 h 1081"/>
              </a:gdLst>
              <a:ahLst/>
              <a:cxnLst>
                <a:cxn ang="0">
                  <a:pos x="T0" y="T1"/>
                </a:cxn>
                <a:cxn ang="0">
                  <a:pos x="T2" y="T3"/>
                </a:cxn>
                <a:cxn ang="0">
                  <a:pos x="T4" y="T5"/>
                </a:cxn>
              </a:cxnLst>
              <a:rect l="0" t="0" r="r" b="b"/>
              <a:pathLst>
                <a:path w="219" h="1081">
                  <a:moveTo>
                    <a:pt x="219" y="1081"/>
                  </a:moveTo>
                  <a:cubicBezTo>
                    <a:pt x="219" y="0"/>
                    <a:pt x="219" y="0"/>
                    <a:pt x="219" y="0"/>
                  </a:cubicBezTo>
                  <a:cubicBezTo>
                    <a:pt x="219" y="0"/>
                    <a:pt x="0" y="569"/>
                    <a:pt x="219" y="1081"/>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030" y="967"/>
              <a:ext cx="1426" cy="2725"/>
            </a:xfrm>
            <a:custGeom>
              <a:avLst/>
              <a:gdLst>
                <a:gd name="T0" fmla="*/ 416 w 532"/>
                <a:gd name="T1" fmla="*/ 509 h 1017"/>
                <a:gd name="T2" fmla="*/ 0 w 532"/>
                <a:gd name="T3" fmla="*/ 906 h 1017"/>
                <a:gd name="T4" fmla="*/ 0 w 532"/>
                <a:gd name="T5" fmla="*/ 1017 h 1017"/>
                <a:gd name="T6" fmla="*/ 532 w 532"/>
                <a:gd name="T7" fmla="*/ 509 h 1017"/>
                <a:gd name="T8" fmla="*/ 0 w 532"/>
                <a:gd name="T9" fmla="*/ 0 h 1017"/>
                <a:gd name="T10" fmla="*/ 0 w 532"/>
                <a:gd name="T11" fmla="*/ 111 h 1017"/>
                <a:gd name="T12" fmla="*/ 416 w 532"/>
                <a:gd name="T13" fmla="*/ 509 h 1017"/>
              </a:gdLst>
              <a:ahLst/>
              <a:cxnLst>
                <a:cxn ang="0">
                  <a:pos x="T0" y="T1"/>
                </a:cxn>
                <a:cxn ang="0">
                  <a:pos x="T2" y="T3"/>
                </a:cxn>
                <a:cxn ang="0">
                  <a:pos x="T4" y="T5"/>
                </a:cxn>
                <a:cxn ang="0">
                  <a:pos x="T6" y="T7"/>
                </a:cxn>
                <a:cxn ang="0">
                  <a:pos x="T8" y="T9"/>
                </a:cxn>
                <a:cxn ang="0">
                  <a:pos x="T10" y="T11"/>
                </a:cxn>
                <a:cxn ang="0">
                  <a:pos x="T12" y="T13"/>
                </a:cxn>
              </a:cxnLst>
              <a:rect l="0" t="0" r="r" b="b"/>
              <a:pathLst>
                <a:path w="532" h="1017">
                  <a:moveTo>
                    <a:pt x="416" y="509"/>
                  </a:moveTo>
                  <a:cubicBezTo>
                    <a:pt x="416" y="728"/>
                    <a:pt x="230" y="906"/>
                    <a:pt x="0" y="906"/>
                  </a:cubicBezTo>
                  <a:cubicBezTo>
                    <a:pt x="0" y="1017"/>
                    <a:pt x="0" y="1017"/>
                    <a:pt x="0" y="1017"/>
                  </a:cubicBezTo>
                  <a:cubicBezTo>
                    <a:pt x="294" y="1017"/>
                    <a:pt x="532" y="789"/>
                    <a:pt x="532" y="509"/>
                  </a:cubicBezTo>
                  <a:cubicBezTo>
                    <a:pt x="532" y="228"/>
                    <a:pt x="294" y="0"/>
                    <a:pt x="0" y="0"/>
                  </a:cubicBezTo>
                  <a:cubicBezTo>
                    <a:pt x="0" y="111"/>
                    <a:pt x="0" y="111"/>
                    <a:pt x="0" y="111"/>
                  </a:cubicBezTo>
                  <a:cubicBezTo>
                    <a:pt x="230" y="111"/>
                    <a:pt x="416" y="289"/>
                    <a:pt x="416" y="509"/>
                  </a:cubicBezTo>
                  <a:close/>
                </a:path>
              </a:pathLst>
            </a:custGeom>
            <a:pattFill prst="pct90">
              <a:fgClr>
                <a:schemeClr val="accent3"/>
              </a:fgClr>
              <a:bgClr>
                <a:schemeClr val="bg1"/>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4023" y="1264"/>
              <a:ext cx="1127" cy="2131"/>
            </a:xfrm>
            <a:custGeom>
              <a:avLst/>
              <a:gdLst>
                <a:gd name="T0" fmla="*/ 416 w 416"/>
                <a:gd name="T1" fmla="*/ 398 h 795"/>
                <a:gd name="T2" fmla="*/ 0 w 416"/>
                <a:gd name="T3" fmla="*/ 0 h 795"/>
                <a:gd name="T4" fmla="*/ 0 w 416"/>
                <a:gd name="T5" fmla="*/ 176 h 795"/>
                <a:gd name="T6" fmla="*/ 232 w 416"/>
                <a:gd name="T7" fmla="*/ 398 h 795"/>
                <a:gd name="T8" fmla="*/ 0 w 416"/>
                <a:gd name="T9" fmla="*/ 620 h 795"/>
                <a:gd name="T10" fmla="*/ 0 w 416"/>
                <a:gd name="T11" fmla="*/ 795 h 795"/>
                <a:gd name="T12" fmla="*/ 416 w 416"/>
                <a:gd name="T13" fmla="*/ 398 h 795"/>
              </a:gdLst>
              <a:ahLst/>
              <a:cxnLst>
                <a:cxn ang="0">
                  <a:pos x="T0" y="T1"/>
                </a:cxn>
                <a:cxn ang="0">
                  <a:pos x="T2" y="T3"/>
                </a:cxn>
                <a:cxn ang="0">
                  <a:pos x="T4" y="T5"/>
                </a:cxn>
                <a:cxn ang="0">
                  <a:pos x="T6" y="T7"/>
                </a:cxn>
                <a:cxn ang="0">
                  <a:pos x="T8" y="T9"/>
                </a:cxn>
                <a:cxn ang="0">
                  <a:pos x="T10" y="T11"/>
                </a:cxn>
                <a:cxn ang="0">
                  <a:pos x="T12" y="T13"/>
                </a:cxn>
              </a:cxnLst>
              <a:rect l="0" t="0" r="r" b="b"/>
              <a:pathLst>
                <a:path w="416" h="795">
                  <a:moveTo>
                    <a:pt x="416" y="398"/>
                  </a:moveTo>
                  <a:cubicBezTo>
                    <a:pt x="416" y="178"/>
                    <a:pt x="230" y="0"/>
                    <a:pt x="0" y="0"/>
                  </a:cubicBezTo>
                  <a:cubicBezTo>
                    <a:pt x="0" y="176"/>
                    <a:pt x="0" y="176"/>
                    <a:pt x="0" y="176"/>
                  </a:cubicBezTo>
                  <a:cubicBezTo>
                    <a:pt x="128" y="176"/>
                    <a:pt x="232" y="275"/>
                    <a:pt x="232" y="398"/>
                  </a:cubicBezTo>
                  <a:cubicBezTo>
                    <a:pt x="232" y="520"/>
                    <a:pt x="128" y="620"/>
                    <a:pt x="0" y="620"/>
                  </a:cubicBezTo>
                  <a:cubicBezTo>
                    <a:pt x="0" y="795"/>
                    <a:pt x="0" y="795"/>
                    <a:pt x="0" y="795"/>
                  </a:cubicBezTo>
                  <a:cubicBezTo>
                    <a:pt x="230" y="795"/>
                    <a:pt x="416" y="617"/>
                    <a:pt x="416" y="39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4023" y="1736"/>
              <a:ext cx="636" cy="1190"/>
            </a:xfrm>
            <a:custGeom>
              <a:avLst/>
              <a:gdLst>
                <a:gd name="T0" fmla="*/ 63 w 232"/>
                <a:gd name="T1" fmla="*/ 222 h 444"/>
                <a:gd name="T2" fmla="*/ 0 w 232"/>
                <a:gd name="T3" fmla="*/ 282 h 444"/>
                <a:gd name="T4" fmla="*/ 0 w 232"/>
                <a:gd name="T5" fmla="*/ 444 h 444"/>
                <a:gd name="T6" fmla="*/ 232 w 232"/>
                <a:gd name="T7" fmla="*/ 222 h 444"/>
                <a:gd name="T8" fmla="*/ 0 w 232"/>
                <a:gd name="T9" fmla="*/ 0 h 444"/>
                <a:gd name="T10" fmla="*/ 0 w 232"/>
                <a:gd name="T11" fmla="*/ 161 h 444"/>
                <a:gd name="T12" fmla="*/ 63 w 232"/>
                <a:gd name="T13" fmla="*/ 222 h 444"/>
              </a:gdLst>
              <a:ahLst/>
              <a:cxnLst>
                <a:cxn ang="0">
                  <a:pos x="T0" y="T1"/>
                </a:cxn>
                <a:cxn ang="0">
                  <a:pos x="T2" y="T3"/>
                </a:cxn>
                <a:cxn ang="0">
                  <a:pos x="T4" y="T5"/>
                </a:cxn>
                <a:cxn ang="0">
                  <a:pos x="T6" y="T7"/>
                </a:cxn>
                <a:cxn ang="0">
                  <a:pos x="T8" y="T9"/>
                </a:cxn>
                <a:cxn ang="0">
                  <a:pos x="T10" y="T11"/>
                </a:cxn>
                <a:cxn ang="0">
                  <a:pos x="T12" y="T13"/>
                </a:cxn>
              </a:cxnLst>
              <a:rect l="0" t="0" r="r" b="b"/>
              <a:pathLst>
                <a:path w="232" h="444">
                  <a:moveTo>
                    <a:pt x="63" y="222"/>
                  </a:moveTo>
                  <a:cubicBezTo>
                    <a:pt x="63" y="255"/>
                    <a:pt x="35" y="282"/>
                    <a:pt x="0" y="282"/>
                  </a:cubicBezTo>
                  <a:cubicBezTo>
                    <a:pt x="0" y="444"/>
                    <a:pt x="0" y="444"/>
                    <a:pt x="0" y="444"/>
                  </a:cubicBezTo>
                  <a:cubicBezTo>
                    <a:pt x="128" y="444"/>
                    <a:pt x="232" y="344"/>
                    <a:pt x="232" y="222"/>
                  </a:cubicBezTo>
                  <a:cubicBezTo>
                    <a:pt x="232" y="99"/>
                    <a:pt x="128" y="0"/>
                    <a:pt x="0" y="0"/>
                  </a:cubicBezTo>
                  <a:cubicBezTo>
                    <a:pt x="0" y="161"/>
                    <a:pt x="0" y="161"/>
                    <a:pt x="0" y="161"/>
                  </a:cubicBezTo>
                  <a:cubicBezTo>
                    <a:pt x="35" y="161"/>
                    <a:pt x="63" y="188"/>
                    <a:pt x="63" y="222"/>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4015" y="2167"/>
              <a:ext cx="168" cy="325"/>
            </a:xfrm>
            <a:custGeom>
              <a:avLst/>
              <a:gdLst>
                <a:gd name="T0" fmla="*/ 63 w 63"/>
                <a:gd name="T1" fmla="*/ 61 h 121"/>
                <a:gd name="T2" fmla="*/ 0 w 63"/>
                <a:gd name="T3" fmla="*/ 0 h 121"/>
                <a:gd name="T4" fmla="*/ 0 w 63"/>
                <a:gd name="T5" fmla="*/ 121 h 121"/>
                <a:gd name="T6" fmla="*/ 63 w 63"/>
                <a:gd name="T7" fmla="*/ 61 h 121"/>
              </a:gdLst>
              <a:ahLst/>
              <a:cxnLst>
                <a:cxn ang="0">
                  <a:pos x="T0" y="T1"/>
                </a:cxn>
                <a:cxn ang="0">
                  <a:pos x="T2" y="T3"/>
                </a:cxn>
                <a:cxn ang="0">
                  <a:pos x="T4" y="T5"/>
                </a:cxn>
                <a:cxn ang="0">
                  <a:pos x="T6" y="T7"/>
                </a:cxn>
              </a:cxnLst>
              <a:rect l="0" t="0" r="r" b="b"/>
              <a:pathLst>
                <a:path w="63" h="121">
                  <a:moveTo>
                    <a:pt x="63" y="61"/>
                  </a:moveTo>
                  <a:cubicBezTo>
                    <a:pt x="63" y="27"/>
                    <a:pt x="35" y="0"/>
                    <a:pt x="0" y="0"/>
                  </a:cubicBezTo>
                  <a:cubicBezTo>
                    <a:pt x="0" y="121"/>
                    <a:pt x="0" y="121"/>
                    <a:pt x="0" y="121"/>
                  </a:cubicBezTo>
                  <a:cubicBezTo>
                    <a:pt x="35" y="121"/>
                    <a:pt x="63" y="94"/>
                    <a:pt x="63" y="6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3915" y="1744"/>
              <a:ext cx="100" cy="1171"/>
            </a:xfrm>
            <a:custGeom>
              <a:avLst/>
              <a:gdLst>
                <a:gd name="T0" fmla="*/ 37 w 37"/>
                <a:gd name="T1" fmla="*/ 437 h 437"/>
                <a:gd name="T2" fmla="*/ 37 w 37"/>
                <a:gd name="T3" fmla="*/ 279 h 437"/>
                <a:gd name="T4" fmla="*/ 5 w 37"/>
                <a:gd name="T5" fmla="*/ 219 h 437"/>
                <a:gd name="T6" fmla="*/ 37 w 37"/>
                <a:gd name="T7" fmla="*/ 158 h 437"/>
                <a:gd name="T8" fmla="*/ 37 w 37"/>
                <a:gd name="T9" fmla="*/ 0 h 437"/>
                <a:gd name="T10" fmla="*/ 1 w 37"/>
                <a:gd name="T11" fmla="*/ 107 h 437"/>
                <a:gd name="T12" fmla="*/ 0 w 37"/>
                <a:gd name="T13" fmla="*/ 219 h 437"/>
                <a:gd name="T14" fmla="*/ 1 w 37"/>
                <a:gd name="T15" fmla="*/ 330 h 437"/>
                <a:gd name="T16" fmla="*/ 37 w 37"/>
                <a:gd name="T17"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37">
                  <a:moveTo>
                    <a:pt x="37" y="437"/>
                  </a:moveTo>
                  <a:cubicBezTo>
                    <a:pt x="37" y="279"/>
                    <a:pt x="37" y="279"/>
                    <a:pt x="37" y="279"/>
                  </a:cubicBezTo>
                  <a:cubicBezTo>
                    <a:pt x="19" y="279"/>
                    <a:pt x="5" y="252"/>
                    <a:pt x="5" y="219"/>
                  </a:cubicBezTo>
                  <a:cubicBezTo>
                    <a:pt x="5" y="185"/>
                    <a:pt x="19" y="158"/>
                    <a:pt x="37" y="158"/>
                  </a:cubicBezTo>
                  <a:cubicBezTo>
                    <a:pt x="37" y="0"/>
                    <a:pt x="37" y="0"/>
                    <a:pt x="37" y="0"/>
                  </a:cubicBezTo>
                  <a:cubicBezTo>
                    <a:pt x="22" y="0"/>
                    <a:pt x="8" y="43"/>
                    <a:pt x="1" y="107"/>
                  </a:cubicBezTo>
                  <a:cubicBezTo>
                    <a:pt x="0" y="142"/>
                    <a:pt x="0" y="180"/>
                    <a:pt x="0" y="219"/>
                  </a:cubicBezTo>
                  <a:cubicBezTo>
                    <a:pt x="0" y="257"/>
                    <a:pt x="0" y="295"/>
                    <a:pt x="1" y="330"/>
                  </a:cubicBezTo>
                  <a:cubicBezTo>
                    <a:pt x="8" y="394"/>
                    <a:pt x="22" y="437"/>
                    <a:pt x="37" y="437"/>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3929" y="2167"/>
              <a:ext cx="86" cy="325"/>
            </a:xfrm>
            <a:custGeom>
              <a:avLst/>
              <a:gdLst>
                <a:gd name="T0" fmla="*/ 0 w 32"/>
                <a:gd name="T1" fmla="*/ 61 h 121"/>
                <a:gd name="T2" fmla="*/ 32 w 32"/>
                <a:gd name="T3" fmla="*/ 121 h 121"/>
                <a:gd name="T4" fmla="*/ 32 w 32"/>
                <a:gd name="T5" fmla="*/ 0 h 121"/>
                <a:gd name="T6" fmla="*/ 0 w 32"/>
                <a:gd name="T7" fmla="*/ 61 h 121"/>
              </a:gdLst>
              <a:ahLst/>
              <a:cxnLst>
                <a:cxn ang="0">
                  <a:pos x="T0" y="T1"/>
                </a:cxn>
                <a:cxn ang="0">
                  <a:pos x="T2" y="T3"/>
                </a:cxn>
                <a:cxn ang="0">
                  <a:pos x="T4" y="T5"/>
                </a:cxn>
                <a:cxn ang="0">
                  <a:pos x="T6" y="T7"/>
                </a:cxn>
              </a:cxnLst>
              <a:rect l="0" t="0" r="r" b="b"/>
              <a:pathLst>
                <a:path w="32" h="121">
                  <a:moveTo>
                    <a:pt x="0" y="61"/>
                  </a:moveTo>
                  <a:cubicBezTo>
                    <a:pt x="0" y="94"/>
                    <a:pt x="14" y="121"/>
                    <a:pt x="32" y="121"/>
                  </a:cubicBezTo>
                  <a:cubicBezTo>
                    <a:pt x="32" y="0"/>
                    <a:pt x="32" y="0"/>
                    <a:pt x="32" y="0"/>
                  </a:cubicBezTo>
                  <a:cubicBezTo>
                    <a:pt x="14" y="0"/>
                    <a:pt x="0" y="27"/>
                    <a:pt x="0" y="61"/>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3415" y="881"/>
              <a:ext cx="613" cy="2897"/>
            </a:xfrm>
            <a:custGeom>
              <a:avLst/>
              <a:gdLst>
                <a:gd name="T0" fmla="*/ 229 w 229"/>
                <a:gd name="T1" fmla="*/ 20 h 1081"/>
                <a:gd name="T2" fmla="*/ 229 w 229"/>
                <a:gd name="T3" fmla="*/ 1061 h 1081"/>
                <a:gd name="T4" fmla="*/ 229 w 229"/>
                <a:gd name="T5" fmla="*/ 1081 h 1081"/>
                <a:gd name="T6" fmla="*/ 224 w 229"/>
                <a:gd name="T7" fmla="*/ 1080 h 1081"/>
                <a:gd name="T8" fmla="*/ 229 w 229"/>
                <a:gd name="T9" fmla="*/ 0 h 1081"/>
                <a:gd name="T10" fmla="*/ 229 w 229"/>
                <a:gd name="T11" fmla="*/ 20 h 1081"/>
              </a:gdLst>
              <a:ahLst/>
              <a:cxnLst>
                <a:cxn ang="0">
                  <a:pos x="T0" y="T1"/>
                </a:cxn>
                <a:cxn ang="0">
                  <a:pos x="T2" y="T3"/>
                </a:cxn>
                <a:cxn ang="0">
                  <a:pos x="T4" y="T5"/>
                </a:cxn>
                <a:cxn ang="0">
                  <a:pos x="T6" y="T7"/>
                </a:cxn>
                <a:cxn ang="0">
                  <a:pos x="T8" y="T9"/>
                </a:cxn>
                <a:cxn ang="0">
                  <a:pos x="T10" y="T11"/>
                </a:cxn>
              </a:cxnLst>
              <a:rect l="0" t="0" r="r" b="b"/>
              <a:pathLst>
                <a:path w="229" h="1081">
                  <a:moveTo>
                    <a:pt x="229" y="20"/>
                  </a:moveTo>
                  <a:cubicBezTo>
                    <a:pt x="229" y="20"/>
                    <a:pt x="33" y="591"/>
                    <a:pt x="229" y="1061"/>
                  </a:cubicBezTo>
                  <a:cubicBezTo>
                    <a:pt x="229" y="1081"/>
                    <a:pt x="229" y="1081"/>
                    <a:pt x="229" y="1081"/>
                  </a:cubicBezTo>
                  <a:cubicBezTo>
                    <a:pt x="224" y="1080"/>
                    <a:pt x="224" y="1080"/>
                    <a:pt x="224" y="1080"/>
                  </a:cubicBezTo>
                  <a:cubicBezTo>
                    <a:pt x="224" y="1080"/>
                    <a:pt x="0" y="669"/>
                    <a:pt x="229" y="0"/>
                  </a:cubicBezTo>
                  <a:lnTo>
                    <a:pt x="229" y="2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3666" y="1270"/>
              <a:ext cx="349" cy="2119"/>
            </a:xfrm>
            <a:custGeom>
              <a:avLst/>
              <a:gdLst>
                <a:gd name="T0" fmla="*/ 130 w 130"/>
                <a:gd name="T1" fmla="*/ 0 h 791"/>
                <a:gd name="T2" fmla="*/ 130 w 130"/>
                <a:gd name="T3" fmla="*/ 791 h 791"/>
                <a:gd name="T4" fmla="*/ 130 w 130"/>
                <a:gd name="T5" fmla="*/ 614 h 791"/>
                <a:gd name="T6" fmla="*/ 130 w 130"/>
                <a:gd name="T7" fmla="*/ 177 h 791"/>
                <a:gd name="T8" fmla="*/ 130 w 130"/>
                <a:gd name="T9" fmla="*/ 0 h 791"/>
              </a:gdLst>
              <a:ahLst/>
              <a:cxnLst>
                <a:cxn ang="0">
                  <a:pos x="T0" y="T1"/>
                </a:cxn>
                <a:cxn ang="0">
                  <a:pos x="T2" y="T3"/>
                </a:cxn>
                <a:cxn ang="0">
                  <a:pos x="T4" y="T5"/>
                </a:cxn>
                <a:cxn ang="0">
                  <a:pos x="T6" y="T7"/>
                </a:cxn>
                <a:cxn ang="0">
                  <a:pos x="T8" y="T9"/>
                </a:cxn>
              </a:cxnLst>
              <a:rect l="0" t="0" r="r" b="b"/>
              <a:pathLst>
                <a:path w="130" h="791">
                  <a:moveTo>
                    <a:pt x="130" y="0"/>
                  </a:moveTo>
                  <a:cubicBezTo>
                    <a:pt x="130" y="0"/>
                    <a:pt x="0" y="396"/>
                    <a:pt x="130" y="791"/>
                  </a:cubicBezTo>
                  <a:cubicBezTo>
                    <a:pt x="130" y="614"/>
                    <a:pt x="130" y="614"/>
                    <a:pt x="130" y="614"/>
                  </a:cubicBezTo>
                  <a:cubicBezTo>
                    <a:pt x="130" y="614"/>
                    <a:pt x="42" y="430"/>
                    <a:pt x="130" y="177"/>
                  </a:cubicBezTo>
                  <a:lnTo>
                    <a:pt x="13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20" name="Straight Connector 19"/>
          <p:cNvCxnSpPr/>
          <p:nvPr/>
        </p:nvCxnSpPr>
        <p:spPr>
          <a:xfrm>
            <a:off x="4662547" y="2713045"/>
            <a:ext cx="2291039" cy="0"/>
          </a:xfrm>
          <a:prstGeom prst="line">
            <a:avLst/>
          </a:prstGeom>
          <a:ln>
            <a:solidFill>
              <a:schemeClr val="tx2"/>
            </a:solidFill>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415409" y="3742474"/>
            <a:ext cx="2366651" cy="0"/>
          </a:xfrm>
          <a:prstGeom prst="line">
            <a:avLst/>
          </a:prstGeom>
          <a:ln>
            <a:solidFill>
              <a:schemeClr val="accent2"/>
            </a:solidFill>
            <a:headEnd type="oval" w="lg" len="lg"/>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645338" y="4637978"/>
            <a:ext cx="2878227" cy="0"/>
          </a:xfrm>
          <a:prstGeom prst="line">
            <a:avLst/>
          </a:prstGeom>
          <a:ln>
            <a:solidFill>
              <a:schemeClr val="accent3"/>
            </a:solidFill>
            <a:headEnd type="oval" w="lg" len="lg"/>
            <a:tailEnd type="none"/>
          </a:ln>
        </p:spPr>
        <p:style>
          <a:lnRef idx="1">
            <a:schemeClr val="accent1"/>
          </a:lnRef>
          <a:fillRef idx="0">
            <a:schemeClr val="accent1"/>
          </a:fillRef>
          <a:effectRef idx="0">
            <a:schemeClr val="accent1"/>
          </a:effectRef>
          <a:fontRef idx="minor">
            <a:schemeClr val="tx1"/>
          </a:fontRef>
        </p:style>
      </p:cxnSp>
      <p:grpSp>
        <p:nvGrpSpPr>
          <p:cNvPr id="23" name="Group 22"/>
          <p:cNvGrpSpPr/>
          <p:nvPr/>
        </p:nvGrpSpPr>
        <p:grpSpPr>
          <a:xfrm>
            <a:off x="6219879" y="2282610"/>
            <a:ext cx="823913" cy="823913"/>
            <a:chOff x="685288" y="3009961"/>
            <a:chExt cx="823913" cy="823913"/>
          </a:xfrm>
        </p:grpSpPr>
        <p:sp>
          <p:nvSpPr>
            <p:cNvPr id="24" name="Oval 68"/>
            <p:cNvSpPr>
              <a:spLocks noChangeArrowheads="1"/>
            </p:cNvSpPr>
            <p:nvPr/>
          </p:nvSpPr>
          <p:spPr bwMode="auto">
            <a:xfrm>
              <a:off x="685288" y="3009961"/>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25" name="Group 24"/>
            <p:cNvGrpSpPr/>
            <p:nvPr/>
          </p:nvGrpSpPr>
          <p:grpSpPr>
            <a:xfrm>
              <a:off x="915311" y="3272499"/>
              <a:ext cx="386534" cy="314469"/>
              <a:chOff x="6275559" y="2434671"/>
              <a:chExt cx="386534" cy="314469"/>
            </a:xfrm>
            <a:solidFill>
              <a:schemeClr val="bg1"/>
            </a:solidFill>
          </p:grpSpPr>
          <p:sp>
            <p:nvSpPr>
              <p:cNvPr id="26" name="Freeform 42"/>
              <p:cNvSpPr>
                <a:spLocks noEditPoints="1"/>
              </p:cNvSpPr>
              <p:nvPr/>
            </p:nvSpPr>
            <p:spPr bwMode="auto">
              <a:xfrm>
                <a:off x="6275559" y="2434671"/>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3"/>
              <p:cNvSpPr>
                <a:spLocks noEditPoints="1"/>
              </p:cNvSpPr>
              <p:nvPr/>
            </p:nvSpPr>
            <p:spPr bwMode="auto">
              <a:xfrm>
                <a:off x="6481274" y="2531633"/>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8" name="Group 27"/>
          <p:cNvGrpSpPr/>
          <p:nvPr/>
        </p:nvGrpSpPr>
        <p:grpSpPr>
          <a:xfrm>
            <a:off x="6268262" y="3331884"/>
            <a:ext cx="823913" cy="823913"/>
            <a:chOff x="733670" y="4059236"/>
            <a:chExt cx="823913" cy="823913"/>
          </a:xfrm>
        </p:grpSpPr>
        <p:sp>
          <p:nvSpPr>
            <p:cNvPr id="29" name="Oval 68"/>
            <p:cNvSpPr>
              <a:spLocks noChangeArrowheads="1"/>
            </p:cNvSpPr>
            <p:nvPr/>
          </p:nvSpPr>
          <p:spPr bwMode="auto">
            <a:xfrm>
              <a:off x="733670" y="4059236"/>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969688" y="4263756"/>
              <a:ext cx="386534" cy="386534"/>
              <a:chOff x="9753057" y="3268013"/>
              <a:chExt cx="386534" cy="386534"/>
            </a:xfrm>
            <a:solidFill>
              <a:schemeClr val="bg1"/>
            </a:solidFill>
          </p:grpSpPr>
          <p:sp>
            <p:nvSpPr>
              <p:cNvPr id="31" name="Freeform 94"/>
              <p:cNvSpPr>
                <a:spLocks noEditPoints="1"/>
              </p:cNvSpPr>
              <p:nvPr/>
            </p:nvSpPr>
            <p:spPr bwMode="auto">
              <a:xfrm>
                <a:off x="9753057" y="3268013"/>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5"/>
              <p:cNvSpPr>
                <a:spLocks/>
              </p:cNvSpPr>
              <p:nvPr/>
            </p:nvSpPr>
            <p:spPr bwMode="auto">
              <a:xfrm>
                <a:off x="9958772" y="3316494"/>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6"/>
              <p:cNvSpPr>
                <a:spLocks/>
              </p:cNvSpPr>
              <p:nvPr/>
            </p:nvSpPr>
            <p:spPr bwMode="auto">
              <a:xfrm>
                <a:off x="9861811" y="3364974"/>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7"/>
              <p:cNvSpPr>
                <a:spLocks/>
              </p:cNvSpPr>
              <p:nvPr/>
            </p:nvSpPr>
            <p:spPr bwMode="auto">
              <a:xfrm>
                <a:off x="9861811" y="3413455"/>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5" name="Group 34"/>
          <p:cNvGrpSpPr/>
          <p:nvPr/>
        </p:nvGrpSpPr>
        <p:grpSpPr>
          <a:xfrm>
            <a:off x="6285590" y="4322903"/>
            <a:ext cx="823913" cy="823913"/>
            <a:chOff x="752310" y="5098162"/>
            <a:chExt cx="823913" cy="823913"/>
          </a:xfrm>
        </p:grpSpPr>
        <p:sp>
          <p:nvSpPr>
            <p:cNvPr id="36" name="Oval 35"/>
            <p:cNvSpPr>
              <a:spLocks noChangeArrowheads="1"/>
            </p:cNvSpPr>
            <p:nvPr/>
          </p:nvSpPr>
          <p:spPr bwMode="auto">
            <a:xfrm>
              <a:off x="752310" y="5098162"/>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988975" y="5316851"/>
              <a:ext cx="386534" cy="386534"/>
              <a:chOff x="4530258" y="5013314"/>
              <a:chExt cx="386534" cy="386534"/>
            </a:xfrm>
            <a:solidFill>
              <a:schemeClr val="bg1"/>
            </a:solidFill>
          </p:grpSpPr>
          <p:sp>
            <p:nvSpPr>
              <p:cNvPr id="38" name="Freeform 132"/>
              <p:cNvSpPr>
                <a:spLocks noEditPoints="1"/>
              </p:cNvSpPr>
              <p:nvPr/>
            </p:nvSpPr>
            <p:spPr bwMode="auto">
              <a:xfrm>
                <a:off x="4530258" y="5013314"/>
                <a:ext cx="386534" cy="386534"/>
              </a:xfrm>
              <a:custGeom>
                <a:avLst/>
                <a:gdLst>
                  <a:gd name="T0" fmla="*/ 248 w 256"/>
                  <a:gd name="T1" fmla="*/ 0 h 256"/>
                  <a:gd name="T2" fmla="*/ 8 w 256"/>
                  <a:gd name="T3" fmla="*/ 0 h 256"/>
                  <a:gd name="T4" fmla="*/ 0 w 256"/>
                  <a:gd name="T5" fmla="*/ 8 h 256"/>
                  <a:gd name="T6" fmla="*/ 0 w 256"/>
                  <a:gd name="T7" fmla="*/ 248 h 256"/>
                  <a:gd name="T8" fmla="*/ 8 w 256"/>
                  <a:gd name="T9" fmla="*/ 256 h 256"/>
                  <a:gd name="T10" fmla="*/ 248 w 256"/>
                  <a:gd name="T11" fmla="*/ 256 h 256"/>
                  <a:gd name="T12" fmla="*/ 256 w 256"/>
                  <a:gd name="T13" fmla="*/ 248 h 256"/>
                  <a:gd name="T14" fmla="*/ 256 w 256"/>
                  <a:gd name="T15" fmla="*/ 8 h 256"/>
                  <a:gd name="T16" fmla="*/ 248 w 256"/>
                  <a:gd name="T17" fmla="*/ 0 h 256"/>
                  <a:gd name="T18" fmla="*/ 240 w 256"/>
                  <a:gd name="T19" fmla="*/ 240 h 256"/>
                  <a:gd name="T20" fmla="*/ 16 w 256"/>
                  <a:gd name="T21" fmla="*/ 240 h 256"/>
                  <a:gd name="T22" fmla="*/ 16 w 256"/>
                  <a:gd name="T23" fmla="*/ 16 h 256"/>
                  <a:gd name="T24" fmla="*/ 240 w 256"/>
                  <a:gd name="T25" fmla="*/ 16 h 256"/>
                  <a:gd name="T26" fmla="*/ 240 w 256"/>
                  <a:gd name="T27"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256">
                    <a:moveTo>
                      <a:pt x="248" y="0"/>
                    </a:moveTo>
                    <a:cubicBezTo>
                      <a:pt x="8" y="0"/>
                      <a:pt x="8" y="0"/>
                      <a:pt x="8" y="0"/>
                    </a:cubicBezTo>
                    <a:cubicBezTo>
                      <a:pt x="4" y="0"/>
                      <a:pt x="0" y="4"/>
                      <a:pt x="0" y="8"/>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8"/>
                      <a:pt x="256" y="8"/>
                      <a:pt x="256" y="8"/>
                    </a:cubicBezTo>
                    <a:cubicBezTo>
                      <a:pt x="256" y="4"/>
                      <a:pt x="252" y="0"/>
                      <a:pt x="248" y="0"/>
                    </a:cubicBezTo>
                    <a:close/>
                    <a:moveTo>
                      <a:pt x="240" y="240"/>
                    </a:moveTo>
                    <a:cubicBezTo>
                      <a:pt x="16" y="240"/>
                      <a:pt x="16" y="240"/>
                      <a:pt x="16" y="240"/>
                    </a:cubicBezTo>
                    <a:cubicBezTo>
                      <a:pt x="16" y="16"/>
                      <a:pt x="16" y="16"/>
                      <a:pt x="16" y="16"/>
                    </a:cubicBezTo>
                    <a:cubicBezTo>
                      <a:pt x="240" y="16"/>
                      <a:pt x="240" y="16"/>
                      <a:pt x="240" y="16"/>
                    </a:cubicBezTo>
                    <a:lnTo>
                      <a:pt x="24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33"/>
              <p:cNvSpPr>
                <a:spLocks/>
              </p:cNvSpPr>
              <p:nvPr/>
            </p:nvSpPr>
            <p:spPr bwMode="auto">
              <a:xfrm>
                <a:off x="4578738" y="5061794"/>
                <a:ext cx="96961" cy="289573"/>
              </a:xfrm>
              <a:custGeom>
                <a:avLst/>
                <a:gdLst>
                  <a:gd name="T0" fmla="*/ 8 w 64"/>
                  <a:gd name="T1" fmla="*/ 32 h 192"/>
                  <a:gd name="T2" fmla="*/ 24 w 64"/>
                  <a:gd name="T3" fmla="*/ 32 h 192"/>
                  <a:gd name="T4" fmla="*/ 24 w 64"/>
                  <a:gd name="T5" fmla="*/ 184 h 192"/>
                  <a:gd name="T6" fmla="*/ 32 w 64"/>
                  <a:gd name="T7" fmla="*/ 192 h 192"/>
                  <a:gd name="T8" fmla="*/ 40 w 64"/>
                  <a:gd name="T9" fmla="*/ 184 h 192"/>
                  <a:gd name="T10" fmla="*/ 40 w 64"/>
                  <a:gd name="T11" fmla="*/ 32 h 192"/>
                  <a:gd name="T12" fmla="*/ 56 w 64"/>
                  <a:gd name="T13" fmla="*/ 32 h 192"/>
                  <a:gd name="T14" fmla="*/ 64 w 64"/>
                  <a:gd name="T15" fmla="*/ 24 h 192"/>
                  <a:gd name="T16" fmla="*/ 56 w 64"/>
                  <a:gd name="T17" fmla="*/ 16 h 192"/>
                  <a:gd name="T18" fmla="*/ 40 w 64"/>
                  <a:gd name="T19" fmla="*/ 16 h 192"/>
                  <a:gd name="T20" fmla="*/ 40 w 64"/>
                  <a:gd name="T21" fmla="*/ 8 h 192"/>
                  <a:gd name="T22" fmla="*/ 32 w 64"/>
                  <a:gd name="T23" fmla="*/ 0 h 192"/>
                  <a:gd name="T24" fmla="*/ 24 w 64"/>
                  <a:gd name="T25" fmla="*/ 8 h 192"/>
                  <a:gd name="T26" fmla="*/ 24 w 64"/>
                  <a:gd name="T27" fmla="*/ 16 h 192"/>
                  <a:gd name="T28" fmla="*/ 8 w 64"/>
                  <a:gd name="T29" fmla="*/ 16 h 192"/>
                  <a:gd name="T30" fmla="*/ 0 w 64"/>
                  <a:gd name="T31" fmla="*/ 24 h 192"/>
                  <a:gd name="T32" fmla="*/ 8 w 64"/>
                  <a:gd name="T33" fmla="*/ 3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32"/>
                    </a:moveTo>
                    <a:cubicBezTo>
                      <a:pt x="24" y="32"/>
                      <a:pt x="24" y="32"/>
                      <a:pt x="24" y="32"/>
                    </a:cubicBezTo>
                    <a:cubicBezTo>
                      <a:pt x="24" y="184"/>
                      <a:pt x="24" y="184"/>
                      <a:pt x="24" y="184"/>
                    </a:cubicBezTo>
                    <a:cubicBezTo>
                      <a:pt x="24" y="188"/>
                      <a:pt x="28" y="192"/>
                      <a:pt x="32" y="192"/>
                    </a:cubicBezTo>
                    <a:cubicBezTo>
                      <a:pt x="36" y="192"/>
                      <a:pt x="40" y="188"/>
                      <a:pt x="40" y="184"/>
                    </a:cubicBezTo>
                    <a:cubicBezTo>
                      <a:pt x="40" y="32"/>
                      <a:pt x="40" y="32"/>
                      <a:pt x="40" y="32"/>
                    </a:cubicBezTo>
                    <a:cubicBezTo>
                      <a:pt x="56" y="32"/>
                      <a:pt x="56" y="32"/>
                      <a:pt x="56" y="32"/>
                    </a:cubicBezTo>
                    <a:cubicBezTo>
                      <a:pt x="60" y="32"/>
                      <a:pt x="64" y="28"/>
                      <a:pt x="64" y="24"/>
                    </a:cubicBezTo>
                    <a:cubicBezTo>
                      <a:pt x="64" y="20"/>
                      <a:pt x="60" y="16"/>
                      <a:pt x="56" y="16"/>
                    </a:cubicBezTo>
                    <a:cubicBezTo>
                      <a:pt x="40" y="16"/>
                      <a:pt x="40" y="16"/>
                      <a:pt x="40" y="16"/>
                    </a:cubicBezTo>
                    <a:cubicBezTo>
                      <a:pt x="40" y="8"/>
                      <a:pt x="40" y="8"/>
                      <a:pt x="40" y="8"/>
                    </a:cubicBezTo>
                    <a:cubicBezTo>
                      <a:pt x="40" y="4"/>
                      <a:pt x="36" y="0"/>
                      <a:pt x="32" y="0"/>
                    </a:cubicBezTo>
                    <a:cubicBezTo>
                      <a:pt x="28" y="0"/>
                      <a:pt x="24" y="4"/>
                      <a:pt x="24" y="8"/>
                    </a:cubicBezTo>
                    <a:cubicBezTo>
                      <a:pt x="24" y="16"/>
                      <a:pt x="24" y="16"/>
                      <a:pt x="24" y="16"/>
                    </a:cubicBezTo>
                    <a:cubicBezTo>
                      <a:pt x="8" y="16"/>
                      <a:pt x="8" y="16"/>
                      <a:pt x="8" y="16"/>
                    </a:cubicBezTo>
                    <a:cubicBezTo>
                      <a:pt x="4" y="16"/>
                      <a:pt x="0" y="20"/>
                      <a:pt x="0" y="24"/>
                    </a:cubicBezTo>
                    <a:cubicBezTo>
                      <a:pt x="0" y="28"/>
                      <a:pt x="4" y="32"/>
                      <a:pt x="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4"/>
              <p:cNvSpPr>
                <a:spLocks/>
              </p:cNvSpPr>
              <p:nvPr/>
            </p:nvSpPr>
            <p:spPr bwMode="auto">
              <a:xfrm>
                <a:off x="4772661" y="5061794"/>
                <a:ext cx="96961" cy="289573"/>
              </a:xfrm>
              <a:custGeom>
                <a:avLst/>
                <a:gdLst>
                  <a:gd name="T0" fmla="*/ 8 w 64"/>
                  <a:gd name="T1" fmla="*/ 176 h 192"/>
                  <a:gd name="T2" fmla="*/ 24 w 64"/>
                  <a:gd name="T3" fmla="*/ 176 h 192"/>
                  <a:gd name="T4" fmla="*/ 24 w 64"/>
                  <a:gd name="T5" fmla="*/ 184 h 192"/>
                  <a:gd name="T6" fmla="*/ 32 w 64"/>
                  <a:gd name="T7" fmla="*/ 192 h 192"/>
                  <a:gd name="T8" fmla="*/ 40 w 64"/>
                  <a:gd name="T9" fmla="*/ 184 h 192"/>
                  <a:gd name="T10" fmla="*/ 40 w 64"/>
                  <a:gd name="T11" fmla="*/ 176 h 192"/>
                  <a:gd name="T12" fmla="*/ 56 w 64"/>
                  <a:gd name="T13" fmla="*/ 176 h 192"/>
                  <a:gd name="T14" fmla="*/ 64 w 64"/>
                  <a:gd name="T15" fmla="*/ 168 h 192"/>
                  <a:gd name="T16" fmla="*/ 56 w 64"/>
                  <a:gd name="T17" fmla="*/ 160 h 192"/>
                  <a:gd name="T18" fmla="*/ 40 w 64"/>
                  <a:gd name="T19" fmla="*/ 160 h 192"/>
                  <a:gd name="T20" fmla="*/ 40 w 64"/>
                  <a:gd name="T21" fmla="*/ 8 h 192"/>
                  <a:gd name="T22" fmla="*/ 32 w 64"/>
                  <a:gd name="T23" fmla="*/ 0 h 192"/>
                  <a:gd name="T24" fmla="*/ 24 w 64"/>
                  <a:gd name="T25" fmla="*/ 8 h 192"/>
                  <a:gd name="T26" fmla="*/ 24 w 64"/>
                  <a:gd name="T27" fmla="*/ 160 h 192"/>
                  <a:gd name="T28" fmla="*/ 8 w 64"/>
                  <a:gd name="T29" fmla="*/ 160 h 192"/>
                  <a:gd name="T30" fmla="*/ 0 w 64"/>
                  <a:gd name="T31" fmla="*/ 168 h 192"/>
                  <a:gd name="T32" fmla="*/ 8 w 64"/>
                  <a:gd name="T33" fmla="*/ 1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176"/>
                    </a:moveTo>
                    <a:cubicBezTo>
                      <a:pt x="24" y="176"/>
                      <a:pt x="24" y="176"/>
                      <a:pt x="24" y="176"/>
                    </a:cubicBezTo>
                    <a:cubicBezTo>
                      <a:pt x="24" y="184"/>
                      <a:pt x="24" y="184"/>
                      <a:pt x="24" y="184"/>
                    </a:cubicBezTo>
                    <a:cubicBezTo>
                      <a:pt x="24" y="188"/>
                      <a:pt x="28" y="192"/>
                      <a:pt x="32" y="192"/>
                    </a:cubicBezTo>
                    <a:cubicBezTo>
                      <a:pt x="36" y="192"/>
                      <a:pt x="40" y="188"/>
                      <a:pt x="40" y="184"/>
                    </a:cubicBezTo>
                    <a:cubicBezTo>
                      <a:pt x="40" y="176"/>
                      <a:pt x="40" y="176"/>
                      <a:pt x="40" y="176"/>
                    </a:cubicBezTo>
                    <a:cubicBezTo>
                      <a:pt x="56" y="176"/>
                      <a:pt x="56" y="176"/>
                      <a:pt x="56" y="176"/>
                    </a:cubicBezTo>
                    <a:cubicBezTo>
                      <a:pt x="60" y="176"/>
                      <a:pt x="64" y="172"/>
                      <a:pt x="64" y="168"/>
                    </a:cubicBezTo>
                    <a:cubicBezTo>
                      <a:pt x="64" y="164"/>
                      <a:pt x="60" y="160"/>
                      <a:pt x="56" y="160"/>
                    </a:cubicBezTo>
                    <a:cubicBezTo>
                      <a:pt x="40" y="160"/>
                      <a:pt x="40" y="160"/>
                      <a:pt x="40" y="160"/>
                    </a:cubicBezTo>
                    <a:cubicBezTo>
                      <a:pt x="40" y="8"/>
                      <a:pt x="40" y="8"/>
                      <a:pt x="40" y="8"/>
                    </a:cubicBezTo>
                    <a:cubicBezTo>
                      <a:pt x="40" y="4"/>
                      <a:pt x="36" y="0"/>
                      <a:pt x="32" y="0"/>
                    </a:cubicBezTo>
                    <a:cubicBezTo>
                      <a:pt x="28" y="0"/>
                      <a:pt x="24" y="4"/>
                      <a:pt x="24" y="8"/>
                    </a:cubicBezTo>
                    <a:cubicBezTo>
                      <a:pt x="24" y="160"/>
                      <a:pt x="24" y="160"/>
                      <a:pt x="24" y="160"/>
                    </a:cubicBezTo>
                    <a:cubicBezTo>
                      <a:pt x="8" y="160"/>
                      <a:pt x="8" y="160"/>
                      <a:pt x="8" y="160"/>
                    </a:cubicBezTo>
                    <a:cubicBezTo>
                      <a:pt x="4" y="160"/>
                      <a:pt x="0" y="164"/>
                      <a:pt x="0" y="168"/>
                    </a:cubicBezTo>
                    <a:cubicBezTo>
                      <a:pt x="0" y="172"/>
                      <a:pt x="4" y="176"/>
                      <a:pt x="8"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5"/>
              <p:cNvSpPr>
                <a:spLocks/>
              </p:cNvSpPr>
              <p:nvPr/>
            </p:nvSpPr>
            <p:spPr bwMode="auto">
              <a:xfrm>
                <a:off x="4675700" y="5061794"/>
                <a:ext cx="96961" cy="289573"/>
              </a:xfrm>
              <a:custGeom>
                <a:avLst/>
                <a:gdLst>
                  <a:gd name="T0" fmla="*/ 8 w 64"/>
                  <a:gd name="T1" fmla="*/ 104 h 192"/>
                  <a:gd name="T2" fmla="*/ 24 w 64"/>
                  <a:gd name="T3" fmla="*/ 104 h 192"/>
                  <a:gd name="T4" fmla="*/ 24 w 64"/>
                  <a:gd name="T5" fmla="*/ 184 h 192"/>
                  <a:gd name="T6" fmla="*/ 32 w 64"/>
                  <a:gd name="T7" fmla="*/ 192 h 192"/>
                  <a:gd name="T8" fmla="*/ 40 w 64"/>
                  <a:gd name="T9" fmla="*/ 184 h 192"/>
                  <a:gd name="T10" fmla="*/ 40 w 64"/>
                  <a:gd name="T11" fmla="*/ 104 h 192"/>
                  <a:gd name="T12" fmla="*/ 56 w 64"/>
                  <a:gd name="T13" fmla="*/ 104 h 192"/>
                  <a:gd name="T14" fmla="*/ 64 w 64"/>
                  <a:gd name="T15" fmla="*/ 96 h 192"/>
                  <a:gd name="T16" fmla="*/ 56 w 64"/>
                  <a:gd name="T17" fmla="*/ 88 h 192"/>
                  <a:gd name="T18" fmla="*/ 40 w 64"/>
                  <a:gd name="T19" fmla="*/ 88 h 192"/>
                  <a:gd name="T20" fmla="*/ 40 w 64"/>
                  <a:gd name="T21" fmla="*/ 8 h 192"/>
                  <a:gd name="T22" fmla="*/ 32 w 64"/>
                  <a:gd name="T23" fmla="*/ 0 h 192"/>
                  <a:gd name="T24" fmla="*/ 24 w 64"/>
                  <a:gd name="T25" fmla="*/ 8 h 192"/>
                  <a:gd name="T26" fmla="*/ 24 w 64"/>
                  <a:gd name="T27" fmla="*/ 88 h 192"/>
                  <a:gd name="T28" fmla="*/ 8 w 64"/>
                  <a:gd name="T29" fmla="*/ 88 h 192"/>
                  <a:gd name="T30" fmla="*/ 0 w 64"/>
                  <a:gd name="T31" fmla="*/ 96 h 192"/>
                  <a:gd name="T32" fmla="*/ 8 w 64"/>
                  <a:gd name="T3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104"/>
                    </a:moveTo>
                    <a:cubicBezTo>
                      <a:pt x="24" y="104"/>
                      <a:pt x="24" y="104"/>
                      <a:pt x="24" y="104"/>
                    </a:cubicBezTo>
                    <a:cubicBezTo>
                      <a:pt x="24" y="184"/>
                      <a:pt x="24" y="184"/>
                      <a:pt x="24" y="184"/>
                    </a:cubicBezTo>
                    <a:cubicBezTo>
                      <a:pt x="24" y="188"/>
                      <a:pt x="28" y="192"/>
                      <a:pt x="32" y="192"/>
                    </a:cubicBezTo>
                    <a:cubicBezTo>
                      <a:pt x="36" y="192"/>
                      <a:pt x="40" y="188"/>
                      <a:pt x="40" y="184"/>
                    </a:cubicBezTo>
                    <a:cubicBezTo>
                      <a:pt x="40" y="104"/>
                      <a:pt x="40" y="104"/>
                      <a:pt x="40" y="104"/>
                    </a:cubicBezTo>
                    <a:cubicBezTo>
                      <a:pt x="56" y="104"/>
                      <a:pt x="56" y="104"/>
                      <a:pt x="56" y="104"/>
                    </a:cubicBezTo>
                    <a:cubicBezTo>
                      <a:pt x="60" y="104"/>
                      <a:pt x="64" y="100"/>
                      <a:pt x="64" y="96"/>
                    </a:cubicBezTo>
                    <a:cubicBezTo>
                      <a:pt x="64" y="92"/>
                      <a:pt x="60" y="88"/>
                      <a:pt x="56" y="88"/>
                    </a:cubicBezTo>
                    <a:cubicBezTo>
                      <a:pt x="40" y="88"/>
                      <a:pt x="40" y="88"/>
                      <a:pt x="40" y="88"/>
                    </a:cubicBezTo>
                    <a:cubicBezTo>
                      <a:pt x="40" y="8"/>
                      <a:pt x="40" y="8"/>
                      <a:pt x="40" y="8"/>
                    </a:cubicBezTo>
                    <a:cubicBezTo>
                      <a:pt x="40" y="4"/>
                      <a:pt x="36" y="0"/>
                      <a:pt x="32" y="0"/>
                    </a:cubicBezTo>
                    <a:cubicBezTo>
                      <a:pt x="28" y="0"/>
                      <a:pt x="24" y="4"/>
                      <a:pt x="24" y="8"/>
                    </a:cubicBezTo>
                    <a:cubicBezTo>
                      <a:pt x="24" y="88"/>
                      <a:pt x="24" y="88"/>
                      <a:pt x="24" y="88"/>
                    </a:cubicBezTo>
                    <a:cubicBezTo>
                      <a:pt x="8" y="88"/>
                      <a:pt x="8" y="88"/>
                      <a:pt x="8" y="88"/>
                    </a:cubicBezTo>
                    <a:cubicBezTo>
                      <a:pt x="4" y="88"/>
                      <a:pt x="0" y="92"/>
                      <a:pt x="0" y="96"/>
                    </a:cubicBezTo>
                    <a:cubicBezTo>
                      <a:pt x="0" y="100"/>
                      <a:pt x="4" y="104"/>
                      <a:pt x="8"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2" name="Content Placeholder 2"/>
          <p:cNvSpPr txBox="1">
            <a:spLocks/>
          </p:cNvSpPr>
          <p:nvPr/>
        </p:nvSpPr>
        <p:spPr>
          <a:xfrm>
            <a:off x="7190251" y="2305336"/>
            <a:ext cx="3917821" cy="82391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a:solidFill>
                  <a:schemeClr val="bg1">
                    <a:lumMod val="50000"/>
                  </a:schemeClr>
                </a:solidFill>
              </a:rPr>
              <a:t>Infomedia</a:t>
            </a:r>
            <a:r>
              <a:rPr lang="en-US" b="1" dirty="0">
                <a:solidFill>
                  <a:schemeClr val="bg1">
                    <a:lumMod val="50000"/>
                  </a:schemeClr>
                </a:solidFill>
              </a:rPr>
              <a:t/>
            </a:r>
            <a:br>
              <a:rPr lang="en-US" b="1" dirty="0">
                <a:solidFill>
                  <a:schemeClr val="bg1">
                    <a:lumMod val="50000"/>
                  </a:schemeClr>
                </a:solidFill>
              </a:rPr>
            </a:br>
            <a:r>
              <a:rPr lang="en-US" dirty="0">
                <a:solidFill>
                  <a:schemeClr val="bg1">
                    <a:lumMod val="50000"/>
                  </a:schemeClr>
                </a:solidFill>
              </a:rPr>
              <a:t>Lorem ipsum dolor sit amet, consectetur adipiscing elit. Curabitur elementum posuere pretium. </a:t>
            </a:r>
          </a:p>
        </p:txBody>
      </p:sp>
      <p:sp>
        <p:nvSpPr>
          <p:cNvPr id="43" name="Content Placeholder 2"/>
          <p:cNvSpPr txBox="1">
            <a:spLocks/>
          </p:cNvSpPr>
          <p:nvPr/>
        </p:nvSpPr>
        <p:spPr>
          <a:xfrm>
            <a:off x="7190251" y="3449614"/>
            <a:ext cx="3917821" cy="82391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a:solidFill>
                  <a:schemeClr val="bg1">
                    <a:lumMod val="50000"/>
                  </a:schemeClr>
                </a:solidFill>
              </a:rPr>
              <a:t>Final Process</a:t>
            </a:r>
            <a:r>
              <a:rPr lang="en-US" b="1" dirty="0">
                <a:solidFill>
                  <a:schemeClr val="bg1">
                    <a:lumMod val="50000"/>
                  </a:schemeClr>
                </a:solidFill>
              </a:rPr>
              <a:t/>
            </a:r>
            <a:br>
              <a:rPr lang="en-US" b="1" dirty="0">
                <a:solidFill>
                  <a:schemeClr val="bg1">
                    <a:lumMod val="50000"/>
                  </a:schemeClr>
                </a:solidFill>
              </a:rPr>
            </a:br>
            <a:r>
              <a:rPr lang="en-US" dirty="0">
                <a:solidFill>
                  <a:schemeClr val="bg1">
                    <a:lumMod val="50000"/>
                  </a:schemeClr>
                </a:solidFill>
              </a:rPr>
              <a:t>Lorem ipsum dolor sit amet, consectetur adipiscing elit. Curabitur elementum posuere pretium. </a:t>
            </a:r>
          </a:p>
        </p:txBody>
      </p:sp>
      <p:sp>
        <p:nvSpPr>
          <p:cNvPr id="44" name="Content Placeholder 2"/>
          <p:cNvSpPr txBox="1">
            <a:spLocks/>
          </p:cNvSpPr>
          <p:nvPr/>
        </p:nvSpPr>
        <p:spPr>
          <a:xfrm>
            <a:off x="7190249" y="4390415"/>
            <a:ext cx="3917821" cy="82391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 consectetur adipiscing elit. Curabitur elementum posuere pretium. </a:t>
            </a:r>
          </a:p>
        </p:txBody>
      </p:sp>
      <p:sp>
        <p:nvSpPr>
          <p:cNvPr id="45" name="Rectangle 44"/>
          <p:cNvSpPr/>
          <p:nvPr/>
        </p:nvSpPr>
        <p:spPr>
          <a:xfrm>
            <a:off x="6049677" y="5351782"/>
            <a:ext cx="5355409" cy="1182375"/>
          </a:xfrm>
          <a:prstGeom prst="rect">
            <a:avLst/>
          </a:prstGeom>
        </p:spPr>
        <p:txBody>
          <a:bodyPr wrap="square">
            <a:spAutoFit/>
          </a:bodyPr>
          <a:lstStyle/>
          <a:p>
            <a:pPr algn="just">
              <a:lnSpc>
                <a:spcPts val="1651"/>
              </a:lnSpc>
              <a:spcAft>
                <a:spcPts val="1500"/>
              </a:spcAft>
            </a:pPr>
            <a:r>
              <a:rPr lang="en-US" sz="1000" dirty="0" err="1">
                <a:solidFill>
                  <a:schemeClr val="bg1">
                    <a:lumMod val="65000"/>
                  </a:schemeClr>
                </a:solidFill>
                <a:ea typeface="Times New Roman" panose="02020603050405020304" pitchFamily="18" charset="0"/>
              </a:rPr>
              <a:t>Lorem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ipsum</a:t>
            </a:r>
            <a:r>
              <a:rPr lang="en-US" sz="1000" dirty="0">
                <a:solidFill>
                  <a:schemeClr val="bg1">
                    <a:lumMod val="65000"/>
                  </a:schemeClr>
                </a:solidFill>
                <a:ea typeface="Times New Roman" panose="02020603050405020304" pitchFamily="18" charset="0"/>
              </a:rPr>
              <a:t> dolor sit </a:t>
            </a:r>
            <a:r>
              <a:rPr lang="en-US" sz="1000" dirty="0" err="1">
                <a:solidFill>
                  <a:schemeClr val="bg1">
                    <a:lumMod val="65000"/>
                  </a:schemeClr>
                </a:solidFill>
                <a:ea typeface="Times New Roman" panose="02020603050405020304" pitchFamily="18" charset="0"/>
              </a:rPr>
              <a:t>amet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consectetur</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adipiscing</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elit</a:t>
            </a:r>
            <a:r>
              <a:rPr lang="en-US" sz="1000" dirty="0">
                <a:solidFill>
                  <a:schemeClr val="bg1">
                    <a:lumMod val="65000"/>
                  </a:schemeClr>
                </a:solidFill>
                <a:ea typeface="Times New Roman" panose="02020603050405020304" pitchFamily="18" charset="0"/>
              </a:rPr>
              <a:t>. Nam </a:t>
            </a:r>
            <a:r>
              <a:rPr lang="en-US" sz="1000" dirty="0" err="1">
                <a:solidFill>
                  <a:schemeClr val="bg1">
                    <a:lumMod val="65000"/>
                  </a:schemeClr>
                </a:solidFill>
                <a:ea typeface="Times New Roman" panose="02020603050405020304" pitchFamily="18" charset="0"/>
              </a:rPr>
              <a:t>viverra</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euismod</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odio</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gravida</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pellentesque</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urna</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varius</a:t>
            </a:r>
            <a:r>
              <a:rPr lang="en-US" sz="1000" dirty="0">
                <a:solidFill>
                  <a:schemeClr val="bg1">
                    <a:lumMod val="65000"/>
                  </a:schemeClr>
                </a:solidFill>
                <a:ea typeface="Times New Roman" panose="02020603050405020304" pitchFamily="18" charset="0"/>
              </a:rPr>
              <a:t> vitae. </a:t>
            </a:r>
            <a:r>
              <a:rPr lang="en-US" sz="1000" dirty="0" err="1">
                <a:solidFill>
                  <a:schemeClr val="bg1">
                    <a:lumMod val="65000"/>
                  </a:schemeClr>
                </a:solidFill>
                <a:ea typeface="Times New Roman" panose="02020603050405020304" pitchFamily="18" charset="0"/>
              </a:rPr>
              <a:t>Sed</a:t>
            </a:r>
            <a:r>
              <a:rPr lang="en-US" sz="1000" dirty="0">
                <a:solidFill>
                  <a:schemeClr val="bg1">
                    <a:lumMod val="65000"/>
                  </a:schemeClr>
                </a:solidFill>
                <a:ea typeface="Times New Roman" panose="02020603050405020304" pitchFamily="18" charset="0"/>
              </a:rPr>
              <a:t> dui </a:t>
            </a:r>
            <a:r>
              <a:rPr lang="en-US" sz="1000" dirty="0" err="1">
                <a:solidFill>
                  <a:schemeClr val="bg1">
                    <a:lumMod val="65000"/>
                  </a:schemeClr>
                </a:solidFill>
                <a:ea typeface="Times New Roman" panose="02020603050405020304" pitchFamily="18" charset="0"/>
              </a:rPr>
              <a:t>lorem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adipiscing</a:t>
            </a:r>
            <a:r>
              <a:rPr lang="en-US" sz="1000" dirty="0">
                <a:solidFill>
                  <a:schemeClr val="bg1">
                    <a:lumMod val="65000"/>
                  </a:schemeClr>
                </a:solidFill>
                <a:ea typeface="Times New Roman" panose="02020603050405020304" pitchFamily="18" charset="0"/>
              </a:rPr>
              <a:t> in </a:t>
            </a:r>
            <a:r>
              <a:rPr lang="en-US" sz="1000" dirty="0" err="1">
                <a:solidFill>
                  <a:schemeClr val="bg1">
                    <a:lumMod val="65000"/>
                  </a:schemeClr>
                </a:solidFill>
                <a:ea typeface="Times New Roman" panose="02020603050405020304" pitchFamily="18" charset="0"/>
              </a:rPr>
              <a:t>adipiscing</a:t>
            </a:r>
            <a:r>
              <a:rPr lang="en-US" sz="1000" dirty="0">
                <a:solidFill>
                  <a:schemeClr val="bg1">
                    <a:lumMod val="65000"/>
                  </a:schemeClr>
                </a:solidFill>
                <a:ea typeface="Times New Roman" panose="02020603050405020304" pitchFamily="18" charset="0"/>
              </a:rPr>
              <a:t> et, </a:t>
            </a:r>
            <a:r>
              <a:rPr lang="en-US" sz="1000" dirty="0" err="1">
                <a:solidFill>
                  <a:schemeClr val="bg1">
                    <a:lumMod val="65000"/>
                  </a:schemeClr>
                </a:solidFill>
                <a:ea typeface="Times New Roman" panose="02020603050405020304" pitchFamily="18" charset="0"/>
              </a:rPr>
              <a:t>interdum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nec</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metus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Mauris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ultricies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justo</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eu</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convallis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placerat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felis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enim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ornare</a:t>
            </a:r>
            <a:r>
              <a:rPr lang="en-US" sz="1000" dirty="0">
                <a:solidFill>
                  <a:schemeClr val="bg1">
                    <a:lumMod val="65000"/>
                  </a:schemeClr>
                </a:solidFill>
                <a:ea typeface="Times New Roman" panose="02020603050405020304" pitchFamily="18" charset="0"/>
              </a:rPr>
              <a:t> nisi, vitae </a:t>
            </a:r>
            <a:r>
              <a:rPr lang="en-US" sz="1000" dirty="0" err="1">
                <a:solidFill>
                  <a:schemeClr val="bg1">
                    <a:lumMod val="65000"/>
                  </a:schemeClr>
                </a:solidFill>
                <a:ea typeface="Times New Roman" panose="02020603050405020304" pitchFamily="18" charset="0"/>
              </a:rPr>
              <a:t>mattis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nulla</a:t>
            </a:r>
            <a:r>
              <a:rPr lang="en-US" sz="1000" dirty="0">
                <a:solidFill>
                  <a:schemeClr val="bg1">
                    <a:lumMod val="65000"/>
                  </a:schemeClr>
                </a:solidFill>
                <a:ea typeface="Times New Roman" panose="02020603050405020304" pitchFamily="18" charset="0"/>
              </a:rPr>
              <a:t> ante id dui. </a:t>
            </a:r>
            <a:r>
              <a:rPr lang="en-US" sz="1000" dirty="0" err="1">
                <a:solidFill>
                  <a:schemeClr val="bg1">
                    <a:lumMod val="65000"/>
                  </a:schemeClr>
                </a:solidFill>
                <a:ea typeface="Times New Roman" panose="02020603050405020304" pitchFamily="18" charset="0"/>
              </a:rPr>
              <a:t>Ut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lectus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purus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commodo</a:t>
            </a:r>
            <a:r>
              <a:rPr lang="en-US" sz="1000" dirty="0">
                <a:solidFill>
                  <a:schemeClr val="bg1">
                    <a:lumMod val="65000"/>
                  </a:schemeClr>
                </a:solidFill>
                <a:ea typeface="Times New Roman" panose="02020603050405020304" pitchFamily="18" charset="0"/>
              </a:rPr>
              <a:t> et </a:t>
            </a:r>
            <a:r>
              <a:rPr lang="en-US" sz="1000" dirty="0" err="1">
                <a:solidFill>
                  <a:schemeClr val="bg1">
                    <a:lumMod val="65000"/>
                  </a:schemeClr>
                </a:solidFill>
                <a:ea typeface="Times New Roman" panose="02020603050405020304" pitchFamily="18" charset="0"/>
              </a:rPr>
              <a:t>tincidunt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vel</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interdum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sed</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lectus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Vestibulum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adipiscing</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tempor</a:t>
            </a:r>
            <a:r>
              <a:rPr lang="en-US" sz="1000" dirty="0">
                <a:solidFill>
                  <a:schemeClr val="bg1">
                    <a:lumMod val="65000"/>
                  </a:schemeClr>
                </a:solidFill>
                <a:ea typeface="Times New Roman" panose="02020603050405020304" pitchFamily="18" charset="0"/>
              </a:rPr>
              <a:t> nisi id </a:t>
            </a:r>
            <a:r>
              <a:rPr lang="en-US" sz="1000" dirty="0" err="1">
                <a:solidFill>
                  <a:schemeClr val="bg1">
                    <a:lumMod val="65000"/>
                  </a:schemeClr>
                </a:solidFill>
                <a:ea typeface="Times New Roman" panose="02020603050405020304" pitchFamily="18" charset="0"/>
              </a:rPr>
              <a:t>elementu</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sadips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ipsums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dolores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uns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fugiats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gravida</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nam</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elit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vols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nulla</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dolores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amet</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untras</a:t>
            </a:r>
            <a:r>
              <a:rPr lang="en-US" sz="1000" dirty="0">
                <a:solidFill>
                  <a:schemeClr val="bg1">
                    <a:lumMod val="65000"/>
                  </a:schemeClr>
                </a:solidFill>
                <a:ea typeface="Times New Roman" panose="02020603050405020304" pitchFamily="18" charset="0"/>
              </a:rPr>
              <a:t> </a:t>
            </a:r>
            <a:r>
              <a:rPr lang="en-US" sz="1000" dirty="0" err="1">
                <a:solidFill>
                  <a:schemeClr val="bg1">
                    <a:lumMod val="65000"/>
                  </a:schemeClr>
                </a:solidFill>
                <a:ea typeface="Times New Roman" panose="02020603050405020304" pitchFamily="18" charset="0"/>
              </a:rPr>
              <a:t>sitsers</a:t>
            </a:r>
            <a:r>
              <a:rPr lang="en-US" sz="1000" dirty="0">
                <a:solidFill>
                  <a:schemeClr val="bg1">
                    <a:lumMod val="65000"/>
                  </a:schemeClr>
                </a:solidFill>
                <a:ea typeface="Times New Roman" panose="02020603050405020304" pitchFamily="18" charset="0"/>
              </a:rPr>
              <a:t>.</a:t>
            </a:r>
          </a:p>
        </p:txBody>
      </p:sp>
    </p:spTree>
    <p:extLst>
      <p:ext uri="{BB962C8B-B14F-4D97-AF65-F5344CB8AC3E}">
        <p14:creationId xmlns:p14="http://schemas.microsoft.com/office/powerpoint/2010/main" val="1874177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Complex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58</a:t>
              </a:fld>
              <a:endParaRPr lang="en-US" sz="1000" dirty="0">
                <a:solidFill>
                  <a:schemeClr val="bg1"/>
                </a:solidFill>
                <a:latin typeface="Lato" pitchFamily="34" charset="0"/>
              </a:endParaRPr>
            </a:p>
          </p:txBody>
        </p:sp>
      </p:grpSp>
      <p:grpSp>
        <p:nvGrpSpPr>
          <p:cNvPr id="77" name="Group 76"/>
          <p:cNvGrpSpPr/>
          <p:nvPr/>
        </p:nvGrpSpPr>
        <p:grpSpPr>
          <a:xfrm>
            <a:off x="520416" y="2308065"/>
            <a:ext cx="2747211" cy="3965971"/>
            <a:chOff x="494277" y="2373027"/>
            <a:chExt cx="2747211" cy="3965971"/>
          </a:xfrm>
        </p:grpSpPr>
        <p:grpSp>
          <p:nvGrpSpPr>
            <p:cNvPr id="78" name="Group 77"/>
            <p:cNvGrpSpPr/>
            <p:nvPr/>
          </p:nvGrpSpPr>
          <p:grpSpPr>
            <a:xfrm>
              <a:off x="2314062" y="2397680"/>
              <a:ext cx="823913" cy="823913"/>
              <a:chOff x="1705521" y="2416711"/>
              <a:chExt cx="823913" cy="823913"/>
            </a:xfrm>
          </p:grpSpPr>
          <p:sp>
            <p:nvSpPr>
              <p:cNvPr id="98" name="Oval 68"/>
              <p:cNvSpPr>
                <a:spLocks noChangeArrowheads="1"/>
              </p:cNvSpPr>
              <p:nvPr/>
            </p:nvSpPr>
            <p:spPr bwMode="auto">
              <a:xfrm>
                <a:off x="1705521" y="2416711"/>
                <a:ext cx="823913" cy="823913"/>
              </a:xfrm>
              <a:prstGeom prst="ellipse">
                <a:avLst/>
              </a:prstGeom>
              <a:solidFill>
                <a:schemeClr val="accent1"/>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99" name="Group 98"/>
              <p:cNvGrpSpPr/>
              <p:nvPr/>
            </p:nvGrpSpPr>
            <p:grpSpPr>
              <a:xfrm>
                <a:off x="1920424" y="2649864"/>
                <a:ext cx="356535" cy="356535"/>
                <a:chOff x="4570491" y="4810943"/>
                <a:chExt cx="356535" cy="356535"/>
              </a:xfrm>
              <a:solidFill>
                <a:schemeClr val="bg1"/>
              </a:solidFill>
            </p:grpSpPr>
            <p:sp>
              <p:nvSpPr>
                <p:cNvPr id="100"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9" name="Group 78"/>
            <p:cNvGrpSpPr/>
            <p:nvPr/>
          </p:nvGrpSpPr>
          <p:grpSpPr>
            <a:xfrm>
              <a:off x="2398935" y="4476159"/>
              <a:ext cx="823913" cy="823913"/>
              <a:chOff x="2276959" y="3898362"/>
              <a:chExt cx="823913" cy="823913"/>
            </a:xfrm>
          </p:grpSpPr>
          <p:sp>
            <p:nvSpPr>
              <p:cNvPr id="92" name="Oval 68"/>
              <p:cNvSpPr>
                <a:spLocks noChangeArrowheads="1"/>
              </p:cNvSpPr>
              <p:nvPr/>
            </p:nvSpPr>
            <p:spPr bwMode="auto">
              <a:xfrm>
                <a:off x="2276959" y="3898362"/>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93" name="Group 92"/>
              <p:cNvGrpSpPr/>
              <p:nvPr/>
            </p:nvGrpSpPr>
            <p:grpSpPr>
              <a:xfrm>
                <a:off x="2517771" y="4145383"/>
                <a:ext cx="313696" cy="356535"/>
                <a:chOff x="6020125" y="4810943"/>
                <a:chExt cx="313696" cy="356535"/>
              </a:xfrm>
              <a:solidFill>
                <a:schemeClr val="bg1"/>
              </a:solidFill>
            </p:grpSpPr>
            <p:sp>
              <p:nvSpPr>
                <p:cNvPr id="94" name="Freeform 49"/>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Oval 50"/>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51"/>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52"/>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2350553" y="3426884"/>
              <a:ext cx="823913" cy="823913"/>
              <a:chOff x="8963079" y="3100785"/>
              <a:chExt cx="823913" cy="823913"/>
            </a:xfrm>
          </p:grpSpPr>
          <p:sp>
            <p:nvSpPr>
              <p:cNvPr id="88" name="Oval 68"/>
              <p:cNvSpPr>
                <a:spLocks noChangeArrowheads="1"/>
              </p:cNvSpPr>
              <p:nvPr/>
            </p:nvSpPr>
            <p:spPr bwMode="auto">
              <a:xfrm>
                <a:off x="8963079" y="3100785"/>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9215683" y="3334473"/>
                <a:ext cx="356535" cy="356535"/>
                <a:chOff x="5284944" y="4097872"/>
                <a:chExt cx="356535" cy="356535"/>
              </a:xfrm>
              <a:solidFill>
                <a:schemeClr val="bg1"/>
              </a:solidFill>
            </p:grpSpPr>
            <p:sp>
              <p:nvSpPr>
                <p:cNvPr id="90" name="Freeform 89"/>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p:cNvGrpSpPr/>
            <p:nvPr/>
          </p:nvGrpSpPr>
          <p:grpSpPr>
            <a:xfrm>
              <a:off x="2417575" y="5515085"/>
              <a:ext cx="823913" cy="823913"/>
              <a:chOff x="9572218" y="4481840"/>
              <a:chExt cx="823913" cy="823913"/>
            </a:xfrm>
          </p:grpSpPr>
          <p:sp>
            <p:nvSpPr>
              <p:cNvPr id="86" name="Oval 85"/>
              <p:cNvSpPr>
                <a:spLocks noChangeArrowheads="1"/>
              </p:cNvSpPr>
              <p:nvPr/>
            </p:nvSpPr>
            <p:spPr bwMode="auto">
              <a:xfrm>
                <a:off x="9572218" y="4481840"/>
                <a:ext cx="823913" cy="823913"/>
              </a:xfrm>
              <a:prstGeom prst="ellipse">
                <a:avLst/>
              </a:prstGeom>
              <a:solidFill>
                <a:schemeClr val="tx2">
                  <a:lumMod val="75000"/>
                </a:schemeClr>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87" name="Freeform 5"/>
              <p:cNvSpPr>
                <a:spLocks noEditPoints="1"/>
              </p:cNvSpPr>
              <p:nvPr/>
            </p:nvSpPr>
            <p:spPr bwMode="auto">
              <a:xfrm>
                <a:off x="9811434" y="4726770"/>
                <a:ext cx="345480" cy="345480"/>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82" name="Content Placeholder 2"/>
            <p:cNvSpPr txBox="1">
              <a:spLocks/>
            </p:cNvSpPr>
            <p:nvPr/>
          </p:nvSpPr>
          <p:spPr>
            <a:xfrm>
              <a:off x="498220" y="2373027"/>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83" name="Content Placeholder 2"/>
            <p:cNvSpPr txBox="1">
              <a:spLocks/>
            </p:cNvSpPr>
            <p:nvPr/>
          </p:nvSpPr>
          <p:spPr>
            <a:xfrm>
              <a:off x="498220" y="3450520"/>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84" name="Content Placeholder 2"/>
            <p:cNvSpPr txBox="1">
              <a:spLocks/>
            </p:cNvSpPr>
            <p:nvPr/>
          </p:nvSpPr>
          <p:spPr>
            <a:xfrm>
              <a:off x="498220" y="5549652"/>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85" name="Content Placeholder 2"/>
            <p:cNvSpPr txBox="1">
              <a:spLocks/>
            </p:cNvSpPr>
            <p:nvPr/>
          </p:nvSpPr>
          <p:spPr>
            <a:xfrm>
              <a:off x="494277" y="4583596"/>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grpSp>
      <p:grpSp>
        <p:nvGrpSpPr>
          <p:cNvPr id="103" name="Group 102"/>
          <p:cNvGrpSpPr/>
          <p:nvPr/>
        </p:nvGrpSpPr>
        <p:grpSpPr>
          <a:xfrm>
            <a:off x="8702724" y="2164877"/>
            <a:ext cx="2737121" cy="3987177"/>
            <a:chOff x="8281058" y="2368923"/>
            <a:chExt cx="2737121" cy="3987177"/>
          </a:xfrm>
        </p:grpSpPr>
        <p:grpSp>
          <p:nvGrpSpPr>
            <p:cNvPr id="104" name="Group 103"/>
            <p:cNvGrpSpPr/>
            <p:nvPr/>
          </p:nvGrpSpPr>
          <p:grpSpPr>
            <a:xfrm>
              <a:off x="8281058" y="2414782"/>
              <a:ext cx="823913" cy="823913"/>
              <a:chOff x="1705521" y="2416711"/>
              <a:chExt cx="823913" cy="823913"/>
            </a:xfrm>
          </p:grpSpPr>
          <p:sp>
            <p:nvSpPr>
              <p:cNvPr id="124" name="Oval 68"/>
              <p:cNvSpPr>
                <a:spLocks noChangeArrowheads="1"/>
              </p:cNvSpPr>
              <p:nvPr/>
            </p:nvSpPr>
            <p:spPr bwMode="auto">
              <a:xfrm>
                <a:off x="1705521" y="2416711"/>
                <a:ext cx="823913" cy="823913"/>
              </a:xfrm>
              <a:prstGeom prst="ellipse">
                <a:avLst/>
              </a:prstGeom>
              <a:solidFill>
                <a:schemeClr val="accent1"/>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125" name="Group 124"/>
              <p:cNvGrpSpPr/>
              <p:nvPr/>
            </p:nvGrpSpPr>
            <p:grpSpPr>
              <a:xfrm>
                <a:off x="1920424" y="2649864"/>
                <a:ext cx="356535" cy="356535"/>
                <a:chOff x="4570491" y="4810943"/>
                <a:chExt cx="356535" cy="356535"/>
              </a:xfrm>
              <a:solidFill>
                <a:schemeClr val="bg1"/>
              </a:solidFill>
            </p:grpSpPr>
            <p:sp>
              <p:nvSpPr>
                <p:cNvPr id="126"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5" name="Group 104"/>
            <p:cNvGrpSpPr/>
            <p:nvPr/>
          </p:nvGrpSpPr>
          <p:grpSpPr>
            <a:xfrm>
              <a:off x="8365931" y="4493261"/>
              <a:ext cx="823913" cy="823913"/>
              <a:chOff x="2276959" y="3898362"/>
              <a:chExt cx="823913" cy="823913"/>
            </a:xfrm>
          </p:grpSpPr>
          <p:sp>
            <p:nvSpPr>
              <p:cNvPr id="118" name="Oval 68"/>
              <p:cNvSpPr>
                <a:spLocks noChangeArrowheads="1"/>
              </p:cNvSpPr>
              <p:nvPr/>
            </p:nvSpPr>
            <p:spPr bwMode="auto">
              <a:xfrm>
                <a:off x="2276959" y="3898362"/>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119" name="Group 118"/>
              <p:cNvGrpSpPr/>
              <p:nvPr/>
            </p:nvGrpSpPr>
            <p:grpSpPr>
              <a:xfrm>
                <a:off x="2517771" y="4145383"/>
                <a:ext cx="313696" cy="356535"/>
                <a:chOff x="6020125" y="4810943"/>
                <a:chExt cx="313696" cy="356535"/>
              </a:xfrm>
              <a:solidFill>
                <a:schemeClr val="bg1"/>
              </a:solidFill>
            </p:grpSpPr>
            <p:sp>
              <p:nvSpPr>
                <p:cNvPr id="120" name="Freeform 49"/>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50"/>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51"/>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52"/>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6" name="Group 105"/>
            <p:cNvGrpSpPr/>
            <p:nvPr/>
          </p:nvGrpSpPr>
          <p:grpSpPr>
            <a:xfrm>
              <a:off x="8317549" y="3443986"/>
              <a:ext cx="823913" cy="823913"/>
              <a:chOff x="8963079" y="3100785"/>
              <a:chExt cx="823913" cy="823913"/>
            </a:xfrm>
          </p:grpSpPr>
          <p:sp>
            <p:nvSpPr>
              <p:cNvPr id="114" name="Oval 68"/>
              <p:cNvSpPr>
                <a:spLocks noChangeArrowheads="1"/>
              </p:cNvSpPr>
              <p:nvPr/>
            </p:nvSpPr>
            <p:spPr bwMode="auto">
              <a:xfrm>
                <a:off x="8963079" y="3100785"/>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115" name="Group 114"/>
              <p:cNvGrpSpPr/>
              <p:nvPr/>
            </p:nvGrpSpPr>
            <p:grpSpPr>
              <a:xfrm>
                <a:off x="9215683" y="3334473"/>
                <a:ext cx="356535" cy="356535"/>
                <a:chOff x="5284944" y="4097872"/>
                <a:chExt cx="356535" cy="356535"/>
              </a:xfrm>
              <a:solidFill>
                <a:schemeClr val="bg1"/>
              </a:solidFill>
            </p:grpSpPr>
            <p:sp>
              <p:nvSpPr>
                <p:cNvPr id="116" name="Freeform 115"/>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p:nvGrpSpPr>
          <p:grpSpPr>
            <a:xfrm>
              <a:off x="8384571" y="5532187"/>
              <a:ext cx="823913" cy="823913"/>
              <a:chOff x="9572218" y="4481840"/>
              <a:chExt cx="823913" cy="823913"/>
            </a:xfrm>
          </p:grpSpPr>
          <p:sp>
            <p:nvSpPr>
              <p:cNvPr id="112" name="Oval 111"/>
              <p:cNvSpPr>
                <a:spLocks noChangeArrowheads="1"/>
              </p:cNvSpPr>
              <p:nvPr/>
            </p:nvSpPr>
            <p:spPr bwMode="auto">
              <a:xfrm>
                <a:off x="9572218" y="4481840"/>
                <a:ext cx="823913" cy="823913"/>
              </a:xfrm>
              <a:prstGeom prst="ellipse">
                <a:avLst/>
              </a:prstGeom>
              <a:solidFill>
                <a:schemeClr val="tx2">
                  <a:lumMod val="75000"/>
                </a:schemeClr>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3" name="Freeform 5"/>
              <p:cNvSpPr>
                <a:spLocks noEditPoints="1"/>
              </p:cNvSpPr>
              <p:nvPr/>
            </p:nvSpPr>
            <p:spPr bwMode="auto">
              <a:xfrm>
                <a:off x="9811434" y="4726770"/>
                <a:ext cx="345480" cy="345480"/>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08" name="Content Placeholder 2"/>
            <p:cNvSpPr txBox="1">
              <a:spLocks/>
            </p:cNvSpPr>
            <p:nvPr/>
          </p:nvSpPr>
          <p:spPr>
            <a:xfrm>
              <a:off x="9344187" y="2368923"/>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109" name="Content Placeholder 2"/>
            <p:cNvSpPr txBox="1">
              <a:spLocks/>
            </p:cNvSpPr>
            <p:nvPr/>
          </p:nvSpPr>
          <p:spPr>
            <a:xfrm>
              <a:off x="9344187" y="3446416"/>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110" name="Content Placeholder 2"/>
            <p:cNvSpPr txBox="1">
              <a:spLocks/>
            </p:cNvSpPr>
            <p:nvPr/>
          </p:nvSpPr>
          <p:spPr>
            <a:xfrm>
              <a:off x="9344187" y="5545548"/>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111" name="Content Placeholder 2"/>
            <p:cNvSpPr txBox="1">
              <a:spLocks/>
            </p:cNvSpPr>
            <p:nvPr/>
          </p:nvSpPr>
          <p:spPr>
            <a:xfrm>
              <a:off x="9340244" y="4579492"/>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grpSp>
      <p:grpSp>
        <p:nvGrpSpPr>
          <p:cNvPr id="129" name="Group 128"/>
          <p:cNvGrpSpPr>
            <a:grpSpLocks noChangeAspect="1"/>
          </p:cNvGrpSpPr>
          <p:nvPr/>
        </p:nvGrpSpPr>
        <p:grpSpPr bwMode="auto">
          <a:xfrm>
            <a:off x="3609141" y="1744771"/>
            <a:ext cx="4888796" cy="4882127"/>
            <a:chOff x="2290" y="936"/>
            <a:chExt cx="2932" cy="2928"/>
          </a:xfrm>
        </p:grpSpPr>
        <p:sp>
          <p:nvSpPr>
            <p:cNvPr id="130" name="Freeform 5"/>
            <p:cNvSpPr>
              <a:spLocks/>
            </p:cNvSpPr>
            <p:nvPr/>
          </p:nvSpPr>
          <p:spPr bwMode="auto">
            <a:xfrm>
              <a:off x="2546" y="1192"/>
              <a:ext cx="786" cy="1416"/>
            </a:xfrm>
            <a:custGeom>
              <a:avLst/>
              <a:gdLst>
                <a:gd name="T0" fmla="*/ 93 w 206"/>
                <a:gd name="T1" fmla="*/ 84 h 371"/>
                <a:gd name="T2" fmla="*/ 157 w 206"/>
                <a:gd name="T3" fmla="*/ 84 h 371"/>
                <a:gd name="T4" fmla="*/ 205 w 206"/>
                <a:gd name="T5" fmla="*/ 132 h 371"/>
                <a:gd name="T6" fmla="*/ 205 w 206"/>
                <a:gd name="T7" fmla="*/ 47 h 371"/>
                <a:gd name="T8" fmla="*/ 200 w 206"/>
                <a:gd name="T9" fmla="*/ 41 h 371"/>
                <a:gd name="T10" fmla="*/ 50 w 206"/>
                <a:gd name="T11" fmla="*/ 41 h 371"/>
                <a:gd name="T12" fmla="*/ 41 w 206"/>
                <a:gd name="T13" fmla="*/ 49 h 371"/>
                <a:gd name="T14" fmla="*/ 41 w 206"/>
                <a:gd name="T15" fmla="*/ 199 h 371"/>
                <a:gd name="T16" fmla="*/ 47 w 206"/>
                <a:gd name="T17" fmla="*/ 205 h 371"/>
                <a:gd name="T18" fmla="*/ 108 w 206"/>
                <a:gd name="T19" fmla="*/ 265 h 371"/>
                <a:gd name="T20" fmla="*/ 127 w 206"/>
                <a:gd name="T21" fmla="*/ 284 h 371"/>
                <a:gd name="T22" fmla="*/ 127 w 206"/>
                <a:gd name="T23" fmla="*/ 349 h 371"/>
                <a:gd name="T24" fmla="*/ 108 w 206"/>
                <a:gd name="T25" fmla="*/ 368 h 371"/>
                <a:gd name="T26" fmla="*/ 160 w 206"/>
                <a:gd name="T27" fmla="*/ 368 h 371"/>
                <a:gd name="T28" fmla="*/ 186 w 206"/>
                <a:gd name="T29" fmla="*/ 371 h 371"/>
                <a:gd name="T30" fmla="*/ 186 w 206"/>
                <a:gd name="T31" fmla="*/ 262 h 371"/>
                <a:gd name="T32" fmla="*/ 170 w 206"/>
                <a:gd name="T33" fmla="*/ 242 h 371"/>
                <a:gd name="T34" fmla="*/ 133 w 206"/>
                <a:gd name="T35" fmla="*/ 205 h 371"/>
                <a:gd name="T36" fmla="*/ 84 w 206"/>
                <a:gd name="T37" fmla="*/ 156 h 371"/>
                <a:gd name="T38" fmla="*/ 84 w 206"/>
                <a:gd name="T39" fmla="*/ 92 h 371"/>
                <a:gd name="T40" fmla="*/ 93 w 206"/>
                <a:gd name="T41" fmla="*/ 8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371">
                  <a:moveTo>
                    <a:pt x="93" y="84"/>
                  </a:moveTo>
                  <a:cubicBezTo>
                    <a:pt x="110" y="66"/>
                    <a:pt x="139" y="66"/>
                    <a:pt x="157" y="84"/>
                  </a:cubicBezTo>
                  <a:cubicBezTo>
                    <a:pt x="205" y="132"/>
                    <a:pt x="205" y="132"/>
                    <a:pt x="205" y="132"/>
                  </a:cubicBezTo>
                  <a:cubicBezTo>
                    <a:pt x="205" y="47"/>
                    <a:pt x="205" y="47"/>
                    <a:pt x="205" y="47"/>
                  </a:cubicBezTo>
                  <a:cubicBezTo>
                    <a:pt x="200" y="41"/>
                    <a:pt x="200" y="41"/>
                    <a:pt x="200" y="41"/>
                  </a:cubicBezTo>
                  <a:cubicBezTo>
                    <a:pt x="158" y="0"/>
                    <a:pt x="91" y="0"/>
                    <a:pt x="50" y="41"/>
                  </a:cubicBezTo>
                  <a:cubicBezTo>
                    <a:pt x="41" y="49"/>
                    <a:pt x="41" y="49"/>
                    <a:pt x="41" y="49"/>
                  </a:cubicBezTo>
                  <a:cubicBezTo>
                    <a:pt x="0" y="91"/>
                    <a:pt x="0" y="158"/>
                    <a:pt x="41" y="199"/>
                  </a:cubicBezTo>
                  <a:cubicBezTo>
                    <a:pt x="47" y="205"/>
                    <a:pt x="47" y="205"/>
                    <a:pt x="47" y="205"/>
                  </a:cubicBezTo>
                  <a:cubicBezTo>
                    <a:pt x="108" y="265"/>
                    <a:pt x="108" y="265"/>
                    <a:pt x="108" y="265"/>
                  </a:cubicBezTo>
                  <a:cubicBezTo>
                    <a:pt x="127" y="284"/>
                    <a:pt x="127" y="284"/>
                    <a:pt x="127" y="284"/>
                  </a:cubicBezTo>
                  <a:cubicBezTo>
                    <a:pt x="145" y="302"/>
                    <a:pt x="145" y="331"/>
                    <a:pt x="127" y="349"/>
                  </a:cubicBezTo>
                  <a:cubicBezTo>
                    <a:pt x="108" y="368"/>
                    <a:pt x="108" y="368"/>
                    <a:pt x="108" y="368"/>
                  </a:cubicBezTo>
                  <a:cubicBezTo>
                    <a:pt x="160" y="368"/>
                    <a:pt x="160" y="368"/>
                    <a:pt x="160" y="368"/>
                  </a:cubicBezTo>
                  <a:cubicBezTo>
                    <a:pt x="169" y="368"/>
                    <a:pt x="177" y="369"/>
                    <a:pt x="186" y="371"/>
                  </a:cubicBezTo>
                  <a:cubicBezTo>
                    <a:pt x="206" y="338"/>
                    <a:pt x="206" y="295"/>
                    <a:pt x="186" y="262"/>
                  </a:cubicBezTo>
                  <a:cubicBezTo>
                    <a:pt x="181" y="255"/>
                    <a:pt x="176" y="248"/>
                    <a:pt x="170" y="242"/>
                  </a:cubicBezTo>
                  <a:cubicBezTo>
                    <a:pt x="133" y="205"/>
                    <a:pt x="133" y="205"/>
                    <a:pt x="133" y="205"/>
                  </a:cubicBezTo>
                  <a:cubicBezTo>
                    <a:pt x="84" y="156"/>
                    <a:pt x="84" y="156"/>
                    <a:pt x="84" y="156"/>
                  </a:cubicBezTo>
                  <a:cubicBezTo>
                    <a:pt x="67" y="139"/>
                    <a:pt x="67" y="110"/>
                    <a:pt x="84" y="92"/>
                  </a:cubicBezTo>
                  <a:lnTo>
                    <a:pt x="93" y="84"/>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6"/>
            <p:cNvSpPr>
              <a:spLocks/>
            </p:cNvSpPr>
            <p:nvPr/>
          </p:nvSpPr>
          <p:spPr bwMode="auto">
            <a:xfrm>
              <a:off x="3054" y="936"/>
              <a:ext cx="1130" cy="1256"/>
            </a:xfrm>
            <a:custGeom>
              <a:avLst/>
              <a:gdLst>
                <a:gd name="T0" fmla="*/ 190 w 296"/>
                <a:gd name="T1" fmla="*/ 0 h 329"/>
                <a:gd name="T2" fmla="*/ 178 w 296"/>
                <a:gd name="T3" fmla="*/ 0 h 329"/>
                <a:gd name="T4" fmla="*/ 72 w 296"/>
                <a:gd name="T5" fmla="*/ 105 h 329"/>
                <a:gd name="T6" fmla="*/ 72 w 296"/>
                <a:gd name="T7" fmla="*/ 114 h 329"/>
                <a:gd name="T8" fmla="*/ 72 w 296"/>
                <a:gd name="T9" fmla="*/ 199 h 329"/>
                <a:gd name="T10" fmla="*/ 72 w 296"/>
                <a:gd name="T11" fmla="*/ 226 h 329"/>
                <a:gd name="T12" fmla="*/ 27 w 296"/>
                <a:gd name="T13" fmla="*/ 272 h 329"/>
                <a:gd name="T14" fmla="*/ 0 w 296"/>
                <a:gd name="T15" fmla="*/ 272 h 329"/>
                <a:gd name="T16" fmla="*/ 37 w 296"/>
                <a:gd name="T17" fmla="*/ 309 h 329"/>
                <a:gd name="T18" fmla="*/ 53 w 296"/>
                <a:gd name="T19" fmla="*/ 329 h 329"/>
                <a:gd name="T20" fmla="*/ 130 w 296"/>
                <a:gd name="T21" fmla="*/ 252 h 329"/>
                <a:gd name="T22" fmla="*/ 133 w 296"/>
                <a:gd name="T23" fmla="*/ 226 h 329"/>
                <a:gd name="T24" fmla="*/ 133 w 296"/>
                <a:gd name="T25" fmla="*/ 174 h 329"/>
                <a:gd name="T26" fmla="*/ 133 w 296"/>
                <a:gd name="T27" fmla="*/ 105 h 329"/>
                <a:gd name="T28" fmla="*/ 178 w 296"/>
                <a:gd name="T29" fmla="*/ 60 h 329"/>
                <a:gd name="T30" fmla="*/ 190 w 296"/>
                <a:gd name="T31" fmla="*/ 60 h 329"/>
                <a:gd name="T32" fmla="*/ 236 w 296"/>
                <a:gd name="T33" fmla="*/ 105 h 329"/>
                <a:gd name="T34" fmla="*/ 236 w 296"/>
                <a:gd name="T35" fmla="*/ 174 h 329"/>
                <a:gd name="T36" fmla="*/ 296 w 296"/>
                <a:gd name="T37" fmla="*/ 114 h 329"/>
                <a:gd name="T38" fmla="*/ 296 w 296"/>
                <a:gd name="T39" fmla="*/ 105 h 329"/>
                <a:gd name="T40" fmla="*/ 190 w 296"/>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6" h="329">
                  <a:moveTo>
                    <a:pt x="190" y="0"/>
                  </a:moveTo>
                  <a:cubicBezTo>
                    <a:pt x="178" y="0"/>
                    <a:pt x="178" y="0"/>
                    <a:pt x="178" y="0"/>
                  </a:cubicBezTo>
                  <a:cubicBezTo>
                    <a:pt x="120" y="0"/>
                    <a:pt x="72" y="47"/>
                    <a:pt x="72" y="105"/>
                  </a:cubicBezTo>
                  <a:cubicBezTo>
                    <a:pt x="72" y="114"/>
                    <a:pt x="72" y="114"/>
                    <a:pt x="72" y="114"/>
                  </a:cubicBezTo>
                  <a:cubicBezTo>
                    <a:pt x="72" y="199"/>
                    <a:pt x="72" y="199"/>
                    <a:pt x="72" y="199"/>
                  </a:cubicBezTo>
                  <a:cubicBezTo>
                    <a:pt x="72" y="226"/>
                    <a:pt x="72" y="226"/>
                    <a:pt x="72" y="226"/>
                  </a:cubicBezTo>
                  <a:cubicBezTo>
                    <a:pt x="72" y="251"/>
                    <a:pt x="52" y="272"/>
                    <a:pt x="27" y="272"/>
                  </a:cubicBezTo>
                  <a:cubicBezTo>
                    <a:pt x="0" y="272"/>
                    <a:pt x="0" y="272"/>
                    <a:pt x="0" y="272"/>
                  </a:cubicBezTo>
                  <a:cubicBezTo>
                    <a:pt x="37" y="309"/>
                    <a:pt x="37" y="309"/>
                    <a:pt x="37" y="309"/>
                  </a:cubicBezTo>
                  <a:cubicBezTo>
                    <a:pt x="43" y="315"/>
                    <a:pt x="48" y="322"/>
                    <a:pt x="53" y="329"/>
                  </a:cubicBezTo>
                  <a:cubicBezTo>
                    <a:pt x="90" y="320"/>
                    <a:pt x="120" y="290"/>
                    <a:pt x="130" y="252"/>
                  </a:cubicBezTo>
                  <a:cubicBezTo>
                    <a:pt x="132" y="244"/>
                    <a:pt x="133" y="235"/>
                    <a:pt x="133" y="226"/>
                  </a:cubicBezTo>
                  <a:cubicBezTo>
                    <a:pt x="133" y="174"/>
                    <a:pt x="133" y="174"/>
                    <a:pt x="133" y="174"/>
                  </a:cubicBezTo>
                  <a:cubicBezTo>
                    <a:pt x="133" y="105"/>
                    <a:pt x="133" y="105"/>
                    <a:pt x="133" y="105"/>
                  </a:cubicBezTo>
                  <a:cubicBezTo>
                    <a:pt x="133" y="80"/>
                    <a:pt x="153" y="60"/>
                    <a:pt x="178" y="60"/>
                  </a:cubicBezTo>
                  <a:cubicBezTo>
                    <a:pt x="190" y="60"/>
                    <a:pt x="190" y="60"/>
                    <a:pt x="190" y="60"/>
                  </a:cubicBezTo>
                  <a:cubicBezTo>
                    <a:pt x="215" y="60"/>
                    <a:pt x="236" y="80"/>
                    <a:pt x="236" y="105"/>
                  </a:cubicBezTo>
                  <a:cubicBezTo>
                    <a:pt x="236" y="174"/>
                    <a:pt x="236" y="174"/>
                    <a:pt x="236" y="174"/>
                  </a:cubicBezTo>
                  <a:cubicBezTo>
                    <a:pt x="296" y="114"/>
                    <a:pt x="296" y="114"/>
                    <a:pt x="296" y="114"/>
                  </a:cubicBezTo>
                  <a:cubicBezTo>
                    <a:pt x="296" y="105"/>
                    <a:pt x="296" y="105"/>
                    <a:pt x="296" y="105"/>
                  </a:cubicBezTo>
                  <a:cubicBezTo>
                    <a:pt x="296" y="47"/>
                    <a:pt x="249" y="0"/>
                    <a:pt x="19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7"/>
            <p:cNvSpPr>
              <a:spLocks/>
            </p:cNvSpPr>
            <p:nvPr/>
          </p:nvSpPr>
          <p:spPr bwMode="auto">
            <a:xfrm>
              <a:off x="3550" y="1192"/>
              <a:ext cx="1416" cy="782"/>
            </a:xfrm>
            <a:custGeom>
              <a:avLst/>
              <a:gdLst>
                <a:gd name="T0" fmla="*/ 330 w 371"/>
                <a:gd name="T1" fmla="*/ 49 h 205"/>
                <a:gd name="T2" fmla="*/ 321 w 371"/>
                <a:gd name="T3" fmla="*/ 41 h 205"/>
                <a:gd name="T4" fmla="*/ 172 w 371"/>
                <a:gd name="T5" fmla="*/ 41 h 205"/>
                <a:gd name="T6" fmla="*/ 166 w 371"/>
                <a:gd name="T7" fmla="*/ 47 h 205"/>
                <a:gd name="T8" fmla="*/ 106 w 371"/>
                <a:gd name="T9" fmla="*/ 107 h 205"/>
                <a:gd name="T10" fmla="*/ 86 w 371"/>
                <a:gd name="T11" fmla="*/ 126 h 205"/>
                <a:gd name="T12" fmla="*/ 22 w 371"/>
                <a:gd name="T13" fmla="*/ 126 h 205"/>
                <a:gd name="T14" fmla="*/ 3 w 371"/>
                <a:gd name="T15" fmla="*/ 107 h 205"/>
                <a:gd name="T16" fmla="*/ 3 w 371"/>
                <a:gd name="T17" fmla="*/ 159 h 205"/>
                <a:gd name="T18" fmla="*/ 0 w 371"/>
                <a:gd name="T19" fmla="*/ 185 h 205"/>
                <a:gd name="T20" fmla="*/ 109 w 371"/>
                <a:gd name="T21" fmla="*/ 185 h 205"/>
                <a:gd name="T22" fmla="*/ 129 w 371"/>
                <a:gd name="T23" fmla="*/ 169 h 205"/>
                <a:gd name="T24" fmla="*/ 166 w 371"/>
                <a:gd name="T25" fmla="*/ 132 h 205"/>
                <a:gd name="T26" fmla="*/ 214 w 371"/>
                <a:gd name="T27" fmla="*/ 84 h 205"/>
                <a:gd name="T28" fmla="*/ 279 w 371"/>
                <a:gd name="T29" fmla="*/ 84 h 205"/>
                <a:gd name="T30" fmla="*/ 287 w 371"/>
                <a:gd name="T31" fmla="*/ 92 h 205"/>
                <a:gd name="T32" fmla="*/ 287 w 371"/>
                <a:gd name="T33" fmla="*/ 156 h 205"/>
                <a:gd name="T34" fmla="*/ 239 w 371"/>
                <a:gd name="T35" fmla="*/ 205 h 205"/>
                <a:gd name="T36" fmla="*/ 324 w 371"/>
                <a:gd name="T37" fmla="*/ 205 h 205"/>
                <a:gd name="T38" fmla="*/ 330 w 371"/>
                <a:gd name="T39" fmla="*/ 199 h 205"/>
                <a:gd name="T40" fmla="*/ 330 w 371"/>
                <a:gd name="T41" fmla="*/ 4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1" h="205">
                  <a:moveTo>
                    <a:pt x="330" y="49"/>
                  </a:moveTo>
                  <a:cubicBezTo>
                    <a:pt x="321" y="41"/>
                    <a:pt x="321" y="41"/>
                    <a:pt x="321" y="41"/>
                  </a:cubicBezTo>
                  <a:cubicBezTo>
                    <a:pt x="280" y="0"/>
                    <a:pt x="213" y="0"/>
                    <a:pt x="172" y="41"/>
                  </a:cubicBezTo>
                  <a:cubicBezTo>
                    <a:pt x="166" y="47"/>
                    <a:pt x="166" y="47"/>
                    <a:pt x="166" y="47"/>
                  </a:cubicBezTo>
                  <a:cubicBezTo>
                    <a:pt x="106" y="107"/>
                    <a:pt x="106" y="107"/>
                    <a:pt x="106" y="107"/>
                  </a:cubicBezTo>
                  <a:cubicBezTo>
                    <a:pt x="86" y="126"/>
                    <a:pt x="86" y="126"/>
                    <a:pt x="86" y="126"/>
                  </a:cubicBezTo>
                  <a:cubicBezTo>
                    <a:pt x="69" y="144"/>
                    <a:pt x="40" y="144"/>
                    <a:pt x="22" y="126"/>
                  </a:cubicBezTo>
                  <a:cubicBezTo>
                    <a:pt x="3" y="107"/>
                    <a:pt x="3" y="107"/>
                    <a:pt x="3" y="107"/>
                  </a:cubicBezTo>
                  <a:cubicBezTo>
                    <a:pt x="3" y="159"/>
                    <a:pt x="3" y="159"/>
                    <a:pt x="3" y="159"/>
                  </a:cubicBezTo>
                  <a:cubicBezTo>
                    <a:pt x="3" y="168"/>
                    <a:pt x="2" y="177"/>
                    <a:pt x="0" y="185"/>
                  </a:cubicBezTo>
                  <a:cubicBezTo>
                    <a:pt x="33" y="205"/>
                    <a:pt x="75" y="205"/>
                    <a:pt x="109" y="185"/>
                  </a:cubicBezTo>
                  <a:cubicBezTo>
                    <a:pt x="116" y="181"/>
                    <a:pt x="123" y="175"/>
                    <a:pt x="129" y="169"/>
                  </a:cubicBezTo>
                  <a:cubicBezTo>
                    <a:pt x="166" y="132"/>
                    <a:pt x="166" y="132"/>
                    <a:pt x="166" y="132"/>
                  </a:cubicBezTo>
                  <a:cubicBezTo>
                    <a:pt x="214" y="84"/>
                    <a:pt x="214" y="84"/>
                    <a:pt x="214" y="84"/>
                  </a:cubicBezTo>
                  <a:cubicBezTo>
                    <a:pt x="232" y="66"/>
                    <a:pt x="261" y="66"/>
                    <a:pt x="279" y="84"/>
                  </a:cubicBezTo>
                  <a:cubicBezTo>
                    <a:pt x="287" y="92"/>
                    <a:pt x="287" y="92"/>
                    <a:pt x="287" y="92"/>
                  </a:cubicBezTo>
                  <a:cubicBezTo>
                    <a:pt x="305" y="110"/>
                    <a:pt x="305" y="139"/>
                    <a:pt x="287" y="156"/>
                  </a:cubicBezTo>
                  <a:cubicBezTo>
                    <a:pt x="239" y="205"/>
                    <a:pt x="239" y="205"/>
                    <a:pt x="239" y="205"/>
                  </a:cubicBezTo>
                  <a:cubicBezTo>
                    <a:pt x="324" y="205"/>
                    <a:pt x="324" y="205"/>
                    <a:pt x="324" y="205"/>
                  </a:cubicBezTo>
                  <a:cubicBezTo>
                    <a:pt x="330" y="199"/>
                    <a:pt x="330" y="199"/>
                    <a:pt x="330" y="199"/>
                  </a:cubicBezTo>
                  <a:cubicBezTo>
                    <a:pt x="371" y="158"/>
                    <a:pt x="371" y="91"/>
                    <a:pt x="330" y="4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
            <p:cNvSpPr>
              <a:spLocks/>
            </p:cNvSpPr>
            <p:nvPr/>
          </p:nvSpPr>
          <p:spPr bwMode="auto">
            <a:xfrm>
              <a:off x="3966" y="1696"/>
              <a:ext cx="1256" cy="1130"/>
            </a:xfrm>
            <a:custGeom>
              <a:avLst/>
              <a:gdLst>
                <a:gd name="T0" fmla="*/ 223 w 329"/>
                <a:gd name="T1" fmla="*/ 73 h 296"/>
                <a:gd name="T2" fmla="*/ 215 w 329"/>
                <a:gd name="T3" fmla="*/ 73 h 296"/>
                <a:gd name="T4" fmla="*/ 130 w 329"/>
                <a:gd name="T5" fmla="*/ 73 h 296"/>
                <a:gd name="T6" fmla="*/ 102 w 329"/>
                <a:gd name="T7" fmla="*/ 73 h 296"/>
                <a:gd name="T8" fmla="*/ 57 w 329"/>
                <a:gd name="T9" fmla="*/ 27 h 296"/>
                <a:gd name="T10" fmla="*/ 57 w 329"/>
                <a:gd name="T11" fmla="*/ 0 h 296"/>
                <a:gd name="T12" fmla="*/ 20 w 329"/>
                <a:gd name="T13" fmla="*/ 37 h 296"/>
                <a:gd name="T14" fmla="*/ 0 w 329"/>
                <a:gd name="T15" fmla="*/ 53 h 296"/>
                <a:gd name="T16" fmla="*/ 77 w 329"/>
                <a:gd name="T17" fmla="*/ 130 h 296"/>
                <a:gd name="T18" fmla="*/ 102 w 329"/>
                <a:gd name="T19" fmla="*/ 133 h 296"/>
                <a:gd name="T20" fmla="*/ 155 w 329"/>
                <a:gd name="T21" fmla="*/ 133 h 296"/>
                <a:gd name="T22" fmla="*/ 223 w 329"/>
                <a:gd name="T23" fmla="*/ 133 h 296"/>
                <a:gd name="T24" fmla="*/ 269 w 329"/>
                <a:gd name="T25" fmla="*/ 178 h 296"/>
                <a:gd name="T26" fmla="*/ 269 w 329"/>
                <a:gd name="T27" fmla="*/ 191 h 296"/>
                <a:gd name="T28" fmla="*/ 223 w 329"/>
                <a:gd name="T29" fmla="*/ 236 h 296"/>
                <a:gd name="T30" fmla="*/ 155 w 329"/>
                <a:gd name="T31" fmla="*/ 236 h 296"/>
                <a:gd name="T32" fmla="*/ 215 w 329"/>
                <a:gd name="T33" fmla="*/ 296 h 296"/>
                <a:gd name="T34" fmla="*/ 223 w 329"/>
                <a:gd name="T35" fmla="*/ 296 h 296"/>
                <a:gd name="T36" fmla="*/ 329 w 329"/>
                <a:gd name="T37" fmla="*/ 191 h 296"/>
                <a:gd name="T38" fmla="*/ 329 w 329"/>
                <a:gd name="T39" fmla="*/ 178 h 296"/>
                <a:gd name="T40" fmla="*/ 223 w 329"/>
                <a:gd name="T41" fmla="*/ 7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96">
                  <a:moveTo>
                    <a:pt x="223" y="73"/>
                  </a:moveTo>
                  <a:cubicBezTo>
                    <a:pt x="215" y="73"/>
                    <a:pt x="215" y="73"/>
                    <a:pt x="215" y="73"/>
                  </a:cubicBezTo>
                  <a:cubicBezTo>
                    <a:pt x="130" y="73"/>
                    <a:pt x="130" y="73"/>
                    <a:pt x="130" y="73"/>
                  </a:cubicBezTo>
                  <a:cubicBezTo>
                    <a:pt x="102" y="73"/>
                    <a:pt x="102" y="73"/>
                    <a:pt x="102" y="73"/>
                  </a:cubicBezTo>
                  <a:cubicBezTo>
                    <a:pt x="77" y="73"/>
                    <a:pt x="57" y="52"/>
                    <a:pt x="57" y="27"/>
                  </a:cubicBezTo>
                  <a:cubicBezTo>
                    <a:pt x="57" y="0"/>
                    <a:pt x="57" y="0"/>
                    <a:pt x="57" y="0"/>
                  </a:cubicBezTo>
                  <a:cubicBezTo>
                    <a:pt x="20" y="37"/>
                    <a:pt x="20" y="37"/>
                    <a:pt x="20" y="37"/>
                  </a:cubicBezTo>
                  <a:cubicBezTo>
                    <a:pt x="14" y="43"/>
                    <a:pt x="7" y="49"/>
                    <a:pt x="0" y="53"/>
                  </a:cubicBezTo>
                  <a:cubicBezTo>
                    <a:pt x="9" y="91"/>
                    <a:pt x="39" y="121"/>
                    <a:pt x="77" y="130"/>
                  </a:cubicBezTo>
                  <a:cubicBezTo>
                    <a:pt x="85" y="132"/>
                    <a:pt x="94" y="133"/>
                    <a:pt x="102" y="133"/>
                  </a:cubicBezTo>
                  <a:cubicBezTo>
                    <a:pt x="155" y="133"/>
                    <a:pt x="155" y="133"/>
                    <a:pt x="155" y="133"/>
                  </a:cubicBezTo>
                  <a:cubicBezTo>
                    <a:pt x="223" y="133"/>
                    <a:pt x="223" y="133"/>
                    <a:pt x="223" y="133"/>
                  </a:cubicBezTo>
                  <a:cubicBezTo>
                    <a:pt x="248" y="133"/>
                    <a:pt x="269" y="153"/>
                    <a:pt x="269" y="178"/>
                  </a:cubicBezTo>
                  <a:cubicBezTo>
                    <a:pt x="269" y="191"/>
                    <a:pt x="269" y="191"/>
                    <a:pt x="269" y="191"/>
                  </a:cubicBezTo>
                  <a:cubicBezTo>
                    <a:pt x="269" y="216"/>
                    <a:pt x="248" y="236"/>
                    <a:pt x="223" y="236"/>
                  </a:cubicBezTo>
                  <a:cubicBezTo>
                    <a:pt x="155" y="236"/>
                    <a:pt x="155" y="236"/>
                    <a:pt x="155" y="236"/>
                  </a:cubicBezTo>
                  <a:cubicBezTo>
                    <a:pt x="215" y="296"/>
                    <a:pt x="215" y="296"/>
                    <a:pt x="215" y="296"/>
                  </a:cubicBezTo>
                  <a:cubicBezTo>
                    <a:pt x="223" y="296"/>
                    <a:pt x="223" y="296"/>
                    <a:pt x="223" y="296"/>
                  </a:cubicBezTo>
                  <a:cubicBezTo>
                    <a:pt x="282" y="296"/>
                    <a:pt x="329" y="249"/>
                    <a:pt x="329" y="191"/>
                  </a:cubicBezTo>
                  <a:cubicBezTo>
                    <a:pt x="329" y="178"/>
                    <a:pt x="329" y="178"/>
                    <a:pt x="329" y="178"/>
                  </a:cubicBezTo>
                  <a:cubicBezTo>
                    <a:pt x="329" y="120"/>
                    <a:pt x="282" y="73"/>
                    <a:pt x="223" y="73"/>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9"/>
            <p:cNvSpPr>
              <a:spLocks/>
            </p:cNvSpPr>
            <p:nvPr/>
          </p:nvSpPr>
          <p:spPr bwMode="auto">
            <a:xfrm>
              <a:off x="4184" y="2192"/>
              <a:ext cx="782" cy="1416"/>
            </a:xfrm>
            <a:custGeom>
              <a:avLst/>
              <a:gdLst>
                <a:gd name="T0" fmla="*/ 164 w 205"/>
                <a:gd name="T1" fmla="*/ 172 h 371"/>
                <a:gd name="T2" fmla="*/ 158 w 205"/>
                <a:gd name="T3" fmla="*/ 166 h 371"/>
                <a:gd name="T4" fmla="*/ 98 w 205"/>
                <a:gd name="T5" fmla="*/ 106 h 371"/>
                <a:gd name="T6" fmla="*/ 78 w 205"/>
                <a:gd name="T7" fmla="*/ 87 h 371"/>
                <a:gd name="T8" fmla="*/ 78 w 205"/>
                <a:gd name="T9" fmla="*/ 22 h 371"/>
                <a:gd name="T10" fmla="*/ 98 w 205"/>
                <a:gd name="T11" fmla="*/ 3 h 371"/>
                <a:gd name="T12" fmla="*/ 45 w 205"/>
                <a:gd name="T13" fmla="*/ 3 h 371"/>
                <a:gd name="T14" fmla="*/ 20 w 205"/>
                <a:gd name="T15" fmla="*/ 0 h 371"/>
                <a:gd name="T16" fmla="*/ 20 w 205"/>
                <a:gd name="T17" fmla="*/ 109 h 371"/>
                <a:gd name="T18" fmla="*/ 36 w 205"/>
                <a:gd name="T19" fmla="*/ 129 h 371"/>
                <a:gd name="T20" fmla="*/ 73 w 205"/>
                <a:gd name="T21" fmla="*/ 166 h 371"/>
                <a:gd name="T22" fmla="*/ 121 w 205"/>
                <a:gd name="T23" fmla="*/ 215 h 371"/>
                <a:gd name="T24" fmla="*/ 121 w 205"/>
                <a:gd name="T25" fmla="*/ 279 h 371"/>
                <a:gd name="T26" fmla="*/ 113 w 205"/>
                <a:gd name="T27" fmla="*/ 287 h 371"/>
                <a:gd name="T28" fmla="*/ 48 w 205"/>
                <a:gd name="T29" fmla="*/ 287 h 371"/>
                <a:gd name="T30" fmla="*/ 0 w 205"/>
                <a:gd name="T31" fmla="*/ 239 h 371"/>
                <a:gd name="T32" fmla="*/ 0 w 205"/>
                <a:gd name="T33" fmla="*/ 325 h 371"/>
                <a:gd name="T34" fmla="*/ 6 w 205"/>
                <a:gd name="T35" fmla="*/ 330 h 371"/>
                <a:gd name="T36" fmla="*/ 155 w 205"/>
                <a:gd name="T37" fmla="*/ 330 h 371"/>
                <a:gd name="T38" fmla="*/ 164 w 205"/>
                <a:gd name="T39" fmla="*/ 322 h 371"/>
                <a:gd name="T40" fmla="*/ 164 w 205"/>
                <a:gd name="T41" fmla="*/ 17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371">
                  <a:moveTo>
                    <a:pt x="164" y="172"/>
                  </a:moveTo>
                  <a:cubicBezTo>
                    <a:pt x="158" y="166"/>
                    <a:pt x="158" y="166"/>
                    <a:pt x="158" y="166"/>
                  </a:cubicBezTo>
                  <a:cubicBezTo>
                    <a:pt x="98" y="106"/>
                    <a:pt x="98" y="106"/>
                    <a:pt x="98" y="106"/>
                  </a:cubicBezTo>
                  <a:cubicBezTo>
                    <a:pt x="78" y="87"/>
                    <a:pt x="78" y="87"/>
                    <a:pt x="78" y="87"/>
                  </a:cubicBezTo>
                  <a:cubicBezTo>
                    <a:pt x="61" y="69"/>
                    <a:pt x="61" y="40"/>
                    <a:pt x="78" y="22"/>
                  </a:cubicBezTo>
                  <a:cubicBezTo>
                    <a:pt x="98" y="3"/>
                    <a:pt x="98" y="3"/>
                    <a:pt x="98" y="3"/>
                  </a:cubicBezTo>
                  <a:cubicBezTo>
                    <a:pt x="45" y="3"/>
                    <a:pt x="45" y="3"/>
                    <a:pt x="45" y="3"/>
                  </a:cubicBezTo>
                  <a:cubicBezTo>
                    <a:pt x="37" y="3"/>
                    <a:pt x="28" y="2"/>
                    <a:pt x="20" y="0"/>
                  </a:cubicBezTo>
                  <a:cubicBezTo>
                    <a:pt x="0" y="33"/>
                    <a:pt x="0" y="76"/>
                    <a:pt x="20" y="109"/>
                  </a:cubicBezTo>
                  <a:cubicBezTo>
                    <a:pt x="24" y="116"/>
                    <a:pt x="29" y="123"/>
                    <a:pt x="36" y="129"/>
                  </a:cubicBezTo>
                  <a:cubicBezTo>
                    <a:pt x="73" y="166"/>
                    <a:pt x="73" y="166"/>
                    <a:pt x="73" y="166"/>
                  </a:cubicBezTo>
                  <a:cubicBezTo>
                    <a:pt x="121" y="215"/>
                    <a:pt x="121" y="215"/>
                    <a:pt x="121" y="215"/>
                  </a:cubicBezTo>
                  <a:cubicBezTo>
                    <a:pt x="139" y="232"/>
                    <a:pt x="139" y="261"/>
                    <a:pt x="121" y="279"/>
                  </a:cubicBezTo>
                  <a:cubicBezTo>
                    <a:pt x="113" y="287"/>
                    <a:pt x="113" y="287"/>
                    <a:pt x="113" y="287"/>
                  </a:cubicBezTo>
                  <a:cubicBezTo>
                    <a:pt x="95" y="305"/>
                    <a:pt x="66" y="305"/>
                    <a:pt x="48" y="287"/>
                  </a:cubicBezTo>
                  <a:cubicBezTo>
                    <a:pt x="0" y="239"/>
                    <a:pt x="0" y="239"/>
                    <a:pt x="0" y="239"/>
                  </a:cubicBezTo>
                  <a:cubicBezTo>
                    <a:pt x="0" y="325"/>
                    <a:pt x="0" y="325"/>
                    <a:pt x="0" y="325"/>
                  </a:cubicBezTo>
                  <a:cubicBezTo>
                    <a:pt x="6" y="330"/>
                    <a:pt x="6" y="330"/>
                    <a:pt x="6" y="330"/>
                  </a:cubicBezTo>
                  <a:cubicBezTo>
                    <a:pt x="47" y="371"/>
                    <a:pt x="114" y="371"/>
                    <a:pt x="155" y="330"/>
                  </a:cubicBezTo>
                  <a:cubicBezTo>
                    <a:pt x="164" y="322"/>
                    <a:pt x="164" y="322"/>
                    <a:pt x="164" y="322"/>
                  </a:cubicBezTo>
                  <a:cubicBezTo>
                    <a:pt x="205" y="280"/>
                    <a:pt x="205" y="213"/>
                    <a:pt x="164" y="17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0"/>
            <p:cNvSpPr>
              <a:spLocks/>
            </p:cNvSpPr>
            <p:nvPr/>
          </p:nvSpPr>
          <p:spPr bwMode="auto">
            <a:xfrm>
              <a:off x="3329" y="2608"/>
              <a:ext cx="1133" cy="1256"/>
            </a:xfrm>
            <a:custGeom>
              <a:avLst/>
              <a:gdLst>
                <a:gd name="T0" fmla="*/ 260 w 297"/>
                <a:gd name="T1" fmla="*/ 20 h 329"/>
                <a:gd name="T2" fmla="*/ 244 w 297"/>
                <a:gd name="T3" fmla="*/ 0 h 329"/>
                <a:gd name="T4" fmla="*/ 167 w 297"/>
                <a:gd name="T5" fmla="*/ 77 h 329"/>
                <a:gd name="T6" fmla="*/ 164 w 297"/>
                <a:gd name="T7" fmla="*/ 103 h 329"/>
                <a:gd name="T8" fmla="*/ 164 w 297"/>
                <a:gd name="T9" fmla="*/ 155 h 329"/>
                <a:gd name="T10" fmla="*/ 164 w 297"/>
                <a:gd name="T11" fmla="*/ 224 h 329"/>
                <a:gd name="T12" fmla="*/ 118 w 297"/>
                <a:gd name="T13" fmla="*/ 269 h 329"/>
                <a:gd name="T14" fmla="*/ 106 w 297"/>
                <a:gd name="T15" fmla="*/ 269 h 329"/>
                <a:gd name="T16" fmla="*/ 61 w 297"/>
                <a:gd name="T17" fmla="*/ 224 h 329"/>
                <a:gd name="T18" fmla="*/ 61 w 297"/>
                <a:gd name="T19" fmla="*/ 155 h 329"/>
                <a:gd name="T20" fmla="*/ 0 w 297"/>
                <a:gd name="T21" fmla="*/ 216 h 329"/>
                <a:gd name="T22" fmla="*/ 0 w 297"/>
                <a:gd name="T23" fmla="*/ 224 h 329"/>
                <a:gd name="T24" fmla="*/ 106 w 297"/>
                <a:gd name="T25" fmla="*/ 329 h 329"/>
                <a:gd name="T26" fmla="*/ 118 w 297"/>
                <a:gd name="T27" fmla="*/ 329 h 329"/>
                <a:gd name="T28" fmla="*/ 224 w 297"/>
                <a:gd name="T29" fmla="*/ 224 h 329"/>
                <a:gd name="T30" fmla="*/ 224 w 297"/>
                <a:gd name="T31" fmla="*/ 216 h 329"/>
                <a:gd name="T32" fmla="*/ 224 w 297"/>
                <a:gd name="T33" fmla="*/ 130 h 329"/>
                <a:gd name="T34" fmla="*/ 224 w 297"/>
                <a:gd name="T35" fmla="*/ 103 h 329"/>
                <a:gd name="T36" fmla="*/ 269 w 297"/>
                <a:gd name="T37" fmla="*/ 57 h 329"/>
                <a:gd name="T38" fmla="*/ 297 w 297"/>
                <a:gd name="T39" fmla="*/ 57 h 329"/>
                <a:gd name="T40" fmla="*/ 260 w 297"/>
                <a:gd name="T41" fmla="*/ 2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329">
                  <a:moveTo>
                    <a:pt x="260" y="20"/>
                  </a:moveTo>
                  <a:cubicBezTo>
                    <a:pt x="253" y="14"/>
                    <a:pt x="248" y="7"/>
                    <a:pt x="244" y="0"/>
                  </a:cubicBezTo>
                  <a:cubicBezTo>
                    <a:pt x="206" y="9"/>
                    <a:pt x="176" y="39"/>
                    <a:pt x="167" y="77"/>
                  </a:cubicBezTo>
                  <a:cubicBezTo>
                    <a:pt x="165" y="85"/>
                    <a:pt x="164" y="94"/>
                    <a:pt x="164" y="103"/>
                  </a:cubicBezTo>
                  <a:cubicBezTo>
                    <a:pt x="164" y="155"/>
                    <a:pt x="164" y="155"/>
                    <a:pt x="164" y="155"/>
                  </a:cubicBezTo>
                  <a:cubicBezTo>
                    <a:pt x="164" y="224"/>
                    <a:pt x="164" y="224"/>
                    <a:pt x="164" y="224"/>
                  </a:cubicBezTo>
                  <a:cubicBezTo>
                    <a:pt x="164" y="249"/>
                    <a:pt x="143" y="269"/>
                    <a:pt x="118" y="269"/>
                  </a:cubicBezTo>
                  <a:cubicBezTo>
                    <a:pt x="106" y="269"/>
                    <a:pt x="106" y="269"/>
                    <a:pt x="106" y="269"/>
                  </a:cubicBezTo>
                  <a:cubicBezTo>
                    <a:pt x="81" y="269"/>
                    <a:pt x="61" y="249"/>
                    <a:pt x="61" y="224"/>
                  </a:cubicBezTo>
                  <a:cubicBezTo>
                    <a:pt x="61" y="155"/>
                    <a:pt x="61" y="155"/>
                    <a:pt x="61" y="155"/>
                  </a:cubicBezTo>
                  <a:cubicBezTo>
                    <a:pt x="0" y="216"/>
                    <a:pt x="0" y="216"/>
                    <a:pt x="0" y="216"/>
                  </a:cubicBezTo>
                  <a:cubicBezTo>
                    <a:pt x="0" y="224"/>
                    <a:pt x="0" y="224"/>
                    <a:pt x="0" y="224"/>
                  </a:cubicBezTo>
                  <a:cubicBezTo>
                    <a:pt x="0" y="282"/>
                    <a:pt x="48" y="329"/>
                    <a:pt x="106" y="329"/>
                  </a:cubicBezTo>
                  <a:cubicBezTo>
                    <a:pt x="118" y="329"/>
                    <a:pt x="118" y="329"/>
                    <a:pt x="118" y="329"/>
                  </a:cubicBezTo>
                  <a:cubicBezTo>
                    <a:pt x="177" y="329"/>
                    <a:pt x="224" y="282"/>
                    <a:pt x="224" y="224"/>
                  </a:cubicBezTo>
                  <a:cubicBezTo>
                    <a:pt x="224" y="216"/>
                    <a:pt x="224" y="216"/>
                    <a:pt x="224" y="216"/>
                  </a:cubicBezTo>
                  <a:cubicBezTo>
                    <a:pt x="224" y="130"/>
                    <a:pt x="224" y="130"/>
                    <a:pt x="224" y="130"/>
                  </a:cubicBezTo>
                  <a:cubicBezTo>
                    <a:pt x="224" y="103"/>
                    <a:pt x="224" y="103"/>
                    <a:pt x="224" y="103"/>
                  </a:cubicBezTo>
                  <a:cubicBezTo>
                    <a:pt x="224" y="78"/>
                    <a:pt x="244" y="57"/>
                    <a:pt x="269" y="57"/>
                  </a:cubicBezTo>
                  <a:cubicBezTo>
                    <a:pt x="297" y="57"/>
                    <a:pt x="297" y="57"/>
                    <a:pt x="297" y="57"/>
                  </a:cubicBezTo>
                  <a:lnTo>
                    <a:pt x="260" y="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1"/>
            <p:cNvSpPr>
              <a:spLocks/>
            </p:cNvSpPr>
            <p:nvPr/>
          </p:nvSpPr>
          <p:spPr bwMode="auto">
            <a:xfrm>
              <a:off x="2546" y="2826"/>
              <a:ext cx="1420" cy="782"/>
            </a:xfrm>
            <a:custGeom>
              <a:avLst/>
              <a:gdLst>
                <a:gd name="T0" fmla="*/ 263 w 372"/>
                <a:gd name="T1" fmla="*/ 20 h 205"/>
                <a:gd name="T2" fmla="*/ 242 w 372"/>
                <a:gd name="T3" fmla="*/ 36 h 205"/>
                <a:gd name="T4" fmla="*/ 205 w 372"/>
                <a:gd name="T5" fmla="*/ 73 h 205"/>
                <a:gd name="T6" fmla="*/ 157 w 372"/>
                <a:gd name="T7" fmla="*/ 121 h 205"/>
                <a:gd name="T8" fmla="*/ 93 w 372"/>
                <a:gd name="T9" fmla="*/ 121 h 205"/>
                <a:gd name="T10" fmla="*/ 84 w 372"/>
                <a:gd name="T11" fmla="*/ 113 h 205"/>
                <a:gd name="T12" fmla="*/ 84 w 372"/>
                <a:gd name="T13" fmla="*/ 49 h 205"/>
                <a:gd name="T14" fmla="*/ 133 w 372"/>
                <a:gd name="T15" fmla="*/ 0 h 205"/>
                <a:gd name="T16" fmla="*/ 47 w 372"/>
                <a:gd name="T17" fmla="*/ 0 h 205"/>
                <a:gd name="T18" fmla="*/ 41 w 372"/>
                <a:gd name="T19" fmla="*/ 6 h 205"/>
                <a:gd name="T20" fmla="*/ 41 w 372"/>
                <a:gd name="T21" fmla="*/ 156 h 205"/>
                <a:gd name="T22" fmla="*/ 50 w 372"/>
                <a:gd name="T23" fmla="*/ 164 h 205"/>
                <a:gd name="T24" fmla="*/ 200 w 372"/>
                <a:gd name="T25" fmla="*/ 164 h 205"/>
                <a:gd name="T26" fmla="*/ 205 w 372"/>
                <a:gd name="T27" fmla="*/ 159 h 205"/>
                <a:gd name="T28" fmla="*/ 266 w 372"/>
                <a:gd name="T29" fmla="*/ 98 h 205"/>
                <a:gd name="T30" fmla="*/ 285 w 372"/>
                <a:gd name="T31" fmla="*/ 79 h 205"/>
                <a:gd name="T32" fmla="*/ 349 w 372"/>
                <a:gd name="T33" fmla="*/ 79 h 205"/>
                <a:gd name="T34" fmla="*/ 369 w 372"/>
                <a:gd name="T35" fmla="*/ 98 h 205"/>
                <a:gd name="T36" fmla="*/ 369 w 372"/>
                <a:gd name="T37" fmla="*/ 46 h 205"/>
                <a:gd name="T38" fmla="*/ 372 w 372"/>
                <a:gd name="T39" fmla="*/ 20 h 205"/>
                <a:gd name="T40" fmla="*/ 263 w 372"/>
                <a:gd name="T41" fmla="*/ 2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 h="205">
                  <a:moveTo>
                    <a:pt x="263" y="20"/>
                  </a:moveTo>
                  <a:cubicBezTo>
                    <a:pt x="255" y="24"/>
                    <a:pt x="249" y="30"/>
                    <a:pt x="242" y="36"/>
                  </a:cubicBezTo>
                  <a:cubicBezTo>
                    <a:pt x="205" y="73"/>
                    <a:pt x="205" y="73"/>
                    <a:pt x="205" y="73"/>
                  </a:cubicBezTo>
                  <a:cubicBezTo>
                    <a:pt x="157" y="121"/>
                    <a:pt x="157" y="121"/>
                    <a:pt x="157" y="121"/>
                  </a:cubicBezTo>
                  <a:cubicBezTo>
                    <a:pt x="139" y="139"/>
                    <a:pt x="110" y="139"/>
                    <a:pt x="93" y="121"/>
                  </a:cubicBezTo>
                  <a:cubicBezTo>
                    <a:pt x="84" y="113"/>
                    <a:pt x="84" y="113"/>
                    <a:pt x="84" y="113"/>
                  </a:cubicBezTo>
                  <a:cubicBezTo>
                    <a:pt x="67" y="95"/>
                    <a:pt x="67" y="66"/>
                    <a:pt x="84" y="49"/>
                  </a:cubicBezTo>
                  <a:cubicBezTo>
                    <a:pt x="133" y="0"/>
                    <a:pt x="133" y="0"/>
                    <a:pt x="133" y="0"/>
                  </a:cubicBezTo>
                  <a:cubicBezTo>
                    <a:pt x="47" y="0"/>
                    <a:pt x="47" y="0"/>
                    <a:pt x="47" y="0"/>
                  </a:cubicBezTo>
                  <a:cubicBezTo>
                    <a:pt x="41" y="6"/>
                    <a:pt x="41" y="6"/>
                    <a:pt x="41" y="6"/>
                  </a:cubicBezTo>
                  <a:cubicBezTo>
                    <a:pt x="0" y="47"/>
                    <a:pt x="0" y="114"/>
                    <a:pt x="41" y="156"/>
                  </a:cubicBezTo>
                  <a:cubicBezTo>
                    <a:pt x="50" y="164"/>
                    <a:pt x="50" y="164"/>
                    <a:pt x="50" y="164"/>
                  </a:cubicBezTo>
                  <a:cubicBezTo>
                    <a:pt x="91" y="205"/>
                    <a:pt x="158" y="205"/>
                    <a:pt x="200" y="164"/>
                  </a:cubicBezTo>
                  <a:cubicBezTo>
                    <a:pt x="205" y="159"/>
                    <a:pt x="205" y="159"/>
                    <a:pt x="205" y="159"/>
                  </a:cubicBezTo>
                  <a:cubicBezTo>
                    <a:pt x="266" y="98"/>
                    <a:pt x="266" y="98"/>
                    <a:pt x="266" y="98"/>
                  </a:cubicBezTo>
                  <a:cubicBezTo>
                    <a:pt x="285" y="79"/>
                    <a:pt x="285" y="79"/>
                    <a:pt x="285" y="79"/>
                  </a:cubicBezTo>
                  <a:cubicBezTo>
                    <a:pt x="303" y="61"/>
                    <a:pt x="332" y="61"/>
                    <a:pt x="349" y="79"/>
                  </a:cubicBezTo>
                  <a:cubicBezTo>
                    <a:pt x="369" y="98"/>
                    <a:pt x="369" y="98"/>
                    <a:pt x="369" y="98"/>
                  </a:cubicBezTo>
                  <a:cubicBezTo>
                    <a:pt x="369" y="46"/>
                    <a:pt x="369" y="46"/>
                    <a:pt x="369" y="46"/>
                  </a:cubicBezTo>
                  <a:cubicBezTo>
                    <a:pt x="369" y="37"/>
                    <a:pt x="370" y="28"/>
                    <a:pt x="372" y="20"/>
                  </a:cubicBezTo>
                  <a:cubicBezTo>
                    <a:pt x="338" y="0"/>
                    <a:pt x="296" y="0"/>
                    <a:pt x="263" y="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2"/>
            <p:cNvSpPr>
              <a:spLocks/>
            </p:cNvSpPr>
            <p:nvPr/>
          </p:nvSpPr>
          <p:spPr bwMode="auto">
            <a:xfrm>
              <a:off x="2290" y="1974"/>
              <a:ext cx="1260" cy="1130"/>
            </a:xfrm>
            <a:custGeom>
              <a:avLst/>
              <a:gdLst>
                <a:gd name="T0" fmla="*/ 253 w 330"/>
                <a:gd name="T1" fmla="*/ 166 h 296"/>
                <a:gd name="T2" fmla="*/ 227 w 330"/>
                <a:gd name="T3" fmla="*/ 163 h 296"/>
                <a:gd name="T4" fmla="*/ 175 w 330"/>
                <a:gd name="T5" fmla="*/ 163 h 296"/>
                <a:gd name="T6" fmla="*/ 106 w 330"/>
                <a:gd name="T7" fmla="*/ 163 h 296"/>
                <a:gd name="T8" fmla="*/ 61 w 330"/>
                <a:gd name="T9" fmla="*/ 118 h 296"/>
                <a:gd name="T10" fmla="*/ 61 w 330"/>
                <a:gd name="T11" fmla="*/ 105 h 296"/>
                <a:gd name="T12" fmla="*/ 106 w 330"/>
                <a:gd name="T13" fmla="*/ 60 h 296"/>
                <a:gd name="T14" fmla="*/ 175 w 330"/>
                <a:gd name="T15" fmla="*/ 60 h 296"/>
                <a:gd name="T16" fmla="*/ 114 w 330"/>
                <a:gd name="T17" fmla="*/ 0 h 296"/>
                <a:gd name="T18" fmla="*/ 106 w 330"/>
                <a:gd name="T19" fmla="*/ 0 h 296"/>
                <a:gd name="T20" fmla="*/ 0 w 330"/>
                <a:gd name="T21" fmla="*/ 105 h 296"/>
                <a:gd name="T22" fmla="*/ 0 w 330"/>
                <a:gd name="T23" fmla="*/ 118 h 296"/>
                <a:gd name="T24" fmla="*/ 106 w 330"/>
                <a:gd name="T25" fmla="*/ 223 h 296"/>
                <a:gd name="T26" fmla="*/ 114 w 330"/>
                <a:gd name="T27" fmla="*/ 223 h 296"/>
                <a:gd name="T28" fmla="*/ 200 w 330"/>
                <a:gd name="T29" fmla="*/ 223 h 296"/>
                <a:gd name="T30" fmla="*/ 227 w 330"/>
                <a:gd name="T31" fmla="*/ 223 h 296"/>
                <a:gd name="T32" fmla="*/ 272 w 330"/>
                <a:gd name="T33" fmla="*/ 269 h 296"/>
                <a:gd name="T34" fmla="*/ 272 w 330"/>
                <a:gd name="T35" fmla="*/ 296 h 296"/>
                <a:gd name="T36" fmla="*/ 309 w 330"/>
                <a:gd name="T37" fmla="*/ 259 h 296"/>
                <a:gd name="T38" fmla="*/ 330 w 330"/>
                <a:gd name="T39" fmla="*/ 243 h 296"/>
                <a:gd name="T40" fmla="*/ 253 w 330"/>
                <a:gd name="T41" fmla="*/ 16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0" h="296">
                  <a:moveTo>
                    <a:pt x="253" y="166"/>
                  </a:moveTo>
                  <a:cubicBezTo>
                    <a:pt x="244" y="164"/>
                    <a:pt x="236" y="163"/>
                    <a:pt x="227" y="163"/>
                  </a:cubicBezTo>
                  <a:cubicBezTo>
                    <a:pt x="175" y="163"/>
                    <a:pt x="175" y="163"/>
                    <a:pt x="175" y="163"/>
                  </a:cubicBezTo>
                  <a:cubicBezTo>
                    <a:pt x="106" y="163"/>
                    <a:pt x="106" y="163"/>
                    <a:pt x="106" y="163"/>
                  </a:cubicBezTo>
                  <a:cubicBezTo>
                    <a:pt x="81" y="163"/>
                    <a:pt x="61" y="143"/>
                    <a:pt x="61" y="118"/>
                  </a:cubicBezTo>
                  <a:cubicBezTo>
                    <a:pt x="61" y="105"/>
                    <a:pt x="61" y="105"/>
                    <a:pt x="61" y="105"/>
                  </a:cubicBezTo>
                  <a:cubicBezTo>
                    <a:pt x="61" y="80"/>
                    <a:pt x="81" y="60"/>
                    <a:pt x="106" y="60"/>
                  </a:cubicBezTo>
                  <a:cubicBezTo>
                    <a:pt x="175" y="60"/>
                    <a:pt x="175" y="60"/>
                    <a:pt x="175" y="60"/>
                  </a:cubicBezTo>
                  <a:cubicBezTo>
                    <a:pt x="114" y="0"/>
                    <a:pt x="114" y="0"/>
                    <a:pt x="114" y="0"/>
                  </a:cubicBezTo>
                  <a:cubicBezTo>
                    <a:pt x="106" y="0"/>
                    <a:pt x="106" y="0"/>
                    <a:pt x="106" y="0"/>
                  </a:cubicBezTo>
                  <a:cubicBezTo>
                    <a:pt x="48" y="0"/>
                    <a:pt x="0" y="47"/>
                    <a:pt x="0" y="105"/>
                  </a:cubicBezTo>
                  <a:cubicBezTo>
                    <a:pt x="0" y="118"/>
                    <a:pt x="0" y="118"/>
                    <a:pt x="0" y="118"/>
                  </a:cubicBezTo>
                  <a:cubicBezTo>
                    <a:pt x="0" y="176"/>
                    <a:pt x="48" y="223"/>
                    <a:pt x="106" y="223"/>
                  </a:cubicBezTo>
                  <a:cubicBezTo>
                    <a:pt x="114" y="223"/>
                    <a:pt x="114" y="223"/>
                    <a:pt x="114" y="223"/>
                  </a:cubicBezTo>
                  <a:cubicBezTo>
                    <a:pt x="200" y="223"/>
                    <a:pt x="200" y="223"/>
                    <a:pt x="200" y="223"/>
                  </a:cubicBezTo>
                  <a:cubicBezTo>
                    <a:pt x="227" y="223"/>
                    <a:pt x="227" y="223"/>
                    <a:pt x="227" y="223"/>
                  </a:cubicBezTo>
                  <a:cubicBezTo>
                    <a:pt x="252" y="223"/>
                    <a:pt x="272" y="244"/>
                    <a:pt x="272" y="269"/>
                  </a:cubicBezTo>
                  <a:cubicBezTo>
                    <a:pt x="272" y="296"/>
                    <a:pt x="272" y="296"/>
                    <a:pt x="272" y="296"/>
                  </a:cubicBezTo>
                  <a:cubicBezTo>
                    <a:pt x="309" y="259"/>
                    <a:pt x="309" y="259"/>
                    <a:pt x="309" y="259"/>
                  </a:cubicBezTo>
                  <a:cubicBezTo>
                    <a:pt x="316" y="253"/>
                    <a:pt x="322" y="247"/>
                    <a:pt x="330" y="243"/>
                  </a:cubicBezTo>
                  <a:cubicBezTo>
                    <a:pt x="320" y="205"/>
                    <a:pt x="290" y="175"/>
                    <a:pt x="253" y="16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5911122" y="2306130"/>
            <a:ext cx="369227" cy="450995"/>
            <a:chOff x="7130814" y="4999578"/>
            <a:chExt cx="257037" cy="357917"/>
          </a:xfrm>
          <a:solidFill>
            <a:schemeClr val="tx2"/>
          </a:solidFill>
        </p:grpSpPr>
        <p:sp>
          <p:nvSpPr>
            <p:cNvPr id="140"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 name="Group 141"/>
          <p:cNvGrpSpPr/>
          <p:nvPr/>
        </p:nvGrpSpPr>
        <p:grpSpPr>
          <a:xfrm>
            <a:off x="7022410" y="2836809"/>
            <a:ext cx="335806" cy="356535"/>
            <a:chOff x="6372140" y="3573437"/>
            <a:chExt cx="335806" cy="356535"/>
          </a:xfrm>
          <a:solidFill>
            <a:schemeClr val="accent1"/>
          </a:solidFill>
        </p:grpSpPr>
        <p:sp>
          <p:nvSpPr>
            <p:cNvPr id="143"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 145"/>
          <p:cNvGrpSpPr/>
          <p:nvPr/>
        </p:nvGrpSpPr>
        <p:grpSpPr>
          <a:xfrm>
            <a:off x="7556686" y="4101517"/>
            <a:ext cx="356535" cy="310931"/>
            <a:chOff x="4219110" y="5023071"/>
            <a:chExt cx="356535" cy="310931"/>
          </a:xfrm>
          <a:solidFill>
            <a:schemeClr val="bg1">
              <a:lumMod val="65000"/>
            </a:schemeClr>
          </a:solidFill>
        </p:grpSpPr>
        <p:sp>
          <p:nvSpPr>
            <p:cNvPr id="147" name="Freeform 44"/>
            <p:cNvSpPr>
              <a:spLocks noEditPoints="1"/>
            </p:cNvSpPr>
            <p:nvPr/>
          </p:nvSpPr>
          <p:spPr bwMode="auto">
            <a:xfrm>
              <a:off x="4219110" y="5023071"/>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45"/>
            <p:cNvSpPr>
              <a:spLocks/>
            </p:cNvSpPr>
            <p:nvPr/>
          </p:nvSpPr>
          <p:spPr bwMode="auto">
            <a:xfrm>
              <a:off x="4542479" y="5133624"/>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Oval 46"/>
            <p:cNvSpPr>
              <a:spLocks noChangeArrowheads="1"/>
            </p:cNvSpPr>
            <p:nvPr/>
          </p:nvSpPr>
          <p:spPr bwMode="auto">
            <a:xfrm>
              <a:off x="4531424" y="5267670"/>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7046922" y="5156969"/>
            <a:ext cx="367591" cy="345480"/>
            <a:chOff x="5648015" y="5725086"/>
            <a:chExt cx="367591" cy="345480"/>
          </a:xfrm>
          <a:solidFill>
            <a:schemeClr val="accent3"/>
          </a:solidFill>
        </p:grpSpPr>
        <p:sp>
          <p:nvSpPr>
            <p:cNvPr id="151"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5909124" y="5699192"/>
            <a:ext cx="359300" cy="357917"/>
            <a:chOff x="4930798" y="4999578"/>
            <a:chExt cx="359300" cy="357917"/>
          </a:xfrm>
          <a:solidFill>
            <a:schemeClr val="accent2"/>
          </a:solidFill>
        </p:grpSpPr>
        <p:sp>
          <p:nvSpPr>
            <p:cNvPr id="154" name="Freeform 38"/>
            <p:cNvSpPr>
              <a:spLocks noEditPoints="1"/>
            </p:cNvSpPr>
            <p:nvPr/>
          </p:nvSpPr>
          <p:spPr bwMode="auto">
            <a:xfrm>
              <a:off x="4930798" y="5034126"/>
              <a:ext cx="328897" cy="323369"/>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9"/>
            <p:cNvSpPr>
              <a:spLocks noEditPoints="1"/>
            </p:cNvSpPr>
            <p:nvPr/>
          </p:nvSpPr>
          <p:spPr bwMode="auto">
            <a:xfrm>
              <a:off x="5089719" y="5179228"/>
              <a:ext cx="55277" cy="55277"/>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40"/>
            <p:cNvSpPr>
              <a:spLocks noEditPoints="1"/>
            </p:cNvSpPr>
            <p:nvPr/>
          </p:nvSpPr>
          <p:spPr bwMode="auto">
            <a:xfrm>
              <a:off x="5234821" y="4999578"/>
              <a:ext cx="55277" cy="56659"/>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1"/>
            <p:cNvSpPr>
              <a:spLocks noEditPoints="1"/>
            </p:cNvSpPr>
            <p:nvPr/>
          </p:nvSpPr>
          <p:spPr bwMode="auto">
            <a:xfrm>
              <a:off x="5022005" y="5166790"/>
              <a:ext cx="45603" cy="4560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42"/>
            <p:cNvSpPr>
              <a:spLocks noChangeArrowheads="1"/>
            </p:cNvSpPr>
            <p:nvPr/>
          </p:nvSpPr>
          <p:spPr bwMode="auto">
            <a:xfrm>
              <a:off x="5067608" y="524556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43"/>
            <p:cNvSpPr>
              <a:spLocks noChangeArrowheads="1"/>
            </p:cNvSpPr>
            <p:nvPr/>
          </p:nvSpPr>
          <p:spPr bwMode="auto">
            <a:xfrm>
              <a:off x="5245876" y="5078347"/>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0" name="Freeform 118"/>
          <p:cNvSpPr>
            <a:spLocks noEditPoints="1"/>
          </p:cNvSpPr>
          <p:nvPr/>
        </p:nvSpPr>
        <p:spPr bwMode="auto">
          <a:xfrm>
            <a:off x="4771600" y="5250772"/>
            <a:ext cx="356535" cy="268092"/>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1" name="Freeform 47"/>
          <p:cNvSpPr>
            <a:spLocks noEditPoints="1"/>
          </p:cNvSpPr>
          <p:nvPr/>
        </p:nvSpPr>
        <p:spPr bwMode="auto">
          <a:xfrm>
            <a:off x="4221663" y="4009232"/>
            <a:ext cx="356535" cy="3565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2" name="Freeform 113"/>
          <p:cNvSpPr>
            <a:spLocks noEditPoints="1"/>
          </p:cNvSpPr>
          <p:nvPr/>
        </p:nvSpPr>
        <p:spPr bwMode="auto">
          <a:xfrm>
            <a:off x="4734339" y="2858782"/>
            <a:ext cx="367591" cy="35653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3296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Sharing Method</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59</a:t>
              </a:fld>
              <a:endParaRPr lang="en-US" sz="1000" dirty="0">
                <a:solidFill>
                  <a:schemeClr val="bg1"/>
                </a:solidFill>
                <a:latin typeface="Lato" pitchFamily="34" charset="0"/>
              </a:endParaRPr>
            </a:p>
          </p:txBody>
        </p:sp>
      </p:grpSp>
      <p:grpSp>
        <p:nvGrpSpPr>
          <p:cNvPr id="9" name="Group 32"/>
          <p:cNvGrpSpPr>
            <a:grpSpLocks noChangeAspect="1"/>
          </p:cNvGrpSpPr>
          <p:nvPr/>
        </p:nvGrpSpPr>
        <p:grpSpPr bwMode="auto">
          <a:xfrm>
            <a:off x="2958355" y="2765387"/>
            <a:ext cx="6798252" cy="4092613"/>
            <a:chOff x="1626" y="847"/>
            <a:chExt cx="4578" cy="2756"/>
          </a:xfrm>
        </p:grpSpPr>
        <p:sp>
          <p:nvSpPr>
            <p:cNvPr id="10" name="Freeform 9"/>
            <p:cNvSpPr>
              <a:spLocks/>
            </p:cNvSpPr>
            <p:nvPr/>
          </p:nvSpPr>
          <p:spPr bwMode="auto">
            <a:xfrm>
              <a:off x="2597" y="1197"/>
              <a:ext cx="1206" cy="2406"/>
            </a:xfrm>
            <a:custGeom>
              <a:avLst/>
              <a:gdLst>
                <a:gd name="T0" fmla="*/ 242 w 242"/>
                <a:gd name="T1" fmla="*/ 0 h 482"/>
                <a:gd name="T2" fmla="*/ 0 w 242"/>
                <a:gd name="T3" fmla="*/ 64 h 482"/>
                <a:gd name="T4" fmla="*/ 242 w 242"/>
                <a:gd name="T5" fmla="*/ 482 h 482"/>
                <a:gd name="T6" fmla="*/ 242 w 242"/>
                <a:gd name="T7" fmla="*/ 0 h 482"/>
              </a:gdLst>
              <a:ahLst/>
              <a:cxnLst>
                <a:cxn ang="0">
                  <a:pos x="T0" y="T1"/>
                </a:cxn>
                <a:cxn ang="0">
                  <a:pos x="T2" y="T3"/>
                </a:cxn>
                <a:cxn ang="0">
                  <a:pos x="T4" y="T5"/>
                </a:cxn>
                <a:cxn ang="0">
                  <a:pos x="T6" y="T7"/>
                </a:cxn>
              </a:cxnLst>
              <a:rect l="0" t="0" r="r" b="b"/>
              <a:pathLst>
                <a:path w="242" h="482">
                  <a:moveTo>
                    <a:pt x="242" y="0"/>
                  </a:moveTo>
                  <a:cubicBezTo>
                    <a:pt x="153" y="0"/>
                    <a:pt x="77" y="20"/>
                    <a:pt x="0" y="64"/>
                  </a:cubicBezTo>
                  <a:cubicBezTo>
                    <a:pt x="242" y="482"/>
                    <a:pt x="242" y="482"/>
                    <a:pt x="242" y="482"/>
                  </a:cubicBezTo>
                  <a:cubicBezTo>
                    <a:pt x="242" y="0"/>
                    <a:pt x="242" y="0"/>
                    <a:pt x="242" y="0"/>
                  </a:cubicBezTo>
                </a:path>
              </a:pathLst>
            </a:custGeom>
            <a:solidFill>
              <a:schemeClr val="accent3"/>
            </a:solidFill>
            <a:ln w="9525">
              <a:noFill/>
              <a:round/>
              <a:headEnd/>
              <a:tailEnd/>
            </a:ln>
            <a:effectLst>
              <a:outerShdw blurRad="50800" dist="38100" dir="18900000" algn="b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626" y="1426"/>
              <a:ext cx="2177" cy="2177"/>
            </a:xfrm>
            <a:custGeom>
              <a:avLst/>
              <a:gdLst>
                <a:gd name="T0" fmla="*/ 185 w 437"/>
                <a:gd name="T1" fmla="*/ 0 h 436"/>
                <a:gd name="T2" fmla="*/ 0 w 437"/>
                <a:gd name="T3" fmla="*/ 184 h 436"/>
                <a:gd name="T4" fmla="*/ 437 w 437"/>
                <a:gd name="T5" fmla="*/ 436 h 436"/>
                <a:gd name="T6" fmla="*/ 185 w 437"/>
                <a:gd name="T7" fmla="*/ 0 h 436"/>
              </a:gdLst>
              <a:ahLst/>
              <a:cxnLst>
                <a:cxn ang="0">
                  <a:pos x="T0" y="T1"/>
                </a:cxn>
                <a:cxn ang="0">
                  <a:pos x="T2" y="T3"/>
                </a:cxn>
                <a:cxn ang="0">
                  <a:pos x="T4" y="T5"/>
                </a:cxn>
                <a:cxn ang="0">
                  <a:pos x="T6" y="T7"/>
                </a:cxn>
              </a:cxnLst>
              <a:rect l="0" t="0" r="r" b="b"/>
              <a:pathLst>
                <a:path w="437" h="436">
                  <a:moveTo>
                    <a:pt x="185" y="0"/>
                  </a:moveTo>
                  <a:cubicBezTo>
                    <a:pt x="104" y="46"/>
                    <a:pt x="47" y="104"/>
                    <a:pt x="0" y="184"/>
                  </a:cubicBezTo>
                  <a:cubicBezTo>
                    <a:pt x="437" y="436"/>
                    <a:pt x="437" y="436"/>
                    <a:pt x="437" y="436"/>
                  </a:cubicBezTo>
                  <a:cubicBezTo>
                    <a:pt x="185" y="0"/>
                    <a:pt x="185" y="0"/>
                    <a:pt x="185" y="0"/>
                  </a:cubicBezTo>
                </a:path>
              </a:pathLst>
            </a:custGeom>
            <a:solidFill>
              <a:schemeClr val="accent2"/>
            </a:solidFill>
            <a:ln w="9525">
              <a:noFill/>
              <a:round/>
              <a:headEnd/>
              <a:tailEnd/>
            </a:ln>
            <a:effectLst>
              <a:outerShdw blurRad="254000" dist="38100" dir="18900000" algn="b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1671" y="2535"/>
              <a:ext cx="2132" cy="1068"/>
            </a:xfrm>
            <a:custGeom>
              <a:avLst/>
              <a:gdLst>
                <a:gd name="T0" fmla="*/ 58 w 428"/>
                <a:gd name="T1" fmla="*/ 0 h 214"/>
                <a:gd name="T2" fmla="*/ 0 w 428"/>
                <a:gd name="T3" fmla="*/ 214 h 214"/>
                <a:gd name="T4" fmla="*/ 428 w 428"/>
                <a:gd name="T5" fmla="*/ 214 h 214"/>
                <a:gd name="T6" fmla="*/ 58 w 428"/>
                <a:gd name="T7" fmla="*/ 0 h 214"/>
              </a:gdLst>
              <a:ahLst/>
              <a:cxnLst>
                <a:cxn ang="0">
                  <a:pos x="T0" y="T1"/>
                </a:cxn>
                <a:cxn ang="0">
                  <a:pos x="T2" y="T3"/>
                </a:cxn>
                <a:cxn ang="0">
                  <a:pos x="T4" y="T5"/>
                </a:cxn>
                <a:cxn ang="0">
                  <a:pos x="T6" y="T7"/>
                </a:cxn>
              </a:cxnLst>
              <a:rect l="0" t="0" r="r" b="b"/>
              <a:pathLst>
                <a:path w="428" h="214">
                  <a:moveTo>
                    <a:pt x="58" y="0"/>
                  </a:moveTo>
                  <a:cubicBezTo>
                    <a:pt x="18" y="68"/>
                    <a:pt x="0" y="135"/>
                    <a:pt x="0" y="214"/>
                  </a:cubicBezTo>
                  <a:cubicBezTo>
                    <a:pt x="428" y="214"/>
                    <a:pt x="428" y="214"/>
                    <a:pt x="428" y="214"/>
                  </a:cubicBezTo>
                  <a:cubicBezTo>
                    <a:pt x="58" y="0"/>
                    <a:pt x="58" y="0"/>
                    <a:pt x="58" y="0"/>
                  </a:cubicBezTo>
                </a:path>
              </a:pathLst>
            </a:custGeom>
            <a:solidFill>
              <a:schemeClr val="accent1"/>
            </a:solidFill>
            <a:ln w="9525">
              <a:noFill/>
              <a:round/>
              <a:headEnd/>
              <a:tailEnd/>
            </a:ln>
            <a:effectLst>
              <a:outerShdw blurRad="254000" dist="38100" dir="18900000" algn="b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3803" y="2400"/>
              <a:ext cx="2401" cy="1203"/>
            </a:xfrm>
            <a:custGeom>
              <a:avLst/>
              <a:gdLst>
                <a:gd name="T0" fmla="*/ 417 w 482"/>
                <a:gd name="T1" fmla="*/ 0 h 241"/>
                <a:gd name="T2" fmla="*/ 0 w 482"/>
                <a:gd name="T3" fmla="*/ 241 h 241"/>
                <a:gd name="T4" fmla="*/ 482 w 482"/>
                <a:gd name="T5" fmla="*/ 241 h 241"/>
                <a:gd name="T6" fmla="*/ 417 w 482"/>
                <a:gd name="T7" fmla="*/ 0 h 241"/>
              </a:gdLst>
              <a:ahLst/>
              <a:cxnLst>
                <a:cxn ang="0">
                  <a:pos x="T0" y="T1"/>
                </a:cxn>
                <a:cxn ang="0">
                  <a:pos x="T2" y="T3"/>
                </a:cxn>
                <a:cxn ang="0">
                  <a:pos x="T4" y="T5"/>
                </a:cxn>
                <a:cxn ang="0">
                  <a:pos x="T6" y="T7"/>
                </a:cxn>
              </a:cxnLst>
              <a:rect l="0" t="0" r="r" b="b"/>
              <a:pathLst>
                <a:path w="482" h="241">
                  <a:moveTo>
                    <a:pt x="417" y="0"/>
                  </a:moveTo>
                  <a:cubicBezTo>
                    <a:pt x="0" y="241"/>
                    <a:pt x="0" y="241"/>
                    <a:pt x="0" y="241"/>
                  </a:cubicBezTo>
                  <a:cubicBezTo>
                    <a:pt x="482" y="241"/>
                    <a:pt x="482" y="241"/>
                    <a:pt x="482" y="241"/>
                  </a:cubicBezTo>
                  <a:cubicBezTo>
                    <a:pt x="482" y="152"/>
                    <a:pt x="462" y="77"/>
                    <a:pt x="417" y="0"/>
                  </a:cubicBezTo>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803" y="1751"/>
              <a:ext cx="1848" cy="1852"/>
            </a:xfrm>
            <a:custGeom>
              <a:avLst/>
              <a:gdLst>
                <a:gd name="T0" fmla="*/ 214 w 371"/>
                <a:gd name="T1" fmla="*/ 0 h 371"/>
                <a:gd name="T2" fmla="*/ 0 w 371"/>
                <a:gd name="T3" fmla="*/ 371 h 371"/>
                <a:gd name="T4" fmla="*/ 371 w 371"/>
                <a:gd name="T5" fmla="*/ 157 h 371"/>
                <a:gd name="T6" fmla="*/ 214 w 371"/>
                <a:gd name="T7" fmla="*/ 0 h 371"/>
              </a:gdLst>
              <a:ahLst/>
              <a:cxnLst>
                <a:cxn ang="0">
                  <a:pos x="T0" y="T1"/>
                </a:cxn>
                <a:cxn ang="0">
                  <a:pos x="T2" y="T3"/>
                </a:cxn>
                <a:cxn ang="0">
                  <a:pos x="T4" y="T5"/>
                </a:cxn>
                <a:cxn ang="0">
                  <a:pos x="T6" y="T7"/>
                </a:cxn>
              </a:cxnLst>
              <a:rect l="0" t="0" r="r" b="b"/>
              <a:pathLst>
                <a:path w="371" h="371">
                  <a:moveTo>
                    <a:pt x="214" y="0"/>
                  </a:moveTo>
                  <a:cubicBezTo>
                    <a:pt x="0" y="371"/>
                    <a:pt x="0" y="371"/>
                    <a:pt x="0" y="371"/>
                  </a:cubicBezTo>
                  <a:cubicBezTo>
                    <a:pt x="371" y="157"/>
                    <a:pt x="371" y="157"/>
                    <a:pt x="371" y="157"/>
                  </a:cubicBezTo>
                  <a:cubicBezTo>
                    <a:pt x="332" y="88"/>
                    <a:pt x="282" y="39"/>
                    <a:pt x="214" y="0"/>
                  </a:cubicBezTo>
                </a:path>
              </a:pathLst>
            </a:custGeom>
            <a:solidFill>
              <a:schemeClr val="accent1"/>
            </a:solidFill>
            <a:ln w="9525">
              <a:noFill/>
              <a:round/>
              <a:headEnd/>
              <a:tailEnd/>
            </a:ln>
            <a:effectLst>
              <a:outerShdw blurRad="254000" dist="38100" dir="18900000" algn="b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3803" y="847"/>
              <a:ext cx="1375" cy="2756"/>
            </a:xfrm>
            <a:custGeom>
              <a:avLst/>
              <a:gdLst>
                <a:gd name="T0" fmla="*/ 0 w 276"/>
                <a:gd name="T1" fmla="*/ 0 h 552"/>
                <a:gd name="T2" fmla="*/ 0 w 276"/>
                <a:gd name="T3" fmla="*/ 552 h 552"/>
                <a:gd name="T4" fmla="*/ 276 w 276"/>
                <a:gd name="T5" fmla="*/ 74 h 552"/>
                <a:gd name="T6" fmla="*/ 0 w 276"/>
                <a:gd name="T7" fmla="*/ 0 h 552"/>
              </a:gdLst>
              <a:ahLst/>
              <a:cxnLst>
                <a:cxn ang="0">
                  <a:pos x="T0" y="T1"/>
                </a:cxn>
                <a:cxn ang="0">
                  <a:pos x="T2" y="T3"/>
                </a:cxn>
                <a:cxn ang="0">
                  <a:pos x="T4" y="T5"/>
                </a:cxn>
                <a:cxn ang="0">
                  <a:pos x="T6" y="T7"/>
                </a:cxn>
              </a:cxnLst>
              <a:rect l="0" t="0" r="r" b="b"/>
              <a:pathLst>
                <a:path w="276" h="552">
                  <a:moveTo>
                    <a:pt x="0" y="0"/>
                  </a:moveTo>
                  <a:cubicBezTo>
                    <a:pt x="0" y="552"/>
                    <a:pt x="0" y="552"/>
                    <a:pt x="0" y="552"/>
                  </a:cubicBezTo>
                  <a:cubicBezTo>
                    <a:pt x="276" y="74"/>
                    <a:pt x="276" y="74"/>
                    <a:pt x="276" y="74"/>
                  </a:cubicBezTo>
                  <a:cubicBezTo>
                    <a:pt x="188" y="23"/>
                    <a:pt x="101" y="0"/>
                    <a:pt x="0" y="0"/>
                  </a:cubicBezTo>
                </a:path>
              </a:pathLst>
            </a:custGeom>
            <a:solidFill>
              <a:schemeClr val="tx2"/>
            </a:solidFill>
            <a:ln w="9525">
              <a:noFill/>
              <a:round/>
              <a:headEnd/>
              <a:tailEnd/>
            </a:ln>
            <a:effectLst>
              <a:outerShdw blurRad="254000" dist="38100" dir="18900000" algn="b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33"/>
          <p:cNvSpPr>
            <a:spLocks noChangeAspect="1" noEditPoints="1"/>
          </p:cNvSpPr>
          <p:nvPr/>
        </p:nvSpPr>
        <p:spPr bwMode="auto">
          <a:xfrm>
            <a:off x="3448024" y="5865038"/>
            <a:ext cx="726891" cy="621864"/>
          </a:xfrm>
          <a:custGeom>
            <a:avLst/>
            <a:gdLst>
              <a:gd name="T0" fmla="*/ 126 w 130"/>
              <a:gd name="T1" fmla="*/ 18 h 112"/>
              <a:gd name="T2" fmla="*/ 106 w 130"/>
              <a:gd name="T3" fmla="*/ 2 h 112"/>
              <a:gd name="T4" fmla="*/ 101 w 130"/>
              <a:gd name="T5" fmla="*/ 0 h 112"/>
              <a:gd name="T6" fmla="*/ 29 w 130"/>
              <a:gd name="T7" fmla="*/ 0 h 112"/>
              <a:gd name="T8" fmla="*/ 24 w 130"/>
              <a:gd name="T9" fmla="*/ 2 h 112"/>
              <a:gd name="T10" fmla="*/ 4 w 130"/>
              <a:gd name="T11" fmla="*/ 18 h 112"/>
              <a:gd name="T12" fmla="*/ 1 w 130"/>
              <a:gd name="T13" fmla="*/ 27 h 112"/>
              <a:gd name="T14" fmla="*/ 9 w 130"/>
              <a:gd name="T15" fmla="*/ 51 h 112"/>
              <a:gd name="T16" fmla="*/ 14 w 130"/>
              <a:gd name="T17" fmla="*/ 56 h 112"/>
              <a:gd name="T18" fmla="*/ 17 w 130"/>
              <a:gd name="T19" fmla="*/ 56 h 112"/>
              <a:gd name="T20" fmla="*/ 21 w 130"/>
              <a:gd name="T21" fmla="*/ 55 h 112"/>
              <a:gd name="T22" fmla="*/ 21 w 130"/>
              <a:gd name="T23" fmla="*/ 104 h 112"/>
              <a:gd name="T24" fmla="*/ 29 w 130"/>
              <a:gd name="T25" fmla="*/ 112 h 112"/>
              <a:gd name="T26" fmla="*/ 101 w 130"/>
              <a:gd name="T27" fmla="*/ 112 h 112"/>
              <a:gd name="T28" fmla="*/ 109 w 130"/>
              <a:gd name="T29" fmla="*/ 104 h 112"/>
              <a:gd name="T30" fmla="*/ 109 w 130"/>
              <a:gd name="T31" fmla="*/ 55 h 112"/>
              <a:gd name="T32" fmla="*/ 113 w 130"/>
              <a:gd name="T33" fmla="*/ 56 h 112"/>
              <a:gd name="T34" fmla="*/ 116 w 130"/>
              <a:gd name="T35" fmla="*/ 56 h 112"/>
              <a:gd name="T36" fmla="*/ 121 w 130"/>
              <a:gd name="T37" fmla="*/ 51 h 112"/>
              <a:gd name="T38" fmla="*/ 129 w 130"/>
              <a:gd name="T39" fmla="*/ 27 h 112"/>
              <a:gd name="T40" fmla="*/ 126 w 130"/>
              <a:gd name="T41" fmla="*/ 18 h 112"/>
              <a:gd name="T42" fmla="*/ 80 w 130"/>
              <a:gd name="T43" fmla="*/ 8 h 112"/>
              <a:gd name="T44" fmla="*/ 65 w 130"/>
              <a:gd name="T45" fmla="*/ 16 h 112"/>
              <a:gd name="T46" fmla="*/ 50 w 130"/>
              <a:gd name="T47" fmla="*/ 8 h 112"/>
              <a:gd name="T48" fmla="*/ 80 w 130"/>
              <a:gd name="T49" fmla="*/ 8 h 112"/>
              <a:gd name="T50" fmla="*/ 113 w 130"/>
              <a:gd name="T51" fmla="*/ 48 h 112"/>
              <a:gd name="T52" fmla="*/ 101 w 130"/>
              <a:gd name="T53" fmla="*/ 40 h 112"/>
              <a:gd name="T54" fmla="*/ 101 w 130"/>
              <a:gd name="T55" fmla="*/ 104 h 112"/>
              <a:gd name="T56" fmla="*/ 29 w 130"/>
              <a:gd name="T57" fmla="*/ 104 h 112"/>
              <a:gd name="T58" fmla="*/ 29 w 130"/>
              <a:gd name="T59" fmla="*/ 40 h 112"/>
              <a:gd name="T60" fmla="*/ 17 w 130"/>
              <a:gd name="T61" fmla="*/ 48 h 112"/>
              <a:gd name="T62" fmla="*/ 9 w 130"/>
              <a:gd name="T63" fmla="*/ 24 h 112"/>
              <a:gd name="T64" fmla="*/ 29 w 130"/>
              <a:gd name="T65" fmla="*/ 8 h 112"/>
              <a:gd name="T66" fmla="*/ 46 w 130"/>
              <a:gd name="T67" fmla="*/ 8 h 112"/>
              <a:gd name="T68" fmla="*/ 65 w 130"/>
              <a:gd name="T69" fmla="*/ 20 h 112"/>
              <a:gd name="T70" fmla="*/ 84 w 130"/>
              <a:gd name="T71" fmla="*/ 8 h 112"/>
              <a:gd name="T72" fmla="*/ 101 w 130"/>
              <a:gd name="T73" fmla="*/ 8 h 112"/>
              <a:gd name="T74" fmla="*/ 121 w 130"/>
              <a:gd name="T75" fmla="*/ 24 h 112"/>
              <a:gd name="T76" fmla="*/ 113 w 130"/>
              <a:gd name="T7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112">
                <a:moveTo>
                  <a:pt x="126" y="18"/>
                </a:moveTo>
                <a:cubicBezTo>
                  <a:pt x="106" y="2"/>
                  <a:pt x="106" y="2"/>
                  <a:pt x="106" y="2"/>
                </a:cubicBezTo>
                <a:cubicBezTo>
                  <a:pt x="105" y="1"/>
                  <a:pt x="103" y="0"/>
                  <a:pt x="101" y="0"/>
                </a:cubicBezTo>
                <a:cubicBezTo>
                  <a:pt x="29" y="0"/>
                  <a:pt x="29" y="0"/>
                  <a:pt x="29" y="0"/>
                </a:cubicBezTo>
                <a:cubicBezTo>
                  <a:pt x="27" y="0"/>
                  <a:pt x="25" y="1"/>
                  <a:pt x="24" y="2"/>
                </a:cubicBezTo>
                <a:cubicBezTo>
                  <a:pt x="4" y="18"/>
                  <a:pt x="4" y="18"/>
                  <a:pt x="4" y="18"/>
                </a:cubicBezTo>
                <a:cubicBezTo>
                  <a:pt x="1" y="20"/>
                  <a:pt x="0" y="23"/>
                  <a:pt x="1" y="27"/>
                </a:cubicBezTo>
                <a:cubicBezTo>
                  <a:pt x="9" y="51"/>
                  <a:pt x="9" y="51"/>
                  <a:pt x="9" y="51"/>
                </a:cubicBezTo>
                <a:cubicBezTo>
                  <a:pt x="10" y="53"/>
                  <a:pt x="12" y="55"/>
                  <a:pt x="14" y="56"/>
                </a:cubicBezTo>
                <a:cubicBezTo>
                  <a:pt x="15" y="56"/>
                  <a:pt x="16" y="56"/>
                  <a:pt x="17" y="56"/>
                </a:cubicBezTo>
                <a:cubicBezTo>
                  <a:pt x="18" y="56"/>
                  <a:pt x="20" y="56"/>
                  <a:pt x="21" y="55"/>
                </a:cubicBezTo>
                <a:cubicBezTo>
                  <a:pt x="21" y="104"/>
                  <a:pt x="21" y="104"/>
                  <a:pt x="21" y="104"/>
                </a:cubicBezTo>
                <a:cubicBezTo>
                  <a:pt x="21" y="108"/>
                  <a:pt x="25" y="112"/>
                  <a:pt x="29" y="112"/>
                </a:cubicBezTo>
                <a:cubicBezTo>
                  <a:pt x="101" y="112"/>
                  <a:pt x="101" y="112"/>
                  <a:pt x="101" y="112"/>
                </a:cubicBezTo>
                <a:cubicBezTo>
                  <a:pt x="105" y="112"/>
                  <a:pt x="109" y="108"/>
                  <a:pt x="109" y="104"/>
                </a:cubicBezTo>
                <a:cubicBezTo>
                  <a:pt x="109" y="55"/>
                  <a:pt x="109" y="55"/>
                  <a:pt x="109" y="55"/>
                </a:cubicBezTo>
                <a:cubicBezTo>
                  <a:pt x="110" y="56"/>
                  <a:pt x="112" y="56"/>
                  <a:pt x="113" y="56"/>
                </a:cubicBezTo>
                <a:cubicBezTo>
                  <a:pt x="114" y="56"/>
                  <a:pt x="115" y="56"/>
                  <a:pt x="116" y="56"/>
                </a:cubicBezTo>
                <a:cubicBezTo>
                  <a:pt x="118" y="55"/>
                  <a:pt x="120" y="53"/>
                  <a:pt x="121" y="51"/>
                </a:cubicBezTo>
                <a:cubicBezTo>
                  <a:pt x="129" y="27"/>
                  <a:pt x="129" y="27"/>
                  <a:pt x="129" y="27"/>
                </a:cubicBezTo>
                <a:cubicBezTo>
                  <a:pt x="130" y="23"/>
                  <a:pt x="129" y="20"/>
                  <a:pt x="126" y="18"/>
                </a:cubicBezTo>
                <a:close/>
                <a:moveTo>
                  <a:pt x="80" y="8"/>
                </a:moveTo>
                <a:cubicBezTo>
                  <a:pt x="78" y="13"/>
                  <a:pt x="72" y="16"/>
                  <a:pt x="65" y="16"/>
                </a:cubicBezTo>
                <a:cubicBezTo>
                  <a:pt x="58" y="16"/>
                  <a:pt x="52" y="13"/>
                  <a:pt x="50" y="8"/>
                </a:cubicBezTo>
                <a:lnTo>
                  <a:pt x="80" y="8"/>
                </a:lnTo>
                <a:close/>
                <a:moveTo>
                  <a:pt x="113" y="48"/>
                </a:moveTo>
                <a:cubicBezTo>
                  <a:pt x="101" y="40"/>
                  <a:pt x="101" y="40"/>
                  <a:pt x="101" y="40"/>
                </a:cubicBezTo>
                <a:cubicBezTo>
                  <a:pt x="101" y="104"/>
                  <a:pt x="101" y="104"/>
                  <a:pt x="101" y="104"/>
                </a:cubicBezTo>
                <a:cubicBezTo>
                  <a:pt x="29" y="104"/>
                  <a:pt x="29" y="104"/>
                  <a:pt x="29" y="104"/>
                </a:cubicBezTo>
                <a:cubicBezTo>
                  <a:pt x="29" y="40"/>
                  <a:pt x="29" y="40"/>
                  <a:pt x="29" y="40"/>
                </a:cubicBezTo>
                <a:cubicBezTo>
                  <a:pt x="17" y="48"/>
                  <a:pt x="17" y="48"/>
                  <a:pt x="17" y="48"/>
                </a:cubicBezTo>
                <a:cubicBezTo>
                  <a:pt x="9" y="24"/>
                  <a:pt x="9" y="24"/>
                  <a:pt x="9" y="24"/>
                </a:cubicBezTo>
                <a:cubicBezTo>
                  <a:pt x="29" y="8"/>
                  <a:pt x="29" y="8"/>
                  <a:pt x="29" y="8"/>
                </a:cubicBezTo>
                <a:cubicBezTo>
                  <a:pt x="46" y="8"/>
                  <a:pt x="46" y="8"/>
                  <a:pt x="46" y="8"/>
                </a:cubicBezTo>
                <a:cubicBezTo>
                  <a:pt x="48" y="15"/>
                  <a:pt x="56" y="20"/>
                  <a:pt x="65" y="20"/>
                </a:cubicBezTo>
                <a:cubicBezTo>
                  <a:pt x="74" y="20"/>
                  <a:pt x="82" y="15"/>
                  <a:pt x="84" y="8"/>
                </a:cubicBezTo>
                <a:cubicBezTo>
                  <a:pt x="101" y="8"/>
                  <a:pt x="101" y="8"/>
                  <a:pt x="101" y="8"/>
                </a:cubicBezTo>
                <a:cubicBezTo>
                  <a:pt x="121" y="24"/>
                  <a:pt x="121" y="24"/>
                  <a:pt x="121" y="24"/>
                </a:cubicBezTo>
                <a:lnTo>
                  <a:pt x="113" y="4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a:grpSpLocks noChangeAspect="1"/>
          </p:cNvGrpSpPr>
          <p:nvPr/>
        </p:nvGrpSpPr>
        <p:grpSpPr>
          <a:xfrm>
            <a:off x="3858555" y="4358494"/>
            <a:ext cx="491964" cy="713071"/>
            <a:chOff x="7482195" y="3383420"/>
            <a:chExt cx="245982" cy="356535"/>
          </a:xfrm>
          <a:solidFill>
            <a:schemeClr val="bg1"/>
          </a:solidFill>
        </p:grpSpPr>
        <p:sp>
          <p:nvSpPr>
            <p:cNvPr id="18" name="Freeform 98"/>
            <p:cNvSpPr>
              <a:spLocks noEditPoints="1"/>
            </p:cNvSpPr>
            <p:nvPr/>
          </p:nvSpPr>
          <p:spPr bwMode="auto">
            <a:xfrm>
              <a:off x="7482195" y="3383420"/>
              <a:ext cx="245982" cy="356535"/>
            </a:xfrm>
            <a:custGeom>
              <a:avLst/>
              <a:gdLst>
                <a:gd name="T0" fmla="*/ 76 w 88"/>
                <a:gd name="T1" fmla="*/ 0 h 128"/>
                <a:gd name="T2" fmla="*/ 12 w 88"/>
                <a:gd name="T3" fmla="*/ 0 h 128"/>
                <a:gd name="T4" fmla="*/ 0 w 88"/>
                <a:gd name="T5" fmla="*/ 12 h 128"/>
                <a:gd name="T6" fmla="*/ 0 w 88"/>
                <a:gd name="T7" fmla="*/ 116 h 128"/>
                <a:gd name="T8" fmla="*/ 12 w 88"/>
                <a:gd name="T9" fmla="*/ 128 h 128"/>
                <a:gd name="T10" fmla="*/ 76 w 88"/>
                <a:gd name="T11" fmla="*/ 128 h 128"/>
                <a:gd name="T12" fmla="*/ 88 w 88"/>
                <a:gd name="T13" fmla="*/ 116 h 128"/>
                <a:gd name="T14" fmla="*/ 88 w 88"/>
                <a:gd name="T15" fmla="*/ 12 h 128"/>
                <a:gd name="T16" fmla="*/ 76 w 88"/>
                <a:gd name="T17" fmla="*/ 0 h 128"/>
                <a:gd name="T18" fmla="*/ 80 w 88"/>
                <a:gd name="T19" fmla="*/ 116 h 128"/>
                <a:gd name="T20" fmla="*/ 76 w 88"/>
                <a:gd name="T21" fmla="*/ 120 h 128"/>
                <a:gd name="T22" fmla="*/ 12 w 88"/>
                <a:gd name="T23" fmla="*/ 120 h 128"/>
                <a:gd name="T24" fmla="*/ 8 w 88"/>
                <a:gd name="T25" fmla="*/ 116 h 128"/>
                <a:gd name="T26" fmla="*/ 8 w 88"/>
                <a:gd name="T27" fmla="*/ 108 h 128"/>
                <a:gd name="T28" fmla="*/ 80 w 88"/>
                <a:gd name="T29" fmla="*/ 108 h 128"/>
                <a:gd name="T30" fmla="*/ 80 w 88"/>
                <a:gd name="T31" fmla="*/ 116 h 128"/>
                <a:gd name="T32" fmla="*/ 80 w 88"/>
                <a:gd name="T33" fmla="*/ 104 h 128"/>
                <a:gd name="T34" fmla="*/ 8 w 88"/>
                <a:gd name="T35" fmla="*/ 104 h 128"/>
                <a:gd name="T36" fmla="*/ 8 w 88"/>
                <a:gd name="T37" fmla="*/ 24 h 128"/>
                <a:gd name="T38" fmla="*/ 80 w 88"/>
                <a:gd name="T39" fmla="*/ 24 h 128"/>
                <a:gd name="T40" fmla="*/ 80 w 88"/>
                <a:gd name="T41" fmla="*/ 104 h 128"/>
                <a:gd name="T42" fmla="*/ 80 w 88"/>
                <a:gd name="T43" fmla="*/ 20 h 128"/>
                <a:gd name="T44" fmla="*/ 8 w 88"/>
                <a:gd name="T45" fmla="*/ 20 h 128"/>
                <a:gd name="T46" fmla="*/ 8 w 88"/>
                <a:gd name="T47" fmla="*/ 12 h 128"/>
                <a:gd name="T48" fmla="*/ 12 w 88"/>
                <a:gd name="T49" fmla="*/ 8 h 128"/>
                <a:gd name="T50" fmla="*/ 76 w 88"/>
                <a:gd name="T51" fmla="*/ 8 h 128"/>
                <a:gd name="T52" fmla="*/ 80 w 88"/>
                <a:gd name="T53" fmla="*/ 12 h 128"/>
                <a:gd name="T54" fmla="*/ 80 w 88"/>
                <a:gd name="T55"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28">
                  <a:moveTo>
                    <a:pt x="76" y="0"/>
                  </a:moveTo>
                  <a:cubicBezTo>
                    <a:pt x="12" y="0"/>
                    <a:pt x="12" y="0"/>
                    <a:pt x="12" y="0"/>
                  </a:cubicBezTo>
                  <a:cubicBezTo>
                    <a:pt x="5" y="0"/>
                    <a:pt x="0" y="5"/>
                    <a:pt x="0" y="12"/>
                  </a:cubicBezTo>
                  <a:cubicBezTo>
                    <a:pt x="0" y="116"/>
                    <a:pt x="0" y="116"/>
                    <a:pt x="0" y="116"/>
                  </a:cubicBezTo>
                  <a:cubicBezTo>
                    <a:pt x="0" y="123"/>
                    <a:pt x="5" y="128"/>
                    <a:pt x="12" y="128"/>
                  </a:cubicBezTo>
                  <a:cubicBezTo>
                    <a:pt x="76" y="128"/>
                    <a:pt x="76" y="128"/>
                    <a:pt x="76" y="128"/>
                  </a:cubicBezTo>
                  <a:cubicBezTo>
                    <a:pt x="83" y="128"/>
                    <a:pt x="88" y="123"/>
                    <a:pt x="88" y="116"/>
                  </a:cubicBezTo>
                  <a:cubicBezTo>
                    <a:pt x="88" y="12"/>
                    <a:pt x="88" y="12"/>
                    <a:pt x="88" y="12"/>
                  </a:cubicBezTo>
                  <a:cubicBezTo>
                    <a:pt x="88" y="5"/>
                    <a:pt x="83" y="0"/>
                    <a:pt x="76" y="0"/>
                  </a:cubicBezTo>
                  <a:close/>
                  <a:moveTo>
                    <a:pt x="80" y="116"/>
                  </a:moveTo>
                  <a:cubicBezTo>
                    <a:pt x="80" y="118"/>
                    <a:pt x="78" y="120"/>
                    <a:pt x="76" y="120"/>
                  </a:cubicBezTo>
                  <a:cubicBezTo>
                    <a:pt x="12" y="120"/>
                    <a:pt x="12" y="120"/>
                    <a:pt x="12" y="120"/>
                  </a:cubicBezTo>
                  <a:cubicBezTo>
                    <a:pt x="10" y="120"/>
                    <a:pt x="8" y="118"/>
                    <a:pt x="8" y="116"/>
                  </a:cubicBezTo>
                  <a:cubicBezTo>
                    <a:pt x="8" y="108"/>
                    <a:pt x="8" y="108"/>
                    <a:pt x="8" y="108"/>
                  </a:cubicBezTo>
                  <a:cubicBezTo>
                    <a:pt x="80" y="108"/>
                    <a:pt x="80" y="108"/>
                    <a:pt x="80" y="108"/>
                  </a:cubicBezTo>
                  <a:lnTo>
                    <a:pt x="80" y="116"/>
                  </a:lnTo>
                  <a:close/>
                  <a:moveTo>
                    <a:pt x="80" y="104"/>
                  </a:moveTo>
                  <a:cubicBezTo>
                    <a:pt x="8" y="104"/>
                    <a:pt x="8" y="104"/>
                    <a:pt x="8" y="104"/>
                  </a:cubicBezTo>
                  <a:cubicBezTo>
                    <a:pt x="8" y="24"/>
                    <a:pt x="8" y="24"/>
                    <a:pt x="8" y="24"/>
                  </a:cubicBezTo>
                  <a:cubicBezTo>
                    <a:pt x="80" y="24"/>
                    <a:pt x="80" y="24"/>
                    <a:pt x="80" y="24"/>
                  </a:cubicBezTo>
                  <a:lnTo>
                    <a:pt x="80" y="104"/>
                  </a:lnTo>
                  <a:close/>
                  <a:moveTo>
                    <a:pt x="80" y="20"/>
                  </a:moveTo>
                  <a:cubicBezTo>
                    <a:pt x="8" y="20"/>
                    <a:pt x="8" y="20"/>
                    <a:pt x="8" y="20"/>
                  </a:cubicBezTo>
                  <a:cubicBezTo>
                    <a:pt x="8" y="12"/>
                    <a:pt x="8" y="12"/>
                    <a:pt x="8" y="12"/>
                  </a:cubicBezTo>
                  <a:cubicBezTo>
                    <a:pt x="8" y="10"/>
                    <a:pt x="10" y="8"/>
                    <a:pt x="12" y="8"/>
                  </a:cubicBezTo>
                  <a:cubicBezTo>
                    <a:pt x="76" y="8"/>
                    <a:pt x="76" y="8"/>
                    <a:pt x="76" y="8"/>
                  </a:cubicBezTo>
                  <a:cubicBezTo>
                    <a:pt x="78" y="8"/>
                    <a:pt x="80" y="10"/>
                    <a:pt x="80" y="12"/>
                  </a:cubicBezTo>
                  <a:lnTo>
                    <a:pt x="8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99"/>
            <p:cNvSpPr>
              <a:spLocks/>
            </p:cNvSpPr>
            <p:nvPr/>
          </p:nvSpPr>
          <p:spPr bwMode="auto">
            <a:xfrm>
              <a:off x="7583075" y="3416586"/>
              <a:ext cx="44221" cy="12437"/>
            </a:xfrm>
            <a:custGeom>
              <a:avLst/>
              <a:gdLst>
                <a:gd name="T0" fmla="*/ 16 w 16"/>
                <a:gd name="T1" fmla="*/ 2 h 4"/>
                <a:gd name="T2" fmla="*/ 14 w 16"/>
                <a:gd name="T3" fmla="*/ 4 h 4"/>
                <a:gd name="T4" fmla="*/ 2 w 16"/>
                <a:gd name="T5" fmla="*/ 4 h 4"/>
                <a:gd name="T6" fmla="*/ 0 w 16"/>
                <a:gd name="T7" fmla="*/ 2 h 4"/>
                <a:gd name="T8" fmla="*/ 0 w 16"/>
                <a:gd name="T9" fmla="*/ 2 h 4"/>
                <a:gd name="T10" fmla="*/ 2 w 16"/>
                <a:gd name="T11" fmla="*/ 0 h 4"/>
                <a:gd name="T12" fmla="*/ 14 w 16"/>
                <a:gd name="T13" fmla="*/ 0 h 4"/>
                <a:gd name="T14" fmla="*/ 16 w 1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2"/>
                  </a:moveTo>
                  <a:cubicBezTo>
                    <a:pt x="16" y="3"/>
                    <a:pt x="15" y="4"/>
                    <a:pt x="14" y="4"/>
                  </a:cubicBezTo>
                  <a:cubicBezTo>
                    <a:pt x="2" y="4"/>
                    <a:pt x="2" y="4"/>
                    <a:pt x="2" y="4"/>
                  </a:cubicBezTo>
                  <a:cubicBezTo>
                    <a:pt x="1" y="4"/>
                    <a:pt x="0" y="3"/>
                    <a:pt x="0" y="2"/>
                  </a:cubicBezTo>
                  <a:cubicBezTo>
                    <a:pt x="0" y="2"/>
                    <a:pt x="0" y="2"/>
                    <a:pt x="0" y="2"/>
                  </a:cubicBezTo>
                  <a:cubicBezTo>
                    <a:pt x="0" y="1"/>
                    <a:pt x="1" y="0"/>
                    <a:pt x="2" y="0"/>
                  </a:cubicBezTo>
                  <a:cubicBezTo>
                    <a:pt x="14" y="0"/>
                    <a:pt x="14" y="0"/>
                    <a:pt x="14" y="0"/>
                  </a:cubicBezTo>
                  <a:cubicBezTo>
                    <a:pt x="15" y="0"/>
                    <a:pt x="16" y="1"/>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0"/>
            <p:cNvSpPr>
              <a:spLocks/>
            </p:cNvSpPr>
            <p:nvPr/>
          </p:nvSpPr>
          <p:spPr bwMode="auto">
            <a:xfrm>
              <a:off x="7594131" y="3695734"/>
              <a:ext cx="22111" cy="11055"/>
            </a:xfrm>
            <a:custGeom>
              <a:avLst/>
              <a:gdLst>
                <a:gd name="T0" fmla="*/ 8 w 8"/>
                <a:gd name="T1" fmla="*/ 2 h 4"/>
                <a:gd name="T2" fmla="*/ 6 w 8"/>
                <a:gd name="T3" fmla="*/ 4 h 4"/>
                <a:gd name="T4" fmla="*/ 2 w 8"/>
                <a:gd name="T5" fmla="*/ 4 h 4"/>
                <a:gd name="T6" fmla="*/ 0 w 8"/>
                <a:gd name="T7" fmla="*/ 2 h 4"/>
                <a:gd name="T8" fmla="*/ 0 w 8"/>
                <a:gd name="T9" fmla="*/ 2 h 4"/>
                <a:gd name="T10" fmla="*/ 2 w 8"/>
                <a:gd name="T11" fmla="*/ 0 h 4"/>
                <a:gd name="T12" fmla="*/ 6 w 8"/>
                <a:gd name="T13" fmla="*/ 0 h 4"/>
                <a:gd name="T14" fmla="*/ 8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2"/>
                  </a:moveTo>
                  <a:cubicBezTo>
                    <a:pt x="8" y="3"/>
                    <a:pt x="7" y="4"/>
                    <a:pt x="6" y="4"/>
                  </a:cubicBezTo>
                  <a:cubicBezTo>
                    <a:pt x="2" y="4"/>
                    <a:pt x="2" y="4"/>
                    <a:pt x="2" y="4"/>
                  </a:cubicBezTo>
                  <a:cubicBezTo>
                    <a:pt x="1" y="4"/>
                    <a:pt x="0" y="3"/>
                    <a:pt x="0" y="2"/>
                  </a:cubicBezTo>
                  <a:cubicBezTo>
                    <a:pt x="0" y="2"/>
                    <a:pt x="0" y="2"/>
                    <a:pt x="0" y="2"/>
                  </a:cubicBezTo>
                  <a:cubicBezTo>
                    <a:pt x="0" y="1"/>
                    <a:pt x="1" y="0"/>
                    <a:pt x="2" y="0"/>
                  </a:cubicBezTo>
                  <a:cubicBezTo>
                    <a:pt x="6" y="0"/>
                    <a:pt x="6" y="0"/>
                    <a:pt x="6" y="0"/>
                  </a:cubicBezTo>
                  <a:cubicBezTo>
                    <a:pt x="7" y="0"/>
                    <a:pt x="8"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a:grpSpLocks noChangeAspect="1"/>
          </p:cNvGrpSpPr>
          <p:nvPr/>
        </p:nvGrpSpPr>
        <p:grpSpPr>
          <a:xfrm>
            <a:off x="5121558" y="3709964"/>
            <a:ext cx="713071" cy="668848"/>
            <a:chOff x="7426918" y="2692460"/>
            <a:chExt cx="356535" cy="334424"/>
          </a:xfrm>
          <a:solidFill>
            <a:schemeClr val="bg1"/>
          </a:solidFill>
        </p:grpSpPr>
        <p:sp>
          <p:nvSpPr>
            <p:cNvPr id="22" name="Freeform 111"/>
            <p:cNvSpPr>
              <a:spLocks noEditPoints="1"/>
            </p:cNvSpPr>
            <p:nvPr/>
          </p:nvSpPr>
          <p:spPr bwMode="auto">
            <a:xfrm>
              <a:off x="7471140" y="2736682"/>
              <a:ext cx="268092" cy="178268"/>
            </a:xfrm>
            <a:custGeom>
              <a:avLst/>
              <a:gdLst>
                <a:gd name="T0" fmla="*/ 92 w 96"/>
                <a:gd name="T1" fmla="*/ 0 h 64"/>
                <a:gd name="T2" fmla="*/ 4 w 96"/>
                <a:gd name="T3" fmla="*/ 0 h 64"/>
                <a:gd name="T4" fmla="*/ 0 w 96"/>
                <a:gd name="T5" fmla="*/ 4 h 64"/>
                <a:gd name="T6" fmla="*/ 0 w 96"/>
                <a:gd name="T7" fmla="*/ 60 h 64"/>
                <a:gd name="T8" fmla="*/ 4 w 96"/>
                <a:gd name="T9" fmla="*/ 64 h 64"/>
                <a:gd name="T10" fmla="*/ 92 w 96"/>
                <a:gd name="T11" fmla="*/ 64 h 64"/>
                <a:gd name="T12" fmla="*/ 96 w 96"/>
                <a:gd name="T13" fmla="*/ 60 h 64"/>
                <a:gd name="T14" fmla="*/ 96 w 96"/>
                <a:gd name="T15" fmla="*/ 4 h 64"/>
                <a:gd name="T16" fmla="*/ 92 w 96"/>
                <a:gd name="T17" fmla="*/ 0 h 64"/>
                <a:gd name="T18" fmla="*/ 92 w 96"/>
                <a:gd name="T19" fmla="*/ 60 h 64"/>
                <a:gd name="T20" fmla="*/ 4 w 96"/>
                <a:gd name="T21" fmla="*/ 60 h 64"/>
                <a:gd name="T22" fmla="*/ 4 w 96"/>
                <a:gd name="T23" fmla="*/ 4 h 64"/>
                <a:gd name="T24" fmla="*/ 92 w 96"/>
                <a:gd name="T25" fmla="*/ 4 h 64"/>
                <a:gd name="T26" fmla="*/ 92 w 96"/>
                <a:gd name="T2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64">
                  <a:moveTo>
                    <a:pt x="92" y="0"/>
                  </a:moveTo>
                  <a:cubicBezTo>
                    <a:pt x="4" y="0"/>
                    <a:pt x="4" y="0"/>
                    <a:pt x="4" y="0"/>
                  </a:cubicBezTo>
                  <a:cubicBezTo>
                    <a:pt x="2" y="0"/>
                    <a:pt x="0" y="2"/>
                    <a:pt x="0" y="4"/>
                  </a:cubicBezTo>
                  <a:cubicBezTo>
                    <a:pt x="0" y="60"/>
                    <a:pt x="0" y="60"/>
                    <a:pt x="0" y="60"/>
                  </a:cubicBezTo>
                  <a:cubicBezTo>
                    <a:pt x="0" y="62"/>
                    <a:pt x="2" y="64"/>
                    <a:pt x="4" y="64"/>
                  </a:cubicBezTo>
                  <a:cubicBezTo>
                    <a:pt x="92" y="64"/>
                    <a:pt x="92" y="64"/>
                    <a:pt x="92" y="64"/>
                  </a:cubicBezTo>
                  <a:cubicBezTo>
                    <a:pt x="94" y="64"/>
                    <a:pt x="96" y="62"/>
                    <a:pt x="96" y="60"/>
                  </a:cubicBezTo>
                  <a:cubicBezTo>
                    <a:pt x="96" y="4"/>
                    <a:pt x="96" y="4"/>
                    <a:pt x="96" y="4"/>
                  </a:cubicBezTo>
                  <a:cubicBezTo>
                    <a:pt x="96" y="2"/>
                    <a:pt x="94" y="0"/>
                    <a:pt x="92" y="0"/>
                  </a:cubicBezTo>
                  <a:close/>
                  <a:moveTo>
                    <a:pt x="92" y="60"/>
                  </a:moveTo>
                  <a:cubicBezTo>
                    <a:pt x="4" y="60"/>
                    <a:pt x="4" y="60"/>
                    <a:pt x="4" y="60"/>
                  </a:cubicBezTo>
                  <a:cubicBezTo>
                    <a:pt x="4" y="4"/>
                    <a:pt x="4" y="4"/>
                    <a:pt x="4" y="4"/>
                  </a:cubicBezTo>
                  <a:cubicBezTo>
                    <a:pt x="92" y="4"/>
                    <a:pt x="92" y="4"/>
                    <a:pt x="92" y="4"/>
                  </a:cubicBezTo>
                  <a:lnTo>
                    <a:pt x="9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2"/>
            <p:cNvSpPr>
              <a:spLocks noEditPoints="1"/>
            </p:cNvSpPr>
            <p:nvPr/>
          </p:nvSpPr>
          <p:spPr bwMode="auto">
            <a:xfrm>
              <a:off x="7426918" y="2692460"/>
              <a:ext cx="356535" cy="334424"/>
            </a:xfrm>
            <a:custGeom>
              <a:avLst/>
              <a:gdLst>
                <a:gd name="T0" fmla="*/ 116 w 128"/>
                <a:gd name="T1" fmla="*/ 0 h 120"/>
                <a:gd name="T2" fmla="*/ 12 w 128"/>
                <a:gd name="T3" fmla="*/ 0 h 120"/>
                <a:gd name="T4" fmla="*/ 0 w 128"/>
                <a:gd name="T5" fmla="*/ 12 h 120"/>
                <a:gd name="T6" fmla="*/ 0 w 128"/>
                <a:gd name="T7" fmla="*/ 92 h 120"/>
                <a:gd name="T8" fmla="*/ 12 w 128"/>
                <a:gd name="T9" fmla="*/ 104 h 120"/>
                <a:gd name="T10" fmla="*/ 52 w 128"/>
                <a:gd name="T11" fmla="*/ 104 h 120"/>
                <a:gd name="T12" fmla="*/ 52 w 128"/>
                <a:gd name="T13" fmla="*/ 109 h 120"/>
                <a:gd name="T14" fmla="*/ 27 w 128"/>
                <a:gd name="T15" fmla="*/ 112 h 120"/>
                <a:gd name="T16" fmla="*/ 24 w 128"/>
                <a:gd name="T17" fmla="*/ 116 h 120"/>
                <a:gd name="T18" fmla="*/ 28 w 128"/>
                <a:gd name="T19" fmla="*/ 120 h 120"/>
                <a:gd name="T20" fmla="*/ 100 w 128"/>
                <a:gd name="T21" fmla="*/ 120 h 120"/>
                <a:gd name="T22" fmla="*/ 104 w 128"/>
                <a:gd name="T23" fmla="*/ 116 h 120"/>
                <a:gd name="T24" fmla="*/ 101 w 128"/>
                <a:gd name="T25" fmla="*/ 112 h 120"/>
                <a:gd name="T26" fmla="*/ 76 w 128"/>
                <a:gd name="T27" fmla="*/ 109 h 120"/>
                <a:gd name="T28" fmla="*/ 76 w 128"/>
                <a:gd name="T29" fmla="*/ 104 h 120"/>
                <a:gd name="T30" fmla="*/ 116 w 128"/>
                <a:gd name="T31" fmla="*/ 104 h 120"/>
                <a:gd name="T32" fmla="*/ 128 w 128"/>
                <a:gd name="T33" fmla="*/ 92 h 120"/>
                <a:gd name="T34" fmla="*/ 128 w 128"/>
                <a:gd name="T35" fmla="*/ 12 h 120"/>
                <a:gd name="T36" fmla="*/ 116 w 128"/>
                <a:gd name="T37" fmla="*/ 0 h 120"/>
                <a:gd name="T38" fmla="*/ 120 w 128"/>
                <a:gd name="T39" fmla="*/ 92 h 120"/>
                <a:gd name="T40" fmla="*/ 116 w 128"/>
                <a:gd name="T41" fmla="*/ 96 h 120"/>
                <a:gd name="T42" fmla="*/ 80 w 128"/>
                <a:gd name="T43" fmla="*/ 96 h 120"/>
                <a:gd name="T44" fmla="*/ 48 w 128"/>
                <a:gd name="T45" fmla="*/ 96 h 120"/>
                <a:gd name="T46" fmla="*/ 12 w 128"/>
                <a:gd name="T47" fmla="*/ 96 h 120"/>
                <a:gd name="T48" fmla="*/ 8 w 128"/>
                <a:gd name="T49" fmla="*/ 92 h 120"/>
                <a:gd name="T50" fmla="*/ 8 w 128"/>
                <a:gd name="T51" fmla="*/ 12 h 120"/>
                <a:gd name="T52" fmla="*/ 12 w 128"/>
                <a:gd name="T53" fmla="*/ 8 h 120"/>
                <a:gd name="T54" fmla="*/ 116 w 128"/>
                <a:gd name="T55" fmla="*/ 8 h 120"/>
                <a:gd name="T56" fmla="*/ 120 w 128"/>
                <a:gd name="T57" fmla="*/ 12 h 120"/>
                <a:gd name="T58" fmla="*/ 120 w 128"/>
                <a:gd name="T59"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20">
                  <a:moveTo>
                    <a:pt x="116" y="0"/>
                  </a:moveTo>
                  <a:cubicBezTo>
                    <a:pt x="12" y="0"/>
                    <a:pt x="12" y="0"/>
                    <a:pt x="12" y="0"/>
                  </a:cubicBezTo>
                  <a:cubicBezTo>
                    <a:pt x="5" y="0"/>
                    <a:pt x="0" y="5"/>
                    <a:pt x="0" y="12"/>
                  </a:cubicBezTo>
                  <a:cubicBezTo>
                    <a:pt x="0" y="92"/>
                    <a:pt x="0" y="92"/>
                    <a:pt x="0" y="92"/>
                  </a:cubicBezTo>
                  <a:cubicBezTo>
                    <a:pt x="0" y="99"/>
                    <a:pt x="5" y="104"/>
                    <a:pt x="12" y="104"/>
                  </a:cubicBezTo>
                  <a:cubicBezTo>
                    <a:pt x="52" y="104"/>
                    <a:pt x="52" y="104"/>
                    <a:pt x="52" y="104"/>
                  </a:cubicBezTo>
                  <a:cubicBezTo>
                    <a:pt x="52" y="109"/>
                    <a:pt x="52" y="109"/>
                    <a:pt x="52" y="109"/>
                  </a:cubicBezTo>
                  <a:cubicBezTo>
                    <a:pt x="27" y="112"/>
                    <a:pt x="27" y="112"/>
                    <a:pt x="27" y="112"/>
                  </a:cubicBezTo>
                  <a:cubicBezTo>
                    <a:pt x="25" y="113"/>
                    <a:pt x="24" y="114"/>
                    <a:pt x="24" y="116"/>
                  </a:cubicBezTo>
                  <a:cubicBezTo>
                    <a:pt x="24" y="118"/>
                    <a:pt x="26" y="120"/>
                    <a:pt x="28" y="120"/>
                  </a:cubicBezTo>
                  <a:cubicBezTo>
                    <a:pt x="100" y="120"/>
                    <a:pt x="100" y="120"/>
                    <a:pt x="100" y="120"/>
                  </a:cubicBezTo>
                  <a:cubicBezTo>
                    <a:pt x="102" y="120"/>
                    <a:pt x="104" y="118"/>
                    <a:pt x="104" y="116"/>
                  </a:cubicBezTo>
                  <a:cubicBezTo>
                    <a:pt x="104" y="114"/>
                    <a:pt x="103" y="113"/>
                    <a:pt x="101" y="112"/>
                  </a:cubicBezTo>
                  <a:cubicBezTo>
                    <a:pt x="76" y="109"/>
                    <a:pt x="76" y="109"/>
                    <a:pt x="76" y="109"/>
                  </a:cubicBezTo>
                  <a:cubicBezTo>
                    <a:pt x="76" y="104"/>
                    <a:pt x="76" y="104"/>
                    <a:pt x="76" y="104"/>
                  </a:cubicBezTo>
                  <a:cubicBezTo>
                    <a:pt x="116" y="104"/>
                    <a:pt x="116" y="104"/>
                    <a:pt x="116" y="104"/>
                  </a:cubicBezTo>
                  <a:cubicBezTo>
                    <a:pt x="123" y="104"/>
                    <a:pt x="128" y="99"/>
                    <a:pt x="128" y="92"/>
                  </a:cubicBezTo>
                  <a:cubicBezTo>
                    <a:pt x="128" y="12"/>
                    <a:pt x="128" y="12"/>
                    <a:pt x="128" y="12"/>
                  </a:cubicBezTo>
                  <a:cubicBezTo>
                    <a:pt x="128" y="5"/>
                    <a:pt x="123" y="0"/>
                    <a:pt x="116" y="0"/>
                  </a:cubicBezTo>
                  <a:close/>
                  <a:moveTo>
                    <a:pt x="120" y="92"/>
                  </a:moveTo>
                  <a:cubicBezTo>
                    <a:pt x="120" y="94"/>
                    <a:pt x="118" y="96"/>
                    <a:pt x="116" y="96"/>
                  </a:cubicBezTo>
                  <a:cubicBezTo>
                    <a:pt x="80" y="96"/>
                    <a:pt x="80" y="96"/>
                    <a:pt x="80" y="96"/>
                  </a:cubicBezTo>
                  <a:cubicBezTo>
                    <a:pt x="48" y="96"/>
                    <a:pt x="48" y="96"/>
                    <a:pt x="48" y="96"/>
                  </a:cubicBezTo>
                  <a:cubicBezTo>
                    <a:pt x="12" y="96"/>
                    <a:pt x="12" y="96"/>
                    <a:pt x="12" y="96"/>
                  </a:cubicBezTo>
                  <a:cubicBezTo>
                    <a:pt x="10" y="96"/>
                    <a:pt x="8" y="94"/>
                    <a:pt x="8" y="92"/>
                  </a:cubicBezTo>
                  <a:cubicBezTo>
                    <a:pt x="8" y="12"/>
                    <a:pt x="8" y="12"/>
                    <a:pt x="8" y="12"/>
                  </a:cubicBezTo>
                  <a:cubicBezTo>
                    <a:pt x="8" y="10"/>
                    <a:pt x="10" y="8"/>
                    <a:pt x="12" y="8"/>
                  </a:cubicBezTo>
                  <a:cubicBezTo>
                    <a:pt x="116" y="8"/>
                    <a:pt x="116" y="8"/>
                    <a:pt x="116" y="8"/>
                  </a:cubicBezTo>
                  <a:cubicBezTo>
                    <a:pt x="118" y="8"/>
                    <a:pt x="120" y="10"/>
                    <a:pt x="120" y="12"/>
                  </a:cubicBezTo>
                  <a:lnTo>
                    <a:pt x="1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 name="Freeform 48"/>
          <p:cNvSpPr>
            <a:spLocks noChangeAspect="1" noEditPoints="1"/>
          </p:cNvSpPr>
          <p:nvPr/>
        </p:nvSpPr>
        <p:spPr bwMode="auto">
          <a:xfrm>
            <a:off x="6595880" y="3331318"/>
            <a:ext cx="718599" cy="713071"/>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60"/>
          <p:cNvSpPr>
            <a:spLocks noChangeAspect="1" noEditPoints="1"/>
          </p:cNvSpPr>
          <p:nvPr/>
        </p:nvSpPr>
        <p:spPr bwMode="auto">
          <a:xfrm>
            <a:off x="7514608" y="4744106"/>
            <a:ext cx="713071" cy="713071"/>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ChangeAspect="1" noEditPoints="1"/>
          </p:cNvSpPr>
          <p:nvPr/>
        </p:nvSpPr>
        <p:spPr bwMode="auto">
          <a:xfrm>
            <a:off x="8571966" y="5804370"/>
            <a:ext cx="726891" cy="690960"/>
          </a:xfrm>
          <a:custGeom>
            <a:avLst/>
            <a:gdLst>
              <a:gd name="T0" fmla="*/ 129 w 130"/>
              <a:gd name="T1" fmla="*/ 46 h 124"/>
              <a:gd name="T2" fmla="*/ 121 w 130"/>
              <a:gd name="T3" fmla="*/ 40 h 124"/>
              <a:gd name="T4" fmla="*/ 88 w 130"/>
              <a:gd name="T5" fmla="*/ 35 h 124"/>
              <a:gd name="T6" fmla="*/ 73 w 130"/>
              <a:gd name="T7" fmla="*/ 5 h 124"/>
              <a:gd name="T8" fmla="*/ 65 w 130"/>
              <a:gd name="T9" fmla="*/ 0 h 124"/>
              <a:gd name="T10" fmla="*/ 57 w 130"/>
              <a:gd name="T11" fmla="*/ 5 h 124"/>
              <a:gd name="T12" fmla="*/ 42 w 130"/>
              <a:gd name="T13" fmla="*/ 35 h 124"/>
              <a:gd name="T14" fmla="*/ 9 w 130"/>
              <a:gd name="T15" fmla="*/ 40 h 124"/>
              <a:gd name="T16" fmla="*/ 1 w 130"/>
              <a:gd name="T17" fmla="*/ 46 h 124"/>
              <a:gd name="T18" fmla="*/ 4 w 130"/>
              <a:gd name="T19" fmla="*/ 55 h 124"/>
              <a:gd name="T20" fmla="*/ 28 w 130"/>
              <a:gd name="T21" fmla="*/ 80 h 124"/>
              <a:gd name="T22" fmla="*/ 22 w 130"/>
              <a:gd name="T23" fmla="*/ 114 h 124"/>
              <a:gd name="T24" fmla="*/ 26 w 130"/>
              <a:gd name="T25" fmla="*/ 122 h 124"/>
              <a:gd name="T26" fmla="*/ 31 w 130"/>
              <a:gd name="T27" fmla="*/ 124 h 124"/>
              <a:gd name="T28" fmla="*/ 36 w 130"/>
              <a:gd name="T29" fmla="*/ 123 h 124"/>
              <a:gd name="T30" fmla="*/ 65 w 130"/>
              <a:gd name="T31" fmla="*/ 107 h 124"/>
              <a:gd name="T32" fmla="*/ 94 w 130"/>
              <a:gd name="T33" fmla="*/ 123 h 124"/>
              <a:gd name="T34" fmla="*/ 99 w 130"/>
              <a:gd name="T35" fmla="*/ 124 h 124"/>
              <a:gd name="T36" fmla="*/ 104 w 130"/>
              <a:gd name="T37" fmla="*/ 122 h 124"/>
              <a:gd name="T38" fmla="*/ 108 w 130"/>
              <a:gd name="T39" fmla="*/ 114 h 124"/>
              <a:gd name="T40" fmla="*/ 102 w 130"/>
              <a:gd name="T41" fmla="*/ 80 h 124"/>
              <a:gd name="T42" fmla="*/ 126 w 130"/>
              <a:gd name="T43" fmla="*/ 55 h 124"/>
              <a:gd name="T44" fmla="*/ 129 w 130"/>
              <a:gd name="T45" fmla="*/ 46 h 124"/>
              <a:gd name="T46" fmla="*/ 95 w 130"/>
              <a:gd name="T47" fmla="*/ 73 h 124"/>
              <a:gd name="T48" fmla="*/ 93 w 130"/>
              <a:gd name="T49" fmla="*/ 81 h 124"/>
              <a:gd name="T50" fmla="*/ 99 w 130"/>
              <a:gd name="T51" fmla="*/ 115 h 124"/>
              <a:gd name="T52" fmla="*/ 69 w 130"/>
              <a:gd name="T53" fmla="*/ 99 h 124"/>
              <a:gd name="T54" fmla="*/ 65 w 130"/>
              <a:gd name="T55" fmla="*/ 98 h 124"/>
              <a:gd name="T56" fmla="*/ 61 w 130"/>
              <a:gd name="T57" fmla="*/ 99 h 124"/>
              <a:gd name="T58" fmla="*/ 31 w 130"/>
              <a:gd name="T59" fmla="*/ 115 h 124"/>
              <a:gd name="T60" fmla="*/ 37 w 130"/>
              <a:gd name="T61" fmla="*/ 81 h 124"/>
              <a:gd name="T62" fmla="*/ 35 w 130"/>
              <a:gd name="T63" fmla="*/ 73 h 124"/>
              <a:gd name="T64" fmla="*/ 10 w 130"/>
              <a:gd name="T65" fmla="*/ 49 h 124"/>
              <a:gd name="T66" fmla="*/ 44 w 130"/>
              <a:gd name="T67" fmla="*/ 44 h 124"/>
              <a:gd name="T68" fmla="*/ 51 w 130"/>
              <a:gd name="T69" fmla="*/ 39 h 124"/>
              <a:gd name="T70" fmla="*/ 65 w 130"/>
              <a:gd name="T71" fmla="*/ 9 h 124"/>
              <a:gd name="T72" fmla="*/ 79 w 130"/>
              <a:gd name="T73" fmla="*/ 39 h 124"/>
              <a:gd name="T74" fmla="*/ 86 w 130"/>
              <a:gd name="T75" fmla="*/ 44 h 124"/>
              <a:gd name="T76" fmla="*/ 120 w 130"/>
              <a:gd name="T77" fmla="*/ 49 h 124"/>
              <a:gd name="T78" fmla="*/ 95 w 130"/>
              <a:gd name="T79" fmla="*/ 7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24">
                <a:moveTo>
                  <a:pt x="129" y="46"/>
                </a:moveTo>
                <a:cubicBezTo>
                  <a:pt x="127" y="43"/>
                  <a:pt x="125" y="41"/>
                  <a:pt x="121" y="40"/>
                </a:cubicBezTo>
                <a:cubicBezTo>
                  <a:pt x="88" y="35"/>
                  <a:pt x="88" y="35"/>
                  <a:pt x="88" y="35"/>
                </a:cubicBezTo>
                <a:cubicBezTo>
                  <a:pt x="73" y="5"/>
                  <a:pt x="73" y="5"/>
                  <a:pt x="73" y="5"/>
                </a:cubicBezTo>
                <a:cubicBezTo>
                  <a:pt x="72" y="2"/>
                  <a:pt x="69" y="0"/>
                  <a:pt x="65" y="0"/>
                </a:cubicBezTo>
                <a:cubicBezTo>
                  <a:pt x="61" y="0"/>
                  <a:pt x="58" y="2"/>
                  <a:pt x="57" y="5"/>
                </a:cubicBezTo>
                <a:cubicBezTo>
                  <a:pt x="42" y="35"/>
                  <a:pt x="42" y="35"/>
                  <a:pt x="42" y="35"/>
                </a:cubicBezTo>
                <a:cubicBezTo>
                  <a:pt x="9" y="40"/>
                  <a:pt x="9" y="40"/>
                  <a:pt x="9" y="40"/>
                </a:cubicBezTo>
                <a:cubicBezTo>
                  <a:pt x="5" y="41"/>
                  <a:pt x="3" y="43"/>
                  <a:pt x="1" y="46"/>
                </a:cubicBezTo>
                <a:cubicBezTo>
                  <a:pt x="0" y="49"/>
                  <a:pt x="1" y="53"/>
                  <a:pt x="4" y="55"/>
                </a:cubicBezTo>
                <a:cubicBezTo>
                  <a:pt x="28" y="80"/>
                  <a:pt x="28" y="80"/>
                  <a:pt x="28" y="80"/>
                </a:cubicBezTo>
                <a:cubicBezTo>
                  <a:pt x="22" y="114"/>
                  <a:pt x="22" y="114"/>
                  <a:pt x="22" y="114"/>
                </a:cubicBezTo>
                <a:cubicBezTo>
                  <a:pt x="22" y="117"/>
                  <a:pt x="23" y="120"/>
                  <a:pt x="26" y="122"/>
                </a:cubicBezTo>
                <a:cubicBezTo>
                  <a:pt x="28" y="123"/>
                  <a:pt x="30" y="124"/>
                  <a:pt x="31" y="124"/>
                </a:cubicBezTo>
                <a:cubicBezTo>
                  <a:pt x="33" y="124"/>
                  <a:pt x="35" y="124"/>
                  <a:pt x="36" y="123"/>
                </a:cubicBezTo>
                <a:cubicBezTo>
                  <a:pt x="65" y="107"/>
                  <a:pt x="65" y="107"/>
                  <a:pt x="65" y="107"/>
                </a:cubicBezTo>
                <a:cubicBezTo>
                  <a:pt x="94" y="123"/>
                  <a:pt x="94" y="123"/>
                  <a:pt x="94" y="123"/>
                </a:cubicBezTo>
                <a:cubicBezTo>
                  <a:pt x="95" y="124"/>
                  <a:pt x="97" y="124"/>
                  <a:pt x="99" y="124"/>
                </a:cubicBezTo>
                <a:cubicBezTo>
                  <a:pt x="100" y="124"/>
                  <a:pt x="102" y="123"/>
                  <a:pt x="104" y="122"/>
                </a:cubicBezTo>
                <a:cubicBezTo>
                  <a:pt x="107" y="120"/>
                  <a:pt x="108" y="117"/>
                  <a:pt x="108" y="114"/>
                </a:cubicBezTo>
                <a:cubicBezTo>
                  <a:pt x="102" y="80"/>
                  <a:pt x="102" y="80"/>
                  <a:pt x="102" y="80"/>
                </a:cubicBezTo>
                <a:cubicBezTo>
                  <a:pt x="126" y="55"/>
                  <a:pt x="126" y="55"/>
                  <a:pt x="126" y="55"/>
                </a:cubicBezTo>
                <a:cubicBezTo>
                  <a:pt x="129" y="53"/>
                  <a:pt x="130" y="49"/>
                  <a:pt x="129" y="46"/>
                </a:cubicBezTo>
                <a:close/>
                <a:moveTo>
                  <a:pt x="95" y="73"/>
                </a:moveTo>
                <a:cubicBezTo>
                  <a:pt x="93" y="75"/>
                  <a:pt x="92" y="78"/>
                  <a:pt x="93" y="81"/>
                </a:cubicBezTo>
                <a:cubicBezTo>
                  <a:pt x="99" y="115"/>
                  <a:pt x="99" y="115"/>
                  <a:pt x="99" y="115"/>
                </a:cubicBezTo>
                <a:cubicBezTo>
                  <a:pt x="69" y="99"/>
                  <a:pt x="69" y="99"/>
                  <a:pt x="69" y="99"/>
                </a:cubicBezTo>
                <a:cubicBezTo>
                  <a:pt x="68" y="99"/>
                  <a:pt x="67" y="98"/>
                  <a:pt x="65" y="98"/>
                </a:cubicBezTo>
                <a:cubicBezTo>
                  <a:pt x="63" y="98"/>
                  <a:pt x="62" y="99"/>
                  <a:pt x="61" y="99"/>
                </a:cubicBezTo>
                <a:cubicBezTo>
                  <a:pt x="31" y="115"/>
                  <a:pt x="31" y="115"/>
                  <a:pt x="31" y="115"/>
                </a:cubicBezTo>
                <a:cubicBezTo>
                  <a:pt x="37" y="81"/>
                  <a:pt x="37" y="81"/>
                  <a:pt x="37" y="81"/>
                </a:cubicBezTo>
                <a:cubicBezTo>
                  <a:pt x="38" y="78"/>
                  <a:pt x="37" y="75"/>
                  <a:pt x="35" y="73"/>
                </a:cubicBezTo>
                <a:cubicBezTo>
                  <a:pt x="10" y="49"/>
                  <a:pt x="10" y="49"/>
                  <a:pt x="10" y="49"/>
                </a:cubicBezTo>
                <a:cubicBezTo>
                  <a:pt x="44" y="44"/>
                  <a:pt x="44" y="44"/>
                  <a:pt x="44" y="44"/>
                </a:cubicBezTo>
                <a:cubicBezTo>
                  <a:pt x="47" y="44"/>
                  <a:pt x="49" y="42"/>
                  <a:pt x="51" y="39"/>
                </a:cubicBezTo>
                <a:cubicBezTo>
                  <a:pt x="65" y="9"/>
                  <a:pt x="65" y="9"/>
                  <a:pt x="65" y="9"/>
                </a:cubicBezTo>
                <a:cubicBezTo>
                  <a:pt x="79" y="39"/>
                  <a:pt x="79" y="39"/>
                  <a:pt x="79" y="39"/>
                </a:cubicBezTo>
                <a:cubicBezTo>
                  <a:pt x="81" y="42"/>
                  <a:pt x="83" y="44"/>
                  <a:pt x="86" y="44"/>
                </a:cubicBezTo>
                <a:cubicBezTo>
                  <a:pt x="120" y="49"/>
                  <a:pt x="120" y="49"/>
                  <a:pt x="120" y="49"/>
                </a:cubicBezTo>
                <a:lnTo>
                  <a:pt x="95" y="7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7" name="Content Placeholder 2"/>
          <p:cNvSpPr txBox="1">
            <a:spLocks/>
          </p:cNvSpPr>
          <p:nvPr/>
        </p:nvSpPr>
        <p:spPr>
          <a:xfrm>
            <a:off x="9862464" y="5297418"/>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28" name="Content Placeholder 2"/>
          <p:cNvSpPr txBox="1">
            <a:spLocks/>
          </p:cNvSpPr>
          <p:nvPr/>
        </p:nvSpPr>
        <p:spPr>
          <a:xfrm>
            <a:off x="8650930" y="3929970"/>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29" name="Content Placeholder 2"/>
          <p:cNvSpPr txBox="1">
            <a:spLocks/>
          </p:cNvSpPr>
          <p:nvPr/>
        </p:nvSpPr>
        <p:spPr>
          <a:xfrm>
            <a:off x="4369104" y="2358593"/>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30" name="Content Placeholder 2"/>
          <p:cNvSpPr txBox="1">
            <a:spLocks/>
          </p:cNvSpPr>
          <p:nvPr/>
        </p:nvSpPr>
        <p:spPr>
          <a:xfrm>
            <a:off x="6615516" y="2015432"/>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31" name="Content Placeholder 2"/>
          <p:cNvSpPr txBox="1">
            <a:spLocks/>
          </p:cNvSpPr>
          <p:nvPr/>
        </p:nvSpPr>
        <p:spPr>
          <a:xfrm>
            <a:off x="1815252" y="3404006"/>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32" name="Content Placeholder 2"/>
          <p:cNvSpPr txBox="1">
            <a:spLocks/>
          </p:cNvSpPr>
          <p:nvPr/>
        </p:nvSpPr>
        <p:spPr>
          <a:xfrm>
            <a:off x="1292785" y="5482906"/>
            <a:ext cx="1673992" cy="667364"/>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dolor sit amet</a:t>
            </a:r>
            <a:r>
              <a:rPr lang="en-US">
                <a:solidFill>
                  <a:schemeClr val="bg1">
                    <a:lumMod val="50000"/>
                  </a:schemeClr>
                </a:solidFill>
              </a:rPr>
              <a:t>, </a:t>
            </a:r>
            <a:endParaRPr lang="en-US" dirty="0">
              <a:solidFill>
                <a:schemeClr val="bg1">
                  <a:lumMod val="50000"/>
                </a:schemeClr>
              </a:solidFill>
            </a:endParaRPr>
          </a:p>
        </p:txBody>
      </p:sp>
      <p:sp>
        <p:nvSpPr>
          <p:cNvPr id="33" name="TextBox 32"/>
          <p:cNvSpPr txBox="1"/>
          <p:nvPr/>
        </p:nvSpPr>
        <p:spPr>
          <a:xfrm>
            <a:off x="4269019" y="6153482"/>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45%</a:t>
            </a:r>
            <a:endParaRPr lang="en-US" sz="2000" spc="-151">
              <a:solidFill>
                <a:schemeClr val="bg1"/>
              </a:solidFill>
              <a:ea typeface="Roboto Light" panose="02000000000000000000" pitchFamily="2" charset="0"/>
            </a:endParaRPr>
          </a:p>
        </p:txBody>
      </p:sp>
      <p:sp>
        <p:nvSpPr>
          <p:cNvPr id="34" name="TextBox 33"/>
          <p:cNvSpPr txBox="1"/>
          <p:nvPr/>
        </p:nvSpPr>
        <p:spPr>
          <a:xfrm>
            <a:off x="4394938" y="5132007"/>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65%</a:t>
            </a:r>
            <a:endParaRPr lang="en-US" sz="2000" spc="-151">
              <a:solidFill>
                <a:schemeClr val="bg1"/>
              </a:solidFill>
              <a:ea typeface="Roboto Light" panose="02000000000000000000" pitchFamily="2" charset="0"/>
            </a:endParaRPr>
          </a:p>
        </p:txBody>
      </p:sp>
      <p:sp>
        <p:nvSpPr>
          <p:cNvPr id="35" name="TextBox 34"/>
          <p:cNvSpPr txBox="1"/>
          <p:nvPr/>
        </p:nvSpPr>
        <p:spPr>
          <a:xfrm>
            <a:off x="5369968" y="4698502"/>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45%</a:t>
            </a:r>
            <a:endParaRPr lang="en-US" sz="2000" spc="-151">
              <a:solidFill>
                <a:schemeClr val="bg1"/>
              </a:solidFill>
              <a:ea typeface="Roboto Light" panose="02000000000000000000" pitchFamily="2" charset="0"/>
            </a:endParaRPr>
          </a:p>
        </p:txBody>
      </p:sp>
      <p:sp>
        <p:nvSpPr>
          <p:cNvPr id="36" name="TextBox 35"/>
          <p:cNvSpPr txBox="1"/>
          <p:nvPr/>
        </p:nvSpPr>
        <p:spPr>
          <a:xfrm>
            <a:off x="6465652" y="4597335"/>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75%</a:t>
            </a:r>
            <a:endParaRPr lang="en-US" sz="2000" spc="-151">
              <a:solidFill>
                <a:schemeClr val="bg1"/>
              </a:solidFill>
              <a:ea typeface="Roboto Light" panose="02000000000000000000" pitchFamily="2" charset="0"/>
            </a:endParaRPr>
          </a:p>
        </p:txBody>
      </p:sp>
      <p:sp>
        <p:nvSpPr>
          <p:cNvPr id="37" name="TextBox 36"/>
          <p:cNvSpPr txBox="1"/>
          <p:nvPr/>
        </p:nvSpPr>
        <p:spPr>
          <a:xfrm>
            <a:off x="7022215" y="5604315"/>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35%</a:t>
            </a:r>
            <a:endParaRPr lang="en-US" sz="2000" spc="-151">
              <a:solidFill>
                <a:schemeClr val="bg1"/>
              </a:solidFill>
              <a:ea typeface="Roboto Light" panose="02000000000000000000" pitchFamily="2" charset="0"/>
            </a:endParaRPr>
          </a:p>
        </p:txBody>
      </p:sp>
      <p:sp>
        <p:nvSpPr>
          <p:cNvPr id="38" name="TextBox 37"/>
          <p:cNvSpPr txBox="1"/>
          <p:nvPr/>
        </p:nvSpPr>
        <p:spPr>
          <a:xfrm>
            <a:off x="7817871" y="6172580"/>
            <a:ext cx="624103" cy="400110"/>
          </a:xfrm>
          <a:prstGeom prst="rect">
            <a:avLst/>
          </a:prstGeom>
          <a:noFill/>
        </p:spPr>
        <p:txBody>
          <a:bodyPr wrap="square" rtlCol="0">
            <a:spAutoFit/>
          </a:bodyPr>
          <a:lstStyle/>
          <a:p>
            <a:r>
              <a:rPr lang="id-ID" sz="2000" spc="-151">
                <a:solidFill>
                  <a:schemeClr val="bg1"/>
                </a:solidFill>
                <a:ea typeface="Roboto Light" panose="02000000000000000000" pitchFamily="2" charset="0"/>
              </a:rPr>
              <a:t>55%</a:t>
            </a:r>
            <a:endParaRPr lang="en-US" sz="2000" spc="-151">
              <a:solidFill>
                <a:schemeClr val="bg1"/>
              </a:solidFill>
              <a:ea typeface="Roboto Light" panose="02000000000000000000" pitchFamily="2" charset="0"/>
            </a:endParaRPr>
          </a:p>
        </p:txBody>
      </p:sp>
    </p:spTree>
    <p:extLst>
      <p:ext uri="{BB962C8B-B14F-4D97-AF65-F5344CB8AC3E}">
        <p14:creationId xmlns:p14="http://schemas.microsoft.com/office/powerpoint/2010/main" val="2594911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sp>
        <p:nvSpPr>
          <p:cNvPr id="8" name="Rectangle 7"/>
          <p:cNvSpPr/>
          <p:nvPr/>
        </p:nvSpPr>
        <p:spPr>
          <a:xfrm>
            <a:off x="-38388" y="237928"/>
            <a:ext cx="3274802" cy="1065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Mission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a:t>
              </a:fld>
              <a:endParaRPr lang="en-US" sz="1000" dirty="0">
                <a:solidFill>
                  <a:schemeClr val="bg1"/>
                </a:solidFill>
                <a:latin typeface="Lato" pitchFamily="34" charset="0"/>
              </a:endParaRPr>
            </a:p>
          </p:txBody>
        </p:sp>
      </p:grpSp>
      <p:sp>
        <p:nvSpPr>
          <p:cNvPr id="28" name="Oval 9"/>
          <p:cNvSpPr>
            <a:spLocks noChangeArrowheads="1"/>
          </p:cNvSpPr>
          <p:nvPr/>
        </p:nvSpPr>
        <p:spPr bwMode="auto">
          <a:xfrm>
            <a:off x="918373" y="2422783"/>
            <a:ext cx="1603375" cy="1603375"/>
          </a:xfrm>
          <a:prstGeom prst="ellipse">
            <a:avLst/>
          </a:prstGeom>
          <a:solidFill>
            <a:schemeClr val="bg1">
              <a:lumMod val="85000"/>
            </a:schemeClr>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37" name="TextBox 36"/>
          <p:cNvSpPr txBox="1"/>
          <p:nvPr/>
        </p:nvSpPr>
        <p:spPr>
          <a:xfrm>
            <a:off x="308132" y="3970730"/>
            <a:ext cx="2665444" cy="615517"/>
          </a:xfrm>
          <a:prstGeom prst="rect">
            <a:avLst/>
          </a:prstGeom>
          <a:noFill/>
        </p:spPr>
        <p:txBody>
          <a:bodyPr wrap="square" lIns="182843" tIns="91422" rIns="182843" bIns="91422" rtlCol="0">
            <a:spAutoFit/>
          </a:bodyPr>
          <a:lstStyle/>
          <a:p>
            <a:pPr algn="ctr"/>
            <a:r>
              <a:rPr lang="id-ID" sz="2800" smtClean="0">
                <a:solidFill>
                  <a:schemeClr val="tx2"/>
                </a:solidFill>
                <a:latin typeface="Lato Regular"/>
                <a:cs typeface="Lato Regular"/>
              </a:rPr>
              <a:t>MEETING</a:t>
            </a:r>
            <a:endParaRPr lang="en-US" sz="2800" dirty="0">
              <a:solidFill>
                <a:schemeClr val="tx2"/>
              </a:solidFill>
              <a:latin typeface="Lato Regular"/>
              <a:cs typeface="Lato Regular"/>
            </a:endParaRPr>
          </a:p>
        </p:txBody>
      </p:sp>
      <p:sp>
        <p:nvSpPr>
          <p:cNvPr id="38" name="TextBox 37"/>
          <p:cNvSpPr txBox="1"/>
          <p:nvPr/>
        </p:nvSpPr>
        <p:spPr>
          <a:xfrm>
            <a:off x="68479" y="4369432"/>
            <a:ext cx="3114903" cy="1298781"/>
          </a:xfrm>
          <a:prstGeom prst="rect">
            <a:avLst/>
          </a:prstGeom>
          <a:noFill/>
        </p:spPr>
        <p:txBody>
          <a:bodyPr wrap="square" lIns="219419" tIns="109710" rIns="219419" bIns="109710" rtlCol="0">
            <a:spAutoFit/>
          </a:bodyPr>
          <a:lstStyle/>
          <a:p>
            <a:pPr algn="ctr"/>
            <a:r>
              <a:rPr lang="en-US" sz="1400" dirty="0">
                <a:solidFill>
                  <a:schemeClr val="tx2"/>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3" name="Oval 9"/>
          <p:cNvSpPr>
            <a:spLocks noChangeArrowheads="1"/>
          </p:cNvSpPr>
          <p:nvPr/>
        </p:nvSpPr>
        <p:spPr bwMode="auto">
          <a:xfrm>
            <a:off x="3910373" y="2422783"/>
            <a:ext cx="1603375" cy="1603375"/>
          </a:xfrm>
          <a:prstGeom prst="ellipse">
            <a:avLst/>
          </a:prstGeom>
          <a:solidFill>
            <a:schemeClr val="bg1">
              <a:lumMod val="85000"/>
            </a:schemeClr>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3300132" y="3970730"/>
            <a:ext cx="2665444" cy="615517"/>
          </a:xfrm>
          <a:prstGeom prst="rect">
            <a:avLst/>
          </a:prstGeom>
          <a:noFill/>
        </p:spPr>
        <p:txBody>
          <a:bodyPr wrap="square" lIns="182843" tIns="91422" rIns="182843" bIns="91422" rtlCol="0">
            <a:spAutoFit/>
          </a:bodyPr>
          <a:lstStyle/>
          <a:p>
            <a:pPr algn="ctr"/>
            <a:r>
              <a:rPr lang="id-ID" sz="2800" b="1" smtClean="0">
                <a:solidFill>
                  <a:schemeClr val="tx2"/>
                </a:solidFill>
                <a:latin typeface="Lato Regular"/>
                <a:cs typeface="Lato Regular"/>
              </a:rPr>
              <a:t>SOLID TEAM</a:t>
            </a:r>
            <a:endParaRPr lang="en-US" sz="2800" b="1" dirty="0">
              <a:solidFill>
                <a:schemeClr val="tx2"/>
              </a:solidFill>
              <a:latin typeface="Lato Regular"/>
              <a:cs typeface="Lato Regular"/>
            </a:endParaRPr>
          </a:p>
        </p:txBody>
      </p:sp>
      <p:sp>
        <p:nvSpPr>
          <p:cNvPr id="15" name="TextBox 14"/>
          <p:cNvSpPr txBox="1"/>
          <p:nvPr/>
        </p:nvSpPr>
        <p:spPr>
          <a:xfrm>
            <a:off x="3060479" y="4369432"/>
            <a:ext cx="3114903" cy="1298781"/>
          </a:xfrm>
          <a:prstGeom prst="rect">
            <a:avLst/>
          </a:prstGeom>
          <a:noFill/>
        </p:spPr>
        <p:txBody>
          <a:bodyPr wrap="square" lIns="219419" tIns="109710" rIns="219419" bIns="109710" rtlCol="0">
            <a:spAutoFit/>
          </a:bodyPr>
          <a:lstStyle/>
          <a:p>
            <a:pPr algn="ctr"/>
            <a:r>
              <a:rPr lang="en-US" sz="1400" dirty="0">
                <a:solidFill>
                  <a:schemeClr val="tx2"/>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6" name="Oval 9"/>
          <p:cNvSpPr>
            <a:spLocks noChangeArrowheads="1"/>
          </p:cNvSpPr>
          <p:nvPr/>
        </p:nvSpPr>
        <p:spPr bwMode="auto">
          <a:xfrm>
            <a:off x="6817054" y="2422783"/>
            <a:ext cx="1603375" cy="1603375"/>
          </a:xfrm>
          <a:prstGeom prst="ellipse">
            <a:avLst/>
          </a:prstGeom>
          <a:solidFill>
            <a:schemeClr val="bg1">
              <a:lumMod val="85000"/>
            </a:schemeClr>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7" name="TextBox 16"/>
          <p:cNvSpPr txBox="1"/>
          <p:nvPr/>
        </p:nvSpPr>
        <p:spPr>
          <a:xfrm>
            <a:off x="6206813" y="3970730"/>
            <a:ext cx="2665444" cy="615517"/>
          </a:xfrm>
          <a:prstGeom prst="rect">
            <a:avLst/>
          </a:prstGeom>
          <a:noFill/>
        </p:spPr>
        <p:txBody>
          <a:bodyPr wrap="square" lIns="182843" tIns="91422" rIns="182843" bIns="91422" rtlCol="0">
            <a:spAutoFit/>
          </a:bodyPr>
          <a:lstStyle/>
          <a:p>
            <a:pPr algn="ctr"/>
            <a:r>
              <a:rPr lang="id-ID" sz="2800" smtClean="0">
                <a:solidFill>
                  <a:schemeClr val="tx2"/>
                </a:solidFill>
                <a:latin typeface="Lato Regular"/>
                <a:cs typeface="Lato Regular"/>
              </a:rPr>
              <a:t>STRATEGY</a:t>
            </a:r>
            <a:endParaRPr lang="en-US" sz="2800" dirty="0">
              <a:solidFill>
                <a:schemeClr val="tx2"/>
              </a:solidFill>
              <a:latin typeface="Lato Regular"/>
              <a:cs typeface="Lato Regular"/>
            </a:endParaRPr>
          </a:p>
        </p:txBody>
      </p:sp>
      <p:sp>
        <p:nvSpPr>
          <p:cNvPr id="18" name="TextBox 17"/>
          <p:cNvSpPr txBox="1"/>
          <p:nvPr/>
        </p:nvSpPr>
        <p:spPr>
          <a:xfrm>
            <a:off x="5967160" y="4369432"/>
            <a:ext cx="3114903" cy="1298781"/>
          </a:xfrm>
          <a:prstGeom prst="rect">
            <a:avLst/>
          </a:prstGeom>
          <a:noFill/>
        </p:spPr>
        <p:txBody>
          <a:bodyPr wrap="square" lIns="219419" tIns="109710" rIns="219419" bIns="109710" rtlCol="0">
            <a:spAutoFit/>
          </a:bodyPr>
          <a:lstStyle/>
          <a:p>
            <a:pPr algn="ctr"/>
            <a:r>
              <a:rPr lang="en-US" sz="1400" dirty="0">
                <a:solidFill>
                  <a:schemeClr val="tx2"/>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9" name="Oval 9"/>
          <p:cNvSpPr>
            <a:spLocks noChangeArrowheads="1"/>
          </p:cNvSpPr>
          <p:nvPr/>
        </p:nvSpPr>
        <p:spPr bwMode="auto">
          <a:xfrm>
            <a:off x="9832862" y="2422474"/>
            <a:ext cx="1603375" cy="1603375"/>
          </a:xfrm>
          <a:prstGeom prst="ellipse">
            <a:avLst/>
          </a:prstGeom>
          <a:solidFill>
            <a:schemeClr val="bg1">
              <a:lumMod val="85000"/>
            </a:schemeClr>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9222621" y="3970421"/>
            <a:ext cx="2665444" cy="615517"/>
          </a:xfrm>
          <a:prstGeom prst="rect">
            <a:avLst/>
          </a:prstGeom>
          <a:noFill/>
        </p:spPr>
        <p:txBody>
          <a:bodyPr wrap="square" lIns="182843" tIns="91422" rIns="182843" bIns="91422" rtlCol="0">
            <a:spAutoFit/>
          </a:bodyPr>
          <a:lstStyle/>
          <a:p>
            <a:pPr algn="ctr"/>
            <a:r>
              <a:rPr lang="id-ID" sz="2800" smtClean="0">
                <a:solidFill>
                  <a:schemeClr val="tx2"/>
                </a:solidFill>
                <a:latin typeface="Lato Regular"/>
                <a:cs typeface="Lato Regular"/>
              </a:rPr>
              <a:t>SERVICES</a:t>
            </a:r>
            <a:endParaRPr lang="en-US" sz="2800" dirty="0">
              <a:solidFill>
                <a:schemeClr val="tx2"/>
              </a:solidFill>
              <a:latin typeface="Lato Regular"/>
              <a:cs typeface="Lato Regular"/>
            </a:endParaRPr>
          </a:p>
        </p:txBody>
      </p:sp>
      <p:sp>
        <p:nvSpPr>
          <p:cNvPr id="21" name="TextBox 20"/>
          <p:cNvSpPr txBox="1"/>
          <p:nvPr/>
        </p:nvSpPr>
        <p:spPr>
          <a:xfrm>
            <a:off x="8982968" y="4369123"/>
            <a:ext cx="3114903" cy="1298781"/>
          </a:xfrm>
          <a:prstGeom prst="rect">
            <a:avLst/>
          </a:prstGeom>
          <a:noFill/>
        </p:spPr>
        <p:txBody>
          <a:bodyPr wrap="square" lIns="219419" tIns="109710" rIns="219419" bIns="109710" rtlCol="0">
            <a:spAutoFit/>
          </a:bodyPr>
          <a:lstStyle/>
          <a:p>
            <a:pPr algn="ctr"/>
            <a:r>
              <a:rPr lang="en-US" sz="1400" dirty="0">
                <a:solidFill>
                  <a:schemeClr val="tx2"/>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grpSp>
        <p:nvGrpSpPr>
          <p:cNvPr id="11" name="Group 4"/>
          <p:cNvGrpSpPr>
            <a:grpSpLocks noChangeAspect="1"/>
          </p:cNvGrpSpPr>
          <p:nvPr/>
        </p:nvGrpSpPr>
        <p:grpSpPr bwMode="auto">
          <a:xfrm>
            <a:off x="1310484" y="2880762"/>
            <a:ext cx="819150" cy="731838"/>
            <a:chOff x="772" y="2335"/>
            <a:chExt cx="516" cy="461"/>
          </a:xfrm>
          <a:solidFill>
            <a:schemeClr val="accent2"/>
          </a:solidFill>
        </p:grpSpPr>
        <p:sp>
          <p:nvSpPr>
            <p:cNvPr id="22" name="Freeform 5"/>
            <p:cNvSpPr>
              <a:spLocks noEditPoints="1"/>
            </p:cNvSpPr>
            <p:nvPr/>
          </p:nvSpPr>
          <p:spPr bwMode="auto">
            <a:xfrm>
              <a:off x="1029" y="2534"/>
              <a:ext cx="259" cy="262"/>
            </a:xfrm>
            <a:custGeom>
              <a:avLst/>
              <a:gdLst>
                <a:gd name="T0" fmla="*/ 83 w 90"/>
                <a:gd name="T1" fmla="*/ 91 h 91"/>
                <a:gd name="T2" fmla="*/ 57 w 90"/>
                <a:gd name="T3" fmla="*/ 80 h 91"/>
                <a:gd name="T4" fmla="*/ 45 w 90"/>
                <a:gd name="T5" fmla="*/ 81 h 91"/>
                <a:gd name="T6" fmla="*/ 0 w 90"/>
                <a:gd name="T7" fmla="*/ 41 h 91"/>
                <a:gd name="T8" fmla="*/ 45 w 90"/>
                <a:gd name="T9" fmla="*/ 0 h 91"/>
                <a:gd name="T10" fmla="*/ 90 w 90"/>
                <a:gd name="T11" fmla="*/ 41 h 91"/>
                <a:gd name="T12" fmla="*/ 82 w 90"/>
                <a:gd name="T13" fmla="*/ 64 h 91"/>
                <a:gd name="T14" fmla="*/ 81 w 90"/>
                <a:gd name="T15" fmla="*/ 70 h 91"/>
                <a:gd name="T16" fmla="*/ 89 w 90"/>
                <a:gd name="T17" fmla="*/ 84 h 91"/>
                <a:gd name="T18" fmla="*/ 90 w 90"/>
                <a:gd name="T19" fmla="*/ 85 h 91"/>
                <a:gd name="T20" fmla="*/ 90 w 90"/>
                <a:gd name="T21" fmla="*/ 90 h 91"/>
                <a:gd name="T22" fmla="*/ 89 w 90"/>
                <a:gd name="T23" fmla="*/ 90 h 91"/>
                <a:gd name="T24" fmla="*/ 83 w 90"/>
                <a:gd name="T25" fmla="*/ 91 h 91"/>
                <a:gd name="T26" fmla="*/ 58 w 90"/>
                <a:gd name="T27" fmla="*/ 75 h 91"/>
                <a:gd name="T28" fmla="*/ 59 w 90"/>
                <a:gd name="T29" fmla="*/ 76 h 91"/>
                <a:gd name="T30" fmla="*/ 85 w 90"/>
                <a:gd name="T31" fmla="*/ 87 h 91"/>
                <a:gd name="T32" fmla="*/ 77 w 90"/>
                <a:gd name="T33" fmla="*/ 70 h 91"/>
                <a:gd name="T34" fmla="*/ 78 w 90"/>
                <a:gd name="T35" fmla="*/ 62 h 91"/>
                <a:gd name="T36" fmla="*/ 79 w 90"/>
                <a:gd name="T37" fmla="*/ 62 h 91"/>
                <a:gd name="T38" fmla="*/ 86 w 90"/>
                <a:gd name="T39" fmla="*/ 41 h 91"/>
                <a:gd name="T40" fmla="*/ 45 w 90"/>
                <a:gd name="T41" fmla="*/ 4 h 91"/>
                <a:gd name="T42" fmla="*/ 4 w 90"/>
                <a:gd name="T43" fmla="*/ 41 h 91"/>
                <a:gd name="T44" fmla="*/ 45 w 90"/>
                <a:gd name="T45" fmla="*/ 77 h 91"/>
                <a:gd name="T46" fmla="*/ 57 w 90"/>
                <a:gd name="T47" fmla="*/ 75 h 91"/>
                <a:gd name="T48" fmla="*/ 58 w 90"/>
                <a:gd name="T4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91">
                  <a:moveTo>
                    <a:pt x="83" y="91"/>
                  </a:moveTo>
                  <a:cubicBezTo>
                    <a:pt x="73" y="91"/>
                    <a:pt x="64" y="87"/>
                    <a:pt x="57" y="80"/>
                  </a:cubicBezTo>
                  <a:cubicBezTo>
                    <a:pt x="53" y="81"/>
                    <a:pt x="49" y="81"/>
                    <a:pt x="45" y="81"/>
                  </a:cubicBezTo>
                  <a:cubicBezTo>
                    <a:pt x="20" y="81"/>
                    <a:pt x="0" y="63"/>
                    <a:pt x="0" y="41"/>
                  </a:cubicBezTo>
                  <a:cubicBezTo>
                    <a:pt x="0" y="18"/>
                    <a:pt x="20" y="0"/>
                    <a:pt x="45" y="0"/>
                  </a:cubicBezTo>
                  <a:cubicBezTo>
                    <a:pt x="70" y="0"/>
                    <a:pt x="90" y="18"/>
                    <a:pt x="90" y="41"/>
                  </a:cubicBezTo>
                  <a:cubicBezTo>
                    <a:pt x="90" y="49"/>
                    <a:pt x="87" y="57"/>
                    <a:pt x="82" y="64"/>
                  </a:cubicBezTo>
                  <a:cubicBezTo>
                    <a:pt x="81" y="66"/>
                    <a:pt x="81" y="68"/>
                    <a:pt x="81" y="70"/>
                  </a:cubicBezTo>
                  <a:cubicBezTo>
                    <a:pt x="81" y="76"/>
                    <a:pt x="84" y="81"/>
                    <a:pt x="89" y="84"/>
                  </a:cubicBezTo>
                  <a:cubicBezTo>
                    <a:pt x="90" y="85"/>
                    <a:pt x="90" y="85"/>
                    <a:pt x="90" y="85"/>
                  </a:cubicBezTo>
                  <a:cubicBezTo>
                    <a:pt x="90" y="90"/>
                    <a:pt x="90" y="90"/>
                    <a:pt x="90" y="90"/>
                  </a:cubicBezTo>
                  <a:cubicBezTo>
                    <a:pt x="89" y="90"/>
                    <a:pt x="89" y="90"/>
                    <a:pt x="89" y="90"/>
                  </a:cubicBezTo>
                  <a:cubicBezTo>
                    <a:pt x="87" y="90"/>
                    <a:pt x="85" y="91"/>
                    <a:pt x="83" y="91"/>
                  </a:cubicBezTo>
                  <a:close/>
                  <a:moveTo>
                    <a:pt x="58" y="75"/>
                  </a:moveTo>
                  <a:cubicBezTo>
                    <a:pt x="59" y="76"/>
                    <a:pt x="59" y="76"/>
                    <a:pt x="59" y="76"/>
                  </a:cubicBezTo>
                  <a:cubicBezTo>
                    <a:pt x="66" y="83"/>
                    <a:pt x="75" y="87"/>
                    <a:pt x="85" y="87"/>
                  </a:cubicBezTo>
                  <a:cubicBezTo>
                    <a:pt x="80" y="83"/>
                    <a:pt x="77" y="77"/>
                    <a:pt x="77" y="70"/>
                  </a:cubicBezTo>
                  <a:cubicBezTo>
                    <a:pt x="77" y="67"/>
                    <a:pt x="77" y="65"/>
                    <a:pt x="78" y="62"/>
                  </a:cubicBezTo>
                  <a:cubicBezTo>
                    <a:pt x="79" y="62"/>
                    <a:pt x="79" y="62"/>
                    <a:pt x="79" y="62"/>
                  </a:cubicBezTo>
                  <a:cubicBezTo>
                    <a:pt x="84" y="55"/>
                    <a:pt x="86" y="48"/>
                    <a:pt x="86" y="41"/>
                  </a:cubicBezTo>
                  <a:cubicBezTo>
                    <a:pt x="86" y="20"/>
                    <a:pt x="68" y="4"/>
                    <a:pt x="45" y="4"/>
                  </a:cubicBezTo>
                  <a:cubicBezTo>
                    <a:pt x="22" y="4"/>
                    <a:pt x="4" y="20"/>
                    <a:pt x="4" y="41"/>
                  </a:cubicBezTo>
                  <a:cubicBezTo>
                    <a:pt x="4" y="61"/>
                    <a:pt x="22" y="77"/>
                    <a:pt x="45" y="77"/>
                  </a:cubicBezTo>
                  <a:cubicBezTo>
                    <a:pt x="49" y="77"/>
                    <a:pt x="53" y="77"/>
                    <a:pt x="57" y="75"/>
                  </a:cubicBezTo>
                  <a:lnTo>
                    <a:pt x="5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
            <p:cNvSpPr>
              <a:spLocks noEditPoints="1"/>
            </p:cNvSpPr>
            <p:nvPr/>
          </p:nvSpPr>
          <p:spPr bwMode="auto">
            <a:xfrm>
              <a:off x="772" y="2335"/>
              <a:ext cx="467" cy="438"/>
            </a:xfrm>
            <a:custGeom>
              <a:avLst/>
              <a:gdLst>
                <a:gd name="T0" fmla="*/ 10 w 162"/>
                <a:gd name="T1" fmla="*/ 152 h 152"/>
                <a:gd name="T2" fmla="*/ 10 w 162"/>
                <a:gd name="T3" fmla="*/ 141 h 152"/>
                <a:gd name="T4" fmla="*/ 12 w 162"/>
                <a:gd name="T5" fmla="*/ 140 h 152"/>
                <a:gd name="T6" fmla="*/ 29 w 162"/>
                <a:gd name="T7" fmla="*/ 119 h 152"/>
                <a:gd name="T8" fmla="*/ 29 w 162"/>
                <a:gd name="T9" fmla="*/ 117 h 152"/>
                <a:gd name="T10" fmla="*/ 0 w 162"/>
                <a:gd name="T11" fmla="*/ 66 h 152"/>
                <a:gd name="T12" fmla="*/ 81 w 162"/>
                <a:gd name="T13" fmla="*/ 0 h 152"/>
                <a:gd name="T14" fmla="*/ 162 w 162"/>
                <a:gd name="T15" fmla="*/ 65 h 152"/>
                <a:gd name="T16" fmla="*/ 162 w 162"/>
                <a:gd name="T17" fmla="*/ 71 h 152"/>
                <a:gd name="T18" fmla="*/ 156 w 162"/>
                <a:gd name="T19" fmla="*/ 68 h 152"/>
                <a:gd name="T20" fmla="*/ 134 w 162"/>
                <a:gd name="T21" fmla="*/ 64 h 152"/>
                <a:gd name="T22" fmla="*/ 98 w 162"/>
                <a:gd name="T23" fmla="*/ 77 h 152"/>
                <a:gd name="T24" fmla="*/ 83 w 162"/>
                <a:gd name="T25" fmla="*/ 110 h 152"/>
                <a:gd name="T26" fmla="*/ 87 w 162"/>
                <a:gd name="T27" fmla="*/ 127 h 152"/>
                <a:gd name="T28" fmla="*/ 90 w 162"/>
                <a:gd name="T29" fmla="*/ 133 h 152"/>
                <a:gd name="T30" fmla="*/ 84 w 162"/>
                <a:gd name="T31" fmla="*/ 133 h 152"/>
                <a:gd name="T32" fmla="*/ 70 w 162"/>
                <a:gd name="T33" fmla="*/ 132 h 152"/>
                <a:gd name="T34" fmla="*/ 14 w 162"/>
                <a:gd name="T35" fmla="*/ 152 h 152"/>
                <a:gd name="T36" fmla="*/ 10 w 162"/>
                <a:gd name="T37" fmla="*/ 152 h 152"/>
                <a:gd name="T38" fmla="*/ 81 w 162"/>
                <a:gd name="T39" fmla="*/ 8 h 152"/>
                <a:gd name="T40" fmla="*/ 8 w 162"/>
                <a:gd name="T41" fmla="*/ 66 h 152"/>
                <a:gd name="T42" fmla="*/ 35 w 162"/>
                <a:gd name="T43" fmla="*/ 112 h 152"/>
                <a:gd name="T44" fmla="*/ 36 w 162"/>
                <a:gd name="T45" fmla="*/ 112 h 152"/>
                <a:gd name="T46" fmla="*/ 37 w 162"/>
                <a:gd name="T47" fmla="*/ 114 h 152"/>
                <a:gd name="T48" fmla="*/ 37 w 162"/>
                <a:gd name="T49" fmla="*/ 119 h 152"/>
                <a:gd name="T50" fmla="*/ 22 w 162"/>
                <a:gd name="T51" fmla="*/ 144 h 152"/>
                <a:gd name="T52" fmla="*/ 66 w 162"/>
                <a:gd name="T53" fmla="*/ 125 h 152"/>
                <a:gd name="T54" fmla="*/ 68 w 162"/>
                <a:gd name="T55" fmla="*/ 124 h 152"/>
                <a:gd name="T56" fmla="*/ 70 w 162"/>
                <a:gd name="T57" fmla="*/ 124 h 152"/>
                <a:gd name="T58" fmla="*/ 78 w 162"/>
                <a:gd name="T59" fmla="*/ 125 h 152"/>
                <a:gd name="T60" fmla="*/ 75 w 162"/>
                <a:gd name="T61" fmla="*/ 110 h 152"/>
                <a:gd name="T62" fmla="*/ 93 w 162"/>
                <a:gd name="T63" fmla="*/ 71 h 152"/>
                <a:gd name="T64" fmla="*/ 134 w 162"/>
                <a:gd name="T65" fmla="*/ 56 h 152"/>
                <a:gd name="T66" fmla="*/ 153 w 162"/>
                <a:gd name="T67" fmla="*/ 59 h 152"/>
                <a:gd name="T68" fmla="*/ 81 w 162"/>
                <a:gd name="T69"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52">
                  <a:moveTo>
                    <a:pt x="10" y="152"/>
                  </a:moveTo>
                  <a:cubicBezTo>
                    <a:pt x="10" y="141"/>
                    <a:pt x="10" y="141"/>
                    <a:pt x="10" y="141"/>
                  </a:cubicBezTo>
                  <a:cubicBezTo>
                    <a:pt x="12" y="140"/>
                    <a:pt x="12" y="140"/>
                    <a:pt x="12" y="140"/>
                  </a:cubicBezTo>
                  <a:cubicBezTo>
                    <a:pt x="20" y="136"/>
                    <a:pt x="29" y="129"/>
                    <a:pt x="29" y="119"/>
                  </a:cubicBezTo>
                  <a:cubicBezTo>
                    <a:pt x="29" y="119"/>
                    <a:pt x="29" y="118"/>
                    <a:pt x="29" y="117"/>
                  </a:cubicBezTo>
                  <a:cubicBezTo>
                    <a:pt x="10" y="104"/>
                    <a:pt x="0" y="86"/>
                    <a:pt x="0" y="66"/>
                  </a:cubicBezTo>
                  <a:cubicBezTo>
                    <a:pt x="0" y="30"/>
                    <a:pt x="36" y="0"/>
                    <a:pt x="81" y="0"/>
                  </a:cubicBezTo>
                  <a:cubicBezTo>
                    <a:pt x="125" y="0"/>
                    <a:pt x="161" y="28"/>
                    <a:pt x="162" y="65"/>
                  </a:cubicBezTo>
                  <a:cubicBezTo>
                    <a:pt x="162" y="71"/>
                    <a:pt x="162" y="71"/>
                    <a:pt x="162" y="71"/>
                  </a:cubicBezTo>
                  <a:cubicBezTo>
                    <a:pt x="156" y="68"/>
                    <a:pt x="156" y="68"/>
                    <a:pt x="156" y="68"/>
                  </a:cubicBezTo>
                  <a:cubicBezTo>
                    <a:pt x="149" y="65"/>
                    <a:pt x="142" y="64"/>
                    <a:pt x="134" y="64"/>
                  </a:cubicBezTo>
                  <a:cubicBezTo>
                    <a:pt x="121" y="64"/>
                    <a:pt x="108" y="68"/>
                    <a:pt x="98" y="77"/>
                  </a:cubicBezTo>
                  <a:cubicBezTo>
                    <a:pt x="89" y="85"/>
                    <a:pt x="83" y="97"/>
                    <a:pt x="83" y="110"/>
                  </a:cubicBezTo>
                  <a:cubicBezTo>
                    <a:pt x="83" y="116"/>
                    <a:pt x="85" y="122"/>
                    <a:pt x="87" y="127"/>
                  </a:cubicBezTo>
                  <a:cubicBezTo>
                    <a:pt x="90" y="133"/>
                    <a:pt x="90" y="133"/>
                    <a:pt x="90" y="133"/>
                  </a:cubicBezTo>
                  <a:cubicBezTo>
                    <a:pt x="84" y="133"/>
                    <a:pt x="84" y="133"/>
                    <a:pt x="84" y="133"/>
                  </a:cubicBezTo>
                  <a:cubicBezTo>
                    <a:pt x="79" y="133"/>
                    <a:pt x="75" y="133"/>
                    <a:pt x="70" y="132"/>
                  </a:cubicBezTo>
                  <a:cubicBezTo>
                    <a:pt x="53" y="149"/>
                    <a:pt x="32" y="152"/>
                    <a:pt x="14" y="152"/>
                  </a:cubicBezTo>
                  <a:lnTo>
                    <a:pt x="10" y="152"/>
                  </a:lnTo>
                  <a:close/>
                  <a:moveTo>
                    <a:pt x="81" y="8"/>
                  </a:moveTo>
                  <a:cubicBezTo>
                    <a:pt x="41" y="8"/>
                    <a:pt x="8" y="34"/>
                    <a:pt x="8" y="66"/>
                  </a:cubicBezTo>
                  <a:cubicBezTo>
                    <a:pt x="8" y="84"/>
                    <a:pt x="18" y="100"/>
                    <a:pt x="35" y="112"/>
                  </a:cubicBezTo>
                  <a:cubicBezTo>
                    <a:pt x="36" y="112"/>
                    <a:pt x="36" y="112"/>
                    <a:pt x="36" y="112"/>
                  </a:cubicBezTo>
                  <a:cubicBezTo>
                    <a:pt x="37" y="114"/>
                    <a:pt x="37" y="114"/>
                    <a:pt x="37" y="114"/>
                  </a:cubicBezTo>
                  <a:cubicBezTo>
                    <a:pt x="37" y="116"/>
                    <a:pt x="37" y="118"/>
                    <a:pt x="37" y="119"/>
                  </a:cubicBezTo>
                  <a:cubicBezTo>
                    <a:pt x="37" y="129"/>
                    <a:pt x="30" y="138"/>
                    <a:pt x="22" y="144"/>
                  </a:cubicBezTo>
                  <a:cubicBezTo>
                    <a:pt x="37" y="142"/>
                    <a:pt x="53" y="139"/>
                    <a:pt x="66" y="125"/>
                  </a:cubicBezTo>
                  <a:cubicBezTo>
                    <a:pt x="68" y="124"/>
                    <a:pt x="68" y="124"/>
                    <a:pt x="68" y="124"/>
                  </a:cubicBezTo>
                  <a:cubicBezTo>
                    <a:pt x="70" y="124"/>
                    <a:pt x="70" y="124"/>
                    <a:pt x="70" y="124"/>
                  </a:cubicBezTo>
                  <a:cubicBezTo>
                    <a:pt x="72" y="124"/>
                    <a:pt x="75" y="125"/>
                    <a:pt x="78" y="125"/>
                  </a:cubicBezTo>
                  <a:cubicBezTo>
                    <a:pt x="76" y="120"/>
                    <a:pt x="75" y="115"/>
                    <a:pt x="75" y="110"/>
                  </a:cubicBezTo>
                  <a:cubicBezTo>
                    <a:pt x="75" y="95"/>
                    <a:pt x="82" y="81"/>
                    <a:pt x="93" y="71"/>
                  </a:cubicBezTo>
                  <a:cubicBezTo>
                    <a:pt x="104" y="61"/>
                    <a:pt x="119" y="56"/>
                    <a:pt x="134" y="56"/>
                  </a:cubicBezTo>
                  <a:cubicBezTo>
                    <a:pt x="141" y="56"/>
                    <a:pt x="147" y="57"/>
                    <a:pt x="153" y="59"/>
                  </a:cubicBezTo>
                  <a:cubicBezTo>
                    <a:pt x="149" y="30"/>
                    <a:pt x="118" y="8"/>
                    <a:pt x="8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 name="Freeform 10"/>
          <p:cNvSpPr>
            <a:spLocks noChangeAspect="1" noEditPoints="1"/>
          </p:cNvSpPr>
          <p:nvPr/>
        </p:nvSpPr>
        <p:spPr bwMode="auto">
          <a:xfrm>
            <a:off x="4267823" y="2787251"/>
            <a:ext cx="883551" cy="864000"/>
          </a:xfrm>
          <a:custGeom>
            <a:avLst/>
            <a:gdLst>
              <a:gd name="T0" fmla="*/ 188 w 188"/>
              <a:gd name="T1" fmla="*/ 95 h 184"/>
              <a:gd name="T2" fmla="*/ 135 w 188"/>
              <a:gd name="T3" fmla="*/ 71 h 184"/>
              <a:gd name="T4" fmla="*/ 135 w 188"/>
              <a:gd name="T5" fmla="*/ 66 h 184"/>
              <a:gd name="T6" fmla="*/ 150 w 188"/>
              <a:gd name="T7" fmla="*/ 37 h 184"/>
              <a:gd name="T8" fmla="*/ 138 w 188"/>
              <a:gd name="T9" fmla="*/ 3 h 184"/>
              <a:gd name="T10" fmla="*/ 119 w 188"/>
              <a:gd name="T11" fmla="*/ 18 h 184"/>
              <a:gd name="T12" fmla="*/ 94 w 188"/>
              <a:gd name="T13" fmla="*/ 55 h 184"/>
              <a:gd name="T14" fmla="*/ 70 w 188"/>
              <a:gd name="T15" fmla="*/ 92 h 184"/>
              <a:gd name="T16" fmla="*/ 51 w 188"/>
              <a:gd name="T17" fmla="*/ 84 h 184"/>
              <a:gd name="T18" fmla="*/ 0 w 188"/>
              <a:gd name="T19" fmla="*/ 93 h 184"/>
              <a:gd name="T20" fmla="*/ 9 w 188"/>
              <a:gd name="T21" fmla="*/ 184 h 184"/>
              <a:gd name="T22" fmla="*/ 60 w 188"/>
              <a:gd name="T23" fmla="*/ 177 h 184"/>
              <a:gd name="T24" fmla="*/ 73 w 188"/>
              <a:gd name="T25" fmla="*/ 184 h 184"/>
              <a:gd name="T26" fmla="*/ 75 w 188"/>
              <a:gd name="T27" fmla="*/ 184 h 184"/>
              <a:gd name="T28" fmla="*/ 157 w 188"/>
              <a:gd name="T29" fmla="*/ 184 h 184"/>
              <a:gd name="T30" fmla="*/ 175 w 188"/>
              <a:gd name="T31" fmla="*/ 161 h 184"/>
              <a:gd name="T32" fmla="*/ 180 w 188"/>
              <a:gd name="T33" fmla="*/ 135 h 184"/>
              <a:gd name="T34" fmla="*/ 183 w 188"/>
              <a:gd name="T35" fmla="*/ 108 h 184"/>
              <a:gd name="T36" fmla="*/ 51 w 188"/>
              <a:gd name="T37" fmla="*/ 176 h 184"/>
              <a:gd name="T38" fmla="*/ 8 w 188"/>
              <a:gd name="T39" fmla="*/ 175 h 184"/>
              <a:gd name="T40" fmla="*/ 9 w 188"/>
              <a:gd name="T41" fmla="*/ 92 h 184"/>
              <a:gd name="T42" fmla="*/ 52 w 188"/>
              <a:gd name="T43" fmla="*/ 93 h 184"/>
              <a:gd name="T44" fmla="*/ 176 w 188"/>
              <a:gd name="T45" fmla="*/ 104 h 184"/>
              <a:gd name="T46" fmla="*/ 175 w 188"/>
              <a:gd name="T47" fmla="*/ 110 h 184"/>
              <a:gd name="T48" fmla="*/ 173 w 188"/>
              <a:gd name="T49" fmla="*/ 131 h 184"/>
              <a:gd name="T50" fmla="*/ 172 w 188"/>
              <a:gd name="T51" fmla="*/ 137 h 184"/>
              <a:gd name="T52" fmla="*/ 168 w 188"/>
              <a:gd name="T53" fmla="*/ 156 h 184"/>
              <a:gd name="T54" fmla="*/ 167 w 188"/>
              <a:gd name="T55" fmla="*/ 161 h 184"/>
              <a:gd name="T56" fmla="*/ 157 w 188"/>
              <a:gd name="T57" fmla="*/ 176 h 184"/>
              <a:gd name="T58" fmla="*/ 70 w 188"/>
              <a:gd name="T59" fmla="*/ 173 h 184"/>
              <a:gd name="T60" fmla="*/ 60 w 188"/>
              <a:gd name="T61" fmla="*/ 100 h 184"/>
              <a:gd name="T62" fmla="*/ 72 w 188"/>
              <a:gd name="T63" fmla="*/ 100 h 184"/>
              <a:gd name="T64" fmla="*/ 89 w 188"/>
              <a:gd name="T65" fmla="*/ 80 h 184"/>
              <a:gd name="T66" fmla="*/ 101 w 188"/>
              <a:gd name="T67" fmla="*/ 59 h 184"/>
              <a:gd name="T68" fmla="*/ 130 w 188"/>
              <a:gd name="T69" fmla="*/ 10 h 184"/>
              <a:gd name="T70" fmla="*/ 143 w 188"/>
              <a:gd name="T71" fmla="*/ 35 h 184"/>
              <a:gd name="T72" fmla="*/ 128 w 188"/>
              <a:gd name="T73" fmla="*/ 76 h 184"/>
              <a:gd name="T74" fmla="*/ 162 w 188"/>
              <a:gd name="T75" fmla="*/ 79 h 184"/>
              <a:gd name="T76" fmla="*/ 176 w 188"/>
              <a:gd name="T77"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84">
                <a:moveTo>
                  <a:pt x="183" y="108"/>
                </a:moveTo>
                <a:cubicBezTo>
                  <a:pt x="185" y="105"/>
                  <a:pt x="188" y="101"/>
                  <a:pt x="188" y="95"/>
                </a:cubicBezTo>
                <a:cubicBezTo>
                  <a:pt x="188" y="78"/>
                  <a:pt x="172" y="72"/>
                  <a:pt x="163" y="71"/>
                </a:cubicBezTo>
                <a:cubicBezTo>
                  <a:pt x="135" y="71"/>
                  <a:pt x="135" y="71"/>
                  <a:pt x="135" y="71"/>
                </a:cubicBezTo>
                <a:cubicBezTo>
                  <a:pt x="135" y="71"/>
                  <a:pt x="135" y="71"/>
                  <a:pt x="135" y="71"/>
                </a:cubicBezTo>
                <a:cubicBezTo>
                  <a:pt x="133" y="69"/>
                  <a:pt x="135" y="66"/>
                  <a:pt x="135" y="66"/>
                </a:cubicBezTo>
                <a:cubicBezTo>
                  <a:pt x="135" y="66"/>
                  <a:pt x="135" y="66"/>
                  <a:pt x="135" y="66"/>
                </a:cubicBezTo>
                <a:cubicBezTo>
                  <a:pt x="136" y="66"/>
                  <a:pt x="144" y="55"/>
                  <a:pt x="150" y="37"/>
                </a:cubicBezTo>
                <a:cubicBezTo>
                  <a:pt x="157" y="18"/>
                  <a:pt x="140" y="4"/>
                  <a:pt x="139" y="3"/>
                </a:cubicBezTo>
                <a:cubicBezTo>
                  <a:pt x="138" y="3"/>
                  <a:pt x="138" y="3"/>
                  <a:pt x="138" y="3"/>
                </a:cubicBezTo>
                <a:cubicBezTo>
                  <a:pt x="138" y="3"/>
                  <a:pt x="132" y="0"/>
                  <a:pt x="126" y="4"/>
                </a:cubicBezTo>
                <a:cubicBezTo>
                  <a:pt x="122" y="6"/>
                  <a:pt x="119" y="11"/>
                  <a:pt x="119" y="18"/>
                </a:cubicBezTo>
                <a:cubicBezTo>
                  <a:pt x="117" y="34"/>
                  <a:pt x="103" y="48"/>
                  <a:pt x="97" y="53"/>
                </a:cubicBezTo>
                <a:cubicBezTo>
                  <a:pt x="96" y="54"/>
                  <a:pt x="95" y="54"/>
                  <a:pt x="94" y="55"/>
                </a:cubicBezTo>
                <a:cubicBezTo>
                  <a:pt x="90" y="59"/>
                  <a:pt x="85" y="69"/>
                  <a:pt x="82" y="76"/>
                </a:cubicBezTo>
                <a:cubicBezTo>
                  <a:pt x="79" y="81"/>
                  <a:pt x="73" y="89"/>
                  <a:pt x="70" y="92"/>
                </a:cubicBezTo>
                <a:cubicBezTo>
                  <a:pt x="67" y="92"/>
                  <a:pt x="63" y="92"/>
                  <a:pt x="60" y="92"/>
                </a:cubicBezTo>
                <a:cubicBezTo>
                  <a:pt x="59" y="88"/>
                  <a:pt x="55" y="84"/>
                  <a:pt x="51" y="84"/>
                </a:cubicBezTo>
                <a:cubicBezTo>
                  <a:pt x="9" y="84"/>
                  <a:pt x="9" y="84"/>
                  <a:pt x="9" y="84"/>
                </a:cubicBezTo>
                <a:cubicBezTo>
                  <a:pt x="4" y="84"/>
                  <a:pt x="0" y="88"/>
                  <a:pt x="0" y="93"/>
                </a:cubicBezTo>
                <a:cubicBezTo>
                  <a:pt x="0" y="175"/>
                  <a:pt x="0" y="175"/>
                  <a:pt x="0" y="175"/>
                </a:cubicBezTo>
                <a:cubicBezTo>
                  <a:pt x="0" y="180"/>
                  <a:pt x="4" y="184"/>
                  <a:pt x="9" y="184"/>
                </a:cubicBezTo>
                <a:cubicBezTo>
                  <a:pt x="51" y="184"/>
                  <a:pt x="51" y="184"/>
                  <a:pt x="51" y="184"/>
                </a:cubicBezTo>
                <a:cubicBezTo>
                  <a:pt x="56" y="184"/>
                  <a:pt x="59" y="181"/>
                  <a:pt x="60" y="177"/>
                </a:cubicBezTo>
                <a:cubicBezTo>
                  <a:pt x="62" y="177"/>
                  <a:pt x="63" y="175"/>
                  <a:pt x="64" y="175"/>
                </a:cubicBezTo>
                <a:cubicBezTo>
                  <a:pt x="65" y="177"/>
                  <a:pt x="67" y="181"/>
                  <a:pt x="73" y="184"/>
                </a:cubicBezTo>
                <a:cubicBezTo>
                  <a:pt x="74" y="184"/>
                  <a:pt x="74" y="184"/>
                  <a:pt x="74" y="184"/>
                </a:cubicBezTo>
                <a:cubicBezTo>
                  <a:pt x="75" y="184"/>
                  <a:pt x="75" y="184"/>
                  <a:pt x="75" y="184"/>
                </a:cubicBezTo>
                <a:cubicBezTo>
                  <a:pt x="75" y="184"/>
                  <a:pt x="103" y="184"/>
                  <a:pt x="129" y="184"/>
                </a:cubicBezTo>
                <a:cubicBezTo>
                  <a:pt x="142" y="184"/>
                  <a:pt x="153" y="184"/>
                  <a:pt x="157" y="184"/>
                </a:cubicBezTo>
                <a:cubicBezTo>
                  <a:pt x="165" y="184"/>
                  <a:pt x="170" y="180"/>
                  <a:pt x="172" y="177"/>
                </a:cubicBezTo>
                <a:cubicBezTo>
                  <a:pt x="176" y="172"/>
                  <a:pt x="176" y="165"/>
                  <a:pt x="175" y="161"/>
                </a:cubicBezTo>
                <a:cubicBezTo>
                  <a:pt x="181" y="156"/>
                  <a:pt x="181" y="147"/>
                  <a:pt x="181" y="143"/>
                </a:cubicBezTo>
                <a:cubicBezTo>
                  <a:pt x="182" y="140"/>
                  <a:pt x="181" y="138"/>
                  <a:pt x="180" y="135"/>
                </a:cubicBezTo>
                <a:cubicBezTo>
                  <a:pt x="183" y="133"/>
                  <a:pt x="186" y="127"/>
                  <a:pt x="186" y="120"/>
                </a:cubicBezTo>
                <a:cubicBezTo>
                  <a:pt x="187" y="115"/>
                  <a:pt x="185" y="110"/>
                  <a:pt x="183" y="108"/>
                </a:cubicBezTo>
                <a:close/>
                <a:moveTo>
                  <a:pt x="52" y="175"/>
                </a:moveTo>
                <a:cubicBezTo>
                  <a:pt x="52" y="176"/>
                  <a:pt x="52" y="176"/>
                  <a:pt x="51" y="176"/>
                </a:cubicBezTo>
                <a:cubicBezTo>
                  <a:pt x="9" y="176"/>
                  <a:pt x="9" y="176"/>
                  <a:pt x="9" y="176"/>
                </a:cubicBezTo>
                <a:cubicBezTo>
                  <a:pt x="9" y="176"/>
                  <a:pt x="8" y="176"/>
                  <a:pt x="8" y="175"/>
                </a:cubicBezTo>
                <a:cubicBezTo>
                  <a:pt x="8" y="93"/>
                  <a:pt x="8" y="93"/>
                  <a:pt x="8" y="93"/>
                </a:cubicBezTo>
                <a:cubicBezTo>
                  <a:pt x="8" y="93"/>
                  <a:pt x="9" y="92"/>
                  <a:pt x="9" y="92"/>
                </a:cubicBezTo>
                <a:cubicBezTo>
                  <a:pt x="51" y="92"/>
                  <a:pt x="51" y="92"/>
                  <a:pt x="51" y="92"/>
                </a:cubicBezTo>
                <a:cubicBezTo>
                  <a:pt x="52" y="92"/>
                  <a:pt x="52" y="93"/>
                  <a:pt x="52" y="93"/>
                </a:cubicBezTo>
                <a:lnTo>
                  <a:pt x="52" y="175"/>
                </a:lnTo>
                <a:close/>
                <a:moveTo>
                  <a:pt x="176" y="104"/>
                </a:moveTo>
                <a:cubicBezTo>
                  <a:pt x="172" y="107"/>
                  <a:pt x="172" y="107"/>
                  <a:pt x="172" y="107"/>
                </a:cubicBezTo>
                <a:cubicBezTo>
                  <a:pt x="175" y="110"/>
                  <a:pt x="175" y="110"/>
                  <a:pt x="175" y="110"/>
                </a:cubicBezTo>
                <a:cubicBezTo>
                  <a:pt x="176" y="111"/>
                  <a:pt x="179" y="114"/>
                  <a:pt x="178" y="120"/>
                </a:cubicBezTo>
                <a:cubicBezTo>
                  <a:pt x="178" y="127"/>
                  <a:pt x="173" y="131"/>
                  <a:pt x="173" y="131"/>
                </a:cubicBezTo>
                <a:cubicBezTo>
                  <a:pt x="167" y="133"/>
                  <a:pt x="167" y="133"/>
                  <a:pt x="167" y="133"/>
                </a:cubicBezTo>
                <a:cubicBezTo>
                  <a:pt x="172" y="137"/>
                  <a:pt x="172" y="137"/>
                  <a:pt x="172" y="137"/>
                </a:cubicBezTo>
                <a:cubicBezTo>
                  <a:pt x="172" y="138"/>
                  <a:pt x="174" y="140"/>
                  <a:pt x="173" y="144"/>
                </a:cubicBezTo>
                <a:cubicBezTo>
                  <a:pt x="173" y="147"/>
                  <a:pt x="172" y="154"/>
                  <a:pt x="168" y="156"/>
                </a:cubicBezTo>
                <a:cubicBezTo>
                  <a:pt x="164" y="158"/>
                  <a:pt x="164" y="158"/>
                  <a:pt x="164" y="158"/>
                </a:cubicBezTo>
                <a:cubicBezTo>
                  <a:pt x="167" y="161"/>
                  <a:pt x="167" y="161"/>
                  <a:pt x="167" y="161"/>
                </a:cubicBezTo>
                <a:cubicBezTo>
                  <a:pt x="168" y="163"/>
                  <a:pt x="168" y="169"/>
                  <a:pt x="165" y="173"/>
                </a:cubicBezTo>
                <a:cubicBezTo>
                  <a:pt x="164" y="175"/>
                  <a:pt x="161" y="176"/>
                  <a:pt x="157" y="176"/>
                </a:cubicBezTo>
                <a:cubicBezTo>
                  <a:pt x="144" y="176"/>
                  <a:pt x="84" y="176"/>
                  <a:pt x="76" y="176"/>
                </a:cubicBezTo>
                <a:cubicBezTo>
                  <a:pt x="73" y="175"/>
                  <a:pt x="71" y="174"/>
                  <a:pt x="70" y="173"/>
                </a:cubicBezTo>
                <a:cubicBezTo>
                  <a:pt x="69" y="172"/>
                  <a:pt x="67" y="167"/>
                  <a:pt x="60" y="167"/>
                </a:cubicBezTo>
                <a:cubicBezTo>
                  <a:pt x="60" y="100"/>
                  <a:pt x="60" y="100"/>
                  <a:pt x="60" y="100"/>
                </a:cubicBezTo>
                <a:cubicBezTo>
                  <a:pt x="64" y="100"/>
                  <a:pt x="71" y="100"/>
                  <a:pt x="71" y="100"/>
                </a:cubicBezTo>
                <a:cubicBezTo>
                  <a:pt x="72" y="100"/>
                  <a:pt x="72" y="100"/>
                  <a:pt x="72" y="100"/>
                </a:cubicBezTo>
                <a:cubicBezTo>
                  <a:pt x="74" y="99"/>
                  <a:pt x="74" y="99"/>
                  <a:pt x="74" y="99"/>
                </a:cubicBezTo>
                <a:cubicBezTo>
                  <a:pt x="74" y="99"/>
                  <a:pt x="85" y="88"/>
                  <a:pt x="89" y="80"/>
                </a:cubicBezTo>
                <a:cubicBezTo>
                  <a:pt x="93" y="72"/>
                  <a:pt x="96" y="63"/>
                  <a:pt x="100" y="61"/>
                </a:cubicBezTo>
                <a:cubicBezTo>
                  <a:pt x="100" y="60"/>
                  <a:pt x="101" y="60"/>
                  <a:pt x="101" y="59"/>
                </a:cubicBezTo>
                <a:cubicBezTo>
                  <a:pt x="108" y="54"/>
                  <a:pt x="124" y="38"/>
                  <a:pt x="127" y="19"/>
                </a:cubicBezTo>
                <a:cubicBezTo>
                  <a:pt x="127" y="14"/>
                  <a:pt x="128" y="12"/>
                  <a:pt x="130" y="10"/>
                </a:cubicBezTo>
                <a:cubicBezTo>
                  <a:pt x="132" y="9"/>
                  <a:pt x="134" y="10"/>
                  <a:pt x="135" y="10"/>
                </a:cubicBezTo>
                <a:cubicBezTo>
                  <a:pt x="137" y="12"/>
                  <a:pt x="147" y="22"/>
                  <a:pt x="143" y="35"/>
                </a:cubicBezTo>
                <a:cubicBezTo>
                  <a:pt x="137" y="51"/>
                  <a:pt x="129" y="61"/>
                  <a:pt x="129" y="61"/>
                </a:cubicBezTo>
                <a:cubicBezTo>
                  <a:pt x="127" y="64"/>
                  <a:pt x="124" y="70"/>
                  <a:pt x="128" y="76"/>
                </a:cubicBezTo>
                <a:cubicBezTo>
                  <a:pt x="130" y="79"/>
                  <a:pt x="133" y="79"/>
                  <a:pt x="135" y="79"/>
                </a:cubicBezTo>
                <a:cubicBezTo>
                  <a:pt x="162" y="79"/>
                  <a:pt x="162" y="79"/>
                  <a:pt x="162" y="79"/>
                </a:cubicBezTo>
                <a:cubicBezTo>
                  <a:pt x="163" y="79"/>
                  <a:pt x="180" y="81"/>
                  <a:pt x="180" y="95"/>
                </a:cubicBezTo>
                <a:cubicBezTo>
                  <a:pt x="180" y="101"/>
                  <a:pt x="176" y="104"/>
                  <a:pt x="176" y="10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1" name="Group 13"/>
          <p:cNvGrpSpPr>
            <a:grpSpLocks noChangeAspect="1"/>
          </p:cNvGrpSpPr>
          <p:nvPr/>
        </p:nvGrpSpPr>
        <p:grpSpPr bwMode="auto">
          <a:xfrm>
            <a:off x="7301547" y="2920538"/>
            <a:ext cx="634385" cy="684000"/>
            <a:chOff x="4556" y="2379"/>
            <a:chExt cx="358" cy="386"/>
          </a:xfrm>
          <a:solidFill>
            <a:schemeClr val="accent2"/>
          </a:solidFill>
        </p:grpSpPr>
        <p:sp>
          <p:nvSpPr>
            <p:cNvPr id="33" name="Freeform 14"/>
            <p:cNvSpPr>
              <a:spLocks/>
            </p:cNvSpPr>
            <p:nvPr/>
          </p:nvSpPr>
          <p:spPr bwMode="auto">
            <a:xfrm>
              <a:off x="4590" y="2379"/>
              <a:ext cx="19" cy="256"/>
            </a:xfrm>
            <a:custGeom>
              <a:avLst/>
              <a:gdLst>
                <a:gd name="T0" fmla="*/ 3 w 8"/>
                <a:gd name="T1" fmla="*/ 106 h 106"/>
                <a:gd name="T2" fmla="*/ 8 w 8"/>
                <a:gd name="T3" fmla="*/ 106 h 106"/>
                <a:gd name="T4" fmla="*/ 8 w 8"/>
                <a:gd name="T5" fmla="*/ 4 h 106"/>
                <a:gd name="T6" fmla="*/ 4 w 8"/>
                <a:gd name="T7" fmla="*/ 0 h 106"/>
                <a:gd name="T8" fmla="*/ 0 w 8"/>
                <a:gd name="T9" fmla="*/ 4 h 106"/>
                <a:gd name="T10" fmla="*/ 0 w 8"/>
                <a:gd name="T11" fmla="*/ 106 h 106"/>
                <a:gd name="T12" fmla="*/ 3 w 8"/>
                <a:gd name="T13" fmla="*/ 106 h 106"/>
              </a:gdLst>
              <a:ahLst/>
              <a:cxnLst>
                <a:cxn ang="0">
                  <a:pos x="T0" y="T1"/>
                </a:cxn>
                <a:cxn ang="0">
                  <a:pos x="T2" y="T3"/>
                </a:cxn>
                <a:cxn ang="0">
                  <a:pos x="T4" y="T5"/>
                </a:cxn>
                <a:cxn ang="0">
                  <a:pos x="T6" y="T7"/>
                </a:cxn>
                <a:cxn ang="0">
                  <a:pos x="T8" y="T9"/>
                </a:cxn>
                <a:cxn ang="0">
                  <a:pos x="T10" y="T11"/>
                </a:cxn>
                <a:cxn ang="0">
                  <a:pos x="T12" y="T13"/>
                </a:cxn>
              </a:cxnLst>
              <a:rect l="0" t="0" r="r" b="b"/>
              <a:pathLst>
                <a:path w="8" h="106">
                  <a:moveTo>
                    <a:pt x="3" y="106"/>
                  </a:moveTo>
                  <a:cubicBezTo>
                    <a:pt x="5" y="106"/>
                    <a:pt x="6" y="106"/>
                    <a:pt x="8" y="106"/>
                  </a:cubicBezTo>
                  <a:cubicBezTo>
                    <a:pt x="8" y="4"/>
                    <a:pt x="8" y="4"/>
                    <a:pt x="8" y="4"/>
                  </a:cubicBezTo>
                  <a:cubicBezTo>
                    <a:pt x="8" y="1"/>
                    <a:pt x="6" y="0"/>
                    <a:pt x="4" y="0"/>
                  </a:cubicBezTo>
                  <a:cubicBezTo>
                    <a:pt x="1" y="0"/>
                    <a:pt x="0" y="1"/>
                    <a:pt x="0" y="4"/>
                  </a:cubicBezTo>
                  <a:cubicBezTo>
                    <a:pt x="0" y="106"/>
                    <a:pt x="0" y="106"/>
                    <a:pt x="0" y="106"/>
                  </a:cubicBezTo>
                  <a:cubicBezTo>
                    <a:pt x="1" y="106"/>
                    <a:pt x="2" y="106"/>
                    <a:pt x="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p:cNvSpPr>
            <p:nvPr/>
          </p:nvSpPr>
          <p:spPr bwMode="auto">
            <a:xfrm>
              <a:off x="4590" y="2707"/>
              <a:ext cx="19" cy="58"/>
            </a:xfrm>
            <a:custGeom>
              <a:avLst/>
              <a:gdLst>
                <a:gd name="T0" fmla="*/ 3 w 8"/>
                <a:gd name="T1" fmla="*/ 1 h 24"/>
                <a:gd name="T2" fmla="*/ 0 w 8"/>
                <a:gd name="T3" fmla="*/ 1 h 24"/>
                <a:gd name="T4" fmla="*/ 0 w 8"/>
                <a:gd name="T5" fmla="*/ 20 h 24"/>
                <a:gd name="T6" fmla="*/ 4 w 8"/>
                <a:gd name="T7" fmla="*/ 24 h 24"/>
                <a:gd name="T8" fmla="*/ 8 w 8"/>
                <a:gd name="T9" fmla="*/ 20 h 24"/>
                <a:gd name="T10" fmla="*/ 8 w 8"/>
                <a:gd name="T11" fmla="*/ 0 h 24"/>
                <a:gd name="T12" fmla="*/ 3 w 8"/>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3" y="1"/>
                  </a:moveTo>
                  <a:cubicBezTo>
                    <a:pt x="2" y="1"/>
                    <a:pt x="1" y="1"/>
                    <a:pt x="0" y="1"/>
                  </a:cubicBezTo>
                  <a:cubicBezTo>
                    <a:pt x="0" y="20"/>
                    <a:pt x="0" y="20"/>
                    <a:pt x="0" y="20"/>
                  </a:cubicBezTo>
                  <a:cubicBezTo>
                    <a:pt x="0" y="22"/>
                    <a:pt x="1" y="24"/>
                    <a:pt x="4" y="24"/>
                  </a:cubicBezTo>
                  <a:cubicBezTo>
                    <a:pt x="6" y="24"/>
                    <a:pt x="8" y="22"/>
                    <a:pt x="8" y="20"/>
                  </a:cubicBezTo>
                  <a:cubicBezTo>
                    <a:pt x="8" y="0"/>
                    <a:pt x="8" y="0"/>
                    <a:pt x="8" y="0"/>
                  </a:cubicBezTo>
                  <a:cubicBezTo>
                    <a:pt x="6" y="1"/>
                    <a:pt x="5"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6"/>
            <p:cNvSpPr>
              <a:spLocks/>
            </p:cNvSpPr>
            <p:nvPr/>
          </p:nvSpPr>
          <p:spPr bwMode="auto">
            <a:xfrm>
              <a:off x="4725" y="2379"/>
              <a:ext cx="19" cy="68"/>
            </a:xfrm>
            <a:custGeom>
              <a:avLst/>
              <a:gdLst>
                <a:gd name="T0" fmla="*/ 4 w 8"/>
                <a:gd name="T1" fmla="*/ 28 h 28"/>
                <a:gd name="T2" fmla="*/ 8 w 8"/>
                <a:gd name="T3" fmla="*/ 28 h 28"/>
                <a:gd name="T4" fmla="*/ 8 w 8"/>
                <a:gd name="T5" fmla="*/ 4 h 28"/>
                <a:gd name="T6" fmla="*/ 4 w 8"/>
                <a:gd name="T7" fmla="*/ 0 h 28"/>
                <a:gd name="T8" fmla="*/ 0 w 8"/>
                <a:gd name="T9" fmla="*/ 4 h 28"/>
                <a:gd name="T10" fmla="*/ 0 w 8"/>
                <a:gd name="T11" fmla="*/ 28 h 28"/>
                <a:gd name="T12" fmla="*/ 4 w 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4" y="28"/>
                  </a:moveTo>
                  <a:cubicBezTo>
                    <a:pt x="5" y="28"/>
                    <a:pt x="7" y="28"/>
                    <a:pt x="8" y="28"/>
                  </a:cubicBezTo>
                  <a:cubicBezTo>
                    <a:pt x="8" y="4"/>
                    <a:pt x="8" y="4"/>
                    <a:pt x="8" y="4"/>
                  </a:cubicBezTo>
                  <a:cubicBezTo>
                    <a:pt x="8" y="1"/>
                    <a:pt x="6" y="0"/>
                    <a:pt x="4" y="0"/>
                  </a:cubicBezTo>
                  <a:cubicBezTo>
                    <a:pt x="2" y="0"/>
                    <a:pt x="0" y="1"/>
                    <a:pt x="0" y="4"/>
                  </a:cubicBezTo>
                  <a:cubicBezTo>
                    <a:pt x="0" y="28"/>
                    <a:pt x="0" y="28"/>
                    <a:pt x="0" y="28"/>
                  </a:cubicBezTo>
                  <a:cubicBezTo>
                    <a:pt x="1" y="28"/>
                    <a:pt x="2" y="28"/>
                    <a:pt x="4"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7"/>
            <p:cNvSpPr>
              <a:spLocks/>
            </p:cNvSpPr>
            <p:nvPr/>
          </p:nvSpPr>
          <p:spPr bwMode="auto">
            <a:xfrm>
              <a:off x="4725" y="2521"/>
              <a:ext cx="19" cy="244"/>
            </a:xfrm>
            <a:custGeom>
              <a:avLst/>
              <a:gdLst>
                <a:gd name="T0" fmla="*/ 4 w 8"/>
                <a:gd name="T1" fmla="*/ 0 h 101"/>
                <a:gd name="T2" fmla="*/ 0 w 8"/>
                <a:gd name="T3" fmla="*/ 0 h 101"/>
                <a:gd name="T4" fmla="*/ 0 w 8"/>
                <a:gd name="T5" fmla="*/ 97 h 101"/>
                <a:gd name="T6" fmla="*/ 4 w 8"/>
                <a:gd name="T7" fmla="*/ 101 h 101"/>
                <a:gd name="T8" fmla="*/ 8 w 8"/>
                <a:gd name="T9" fmla="*/ 97 h 101"/>
                <a:gd name="T10" fmla="*/ 8 w 8"/>
                <a:gd name="T11" fmla="*/ 0 h 101"/>
                <a:gd name="T12" fmla="*/ 4 w 8"/>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8" h="101">
                  <a:moveTo>
                    <a:pt x="4" y="0"/>
                  </a:moveTo>
                  <a:cubicBezTo>
                    <a:pt x="2" y="0"/>
                    <a:pt x="1" y="0"/>
                    <a:pt x="0" y="0"/>
                  </a:cubicBezTo>
                  <a:cubicBezTo>
                    <a:pt x="0" y="97"/>
                    <a:pt x="0" y="97"/>
                    <a:pt x="0" y="97"/>
                  </a:cubicBezTo>
                  <a:cubicBezTo>
                    <a:pt x="0" y="99"/>
                    <a:pt x="2" y="101"/>
                    <a:pt x="4" y="101"/>
                  </a:cubicBezTo>
                  <a:cubicBezTo>
                    <a:pt x="6" y="101"/>
                    <a:pt x="8" y="99"/>
                    <a:pt x="8" y="97"/>
                  </a:cubicBezTo>
                  <a:cubicBezTo>
                    <a:pt x="8" y="0"/>
                    <a:pt x="8" y="0"/>
                    <a:pt x="8" y="0"/>
                  </a:cubicBezTo>
                  <a:cubicBezTo>
                    <a:pt x="7"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8"/>
            <p:cNvSpPr>
              <a:spLocks/>
            </p:cNvSpPr>
            <p:nvPr/>
          </p:nvSpPr>
          <p:spPr bwMode="auto">
            <a:xfrm>
              <a:off x="4860" y="2379"/>
              <a:ext cx="20" cy="203"/>
            </a:xfrm>
            <a:custGeom>
              <a:avLst/>
              <a:gdLst>
                <a:gd name="T0" fmla="*/ 4 w 8"/>
                <a:gd name="T1" fmla="*/ 84 h 84"/>
                <a:gd name="T2" fmla="*/ 8 w 8"/>
                <a:gd name="T3" fmla="*/ 84 h 84"/>
                <a:gd name="T4" fmla="*/ 8 w 8"/>
                <a:gd name="T5" fmla="*/ 4 h 84"/>
                <a:gd name="T6" fmla="*/ 4 w 8"/>
                <a:gd name="T7" fmla="*/ 0 h 84"/>
                <a:gd name="T8" fmla="*/ 0 w 8"/>
                <a:gd name="T9" fmla="*/ 4 h 84"/>
                <a:gd name="T10" fmla="*/ 0 w 8"/>
                <a:gd name="T11" fmla="*/ 84 h 84"/>
                <a:gd name="T12" fmla="*/ 4 w 8"/>
                <a:gd name="T13" fmla="*/ 84 h 84"/>
              </a:gdLst>
              <a:ahLst/>
              <a:cxnLst>
                <a:cxn ang="0">
                  <a:pos x="T0" y="T1"/>
                </a:cxn>
                <a:cxn ang="0">
                  <a:pos x="T2" y="T3"/>
                </a:cxn>
                <a:cxn ang="0">
                  <a:pos x="T4" y="T5"/>
                </a:cxn>
                <a:cxn ang="0">
                  <a:pos x="T6" y="T7"/>
                </a:cxn>
                <a:cxn ang="0">
                  <a:pos x="T8" y="T9"/>
                </a:cxn>
                <a:cxn ang="0">
                  <a:pos x="T10" y="T11"/>
                </a:cxn>
                <a:cxn ang="0">
                  <a:pos x="T12" y="T13"/>
                </a:cxn>
              </a:cxnLst>
              <a:rect l="0" t="0" r="r" b="b"/>
              <a:pathLst>
                <a:path w="8" h="84">
                  <a:moveTo>
                    <a:pt x="4" y="84"/>
                  </a:moveTo>
                  <a:cubicBezTo>
                    <a:pt x="6" y="84"/>
                    <a:pt x="7" y="84"/>
                    <a:pt x="8" y="84"/>
                  </a:cubicBezTo>
                  <a:cubicBezTo>
                    <a:pt x="8" y="4"/>
                    <a:pt x="8" y="4"/>
                    <a:pt x="8" y="4"/>
                  </a:cubicBezTo>
                  <a:cubicBezTo>
                    <a:pt x="8" y="1"/>
                    <a:pt x="7" y="0"/>
                    <a:pt x="4" y="0"/>
                  </a:cubicBezTo>
                  <a:cubicBezTo>
                    <a:pt x="2" y="0"/>
                    <a:pt x="0" y="1"/>
                    <a:pt x="0" y="4"/>
                  </a:cubicBezTo>
                  <a:cubicBezTo>
                    <a:pt x="0" y="84"/>
                    <a:pt x="0" y="84"/>
                    <a:pt x="0" y="84"/>
                  </a:cubicBezTo>
                  <a:cubicBezTo>
                    <a:pt x="2" y="84"/>
                    <a:pt x="3" y="84"/>
                    <a:pt x="4"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9"/>
            <p:cNvSpPr>
              <a:spLocks/>
            </p:cNvSpPr>
            <p:nvPr/>
          </p:nvSpPr>
          <p:spPr bwMode="auto">
            <a:xfrm>
              <a:off x="4860" y="2654"/>
              <a:ext cx="20" cy="111"/>
            </a:xfrm>
            <a:custGeom>
              <a:avLst/>
              <a:gdLst>
                <a:gd name="T0" fmla="*/ 4 w 8"/>
                <a:gd name="T1" fmla="*/ 1 h 46"/>
                <a:gd name="T2" fmla="*/ 0 w 8"/>
                <a:gd name="T3" fmla="*/ 1 h 46"/>
                <a:gd name="T4" fmla="*/ 0 w 8"/>
                <a:gd name="T5" fmla="*/ 42 h 46"/>
                <a:gd name="T6" fmla="*/ 4 w 8"/>
                <a:gd name="T7" fmla="*/ 46 h 46"/>
                <a:gd name="T8" fmla="*/ 8 w 8"/>
                <a:gd name="T9" fmla="*/ 42 h 46"/>
                <a:gd name="T10" fmla="*/ 8 w 8"/>
                <a:gd name="T11" fmla="*/ 0 h 46"/>
                <a:gd name="T12" fmla="*/ 4 w 8"/>
                <a:gd name="T13" fmla="*/ 1 h 46"/>
              </a:gdLst>
              <a:ahLst/>
              <a:cxnLst>
                <a:cxn ang="0">
                  <a:pos x="T0" y="T1"/>
                </a:cxn>
                <a:cxn ang="0">
                  <a:pos x="T2" y="T3"/>
                </a:cxn>
                <a:cxn ang="0">
                  <a:pos x="T4" y="T5"/>
                </a:cxn>
                <a:cxn ang="0">
                  <a:pos x="T6" y="T7"/>
                </a:cxn>
                <a:cxn ang="0">
                  <a:pos x="T8" y="T9"/>
                </a:cxn>
                <a:cxn ang="0">
                  <a:pos x="T10" y="T11"/>
                </a:cxn>
                <a:cxn ang="0">
                  <a:pos x="T12" y="T13"/>
                </a:cxn>
              </a:cxnLst>
              <a:rect l="0" t="0" r="r" b="b"/>
              <a:pathLst>
                <a:path w="8" h="46">
                  <a:moveTo>
                    <a:pt x="4" y="1"/>
                  </a:moveTo>
                  <a:cubicBezTo>
                    <a:pt x="3" y="1"/>
                    <a:pt x="2" y="1"/>
                    <a:pt x="0" y="1"/>
                  </a:cubicBezTo>
                  <a:cubicBezTo>
                    <a:pt x="0" y="42"/>
                    <a:pt x="0" y="42"/>
                    <a:pt x="0" y="42"/>
                  </a:cubicBezTo>
                  <a:cubicBezTo>
                    <a:pt x="0" y="44"/>
                    <a:pt x="2" y="46"/>
                    <a:pt x="4" y="46"/>
                  </a:cubicBezTo>
                  <a:cubicBezTo>
                    <a:pt x="7" y="46"/>
                    <a:pt x="8" y="44"/>
                    <a:pt x="8" y="42"/>
                  </a:cubicBezTo>
                  <a:cubicBezTo>
                    <a:pt x="8" y="0"/>
                    <a:pt x="8" y="0"/>
                    <a:pt x="8" y="0"/>
                  </a:cubicBezTo>
                  <a:cubicBezTo>
                    <a:pt x="7" y="1"/>
                    <a:pt x="6"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20"/>
            <p:cNvSpPr>
              <a:spLocks noEditPoints="1"/>
            </p:cNvSpPr>
            <p:nvPr/>
          </p:nvSpPr>
          <p:spPr bwMode="auto">
            <a:xfrm>
              <a:off x="4556" y="2630"/>
              <a:ext cx="85" cy="84"/>
            </a:xfrm>
            <a:custGeom>
              <a:avLst/>
              <a:gdLst>
                <a:gd name="T0" fmla="*/ 17 w 35"/>
                <a:gd name="T1" fmla="*/ 35 h 35"/>
                <a:gd name="T2" fmla="*/ 0 w 35"/>
                <a:gd name="T3" fmla="*/ 17 h 35"/>
                <a:gd name="T4" fmla="*/ 17 w 35"/>
                <a:gd name="T5" fmla="*/ 0 h 35"/>
                <a:gd name="T6" fmla="*/ 35 w 35"/>
                <a:gd name="T7" fmla="*/ 17 h 35"/>
                <a:gd name="T8" fmla="*/ 17 w 35"/>
                <a:gd name="T9" fmla="*/ 35 h 35"/>
                <a:gd name="T10" fmla="*/ 17 w 35"/>
                <a:gd name="T11" fmla="*/ 4 h 35"/>
                <a:gd name="T12" fmla="*/ 4 w 35"/>
                <a:gd name="T13" fmla="*/ 17 h 35"/>
                <a:gd name="T14" fmla="*/ 17 w 35"/>
                <a:gd name="T15" fmla="*/ 31 h 35"/>
                <a:gd name="T16" fmla="*/ 31 w 35"/>
                <a:gd name="T17" fmla="*/ 17 h 35"/>
                <a:gd name="T18" fmla="*/ 17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35"/>
                  </a:moveTo>
                  <a:cubicBezTo>
                    <a:pt x="7" y="35"/>
                    <a:pt x="0" y="27"/>
                    <a:pt x="0" y="17"/>
                  </a:cubicBezTo>
                  <a:cubicBezTo>
                    <a:pt x="0" y="7"/>
                    <a:pt x="7" y="0"/>
                    <a:pt x="17" y="0"/>
                  </a:cubicBezTo>
                  <a:cubicBezTo>
                    <a:pt x="27" y="0"/>
                    <a:pt x="35" y="7"/>
                    <a:pt x="35" y="17"/>
                  </a:cubicBezTo>
                  <a:cubicBezTo>
                    <a:pt x="35" y="27"/>
                    <a:pt x="27" y="35"/>
                    <a:pt x="17" y="35"/>
                  </a:cubicBezTo>
                  <a:close/>
                  <a:moveTo>
                    <a:pt x="17" y="4"/>
                  </a:moveTo>
                  <a:cubicBezTo>
                    <a:pt x="10" y="4"/>
                    <a:pt x="4" y="10"/>
                    <a:pt x="4" y="17"/>
                  </a:cubicBezTo>
                  <a:cubicBezTo>
                    <a:pt x="4" y="25"/>
                    <a:pt x="10" y="31"/>
                    <a:pt x="17" y="31"/>
                  </a:cubicBezTo>
                  <a:cubicBezTo>
                    <a:pt x="25" y="31"/>
                    <a:pt x="31" y="25"/>
                    <a:pt x="31" y="17"/>
                  </a:cubicBezTo>
                  <a:cubicBezTo>
                    <a:pt x="31" y="10"/>
                    <a:pt x="25" y="4"/>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1"/>
            <p:cNvSpPr>
              <a:spLocks noEditPoints="1"/>
            </p:cNvSpPr>
            <p:nvPr/>
          </p:nvSpPr>
          <p:spPr bwMode="auto">
            <a:xfrm>
              <a:off x="4691" y="2442"/>
              <a:ext cx="85" cy="84"/>
            </a:xfrm>
            <a:custGeom>
              <a:avLst/>
              <a:gdLst>
                <a:gd name="T0" fmla="*/ 18 w 35"/>
                <a:gd name="T1" fmla="*/ 35 h 35"/>
                <a:gd name="T2" fmla="*/ 0 w 35"/>
                <a:gd name="T3" fmla="*/ 18 h 35"/>
                <a:gd name="T4" fmla="*/ 18 w 35"/>
                <a:gd name="T5" fmla="*/ 0 h 35"/>
                <a:gd name="T6" fmla="*/ 35 w 35"/>
                <a:gd name="T7" fmla="*/ 18 h 35"/>
                <a:gd name="T8" fmla="*/ 18 w 35"/>
                <a:gd name="T9" fmla="*/ 35 h 35"/>
                <a:gd name="T10" fmla="*/ 18 w 35"/>
                <a:gd name="T11" fmla="*/ 4 h 35"/>
                <a:gd name="T12" fmla="*/ 4 w 35"/>
                <a:gd name="T13" fmla="*/ 18 h 35"/>
                <a:gd name="T14" fmla="*/ 18 w 35"/>
                <a:gd name="T15" fmla="*/ 31 h 35"/>
                <a:gd name="T16" fmla="*/ 31 w 35"/>
                <a:gd name="T17" fmla="*/ 18 h 35"/>
                <a:gd name="T18" fmla="*/ 18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cubicBezTo>
                    <a:pt x="8" y="35"/>
                    <a:pt x="0" y="27"/>
                    <a:pt x="0" y="18"/>
                  </a:cubicBezTo>
                  <a:cubicBezTo>
                    <a:pt x="0" y="8"/>
                    <a:pt x="8" y="0"/>
                    <a:pt x="18" y="0"/>
                  </a:cubicBezTo>
                  <a:cubicBezTo>
                    <a:pt x="28" y="0"/>
                    <a:pt x="35" y="8"/>
                    <a:pt x="35" y="18"/>
                  </a:cubicBezTo>
                  <a:cubicBezTo>
                    <a:pt x="35" y="27"/>
                    <a:pt x="28" y="35"/>
                    <a:pt x="18" y="35"/>
                  </a:cubicBezTo>
                  <a:close/>
                  <a:moveTo>
                    <a:pt x="18" y="4"/>
                  </a:moveTo>
                  <a:cubicBezTo>
                    <a:pt x="10" y="4"/>
                    <a:pt x="4" y="10"/>
                    <a:pt x="4" y="18"/>
                  </a:cubicBezTo>
                  <a:cubicBezTo>
                    <a:pt x="4" y="25"/>
                    <a:pt x="10" y="31"/>
                    <a:pt x="18" y="31"/>
                  </a:cubicBezTo>
                  <a:cubicBezTo>
                    <a:pt x="25" y="31"/>
                    <a:pt x="31" y="25"/>
                    <a:pt x="31" y="18"/>
                  </a:cubicBezTo>
                  <a:cubicBezTo>
                    <a:pt x="31" y="10"/>
                    <a:pt x="25"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2"/>
            <p:cNvSpPr>
              <a:spLocks noEditPoints="1"/>
            </p:cNvSpPr>
            <p:nvPr/>
          </p:nvSpPr>
          <p:spPr bwMode="auto">
            <a:xfrm>
              <a:off x="4827" y="2577"/>
              <a:ext cx="87" cy="84"/>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4 h 35"/>
                <a:gd name="T12" fmla="*/ 4 w 36"/>
                <a:gd name="T13" fmla="*/ 17 h 35"/>
                <a:gd name="T14" fmla="*/ 18 w 36"/>
                <a:gd name="T15" fmla="*/ 31 h 35"/>
                <a:gd name="T16" fmla="*/ 32 w 36"/>
                <a:gd name="T17" fmla="*/ 17 h 35"/>
                <a:gd name="T18" fmla="*/ 18 w 3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7"/>
                    <a:pt x="8" y="0"/>
                    <a:pt x="18" y="0"/>
                  </a:cubicBezTo>
                  <a:cubicBezTo>
                    <a:pt x="28" y="0"/>
                    <a:pt x="36" y="7"/>
                    <a:pt x="36" y="17"/>
                  </a:cubicBezTo>
                  <a:cubicBezTo>
                    <a:pt x="36" y="27"/>
                    <a:pt x="28" y="35"/>
                    <a:pt x="18" y="35"/>
                  </a:cubicBezTo>
                  <a:close/>
                  <a:moveTo>
                    <a:pt x="18" y="4"/>
                  </a:moveTo>
                  <a:cubicBezTo>
                    <a:pt x="11" y="4"/>
                    <a:pt x="4" y="10"/>
                    <a:pt x="4" y="17"/>
                  </a:cubicBezTo>
                  <a:cubicBezTo>
                    <a:pt x="4" y="25"/>
                    <a:pt x="11" y="31"/>
                    <a:pt x="18" y="31"/>
                  </a:cubicBezTo>
                  <a:cubicBezTo>
                    <a:pt x="26" y="31"/>
                    <a:pt x="32" y="25"/>
                    <a:pt x="32" y="17"/>
                  </a:cubicBezTo>
                  <a:cubicBezTo>
                    <a:pt x="32"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25"/>
          <p:cNvGrpSpPr>
            <a:grpSpLocks noChangeAspect="1"/>
          </p:cNvGrpSpPr>
          <p:nvPr/>
        </p:nvGrpSpPr>
        <p:grpSpPr bwMode="auto">
          <a:xfrm>
            <a:off x="10248229" y="2871147"/>
            <a:ext cx="772637" cy="756000"/>
            <a:chOff x="6428" y="2339"/>
            <a:chExt cx="418" cy="409"/>
          </a:xfrm>
          <a:solidFill>
            <a:schemeClr val="accent2"/>
          </a:solidFill>
        </p:grpSpPr>
        <p:sp>
          <p:nvSpPr>
            <p:cNvPr id="48" name="Freeform 26"/>
            <p:cNvSpPr>
              <a:spLocks noEditPoints="1"/>
            </p:cNvSpPr>
            <p:nvPr/>
          </p:nvSpPr>
          <p:spPr bwMode="auto">
            <a:xfrm>
              <a:off x="6642" y="2565"/>
              <a:ext cx="204" cy="183"/>
            </a:xfrm>
            <a:custGeom>
              <a:avLst/>
              <a:gdLst>
                <a:gd name="T0" fmla="*/ 60 w 85"/>
                <a:gd name="T1" fmla="*/ 76 h 76"/>
                <a:gd name="T2" fmla="*/ 60 w 85"/>
                <a:gd name="T3" fmla="*/ 76 h 76"/>
                <a:gd name="T4" fmla="*/ 52 w 85"/>
                <a:gd name="T5" fmla="*/ 73 h 76"/>
                <a:gd name="T6" fmla="*/ 0 w 85"/>
                <a:gd name="T7" fmla="*/ 22 h 76"/>
                <a:gd name="T8" fmla="*/ 13 w 85"/>
                <a:gd name="T9" fmla="*/ 9 h 76"/>
                <a:gd name="T10" fmla="*/ 30 w 85"/>
                <a:gd name="T11" fmla="*/ 1 h 76"/>
                <a:gd name="T12" fmla="*/ 33 w 85"/>
                <a:gd name="T13" fmla="*/ 0 h 76"/>
                <a:gd name="T14" fmla="*/ 79 w 85"/>
                <a:gd name="T15" fmla="*/ 46 h 76"/>
                <a:gd name="T16" fmla="*/ 74 w 85"/>
                <a:gd name="T17" fmla="*/ 69 h 76"/>
                <a:gd name="T18" fmla="*/ 60 w 85"/>
                <a:gd name="T19" fmla="*/ 76 h 76"/>
                <a:gd name="T20" fmla="*/ 58 w 85"/>
                <a:gd name="T21" fmla="*/ 68 h 76"/>
                <a:gd name="T22" fmla="*/ 60 w 85"/>
                <a:gd name="T23" fmla="*/ 68 h 76"/>
                <a:gd name="T24" fmla="*/ 68 w 85"/>
                <a:gd name="T25" fmla="*/ 63 h 76"/>
                <a:gd name="T26" fmla="*/ 73 w 85"/>
                <a:gd name="T27" fmla="*/ 52 h 76"/>
                <a:gd name="T28" fmla="*/ 30 w 85"/>
                <a:gd name="T29" fmla="*/ 9 h 76"/>
                <a:gd name="T30" fmla="*/ 18 w 85"/>
                <a:gd name="T31" fmla="*/ 14 h 76"/>
                <a:gd name="T32" fmla="*/ 11 w 85"/>
                <a:gd name="T33" fmla="*/ 21 h 76"/>
                <a:gd name="T34" fmla="*/ 58 w 85"/>
                <a:gd name="T35" fmla="*/ 68 h 76"/>
                <a:gd name="T36" fmla="*/ 58 w 85"/>
                <a:gd name="T3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76">
                  <a:moveTo>
                    <a:pt x="60" y="76"/>
                  </a:moveTo>
                  <a:cubicBezTo>
                    <a:pt x="60" y="76"/>
                    <a:pt x="60" y="76"/>
                    <a:pt x="60" y="76"/>
                  </a:cubicBezTo>
                  <a:cubicBezTo>
                    <a:pt x="55" y="76"/>
                    <a:pt x="52" y="74"/>
                    <a:pt x="52" y="73"/>
                  </a:cubicBezTo>
                  <a:cubicBezTo>
                    <a:pt x="0" y="22"/>
                    <a:pt x="0" y="22"/>
                    <a:pt x="0" y="22"/>
                  </a:cubicBezTo>
                  <a:cubicBezTo>
                    <a:pt x="13" y="9"/>
                    <a:pt x="13" y="9"/>
                    <a:pt x="13" y="9"/>
                  </a:cubicBezTo>
                  <a:cubicBezTo>
                    <a:pt x="14" y="8"/>
                    <a:pt x="17" y="5"/>
                    <a:pt x="30" y="1"/>
                  </a:cubicBezTo>
                  <a:cubicBezTo>
                    <a:pt x="33" y="0"/>
                    <a:pt x="33" y="0"/>
                    <a:pt x="33" y="0"/>
                  </a:cubicBezTo>
                  <a:cubicBezTo>
                    <a:pt x="79" y="46"/>
                    <a:pt x="79" y="46"/>
                    <a:pt x="79" y="46"/>
                  </a:cubicBezTo>
                  <a:cubicBezTo>
                    <a:pt x="82" y="49"/>
                    <a:pt x="85" y="58"/>
                    <a:pt x="74" y="69"/>
                  </a:cubicBezTo>
                  <a:cubicBezTo>
                    <a:pt x="69" y="74"/>
                    <a:pt x="64" y="76"/>
                    <a:pt x="60" y="76"/>
                  </a:cubicBezTo>
                  <a:close/>
                  <a:moveTo>
                    <a:pt x="58" y="68"/>
                  </a:moveTo>
                  <a:cubicBezTo>
                    <a:pt x="58" y="68"/>
                    <a:pt x="58" y="68"/>
                    <a:pt x="60" y="68"/>
                  </a:cubicBezTo>
                  <a:cubicBezTo>
                    <a:pt x="62" y="68"/>
                    <a:pt x="65" y="66"/>
                    <a:pt x="68" y="63"/>
                  </a:cubicBezTo>
                  <a:cubicBezTo>
                    <a:pt x="76" y="56"/>
                    <a:pt x="73" y="52"/>
                    <a:pt x="73" y="52"/>
                  </a:cubicBezTo>
                  <a:cubicBezTo>
                    <a:pt x="30" y="9"/>
                    <a:pt x="30" y="9"/>
                    <a:pt x="30" y="9"/>
                  </a:cubicBezTo>
                  <a:cubicBezTo>
                    <a:pt x="21" y="12"/>
                    <a:pt x="19" y="14"/>
                    <a:pt x="18" y="14"/>
                  </a:cubicBezTo>
                  <a:cubicBezTo>
                    <a:pt x="11" y="21"/>
                    <a:pt x="11" y="21"/>
                    <a:pt x="11" y="21"/>
                  </a:cubicBezTo>
                  <a:cubicBezTo>
                    <a:pt x="58" y="68"/>
                    <a:pt x="58" y="68"/>
                    <a:pt x="58" y="68"/>
                  </a:cubicBezTo>
                  <a:cubicBezTo>
                    <a:pt x="58" y="68"/>
                    <a:pt x="58" y="68"/>
                    <a:pt x="5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7"/>
            <p:cNvSpPr>
              <a:spLocks noEditPoints="1"/>
            </p:cNvSpPr>
            <p:nvPr/>
          </p:nvSpPr>
          <p:spPr bwMode="auto">
            <a:xfrm>
              <a:off x="6428" y="2339"/>
              <a:ext cx="195" cy="192"/>
            </a:xfrm>
            <a:custGeom>
              <a:avLst/>
              <a:gdLst>
                <a:gd name="T0" fmla="*/ 65 w 81"/>
                <a:gd name="T1" fmla="*/ 80 h 80"/>
                <a:gd name="T2" fmla="*/ 32 w 81"/>
                <a:gd name="T3" fmla="*/ 47 h 80"/>
                <a:gd name="T4" fmla="*/ 18 w 81"/>
                <a:gd name="T5" fmla="*/ 41 h 80"/>
                <a:gd name="T6" fmla="*/ 0 w 81"/>
                <a:gd name="T7" fmla="*/ 15 h 80"/>
                <a:gd name="T8" fmla="*/ 15 w 81"/>
                <a:gd name="T9" fmla="*/ 0 h 80"/>
                <a:gd name="T10" fmla="*/ 42 w 81"/>
                <a:gd name="T11" fmla="*/ 17 h 80"/>
                <a:gd name="T12" fmla="*/ 48 w 81"/>
                <a:gd name="T13" fmla="*/ 31 h 80"/>
                <a:gd name="T14" fmla="*/ 81 w 81"/>
                <a:gd name="T15" fmla="*/ 64 h 80"/>
                <a:gd name="T16" fmla="*/ 79 w 81"/>
                <a:gd name="T17" fmla="*/ 67 h 80"/>
                <a:gd name="T18" fmla="*/ 74 w 81"/>
                <a:gd name="T19" fmla="*/ 72 h 80"/>
                <a:gd name="T20" fmla="*/ 74 w 81"/>
                <a:gd name="T21" fmla="*/ 73 h 80"/>
                <a:gd name="T22" fmla="*/ 65 w 81"/>
                <a:gd name="T23" fmla="*/ 80 h 80"/>
                <a:gd name="T24" fmla="*/ 23 w 81"/>
                <a:gd name="T25" fmla="*/ 35 h 80"/>
                <a:gd name="T26" fmla="*/ 36 w 81"/>
                <a:gd name="T27" fmla="*/ 41 h 80"/>
                <a:gd name="T28" fmla="*/ 65 w 81"/>
                <a:gd name="T29" fmla="*/ 70 h 80"/>
                <a:gd name="T30" fmla="*/ 69 w 81"/>
                <a:gd name="T31" fmla="*/ 66 h 80"/>
                <a:gd name="T32" fmla="*/ 70 w 81"/>
                <a:gd name="T33" fmla="*/ 65 h 80"/>
                <a:gd name="T34" fmla="*/ 41 w 81"/>
                <a:gd name="T35" fmla="*/ 36 h 80"/>
                <a:gd name="T36" fmla="*/ 35 w 81"/>
                <a:gd name="T37" fmla="*/ 22 h 80"/>
                <a:gd name="T38" fmla="*/ 16 w 81"/>
                <a:gd name="T39" fmla="*/ 10 h 80"/>
                <a:gd name="T40" fmla="*/ 11 w 81"/>
                <a:gd name="T41" fmla="*/ 16 h 80"/>
                <a:gd name="T42" fmla="*/ 23 w 81"/>
                <a:gd name="T43" fmla="*/ 3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80">
                  <a:moveTo>
                    <a:pt x="65" y="80"/>
                  </a:moveTo>
                  <a:cubicBezTo>
                    <a:pt x="32" y="47"/>
                    <a:pt x="32" y="47"/>
                    <a:pt x="32" y="47"/>
                  </a:cubicBezTo>
                  <a:cubicBezTo>
                    <a:pt x="18" y="41"/>
                    <a:pt x="18" y="41"/>
                    <a:pt x="18" y="41"/>
                  </a:cubicBezTo>
                  <a:cubicBezTo>
                    <a:pt x="0" y="15"/>
                    <a:pt x="0" y="15"/>
                    <a:pt x="0" y="15"/>
                  </a:cubicBezTo>
                  <a:cubicBezTo>
                    <a:pt x="15" y="0"/>
                    <a:pt x="15" y="0"/>
                    <a:pt x="15" y="0"/>
                  </a:cubicBezTo>
                  <a:cubicBezTo>
                    <a:pt x="42" y="17"/>
                    <a:pt x="42" y="17"/>
                    <a:pt x="42" y="17"/>
                  </a:cubicBezTo>
                  <a:cubicBezTo>
                    <a:pt x="48" y="31"/>
                    <a:pt x="48" y="31"/>
                    <a:pt x="48" y="31"/>
                  </a:cubicBezTo>
                  <a:cubicBezTo>
                    <a:pt x="81" y="64"/>
                    <a:pt x="81" y="64"/>
                    <a:pt x="81" y="64"/>
                  </a:cubicBezTo>
                  <a:cubicBezTo>
                    <a:pt x="79" y="67"/>
                    <a:pt x="79" y="67"/>
                    <a:pt x="79" y="67"/>
                  </a:cubicBezTo>
                  <a:cubicBezTo>
                    <a:pt x="77" y="69"/>
                    <a:pt x="76" y="71"/>
                    <a:pt x="74" y="72"/>
                  </a:cubicBezTo>
                  <a:cubicBezTo>
                    <a:pt x="74" y="73"/>
                    <a:pt x="74" y="73"/>
                    <a:pt x="74" y="73"/>
                  </a:cubicBezTo>
                  <a:lnTo>
                    <a:pt x="65" y="80"/>
                  </a:lnTo>
                  <a:close/>
                  <a:moveTo>
                    <a:pt x="23" y="35"/>
                  </a:moveTo>
                  <a:cubicBezTo>
                    <a:pt x="36" y="41"/>
                    <a:pt x="36" y="41"/>
                    <a:pt x="36" y="41"/>
                  </a:cubicBezTo>
                  <a:cubicBezTo>
                    <a:pt x="65" y="70"/>
                    <a:pt x="65" y="70"/>
                    <a:pt x="65" y="70"/>
                  </a:cubicBezTo>
                  <a:cubicBezTo>
                    <a:pt x="69" y="66"/>
                    <a:pt x="69" y="66"/>
                    <a:pt x="69" y="66"/>
                  </a:cubicBezTo>
                  <a:cubicBezTo>
                    <a:pt x="69" y="66"/>
                    <a:pt x="70" y="65"/>
                    <a:pt x="70" y="65"/>
                  </a:cubicBezTo>
                  <a:cubicBezTo>
                    <a:pt x="41" y="36"/>
                    <a:pt x="41" y="36"/>
                    <a:pt x="41" y="36"/>
                  </a:cubicBezTo>
                  <a:cubicBezTo>
                    <a:pt x="35" y="22"/>
                    <a:pt x="35" y="22"/>
                    <a:pt x="35" y="22"/>
                  </a:cubicBezTo>
                  <a:cubicBezTo>
                    <a:pt x="16" y="10"/>
                    <a:pt x="16" y="10"/>
                    <a:pt x="16" y="10"/>
                  </a:cubicBezTo>
                  <a:cubicBezTo>
                    <a:pt x="11" y="16"/>
                    <a:pt x="11" y="16"/>
                    <a:pt x="11" y="16"/>
                  </a:cubicBezTo>
                  <a:lnTo>
                    <a:pt x="2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8"/>
            <p:cNvSpPr>
              <a:spLocks noEditPoints="1"/>
            </p:cNvSpPr>
            <p:nvPr/>
          </p:nvSpPr>
          <p:spPr bwMode="auto">
            <a:xfrm>
              <a:off x="6435" y="2366"/>
              <a:ext cx="382" cy="360"/>
            </a:xfrm>
            <a:custGeom>
              <a:avLst/>
              <a:gdLst>
                <a:gd name="T0" fmla="*/ 127 w 159"/>
                <a:gd name="T1" fmla="*/ 4 h 150"/>
                <a:gd name="T2" fmla="*/ 140 w 159"/>
                <a:gd name="T3" fmla="*/ 6 h 150"/>
                <a:gd name="T4" fmla="*/ 123 w 159"/>
                <a:gd name="T5" fmla="*/ 13 h 150"/>
                <a:gd name="T6" fmla="*/ 121 w 159"/>
                <a:gd name="T7" fmla="*/ 14 h 150"/>
                <a:gd name="T8" fmla="*/ 121 w 159"/>
                <a:gd name="T9" fmla="*/ 16 h 150"/>
                <a:gd name="T10" fmla="*/ 120 w 159"/>
                <a:gd name="T11" fmla="*/ 23 h 150"/>
                <a:gd name="T12" fmla="*/ 120 w 159"/>
                <a:gd name="T13" fmla="*/ 24 h 150"/>
                <a:gd name="T14" fmla="*/ 120 w 159"/>
                <a:gd name="T15" fmla="*/ 25 h 150"/>
                <a:gd name="T16" fmla="*/ 126 w 159"/>
                <a:gd name="T17" fmla="*/ 39 h 150"/>
                <a:gd name="T18" fmla="*/ 128 w 159"/>
                <a:gd name="T19" fmla="*/ 43 h 150"/>
                <a:gd name="T20" fmla="*/ 131 w 159"/>
                <a:gd name="T21" fmla="*/ 41 h 150"/>
                <a:gd name="T22" fmla="*/ 152 w 159"/>
                <a:gd name="T23" fmla="*/ 32 h 150"/>
                <a:gd name="T24" fmla="*/ 135 w 159"/>
                <a:gd name="T25" fmla="*/ 50 h 150"/>
                <a:gd name="T26" fmla="*/ 132 w 159"/>
                <a:gd name="T27" fmla="*/ 52 h 150"/>
                <a:gd name="T28" fmla="*/ 133 w 159"/>
                <a:gd name="T29" fmla="*/ 56 h 150"/>
                <a:gd name="T30" fmla="*/ 138 w 159"/>
                <a:gd name="T31" fmla="*/ 68 h 150"/>
                <a:gd name="T32" fmla="*/ 90 w 159"/>
                <a:gd name="T33" fmla="*/ 83 h 150"/>
                <a:gd name="T34" fmla="*/ 33 w 159"/>
                <a:gd name="T35" fmla="*/ 142 h 150"/>
                <a:gd name="T36" fmla="*/ 23 w 159"/>
                <a:gd name="T37" fmla="*/ 146 h 150"/>
                <a:gd name="T38" fmla="*/ 15 w 159"/>
                <a:gd name="T39" fmla="*/ 142 h 150"/>
                <a:gd name="T40" fmla="*/ 15 w 159"/>
                <a:gd name="T41" fmla="*/ 123 h 150"/>
                <a:gd name="T42" fmla="*/ 80 w 159"/>
                <a:gd name="T43" fmla="*/ 71 h 150"/>
                <a:gd name="T44" fmla="*/ 80 w 159"/>
                <a:gd name="T45" fmla="*/ 71 h 150"/>
                <a:gd name="T46" fmla="*/ 80 w 159"/>
                <a:gd name="T47" fmla="*/ 70 h 150"/>
                <a:gd name="T48" fmla="*/ 102 w 159"/>
                <a:gd name="T49" fmla="*/ 23 h 150"/>
                <a:gd name="T50" fmla="*/ 104 w 159"/>
                <a:gd name="T51" fmla="*/ 15 h 150"/>
                <a:gd name="T52" fmla="*/ 121 w 159"/>
                <a:gd name="T53" fmla="*/ 4 h 150"/>
                <a:gd name="T54" fmla="*/ 122 w 159"/>
                <a:gd name="T55" fmla="*/ 4 h 150"/>
                <a:gd name="T56" fmla="*/ 127 w 159"/>
                <a:gd name="T57" fmla="*/ 4 h 150"/>
                <a:gd name="T58" fmla="*/ 127 w 159"/>
                <a:gd name="T59" fmla="*/ 4 h 150"/>
                <a:gd name="T60" fmla="*/ 24 w 159"/>
                <a:gd name="T61" fmla="*/ 142 h 150"/>
                <a:gd name="T62" fmla="*/ 31 w 159"/>
                <a:gd name="T63" fmla="*/ 139 h 150"/>
                <a:gd name="T64" fmla="*/ 31 w 159"/>
                <a:gd name="T65" fmla="*/ 125 h 150"/>
                <a:gd name="T66" fmla="*/ 24 w 159"/>
                <a:gd name="T67" fmla="*/ 122 h 150"/>
                <a:gd name="T68" fmla="*/ 17 w 159"/>
                <a:gd name="T69" fmla="*/ 125 h 150"/>
                <a:gd name="T70" fmla="*/ 17 w 159"/>
                <a:gd name="T71" fmla="*/ 139 h 150"/>
                <a:gd name="T72" fmla="*/ 24 w 159"/>
                <a:gd name="T73" fmla="*/ 142 h 150"/>
                <a:gd name="T74" fmla="*/ 127 w 159"/>
                <a:gd name="T75" fmla="*/ 0 h 150"/>
                <a:gd name="T76" fmla="*/ 121 w 159"/>
                <a:gd name="T77" fmla="*/ 0 h 150"/>
                <a:gd name="T78" fmla="*/ 100 w 159"/>
                <a:gd name="T79" fmla="*/ 13 h 150"/>
                <a:gd name="T80" fmla="*/ 77 w 159"/>
                <a:gd name="T81" fmla="*/ 68 h 150"/>
                <a:gd name="T82" fmla="*/ 12 w 159"/>
                <a:gd name="T83" fmla="*/ 120 h 150"/>
                <a:gd name="T84" fmla="*/ 12 w 159"/>
                <a:gd name="T85" fmla="*/ 145 h 150"/>
                <a:gd name="T86" fmla="*/ 23 w 159"/>
                <a:gd name="T87" fmla="*/ 150 h 150"/>
                <a:gd name="T88" fmla="*/ 36 w 159"/>
                <a:gd name="T89" fmla="*/ 145 h 150"/>
                <a:gd name="T90" fmla="*/ 93 w 159"/>
                <a:gd name="T91" fmla="*/ 85 h 150"/>
                <a:gd name="T92" fmla="*/ 144 w 159"/>
                <a:gd name="T93" fmla="*/ 71 h 150"/>
                <a:gd name="T94" fmla="*/ 137 w 159"/>
                <a:gd name="T95" fmla="*/ 54 h 150"/>
                <a:gd name="T96" fmla="*/ 159 w 159"/>
                <a:gd name="T97" fmla="*/ 25 h 150"/>
                <a:gd name="T98" fmla="*/ 130 w 159"/>
                <a:gd name="T99" fmla="*/ 37 h 150"/>
                <a:gd name="T100" fmla="*/ 124 w 159"/>
                <a:gd name="T101" fmla="*/ 24 h 150"/>
                <a:gd name="T102" fmla="*/ 125 w 159"/>
                <a:gd name="T103" fmla="*/ 17 h 150"/>
                <a:gd name="T104" fmla="*/ 149 w 159"/>
                <a:gd name="T105" fmla="*/ 6 h 150"/>
                <a:gd name="T106" fmla="*/ 127 w 159"/>
                <a:gd name="T107" fmla="*/ 0 h 150"/>
                <a:gd name="T108" fmla="*/ 24 w 159"/>
                <a:gd name="T109" fmla="*/ 138 h 150"/>
                <a:gd name="T110" fmla="*/ 20 w 159"/>
                <a:gd name="T111" fmla="*/ 136 h 150"/>
                <a:gd name="T112" fmla="*/ 20 w 159"/>
                <a:gd name="T113" fmla="*/ 128 h 150"/>
                <a:gd name="T114" fmla="*/ 24 w 159"/>
                <a:gd name="T115" fmla="*/ 126 h 150"/>
                <a:gd name="T116" fmla="*/ 29 w 159"/>
                <a:gd name="T117" fmla="*/ 128 h 150"/>
                <a:gd name="T118" fmla="*/ 29 w 159"/>
                <a:gd name="T119" fmla="*/ 136 h 150"/>
                <a:gd name="T120" fmla="*/ 24 w 159"/>
                <a:gd name="T121" fmla="*/ 1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 h="150">
                  <a:moveTo>
                    <a:pt x="127" y="4"/>
                  </a:moveTo>
                  <a:cubicBezTo>
                    <a:pt x="132" y="4"/>
                    <a:pt x="136" y="5"/>
                    <a:pt x="140" y="6"/>
                  </a:cubicBezTo>
                  <a:cubicBezTo>
                    <a:pt x="123" y="13"/>
                    <a:pt x="123" y="13"/>
                    <a:pt x="123" y="13"/>
                  </a:cubicBezTo>
                  <a:cubicBezTo>
                    <a:pt x="121" y="14"/>
                    <a:pt x="121" y="14"/>
                    <a:pt x="121" y="14"/>
                  </a:cubicBezTo>
                  <a:cubicBezTo>
                    <a:pt x="121" y="16"/>
                    <a:pt x="121" y="16"/>
                    <a:pt x="121" y="16"/>
                  </a:cubicBezTo>
                  <a:cubicBezTo>
                    <a:pt x="120" y="23"/>
                    <a:pt x="120" y="23"/>
                    <a:pt x="120" y="23"/>
                  </a:cubicBezTo>
                  <a:cubicBezTo>
                    <a:pt x="120" y="24"/>
                    <a:pt x="120" y="24"/>
                    <a:pt x="120" y="24"/>
                  </a:cubicBezTo>
                  <a:cubicBezTo>
                    <a:pt x="120" y="25"/>
                    <a:pt x="120" y="25"/>
                    <a:pt x="120" y="25"/>
                  </a:cubicBezTo>
                  <a:cubicBezTo>
                    <a:pt x="126" y="39"/>
                    <a:pt x="126" y="39"/>
                    <a:pt x="126" y="39"/>
                  </a:cubicBezTo>
                  <a:cubicBezTo>
                    <a:pt x="128" y="43"/>
                    <a:pt x="128" y="43"/>
                    <a:pt x="128" y="43"/>
                  </a:cubicBezTo>
                  <a:cubicBezTo>
                    <a:pt x="131" y="41"/>
                    <a:pt x="131" y="41"/>
                    <a:pt x="131" y="41"/>
                  </a:cubicBezTo>
                  <a:cubicBezTo>
                    <a:pt x="152" y="32"/>
                    <a:pt x="152" y="32"/>
                    <a:pt x="152" y="32"/>
                  </a:cubicBezTo>
                  <a:cubicBezTo>
                    <a:pt x="148" y="38"/>
                    <a:pt x="143" y="46"/>
                    <a:pt x="135" y="50"/>
                  </a:cubicBezTo>
                  <a:cubicBezTo>
                    <a:pt x="132" y="52"/>
                    <a:pt x="132" y="52"/>
                    <a:pt x="132" y="52"/>
                  </a:cubicBezTo>
                  <a:cubicBezTo>
                    <a:pt x="133" y="56"/>
                    <a:pt x="133" y="56"/>
                    <a:pt x="133" y="56"/>
                  </a:cubicBezTo>
                  <a:cubicBezTo>
                    <a:pt x="138" y="68"/>
                    <a:pt x="138" y="68"/>
                    <a:pt x="138" y="68"/>
                  </a:cubicBezTo>
                  <a:cubicBezTo>
                    <a:pt x="126" y="69"/>
                    <a:pt x="98" y="74"/>
                    <a:pt x="90" y="83"/>
                  </a:cubicBezTo>
                  <a:cubicBezTo>
                    <a:pt x="33" y="142"/>
                    <a:pt x="33" y="142"/>
                    <a:pt x="33" y="142"/>
                  </a:cubicBezTo>
                  <a:cubicBezTo>
                    <a:pt x="33" y="142"/>
                    <a:pt x="28" y="146"/>
                    <a:pt x="23" y="146"/>
                  </a:cubicBezTo>
                  <a:cubicBezTo>
                    <a:pt x="20" y="146"/>
                    <a:pt x="17" y="144"/>
                    <a:pt x="15" y="142"/>
                  </a:cubicBezTo>
                  <a:cubicBezTo>
                    <a:pt x="7" y="134"/>
                    <a:pt x="13" y="125"/>
                    <a:pt x="15" y="123"/>
                  </a:cubicBezTo>
                  <a:cubicBezTo>
                    <a:pt x="80" y="71"/>
                    <a:pt x="80" y="71"/>
                    <a:pt x="80" y="71"/>
                  </a:cubicBezTo>
                  <a:cubicBezTo>
                    <a:pt x="80" y="71"/>
                    <a:pt x="80" y="71"/>
                    <a:pt x="80" y="71"/>
                  </a:cubicBezTo>
                  <a:cubicBezTo>
                    <a:pt x="80" y="70"/>
                    <a:pt x="80" y="70"/>
                    <a:pt x="80" y="70"/>
                  </a:cubicBezTo>
                  <a:cubicBezTo>
                    <a:pt x="93" y="58"/>
                    <a:pt x="98" y="36"/>
                    <a:pt x="102" y="23"/>
                  </a:cubicBezTo>
                  <a:cubicBezTo>
                    <a:pt x="103" y="19"/>
                    <a:pt x="103" y="17"/>
                    <a:pt x="104" y="15"/>
                  </a:cubicBezTo>
                  <a:cubicBezTo>
                    <a:pt x="106" y="7"/>
                    <a:pt x="107" y="7"/>
                    <a:pt x="121" y="4"/>
                  </a:cubicBezTo>
                  <a:cubicBezTo>
                    <a:pt x="122" y="4"/>
                    <a:pt x="122" y="4"/>
                    <a:pt x="122" y="4"/>
                  </a:cubicBezTo>
                  <a:cubicBezTo>
                    <a:pt x="124" y="4"/>
                    <a:pt x="125" y="4"/>
                    <a:pt x="127" y="4"/>
                  </a:cubicBezTo>
                  <a:cubicBezTo>
                    <a:pt x="127" y="4"/>
                    <a:pt x="127" y="4"/>
                    <a:pt x="127" y="4"/>
                  </a:cubicBezTo>
                  <a:moveTo>
                    <a:pt x="24" y="142"/>
                  </a:moveTo>
                  <a:cubicBezTo>
                    <a:pt x="27" y="142"/>
                    <a:pt x="30" y="141"/>
                    <a:pt x="31" y="139"/>
                  </a:cubicBezTo>
                  <a:cubicBezTo>
                    <a:pt x="35" y="135"/>
                    <a:pt x="35" y="129"/>
                    <a:pt x="31" y="125"/>
                  </a:cubicBezTo>
                  <a:cubicBezTo>
                    <a:pt x="30" y="123"/>
                    <a:pt x="27" y="122"/>
                    <a:pt x="24" y="122"/>
                  </a:cubicBezTo>
                  <a:cubicBezTo>
                    <a:pt x="22" y="122"/>
                    <a:pt x="19" y="123"/>
                    <a:pt x="17" y="125"/>
                  </a:cubicBezTo>
                  <a:cubicBezTo>
                    <a:pt x="13" y="129"/>
                    <a:pt x="13" y="135"/>
                    <a:pt x="17" y="139"/>
                  </a:cubicBezTo>
                  <a:cubicBezTo>
                    <a:pt x="19" y="141"/>
                    <a:pt x="22" y="142"/>
                    <a:pt x="24" y="142"/>
                  </a:cubicBezTo>
                  <a:moveTo>
                    <a:pt x="127" y="0"/>
                  </a:moveTo>
                  <a:cubicBezTo>
                    <a:pt x="125" y="0"/>
                    <a:pt x="123" y="0"/>
                    <a:pt x="121" y="0"/>
                  </a:cubicBezTo>
                  <a:cubicBezTo>
                    <a:pt x="106" y="3"/>
                    <a:pt x="103" y="4"/>
                    <a:pt x="100" y="13"/>
                  </a:cubicBezTo>
                  <a:cubicBezTo>
                    <a:pt x="97" y="23"/>
                    <a:pt x="93" y="53"/>
                    <a:pt x="77" y="68"/>
                  </a:cubicBezTo>
                  <a:cubicBezTo>
                    <a:pt x="12" y="120"/>
                    <a:pt x="12" y="120"/>
                    <a:pt x="12" y="120"/>
                  </a:cubicBezTo>
                  <a:cubicBezTo>
                    <a:pt x="12" y="120"/>
                    <a:pt x="0" y="133"/>
                    <a:pt x="12" y="145"/>
                  </a:cubicBezTo>
                  <a:cubicBezTo>
                    <a:pt x="16" y="148"/>
                    <a:pt x="20" y="150"/>
                    <a:pt x="23" y="150"/>
                  </a:cubicBezTo>
                  <a:cubicBezTo>
                    <a:pt x="30" y="150"/>
                    <a:pt x="36" y="145"/>
                    <a:pt x="36" y="145"/>
                  </a:cubicBezTo>
                  <a:cubicBezTo>
                    <a:pt x="93" y="85"/>
                    <a:pt x="93" y="85"/>
                    <a:pt x="93" y="85"/>
                  </a:cubicBezTo>
                  <a:cubicBezTo>
                    <a:pt x="102" y="76"/>
                    <a:pt x="144" y="71"/>
                    <a:pt x="144" y="71"/>
                  </a:cubicBezTo>
                  <a:cubicBezTo>
                    <a:pt x="137" y="54"/>
                    <a:pt x="137" y="54"/>
                    <a:pt x="137" y="54"/>
                  </a:cubicBezTo>
                  <a:cubicBezTo>
                    <a:pt x="153" y="46"/>
                    <a:pt x="159" y="25"/>
                    <a:pt x="159" y="25"/>
                  </a:cubicBezTo>
                  <a:cubicBezTo>
                    <a:pt x="130" y="37"/>
                    <a:pt x="130" y="37"/>
                    <a:pt x="130" y="37"/>
                  </a:cubicBezTo>
                  <a:cubicBezTo>
                    <a:pt x="124" y="24"/>
                    <a:pt x="124" y="24"/>
                    <a:pt x="124" y="24"/>
                  </a:cubicBezTo>
                  <a:cubicBezTo>
                    <a:pt x="125" y="17"/>
                    <a:pt x="125" y="17"/>
                    <a:pt x="125" y="17"/>
                  </a:cubicBezTo>
                  <a:cubicBezTo>
                    <a:pt x="149" y="6"/>
                    <a:pt x="149" y="6"/>
                    <a:pt x="149" y="6"/>
                  </a:cubicBezTo>
                  <a:cubicBezTo>
                    <a:pt x="149" y="6"/>
                    <a:pt x="139" y="0"/>
                    <a:pt x="127" y="0"/>
                  </a:cubicBezTo>
                  <a:close/>
                  <a:moveTo>
                    <a:pt x="24" y="138"/>
                  </a:moveTo>
                  <a:cubicBezTo>
                    <a:pt x="23" y="138"/>
                    <a:pt x="21" y="138"/>
                    <a:pt x="20" y="136"/>
                  </a:cubicBezTo>
                  <a:cubicBezTo>
                    <a:pt x="17" y="134"/>
                    <a:pt x="17" y="130"/>
                    <a:pt x="20" y="128"/>
                  </a:cubicBezTo>
                  <a:cubicBezTo>
                    <a:pt x="21" y="127"/>
                    <a:pt x="23" y="126"/>
                    <a:pt x="24" y="126"/>
                  </a:cubicBezTo>
                  <a:cubicBezTo>
                    <a:pt x="26" y="126"/>
                    <a:pt x="27" y="127"/>
                    <a:pt x="29" y="128"/>
                  </a:cubicBezTo>
                  <a:cubicBezTo>
                    <a:pt x="31" y="130"/>
                    <a:pt x="31" y="134"/>
                    <a:pt x="29" y="136"/>
                  </a:cubicBezTo>
                  <a:cubicBezTo>
                    <a:pt x="27" y="138"/>
                    <a:pt x="26" y="138"/>
                    <a:pt x="24"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835300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wipe(left)">
                                      <p:cBhvr>
                                        <p:cTn id="1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Circle Method</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60</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3898588" y="2028370"/>
            <a:ext cx="4264237" cy="4016153"/>
            <a:chOff x="2043" y="813"/>
            <a:chExt cx="3644" cy="3432"/>
          </a:xfrm>
        </p:grpSpPr>
        <p:sp>
          <p:nvSpPr>
            <p:cNvPr id="10" name="Freeform 9"/>
            <p:cNvSpPr>
              <a:spLocks noEditPoints="1"/>
            </p:cNvSpPr>
            <p:nvPr/>
          </p:nvSpPr>
          <p:spPr bwMode="auto">
            <a:xfrm>
              <a:off x="2848" y="813"/>
              <a:ext cx="2041" cy="2039"/>
            </a:xfrm>
            <a:custGeom>
              <a:avLst/>
              <a:gdLst>
                <a:gd name="T0" fmla="*/ 609 w 1219"/>
                <a:gd name="T1" fmla="*/ 0 h 1218"/>
                <a:gd name="T2" fmla="*/ 0 w 1219"/>
                <a:gd name="T3" fmla="*/ 609 h 1218"/>
                <a:gd name="T4" fmla="*/ 522 w 1219"/>
                <a:gd name="T5" fmla="*/ 1212 h 1218"/>
                <a:gd name="T6" fmla="*/ 609 w 1219"/>
                <a:gd name="T7" fmla="*/ 1218 h 1218"/>
                <a:gd name="T8" fmla="*/ 903 w 1219"/>
                <a:gd name="T9" fmla="*/ 1143 h 1218"/>
                <a:gd name="T10" fmla="*/ 922 w 1219"/>
                <a:gd name="T11" fmla="*/ 1132 h 1218"/>
                <a:gd name="T12" fmla="*/ 1174 w 1219"/>
                <a:gd name="T13" fmla="*/ 838 h 1218"/>
                <a:gd name="T14" fmla="*/ 1219 w 1219"/>
                <a:gd name="T15" fmla="*/ 609 h 1218"/>
                <a:gd name="T16" fmla="*/ 609 w 1219"/>
                <a:gd name="T17" fmla="*/ 0 h 1218"/>
                <a:gd name="T18" fmla="*/ 774 w 1219"/>
                <a:gd name="T19" fmla="*/ 918 h 1218"/>
                <a:gd name="T20" fmla="*/ 609 w 1219"/>
                <a:gd name="T21" fmla="*/ 959 h 1218"/>
                <a:gd name="T22" fmla="*/ 260 w 1219"/>
                <a:gd name="T23" fmla="*/ 609 h 1218"/>
                <a:gd name="T24" fmla="*/ 609 w 1219"/>
                <a:gd name="T25" fmla="*/ 260 h 1218"/>
                <a:gd name="T26" fmla="*/ 959 w 1219"/>
                <a:gd name="T27" fmla="*/ 609 h 1218"/>
                <a:gd name="T28" fmla="*/ 793 w 1219"/>
                <a:gd name="T29" fmla="*/ 907 h 1218"/>
                <a:gd name="T30" fmla="*/ 774 w 1219"/>
                <a:gd name="T31" fmla="*/ 9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9" h="1218">
                  <a:moveTo>
                    <a:pt x="609" y="0"/>
                  </a:moveTo>
                  <a:cubicBezTo>
                    <a:pt x="273" y="0"/>
                    <a:pt x="0" y="273"/>
                    <a:pt x="0" y="609"/>
                  </a:cubicBezTo>
                  <a:cubicBezTo>
                    <a:pt x="0" y="916"/>
                    <a:pt x="227" y="1169"/>
                    <a:pt x="522" y="1212"/>
                  </a:cubicBezTo>
                  <a:cubicBezTo>
                    <a:pt x="550" y="1216"/>
                    <a:pt x="580" y="1218"/>
                    <a:pt x="609" y="1218"/>
                  </a:cubicBezTo>
                  <a:cubicBezTo>
                    <a:pt x="716" y="1218"/>
                    <a:pt x="816" y="1191"/>
                    <a:pt x="903" y="1143"/>
                  </a:cubicBezTo>
                  <a:cubicBezTo>
                    <a:pt x="909" y="1139"/>
                    <a:pt x="916" y="1136"/>
                    <a:pt x="922" y="1132"/>
                  </a:cubicBezTo>
                  <a:cubicBezTo>
                    <a:pt x="1035" y="1064"/>
                    <a:pt x="1124" y="961"/>
                    <a:pt x="1174" y="838"/>
                  </a:cubicBezTo>
                  <a:cubicBezTo>
                    <a:pt x="1203" y="767"/>
                    <a:pt x="1219" y="690"/>
                    <a:pt x="1219" y="609"/>
                  </a:cubicBezTo>
                  <a:cubicBezTo>
                    <a:pt x="1219" y="273"/>
                    <a:pt x="946" y="0"/>
                    <a:pt x="609" y="0"/>
                  </a:cubicBezTo>
                  <a:close/>
                  <a:moveTo>
                    <a:pt x="774" y="918"/>
                  </a:moveTo>
                  <a:cubicBezTo>
                    <a:pt x="725" y="944"/>
                    <a:pt x="669" y="959"/>
                    <a:pt x="609" y="959"/>
                  </a:cubicBezTo>
                  <a:cubicBezTo>
                    <a:pt x="416" y="959"/>
                    <a:pt x="260" y="802"/>
                    <a:pt x="260" y="609"/>
                  </a:cubicBezTo>
                  <a:cubicBezTo>
                    <a:pt x="260" y="416"/>
                    <a:pt x="416" y="260"/>
                    <a:pt x="609" y="260"/>
                  </a:cubicBezTo>
                  <a:cubicBezTo>
                    <a:pt x="802" y="260"/>
                    <a:pt x="959" y="416"/>
                    <a:pt x="959" y="609"/>
                  </a:cubicBezTo>
                  <a:cubicBezTo>
                    <a:pt x="959" y="735"/>
                    <a:pt x="892" y="845"/>
                    <a:pt x="793" y="907"/>
                  </a:cubicBezTo>
                  <a:cubicBezTo>
                    <a:pt x="787" y="911"/>
                    <a:pt x="780" y="914"/>
                    <a:pt x="774" y="91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EditPoints="1"/>
            </p:cNvSpPr>
            <p:nvPr/>
          </p:nvSpPr>
          <p:spPr bwMode="auto">
            <a:xfrm>
              <a:off x="2043" y="2201"/>
              <a:ext cx="2041" cy="2039"/>
            </a:xfrm>
            <a:custGeom>
              <a:avLst/>
              <a:gdLst>
                <a:gd name="T0" fmla="*/ 609 w 1219"/>
                <a:gd name="T1" fmla="*/ 0 h 1218"/>
                <a:gd name="T2" fmla="*/ 0 w 1219"/>
                <a:gd name="T3" fmla="*/ 609 h 1218"/>
                <a:gd name="T4" fmla="*/ 609 w 1219"/>
                <a:gd name="T5" fmla="*/ 1218 h 1218"/>
                <a:gd name="T6" fmla="*/ 1219 w 1219"/>
                <a:gd name="T7" fmla="*/ 609 h 1218"/>
                <a:gd name="T8" fmla="*/ 609 w 1219"/>
                <a:gd name="T9" fmla="*/ 0 h 1218"/>
                <a:gd name="T10" fmla="*/ 609 w 1219"/>
                <a:gd name="T11" fmla="*/ 959 h 1218"/>
                <a:gd name="T12" fmla="*/ 260 w 1219"/>
                <a:gd name="T13" fmla="*/ 609 h 1218"/>
                <a:gd name="T14" fmla="*/ 609 w 1219"/>
                <a:gd name="T15" fmla="*/ 260 h 1218"/>
                <a:gd name="T16" fmla="*/ 959 w 1219"/>
                <a:gd name="T17" fmla="*/ 609 h 1218"/>
                <a:gd name="T18" fmla="*/ 609 w 1219"/>
                <a:gd name="T19" fmla="*/ 959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9" h="1218">
                  <a:moveTo>
                    <a:pt x="609" y="0"/>
                  </a:moveTo>
                  <a:cubicBezTo>
                    <a:pt x="273" y="0"/>
                    <a:pt x="0" y="273"/>
                    <a:pt x="0" y="609"/>
                  </a:cubicBezTo>
                  <a:cubicBezTo>
                    <a:pt x="0" y="946"/>
                    <a:pt x="273" y="1218"/>
                    <a:pt x="609" y="1218"/>
                  </a:cubicBezTo>
                  <a:cubicBezTo>
                    <a:pt x="946" y="1218"/>
                    <a:pt x="1219" y="946"/>
                    <a:pt x="1219" y="609"/>
                  </a:cubicBezTo>
                  <a:cubicBezTo>
                    <a:pt x="1219" y="273"/>
                    <a:pt x="946" y="0"/>
                    <a:pt x="609" y="0"/>
                  </a:cubicBezTo>
                  <a:close/>
                  <a:moveTo>
                    <a:pt x="609" y="959"/>
                  </a:moveTo>
                  <a:cubicBezTo>
                    <a:pt x="416" y="959"/>
                    <a:pt x="260" y="802"/>
                    <a:pt x="260" y="609"/>
                  </a:cubicBezTo>
                  <a:cubicBezTo>
                    <a:pt x="260" y="416"/>
                    <a:pt x="416" y="260"/>
                    <a:pt x="609" y="260"/>
                  </a:cubicBezTo>
                  <a:cubicBezTo>
                    <a:pt x="802" y="260"/>
                    <a:pt x="959" y="416"/>
                    <a:pt x="959" y="609"/>
                  </a:cubicBezTo>
                  <a:cubicBezTo>
                    <a:pt x="959" y="802"/>
                    <a:pt x="802" y="959"/>
                    <a:pt x="609" y="95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647" y="2216"/>
              <a:ext cx="2040" cy="2029"/>
            </a:xfrm>
            <a:custGeom>
              <a:avLst/>
              <a:gdLst>
                <a:gd name="T0" fmla="*/ 697 w 1219"/>
                <a:gd name="T1" fmla="*/ 0 h 1212"/>
                <a:gd name="T2" fmla="*/ 445 w 1219"/>
                <a:gd name="T3" fmla="*/ 294 h 1212"/>
                <a:gd name="T4" fmla="*/ 609 w 1219"/>
                <a:gd name="T5" fmla="*/ 253 h 1212"/>
                <a:gd name="T6" fmla="*/ 959 w 1219"/>
                <a:gd name="T7" fmla="*/ 603 h 1212"/>
                <a:gd name="T8" fmla="*/ 609 w 1219"/>
                <a:gd name="T9" fmla="*/ 952 h 1212"/>
                <a:gd name="T10" fmla="*/ 260 w 1219"/>
                <a:gd name="T11" fmla="*/ 603 h 1212"/>
                <a:gd name="T12" fmla="*/ 260 w 1219"/>
                <a:gd name="T13" fmla="*/ 600 h 1212"/>
                <a:gd name="T14" fmla="*/ 0 w 1219"/>
                <a:gd name="T15" fmla="*/ 600 h 1212"/>
                <a:gd name="T16" fmla="*/ 0 w 1219"/>
                <a:gd name="T17" fmla="*/ 603 h 1212"/>
                <a:gd name="T18" fmla="*/ 609 w 1219"/>
                <a:gd name="T19" fmla="*/ 1212 h 1212"/>
                <a:gd name="T20" fmla="*/ 1219 w 1219"/>
                <a:gd name="T21" fmla="*/ 603 h 1212"/>
                <a:gd name="T22" fmla="*/ 697 w 1219"/>
                <a:gd name="T23" fmla="*/ 0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9" h="1212">
                  <a:moveTo>
                    <a:pt x="697" y="0"/>
                  </a:moveTo>
                  <a:cubicBezTo>
                    <a:pt x="647" y="123"/>
                    <a:pt x="558" y="226"/>
                    <a:pt x="445" y="294"/>
                  </a:cubicBezTo>
                  <a:cubicBezTo>
                    <a:pt x="494" y="268"/>
                    <a:pt x="550" y="253"/>
                    <a:pt x="609" y="253"/>
                  </a:cubicBezTo>
                  <a:cubicBezTo>
                    <a:pt x="803" y="253"/>
                    <a:pt x="959" y="410"/>
                    <a:pt x="959" y="603"/>
                  </a:cubicBezTo>
                  <a:cubicBezTo>
                    <a:pt x="959" y="796"/>
                    <a:pt x="803" y="952"/>
                    <a:pt x="609" y="952"/>
                  </a:cubicBezTo>
                  <a:cubicBezTo>
                    <a:pt x="416" y="952"/>
                    <a:pt x="260" y="796"/>
                    <a:pt x="260" y="603"/>
                  </a:cubicBezTo>
                  <a:cubicBezTo>
                    <a:pt x="260" y="602"/>
                    <a:pt x="260" y="601"/>
                    <a:pt x="260" y="600"/>
                  </a:cubicBezTo>
                  <a:cubicBezTo>
                    <a:pt x="0" y="600"/>
                    <a:pt x="0" y="600"/>
                    <a:pt x="0" y="600"/>
                  </a:cubicBezTo>
                  <a:cubicBezTo>
                    <a:pt x="0" y="601"/>
                    <a:pt x="0" y="602"/>
                    <a:pt x="0" y="603"/>
                  </a:cubicBezTo>
                  <a:cubicBezTo>
                    <a:pt x="0" y="939"/>
                    <a:pt x="273" y="1212"/>
                    <a:pt x="609" y="1212"/>
                  </a:cubicBezTo>
                  <a:cubicBezTo>
                    <a:pt x="946" y="1212"/>
                    <a:pt x="1219" y="939"/>
                    <a:pt x="1219" y="603"/>
                  </a:cubicBezTo>
                  <a:cubicBezTo>
                    <a:pt x="1219" y="296"/>
                    <a:pt x="992" y="42"/>
                    <a:pt x="697"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 name="Freeform 136"/>
          <p:cNvSpPr>
            <a:spLocks noChangeAspect="1" noEditPoints="1"/>
          </p:cNvSpPr>
          <p:nvPr/>
        </p:nvSpPr>
        <p:spPr bwMode="auto">
          <a:xfrm>
            <a:off x="5649833" y="2869757"/>
            <a:ext cx="769938" cy="703280"/>
          </a:xfrm>
          <a:custGeom>
            <a:avLst/>
            <a:gdLst>
              <a:gd name="T0" fmla="*/ 48 w 256"/>
              <a:gd name="T1" fmla="*/ 216 h 256"/>
              <a:gd name="T2" fmla="*/ 86 w 256"/>
              <a:gd name="T3" fmla="*/ 197 h 256"/>
              <a:gd name="T4" fmla="*/ 152 w 256"/>
              <a:gd name="T5" fmla="*/ 222 h 256"/>
              <a:gd name="T6" fmla="*/ 192 w 256"/>
              <a:gd name="T7" fmla="*/ 256 h 256"/>
              <a:gd name="T8" fmla="*/ 232 w 256"/>
              <a:gd name="T9" fmla="*/ 216 h 256"/>
              <a:gd name="T10" fmla="*/ 192 w 256"/>
              <a:gd name="T11" fmla="*/ 176 h 256"/>
              <a:gd name="T12" fmla="*/ 154 w 256"/>
              <a:gd name="T13" fmla="*/ 205 h 256"/>
              <a:gd name="T14" fmla="*/ 94 w 256"/>
              <a:gd name="T15" fmla="*/ 183 h 256"/>
              <a:gd name="T16" fmla="*/ 96 w 256"/>
              <a:gd name="T17" fmla="*/ 168 h 256"/>
              <a:gd name="T18" fmla="*/ 88 w 256"/>
              <a:gd name="T19" fmla="*/ 141 h 256"/>
              <a:gd name="T20" fmla="*/ 161 w 256"/>
              <a:gd name="T21" fmla="*/ 96 h 256"/>
              <a:gd name="T22" fmla="*/ 200 w 256"/>
              <a:gd name="T23" fmla="*/ 112 h 256"/>
              <a:gd name="T24" fmla="*/ 256 w 256"/>
              <a:gd name="T25" fmla="*/ 56 h 256"/>
              <a:gd name="T26" fmla="*/ 200 w 256"/>
              <a:gd name="T27" fmla="*/ 0 h 256"/>
              <a:gd name="T28" fmla="*/ 144 w 256"/>
              <a:gd name="T29" fmla="*/ 56 h 256"/>
              <a:gd name="T30" fmla="*/ 151 w 256"/>
              <a:gd name="T31" fmla="*/ 84 h 256"/>
              <a:gd name="T32" fmla="*/ 76 w 256"/>
              <a:gd name="T33" fmla="*/ 129 h 256"/>
              <a:gd name="T34" fmla="*/ 48 w 256"/>
              <a:gd name="T35" fmla="*/ 120 h 256"/>
              <a:gd name="T36" fmla="*/ 0 w 256"/>
              <a:gd name="T37" fmla="*/ 168 h 256"/>
              <a:gd name="T38" fmla="*/ 48 w 256"/>
              <a:gd name="T39" fmla="*/ 216 h 256"/>
              <a:gd name="T40" fmla="*/ 192 w 256"/>
              <a:gd name="T41" fmla="*/ 192 h 256"/>
              <a:gd name="T42" fmla="*/ 216 w 256"/>
              <a:gd name="T43" fmla="*/ 216 h 256"/>
              <a:gd name="T44" fmla="*/ 192 w 256"/>
              <a:gd name="T45" fmla="*/ 240 h 256"/>
              <a:gd name="T46" fmla="*/ 168 w 256"/>
              <a:gd name="T47" fmla="*/ 216 h 256"/>
              <a:gd name="T48" fmla="*/ 192 w 256"/>
              <a:gd name="T49" fmla="*/ 192 h 256"/>
              <a:gd name="T50" fmla="*/ 200 w 256"/>
              <a:gd name="T51" fmla="*/ 16 h 256"/>
              <a:gd name="T52" fmla="*/ 240 w 256"/>
              <a:gd name="T53" fmla="*/ 56 h 256"/>
              <a:gd name="T54" fmla="*/ 200 w 256"/>
              <a:gd name="T55" fmla="*/ 96 h 256"/>
              <a:gd name="T56" fmla="*/ 160 w 256"/>
              <a:gd name="T57" fmla="*/ 56 h 256"/>
              <a:gd name="T58" fmla="*/ 200 w 256"/>
              <a:gd name="T59" fmla="*/ 16 h 256"/>
              <a:gd name="T60" fmla="*/ 48 w 256"/>
              <a:gd name="T61" fmla="*/ 136 h 256"/>
              <a:gd name="T62" fmla="*/ 80 w 256"/>
              <a:gd name="T63" fmla="*/ 168 h 256"/>
              <a:gd name="T64" fmla="*/ 48 w 256"/>
              <a:gd name="T65" fmla="*/ 200 h 256"/>
              <a:gd name="T66" fmla="*/ 16 w 256"/>
              <a:gd name="T67" fmla="*/ 168 h 256"/>
              <a:gd name="T68" fmla="*/ 48 w 256"/>
              <a:gd name="T69" fmla="*/ 13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256">
                <a:moveTo>
                  <a:pt x="48" y="216"/>
                </a:moveTo>
                <a:cubicBezTo>
                  <a:pt x="63" y="216"/>
                  <a:pt x="77" y="209"/>
                  <a:pt x="86" y="197"/>
                </a:cubicBezTo>
                <a:cubicBezTo>
                  <a:pt x="152" y="222"/>
                  <a:pt x="152" y="222"/>
                  <a:pt x="152" y="222"/>
                </a:cubicBezTo>
                <a:cubicBezTo>
                  <a:pt x="155" y="241"/>
                  <a:pt x="172" y="256"/>
                  <a:pt x="192" y="256"/>
                </a:cubicBezTo>
                <a:cubicBezTo>
                  <a:pt x="214" y="256"/>
                  <a:pt x="232" y="238"/>
                  <a:pt x="232" y="216"/>
                </a:cubicBezTo>
                <a:cubicBezTo>
                  <a:pt x="232" y="194"/>
                  <a:pt x="214" y="176"/>
                  <a:pt x="192" y="176"/>
                </a:cubicBezTo>
                <a:cubicBezTo>
                  <a:pt x="174" y="176"/>
                  <a:pt x="158" y="188"/>
                  <a:pt x="154" y="205"/>
                </a:cubicBezTo>
                <a:cubicBezTo>
                  <a:pt x="94" y="183"/>
                  <a:pt x="94" y="183"/>
                  <a:pt x="94" y="183"/>
                </a:cubicBezTo>
                <a:cubicBezTo>
                  <a:pt x="95" y="178"/>
                  <a:pt x="96" y="173"/>
                  <a:pt x="96" y="168"/>
                </a:cubicBezTo>
                <a:cubicBezTo>
                  <a:pt x="96" y="158"/>
                  <a:pt x="93" y="149"/>
                  <a:pt x="88" y="141"/>
                </a:cubicBezTo>
                <a:cubicBezTo>
                  <a:pt x="161" y="96"/>
                  <a:pt x="161" y="96"/>
                  <a:pt x="161" y="96"/>
                </a:cubicBezTo>
                <a:cubicBezTo>
                  <a:pt x="171" y="106"/>
                  <a:pt x="185" y="112"/>
                  <a:pt x="200" y="112"/>
                </a:cubicBezTo>
                <a:cubicBezTo>
                  <a:pt x="231" y="112"/>
                  <a:pt x="256" y="87"/>
                  <a:pt x="256" y="56"/>
                </a:cubicBezTo>
                <a:cubicBezTo>
                  <a:pt x="256" y="25"/>
                  <a:pt x="231" y="0"/>
                  <a:pt x="200" y="0"/>
                </a:cubicBezTo>
                <a:cubicBezTo>
                  <a:pt x="169" y="0"/>
                  <a:pt x="144" y="25"/>
                  <a:pt x="144" y="56"/>
                </a:cubicBezTo>
                <a:cubicBezTo>
                  <a:pt x="144" y="66"/>
                  <a:pt x="147" y="76"/>
                  <a:pt x="151" y="84"/>
                </a:cubicBezTo>
                <a:cubicBezTo>
                  <a:pt x="76" y="129"/>
                  <a:pt x="76" y="129"/>
                  <a:pt x="76" y="129"/>
                </a:cubicBezTo>
                <a:cubicBezTo>
                  <a:pt x="68" y="123"/>
                  <a:pt x="58" y="120"/>
                  <a:pt x="48" y="120"/>
                </a:cubicBezTo>
                <a:cubicBezTo>
                  <a:pt x="22" y="120"/>
                  <a:pt x="0" y="142"/>
                  <a:pt x="0" y="168"/>
                </a:cubicBezTo>
                <a:cubicBezTo>
                  <a:pt x="0" y="194"/>
                  <a:pt x="22" y="216"/>
                  <a:pt x="48" y="216"/>
                </a:cubicBezTo>
                <a:close/>
                <a:moveTo>
                  <a:pt x="192" y="192"/>
                </a:moveTo>
                <a:cubicBezTo>
                  <a:pt x="205" y="192"/>
                  <a:pt x="216" y="203"/>
                  <a:pt x="216" y="216"/>
                </a:cubicBezTo>
                <a:cubicBezTo>
                  <a:pt x="216" y="229"/>
                  <a:pt x="205" y="240"/>
                  <a:pt x="192" y="240"/>
                </a:cubicBezTo>
                <a:cubicBezTo>
                  <a:pt x="179" y="240"/>
                  <a:pt x="168" y="229"/>
                  <a:pt x="168" y="216"/>
                </a:cubicBezTo>
                <a:cubicBezTo>
                  <a:pt x="168" y="203"/>
                  <a:pt x="179" y="192"/>
                  <a:pt x="192" y="192"/>
                </a:cubicBezTo>
                <a:close/>
                <a:moveTo>
                  <a:pt x="200" y="16"/>
                </a:moveTo>
                <a:cubicBezTo>
                  <a:pt x="222" y="16"/>
                  <a:pt x="240" y="34"/>
                  <a:pt x="240" y="56"/>
                </a:cubicBezTo>
                <a:cubicBezTo>
                  <a:pt x="240" y="78"/>
                  <a:pt x="222" y="96"/>
                  <a:pt x="200" y="96"/>
                </a:cubicBezTo>
                <a:cubicBezTo>
                  <a:pt x="178" y="96"/>
                  <a:pt x="160" y="78"/>
                  <a:pt x="160" y="56"/>
                </a:cubicBezTo>
                <a:cubicBezTo>
                  <a:pt x="160" y="34"/>
                  <a:pt x="178" y="16"/>
                  <a:pt x="200" y="16"/>
                </a:cubicBezTo>
                <a:close/>
                <a:moveTo>
                  <a:pt x="48" y="136"/>
                </a:moveTo>
                <a:cubicBezTo>
                  <a:pt x="66" y="136"/>
                  <a:pt x="80" y="150"/>
                  <a:pt x="80" y="168"/>
                </a:cubicBezTo>
                <a:cubicBezTo>
                  <a:pt x="80" y="186"/>
                  <a:pt x="66" y="200"/>
                  <a:pt x="48" y="200"/>
                </a:cubicBezTo>
                <a:cubicBezTo>
                  <a:pt x="30" y="200"/>
                  <a:pt x="16" y="186"/>
                  <a:pt x="16" y="168"/>
                </a:cubicBezTo>
                <a:cubicBezTo>
                  <a:pt x="16" y="150"/>
                  <a:pt x="30" y="136"/>
                  <a:pt x="48" y="1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4694490" y="4523268"/>
            <a:ext cx="796590" cy="703280"/>
          </a:xfrm>
          <a:custGeom>
            <a:avLst/>
            <a:gdLst>
              <a:gd name="T0" fmla="*/ 8 w 256"/>
              <a:gd name="T1" fmla="*/ 40 h 248"/>
              <a:gd name="T2" fmla="*/ 48 w 256"/>
              <a:gd name="T3" fmla="*/ 217 h 248"/>
              <a:gd name="T4" fmla="*/ 80 w 256"/>
              <a:gd name="T5" fmla="*/ 248 h 248"/>
              <a:gd name="T6" fmla="*/ 145 w 256"/>
              <a:gd name="T7" fmla="*/ 224 h 248"/>
              <a:gd name="T8" fmla="*/ 208 w 256"/>
              <a:gd name="T9" fmla="*/ 216 h 248"/>
              <a:gd name="T10" fmla="*/ 145 w 256"/>
              <a:gd name="T11" fmla="*/ 208 h 248"/>
              <a:gd name="T12" fmla="*/ 80 w 256"/>
              <a:gd name="T13" fmla="*/ 184 h 248"/>
              <a:gd name="T14" fmla="*/ 60 w 256"/>
              <a:gd name="T15" fmla="*/ 164 h 248"/>
              <a:gd name="T16" fmla="*/ 60 w 256"/>
              <a:gd name="T17" fmla="*/ 164 h 248"/>
              <a:gd name="T18" fmla="*/ 232 w 256"/>
              <a:gd name="T19" fmla="*/ 150 h 248"/>
              <a:gd name="T20" fmla="*/ 254 w 256"/>
              <a:gd name="T21" fmla="*/ 59 h 248"/>
              <a:gd name="T22" fmla="*/ 222 w 256"/>
              <a:gd name="T23" fmla="*/ 56 h 248"/>
              <a:gd name="T24" fmla="*/ 200 w 256"/>
              <a:gd name="T25" fmla="*/ 0 h 248"/>
              <a:gd name="T26" fmla="*/ 138 w 256"/>
              <a:gd name="T27" fmla="*/ 2 h 248"/>
              <a:gd name="T28" fmla="*/ 80 w 256"/>
              <a:gd name="T29" fmla="*/ 24 h 248"/>
              <a:gd name="T30" fmla="*/ 66 w 256"/>
              <a:gd name="T31" fmla="*/ 56 h 248"/>
              <a:gd name="T32" fmla="*/ 48 w 256"/>
              <a:gd name="T33" fmla="*/ 31 h 248"/>
              <a:gd name="T34" fmla="*/ 8 w 256"/>
              <a:gd name="T35" fmla="*/ 24 h 248"/>
              <a:gd name="T36" fmla="*/ 176 w 256"/>
              <a:gd name="T37" fmla="*/ 200 h 248"/>
              <a:gd name="T38" fmla="*/ 176 w 256"/>
              <a:gd name="T39" fmla="*/ 232 h 248"/>
              <a:gd name="T40" fmla="*/ 176 w 256"/>
              <a:gd name="T41" fmla="*/ 200 h 248"/>
              <a:gd name="T42" fmla="*/ 96 w 256"/>
              <a:gd name="T43" fmla="*/ 216 h 248"/>
              <a:gd name="T44" fmla="*/ 64 w 256"/>
              <a:gd name="T45" fmla="*/ 216 h 248"/>
              <a:gd name="T46" fmla="*/ 147 w 256"/>
              <a:gd name="T47" fmla="*/ 16 h 248"/>
              <a:gd name="T48" fmla="*/ 205 w 256"/>
              <a:gd name="T49" fmla="*/ 56 h 248"/>
              <a:gd name="T50" fmla="*/ 129 w 256"/>
              <a:gd name="T51" fmla="*/ 34 h 248"/>
              <a:gd name="T52" fmla="*/ 86 w 256"/>
              <a:gd name="T53" fmla="*/ 40 h 248"/>
              <a:gd name="T54" fmla="*/ 118 w 256"/>
              <a:gd name="T55" fmla="*/ 56 h 248"/>
              <a:gd name="T56" fmla="*/ 86 w 256"/>
              <a:gd name="T57" fmla="*/ 40 h 248"/>
              <a:gd name="T58" fmla="*/ 216 w 256"/>
              <a:gd name="T59" fmla="*/ 72 h 248"/>
              <a:gd name="T60" fmla="*/ 237 w 256"/>
              <a:gd name="T61" fmla="*/ 72 h 248"/>
              <a:gd name="T62" fmla="*/ 60 w 256"/>
              <a:gd name="T63" fmla="*/ 148 h 248"/>
              <a:gd name="T64" fmla="*/ 52 w 256"/>
              <a:gd name="T65" fmla="*/ 7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8">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a:grpSpLocks noChangeAspect="1"/>
          </p:cNvGrpSpPr>
          <p:nvPr/>
        </p:nvGrpSpPr>
        <p:grpSpPr>
          <a:xfrm>
            <a:off x="6705543" y="4523268"/>
            <a:ext cx="578168" cy="703280"/>
            <a:chOff x="5454393" y="4787929"/>
            <a:chExt cx="289084" cy="351640"/>
          </a:xfrm>
          <a:solidFill>
            <a:schemeClr val="accent3"/>
          </a:solidFill>
        </p:grpSpPr>
        <p:sp>
          <p:nvSpPr>
            <p:cNvPr id="16" name="Freeform 108"/>
            <p:cNvSpPr>
              <a:spLocks noEditPoints="1"/>
            </p:cNvSpPr>
            <p:nvPr/>
          </p:nvSpPr>
          <p:spPr bwMode="auto">
            <a:xfrm>
              <a:off x="5454393" y="4787929"/>
              <a:ext cx="289084" cy="351640"/>
            </a:xfrm>
            <a:custGeom>
              <a:avLst/>
              <a:gdLst>
                <a:gd name="T0" fmla="*/ 145 w 192"/>
                <a:gd name="T1" fmla="*/ 24 h 256"/>
                <a:gd name="T2" fmla="*/ 135 w 192"/>
                <a:gd name="T3" fmla="*/ 4 h 256"/>
                <a:gd name="T4" fmla="*/ 128 w 192"/>
                <a:gd name="T5" fmla="*/ 0 h 256"/>
                <a:gd name="T6" fmla="*/ 64 w 192"/>
                <a:gd name="T7" fmla="*/ 0 h 256"/>
                <a:gd name="T8" fmla="*/ 57 w 192"/>
                <a:gd name="T9" fmla="*/ 4 h 256"/>
                <a:gd name="T10" fmla="*/ 47 w 192"/>
                <a:gd name="T11" fmla="*/ 24 h 256"/>
                <a:gd name="T12" fmla="*/ 8 w 192"/>
                <a:gd name="T13" fmla="*/ 24 h 256"/>
                <a:gd name="T14" fmla="*/ 0 w 192"/>
                <a:gd name="T15" fmla="*/ 32 h 256"/>
                <a:gd name="T16" fmla="*/ 0 w 192"/>
                <a:gd name="T17" fmla="*/ 248 h 256"/>
                <a:gd name="T18" fmla="*/ 8 w 192"/>
                <a:gd name="T19" fmla="*/ 256 h 256"/>
                <a:gd name="T20" fmla="*/ 184 w 192"/>
                <a:gd name="T21" fmla="*/ 256 h 256"/>
                <a:gd name="T22" fmla="*/ 192 w 192"/>
                <a:gd name="T23" fmla="*/ 248 h 256"/>
                <a:gd name="T24" fmla="*/ 192 w 192"/>
                <a:gd name="T25" fmla="*/ 32 h 256"/>
                <a:gd name="T26" fmla="*/ 184 w 192"/>
                <a:gd name="T27" fmla="*/ 24 h 256"/>
                <a:gd name="T28" fmla="*/ 145 w 192"/>
                <a:gd name="T29" fmla="*/ 24 h 256"/>
                <a:gd name="T30" fmla="*/ 69 w 192"/>
                <a:gd name="T31" fmla="*/ 16 h 256"/>
                <a:gd name="T32" fmla="*/ 123 w 192"/>
                <a:gd name="T33" fmla="*/ 16 h 256"/>
                <a:gd name="T34" fmla="*/ 139 w 192"/>
                <a:gd name="T35" fmla="*/ 48 h 256"/>
                <a:gd name="T36" fmla="*/ 53 w 192"/>
                <a:gd name="T37" fmla="*/ 48 h 256"/>
                <a:gd name="T38" fmla="*/ 69 w 192"/>
                <a:gd name="T39" fmla="*/ 16 h 256"/>
                <a:gd name="T40" fmla="*/ 176 w 192"/>
                <a:gd name="T41" fmla="*/ 240 h 256"/>
                <a:gd name="T42" fmla="*/ 16 w 192"/>
                <a:gd name="T43" fmla="*/ 240 h 256"/>
                <a:gd name="T44" fmla="*/ 16 w 192"/>
                <a:gd name="T45" fmla="*/ 40 h 256"/>
                <a:gd name="T46" fmla="*/ 39 w 192"/>
                <a:gd name="T47" fmla="*/ 40 h 256"/>
                <a:gd name="T48" fmla="*/ 33 w 192"/>
                <a:gd name="T49" fmla="*/ 52 h 256"/>
                <a:gd name="T50" fmla="*/ 33 w 192"/>
                <a:gd name="T51" fmla="*/ 60 h 256"/>
                <a:gd name="T52" fmla="*/ 40 w 192"/>
                <a:gd name="T53" fmla="*/ 64 h 256"/>
                <a:gd name="T54" fmla="*/ 152 w 192"/>
                <a:gd name="T55" fmla="*/ 64 h 256"/>
                <a:gd name="T56" fmla="*/ 152 w 192"/>
                <a:gd name="T57" fmla="*/ 64 h 256"/>
                <a:gd name="T58" fmla="*/ 160 w 192"/>
                <a:gd name="T59" fmla="*/ 56 h 256"/>
                <a:gd name="T60" fmla="*/ 159 w 192"/>
                <a:gd name="T61" fmla="*/ 51 h 256"/>
                <a:gd name="T62" fmla="*/ 153 w 192"/>
                <a:gd name="T63" fmla="*/ 40 h 256"/>
                <a:gd name="T64" fmla="*/ 176 w 192"/>
                <a:gd name="T65" fmla="*/ 40 h 256"/>
                <a:gd name="T66" fmla="*/ 176 w 192"/>
                <a:gd name="T67"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56">
                  <a:moveTo>
                    <a:pt x="145" y="24"/>
                  </a:moveTo>
                  <a:cubicBezTo>
                    <a:pt x="135" y="4"/>
                    <a:pt x="135" y="4"/>
                    <a:pt x="135" y="4"/>
                  </a:cubicBezTo>
                  <a:cubicBezTo>
                    <a:pt x="134" y="2"/>
                    <a:pt x="131" y="0"/>
                    <a:pt x="128" y="0"/>
                  </a:cubicBezTo>
                  <a:cubicBezTo>
                    <a:pt x="64" y="0"/>
                    <a:pt x="64" y="0"/>
                    <a:pt x="64" y="0"/>
                  </a:cubicBezTo>
                  <a:cubicBezTo>
                    <a:pt x="61" y="0"/>
                    <a:pt x="58" y="2"/>
                    <a:pt x="57" y="4"/>
                  </a:cubicBezTo>
                  <a:cubicBezTo>
                    <a:pt x="47" y="24"/>
                    <a:pt x="47" y="24"/>
                    <a:pt x="47" y="24"/>
                  </a:cubicBezTo>
                  <a:cubicBezTo>
                    <a:pt x="8" y="24"/>
                    <a:pt x="8" y="24"/>
                    <a:pt x="8" y="24"/>
                  </a:cubicBezTo>
                  <a:cubicBezTo>
                    <a:pt x="4" y="24"/>
                    <a:pt x="0" y="28"/>
                    <a:pt x="0" y="32"/>
                  </a:cubicBezTo>
                  <a:cubicBezTo>
                    <a:pt x="0" y="248"/>
                    <a:pt x="0" y="248"/>
                    <a:pt x="0" y="248"/>
                  </a:cubicBezTo>
                  <a:cubicBezTo>
                    <a:pt x="0" y="252"/>
                    <a:pt x="4" y="256"/>
                    <a:pt x="8" y="256"/>
                  </a:cubicBezTo>
                  <a:cubicBezTo>
                    <a:pt x="184" y="256"/>
                    <a:pt x="184" y="256"/>
                    <a:pt x="184" y="256"/>
                  </a:cubicBezTo>
                  <a:cubicBezTo>
                    <a:pt x="188" y="256"/>
                    <a:pt x="192" y="252"/>
                    <a:pt x="192" y="248"/>
                  </a:cubicBezTo>
                  <a:cubicBezTo>
                    <a:pt x="192" y="32"/>
                    <a:pt x="192" y="32"/>
                    <a:pt x="192" y="32"/>
                  </a:cubicBezTo>
                  <a:cubicBezTo>
                    <a:pt x="192" y="28"/>
                    <a:pt x="188" y="24"/>
                    <a:pt x="184" y="24"/>
                  </a:cubicBezTo>
                  <a:lnTo>
                    <a:pt x="145" y="24"/>
                  </a:lnTo>
                  <a:close/>
                  <a:moveTo>
                    <a:pt x="69" y="16"/>
                  </a:moveTo>
                  <a:cubicBezTo>
                    <a:pt x="123" y="16"/>
                    <a:pt x="123" y="16"/>
                    <a:pt x="123" y="16"/>
                  </a:cubicBezTo>
                  <a:cubicBezTo>
                    <a:pt x="139" y="48"/>
                    <a:pt x="139" y="48"/>
                    <a:pt x="139" y="48"/>
                  </a:cubicBezTo>
                  <a:cubicBezTo>
                    <a:pt x="53" y="48"/>
                    <a:pt x="53" y="48"/>
                    <a:pt x="53" y="48"/>
                  </a:cubicBezTo>
                  <a:lnTo>
                    <a:pt x="69" y="16"/>
                  </a:lnTo>
                  <a:close/>
                  <a:moveTo>
                    <a:pt x="176" y="240"/>
                  </a:moveTo>
                  <a:cubicBezTo>
                    <a:pt x="16" y="240"/>
                    <a:pt x="16" y="240"/>
                    <a:pt x="16" y="240"/>
                  </a:cubicBezTo>
                  <a:cubicBezTo>
                    <a:pt x="16" y="40"/>
                    <a:pt x="16" y="40"/>
                    <a:pt x="16" y="40"/>
                  </a:cubicBezTo>
                  <a:cubicBezTo>
                    <a:pt x="39" y="40"/>
                    <a:pt x="39" y="40"/>
                    <a:pt x="39" y="40"/>
                  </a:cubicBezTo>
                  <a:cubicBezTo>
                    <a:pt x="33" y="52"/>
                    <a:pt x="33" y="52"/>
                    <a:pt x="33" y="52"/>
                  </a:cubicBezTo>
                  <a:cubicBezTo>
                    <a:pt x="32" y="55"/>
                    <a:pt x="32" y="58"/>
                    <a:pt x="33" y="60"/>
                  </a:cubicBezTo>
                  <a:cubicBezTo>
                    <a:pt x="35" y="63"/>
                    <a:pt x="37" y="64"/>
                    <a:pt x="40" y="64"/>
                  </a:cubicBezTo>
                  <a:cubicBezTo>
                    <a:pt x="152" y="64"/>
                    <a:pt x="152" y="64"/>
                    <a:pt x="152" y="64"/>
                  </a:cubicBezTo>
                  <a:cubicBezTo>
                    <a:pt x="152" y="64"/>
                    <a:pt x="152" y="64"/>
                    <a:pt x="152" y="64"/>
                  </a:cubicBezTo>
                  <a:cubicBezTo>
                    <a:pt x="156" y="64"/>
                    <a:pt x="160" y="60"/>
                    <a:pt x="160" y="56"/>
                  </a:cubicBezTo>
                  <a:cubicBezTo>
                    <a:pt x="160" y="54"/>
                    <a:pt x="160" y="53"/>
                    <a:pt x="159" y="51"/>
                  </a:cubicBezTo>
                  <a:cubicBezTo>
                    <a:pt x="153" y="40"/>
                    <a:pt x="153" y="40"/>
                    <a:pt x="153" y="40"/>
                  </a:cubicBezTo>
                  <a:cubicBezTo>
                    <a:pt x="176" y="40"/>
                    <a:pt x="176" y="40"/>
                    <a:pt x="176" y="40"/>
                  </a:cubicBezTo>
                  <a:lnTo>
                    <a:pt x="17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9"/>
            <p:cNvSpPr>
              <a:spLocks/>
            </p:cNvSpPr>
            <p:nvPr/>
          </p:nvSpPr>
          <p:spPr bwMode="auto">
            <a:xfrm>
              <a:off x="5563157" y="4908193"/>
              <a:ext cx="131662" cy="22223"/>
            </a:xfrm>
            <a:custGeom>
              <a:avLst/>
              <a:gdLst>
                <a:gd name="T0" fmla="*/ 80 w 88"/>
                <a:gd name="T1" fmla="*/ 0 h 16"/>
                <a:gd name="T2" fmla="*/ 8 w 88"/>
                <a:gd name="T3" fmla="*/ 0 h 16"/>
                <a:gd name="T4" fmla="*/ 0 w 88"/>
                <a:gd name="T5" fmla="*/ 8 h 16"/>
                <a:gd name="T6" fmla="*/ 8 w 88"/>
                <a:gd name="T7" fmla="*/ 16 h 16"/>
                <a:gd name="T8" fmla="*/ 80 w 88"/>
                <a:gd name="T9" fmla="*/ 16 h 16"/>
                <a:gd name="T10" fmla="*/ 88 w 88"/>
                <a:gd name="T11" fmla="*/ 8 h 16"/>
                <a:gd name="T12" fmla="*/ 80 w 8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8" h="16">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10"/>
            <p:cNvSpPr>
              <a:spLocks/>
            </p:cNvSpPr>
            <p:nvPr/>
          </p:nvSpPr>
          <p:spPr bwMode="auto">
            <a:xfrm>
              <a:off x="5563157" y="4963096"/>
              <a:ext cx="131662" cy="22223"/>
            </a:xfrm>
            <a:custGeom>
              <a:avLst/>
              <a:gdLst>
                <a:gd name="T0" fmla="*/ 80 w 88"/>
                <a:gd name="T1" fmla="*/ 0 h 16"/>
                <a:gd name="T2" fmla="*/ 8 w 88"/>
                <a:gd name="T3" fmla="*/ 0 h 16"/>
                <a:gd name="T4" fmla="*/ 0 w 88"/>
                <a:gd name="T5" fmla="*/ 8 h 16"/>
                <a:gd name="T6" fmla="*/ 8 w 88"/>
                <a:gd name="T7" fmla="*/ 16 h 16"/>
                <a:gd name="T8" fmla="*/ 80 w 88"/>
                <a:gd name="T9" fmla="*/ 16 h 16"/>
                <a:gd name="T10" fmla="*/ 88 w 88"/>
                <a:gd name="T11" fmla="*/ 8 h 16"/>
                <a:gd name="T12" fmla="*/ 80 w 8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8" h="16">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11"/>
            <p:cNvSpPr>
              <a:spLocks/>
            </p:cNvSpPr>
            <p:nvPr/>
          </p:nvSpPr>
          <p:spPr bwMode="auto">
            <a:xfrm>
              <a:off x="5563157" y="5017999"/>
              <a:ext cx="131662" cy="22223"/>
            </a:xfrm>
            <a:custGeom>
              <a:avLst/>
              <a:gdLst>
                <a:gd name="T0" fmla="*/ 80 w 88"/>
                <a:gd name="T1" fmla="*/ 0 h 16"/>
                <a:gd name="T2" fmla="*/ 8 w 88"/>
                <a:gd name="T3" fmla="*/ 0 h 16"/>
                <a:gd name="T4" fmla="*/ 0 w 88"/>
                <a:gd name="T5" fmla="*/ 8 h 16"/>
                <a:gd name="T6" fmla="*/ 8 w 88"/>
                <a:gd name="T7" fmla="*/ 16 h 16"/>
                <a:gd name="T8" fmla="*/ 80 w 88"/>
                <a:gd name="T9" fmla="*/ 16 h 16"/>
                <a:gd name="T10" fmla="*/ 88 w 88"/>
                <a:gd name="T11" fmla="*/ 8 h 16"/>
                <a:gd name="T12" fmla="*/ 80 w 8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8" h="16">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2"/>
            <p:cNvSpPr>
              <a:spLocks/>
            </p:cNvSpPr>
            <p:nvPr/>
          </p:nvSpPr>
          <p:spPr bwMode="auto">
            <a:xfrm>
              <a:off x="5563157" y="5072902"/>
              <a:ext cx="131662" cy="22223"/>
            </a:xfrm>
            <a:custGeom>
              <a:avLst/>
              <a:gdLst>
                <a:gd name="T0" fmla="*/ 80 w 88"/>
                <a:gd name="T1" fmla="*/ 0 h 16"/>
                <a:gd name="T2" fmla="*/ 8 w 88"/>
                <a:gd name="T3" fmla="*/ 0 h 16"/>
                <a:gd name="T4" fmla="*/ 0 w 88"/>
                <a:gd name="T5" fmla="*/ 8 h 16"/>
                <a:gd name="T6" fmla="*/ 8 w 88"/>
                <a:gd name="T7" fmla="*/ 16 h 16"/>
                <a:gd name="T8" fmla="*/ 80 w 88"/>
                <a:gd name="T9" fmla="*/ 16 h 16"/>
                <a:gd name="T10" fmla="*/ 88 w 88"/>
                <a:gd name="T11" fmla="*/ 8 h 16"/>
                <a:gd name="T12" fmla="*/ 80 w 8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88" h="16">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13"/>
            <p:cNvSpPr>
              <a:spLocks/>
            </p:cNvSpPr>
            <p:nvPr/>
          </p:nvSpPr>
          <p:spPr bwMode="auto">
            <a:xfrm>
              <a:off x="5503050" y="4908193"/>
              <a:ext cx="35778" cy="22223"/>
            </a:xfrm>
            <a:custGeom>
              <a:avLst/>
              <a:gdLst>
                <a:gd name="T0" fmla="*/ 16 w 24"/>
                <a:gd name="T1" fmla="*/ 0 h 16"/>
                <a:gd name="T2" fmla="*/ 8 w 24"/>
                <a:gd name="T3" fmla="*/ 0 h 16"/>
                <a:gd name="T4" fmla="*/ 0 w 24"/>
                <a:gd name="T5" fmla="*/ 8 h 16"/>
                <a:gd name="T6" fmla="*/ 8 w 24"/>
                <a:gd name="T7" fmla="*/ 16 h 16"/>
                <a:gd name="T8" fmla="*/ 16 w 24"/>
                <a:gd name="T9" fmla="*/ 16 h 16"/>
                <a:gd name="T10" fmla="*/ 24 w 24"/>
                <a:gd name="T11" fmla="*/ 8 h 16"/>
                <a:gd name="T12" fmla="*/ 16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4"/>
            <p:cNvSpPr>
              <a:spLocks/>
            </p:cNvSpPr>
            <p:nvPr/>
          </p:nvSpPr>
          <p:spPr bwMode="auto">
            <a:xfrm>
              <a:off x="5503050" y="4963096"/>
              <a:ext cx="35778" cy="22223"/>
            </a:xfrm>
            <a:custGeom>
              <a:avLst/>
              <a:gdLst>
                <a:gd name="T0" fmla="*/ 16 w 24"/>
                <a:gd name="T1" fmla="*/ 0 h 16"/>
                <a:gd name="T2" fmla="*/ 8 w 24"/>
                <a:gd name="T3" fmla="*/ 0 h 16"/>
                <a:gd name="T4" fmla="*/ 0 w 24"/>
                <a:gd name="T5" fmla="*/ 8 h 16"/>
                <a:gd name="T6" fmla="*/ 8 w 24"/>
                <a:gd name="T7" fmla="*/ 16 h 16"/>
                <a:gd name="T8" fmla="*/ 16 w 24"/>
                <a:gd name="T9" fmla="*/ 16 h 16"/>
                <a:gd name="T10" fmla="*/ 24 w 24"/>
                <a:gd name="T11" fmla="*/ 8 h 16"/>
                <a:gd name="T12" fmla="*/ 16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5"/>
            <p:cNvSpPr>
              <a:spLocks/>
            </p:cNvSpPr>
            <p:nvPr/>
          </p:nvSpPr>
          <p:spPr bwMode="auto">
            <a:xfrm>
              <a:off x="5503050" y="5017999"/>
              <a:ext cx="35778" cy="22223"/>
            </a:xfrm>
            <a:custGeom>
              <a:avLst/>
              <a:gdLst>
                <a:gd name="T0" fmla="*/ 16 w 24"/>
                <a:gd name="T1" fmla="*/ 0 h 16"/>
                <a:gd name="T2" fmla="*/ 8 w 24"/>
                <a:gd name="T3" fmla="*/ 0 h 16"/>
                <a:gd name="T4" fmla="*/ 0 w 24"/>
                <a:gd name="T5" fmla="*/ 8 h 16"/>
                <a:gd name="T6" fmla="*/ 8 w 24"/>
                <a:gd name="T7" fmla="*/ 16 h 16"/>
                <a:gd name="T8" fmla="*/ 16 w 24"/>
                <a:gd name="T9" fmla="*/ 16 h 16"/>
                <a:gd name="T10" fmla="*/ 24 w 24"/>
                <a:gd name="T11" fmla="*/ 8 h 16"/>
                <a:gd name="T12" fmla="*/ 16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6"/>
            <p:cNvSpPr>
              <a:spLocks/>
            </p:cNvSpPr>
            <p:nvPr/>
          </p:nvSpPr>
          <p:spPr bwMode="auto">
            <a:xfrm>
              <a:off x="5503050" y="5072902"/>
              <a:ext cx="35778" cy="22223"/>
            </a:xfrm>
            <a:custGeom>
              <a:avLst/>
              <a:gdLst>
                <a:gd name="T0" fmla="*/ 16 w 24"/>
                <a:gd name="T1" fmla="*/ 0 h 16"/>
                <a:gd name="T2" fmla="*/ 8 w 24"/>
                <a:gd name="T3" fmla="*/ 0 h 16"/>
                <a:gd name="T4" fmla="*/ 0 w 24"/>
                <a:gd name="T5" fmla="*/ 8 h 16"/>
                <a:gd name="T6" fmla="*/ 8 w 24"/>
                <a:gd name="T7" fmla="*/ 16 h 16"/>
                <a:gd name="T8" fmla="*/ 16 w 24"/>
                <a:gd name="T9" fmla="*/ 16 h 16"/>
                <a:gd name="T10" fmla="*/ 24 w 24"/>
                <a:gd name="T11" fmla="*/ 8 h 16"/>
                <a:gd name="T12" fmla="*/ 16 w 24"/>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4" h="16">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TextBox 24"/>
          <p:cNvSpPr txBox="1"/>
          <p:nvPr/>
        </p:nvSpPr>
        <p:spPr>
          <a:xfrm>
            <a:off x="8450918" y="4752224"/>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26" name="TextBox 25"/>
          <p:cNvSpPr txBox="1"/>
          <p:nvPr/>
        </p:nvSpPr>
        <p:spPr>
          <a:xfrm>
            <a:off x="2769163" y="2674909"/>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27" name="TextBox 26"/>
          <p:cNvSpPr txBox="1"/>
          <p:nvPr/>
        </p:nvSpPr>
        <p:spPr>
          <a:xfrm>
            <a:off x="8450918" y="4411937"/>
            <a:ext cx="1071127" cy="461665"/>
          </a:xfrm>
          <a:prstGeom prst="rect">
            <a:avLst/>
          </a:prstGeom>
          <a:noFill/>
        </p:spPr>
        <p:txBody>
          <a:bodyPr wrap="none" rtlCol="0">
            <a:spAutoFit/>
          </a:bodyPr>
          <a:lstStyle/>
          <a:p>
            <a:r>
              <a:rPr lang="id-ID" sz="2400" b="1" smtClean="0">
                <a:solidFill>
                  <a:schemeClr val="tx1">
                    <a:lumMod val="50000"/>
                    <a:lumOff val="50000"/>
                  </a:schemeClr>
                </a:solidFill>
              </a:rPr>
              <a:t>Media </a:t>
            </a:r>
            <a:endParaRPr lang="id-ID" sz="2400" b="1" dirty="0">
              <a:solidFill>
                <a:schemeClr val="tx1">
                  <a:lumMod val="50000"/>
                  <a:lumOff val="50000"/>
                </a:schemeClr>
              </a:solidFill>
            </a:endParaRPr>
          </a:p>
        </p:txBody>
      </p:sp>
      <p:sp>
        <p:nvSpPr>
          <p:cNvPr id="28" name="TextBox 27"/>
          <p:cNvSpPr txBox="1"/>
          <p:nvPr/>
        </p:nvSpPr>
        <p:spPr>
          <a:xfrm>
            <a:off x="3636800" y="2291162"/>
            <a:ext cx="1007648" cy="461665"/>
          </a:xfrm>
          <a:prstGeom prst="rect">
            <a:avLst/>
          </a:prstGeom>
          <a:noFill/>
        </p:spPr>
        <p:txBody>
          <a:bodyPr wrap="none" rtlCol="0">
            <a:spAutoFit/>
          </a:bodyPr>
          <a:lstStyle/>
          <a:p>
            <a:r>
              <a:rPr lang="id-ID" sz="2400" b="1" smtClean="0">
                <a:solidFill>
                  <a:schemeClr val="tx1">
                    <a:lumMod val="50000"/>
                    <a:lumOff val="50000"/>
                  </a:schemeClr>
                </a:solidFill>
              </a:rPr>
              <a:t>Writer</a:t>
            </a:r>
            <a:endParaRPr lang="id-ID" sz="2400" b="1" dirty="0">
              <a:solidFill>
                <a:schemeClr val="tx1">
                  <a:lumMod val="50000"/>
                  <a:lumOff val="50000"/>
                </a:schemeClr>
              </a:solidFill>
            </a:endParaRPr>
          </a:p>
        </p:txBody>
      </p:sp>
      <p:sp>
        <p:nvSpPr>
          <p:cNvPr id="31" name="TextBox 30"/>
          <p:cNvSpPr txBox="1"/>
          <p:nvPr/>
        </p:nvSpPr>
        <p:spPr>
          <a:xfrm>
            <a:off x="1763209" y="4905138"/>
            <a:ext cx="1876104" cy="819455"/>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32" name="TextBox 31"/>
          <p:cNvSpPr txBox="1"/>
          <p:nvPr/>
        </p:nvSpPr>
        <p:spPr>
          <a:xfrm>
            <a:off x="2123332" y="4575956"/>
            <a:ext cx="1557286" cy="461665"/>
          </a:xfrm>
          <a:prstGeom prst="rect">
            <a:avLst/>
          </a:prstGeom>
          <a:noFill/>
        </p:spPr>
        <p:txBody>
          <a:bodyPr wrap="none" rtlCol="0">
            <a:spAutoFit/>
          </a:bodyPr>
          <a:lstStyle/>
          <a:p>
            <a:r>
              <a:rPr lang="id-ID" sz="2400" b="1" smtClean="0">
                <a:solidFill>
                  <a:schemeClr val="tx1">
                    <a:lumMod val="50000"/>
                    <a:lumOff val="50000"/>
                  </a:schemeClr>
                </a:solidFill>
              </a:rPr>
              <a:t>Commerce</a:t>
            </a:r>
            <a:endParaRPr lang="id-ID" sz="2400" b="1" dirty="0">
              <a:solidFill>
                <a:schemeClr val="tx1">
                  <a:lumMod val="50000"/>
                  <a:lumOff val="50000"/>
                </a:schemeClr>
              </a:solidFill>
            </a:endParaRPr>
          </a:p>
        </p:txBody>
      </p:sp>
    </p:spTree>
    <p:extLst>
      <p:ext uri="{BB962C8B-B14F-4D97-AF65-F5344CB8AC3E}">
        <p14:creationId xmlns:p14="http://schemas.microsoft.com/office/powerpoint/2010/main" val="861616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5" grpId="0"/>
      <p:bldP spid="26" grpId="0"/>
      <p:bldP spid="3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Gear Process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61</a:t>
              </a:fld>
              <a:endParaRPr lang="en-US" sz="1000" dirty="0">
                <a:solidFill>
                  <a:schemeClr val="bg1"/>
                </a:solidFill>
                <a:latin typeface="Lato" pitchFamily="34" charset="0"/>
              </a:endParaRPr>
            </a:p>
          </p:txBody>
        </p:sp>
      </p:grpSp>
      <p:grpSp>
        <p:nvGrpSpPr>
          <p:cNvPr id="9" name="Group 36"/>
          <p:cNvGrpSpPr>
            <a:grpSpLocks noChangeAspect="1"/>
          </p:cNvGrpSpPr>
          <p:nvPr/>
        </p:nvGrpSpPr>
        <p:grpSpPr bwMode="auto">
          <a:xfrm>
            <a:off x="2333043" y="1781677"/>
            <a:ext cx="6980245" cy="4824415"/>
            <a:chOff x="1158" y="1076"/>
            <a:chExt cx="4397" cy="3039"/>
          </a:xfrm>
          <a:solidFill>
            <a:schemeClr val="accent2"/>
          </a:solidFill>
        </p:grpSpPr>
        <p:sp>
          <p:nvSpPr>
            <p:cNvPr id="10" name="Freeform 37"/>
            <p:cNvSpPr>
              <a:spLocks noEditPoints="1"/>
            </p:cNvSpPr>
            <p:nvPr/>
          </p:nvSpPr>
          <p:spPr bwMode="auto">
            <a:xfrm>
              <a:off x="5143" y="2262"/>
              <a:ext cx="89" cy="88"/>
            </a:xfrm>
            <a:custGeom>
              <a:avLst/>
              <a:gdLst>
                <a:gd name="T0" fmla="*/ 59 w 59"/>
                <a:gd name="T1" fmla="*/ 29 h 58"/>
                <a:gd name="T2" fmla="*/ 29 w 59"/>
                <a:gd name="T3" fmla="*/ 58 h 58"/>
                <a:gd name="T4" fmla="*/ 0 w 59"/>
                <a:gd name="T5" fmla="*/ 29 h 58"/>
                <a:gd name="T6" fmla="*/ 29 w 59"/>
                <a:gd name="T7" fmla="*/ 0 h 58"/>
                <a:gd name="T8" fmla="*/ 59 w 59"/>
                <a:gd name="T9" fmla="*/ 29 h 58"/>
                <a:gd name="T10" fmla="*/ 59 w 59"/>
                <a:gd name="T11" fmla="*/ 29 h 58"/>
                <a:gd name="T12" fmla="*/ 59 w 59"/>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59" h="58">
                  <a:moveTo>
                    <a:pt x="59" y="29"/>
                  </a:moveTo>
                  <a:cubicBezTo>
                    <a:pt x="59" y="45"/>
                    <a:pt x="46" y="58"/>
                    <a:pt x="29" y="58"/>
                  </a:cubicBezTo>
                  <a:cubicBezTo>
                    <a:pt x="13" y="58"/>
                    <a:pt x="0" y="45"/>
                    <a:pt x="0" y="29"/>
                  </a:cubicBezTo>
                  <a:cubicBezTo>
                    <a:pt x="0" y="13"/>
                    <a:pt x="13" y="0"/>
                    <a:pt x="29" y="0"/>
                  </a:cubicBezTo>
                  <a:cubicBezTo>
                    <a:pt x="46" y="0"/>
                    <a:pt x="59" y="13"/>
                    <a:pt x="59" y="29"/>
                  </a:cubicBezTo>
                  <a:close/>
                  <a:moveTo>
                    <a:pt x="59" y="29"/>
                  </a:moveTo>
                  <a:cubicBezTo>
                    <a:pt x="59" y="29"/>
                    <a:pt x="59" y="29"/>
                    <a:pt x="59" y="2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8"/>
            <p:cNvSpPr>
              <a:spLocks noEditPoints="1"/>
            </p:cNvSpPr>
            <p:nvPr/>
          </p:nvSpPr>
          <p:spPr bwMode="auto">
            <a:xfrm>
              <a:off x="5071" y="2369"/>
              <a:ext cx="236" cy="430"/>
            </a:xfrm>
            <a:custGeom>
              <a:avLst/>
              <a:gdLst>
                <a:gd name="T0" fmla="*/ 87 w 155"/>
                <a:gd name="T1" fmla="*/ 1 h 283"/>
                <a:gd name="T2" fmla="*/ 64 w 155"/>
                <a:gd name="T3" fmla="*/ 2 h 283"/>
                <a:gd name="T4" fmla="*/ 4 w 155"/>
                <a:gd name="T5" fmla="*/ 107 h 283"/>
                <a:gd name="T6" fmla="*/ 33 w 155"/>
                <a:gd name="T7" fmla="*/ 107 h 283"/>
                <a:gd name="T8" fmla="*/ 41 w 155"/>
                <a:gd name="T9" fmla="*/ 51 h 283"/>
                <a:gd name="T10" fmla="*/ 41 w 155"/>
                <a:gd name="T11" fmla="*/ 112 h 283"/>
                <a:gd name="T12" fmla="*/ 41 w 155"/>
                <a:gd name="T13" fmla="*/ 114 h 283"/>
                <a:gd name="T14" fmla="*/ 41 w 155"/>
                <a:gd name="T15" fmla="*/ 115 h 283"/>
                <a:gd name="T16" fmla="*/ 39 w 155"/>
                <a:gd name="T17" fmla="*/ 261 h 283"/>
                <a:gd name="T18" fmla="*/ 72 w 155"/>
                <a:gd name="T19" fmla="*/ 261 h 283"/>
                <a:gd name="T20" fmla="*/ 74 w 155"/>
                <a:gd name="T21" fmla="*/ 147 h 283"/>
                <a:gd name="T22" fmla="*/ 79 w 155"/>
                <a:gd name="T23" fmla="*/ 147 h 283"/>
                <a:gd name="T24" fmla="*/ 81 w 155"/>
                <a:gd name="T25" fmla="*/ 261 h 283"/>
                <a:gd name="T26" fmla="*/ 115 w 155"/>
                <a:gd name="T27" fmla="*/ 261 h 283"/>
                <a:gd name="T28" fmla="*/ 113 w 155"/>
                <a:gd name="T29" fmla="*/ 115 h 283"/>
                <a:gd name="T30" fmla="*/ 112 w 155"/>
                <a:gd name="T31" fmla="*/ 111 h 283"/>
                <a:gd name="T32" fmla="*/ 111 w 155"/>
                <a:gd name="T33" fmla="*/ 47 h 283"/>
                <a:gd name="T34" fmla="*/ 121 w 155"/>
                <a:gd name="T35" fmla="*/ 107 h 283"/>
                <a:gd name="T36" fmla="*/ 150 w 155"/>
                <a:gd name="T37" fmla="*/ 107 h 283"/>
                <a:gd name="T38" fmla="*/ 87 w 155"/>
                <a:gd name="T39" fmla="*/ 1 h 283"/>
                <a:gd name="T40" fmla="*/ 87 w 155"/>
                <a:gd name="T41" fmla="*/ 1 h 283"/>
                <a:gd name="T42" fmla="*/ 87 w 155"/>
                <a:gd name="T43"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5" h="283">
                  <a:moveTo>
                    <a:pt x="87" y="1"/>
                  </a:moveTo>
                  <a:cubicBezTo>
                    <a:pt x="79" y="0"/>
                    <a:pt x="71" y="0"/>
                    <a:pt x="64" y="2"/>
                  </a:cubicBezTo>
                  <a:cubicBezTo>
                    <a:pt x="15" y="7"/>
                    <a:pt x="0" y="64"/>
                    <a:pt x="4" y="107"/>
                  </a:cubicBezTo>
                  <a:cubicBezTo>
                    <a:pt x="6" y="126"/>
                    <a:pt x="35" y="126"/>
                    <a:pt x="33" y="107"/>
                  </a:cubicBezTo>
                  <a:cubicBezTo>
                    <a:pt x="32" y="91"/>
                    <a:pt x="32" y="68"/>
                    <a:pt x="41" y="51"/>
                  </a:cubicBezTo>
                  <a:cubicBezTo>
                    <a:pt x="41" y="112"/>
                    <a:pt x="41" y="112"/>
                    <a:pt x="41" y="112"/>
                  </a:cubicBezTo>
                  <a:cubicBezTo>
                    <a:pt x="41" y="113"/>
                    <a:pt x="41" y="114"/>
                    <a:pt x="41" y="114"/>
                  </a:cubicBezTo>
                  <a:cubicBezTo>
                    <a:pt x="41" y="115"/>
                    <a:pt x="41" y="115"/>
                    <a:pt x="41" y="115"/>
                  </a:cubicBezTo>
                  <a:cubicBezTo>
                    <a:pt x="41" y="164"/>
                    <a:pt x="41" y="213"/>
                    <a:pt x="39" y="261"/>
                  </a:cubicBezTo>
                  <a:cubicBezTo>
                    <a:pt x="38" y="283"/>
                    <a:pt x="71" y="283"/>
                    <a:pt x="72" y="261"/>
                  </a:cubicBezTo>
                  <a:cubicBezTo>
                    <a:pt x="74" y="223"/>
                    <a:pt x="74" y="185"/>
                    <a:pt x="74" y="147"/>
                  </a:cubicBezTo>
                  <a:cubicBezTo>
                    <a:pt x="76" y="147"/>
                    <a:pt x="77" y="147"/>
                    <a:pt x="79" y="147"/>
                  </a:cubicBezTo>
                  <a:cubicBezTo>
                    <a:pt x="79" y="185"/>
                    <a:pt x="80" y="223"/>
                    <a:pt x="81" y="261"/>
                  </a:cubicBezTo>
                  <a:cubicBezTo>
                    <a:pt x="82" y="283"/>
                    <a:pt x="116" y="283"/>
                    <a:pt x="115" y="261"/>
                  </a:cubicBezTo>
                  <a:cubicBezTo>
                    <a:pt x="113" y="213"/>
                    <a:pt x="113" y="164"/>
                    <a:pt x="113" y="115"/>
                  </a:cubicBezTo>
                  <a:cubicBezTo>
                    <a:pt x="113" y="114"/>
                    <a:pt x="112" y="112"/>
                    <a:pt x="112" y="111"/>
                  </a:cubicBezTo>
                  <a:cubicBezTo>
                    <a:pt x="112" y="90"/>
                    <a:pt x="111" y="69"/>
                    <a:pt x="111" y="47"/>
                  </a:cubicBezTo>
                  <a:cubicBezTo>
                    <a:pt x="122" y="64"/>
                    <a:pt x="122" y="90"/>
                    <a:pt x="121" y="107"/>
                  </a:cubicBezTo>
                  <a:cubicBezTo>
                    <a:pt x="119" y="126"/>
                    <a:pt x="148" y="126"/>
                    <a:pt x="150" y="107"/>
                  </a:cubicBezTo>
                  <a:cubicBezTo>
                    <a:pt x="155" y="63"/>
                    <a:pt x="138" y="5"/>
                    <a:pt x="87" y="1"/>
                  </a:cubicBezTo>
                  <a:close/>
                  <a:moveTo>
                    <a:pt x="87" y="1"/>
                  </a:moveTo>
                  <a:cubicBezTo>
                    <a:pt x="87" y="1"/>
                    <a:pt x="87" y="1"/>
                    <a:pt x="8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39"/>
            <p:cNvSpPr>
              <a:spLocks noEditPoints="1"/>
            </p:cNvSpPr>
            <p:nvPr/>
          </p:nvSpPr>
          <p:spPr bwMode="auto">
            <a:xfrm>
              <a:off x="4363" y="1553"/>
              <a:ext cx="338" cy="532"/>
            </a:xfrm>
            <a:custGeom>
              <a:avLst/>
              <a:gdLst>
                <a:gd name="T0" fmla="*/ 3 w 223"/>
                <a:gd name="T1" fmla="*/ 196 h 351"/>
                <a:gd name="T2" fmla="*/ 10 w 223"/>
                <a:gd name="T3" fmla="*/ 177 h 351"/>
                <a:gd name="T4" fmla="*/ 53 w 223"/>
                <a:gd name="T5" fmla="*/ 157 h 351"/>
                <a:gd name="T6" fmla="*/ 76 w 223"/>
                <a:gd name="T7" fmla="*/ 97 h 351"/>
                <a:gd name="T8" fmla="*/ 90 w 223"/>
                <a:gd name="T9" fmla="*/ 88 h 351"/>
                <a:gd name="T10" fmla="*/ 90 w 223"/>
                <a:gd name="T11" fmla="*/ 88 h 351"/>
                <a:gd name="T12" fmla="*/ 119 w 223"/>
                <a:gd name="T13" fmla="*/ 88 h 351"/>
                <a:gd name="T14" fmla="*/ 119 w 223"/>
                <a:gd name="T15" fmla="*/ 88 h 351"/>
                <a:gd name="T16" fmla="*/ 125 w 223"/>
                <a:gd name="T17" fmla="*/ 89 h 351"/>
                <a:gd name="T18" fmla="*/ 184 w 223"/>
                <a:gd name="T19" fmla="*/ 118 h 351"/>
                <a:gd name="T20" fmla="*/ 190 w 223"/>
                <a:gd name="T21" fmla="*/ 123 h 351"/>
                <a:gd name="T22" fmla="*/ 219 w 223"/>
                <a:gd name="T23" fmla="*/ 167 h 351"/>
                <a:gd name="T24" fmla="*/ 215 w 223"/>
                <a:gd name="T25" fmla="*/ 187 h 351"/>
                <a:gd name="T26" fmla="*/ 207 w 223"/>
                <a:gd name="T27" fmla="*/ 190 h 351"/>
                <a:gd name="T28" fmla="*/ 195 w 223"/>
                <a:gd name="T29" fmla="*/ 183 h 351"/>
                <a:gd name="T30" fmla="*/ 167 w 223"/>
                <a:gd name="T31" fmla="*/ 143 h 351"/>
                <a:gd name="T32" fmla="*/ 134 w 223"/>
                <a:gd name="T33" fmla="*/ 126 h 351"/>
                <a:gd name="T34" fmla="*/ 135 w 223"/>
                <a:gd name="T35" fmla="*/ 131 h 351"/>
                <a:gd name="T36" fmla="*/ 148 w 223"/>
                <a:gd name="T37" fmla="*/ 190 h 351"/>
                <a:gd name="T38" fmla="*/ 138 w 223"/>
                <a:gd name="T39" fmla="*/ 222 h 351"/>
                <a:gd name="T40" fmla="*/ 87 w 223"/>
                <a:gd name="T41" fmla="*/ 273 h 351"/>
                <a:gd name="T42" fmla="*/ 59 w 223"/>
                <a:gd name="T43" fmla="*/ 342 h 351"/>
                <a:gd name="T44" fmla="*/ 46 w 223"/>
                <a:gd name="T45" fmla="*/ 351 h 351"/>
                <a:gd name="T46" fmla="*/ 40 w 223"/>
                <a:gd name="T47" fmla="*/ 350 h 351"/>
                <a:gd name="T48" fmla="*/ 32 w 223"/>
                <a:gd name="T49" fmla="*/ 331 h 351"/>
                <a:gd name="T50" fmla="*/ 61 w 223"/>
                <a:gd name="T51" fmla="*/ 258 h 351"/>
                <a:gd name="T52" fmla="*/ 63 w 223"/>
                <a:gd name="T53" fmla="*/ 254 h 351"/>
                <a:gd name="T54" fmla="*/ 72 w 223"/>
                <a:gd name="T55" fmla="*/ 242 h 351"/>
                <a:gd name="T56" fmla="*/ 97 w 223"/>
                <a:gd name="T57" fmla="*/ 203 h 351"/>
                <a:gd name="T58" fmla="*/ 86 w 223"/>
                <a:gd name="T59" fmla="*/ 152 h 351"/>
                <a:gd name="T60" fmla="*/ 78 w 223"/>
                <a:gd name="T61" fmla="*/ 173 h 351"/>
                <a:gd name="T62" fmla="*/ 71 w 223"/>
                <a:gd name="T63" fmla="*/ 181 h 351"/>
                <a:gd name="T64" fmla="*/ 22 w 223"/>
                <a:gd name="T65" fmla="*/ 203 h 351"/>
                <a:gd name="T66" fmla="*/ 16 w 223"/>
                <a:gd name="T67" fmla="*/ 205 h 351"/>
                <a:gd name="T68" fmla="*/ 3 w 223"/>
                <a:gd name="T69" fmla="*/ 196 h 351"/>
                <a:gd name="T70" fmla="*/ 82 w 223"/>
                <a:gd name="T71" fmla="*/ 73 h 351"/>
                <a:gd name="T72" fmla="*/ 119 w 223"/>
                <a:gd name="T73" fmla="*/ 36 h 351"/>
                <a:gd name="T74" fmla="*/ 82 w 223"/>
                <a:gd name="T75" fmla="*/ 0 h 351"/>
                <a:gd name="T76" fmla="*/ 46 w 223"/>
                <a:gd name="T77" fmla="*/ 36 h 351"/>
                <a:gd name="T78" fmla="*/ 82 w 223"/>
                <a:gd name="T79" fmla="*/ 73 h 351"/>
                <a:gd name="T80" fmla="*/ 153 w 223"/>
                <a:gd name="T81" fmla="*/ 225 h 351"/>
                <a:gd name="T82" fmla="*/ 147 w 223"/>
                <a:gd name="T83" fmla="*/ 232 h 351"/>
                <a:gd name="T84" fmla="*/ 123 w 223"/>
                <a:gd name="T85" fmla="*/ 256 h 351"/>
                <a:gd name="T86" fmla="*/ 133 w 223"/>
                <a:gd name="T87" fmla="*/ 281 h 351"/>
                <a:gd name="T88" fmla="*/ 138 w 223"/>
                <a:gd name="T89" fmla="*/ 288 h 351"/>
                <a:gd name="T90" fmla="*/ 180 w 223"/>
                <a:gd name="T91" fmla="*/ 345 h 351"/>
                <a:gd name="T92" fmla="*/ 192 w 223"/>
                <a:gd name="T93" fmla="*/ 351 h 351"/>
                <a:gd name="T94" fmla="*/ 201 w 223"/>
                <a:gd name="T95" fmla="*/ 348 h 351"/>
                <a:gd name="T96" fmla="*/ 204 w 223"/>
                <a:gd name="T97" fmla="*/ 328 h 351"/>
                <a:gd name="T98" fmla="*/ 162 w 223"/>
                <a:gd name="T99" fmla="*/ 272 h 351"/>
                <a:gd name="T100" fmla="*/ 153 w 223"/>
                <a:gd name="T101" fmla="*/ 225 h 351"/>
                <a:gd name="T102" fmla="*/ 153 w 223"/>
                <a:gd name="T103" fmla="*/ 225 h 351"/>
                <a:gd name="T104" fmla="*/ 153 w 223"/>
                <a:gd name="T105" fmla="*/ 22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51">
                  <a:moveTo>
                    <a:pt x="3" y="196"/>
                  </a:moveTo>
                  <a:cubicBezTo>
                    <a:pt x="0" y="189"/>
                    <a:pt x="3" y="180"/>
                    <a:pt x="10" y="177"/>
                  </a:cubicBezTo>
                  <a:cubicBezTo>
                    <a:pt x="53" y="157"/>
                    <a:pt x="53" y="157"/>
                    <a:pt x="53" y="157"/>
                  </a:cubicBezTo>
                  <a:cubicBezTo>
                    <a:pt x="76" y="97"/>
                    <a:pt x="76" y="97"/>
                    <a:pt x="76" y="97"/>
                  </a:cubicBezTo>
                  <a:cubicBezTo>
                    <a:pt x="78" y="91"/>
                    <a:pt x="84" y="88"/>
                    <a:pt x="90" y="88"/>
                  </a:cubicBezTo>
                  <a:cubicBezTo>
                    <a:pt x="90" y="88"/>
                    <a:pt x="90" y="88"/>
                    <a:pt x="90" y="88"/>
                  </a:cubicBezTo>
                  <a:cubicBezTo>
                    <a:pt x="119" y="88"/>
                    <a:pt x="119" y="88"/>
                    <a:pt x="119" y="88"/>
                  </a:cubicBezTo>
                  <a:cubicBezTo>
                    <a:pt x="119" y="88"/>
                    <a:pt x="119" y="88"/>
                    <a:pt x="119" y="88"/>
                  </a:cubicBezTo>
                  <a:cubicBezTo>
                    <a:pt x="121" y="88"/>
                    <a:pt x="123" y="88"/>
                    <a:pt x="125" y="89"/>
                  </a:cubicBezTo>
                  <a:cubicBezTo>
                    <a:pt x="184" y="118"/>
                    <a:pt x="184" y="118"/>
                    <a:pt x="184" y="118"/>
                  </a:cubicBezTo>
                  <a:cubicBezTo>
                    <a:pt x="186" y="119"/>
                    <a:pt x="188" y="121"/>
                    <a:pt x="190" y="123"/>
                  </a:cubicBezTo>
                  <a:cubicBezTo>
                    <a:pt x="219" y="167"/>
                    <a:pt x="219" y="167"/>
                    <a:pt x="219" y="167"/>
                  </a:cubicBezTo>
                  <a:cubicBezTo>
                    <a:pt x="223" y="174"/>
                    <a:pt x="222" y="183"/>
                    <a:pt x="215" y="187"/>
                  </a:cubicBezTo>
                  <a:cubicBezTo>
                    <a:pt x="212" y="189"/>
                    <a:pt x="209" y="190"/>
                    <a:pt x="207" y="190"/>
                  </a:cubicBezTo>
                  <a:cubicBezTo>
                    <a:pt x="202" y="190"/>
                    <a:pt x="197" y="188"/>
                    <a:pt x="195" y="183"/>
                  </a:cubicBezTo>
                  <a:cubicBezTo>
                    <a:pt x="167" y="143"/>
                    <a:pt x="167" y="143"/>
                    <a:pt x="167" y="143"/>
                  </a:cubicBezTo>
                  <a:cubicBezTo>
                    <a:pt x="134" y="126"/>
                    <a:pt x="134" y="126"/>
                    <a:pt x="134" y="126"/>
                  </a:cubicBezTo>
                  <a:cubicBezTo>
                    <a:pt x="135" y="129"/>
                    <a:pt x="135" y="131"/>
                    <a:pt x="135" y="131"/>
                  </a:cubicBezTo>
                  <a:cubicBezTo>
                    <a:pt x="139" y="153"/>
                    <a:pt x="145" y="181"/>
                    <a:pt x="148" y="190"/>
                  </a:cubicBezTo>
                  <a:cubicBezTo>
                    <a:pt x="153" y="210"/>
                    <a:pt x="138" y="222"/>
                    <a:pt x="138" y="222"/>
                  </a:cubicBezTo>
                  <a:cubicBezTo>
                    <a:pt x="87" y="273"/>
                    <a:pt x="87" y="273"/>
                    <a:pt x="87" y="273"/>
                  </a:cubicBezTo>
                  <a:cubicBezTo>
                    <a:pt x="59" y="342"/>
                    <a:pt x="59" y="342"/>
                    <a:pt x="59" y="342"/>
                  </a:cubicBezTo>
                  <a:cubicBezTo>
                    <a:pt x="57" y="348"/>
                    <a:pt x="52" y="351"/>
                    <a:pt x="46" y="351"/>
                  </a:cubicBezTo>
                  <a:cubicBezTo>
                    <a:pt x="44" y="351"/>
                    <a:pt x="42" y="351"/>
                    <a:pt x="40" y="350"/>
                  </a:cubicBezTo>
                  <a:cubicBezTo>
                    <a:pt x="33" y="347"/>
                    <a:pt x="29" y="338"/>
                    <a:pt x="32" y="331"/>
                  </a:cubicBezTo>
                  <a:cubicBezTo>
                    <a:pt x="61" y="258"/>
                    <a:pt x="61" y="258"/>
                    <a:pt x="61" y="258"/>
                  </a:cubicBezTo>
                  <a:cubicBezTo>
                    <a:pt x="62" y="256"/>
                    <a:pt x="62" y="255"/>
                    <a:pt x="63" y="254"/>
                  </a:cubicBezTo>
                  <a:cubicBezTo>
                    <a:pt x="72" y="242"/>
                    <a:pt x="72" y="242"/>
                    <a:pt x="72" y="242"/>
                  </a:cubicBezTo>
                  <a:cubicBezTo>
                    <a:pt x="97" y="203"/>
                    <a:pt x="97" y="203"/>
                    <a:pt x="97" y="203"/>
                  </a:cubicBezTo>
                  <a:cubicBezTo>
                    <a:pt x="86" y="152"/>
                    <a:pt x="86" y="152"/>
                    <a:pt x="86" y="152"/>
                  </a:cubicBezTo>
                  <a:cubicBezTo>
                    <a:pt x="78" y="173"/>
                    <a:pt x="78" y="173"/>
                    <a:pt x="78" y="173"/>
                  </a:cubicBezTo>
                  <a:cubicBezTo>
                    <a:pt x="77" y="177"/>
                    <a:pt x="74" y="180"/>
                    <a:pt x="71" y="181"/>
                  </a:cubicBezTo>
                  <a:cubicBezTo>
                    <a:pt x="22" y="203"/>
                    <a:pt x="22" y="203"/>
                    <a:pt x="22" y="203"/>
                  </a:cubicBezTo>
                  <a:cubicBezTo>
                    <a:pt x="20" y="204"/>
                    <a:pt x="18" y="205"/>
                    <a:pt x="16" y="205"/>
                  </a:cubicBezTo>
                  <a:cubicBezTo>
                    <a:pt x="11" y="205"/>
                    <a:pt x="6" y="201"/>
                    <a:pt x="3" y="196"/>
                  </a:cubicBezTo>
                  <a:close/>
                  <a:moveTo>
                    <a:pt x="82" y="73"/>
                  </a:moveTo>
                  <a:cubicBezTo>
                    <a:pt x="102" y="73"/>
                    <a:pt x="119" y="56"/>
                    <a:pt x="119" y="36"/>
                  </a:cubicBezTo>
                  <a:cubicBezTo>
                    <a:pt x="119" y="16"/>
                    <a:pt x="102" y="0"/>
                    <a:pt x="82" y="0"/>
                  </a:cubicBezTo>
                  <a:cubicBezTo>
                    <a:pt x="62" y="0"/>
                    <a:pt x="46" y="16"/>
                    <a:pt x="46" y="36"/>
                  </a:cubicBezTo>
                  <a:cubicBezTo>
                    <a:pt x="46" y="56"/>
                    <a:pt x="62" y="73"/>
                    <a:pt x="82" y="73"/>
                  </a:cubicBezTo>
                  <a:close/>
                  <a:moveTo>
                    <a:pt x="153" y="225"/>
                  </a:moveTo>
                  <a:cubicBezTo>
                    <a:pt x="151" y="228"/>
                    <a:pt x="148" y="231"/>
                    <a:pt x="147" y="232"/>
                  </a:cubicBezTo>
                  <a:cubicBezTo>
                    <a:pt x="123" y="256"/>
                    <a:pt x="123" y="256"/>
                    <a:pt x="123" y="256"/>
                  </a:cubicBezTo>
                  <a:cubicBezTo>
                    <a:pt x="133" y="281"/>
                    <a:pt x="133" y="281"/>
                    <a:pt x="133" y="281"/>
                  </a:cubicBezTo>
                  <a:cubicBezTo>
                    <a:pt x="134" y="284"/>
                    <a:pt x="136" y="286"/>
                    <a:pt x="138" y="288"/>
                  </a:cubicBezTo>
                  <a:cubicBezTo>
                    <a:pt x="180" y="345"/>
                    <a:pt x="180" y="345"/>
                    <a:pt x="180" y="345"/>
                  </a:cubicBezTo>
                  <a:cubicBezTo>
                    <a:pt x="183" y="349"/>
                    <a:pt x="188" y="351"/>
                    <a:pt x="192" y="351"/>
                  </a:cubicBezTo>
                  <a:cubicBezTo>
                    <a:pt x="195" y="351"/>
                    <a:pt x="198" y="350"/>
                    <a:pt x="201" y="348"/>
                  </a:cubicBezTo>
                  <a:cubicBezTo>
                    <a:pt x="207" y="343"/>
                    <a:pt x="209" y="334"/>
                    <a:pt x="204" y="328"/>
                  </a:cubicBezTo>
                  <a:cubicBezTo>
                    <a:pt x="162" y="272"/>
                    <a:pt x="162" y="272"/>
                    <a:pt x="162" y="272"/>
                  </a:cubicBezTo>
                  <a:cubicBezTo>
                    <a:pt x="153" y="225"/>
                    <a:pt x="153" y="225"/>
                    <a:pt x="153" y="225"/>
                  </a:cubicBezTo>
                  <a:close/>
                  <a:moveTo>
                    <a:pt x="153" y="225"/>
                  </a:moveTo>
                  <a:cubicBezTo>
                    <a:pt x="153" y="225"/>
                    <a:pt x="153" y="225"/>
                    <a:pt x="153" y="2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40"/>
            <p:cNvSpPr>
              <a:spLocks noChangeArrowheads="1"/>
            </p:cNvSpPr>
            <p:nvPr/>
          </p:nvSpPr>
          <p:spPr bwMode="auto">
            <a:xfrm>
              <a:off x="3520" y="2201"/>
              <a:ext cx="104" cy="10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41"/>
            <p:cNvSpPr>
              <a:spLocks/>
            </p:cNvSpPr>
            <p:nvPr/>
          </p:nvSpPr>
          <p:spPr bwMode="auto">
            <a:xfrm>
              <a:off x="3719" y="2480"/>
              <a:ext cx="193" cy="93"/>
            </a:xfrm>
            <a:custGeom>
              <a:avLst/>
              <a:gdLst>
                <a:gd name="T0" fmla="*/ 27 w 127"/>
                <a:gd name="T1" fmla="*/ 0 h 61"/>
                <a:gd name="T2" fmla="*/ 0 w 127"/>
                <a:gd name="T3" fmla="*/ 26 h 61"/>
                <a:gd name="T4" fmla="*/ 17 w 127"/>
                <a:gd name="T5" fmla="*/ 51 h 61"/>
                <a:gd name="T6" fmla="*/ 34 w 127"/>
                <a:gd name="T7" fmla="*/ 61 h 61"/>
                <a:gd name="T8" fmla="*/ 108 w 127"/>
                <a:gd name="T9" fmla="*/ 61 h 61"/>
                <a:gd name="T10" fmla="*/ 127 w 127"/>
                <a:gd name="T11" fmla="*/ 42 h 61"/>
                <a:gd name="T12" fmla="*/ 108 w 127"/>
                <a:gd name="T13" fmla="*/ 24 h 61"/>
                <a:gd name="T14" fmla="*/ 44 w 127"/>
                <a:gd name="T15" fmla="*/ 24 h 61"/>
                <a:gd name="T16" fmla="*/ 27 w 127"/>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61">
                  <a:moveTo>
                    <a:pt x="27" y="0"/>
                  </a:moveTo>
                  <a:cubicBezTo>
                    <a:pt x="25" y="9"/>
                    <a:pt x="1" y="26"/>
                    <a:pt x="0" y="26"/>
                  </a:cubicBezTo>
                  <a:cubicBezTo>
                    <a:pt x="17" y="51"/>
                    <a:pt x="17" y="51"/>
                    <a:pt x="17" y="51"/>
                  </a:cubicBezTo>
                  <a:cubicBezTo>
                    <a:pt x="21" y="58"/>
                    <a:pt x="27" y="61"/>
                    <a:pt x="34" y="61"/>
                  </a:cubicBezTo>
                  <a:cubicBezTo>
                    <a:pt x="108" y="61"/>
                    <a:pt x="108" y="61"/>
                    <a:pt x="108" y="61"/>
                  </a:cubicBezTo>
                  <a:cubicBezTo>
                    <a:pt x="119" y="61"/>
                    <a:pt x="127" y="53"/>
                    <a:pt x="127" y="42"/>
                  </a:cubicBezTo>
                  <a:cubicBezTo>
                    <a:pt x="127" y="32"/>
                    <a:pt x="118" y="24"/>
                    <a:pt x="108" y="24"/>
                  </a:cubicBezTo>
                  <a:cubicBezTo>
                    <a:pt x="44" y="24"/>
                    <a:pt x="44" y="24"/>
                    <a:pt x="44" y="24"/>
                  </a:cubicBezTo>
                  <a:cubicBezTo>
                    <a:pt x="27" y="0"/>
                    <a:pt x="27"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42"/>
            <p:cNvSpPr>
              <a:spLocks/>
            </p:cNvSpPr>
            <p:nvPr/>
          </p:nvSpPr>
          <p:spPr bwMode="auto">
            <a:xfrm>
              <a:off x="3457" y="2263"/>
              <a:ext cx="374" cy="430"/>
            </a:xfrm>
            <a:custGeom>
              <a:avLst/>
              <a:gdLst>
                <a:gd name="T0" fmla="*/ 14 w 247"/>
                <a:gd name="T1" fmla="*/ 106 h 283"/>
                <a:gd name="T2" fmla="*/ 3 w 247"/>
                <a:gd name="T3" fmla="*/ 125 h 283"/>
                <a:gd name="T4" fmla="*/ 19 w 247"/>
                <a:gd name="T5" fmla="*/ 137 h 283"/>
                <a:gd name="T6" fmla="*/ 20 w 247"/>
                <a:gd name="T7" fmla="*/ 137 h 283"/>
                <a:gd name="T8" fmla="*/ 79 w 247"/>
                <a:gd name="T9" fmla="*/ 122 h 283"/>
                <a:gd name="T10" fmla="*/ 90 w 247"/>
                <a:gd name="T11" fmla="*/ 112 h 283"/>
                <a:gd name="T12" fmla="*/ 99 w 247"/>
                <a:gd name="T13" fmla="*/ 83 h 283"/>
                <a:gd name="T14" fmla="*/ 131 w 247"/>
                <a:gd name="T15" fmla="*/ 136 h 283"/>
                <a:gd name="T16" fmla="*/ 91 w 247"/>
                <a:gd name="T17" fmla="*/ 166 h 283"/>
                <a:gd name="T18" fmla="*/ 86 w 247"/>
                <a:gd name="T19" fmla="*/ 188 h 283"/>
                <a:gd name="T20" fmla="*/ 122 w 247"/>
                <a:gd name="T21" fmla="*/ 272 h 283"/>
                <a:gd name="T22" fmla="*/ 139 w 247"/>
                <a:gd name="T23" fmla="*/ 283 h 283"/>
                <a:gd name="T24" fmla="*/ 147 w 247"/>
                <a:gd name="T25" fmla="*/ 281 h 283"/>
                <a:gd name="T26" fmla="*/ 156 w 247"/>
                <a:gd name="T27" fmla="*/ 257 h 283"/>
                <a:gd name="T28" fmla="*/ 125 w 247"/>
                <a:gd name="T29" fmla="*/ 188 h 283"/>
                <a:gd name="T30" fmla="*/ 177 w 247"/>
                <a:gd name="T31" fmla="*/ 150 h 283"/>
                <a:gd name="T32" fmla="*/ 183 w 247"/>
                <a:gd name="T33" fmla="*/ 143 h 283"/>
                <a:gd name="T34" fmla="*/ 179 w 247"/>
                <a:gd name="T35" fmla="*/ 106 h 283"/>
                <a:gd name="T36" fmla="*/ 139 w 247"/>
                <a:gd name="T37" fmla="*/ 44 h 283"/>
                <a:gd name="T38" fmla="*/ 170 w 247"/>
                <a:gd name="T39" fmla="*/ 33 h 283"/>
                <a:gd name="T40" fmla="*/ 223 w 247"/>
                <a:gd name="T41" fmla="*/ 60 h 283"/>
                <a:gd name="T42" fmla="*/ 231 w 247"/>
                <a:gd name="T43" fmla="*/ 61 h 283"/>
                <a:gd name="T44" fmla="*/ 243 w 247"/>
                <a:gd name="T45" fmla="*/ 53 h 283"/>
                <a:gd name="T46" fmla="*/ 236 w 247"/>
                <a:gd name="T47" fmla="*/ 33 h 283"/>
                <a:gd name="T48" fmla="*/ 178 w 247"/>
                <a:gd name="T49" fmla="*/ 1 h 283"/>
                <a:gd name="T50" fmla="*/ 166 w 247"/>
                <a:gd name="T51" fmla="*/ 1 h 283"/>
                <a:gd name="T52" fmla="*/ 114 w 247"/>
                <a:gd name="T53" fmla="*/ 19 h 283"/>
                <a:gd name="T54" fmla="*/ 108 w 247"/>
                <a:gd name="T55" fmla="*/ 23 h 283"/>
                <a:gd name="T56" fmla="*/ 86 w 247"/>
                <a:gd name="T57" fmla="*/ 38 h 283"/>
                <a:gd name="T58" fmla="*/ 80 w 247"/>
                <a:gd name="T59" fmla="*/ 45 h 283"/>
                <a:gd name="T60" fmla="*/ 79 w 247"/>
                <a:gd name="T61" fmla="*/ 48 h 283"/>
                <a:gd name="T62" fmla="*/ 64 w 247"/>
                <a:gd name="T63" fmla="*/ 94 h 283"/>
                <a:gd name="T64" fmla="*/ 14 w 247"/>
                <a:gd name="T65" fmla="*/ 10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7" h="283">
                  <a:moveTo>
                    <a:pt x="14" y="106"/>
                  </a:moveTo>
                  <a:cubicBezTo>
                    <a:pt x="5" y="107"/>
                    <a:pt x="0" y="116"/>
                    <a:pt x="3" y="125"/>
                  </a:cubicBezTo>
                  <a:cubicBezTo>
                    <a:pt x="4" y="133"/>
                    <a:pt x="11" y="139"/>
                    <a:pt x="19" y="137"/>
                  </a:cubicBezTo>
                  <a:cubicBezTo>
                    <a:pt x="20" y="137"/>
                    <a:pt x="20" y="137"/>
                    <a:pt x="20" y="137"/>
                  </a:cubicBezTo>
                  <a:cubicBezTo>
                    <a:pt x="79" y="122"/>
                    <a:pt x="79" y="122"/>
                    <a:pt x="79" y="122"/>
                  </a:cubicBezTo>
                  <a:cubicBezTo>
                    <a:pt x="84" y="121"/>
                    <a:pt x="88" y="117"/>
                    <a:pt x="90" y="112"/>
                  </a:cubicBezTo>
                  <a:cubicBezTo>
                    <a:pt x="99" y="83"/>
                    <a:pt x="99" y="83"/>
                    <a:pt x="99" y="83"/>
                  </a:cubicBezTo>
                  <a:cubicBezTo>
                    <a:pt x="131" y="136"/>
                    <a:pt x="131" y="136"/>
                    <a:pt x="131" y="136"/>
                  </a:cubicBezTo>
                  <a:cubicBezTo>
                    <a:pt x="91" y="166"/>
                    <a:pt x="91" y="166"/>
                    <a:pt x="91" y="166"/>
                  </a:cubicBezTo>
                  <a:cubicBezTo>
                    <a:pt x="84" y="171"/>
                    <a:pt x="82" y="181"/>
                    <a:pt x="86" y="188"/>
                  </a:cubicBezTo>
                  <a:cubicBezTo>
                    <a:pt x="122" y="272"/>
                    <a:pt x="122" y="272"/>
                    <a:pt x="122" y="272"/>
                  </a:cubicBezTo>
                  <a:cubicBezTo>
                    <a:pt x="125" y="279"/>
                    <a:pt x="132" y="283"/>
                    <a:pt x="139" y="283"/>
                  </a:cubicBezTo>
                  <a:cubicBezTo>
                    <a:pt x="141" y="283"/>
                    <a:pt x="144" y="283"/>
                    <a:pt x="147" y="281"/>
                  </a:cubicBezTo>
                  <a:cubicBezTo>
                    <a:pt x="156" y="277"/>
                    <a:pt x="160" y="266"/>
                    <a:pt x="156" y="257"/>
                  </a:cubicBezTo>
                  <a:cubicBezTo>
                    <a:pt x="125" y="188"/>
                    <a:pt x="125" y="188"/>
                    <a:pt x="125" y="188"/>
                  </a:cubicBezTo>
                  <a:cubicBezTo>
                    <a:pt x="177" y="150"/>
                    <a:pt x="177" y="150"/>
                    <a:pt x="177" y="150"/>
                  </a:cubicBezTo>
                  <a:cubicBezTo>
                    <a:pt x="180" y="148"/>
                    <a:pt x="182" y="145"/>
                    <a:pt x="183" y="143"/>
                  </a:cubicBezTo>
                  <a:cubicBezTo>
                    <a:pt x="191" y="132"/>
                    <a:pt x="187" y="119"/>
                    <a:pt x="179" y="106"/>
                  </a:cubicBezTo>
                  <a:cubicBezTo>
                    <a:pt x="139" y="44"/>
                    <a:pt x="139" y="44"/>
                    <a:pt x="139" y="44"/>
                  </a:cubicBezTo>
                  <a:cubicBezTo>
                    <a:pt x="170" y="33"/>
                    <a:pt x="170" y="33"/>
                    <a:pt x="170" y="33"/>
                  </a:cubicBezTo>
                  <a:cubicBezTo>
                    <a:pt x="223" y="60"/>
                    <a:pt x="223" y="60"/>
                    <a:pt x="223" y="60"/>
                  </a:cubicBezTo>
                  <a:cubicBezTo>
                    <a:pt x="226" y="61"/>
                    <a:pt x="228" y="61"/>
                    <a:pt x="231" y="61"/>
                  </a:cubicBezTo>
                  <a:cubicBezTo>
                    <a:pt x="236" y="61"/>
                    <a:pt x="241" y="58"/>
                    <a:pt x="243" y="53"/>
                  </a:cubicBezTo>
                  <a:cubicBezTo>
                    <a:pt x="247" y="46"/>
                    <a:pt x="245" y="37"/>
                    <a:pt x="236" y="33"/>
                  </a:cubicBezTo>
                  <a:cubicBezTo>
                    <a:pt x="178" y="1"/>
                    <a:pt x="178" y="1"/>
                    <a:pt x="178" y="1"/>
                  </a:cubicBezTo>
                  <a:cubicBezTo>
                    <a:pt x="175" y="0"/>
                    <a:pt x="170" y="0"/>
                    <a:pt x="166" y="1"/>
                  </a:cubicBezTo>
                  <a:cubicBezTo>
                    <a:pt x="114" y="19"/>
                    <a:pt x="114" y="19"/>
                    <a:pt x="114" y="19"/>
                  </a:cubicBezTo>
                  <a:cubicBezTo>
                    <a:pt x="112" y="20"/>
                    <a:pt x="110" y="21"/>
                    <a:pt x="108" y="23"/>
                  </a:cubicBezTo>
                  <a:cubicBezTo>
                    <a:pt x="86" y="38"/>
                    <a:pt x="86" y="38"/>
                    <a:pt x="86" y="38"/>
                  </a:cubicBezTo>
                  <a:cubicBezTo>
                    <a:pt x="83" y="40"/>
                    <a:pt x="81" y="43"/>
                    <a:pt x="80" y="45"/>
                  </a:cubicBezTo>
                  <a:cubicBezTo>
                    <a:pt x="80" y="46"/>
                    <a:pt x="79" y="47"/>
                    <a:pt x="79" y="48"/>
                  </a:cubicBezTo>
                  <a:cubicBezTo>
                    <a:pt x="64" y="94"/>
                    <a:pt x="64" y="94"/>
                    <a:pt x="64" y="94"/>
                  </a:cubicBezTo>
                  <a:cubicBezTo>
                    <a:pt x="14" y="106"/>
                    <a:pt x="14" y="106"/>
                    <a:pt x="14"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3"/>
            <p:cNvSpPr>
              <a:spLocks noEditPoints="1"/>
            </p:cNvSpPr>
            <p:nvPr/>
          </p:nvSpPr>
          <p:spPr bwMode="auto">
            <a:xfrm>
              <a:off x="2816" y="1568"/>
              <a:ext cx="196" cy="120"/>
            </a:xfrm>
            <a:custGeom>
              <a:avLst/>
              <a:gdLst>
                <a:gd name="T0" fmla="*/ 52 w 129"/>
                <a:gd name="T1" fmla="*/ 35 h 79"/>
                <a:gd name="T2" fmla="*/ 24 w 129"/>
                <a:gd name="T3" fmla="*/ 0 h 79"/>
                <a:gd name="T4" fmla="*/ 10 w 129"/>
                <a:gd name="T5" fmla="*/ 18 h 79"/>
                <a:gd name="T6" fmla="*/ 0 w 129"/>
                <a:gd name="T7" fmla="*/ 23 h 79"/>
                <a:gd name="T8" fmla="*/ 29 w 129"/>
                <a:gd name="T9" fmla="*/ 60 h 79"/>
                <a:gd name="T10" fmla="*/ 39 w 129"/>
                <a:gd name="T11" fmla="*/ 66 h 79"/>
                <a:gd name="T12" fmla="*/ 107 w 129"/>
                <a:gd name="T13" fmla="*/ 79 h 79"/>
                <a:gd name="T14" fmla="*/ 111 w 129"/>
                <a:gd name="T15" fmla="*/ 79 h 79"/>
                <a:gd name="T16" fmla="*/ 127 w 129"/>
                <a:gd name="T17" fmla="*/ 66 h 79"/>
                <a:gd name="T18" fmla="*/ 114 w 129"/>
                <a:gd name="T19" fmla="*/ 47 h 79"/>
                <a:gd name="T20" fmla="*/ 52 w 129"/>
                <a:gd name="T21" fmla="*/ 35 h 79"/>
                <a:gd name="T22" fmla="*/ 114 w 129"/>
                <a:gd name="T23" fmla="*/ 47 h 79"/>
                <a:gd name="T24" fmla="*/ 114 w 129"/>
                <a:gd name="T25" fmla="*/ 4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79">
                  <a:moveTo>
                    <a:pt x="52" y="35"/>
                  </a:moveTo>
                  <a:cubicBezTo>
                    <a:pt x="24" y="0"/>
                    <a:pt x="24" y="0"/>
                    <a:pt x="24" y="0"/>
                  </a:cubicBezTo>
                  <a:cubicBezTo>
                    <a:pt x="22" y="8"/>
                    <a:pt x="17" y="14"/>
                    <a:pt x="10" y="18"/>
                  </a:cubicBezTo>
                  <a:cubicBezTo>
                    <a:pt x="0" y="23"/>
                    <a:pt x="0" y="23"/>
                    <a:pt x="0" y="23"/>
                  </a:cubicBezTo>
                  <a:cubicBezTo>
                    <a:pt x="29" y="60"/>
                    <a:pt x="29" y="60"/>
                    <a:pt x="29" y="60"/>
                  </a:cubicBezTo>
                  <a:cubicBezTo>
                    <a:pt x="32" y="63"/>
                    <a:pt x="35" y="65"/>
                    <a:pt x="39" y="66"/>
                  </a:cubicBezTo>
                  <a:cubicBezTo>
                    <a:pt x="107" y="79"/>
                    <a:pt x="107" y="79"/>
                    <a:pt x="107" y="79"/>
                  </a:cubicBezTo>
                  <a:cubicBezTo>
                    <a:pt x="108" y="79"/>
                    <a:pt x="110" y="79"/>
                    <a:pt x="111" y="79"/>
                  </a:cubicBezTo>
                  <a:cubicBezTo>
                    <a:pt x="118" y="79"/>
                    <a:pt x="125" y="74"/>
                    <a:pt x="127" y="66"/>
                  </a:cubicBezTo>
                  <a:cubicBezTo>
                    <a:pt x="129" y="57"/>
                    <a:pt x="123" y="48"/>
                    <a:pt x="114" y="47"/>
                  </a:cubicBezTo>
                  <a:lnTo>
                    <a:pt x="52" y="35"/>
                  </a:lnTo>
                  <a:close/>
                  <a:moveTo>
                    <a:pt x="114" y="47"/>
                  </a:moveTo>
                  <a:cubicBezTo>
                    <a:pt x="114" y="47"/>
                    <a:pt x="114" y="47"/>
                    <a:pt x="11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4"/>
            <p:cNvSpPr>
              <a:spLocks noEditPoints="1"/>
            </p:cNvSpPr>
            <p:nvPr/>
          </p:nvSpPr>
          <p:spPr bwMode="auto">
            <a:xfrm>
              <a:off x="2566" y="1310"/>
              <a:ext cx="109" cy="111"/>
            </a:xfrm>
            <a:custGeom>
              <a:avLst/>
              <a:gdLst>
                <a:gd name="T0" fmla="*/ 0 w 72"/>
                <a:gd name="T1" fmla="*/ 36 h 73"/>
                <a:gd name="T2" fmla="*/ 36 w 72"/>
                <a:gd name="T3" fmla="*/ 0 h 73"/>
                <a:gd name="T4" fmla="*/ 72 w 72"/>
                <a:gd name="T5" fmla="*/ 36 h 73"/>
                <a:gd name="T6" fmla="*/ 36 w 72"/>
                <a:gd name="T7" fmla="*/ 73 h 73"/>
                <a:gd name="T8" fmla="*/ 0 w 72"/>
                <a:gd name="T9" fmla="*/ 36 h 73"/>
                <a:gd name="T10" fmla="*/ 0 w 72"/>
                <a:gd name="T11" fmla="*/ 36 h 73"/>
                <a:gd name="T12" fmla="*/ 0 w 72"/>
                <a:gd name="T13" fmla="*/ 36 h 73"/>
              </a:gdLst>
              <a:ahLst/>
              <a:cxnLst>
                <a:cxn ang="0">
                  <a:pos x="T0" y="T1"/>
                </a:cxn>
                <a:cxn ang="0">
                  <a:pos x="T2" y="T3"/>
                </a:cxn>
                <a:cxn ang="0">
                  <a:pos x="T4" y="T5"/>
                </a:cxn>
                <a:cxn ang="0">
                  <a:pos x="T6" y="T7"/>
                </a:cxn>
                <a:cxn ang="0">
                  <a:pos x="T8" y="T9"/>
                </a:cxn>
                <a:cxn ang="0">
                  <a:pos x="T10" y="T11"/>
                </a:cxn>
                <a:cxn ang="0">
                  <a:pos x="T12" y="T13"/>
                </a:cxn>
              </a:cxnLst>
              <a:rect l="0" t="0" r="r" b="b"/>
              <a:pathLst>
                <a:path w="72" h="73">
                  <a:moveTo>
                    <a:pt x="0" y="36"/>
                  </a:moveTo>
                  <a:cubicBezTo>
                    <a:pt x="0" y="16"/>
                    <a:pt x="16" y="0"/>
                    <a:pt x="36" y="0"/>
                  </a:cubicBezTo>
                  <a:cubicBezTo>
                    <a:pt x="56" y="0"/>
                    <a:pt x="72" y="16"/>
                    <a:pt x="72" y="36"/>
                  </a:cubicBezTo>
                  <a:cubicBezTo>
                    <a:pt x="72" y="56"/>
                    <a:pt x="56" y="73"/>
                    <a:pt x="36" y="73"/>
                  </a:cubicBezTo>
                  <a:cubicBezTo>
                    <a:pt x="16" y="73"/>
                    <a:pt x="0" y="56"/>
                    <a:pt x="0" y="36"/>
                  </a:cubicBezTo>
                  <a:close/>
                  <a:moveTo>
                    <a:pt x="0" y="36"/>
                  </a:moveTo>
                  <a:cubicBezTo>
                    <a:pt x="0" y="36"/>
                    <a:pt x="0" y="36"/>
                    <a:pt x="0"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5"/>
            <p:cNvSpPr>
              <a:spLocks noEditPoints="1"/>
            </p:cNvSpPr>
            <p:nvPr/>
          </p:nvSpPr>
          <p:spPr bwMode="auto">
            <a:xfrm>
              <a:off x="2511" y="1343"/>
              <a:ext cx="369" cy="415"/>
            </a:xfrm>
            <a:custGeom>
              <a:avLst/>
              <a:gdLst>
                <a:gd name="T0" fmla="*/ 151 w 243"/>
                <a:gd name="T1" fmla="*/ 5 h 273"/>
                <a:gd name="T2" fmla="*/ 60 w 243"/>
                <a:gd name="T3" fmla="*/ 92 h 273"/>
                <a:gd name="T4" fmla="*/ 29 w 243"/>
                <a:gd name="T5" fmla="*/ 64 h 273"/>
                <a:gd name="T6" fmla="*/ 18 w 243"/>
                <a:gd name="T7" fmla="*/ 59 h 273"/>
                <a:gd name="T8" fmla="*/ 6 w 243"/>
                <a:gd name="T9" fmla="*/ 64 h 273"/>
                <a:gd name="T10" fmla="*/ 7 w 243"/>
                <a:gd name="T11" fmla="*/ 87 h 273"/>
                <a:gd name="T12" fmla="*/ 48 w 243"/>
                <a:gd name="T13" fmla="*/ 126 h 273"/>
                <a:gd name="T14" fmla="*/ 59 w 243"/>
                <a:gd name="T15" fmla="*/ 130 h 273"/>
                <a:gd name="T16" fmla="*/ 70 w 243"/>
                <a:gd name="T17" fmla="*/ 126 h 273"/>
                <a:gd name="T18" fmla="*/ 106 w 243"/>
                <a:gd name="T19" fmla="*/ 95 h 273"/>
                <a:gd name="T20" fmla="*/ 154 w 243"/>
                <a:gd name="T21" fmla="*/ 147 h 273"/>
                <a:gd name="T22" fmla="*/ 108 w 243"/>
                <a:gd name="T23" fmla="*/ 170 h 273"/>
                <a:gd name="T24" fmla="*/ 100 w 243"/>
                <a:gd name="T25" fmla="*/ 180 h 273"/>
                <a:gd name="T26" fmla="*/ 101 w 243"/>
                <a:gd name="T27" fmla="*/ 193 h 273"/>
                <a:gd name="T28" fmla="*/ 146 w 243"/>
                <a:gd name="T29" fmla="*/ 265 h 273"/>
                <a:gd name="T30" fmla="*/ 160 w 243"/>
                <a:gd name="T31" fmla="*/ 273 h 273"/>
                <a:gd name="T32" fmla="*/ 169 w 243"/>
                <a:gd name="T33" fmla="*/ 270 h 273"/>
                <a:gd name="T34" fmla="*/ 174 w 243"/>
                <a:gd name="T35" fmla="*/ 248 h 273"/>
                <a:gd name="T36" fmla="*/ 139 w 243"/>
                <a:gd name="T37" fmla="*/ 191 h 273"/>
                <a:gd name="T38" fmla="*/ 195 w 243"/>
                <a:gd name="T39" fmla="*/ 163 h 273"/>
                <a:gd name="T40" fmla="*/ 206 w 243"/>
                <a:gd name="T41" fmla="*/ 157 h 273"/>
                <a:gd name="T42" fmla="*/ 211 w 243"/>
                <a:gd name="T43" fmla="*/ 131 h 273"/>
                <a:gd name="T44" fmla="*/ 210 w 243"/>
                <a:gd name="T45" fmla="*/ 130 h 273"/>
                <a:gd name="T46" fmla="*/ 145 w 243"/>
                <a:gd name="T47" fmla="*/ 60 h 273"/>
                <a:gd name="T48" fmla="*/ 169 w 243"/>
                <a:gd name="T49" fmla="*/ 34 h 273"/>
                <a:gd name="T50" fmla="*/ 222 w 243"/>
                <a:gd name="T51" fmla="*/ 46 h 273"/>
                <a:gd name="T52" fmla="*/ 225 w 243"/>
                <a:gd name="T53" fmla="*/ 47 h 273"/>
                <a:gd name="T54" fmla="*/ 241 w 243"/>
                <a:gd name="T55" fmla="*/ 34 h 273"/>
                <a:gd name="T56" fmla="*/ 229 w 243"/>
                <a:gd name="T57" fmla="*/ 15 h 273"/>
                <a:gd name="T58" fmla="*/ 167 w 243"/>
                <a:gd name="T59" fmla="*/ 0 h 273"/>
                <a:gd name="T60" fmla="*/ 162 w 243"/>
                <a:gd name="T61" fmla="*/ 0 h 273"/>
                <a:gd name="T62" fmla="*/ 151 w 243"/>
                <a:gd name="T63" fmla="*/ 5 h 273"/>
                <a:gd name="T64" fmla="*/ 151 w 243"/>
                <a:gd name="T65" fmla="*/ 5 h 273"/>
                <a:gd name="T66" fmla="*/ 151 w 243"/>
                <a:gd name="T67" fmla="*/ 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3" h="273">
                  <a:moveTo>
                    <a:pt x="151" y="5"/>
                  </a:moveTo>
                  <a:cubicBezTo>
                    <a:pt x="137" y="19"/>
                    <a:pt x="60" y="92"/>
                    <a:pt x="60" y="92"/>
                  </a:cubicBezTo>
                  <a:cubicBezTo>
                    <a:pt x="29" y="64"/>
                    <a:pt x="29" y="64"/>
                    <a:pt x="29" y="64"/>
                  </a:cubicBezTo>
                  <a:cubicBezTo>
                    <a:pt x="26" y="61"/>
                    <a:pt x="22" y="59"/>
                    <a:pt x="18" y="59"/>
                  </a:cubicBezTo>
                  <a:cubicBezTo>
                    <a:pt x="13" y="59"/>
                    <a:pt x="9" y="61"/>
                    <a:pt x="6" y="64"/>
                  </a:cubicBezTo>
                  <a:cubicBezTo>
                    <a:pt x="0" y="71"/>
                    <a:pt x="0" y="81"/>
                    <a:pt x="7" y="87"/>
                  </a:cubicBezTo>
                  <a:cubicBezTo>
                    <a:pt x="48" y="126"/>
                    <a:pt x="48" y="126"/>
                    <a:pt x="48" y="126"/>
                  </a:cubicBezTo>
                  <a:cubicBezTo>
                    <a:pt x="51" y="128"/>
                    <a:pt x="55" y="130"/>
                    <a:pt x="59" y="130"/>
                  </a:cubicBezTo>
                  <a:cubicBezTo>
                    <a:pt x="63" y="130"/>
                    <a:pt x="67" y="129"/>
                    <a:pt x="70" y="126"/>
                  </a:cubicBezTo>
                  <a:cubicBezTo>
                    <a:pt x="106" y="95"/>
                    <a:pt x="106" y="95"/>
                    <a:pt x="106" y="95"/>
                  </a:cubicBezTo>
                  <a:cubicBezTo>
                    <a:pt x="154" y="147"/>
                    <a:pt x="154" y="147"/>
                    <a:pt x="154" y="147"/>
                  </a:cubicBezTo>
                  <a:cubicBezTo>
                    <a:pt x="108" y="170"/>
                    <a:pt x="108" y="170"/>
                    <a:pt x="108" y="170"/>
                  </a:cubicBezTo>
                  <a:cubicBezTo>
                    <a:pt x="104" y="172"/>
                    <a:pt x="101" y="176"/>
                    <a:pt x="100" y="180"/>
                  </a:cubicBezTo>
                  <a:cubicBezTo>
                    <a:pt x="98" y="185"/>
                    <a:pt x="99" y="189"/>
                    <a:pt x="101" y="193"/>
                  </a:cubicBezTo>
                  <a:cubicBezTo>
                    <a:pt x="146" y="265"/>
                    <a:pt x="146" y="265"/>
                    <a:pt x="146" y="265"/>
                  </a:cubicBezTo>
                  <a:cubicBezTo>
                    <a:pt x="149" y="270"/>
                    <a:pt x="154" y="273"/>
                    <a:pt x="160" y="273"/>
                  </a:cubicBezTo>
                  <a:cubicBezTo>
                    <a:pt x="163" y="273"/>
                    <a:pt x="166" y="272"/>
                    <a:pt x="169" y="270"/>
                  </a:cubicBezTo>
                  <a:cubicBezTo>
                    <a:pt x="176" y="266"/>
                    <a:pt x="179" y="255"/>
                    <a:pt x="174" y="248"/>
                  </a:cubicBezTo>
                  <a:cubicBezTo>
                    <a:pt x="139" y="191"/>
                    <a:pt x="139" y="191"/>
                    <a:pt x="139" y="191"/>
                  </a:cubicBezTo>
                  <a:cubicBezTo>
                    <a:pt x="195" y="163"/>
                    <a:pt x="195" y="163"/>
                    <a:pt x="195" y="163"/>
                  </a:cubicBezTo>
                  <a:cubicBezTo>
                    <a:pt x="206" y="157"/>
                    <a:pt x="206" y="157"/>
                    <a:pt x="206" y="157"/>
                  </a:cubicBezTo>
                  <a:cubicBezTo>
                    <a:pt x="216" y="152"/>
                    <a:pt x="218" y="139"/>
                    <a:pt x="211" y="131"/>
                  </a:cubicBezTo>
                  <a:cubicBezTo>
                    <a:pt x="211" y="131"/>
                    <a:pt x="211" y="130"/>
                    <a:pt x="210" y="130"/>
                  </a:cubicBezTo>
                  <a:cubicBezTo>
                    <a:pt x="189" y="106"/>
                    <a:pt x="167" y="83"/>
                    <a:pt x="145" y="60"/>
                  </a:cubicBezTo>
                  <a:cubicBezTo>
                    <a:pt x="148" y="56"/>
                    <a:pt x="165" y="38"/>
                    <a:pt x="169" y="34"/>
                  </a:cubicBezTo>
                  <a:cubicBezTo>
                    <a:pt x="222" y="46"/>
                    <a:pt x="222" y="46"/>
                    <a:pt x="222" y="46"/>
                  </a:cubicBezTo>
                  <a:cubicBezTo>
                    <a:pt x="223" y="47"/>
                    <a:pt x="224" y="47"/>
                    <a:pt x="225" y="47"/>
                  </a:cubicBezTo>
                  <a:cubicBezTo>
                    <a:pt x="233" y="47"/>
                    <a:pt x="239" y="42"/>
                    <a:pt x="241" y="34"/>
                  </a:cubicBezTo>
                  <a:cubicBezTo>
                    <a:pt x="243" y="26"/>
                    <a:pt x="238" y="17"/>
                    <a:pt x="229" y="15"/>
                  </a:cubicBezTo>
                  <a:cubicBezTo>
                    <a:pt x="167" y="0"/>
                    <a:pt x="167" y="0"/>
                    <a:pt x="167" y="0"/>
                  </a:cubicBezTo>
                  <a:cubicBezTo>
                    <a:pt x="165" y="0"/>
                    <a:pt x="164" y="0"/>
                    <a:pt x="162" y="0"/>
                  </a:cubicBezTo>
                  <a:cubicBezTo>
                    <a:pt x="158" y="0"/>
                    <a:pt x="155" y="1"/>
                    <a:pt x="151" y="5"/>
                  </a:cubicBezTo>
                  <a:close/>
                  <a:moveTo>
                    <a:pt x="151" y="5"/>
                  </a:moveTo>
                  <a:cubicBezTo>
                    <a:pt x="151" y="5"/>
                    <a:pt x="151" y="5"/>
                    <a:pt x="151"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8"/>
            <p:cNvSpPr>
              <a:spLocks noEditPoints="1"/>
            </p:cNvSpPr>
            <p:nvPr/>
          </p:nvSpPr>
          <p:spPr bwMode="auto">
            <a:xfrm>
              <a:off x="2941" y="2758"/>
              <a:ext cx="1364" cy="1357"/>
            </a:xfrm>
            <a:custGeom>
              <a:avLst/>
              <a:gdLst>
                <a:gd name="T0" fmla="*/ 880 w 899"/>
                <a:gd name="T1" fmla="*/ 316 h 894"/>
                <a:gd name="T2" fmla="*/ 809 w 899"/>
                <a:gd name="T3" fmla="*/ 177 h 894"/>
                <a:gd name="T4" fmla="*/ 695 w 899"/>
                <a:gd name="T5" fmla="*/ 70 h 894"/>
                <a:gd name="T6" fmla="*/ 551 w 899"/>
                <a:gd name="T7" fmla="*/ 9 h 894"/>
                <a:gd name="T8" fmla="*/ 395 w 899"/>
                <a:gd name="T9" fmla="*/ 0 h 894"/>
                <a:gd name="T10" fmla="*/ 245 w 899"/>
                <a:gd name="T11" fmla="*/ 46 h 894"/>
                <a:gd name="T12" fmla="*/ 120 w 899"/>
                <a:gd name="T13" fmla="*/ 140 h 894"/>
                <a:gd name="T14" fmla="*/ 35 w 899"/>
                <a:gd name="T15" fmla="*/ 271 h 894"/>
                <a:gd name="T16" fmla="*/ 0 w 899"/>
                <a:gd name="T17" fmla="*/ 423 h 894"/>
                <a:gd name="T18" fmla="*/ 0 w 899"/>
                <a:gd name="T19" fmla="*/ 471 h 894"/>
                <a:gd name="T20" fmla="*/ 35 w 899"/>
                <a:gd name="T21" fmla="*/ 623 h 894"/>
                <a:gd name="T22" fmla="*/ 120 w 899"/>
                <a:gd name="T23" fmla="*/ 754 h 894"/>
                <a:gd name="T24" fmla="*/ 245 w 899"/>
                <a:gd name="T25" fmla="*/ 849 h 894"/>
                <a:gd name="T26" fmla="*/ 395 w 899"/>
                <a:gd name="T27" fmla="*/ 894 h 894"/>
                <a:gd name="T28" fmla="*/ 551 w 899"/>
                <a:gd name="T29" fmla="*/ 886 h 894"/>
                <a:gd name="T30" fmla="*/ 695 w 899"/>
                <a:gd name="T31" fmla="*/ 825 h 894"/>
                <a:gd name="T32" fmla="*/ 809 w 899"/>
                <a:gd name="T33" fmla="*/ 718 h 894"/>
                <a:gd name="T34" fmla="*/ 880 w 899"/>
                <a:gd name="T35" fmla="*/ 579 h 894"/>
                <a:gd name="T36" fmla="*/ 499 w 899"/>
                <a:gd name="T37" fmla="*/ 149 h 894"/>
                <a:gd name="T38" fmla="*/ 499 w 899"/>
                <a:gd name="T39" fmla="*/ 149 h 894"/>
                <a:gd name="T40" fmla="*/ 577 w 899"/>
                <a:gd name="T41" fmla="*/ 348 h 894"/>
                <a:gd name="T42" fmla="*/ 544 w 899"/>
                <a:gd name="T43" fmla="*/ 560 h 894"/>
                <a:gd name="T44" fmla="*/ 576 w 899"/>
                <a:gd name="T45" fmla="*/ 372 h 894"/>
                <a:gd name="T46" fmla="*/ 605 w 899"/>
                <a:gd name="T47" fmla="*/ 402 h 894"/>
                <a:gd name="T48" fmla="*/ 605 w 899"/>
                <a:gd name="T49" fmla="*/ 402 h 894"/>
                <a:gd name="T50" fmla="*/ 569 w 899"/>
                <a:gd name="T51" fmla="*/ 533 h 894"/>
                <a:gd name="T52" fmla="*/ 606 w 899"/>
                <a:gd name="T53" fmla="*/ 487 h 894"/>
                <a:gd name="T54" fmla="*/ 597 w 899"/>
                <a:gd name="T55" fmla="*/ 447 h 894"/>
                <a:gd name="T56" fmla="*/ 610 w 899"/>
                <a:gd name="T57" fmla="*/ 467 h 894"/>
                <a:gd name="T58" fmla="*/ 525 w 899"/>
                <a:gd name="T59" fmla="*/ 321 h 894"/>
                <a:gd name="T60" fmla="*/ 514 w 899"/>
                <a:gd name="T61" fmla="*/ 299 h 894"/>
                <a:gd name="T62" fmla="*/ 455 w 899"/>
                <a:gd name="T63" fmla="*/ 286 h 894"/>
                <a:gd name="T64" fmla="*/ 455 w 899"/>
                <a:gd name="T65" fmla="*/ 286 h 894"/>
                <a:gd name="T66" fmla="*/ 449 w 899"/>
                <a:gd name="T67" fmla="*/ 342 h 894"/>
                <a:gd name="T68" fmla="*/ 513 w 899"/>
                <a:gd name="T69" fmla="*/ 580 h 894"/>
                <a:gd name="T70" fmla="*/ 382 w 899"/>
                <a:gd name="T71" fmla="*/ 594 h 894"/>
                <a:gd name="T72" fmla="*/ 306 w 899"/>
                <a:gd name="T73" fmla="*/ 413 h 894"/>
                <a:gd name="T74" fmla="*/ 306 w 899"/>
                <a:gd name="T75" fmla="*/ 413 h 894"/>
                <a:gd name="T76" fmla="*/ 311 w 899"/>
                <a:gd name="T77" fmla="*/ 396 h 894"/>
                <a:gd name="T78" fmla="*/ 289 w 899"/>
                <a:gd name="T79" fmla="*/ 470 h 894"/>
                <a:gd name="T80" fmla="*/ 313 w 899"/>
                <a:gd name="T81" fmla="*/ 504 h 894"/>
                <a:gd name="T82" fmla="*/ 321 w 899"/>
                <a:gd name="T83" fmla="*/ 520 h 894"/>
                <a:gd name="T84" fmla="*/ 321 w 899"/>
                <a:gd name="T85" fmla="*/ 520 h 894"/>
                <a:gd name="T86" fmla="*/ 340 w 899"/>
                <a:gd name="T87" fmla="*/ 349 h 894"/>
                <a:gd name="T88" fmla="*/ 348 w 899"/>
                <a:gd name="T89" fmla="*/ 573 h 894"/>
                <a:gd name="T90" fmla="*/ 359 w 899"/>
                <a:gd name="T91" fmla="*/ 313 h 894"/>
                <a:gd name="T92" fmla="*/ 435 w 899"/>
                <a:gd name="T93" fmla="*/ 286 h 894"/>
                <a:gd name="T94" fmla="*/ 435 w 899"/>
                <a:gd name="T95" fmla="*/ 286 h 894"/>
                <a:gd name="T96" fmla="*/ 400 w 899"/>
                <a:gd name="T97" fmla="*/ 308 h 894"/>
                <a:gd name="T98" fmla="*/ 312 w 899"/>
                <a:gd name="T99" fmla="*/ 311 h 894"/>
                <a:gd name="T100" fmla="*/ 147 w 899"/>
                <a:gd name="T101" fmla="*/ 447 h 894"/>
                <a:gd name="T102" fmla="*/ 263 w 899"/>
                <a:gd name="T103" fmla="*/ 498 h 894"/>
                <a:gd name="T104" fmla="*/ 312 w 899"/>
                <a:gd name="T105" fmla="*/ 583 h 894"/>
                <a:gd name="T106" fmla="*/ 401 w 899"/>
                <a:gd name="T107" fmla="*/ 602 h 894"/>
                <a:gd name="T108" fmla="*/ 449 w 899"/>
                <a:gd name="T109" fmla="*/ 609 h 894"/>
                <a:gd name="T110" fmla="*/ 461 w 899"/>
                <a:gd name="T111" fmla="*/ 609 h 894"/>
                <a:gd name="T112" fmla="*/ 500 w 899"/>
                <a:gd name="T113" fmla="*/ 601 h 894"/>
                <a:gd name="T114" fmla="*/ 499 w 899"/>
                <a:gd name="T115" fmla="*/ 634 h 894"/>
                <a:gd name="T116" fmla="*/ 732 w 899"/>
                <a:gd name="T117" fmla="*/ 554 h 894"/>
                <a:gd name="T118" fmla="*/ 732 w 899"/>
                <a:gd name="T119" fmla="*/ 341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9" h="894">
                  <a:moveTo>
                    <a:pt x="828" y="447"/>
                  </a:moveTo>
                  <a:cubicBezTo>
                    <a:pt x="828" y="443"/>
                    <a:pt x="828" y="440"/>
                    <a:pt x="828" y="436"/>
                  </a:cubicBezTo>
                  <a:cubicBezTo>
                    <a:pt x="899" y="423"/>
                    <a:pt x="899" y="423"/>
                    <a:pt x="899" y="423"/>
                  </a:cubicBezTo>
                  <a:cubicBezTo>
                    <a:pt x="880" y="316"/>
                    <a:pt x="880" y="316"/>
                    <a:pt x="880" y="316"/>
                  </a:cubicBezTo>
                  <a:cubicBezTo>
                    <a:pt x="809" y="328"/>
                    <a:pt x="809" y="328"/>
                    <a:pt x="809" y="328"/>
                  </a:cubicBezTo>
                  <a:cubicBezTo>
                    <a:pt x="806" y="321"/>
                    <a:pt x="804" y="314"/>
                    <a:pt x="801" y="307"/>
                  </a:cubicBezTo>
                  <a:cubicBezTo>
                    <a:pt x="864" y="271"/>
                    <a:pt x="864" y="271"/>
                    <a:pt x="864" y="271"/>
                  </a:cubicBezTo>
                  <a:cubicBezTo>
                    <a:pt x="809" y="177"/>
                    <a:pt x="809" y="177"/>
                    <a:pt x="809" y="177"/>
                  </a:cubicBezTo>
                  <a:cubicBezTo>
                    <a:pt x="746" y="213"/>
                    <a:pt x="746" y="213"/>
                    <a:pt x="746" y="213"/>
                  </a:cubicBezTo>
                  <a:cubicBezTo>
                    <a:pt x="742" y="207"/>
                    <a:pt x="737" y="201"/>
                    <a:pt x="732" y="195"/>
                  </a:cubicBezTo>
                  <a:cubicBezTo>
                    <a:pt x="778" y="140"/>
                    <a:pt x="778" y="140"/>
                    <a:pt x="778" y="140"/>
                  </a:cubicBezTo>
                  <a:cubicBezTo>
                    <a:pt x="695" y="70"/>
                    <a:pt x="695" y="70"/>
                    <a:pt x="695" y="70"/>
                  </a:cubicBezTo>
                  <a:cubicBezTo>
                    <a:pt x="648" y="125"/>
                    <a:pt x="648" y="125"/>
                    <a:pt x="648" y="125"/>
                  </a:cubicBezTo>
                  <a:cubicBezTo>
                    <a:pt x="642" y="121"/>
                    <a:pt x="635" y="117"/>
                    <a:pt x="629" y="114"/>
                  </a:cubicBezTo>
                  <a:cubicBezTo>
                    <a:pt x="653" y="46"/>
                    <a:pt x="653" y="46"/>
                    <a:pt x="653" y="46"/>
                  </a:cubicBezTo>
                  <a:cubicBezTo>
                    <a:pt x="551" y="9"/>
                    <a:pt x="551" y="9"/>
                    <a:pt x="551" y="9"/>
                  </a:cubicBezTo>
                  <a:cubicBezTo>
                    <a:pt x="526" y="76"/>
                    <a:pt x="526" y="76"/>
                    <a:pt x="526" y="76"/>
                  </a:cubicBezTo>
                  <a:cubicBezTo>
                    <a:pt x="519" y="75"/>
                    <a:pt x="511" y="74"/>
                    <a:pt x="504" y="73"/>
                  </a:cubicBezTo>
                  <a:cubicBezTo>
                    <a:pt x="504" y="0"/>
                    <a:pt x="504" y="0"/>
                    <a:pt x="504" y="0"/>
                  </a:cubicBezTo>
                  <a:cubicBezTo>
                    <a:pt x="395" y="0"/>
                    <a:pt x="395" y="0"/>
                    <a:pt x="395" y="0"/>
                  </a:cubicBezTo>
                  <a:cubicBezTo>
                    <a:pt x="395" y="73"/>
                    <a:pt x="395" y="73"/>
                    <a:pt x="395" y="73"/>
                  </a:cubicBezTo>
                  <a:cubicBezTo>
                    <a:pt x="387" y="74"/>
                    <a:pt x="380" y="75"/>
                    <a:pt x="372" y="76"/>
                  </a:cubicBezTo>
                  <a:cubicBezTo>
                    <a:pt x="348" y="9"/>
                    <a:pt x="348" y="9"/>
                    <a:pt x="348" y="9"/>
                  </a:cubicBezTo>
                  <a:cubicBezTo>
                    <a:pt x="245" y="46"/>
                    <a:pt x="245" y="46"/>
                    <a:pt x="245" y="46"/>
                  </a:cubicBezTo>
                  <a:cubicBezTo>
                    <a:pt x="270" y="114"/>
                    <a:pt x="270" y="114"/>
                    <a:pt x="270" y="114"/>
                  </a:cubicBezTo>
                  <a:cubicBezTo>
                    <a:pt x="263" y="117"/>
                    <a:pt x="257" y="121"/>
                    <a:pt x="250" y="125"/>
                  </a:cubicBezTo>
                  <a:cubicBezTo>
                    <a:pt x="204" y="70"/>
                    <a:pt x="204" y="70"/>
                    <a:pt x="204" y="70"/>
                  </a:cubicBezTo>
                  <a:cubicBezTo>
                    <a:pt x="120" y="140"/>
                    <a:pt x="120" y="140"/>
                    <a:pt x="120" y="140"/>
                  </a:cubicBezTo>
                  <a:cubicBezTo>
                    <a:pt x="167" y="195"/>
                    <a:pt x="167" y="195"/>
                    <a:pt x="167" y="195"/>
                  </a:cubicBezTo>
                  <a:cubicBezTo>
                    <a:pt x="162" y="201"/>
                    <a:pt x="157" y="207"/>
                    <a:pt x="152" y="213"/>
                  </a:cubicBezTo>
                  <a:cubicBezTo>
                    <a:pt x="90" y="177"/>
                    <a:pt x="90" y="177"/>
                    <a:pt x="90" y="177"/>
                  </a:cubicBezTo>
                  <a:cubicBezTo>
                    <a:pt x="35" y="271"/>
                    <a:pt x="35" y="271"/>
                    <a:pt x="35" y="271"/>
                  </a:cubicBezTo>
                  <a:cubicBezTo>
                    <a:pt x="97" y="307"/>
                    <a:pt x="97" y="307"/>
                    <a:pt x="97" y="307"/>
                  </a:cubicBezTo>
                  <a:cubicBezTo>
                    <a:pt x="95" y="314"/>
                    <a:pt x="92" y="321"/>
                    <a:pt x="90" y="328"/>
                  </a:cubicBezTo>
                  <a:cubicBezTo>
                    <a:pt x="19" y="316"/>
                    <a:pt x="19" y="316"/>
                    <a:pt x="19" y="316"/>
                  </a:cubicBezTo>
                  <a:cubicBezTo>
                    <a:pt x="0" y="423"/>
                    <a:pt x="0" y="423"/>
                    <a:pt x="0" y="423"/>
                  </a:cubicBezTo>
                  <a:cubicBezTo>
                    <a:pt x="71" y="436"/>
                    <a:pt x="71" y="436"/>
                    <a:pt x="71" y="436"/>
                  </a:cubicBezTo>
                  <a:cubicBezTo>
                    <a:pt x="71" y="440"/>
                    <a:pt x="71" y="443"/>
                    <a:pt x="71" y="447"/>
                  </a:cubicBezTo>
                  <a:cubicBezTo>
                    <a:pt x="71" y="451"/>
                    <a:pt x="71" y="455"/>
                    <a:pt x="71" y="459"/>
                  </a:cubicBezTo>
                  <a:cubicBezTo>
                    <a:pt x="0" y="471"/>
                    <a:pt x="0" y="471"/>
                    <a:pt x="0" y="471"/>
                  </a:cubicBezTo>
                  <a:cubicBezTo>
                    <a:pt x="19" y="579"/>
                    <a:pt x="19" y="579"/>
                    <a:pt x="19" y="579"/>
                  </a:cubicBezTo>
                  <a:cubicBezTo>
                    <a:pt x="90" y="566"/>
                    <a:pt x="90" y="566"/>
                    <a:pt x="90" y="566"/>
                  </a:cubicBezTo>
                  <a:cubicBezTo>
                    <a:pt x="92" y="573"/>
                    <a:pt x="95" y="580"/>
                    <a:pt x="97" y="587"/>
                  </a:cubicBezTo>
                  <a:cubicBezTo>
                    <a:pt x="35" y="623"/>
                    <a:pt x="35" y="623"/>
                    <a:pt x="35" y="623"/>
                  </a:cubicBezTo>
                  <a:cubicBezTo>
                    <a:pt x="90" y="718"/>
                    <a:pt x="90" y="718"/>
                    <a:pt x="90" y="718"/>
                  </a:cubicBezTo>
                  <a:cubicBezTo>
                    <a:pt x="152" y="682"/>
                    <a:pt x="152" y="682"/>
                    <a:pt x="152" y="682"/>
                  </a:cubicBezTo>
                  <a:cubicBezTo>
                    <a:pt x="157" y="688"/>
                    <a:pt x="162" y="694"/>
                    <a:pt x="167" y="699"/>
                  </a:cubicBezTo>
                  <a:cubicBezTo>
                    <a:pt x="120" y="754"/>
                    <a:pt x="120" y="754"/>
                    <a:pt x="120" y="754"/>
                  </a:cubicBezTo>
                  <a:cubicBezTo>
                    <a:pt x="204" y="825"/>
                    <a:pt x="204" y="825"/>
                    <a:pt x="204" y="825"/>
                  </a:cubicBezTo>
                  <a:cubicBezTo>
                    <a:pt x="250" y="769"/>
                    <a:pt x="250" y="769"/>
                    <a:pt x="250" y="769"/>
                  </a:cubicBezTo>
                  <a:cubicBezTo>
                    <a:pt x="257" y="773"/>
                    <a:pt x="263" y="777"/>
                    <a:pt x="270" y="781"/>
                  </a:cubicBezTo>
                  <a:cubicBezTo>
                    <a:pt x="245" y="849"/>
                    <a:pt x="245" y="849"/>
                    <a:pt x="245" y="849"/>
                  </a:cubicBezTo>
                  <a:cubicBezTo>
                    <a:pt x="348" y="886"/>
                    <a:pt x="348" y="886"/>
                    <a:pt x="348" y="886"/>
                  </a:cubicBezTo>
                  <a:cubicBezTo>
                    <a:pt x="372" y="818"/>
                    <a:pt x="372" y="818"/>
                    <a:pt x="372" y="818"/>
                  </a:cubicBezTo>
                  <a:cubicBezTo>
                    <a:pt x="380" y="820"/>
                    <a:pt x="387" y="821"/>
                    <a:pt x="395" y="822"/>
                  </a:cubicBezTo>
                  <a:cubicBezTo>
                    <a:pt x="395" y="894"/>
                    <a:pt x="395" y="894"/>
                    <a:pt x="395" y="894"/>
                  </a:cubicBezTo>
                  <a:cubicBezTo>
                    <a:pt x="504" y="894"/>
                    <a:pt x="504" y="894"/>
                    <a:pt x="504" y="894"/>
                  </a:cubicBezTo>
                  <a:cubicBezTo>
                    <a:pt x="504" y="822"/>
                    <a:pt x="504" y="822"/>
                    <a:pt x="504" y="822"/>
                  </a:cubicBezTo>
                  <a:cubicBezTo>
                    <a:pt x="511" y="821"/>
                    <a:pt x="519" y="820"/>
                    <a:pt x="526" y="818"/>
                  </a:cubicBezTo>
                  <a:cubicBezTo>
                    <a:pt x="551" y="886"/>
                    <a:pt x="551" y="886"/>
                    <a:pt x="551" y="886"/>
                  </a:cubicBezTo>
                  <a:cubicBezTo>
                    <a:pt x="653" y="848"/>
                    <a:pt x="653" y="848"/>
                    <a:pt x="653" y="848"/>
                  </a:cubicBezTo>
                  <a:cubicBezTo>
                    <a:pt x="629" y="781"/>
                    <a:pt x="629" y="781"/>
                    <a:pt x="629" y="781"/>
                  </a:cubicBezTo>
                  <a:cubicBezTo>
                    <a:pt x="635" y="777"/>
                    <a:pt x="642" y="773"/>
                    <a:pt x="648" y="769"/>
                  </a:cubicBezTo>
                  <a:cubicBezTo>
                    <a:pt x="695" y="825"/>
                    <a:pt x="695" y="825"/>
                    <a:pt x="695" y="825"/>
                  </a:cubicBezTo>
                  <a:cubicBezTo>
                    <a:pt x="778" y="754"/>
                    <a:pt x="778" y="754"/>
                    <a:pt x="778" y="754"/>
                  </a:cubicBezTo>
                  <a:cubicBezTo>
                    <a:pt x="732" y="699"/>
                    <a:pt x="732" y="699"/>
                    <a:pt x="732" y="699"/>
                  </a:cubicBezTo>
                  <a:cubicBezTo>
                    <a:pt x="737" y="694"/>
                    <a:pt x="742" y="688"/>
                    <a:pt x="746" y="682"/>
                  </a:cubicBezTo>
                  <a:cubicBezTo>
                    <a:pt x="809" y="718"/>
                    <a:pt x="809" y="718"/>
                    <a:pt x="809" y="718"/>
                  </a:cubicBezTo>
                  <a:cubicBezTo>
                    <a:pt x="864" y="623"/>
                    <a:pt x="864" y="623"/>
                    <a:pt x="864" y="623"/>
                  </a:cubicBezTo>
                  <a:cubicBezTo>
                    <a:pt x="801" y="587"/>
                    <a:pt x="801" y="587"/>
                    <a:pt x="801" y="587"/>
                  </a:cubicBezTo>
                  <a:cubicBezTo>
                    <a:pt x="804" y="580"/>
                    <a:pt x="806" y="573"/>
                    <a:pt x="809" y="566"/>
                  </a:cubicBezTo>
                  <a:cubicBezTo>
                    <a:pt x="880" y="579"/>
                    <a:pt x="880" y="579"/>
                    <a:pt x="880" y="579"/>
                  </a:cubicBezTo>
                  <a:cubicBezTo>
                    <a:pt x="899" y="471"/>
                    <a:pt x="899" y="471"/>
                    <a:pt x="899" y="471"/>
                  </a:cubicBezTo>
                  <a:cubicBezTo>
                    <a:pt x="828" y="459"/>
                    <a:pt x="828" y="459"/>
                    <a:pt x="828" y="459"/>
                  </a:cubicBezTo>
                  <a:cubicBezTo>
                    <a:pt x="828" y="455"/>
                    <a:pt x="828" y="451"/>
                    <a:pt x="828" y="447"/>
                  </a:cubicBezTo>
                  <a:close/>
                  <a:moveTo>
                    <a:pt x="499" y="149"/>
                  </a:moveTo>
                  <a:cubicBezTo>
                    <a:pt x="572" y="161"/>
                    <a:pt x="637" y="200"/>
                    <a:pt x="683" y="255"/>
                  </a:cubicBezTo>
                  <a:cubicBezTo>
                    <a:pt x="586" y="311"/>
                    <a:pt x="586" y="311"/>
                    <a:pt x="586" y="311"/>
                  </a:cubicBezTo>
                  <a:cubicBezTo>
                    <a:pt x="562" y="287"/>
                    <a:pt x="532" y="270"/>
                    <a:pt x="499" y="261"/>
                  </a:cubicBezTo>
                  <a:lnTo>
                    <a:pt x="499" y="149"/>
                  </a:lnTo>
                  <a:close/>
                  <a:moveTo>
                    <a:pt x="566" y="357"/>
                  </a:moveTo>
                  <a:cubicBezTo>
                    <a:pt x="562" y="352"/>
                    <a:pt x="558" y="348"/>
                    <a:pt x="554" y="343"/>
                  </a:cubicBezTo>
                  <a:cubicBezTo>
                    <a:pt x="564" y="333"/>
                    <a:pt x="564" y="333"/>
                    <a:pt x="564" y="333"/>
                  </a:cubicBezTo>
                  <a:cubicBezTo>
                    <a:pt x="568" y="338"/>
                    <a:pt x="573" y="343"/>
                    <a:pt x="577" y="348"/>
                  </a:cubicBezTo>
                  <a:lnTo>
                    <a:pt x="566" y="357"/>
                  </a:lnTo>
                  <a:close/>
                  <a:moveTo>
                    <a:pt x="568" y="558"/>
                  </a:moveTo>
                  <a:cubicBezTo>
                    <a:pt x="563" y="562"/>
                    <a:pt x="558" y="567"/>
                    <a:pt x="553" y="571"/>
                  </a:cubicBezTo>
                  <a:cubicBezTo>
                    <a:pt x="544" y="560"/>
                    <a:pt x="544" y="560"/>
                    <a:pt x="544" y="560"/>
                  </a:cubicBezTo>
                  <a:cubicBezTo>
                    <a:pt x="548" y="556"/>
                    <a:pt x="553" y="552"/>
                    <a:pt x="557" y="548"/>
                  </a:cubicBezTo>
                  <a:lnTo>
                    <a:pt x="568" y="558"/>
                  </a:lnTo>
                  <a:close/>
                  <a:moveTo>
                    <a:pt x="584" y="389"/>
                  </a:moveTo>
                  <a:cubicBezTo>
                    <a:pt x="582" y="383"/>
                    <a:pt x="579" y="377"/>
                    <a:pt x="576" y="372"/>
                  </a:cubicBezTo>
                  <a:cubicBezTo>
                    <a:pt x="588" y="365"/>
                    <a:pt x="588" y="365"/>
                    <a:pt x="588" y="365"/>
                  </a:cubicBezTo>
                  <a:cubicBezTo>
                    <a:pt x="592" y="371"/>
                    <a:pt x="595" y="377"/>
                    <a:pt x="598" y="383"/>
                  </a:cubicBezTo>
                  <a:lnTo>
                    <a:pt x="584" y="389"/>
                  </a:lnTo>
                  <a:close/>
                  <a:moveTo>
                    <a:pt x="605" y="402"/>
                  </a:moveTo>
                  <a:cubicBezTo>
                    <a:pt x="606" y="408"/>
                    <a:pt x="608" y="415"/>
                    <a:pt x="609" y="422"/>
                  </a:cubicBezTo>
                  <a:cubicBezTo>
                    <a:pt x="595" y="424"/>
                    <a:pt x="595" y="424"/>
                    <a:pt x="595" y="424"/>
                  </a:cubicBezTo>
                  <a:cubicBezTo>
                    <a:pt x="594" y="418"/>
                    <a:pt x="592" y="412"/>
                    <a:pt x="591" y="406"/>
                  </a:cubicBezTo>
                  <a:lnTo>
                    <a:pt x="605" y="402"/>
                  </a:lnTo>
                  <a:close/>
                  <a:moveTo>
                    <a:pt x="579" y="518"/>
                  </a:moveTo>
                  <a:cubicBezTo>
                    <a:pt x="591" y="525"/>
                    <a:pt x="591" y="525"/>
                    <a:pt x="591" y="525"/>
                  </a:cubicBezTo>
                  <a:cubicBezTo>
                    <a:pt x="588" y="531"/>
                    <a:pt x="584" y="536"/>
                    <a:pt x="580" y="542"/>
                  </a:cubicBezTo>
                  <a:cubicBezTo>
                    <a:pt x="569" y="533"/>
                    <a:pt x="569" y="533"/>
                    <a:pt x="569" y="533"/>
                  </a:cubicBezTo>
                  <a:cubicBezTo>
                    <a:pt x="572" y="528"/>
                    <a:pt x="576" y="523"/>
                    <a:pt x="579" y="518"/>
                  </a:cubicBezTo>
                  <a:close/>
                  <a:moveTo>
                    <a:pt x="586" y="501"/>
                  </a:moveTo>
                  <a:cubicBezTo>
                    <a:pt x="589" y="495"/>
                    <a:pt x="590" y="490"/>
                    <a:pt x="592" y="484"/>
                  </a:cubicBezTo>
                  <a:cubicBezTo>
                    <a:pt x="606" y="487"/>
                    <a:pt x="606" y="487"/>
                    <a:pt x="606" y="487"/>
                  </a:cubicBezTo>
                  <a:cubicBezTo>
                    <a:pt x="604" y="494"/>
                    <a:pt x="602" y="500"/>
                    <a:pt x="600" y="507"/>
                  </a:cubicBezTo>
                  <a:lnTo>
                    <a:pt x="586" y="501"/>
                  </a:lnTo>
                  <a:close/>
                  <a:moveTo>
                    <a:pt x="595" y="466"/>
                  </a:moveTo>
                  <a:cubicBezTo>
                    <a:pt x="596" y="460"/>
                    <a:pt x="597" y="453"/>
                    <a:pt x="597" y="447"/>
                  </a:cubicBezTo>
                  <a:cubicBezTo>
                    <a:pt x="597" y="446"/>
                    <a:pt x="596" y="444"/>
                    <a:pt x="596" y="442"/>
                  </a:cubicBezTo>
                  <a:cubicBezTo>
                    <a:pt x="611" y="442"/>
                    <a:pt x="611" y="442"/>
                    <a:pt x="611" y="442"/>
                  </a:cubicBezTo>
                  <a:cubicBezTo>
                    <a:pt x="611" y="444"/>
                    <a:pt x="611" y="445"/>
                    <a:pt x="611" y="447"/>
                  </a:cubicBezTo>
                  <a:cubicBezTo>
                    <a:pt x="611" y="454"/>
                    <a:pt x="611" y="461"/>
                    <a:pt x="610" y="467"/>
                  </a:cubicBezTo>
                  <a:lnTo>
                    <a:pt x="595" y="466"/>
                  </a:lnTo>
                  <a:close/>
                  <a:moveTo>
                    <a:pt x="549" y="320"/>
                  </a:moveTo>
                  <a:cubicBezTo>
                    <a:pt x="540" y="331"/>
                    <a:pt x="540" y="331"/>
                    <a:pt x="540" y="331"/>
                  </a:cubicBezTo>
                  <a:cubicBezTo>
                    <a:pt x="535" y="327"/>
                    <a:pt x="530" y="324"/>
                    <a:pt x="525" y="321"/>
                  </a:cubicBezTo>
                  <a:cubicBezTo>
                    <a:pt x="532" y="308"/>
                    <a:pt x="532" y="308"/>
                    <a:pt x="532" y="308"/>
                  </a:cubicBezTo>
                  <a:cubicBezTo>
                    <a:pt x="538" y="312"/>
                    <a:pt x="543" y="315"/>
                    <a:pt x="549" y="320"/>
                  </a:cubicBezTo>
                  <a:close/>
                  <a:moveTo>
                    <a:pt x="495" y="292"/>
                  </a:moveTo>
                  <a:cubicBezTo>
                    <a:pt x="501" y="294"/>
                    <a:pt x="508" y="296"/>
                    <a:pt x="514" y="299"/>
                  </a:cubicBezTo>
                  <a:cubicBezTo>
                    <a:pt x="508" y="312"/>
                    <a:pt x="508" y="312"/>
                    <a:pt x="508" y="312"/>
                  </a:cubicBezTo>
                  <a:cubicBezTo>
                    <a:pt x="503" y="310"/>
                    <a:pt x="497" y="308"/>
                    <a:pt x="491" y="306"/>
                  </a:cubicBezTo>
                  <a:lnTo>
                    <a:pt x="495" y="292"/>
                  </a:lnTo>
                  <a:close/>
                  <a:moveTo>
                    <a:pt x="455" y="286"/>
                  </a:moveTo>
                  <a:cubicBezTo>
                    <a:pt x="462" y="286"/>
                    <a:pt x="469" y="286"/>
                    <a:pt x="475" y="288"/>
                  </a:cubicBezTo>
                  <a:cubicBezTo>
                    <a:pt x="473" y="302"/>
                    <a:pt x="473" y="302"/>
                    <a:pt x="473" y="302"/>
                  </a:cubicBezTo>
                  <a:cubicBezTo>
                    <a:pt x="467" y="301"/>
                    <a:pt x="461" y="300"/>
                    <a:pt x="455" y="300"/>
                  </a:cubicBezTo>
                  <a:lnTo>
                    <a:pt x="455" y="286"/>
                  </a:lnTo>
                  <a:close/>
                  <a:moveTo>
                    <a:pt x="554" y="447"/>
                  </a:moveTo>
                  <a:cubicBezTo>
                    <a:pt x="554" y="505"/>
                    <a:pt x="507" y="552"/>
                    <a:pt x="449" y="552"/>
                  </a:cubicBezTo>
                  <a:cubicBezTo>
                    <a:pt x="391" y="552"/>
                    <a:pt x="344" y="505"/>
                    <a:pt x="344" y="447"/>
                  </a:cubicBezTo>
                  <a:cubicBezTo>
                    <a:pt x="344" y="389"/>
                    <a:pt x="391" y="342"/>
                    <a:pt x="449" y="342"/>
                  </a:cubicBezTo>
                  <a:cubicBezTo>
                    <a:pt x="507" y="342"/>
                    <a:pt x="554" y="389"/>
                    <a:pt x="554" y="447"/>
                  </a:cubicBezTo>
                  <a:close/>
                  <a:moveTo>
                    <a:pt x="537" y="583"/>
                  </a:moveTo>
                  <a:cubicBezTo>
                    <a:pt x="531" y="587"/>
                    <a:pt x="525" y="590"/>
                    <a:pt x="519" y="593"/>
                  </a:cubicBezTo>
                  <a:cubicBezTo>
                    <a:pt x="513" y="580"/>
                    <a:pt x="513" y="580"/>
                    <a:pt x="513" y="580"/>
                  </a:cubicBezTo>
                  <a:cubicBezTo>
                    <a:pt x="518" y="578"/>
                    <a:pt x="524" y="575"/>
                    <a:pt x="529" y="571"/>
                  </a:cubicBezTo>
                  <a:lnTo>
                    <a:pt x="537" y="583"/>
                  </a:lnTo>
                  <a:close/>
                  <a:moveTo>
                    <a:pt x="388" y="581"/>
                  </a:moveTo>
                  <a:cubicBezTo>
                    <a:pt x="382" y="594"/>
                    <a:pt x="382" y="594"/>
                    <a:pt x="382" y="594"/>
                  </a:cubicBezTo>
                  <a:cubicBezTo>
                    <a:pt x="376" y="592"/>
                    <a:pt x="370" y="588"/>
                    <a:pt x="364" y="585"/>
                  </a:cubicBezTo>
                  <a:cubicBezTo>
                    <a:pt x="372" y="573"/>
                    <a:pt x="372" y="573"/>
                    <a:pt x="372" y="573"/>
                  </a:cubicBezTo>
                  <a:cubicBezTo>
                    <a:pt x="377" y="576"/>
                    <a:pt x="382" y="579"/>
                    <a:pt x="388" y="581"/>
                  </a:cubicBezTo>
                  <a:close/>
                  <a:moveTo>
                    <a:pt x="306" y="413"/>
                  </a:moveTo>
                  <a:cubicBezTo>
                    <a:pt x="305" y="419"/>
                    <a:pt x="303" y="425"/>
                    <a:pt x="303" y="431"/>
                  </a:cubicBezTo>
                  <a:cubicBezTo>
                    <a:pt x="288" y="430"/>
                    <a:pt x="288" y="430"/>
                    <a:pt x="288" y="430"/>
                  </a:cubicBezTo>
                  <a:cubicBezTo>
                    <a:pt x="289" y="423"/>
                    <a:pt x="290" y="416"/>
                    <a:pt x="292" y="410"/>
                  </a:cubicBezTo>
                  <a:lnTo>
                    <a:pt x="306" y="413"/>
                  </a:lnTo>
                  <a:close/>
                  <a:moveTo>
                    <a:pt x="298" y="391"/>
                  </a:moveTo>
                  <a:cubicBezTo>
                    <a:pt x="300" y="384"/>
                    <a:pt x="303" y="378"/>
                    <a:pt x="306" y="372"/>
                  </a:cubicBezTo>
                  <a:cubicBezTo>
                    <a:pt x="319" y="379"/>
                    <a:pt x="319" y="379"/>
                    <a:pt x="319" y="379"/>
                  </a:cubicBezTo>
                  <a:cubicBezTo>
                    <a:pt x="316" y="384"/>
                    <a:pt x="313" y="390"/>
                    <a:pt x="311" y="396"/>
                  </a:cubicBezTo>
                  <a:lnTo>
                    <a:pt x="298" y="391"/>
                  </a:lnTo>
                  <a:close/>
                  <a:moveTo>
                    <a:pt x="302" y="450"/>
                  </a:moveTo>
                  <a:cubicBezTo>
                    <a:pt x="302" y="456"/>
                    <a:pt x="303" y="462"/>
                    <a:pt x="303" y="468"/>
                  </a:cubicBezTo>
                  <a:cubicBezTo>
                    <a:pt x="289" y="470"/>
                    <a:pt x="289" y="470"/>
                    <a:pt x="289" y="470"/>
                  </a:cubicBezTo>
                  <a:cubicBezTo>
                    <a:pt x="288" y="464"/>
                    <a:pt x="288" y="457"/>
                    <a:pt x="288" y="450"/>
                  </a:cubicBezTo>
                  <a:lnTo>
                    <a:pt x="302" y="450"/>
                  </a:lnTo>
                  <a:close/>
                  <a:moveTo>
                    <a:pt x="307" y="486"/>
                  </a:moveTo>
                  <a:cubicBezTo>
                    <a:pt x="309" y="492"/>
                    <a:pt x="311" y="498"/>
                    <a:pt x="313" y="504"/>
                  </a:cubicBezTo>
                  <a:cubicBezTo>
                    <a:pt x="300" y="509"/>
                    <a:pt x="300" y="509"/>
                    <a:pt x="300" y="509"/>
                  </a:cubicBezTo>
                  <a:cubicBezTo>
                    <a:pt x="297" y="503"/>
                    <a:pt x="295" y="496"/>
                    <a:pt x="293" y="490"/>
                  </a:cubicBezTo>
                  <a:lnTo>
                    <a:pt x="307" y="486"/>
                  </a:lnTo>
                  <a:close/>
                  <a:moveTo>
                    <a:pt x="321" y="520"/>
                  </a:moveTo>
                  <a:cubicBezTo>
                    <a:pt x="324" y="525"/>
                    <a:pt x="328" y="531"/>
                    <a:pt x="331" y="535"/>
                  </a:cubicBezTo>
                  <a:cubicBezTo>
                    <a:pt x="320" y="544"/>
                    <a:pt x="320" y="544"/>
                    <a:pt x="320" y="544"/>
                  </a:cubicBezTo>
                  <a:cubicBezTo>
                    <a:pt x="316" y="539"/>
                    <a:pt x="312" y="533"/>
                    <a:pt x="309" y="527"/>
                  </a:cubicBezTo>
                  <a:lnTo>
                    <a:pt x="321" y="520"/>
                  </a:lnTo>
                  <a:close/>
                  <a:moveTo>
                    <a:pt x="328" y="363"/>
                  </a:moveTo>
                  <a:cubicBezTo>
                    <a:pt x="316" y="355"/>
                    <a:pt x="316" y="355"/>
                    <a:pt x="316" y="355"/>
                  </a:cubicBezTo>
                  <a:cubicBezTo>
                    <a:pt x="320" y="349"/>
                    <a:pt x="325" y="344"/>
                    <a:pt x="329" y="339"/>
                  </a:cubicBezTo>
                  <a:cubicBezTo>
                    <a:pt x="340" y="349"/>
                    <a:pt x="340" y="349"/>
                    <a:pt x="340" y="349"/>
                  </a:cubicBezTo>
                  <a:cubicBezTo>
                    <a:pt x="336" y="353"/>
                    <a:pt x="332" y="358"/>
                    <a:pt x="328" y="363"/>
                  </a:cubicBezTo>
                  <a:close/>
                  <a:moveTo>
                    <a:pt x="343" y="549"/>
                  </a:moveTo>
                  <a:cubicBezTo>
                    <a:pt x="347" y="554"/>
                    <a:pt x="352" y="558"/>
                    <a:pt x="357" y="562"/>
                  </a:cubicBezTo>
                  <a:cubicBezTo>
                    <a:pt x="348" y="573"/>
                    <a:pt x="348" y="573"/>
                    <a:pt x="348" y="573"/>
                  </a:cubicBezTo>
                  <a:cubicBezTo>
                    <a:pt x="342" y="569"/>
                    <a:pt x="337" y="564"/>
                    <a:pt x="333" y="559"/>
                  </a:cubicBezTo>
                  <a:lnTo>
                    <a:pt x="343" y="549"/>
                  </a:lnTo>
                  <a:close/>
                  <a:moveTo>
                    <a:pt x="343" y="325"/>
                  </a:moveTo>
                  <a:cubicBezTo>
                    <a:pt x="349" y="320"/>
                    <a:pt x="354" y="316"/>
                    <a:pt x="359" y="313"/>
                  </a:cubicBezTo>
                  <a:cubicBezTo>
                    <a:pt x="368" y="325"/>
                    <a:pt x="368" y="325"/>
                    <a:pt x="368" y="325"/>
                  </a:cubicBezTo>
                  <a:cubicBezTo>
                    <a:pt x="362" y="328"/>
                    <a:pt x="358" y="332"/>
                    <a:pt x="353" y="336"/>
                  </a:cubicBezTo>
                  <a:lnTo>
                    <a:pt x="343" y="325"/>
                  </a:lnTo>
                  <a:close/>
                  <a:moveTo>
                    <a:pt x="435" y="286"/>
                  </a:moveTo>
                  <a:cubicBezTo>
                    <a:pt x="436" y="301"/>
                    <a:pt x="436" y="301"/>
                    <a:pt x="436" y="301"/>
                  </a:cubicBezTo>
                  <a:cubicBezTo>
                    <a:pt x="430" y="301"/>
                    <a:pt x="424" y="302"/>
                    <a:pt x="418" y="303"/>
                  </a:cubicBezTo>
                  <a:cubicBezTo>
                    <a:pt x="415" y="289"/>
                    <a:pt x="415" y="289"/>
                    <a:pt x="415" y="289"/>
                  </a:cubicBezTo>
                  <a:cubicBezTo>
                    <a:pt x="422" y="288"/>
                    <a:pt x="428" y="287"/>
                    <a:pt x="435" y="286"/>
                  </a:cubicBezTo>
                  <a:close/>
                  <a:moveTo>
                    <a:pt x="383" y="315"/>
                  </a:moveTo>
                  <a:cubicBezTo>
                    <a:pt x="377" y="302"/>
                    <a:pt x="377" y="302"/>
                    <a:pt x="377" y="302"/>
                  </a:cubicBezTo>
                  <a:cubicBezTo>
                    <a:pt x="383" y="299"/>
                    <a:pt x="389" y="297"/>
                    <a:pt x="396" y="295"/>
                  </a:cubicBezTo>
                  <a:cubicBezTo>
                    <a:pt x="400" y="308"/>
                    <a:pt x="400" y="308"/>
                    <a:pt x="400" y="308"/>
                  </a:cubicBezTo>
                  <a:cubicBezTo>
                    <a:pt x="395" y="310"/>
                    <a:pt x="389" y="313"/>
                    <a:pt x="383" y="315"/>
                  </a:cubicBezTo>
                  <a:close/>
                  <a:moveTo>
                    <a:pt x="400" y="149"/>
                  </a:moveTo>
                  <a:cubicBezTo>
                    <a:pt x="400" y="261"/>
                    <a:pt x="400" y="261"/>
                    <a:pt x="400" y="261"/>
                  </a:cubicBezTo>
                  <a:cubicBezTo>
                    <a:pt x="366" y="270"/>
                    <a:pt x="336" y="287"/>
                    <a:pt x="312" y="311"/>
                  </a:cubicBezTo>
                  <a:cubicBezTo>
                    <a:pt x="216" y="255"/>
                    <a:pt x="216" y="255"/>
                    <a:pt x="216" y="255"/>
                  </a:cubicBezTo>
                  <a:cubicBezTo>
                    <a:pt x="261" y="200"/>
                    <a:pt x="326" y="161"/>
                    <a:pt x="400" y="149"/>
                  </a:cubicBezTo>
                  <a:close/>
                  <a:moveTo>
                    <a:pt x="166" y="554"/>
                  </a:moveTo>
                  <a:cubicBezTo>
                    <a:pt x="154" y="520"/>
                    <a:pt x="147" y="485"/>
                    <a:pt x="147" y="447"/>
                  </a:cubicBezTo>
                  <a:cubicBezTo>
                    <a:pt x="147" y="410"/>
                    <a:pt x="154" y="374"/>
                    <a:pt x="166" y="341"/>
                  </a:cubicBezTo>
                  <a:cubicBezTo>
                    <a:pt x="263" y="397"/>
                    <a:pt x="263" y="397"/>
                    <a:pt x="263" y="397"/>
                  </a:cubicBezTo>
                  <a:cubicBezTo>
                    <a:pt x="259" y="413"/>
                    <a:pt x="256" y="430"/>
                    <a:pt x="256" y="447"/>
                  </a:cubicBezTo>
                  <a:cubicBezTo>
                    <a:pt x="256" y="465"/>
                    <a:pt x="259" y="482"/>
                    <a:pt x="263" y="498"/>
                  </a:cubicBezTo>
                  <a:lnTo>
                    <a:pt x="166" y="554"/>
                  </a:lnTo>
                  <a:close/>
                  <a:moveTo>
                    <a:pt x="400" y="745"/>
                  </a:moveTo>
                  <a:cubicBezTo>
                    <a:pt x="326" y="733"/>
                    <a:pt x="261" y="695"/>
                    <a:pt x="216" y="639"/>
                  </a:cubicBezTo>
                  <a:cubicBezTo>
                    <a:pt x="312" y="583"/>
                    <a:pt x="312" y="583"/>
                    <a:pt x="312" y="583"/>
                  </a:cubicBezTo>
                  <a:cubicBezTo>
                    <a:pt x="336" y="607"/>
                    <a:pt x="366" y="625"/>
                    <a:pt x="400" y="634"/>
                  </a:cubicBezTo>
                  <a:lnTo>
                    <a:pt x="400" y="745"/>
                  </a:lnTo>
                  <a:close/>
                  <a:moveTo>
                    <a:pt x="420" y="606"/>
                  </a:moveTo>
                  <a:cubicBezTo>
                    <a:pt x="414" y="605"/>
                    <a:pt x="407" y="604"/>
                    <a:pt x="401" y="602"/>
                  </a:cubicBezTo>
                  <a:cubicBezTo>
                    <a:pt x="405" y="588"/>
                    <a:pt x="405" y="588"/>
                    <a:pt x="405" y="588"/>
                  </a:cubicBezTo>
                  <a:cubicBezTo>
                    <a:pt x="411" y="590"/>
                    <a:pt x="417" y="591"/>
                    <a:pt x="423" y="592"/>
                  </a:cubicBezTo>
                  <a:lnTo>
                    <a:pt x="420" y="606"/>
                  </a:lnTo>
                  <a:close/>
                  <a:moveTo>
                    <a:pt x="449" y="609"/>
                  </a:moveTo>
                  <a:cubicBezTo>
                    <a:pt x="446" y="609"/>
                    <a:pt x="443" y="609"/>
                    <a:pt x="441" y="609"/>
                  </a:cubicBezTo>
                  <a:cubicBezTo>
                    <a:pt x="441" y="594"/>
                    <a:pt x="441" y="594"/>
                    <a:pt x="441" y="594"/>
                  </a:cubicBezTo>
                  <a:cubicBezTo>
                    <a:pt x="447" y="595"/>
                    <a:pt x="454" y="595"/>
                    <a:pt x="460" y="594"/>
                  </a:cubicBezTo>
                  <a:cubicBezTo>
                    <a:pt x="461" y="609"/>
                    <a:pt x="461" y="609"/>
                    <a:pt x="461" y="609"/>
                  </a:cubicBezTo>
                  <a:cubicBezTo>
                    <a:pt x="457" y="609"/>
                    <a:pt x="453" y="609"/>
                    <a:pt x="449" y="609"/>
                  </a:cubicBezTo>
                  <a:close/>
                  <a:moveTo>
                    <a:pt x="478" y="592"/>
                  </a:moveTo>
                  <a:cubicBezTo>
                    <a:pt x="484" y="591"/>
                    <a:pt x="490" y="589"/>
                    <a:pt x="496" y="587"/>
                  </a:cubicBezTo>
                  <a:cubicBezTo>
                    <a:pt x="500" y="601"/>
                    <a:pt x="500" y="601"/>
                    <a:pt x="500" y="601"/>
                  </a:cubicBezTo>
                  <a:cubicBezTo>
                    <a:pt x="494" y="603"/>
                    <a:pt x="487" y="605"/>
                    <a:pt x="481" y="606"/>
                  </a:cubicBezTo>
                  <a:lnTo>
                    <a:pt x="478" y="592"/>
                  </a:lnTo>
                  <a:close/>
                  <a:moveTo>
                    <a:pt x="499" y="745"/>
                  </a:moveTo>
                  <a:cubicBezTo>
                    <a:pt x="499" y="634"/>
                    <a:pt x="499" y="634"/>
                    <a:pt x="499" y="634"/>
                  </a:cubicBezTo>
                  <a:cubicBezTo>
                    <a:pt x="532" y="625"/>
                    <a:pt x="562" y="607"/>
                    <a:pt x="586" y="583"/>
                  </a:cubicBezTo>
                  <a:cubicBezTo>
                    <a:pt x="683" y="639"/>
                    <a:pt x="683" y="639"/>
                    <a:pt x="683" y="639"/>
                  </a:cubicBezTo>
                  <a:cubicBezTo>
                    <a:pt x="637" y="695"/>
                    <a:pt x="572" y="733"/>
                    <a:pt x="499" y="745"/>
                  </a:cubicBezTo>
                  <a:close/>
                  <a:moveTo>
                    <a:pt x="732" y="554"/>
                  </a:moveTo>
                  <a:cubicBezTo>
                    <a:pt x="636" y="498"/>
                    <a:pt x="636" y="498"/>
                    <a:pt x="636" y="498"/>
                  </a:cubicBezTo>
                  <a:cubicBezTo>
                    <a:pt x="640" y="482"/>
                    <a:pt x="642" y="465"/>
                    <a:pt x="642" y="447"/>
                  </a:cubicBezTo>
                  <a:cubicBezTo>
                    <a:pt x="642" y="430"/>
                    <a:pt x="640" y="413"/>
                    <a:pt x="636" y="397"/>
                  </a:cubicBezTo>
                  <a:cubicBezTo>
                    <a:pt x="732" y="341"/>
                    <a:pt x="732" y="341"/>
                    <a:pt x="732" y="341"/>
                  </a:cubicBezTo>
                  <a:cubicBezTo>
                    <a:pt x="745" y="374"/>
                    <a:pt x="752" y="410"/>
                    <a:pt x="752" y="447"/>
                  </a:cubicBezTo>
                  <a:cubicBezTo>
                    <a:pt x="752" y="485"/>
                    <a:pt x="745" y="520"/>
                    <a:pt x="732" y="55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9"/>
            <p:cNvSpPr>
              <a:spLocks noEditPoints="1"/>
            </p:cNvSpPr>
            <p:nvPr/>
          </p:nvSpPr>
          <p:spPr bwMode="auto">
            <a:xfrm>
              <a:off x="1158" y="1076"/>
              <a:ext cx="1227" cy="1220"/>
            </a:xfrm>
            <a:custGeom>
              <a:avLst/>
              <a:gdLst>
                <a:gd name="T0" fmla="*/ 791 w 809"/>
                <a:gd name="T1" fmla="*/ 284 h 804"/>
                <a:gd name="T2" fmla="*/ 728 w 809"/>
                <a:gd name="T3" fmla="*/ 158 h 804"/>
                <a:gd name="T4" fmla="*/ 625 w 809"/>
                <a:gd name="T5" fmla="*/ 62 h 804"/>
                <a:gd name="T6" fmla="*/ 496 w 809"/>
                <a:gd name="T7" fmla="*/ 7 h 804"/>
                <a:gd name="T8" fmla="*/ 355 w 809"/>
                <a:gd name="T9" fmla="*/ 0 h 804"/>
                <a:gd name="T10" fmla="*/ 221 w 809"/>
                <a:gd name="T11" fmla="*/ 41 h 804"/>
                <a:gd name="T12" fmla="*/ 108 w 809"/>
                <a:gd name="T13" fmla="*/ 125 h 804"/>
                <a:gd name="T14" fmla="*/ 32 w 809"/>
                <a:gd name="T15" fmla="*/ 243 h 804"/>
                <a:gd name="T16" fmla="*/ 0 w 809"/>
                <a:gd name="T17" fmla="*/ 380 h 804"/>
                <a:gd name="T18" fmla="*/ 0 w 809"/>
                <a:gd name="T19" fmla="*/ 423 h 804"/>
                <a:gd name="T20" fmla="*/ 32 w 809"/>
                <a:gd name="T21" fmla="*/ 560 h 804"/>
                <a:gd name="T22" fmla="*/ 108 w 809"/>
                <a:gd name="T23" fmla="*/ 678 h 804"/>
                <a:gd name="T24" fmla="*/ 221 w 809"/>
                <a:gd name="T25" fmla="*/ 763 h 804"/>
                <a:gd name="T26" fmla="*/ 355 w 809"/>
                <a:gd name="T27" fmla="*/ 804 h 804"/>
                <a:gd name="T28" fmla="*/ 496 w 809"/>
                <a:gd name="T29" fmla="*/ 796 h 804"/>
                <a:gd name="T30" fmla="*/ 625 w 809"/>
                <a:gd name="T31" fmla="*/ 741 h 804"/>
                <a:gd name="T32" fmla="*/ 728 w 809"/>
                <a:gd name="T33" fmla="*/ 645 h 804"/>
                <a:gd name="T34" fmla="*/ 791 w 809"/>
                <a:gd name="T35" fmla="*/ 520 h 804"/>
                <a:gd name="T36" fmla="*/ 665 w 809"/>
                <a:gd name="T37" fmla="*/ 229 h 804"/>
                <a:gd name="T38" fmla="*/ 665 w 809"/>
                <a:gd name="T39" fmla="*/ 229 h 804"/>
                <a:gd name="T40" fmla="*/ 592 w 809"/>
                <a:gd name="T41" fmla="*/ 169 h 804"/>
                <a:gd name="T42" fmla="*/ 518 w 809"/>
                <a:gd name="T43" fmla="*/ 111 h 804"/>
                <a:gd name="T44" fmla="*/ 412 w 809"/>
                <a:gd name="T45" fmla="*/ 90 h 804"/>
                <a:gd name="T46" fmla="*/ 288 w 809"/>
                <a:gd name="T47" fmla="*/ 98 h 804"/>
                <a:gd name="T48" fmla="*/ 288 w 809"/>
                <a:gd name="T49" fmla="*/ 98 h 804"/>
                <a:gd name="T50" fmla="*/ 189 w 809"/>
                <a:gd name="T51" fmla="*/ 175 h 804"/>
                <a:gd name="T52" fmla="*/ 109 w 809"/>
                <a:gd name="T53" fmla="*/ 355 h 804"/>
                <a:gd name="T54" fmla="*/ 85 w 809"/>
                <a:gd name="T55" fmla="*/ 464 h 804"/>
                <a:gd name="T56" fmla="*/ 120 w 809"/>
                <a:gd name="T57" fmla="*/ 244 h 804"/>
                <a:gd name="T58" fmla="*/ 120 w 809"/>
                <a:gd name="T59" fmla="*/ 244 h 804"/>
                <a:gd name="T60" fmla="*/ 148 w 809"/>
                <a:gd name="T61" fmla="*/ 556 h 804"/>
                <a:gd name="T62" fmla="*/ 198 w 809"/>
                <a:gd name="T63" fmla="*/ 636 h 804"/>
                <a:gd name="T64" fmla="*/ 298 w 809"/>
                <a:gd name="T65" fmla="*/ 709 h 804"/>
                <a:gd name="T66" fmla="*/ 410 w 809"/>
                <a:gd name="T67" fmla="*/ 727 h 804"/>
                <a:gd name="T68" fmla="*/ 410 w 809"/>
                <a:gd name="T69" fmla="*/ 727 h 804"/>
                <a:gd name="T70" fmla="*/ 529 w 809"/>
                <a:gd name="T71" fmla="*/ 689 h 804"/>
                <a:gd name="T72" fmla="*/ 601 w 809"/>
                <a:gd name="T73" fmla="*/ 627 h 804"/>
                <a:gd name="T74" fmla="*/ 614 w 809"/>
                <a:gd name="T75" fmla="*/ 471 h 804"/>
                <a:gd name="T76" fmla="*/ 577 w 809"/>
                <a:gd name="T77" fmla="*/ 538 h 804"/>
                <a:gd name="T78" fmla="*/ 520 w 809"/>
                <a:gd name="T79" fmla="*/ 589 h 804"/>
                <a:gd name="T80" fmla="*/ 449 w 809"/>
                <a:gd name="T81" fmla="*/ 618 h 804"/>
                <a:gd name="T82" fmla="*/ 372 w 809"/>
                <a:gd name="T83" fmla="*/ 620 h 804"/>
                <a:gd name="T84" fmla="*/ 300 w 809"/>
                <a:gd name="T85" fmla="*/ 596 h 804"/>
                <a:gd name="T86" fmla="*/ 240 w 809"/>
                <a:gd name="T87" fmla="*/ 548 h 804"/>
                <a:gd name="T88" fmla="*/ 199 w 809"/>
                <a:gd name="T89" fmla="*/ 483 h 804"/>
                <a:gd name="T90" fmla="*/ 184 w 809"/>
                <a:gd name="T91" fmla="*/ 408 h 804"/>
                <a:gd name="T92" fmla="*/ 154 w 809"/>
                <a:gd name="T93" fmla="*/ 325 h 804"/>
                <a:gd name="T94" fmla="*/ 195 w 809"/>
                <a:gd name="T95" fmla="*/ 244 h 804"/>
                <a:gd name="T96" fmla="*/ 261 w 809"/>
                <a:gd name="T97" fmla="*/ 182 h 804"/>
                <a:gd name="T98" fmla="*/ 345 w 809"/>
                <a:gd name="T99" fmla="*/ 146 h 804"/>
                <a:gd name="T100" fmla="*/ 436 w 809"/>
                <a:gd name="T101" fmla="*/ 142 h 804"/>
                <a:gd name="T102" fmla="*/ 523 w 809"/>
                <a:gd name="T103" fmla="*/ 168 h 804"/>
                <a:gd name="T104" fmla="*/ 596 w 809"/>
                <a:gd name="T105" fmla="*/ 223 h 804"/>
                <a:gd name="T106" fmla="*/ 645 w 809"/>
                <a:gd name="T107" fmla="*/ 299 h 804"/>
                <a:gd name="T108" fmla="*/ 666 w 809"/>
                <a:gd name="T109" fmla="*/ 388 h 804"/>
                <a:gd name="T110" fmla="*/ 666 w 809"/>
                <a:gd name="T111" fmla="*/ 416 h 804"/>
                <a:gd name="T112" fmla="*/ 666 w 809"/>
                <a:gd name="T113" fmla="*/ 546 h 804"/>
                <a:gd name="T114" fmla="*/ 723 w 809"/>
                <a:gd name="T115" fmla="*/ 340 h 804"/>
                <a:gd name="T116" fmla="*/ 725 w 809"/>
                <a:gd name="T117" fmla="*/ 453 h 804"/>
                <a:gd name="T118" fmla="*/ 725 w 809"/>
                <a:gd name="T119" fmla="*/ 45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04">
                  <a:moveTo>
                    <a:pt x="745" y="402"/>
                  </a:moveTo>
                  <a:cubicBezTo>
                    <a:pt x="745" y="398"/>
                    <a:pt x="745" y="395"/>
                    <a:pt x="744" y="392"/>
                  </a:cubicBezTo>
                  <a:cubicBezTo>
                    <a:pt x="809" y="380"/>
                    <a:pt x="809" y="380"/>
                    <a:pt x="809" y="380"/>
                  </a:cubicBezTo>
                  <a:cubicBezTo>
                    <a:pt x="791" y="284"/>
                    <a:pt x="791" y="284"/>
                    <a:pt x="791" y="284"/>
                  </a:cubicBezTo>
                  <a:cubicBezTo>
                    <a:pt x="728" y="295"/>
                    <a:pt x="728" y="295"/>
                    <a:pt x="728" y="295"/>
                  </a:cubicBezTo>
                  <a:cubicBezTo>
                    <a:pt x="725" y="288"/>
                    <a:pt x="723" y="282"/>
                    <a:pt x="721" y="276"/>
                  </a:cubicBezTo>
                  <a:cubicBezTo>
                    <a:pt x="777" y="243"/>
                    <a:pt x="777" y="243"/>
                    <a:pt x="777" y="243"/>
                  </a:cubicBezTo>
                  <a:cubicBezTo>
                    <a:pt x="728" y="158"/>
                    <a:pt x="728" y="158"/>
                    <a:pt x="728" y="158"/>
                  </a:cubicBezTo>
                  <a:cubicBezTo>
                    <a:pt x="671" y="191"/>
                    <a:pt x="671" y="191"/>
                    <a:pt x="671" y="191"/>
                  </a:cubicBezTo>
                  <a:cubicBezTo>
                    <a:pt x="667" y="185"/>
                    <a:pt x="663" y="180"/>
                    <a:pt x="658" y="175"/>
                  </a:cubicBezTo>
                  <a:cubicBezTo>
                    <a:pt x="700" y="125"/>
                    <a:pt x="700" y="125"/>
                    <a:pt x="700" y="125"/>
                  </a:cubicBezTo>
                  <a:cubicBezTo>
                    <a:pt x="625" y="62"/>
                    <a:pt x="625" y="62"/>
                    <a:pt x="625" y="62"/>
                  </a:cubicBezTo>
                  <a:cubicBezTo>
                    <a:pt x="583" y="112"/>
                    <a:pt x="583" y="112"/>
                    <a:pt x="583" y="112"/>
                  </a:cubicBezTo>
                  <a:cubicBezTo>
                    <a:pt x="577" y="109"/>
                    <a:pt x="572" y="105"/>
                    <a:pt x="566" y="102"/>
                  </a:cubicBezTo>
                  <a:cubicBezTo>
                    <a:pt x="588" y="41"/>
                    <a:pt x="588" y="41"/>
                    <a:pt x="588" y="41"/>
                  </a:cubicBezTo>
                  <a:cubicBezTo>
                    <a:pt x="496" y="7"/>
                    <a:pt x="496" y="7"/>
                    <a:pt x="496" y="7"/>
                  </a:cubicBezTo>
                  <a:cubicBezTo>
                    <a:pt x="473" y="68"/>
                    <a:pt x="473" y="68"/>
                    <a:pt x="473" y="68"/>
                  </a:cubicBezTo>
                  <a:cubicBezTo>
                    <a:pt x="467" y="67"/>
                    <a:pt x="460" y="66"/>
                    <a:pt x="453" y="65"/>
                  </a:cubicBezTo>
                  <a:cubicBezTo>
                    <a:pt x="453" y="0"/>
                    <a:pt x="453" y="0"/>
                    <a:pt x="453" y="0"/>
                  </a:cubicBezTo>
                  <a:cubicBezTo>
                    <a:pt x="355" y="0"/>
                    <a:pt x="355" y="0"/>
                    <a:pt x="355" y="0"/>
                  </a:cubicBezTo>
                  <a:cubicBezTo>
                    <a:pt x="355" y="65"/>
                    <a:pt x="355" y="65"/>
                    <a:pt x="355" y="65"/>
                  </a:cubicBezTo>
                  <a:cubicBezTo>
                    <a:pt x="348" y="66"/>
                    <a:pt x="342" y="67"/>
                    <a:pt x="335" y="68"/>
                  </a:cubicBezTo>
                  <a:cubicBezTo>
                    <a:pt x="313" y="7"/>
                    <a:pt x="313" y="7"/>
                    <a:pt x="313" y="7"/>
                  </a:cubicBezTo>
                  <a:cubicBezTo>
                    <a:pt x="221" y="41"/>
                    <a:pt x="221" y="41"/>
                    <a:pt x="221" y="41"/>
                  </a:cubicBezTo>
                  <a:cubicBezTo>
                    <a:pt x="243" y="102"/>
                    <a:pt x="243" y="102"/>
                    <a:pt x="243" y="102"/>
                  </a:cubicBezTo>
                  <a:cubicBezTo>
                    <a:pt x="237" y="105"/>
                    <a:pt x="231" y="109"/>
                    <a:pt x="225" y="112"/>
                  </a:cubicBezTo>
                  <a:cubicBezTo>
                    <a:pt x="184" y="62"/>
                    <a:pt x="184" y="62"/>
                    <a:pt x="184" y="62"/>
                  </a:cubicBezTo>
                  <a:cubicBezTo>
                    <a:pt x="108" y="125"/>
                    <a:pt x="108" y="125"/>
                    <a:pt x="108" y="125"/>
                  </a:cubicBezTo>
                  <a:cubicBezTo>
                    <a:pt x="150" y="175"/>
                    <a:pt x="150" y="175"/>
                    <a:pt x="150" y="175"/>
                  </a:cubicBezTo>
                  <a:cubicBezTo>
                    <a:pt x="146" y="180"/>
                    <a:pt x="141" y="185"/>
                    <a:pt x="137" y="191"/>
                  </a:cubicBezTo>
                  <a:cubicBezTo>
                    <a:pt x="81" y="158"/>
                    <a:pt x="81" y="158"/>
                    <a:pt x="81" y="158"/>
                  </a:cubicBezTo>
                  <a:cubicBezTo>
                    <a:pt x="32" y="243"/>
                    <a:pt x="32" y="243"/>
                    <a:pt x="32" y="243"/>
                  </a:cubicBezTo>
                  <a:cubicBezTo>
                    <a:pt x="88" y="276"/>
                    <a:pt x="88" y="276"/>
                    <a:pt x="88" y="276"/>
                  </a:cubicBezTo>
                  <a:cubicBezTo>
                    <a:pt x="85" y="282"/>
                    <a:pt x="83" y="288"/>
                    <a:pt x="81" y="295"/>
                  </a:cubicBezTo>
                  <a:cubicBezTo>
                    <a:pt x="17" y="284"/>
                    <a:pt x="17" y="284"/>
                    <a:pt x="17" y="284"/>
                  </a:cubicBezTo>
                  <a:cubicBezTo>
                    <a:pt x="0" y="380"/>
                    <a:pt x="0" y="380"/>
                    <a:pt x="0" y="380"/>
                  </a:cubicBezTo>
                  <a:cubicBezTo>
                    <a:pt x="64" y="392"/>
                    <a:pt x="64" y="392"/>
                    <a:pt x="64" y="392"/>
                  </a:cubicBezTo>
                  <a:cubicBezTo>
                    <a:pt x="64" y="395"/>
                    <a:pt x="64" y="398"/>
                    <a:pt x="64" y="402"/>
                  </a:cubicBezTo>
                  <a:cubicBezTo>
                    <a:pt x="64" y="405"/>
                    <a:pt x="64" y="408"/>
                    <a:pt x="64" y="412"/>
                  </a:cubicBezTo>
                  <a:cubicBezTo>
                    <a:pt x="0" y="423"/>
                    <a:pt x="0" y="423"/>
                    <a:pt x="0" y="423"/>
                  </a:cubicBezTo>
                  <a:cubicBezTo>
                    <a:pt x="17" y="520"/>
                    <a:pt x="17" y="520"/>
                    <a:pt x="17" y="520"/>
                  </a:cubicBezTo>
                  <a:cubicBezTo>
                    <a:pt x="81" y="509"/>
                    <a:pt x="81" y="509"/>
                    <a:pt x="81" y="509"/>
                  </a:cubicBezTo>
                  <a:cubicBezTo>
                    <a:pt x="83" y="515"/>
                    <a:pt x="85" y="521"/>
                    <a:pt x="88" y="528"/>
                  </a:cubicBezTo>
                  <a:cubicBezTo>
                    <a:pt x="32" y="560"/>
                    <a:pt x="32" y="560"/>
                    <a:pt x="32" y="560"/>
                  </a:cubicBezTo>
                  <a:cubicBezTo>
                    <a:pt x="81" y="645"/>
                    <a:pt x="81" y="645"/>
                    <a:pt x="81" y="645"/>
                  </a:cubicBezTo>
                  <a:cubicBezTo>
                    <a:pt x="137" y="613"/>
                    <a:pt x="137" y="613"/>
                    <a:pt x="137" y="613"/>
                  </a:cubicBezTo>
                  <a:cubicBezTo>
                    <a:pt x="141" y="618"/>
                    <a:pt x="146" y="623"/>
                    <a:pt x="150" y="628"/>
                  </a:cubicBezTo>
                  <a:cubicBezTo>
                    <a:pt x="108" y="678"/>
                    <a:pt x="108" y="678"/>
                    <a:pt x="108" y="678"/>
                  </a:cubicBezTo>
                  <a:cubicBezTo>
                    <a:pt x="184" y="741"/>
                    <a:pt x="184" y="741"/>
                    <a:pt x="184" y="741"/>
                  </a:cubicBezTo>
                  <a:cubicBezTo>
                    <a:pt x="225" y="691"/>
                    <a:pt x="225" y="691"/>
                    <a:pt x="225" y="691"/>
                  </a:cubicBezTo>
                  <a:cubicBezTo>
                    <a:pt x="231" y="695"/>
                    <a:pt x="237" y="698"/>
                    <a:pt x="243" y="702"/>
                  </a:cubicBezTo>
                  <a:cubicBezTo>
                    <a:pt x="221" y="763"/>
                    <a:pt x="221" y="763"/>
                    <a:pt x="221" y="763"/>
                  </a:cubicBezTo>
                  <a:cubicBezTo>
                    <a:pt x="313" y="796"/>
                    <a:pt x="313" y="796"/>
                    <a:pt x="313" y="796"/>
                  </a:cubicBezTo>
                  <a:cubicBezTo>
                    <a:pt x="335" y="735"/>
                    <a:pt x="335" y="735"/>
                    <a:pt x="335" y="735"/>
                  </a:cubicBezTo>
                  <a:cubicBezTo>
                    <a:pt x="342" y="737"/>
                    <a:pt x="348" y="738"/>
                    <a:pt x="355" y="739"/>
                  </a:cubicBezTo>
                  <a:cubicBezTo>
                    <a:pt x="355" y="804"/>
                    <a:pt x="355" y="804"/>
                    <a:pt x="355" y="804"/>
                  </a:cubicBezTo>
                  <a:cubicBezTo>
                    <a:pt x="453" y="804"/>
                    <a:pt x="453" y="804"/>
                    <a:pt x="453" y="804"/>
                  </a:cubicBezTo>
                  <a:cubicBezTo>
                    <a:pt x="453" y="739"/>
                    <a:pt x="453" y="739"/>
                    <a:pt x="453" y="739"/>
                  </a:cubicBezTo>
                  <a:cubicBezTo>
                    <a:pt x="460" y="738"/>
                    <a:pt x="467" y="737"/>
                    <a:pt x="473" y="735"/>
                  </a:cubicBezTo>
                  <a:cubicBezTo>
                    <a:pt x="496" y="796"/>
                    <a:pt x="496" y="796"/>
                    <a:pt x="496" y="796"/>
                  </a:cubicBezTo>
                  <a:cubicBezTo>
                    <a:pt x="588" y="763"/>
                    <a:pt x="588" y="763"/>
                    <a:pt x="588" y="763"/>
                  </a:cubicBezTo>
                  <a:cubicBezTo>
                    <a:pt x="566" y="702"/>
                    <a:pt x="566" y="702"/>
                    <a:pt x="566" y="702"/>
                  </a:cubicBezTo>
                  <a:cubicBezTo>
                    <a:pt x="572" y="698"/>
                    <a:pt x="577" y="695"/>
                    <a:pt x="583" y="691"/>
                  </a:cubicBezTo>
                  <a:cubicBezTo>
                    <a:pt x="625" y="741"/>
                    <a:pt x="625" y="741"/>
                    <a:pt x="625" y="741"/>
                  </a:cubicBezTo>
                  <a:cubicBezTo>
                    <a:pt x="700" y="678"/>
                    <a:pt x="700" y="678"/>
                    <a:pt x="700" y="678"/>
                  </a:cubicBezTo>
                  <a:cubicBezTo>
                    <a:pt x="658" y="628"/>
                    <a:pt x="658" y="628"/>
                    <a:pt x="658" y="628"/>
                  </a:cubicBezTo>
                  <a:cubicBezTo>
                    <a:pt x="663" y="623"/>
                    <a:pt x="667" y="618"/>
                    <a:pt x="671" y="613"/>
                  </a:cubicBezTo>
                  <a:cubicBezTo>
                    <a:pt x="728" y="645"/>
                    <a:pt x="728" y="645"/>
                    <a:pt x="728" y="645"/>
                  </a:cubicBezTo>
                  <a:cubicBezTo>
                    <a:pt x="777" y="560"/>
                    <a:pt x="777" y="560"/>
                    <a:pt x="777" y="560"/>
                  </a:cubicBezTo>
                  <a:cubicBezTo>
                    <a:pt x="721" y="528"/>
                    <a:pt x="721" y="528"/>
                    <a:pt x="721" y="528"/>
                  </a:cubicBezTo>
                  <a:cubicBezTo>
                    <a:pt x="723" y="521"/>
                    <a:pt x="725" y="515"/>
                    <a:pt x="728" y="509"/>
                  </a:cubicBezTo>
                  <a:cubicBezTo>
                    <a:pt x="791" y="520"/>
                    <a:pt x="791" y="520"/>
                    <a:pt x="791" y="520"/>
                  </a:cubicBezTo>
                  <a:cubicBezTo>
                    <a:pt x="808" y="423"/>
                    <a:pt x="808" y="423"/>
                    <a:pt x="808" y="423"/>
                  </a:cubicBezTo>
                  <a:cubicBezTo>
                    <a:pt x="744" y="412"/>
                    <a:pt x="744" y="412"/>
                    <a:pt x="744" y="412"/>
                  </a:cubicBezTo>
                  <a:cubicBezTo>
                    <a:pt x="745" y="408"/>
                    <a:pt x="745" y="405"/>
                    <a:pt x="745" y="402"/>
                  </a:cubicBezTo>
                  <a:close/>
                  <a:moveTo>
                    <a:pt x="665" y="229"/>
                  </a:moveTo>
                  <a:cubicBezTo>
                    <a:pt x="671" y="226"/>
                    <a:pt x="679" y="228"/>
                    <a:pt x="683" y="234"/>
                  </a:cubicBezTo>
                  <a:cubicBezTo>
                    <a:pt x="687" y="241"/>
                    <a:pt x="684" y="248"/>
                    <a:pt x="678" y="252"/>
                  </a:cubicBezTo>
                  <a:cubicBezTo>
                    <a:pt x="672" y="256"/>
                    <a:pt x="664" y="254"/>
                    <a:pt x="660" y="247"/>
                  </a:cubicBezTo>
                  <a:cubicBezTo>
                    <a:pt x="657" y="241"/>
                    <a:pt x="659" y="233"/>
                    <a:pt x="665" y="229"/>
                  </a:cubicBezTo>
                  <a:close/>
                  <a:moveTo>
                    <a:pt x="591" y="151"/>
                  </a:moveTo>
                  <a:cubicBezTo>
                    <a:pt x="595" y="145"/>
                    <a:pt x="603" y="144"/>
                    <a:pt x="609" y="149"/>
                  </a:cubicBezTo>
                  <a:cubicBezTo>
                    <a:pt x="614" y="154"/>
                    <a:pt x="615" y="162"/>
                    <a:pt x="611" y="167"/>
                  </a:cubicBezTo>
                  <a:cubicBezTo>
                    <a:pt x="606" y="173"/>
                    <a:pt x="598" y="174"/>
                    <a:pt x="592" y="169"/>
                  </a:cubicBezTo>
                  <a:cubicBezTo>
                    <a:pt x="587" y="164"/>
                    <a:pt x="586" y="156"/>
                    <a:pt x="591" y="151"/>
                  </a:cubicBezTo>
                  <a:close/>
                  <a:moveTo>
                    <a:pt x="493" y="102"/>
                  </a:moveTo>
                  <a:cubicBezTo>
                    <a:pt x="496" y="95"/>
                    <a:pt x="503" y="92"/>
                    <a:pt x="510" y="94"/>
                  </a:cubicBezTo>
                  <a:cubicBezTo>
                    <a:pt x="517" y="97"/>
                    <a:pt x="520" y="104"/>
                    <a:pt x="518" y="111"/>
                  </a:cubicBezTo>
                  <a:cubicBezTo>
                    <a:pt x="515" y="118"/>
                    <a:pt x="508" y="121"/>
                    <a:pt x="501" y="119"/>
                  </a:cubicBezTo>
                  <a:cubicBezTo>
                    <a:pt x="494" y="116"/>
                    <a:pt x="491" y="109"/>
                    <a:pt x="493" y="102"/>
                  </a:cubicBezTo>
                  <a:close/>
                  <a:moveTo>
                    <a:pt x="399" y="77"/>
                  </a:moveTo>
                  <a:cubicBezTo>
                    <a:pt x="406" y="77"/>
                    <a:pt x="412" y="82"/>
                    <a:pt x="412" y="90"/>
                  </a:cubicBezTo>
                  <a:cubicBezTo>
                    <a:pt x="412" y="97"/>
                    <a:pt x="406" y="103"/>
                    <a:pt x="399" y="103"/>
                  </a:cubicBezTo>
                  <a:cubicBezTo>
                    <a:pt x="391" y="103"/>
                    <a:pt x="386" y="97"/>
                    <a:pt x="386" y="90"/>
                  </a:cubicBezTo>
                  <a:cubicBezTo>
                    <a:pt x="386" y="82"/>
                    <a:pt x="391" y="77"/>
                    <a:pt x="399" y="77"/>
                  </a:cubicBezTo>
                  <a:close/>
                  <a:moveTo>
                    <a:pt x="288" y="98"/>
                  </a:moveTo>
                  <a:cubicBezTo>
                    <a:pt x="295" y="96"/>
                    <a:pt x="302" y="99"/>
                    <a:pt x="304" y="106"/>
                  </a:cubicBezTo>
                  <a:cubicBezTo>
                    <a:pt x="307" y="113"/>
                    <a:pt x="303" y="120"/>
                    <a:pt x="297" y="123"/>
                  </a:cubicBezTo>
                  <a:cubicBezTo>
                    <a:pt x="290" y="125"/>
                    <a:pt x="282" y="122"/>
                    <a:pt x="280" y="115"/>
                  </a:cubicBezTo>
                  <a:cubicBezTo>
                    <a:pt x="277" y="108"/>
                    <a:pt x="281" y="101"/>
                    <a:pt x="288" y="98"/>
                  </a:cubicBezTo>
                  <a:close/>
                  <a:moveTo>
                    <a:pt x="191" y="156"/>
                  </a:moveTo>
                  <a:cubicBezTo>
                    <a:pt x="196" y="152"/>
                    <a:pt x="205" y="152"/>
                    <a:pt x="209" y="158"/>
                  </a:cubicBezTo>
                  <a:cubicBezTo>
                    <a:pt x="214" y="163"/>
                    <a:pt x="213" y="172"/>
                    <a:pt x="208" y="176"/>
                  </a:cubicBezTo>
                  <a:cubicBezTo>
                    <a:pt x="202" y="181"/>
                    <a:pt x="194" y="180"/>
                    <a:pt x="189" y="175"/>
                  </a:cubicBezTo>
                  <a:cubicBezTo>
                    <a:pt x="185" y="169"/>
                    <a:pt x="185" y="161"/>
                    <a:pt x="191" y="156"/>
                  </a:cubicBezTo>
                  <a:close/>
                  <a:moveTo>
                    <a:pt x="83" y="351"/>
                  </a:moveTo>
                  <a:cubicBezTo>
                    <a:pt x="84" y="344"/>
                    <a:pt x="91" y="339"/>
                    <a:pt x="98" y="340"/>
                  </a:cubicBezTo>
                  <a:cubicBezTo>
                    <a:pt x="105" y="341"/>
                    <a:pt x="110" y="348"/>
                    <a:pt x="109" y="355"/>
                  </a:cubicBezTo>
                  <a:cubicBezTo>
                    <a:pt x="108" y="362"/>
                    <a:pt x="101" y="367"/>
                    <a:pt x="94" y="366"/>
                  </a:cubicBezTo>
                  <a:cubicBezTo>
                    <a:pt x="87" y="365"/>
                    <a:pt x="82" y="358"/>
                    <a:pt x="83" y="351"/>
                  </a:cubicBezTo>
                  <a:close/>
                  <a:moveTo>
                    <a:pt x="100" y="474"/>
                  </a:moveTo>
                  <a:cubicBezTo>
                    <a:pt x="93" y="476"/>
                    <a:pt x="86" y="471"/>
                    <a:pt x="85" y="464"/>
                  </a:cubicBezTo>
                  <a:cubicBezTo>
                    <a:pt x="84" y="457"/>
                    <a:pt x="89" y="450"/>
                    <a:pt x="96" y="449"/>
                  </a:cubicBezTo>
                  <a:cubicBezTo>
                    <a:pt x="103" y="447"/>
                    <a:pt x="110" y="452"/>
                    <a:pt x="111" y="459"/>
                  </a:cubicBezTo>
                  <a:cubicBezTo>
                    <a:pt x="112" y="466"/>
                    <a:pt x="107" y="473"/>
                    <a:pt x="100" y="474"/>
                  </a:cubicBezTo>
                  <a:close/>
                  <a:moveTo>
                    <a:pt x="120" y="244"/>
                  </a:moveTo>
                  <a:cubicBezTo>
                    <a:pt x="124" y="238"/>
                    <a:pt x="131" y="236"/>
                    <a:pt x="138" y="239"/>
                  </a:cubicBezTo>
                  <a:cubicBezTo>
                    <a:pt x="144" y="243"/>
                    <a:pt x="146" y="251"/>
                    <a:pt x="143" y="257"/>
                  </a:cubicBezTo>
                  <a:cubicBezTo>
                    <a:pt x="139" y="263"/>
                    <a:pt x="131" y="266"/>
                    <a:pt x="125" y="262"/>
                  </a:cubicBezTo>
                  <a:cubicBezTo>
                    <a:pt x="118" y="258"/>
                    <a:pt x="116" y="250"/>
                    <a:pt x="120" y="244"/>
                  </a:cubicBezTo>
                  <a:close/>
                  <a:moveTo>
                    <a:pt x="143" y="574"/>
                  </a:moveTo>
                  <a:cubicBezTo>
                    <a:pt x="137" y="578"/>
                    <a:pt x="129" y="575"/>
                    <a:pt x="126" y="569"/>
                  </a:cubicBezTo>
                  <a:cubicBezTo>
                    <a:pt x="122" y="563"/>
                    <a:pt x="124" y="555"/>
                    <a:pt x="130" y="551"/>
                  </a:cubicBezTo>
                  <a:cubicBezTo>
                    <a:pt x="137" y="548"/>
                    <a:pt x="145" y="550"/>
                    <a:pt x="148" y="556"/>
                  </a:cubicBezTo>
                  <a:cubicBezTo>
                    <a:pt x="152" y="562"/>
                    <a:pt x="150" y="570"/>
                    <a:pt x="143" y="574"/>
                  </a:cubicBezTo>
                  <a:close/>
                  <a:moveTo>
                    <a:pt x="218" y="653"/>
                  </a:moveTo>
                  <a:cubicBezTo>
                    <a:pt x="213" y="658"/>
                    <a:pt x="205" y="659"/>
                    <a:pt x="200" y="654"/>
                  </a:cubicBezTo>
                  <a:cubicBezTo>
                    <a:pt x="194" y="650"/>
                    <a:pt x="193" y="642"/>
                    <a:pt x="198" y="636"/>
                  </a:cubicBezTo>
                  <a:cubicBezTo>
                    <a:pt x="203" y="630"/>
                    <a:pt x="211" y="630"/>
                    <a:pt x="216" y="634"/>
                  </a:cubicBezTo>
                  <a:cubicBezTo>
                    <a:pt x="222" y="639"/>
                    <a:pt x="223" y="647"/>
                    <a:pt x="218" y="653"/>
                  </a:cubicBezTo>
                  <a:close/>
                  <a:moveTo>
                    <a:pt x="315" y="701"/>
                  </a:moveTo>
                  <a:cubicBezTo>
                    <a:pt x="313" y="708"/>
                    <a:pt x="305" y="712"/>
                    <a:pt x="298" y="709"/>
                  </a:cubicBezTo>
                  <a:cubicBezTo>
                    <a:pt x="292" y="707"/>
                    <a:pt x="288" y="699"/>
                    <a:pt x="291" y="692"/>
                  </a:cubicBezTo>
                  <a:cubicBezTo>
                    <a:pt x="293" y="686"/>
                    <a:pt x="301" y="682"/>
                    <a:pt x="307" y="685"/>
                  </a:cubicBezTo>
                  <a:cubicBezTo>
                    <a:pt x="314" y="687"/>
                    <a:pt x="318" y="695"/>
                    <a:pt x="315" y="701"/>
                  </a:cubicBezTo>
                  <a:close/>
                  <a:moveTo>
                    <a:pt x="410" y="727"/>
                  </a:moveTo>
                  <a:cubicBezTo>
                    <a:pt x="403" y="727"/>
                    <a:pt x="397" y="721"/>
                    <a:pt x="397" y="714"/>
                  </a:cubicBezTo>
                  <a:cubicBezTo>
                    <a:pt x="397" y="707"/>
                    <a:pt x="403" y="701"/>
                    <a:pt x="410" y="701"/>
                  </a:cubicBezTo>
                  <a:cubicBezTo>
                    <a:pt x="417" y="701"/>
                    <a:pt x="423" y="707"/>
                    <a:pt x="423" y="714"/>
                  </a:cubicBezTo>
                  <a:cubicBezTo>
                    <a:pt x="423" y="721"/>
                    <a:pt x="417" y="727"/>
                    <a:pt x="410" y="727"/>
                  </a:cubicBezTo>
                  <a:close/>
                  <a:moveTo>
                    <a:pt x="521" y="705"/>
                  </a:moveTo>
                  <a:cubicBezTo>
                    <a:pt x="514" y="708"/>
                    <a:pt x="506" y="704"/>
                    <a:pt x="504" y="697"/>
                  </a:cubicBezTo>
                  <a:cubicBezTo>
                    <a:pt x="502" y="691"/>
                    <a:pt x="505" y="683"/>
                    <a:pt x="512" y="681"/>
                  </a:cubicBezTo>
                  <a:cubicBezTo>
                    <a:pt x="519" y="678"/>
                    <a:pt x="526" y="682"/>
                    <a:pt x="529" y="689"/>
                  </a:cubicBezTo>
                  <a:cubicBezTo>
                    <a:pt x="531" y="695"/>
                    <a:pt x="528" y="703"/>
                    <a:pt x="521" y="705"/>
                  </a:cubicBezTo>
                  <a:close/>
                  <a:moveTo>
                    <a:pt x="618" y="647"/>
                  </a:moveTo>
                  <a:cubicBezTo>
                    <a:pt x="612" y="652"/>
                    <a:pt x="604" y="651"/>
                    <a:pt x="599" y="646"/>
                  </a:cubicBezTo>
                  <a:cubicBezTo>
                    <a:pt x="595" y="640"/>
                    <a:pt x="595" y="632"/>
                    <a:pt x="601" y="627"/>
                  </a:cubicBezTo>
                  <a:cubicBezTo>
                    <a:pt x="606" y="622"/>
                    <a:pt x="615" y="623"/>
                    <a:pt x="619" y="629"/>
                  </a:cubicBezTo>
                  <a:cubicBezTo>
                    <a:pt x="624" y="634"/>
                    <a:pt x="623" y="642"/>
                    <a:pt x="618" y="647"/>
                  </a:cubicBezTo>
                  <a:close/>
                  <a:moveTo>
                    <a:pt x="655" y="478"/>
                  </a:moveTo>
                  <a:cubicBezTo>
                    <a:pt x="614" y="471"/>
                    <a:pt x="614" y="471"/>
                    <a:pt x="614" y="471"/>
                  </a:cubicBezTo>
                  <a:cubicBezTo>
                    <a:pt x="612" y="475"/>
                    <a:pt x="611" y="479"/>
                    <a:pt x="609" y="483"/>
                  </a:cubicBezTo>
                  <a:cubicBezTo>
                    <a:pt x="645" y="504"/>
                    <a:pt x="645" y="504"/>
                    <a:pt x="645" y="504"/>
                  </a:cubicBezTo>
                  <a:cubicBezTo>
                    <a:pt x="614" y="559"/>
                    <a:pt x="614" y="559"/>
                    <a:pt x="614" y="559"/>
                  </a:cubicBezTo>
                  <a:cubicBezTo>
                    <a:pt x="577" y="538"/>
                    <a:pt x="577" y="538"/>
                    <a:pt x="577" y="538"/>
                  </a:cubicBezTo>
                  <a:cubicBezTo>
                    <a:pt x="575" y="542"/>
                    <a:pt x="572" y="545"/>
                    <a:pt x="569" y="548"/>
                  </a:cubicBezTo>
                  <a:cubicBezTo>
                    <a:pt x="596" y="581"/>
                    <a:pt x="596" y="581"/>
                    <a:pt x="596" y="581"/>
                  </a:cubicBezTo>
                  <a:cubicBezTo>
                    <a:pt x="547" y="621"/>
                    <a:pt x="547" y="621"/>
                    <a:pt x="547" y="621"/>
                  </a:cubicBezTo>
                  <a:cubicBezTo>
                    <a:pt x="520" y="589"/>
                    <a:pt x="520" y="589"/>
                    <a:pt x="520" y="589"/>
                  </a:cubicBezTo>
                  <a:cubicBezTo>
                    <a:pt x="516" y="592"/>
                    <a:pt x="513" y="594"/>
                    <a:pt x="509" y="596"/>
                  </a:cubicBezTo>
                  <a:cubicBezTo>
                    <a:pt x="523" y="635"/>
                    <a:pt x="523" y="635"/>
                    <a:pt x="523" y="635"/>
                  </a:cubicBezTo>
                  <a:cubicBezTo>
                    <a:pt x="463" y="657"/>
                    <a:pt x="463" y="657"/>
                    <a:pt x="463" y="657"/>
                  </a:cubicBezTo>
                  <a:cubicBezTo>
                    <a:pt x="449" y="618"/>
                    <a:pt x="449" y="618"/>
                    <a:pt x="449" y="618"/>
                  </a:cubicBezTo>
                  <a:cubicBezTo>
                    <a:pt x="445" y="618"/>
                    <a:pt x="440" y="619"/>
                    <a:pt x="436" y="620"/>
                  </a:cubicBezTo>
                  <a:cubicBezTo>
                    <a:pt x="436" y="662"/>
                    <a:pt x="436" y="662"/>
                    <a:pt x="436" y="662"/>
                  </a:cubicBezTo>
                  <a:cubicBezTo>
                    <a:pt x="372" y="662"/>
                    <a:pt x="372" y="662"/>
                    <a:pt x="372" y="662"/>
                  </a:cubicBezTo>
                  <a:cubicBezTo>
                    <a:pt x="372" y="620"/>
                    <a:pt x="372" y="620"/>
                    <a:pt x="372" y="620"/>
                  </a:cubicBezTo>
                  <a:cubicBezTo>
                    <a:pt x="368" y="619"/>
                    <a:pt x="364" y="618"/>
                    <a:pt x="360" y="618"/>
                  </a:cubicBezTo>
                  <a:cubicBezTo>
                    <a:pt x="345" y="657"/>
                    <a:pt x="345" y="657"/>
                    <a:pt x="345" y="657"/>
                  </a:cubicBezTo>
                  <a:cubicBezTo>
                    <a:pt x="285" y="635"/>
                    <a:pt x="285" y="635"/>
                    <a:pt x="285" y="635"/>
                  </a:cubicBezTo>
                  <a:cubicBezTo>
                    <a:pt x="300" y="596"/>
                    <a:pt x="300" y="596"/>
                    <a:pt x="300" y="596"/>
                  </a:cubicBezTo>
                  <a:cubicBezTo>
                    <a:pt x="296" y="594"/>
                    <a:pt x="292" y="592"/>
                    <a:pt x="288" y="589"/>
                  </a:cubicBezTo>
                  <a:cubicBezTo>
                    <a:pt x="261" y="621"/>
                    <a:pt x="261" y="621"/>
                    <a:pt x="261" y="621"/>
                  </a:cubicBezTo>
                  <a:cubicBezTo>
                    <a:pt x="213" y="581"/>
                    <a:pt x="213" y="581"/>
                    <a:pt x="213" y="581"/>
                  </a:cubicBezTo>
                  <a:cubicBezTo>
                    <a:pt x="240" y="548"/>
                    <a:pt x="240" y="548"/>
                    <a:pt x="240" y="548"/>
                  </a:cubicBezTo>
                  <a:cubicBezTo>
                    <a:pt x="237" y="545"/>
                    <a:pt x="234" y="542"/>
                    <a:pt x="231" y="538"/>
                  </a:cubicBezTo>
                  <a:cubicBezTo>
                    <a:pt x="195" y="559"/>
                    <a:pt x="195" y="559"/>
                    <a:pt x="195" y="559"/>
                  </a:cubicBezTo>
                  <a:cubicBezTo>
                    <a:pt x="163" y="504"/>
                    <a:pt x="163" y="504"/>
                    <a:pt x="163" y="504"/>
                  </a:cubicBezTo>
                  <a:cubicBezTo>
                    <a:pt x="199" y="483"/>
                    <a:pt x="199" y="483"/>
                    <a:pt x="199" y="483"/>
                  </a:cubicBezTo>
                  <a:cubicBezTo>
                    <a:pt x="198" y="479"/>
                    <a:pt x="196" y="475"/>
                    <a:pt x="195" y="471"/>
                  </a:cubicBezTo>
                  <a:cubicBezTo>
                    <a:pt x="154" y="478"/>
                    <a:pt x="154" y="478"/>
                    <a:pt x="154" y="478"/>
                  </a:cubicBezTo>
                  <a:cubicBezTo>
                    <a:pt x="143" y="416"/>
                    <a:pt x="143" y="416"/>
                    <a:pt x="143" y="416"/>
                  </a:cubicBezTo>
                  <a:cubicBezTo>
                    <a:pt x="184" y="408"/>
                    <a:pt x="184" y="408"/>
                    <a:pt x="184" y="408"/>
                  </a:cubicBezTo>
                  <a:cubicBezTo>
                    <a:pt x="184" y="406"/>
                    <a:pt x="184" y="404"/>
                    <a:pt x="184" y="402"/>
                  </a:cubicBezTo>
                  <a:cubicBezTo>
                    <a:pt x="184" y="400"/>
                    <a:pt x="184" y="397"/>
                    <a:pt x="184" y="395"/>
                  </a:cubicBezTo>
                  <a:cubicBezTo>
                    <a:pt x="143" y="388"/>
                    <a:pt x="143" y="388"/>
                    <a:pt x="143" y="388"/>
                  </a:cubicBezTo>
                  <a:cubicBezTo>
                    <a:pt x="154" y="325"/>
                    <a:pt x="154" y="325"/>
                    <a:pt x="154" y="325"/>
                  </a:cubicBezTo>
                  <a:cubicBezTo>
                    <a:pt x="195" y="333"/>
                    <a:pt x="195" y="333"/>
                    <a:pt x="195" y="333"/>
                  </a:cubicBezTo>
                  <a:cubicBezTo>
                    <a:pt x="196" y="328"/>
                    <a:pt x="198" y="324"/>
                    <a:pt x="199" y="320"/>
                  </a:cubicBezTo>
                  <a:cubicBezTo>
                    <a:pt x="163" y="299"/>
                    <a:pt x="163" y="299"/>
                    <a:pt x="163" y="299"/>
                  </a:cubicBezTo>
                  <a:cubicBezTo>
                    <a:pt x="195" y="244"/>
                    <a:pt x="195" y="244"/>
                    <a:pt x="195" y="244"/>
                  </a:cubicBezTo>
                  <a:cubicBezTo>
                    <a:pt x="231" y="265"/>
                    <a:pt x="231" y="265"/>
                    <a:pt x="231" y="265"/>
                  </a:cubicBezTo>
                  <a:cubicBezTo>
                    <a:pt x="234" y="262"/>
                    <a:pt x="237" y="258"/>
                    <a:pt x="240" y="255"/>
                  </a:cubicBezTo>
                  <a:cubicBezTo>
                    <a:pt x="213" y="223"/>
                    <a:pt x="213" y="223"/>
                    <a:pt x="213" y="223"/>
                  </a:cubicBezTo>
                  <a:cubicBezTo>
                    <a:pt x="261" y="182"/>
                    <a:pt x="261" y="182"/>
                    <a:pt x="261" y="182"/>
                  </a:cubicBezTo>
                  <a:cubicBezTo>
                    <a:pt x="288" y="214"/>
                    <a:pt x="288" y="214"/>
                    <a:pt x="288" y="214"/>
                  </a:cubicBezTo>
                  <a:cubicBezTo>
                    <a:pt x="292" y="212"/>
                    <a:pt x="296" y="210"/>
                    <a:pt x="300" y="208"/>
                  </a:cubicBezTo>
                  <a:cubicBezTo>
                    <a:pt x="285" y="168"/>
                    <a:pt x="285" y="168"/>
                    <a:pt x="285" y="168"/>
                  </a:cubicBezTo>
                  <a:cubicBezTo>
                    <a:pt x="345" y="146"/>
                    <a:pt x="345" y="146"/>
                    <a:pt x="345" y="146"/>
                  </a:cubicBezTo>
                  <a:cubicBezTo>
                    <a:pt x="359" y="186"/>
                    <a:pt x="359" y="186"/>
                    <a:pt x="359" y="186"/>
                  </a:cubicBezTo>
                  <a:cubicBezTo>
                    <a:pt x="364" y="185"/>
                    <a:pt x="368" y="184"/>
                    <a:pt x="372" y="184"/>
                  </a:cubicBezTo>
                  <a:cubicBezTo>
                    <a:pt x="372" y="142"/>
                    <a:pt x="372" y="142"/>
                    <a:pt x="372" y="142"/>
                  </a:cubicBezTo>
                  <a:cubicBezTo>
                    <a:pt x="436" y="142"/>
                    <a:pt x="436" y="142"/>
                    <a:pt x="436" y="142"/>
                  </a:cubicBezTo>
                  <a:cubicBezTo>
                    <a:pt x="436" y="184"/>
                    <a:pt x="436" y="184"/>
                    <a:pt x="436" y="184"/>
                  </a:cubicBezTo>
                  <a:cubicBezTo>
                    <a:pt x="440" y="184"/>
                    <a:pt x="445" y="185"/>
                    <a:pt x="449" y="186"/>
                  </a:cubicBezTo>
                  <a:cubicBezTo>
                    <a:pt x="463" y="146"/>
                    <a:pt x="463" y="146"/>
                    <a:pt x="463" y="146"/>
                  </a:cubicBezTo>
                  <a:cubicBezTo>
                    <a:pt x="523" y="168"/>
                    <a:pt x="523" y="168"/>
                    <a:pt x="523" y="168"/>
                  </a:cubicBezTo>
                  <a:cubicBezTo>
                    <a:pt x="509" y="208"/>
                    <a:pt x="509" y="208"/>
                    <a:pt x="509" y="208"/>
                  </a:cubicBezTo>
                  <a:cubicBezTo>
                    <a:pt x="513" y="210"/>
                    <a:pt x="516" y="212"/>
                    <a:pt x="520" y="214"/>
                  </a:cubicBezTo>
                  <a:cubicBezTo>
                    <a:pt x="547" y="182"/>
                    <a:pt x="547" y="182"/>
                    <a:pt x="547" y="182"/>
                  </a:cubicBezTo>
                  <a:cubicBezTo>
                    <a:pt x="596" y="223"/>
                    <a:pt x="596" y="223"/>
                    <a:pt x="596" y="223"/>
                  </a:cubicBezTo>
                  <a:cubicBezTo>
                    <a:pt x="569" y="255"/>
                    <a:pt x="569" y="255"/>
                    <a:pt x="569" y="255"/>
                  </a:cubicBezTo>
                  <a:cubicBezTo>
                    <a:pt x="572" y="258"/>
                    <a:pt x="575" y="262"/>
                    <a:pt x="577" y="265"/>
                  </a:cubicBezTo>
                  <a:cubicBezTo>
                    <a:pt x="614" y="244"/>
                    <a:pt x="614" y="244"/>
                    <a:pt x="614" y="244"/>
                  </a:cubicBezTo>
                  <a:cubicBezTo>
                    <a:pt x="645" y="299"/>
                    <a:pt x="645" y="299"/>
                    <a:pt x="645" y="299"/>
                  </a:cubicBezTo>
                  <a:cubicBezTo>
                    <a:pt x="609" y="320"/>
                    <a:pt x="609" y="320"/>
                    <a:pt x="609" y="320"/>
                  </a:cubicBezTo>
                  <a:cubicBezTo>
                    <a:pt x="611" y="324"/>
                    <a:pt x="612" y="328"/>
                    <a:pt x="614" y="333"/>
                  </a:cubicBezTo>
                  <a:cubicBezTo>
                    <a:pt x="655" y="325"/>
                    <a:pt x="655" y="325"/>
                    <a:pt x="655" y="325"/>
                  </a:cubicBezTo>
                  <a:cubicBezTo>
                    <a:pt x="666" y="388"/>
                    <a:pt x="666" y="388"/>
                    <a:pt x="666" y="388"/>
                  </a:cubicBezTo>
                  <a:cubicBezTo>
                    <a:pt x="625" y="395"/>
                    <a:pt x="625" y="395"/>
                    <a:pt x="625" y="395"/>
                  </a:cubicBezTo>
                  <a:cubicBezTo>
                    <a:pt x="625" y="397"/>
                    <a:pt x="625" y="400"/>
                    <a:pt x="625" y="402"/>
                  </a:cubicBezTo>
                  <a:cubicBezTo>
                    <a:pt x="625" y="404"/>
                    <a:pt x="625" y="406"/>
                    <a:pt x="625" y="408"/>
                  </a:cubicBezTo>
                  <a:cubicBezTo>
                    <a:pt x="666" y="416"/>
                    <a:pt x="666" y="416"/>
                    <a:pt x="666" y="416"/>
                  </a:cubicBezTo>
                  <a:lnTo>
                    <a:pt x="655" y="478"/>
                  </a:lnTo>
                  <a:close/>
                  <a:moveTo>
                    <a:pt x="689" y="559"/>
                  </a:moveTo>
                  <a:cubicBezTo>
                    <a:pt x="685" y="566"/>
                    <a:pt x="677" y="568"/>
                    <a:pt x="671" y="564"/>
                  </a:cubicBezTo>
                  <a:cubicBezTo>
                    <a:pt x="665" y="561"/>
                    <a:pt x="662" y="553"/>
                    <a:pt x="666" y="546"/>
                  </a:cubicBezTo>
                  <a:cubicBezTo>
                    <a:pt x="670" y="540"/>
                    <a:pt x="678" y="538"/>
                    <a:pt x="684" y="542"/>
                  </a:cubicBezTo>
                  <a:cubicBezTo>
                    <a:pt x="690" y="545"/>
                    <a:pt x="692" y="553"/>
                    <a:pt x="689" y="559"/>
                  </a:cubicBezTo>
                  <a:close/>
                  <a:moveTo>
                    <a:pt x="708" y="329"/>
                  </a:moveTo>
                  <a:cubicBezTo>
                    <a:pt x="715" y="328"/>
                    <a:pt x="722" y="333"/>
                    <a:pt x="723" y="340"/>
                  </a:cubicBezTo>
                  <a:cubicBezTo>
                    <a:pt x="725" y="347"/>
                    <a:pt x="720" y="354"/>
                    <a:pt x="713" y="355"/>
                  </a:cubicBezTo>
                  <a:cubicBezTo>
                    <a:pt x="706" y="356"/>
                    <a:pt x="699" y="351"/>
                    <a:pt x="698" y="344"/>
                  </a:cubicBezTo>
                  <a:cubicBezTo>
                    <a:pt x="696" y="337"/>
                    <a:pt x="701" y="330"/>
                    <a:pt x="708" y="329"/>
                  </a:cubicBezTo>
                  <a:close/>
                  <a:moveTo>
                    <a:pt x="725" y="453"/>
                  </a:moveTo>
                  <a:cubicBezTo>
                    <a:pt x="724" y="460"/>
                    <a:pt x="717" y="464"/>
                    <a:pt x="710" y="463"/>
                  </a:cubicBezTo>
                  <a:cubicBezTo>
                    <a:pt x="703" y="462"/>
                    <a:pt x="698" y="455"/>
                    <a:pt x="700" y="448"/>
                  </a:cubicBezTo>
                  <a:cubicBezTo>
                    <a:pt x="701" y="441"/>
                    <a:pt x="708" y="436"/>
                    <a:pt x="715" y="437"/>
                  </a:cubicBezTo>
                  <a:cubicBezTo>
                    <a:pt x="722" y="439"/>
                    <a:pt x="727" y="445"/>
                    <a:pt x="725" y="45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0"/>
            <p:cNvSpPr>
              <a:spLocks noEditPoints="1"/>
            </p:cNvSpPr>
            <p:nvPr/>
          </p:nvSpPr>
          <p:spPr bwMode="auto">
            <a:xfrm>
              <a:off x="4017" y="2136"/>
              <a:ext cx="1007" cy="1000"/>
            </a:xfrm>
            <a:custGeom>
              <a:avLst/>
              <a:gdLst>
                <a:gd name="T0" fmla="*/ 664 w 664"/>
                <a:gd name="T1" fmla="*/ 312 h 659"/>
                <a:gd name="T2" fmla="*/ 592 w 664"/>
                <a:gd name="T3" fmla="*/ 226 h 659"/>
                <a:gd name="T4" fmla="*/ 551 w 664"/>
                <a:gd name="T5" fmla="*/ 156 h 659"/>
                <a:gd name="T6" fmla="*/ 513 w 664"/>
                <a:gd name="T7" fmla="*/ 51 h 659"/>
                <a:gd name="T8" fmla="*/ 483 w 664"/>
                <a:gd name="T9" fmla="*/ 33 h 659"/>
                <a:gd name="T10" fmla="*/ 372 w 664"/>
                <a:gd name="T11" fmla="*/ 53 h 659"/>
                <a:gd name="T12" fmla="*/ 292 w 664"/>
                <a:gd name="T13" fmla="*/ 53 h 659"/>
                <a:gd name="T14" fmla="*/ 181 w 664"/>
                <a:gd name="T15" fmla="*/ 33 h 659"/>
                <a:gd name="T16" fmla="*/ 151 w 664"/>
                <a:gd name="T17" fmla="*/ 51 h 659"/>
                <a:gd name="T18" fmla="*/ 113 w 664"/>
                <a:gd name="T19" fmla="*/ 156 h 659"/>
                <a:gd name="T20" fmla="*/ 73 w 664"/>
                <a:gd name="T21" fmla="*/ 226 h 659"/>
                <a:gd name="T22" fmla="*/ 0 w 664"/>
                <a:gd name="T23" fmla="*/ 312 h 659"/>
                <a:gd name="T24" fmla="*/ 53 w 664"/>
                <a:gd name="T25" fmla="*/ 337 h 659"/>
                <a:gd name="T26" fmla="*/ 67 w 664"/>
                <a:gd name="T27" fmla="*/ 417 h 659"/>
                <a:gd name="T28" fmla="*/ 67 w 664"/>
                <a:gd name="T29" fmla="*/ 529 h 659"/>
                <a:gd name="T30" fmla="*/ 89 w 664"/>
                <a:gd name="T31" fmla="*/ 556 h 659"/>
                <a:gd name="T32" fmla="*/ 200 w 664"/>
                <a:gd name="T33" fmla="*/ 575 h 659"/>
                <a:gd name="T34" fmla="*/ 275 w 664"/>
                <a:gd name="T35" fmla="*/ 603 h 659"/>
                <a:gd name="T36" fmla="*/ 372 w 664"/>
                <a:gd name="T37" fmla="*/ 659 h 659"/>
                <a:gd name="T38" fmla="*/ 407 w 664"/>
                <a:gd name="T39" fmla="*/ 653 h 659"/>
                <a:gd name="T40" fmla="*/ 479 w 664"/>
                <a:gd name="T41" fmla="*/ 567 h 659"/>
                <a:gd name="T42" fmla="*/ 540 w 664"/>
                <a:gd name="T43" fmla="*/ 515 h 659"/>
                <a:gd name="T44" fmla="*/ 638 w 664"/>
                <a:gd name="T45" fmla="*/ 459 h 659"/>
                <a:gd name="T46" fmla="*/ 650 w 664"/>
                <a:gd name="T47" fmla="*/ 426 h 659"/>
                <a:gd name="T48" fmla="*/ 611 w 664"/>
                <a:gd name="T49" fmla="*/ 329 h 659"/>
                <a:gd name="T50" fmla="*/ 511 w 664"/>
                <a:gd name="T51" fmla="*/ 201 h 659"/>
                <a:gd name="T52" fmla="*/ 439 w 664"/>
                <a:gd name="T53" fmla="*/ 232 h 659"/>
                <a:gd name="T54" fmla="*/ 439 w 664"/>
                <a:gd name="T55" fmla="*/ 232 h 659"/>
                <a:gd name="T56" fmla="*/ 429 w 664"/>
                <a:gd name="T57" fmla="*/ 222 h 659"/>
                <a:gd name="T58" fmla="*/ 314 w 664"/>
                <a:gd name="T59" fmla="*/ 322 h 659"/>
                <a:gd name="T60" fmla="*/ 235 w 664"/>
                <a:gd name="T61" fmla="*/ 222 h 659"/>
                <a:gd name="T62" fmla="*/ 235 w 664"/>
                <a:gd name="T63" fmla="*/ 222 h 659"/>
                <a:gd name="T64" fmla="*/ 188 w 664"/>
                <a:gd name="T65" fmla="*/ 337 h 659"/>
                <a:gd name="T66" fmla="*/ 325 w 664"/>
                <a:gd name="T67" fmla="*/ 473 h 659"/>
                <a:gd name="T68" fmla="*/ 340 w 664"/>
                <a:gd name="T69" fmla="*/ 347 h 659"/>
                <a:gd name="T70" fmla="*/ 340 w 664"/>
                <a:gd name="T71" fmla="*/ 347 h 659"/>
                <a:gd name="T72" fmla="*/ 476 w 664"/>
                <a:gd name="T73" fmla="*/ 337 h 659"/>
                <a:gd name="T74" fmla="*/ 311 w 664"/>
                <a:gd name="T75" fmla="*/ 110 h 659"/>
                <a:gd name="T76" fmla="*/ 311 w 664"/>
                <a:gd name="T77" fmla="*/ 83 h 659"/>
                <a:gd name="T78" fmla="*/ 108 w 664"/>
                <a:gd name="T79" fmla="*/ 224 h 659"/>
                <a:gd name="T80" fmla="*/ 132 w 664"/>
                <a:gd name="T81" fmla="*/ 420 h 659"/>
                <a:gd name="T82" fmla="*/ 129 w 664"/>
                <a:gd name="T83" fmla="*/ 471 h 659"/>
                <a:gd name="T84" fmla="*/ 311 w 664"/>
                <a:gd name="T85" fmla="*/ 575 h 659"/>
                <a:gd name="T86" fmla="*/ 511 w 664"/>
                <a:gd name="T87" fmla="*/ 457 h 659"/>
                <a:gd name="T88" fmla="*/ 556 w 664"/>
                <a:gd name="T89" fmla="*/ 434 h 659"/>
                <a:gd name="T90" fmla="*/ 532 w 664"/>
                <a:gd name="T91" fmla="*/ 238 h 659"/>
                <a:gd name="T92" fmla="*/ 556 w 664"/>
                <a:gd name="T93" fmla="*/ 43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4" h="659">
                  <a:moveTo>
                    <a:pt x="611" y="329"/>
                  </a:moveTo>
                  <a:cubicBezTo>
                    <a:pt x="611" y="326"/>
                    <a:pt x="611" y="324"/>
                    <a:pt x="611" y="321"/>
                  </a:cubicBezTo>
                  <a:cubicBezTo>
                    <a:pt x="664" y="312"/>
                    <a:pt x="664" y="312"/>
                    <a:pt x="664" y="312"/>
                  </a:cubicBezTo>
                  <a:cubicBezTo>
                    <a:pt x="650" y="232"/>
                    <a:pt x="650" y="232"/>
                    <a:pt x="650" y="232"/>
                  </a:cubicBezTo>
                  <a:cubicBezTo>
                    <a:pt x="597" y="242"/>
                    <a:pt x="597" y="242"/>
                    <a:pt x="597" y="242"/>
                  </a:cubicBezTo>
                  <a:cubicBezTo>
                    <a:pt x="595" y="236"/>
                    <a:pt x="594" y="231"/>
                    <a:pt x="592" y="226"/>
                  </a:cubicBezTo>
                  <a:cubicBezTo>
                    <a:pt x="638" y="199"/>
                    <a:pt x="638" y="199"/>
                    <a:pt x="638" y="199"/>
                  </a:cubicBezTo>
                  <a:cubicBezTo>
                    <a:pt x="597" y="129"/>
                    <a:pt x="597" y="129"/>
                    <a:pt x="597" y="129"/>
                  </a:cubicBezTo>
                  <a:cubicBezTo>
                    <a:pt x="551" y="156"/>
                    <a:pt x="551" y="156"/>
                    <a:pt x="551" y="156"/>
                  </a:cubicBezTo>
                  <a:cubicBezTo>
                    <a:pt x="548" y="152"/>
                    <a:pt x="544" y="148"/>
                    <a:pt x="540" y="143"/>
                  </a:cubicBezTo>
                  <a:cubicBezTo>
                    <a:pt x="575" y="103"/>
                    <a:pt x="575" y="103"/>
                    <a:pt x="575" y="103"/>
                  </a:cubicBezTo>
                  <a:cubicBezTo>
                    <a:pt x="513" y="51"/>
                    <a:pt x="513" y="51"/>
                    <a:pt x="513" y="51"/>
                  </a:cubicBezTo>
                  <a:cubicBezTo>
                    <a:pt x="479" y="92"/>
                    <a:pt x="479" y="92"/>
                    <a:pt x="479" y="92"/>
                  </a:cubicBezTo>
                  <a:cubicBezTo>
                    <a:pt x="474" y="89"/>
                    <a:pt x="469" y="86"/>
                    <a:pt x="464" y="83"/>
                  </a:cubicBezTo>
                  <a:cubicBezTo>
                    <a:pt x="483" y="33"/>
                    <a:pt x="483" y="33"/>
                    <a:pt x="483" y="33"/>
                  </a:cubicBezTo>
                  <a:cubicBezTo>
                    <a:pt x="407" y="6"/>
                    <a:pt x="407" y="6"/>
                    <a:pt x="407" y="6"/>
                  </a:cubicBezTo>
                  <a:cubicBezTo>
                    <a:pt x="389" y="56"/>
                    <a:pt x="389" y="56"/>
                    <a:pt x="389" y="56"/>
                  </a:cubicBezTo>
                  <a:cubicBezTo>
                    <a:pt x="383" y="55"/>
                    <a:pt x="378" y="54"/>
                    <a:pt x="372" y="53"/>
                  </a:cubicBezTo>
                  <a:cubicBezTo>
                    <a:pt x="372" y="0"/>
                    <a:pt x="372" y="0"/>
                    <a:pt x="372" y="0"/>
                  </a:cubicBezTo>
                  <a:cubicBezTo>
                    <a:pt x="292" y="0"/>
                    <a:pt x="292" y="0"/>
                    <a:pt x="292" y="0"/>
                  </a:cubicBezTo>
                  <a:cubicBezTo>
                    <a:pt x="292" y="53"/>
                    <a:pt x="292" y="53"/>
                    <a:pt x="292" y="53"/>
                  </a:cubicBezTo>
                  <a:cubicBezTo>
                    <a:pt x="286" y="54"/>
                    <a:pt x="281" y="55"/>
                    <a:pt x="275" y="56"/>
                  </a:cubicBezTo>
                  <a:cubicBezTo>
                    <a:pt x="257" y="6"/>
                    <a:pt x="257" y="6"/>
                    <a:pt x="257" y="6"/>
                  </a:cubicBezTo>
                  <a:cubicBezTo>
                    <a:pt x="181" y="33"/>
                    <a:pt x="181" y="33"/>
                    <a:pt x="181" y="33"/>
                  </a:cubicBezTo>
                  <a:cubicBezTo>
                    <a:pt x="200" y="83"/>
                    <a:pt x="200" y="83"/>
                    <a:pt x="200" y="83"/>
                  </a:cubicBezTo>
                  <a:cubicBezTo>
                    <a:pt x="195" y="86"/>
                    <a:pt x="190" y="89"/>
                    <a:pt x="185" y="92"/>
                  </a:cubicBezTo>
                  <a:cubicBezTo>
                    <a:pt x="151" y="51"/>
                    <a:pt x="151" y="51"/>
                    <a:pt x="151" y="51"/>
                  </a:cubicBezTo>
                  <a:cubicBezTo>
                    <a:pt x="89" y="103"/>
                    <a:pt x="89" y="103"/>
                    <a:pt x="89" y="103"/>
                  </a:cubicBezTo>
                  <a:cubicBezTo>
                    <a:pt x="124" y="143"/>
                    <a:pt x="124" y="143"/>
                    <a:pt x="124" y="143"/>
                  </a:cubicBezTo>
                  <a:cubicBezTo>
                    <a:pt x="120" y="147"/>
                    <a:pt x="116" y="152"/>
                    <a:pt x="113" y="156"/>
                  </a:cubicBezTo>
                  <a:cubicBezTo>
                    <a:pt x="67" y="129"/>
                    <a:pt x="67" y="129"/>
                    <a:pt x="67" y="129"/>
                  </a:cubicBezTo>
                  <a:cubicBezTo>
                    <a:pt x="26" y="199"/>
                    <a:pt x="26" y="199"/>
                    <a:pt x="26" y="199"/>
                  </a:cubicBezTo>
                  <a:cubicBezTo>
                    <a:pt x="73" y="226"/>
                    <a:pt x="73" y="226"/>
                    <a:pt x="73" y="226"/>
                  </a:cubicBezTo>
                  <a:cubicBezTo>
                    <a:pt x="70" y="231"/>
                    <a:pt x="69" y="236"/>
                    <a:pt x="67" y="242"/>
                  </a:cubicBezTo>
                  <a:cubicBezTo>
                    <a:pt x="14" y="232"/>
                    <a:pt x="14" y="232"/>
                    <a:pt x="14" y="232"/>
                  </a:cubicBezTo>
                  <a:cubicBezTo>
                    <a:pt x="0" y="312"/>
                    <a:pt x="0" y="312"/>
                    <a:pt x="0" y="312"/>
                  </a:cubicBezTo>
                  <a:cubicBezTo>
                    <a:pt x="53" y="321"/>
                    <a:pt x="53" y="321"/>
                    <a:pt x="53" y="321"/>
                  </a:cubicBezTo>
                  <a:cubicBezTo>
                    <a:pt x="53" y="324"/>
                    <a:pt x="53" y="326"/>
                    <a:pt x="53" y="329"/>
                  </a:cubicBezTo>
                  <a:cubicBezTo>
                    <a:pt x="53" y="332"/>
                    <a:pt x="53" y="335"/>
                    <a:pt x="53" y="337"/>
                  </a:cubicBezTo>
                  <a:cubicBezTo>
                    <a:pt x="0" y="347"/>
                    <a:pt x="0" y="347"/>
                    <a:pt x="0" y="347"/>
                  </a:cubicBezTo>
                  <a:cubicBezTo>
                    <a:pt x="14" y="426"/>
                    <a:pt x="14" y="426"/>
                    <a:pt x="14" y="426"/>
                  </a:cubicBezTo>
                  <a:cubicBezTo>
                    <a:pt x="67" y="417"/>
                    <a:pt x="67" y="417"/>
                    <a:pt x="67" y="417"/>
                  </a:cubicBezTo>
                  <a:cubicBezTo>
                    <a:pt x="69" y="422"/>
                    <a:pt x="70" y="427"/>
                    <a:pt x="73" y="432"/>
                  </a:cubicBezTo>
                  <a:cubicBezTo>
                    <a:pt x="26" y="459"/>
                    <a:pt x="26" y="459"/>
                    <a:pt x="26" y="459"/>
                  </a:cubicBezTo>
                  <a:cubicBezTo>
                    <a:pt x="67" y="529"/>
                    <a:pt x="67" y="529"/>
                    <a:pt x="67" y="529"/>
                  </a:cubicBezTo>
                  <a:cubicBezTo>
                    <a:pt x="113" y="502"/>
                    <a:pt x="113" y="502"/>
                    <a:pt x="113" y="502"/>
                  </a:cubicBezTo>
                  <a:cubicBezTo>
                    <a:pt x="116" y="507"/>
                    <a:pt x="120" y="511"/>
                    <a:pt x="124" y="515"/>
                  </a:cubicBezTo>
                  <a:cubicBezTo>
                    <a:pt x="89" y="556"/>
                    <a:pt x="89" y="556"/>
                    <a:pt x="89" y="556"/>
                  </a:cubicBezTo>
                  <a:cubicBezTo>
                    <a:pt x="151" y="608"/>
                    <a:pt x="151" y="608"/>
                    <a:pt x="151" y="608"/>
                  </a:cubicBezTo>
                  <a:cubicBezTo>
                    <a:pt x="185" y="567"/>
                    <a:pt x="185" y="567"/>
                    <a:pt x="185" y="567"/>
                  </a:cubicBezTo>
                  <a:cubicBezTo>
                    <a:pt x="190" y="570"/>
                    <a:pt x="195" y="572"/>
                    <a:pt x="200" y="575"/>
                  </a:cubicBezTo>
                  <a:cubicBezTo>
                    <a:pt x="181" y="625"/>
                    <a:pt x="181" y="625"/>
                    <a:pt x="181" y="625"/>
                  </a:cubicBezTo>
                  <a:cubicBezTo>
                    <a:pt x="257" y="653"/>
                    <a:pt x="257" y="653"/>
                    <a:pt x="257" y="653"/>
                  </a:cubicBezTo>
                  <a:cubicBezTo>
                    <a:pt x="275" y="603"/>
                    <a:pt x="275" y="603"/>
                    <a:pt x="275" y="603"/>
                  </a:cubicBezTo>
                  <a:cubicBezTo>
                    <a:pt x="281" y="604"/>
                    <a:pt x="286" y="605"/>
                    <a:pt x="292" y="606"/>
                  </a:cubicBezTo>
                  <a:cubicBezTo>
                    <a:pt x="292" y="659"/>
                    <a:pt x="292" y="659"/>
                    <a:pt x="292" y="659"/>
                  </a:cubicBezTo>
                  <a:cubicBezTo>
                    <a:pt x="372" y="659"/>
                    <a:pt x="372" y="659"/>
                    <a:pt x="372" y="659"/>
                  </a:cubicBezTo>
                  <a:cubicBezTo>
                    <a:pt x="372" y="606"/>
                    <a:pt x="372" y="606"/>
                    <a:pt x="372" y="606"/>
                  </a:cubicBezTo>
                  <a:cubicBezTo>
                    <a:pt x="378" y="605"/>
                    <a:pt x="383" y="604"/>
                    <a:pt x="389" y="603"/>
                  </a:cubicBezTo>
                  <a:cubicBezTo>
                    <a:pt x="407" y="653"/>
                    <a:pt x="407" y="653"/>
                    <a:pt x="407" y="653"/>
                  </a:cubicBezTo>
                  <a:cubicBezTo>
                    <a:pt x="483" y="625"/>
                    <a:pt x="483" y="625"/>
                    <a:pt x="483" y="625"/>
                  </a:cubicBezTo>
                  <a:cubicBezTo>
                    <a:pt x="464" y="575"/>
                    <a:pt x="464" y="575"/>
                    <a:pt x="464" y="575"/>
                  </a:cubicBezTo>
                  <a:cubicBezTo>
                    <a:pt x="469" y="572"/>
                    <a:pt x="474" y="570"/>
                    <a:pt x="479" y="567"/>
                  </a:cubicBezTo>
                  <a:cubicBezTo>
                    <a:pt x="513" y="608"/>
                    <a:pt x="513" y="608"/>
                    <a:pt x="513" y="608"/>
                  </a:cubicBezTo>
                  <a:cubicBezTo>
                    <a:pt x="575" y="556"/>
                    <a:pt x="575" y="556"/>
                    <a:pt x="575" y="556"/>
                  </a:cubicBezTo>
                  <a:cubicBezTo>
                    <a:pt x="540" y="515"/>
                    <a:pt x="540" y="515"/>
                    <a:pt x="540" y="515"/>
                  </a:cubicBezTo>
                  <a:cubicBezTo>
                    <a:pt x="544" y="511"/>
                    <a:pt x="548" y="507"/>
                    <a:pt x="551" y="502"/>
                  </a:cubicBezTo>
                  <a:cubicBezTo>
                    <a:pt x="597" y="529"/>
                    <a:pt x="597" y="529"/>
                    <a:pt x="597" y="529"/>
                  </a:cubicBezTo>
                  <a:cubicBezTo>
                    <a:pt x="638" y="459"/>
                    <a:pt x="638" y="459"/>
                    <a:pt x="638" y="459"/>
                  </a:cubicBezTo>
                  <a:cubicBezTo>
                    <a:pt x="592" y="432"/>
                    <a:pt x="592" y="432"/>
                    <a:pt x="592" y="432"/>
                  </a:cubicBezTo>
                  <a:cubicBezTo>
                    <a:pt x="594" y="427"/>
                    <a:pt x="595" y="422"/>
                    <a:pt x="597" y="417"/>
                  </a:cubicBezTo>
                  <a:cubicBezTo>
                    <a:pt x="650" y="426"/>
                    <a:pt x="650" y="426"/>
                    <a:pt x="650" y="426"/>
                  </a:cubicBezTo>
                  <a:cubicBezTo>
                    <a:pt x="664" y="347"/>
                    <a:pt x="664" y="347"/>
                    <a:pt x="664" y="347"/>
                  </a:cubicBezTo>
                  <a:cubicBezTo>
                    <a:pt x="611" y="337"/>
                    <a:pt x="611" y="337"/>
                    <a:pt x="611" y="337"/>
                  </a:cubicBezTo>
                  <a:cubicBezTo>
                    <a:pt x="611" y="335"/>
                    <a:pt x="611" y="332"/>
                    <a:pt x="611" y="329"/>
                  </a:cubicBezTo>
                  <a:close/>
                  <a:moveTo>
                    <a:pt x="353" y="83"/>
                  </a:moveTo>
                  <a:cubicBezTo>
                    <a:pt x="428" y="89"/>
                    <a:pt x="494" y="129"/>
                    <a:pt x="535" y="188"/>
                  </a:cubicBezTo>
                  <a:cubicBezTo>
                    <a:pt x="511" y="201"/>
                    <a:pt x="511" y="201"/>
                    <a:pt x="511" y="201"/>
                  </a:cubicBezTo>
                  <a:cubicBezTo>
                    <a:pt x="475" y="151"/>
                    <a:pt x="418" y="116"/>
                    <a:pt x="353" y="110"/>
                  </a:cubicBezTo>
                  <a:lnTo>
                    <a:pt x="353" y="83"/>
                  </a:lnTo>
                  <a:close/>
                  <a:moveTo>
                    <a:pt x="439" y="232"/>
                  </a:moveTo>
                  <a:cubicBezTo>
                    <a:pt x="461" y="256"/>
                    <a:pt x="475" y="287"/>
                    <a:pt x="476" y="322"/>
                  </a:cubicBezTo>
                  <a:cubicBezTo>
                    <a:pt x="350" y="322"/>
                    <a:pt x="350" y="322"/>
                    <a:pt x="350" y="322"/>
                  </a:cubicBezTo>
                  <a:lnTo>
                    <a:pt x="439" y="232"/>
                  </a:lnTo>
                  <a:close/>
                  <a:moveTo>
                    <a:pt x="340" y="311"/>
                  </a:moveTo>
                  <a:cubicBezTo>
                    <a:pt x="340" y="185"/>
                    <a:pt x="340" y="185"/>
                    <a:pt x="340" y="185"/>
                  </a:cubicBezTo>
                  <a:cubicBezTo>
                    <a:pt x="374" y="187"/>
                    <a:pt x="405" y="200"/>
                    <a:pt x="429" y="222"/>
                  </a:cubicBezTo>
                  <a:lnTo>
                    <a:pt x="340" y="311"/>
                  </a:lnTo>
                  <a:close/>
                  <a:moveTo>
                    <a:pt x="225" y="232"/>
                  </a:moveTo>
                  <a:cubicBezTo>
                    <a:pt x="314" y="322"/>
                    <a:pt x="314" y="322"/>
                    <a:pt x="314" y="322"/>
                  </a:cubicBezTo>
                  <a:cubicBezTo>
                    <a:pt x="188" y="322"/>
                    <a:pt x="188" y="322"/>
                    <a:pt x="188" y="322"/>
                  </a:cubicBezTo>
                  <a:cubicBezTo>
                    <a:pt x="190" y="287"/>
                    <a:pt x="203" y="256"/>
                    <a:pt x="225" y="232"/>
                  </a:cubicBezTo>
                  <a:close/>
                  <a:moveTo>
                    <a:pt x="235" y="222"/>
                  </a:moveTo>
                  <a:cubicBezTo>
                    <a:pt x="259" y="200"/>
                    <a:pt x="290" y="187"/>
                    <a:pt x="325" y="185"/>
                  </a:cubicBezTo>
                  <a:cubicBezTo>
                    <a:pt x="325" y="311"/>
                    <a:pt x="325" y="311"/>
                    <a:pt x="325" y="311"/>
                  </a:cubicBezTo>
                  <a:lnTo>
                    <a:pt x="235" y="222"/>
                  </a:lnTo>
                  <a:close/>
                  <a:moveTo>
                    <a:pt x="314" y="337"/>
                  </a:moveTo>
                  <a:cubicBezTo>
                    <a:pt x="225" y="426"/>
                    <a:pt x="225" y="426"/>
                    <a:pt x="225" y="426"/>
                  </a:cubicBezTo>
                  <a:cubicBezTo>
                    <a:pt x="203" y="402"/>
                    <a:pt x="189" y="371"/>
                    <a:pt x="188" y="337"/>
                  </a:cubicBezTo>
                  <a:lnTo>
                    <a:pt x="314" y="337"/>
                  </a:lnTo>
                  <a:close/>
                  <a:moveTo>
                    <a:pt x="325" y="347"/>
                  </a:moveTo>
                  <a:cubicBezTo>
                    <a:pt x="325" y="473"/>
                    <a:pt x="325" y="473"/>
                    <a:pt x="325" y="473"/>
                  </a:cubicBezTo>
                  <a:cubicBezTo>
                    <a:pt x="290" y="472"/>
                    <a:pt x="259" y="458"/>
                    <a:pt x="235" y="436"/>
                  </a:cubicBezTo>
                  <a:lnTo>
                    <a:pt x="325" y="347"/>
                  </a:lnTo>
                  <a:close/>
                  <a:moveTo>
                    <a:pt x="340" y="347"/>
                  </a:moveTo>
                  <a:cubicBezTo>
                    <a:pt x="429" y="436"/>
                    <a:pt x="429" y="436"/>
                    <a:pt x="429" y="436"/>
                  </a:cubicBezTo>
                  <a:cubicBezTo>
                    <a:pt x="405" y="458"/>
                    <a:pt x="374" y="472"/>
                    <a:pt x="340" y="473"/>
                  </a:cubicBezTo>
                  <a:lnTo>
                    <a:pt x="340" y="347"/>
                  </a:lnTo>
                  <a:close/>
                  <a:moveTo>
                    <a:pt x="439" y="426"/>
                  </a:moveTo>
                  <a:cubicBezTo>
                    <a:pt x="350" y="337"/>
                    <a:pt x="350" y="337"/>
                    <a:pt x="350" y="337"/>
                  </a:cubicBezTo>
                  <a:cubicBezTo>
                    <a:pt x="476" y="337"/>
                    <a:pt x="476" y="337"/>
                    <a:pt x="476" y="337"/>
                  </a:cubicBezTo>
                  <a:cubicBezTo>
                    <a:pt x="475" y="371"/>
                    <a:pt x="461" y="402"/>
                    <a:pt x="439" y="426"/>
                  </a:cubicBezTo>
                  <a:close/>
                  <a:moveTo>
                    <a:pt x="311" y="83"/>
                  </a:moveTo>
                  <a:cubicBezTo>
                    <a:pt x="311" y="110"/>
                    <a:pt x="311" y="110"/>
                    <a:pt x="311" y="110"/>
                  </a:cubicBezTo>
                  <a:cubicBezTo>
                    <a:pt x="246" y="116"/>
                    <a:pt x="189" y="151"/>
                    <a:pt x="153" y="201"/>
                  </a:cubicBezTo>
                  <a:cubicBezTo>
                    <a:pt x="129" y="188"/>
                    <a:pt x="129" y="188"/>
                    <a:pt x="129" y="188"/>
                  </a:cubicBezTo>
                  <a:cubicBezTo>
                    <a:pt x="170" y="129"/>
                    <a:pt x="236" y="89"/>
                    <a:pt x="311" y="83"/>
                  </a:cubicBezTo>
                  <a:close/>
                  <a:moveTo>
                    <a:pt x="108" y="434"/>
                  </a:moveTo>
                  <a:cubicBezTo>
                    <a:pt x="93" y="402"/>
                    <a:pt x="85" y="367"/>
                    <a:pt x="85" y="329"/>
                  </a:cubicBezTo>
                  <a:cubicBezTo>
                    <a:pt x="85" y="292"/>
                    <a:pt x="93" y="256"/>
                    <a:pt x="108" y="224"/>
                  </a:cubicBezTo>
                  <a:cubicBezTo>
                    <a:pt x="132" y="238"/>
                    <a:pt x="132" y="238"/>
                    <a:pt x="132" y="238"/>
                  </a:cubicBezTo>
                  <a:cubicBezTo>
                    <a:pt x="119" y="266"/>
                    <a:pt x="112" y="297"/>
                    <a:pt x="112" y="329"/>
                  </a:cubicBezTo>
                  <a:cubicBezTo>
                    <a:pt x="112" y="362"/>
                    <a:pt x="119" y="393"/>
                    <a:pt x="132" y="420"/>
                  </a:cubicBezTo>
                  <a:lnTo>
                    <a:pt x="108" y="434"/>
                  </a:lnTo>
                  <a:close/>
                  <a:moveTo>
                    <a:pt x="311" y="575"/>
                  </a:moveTo>
                  <a:cubicBezTo>
                    <a:pt x="236" y="569"/>
                    <a:pt x="170" y="529"/>
                    <a:pt x="129" y="471"/>
                  </a:cubicBezTo>
                  <a:cubicBezTo>
                    <a:pt x="153" y="457"/>
                    <a:pt x="153" y="457"/>
                    <a:pt x="153" y="457"/>
                  </a:cubicBezTo>
                  <a:cubicBezTo>
                    <a:pt x="189" y="507"/>
                    <a:pt x="246" y="542"/>
                    <a:pt x="311" y="548"/>
                  </a:cubicBezTo>
                  <a:lnTo>
                    <a:pt x="311" y="575"/>
                  </a:lnTo>
                  <a:close/>
                  <a:moveTo>
                    <a:pt x="353" y="575"/>
                  </a:moveTo>
                  <a:cubicBezTo>
                    <a:pt x="353" y="548"/>
                    <a:pt x="353" y="548"/>
                    <a:pt x="353" y="548"/>
                  </a:cubicBezTo>
                  <a:cubicBezTo>
                    <a:pt x="418" y="542"/>
                    <a:pt x="475" y="507"/>
                    <a:pt x="511" y="457"/>
                  </a:cubicBezTo>
                  <a:cubicBezTo>
                    <a:pt x="535" y="471"/>
                    <a:pt x="535" y="471"/>
                    <a:pt x="535" y="471"/>
                  </a:cubicBezTo>
                  <a:cubicBezTo>
                    <a:pt x="494" y="529"/>
                    <a:pt x="428" y="569"/>
                    <a:pt x="353" y="575"/>
                  </a:cubicBezTo>
                  <a:close/>
                  <a:moveTo>
                    <a:pt x="556" y="434"/>
                  </a:moveTo>
                  <a:cubicBezTo>
                    <a:pt x="532" y="420"/>
                    <a:pt x="532" y="420"/>
                    <a:pt x="532" y="420"/>
                  </a:cubicBezTo>
                  <a:cubicBezTo>
                    <a:pt x="545" y="393"/>
                    <a:pt x="552" y="362"/>
                    <a:pt x="552" y="329"/>
                  </a:cubicBezTo>
                  <a:cubicBezTo>
                    <a:pt x="552" y="297"/>
                    <a:pt x="545" y="266"/>
                    <a:pt x="532" y="238"/>
                  </a:cubicBezTo>
                  <a:cubicBezTo>
                    <a:pt x="556" y="224"/>
                    <a:pt x="556" y="224"/>
                    <a:pt x="556" y="224"/>
                  </a:cubicBezTo>
                  <a:cubicBezTo>
                    <a:pt x="571" y="256"/>
                    <a:pt x="579" y="292"/>
                    <a:pt x="579" y="329"/>
                  </a:cubicBezTo>
                  <a:cubicBezTo>
                    <a:pt x="579" y="367"/>
                    <a:pt x="571" y="402"/>
                    <a:pt x="556" y="434"/>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51"/>
            <p:cNvSpPr>
              <a:spLocks noEditPoints="1"/>
            </p:cNvSpPr>
            <p:nvPr/>
          </p:nvSpPr>
          <p:spPr bwMode="auto">
            <a:xfrm>
              <a:off x="4822" y="2854"/>
              <a:ext cx="733" cy="730"/>
            </a:xfrm>
            <a:custGeom>
              <a:avLst/>
              <a:gdLst>
                <a:gd name="T0" fmla="*/ 431 w 483"/>
                <a:gd name="T1" fmla="*/ 165 h 481"/>
                <a:gd name="T2" fmla="*/ 435 w 483"/>
                <a:gd name="T3" fmla="*/ 95 h 481"/>
                <a:gd name="T4" fmla="*/ 394 w 483"/>
                <a:gd name="T5" fmla="*/ 105 h 481"/>
                <a:gd name="T6" fmla="*/ 374 w 483"/>
                <a:gd name="T7" fmla="*/ 38 h 481"/>
                <a:gd name="T8" fmla="*/ 338 w 483"/>
                <a:gd name="T9" fmla="*/ 61 h 481"/>
                <a:gd name="T10" fmla="*/ 296 w 483"/>
                <a:gd name="T11" fmla="*/ 5 h 481"/>
                <a:gd name="T12" fmla="*/ 271 w 483"/>
                <a:gd name="T13" fmla="*/ 39 h 481"/>
                <a:gd name="T14" fmla="*/ 212 w 483"/>
                <a:gd name="T15" fmla="*/ 0 h 481"/>
                <a:gd name="T16" fmla="*/ 200 w 483"/>
                <a:gd name="T17" fmla="*/ 41 h 481"/>
                <a:gd name="T18" fmla="*/ 132 w 483"/>
                <a:gd name="T19" fmla="*/ 25 h 481"/>
                <a:gd name="T20" fmla="*/ 135 w 483"/>
                <a:gd name="T21" fmla="*/ 68 h 481"/>
                <a:gd name="T22" fmla="*/ 65 w 483"/>
                <a:gd name="T23" fmla="*/ 76 h 481"/>
                <a:gd name="T24" fmla="*/ 82 w 483"/>
                <a:gd name="T25" fmla="*/ 115 h 481"/>
                <a:gd name="T26" fmla="*/ 19 w 483"/>
                <a:gd name="T27" fmla="*/ 146 h 481"/>
                <a:gd name="T28" fmla="*/ 48 w 483"/>
                <a:gd name="T29" fmla="*/ 177 h 481"/>
                <a:gd name="T30" fmla="*/ 0 w 483"/>
                <a:gd name="T31" fmla="*/ 228 h 481"/>
                <a:gd name="T32" fmla="*/ 38 w 483"/>
                <a:gd name="T33" fmla="*/ 241 h 481"/>
                <a:gd name="T34" fmla="*/ 0 w 483"/>
                <a:gd name="T35" fmla="*/ 254 h 481"/>
                <a:gd name="T36" fmla="*/ 48 w 483"/>
                <a:gd name="T37" fmla="*/ 305 h 481"/>
                <a:gd name="T38" fmla="*/ 19 w 483"/>
                <a:gd name="T39" fmla="*/ 335 h 481"/>
                <a:gd name="T40" fmla="*/ 82 w 483"/>
                <a:gd name="T41" fmla="*/ 367 h 481"/>
                <a:gd name="T42" fmla="*/ 65 w 483"/>
                <a:gd name="T43" fmla="*/ 406 h 481"/>
                <a:gd name="T44" fmla="*/ 135 w 483"/>
                <a:gd name="T45" fmla="*/ 414 h 481"/>
                <a:gd name="T46" fmla="*/ 132 w 483"/>
                <a:gd name="T47" fmla="*/ 456 h 481"/>
                <a:gd name="T48" fmla="*/ 200 w 483"/>
                <a:gd name="T49" fmla="*/ 440 h 481"/>
                <a:gd name="T50" fmla="*/ 212 w 483"/>
                <a:gd name="T51" fmla="*/ 481 h 481"/>
                <a:gd name="T52" fmla="*/ 271 w 483"/>
                <a:gd name="T53" fmla="*/ 442 h 481"/>
                <a:gd name="T54" fmla="*/ 296 w 483"/>
                <a:gd name="T55" fmla="*/ 476 h 481"/>
                <a:gd name="T56" fmla="*/ 338 w 483"/>
                <a:gd name="T57" fmla="*/ 420 h 481"/>
                <a:gd name="T58" fmla="*/ 374 w 483"/>
                <a:gd name="T59" fmla="*/ 444 h 481"/>
                <a:gd name="T60" fmla="*/ 394 w 483"/>
                <a:gd name="T61" fmla="*/ 376 h 481"/>
                <a:gd name="T62" fmla="*/ 435 w 483"/>
                <a:gd name="T63" fmla="*/ 386 h 481"/>
                <a:gd name="T64" fmla="*/ 431 w 483"/>
                <a:gd name="T65" fmla="*/ 316 h 481"/>
                <a:gd name="T66" fmla="*/ 473 w 483"/>
                <a:gd name="T67" fmla="*/ 311 h 481"/>
                <a:gd name="T68" fmla="*/ 445 w 483"/>
                <a:gd name="T69" fmla="*/ 247 h 481"/>
                <a:gd name="T70" fmla="*/ 445 w 483"/>
                <a:gd name="T71" fmla="*/ 235 h 481"/>
                <a:gd name="T72" fmla="*/ 473 w 483"/>
                <a:gd name="T73" fmla="*/ 170 h 481"/>
                <a:gd name="T74" fmla="*/ 271 w 483"/>
                <a:gd name="T75" fmla="*/ 405 h 481"/>
                <a:gd name="T76" fmla="*/ 328 w 483"/>
                <a:gd name="T77" fmla="*/ 270 h 481"/>
                <a:gd name="T78" fmla="*/ 271 w 483"/>
                <a:gd name="T79" fmla="*/ 405 h 481"/>
                <a:gd name="T80" fmla="*/ 287 w 483"/>
                <a:gd name="T81" fmla="*/ 241 h 481"/>
                <a:gd name="T82" fmla="*/ 196 w 483"/>
                <a:gd name="T83" fmla="*/ 241 h 481"/>
                <a:gd name="T84" fmla="*/ 77 w 483"/>
                <a:gd name="T85" fmla="*/ 270 h 481"/>
                <a:gd name="T86" fmla="*/ 212 w 483"/>
                <a:gd name="T87" fmla="*/ 327 h 481"/>
                <a:gd name="T88" fmla="*/ 77 w 483"/>
                <a:gd name="T89" fmla="*/ 270 h 481"/>
                <a:gd name="T90" fmla="*/ 212 w 483"/>
                <a:gd name="T91" fmla="*/ 155 h 481"/>
                <a:gd name="T92" fmla="*/ 77 w 483"/>
                <a:gd name="T93" fmla="*/ 211 h 481"/>
                <a:gd name="T94" fmla="*/ 406 w 483"/>
                <a:gd name="T95" fmla="*/ 211 h 481"/>
                <a:gd name="T96" fmla="*/ 271 w 483"/>
                <a:gd name="T97" fmla="*/ 155 h 481"/>
                <a:gd name="T98" fmla="*/ 406 w 483"/>
                <a:gd name="T99" fmla="*/ 21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3" h="481">
                  <a:moveTo>
                    <a:pt x="435" y="177"/>
                  </a:moveTo>
                  <a:cubicBezTo>
                    <a:pt x="434" y="173"/>
                    <a:pt x="432" y="169"/>
                    <a:pt x="431" y="165"/>
                  </a:cubicBezTo>
                  <a:cubicBezTo>
                    <a:pt x="464" y="146"/>
                    <a:pt x="464" y="146"/>
                    <a:pt x="464" y="146"/>
                  </a:cubicBezTo>
                  <a:cubicBezTo>
                    <a:pt x="435" y="95"/>
                    <a:pt x="435" y="95"/>
                    <a:pt x="435" y="95"/>
                  </a:cubicBezTo>
                  <a:cubicBezTo>
                    <a:pt x="401" y="115"/>
                    <a:pt x="401" y="115"/>
                    <a:pt x="401" y="115"/>
                  </a:cubicBezTo>
                  <a:cubicBezTo>
                    <a:pt x="399" y="111"/>
                    <a:pt x="396" y="108"/>
                    <a:pt x="394" y="105"/>
                  </a:cubicBezTo>
                  <a:cubicBezTo>
                    <a:pt x="419" y="76"/>
                    <a:pt x="419" y="76"/>
                    <a:pt x="419" y="76"/>
                  </a:cubicBezTo>
                  <a:cubicBezTo>
                    <a:pt x="374" y="38"/>
                    <a:pt x="374" y="38"/>
                    <a:pt x="374" y="38"/>
                  </a:cubicBezTo>
                  <a:cubicBezTo>
                    <a:pt x="349" y="68"/>
                    <a:pt x="349" y="68"/>
                    <a:pt x="349" y="68"/>
                  </a:cubicBezTo>
                  <a:cubicBezTo>
                    <a:pt x="345" y="65"/>
                    <a:pt x="342" y="63"/>
                    <a:pt x="338" y="61"/>
                  </a:cubicBezTo>
                  <a:cubicBezTo>
                    <a:pt x="351" y="25"/>
                    <a:pt x="351" y="25"/>
                    <a:pt x="351" y="25"/>
                  </a:cubicBezTo>
                  <a:cubicBezTo>
                    <a:pt x="296" y="5"/>
                    <a:pt x="296" y="5"/>
                    <a:pt x="296" y="5"/>
                  </a:cubicBezTo>
                  <a:cubicBezTo>
                    <a:pt x="283" y="41"/>
                    <a:pt x="283" y="41"/>
                    <a:pt x="283" y="41"/>
                  </a:cubicBezTo>
                  <a:cubicBezTo>
                    <a:pt x="279" y="41"/>
                    <a:pt x="275" y="40"/>
                    <a:pt x="271" y="39"/>
                  </a:cubicBezTo>
                  <a:cubicBezTo>
                    <a:pt x="271" y="0"/>
                    <a:pt x="271" y="0"/>
                    <a:pt x="271" y="0"/>
                  </a:cubicBezTo>
                  <a:cubicBezTo>
                    <a:pt x="212" y="0"/>
                    <a:pt x="212" y="0"/>
                    <a:pt x="212" y="0"/>
                  </a:cubicBezTo>
                  <a:cubicBezTo>
                    <a:pt x="212" y="39"/>
                    <a:pt x="212" y="39"/>
                    <a:pt x="212" y="39"/>
                  </a:cubicBezTo>
                  <a:cubicBezTo>
                    <a:pt x="208" y="40"/>
                    <a:pt x="204" y="41"/>
                    <a:pt x="200" y="41"/>
                  </a:cubicBezTo>
                  <a:cubicBezTo>
                    <a:pt x="187" y="5"/>
                    <a:pt x="187" y="5"/>
                    <a:pt x="187" y="5"/>
                  </a:cubicBezTo>
                  <a:cubicBezTo>
                    <a:pt x="132" y="25"/>
                    <a:pt x="132" y="25"/>
                    <a:pt x="132" y="25"/>
                  </a:cubicBezTo>
                  <a:cubicBezTo>
                    <a:pt x="145" y="61"/>
                    <a:pt x="145" y="61"/>
                    <a:pt x="145" y="61"/>
                  </a:cubicBezTo>
                  <a:cubicBezTo>
                    <a:pt x="142" y="63"/>
                    <a:pt x="138" y="65"/>
                    <a:pt x="135" y="68"/>
                  </a:cubicBezTo>
                  <a:cubicBezTo>
                    <a:pt x="110" y="38"/>
                    <a:pt x="110" y="38"/>
                    <a:pt x="110" y="38"/>
                  </a:cubicBezTo>
                  <a:cubicBezTo>
                    <a:pt x="65" y="76"/>
                    <a:pt x="65" y="76"/>
                    <a:pt x="65" y="76"/>
                  </a:cubicBezTo>
                  <a:cubicBezTo>
                    <a:pt x="90" y="105"/>
                    <a:pt x="90" y="105"/>
                    <a:pt x="90" y="105"/>
                  </a:cubicBezTo>
                  <a:cubicBezTo>
                    <a:pt x="87" y="108"/>
                    <a:pt x="84" y="111"/>
                    <a:pt x="82" y="115"/>
                  </a:cubicBezTo>
                  <a:cubicBezTo>
                    <a:pt x="48" y="95"/>
                    <a:pt x="48" y="95"/>
                    <a:pt x="48" y="95"/>
                  </a:cubicBezTo>
                  <a:cubicBezTo>
                    <a:pt x="19" y="146"/>
                    <a:pt x="19" y="146"/>
                    <a:pt x="19" y="146"/>
                  </a:cubicBezTo>
                  <a:cubicBezTo>
                    <a:pt x="52" y="165"/>
                    <a:pt x="52" y="165"/>
                    <a:pt x="52" y="165"/>
                  </a:cubicBezTo>
                  <a:cubicBezTo>
                    <a:pt x="51" y="169"/>
                    <a:pt x="50" y="173"/>
                    <a:pt x="48" y="177"/>
                  </a:cubicBezTo>
                  <a:cubicBezTo>
                    <a:pt x="10" y="170"/>
                    <a:pt x="10" y="170"/>
                    <a:pt x="10" y="170"/>
                  </a:cubicBezTo>
                  <a:cubicBezTo>
                    <a:pt x="0" y="228"/>
                    <a:pt x="0" y="228"/>
                    <a:pt x="0" y="228"/>
                  </a:cubicBezTo>
                  <a:cubicBezTo>
                    <a:pt x="38" y="235"/>
                    <a:pt x="38" y="235"/>
                    <a:pt x="38" y="235"/>
                  </a:cubicBezTo>
                  <a:cubicBezTo>
                    <a:pt x="38" y="237"/>
                    <a:pt x="38" y="239"/>
                    <a:pt x="38" y="241"/>
                  </a:cubicBezTo>
                  <a:cubicBezTo>
                    <a:pt x="38" y="243"/>
                    <a:pt x="38" y="245"/>
                    <a:pt x="38" y="247"/>
                  </a:cubicBezTo>
                  <a:cubicBezTo>
                    <a:pt x="0" y="254"/>
                    <a:pt x="0" y="254"/>
                    <a:pt x="0" y="254"/>
                  </a:cubicBezTo>
                  <a:cubicBezTo>
                    <a:pt x="10" y="311"/>
                    <a:pt x="10" y="311"/>
                    <a:pt x="10" y="311"/>
                  </a:cubicBezTo>
                  <a:cubicBezTo>
                    <a:pt x="48" y="305"/>
                    <a:pt x="48" y="305"/>
                    <a:pt x="48" y="305"/>
                  </a:cubicBezTo>
                  <a:cubicBezTo>
                    <a:pt x="50" y="308"/>
                    <a:pt x="51" y="312"/>
                    <a:pt x="52" y="316"/>
                  </a:cubicBezTo>
                  <a:cubicBezTo>
                    <a:pt x="19" y="335"/>
                    <a:pt x="19" y="335"/>
                    <a:pt x="19" y="335"/>
                  </a:cubicBezTo>
                  <a:cubicBezTo>
                    <a:pt x="48" y="386"/>
                    <a:pt x="48" y="386"/>
                    <a:pt x="48" y="386"/>
                  </a:cubicBezTo>
                  <a:cubicBezTo>
                    <a:pt x="82" y="367"/>
                    <a:pt x="82" y="367"/>
                    <a:pt x="82" y="367"/>
                  </a:cubicBezTo>
                  <a:cubicBezTo>
                    <a:pt x="84" y="370"/>
                    <a:pt x="87" y="373"/>
                    <a:pt x="90" y="376"/>
                  </a:cubicBezTo>
                  <a:cubicBezTo>
                    <a:pt x="65" y="406"/>
                    <a:pt x="65" y="406"/>
                    <a:pt x="65" y="406"/>
                  </a:cubicBezTo>
                  <a:cubicBezTo>
                    <a:pt x="110" y="444"/>
                    <a:pt x="110" y="444"/>
                    <a:pt x="110" y="444"/>
                  </a:cubicBezTo>
                  <a:cubicBezTo>
                    <a:pt x="135" y="414"/>
                    <a:pt x="135" y="414"/>
                    <a:pt x="135" y="414"/>
                  </a:cubicBezTo>
                  <a:cubicBezTo>
                    <a:pt x="138" y="416"/>
                    <a:pt x="142" y="418"/>
                    <a:pt x="145" y="420"/>
                  </a:cubicBezTo>
                  <a:cubicBezTo>
                    <a:pt x="132" y="456"/>
                    <a:pt x="132" y="456"/>
                    <a:pt x="132" y="456"/>
                  </a:cubicBezTo>
                  <a:cubicBezTo>
                    <a:pt x="187" y="476"/>
                    <a:pt x="187" y="476"/>
                    <a:pt x="187" y="476"/>
                  </a:cubicBezTo>
                  <a:cubicBezTo>
                    <a:pt x="200" y="440"/>
                    <a:pt x="200" y="440"/>
                    <a:pt x="200" y="440"/>
                  </a:cubicBezTo>
                  <a:cubicBezTo>
                    <a:pt x="204" y="441"/>
                    <a:pt x="208" y="442"/>
                    <a:pt x="212" y="442"/>
                  </a:cubicBezTo>
                  <a:cubicBezTo>
                    <a:pt x="212" y="481"/>
                    <a:pt x="212" y="481"/>
                    <a:pt x="212" y="481"/>
                  </a:cubicBezTo>
                  <a:cubicBezTo>
                    <a:pt x="271" y="481"/>
                    <a:pt x="271" y="481"/>
                    <a:pt x="271" y="481"/>
                  </a:cubicBezTo>
                  <a:cubicBezTo>
                    <a:pt x="271" y="442"/>
                    <a:pt x="271" y="442"/>
                    <a:pt x="271" y="442"/>
                  </a:cubicBezTo>
                  <a:cubicBezTo>
                    <a:pt x="275" y="442"/>
                    <a:pt x="279" y="441"/>
                    <a:pt x="283" y="440"/>
                  </a:cubicBezTo>
                  <a:cubicBezTo>
                    <a:pt x="296" y="476"/>
                    <a:pt x="296" y="476"/>
                    <a:pt x="296" y="476"/>
                  </a:cubicBezTo>
                  <a:cubicBezTo>
                    <a:pt x="351" y="456"/>
                    <a:pt x="351" y="456"/>
                    <a:pt x="351" y="456"/>
                  </a:cubicBezTo>
                  <a:cubicBezTo>
                    <a:pt x="338" y="420"/>
                    <a:pt x="338" y="420"/>
                    <a:pt x="338" y="420"/>
                  </a:cubicBezTo>
                  <a:cubicBezTo>
                    <a:pt x="342" y="418"/>
                    <a:pt x="345" y="416"/>
                    <a:pt x="349" y="414"/>
                  </a:cubicBezTo>
                  <a:cubicBezTo>
                    <a:pt x="374" y="444"/>
                    <a:pt x="374" y="444"/>
                    <a:pt x="374" y="444"/>
                  </a:cubicBezTo>
                  <a:cubicBezTo>
                    <a:pt x="419" y="406"/>
                    <a:pt x="419" y="406"/>
                    <a:pt x="419" y="406"/>
                  </a:cubicBezTo>
                  <a:cubicBezTo>
                    <a:pt x="394" y="376"/>
                    <a:pt x="394" y="376"/>
                    <a:pt x="394" y="376"/>
                  </a:cubicBezTo>
                  <a:cubicBezTo>
                    <a:pt x="396" y="373"/>
                    <a:pt x="399" y="370"/>
                    <a:pt x="401" y="367"/>
                  </a:cubicBezTo>
                  <a:cubicBezTo>
                    <a:pt x="435" y="386"/>
                    <a:pt x="435" y="386"/>
                    <a:pt x="435" y="386"/>
                  </a:cubicBezTo>
                  <a:cubicBezTo>
                    <a:pt x="464" y="335"/>
                    <a:pt x="464" y="335"/>
                    <a:pt x="464" y="335"/>
                  </a:cubicBezTo>
                  <a:cubicBezTo>
                    <a:pt x="431" y="316"/>
                    <a:pt x="431" y="316"/>
                    <a:pt x="431" y="316"/>
                  </a:cubicBezTo>
                  <a:cubicBezTo>
                    <a:pt x="432" y="312"/>
                    <a:pt x="434" y="308"/>
                    <a:pt x="435" y="305"/>
                  </a:cubicBezTo>
                  <a:cubicBezTo>
                    <a:pt x="473" y="311"/>
                    <a:pt x="473" y="311"/>
                    <a:pt x="473" y="311"/>
                  </a:cubicBezTo>
                  <a:cubicBezTo>
                    <a:pt x="483" y="254"/>
                    <a:pt x="483" y="254"/>
                    <a:pt x="483" y="254"/>
                  </a:cubicBezTo>
                  <a:cubicBezTo>
                    <a:pt x="445" y="247"/>
                    <a:pt x="445" y="247"/>
                    <a:pt x="445" y="247"/>
                  </a:cubicBezTo>
                  <a:cubicBezTo>
                    <a:pt x="445" y="245"/>
                    <a:pt x="445" y="243"/>
                    <a:pt x="445" y="241"/>
                  </a:cubicBezTo>
                  <a:cubicBezTo>
                    <a:pt x="445" y="239"/>
                    <a:pt x="445" y="237"/>
                    <a:pt x="445" y="235"/>
                  </a:cubicBezTo>
                  <a:cubicBezTo>
                    <a:pt x="483" y="228"/>
                    <a:pt x="483" y="228"/>
                    <a:pt x="483" y="228"/>
                  </a:cubicBezTo>
                  <a:cubicBezTo>
                    <a:pt x="473" y="170"/>
                    <a:pt x="473" y="170"/>
                    <a:pt x="473" y="170"/>
                  </a:cubicBezTo>
                  <a:lnTo>
                    <a:pt x="435" y="177"/>
                  </a:lnTo>
                  <a:close/>
                  <a:moveTo>
                    <a:pt x="271" y="405"/>
                  </a:moveTo>
                  <a:cubicBezTo>
                    <a:pt x="271" y="327"/>
                    <a:pt x="271" y="327"/>
                    <a:pt x="271" y="327"/>
                  </a:cubicBezTo>
                  <a:cubicBezTo>
                    <a:pt x="297" y="318"/>
                    <a:pt x="318" y="297"/>
                    <a:pt x="328" y="270"/>
                  </a:cubicBezTo>
                  <a:cubicBezTo>
                    <a:pt x="406" y="270"/>
                    <a:pt x="406" y="270"/>
                    <a:pt x="406" y="270"/>
                  </a:cubicBezTo>
                  <a:cubicBezTo>
                    <a:pt x="394" y="339"/>
                    <a:pt x="340" y="393"/>
                    <a:pt x="271" y="405"/>
                  </a:cubicBezTo>
                  <a:close/>
                  <a:moveTo>
                    <a:pt x="242" y="195"/>
                  </a:moveTo>
                  <a:cubicBezTo>
                    <a:pt x="267" y="195"/>
                    <a:pt x="287" y="215"/>
                    <a:pt x="287" y="241"/>
                  </a:cubicBezTo>
                  <a:cubicBezTo>
                    <a:pt x="287" y="266"/>
                    <a:pt x="267" y="287"/>
                    <a:pt x="242" y="287"/>
                  </a:cubicBezTo>
                  <a:cubicBezTo>
                    <a:pt x="216" y="287"/>
                    <a:pt x="196" y="266"/>
                    <a:pt x="196" y="241"/>
                  </a:cubicBezTo>
                  <a:cubicBezTo>
                    <a:pt x="196" y="215"/>
                    <a:pt x="216" y="195"/>
                    <a:pt x="242" y="195"/>
                  </a:cubicBezTo>
                  <a:close/>
                  <a:moveTo>
                    <a:pt x="77" y="270"/>
                  </a:moveTo>
                  <a:cubicBezTo>
                    <a:pt x="156" y="270"/>
                    <a:pt x="156" y="270"/>
                    <a:pt x="156" y="270"/>
                  </a:cubicBezTo>
                  <a:cubicBezTo>
                    <a:pt x="165" y="297"/>
                    <a:pt x="186" y="318"/>
                    <a:pt x="212" y="327"/>
                  </a:cubicBezTo>
                  <a:cubicBezTo>
                    <a:pt x="212" y="405"/>
                    <a:pt x="212" y="405"/>
                    <a:pt x="212" y="405"/>
                  </a:cubicBezTo>
                  <a:cubicBezTo>
                    <a:pt x="144" y="393"/>
                    <a:pt x="90" y="339"/>
                    <a:pt x="77" y="270"/>
                  </a:cubicBezTo>
                  <a:close/>
                  <a:moveTo>
                    <a:pt x="212" y="76"/>
                  </a:moveTo>
                  <a:cubicBezTo>
                    <a:pt x="212" y="155"/>
                    <a:pt x="212" y="155"/>
                    <a:pt x="212" y="155"/>
                  </a:cubicBezTo>
                  <a:cubicBezTo>
                    <a:pt x="186" y="164"/>
                    <a:pt x="165" y="185"/>
                    <a:pt x="156" y="211"/>
                  </a:cubicBezTo>
                  <a:cubicBezTo>
                    <a:pt x="77" y="211"/>
                    <a:pt x="77" y="211"/>
                    <a:pt x="77" y="211"/>
                  </a:cubicBezTo>
                  <a:cubicBezTo>
                    <a:pt x="90" y="143"/>
                    <a:pt x="144" y="89"/>
                    <a:pt x="212" y="76"/>
                  </a:cubicBezTo>
                  <a:close/>
                  <a:moveTo>
                    <a:pt x="406" y="211"/>
                  </a:moveTo>
                  <a:cubicBezTo>
                    <a:pt x="328" y="211"/>
                    <a:pt x="328" y="211"/>
                    <a:pt x="328" y="211"/>
                  </a:cubicBezTo>
                  <a:cubicBezTo>
                    <a:pt x="318" y="185"/>
                    <a:pt x="297" y="164"/>
                    <a:pt x="271" y="155"/>
                  </a:cubicBezTo>
                  <a:cubicBezTo>
                    <a:pt x="271" y="76"/>
                    <a:pt x="271" y="76"/>
                    <a:pt x="271" y="76"/>
                  </a:cubicBezTo>
                  <a:cubicBezTo>
                    <a:pt x="340" y="89"/>
                    <a:pt x="394" y="143"/>
                    <a:pt x="406" y="21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Line 52"/>
            <p:cNvSpPr>
              <a:spLocks noChangeShapeType="1"/>
            </p:cNvSpPr>
            <p:nvPr/>
          </p:nvSpPr>
          <p:spPr bwMode="auto">
            <a:xfrm>
              <a:off x="5214" y="3151"/>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Line 53"/>
            <p:cNvSpPr>
              <a:spLocks noChangeShapeType="1"/>
            </p:cNvSpPr>
            <p:nvPr/>
          </p:nvSpPr>
          <p:spPr bwMode="auto">
            <a:xfrm>
              <a:off x="5214" y="3151"/>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54"/>
            <p:cNvSpPr>
              <a:spLocks noEditPoints="1"/>
            </p:cNvSpPr>
            <p:nvPr/>
          </p:nvSpPr>
          <p:spPr bwMode="auto">
            <a:xfrm>
              <a:off x="2150" y="1818"/>
              <a:ext cx="1214" cy="1209"/>
            </a:xfrm>
            <a:custGeom>
              <a:avLst/>
              <a:gdLst>
                <a:gd name="T0" fmla="*/ 713 w 800"/>
                <a:gd name="T1" fmla="*/ 273 h 796"/>
                <a:gd name="T2" fmla="*/ 720 w 800"/>
                <a:gd name="T3" fmla="*/ 157 h 796"/>
                <a:gd name="T4" fmla="*/ 651 w 800"/>
                <a:gd name="T5" fmla="*/ 174 h 796"/>
                <a:gd name="T6" fmla="*/ 618 w 800"/>
                <a:gd name="T7" fmla="*/ 62 h 796"/>
                <a:gd name="T8" fmla="*/ 560 w 800"/>
                <a:gd name="T9" fmla="*/ 101 h 796"/>
                <a:gd name="T10" fmla="*/ 490 w 800"/>
                <a:gd name="T11" fmla="*/ 8 h 796"/>
                <a:gd name="T12" fmla="*/ 448 w 800"/>
                <a:gd name="T13" fmla="*/ 65 h 796"/>
                <a:gd name="T14" fmla="*/ 351 w 800"/>
                <a:gd name="T15" fmla="*/ 0 h 796"/>
                <a:gd name="T16" fmla="*/ 331 w 800"/>
                <a:gd name="T17" fmla="*/ 68 h 796"/>
                <a:gd name="T18" fmla="*/ 218 w 800"/>
                <a:gd name="T19" fmla="*/ 41 h 796"/>
                <a:gd name="T20" fmla="*/ 223 w 800"/>
                <a:gd name="T21" fmla="*/ 111 h 796"/>
                <a:gd name="T22" fmla="*/ 107 w 800"/>
                <a:gd name="T23" fmla="*/ 125 h 796"/>
                <a:gd name="T24" fmla="*/ 135 w 800"/>
                <a:gd name="T25" fmla="*/ 189 h 796"/>
                <a:gd name="T26" fmla="*/ 31 w 800"/>
                <a:gd name="T27" fmla="*/ 241 h 796"/>
                <a:gd name="T28" fmla="*/ 80 w 800"/>
                <a:gd name="T29" fmla="*/ 292 h 796"/>
                <a:gd name="T30" fmla="*/ 0 w 800"/>
                <a:gd name="T31" fmla="*/ 377 h 796"/>
                <a:gd name="T32" fmla="*/ 63 w 800"/>
                <a:gd name="T33" fmla="*/ 398 h 796"/>
                <a:gd name="T34" fmla="*/ 0 w 800"/>
                <a:gd name="T35" fmla="*/ 419 h 796"/>
                <a:gd name="T36" fmla="*/ 80 w 800"/>
                <a:gd name="T37" fmla="*/ 504 h 796"/>
                <a:gd name="T38" fmla="*/ 31 w 800"/>
                <a:gd name="T39" fmla="*/ 555 h 796"/>
                <a:gd name="T40" fmla="*/ 135 w 800"/>
                <a:gd name="T41" fmla="*/ 607 h 796"/>
                <a:gd name="T42" fmla="*/ 107 w 800"/>
                <a:gd name="T43" fmla="*/ 671 h 796"/>
                <a:gd name="T44" fmla="*/ 223 w 800"/>
                <a:gd name="T45" fmla="*/ 685 h 796"/>
                <a:gd name="T46" fmla="*/ 218 w 800"/>
                <a:gd name="T47" fmla="*/ 755 h 796"/>
                <a:gd name="T48" fmla="*/ 331 w 800"/>
                <a:gd name="T49" fmla="*/ 728 h 796"/>
                <a:gd name="T50" fmla="*/ 351 w 800"/>
                <a:gd name="T51" fmla="*/ 796 h 796"/>
                <a:gd name="T52" fmla="*/ 448 w 800"/>
                <a:gd name="T53" fmla="*/ 731 h 796"/>
                <a:gd name="T54" fmla="*/ 490 w 800"/>
                <a:gd name="T55" fmla="*/ 788 h 796"/>
                <a:gd name="T56" fmla="*/ 560 w 800"/>
                <a:gd name="T57" fmla="*/ 695 h 796"/>
                <a:gd name="T58" fmla="*/ 618 w 800"/>
                <a:gd name="T59" fmla="*/ 734 h 796"/>
                <a:gd name="T60" fmla="*/ 651 w 800"/>
                <a:gd name="T61" fmla="*/ 622 h 796"/>
                <a:gd name="T62" fmla="*/ 720 w 800"/>
                <a:gd name="T63" fmla="*/ 639 h 796"/>
                <a:gd name="T64" fmla="*/ 713 w 800"/>
                <a:gd name="T65" fmla="*/ 523 h 796"/>
                <a:gd name="T66" fmla="*/ 783 w 800"/>
                <a:gd name="T67" fmla="*/ 515 h 796"/>
                <a:gd name="T68" fmla="*/ 737 w 800"/>
                <a:gd name="T69" fmla="*/ 408 h 796"/>
                <a:gd name="T70" fmla="*/ 737 w 800"/>
                <a:gd name="T71" fmla="*/ 388 h 796"/>
                <a:gd name="T72" fmla="*/ 783 w 800"/>
                <a:gd name="T73" fmla="*/ 281 h 796"/>
                <a:gd name="T74" fmla="*/ 674 w 800"/>
                <a:gd name="T75" fmla="*/ 398 h 796"/>
                <a:gd name="T76" fmla="*/ 126 w 800"/>
                <a:gd name="T77" fmla="*/ 398 h 796"/>
                <a:gd name="T78" fmla="*/ 674 w 800"/>
                <a:gd name="T79" fmla="*/ 398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796">
                  <a:moveTo>
                    <a:pt x="720" y="292"/>
                  </a:moveTo>
                  <a:cubicBezTo>
                    <a:pt x="718" y="286"/>
                    <a:pt x="715" y="280"/>
                    <a:pt x="713" y="273"/>
                  </a:cubicBezTo>
                  <a:cubicBezTo>
                    <a:pt x="769" y="241"/>
                    <a:pt x="769" y="241"/>
                    <a:pt x="769" y="241"/>
                  </a:cubicBezTo>
                  <a:cubicBezTo>
                    <a:pt x="720" y="157"/>
                    <a:pt x="720" y="157"/>
                    <a:pt x="720" y="157"/>
                  </a:cubicBezTo>
                  <a:cubicBezTo>
                    <a:pt x="664" y="189"/>
                    <a:pt x="664" y="189"/>
                    <a:pt x="664" y="189"/>
                  </a:cubicBezTo>
                  <a:cubicBezTo>
                    <a:pt x="660" y="184"/>
                    <a:pt x="656" y="179"/>
                    <a:pt x="651" y="174"/>
                  </a:cubicBezTo>
                  <a:cubicBezTo>
                    <a:pt x="693" y="125"/>
                    <a:pt x="693" y="125"/>
                    <a:pt x="693" y="125"/>
                  </a:cubicBezTo>
                  <a:cubicBezTo>
                    <a:pt x="618" y="62"/>
                    <a:pt x="618" y="62"/>
                    <a:pt x="618" y="62"/>
                  </a:cubicBezTo>
                  <a:cubicBezTo>
                    <a:pt x="577" y="111"/>
                    <a:pt x="577" y="111"/>
                    <a:pt x="577" y="111"/>
                  </a:cubicBezTo>
                  <a:cubicBezTo>
                    <a:pt x="571" y="108"/>
                    <a:pt x="566" y="104"/>
                    <a:pt x="560" y="101"/>
                  </a:cubicBezTo>
                  <a:cubicBezTo>
                    <a:pt x="582" y="41"/>
                    <a:pt x="582" y="41"/>
                    <a:pt x="582" y="41"/>
                  </a:cubicBezTo>
                  <a:cubicBezTo>
                    <a:pt x="490" y="8"/>
                    <a:pt x="490" y="8"/>
                    <a:pt x="490" y="8"/>
                  </a:cubicBezTo>
                  <a:cubicBezTo>
                    <a:pt x="468" y="68"/>
                    <a:pt x="468" y="68"/>
                    <a:pt x="468" y="68"/>
                  </a:cubicBezTo>
                  <a:cubicBezTo>
                    <a:pt x="462" y="67"/>
                    <a:pt x="455" y="66"/>
                    <a:pt x="448" y="65"/>
                  </a:cubicBezTo>
                  <a:cubicBezTo>
                    <a:pt x="448" y="0"/>
                    <a:pt x="448" y="0"/>
                    <a:pt x="448" y="0"/>
                  </a:cubicBezTo>
                  <a:cubicBezTo>
                    <a:pt x="351" y="0"/>
                    <a:pt x="351" y="0"/>
                    <a:pt x="351" y="0"/>
                  </a:cubicBezTo>
                  <a:cubicBezTo>
                    <a:pt x="351" y="65"/>
                    <a:pt x="351" y="65"/>
                    <a:pt x="351" y="65"/>
                  </a:cubicBezTo>
                  <a:cubicBezTo>
                    <a:pt x="345" y="66"/>
                    <a:pt x="338" y="67"/>
                    <a:pt x="331" y="68"/>
                  </a:cubicBezTo>
                  <a:cubicBezTo>
                    <a:pt x="309" y="8"/>
                    <a:pt x="309" y="8"/>
                    <a:pt x="309" y="8"/>
                  </a:cubicBezTo>
                  <a:cubicBezTo>
                    <a:pt x="218" y="41"/>
                    <a:pt x="218" y="41"/>
                    <a:pt x="218" y="41"/>
                  </a:cubicBezTo>
                  <a:cubicBezTo>
                    <a:pt x="240" y="101"/>
                    <a:pt x="240" y="101"/>
                    <a:pt x="240" y="101"/>
                  </a:cubicBezTo>
                  <a:cubicBezTo>
                    <a:pt x="234" y="104"/>
                    <a:pt x="228" y="108"/>
                    <a:pt x="223" y="111"/>
                  </a:cubicBezTo>
                  <a:cubicBezTo>
                    <a:pt x="181" y="62"/>
                    <a:pt x="181" y="62"/>
                    <a:pt x="181" y="62"/>
                  </a:cubicBezTo>
                  <a:cubicBezTo>
                    <a:pt x="107" y="125"/>
                    <a:pt x="107" y="125"/>
                    <a:pt x="107" y="125"/>
                  </a:cubicBezTo>
                  <a:cubicBezTo>
                    <a:pt x="148" y="174"/>
                    <a:pt x="148" y="174"/>
                    <a:pt x="148" y="174"/>
                  </a:cubicBezTo>
                  <a:cubicBezTo>
                    <a:pt x="144" y="179"/>
                    <a:pt x="140" y="184"/>
                    <a:pt x="135" y="189"/>
                  </a:cubicBezTo>
                  <a:cubicBezTo>
                    <a:pt x="80" y="157"/>
                    <a:pt x="80" y="157"/>
                    <a:pt x="80" y="157"/>
                  </a:cubicBezTo>
                  <a:cubicBezTo>
                    <a:pt x="31" y="241"/>
                    <a:pt x="31" y="241"/>
                    <a:pt x="31" y="241"/>
                  </a:cubicBezTo>
                  <a:cubicBezTo>
                    <a:pt x="87" y="273"/>
                    <a:pt x="87" y="273"/>
                    <a:pt x="87" y="273"/>
                  </a:cubicBezTo>
                  <a:cubicBezTo>
                    <a:pt x="84" y="280"/>
                    <a:pt x="82" y="286"/>
                    <a:pt x="80" y="292"/>
                  </a:cubicBezTo>
                  <a:cubicBezTo>
                    <a:pt x="17" y="281"/>
                    <a:pt x="17" y="281"/>
                    <a:pt x="17" y="281"/>
                  </a:cubicBezTo>
                  <a:cubicBezTo>
                    <a:pt x="0" y="377"/>
                    <a:pt x="0" y="377"/>
                    <a:pt x="0" y="377"/>
                  </a:cubicBezTo>
                  <a:cubicBezTo>
                    <a:pt x="63" y="388"/>
                    <a:pt x="63" y="388"/>
                    <a:pt x="63" y="388"/>
                  </a:cubicBezTo>
                  <a:cubicBezTo>
                    <a:pt x="63" y="391"/>
                    <a:pt x="63" y="395"/>
                    <a:pt x="63" y="398"/>
                  </a:cubicBezTo>
                  <a:cubicBezTo>
                    <a:pt x="63" y="401"/>
                    <a:pt x="63" y="405"/>
                    <a:pt x="63" y="408"/>
                  </a:cubicBezTo>
                  <a:cubicBezTo>
                    <a:pt x="0" y="419"/>
                    <a:pt x="0" y="419"/>
                    <a:pt x="0" y="419"/>
                  </a:cubicBezTo>
                  <a:cubicBezTo>
                    <a:pt x="17" y="515"/>
                    <a:pt x="17" y="515"/>
                    <a:pt x="17" y="515"/>
                  </a:cubicBezTo>
                  <a:cubicBezTo>
                    <a:pt x="80" y="504"/>
                    <a:pt x="80" y="504"/>
                    <a:pt x="80" y="504"/>
                  </a:cubicBezTo>
                  <a:cubicBezTo>
                    <a:pt x="82" y="510"/>
                    <a:pt x="84" y="516"/>
                    <a:pt x="87" y="523"/>
                  </a:cubicBezTo>
                  <a:cubicBezTo>
                    <a:pt x="31" y="555"/>
                    <a:pt x="31" y="555"/>
                    <a:pt x="31" y="555"/>
                  </a:cubicBezTo>
                  <a:cubicBezTo>
                    <a:pt x="80" y="639"/>
                    <a:pt x="80" y="639"/>
                    <a:pt x="80" y="639"/>
                  </a:cubicBezTo>
                  <a:cubicBezTo>
                    <a:pt x="135" y="607"/>
                    <a:pt x="135" y="607"/>
                    <a:pt x="135" y="607"/>
                  </a:cubicBezTo>
                  <a:cubicBezTo>
                    <a:pt x="140" y="612"/>
                    <a:pt x="144" y="617"/>
                    <a:pt x="148" y="622"/>
                  </a:cubicBezTo>
                  <a:cubicBezTo>
                    <a:pt x="107" y="671"/>
                    <a:pt x="107" y="671"/>
                    <a:pt x="107" y="671"/>
                  </a:cubicBezTo>
                  <a:cubicBezTo>
                    <a:pt x="181" y="734"/>
                    <a:pt x="181" y="734"/>
                    <a:pt x="181" y="734"/>
                  </a:cubicBezTo>
                  <a:cubicBezTo>
                    <a:pt x="223" y="685"/>
                    <a:pt x="223" y="685"/>
                    <a:pt x="223" y="685"/>
                  </a:cubicBezTo>
                  <a:cubicBezTo>
                    <a:pt x="228" y="688"/>
                    <a:pt x="234" y="692"/>
                    <a:pt x="240" y="695"/>
                  </a:cubicBezTo>
                  <a:cubicBezTo>
                    <a:pt x="218" y="755"/>
                    <a:pt x="218" y="755"/>
                    <a:pt x="218" y="755"/>
                  </a:cubicBezTo>
                  <a:cubicBezTo>
                    <a:pt x="310" y="788"/>
                    <a:pt x="310" y="788"/>
                    <a:pt x="310" y="788"/>
                  </a:cubicBezTo>
                  <a:cubicBezTo>
                    <a:pt x="331" y="728"/>
                    <a:pt x="331" y="728"/>
                    <a:pt x="331" y="728"/>
                  </a:cubicBezTo>
                  <a:cubicBezTo>
                    <a:pt x="338" y="729"/>
                    <a:pt x="345" y="731"/>
                    <a:pt x="351" y="731"/>
                  </a:cubicBezTo>
                  <a:cubicBezTo>
                    <a:pt x="351" y="796"/>
                    <a:pt x="351" y="796"/>
                    <a:pt x="351" y="796"/>
                  </a:cubicBezTo>
                  <a:cubicBezTo>
                    <a:pt x="448" y="796"/>
                    <a:pt x="448" y="796"/>
                    <a:pt x="448" y="796"/>
                  </a:cubicBezTo>
                  <a:cubicBezTo>
                    <a:pt x="448" y="731"/>
                    <a:pt x="448" y="731"/>
                    <a:pt x="448" y="731"/>
                  </a:cubicBezTo>
                  <a:cubicBezTo>
                    <a:pt x="455" y="731"/>
                    <a:pt x="462" y="729"/>
                    <a:pt x="468" y="728"/>
                  </a:cubicBezTo>
                  <a:cubicBezTo>
                    <a:pt x="490" y="788"/>
                    <a:pt x="490" y="788"/>
                    <a:pt x="490" y="788"/>
                  </a:cubicBezTo>
                  <a:cubicBezTo>
                    <a:pt x="582" y="755"/>
                    <a:pt x="582" y="755"/>
                    <a:pt x="582" y="755"/>
                  </a:cubicBezTo>
                  <a:cubicBezTo>
                    <a:pt x="560" y="695"/>
                    <a:pt x="560" y="695"/>
                    <a:pt x="560" y="695"/>
                  </a:cubicBezTo>
                  <a:cubicBezTo>
                    <a:pt x="566" y="692"/>
                    <a:pt x="571" y="688"/>
                    <a:pt x="577" y="685"/>
                  </a:cubicBezTo>
                  <a:cubicBezTo>
                    <a:pt x="618" y="734"/>
                    <a:pt x="618" y="734"/>
                    <a:pt x="618" y="734"/>
                  </a:cubicBezTo>
                  <a:cubicBezTo>
                    <a:pt x="693" y="671"/>
                    <a:pt x="693" y="671"/>
                    <a:pt x="693" y="671"/>
                  </a:cubicBezTo>
                  <a:cubicBezTo>
                    <a:pt x="651" y="622"/>
                    <a:pt x="651" y="622"/>
                    <a:pt x="651" y="622"/>
                  </a:cubicBezTo>
                  <a:cubicBezTo>
                    <a:pt x="656" y="617"/>
                    <a:pt x="660" y="612"/>
                    <a:pt x="664" y="607"/>
                  </a:cubicBezTo>
                  <a:cubicBezTo>
                    <a:pt x="720" y="639"/>
                    <a:pt x="720" y="639"/>
                    <a:pt x="720" y="639"/>
                  </a:cubicBezTo>
                  <a:cubicBezTo>
                    <a:pt x="769" y="555"/>
                    <a:pt x="769" y="555"/>
                    <a:pt x="769" y="555"/>
                  </a:cubicBezTo>
                  <a:cubicBezTo>
                    <a:pt x="713" y="523"/>
                    <a:pt x="713" y="523"/>
                    <a:pt x="713" y="523"/>
                  </a:cubicBezTo>
                  <a:cubicBezTo>
                    <a:pt x="715" y="516"/>
                    <a:pt x="718" y="510"/>
                    <a:pt x="720" y="504"/>
                  </a:cubicBezTo>
                  <a:cubicBezTo>
                    <a:pt x="783" y="515"/>
                    <a:pt x="783" y="515"/>
                    <a:pt x="783" y="515"/>
                  </a:cubicBezTo>
                  <a:cubicBezTo>
                    <a:pt x="800" y="419"/>
                    <a:pt x="800" y="419"/>
                    <a:pt x="800" y="419"/>
                  </a:cubicBezTo>
                  <a:cubicBezTo>
                    <a:pt x="737" y="408"/>
                    <a:pt x="737" y="408"/>
                    <a:pt x="737" y="408"/>
                  </a:cubicBezTo>
                  <a:cubicBezTo>
                    <a:pt x="737" y="405"/>
                    <a:pt x="737" y="401"/>
                    <a:pt x="737" y="398"/>
                  </a:cubicBezTo>
                  <a:cubicBezTo>
                    <a:pt x="737" y="395"/>
                    <a:pt x="737" y="391"/>
                    <a:pt x="737" y="388"/>
                  </a:cubicBezTo>
                  <a:cubicBezTo>
                    <a:pt x="800" y="377"/>
                    <a:pt x="800" y="377"/>
                    <a:pt x="800" y="377"/>
                  </a:cubicBezTo>
                  <a:cubicBezTo>
                    <a:pt x="783" y="281"/>
                    <a:pt x="783" y="281"/>
                    <a:pt x="783" y="281"/>
                  </a:cubicBezTo>
                  <a:lnTo>
                    <a:pt x="720" y="292"/>
                  </a:lnTo>
                  <a:close/>
                  <a:moveTo>
                    <a:pt x="674" y="398"/>
                  </a:moveTo>
                  <a:cubicBezTo>
                    <a:pt x="674" y="549"/>
                    <a:pt x="551" y="672"/>
                    <a:pt x="400" y="672"/>
                  </a:cubicBezTo>
                  <a:cubicBezTo>
                    <a:pt x="248" y="672"/>
                    <a:pt x="126" y="549"/>
                    <a:pt x="126" y="398"/>
                  </a:cubicBezTo>
                  <a:cubicBezTo>
                    <a:pt x="126" y="247"/>
                    <a:pt x="248" y="124"/>
                    <a:pt x="400" y="124"/>
                  </a:cubicBezTo>
                  <a:cubicBezTo>
                    <a:pt x="551" y="124"/>
                    <a:pt x="674" y="247"/>
                    <a:pt x="674" y="39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5"/>
            <p:cNvSpPr>
              <a:spLocks noEditPoints="1"/>
            </p:cNvSpPr>
            <p:nvPr/>
          </p:nvSpPr>
          <p:spPr bwMode="auto">
            <a:xfrm>
              <a:off x="2355" y="2020"/>
              <a:ext cx="804" cy="805"/>
            </a:xfrm>
            <a:custGeom>
              <a:avLst/>
              <a:gdLst>
                <a:gd name="T0" fmla="*/ 265 w 530"/>
                <a:gd name="T1" fmla="*/ 0 h 530"/>
                <a:gd name="T2" fmla="*/ 0 w 530"/>
                <a:gd name="T3" fmla="*/ 265 h 530"/>
                <a:gd name="T4" fmla="*/ 265 w 530"/>
                <a:gd name="T5" fmla="*/ 530 h 530"/>
                <a:gd name="T6" fmla="*/ 530 w 530"/>
                <a:gd name="T7" fmla="*/ 265 h 530"/>
                <a:gd name="T8" fmla="*/ 265 w 530"/>
                <a:gd name="T9" fmla="*/ 0 h 530"/>
                <a:gd name="T10" fmla="*/ 265 w 530"/>
                <a:gd name="T11" fmla="*/ 476 h 530"/>
                <a:gd name="T12" fmla="*/ 54 w 530"/>
                <a:gd name="T13" fmla="*/ 265 h 530"/>
                <a:gd name="T14" fmla="*/ 265 w 530"/>
                <a:gd name="T15" fmla="*/ 54 h 530"/>
                <a:gd name="T16" fmla="*/ 476 w 530"/>
                <a:gd name="T17" fmla="*/ 265 h 530"/>
                <a:gd name="T18" fmla="*/ 265 w 530"/>
                <a:gd name="T19" fmla="*/ 47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0" h="530">
                  <a:moveTo>
                    <a:pt x="265" y="0"/>
                  </a:moveTo>
                  <a:cubicBezTo>
                    <a:pt x="119" y="0"/>
                    <a:pt x="0" y="119"/>
                    <a:pt x="0" y="265"/>
                  </a:cubicBezTo>
                  <a:cubicBezTo>
                    <a:pt x="0" y="411"/>
                    <a:pt x="119" y="530"/>
                    <a:pt x="265" y="530"/>
                  </a:cubicBezTo>
                  <a:cubicBezTo>
                    <a:pt x="411" y="530"/>
                    <a:pt x="530" y="411"/>
                    <a:pt x="530" y="265"/>
                  </a:cubicBezTo>
                  <a:cubicBezTo>
                    <a:pt x="530" y="119"/>
                    <a:pt x="411" y="0"/>
                    <a:pt x="265" y="0"/>
                  </a:cubicBezTo>
                  <a:close/>
                  <a:moveTo>
                    <a:pt x="265" y="476"/>
                  </a:moveTo>
                  <a:cubicBezTo>
                    <a:pt x="148" y="476"/>
                    <a:pt x="54" y="382"/>
                    <a:pt x="54" y="265"/>
                  </a:cubicBezTo>
                  <a:cubicBezTo>
                    <a:pt x="54" y="148"/>
                    <a:pt x="148" y="54"/>
                    <a:pt x="265" y="54"/>
                  </a:cubicBezTo>
                  <a:cubicBezTo>
                    <a:pt x="381" y="54"/>
                    <a:pt x="476" y="148"/>
                    <a:pt x="476" y="265"/>
                  </a:cubicBezTo>
                  <a:cubicBezTo>
                    <a:pt x="476" y="382"/>
                    <a:pt x="381" y="476"/>
                    <a:pt x="265" y="476"/>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6"/>
            <p:cNvSpPr>
              <a:spLocks noEditPoints="1"/>
            </p:cNvSpPr>
            <p:nvPr/>
          </p:nvSpPr>
          <p:spPr bwMode="auto">
            <a:xfrm>
              <a:off x="2451" y="2116"/>
              <a:ext cx="613" cy="613"/>
            </a:xfrm>
            <a:custGeom>
              <a:avLst/>
              <a:gdLst>
                <a:gd name="T0" fmla="*/ 202 w 404"/>
                <a:gd name="T1" fmla="*/ 0 h 404"/>
                <a:gd name="T2" fmla="*/ 0 w 404"/>
                <a:gd name="T3" fmla="*/ 202 h 404"/>
                <a:gd name="T4" fmla="*/ 202 w 404"/>
                <a:gd name="T5" fmla="*/ 404 h 404"/>
                <a:gd name="T6" fmla="*/ 404 w 404"/>
                <a:gd name="T7" fmla="*/ 202 h 404"/>
                <a:gd name="T8" fmla="*/ 202 w 404"/>
                <a:gd name="T9" fmla="*/ 0 h 404"/>
                <a:gd name="T10" fmla="*/ 202 w 404"/>
                <a:gd name="T11" fmla="*/ 232 h 404"/>
                <a:gd name="T12" fmla="*/ 172 w 404"/>
                <a:gd name="T13" fmla="*/ 202 h 404"/>
                <a:gd name="T14" fmla="*/ 202 w 404"/>
                <a:gd name="T15" fmla="*/ 172 h 404"/>
                <a:gd name="T16" fmla="*/ 232 w 404"/>
                <a:gd name="T17" fmla="*/ 202 h 404"/>
                <a:gd name="T18" fmla="*/ 202 w 404"/>
                <a:gd name="T19" fmla="*/ 23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4" h="404">
                  <a:moveTo>
                    <a:pt x="202" y="0"/>
                  </a:moveTo>
                  <a:cubicBezTo>
                    <a:pt x="90" y="0"/>
                    <a:pt x="0" y="90"/>
                    <a:pt x="0" y="202"/>
                  </a:cubicBezTo>
                  <a:cubicBezTo>
                    <a:pt x="0" y="314"/>
                    <a:pt x="90" y="404"/>
                    <a:pt x="202" y="404"/>
                  </a:cubicBezTo>
                  <a:cubicBezTo>
                    <a:pt x="313" y="404"/>
                    <a:pt x="404" y="314"/>
                    <a:pt x="404" y="202"/>
                  </a:cubicBezTo>
                  <a:cubicBezTo>
                    <a:pt x="404" y="90"/>
                    <a:pt x="313" y="0"/>
                    <a:pt x="202" y="0"/>
                  </a:cubicBezTo>
                  <a:close/>
                  <a:moveTo>
                    <a:pt x="202" y="232"/>
                  </a:moveTo>
                  <a:cubicBezTo>
                    <a:pt x="185" y="232"/>
                    <a:pt x="172" y="219"/>
                    <a:pt x="172" y="202"/>
                  </a:cubicBezTo>
                  <a:cubicBezTo>
                    <a:pt x="172" y="185"/>
                    <a:pt x="185" y="172"/>
                    <a:pt x="202" y="172"/>
                  </a:cubicBezTo>
                  <a:cubicBezTo>
                    <a:pt x="218" y="172"/>
                    <a:pt x="232" y="185"/>
                    <a:pt x="232" y="202"/>
                  </a:cubicBezTo>
                  <a:cubicBezTo>
                    <a:pt x="232" y="219"/>
                    <a:pt x="218" y="232"/>
                    <a:pt x="202" y="232"/>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9009572" y="3110174"/>
            <a:ext cx="2104421" cy="1794356"/>
            <a:chOff x="4392581" y="2949934"/>
            <a:chExt cx="2104421" cy="1794356"/>
          </a:xfrm>
        </p:grpSpPr>
        <p:sp>
          <p:nvSpPr>
            <p:cNvPr id="29" name="Content Placeholder 2"/>
            <p:cNvSpPr txBox="1">
              <a:spLocks/>
            </p:cNvSpPr>
            <p:nvPr/>
          </p:nvSpPr>
          <p:spPr>
            <a:xfrm>
              <a:off x="4805624" y="294993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30" name="Group 29"/>
            <p:cNvGrpSpPr/>
            <p:nvPr/>
          </p:nvGrpSpPr>
          <p:grpSpPr>
            <a:xfrm>
              <a:off x="4392581" y="3297069"/>
              <a:ext cx="261290" cy="1447221"/>
              <a:chOff x="1374514" y="1504950"/>
              <a:chExt cx="261290" cy="1447221"/>
            </a:xfrm>
          </p:grpSpPr>
          <p:cxnSp>
            <p:nvCxnSpPr>
              <p:cNvPr id="31" name="Straight Connector 30"/>
              <p:cNvCxnSpPr/>
              <p:nvPr/>
            </p:nvCxnSpPr>
            <p:spPr>
              <a:xfrm flipV="1">
                <a:off x="1374514" y="1504950"/>
                <a:ext cx="0" cy="144722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grpSp>
        <p:nvGrpSpPr>
          <p:cNvPr id="33" name="Group 32"/>
          <p:cNvGrpSpPr/>
          <p:nvPr/>
        </p:nvGrpSpPr>
        <p:grpSpPr>
          <a:xfrm>
            <a:off x="8121591" y="1839933"/>
            <a:ext cx="2104421" cy="1794356"/>
            <a:chOff x="4392581" y="2949934"/>
            <a:chExt cx="2104421" cy="1794356"/>
          </a:xfrm>
        </p:grpSpPr>
        <p:sp>
          <p:nvSpPr>
            <p:cNvPr id="34" name="Content Placeholder 2"/>
            <p:cNvSpPr txBox="1">
              <a:spLocks/>
            </p:cNvSpPr>
            <p:nvPr/>
          </p:nvSpPr>
          <p:spPr>
            <a:xfrm>
              <a:off x="4805624" y="294993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35" name="Group 34"/>
            <p:cNvGrpSpPr/>
            <p:nvPr/>
          </p:nvGrpSpPr>
          <p:grpSpPr>
            <a:xfrm>
              <a:off x="4392581" y="3297069"/>
              <a:ext cx="261290" cy="1447221"/>
              <a:chOff x="1374514" y="1504950"/>
              <a:chExt cx="261290" cy="1447221"/>
            </a:xfrm>
          </p:grpSpPr>
          <p:cxnSp>
            <p:nvCxnSpPr>
              <p:cNvPr id="36" name="Straight Connector 35"/>
              <p:cNvCxnSpPr/>
              <p:nvPr/>
            </p:nvCxnSpPr>
            <p:spPr>
              <a:xfrm flipV="1">
                <a:off x="1374514" y="1504950"/>
                <a:ext cx="0" cy="144722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grpSp>
        <p:nvGrpSpPr>
          <p:cNvPr id="38" name="Group 37"/>
          <p:cNvGrpSpPr/>
          <p:nvPr/>
        </p:nvGrpSpPr>
        <p:grpSpPr>
          <a:xfrm>
            <a:off x="5667321" y="1750241"/>
            <a:ext cx="2104421" cy="1794356"/>
            <a:chOff x="4392581" y="2949934"/>
            <a:chExt cx="2104421" cy="1794356"/>
          </a:xfrm>
        </p:grpSpPr>
        <p:sp>
          <p:nvSpPr>
            <p:cNvPr id="39" name="Content Placeholder 2"/>
            <p:cNvSpPr txBox="1">
              <a:spLocks/>
            </p:cNvSpPr>
            <p:nvPr/>
          </p:nvSpPr>
          <p:spPr>
            <a:xfrm>
              <a:off x="4805624" y="2949934"/>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nvGrpSpPr>
            <p:cNvPr id="40" name="Group 39"/>
            <p:cNvGrpSpPr/>
            <p:nvPr/>
          </p:nvGrpSpPr>
          <p:grpSpPr>
            <a:xfrm>
              <a:off x="4392581" y="3297069"/>
              <a:ext cx="261290" cy="1447221"/>
              <a:chOff x="1374514" y="1504950"/>
              <a:chExt cx="261290" cy="1447221"/>
            </a:xfrm>
          </p:grpSpPr>
          <p:cxnSp>
            <p:nvCxnSpPr>
              <p:cNvPr id="41" name="Straight Connector 40"/>
              <p:cNvCxnSpPr/>
              <p:nvPr/>
            </p:nvCxnSpPr>
            <p:spPr>
              <a:xfrm flipV="1">
                <a:off x="1374514" y="1504950"/>
                <a:ext cx="0" cy="1447221"/>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grpSp>
        <p:nvGrpSpPr>
          <p:cNvPr id="43" name="Group 42"/>
          <p:cNvGrpSpPr/>
          <p:nvPr/>
        </p:nvGrpSpPr>
        <p:grpSpPr>
          <a:xfrm>
            <a:off x="2294279" y="4169965"/>
            <a:ext cx="1952623" cy="1417848"/>
            <a:chOff x="3413971" y="4484475"/>
            <a:chExt cx="1952622" cy="1417848"/>
          </a:xfrm>
        </p:grpSpPr>
        <p:grpSp>
          <p:nvGrpSpPr>
            <p:cNvPr id="44" name="Group 43"/>
            <p:cNvGrpSpPr/>
            <p:nvPr/>
          </p:nvGrpSpPr>
          <p:grpSpPr>
            <a:xfrm flipH="1" flipV="1">
              <a:off x="5105303" y="4484475"/>
              <a:ext cx="261290" cy="1167018"/>
              <a:chOff x="1374514" y="1504950"/>
              <a:chExt cx="261290" cy="1167018"/>
            </a:xfrm>
          </p:grpSpPr>
          <p:cxnSp>
            <p:nvCxnSpPr>
              <p:cNvPr id="46" name="Straight Connector 45"/>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45" name="Content Placeholder 2"/>
            <p:cNvSpPr txBox="1">
              <a:spLocks/>
            </p:cNvSpPr>
            <p:nvPr/>
          </p:nvSpPr>
          <p:spPr>
            <a:xfrm>
              <a:off x="3413971" y="534483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grpSp>
        <p:nvGrpSpPr>
          <p:cNvPr id="48" name="Group 47"/>
          <p:cNvGrpSpPr/>
          <p:nvPr/>
        </p:nvGrpSpPr>
        <p:grpSpPr>
          <a:xfrm>
            <a:off x="799647" y="3262733"/>
            <a:ext cx="1952623" cy="1417848"/>
            <a:chOff x="3413971" y="4484475"/>
            <a:chExt cx="1952622" cy="1417848"/>
          </a:xfrm>
        </p:grpSpPr>
        <p:grpSp>
          <p:nvGrpSpPr>
            <p:cNvPr id="49" name="Group 48"/>
            <p:cNvGrpSpPr/>
            <p:nvPr/>
          </p:nvGrpSpPr>
          <p:grpSpPr>
            <a:xfrm flipH="1" flipV="1">
              <a:off x="5105303" y="4484475"/>
              <a:ext cx="261290" cy="1167018"/>
              <a:chOff x="1374514" y="1504950"/>
              <a:chExt cx="261290" cy="1167018"/>
            </a:xfrm>
          </p:grpSpPr>
          <p:cxnSp>
            <p:nvCxnSpPr>
              <p:cNvPr id="51" name="Straight Connector 50"/>
              <p:cNvCxnSpPr/>
              <p:nvPr/>
            </p:nvCxnSpPr>
            <p:spPr>
              <a:xfrm flipH="1" flipV="1">
                <a:off x="1374514" y="1504950"/>
                <a:ext cx="2" cy="1167018"/>
              </a:xfrm>
              <a:prstGeom prst="line">
                <a:avLst/>
              </a:prstGeom>
              <a:ln>
                <a:solidFill>
                  <a:schemeClr val="tx1">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374514" y="1504950"/>
                <a:ext cx="261290" cy="0"/>
              </a:xfrm>
              <a:prstGeom prst="line">
                <a:avLst/>
              </a:prstGeom>
              <a:ln>
                <a:solidFill>
                  <a:schemeClr val="tx1">
                    <a:lumMod val="40000"/>
                    <a:lumOff val="60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sp>
          <p:nvSpPr>
            <p:cNvPr id="50" name="Content Placeholder 2"/>
            <p:cNvSpPr txBox="1">
              <a:spLocks/>
            </p:cNvSpPr>
            <p:nvPr/>
          </p:nvSpPr>
          <p:spPr>
            <a:xfrm>
              <a:off x="3413971" y="5344835"/>
              <a:ext cx="1691378" cy="55748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50000"/>
                </a:lnSpc>
                <a:buNone/>
              </a:pPr>
              <a:r>
                <a:rPr lang="en-US" sz="800" dirty="0">
                  <a:solidFill>
                    <a:schemeClr val="bg1">
                      <a:lumMod val="50000"/>
                    </a:schemeClr>
                  </a:solidFill>
                </a:rPr>
                <a:t>Lorem ipsum dolor sit amet, consectetur adipiscing elit. Sed imperdiet tincidunt.</a:t>
              </a:r>
              <a:endParaRPr lang="en-US" sz="700" dirty="0">
                <a:solidFill>
                  <a:schemeClr val="bg1">
                    <a:lumMod val="50000"/>
                  </a:schemeClr>
                </a:solidFill>
              </a:endParaRPr>
            </a:p>
          </p:txBody>
        </p:sp>
      </p:grpSp>
    </p:spTree>
    <p:extLst>
      <p:ext uri="{BB962C8B-B14F-4D97-AF65-F5344CB8AC3E}">
        <p14:creationId xmlns:p14="http://schemas.microsoft.com/office/powerpoint/2010/main" val="3957254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Circle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62</a:t>
              </a:fld>
              <a:endParaRPr lang="en-US" sz="1000" dirty="0">
                <a:solidFill>
                  <a:schemeClr val="bg1"/>
                </a:solidFill>
                <a:latin typeface="Lato" pitchFamily="34" charset="0"/>
              </a:endParaRPr>
            </a:p>
          </p:txBody>
        </p:sp>
      </p:grpSp>
      <p:grpSp>
        <p:nvGrpSpPr>
          <p:cNvPr id="9" name="Group 8"/>
          <p:cNvGrpSpPr/>
          <p:nvPr/>
        </p:nvGrpSpPr>
        <p:grpSpPr>
          <a:xfrm>
            <a:off x="3681164" y="2291630"/>
            <a:ext cx="4367212" cy="3798094"/>
            <a:chOff x="2392363" y="1681956"/>
            <a:chExt cx="4367212" cy="3798094"/>
          </a:xfrm>
        </p:grpSpPr>
        <p:sp>
          <p:nvSpPr>
            <p:cNvPr id="10" name="Freeform 9"/>
            <p:cNvSpPr>
              <a:spLocks noEditPoints="1"/>
            </p:cNvSpPr>
            <p:nvPr/>
          </p:nvSpPr>
          <p:spPr bwMode="auto">
            <a:xfrm>
              <a:off x="3463925" y="2413000"/>
              <a:ext cx="2597150" cy="2601913"/>
            </a:xfrm>
            <a:custGeom>
              <a:avLst/>
              <a:gdLst>
                <a:gd name="T0" fmla="*/ 199 w 398"/>
                <a:gd name="T1" fmla="*/ 0 h 398"/>
                <a:gd name="T2" fmla="*/ 0 w 398"/>
                <a:gd name="T3" fmla="*/ 199 h 398"/>
                <a:gd name="T4" fmla="*/ 199 w 398"/>
                <a:gd name="T5" fmla="*/ 398 h 398"/>
                <a:gd name="T6" fmla="*/ 398 w 398"/>
                <a:gd name="T7" fmla="*/ 199 h 398"/>
                <a:gd name="T8" fmla="*/ 199 w 398"/>
                <a:gd name="T9" fmla="*/ 0 h 398"/>
                <a:gd name="T10" fmla="*/ 199 w 398"/>
                <a:gd name="T11" fmla="*/ 388 h 398"/>
                <a:gd name="T12" fmla="*/ 56 w 398"/>
                <a:gd name="T13" fmla="*/ 323 h 398"/>
                <a:gd name="T14" fmla="*/ 10 w 398"/>
                <a:gd name="T15" fmla="*/ 199 h 398"/>
                <a:gd name="T16" fmla="*/ 199 w 398"/>
                <a:gd name="T17" fmla="*/ 10 h 398"/>
                <a:gd name="T18" fmla="*/ 241 w 398"/>
                <a:gd name="T19" fmla="*/ 14 h 398"/>
                <a:gd name="T20" fmla="*/ 362 w 398"/>
                <a:gd name="T21" fmla="*/ 103 h 398"/>
                <a:gd name="T22" fmla="*/ 389 w 398"/>
                <a:gd name="T23" fmla="*/ 199 h 398"/>
                <a:gd name="T24" fmla="*/ 346 w 398"/>
                <a:gd name="T25" fmla="*/ 319 h 398"/>
                <a:gd name="T26" fmla="*/ 199 w 398"/>
                <a:gd name="T27" fmla="*/ 38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8" h="398">
                  <a:moveTo>
                    <a:pt x="199" y="0"/>
                  </a:moveTo>
                  <a:cubicBezTo>
                    <a:pt x="90" y="0"/>
                    <a:pt x="0" y="90"/>
                    <a:pt x="0" y="199"/>
                  </a:cubicBezTo>
                  <a:cubicBezTo>
                    <a:pt x="0" y="309"/>
                    <a:pt x="90" y="398"/>
                    <a:pt x="199" y="398"/>
                  </a:cubicBezTo>
                  <a:cubicBezTo>
                    <a:pt x="309" y="398"/>
                    <a:pt x="398" y="309"/>
                    <a:pt x="398" y="199"/>
                  </a:cubicBezTo>
                  <a:cubicBezTo>
                    <a:pt x="398" y="90"/>
                    <a:pt x="309" y="0"/>
                    <a:pt x="199" y="0"/>
                  </a:cubicBezTo>
                  <a:close/>
                  <a:moveTo>
                    <a:pt x="199" y="388"/>
                  </a:moveTo>
                  <a:cubicBezTo>
                    <a:pt x="142" y="388"/>
                    <a:pt x="91" y="363"/>
                    <a:pt x="56" y="323"/>
                  </a:cubicBezTo>
                  <a:cubicBezTo>
                    <a:pt x="27" y="290"/>
                    <a:pt x="10" y="246"/>
                    <a:pt x="10" y="199"/>
                  </a:cubicBezTo>
                  <a:cubicBezTo>
                    <a:pt x="10" y="95"/>
                    <a:pt x="95" y="10"/>
                    <a:pt x="199" y="10"/>
                  </a:cubicBezTo>
                  <a:cubicBezTo>
                    <a:pt x="213" y="10"/>
                    <a:pt x="227" y="11"/>
                    <a:pt x="241" y="14"/>
                  </a:cubicBezTo>
                  <a:cubicBezTo>
                    <a:pt x="292" y="26"/>
                    <a:pt x="336" y="58"/>
                    <a:pt x="362" y="103"/>
                  </a:cubicBezTo>
                  <a:cubicBezTo>
                    <a:pt x="379" y="131"/>
                    <a:pt x="389" y="164"/>
                    <a:pt x="389" y="199"/>
                  </a:cubicBezTo>
                  <a:cubicBezTo>
                    <a:pt x="389" y="245"/>
                    <a:pt x="372" y="286"/>
                    <a:pt x="346" y="319"/>
                  </a:cubicBezTo>
                  <a:cubicBezTo>
                    <a:pt x="311" y="361"/>
                    <a:pt x="258" y="388"/>
                    <a:pt x="199" y="38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730625" y="2681288"/>
              <a:ext cx="1260475" cy="1706563"/>
            </a:xfrm>
            <a:custGeom>
              <a:avLst/>
              <a:gdLst>
                <a:gd name="T0" fmla="*/ 64 w 193"/>
                <a:gd name="T1" fmla="*/ 158 h 261"/>
                <a:gd name="T2" fmla="*/ 160 w 193"/>
                <a:gd name="T3" fmla="*/ 62 h 261"/>
                <a:gd name="T4" fmla="*/ 179 w 193"/>
                <a:gd name="T5" fmla="*/ 64 h 261"/>
                <a:gd name="T6" fmla="*/ 193 w 193"/>
                <a:gd name="T7" fmla="*/ 4 h 261"/>
                <a:gd name="T8" fmla="*/ 158 w 193"/>
                <a:gd name="T9" fmla="*/ 0 h 261"/>
                <a:gd name="T10" fmla="*/ 0 w 193"/>
                <a:gd name="T11" fmla="*/ 158 h 261"/>
                <a:gd name="T12" fmla="*/ 39 w 193"/>
                <a:gd name="T13" fmla="*/ 261 h 261"/>
                <a:gd name="T14" fmla="*/ 86 w 193"/>
                <a:gd name="T15" fmla="*/ 220 h 261"/>
                <a:gd name="T16" fmla="*/ 64 w 193"/>
                <a:gd name="T17" fmla="*/ 1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261">
                  <a:moveTo>
                    <a:pt x="64" y="158"/>
                  </a:moveTo>
                  <a:cubicBezTo>
                    <a:pt x="64" y="105"/>
                    <a:pt x="107" y="62"/>
                    <a:pt x="160" y="62"/>
                  </a:cubicBezTo>
                  <a:cubicBezTo>
                    <a:pt x="167" y="62"/>
                    <a:pt x="173" y="63"/>
                    <a:pt x="179" y="64"/>
                  </a:cubicBezTo>
                  <a:cubicBezTo>
                    <a:pt x="193" y="4"/>
                    <a:pt x="193" y="4"/>
                    <a:pt x="193" y="4"/>
                  </a:cubicBezTo>
                  <a:cubicBezTo>
                    <a:pt x="182" y="2"/>
                    <a:pt x="170" y="0"/>
                    <a:pt x="158" y="0"/>
                  </a:cubicBezTo>
                  <a:cubicBezTo>
                    <a:pt x="71" y="0"/>
                    <a:pt x="0" y="71"/>
                    <a:pt x="0" y="158"/>
                  </a:cubicBezTo>
                  <a:cubicBezTo>
                    <a:pt x="0" y="198"/>
                    <a:pt x="15" y="234"/>
                    <a:pt x="39" y="261"/>
                  </a:cubicBezTo>
                  <a:cubicBezTo>
                    <a:pt x="86" y="220"/>
                    <a:pt x="86" y="220"/>
                    <a:pt x="86" y="220"/>
                  </a:cubicBezTo>
                  <a:cubicBezTo>
                    <a:pt x="72" y="204"/>
                    <a:pt x="64" y="182"/>
                    <a:pt x="64" y="15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529013" y="2478088"/>
              <a:ext cx="1508125" cy="2047875"/>
            </a:xfrm>
            <a:custGeom>
              <a:avLst/>
              <a:gdLst>
                <a:gd name="T0" fmla="*/ 31 w 231"/>
                <a:gd name="T1" fmla="*/ 189 h 313"/>
                <a:gd name="T2" fmla="*/ 189 w 231"/>
                <a:gd name="T3" fmla="*/ 31 h 313"/>
                <a:gd name="T4" fmla="*/ 224 w 231"/>
                <a:gd name="T5" fmla="*/ 35 h 313"/>
                <a:gd name="T6" fmla="*/ 231 w 231"/>
                <a:gd name="T7" fmla="*/ 4 h 313"/>
                <a:gd name="T8" fmla="*/ 189 w 231"/>
                <a:gd name="T9" fmla="*/ 0 h 313"/>
                <a:gd name="T10" fmla="*/ 0 w 231"/>
                <a:gd name="T11" fmla="*/ 189 h 313"/>
                <a:gd name="T12" fmla="*/ 46 w 231"/>
                <a:gd name="T13" fmla="*/ 313 h 313"/>
                <a:gd name="T14" fmla="*/ 70 w 231"/>
                <a:gd name="T15" fmla="*/ 292 h 313"/>
                <a:gd name="T16" fmla="*/ 31 w 231"/>
                <a:gd name="T17" fmla="*/ 18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313">
                  <a:moveTo>
                    <a:pt x="31" y="189"/>
                  </a:moveTo>
                  <a:cubicBezTo>
                    <a:pt x="31" y="102"/>
                    <a:pt x="102" y="31"/>
                    <a:pt x="189" y="31"/>
                  </a:cubicBezTo>
                  <a:cubicBezTo>
                    <a:pt x="201" y="31"/>
                    <a:pt x="213" y="33"/>
                    <a:pt x="224" y="35"/>
                  </a:cubicBezTo>
                  <a:cubicBezTo>
                    <a:pt x="231" y="4"/>
                    <a:pt x="231" y="4"/>
                    <a:pt x="231" y="4"/>
                  </a:cubicBezTo>
                  <a:cubicBezTo>
                    <a:pt x="217" y="1"/>
                    <a:pt x="203" y="0"/>
                    <a:pt x="189" y="0"/>
                  </a:cubicBezTo>
                  <a:cubicBezTo>
                    <a:pt x="85" y="0"/>
                    <a:pt x="0" y="85"/>
                    <a:pt x="0" y="189"/>
                  </a:cubicBezTo>
                  <a:cubicBezTo>
                    <a:pt x="0" y="236"/>
                    <a:pt x="17" y="280"/>
                    <a:pt x="46" y="313"/>
                  </a:cubicBezTo>
                  <a:cubicBezTo>
                    <a:pt x="70" y="292"/>
                    <a:pt x="70" y="292"/>
                    <a:pt x="70" y="292"/>
                  </a:cubicBezTo>
                  <a:cubicBezTo>
                    <a:pt x="46" y="265"/>
                    <a:pt x="31" y="229"/>
                    <a:pt x="31" y="1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4899025" y="2706688"/>
              <a:ext cx="750887" cy="681038"/>
            </a:xfrm>
            <a:custGeom>
              <a:avLst/>
              <a:gdLst>
                <a:gd name="T0" fmla="*/ 14 w 115"/>
                <a:gd name="T1" fmla="*/ 0 h 104"/>
                <a:gd name="T2" fmla="*/ 0 w 115"/>
                <a:gd name="T3" fmla="*/ 60 h 104"/>
                <a:gd name="T4" fmla="*/ 63 w 115"/>
                <a:gd name="T5" fmla="*/ 104 h 104"/>
                <a:gd name="T6" fmla="*/ 115 w 115"/>
                <a:gd name="T7" fmla="*/ 74 h 104"/>
                <a:gd name="T8" fmla="*/ 14 w 115"/>
                <a:gd name="T9" fmla="*/ 0 h 104"/>
              </a:gdLst>
              <a:ahLst/>
              <a:cxnLst>
                <a:cxn ang="0">
                  <a:pos x="T0" y="T1"/>
                </a:cxn>
                <a:cxn ang="0">
                  <a:pos x="T2" y="T3"/>
                </a:cxn>
                <a:cxn ang="0">
                  <a:pos x="T4" y="T5"/>
                </a:cxn>
                <a:cxn ang="0">
                  <a:pos x="T6" y="T7"/>
                </a:cxn>
                <a:cxn ang="0">
                  <a:pos x="T8" y="T9"/>
                </a:cxn>
              </a:cxnLst>
              <a:rect l="0" t="0" r="r" b="b"/>
              <a:pathLst>
                <a:path w="115" h="104">
                  <a:moveTo>
                    <a:pt x="14" y="0"/>
                  </a:moveTo>
                  <a:cubicBezTo>
                    <a:pt x="0" y="60"/>
                    <a:pt x="0" y="60"/>
                    <a:pt x="0" y="60"/>
                  </a:cubicBezTo>
                  <a:cubicBezTo>
                    <a:pt x="27" y="65"/>
                    <a:pt x="50" y="82"/>
                    <a:pt x="63" y="104"/>
                  </a:cubicBezTo>
                  <a:cubicBezTo>
                    <a:pt x="115" y="74"/>
                    <a:pt x="115" y="74"/>
                    <a:pt x="115" y="74"/>
                  </a:cubicBezTo>
                  <a:cubicBezTo>
                    <a:pt x="93" y="37"/>
                    <a:pt x="57" y="10"/>
                    <a:pt x="14" y="0"/>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4991100" y="2505075"/>
              <a:ext cx="835025" cy="685800"/>
            </a:xfrm>
            <a:custGeom>
              <a:avLst/>
              <a:gdLst>
                <a:gd name="T0" fmla="*/ 101 w 128"/>
                <a:gd name="T1" fmla="*/ 105 h 105"/>
                <a:gd name="T2" fmla="*/ 128 w 128"/>
                <a:gd name="T3" fmla="*/ 89 h 105"/>
                <a:gd name="T4" fmla="*/ 7 w 128"/>
                <a:gd name="T5" fmla="*/ 0 h 105"/>
                <a:gd name="T6" fmla="*/ 0 w 128"/>
                <a:gd name="T7" fmla="*/ 31 h 105"/>
                <a:gd name="T8" fmla="*/ 101 w 128"/>
                <a:gd name="T9" fmla="*/ 105 h 105"/>
              </a:gdLst>
              <a:ahLst/>
              <a:cxnLst>
                <a:cxn ang="0">
                  <a:pos x="T0" y="T1"/>
                </a:cxn>
                <a:cxn ang="0">
                  <a:pos x="T2" y="T3"/>
                </a:cxn>
                <a:cxn ang="0">
                  <a:pos x="T4" y="T5"/>
                </a:cxn>
                <a:cxn ang="0">
                  <a:pos x="T6" y="T7"/>
                </a:cxn>
                <a:cxn ang="0">
                  <a:pos x="T8" y="T9"/>
                </a:cxn>
              </a:cxnLst>
              <a:rect l="0" t="0" r="r" b="b"/>
              <a:pathLst>
                <a:path w="128" h="105">
                  <a:moveTo>
                    <a:pt x="101" y="105"/>
                  </a:moveTo>
                  <a:cubicBezTo>
                    <a:pt x="128" y="89"/>
                    <a:pt x="128" y="89"/>
                    <a:pt x="128" y="89"/>
                  </a:cubicBezTo>
                  <a:cubicBezTo>
                    <a:pt x="102" y="44"/>
                    <a:pt x="58" y="12"/>
                    <a:pt x="7" y="0"/>
                  </a:cubicBezTo>
                  <a:cubicBezTo>
                    <a:pt x="0" y="31"/>
                    <a:pt x="0" y="31"/>
                    <a:pt x="0" y="31"/>
                  </a:cubicBezTo>
                  <a:cubicBezTo>
                    <a:pt x="43" y="41"/>
                    <a:pt x="79" y="68"/>
                    <a:pt x="101" y="10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5259388" y="3190875"/>
              <a:ext cx="534987" cy="1177925"/>
            </a:xfrm>
            <a:custGeom>
              <a:avLst/>
              <a:gdLst>
                <a:gd name="T0" fmla="*/ 22 w 82"/>
                <a:gd name="T1" fmla="*/ 80 h 180"/>
                <a:gd name="T2" fmla="*/ 0 w 82"/>
                <a:gd name="T3" fmla="*/ 142 h 180"/>
                <a:gd name="T4" fmla="*/ 46 w 82"/>
                <a:gd name="T5" fmla="*/ 180 h 180"/>
                <a:gd name="T6" fmla="*/ 82 w 82"/>
                <a:gd name="T7" fmla="*/ 80 h 180"/>
                <a:gd name="T8" fmla="*/ 60 w 82"/>
                <a:gd name="T9" fmla="*/ 0 h 180"/>
                <a:gd name="T10" fmla="*/ 8 w 82"/>
                <a:gd name="T11" fmla="*/ 30 h 180"/>
                <a:gd name="T12" fmla="*/ 22 w 82"/>
                <a:gd name="T13" fmla="*/ 80 h 180"/>
              </a:gdLst>
              <a:ahLst/>
              <a:cxnLst>
                <a:cxn ang="0">
                  <a:pos x="T0" y="T1"/>
                </a:cxn>
                <a:cxn ang="0">
                  <a:pos x="T2" y="T3"/>
                </a:cxn>
                <a:cxn ang="0">
                  <a:pos x="T4" y="T5"/>
                </a:cxn>
                <a:cxn ang="0">
                  <a:pos x="T6" y="T7"/>
                </a:cxn>
                <a:cxn ang="0">
                  <a:pos x="T8" y="T9"/>
                </a:cxn>
                <a:cxn ang="0">
                  <a:pos x="T10" y="T11"/>
                </a:cxn>
                <a:cxn ang="0">
                  <a:pos x="T12" y="T13"/>
                </a:cxn>
              </a:cxnLst>
              <a:rect l="0" t="0" r="r" b="b"/>
              <a:pathLst>
                <a:path w="82" h="180">
                  <a:moveTo>
                    <a:pt x="22" y="80"/>
                  </a:moveTo>
                  <a:cubicBezTo>
                    <a:pt x="22" y="104"/>
                    <a:pt x="14" y="125"/>
                    <a:pt x="0" y="142"/>
                  </a:cubicBezTo>
                  <a:cubicBezTo>
                    <a:pt x="46" y="180"/>
                    <a:pt x="46" y="180"/>
                    <a:pt x="46" y="180"/>
                  </a:cubicBezTo>
                  <a:cubicBezTo>
                    <a:pt x="69" y="153"/>
                    <a:pt x="82" y="118"/>
                    <a:pt x="82" y="80"/>
                  </a:cubicBezTo>
                  <a:cubicBezTo>
                    <a:pt x="82" y="51"/>
                    <a:pt x="74" y="23"/>
                    <a:pt x="60" y="0"/>
                  </a:cubicBezTo>
                  <a:cubicBezTo>
                    <a:pt x="8" y="30"/>
                    <a:pt x="8" y="30"/>
                    <a:pt x="8" y="30"/>
                  </a:cubicBezTo>
                  <a:cubicBezTo>
                    <a:pt x="17" y="45"/>
                    <a:pt x="22" y="62"/>
                    <a:pt x="22" y="80"/>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5559425" y="3086100"/>
              <a:ext cx="442912" cy="1412875"/>
            </a:xfrm>
            <a:custGeom>
              <a:avLst/>
              <a:gdLst>
                <a:gd name="T0" fmla="*/ 41 w 68"/>
                <a:gd name="T1" fmla="*/ 0 h 216"/>
                <a:gd name="T2" fmla="*/ 14 w 68"/>
                <a:gd name="T3" fmla="*/ 16 h 216"/>
                <a:gd name="T4" fmla="*/ 36 w 68"/>
                <a:gd name="T5" fmla="*/ 96 h 216"/>
                <a:gd name="T6" fmla="*/ 0 w 68"/>
                <a:gd name="T7" fmla="*/ 196 h 216"/>
                <a:gd name="T8" fmla="*/ 25 w 68"/>
                <a:gd name="T9" fmla="*/ 216 h 216"/>
                <a:gd name="T10" fmla="*/ 68 w 68"/>
                <a:gd name="T11" fmla="*/ 96 h 216"/>
                <a:gd name="T12" fmla="*/ 41 w 68"/>
                <a:gd name="T13" fmla="*/ 0 h 216"/>
              </a:gdLst>
              <a:ahLst/>
              <a:cxnLst>
                <a:cxn ang="0">
                  <a:pos x="T0" y="T1"/>
                </a:cxn>
                <a:cxn ang="0">
                  <a:pos x="T2" y="T3"/>
                </a:cxn>
                <a:cxn ang="0">
                  <a:pos x="T4" y="T5"/>
                </a:cxn>
                <a:cxn ang="0">
                  <a:pos x="T6" y="T7"/>
                </a:cxn>
                <a:cxn ang="0">
                  <a:pos x="T8" y="T9"/>
                </a:cxn>
                <a:cxn ang="0">
                  <a:pos x="T10" y="T11"/>
                </a:cxn>
                <a:cxn ang="0">
                  <a:pos x="T12" y="T13"/>
                </a:cxn>
              </a:cxnLst>
              <a:rect l="0" t="0" r="r" b="b"/>
              <a:pathLst>
                <a:path w="68" h="216">
                  <a:moveTo>
                    <a:pt x="41" y="0"/>
                  </a:moveTo>
                  <a:cubicBezTo>
                    <a:pt x="14" y="16"/>
                    <a:pt x="14" y="16"/>
                    <a:pt x="14" y="16"/>
                  </a:cubicBezTo>
                  <a:cubicBezTo>
                    <a:pt x="28" y="39"/>
                    <a:pt x="36" y="67"/>
                    <a:pt x="36" y="96"/>
                  </a:cubicBezTo>
                  <a:cubicBezTo>
                    <a:pt x="36" y="134"/>
                    <a:pt x="23" y="169"/>
                    <a:pt x="0" y="196"/>
                  </a:cubicBezTo>
                  <a:cubicBezTo>
                    <a:pt x="25" y="216"/>
                    <a:pt x="25" y="216"/>
                    <a:pt x="25" y="216"/>
                  </a:cubicBezTo>
                  <a:cubicBezTo>
                    <a:pt x="51" y="183"/>
                    <a:pt x="68" y="142"/>
                    <a:pt x="68" y="96"/>
                  </a:cubicBezTo>
                  <a:cubicBezTo>
                    <a:pt x="68" y="61"/>
                    <a:pt x="58" y="28"/>
                    <a:pt x="41"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3986213" y="4119563"/>
              <a:ext cx="1573212" cy="628650"/>
            </a:xfrm>
            <a:custGeom>
              <a:avLst/>
              <a:gdLst>
                <a:gd name="T0" fmla="*/ 121 w 241"/>
                <a:gd name="T1" fmla="*/ 34 h 96"/>
                <a:gd name="T2" fmla="*/ 47 w 241"/>
                <a:gd name="T3" fmla="*/ 0 h 96"/>
                <a:gd name="T4" fmla="*/ 0 w 241"/>
                <a:gd name="T5" fmla="*/ 41 h 96"/>
                <a:gd name="T6" fmla="*/ 119 w 241"/>
                <a:gd name="T7" fmla="*/ 96 h 96"/>
                <a:gd name="T8" fmla="*/ 241 w 241"/>
                <a:gd name="T9" fmla="*/ 38 h 96"/>
                <a:gd name="T10" fmla="*/ 195 w 241"/>
                <a:gd name="T11" fmla="*/ 0 h 96"/>
                <a:gd name="T12" fmla="*/ 121 w 241"/>
                <a:gd name="T13" fmla="*/ 34 h 96"/>
              </a:gdLst>
              <a:ahLst/>
              <a:cxnLst>
                <a:cxn ang="0">
                  <a:pos x="T0" y="T1"/>
                </a:cxn>
                <a:cxn ang="0">
                  <a:pos x="T2" y="T3"/>
                </a:cxn>
                <a:cxn ang="0">
                  <a:pos x="T4" y="T5"/>
                </a:cxn>
                <a:cxn ang="0">
                  <a:pos x="T6" y="T7"/>
                </a:cxn>
                <a:cxn ang="0">
                  <a:pos x="T8" y="T9"/>
                </a:cxn>
                <a:cxn ang="0">
                  <a:pos x="T10" y="T11"/>
                </a:cxn>
                <a:cxn ang="0">
                  <a:pos x="T12" y="T13"/>
                </a:cxn>
              </a:cxnLst>
              <a:rect l="0" t="0" r="r" b="b"/>
              <a:pathLst>
                <a:path w="241" h="96">
                  <a:moveTo>
                    <a:pt x="121" y="34"/>
                  </a:moveTo>
                  <a:cubicBezTo>
                    <a:pt x="91" y="34"/>
                    <a:pt x="65" y="21"/>
                    <a:pt x="47" y="0"/>
                  </a:cubicBezTo>
                  <a:cubicBezTo>
                    <a:pt x="0" y="41"/>
                    <a:pt x="0" y="41"/>
                    <a:pt x="0" y="41"/>
                  </a:cubicBezTo>
                  <a:cubicBezTo>
                    <a:pt x="29" y="75"/>
                    <a:pt x="72" y="96"/>
                    <a:pt x="119" y="96"/>
                  </a:cubicBezTo>
                  <a:cubicBezTo>
                    <a:pt x="168" y="96"/>
                    <a:pt x="212" y="73"/>
                    <a:pt x="241" y="38"/>
                  </a:cubicBezTo>
                  <a:cubicBezTo>
                    <a:pt x="195" y="0"/>
                    <a:pt x="195" y="0"/>
                    <a:pt x="195" y="0"/>
                  </a:cubicBezTo>
                  <a:cubicBezTo>
                    <a:pt x="177" y="21"/>
                    <a:pt x="151" y="34"/>
                    <a:pt x="121" y="34"/>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3829050" y="4368800"/>
              <a:ext cx="1893887" cy="581025"/>
            </a:xfrm>
            <a:custGeom>
              <a:avLst/>
              <a:gdLst>
                <a:gd name="T0" fmla="*/ 143 w 290"/>
                <a:gd name="T1" fmla="*/ 58 h 89"/>
                <a:gd name="T2" fmla="*/ 24 w 290"/>
                <a:gd name="T3" fmla="*/ 3 h 89"/>
                <a:gd name="T4" fmla="*/ 0 w 290"/>
                <a:gd name="T5" fmla="*/ 24 h 89"/>
                <a:gd name="T6" fmla="*/ 143 w 290"/>
                <a:gd name="T7" fmla="*/ 89 h 89"/>
                <a:gd name="T8" fmla="*/ 290 w 290"/>
                <a:gd name="T9" fmla="*/ 20 h 89"/>
                <a:gd name="T10" fmla="*/ 265 w 290"/>
                <a:gd name="T11" fmla="*/ 0 h 89"/>
                <a:gd name="T12" fmla="*/ 143 w 290"/>
                <a:gd name="T13" fmla="*/ 58 h 89"/>
              </a:gdLst>
              <a:ahLst/>
              <a:cxnLst>
                <a:cxn ang="0">
                  <a:pos x="T0" y="T1"/>
                </a:cxn>
                <a:cxn ang="0">
                  <a:pos x="T2" y="T3"/>
                </a:cxn>
                <a:cxn ang="0">
                  <a:pos x="T4" y="T5"/>
                </a:cxn>
                <a:cxn ang="0">
                  <a:pos x="T6" y="T7"/>
                </a:cxn>
                <a:cxn ang="0">
                  <a:pos x="T8" y="T9"/>
                </a:cxn>
                <a:cxn ang="0">
                  <a:pos x="T10" y="T11"/>
                </a:cxn>
                <a:cxn ang="0">
                  <a:pos x="T12" y="T13"/>
                </a:cxn>
              </a:cxnLst>
              <a:rect l="0" t="0" r="r" b="b"/>
              <a:pathLst>
                <a:path w="290" h="89">
                  <a:moveTo>
                    <a:pt x="143" y="58"/>
                  </a:moveTo>
                  <a:cubicBezTo>
                    <a:pt x="96" y="58"/>
                    <a:pt x="53" y="37"/>
                    <a:pt x="24" y="3"/>
                  </a:cubicBezTo>
                  <a:cubicBezTo>
                    <a:pt x="0" y="24"/>
                    <a:pt x="0" y="24"/>
                    <a:pt x="0" y="24"/>
                  </a:cubicBezTo>
                  <a:cubicBezTo>
                    <a:pt x="35" y="64"/>
                    <a:pt x="86" y="89"/>
                    <a:pt x="143" y="89"/>
                  </a:cubicBezTo>
                  <a:cubicBezTo>
                    <a:pt x="202" y="89"/>
                    <a:pt x="255" y="62"/>
                    <a:pt x="290" y="20"/>
                  </a:cubicBezTo>
                  <a:cubicBezTo>
                    <a:pt x="265" y="0"/>
                    <a:pt x="265" y="0"/>
                    <a:pt x="265" y="0"/>
                  </a:cubicBezTo>
                  <a:cubicBezTo>
                    <a:pt x="236" y="35"/>
                    <a:pt x="192" y="58"/>
                    <a:pt x="143" y="5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3032125" y="1968500"/>
              <a:ext cx="1690687" cy="2333625"/>
            </a:xfrm>
            <a:custGeom>
              <a:avLst/>
              <a:gdLst>
                <a:gd name="T0" fmla="*/ 30 w 259"/>
                <a:gd name="T1" fmla="*/ 357 h 357"/>
                <a:gd name="T2" fmla="*/ 12 w 259"/>
                <a:gd name="T3" fmla="*/ 343 h 357"/>
                <a:gd name="T4" fmla="*/ 0 w 259"/>
                <a:gd name="T5" fmla="*/ 266 h 357"/>
                <a:gd name="T6" fmla="*/ 69 w 259"/>
                <a:gd name="T7" fmla="*/ 88 h 357"/>
                <a:gd name="T8" fmla="*/ 237 w 259"/>
                <a:gd name="T9" fmla="*/ 2 h 357"/>
                <a:gd name="T10" fmla="*/ 258 w 259"/>
                <a:gd name="T11" fmla="*/ 18 h 357"/>
                <a:gd name="T12" fmla="*/ 241 w 259"/>
                <a:gd name="T13" fmla="*/ 39 h 357"/>
                <a:gd name="T14" fmla="*/ 38 w 259"/>
                <a:gd name="T15" fmla="*/ 266 h 357"/>
                <a:gd name="T16" fmla="*/ 48 w 259"/>
                <a:gd name="T17" fmla="*/ 332 h 357"/>
                <a:gd name="T18" fmla="*/ 36 w 259"/>
                <a:gd name="T19" fmla="*/ 356 h 357"/>
                <a:gd name="T20" fmla="*/ 30 w 259"/>
                <a:gd name="T21"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357">
                  <a:moveTo>
                    <a:pt x="30" y="357"/>
                  </a:moveTo>
                  <a:cubicBezTo>
                    <a:pt x="22" y="357"/>
                    <a:pt x="14" y="352"/>
                    <a:pt x="12" y="343"/>
                  </a:cubicBezTo>
                  <a:cubicBezTo>
                    <a:pt x="4" y="318"/>
                    <a:pt x="0" y="292"/>
                    <a:pt x="0" y="266"/>
                  </a:cubicBezTo>
                  <a:cubicBezTo>
                    <a:pt x="0" y="200"/>
                    <a:pt x="25" y="137"/>
                    <a:pt x="69" y="88"/>
                  </a:cubicBezTo>
                  <a:cubicBezTo>
                    <a:pt x="112" y="39"/>
                    <a:pt x="172" y="9"/>
                    <a:pt x="237" y="2"/>
                  </a:cubicBezTo>
                  <a:cubicBezTo>
                    <a:pt x="247" y="0"/>
                    <a:pt x="257" y="8"/>
                    <a:pt x="258" y="18"/>
                  </a:cubicBezTo>
                  <a:cubicBezTo>
                    <a:pt x="259" y="29"/>
                    <a:pt x="252" y="38"/>
                    <a:pt x="241" y="39"/>
                  </a:cubicBezTo>
                  <a:cubicBezTo>
                    <a:pt x="126" y="52"/>
                    <a:pt x="38" y="149"/>
                    <a:pt x="38" y="266"/>
                  </a:cubicBezTo>
                  <a:cubicBezTo>
                    <a:pt x="38" y="288"/>
                    <a:pt x="42" y="311"/>
                    <a:pt x="48" y="332"/>
                  </a:cubicBezTo>
                  <a:cubicBezTo>
                    <a:pt x="51" y="342"/>
                    <a:pt x="46" y="353"/>
                    <a:pt x="36" y="356"/>
                  </a:cubicBezTo>
                  <a:cubicBezTo>
                    <a:pt x="34" y="357"/>
                    <a:pt x="32" y="357"/>
                    <a:pt x="30" y="35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3254375" y="4413250"/>
              <a:ext cx="2311400" cy="1033463"/>
            </a:xfrm>
            <a:custGeom>
              <a:avLst/>
              <a:gdLst>
                <a:gd name="T0" fmla="*/ 232 w 354"/>
                <a:gd name="T1" fmla="*/ 158 h 158"/>
                <a:gd name="T2" fmla="*/ 101 w 354"/>
                <a:gd name="T3" fmla="*/ 123 h 158"/>
                <a:gd name="T4" fmla="*/ 6 w 354"/>
                <a:gd name="T5" fmla="*/ 31 h 158"/>
                <a:gd name="T6" fmla="*/ 12 w 354"/>
                <a:gd name="T7" fmla="*/ 5 h 158"/>
                <a:gd name="T8" fmla="*/ 38 w 354"/>
                <a:gd name="T9" fmla="*/ 11 h 158"/>
                <a:gd name="T10" fmla="*/ 232 w 354"/>
                <a:gd name="T11" fmla="*/ 119 h 158"/>
                <a:gd name="T12" fmla="*/ 324 w 354"/>
                <a:gd name="T13" fmla="*/ 100 h 158"/>
                <a:gd name="T14" fmla="*/ 350 w 354"/>
                <a:gd name="T15" fmla="*/ 110 h 158"/>
                <a:gd name="T16" fmla="*/ 340 w 354"/>
                <a:gd name="T17" fmla="*/ 135 h 158"/>
                <a:gd name="T18" fmla="*/ 232 w 354"/>
                <a:gd name="T1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158">
                  <a:moveTo>
                    <a:pt x="232" y="158"/>
                  </a:moveTo>
                  <a:cubicBezTo>
                    <a:pt x="186" y="158"/>
                    <a:pt x="140" y="146"/>
                    <a:pt x="101" y="123"/>
                  </a:cubicBezTo>
                  <a:cubicBezTo>
                    <a:pt x="62" y="101"/>
                    <a:pt x="29" y="69"/>
                    <a:pt x="6" y="31"/>
                  </a:cubicBezTo>
                  <a:cubicBezTo>
                    <a:pt x="0" y="22"/>
                    <a:pt x="3" y="11"/>
                    <a:pt x="12" y="5"/>
                  </a:cubicBezTo>
                  <a:cubicBezTo>
                    <a:pt x="21" y="0"/>
                    <a:pt x="33" y="2"/>
                    <a:pt x="38" y="11"/>
                  </a:cubicBezTo>
                  <a:cubicBezTo>
                    <a:pt x="80" y="79"/>
                    <a:pt x="152" y="119"/>
                    <a:pt x="232" y="119"/>
                  </a:cubicBezTo>
                  <a:cubicBezTo>
                    <a:pt x="264" y="119"/>
                    <a:pt x="295" y="113"/>
                    <a:pt x="324" y="100"/>
                  </a:cubicBezTo>
                  <a:cubicBezTo>
                    <a:pt x="334" y="96"/>
                    <a:pt x="345" y="100"/>
                    <a:pt x="350" y="110"/>
                  </a:cubicBezTo>
                  <a:cubicBezTo>
                    <a:pt x="354" y="119"/>
                    <a:pt x="350" y="130"/>
                    <a:pt x="340" y="135"/>
                  </a:cubicBezTo>
                  <a:cubicBezTo>
                    <a:pt x="306" y="150"/>
                    <a:pt x="270" y="158"/>
                    <a:pt x="232" y="15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5643563" y="3263900"/>
              <a:ext cx="862012" cy="1824038"/>
            </a:xfrm>
            <a:custGeom>
              <a:avLst/>
              <a:gdLst>
                <a:gd name="T0" fmla="*/ 21 w 132"/>
                <a:gd name="T1" fmla="*/ 279 h 279"/>
                <a:gd name="T2" fmla="*/ 7 w 132"/>
                <a:gd name="T3" fmla="*/ 272 h 279"/>
                <a:gd name="T4" fmla="*/ 9 w 132"/>
                <a:gd name="T5" fmla="*/ 245 h 279"/>
                <a:gd name="T6" fmla="*/ 94 w 132"/>
                <a:gd name="T7" fmla="*/ 68 h 279"/>
                <a:gd name="T8" fmla="*/ 89 w 132"/>
                <a:gd name="T9" fmla="*/ 24 h 279"/>
                <a:gd name="T10" fmla="*/ 105 w 132"/>
                <a:gd name="T11" fmla="*/ 2 h 279"/>
                <a:gd name="T12" fmla="*/ 127 w 132"/>
                <a:gd name="T13" fmla="*/ 17 h 279"/>
                <a:gd name="T14" fmla="*/ 132 w 132"/>
                <a:gd name="T15" fmla="*/ 68 h 279"/>
                <a:gd name="T16" fmla="*/ 33 w 132"/>
                <a:gd name="T17" fmla="*/ 274 h 279"/>
                <a:gd name="T18" fmla="*/ 21 w 132"/>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279">
                  <a:moveTo>
                    <a:pt x="21" y="279"/>
                  </a:moveTo>
                  <a:cubicBezTo>
                    <a:pt x="16" y="279"/>
                    <a:pt x="10" y="276"/>
                    <a:pt x="7" y="272"/>
                  </a:cubicBezTo>
                  <a:cubicBezTo>
                    <a:pt x="0" y="263"/>
                    <a:pt x="1" y="251"/>
                    <a:pt x="9" y="245"/>
                  </a:cubicBezTo>
                  <a:cubicBezTo>
                    <a:pt x="63" y="201"/>
                    <a:pt x="94" y="137"/>
                    <a:pt x="94" y="68"/>
                  </a:cubicBezTo>
                  <a:cubicBezTo>
                    <a:pt x="94" y="53"/>
                    <a:pt x="92" y="38"/>
                    <a:pt x="89" y="24"/>
                  </a:cubicBezTo>
                  <a:cubicBezTo>
                    <a:pt x="87" y="14"/>
                    <a:pt x="94" y="4"/>
                    <a:pt x="105" y="2"/>
                  </a:cubicBezTo>
                  <a:cubicBezTo>
                    <a:pt x="115" y="0"/>
                    <a:pt x="125" y="6"/>
                    <a:pt x="127" y="17"/>
                  </a:cubicBezTo>
                  <a:cubicBezTo>
                    <a:pt x="130" y="33"/>
                    <a:pt x="132" y="51"/>
                    <a:pt x="132" y="68"/>
                  </a:cubicBezTo>
                  <a:cubicBezTo>
                    <a:pt x="132" y="148"/>
                    <a:pt x="96" y="224"/>
                    <a:pt x="33" y="274"/>
                  </a:cubicBezTo>
                  <a:cubicBezTo>
                    <a:pt x="30" y="277"/>
                    <a:pt x="26" y="279"/>
                    <a:pt x="21" y="27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4821238" y="1974850"/>
              <a:ext cx="1554162" cy="1177925"/>
            </a:xfrm>
            <a:custGeom>
              <a:avLst/>
              <a:gdLst>
                <a:gd name="T0" fmla="*/ 216 w 238"/>
                <a:gd name="T1" fmla="*/ 180 h 180"/>
                <a:gd name="T2" fmla="*/ 199 w 238"/>
                <a:gd name="T3" fmla="*/ 169 h 180"/>
                <a:gd name="T4" fmla="*/ 18 w 238"/>
                <a:gd name="T5" fmla="*/ 39 h 180"/>
                <a:gd name="T6" fmla="*/ 1 w 238"/>
                <a:gd name="T7" fmla="*/ 17 h 180"/>
                <a:gd name="T8" fmla="*/ 22 w 238"/>
                <a:gd name="T9" fmla="*/ 1 h 180"/>
                <a:gd name="T10" fmla="*/ 149 w 238"/>
                <a:gd name="T11" fmla="*/ 50 h 180"/>
                <a:gd name="T12" fmla="*/ 233 w 238"/>
                <a:gd name="T13" fmla="*/ 153 h 180"/>
                <a:gd name="T14" fmla="*/ 224 w 238"/>
                <a:gd name="T15" fmla="*/ 178 h 180"/>
                <a:gd name="T16" fmla="*/ 216 w 238"/>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80">
                  <a:moveTo>
                    <a:pt x="216" y="180"/>
                  </a:moveTo>
                  <a:cubicBezTo>
                    <a:pt x="209" y="180"/>
                    <a:pt x="202" y="176"/>
                    <a:pt x="199" y="169"/>
                  </a:cubicBezTo>
                  <a:cubicBezTo>
                    <a:pt x="165" y="97"/>
                    <a:pt x="96" y="47"/>
                    <a:pt x="18" y="39"/>
                  </a:cubicBezTo>
                  <a:cubicBezTo>
                    <a:pt x="8" y="37"/>
                    <a:pt x="0" y="28"/>
                    <a:pt x="1" y="17"/>
                  </a:cubicBezTo>
                  <a:cubicBezTo>
                    <a:pt x="3" y="7"/>
                    <a:pt x="12" y="0"/>
                    <a:pt x="22" y="1"/>
                  </a:cubicBezTo>
                  <a:cubicBezTo>
                    <a:pt x="68" y="6"/>
                    <a:pt x="112" y="23"/>
                    <a:pt x="149" y="50"/>
                  </a:cubicBezTo>
                  <a:cubicBezTo>
                    <a:pt x="185" y="77"/>
                    <a:pt x="214" y="112"/>
                    <a:pt x="233" y="153"/>
                  </a:cubicBezTo>
                  <a:cubicBezTo>
                    <a:pt x="238" y="162"/>
                    <a:pt x="233" y="174"/>
                    <a:pt x="224" y="178"/>
                  </a:cubicBezTo>
                  <a:cubicBezTo>
                    <a:pt x="221" y="179"/>
                    <a:pt x="219" y="180"/>
                    <a:pt x="216" y="1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6016625" y="4970463"/>
              <a:ext cx="742950" cy="352425"/>
            </a:xfrm>
            <a:custGeom>
              <a:avLst/>
              <a:gdLst>
                <a:gd name="T0" fmla="*/ 102 w 114"/>
                <a:gd name="T1" fmla="*/ 35 h 54"/>
                <a:gd name="T2" fmla="*/ 92 w 114"/>
                <a:gd name="T3" fmla="*/ 43 h 54"/>
                <a:gd name="T4" fmla="*/ 41 w 114"/>
                <a:gd name="T5" fmla="*/ 43 h 54"/>
                <a:gd name="T6" fmla="*/ 20 w 114"/>
                <a:gd name="T7" fmla="*/ 15 h 54"/>
                <a:gd name="T8" fmla="*/ 12 w 114"/>
                <a:gd name="T9" fmla="*/ 0 h 54"/>
                <a:gd name="T10" fmla="*/ 12 w 114"/>
                <a:gd name="T11" fmla="*/ 19 h 54"/>
                <a:gd name="T12" fmla="*/ 16 w 114"/>
                <a:gd name="T13" fmla="*/ 19 h 54"/>
                <a:gd name="T14" fmla="*/ 38 w 114"/>
                <a:gd name="T15" fmla="*/ 49 h 54"/>
                <a:gd name="T16" fmla="*/ 93 w 114"/>
                <a:gd name="T17" fmla="*/ 49 h 54"/>
                <a:gd name="T18" fmla="*/ 102 w 114"/>
                <a:gd name="T19" fmla="*/ 54 h 54"/>
                <a:gd name="T20" fmla="*/ 102 w 114"/>
                <a:gd name="T2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54">
                  <a:moveTo>
                    <a:pt x="102" y="35"/>
                  </a:moveTo>
                  <a:cubicBezTo>
                    <a:pt x="96" y="35"/>
                    <a:pt x="93" y="38"/>
                    <a:pt x="92" y="43"/>
                  </a:cubicBezTo>
                  <a:cubicBezTo>
                    <a:pt x="41" y="43"/>
                    <a:pt x="41" y="43"/>
                    <a:pt x="41" y="43"/>
                  </a:cubicBezTo>
                  <a:cubicBezTo>
                    <a:pt x="20" y="15"/>
                    <a:pt x="20" y="15"/>
                    <a:pt x="20" y="15"/>
                  </a:cubicBezTo>
                  <a:cubicBezTo>
                    <a:pt x="24" y="9"/>
                    <a:pt x="21" y="0"/>
                    <a:pt x="12" y="0"/>
                  </a:cubicBezTo>
                  <a:cubicBezTo>
                    <a:pt x="0" y="0"/>
                    <a:pt x="0" y="19"/>
                    <a:pt x="12" y="19"/>
                  </a:cubicBezTo>
                  <a:cubicBezTo>
                    <a:pt x="14" y="19"/>
                    <a:pt x="15" y="19"/>
                    <a:pt x="16" y="19"/>
                  </a:cubicBezTo>
                  <a:cubicBezTo>
                    <a:pt x="38" y="49"/>
                    <a:pt x="38" y="49"/>
                    <a:pt x="38" y="49"/>
                  </a:cubicBezTo>
                  <a:cubicBezTo>
                    <a:pt x="93" y="49"/>
                    <a:pt x="93" y="49"/>
                    <a:pt x="93" y="49"/>
                  </a:cubicBezTo>
                  <a:cubicBezTo>
                    <a:pt x="94" y="52"/>
                    <a:pt x="97" y="54"/>
                    <a:pt x="102" y="54"/>
                  </a:cubicBezTo>
                  <a:cubicBezTo>
                    <a:pt x="114" y="54"/>
                    <a:pt x="114" y="35"/>
                    <a:pt x="102" y="3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2392363" y="2217738"/>
              <a:ext cx="985837" cy="398463"/>
            </a:xfrm>
            <a:custGeom>
              <a:avLst/>
              <a:gdLst>
                <a:gd name="T0" fmla="*/ 138 w 151"/>
                <a:gd name="T1" fmla="*/ 41 h 61"/>
                <a:gd name="T2" fmla="*/ 134 w 151"/>
                <a:gd name="T3" fmla="*/ 42 h 61"/>
                <a:gd name="T4" fmla="*/ 100 w 151"/>
                <a:gd name="T5" fmla="*/ 7 h 61"/>
                <a:gd name="T6" fmla="*/ 21 w 151"/>
                <a:gd name="T7" fmla="*/ 7 h 61"/>
                <a:gd name="T8" fmla="*/ 12 w 151"/>
                <a:gd name="T9" fmla="*/ 0 h 61"/>
                <a:gd name="T10" fmla="*/ 12 w 151"/>
                <a:gd name="T11" fmla="*/ 19 h 61"/>
                <a:gd name="T12" fmla="*/ 21 w 151"/>
                <a:gd name="T13" fmla="*/ 13 h 61"/>
                <a:gd name="T14" fmla="*/ 97 w 151"/>
                <a:gd name="T15" fmla="*/ 13 h 61"/>
                <a:gd name="T16" fmla="*/ 130 w 151"/>
                <a:gd name="T17" fmla="*/ 46 h 61"/>
                <a:gd name="T18" fmla="*/ 138 w 151"/>
                <a:gd name="T19" fmla="*/ 61 h 61"/>
                <a:gd name="T20" fmla="*/ 138 w 151"/>
                <a:gd name="T21"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138" y="41"/>
                  </a:moveTo>
                  <a:cubicBezTo>
                    <a:pt x="137" y="41"/>
                    <a:pt x="135" y="42"/>
                    <a:pt x="134" y="42"/>
                  </a:cubicBezTo>
                  <a:cubicBezTo>
                    <a:pt x="100" y="7"/>
                    <a:pt x="100" y="7"/>
                    <a:pt x="100" y="7"/>
                  </a:cubicBezTo>
                  <a:cubicBezTo>
                    <a:pt x="21" y="7"/>
                    <a:pt x="21" y="7"/>
                    <a:pt x="21" y="7"/>
                  </a:cubicBezTo>
                  <a:cubicBezTo>
                    <a:pt x="20" y="3"/>
                    <a:pt x="17" y="0"/>
                    <a:pt x="12" y="0"/>
                  </a:cubicBezTo>
                  <a:cubicBezTo>
                    <a:pt x="0" y="0"/>
                    <a:pt x="0" y="19"/>
                    <a:pt x="12" y="19"/>
                  </a:cubicBezTo>
                  <a:cubicBezTo>
                    <a:pt x="17" y="19"/>
                    <a:pt x="20" y="16"/>
                    <a:pt x="21" y="13"/>
                  </a:cubicBezTo>
                  <a:cubicBezTo>
                    <a:pt x="97" y="13"/>
                    <a:pt x="97" y="13"/>
                    <a:pt x="97" y="13"/>
                  </a:cubicBezTo>
                  <a:cubicBezTo>
                    <a:pt x="130" y="46"/>
                    <a:pt x="130" y="46"/>
                    <a:pt x="130" y="46"/>
                  </a:cubicBezTo>
                  <a:cubicBezTo>
                    <a:pt x="127" y="52"/>
                    <a:pt x="130" y="61"/>
                    <a:pt x="138" y="61"/>
                  </a:cubicBezTo>
                  <a:cubicBezTo>
                    <a:pt x="151" y="61"/>
                    <a:pt x="151" y="41"/>
                    <a:pt x="138" y="41"/>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2849563" y="5140325"/>
              <a:ext cx="849312" cy="339725"/>
            </a:xfrm>
            <a:custGeom>
              <a:avLst/>
              <a:gdLst>
                <a:gd name="T0" fmla="*/ 118 w 130"/>
                <a:gd name="T1" fmla="*/ 0 h 52"/>
                <a:gd name="T2" fmla="*/ 109 w 130"/>
                <a:gd name="T3" fmla="*/ 13 h 52"/>
                <a:gd name="T4" fmla="*/ 77 w 130"/>
                <a:gd name="T5" fmla="*/ 39 h 52"/>
                <a:gd name="T6" fmla="*/ 21 w 130"/>
                <a:gd name="T7" fmla="*/ 39 h 52"/>
                <a:gd name="T8" fmla="*/ 12 w 130"/>
                <a:gd name="T9" fmla="*/ 32 h 52"/>
                <a:gd name="T10" fmla="*/ 12 w 130"/>
                <a:gd name="T11" fmla="*/ 52 h 52"/>
                <a:gd name="T12" fmla="*/ 21 w 130"/>
                <a:gd name="T13" fmla="*/ 45 h 52"/>
                <a:gd name="T14" fmla="*/ 79 w 130"/>
                <a:gd name="T15" fmla="*/ 45 h 52"/>
                <a:gd name="T16" fmla="*/ 112 w 130"/>
                <a:gd name="T17" fmla="*/ 18 h 52"/>
                <a:gd name="T18" fmla="*/ 118 w 130"/>
                <a:gd name="T19" fmla="*/ 20 h 52"/>
                <a:gd name="T20" fmla="*/ 118 w 130"/>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2">
                  <a:moveTo>
                    <a:pt x="118" y="0"/>
                  </a:moveTo>
                  <a:cubicBezTo>
                    <a:pt x="110" y="0"/>
                    <a:pt x="107" y="8"/>
                    <a:pt x="109" y="13"/>
                  </a:cubicBezTo>
                  <a:cubicBezTo>
                    <a:pt x="77" y="39"/>
                    <a:pt x="77" y="39"/>
                    <a:pt x="77" y="39"/>
                  </a:cubicBezTo>
                  <a:cubicBezTo>
                    <a:pt x="21" y="39"/>
                    <a:pt x="21" y="39"/>
                    <a:pt x="21" y="39"/>
                  </a:cubicBezTo>
                  <a:cubicBezTo>
                    <a:pt x="20" y="36"/>
                    <a:pt x="17" y="32"/>
                    <a:pt x="12" y="32"/>
                  </a:cubicBezTo>
                  <a:cubicBezTo>
                    <a:pt x="0" y="32"/>
                    <a:pt x="0" y="52"/>
                    <a:pt x="12" y="52"/>
                  </a:cubicBezTo>
                  <a:cubicBezTo>
                    <a:pt x="17" y="52"/>
                    <a:pt x="20" y="49"/>
                    <a:pt x="21" y="45"/>
                  </a:cubicBezTo>
                  <a:cubicBezTo>
                    <a:pt x="79" y="45"/>
                    <a:pt x="79" y="45"/>
                    <a:pt x="79" y="45"/>
                  </a:cubicBezTo>
                  <a:cubicBezTo>
                    <a:pt x="112" y="18"/>
                    <a:pt x="112" y="18"/>
                    <a:pt x="112" y="18"/>
                  </a:cubicBezTo>
                  <a:cubicBezTo>
                    <a:pt x="114" y="19"/>
                    <a:pt x="115" y="20"/>
                    <a:pt x="118" y="20"/>
                  </a:cubicBezTo>
                  <a:cubicBezTo>
                    <a:pt x="130" y="20"/>
                    <a:pt x="130" y="0"/>
                    <a:pt x="11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408612" y="1681956"/>
              <a:ext cx="854075" cy="339725"/>
            </a:xfrm>
            <a:custGeom>
              <a:avLst/>
              <a:gdLst>
                <a:gd name="T0" fmla="*/ 118 w 131"/>
                <a:gd name="T1" fmla="*/ 0 h 52"/>
                <a:gd name="T2" fmla="*/ 109 w 131"/>
                <a:gd name="T3" fmla="*/ 13 h 52"/>
                <a:gd name="T4" fmla="*/ 78 w 131"/>
                <a:gd name="T5" fmla="*/ 39 h 52"/>
                <a:gd name="T6" fmla="*/ 22 w 131"/>
                <a:gd name="T7" fmla="*/ 39 h 52"/>
                <a:gd name="T8" fmla="*/ 13 w 131"/>
                <a:gd name="T9" fmla="*/ 32 h 52"/>
                <a:gd name="T10" fmla="*/ 13 w 131"/>
                <a:gd name="T11" fmla="*/ 52 h 52"/>
                <a:gd name="T12" fmla="*/ 22 w 131"/>
                <a:gd name="T13" fmla="*/ 45 h 52"/>
                <a:gd name="T14" fmla="*/ 80 w 131"/>
                <a:gd name="T15" fmla="*/ 45 h 52"/>
                <a:gd name="T16" fmla="*/ 113 w 131"/>
                <a:gd name="T17" fmla="*/ 18 h 52"/>
                <a:gd name="T18" fmla="*/ 118 w 131"/>
                <a:gd name="T19" fmla="*/ 20 h 52"/>
                <a:gd name="T20" fmla="*/ 118 w 13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
                  <a:moveTo>
                    <a:pt x="118" y="0"/>
                  </a:moveTo>
                  <a:cubicBezTo>
                    <a:pt x="111" y="0"/>
                    <a:pt x="108" y="8"/>
                    <a:pt x="109" y="13"/>
                  </a:cubicBezTo>
                  <a:cubicBezTo>
                    <a:pt x="78" y="39"/>
                    <a:pt x="78" y="39"/>
                    <a:pt x="78" y="39"/>
                  </a:cubicBezTo>
                  <a:cubicBezTo>
                    <a:pt x="22" y="39"/>
                    <a:pt x="22" y="39"/>
                    <a:pt x="22" y="39"/>
                  </a:cubicBezTo>
                  <a:cubicBezTo>
                    <a:pt x="21" y="36"/>
                    <a:pt x="18" y="32"/>
                    <a:pt x="13" y="32"/>
                  </a:cubicBezTo>
                  <a:cubicBezTo>
                    <a:pt x="0" y="32"/>
                    <a:pt x="0" y="52"/>
                    <a:pt x="13" y="52"/>
                  </a:cubicBezTo>
                  <a:cubicBezTo>
                    <a:pt x="18" y="52"/>
                    <a:pt x="21" y="49"/>
                    <a:pt x="22" y="45"/>
                  </a:cubicBezTo>
                  <a:cubicBezTo>
                    <a:pt x="80" y="45"/>
                    <a:pt x="80" y="45"/>
                    <a:pt x="80" y="45"/>
                  </a:cubicBezTo>
                  <a:cubicBezTo>
                    <a:pt x="113" y="18"/>
                    <a:pt x="113" y="18"/>
                    <a:pt x="113" y="18"/>
                  </a:cubicBezTo>
                  <a:cubicBezTo>
                    <a:pt x="114" y="19"/>
                    <a:pt x="116" y="20"/>
                    <a:pt x="118" y="20"/>
                  </a:cubicBezTo>
                  <a:cubicBezTo>
                    <a:pt x="131" y="20"/>
                    <a:pt x="131"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26"/>
          <p:cNvGrpSpPr/>
          <p:nvPr/>
        </p:nvGrpSpPr>
        <p:grpSpPr>
          <a:xfrm>
            <a:off x="5270295" y="3515637"/>
            <a:ext cx="1620000" cy="1620000"/>
            <a:chOff x="4036060" y="2066253"/>
            <a:chExt cx="1620000" cy="1620000"/>
          </a:xfrm>
          <a:effectLst>
            <a:outerShdw blurRad="469900" dist="38100" dir="10800000" algn="r" rotWithShape="0">
              <a:prstClr val="black">
                <a:alpha val="40000"/>
              </a:prstClr>
            </a:outerShdw>
          </a:effectLst>
        </p:grpSpPr>
        <p:sp>
          <p:nvSpPr>
            <p:cNvPr id="28" name="Oval 27"/>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29" name="Oval 28"/>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1093012" y="2756929"/>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1" name="TextBox 30"/>
          <p:cNvSpPr txBox="1"/>
          <p:nvPr/>
        </p:nvSpPr>
        <p:spPr>
          <a:xfrm>
            <a:off x="1998359" y="2411472"/>
            <a:ext cx="1605568" cy="461665"/>
          </a:xfrm>
          <a:prstGeom prst="rect">
            <a:avLst/>
          </a:prstGeom>
          <a:noFill/>
        </p:spPr>
        <p:txBody>
          <a:bodyPr wrap="none" rtlCol="0">
            <a:spAutoFit/>
          </a:bodyPr>
          <a:lstStyle/>
          <a:p>
            <a:pPr algn="r"/>
            <a:r>
              <a:rPr lang="id-ID" sz="2400" b="1" smtClean="0">
                <a:solidFill>
                  <a:schemeClr val="tx2"/>
                </a:solidFill>
              </a:rPr>
              <a:t>Motivation</a:t>
            </a:r>
            <a:endParaRPr lang="id-ID" sz="2400" b="1" dirty="0">
              <a:solidFill>
                <a:schemeClr val="tx2"/>
              </a:solidFill>
            </a:endParaRPr>
          </a:p>
        </p:txBody>
      </p:sp>
      <p:sp>
        <p:nvSpPr>
          <p:cNvPr id="32" name="TextBox 31"/>
          <p:cNvSpPr txBox="1"/>
          <p:nvPr/>
        </p:nvSpPr>
        <p:spPr>
          <a:xfrm>
            <a:off x="7803045" y="2169796"/>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3" name="TextBox 32"/>
          <p:cNvSpPr txBox="1"/>
          <p:nvPr/>
        </p:nvSpPr>
        <p:spPr>
          <a:xfrm>
            <a:off x="7794376" y="1829965"/>
            <a:ext cx="1152623" cy="461665"/>
          </a:xfrm>
          <a:prstGeom prst="rect">
            <a:avLst/>
          </a:prstGeom>
          <a:noFill/>
        </p:spPr>
        <p:txBody>
          <a:bodyPr wrap="none" rtlCol="0">
            <a:spAutoFit/>
          </a:bodyPr>
          <a:lstStyle/>
          <a:p>
            <a:r>
              <a:rPr lang="id-ID" sz="2400" b="1" smtClean="0">
                <a:solidFill>
                  <a:schemeClr val="tx2"/>
                </a:solidFill>
              </a:rPr>
              <a:t>Storage</a:t>
            </a:r>
            <a:endParaRPr lang="id-ID" sz="2400" b="1" dirty="0">
              <a:solidFill>
                <a:schemeClr val="tx2"/>
              </a:solidFill>
            </a:endParaRPr>
          </a:p>
        </p:txBody>
      </p:sp>
      <p:sp>
        <p:nvSpPr>
          <p:cNvPr id="34" name="TextBox 33"/>
          <p:cNvSpPr txBox="1"/>
          <p:nvPr/>
        </p:nvSpPr>
        <p:spPr>
          <a:xfrm>
            <a:off x="1445117" y="5794833"/>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5" name="TextBox 34"/>
          <p:cNvSpPr txBox="1"/>
          <p:nvPr/>
        </p:nvSpPr>
        <p:spPr>
          <a:xfrm>
            <a:off x="2464020" y="5449376"/>
            <a:ext cx="1492012" cy="461665"/>
          </a:xfrm>
          <a:prstGeom prst="rect">
            <a:avLst/>
          </a:prstGeom>
          <a:noFill/>
        </p:spPr>
        <p:txBody>
          <a:bodyPr wrap="none" rtlCol="0">
            <a:spAutoFit/>
          </a:bodyPr>
          <a:lstStyle/>
          <a:p>
            <a:pPr algn="r"/>
            <a:r>
              <a:rPr lang="id-ID" sz="2400" b="1" smtClean="0">
                <a:solidFill>
                  <a:schemeClr val="tx2"/>
                </a:solidFill>
              </a:rPr>
              <a:t>Datascript</a:t>
            </a:r>
            <a:endParaRPr lang="id-ID" sz="2400" b="1" dirty="0">
              <a:solidFill>
                <a:schemeClr val="tx2"/>
              </a:solidFill>
            </a:endParaRPr>
          </a:p>
        </p:txBody>
      </p:sp>
      <p:sp>
        <p:nvSpPr>
          <p:cNvPr id="36" name="TextBox 35"/>
          <p:cNvSpPr txBox="1"/>
          <p:nvPr/>
        </p:nvSpPr>
        <p:spPr>
          <a:xfrm>
            <a:off x="8253895" y="5635338"/>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7" name="TextBox 36"/>
          <p:cNvSpPr txBox="1"/>
          <p:nvPr/>
        </p:nvSpPr>
        <p:spPr>
          <a:xfrm>
            <a:off x="8245226" y="5295507"/>
            <a:ext cx="1709507" cy="461665"/>
          </a:xfrm>
          <a:prstGeom prst="rect">
            <a:avLst/>
          </a:prstGeom>
          <a:noFill/>
        </p:spPr>
        <p:txBody>
          <a:bodyPr wrap="none" rtlCol="0">
            <a:spAutoFit/>
          </a:bodyPr>
          <a:lstStyle/>
          <a:p>
            <a:r>
              <a:rPr lang="id-ID" sz="2400" b="1" smtClean="0">
                <a:solidFill>
                  <a:schemeClr val="tx2"/>
                </a:solidFill>
              </a:rPr>
              <a:t>Information</a:t>
            </a:r>
            <a:endParaRPr lang="id-ID" sz="2400" b="1" dirty="0">
              <a:solidFill>
                <a:schemeClr val="tx2"/>
              </a:solidFill>
            </a:endParaRPr>
          </a:p>
        </p:txBody>
      </p:sp>
    </p:spTree>
    <p:extLst>
      <p:ext uri="{BB962C8B-B14F-4D97-AF65-F5344CB8AC3E}">
        <p14:creationId xmlns:p14="http://schemas.microsoft.com/office/powerpoint/2010/main" val="3867089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1" presetClass="entr" presetSubtype="1"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heel(1)">
                                      <p:cBhvr>
                                        <p:cTn id="17" dur="20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500"/>
                                        <p:tgtEl>
                                          <p:spTgt spid="3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500"/>
                                        <p:tgtEl>
                                          <p:spTgt spid="3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fade">
                                      <p:cBhvr>
                                        <p:cTn id="2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p:bldP spid="32" grpId="0"/>
      <p:bldP spid="34" grpId="0"/>
      <p:bldP spid="3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Cube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63</a:t>
              </a:fld>
              <a:endParaRPr lang="en-US" sz="1000" dirty="0">
                <a:solidFill>
                  <a:schemeClr val="bg1"/>
                </a:solidFill>
                <a:latin typeface="Lato" pitchFamily="34" charset="0"/>
              </a:endParaRPr>
            </a:p>
          </p:txBody>
        </p:sp>
      </p:grpSp>
      <p:grpSp>
        <p:nvGrpSpPr>
          <p:cNvPr id="9" name="Group 8"/>
          <p:cNvGrpSpPr/>
          <p:nvPr/>
        </p:nvGrpSpPr>
        <p:grpSpPr>
          <a:xfrm>
            <a:off x="4147450" y="2591448"/>
            <a:ext cx="3919396" cy="3617261"/>
            <a:chOff x="840826" y="1888471"/>
            <a:chExt cx="4152900" cy="3816350"/>
          </a:xfrm>
        </p:grpSpPr>
        <p:sp>
          <p:nvSpPr>
            <p:cNvPr id="10" name="Oval 6"/>
            <p:cNvSpPr>
              <a:spLocks noChangeArrowheads="1"/>
            </p:cNvSpPr>
            <p:nvPr/>
          </p:nvSpPr>
          <p:spPr bwMode="auto">
            <a:xfrm>
              <a:off x="840826" y="5128558"/>
              <a:ext cx="3457575" cy="576263"/>
            </a:xfrm>
            <a:prstGeom prst="ellipse">
              <a:avLst/>
            </a:prstGeom>
            <a:gradFill rotWithShape="1">
              <a:gsLst>
                <a:gs pos="0">
                  <a:srgbClr val="000000">
                    <a:alpha val="27000"/>
                  </a:srgbClr>
                </a:gs>
                <a:gs pos="100000">
                  <a:srgbClr val="000000">
                    <a:alpha val="0"/>
                  </a:srgbClr>
                </a:gs>
              </a:gsLst>
              <a:path path="shape">
                <a:fillToRect l="50000" t="50000" r="50000" b="50000"/>
              </a:path>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b="1" i="1" smtClean="0">
                <a:solidFill>
                  <a:srgbClr val="000000"/>
                </a:solidFill>
                <a:ea typeface="华文细黑" pitchFamily="2" charset="-122"/>
              </a:endParaRPr>
            </a:p>
          </p:txBody>
        </p:sp>
        <p:sp>
          <p:nvSpPr>
            <p:cNvPr id="11" name="未知"/>
            <p:cNvSpPr>
              <a:spLocks/>
            </p:cNvSpPr>
            <p:nvPr/>
          </p:nvSpPr>
          <p:spPr bwMode="auto">
            <a:xfrm rot="900000">
              <a:off x="2650576" y="3526771"/>
              <a:ext cx="1006475" cy="1998662"/>
            </a:xfrm>
            <a:custGeom>
              <a:avLst/>
              <a:gdLst>
                <a:gd name="T0" fmla="*/ 187 w 252"/>
                <a:gd name="T1" fmla="*/ 221 h 499"/>
                <a:gd name="T2" fmla="*/ 252 w 252"/>
                <a:gd name="T3" fmla="*/ 182 h 499"/>
                <a:gd name="T4" fmla="*/ 252 w 252"/>
                <a:gd name="T5" fmla="*/ 57 h 499"/>
                <a:gd name="T6" fmla="*/ 170 w 252"/>
                <a:gd name="T7" fmla="*/ 91 h 499"/>
                <a:gd name="T8" fmla="*/ 179 w 252"/>
                <a:gd name="T9" fmla="*/ 42 h 499"/>
                <a:gd name="T10" fmla="*/ 145 w 252"/>
                <a:gd name="T11" fmla="*/ 2 h 499"/>
                <a:gd name="T12" fmla="*/ 109 w 252"/>
                <a:gd name="T13" fmla="*/ 56 h 499"/>
                <a:gd name="T14" fmla="*/ 129 w 252"/>
                <a:gd name="T15" fmla="*/ 108 h 499"/>
                <a:gd name="T16" fmla="*/ 0 w 252"/>
                <a:gd name="T17" fmla="*/ 162 h 499"/>
                <a:gd name="T18" fmla="*/ 0 w 252"/>
                <a:gd name="T19" fmla="*/ 499 h 499"/>
                <a:gd name="T20" fmla="*/ 252 w 252"/>
                <a:gd name="T21" fmla="*/ 350 h 499"/>
                <a:gd name="T22" fmla="*/ 252 w 252"/>
                <a:gd name="T23" fmla="*/ 239 h 499"/>
                <a:gd name="T24" fmla="*/ 187 w 252"/>
                <a:gd name="T25" fmla="*/ 22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99">
                  <a:moveTo>
                    <a:pt x="187" y="221"/>
                  </a:moveTo>
                  <a:cubicBezTo>
                    <a:pt x="206" y="174"/>
                    <a:pt x="240" y="179"/>
                    <a:pt x="252" y="182"/>
                  </a:cubicBezTo>
                  <a:cubicBezTo>
                    <a:pt x="252" y="57"/>
                    <a:pt x="252" y="57"/>
                    <a:pt x="252" y="57"/>
                  </a:cubicBezTo>
                  <a:cubicBezTo>
                    <a:pt x="170" y="91"/>
                    <a:pt x="170" y="91"/>
                    <a:pt x="170" y="91"/>
                  </a:cubicBezTo>
                  <a:cubicBezTo>
                    <a:pt x="173" y="81"/>
                    <a:pt x="180" y="56"/>
                    <a:pt x="179" y="42"/>
                  </a:cubicBezTo>
                  <a:cubicBezTo>
                    <a:pt x="179" y="23"/>
                    <a:pt x="179" y="0"/>
                    <a:pt x="145" y="2"/>
                  </a:cubicBezTo>
                  <a:cubicBezTo>
                    <a:pt x="114" y="4"/>
                    <a:pt x="108" y="40"/>
                    <a:pt x="109" y="56"/>
                  </a:cubicBezTo>
                  <a:cubicBezTo>
                    <a:pt x="110" y="74"/>
                    <a:pt x="123" y="98"/>
                    <a:pt x="129" y="108"/>
                  </a:cubicBezTo>
                  <a:cubicBezTo>
                    <a:pt x="0" y="162"/>
                    <a:pt x="0" y="162"/>
                    <a:pt x="0" y="162"/>
                  </a:cubicBezTo>
                  <a:cubicBezTo>
                    <a:pt x="0" y="499"/>
                    <a:pt x="0" y="499"/>
                    <a:pt x="0" y="499"/>
                  </a:cubicBezTo>
                  <a:cubicBezTo>
                    <a:pt x="252" y="350"/>
                    <a:pt x="252" y="350"/>
                    <a:pt x="252" y="350"/>
                  </a:cubicBezTo>
                  <a:cubicBezTo>
                    <a:pt x="252" y="239"/>
                    <a:pt x="252" y="239"/>
                    <a:pt x="252" y="239"/>
                  </a:cubicBezTo>
                  <a:cubicBezTo>
                    <a:pt x="227" y="290"/>
                    <a:pt x="167" y="272"/>
                    <a:pt x="187" y="221"/>
                  </a:cubicBezTo>
                  <a:close/>
                </a:path>
              </a:pathLst>
            </a:custGeom>
            <a:solidFill>
              <a:schemeClr val="bg2">
                <a:lumMod val="75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12" name="未知"/>
            <p:cNvSpPr>
              <a:spLocks/>
            </p:cNvSpPr>
            <p:nvPr/>
          </p:nvSpPr>
          <p:spPr bwMode="auto">
            <a:xfrm rot="900000">
              <a:off x="1545676" y="1932921"/>
              <a:ext cx="763588" cy="234950"/>
            </a:xfrm>
            <a:custGeom>
              <a:avLst/>
              <a:gdLst>
                <a:gd name="T0" fmla="*/ 382 w 382"/>
                <a:gd name="T1" fmla="*/ 117 h 117"/>
                <a:gd name="T2" fmla="*/ 0 w 382"/>
                <a:gd name="T3" fmla="*/ 0 h 117"/>
                <a:gd name="T4" fmla="*/ 378 w 382"/>
                <a:gd name="T5" fmla="*/ 117 h 117"/>
                <a:gd name="T6" fmla="*/ 382 w 382"/>
                <a:gd name="T7" fmla="*/ 117 h 117"/>
              </a:gdLst>
              <a:ahLst/>
              <a:cxnLst>
                <a:cxn ang="0">
                  <a:pos x="T0" y="T1"/>
                </a:cxn>
                <a:cxn ang="0">
                  <a:pos x="T2" y="T3"/>
                </a:cxn>
                <a:cxn ang="0">
                  <a:pos x="T4" y="T5"/>
                </a:cxn>
                <a:cxn ang="0">
                  <a:pos x="T6" y="T7"/>
                </a:cxn>
              </a:cxnLst>
              <a:rect l="0" t="0" r="r" b="b"/>
              <a:pathLst>
                <a:path w="382" h="117">
                  <a:moveTo>
                    <a:pt x="382" y="117"/>
                  </a:moveTo>
                  <a:lnTo>
                    <a:pt x="0" y="0"/>
                  </a:lnTo>
                  <a:lnTo>
                    <a:pt x="378" y="117"/>
                  </a:lnTo>
                  <a:lnTo>
                    <a:pt x="382"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i="1" smtClean="0">
                <a:solidFill>
                  <a:srgbClr val="000000"/>
                </a:solidFill>
                <a:ea typeface="华文细黑" pitchFamily="2" charset="-122"/>
              </a:endParaRPr>
            </a:p>
          </p:txBody>
        </p:sp>
        <p:sp>
          <p:nvSpPr>
            <p:cNvPr id="13" name="未知"/>
            <p:cNvSpPr>
              <a:spLocks/>
            </p:cNvSpPr>
            <p:nvPr/>
          </p:nvSpPr>
          <p:spPr bwMode="auto">
            <a:xfrm rot="900000">
              <a:off x="2212426" y="2379008"/>
              <a:ext cx="939800" cy="295275"/>
            </a:xfrm>
            <a:custGeom>
              <a:avLst/>
              <a:gdLst>
                <a:gd name="T0" fmla="*/ 0 w 470"/>
                <a:gd name="T1" fmla="*/ 0 h 148"/>
                <a:gd name="T2" fmla="*/ 0 w 470"/>
                <a:gd name="T3" fmla="*/ 2 h 148"/>
                <a:gd name="T4" fmla="*/ 470 w 470"/>
                <a:gd name="T5" fmla="*/ 148 h 148"/>
                <a:gd name="T6" fmla="*/ 0 w 470"/>
                <a:gd name="T7" fmla="*/ 0 h 148"/>
              </a:gdLst>
              <a:ahLst/>
              <a:cxnLst>
                <a:cxn ang="0">
                  <a:pos x="T0" y="T1"/>
                </a:cxn>
                <a:cxn ang="0">
                  <a:pos x="T2" y="T3"/>
                </a:cxn>
                <a:cxn ang="0">
                  <a:pos x="T4" y="T5"/>
                </a:cxn>
                <a:cxn ang="0">
                  <a:pos x="T6" y="T7"/>
                </a:cxn>
              </a:cxnLst>
              <a:rect l="0" t="0" r="r" b="b"/>
              <a:pathLst>
                <a:path w="470" h="148">
                  <a:moveTo>
                    <a:pt x="0" y="0"/>
                  </a:moveTo>
                  <a:lnTo>
                    <a:pt x="0" y="2"/>
                  </a:lnTo>
                  <a:lnTo>
                    <a:pt x="470" y="1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i="1" smtClean="0">
                <a:solidFill>
                  <a:srgbClr val="000000"/>
                </a:solidFill>
                <a:ea typeface="华文细黑" pitchFamily="2" charset="-122"/>
              </a:endParaRPr>
            </a:p>
          </p:txBody>
        </p:sp>
        <p:sp>
          <p:nvSpPr>
            <p:cNvPr id="14" name="未知"/>
            <p:cNvSpPr>
              <a:spLocks/>
            </p:cNvSpPr>
            <p:nvPr/>
          </p:nvSpPr>
          <p:spPr bwMode="auto">
            <a:xfrm rot="900000">
              <a:off x="3247476" y="2342496"/>
              <a:ext cx="1746250" cy="404812"/>
            </a:xfrm>
            <a:custGeom>
              <a:avLst/>
              <a:gdLst>
                <a:gd name="T0" fmla="*/ 188 w 437"/>
                <a:gd name="T1" fmla="*/ 33 h 101"/>
                <a:gd name="T2" fmla="*/ 111 w 437"/>
                <a:gd name="T3" fmla="*/ 20 h 101"/>
                <a:gd name="T4" fmla="*/ 0 w 437"/>
                <a:gd name="T5" fmla="*/ 46 h 101"/>
                <a:gd name="T6" fmla="*/ 80 w 437"/>
                <a:gd name="T7" fmla="*/ 64 h 101"/>
                <a:gd name="T8" fmla="*/ 57 w 437"/>
                <a:gd name="T9" fmla="*/ 84 h 101"/>
                <a:gd name="T10" fmla="*/ 119 w 437"/>
                <a:gd name="T11" fmla="*/ 73 h 101"/>
                <a:gd name="T12" fmla="*/ 239 w 437"/>
                <a:gd name="T13" fmla="*/ 101 h 101"/>
                <a:gd name="T14" fmla="*/ 239 w 437"/>
                <a:gd name="T15" fmla="*/ 101 h 101"/>
                <a:gd name="T16" fmla="*/ 437 w 437"/>
                <a:gd name="T17" fmla="*/ 42 h 101"/>
                <a:gd name="T18" fmla="*/ 202 w 437"/>
                <a:gd name="T19" fmla="*/ 0 h 101"/>
                <a:gd name="T20" fmla="*/ 154 w 437"/>
                <a:gd name="T21" fmla="*/ 11 h 101"/>
                <a:gd name="T22" fmla="*/ 188 w 437"/>
                <a:gd name="T23" fmla="*/ 3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 h="101">
                  <a:moveTo>
                    <a:pt x="188" y="33"/>
                  </a:moveTo>
                  <a:cubicBezTo>
                    <a:pt x="164" y="45"/>
                    <a:pt x="122" y="35"/>
                    <a:pt x="111" y="20"/>
                  </a:cubicBezTo>
                  <a:cubicBezTo>
                    <a:pt x="0" y="46"/>
                    <a:pt x="0" y="46"/>
                    <a:pt x="0" y="46"/>
                  </a:cubicBezTo>
                  <a:cubicBezTo>
                    <a:pt x="80" y="64"/>
                    <a:pt x="80" y="64"/>
                    <a:pt x="80" y="64"/>
                  </a:cubicBezTo>
                  <a:cubicBezTo>
                    <a:pt x="59" y="68"/>
                    <a:pt x="29" y="76"/>
                    <a:pt x="57" y="84"/>
                  </a:cubicBezTo>
                  <a:cubicBezTo>
                    <a:pt x="86" y="92"/>
                    <a:pt x="107" y="82"/>
                    <a:pt x="119" y="73"/>
                  </a:cubicBezTo>
                  <a:cubicBezTo>
                    <a:pt x="239" y="101"/>
                    <a:pt x="239" y="101"/>
                    <a:pt x="239" y="101"/>
                  </a:cubicBezTo>
                  <a:cubicBezTo>
                    <a:pt x="239" y="101"/>
                    <a:pt x="239" y="101"/>
                    <a:pt x="239" y="101"/>
                  </a:cubicBezTo>
                  <a:cubicBezTo>
                    <a:pt x="437" y="42"/>
                    <a:pt x="437" y="42"/>
                    <a:pt x="437" y="42"/>
                  </a:cubicBezTo>
                  <a:cubicBezTo>
                    <a:pt x="202" y="0"/>
                    <a:pt x="202" y="0"/>
                    <a:pt x="202" y="0"/>
                  </a:cubicBezTo>
                  <a:cubicBezTo>
                    <a:pt x="154" y="11"/>
                    <a:pt x="154" y="11"/>
                    <a:pt x="154" y="11"/>
                  </a:cubicBezTo>
                  <a:cubicBezTo>
                    <a:pt x="176" y="15"/>
                    <a:pt x="208" y="23"/>
                    <a:pt x="188" y="33"/>
                  </a:cubicBezTo>
                  <a:close/>
                </a:path>
              </a:pathLst>
            </a:custGeom>
            <a:solidFill>
              <a:schemeClr val="tx1">
                <a:lumMod val="20000"/>
                <a:lumOff val="8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sp>
          <p:nvSpPr>
            <p:cNvPr id="15" name="未知"/>
            <p:cNvSpPr>
              <a:spLocks/>
            </p:cNvSpPr>
            <p:nvPr/>
          </p:nvSpPr>
          <p:spPr bwMode="auto">
            <a:xfrm rot="900000">
              <a:off x="1552026" y="1888471"/>
              <a:ext cx="1754188" cy="409575"/>
            </a:xfrm>
            <a:custGeom>
              <a:avLst/>
              <a:gdLst>
                <a:gd name="T0" fmla="*/ 340 w 439"/>
                <a:gd name="T1" fmla="*/ 23 h 102"/>
                <a:gd name="T2" fmla="*/ 365 w 439"/>
                <a:gd name="T3" fmla="*/ 9 h 102"/>
                <a:gd name="T4" fmla="*/ 308 w 439"/>
                <a:gd name="T5" fmla="*/ 15 h 102"/>
                <a:gd name="T6" fmla="*/ 255 w 439"/>
                <a:gd name="T7" fmla="*/ 3 h 102"/>
                <a:gd name="T8" fmla="*/ 0 w 439"/>
                <a:gd name="T9" fmla="*/ 44 h 102"/>
                <a:gd name="T10" fmla="*/ 191 w 439"/>
                <a:gd name="T11" fmla="*/ 102 h 102"/>
                <a:gd name="T12" fmla="*/ 308 w 439"/>
                <a:gd name="T13" fmla="*/ 75 h 102"/>
                <a:gd name="T14" fmla="*/ 273 w 439"/>
                <a:gd name="T15" fmla="*/ 50 h 102"/>
                <a:gd name="T16" fmla="*/ 343 w 439"/>
                <a:gd name="T17" fmla="*/ 67 h 102"/>
                <a:gd name="T18" fmla="*/ 439 w 439"/>
                <a:gd name="T19" fmla="*/ 46 h 102"/>
                <a:gd name="T20" fmla="*/ 340 w 439"/>
                <a:gd name="T21" fmla="*/ 2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102">
                  <a:moveTo>
                    <a:pt x="340" y="23"/>
                  </a:moveTo>
                  <a:cubicBezTo>
                    <a:pt x="354" y="20"/>
                    <a:pt x="373" y="14"/>
                    <a:pt x="365" y="9"/>
                  </a:cubicBezTo>
                  <a:cubicBezTo>
                    <a:pt x="349" y="0"/>
                    <a:pt x="319" y="11"/>
                    <a:pt x="308" y="15"/>
                  </a:cubicBezTo>
                  <a:cubicBezTo>
                    <a:pt x="255" y="3"/>
                    <a:pt x="255" y="3"/>
                    <a:pt x="255" y="3"/>
                  </a:cubicBezTo>
                  <a:cubicBezTo>
                    <a:pt x="0" y="44"/>
                    <a:pt x="0" y="44"/>
                    <a:pt x="0" y="44"/>
                  </a:cubicBezTo>
                  <a:cubicBezTo>
                    <a:pt x="191" y="102"/>
                    <a:pt x="191" y="102"/>
                    <a:pt x="191" y="102"/>
                  </a:cubicBezTo>
                  <a:cubicBezTo>
                    <a:pt x="308" y="75"/>
                    <a:pt x="308" y="75"/>
                    <a:pt x="308" y="75"/>
                  </a:cubicBezTo>
                  <a:cubicBezTo>
                    <a:pt x="284" y="72"/>
                    <a:pt x="241" y="63"/>
                    <a:pt x="273" y="50"/>
                  </a:cubicBezTo>
                  <a:cubicBezTo>
                    <a:pt x="309" y="37"/>
                    <a:pt x="333" y="57"/>
                    <a:pt x="343" y="67"/>
                  </a:cubicBezTo>
                  <a:cubicBezTo>
                    <a:pt x="439" y="46"/>
                    <a:pt x="439" y="46"/>
                    <a:pt x="439" y="46"/>
                  </a:cubicBezTo>
                  <a:lnTo>
                    <a:pt x="340" y="23"/>
                  </a:lnTo>
                  <a:close/>
                </a:path>
              </a:pathLst>
            </a:custGeom>
            <a:solidFill>
              <a:schemeClr val="accent2">
                <a:lumMod val="60000"/>
                <a:lumOff val="4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sp>
          <p:nvSpPr>
            <p:cNvPr id="16" name="未知"/>
            <p:cNvSpPr>
              <a:spLocks/>
            </p:cNvSpPr>
            <p:nvPr/>
          </p:nvSpPr>
          <p:spPr bwMode="auto">
            <a:xfrm rot="900000">
              <a:off x="2585489" y="2005946"/>
              <a:ext cx="1566862" cy="311150"/>
            </a:xfrm>
            <a:custGeom>
              <a:avLst/>
              <a:gdLst>
                <a:gd name="T0" fmla="*/ 110 w 392"/>
                <a:gd name="T1" fmla="*/ 41 h 78"/>
                <a:gd name="T2" fmla="*/ 85 w 392"/>
                <a:gd name="T3" fmla="*/ 55 h 78"/>
                <a:gd name="T4" fmla="*/ 184 w 392"/>
                <a:gd name="T5" fmla="*/ 78 h 78"/>
                <a:gd name="T6" fmla="*/ 295 w 392"/>
                <a:gd name="T7" fmla="*/ 52 h 78"/>
                <a:gd name="T8" fmla="*/ 372 w 392"/>
                <a:gd name="T9" fmla="*/ 65 h 78"/>
                <a:gd name="T10" fmla="*/ 338 w 392"/>
                <a:gd name="T11" fmla="*/ 43 h 78"/>
                <a:gd name="T12" fmla="*/ 386 w 392"/>
                <a:gd name="T13" fmla="*/ 32 h 78"/>
                <a:gd name="T14" fmla="*/ 212 w 392"/>
                <a:gd name="T15" fmla="*/ 0 h 78"/>
                <a:gd name="T16" fmla="*/ 0 w 392"/>
                <a:gd name="T17" fmla="*/ 35 h 78"/>
                <a:gd name="T18" fmla="*/ 53 w 392"/>
                <a:gd name="T19" fmla="*/ 47 h 78"/>
                <a:gd name="T20" fmla="*/ 110 w 392"/>
                <a:gd name="T21"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78">
                  <a:moveTo>
                    <a:pt x="110" y="41"/>
                  </a:moveTo>
                  <a:cubicBezTo>
                    <a:pt x="118" y="46"/>
                    <a:pt x="99" y="52"/>
                    <a:pt x="85" y="55"/>
                  </a:cubicBezTo>
                  <a:cubicBezTo>
                    <a:pt x="184" y="78"/>
                    <a:pt x="184" y="78"/>
                    <a:pt x="184" y="78"/>
                  </a:cubicBezTo>
                  <a:cubicBezTo>
                    <a:pt x="295" y="52"/>
                    <a:pt x="295" y="52"/>
                    <a:pt x="295" y="52"/>
                  </a:cubicBezTo>
                  <a:cubicBezTo>
                    <a:pt x="306" y="67"/>
                    <a:pt x="348" y="77"/>
                    <a:pt x="372" y="65"/>
                  </a:cubicBezTo>
                  <a:cubicBezTo>
                    <a:pt x="392" y="55"/>
                    <a:pt x="360" y="47"/>
                    <a:pt x="338" y="43"/>
                  </a:cubicBezTo>
                  <a:cubicBezTo>
                    <a:pt x="386" y="32"/>
                    <a:pt x="386" y="32"/>
                    <a:pt x="386" y="32"/>
                  </a:cubicBezTo>
                  <a:cubicBezTo>
                    <a:pt x="212" y="0"/>
                    <a:pt x="212" y="0"/>
                    <a:pt x="212" y="0"/>
                  </a:cubicBezTo>
                  <a:cubicBezTo>
                    <a:pt x="0" y="35"/>
                    <a:pt x="0" y="35"/>
                    <a:pt x="0" y="35"/>
                  </a:cubicBezTo>
                  <a:cubicBezTo>
                    <a:pt x="53" y="47"/>
                    <a:pt x="53" y="47"/>
                    <a:pt x="53" y="47"/>
                  </a:cubicBezTo>
                  <a:cubicBezTo>
                    <a:pt x="64" y="43"/>
                    <a:pt x="94" y="32"/>
                    <a:pt x="110" y="41"/>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sp>
          <p:nvSpPr>
            <p:cNvPr id="17" name="未知"/>
            <p:cNvSpPr>
              <a:spLocks/>
            </p:cNvSpPr>
            <p:nvPr/>
          </p:nvSpPr>
          <p:spPr bwMode="auto">
            <a:xfrm rot="900000">
              <a:off x="2228301" y="2252008"/>
              <a:ext cx="1946275" cy="557213"/>
            </a:xfrm>
            <a:custGeom>
              <a:avLst/>
              <a:gdLst>
                <a:gd name="T0" fmla="*/ 235 w 487"/>
                <a:gd name="T1" fmla="*/ 139 h 139"/>
                <a:gd name="T2" fmla="*/ 487 w 487"/>
                <a:gd name="T3" fmla="*/ 64 h 139"/>
                <a:gd name="T4" fmla="*/ 367 w 487"/>
                <a:gd name="T5" fmla="*/ 36 h 139"/>
                <a:gd name="T6" fmla="*/ 305 w 487"/>
                <a:gd name="T7" fmla="*/ 47 h 139"/>
                <a:gd name="T8" fmla="*/ 328 w 487"/>
                <a:gd name="T9" fmla="*/ 27 h 139"/>
                <a:gd name="T10" fmla="*/ 248 w 487"/>
                <a:gd name="T11" fmla="*/ 9 h 139"/>
                <a:gd name="T12" fmla="*/ 152 w 487"/>
                <a:gd name="T13" fmla="*/ 30 h 139"/>
                <a:gd name="T14" fmla="*/ 82 w 487"/>
                <a:gd name="T15" fmla="*/ 13 h 139"/>
                <a:gd name="T16" fmla="*/ 117 w 487"/>
                <a:gd name="T17" fmla="*/ 38 h 139"/>
                <a:gd name="T18" fmla="*/ 0 w 487"/>
                <a:gd name="T19" fmla="*/ 65 h 139"/>
                <a:gd name="T20" fmla="*/ 235 w 487"/>
                <a:gd name="T2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7" h="139">
                  <a:moveTo>
                    <a:pt x="235" y="139"/>
                  </a:moveTo>
                  <a:cubicBezTo>
                    <a:pt x="487" y="64"/>
                    <a:pt x="487" y="64"/>
                    <a:pt x="487" y="64"/>
                  </a:cubicBezTo>
                  <a:cubicBezTo>
                    <a:pt x="367" y="36"/>
                    <a:pt x="367" y="36"/>
                    <a:pt x="367" y="36"/>
                  </a:cubicBezTo>
                  <a:cubicBezTo>
                    <a:pt x="355" y="45"/>
                    <a:pt x="334" y="55"/>
                    <a:pt x="305" y="47"/>
                  </a:cubicBezTo>
                  <a:cubicBezTo>
                    <a:pt x="277" y="39"/>
                    <a:pt x="307" y="31"/>
                    <a:pt x="328" y="27"/>
                  </a:cubicBezTo>
                  <a:cubicBezTo>
                    <a:pt x="248" y="9"/>
                    <a:pt x="248" y="9"/>
                    <a:pt x="248" y="9"/>
                  </a:cubicBezTo>
                  <a:cubicBezTo>
                    <a:pt x="152" y="30"/>
                    <a:pt x="152" y="30"/>
                    <a:pt x="152" y="30"/>
                  </a:cubicBezTo>
                  <a:cubicBezTo>
                    <a:pt x="142" y="20"/>
                    <a:pt x="118" y="0"/>
                    <a:pt x="82" y="13"/>
                  </a:cubicBezTo>
                  <a:cubicBezTo>
                    <a:pt x="50" y="26"/>
                    <a:pt x="93" y="35"/>
                    <a:pt x="117" y="38"/>
                  </a:cubicBezTo>
                  <a:cubicBezTo>
                    <a:pt x="0" y="65"/>
                    <a:pt x="0" y="65"/>
                    <a:pt x="0" y="65"/>
                  </a:cubicBezTo>
                  <a:lnTo>
                    <a:pt x="235" y="139"/>
                  </a:lnTo>
                  <a:close/>
                </a:path>
              </a:pathLst>
            </a:custGeom>
            <a:solidFill>
              <a:schemeClr val="accent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18" name="未知"/>
            <p:cNvSpPr>
              <a:spLocks/>
            </p:cNvSpPr>
            <p:nvPr/>
          </p:nvSpPr>
          <p:spPr bwMode="auto">
            <a:xfrm rot="900000">
              <a:off x="1545676" y="1931333"/>
              <a:ext cx="755650" cy="234950"/>
            </a:xfrm>
            <a:custGeom>
              <a:avLst/>
              <a:gdLst>
                <a:gd name="T0" fmla="*/ 378 w 378"/>
                <a:gd name="T1" fmla="*/ 117 h 117"/>
                <a:gd name="T2" fmla="*/ 0 w 378"/>
                <a:gd name="T3" fmla="*/ 0 h 117"/>
                <a:gd name="T4" fmla="*/ 378 w 378"/>
                <a:gd name="T5" fmla="*/ 117 h 117"/>
                <a:gd name="T6" fmla="*/ 378 w 378"/>
                <a:gd name="T7" fmla="*/ 117 h 117"/>
              </a:gdLst>
              <a:ahLst/>
              <a:cxnLst>
                <a:cxn ang="0">
                  <a:pos x="T0" y="T1"/>
                </a:cxn>
                <a:cxn ang="0">
                  <a:pos x="T2" y="T3"/>
                </a:cxn>
                <a:cxn ang="0">
                  <a:pos x="T4" y="T5"/>
                </a:cxn>
                <a:cxn ang="0">
                  <a:pos x="T6" y="T7"/>
                </a:cxn>
              </a:cxnLst>
              <a:rect l="0" t="0" r="r" b="b"/>
              <a:pathLst>
                <a:path w="378" h="117">
                  <a:moveTo>
                    <a:pt x="378" y="117"/>
                  </a:moveTo>
                  <a:lnTo>
                    <a:pt x="0" y="0"/>
                  </a:lnTo>
                  <a:lnTo>
                    <a:pt x="378" y="117"/>
                  </a:lnTo>
                  <a:lnTo>
                    <a:pt x="378"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b="1" i="1" smtClean="0">
                <a:solidFill>
                  <a:srgbClr val="000000"/>
                </a:solidFill>
                <a:ea typeface="华文细黑" pitchFamily="2" charset="-122"/>
              </a:endParaRPr>
            </a:p>
          </p:txBody>
        </p:sp>
        <p:sp>
          <p:nvSpPr>
            <p:cNvPr id="19" name="未知"/>
            <p:cNvSpPr>
              <a:spLocks/>
            </p:cNvSpPr>
            <p:nvPr/>
          </p:nvSpPr>
          <p:spPr bwMode="auto">
            <a:xfrm rot="900000">
              <a:off x="1388514" y="1948796"/>
              <a:ext cx="1047750" cy="1417637"/>
            </a:xfrm>
            <a:custGeom>
              <a:avLst/>
              <a:gdLst>
                <a:gd name="T0" fmla="*/ 82 w 262"/>
                <a:gd name="T1" fmla="*/ 218 h 354"/>
                <a:gd name="T2" fmla="*/ 102 w 262"/>
                <a:gd name="T3" fmla="*/ 314 h 354"/>
                <a:gd name="T4" fmla="*/ 191 w 262"/>
                <a:gd name="T5" fmla="*/ 354 h 354"/>
                <a:gd name="T6" fmla="*/ 191 w 262"/>
                <a:gd name="T7" fmla="*/ 233 h 354"/>
                <a:gd name="T8" fmla="*/ 262 w 262"/>
                <a:gd name="T9" fmla="*/ 223 h 354"/>
                <a:gd name="T10" fmla="*/ 191 w 262"/>
                <a:gd name="T11" fmla="*/ 178 h 354"/>
                <a:gd name="T12" fmla="*/ 191 w 262"/>
                <a:gd name="T13" fmla="*/ 59 h 354"/>
                <a:gd name="T14" fmla="*/ 0 w 262"/>
                <a:gd name="T15" fmla="*/ 0 h 354"/>
                <a:gd name="T16" fmla="*/ 0 w 262"/>
                <a:gd name="T17" fmla="*/ 268 h 354"/>
                <a:gd name="T18" fmla="*/ 66 w 262"/>
                <a:gd name="T19" fmla="*/ 298 h 354"/>
                <a:gd name="T20" fmla="*/ 82 w 262"/>
                <a:gd name="T21" fmla="*/ 21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354">
                  <a:moveTo>
                    <a:pt x="82" y="218"/>
                  </a:moveTo>
                  <a:cubicBezTo>
                    <a:pt x="120" y="210"/>
                    <a:pt x="118" y="288"/>
                    <a:pt x="102" y="314"/>
                  </a:cubicBezTo>
                  <a:cubicBezTo>
                    <a:pt x="191" y="354"/>
                    <a:pt x="191" y="354"/>
                    <a:pt x="191" y="354"/>
                  </a:cubicBezTo>
                  <a:cubicBezTo>
                    <a:pt x="191" y="233"/>
                    <a:pt x="191" y="233"/>
                    <a:pt x="191" y="233"/>
                  </a:cubicBezTo>
                  <a:cubicBezTo>
                    <a:pt x="218" y="251"/>
                    <a:pt x="262" y="270"/>
                    <a:pt x="262" y="223"/>
                  </a:cubicBezTo>
                  <a:cubicBezTo>
                    <a:pt x="262" y="166"/>
                    <a:pt x="214" y="172"/>
                    <a:pt x="191" y="178"/>
                  </a:cubicBezTo>
                  <a:cubicBezTo>
                    <a:pt x="191" y="59"/>
                    <a:pt x="191" y="59"/>
                    <a:pt x="191" y="59"/>
                  </a:cubicBezTo>
                  <a:cubicBezTo>
                    <a:pt x="0" y="0"/>
                    <a:pt x="0" y="0"/>
                    <a:pt x="0" y="0"/>
                  </a:cubicBezTo>
                  <a:cubicBezTo>
                    <a:pt x="0" y="268"/>
                    <a:pt x="0" y="268"/>
                    <a:pt x="0" y="268"/>
                  </a:cubicBezTo>
                  <a:cubicBezTo>
                    <a:pt x="66" y="298"/>
                    <a:pt x="66" y="298"/>
                    <a:pt x="66" y="298"/>
                  </a:cubicBezTo>
                  <a:cubicBezTo>
                    <a:pt x="60" y="277"/>
                    <a:pt x="47" y="226"/>
                    <a:pt x="82" y="218"/>
                  </a:cubicBezTo>
                  <a:close/>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sp>
          <p:nvSpPr>
            <p:cNvPr id="20" name="未知"/>
            <p:cNvSpPr>
              <a:spLocks/>
            </p:cNvSpPr>
            <p:nvPr/>
          </p:nvSpPr>
          <p:spPr bwMode="auto">
            <a:xfrm rot="900000">
              <a:off x="2009226" y="2355196"/>
              <a:ext cx="939800" cy="1849437"/>
            </a:xfrm>
            <a:custGeom>
              <a:avLst/>
              <a:gdLst>
                <a:gd name="T0" fmla="*/ 0 w 235"/>
                <a:gd name="T1" fmla="*/ 0 h 462"/>
                <a:gd name="T2" fmla="*/ 0 w 235"/>
                <a:gd name="T3" fmla="*/ 119 h 462"/>
                <a:gd name="T4" fmla="*/ 71 w 235"/>
                <a:gd name="T5" fmla="*/ 164 h 462"/>
                <a:gd name="T6" fmla="*/ 0 w 235"/>
                <a:gd name="T7" fmla="*/ 174 h 462"/>
                <a:gd name="T8" fmla="*/ 0 w 235"/>
                <a:gd name="T9" fmla="*/ 295 h 462"/>
                <a:gd name="T10" fmla="*/ 98 w 235"/>
                <a:gd name="T11" fmla="*/ 339 h 462"/>
                <a:gd name="T12" fmla="*/ 117 w 235"/>
                <a:gd name="T13" fmla="*/ 447 h 462"/>
                <a:gd name="T14" fmla="*/ 140 w 235"/>
                <a:gd name="T15" fmla="*/ 358 h 462"/>
                <a:gd name="T16" fmla="*/ 235 w 235"/>
                <a:gd name="T17" fmla="*/ 401 h 462"/>
                <a:gd name="T18" fmla="*/ 235 w 235"/>
                <a:gd name="T19" fmla="*/ 73 h 462"/>
                <a:gd name="T20" fmla="*/ 0 w 235"/>
                <a:gd name="T2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462">
                  <a:moveTo>
                    <a:pt x="0" y="0"/>
                  </a:moveTo>
                  <a:cubicBezTo>
                    <a:pt x="0" y="119"/>
                    <a:pt x="0" y="119"/>
                    <a:pt x="0" y="119"/>
                  </a:cubicBezTo>
                  <a:cubicBezTo>
                    <a:pt x="23" y="113"/>
                    <a:pt x="71" y="107"/>
                    <a:pt x="71" y="164"/>
                  </a:cubicBezTo>
                  <a:cubicBezTo>
                    <a:pt x="71" y="211"/>
                    <a:pt x="27" y="192"/>
                    <a:pt x="0" y="174"/>
                  </a:cubicBezTo>
                  <a:cubicBezTo>
                    <a:pt x="0" y="295"/>
                    <a:pt x="0" y="295"/>
                    <a:pt x="0" y="295"/>
                  </a:cubicBezTo>
                  <a:cubicBezTo>
                    <a:pt x="98" y="339"/>
                    <a:pt x="98" y="339"/>
                    <a:pt x="98" y="339"/>
                  </a:cubicBezTo>
                  <a:cubicBezTo>
                    <a:pt x="87" y="365"/>
                    <a:pt x="65" y="430"/>
                    <a:pt x="117" y="447"/>
                  </a:cubicBezTo>
                  <a:cubicBezTo>
                    <a:pt x="161" y="462"/>
                    <a:pt x="151" y="400"/>
                    <a:pt x="140" y="358"/>
                  </a:cubicBezTo>
                  <a:cubicBezTo>
                    <a:pt x="235" y="401"/>
                    <a:pt x="235" y="401"/>
                    <a:pt x="235" y="401"/>
                  </a:cubicBezTo>
                  <a:cubicBezTo>
                    <a:pt x="235" y="73"/>
                    <a:pt x="235" y="73"/>
                    <a:pt x="235" y="73"/>
                  </a:cubicBezTo>
                  <a:lnTo>
                    <a:pt x="0" y="0"/>
                  </a:lnTo>
                  <a:close/>
                </a:path>
              </a:pathLst>
            </a:custGeom>
            <a:solidFill>
              <a:schemeClr val="accent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21" name="未知"/>
            <p:cNvSpPr>
              <a:spLocks/>
            </p:cNvSpPr>
            <p:nvPr/>
          </p:nvSpPr>
          <p:spPr bwMode="auto">
            <a:xfrm rot="900000">
              <a:off x="2944264" y="2647296"/>
              <a:ext cx="1350962" cy="1612900"/>
            </a:xfrm>
            <a:custGeom>
              <a:avLst/>
              <a:gdLst>
                <a:gd name="T0" fmla="*/ 0 w 338"/>
                <a:gd name="T1" fmla="*/ 75 h 403"/>
                <a:gd name="T2" fmla="*/ 0 w 338"/>
                <a:gd name="T3" fmla="*/ 403 h 403"/>
                <a:gd name="T4" fmla="*/ 129 w 338"/>
                <a:gd name="T5" fmla="*/ 349 h 403"/>
                <a:gd name="T6" fmla="*/ 109 w 338"/>
                <a:gd name="T7" fmla="*/ 297 h 403"/>
                <a:gd name="T8" fmla="*/ 145 w 338"/>
                <a:gd name="T9" fmla="*/ 243 h 403"/>
                <a:gd name="T10" fmla="*/ 179 w 338"/>
                <a:gd name="T11" fmla="*/ 283 h 403"/>
                <a:gd name="T12" fmla="*/ 170 w 338"/>
                <a:gd name="T13" fmla="*/ 332 h 403"/>
                <a:gd name="T14" fmla="*/ 252 w 338"/>
                <a:gd name="T15" fmla="*/ 298 h 403"/>
                <a:gd name="T16" fmla="*/ 252 w 338"/>
                <a:gd name="T17" fmla="*/ 170 h 403"/>
                <a:gd name="T18" fmla="*/ 331 w 338"/>
                <a:gd name="T19" fmla="*/ 121 h 403"/>
                <a:gd name="T20" fmla="*/ 252 w 338"/>
                <a:gd name="T21" fmla="*/ 127 h 403"/>
                <a:gd name="T22" fmla="*/ 252 w 338"/>
                <a:gd name="T23" fmla="*/ 0 h 403"/>
                <a:gd name="T24" fmla="*/ 252 w 338"/>
                <a:gd name="T25" fmla="*/ 0 h 403"/>
                <a:gd name="T26" fmla="*/ 0 w 338"/>
                <a:gd name="T27" fmla="*/ 75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8" h="403">
                  <a:moveTo>
                    <a:pt x="0" y="75"/>
                  </a:moveTo>
                  <a:cubicBezTo>
                    <a:pt x="0" y="403"/>
                    <a:pt x="0" y="403"/>
                    <a:pt x="0" y="403"/>
                  </a:cubicBezTo>
                  <a:cubicBezTo>
                    <a:pt x="129" y="349"/>
                    <a:pt x="129" y="349"/>
                    <a:pt x="129" y="349"/>
                  </a:cubicBezTo>
                  <a:cubicBezTo>
                    <a:pt x="123" y="339"/>
                    <a:pt x="110" y="315"/>
                    <a:pt x="109" y="297"/>
                  </a:cubicBezTo>
                  <a:cubicBezTo>
                    <a:pt x="108" y="281"/>
                    <a:pt x="114" y="245"/>
                    <a:pt x="145" y="243"/>
                  </a:cubicBezTo>
                  <a:cubicBezTo>
                    <a:pt x="179" y="241"/>
                    <a:pt x="179" y="264"/>
                    <a:pt x="179" y="283"/>
                  </a:cubicBezTo>
                  <a:cubicBezTo>
                    <a:pt x="180" y="297"/>
                    <a:pt x="173" y="322"/>
                    <a:pt x="170" y="332"/>
                  </a:cubicBezTo>
                  <a:cubicBezTo>
                    <a:pt x="252" y="298"/>
                    <a:pt x="252" y="298"/>
                    <a:pt x="252" y="298"/>
                  </a:cubicBezTo>
                  <a:cubicBezTo>
                    <a:pt x="252" y="170"/>
                    <a:pt x="252" y="170"/>
                    <a:pt x="252" y="170"/>
                  </a:cubicBezTo>
                  <a:cubicBezTo>
                    <a:pt x="281" y="173"/>
                    <a:pt x="338" y="175"/>
                    <a:pt x="331" y="121"/>
                  </a:cubicBezTo>
                  <a:cubicBezTo>
                    <a:pt x="325" y="74"/>
                    <a:pt x="275" y="109"/>
                    <a:pt x="252" y="127"/>
                  </a:cubicBezTo>
                  <a:cubicBezTo>
                    <a:pt x="252" y="0"/>
                    <a:pt x="252" y="0"/>
                    <a:pt x="252" y="0"/>
                  </a:cubicBezTo>
                  <a:cubicBezTo>
                    <a:pt x="252" y="0"/>
                    <a:pt x="252" y="0"/>
                    <a:pt x="252" y="0"/>
                  </a:cubicBezTo>
                  <a:lnTo>
                    <a:pt x="0" y="75"/>
                  </a:lnTo>
                  <a:close/>
                </a:path>
              </a:pathLst>
            </a:custGeom>
            <a:solidFill>
              <a:schemeClr val="accent3">
                <a:lumMod val="75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22" name="未知"/>
            <p:cNvSpPr>
              <a:spLocks/>
            </p:cNvSpPr>
            <p:nvPr/>
          </p:nvSpPr>
          <p:spPr bwMode="auto">
            <a:xfrm rot="900000">
              <a:off x="3382414" y="3625196"/>
              <a:ext cx="1135062" cy="1504950"/>
            </a:xfrm>
            <a:custGeom>
              <a:avLst/>
              <a:gdLst>
                <a:gd name="T0" fmla="*/ 199 w 284"/>
                <a:gd name="T1" fmla="*/ 126 h 376"/>
                <a:gd name="T2" fmla="*/ 180 w 284"/>
                <a:gd name="T3" fmla="*/ 44 h 376"/>
                <a:gd name="T4" fmla="*/ 85 w 284"/>
                <a:gd name="T5" fmla="*/ 83 h 376"/>
                <a:gd name="T6" fmla="*/ 85 w 284"/>
                <a:gd name="T7" fmla="*/ 208 h 376"/>
                <a:gd name="T8" fmla="*/ 87 w 284"/>
                <a:gd name="T9" fmla="*/ 209 h 376"/>
                <a:gd name="T10" fmla="*/ 85 w 284"/>
                <a:gd name="T11" fmla="*/ 208 h 376"/>
                <a:gd name="T12" fmla="*/ 20 w 284"/>
                <a:gd name="T13" fmla="*/ 247 h 376"/>
                <a:gd name="T14" fmla="*/ 85 w 284"/>
                <a:gd name="T15" fmla="*/ 265 h 376"/>
                <a:gd name="T16" fmla="*/ 87 w 284"/>
                <a:gd name="T17" fmla="*/ 260 h 376"/>
                <a:gd name="T18" fmla="*/ 85 w 284"/>
                <a:gd name="T19" fmla="*/ 265 h 376"/>
                <a:gd name="T20" fmla="*/ 85 w 284"/>
                <a:gd name="T21" fmla="*/ 376 h 376"/>
                <a:gd name="T22" fmla="*/ 284 w 284"/>
                <a:gd name="T23" fmla="*/ 258 h 376"/>
                <a:gd name="T24" fmla="*/ 284 w 284"/>
                <a:gd name="T25" fmla="*/ 0 h 376"/>
                <a:gd name="T26" fmla="*/ 214 w 284"/>
                <a:gd name="T27" fmla="*/ 30 h 376"/>
                <a:gd name="T28" fmla="*/ 199 w 284"/>
                <a:gd name="T29" fmla="*/ 12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4" h="376">
                  <a:moveTo>
                    <a:pt x="199" y="126"/>
                  </a:moveTo>
                  <a:cubicBezTo>
                    <a:pt x="157" y="127"/>
                    <a:pt x="170" y="73"/>
                    <a:pt x="180" y="44"/>
                  </a:cubicBezTo>
                  <a:cubicBezTo>
                    <a:pt x="85" y="83"/>
                    <a:pt x="85" y="83"/>
                    <a:pt x="85" y="83"/>
                  </a:cubicBezTo>
                  <a:cubicBezTo>
                    <a:pt x="85" y="208"/>
                    <a:pt x="85" y="208"/>
                    <a:pt x="85" y="208"/>
                  </a:cubicBezTo>
                  <a:cubicBezTo>
                    <a:pt x="86" y="208"/>
                    <a:pt x="87" y="209"/>
                    <a:pt x="87" y="209"/>
                  </a:cubicBezTo>
                  <a:cubicBezTo>
                    <a:pt x="87" y="209"/>
                    <a:pt x="86" y="208"/>
                    <a:pt x="85" y="208"/>
                  </a:cubicBezTo>
                  <a:cubicBezTo>
                    <a:pt x="73" y="205"/>
                    <a:pt x="39" y="200"/>
                    <a:pt x="20" y="247"/>
                  </a:cubicBezTo>
                  <a:cubicBezTo>
                    <a:pt x="0" y="298"/>
                    <a:pt x="60" y="316"/>
                    <a:pt x="85" y="265"/>
                  </a:cubicBezTo>
                  <a:cubicBezTo>
                    <a:pt x="87" y="261"/>
                    <a:pt x="87" y="260"/>
                    <a:pt x="87" y="260"/>
                  </a:cubicBezTo>
                  <a:cubicBezTo>
                    <a:pt x="87" y="260"/>
                    <a:pt x="87" y="261"/>
                    <a:pt x="85" y="265"/>
                  </a:cubicBezTo>
                  <a:cubicBezTo>
                    <a:pt x="85" y="376"/>
                    <a:pt x="85" y="376"/>
                    <a:pt x="85" y="376"/>
                  </a:cubicBezTo>
                  <a:cubicBezTo>
                    <a:pt x="284" y="258"/>
                    <a:pt x="284" y="258"/>
                    <a:pt x="284" y="258"/>
                  </a:cubicBezTo>
                  <a:cubicBezTo>
                    <a:pt x="284" y="0"/>
                    <a:pt x="284" y="0"/>
                    <a:pt x="284" y="0"/>
                  </a:cubicBezTo>
                  <a:cubicBezTo>
                    <a:pt x="214" y="30"/>
                    <a:pt x="214" y="30"/>
                    <a:pt x="214" y="30"/>
                  </a:cubicBezTo>
                  <a:cubicBezTo>
                    <a:pt x="224" y="60"/>
                    <a:pt x="245" y="124"/>
                    <a:pt x="199" y="126"/>
                  </a:cubicBezTo>
                  <a:close/>
                </a:path>
              </a:pathLst>
            </a:custGeom>
            <a:solidFill>
              <a:schemeClr val="tx1">
                <a:lumMod val="20000"/>
                <a:lumOff val="8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23" name="未知"/>
            <p:cNvSpPr>
              <a:spLocks/>
            </p:cNvSpPr>
            <p:nvPr/>
          </p:nvSpPr>
          <p:spPr bwMode="auto">
            <a:xfrm rot="900000">
              <a:off x="3987251" y="2606021"/>
              <a:ext cx="795338" cy="1608137"/>
            </a:xfrm>
            <a:custGeom>
              <a:avLst/>
              <a:gdLst>
                <a:gd name="T0" fmla="*/ 198 w 199"/>
                <a:gd name="T1" fmla="*/ 0 h 401"/>
                <a:gd name="T2" fmla="*/ 199 w 199"/>
                <a:gd name="T3" fmla="*/ 0 h 401"/>
                <a:gd name="T4" fmla="*/ 0 w 199"/>
                <a:gd name="T5" fmla="*/ 59 h 401"/>
                <a:gd name="T6" fmla="*/ 0 w 199"/>
                <a:gd name="T7" fmla="*/ 59 h 401"/>
                <a:gd name="T8" fmla="*/ 0 w 199"/>
                <a:gd name="T9" fmla="*/ 186 h 401"/>
                <a:gd name="T10" fmla="*/ 79 w 199"/>
                <a:gd name="T11" fmla="*/ 180 h 401"/>
                <a:gd name="T12" fmla="*/ 0 w 199"/>
                <a:gd name="T13" fmla="*/ 229 h 401"/>
                <a:gd name="T14" fmla="*/ 0 w 199"/>
                <a:gd name="T15" fmla="*/ 357 h 401"/>
                <a:gd name="T16" fmla="*/ 95 w 199"/>
                <a:gd name="T17" fmla="*/ 318 h 401"/>
                <a:gd name="T18" fmla="*/ 114 w 199"/>
                <a:gd name="T19" fmla="*/ 400 h 401"/>
                <a:gd name="T20" fmla="*/ 129 w 199"/>
                <a:gd name="T21" fmla="*/ 304 h 401"/>
                <a:gd name="T22" fmla="*/ 199 w 199"/>
                <a:gd name="T23" fmla="*/ 274 h 401"/>
                <a:gd name="T24" fmla="*/ 199 w 199"/>
                <a:gd name="T25" fmla="*/ 0 h 401"/>
                <a:gd name="T26" fmla="*/ 198 w 199"/>
                <a:gd name="T27"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9" h="401">
                  <a:moveTo>
                    <a:pt x="198" y="0"/>
                  </a:moveTo>
                  <a:cubicBezTo>
                    <a:pt x="199" y="0"/>
                    <a:pt x="199" y="0"/>
                    <a:pt x="199" y="0"/>
                  </a:cubicBezTo>
                  <a:cubicBezTo>
                    <a:pt x="0" y="59"/>
                    <a:pt x="0" y="59"/>
                    <a:pt x="0" y="59"/>
                  </a:cubicBezTo>
                  <a:cubicBezTo>
                    <a:pt x="0" y="59"/>
                    <a:pt x="0" y="59"/>
                    <a:pt x="0" y="59"/>
                  </a:cubicBezTo>
                  <a:cubicBezTo>
                    <a:pt x="0" y="186"/>
                    <a:pt x="0" y="186"/>
                    <a:pt x="0" y="186"/>
                  </a:cubicBezTo>
                  <a:cubicBezTo>
                    <a:pt x="23" y="168"/>
                    <a:pt x="73" y="133"/>
                    <a:pt x="79" y="180"/>
                  </a:cubicBezTo>
                  <a:cubicBezTo>
                    <a:pt x="86" y="234"/>
                    <a:pt x="29" y="232"/>
                    <a:pt x="0" y="229"/>
                  </a:cubicBezTo>
                  <a:cubicBezTo>
                    <a:pt x="0" y="357"/>
                    <a:pt x="0" y="357"/>
                    <a:pt x="0" y="357"/>
                  </a:cubicBezTo>
                  <a:cubicBezTo>
                    <a:pt x="95" y="318"/>
                    <a:pt x="95" y="318"/>
                    <a:pt x="95" y="318"/>
                  </a:cubicBezTo>
                  <a:cubicBezTo>
                    <a:pt x="85" y="347"/>
                    <a:pt x="72" y="401"/>
                    <a:pt x="114" y="400"/>
                  </a:cubicBezTo>
                  <a:cubicBezTo>
                    <a:pt x="160" y="398"/>
                    <a:pt x="139" y="334"/>
                    <a:pt x="129" y="304"/>
                  </a:cubicBezTo>
                  <a:cubicBezTo>
                    <a:pt x="199" y="274"/>
                    <a:pt x="199" y="274"/>
                    <a:pt x="199" y="274"/>
                  </a:cubicBezTo>
                  <a:cubicBezTo>
                    <a:pt x="199" y="0"/>
                    <a:pt x="199" y="0"/>
                    <a:pt x="199" y="0"/>
                  </a:cubicBezTo>
                  <a:lnTo>
                    <a:pt x="198" y="0"/>
                  </a:lnTo>
                  <a:close/>
                </a:path>
              </a:pathLst>
            </a:custGeom>
            <a:solidFill>
              <a:schemeClr val="tx1">
                <a:lumMod val="40000"/>
                <a:lumOff val="6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1" i="1" u="none" strike="noStrike" kern="0" cap="none" spc="0" normalizeH="0" baseline="0" noProof="0" smtClean="0">
                <a:ln>
                  <a:noFill/>
                </a:ln>
                <a:solidFill>
                  <a:srgbClr val="000000"/>
                </a:solidFill>
                <a:effectLst/>
                <a:uLnTx/>
                <a:uFillTx/>
                <a:ea typeface="华文细黑" pitchFamily="2" charset="-122"/>
              </a:endParaRPr>
            </a:p>
          </p:txBody>
        </p:sp>
        <p:sp>
          <p:nvSpPr>
            <p:cNvPr id="24" name="未知"/>
            <p:cNvSpPr>
              <a:spLocks/>
            </p:cNvSpPr>
            <p:nvPr/>
          </p:nvSpPr>
          <p:spPr bwMode="auto">
            <a:xfrm rot="900000">
              <a:off x="1129751" y="2718733"/>
              <a:ext cx="763588" cy="1770063"/>
            </a:xfrm>
            <a:custGeom>
              <a:avLst/>
              <a:gdLst>
                <a:gd name="T0" fmla="*/ 122 w 191"/>
                <a:gd name="T1" fmla="*/ 253 h 442"/>
                <a:gd name="T2" fmla="*/ 191 w 191"/>
                <a:gd name="T3" fmla="*/ 268 h 442"/>
                <a:gd name="T4" fmla="*/ 191 w 191"/>
                <a:gd name="T5" fmla="*/ 144 h 442"/>
                <a:gd name="T6" fmla="*/ 102 w 191"/>
                <a:gd name="T7" fmla="*/ 104 h 442"/>
                <a:gd name="T8" fmla="*/ 82 w 191"/>
                <a:gd name="T9" fmla="*/ 8 h 442"/>
                <a:gd name="T10" fmla="*/ 66 w 191"/>
                <a:gd name="T11" fmla="*/ 88 h 442"/>
                <a:gd name="T12" fmla="*/ 0 w 191"/>
                <a:gd name="T13" fmla="*/ 58 h 442"/>
                <a:gd name="T14" fmla="*/ 0 w 191"/>
                <a:gd name="T15" fmla="*/ 325 h 442"/>
                <a:gd name="T16" fmla="*/ 191 w 191"/>
                <a:gd name="T17" fmla="*/ 442 h 442"/>
                <a:gd name="T18" fmla="*/ 191 w 191"/>
                <a:gd name="T19" fmla="*/ 316 h 442"/>
                <a:gd name="T20" fmla="*/ 122 w 191"/>
                <a:gd name="T21" fmla="*/ 25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442">
                  <a:moveTo>
                    <a:pt x="122" y="253"/>
                  </a:moveTo>
                  <a:cubicBezTo>
                    <a:pt x="137" y="210"/>
                    <a:pt x="175" y="248"/>
                    <a:pt x="191" y="268"/>
                  </a:cubicBezTo>
                  <a:cubicBezTo>
                    <a:pt x="191" y="144"/>
                    <a:pt x="191" y="144"/>
                    <a:pt x="191" y="144"/>
                  </a:cubicBezTo>
                  <a:cubicBezTo>
                    <a:pt x="102" y="104"/>
                    <a:pt x="102" y="104"/>
                    <a:pt x="102" y="104"/>
                  </a:cubicBezTo>
                  <a:cubicBezTo>
                    <a:pt x="118" y="78"/>
                    <a:pt x="120" y="0"/>
                    <a:pt x="82" y="8"/>
                  </a:cubicBezTo>
                  <a:cubicBezTo>
                    <a:pt x="47" y="16"/>
                    <a:pt x="60" y="67"/>
                    <a:pt x="66" y="88"/>
                  </a:cubicBezTo>
                  <a:cubicBezTo>
                    <a:pt x="0" y="58"/>
                    <a:pt x="0" y="58"/>
                    <a:pt x="0" y="58"/>
                  </a:cubicBezTo>
                  <a:cubicBezTo>
                    <a:pt x="0" y="325"/>
                    <a:pt x="0" y="325"/>
                    <a:pt x="0" y="325"/>
                  </a:cubicBezTo>
                  <a:cubicBezTo>
                    <a:pt x="191" y="442"/>
                    <a:pt x="191" y="442"/>
                    <a:pt x="191" y="442"/>
                  </a:cubicBezTo>
                  <a:cubicBezTo>
                    <a:pt x="191" y="316"/>
                    <a:pt x="191" y="316"/>
                    <a:pt x="191" y="316"/>
                  </a:cubicBezTo>
                  <a:cubicBezTo>
                    <a:pt x="167" y="322"/>
                    <a:pt x="105" y="299"/>
                    <a:pt x="122" y="253"/>
                  </a:cubicBezTo>
                  <a:close/>
                </a:path>
              </a:pathLst>
            </a:cu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sp>
          <p:nvSpPr>
            <p:cNvPr id="25" name="未知"/>
            <p:cNvSpPr>
              <a:spLocks/>
            </p:cNvSpPr>
            <p:nvPr/>
          </p:nvSpPr>
          <p:spPr bwMode="auto">
            <a:xfrm rot="900000">
              <a:off x="1375814" y="3450571"/>
              <a:ext cx="1284287" cy="1774825"/>
            </a:xfrm>
            <a:custGeom>
              <a:avLst/>
              <a:gdLst>
                <a:gd name="T0" fmla="*/ 226 w 321"/>
                <a:gd name="T1" fmla="*/ 63 h 443"/>
                <a:gd name="T2" fmla="*/ 203 w 321"/>
                <a:gd name="T3" fmla="*/ 152 h 443"/>
                <a:gd name="T4" fmla="*/ 184 w 321"/>
                <a:gd name="T5" fmla="*/ 44 h 443"/>
                <a:gd name="T6" fmla="*/ 86 w 321"/>
                <a:gd name="T7" fmla="*/ 0 h 443"/>
                <a:gd name="T8" fmla="*/ 86 w 321"/>
                <a:gd name="T9" fmla="*/ 124 h 443"/>
                <a:gd name="T10" fmla="*/ 17 w 321"/>
                <a:gd name="T11" fmla="*/ 109 h 443"/>
                <a:gd name="T12" fmla="*/ 86 w 321"/>
                <a:gd name="T13" fmla="*/ 172 h 443"/>
                <a:gd name="T14" fmla="*/ 86 w 321"/>
                <a:gd name="T15" fmla="*/ 298 h 443"/>
                <a:gd name="T16" fmla="*/ 321 w 321"/>
                <a:gd name="T17" fmla="*/ 443 h 443"/>
                <a:gd name="T18" fmla="*/ 321 w 321"/>
                <a:gd name="T19" fmla="*/ 106 h 443"/>
                <a:gd name="T20" fmla="*/ 226 w 321"/>
                <a:gd name="T21" fmla="*/ 6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1" h="443">
                  <a:moveTo>
                    <a:pt x="226" y="63"/>
                  </a:moveTo>
                  <a:cubicBezTo>
                    <a:pt x="237" y="105"/>
                    <a:pt x="247" y="167"/>
                    <a:pt x="203" y="152"/>
                  </a:cubicBezTo>
                  <a:cubicBezTo>
                    <a:pt x="151" y="135"/>
                    <a:pt x="173" y="70"/>
                    <a:pt x="184" y="44"/>
                  </a:cubicBezTo>
                  <a:cubicBezTo>
                    <a:pt x="86" y="0"/>
                    <a:pt x="86" y="0"/>
                    <a:pt x="86" y="0"/>
                  </a:cubicBezTo>
                  <a:cubicBezTo>
                    <a:pt x="86" y="124"/>
                    <a:pt x="86" y="124"/>
                    <a:pt x="86" y="124"/>
                  </a:cubicBezTo>
                  <a:cubicBezTo>
                    <a:pt x="70" y="104"/>
                    <a:pt x="32" y="66"/>
                    <a:pt x="17" y="109"/>
                  </a:cubicBezTo>
                  <a:cubicBezTo>
                    <a:pt x="0" y="155"/>
                    <a:pt x="62" y="178"/>
                    <a:pt x="86" y="172"/>
                  </a:cubicBezTo>
                  <a:cubicBezTo>
                    <a:pt x="86" y="298"/>
                    <a:pt x="86" y="298"/>
                    <a:pt x="86" y="298"/>
                  </a:cubicBezTo>
                  <a:cubicBezTo>
                    <a:pt x="321" y="443"/>
                    <a:pt x="321" y="443"/>
                    <a:pt x="321" y="443"/>
                  </a:cubicBezTo>
                  <a:cubicBezTo>
                    <a:pt x="321" y="106"/>
                    <a:pt x="321" y="106"/>
                    <a:pt x="321" y="106"/>
                  </a:cubicBezTo>
                  <a:lnTo>
                    <a:pt x="226" y="63"/>
                  </a:lnTo>
                  <a:close/>
                </a:path>
              </a:pathLst>
            </a:custGeom>
            <a:solidFill>
              <a:schemeClr val="bg2"/>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b="1" i="1" smtClean="0">
                <a:solidFill>
                  <a:srgbClr val="000000"/>
                </a:solidFill>
                <a:ea typeface="华文细黑" pitchFamily="2" charset="-122"/>
              </a:endParaRPr>
            </a:p>
          </p:txBody>
        </p:sp>
      </p:grpSp>
      <p:sp>
        <p:nvSpPr>
          <p:cNvPr id="26" name="Freeform 25"/>
          <p:cNvSpPr>
            <a:spLocks/>
          </p:cNvSpPr>
          <p:nvPr/>
        </p:nvSpPr>
        <p:spPr bwMode="auto">
          <a:xfrm>
            <a:off x="7254891" y="5244441"/>
            <a:ext cx="742950" cy="352425"/>
          </a:xfrm>
          <a:custGeom>
            <a:avLst/>
            <a:gdLst>
              <a:gd name="T0" fmla="*/ 102 w 114"/>
              <a:gd name="T1" fmla="*/ 35 h 54"/>
              <a:gd name="T2" fmla="*/ 92 w 114"/>
              <a:gd name="T3" fmla="*/ 43 h 54"/>
              <a:gd name="T4" fmla="*/ 41 w 114"/>
              <a:gd name="T5" fmla="*/ 43 h 54"/>
              <a:gd name="T6" fmla="*/ 20 w 114"/>
              <a:gd name="T7" fmla="*/ 15 h 54"/>
              <a:gd name="T8" fmla="*/ 12 w 114"/>
              <a:gd name="T9" fmla="*/ 0 h 54"/>
              <a:gd name="T10" fmla="*/ 12 w 114"/>
              <a:gd name="T11" fmla="*/ 19 h 54"/>
              <a:gd name="T12" fmla="*/ 16 w 114"/>
              <a:gd name="T13" fmla="*/ 19 h 54"/>
              <a:gd name="T14" fmla="*/ 38 w 114"/>
              <a:gd name="T15" fmla="*/ 49 h 54"/>
              <a:gd name="T16" fmla="*/ 93 w 114"/>
              <a:gd name="T17" fmla="*/ 49 h 54"/>
              <a:gd name="T18" fmla="*/ 102 w 114"/>
              <a:gd name="T19" fmla="*/ 54 h 54"/>
              <a:gd name="T20" fmla="*/ 102 w 114"/>
              <a:gd name="T2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54">
                <a:moveTo>
                  <a:pt x="102" y="35"/>
                </a:moveTo>
                <a:cubicBezTo>
                  <a:pt x="96" y="35"/>
                  <a:pt x="93" y="38"/>
                  <a:pt x="92" y="43"/>
                </a:cubicBezTo>
                <a:cubicBezTo>
                  <a:pt x="41" y="43"/>
                  <a:pt x="41" y="43"/>
                  <a:pt x="41" y="43"/>
                </a:cubicBezTo>
                <a:cubicBezTo>
                  <a:pt x="20" y="15"/>
                  <a:pt x="20" y="15"/>
                  <a:pt x="20" y="15"/>
                </a:cubicBezTo>
                <a:cubicBezTo>
                  <a:pt x="24" y="9"/>
                  <a:pt x="21" y="0"/>
                  <a:pt x="12" y="0"/>
                </a:cubicBezTo>
                <a:cubicBezTo>
                  <a:pt x="0" y="0"/>
                  <a:pt x="0" y="19"/>
                  <a:pt x="12" y="19"/>
                </a:cubicBezTo>
                <a:cubicBezTo>
                  <a:pt x="14" y="19"/>
                  <a:pt x="15" y="19"/>
                  <a:pt x="16" y="19"/>
                </a:cubicBezTo>
                <a:cubicBezTo>
                  <a:pt x="38" y="49"/>
                  <a:pt x="38" y="49"/>
                  <a:pt x="38" y="49"/>
                </a:cubicBezTo>
                <a:cubicBezTo>
                  <a:pt x="93" y="49"/>
                  <a:pt x="93" y="49"/>
                  <a:pt x="93" y="49"/>
                </a:cubicBezTo>
                <a:cubicBezTo>
                  <a:pt x="94" y="52"/>
                  <a:pt x="97" y="54"/>
                  <a:pt x="102" y="54"/>
                </a:cubicBezTo>
                <a:cubicBezTo>
                  <a:pt x="114" y="54"/>
                  <a:pt x="114" y="35"/>
                  <a:pt x="102" y="3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4404607" y="2278652"/>
            <a:ext cx="985837" cy="398463"/>
          </a:xfrm>
          <a:custGeom>
            <a:avLst/>
            <a:gdLst>
              <a:gd name="T0" fmla="*/ 138 w 151"/>
              <a:gd name="T1" fmla="*/ 41 h 61"/>
              <a:gd name="T2" fmla="*/ 134 w 151"/>
              <a:gd name="T3" fmla="*/ 42 h 61"/>
              <a:gd name="T4" fmla="*/ 100 w 151"/>
              <a:gd name="T5" fmla="*/ 7 h 61"/>
              <a:gd name="T6" fmla="*/ 21 w 151"/>
              <a:gd name="T7" fmla="*/ 7 h 61"/>
              <a:gd name="T8" fmla="*/ 12 w 151"/>
              <a:gd name="T9" fmla="*/ 0 h 61"/>
              <a:gd name="T10" fmla="*/ 12 w 151"/>
              <a:gd name="T11" fmla="*/ 19 h 61"/>
              <a:gd name="T12" fmla="*/ 21 w 151"/>
              <a:gd name="T13" fmla="*/ 13 h 61"/>
              <a:gd name="T14" fmla="*/ 97 w 151"/>
              <a:gd name="T15" fmla="*/ 13 h 61"/>
              <a:gd name="T16" fmla="*/ 130 w 151"/>
              <a:gd name="T17" fmla="*/ 46 h 61"/>
              <a:gd name="T18" fmla="*/ 138 w 151"/>
              <a:gd name="T19" fmla="*/ 61 h 61"/>
              <a:gd name="T20" fmla="*/ 138 w 151"/>
              <a:gd name="T21"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138" y="41"/>
                </a:moveTo>
                <a:cubicBezTo>
                  <a:pt x="137" y="41"/>
                  <a:pt x="135" y="42"/>
                  <a:pt x="134" y="42"/>
                </a:cubicBezTo>
                <a:cubicBezTo>
                  <a:pt x="100" y="7"/>
                  <a:pt x="100" y="7"/>
                  <a:pt x="100" y="7"/>
                </a:cubicBezTo>
                <a:cubicBezTo>
                  <a:pt x="21" y="7"/>
                  <a:pt x="21" y="7"/>
                  <a:pt x="21" y="7"/>
                </a:cubicBezTo>
                <a:cubicBezTo>
                  <a:pt x="20" y="3"/>
                  <a:pt x="17" y="0"/>
                  <a:pt x="12" y="0"/>
                </a:cubicBezTo>
                <a:cubicBezTo>
                  <a:pt x="0" y="0"/>
                  <a:pt x="0" y="19"/>
                  <a:pt x="12" y="19"/>
                </a:cubicBezTo>
                <a:cubicBezTo>
                  <a:pt x="17" y="19"/>
                  <a:pt x="20" y="16"/>
                  <a:pt x="21" y="13"/>
                </a:cubicBezTo>
                <a:cubicBezTo>
                  <a:pt x="97" y="13"/>
                  <a:pt x="97" y="13"/>
                  <a:pt x="97" y="13"/>
                </a:cubicBezTo>
                <a:cubicBezTo>
                  <a:pt x="130" y="46"/>
                  <a:pt x="130" y="46"/>
                  <a:pt x="130" y="46"/>
                </a:cubicBezTo>
                <a:cubicBezTo>
                  <a:pt x="127" y="52"/>
                  <a:pt x="130" y="61"/>
                  <a:pt x="138" y="61"/>
                </a:cubicBezTo>
                <a:cubicBezTo>
                  <a:pt x="151" y="61"/>
                  <a:pt x="151" y="41"/>
                  <a:pt x="138" y="41"/>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3846059" y="4555780"/>
            <a:ext cx="849312" cy="339725"/>
          </a:xfrm>
          <a:custGeom>
            <a:avLst/>
            <a:gdLst>
              <a:gd name="T0" fmla="*/ 118 w 130"/>
              <a:gd name="T1" fmla="*/ 0 h 52"/>
              <a:gd name="T2" fmla="*/ 109 w 130"/>
              <a:gd name="T3" fmla="*/ 13 h 52"/>
              <a:gd name="T4" fmla="*/ 77 w 130"/>
              <a:gd name="T5" fmla="*/ 39 h 52"/>
              <a:gd name="T6" fmla="*/ 21 w 130"/>
              <a:gd name="T7" fmla="*/ 39 h 52"/>
              <a:gd name="T8" fmla="*/ 12 w 130"/>
              <a:gd name="T9" fmla="*/ 32 h 52"/>
              <a:gd name="T10" fmla="*/ 12 w 130"/>
              <a:gd name="T11" fmla="*/ 52 h 52"/>
              <a:gd name="T12" fmla="*/ 21 w 130"/>
              <a:gd name="T13" fmla="*/ 45 h 52"/>
              <a:gd name="T14" fmla="*/ 79 w 130"/>
              <a:gd name="T15" fmla="*/ 45 h 52"/>
              <a:gd name="T16" fmla="*/ 112 w 130"/>
              <a:gd name="T17" fmla="*/ 18 h 52"/>
              <a:gd name="T18" fmla="*/ 118 w 130"/>
              <a:gd name="T19" fmla="*/ 20 h 52"/>
              <a:gd name="T20" fmla="*/ 118 w 130"/>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2">
                <a:moveTo>
                  <a:pt x="118" y="0"/>
                </a:moveTo>
                <a:cubicBezTo>
                  <a:pt x="110" y="0"/>
                  <a:pt x="107" y="8"/>
                  <a:pt x="109" y="13"/>
                </a:cubicBezTo>
                <a:cubicBezTo>
                  <a:pt x="77" y="39"/>
                  <a:pt x="77" y="39"/>
                  <a:pt x="77" y="39"/>
                </a:cubicBezTo>
                <a:cubicBezTo>
                  <a:pt x="21" y="39"/>
                  <a:pt x="21" y="39"/>
                  <a:pt x="21" y="39"/>
                </a:cubicBezTo>
                <a:cubicBezTo>
                  <a:pt x="20" y="36"/>
                  <a:pt x="17" y="32"/>
                  <a:pt x="12" y="32"/>
                </a:cubicBezTo>
                <a:cubicBezTo>
                  <a:pt x="0" y="32"/>
                  <a:pt x="0" y="52"/>
                  <a:pt x="12" y="52"/>
                </a:cubicBezTo>
                <a:cubicBezTo>
                  <a:pt x="17" y="52"/>
                  <a:pt x="20" y="49"/>
                  <a:pt x="21" y="45"/>
                </a:cubicBezTo>
                <a:cubicBezTo>
                  <a:pt x="79" y="45"/>
                  <a:pt x="79" y="45"/>
                  <a:pt x="79" y="45"/>
                </a:cubicBezTo>
                <a:cubicBezTo>
                  <a:pt x="112" y="18"/>
                  <a:pt x="112" y="18"/>
                  <a:pt x="112" y="18"/>
                </a:cubicBezTo>
                <a:cubicBezTo>
                  <a:pt x="114" y="19"/>
                  <a:pt x="115" y="20"/>
                  <a:pt x="118" y="20"/>
                </a:cubicBezTo>
                <a:cubicBezTo>
                  <a:pt x="130" y="20"/>
                  <a:pt x="130" y="0"/>
                  <a:pt x="11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7411422" y="2945116"/>
            <a:ext cx="854075" cy="339725"/>
          </a:xfrm>
          <a:custGeom>
            <a:avLst/>
            <a:gdLst>
              <a:gd name="T0" fmla="*/ 118 w 131"/>
              <a:gd name="T1" fmla="*/ 0 h 52"/>
              <a:gd name="T2" fmla="*/ 109 w 131"/>
              <a:gd name="T3" fmla="*/ 13 h 52"/>
              <a:gd name="T4" fmla="*/ 78 w 131"/>
              <a:gd name="T5" fmla="*/ 39 h 52"/>
              <a:gd name="T6" fmla="*/ 22 w 131"/>
              <a:gd name="T7" fmla="*/ 39 h 52"/>
              <a:gd name="T8" fmla="*/ 13 w 131"/>
              <a:gd name="T9" fmla="*/ 32 h 52"/>
              <a:gd name="T10" fmla="*/ 13 w 131"/>
              <a:gd name="T11" fmla="*/ 52 h 52"/>
              <a:gd name="T12" fmla="*/ 22 w 131"/>
              <a:gd name="T13" fmla="*/ 45 h 52"/>
              <a:gd name="T14" fmla="*/ 80 w 131"/>
              <a:gd name="T15" fmla="*/ 45 h 52"/>
              <a:gd name="T16" fmla="*/ 113 w 131"/>
              <a:gd name="T17" fmla="*/ 18 h 52"/>
              <a:gd name="T18" fmla="*/ 118 w 131"/>
              <a:gd name="T19" fmla="*/ 20 h 52"/>
              <a:gd name="T20" fmla="*/ 118 w 13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
                <a:moveTo>
                  <a:pt x="118" y="0"/>
                </a:moveTo>
                <a:cubicBezTo>
                  <a:pt x="111" y="0"/>
                  <a:pt x="108" y="8"/>
                  <a:pt x="109" y="13"/>
                </a:cubicBezTo>
                <a:cubicBezTo>
                  <a:pt x="78" y="39"/>
                  <a:pt x="78" y="39"/>
                  <a:pt x="78" y="39"/>
                </a:cubicBezTo>
                <a:cubicBezTo>
                  <a:pt x="22" y="39"/>
                  <a:pt x="22" y="39"/>
                  <a:pt x="22" y="39"/>
                </a:cubicBezTo>
                <a:cubicBezTo>
                  <a:pt x="21" y="36"/>
                  <a:pt x="18" y="32"/>
                  <a:pt x="13" y="32"/>
                </a:cubicBezTo>
                <a:cubicBezTo>
                  <a:pt x="0" y="32"/>
                  <a:pt x="0" y="52"/>
                  <a:pt x="13" y="52"/>
                </a:cubicBezTo>
                <a:cubicBezTo>
                  <a:pt x="18" y="52"/>
                  <a:pt x="21" y="49"/>
                  <a:pt x="22" y="45"/>
                </a:cubicBezTo>
                <a:cubicBezTo>
                  <a:pt x="80" y="45"/>
                  <a:pt x="80" y="45"/>
                  <a:pt x="80" y="45"/>
                </a:cubicBezTo>
                <a:cubicBezTo>
                  <a:pt x="113" y="18"/>
                  <a:pt x="113" y="18"/>
                  <a:pt x="113" y="18"/>
                </a:cubicBezTo>
                <a:cubicBezTo>
                  <a:pt x="114" y="19"/>
                  <a:pt x="116" y="20"/>
                  <a:pt x="118" y="20"/>
                </a:cubicBezTo>
                <a:cubicBezTo>
                  <a:pt x="131" y="20"/>
                  <a:pt x="131"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TextBox 29"/>
          <p:cNvSpPr txBox="1"/>
          <p:nvPr/>
        </p:nvSpPr>
        <p:spPr>
          <a:xfrm>
            <a:off x="1722063" y="2220462"/>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1" name="TextBox 30"/>
          <p:cNvSpPr txBox="1"/>
          <p:nvPr/>
        </p:nvSpPr>
        <p:spPr>
          <a:xfrm>
            <a:off x="2627410" y="1875005"/>
            <a:ext cx="1605568" cy="461665"/>
          </a:xfrm>
          <a:prstGeom prst="rect">
            <a:avLst/>
          </a:prstGeom>
          <a:noFill/>
        </p:spPr>
        <p:txBody>
          <a:bodyPr wrap="none" rtlCol="0">
            <a:spAutoFit/>
          </a:bodyPr>
          <a:lstStyle/>
          <a:p>
            <a:pPr algn="r"/>
            <a:r>
              <a:rPr lang="id-ID" sz="2400" b="1" smtClean="0">
                <a:solidFill>
                  <a:schemeClr val="tx2"/>
                </a:solidFill>
              </a:rPr>
              <a:t>Motivation</a:t>
            </a:r>
            <a:endParaRPr lang="id-ID" sz="2400" b="1" dirty="0">
              <a:solidFill>
                <a:schemeClr val="tx2"/>
              </a:solidFill>
            </a:endParaRPr>
          </a:p>
        </p:txBody>
      </p:sp>
      <p:sp>
        <p:nvSpPr>
          <p:cNvPr id="32" name="TextBox 31"/>
          <p:cNvSpPr txBox="1"/>
          <p:nvPr/>
        </p:nvSpPr>
        <p:spPr>
          <a:xfrm>
            <a:off x="8418839" y="2708427"/>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3" name="TextBox 32"/>
          <p:cNvSpPr txBox="1"/>
          <p:nvPr/>
        </p:nvSpPr>
        <p:spPr>
          <a:xfrm>
            <a:off x="8410170" y="2368596"/>
            <a:ext cx="1152623" cy="461665"/>
          </a:xfrm>
          <a:prstGeom prst="rect">
            <a:avLst/>
          </a:prstGeom>
          <a:noFill/>
        </p:spPr>
        <p:txBody>
          <a:bodyPr wrap="none" rtlCol="0">
            <a:spAutoFit/>
          </a:bodyPr>
          <a:lstStyle/>
          <a:p>
            <a:r>
              <a:rPr lang="id-ID" sz="2400" b="1" smtClean="0">
                <a:solidFill>
                  <a:schemeClr val="tx2"/>
                </a:solidFill>
              </a:rPr>
              <a:t>Storage</a:t>
            </a:r>
            <a:endParaRPr lang="id-ID" sz="2400" b="1" dirty="0">
              <a:solidFill>
                <a:schemeClr val="tx2"/>
              </a:solidFill>
            </a:endParaRPr>
          </a:p>
        </p:txBody>
      </p:sp>
      <p:sp>
        <p:nvSpPr>
          <p:cNvPr id="34" name="TextBox 33"/>
          <p:cNvSpPr txBox="1"/>
          <p:nvPr/>
        </p:nvSpPr>
        <p:spPr>
          <a:xfrm>
            <a:off x="1283973" y="4791979"/>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5" name="TextBox 34"/>
          <p:cNvSpPr txBox="1"/>
          <p:nvPr/>
        </p:nvSpPr>
        <p:spPr>
          <a:xfrm>
            <a:off x="2302876" y="4446522"/>
            <a:ext cx="1492012" cy="461665"/>
          </a:xfrm>
          <a:prstGeom prst="rect">
            <a:avLst/>
          </a:prstGeom>
          <a:noFill/>
        </p:spPr>
        <p:txBody>
          <a:bodyPr wrap="none" rtlCol="0">
            <a:spAutoFit/>
          </a:bodyPr>
          <a:lstStyle/>
          <a:p>
            <a:pPr algn="r"/>
            <a:r>
              <a:rPr lang="id-ID" sz="2400" b="1" smtClean="0">
                <a:solidFill>
                  <a:schemeClr val="tx2"/>
                </a:solidFill>
              </a:rPr>
              <a:t>Datascript</a:t>
            </a:r>
            <a:endParaRPr lang="id-ID" sz="2400" b="1" dirty="0">
              <a:solidFill>
                <a:schemeClr val="tx2"/>
              </a:solidFill>
            </a:endParaRPr>
          </a:p>
        </p:txBody>
      </p:sp>
      <p:sp>
        <p:nvSpPr>
          <p:cNvPr id="36" name="TextBox 35"/>
          <p:cNvSpPr txBox="1"/>
          <p:nvPr/>
        </p:nvSpPr>
        <p:spPr>
          <a:xfrm>
            <a:off x="8140397" y="5460627"/>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7" name="TextBox 36"/>
          <p:cNvSpPr txBox="1"/>
          <p:nvPr/>
        </p:nvSpPr>
        <p:spPr>
          <a:xfrm>
            <a:off x="8131728" y="5120796"/>
            <a:ext cx="1709507" cy="461665"/>
          </a:xfrm>
          <a:prstGeom prst="rect">
            <a:avLst/>
          </a:prstGeom>
          <a:noFill/>
        </p:spPr>
        <p:txBody>
          <a:bodyPr wrap="none" rtlCol="0">
            <a:spAutoFit/>
          </a:bodyPr>
          <a:lstStyle/>
          <a:p>
            <a:r>
              <a:rPr lang="id-ID" sz="2400" b="1" smtClean="0">
                <a:solidFill>
                  <a:schemeClr val="tx2"/>
                </a:solidFill>
              </a:rPr>
              <a:t>Information</a:t>
            </a:r>
            <a:endParaRPr lang="id-ID" sz="2400" b="1" dirty="0">
              <a:solidFill>
                <a:schemeClr val="tx2"/>
              </a:solidFill>
            </a:endParaRPr>
          </a:p>
        </p:txBody>
      </p:sp>
    </p:spTree>
    <p:extLst>
      <p:ext uri="{BB962C8B-B14F-4D97-AF65-F5344CB8AC3E}">
        <p14:creationId xmlns:p14="http://schemas.microsoft.com/office/powerpoint/2010/main" val="1931702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p:bldP spid="32" grpId="0"/>
      <p:bldP spid="34" grpId="0"/>
      <p:bldP spid="3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64</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4115629" y="2188858"/>
            <a:ext cx="3983037" cy="4230687"/>
            <a:chOff x="2469" y="1167"/>
            <a:chExt cx="2509" cy="2665"/>
          </a:xfrm>
        </p:grpSpPr>
        <p:sp>
          <p:nvSpPr>
            <p:cNvPr id="11" name="Freeform 6"/>
            <p:cNvSpPr>
              <a:spLocks/>
            </p:cNvSpPr>
            <p:nvPr/>
          </p:nvSpPr>
          <p:spPr bwMode="auto">
            <a:xfrm>
              <a:off x="3166" y="1375"/>
              <a:ext cx="557" cy="377"/>
            </a:xfrm>
            <a:custGeom>
              <a:avLst/>
              <a:gdLst>
                <a:gd name="T0" fmla="*/ 0 w 557"/>
                <a:gd name="T1" fmla="*/ 0 h 377"/>
                <a:gd name="T2" fmla="*/ 0 w 557"/>
                <a:gd name="T3" fmla="*/ 87 h 377"/>
                <a:gd name="T4" fmla="*/ 384 w 557"/>
                <a:gd name="T5" fmla="*/ 259 h 377"/>
                <a:gd name="T6" fmla="*/ 404 w 557"/>
                <a:gd name="T7" fmla="*/ 377 h 377"/>
                <a:gd name="T8" fmla="*/ 557 w 557"/>
                <a:gd name="T9" fmla="*/ 306 h 377"/>
                <a:gd name="T10" fmla="*/ 556 w 557"/>
                <a:gd name="T11" fmla="*/ 235 h 377"/>
                <a:gd name="T12" fmla="*/ 0 w 557"/>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557" h="377">
                  <a:moveTo>
                    <a:pt x="0" y="0"/>
                  </a:moveTo>
                  <a:lnTo>
                    <a:pt x="0" y="87"/>
                  </a:lnTo>
                  <a:lnTo>
                    <a:pt x="384" y="259"/>
                  </a:lnTo>
                  <a:lnTo>
                    <a:pt x="404" y="377"/>
                  </a:lnTo>
                  <a:lnTo>
                    <a:pt x="557" y="306"/>
                  </a:lnTo>
                  <a:lnTo>
                    <a:pt x="556" y="235"/>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3065" y="2649"/>
              <a:ext cx="212" cy="784"/>
            </a:xfrm>
            <a:custGeom>
              <a:avLst/>
              <a:gdLst>
                <a:gd name="T0" fmla="*/ 24 w 212"/>
                <a:gd name="T1" fmla="*/ 784 h 784"/>
                <a:gd name="T2" fmla="*/ 212 w 212"/>
                <a:gd name="T3" fmla="*/ 685 h 784"/>
                <a:gd name="T4" fmla="*/ 170 w 212"/>
                <a:gd name="T5" fmla="*/ 0 h 784"/>
                <a:gd name="T6" fmla="*/ 0 w 212"/>
                <a:gd name="T7" fmla="*/ 97 h 784"/>
                <a:gd name="T8" fmla="*/ 24 w 212"/>
                <a:gd name="T9" fmla="*/ 784 h 784"/>
              </a:gdLst>
              <a:ahLst/>
              <a:cxnLst>
                <a:cxn ang="0">
                  <a:pos x="T0" y="T1"/>
                </a:cxn>
                <a:cxn ang="0">
                  <a:pos x="T2" y="T3"/>
                </a:cxn>
                <a:cxn ang="0">
                  <a:pos x="T4" y="T5"/>
                </a:cxn>
                <a:cxn ang="0">
                  <a:pos x="T6" y="T7"/>
                </a:cxn>
                <a:cxn ang="0">
                  <a:pos x="T8" y="T9"/>
                </a:cxn>
              </a:cxnLst>
              <a:rect l="0" t="0" r="r" b="b"/>
              <a:pathLst>
                <a:path w="212" h="784">
                  <a:moveTo>
                    <a:pt x="24" y="784"/>
                  </a:moveTo>
                  <a:lnTo>
                    <a:pt x="212" y="685"/>
                  </a:lnTo>
                  <a:lnTo>
                    <a:pt x="170" y="0"/>
                  </a:lnTo>
                  <a:lnTo>
                    <a:pt x="0" y="97"/>
                  </a:lnTo>
                  <a:lnTo>
                    <a:pt x="24" y="784"/>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a:off x="3017" y="1634"/>
              <a:ext cx="638" cy="1033"/>
            </a:xfrm>
            <a:custGeom>
              <a:avLst/>
              <a:gdLst>
                <a:gd name="T0" fmla="*/ 35 w 638"/>
                <a:gd name="T1" fmla="*/ 1033 h 1033"/>
                <a:gd name="T2" fmla="*/ 164 w 638"/>
                <a:gd name="T3" fmla="*/ 973 h 1033"/>
                <a:gd name="T4" fmla="*/ 150 w 638"/>
                <a:gd name="T5" fmla="*/ 366 h 1033"/>
                <a:gd name="T6" fmla="*/ 638 w 638"/>
                <a:gd name="T7" fmla="*/ 85 h 1033"/>
                <a:gd name="T8" fmla="*/ 638 w 638"/>
                <a:gd name="T9" fmla="*/ 0 h 1033"/>
                <a:gd name="T10" fmla="*/ 0 w 638"/>
                <a:gd name="T11" fmla="*/ 268 h 1033"/>
                <a:gd name="T12" fmla="*/ 35 w 638"/>
                <a:gd name="T13" fmla="*/ 1033 h 1033"/>
              </a:gdLst>
              <a:ahLst/>
              <a:cxnLst>
                <a:cxn ang="0">
                  <a:pos x="T0" y="T1"/>
                </a:cxn>
                <a:cxn ang="0">
                  <a:pos x="T2" y="T3"/>
                </a:cxn>
                <a:cxn ang="0">
                  <a:pos x="T4" y="T5"/>
                </a:cxn>
                <a:cxn ang="0">
                  <a:pos x="T6" y="T7"/>
                </a:cxn>
                <a:cxn ang="0">
                  <a:pos x="T8" y="T9"/>
                </a:cxn>
                <a:cxn ang="0">
                  <a:pos x="T10" y="T11"/>
                </a:cxn>
                <a:cxn ang="0">
                  <a:pos x="T12" y="T13"/>
                </a:cxn>
              </a:cxnLst>
              <a:rect l="0" t="0" r="r" b="b"/>
              <a:pathLst>
                <a:path w="638" h="1033">
                  <a:moveTo>
                    <a:pt x="35" y="1033"/>
                  </a:moveTo>
                  <a:lnTo>
                    <a:pt x="164" y="973"/>
                  </a:lnTo>
                  <a:lnTo>
                    <a:pt x="150" y="366"/>
                  </a:lnTo>
                  <a:lnTo>
                    <a:pt x="638" y="85"/>
                  </a:lnTo>
                  <a:lnTo>
                    <a:pt x="638" y="0"/>
                  </a:lnTo>
                  <a:lnTo>
                    <a:pt x="0" y="268"/>
                  </a:lnTo>
                  <a:lnTo>
                    <a:pt x="35" y="1033"/>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
            <p:cNvSpPr>
              <a:spLocks/>
            </p:cNvSpPr>
            <p:nvPr/>
          </p:nvSpPr>
          <p:spPr bwMode="auto">
            <a:xfrm>
              <a:off x="4106" y="2638"/>
              <a:ext cx="279" cy="795"/>
            </a:xfrm>
            <a:custGeom>
              <a:avLst/>
              <a:gdLst>
                <a:gd name="T0" fmla="*/ 279 w 279"/>
                <a:gd name="T1" fmla="*/ 102 h 795"/>
                <a:gd name="T2" fmla="*/ 82 w 279"/>
                <a:gd name="T3" fmla="*/ 0 h 795"/>
                <a:gd name="T4" fmla="*/ 0 w 279"/>
                <a:gd name="T5" fmla="*/ 29 h 795"/>
                <a:gd name="T6" fmla="*/ 24 w 279"/>
                <a:gd name="T7" fmla="*/ 151 h 795"/>
                <a:gd name="T8" fmla="*/ 113 w 279"/>
                <a:gd name="T9" fmla="*/ 199 h 795"/>
                <a:gd name="T10" fmla="*/ 199 w 279"/>
                <a:gd name="T11" fmla="*/ 769 h 795"/>
                <a:gd name="T12" fmla="*/ 250 w 279"/>
                <a:gd name="T13" fmla="*/ 795 h 795"/>
                <a:gd name="T14" fmla="*/ 279 w 279"/>
                <a:gd name="T15" fmla="*/ 102 h 7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9" h="795">
                  <a:moveTo>
                    <a:pt x="279" y="102"/>
                  </a:moveTo>
                  <a:lnTo>
                    <a:pt x="82" y="0"/>
                  </a:lnTo>
                  <a:lnTo>
                    <a:pt x="0" y="29"/>
                  </a:lnTo>
                  <a:lnTo>
                    <a:pt x="24" y="151"/>
                  </a:lnTo>
                  <a:lnTo>
                    <a:pt x="113" y="199"/>
                  </a:lnTo>
                  <a:lnTo>
                    <a:pt x="199" y="769"/>
                  </a:lnTo>
                  <a:lnTo>
                    <a:pt x="250" y="795"/>
                  </a:lnTo>
                  <a:lnTo>
                    <a:pt x="279" y="102"/>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3718" y="1375"/>
              <a:ext cx="562" cy="361"/>
            </a:xfrm>
            <a:custGeom>
              <a:avLst/>
              <a:gdLst>
                <a:gd name="T0" fmla="*/ 4 w 562"/>
                <a:gd name="T1" fmla="*/ 235 h 361"/>
                <a:gd name="T2" fmla="*/ 562 w 562"/>
                <a:gd name="T3" fmla="*/ 0 h 361"/>
                <a:gd name="T4" fmla="*/ 562 w 562"/>
                <a:gd name="T5" fmla="*/ 66 h 361"/>
                <a:gd name="T6" fmla="*/ 111 w 562"/>
                <a:gd name="T7" fmla="*/ 259 h 361"/>
                <a:gd name="T8" fmla="*/ 115 w 562"/>
                <a:gd name="T9" fmla="*/ 361 h 361"/>
                <a:gd name="T10" fmla="*/ 0 w 562"/>
                <a:gd name="T11" fmla="*/ 335 h 361"/>
                <a:gd name="T12" fmla="*/ 4 w 562"/>
                <a:gd name="T13" fmla="*/ 235 h 361"/>
              </a:gdLst>
              <a:ahLst/>
              <a:cxnLst>
                <a:cxn ang="0">
                  <a:pos x="T0" y="T1"/>
                </a:cxn>
                <a:cxn ang="0">
                  <a:pos x="T2" y="T3"/>
                </a:cxn>
                <a:cxn ang="0">
                  <a:pos x="T4" y="T5"/>
                </a:cxn>
                <a:cxn ang="0">
                  <a:pos x="T6" y="T7"/>
                </a:cxn>
                <a:cxn ang="0">
                  <a:pos x="T8" y="T9"/>
                </a:cxn>
                <a:cxn ang="0">
                  <a:pos x="T10" y="T11"/>
                </a:cxn>
                <a:cxn ang="0">
                  <a:pos x="T12" y="T13"/>
                </a:cxn>
              </a:cxnLst>
              <a:rect l="0" t="0" r="r" b="b"/>
              <a:pathLst>
                <a:path w="562" h="361">
                  <a:moveTo>
                    <a:pt x="4" y="235"/>
                  </a:moveTo>
                  <a:lnTo>
                    <a:pt x="562" y="0"/>
                  </a:lnTo>
                  <a:lnTo>
                    <a:pt x="562" y="66"/>
                  </a:lnTo>
                  <a:lnTo>
                    <a:pt x="111" y="259"/>
                  </a:lnTo>
                  <a:lnTo>
                    <a:pt x="115" y="361"/>
                  </a:lnTo>
                  <a:lnTo>
                    <a:pt x="0" y="335"/>
                  </a:lnTo>
                  <a:lnTo>
                    <a:pt x="4" y="235"/>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3116" y="2689"/>
              <a:ext cx="1211" cy="427"/>
            </a:xfrm>
            <a:custGeom>
              <a:avLst/>
              <a:gdLst>
                <a:gd name="T0" fmla="*/ 0 w 1211"/>
                <a:gd name="T1" fmla="*/ 86 h 427"/>
                <a:gd name="T2" fmla="*/ 148 w 1211"/>
                <a:gd name="T3" fmla="*/ 0 h 427"/>
                <a:gd name="T4" fmla="*/ 1131 w 1211"/>
                <a:gd name="T5" fmla="*/ 44 h 427"/>
                <a:gd name="T6" fmla="*/ 1211 w 1211"/>
                <a:gd name="T7" fmla="*/ 86 h 427"/>
                <a:gd name="T8" fmla="*/ 607 w 1211"/>
                <a:gd name="T9" fmla="*/ 427 h 427"/>
                <a:gd name="T10" fmla="*/ 0 w 1211"/>
                <a:gd name="T11" fmla="*/ 86 h 427"/>
              </a:gdLst>
              <a:ahLst/>
              <a:cxnLst>
                <a:cxn ang="0">
                  <a:pos x="T0" y="T1"/>
                </a:cxn>
                <a:cxn ang="0">
                  <a:pos x="T2" y="T3"/>
                </a:cxn>
                <a:cxn ang="0">
                  <a:pos x="T4" y="T5"/>
                </a:cxn>
                <a:cxn ang="0">
                  <a:pos x="T6" y="T7"/>
                </a:cxn>
                <a:cxn ang="0">
                  <a:pos x="T8" y="T9"/>
                </a:cxn>
                <a:cxn ang="0">
                  <a:pos x="T10" y="T11"/>
                </a:cxn>
              </a:cxnLst>
              <a:rect l="0" t="0" r="r" b="b"/>
              <a:pathLst>
                <a:path w="1211" h="427">
                  <a:moveTo>
                    <a:pt x="0" y="86"/>
                  </a:moveTo>
                  <a:lnTo>
                    <a:pt x="148" y="0"/>
                  </a:lnTo>
                  <a:lnTo>
                    <a:pt x="1131" y="44"/>
                  </a:lnTo>
                  <a:lnTo>
                    <a:pt x="1211" y="86"/>
                  </a:lnTo>
                  <a:lnTo>
                    <a:pt x="607" y="427"/>
                  </a:lnTo>
                  <a:lnTo>
                    <a:pt x="0" y="86"/>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4258" y="2328"/>
              <a:ext cx="658" cy="412"/>
            </a:xfrm>
            <a:custGeom>
              <a:avLst/>
              <a:gdLst>
                <a:gd name="T0" fmla="*/ 658 w 658"/>
                <a:gd name="T1" fmla="*/ 117 h 412"/>
                <a:gd name="T2" fmla="*/ 445 w 658"/>
                <a:gd name="T3" fmla="*/ 0 h 412"/>
                <a:gd name="T4" fmla="*/ 0 w 658"/>
                <a:gd name="T5" fmla="*/ 175 h 412"/>
                <a:gd name="T6" fmla="*/ 58 w 658"/>
                <a:gd name="T7" fmla="*/ 378 h 412"/>
                <a:gd name="T8" fmla="*/ 127 w 658"/>
                <a:gd name="T9" fmla="*/ 412 h 412"/>
                <a:gd name="T10" fmla="*/ 658 w 658"/>
                <a:gd name="T11" fmla="*/ 117 h 412"/>
              </a:gdLst>
              <a:ahLst/>
              <a:cxnLst>
                <a:cxn ang="0">
                  <a:pos x="T0" y="T1"/>
                </a:cxn>
                <a:cxn ang="0">
                  <a:pos x="T2" y="T3"/>
                </a:cxn>
                <a:cxn ang="0">
                  <a:pos x="T4" y="T5"/>
                </a:cxn>
                <a:cxn ang="0">
                  <a:pos x="T6" y="T7"/>
                </a:cxn>
                <a:cxn ang="0">
                  <a:pos x="T8" y="T9"/>
                </a:cxn>
                <a:cxn ang="0">
                  <a:pos x="T10" y="T11"/>
                </a:cxn>
              </a:cxnLst>
              <a:rect l="0" t="0" r="r" b="b"/>
              <a:pathLst>
                <a:path w="658" h="412">
                  <a:moveTo>
                    <a:pt x="658" y="117"/>
                  </a:moveTo>
                  <a:lnTo>
                    <a:pt x="445" y="0"/>
                  </a:lnTo>
                  <a:lnTo>
                    <a:pt x="0" y="175"/>
                  </a:lnTo>
                  <a:lnTo>
                    <a:pt x="58" y="378"/>
                  </a:lnTo>
                  <a:lnTo>
                    <a:pt x="127" y="412"/>
                  </a:lnTo>
                  <a:lnTo>
                    <a:pt x="658" y="117"/>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2547" y="2330"/>
              <a:ext cx="598" cy="410"/>
            </a:xfrm>
            <a:custGeom>
              <a:avLst/>
              <a:gdLst>
                <a:gd name="T0" fmla="*/ 0 w 598"/>
                <a:gd name="T1" fmla="*/ 109 h 410"/>
                <a:gd name="T2" fmla="*/ 204 w 598"/>
                <a:gd name="T3" fmla="*/ 0 h 410"/>
                <a:gd name="T4" fmla="*/ 525 w 598"/>
                <a:gd name="T5" fmla="*/ 331 h 410"/>
                <a:gd name="T6" fmla="*/ 598 w 598"/>
                <a:gd name="T7" fmla="*/ 297 h 410"/>
                <a:gd name="T8" fmla="*/ 598 w 598"/>
                <a:gd name="T9" fmla="*/ 371 h 410"/>
                <a:gd name="T10" fmla="*/ 530 w 598"/>
                <a:gd name="T11" fmla="*/ 410 h 410"/>
                <a:gd name="T12" fmla="*/ 0 w 598"/>
                <a:gd name="T13" fmla="*/ 109 h 410"/>
              </a:gdLst>
              <a:ahLst/>
              <a:cxnLst>
                <a:cxn ang="0">
                  <a:pos x="T0" y="T1"/>
                </a:cxn>
                <a:cxn ang="0">
                  <a:pos x="T2" y="T3"/>
                </a:cxn>
                <a:cxn ang="0">
                  <a:pos x="T4" y="T5"/>
                </a:cxn>
                <a:cxn ang="0">
                  <a:pos x="T6" y="T7"/>
                </a:cxn>
                <a:cxn ang="0">
                  <a:pos x="T8" y="T9"/>
                </a:cxn>
                <a:cxn ang="0">
                  <a:pos x="T10" y="T11"/>
                </a:cxn>
                <a:cxn ang="0">
                  <a:pos x="T12" y="T13"/>
                </a:cxn>
              </a:cxnLst>
              <a:rect l="0" t="0" r="r" b="b"/>
              <a:pathLst>
                <a:path w="598" h="410">
                  <a:moveTo>
                    <a:pt x="0" y="109"/>
                  </a:moveTo>
                  <a:lnTo>
                    <a:pt x="204" y="0"/>
                  </a:lnTo>
                  <a:lnTo>
                    <a:pt x="525" y="331"/>
                  </a:lnTo>
                  <a:lnTo>
                    <a:pt x="598" y="297"/>
                  </a:lnTo>
                  <a:lnTo>
                    <a:pt x="598" y="371"/>
                  </a:lnTo>
                  <a:lnTo>
                    <a:pt x="530" y="410"/>
                  </a:lnTo>
                  <a:lnTo>
                    <a:pt x="0" y="1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7"/>
            <p:cNvSpPr>
              <a:spLocks/>
            </p:cNvSpPr>
            <p:nvPr/>
          </p:nvSpPr>
          <p:spPr bwMode="auto">
            <a:xfrm>
              <a:off x="2547" y="2441"/>
              <a:ext cx="554" cy="988"/>
            </a:xfrm>
            <a:custGeom>
              <a:avLst/>
              <a:gdLst>
                <a:gd name="T0" fmla="*/ 45 w 554"/>
                <a:gd name="T1" fmla="*/ 669 h 988"/>
                <a:gd name="T2" fmla="*/ 554 w 554"/>
                <a:gd name="T3" fmla="*/ 988 h 988"/>
                <a:gd name="T4" fmla="*/ 530 w 554"/>
                <a:gd name="T5" fmla="*/ 301 h 988"/>
                <a:gd name="T6" fmla="*/ 0 w 554"/>
                <a:gd name="T7" fmla="*/ 0 h 988"/>
                <a:gd name="T8" fmla="*/ 45 w 554"/>
                <a:gd name="T9" fmla="*/ 669 h 988"/>
              </a:gdLst>
              <a:ahLst/>
              <a:cxnLst>
                <a:cxn ang="0">
                  <a:pos x="T0" y="T1"/>
                </a:cxn>
                <a:cxn ang="0">
                  <a:pos x="T2" y="T3"/>
                </a:cxn>
                <a:cxn ang="0">
                  <a:pos x="T4" y="T5"/>
                </a:cxn>
                <a:cxn ang="0">
                  <a:pos x="T6" y="T7"/>
                </a:cxn>
                <a:cxn ang="0">
                  <a:pos x="T8" y="T9"/>
                </a:cxn>
              </a:cxnLst>
              <a:rect l="0" t="0" r="r" b="b"/>
              <a:pathLst>
                <a:path w="554" h="988">
                  <a:moveTo>
                    <a:pt x="45" y="669"/>
                  </a:moveTo>
                  <a:lnTo>
                    <a:pt x="554" y="988"/>
                  </a:lnTo>
                  <a:lnTo>
                    <a:pt x="530" y="301"/>
                  </a:lnTo>
                  <a:lnTo>
                    <a:pt x="0" y="0"/>
                  </a:lnTo>
                  <a:lnTo>
                    <a:pt x="45" y="66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8"/>
            <p:cNvSpPr>
              <a:spLocks/>
            </p:cNvSpPr>
            <p:nvPr/>
          </p:nvSpPr>
          <p:spPr bwMode="auto">
            <a:xfrm>
              <a:off x="2474" y="1630"/>
              <a:ext cx="591" cy="1028"/>
            </a:xfrm>
            <a:custGeom>
              <a:avLst/>
              <a:gdLst>
                <a:gd name="T0" fmla="*/ 53 w 591"/>
                <a:gd name="T1" fmla="*/ 731 h 1028"/>
                <a:gd name="T2" fmla="*/ 591 w 591"/>
                <a:gd name="T3" fmla="*/ 1028 h 1028"/>
                <a:gd name="T4" fmla="*/ 556 w 591"/>
                <a:gd name="T5" fmla="*/ 263 h 1028"/>
                <a:gd name="T6" fmla="*/ 0 w 591"/>
                <a:gd name="T7" fmla="*/ 0 h 1028"/>
                <a:gd name="T8" fmla="*/ 53 w 591"/>
                <a:gd name="T9" fmla="*/ 731 h 1028"/>
              </a:gdLst>
              <a:ahLst/>
              <a:cxnLst>
                <a:cxn ang="0">
                  <a:pos x="T0" y="T1"/>
                </a:cxn>
                <a:cxn ang="0">
                  <a:pos x="T2" y="T3"/>
                </a:cxn>
                <a:cxn ang="0">
                  <a:pos x="T4" y="T5"/>
                </a:cxn>
                <a:cxn ang="0">
                  <a:pos x="T6" y="T7"/>
                </a:cxn>
                <a:cxn ang="0">
                  <a:pos x="T8" y="T9"/>
                </a:cxn>
              </a:cxnLst>
              <a:rect l="0" t="0" r="r" b="b"/>
              <a:pathLst>
                <a:path w="591" h="1028">
                  <a:moveTo>
                    <a:pt x="53" y="731"/>
                  </a:moveTo>
                  <a:lnTo>
                    <a:pt x="591" y="1028"/>
                  </a:lnTo>
                  <a:lnTo>
                    <a:pt x="556" y="263"/>
                  </a:lnTo>
                  <a:lnTo>
                    <a:pt x="0" y="0"/>
                  </a:lnTo>
                  <a:lnTo>
                    <a:pt x="53" y="731"/>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9"/>
            <p:cNvSpPr>
              <a:spLocks/>
            </p:cNvSpPr>
            <p:nvPr/>
          </p:nvSpPr>
          <p:spPr bwMode="auto">
            <a:xfrm>
              <a:off x="3787" y="1639"/>
              <a:ext cx="635" cy="1028"/>
            </a:xfrm>
            <a:custGeom>
              <a:avLst/>
              <a:gdLst>
                <a:gd name="T0" fmla="*/ 0 w 635"/>
                <a:gd name="T1" fmla="*/ 0 h 1028"/>
                <a:gd name="T2" fmla="*/ 0 w 635"/>
                <a:gd name="T3" fmla="*/ 88 h 1028"/>
                <a:gd name="T4" fmla="*/ 503 w 635"/>
                <a:gd name="T5" fmla="*/ 310 h 1028"/>
                <a:gd name="T6" fmla="*/ 503 w 635"/>
                <a:gd name="T7" fmla="*/ 988 h 1028"/>
                <a:gd name="T8" fmla="*/ 598 w 635"/>
                <a:gd name="T9" fmla="*/ 1028 h 1028"/>
                <a:gd name="T10" fmla="*/ 635 w 635"/>
                <a:gd name="T11" fmla="*/ 265 h 1028"/>
                <a:gd name="T12" fmla="*/ 0 w 635"/>
                <a:gd name="T13" fmla="*/ 0 h 1028"/>
              </a:gdLst>
              <a:ahLst/>
              <a:cxnLst>
                <a:cxn ang="0">
                  <a:pos x="T0" y="T1"/>
                </a:cxn>
                <a:cxn ang="0">
                  <a:pos x="T2" y="T3"/>
                </a:cxn>
                <a:cxn ang="0">
                  <a:pos x="T4" y="T5"/>
                </a:cxn>
                <a:cxn ang="0">
                  <a:pos x="T6" y="T7"/>
                </a:cxn>
                <a:cxn ang="0">
                  <a:pos x="T8" y="T9"/>
                </a:cxn>
                <a:cxn ang="0">
                  <a:pos x="T10" y="T11"/>
                </a:cxn>
                <a:cxn ang="0">
                  <a:pos x="T12" y="T13"/>
                </a:cxn>
              </a:cxnLst>
              <a:rect l="0" t="0" r="r" b="b"/>
              <a:pathLst>
                <a:path w="635" h="1028">
                  <a:moveTo>
                    <a:pt x="0" y="0"/>
                  </a:moveTo>
                  <a:lnTo>
                    <a:pt x="0" y="88"/>
                  </a:lnTo>
                  <a:lnTo>
                    <a:pt x="503" y="310"/>
                  </a:lnTo>
                  <a:lnTo>
                    <a:pt x="503" y="988"/>
                  </a:lnTo>
                  <a:lnTo>
                    <a:pt x="598" y="1028"/>
                  </a:lnTo>
                  <a:lnTo>
                    <a:pt x="635" y="265"/>
                  </a:lnTo>
                  <a:lnTo>
                    <a:pt x="0"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0"/>
            <p:cNvSpPr>
              <a:spLocks/>
            </p:cNvSpPr>
            <p:nvPr/>
          </p:nvSpPr>
          <p:spPr bwMode="auto">
            <a:xfrm>
              <a:off x="3089" y="1933"/>
              <a:ext cx="634" cy="1097"/>
            </a:xfrm>
            <a:custGeom>
              <a:avLst/>
              <a:gdLst>
                <a:gd name="T0" fmla="*/ 0 w 634"/>
                <a:gd name="T1" fmla="*/ 0 h 1097"/>
                <a:gd name="T2" fmla="*/ 27 w 634"/>
                <a:gd name="T3" fmla="*/ 767 h 1097"/>
                <a:gd name="T4" fmla="*/ 634 w 634"/>
                <a:gd name="T5" fmla="*/ 1097 h 1097"/>
                <a:gd name="T6" fmla="*/ 634 w 634"/>
                <a:gd name="T7" fmla="*/ 300 h 1097"/>
                <a:gd name="T8" fmla="*/ 0 w 634"/>
                <a:gd name="T9" fmla="*/ 0 h 1097"/>
              </a:gdLst>
              <a:ahLst/>
              <a:cxnLst>
                <a:cxn ang="0">
                  <a:pos x="T0" y="T1"/>
                </a:cxn>
                <a:cxn ang="0">
                  <a:pos x="T2" y="T3"/>
                </a:cxn>
                <a:cxn ang="0">
                  <a:pos x="T4" y="T5"/>
                </a:cxn>
                <a:cxn ang="0">
                  <a:pos x="T6" y="T7"/>
                </a:cxn>
                <a:cxn ang="0">
                  <a:pos x="T8" y="T9"/>
                </a:cxn>
              </a:cxnLst>
              <a:rect l="0" t="0" r="r" b="b"/>
              <a:pathLst>
                <a:path w="634" h="1097">
                  <a:moveTo>
                    <a:pt x="0" y="0"/>
                  </a:moveTo>
                  <a:lnTo>
                    <a:pt x="27" y="767"/>
                  </a:lnTo>
                  <a:lnTo>
                    <a:pt x="634" y="1097"/>
                  </a:lnTo>
                  <a:lnTo>
                    <a:pt x="634" y="300"/>
                  </a:lnTo>
                  <a:lnTo>
                    <a:pt x="0" y="0"/>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1"/>
            <p:cNvSpPr>
              <a:spLocks/>
            </p:cNvSpPr>
            <p:nvPr/>
          </p:nvSpPr>
          <p:spPr bwMode="auto">
            <a:xfrm>
              <a:off x="3116" y="2775"/>
              <a:ext cx="607" cy="1057"/>
            </a:xfrm>
            <a:custGeom>
              <a:avLst/>
              <a:gdLst>
                <a:gd name="T0" fmla="*/ 607 w 607"/>
                <a:gd name="T1" fmla="*/ 1057 h 1057"/>
                <a:gd name="T2" fmla="*/ 607 w 607"/>
                <a:gd name="T3" fmla="*/ 341 h 1057"/>
                <a:gd name="T4" fmla="*/ 0 w 607"/>
                <a:gd name="T5" fmla="*/ 0 h 1057"/>
                <a:gd name="T6" fmla="*/ 30 w 607"/>
                <a:gd name="T7" fmla="*/ 693 h 1057"/>
                <a:gd name="T8" fmla="*/ 607 w 607"/>
                <a:gd name="T9" fmla="*/ 1057 h 1057"/>
              </a:gdLst>
              <a:ahLst/>
              <a:cxnLst>
                <a:cxn ang="0">
                  <a:pos x="T0" y="T1"/>
                </a:cxn>
                <a:cxn ang="0">
                  <a:pos x="T2" y="T3"/>
                </a:cxn>
                <a:cxn ang="0">
                  <a:pos x="T4" y="T5"/>
                </a:cxn>
                <a:cxn ang="0">
                  <a:pos x="T6" y="T7"/>
                </a:cxn>
                <a:cxn ang="0">
                  <a:pos x="T8" y="T9"/>
                </a:cxn>
              </a:cxnLst>
              <a:rect l="0" t="0" r="r" b="b"/>
              <a:pathLst>
                <a:path w="607" h="1057">
                  <a:moveTo>
                    <a:pt x="607" y="1057"/>
                  </a:moveTo>
                  <a:lnTo>
                    <a:pt x="607" y="341"/>
                  </a:lnTo>
                  <a:lnTo>
                    <a:pt x="0" y="0"/>
                  </a:lnTo>
                  <a:lnTo>
                    <a:pt x="30" y="693"/>
                  </a:lnTo>
                  <a:lnTo>
                    <a:pt x="607" y="105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
            <p:cNvSpPr>
              <a:spLocks/>
            </p:cNvSpPr>
            <p:nvPr/>
          </p:nvSpPr>
          <p:spPr bwMode="auto">
            <a:xfrm>
              <a:off x="3723" y="2775"/>
              <a:ext cx="604" cy="1057"/>
            </a:xfrm>
            <a:custGeom>
              <a:avLst/>
              <a:gdLst>
                <a:gd name="T0" fmla="*/ 0 w 604"/>
                <a:gd name="T1" fmla="*/ 341 h 1057"/>
                <a:gd name="T2" fmla="*/ 604 w 604"/>
                <a:gd name="T3" fmla="*/ 0 h 1057"/>
                <a:gd name="T4" fmla="*/ 580 w 604"/>
                <a:gd name="T5" fmla="*/ 693 h 1057"/>
                <a:gd name="T6" fmla="*/ 0 w 604"/>
                <a:gd name="T7" fmla="*/ 1057 h 1057"/>
                <a:gd name="T8" fmla="*/ 0 w 604"/>
                <a:gd name="T9" fmla="*/ 341 h 1057"/>
              </a:gdLst>
              <a:ahLst/>
              <a:cxnLst>
                <a:cxn ang="0">
                  <a:pos x="T0" y="T1"/>
                </a:cxn>
                <a:cxn ang="0">
                  <a:pos x="T2" y="T3"/>
                </a:cxn>
                <a:cxn ang="0">
                  <a:pos x="T4" y="T5"/>
                </a:cxn>
                <a:cxn ang="0">
                  <a:pos x="T6" y="T7"/>
                </a:cxn>
                <a:cxn ang="0">
                  <a:pos x="T8" y="T9"/>
                </a:cxn>
              </a:cxnLst>
              <a:rect l="0" t="0" r="r" b="b"/>
              <a:pathLst>
                <a:path w="604" h="1057">
                  <a:moveTo>
                    <a:pt x="0" y="341"/>
                  </a:moveTo>
                  <a:lnTo>
                    <a:pt x="604" y="0"/>
                  </a:lnTo>
                  <a:lnTo>
                    <a:pt x="580" y="693"/>
                  </a:lnTo>
                  <a:lnTo>
                    <a:pt x="0" y="1057"/>
                  </a:lnTo>
                  <a:lnTo>
                    <a:pt x="0" y="341"/>
                  </a:lnTo>
                  <a:close/>
                </a:path>
              </a:pathLst>
            </a:custGeom>
            <a:solidFill>
              <a:srgbClr val="CFCE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
            <p:cNvSpPr>
              <a:spLocks/>
            </p:cNvSpPr>
            <p:nvPr/>
          </p:nvSpPr>
          <p:spPr bwMode="auto">
            <a:xfrm>
              <a:off x="3723" y="1933"/>
              <a:ext cx="633" cy="1097"/>
            </a:xfrm>
            <a:custGeom>
              <a:avLst/>
              <a:gdLst>
                <a:gd name="T0" fmla="*/ 0 w 633"/>
                <a:gd name="T1" fmla="*/ 300 h 1097"/>
                <a:gd name="T2" fmla="*/ 633 w 633"/>
                <a:gd name="T3" fmla="*/ 0 h 1097"/>
                <a:gd name="T4" fmla="*/ 604 w 633"/>
                <a:gd name="T5" fmla="*/ 767 h 1097"/>
                <a:gd name="T6" fmla="*/ 0 w 633"/>
                <a:gd name="T7" fmla="*/ 1097 h 1097"/>
                <a:gd name="T8" fmla="*/ 0 w 633"/>
                <a:gd name="T9" fmla="*/ 300 h 1097"/>
              </a:gdLst>
              <a:ahLst/>
              <a:cxnLst>
                <a:cxn ang="0">
                  <a:pos x="T0" y="T1"/>
                </a:cxn>
                <a:cxn ang="0">
                  <a:pos x="T2" y="T3"/>
                </a:cxn>
                <a:cxn ang="0">
                  <a:pos x="T4" y="T5"/>
                </a:cxn>
                <a:cxn ang="0">
                  <a:pos x="T6" y="T7"/>
                </a:cxn>
                <a:cxn ang="0">
                  <a:pos x="T8" y="T9"/>
                </a:cxn>
              </a:cxnLst>
              <a:rect l="0" t="0" r="r" b="b"/>
              <a:pathLst>
                <a:path w="633" h="1097">
                  <a:moveTo>
                    <a:pt x="0" y="300"/>
                  </a:moveTo>
                  <a:lnTo>
                    <a:pt x="633" y="0"/>
                  </a:lnTo>
                  <a:lnTo>
                    <a:pt x="604" y="767"/>
                  </a:lnTo>
                  <a:lnTo>
                    <a:pt x="0" y="1097"/>
                  </a:lnTo>
                  <a:lnTo>
                    <a:pt x="0" y="30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p:cNvSpPr>
            <p:nvPr/>
          </p:nvSpPr>
          <p:spPr bwMode="auto">
            <a:xfrm>
              <a:off x="4374" y="1639"/>
              <a:ext cx="593" cy="1028"/>
            </a:xfrm>
            <a:custGeom>
              <a:avLst/>
              <a:gdLst>
                <a:gd name="T0" fmla="*/ 37 w 593"/>
                <a:gd name="T1" fmla="*/ 265 h 1028"/>
                <a:gd name="T2" fmla="*/ 0 w 593"/>
                <a:gd name="T3" fmla="*/ 1028 h 1028"/>
                <a:gd name="T4" fmla="*/ 538 w 593"/>
                <a:gd name="T5" fmla="*/ 729 h 1028"/>
                <a:gd name="T6" fmla="*/ 593 w 593"/>
                <a:gd name="T7" fmla="*/ 0 h 1028"/>
                <a:gd name="T8" fmla="*/ 37 w 593"/>
                <a:gd name="T9" fmla="*/ 265 h 1028"/>
              </a:gdLst>
              <a:ahLst/>
              <a:cxnLst>
                <a:cxn ang="0">
                  <a:pos x="T0" y="T1"/>
                </a:cxn>
                <a:cxn ang="0">
                  <a:pos x="T2" y="T3"/>
                </a:cxn>
                <a:cxn ang="0">
                  <a:pos x="T4" y="T5"/>
                </a:cxn>
                <a:cxn ang="0">
                  <a:pos x="T6" y="T7"/>
                </a:cxn>
                <a:cxn ang="0">
                  <a:pos x="T8" y="T9"/>
                </a:cxn>
              </a:cxnLst>
              <a:rect l="0" t="0" r="r" b="b"/>
              <a:pathLst>
                <a:path w="593" h="1028">
                  <a:moveTo>
                    <a:pt x="37" y="265"/>
                  </a:moveTo>
                  <a:lnTo>
                    <a:pt x="0" y="1028"/>
                  </a:lnTo>
                  <a:lnTo>
                    <a:pt x="538" y="729"/>
                  </a:lnTo>
                  <a:lnTo>
                    <a:pt x="593" y="0"/>
                  </a:lnTo>
                  <a:lnTo>
                    <a:pt x="37" y="265"/>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5"/>
            <p:cNvSpPr>
              <a:spLocks/>
            </p:cNvSpPr>
            <p:nvPr/>
          </p:nvSpPr>
          <p:spPr bwMode="auto">
            <a:xfrm>
              <a:off x="4350" y="2437"/>
              <a:ext cx="560" cy="988"/>
            </a:xfrm>
            <a:custGeom>
              <a:avLst/>
              <a:gdLst>
                <a:gd name="T0" fmla="*/ 0 w 560"/>
                <a:gd name="T1" fmla="*/ 988 h 988"/>
                <a:gd name="T2" fmla="*/ 29 w 560"/>
                <a:gd name="T3" fmla="*/ 295 h 988"/>
                <a:gd name="T4" fmla="*/ 560 w 560"/>
                <a:gd name="T5" fmla="*/ 0 h 988"/>
                <a:gd name="T6" fmla="*/ 511 w 560"/>
                <a:gd name="T7" fmla="*/ 665 h 988"/>
                <a:gd name="T8" fmla="*/ 0 w 560"/>
                <a:gd name="T9" fmla="*/ 988 h 988"/>
              </a:gdLst>
              <a:ahLst/>
              <a:cxnLst>
                <a:cxn ang="0">
                  <a:pos x="T0" y="T1"/>
                </a:cxn>
                <a:cxn ang="0">
                  <a:pos x="T2" y="T3"/>
                </a:cxn>
                <a:cxn ang="0">
                  <a:pos x="T4" y="T5"/>
                </a:cxn>
                <a:cxn ang="0">
                  <a:pos x="T6" y="T7"/>
                </a:cxn>
                <a:cxn ang="0">
                  <a:pos x="T8" y="T9"/>
                </a:cxn>
              </a:cxnLst>
              <a:rect l="0" t="0" r="r" b="b"/>
              <a:pathLst>
                <a:path w="560" h="988">
                  <a:moveTo>
                    <a:pt x="0" y="988"/>
                  </a:moveTo>
                  <a:lnTo>
                    <a:pt x="29" y="295"/>
                  </a:lnTo>
                  <a:lnTo>
                    <a:pt x="560" y="0"/>
                  </a:lnTo>
                  <a:lnTo>
                    <a:pt x="511" y="665"/>
                  </a:lnTo>
                  <a:lnTo>
                    <a:pt x="0" y="98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6"/>
            <p:cNvSpPr>
              <a:spLocks/>
            </p:cNvSpPr>
            <p:nvPr/>
          </p:nvSpPr>
          <p:spPr bwMode="auto">
            <a:xfrm>
              <a:off x="3089" y="1663"/>
              <a:ext cx="1267" cy="570"/>
            </a:xfrm>
            <a:custGeom>
              <a:avLst/>
              <a:gdLst>
                <a:gd name="T0" fmla="*/ 0 w 1267"/>
                <a:gd name="T1" fmla="*/ 270 h 570"/>
                <a:gd name="T2" fmla="*/ 634 w 1267"/>
                <a:gd name="T3" fmla="*/ 0 h 570"/>
                <a:gd name="T4" fmla="*/ 1267 w 1267"/>
                <a:gd name="T5" fmla="*/ 270 h 570"/>
                <a:gd name="T6" fmla="*/ 634 w 1267"/>
                <a:gd name="T7" fmla="*/ 570 h 570"/>
                <a:gd name="T8" fmla="*/ 0 w 1267"/>
                <a:gd name="T9" fmla="*/ 270 h 570"/>
              </a:gdLst>
              <a:ahLst/>
              <a:cxnLst>
                <a:cxn ang="0">
                  <a:pos x="T0" y="T1"/>
                </a:cxn>
                <a:cxn ang="0">
                  <a:pos x="T2" y="T3"/>
                </a:cxn>
                <a:cxn ang="0">
                  <a:pos x="T4" y="T5"/>
                </a:cxn>
                <a:cxn ang="0">
                  <a:pos x="T6" y="T7"/>
                </a:cxn>
                <a:cxn ang="0">
                  <a:pos x="T8" y="T9"/>
                </a:cxn>
              </a:cxnLst>
              <a:rect l="0" t="0" r="r" b="b"/>
              <a:pathLst>
                <a:path w="1267" h="570">
                  <a:moveTo>
                    <a:pt x="0" y="270"/>
                  </a:moveTo>
                  <a:lnTo>
                    <a:pt x="634" y="0"/>
                  </a:lnTo>
                  <a:lnTo>
                    <a:pt x="1267" y="270"/>
                  </a:lnTo>
                  <a:lnTo>
                    <a:pt x="634" y="570"/>
                  </a:lnTo>
                  <a:lnTo>
                    <a:pt x="0" y="27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7"/>
            <p:cNvSpPr>
              <a:spLocks/>
            </p:cNvSpPr>
            <p:nvPr/>
          </p:nvSpPr>
          <p:spPr bwMode="auto">
            <a:xfrm>
              <a:off x="2469" y="1399"/>
              <a:ext cx="1194" cy="503"/>
            </a:xfrm>
            <a:custGeom>
              <a:avLst/>
              <a:gdLst>
                <a:gd name="T0" fmla="*/ 0 w 1194"/>
                <a:gd name="T1" fmla="*/ 240 h 503"/>
                <a:gd name="T2" fmla="*/ 631 w 1194"/>
                <a:gd name="T3" fmla="*/ 0 h 503"/>
                <a:gd name="T4" fmla="*/ 1194 w 1194"/>
                <a:gd name="T5" fmla="*/ 235 h 503"/>
                <a:gd name="T6" fmla="*/ 556 w 1194"/>
                <a:gd name="T7" fmla="*/ 503 h 503"/>
                <a:gd name="T8" fmla="*/ 0 w 1194"/>
                <a:gd name="T9" fmla="*/ 240 h 503"/>
              </a:gdLst>
              <a:ahLst/>
              <a:cxnLst>
                <a:cxn ang="0">
                  <a:pos x="T0" y="T1"/>
                </a:cxn>
                <a:cxn ang="0">
                  <a:pos x="T2" y="T3"/>
                </a:cxn>
                <a:cxn ang="0">
                  <a:pos x="T4" y="T5"/>
                </a:cxn>
                <a:cxn ang="0">
                  <a:pos x="T6" y="T7"/>
                </a:cxn>
                <a:cxn ang="0">
                  <a:pos x="T8" y="T9"/>
                </a:cxn>
              </a:cxnLst>
              <a:rect l="0" t="0" r="r" b="b"/>
              <a:pathLst>
                <a:path w="1194" h="503">
                  <a:moveTo>
                    <a:pt x="0" y="240"/>
                  </a:moveTo>
                  <a:lnTo>
                    <a:pt x="631" y="0"/>
                  </a:lnTo>
                  <a:lnTo>
                    <a:pt x="1194" y="235"/>
                  </a:lnTo>
                  <a:lnTo>
                    <a:pt x="556" y="503"/>
                  </a:lnTo>
                  <a:lnTo>
                    <a:pt x="0" y="2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8"/>
            <p:cNvSpPr>
              <a:spLocks/>
            </p:cNvSpPr>
            <p:nvPr/>
          </p:nvSpPr>
          <p:spPr bwMode="auto">
            <a:xfrm>
              <a:off x="3787" y="1399"/>
              <a:ext cx="1191" cy="505"/>
            </a:xfrm>
            <a:custGeom>
              <a:avLst/>
              <a:gdLst>
                <a:gd name="T0" fmla="*/ 635 w 1191"/>
                <a:gd name="T1" fmla="*/ 505 h 505"/>
                <a:gd name="T2" fmla="*/ 0 w 1191"/>
                <a:gd name="T3" fmla="*/ 240 h 505"/>
                <a:gd name="T4" fmla="*/ 564 w 1191"/>
                <a:gd name="T5" fmla="*/ 0 h 505"/>
                <a:gd name="T6" fmla="*/ 1191 w 1191"/>
                <a:gd name="T7" fmla="*/ 240 h 505"/>
                <a:gd name="T8" fmla="*/ 635 w 1191"/>
                <a:gd name="T9" fmla="*/ 505 h 505"/>
              </a:gdLst>
              <a:ahLst/>
              <a:cxnLst>
                <a:cxn ang="0">
                  <a:pos x="T0" y="T1"/>
                </a:cxn>
                <a:cxn ang="0">
                  <a:pos x="T2" y="T3"/>
                </a:cxn>
                <a:cxn ang="0">
                  <a:pos x="T4" y="T5"/>
                </a:cxn>
                <a:cxn ang="0">
                  <a:pos x="T6" y="T7"/>
                </a:cxn>
                <a:cxn ang="0">
                  <a:pos x="T8" y="T9"/>
                </a:cxn>
              </a:cxnLst>
              <a:rect l="0" t="0" r="r" b="b"/>
              <a:pathLst>
                <a:path w="1191" h="505">
                  <a:moveTo>
                    <a:pt x="635" y="505"/>
                  </a:moveTo>
                  <a:lnTo>
                    <a:pt x="0" y="240"/>
                  </a:lnTo>
                  <a:lnTo>
                    <a:pt x="564" y="0"/>
                  </a:lnTo>
                  <a:lnTo>
                    <a:pt x="1191" y="240"/>
                  </a:lnTo>
                  <a:lnTo>
                    <a:pt x="635" y="50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9"/>
            <p:cNvSpPr>
              <a:spLocks/>
            </p:cNvSpPr>
            <p:nvPr/>
          </p:nvSpPr>
          <p:spPr bwMode="auto">
            <a:xfrm>
              <a:off x="3162" y="1167"/>
              <a:ext cx="1123" cy="445"/>
            </a:xfrm>
            <a:custGeom>
              <a:avLst/>
              <a:gdLst>
                <a:gd name="T0" fmla="*/ 560 w 1123"/>
                <a:gd name="T1" fmla="*/ 0 h 445"/>
                <a:gd name="T2" fmla="*/ 1123 w 1123"/>
                <a:gd name="T3" fmla="*/ 208 h 445"/>
                <a:gd name="T4" fmla="*/ 560 w 1123"/>
                <a:gd name="T5" fmla="*/ 445 h 445"/>
                <a:gd name="T6" fmla="*/ 0 w 1123"/>
                <a:gd name="T7" fmla="*/ 208 h 445"/>
                <a:gd name="T8" fmla="*/ 560 w 1123"/>
                <a:gd name="T9" fmla="*/ 0 h 445"/>
              </a:gdLst>
              <a:ahLst/>
              <a:cxnLst>
                <a:cxn ang="0">
                  <a:pos x="T0" y="T1"/>
                </a:cxn>
                <a:cxn ang="0">
                  <a:pos x="T2" y="T3"/>
                </a:cxn>
                <a:cxn ang="0">
                  <a:pos x="T4" y="T5"/>
                </a:cxn>
                <a:cxn ang="0">
                  <a:pos x="T6" y="T7"/>
                </a:cxn>
                <a:cxn ang="0">
                  <a:pos x="T8" y="T9"/>
                </a:cxn>
              </a:cxnLst>
              <a:rect l="0" t="0" r="r" b="b"/>
              <a:pathLst>
                <a:path w="1123" h="445">
                  <a:moveTo>
                    <a:pt x="560" y="0"/>
                  </a:moveTo>
                  <a:lnTo>
                    <a:pt x="1123" y="208"/>
                  </a:lnTo>
                  <a:lnTo>
                    <a:pt x="560" y="445"/>
                  </a:lnTo>
                  <a:lnTo>
                    <a:pt x="0" y="208"/>
                  </a:lnTo>
                  <a:lnTo>
                    <a:pt x="56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32"/>
          <p:cNvSpPr>
            <a:spLocks/>
          </p:cNvSpPr>
          <p:nvPr/>
        </p:nvSpPr>
        <p:spPr bwMode="auto">
          <a:xfrm>
            <a:off x="7674803" y="4890783"/>
            <a:ext cx="742950" cy="352425"/>
          </a:xfrm>
          <a:custGeom>
            <a:avLst/>
            <a:gdLst>
              <a:gd name="T0" fmla="*/ 102 w 114"/>
              <a:gd name="T1" fmla="*/ 35 h 54"/>
              <a:gd name="T2" fmla="*/ 92 w 114"/>
              <a:gd name="T3" fmla="*/ 43 h 54"/>
              <a:gd name="T4" fmla="*/ 41 w 114"/>
              <a:gd name="T5" fmla="*/ 43 h 54"/>
              <a:gd name="T6" fmla="*/ 20 w 114"/>
              <a:gd name="T7" fmla="*/ 15 h 54"/>
              <a:gd name="T8" fmla="*/ 12 w 114"/>
              <a:gd name="T9" fmla="*/ 0 h 54"/>
              <a:gd name="T10" fmla="*/ 12 w 114"/>
              <a:gd name="T11" fmla="*/ 19 h 54"/>
              <a:gd name="T12" fmla="*/ 16 w 114"/>
              <a:gd name="T13" fmla="*/ 19 h 54"/>
              <a:gd name="T14" fmla="*/ 38 w 114"/>
              <a:gd name="T15" fmla="*/ 49 h 54"/>
              <a:gd name="T16" fmla="*/ 93 w 114"/>
              <a:gd name="T17" fmla="*/ 49 h 54"/>
              <a:gd name="T18" fmla="*/ 102 w 114"/>
              <a:gd name="T19" fmla="*/ 54 h 54"/>
              <a:gd name="T20" fmla="*/ 102 w 114"/>
              <a:gd name="T2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54">
                <a:moveTo>
                  <a:pt x="102" y="35"/>
                </a:moveTo>
                <a:cubicBezTo>
                  <a:pt x="96" y="35"/>
                  <a:pt x="93" y="38"/>
                  <a:pt x="92" y="43"/>
                </a:cubicBezTo>
                <a:cubicBezTo>
                  <a:pt x="41" y="43"/>
                  <a:pt x="41" y="43"/>
                  <a:pt x="41" y="43"/>
                </a:cubicBezTo>
                <a:cubicBezTo>
                  <a:pt x="20" y="15"/>
                  <a:pt x="20" y="15"/>
                  <a:pt x="20" y="15"/>
                </a:cubicBezTo>
                <a:cubicBezTo>
                  <a:pt x="24" y="9"/>
                  <a:pt x="21" y="0"/>
                  <a:pt x="12" y="0"/>
                </a:cubicBezTo>
                <a:cubicBezTo>
                  <a:pt x="0" y="0"/>
                  <a:pt x="0" y="19"/>
                  <a:pt x="12" y="19"/>
                </a:cubicBezTo>
                <a:cubicBezTo>
                  <a:pt x="14" y="19"/>
                  <a:pt x="15" y="19"/>
                  <a:pt x="16" y="19"/>
                </a:cubicBezTo>
                <a:cubicBezTo>
                  <a:pt x="38" y="49"/>
                  <a:pt x="38" y="49"/>
                  <a:pt x="38" y="49"/>
                </a:cubicBezTo>
                <a:cubicBezTo>
                  <a:pt x="93" y="49"/>
                  <a:pt x="93" y="49"/>
                  <a:pt x="93" y="49"/>
                </a:cubicBezTo>
                <a:cubicBezTo>
                  <a:pt x="94" y="52"/>
                  <a:pt x="97" y="54"/>
                  <a:pt x="102" y="54"/>
                </a:cubicBezTo>
                <a:cubicBezTo>
                  <a:pt x="114" y="54"/>
                  <a:pt x="114" y="35"/>
                  <a:pt x="102" y="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3844959" y="2594463"/>
            <a:ext cx="985837" cy="398463"/>
          </a:xfrm>
          <a:custGeom>
            <a:avLst/>
            <a:gdLst>
              <a:gd name="T0" fmla="*/ 138 w 151"/>
              <a:gd name="T1" fmla="*/ 41 h 61"/>
              <a:gd name="T2" fmla="*/ 134 w 151"/>
              <a:gd name="T3" fmla="*/ 42 h 61"/>
              <a:gd name="T4" fmla="*/ 100 w 151"/>
              <a:gd name="T5" fmla="*/ 7 h 61"/>
              <a:gd name="T6" fmla="*/ 21 w 151"/>
              <a:gd name="T7" fmla="*/ 7 h 61"/>
              <a:gd name="T8" fmla="*/ 12 w 151"/>
              <a:gd name="T9" fmla="*/ 0 h 61"/>
              <a:gd name="T10" fmla="*/ 12 w 151"/>
              <a:gd name="T11" fmla="*/ 19 h 61"/>
              <a:gd name="T12" fmla="*/ 21 w 151"/>
              <a:gd name="T13" fmla="*/ 13 h 61"/>
              <a:gd name="T14" fmla="*/ 97 w 151"/>
              <a:gd name="T15" fmla="*/ 13 h 61"/>
              <a:gd name="T16" fmla="*/ 130 w 151"/>
              <a:gd name="T17" fmla="*/ 46 h 61"/>
              <a:gd name="T18" fmla="*/ 138 w 151"/>
              <a:gd name="T19" fmla="*/ 61 h 61"/>
              <a:gd name="T20" fmla="*/ 138 w 151"/>
              <a:gd name="T21"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138" y="41"/>
                </a:moveTo>
                <a:cubicBezTo>
                  <a:pt x="137" y="41"/>
                  <a:pt x="135" y="42"/>
                  <a:pt x="134" y="42"/>
                </a:cubicBezTo>
                <a:cubicBezTo>
                  <a:pt x="100" y="7"/>
                  <a:pt x="100" y="7"/>
                  <a:pt x="100" y="7"/>
                </a:cubicBezTo>
                <a:cubicBezTo>
                  <a:pt x="21" y="7"/>
                  <a:pt x="21" y="7"/>
                  <a:pt x="21" y="7"/>
                </a:cubicBezTo>
                <a:cubicBezTo>
                  <a:pt x="20" y="3"/>
                  <a:pt x="17" y="0"/>
                  <a:pt x="12" y="0"/>
                </a:cubicBezTo>
                <a:cubicBezTo>
                  <a:pt x="0" y="0"/>
                  <a:pt x="0" y="19"/>
                  <a:pt x="12" y="19"/>
                </a:cubicBezTo>
                <a:cubicBezTo>
                  <a:pt x="17" y="19"/>
                  <a:pt x="20" y="16"/>
                  <a:pt x="21" y="13"/>
                </a:cubicBezTo>
                <a:cubicBezTo>
                  <a:pt x="97" y="13"/>
                  <a:pt x="97" y="13"/>
                  <a:pt x="97" y="13"/>
                </a:cubicBezTo>
                <a:cubicBezTo>
                  <a:pt x="130" y="46"/>
                  <a:pt x="130" y="46"/>
                  <a:pt x="130" y="46"/>
                </a:cubicBezTo>
                <a:cubicBezTo>
                  <a:pt x="127" y="52"/>
                  <a:pt x="130" y="61"/>
                  <a:pt x="138" y="61"/>
                </a:cubicBezTo>
                <a:cubicBezTo>
                  <a:pt x="151" y="61"/>
                  <a:pt x="151" y="41"/>
                  <a:pt x="138" y="41"/>
                </a:cubicBez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3707912" y="4985238"/>
            <a:ext cx="849312" cy="339725"/>
          </a:xfrm>
          <a:custGeom>
            <a:avLst/>
            <a:gdLst>
              <a:gd name="T0" fmla="*/ 118 w 130"/>
              <a:gd name="T1" fmla="*/ 0 h 52"/>
              <a:gd name="T2" fmla="*/ 109 w 130"/>
              <a:gd name="T3" fmla="*/ 13 h 52"/>
              <a:gd name="T4" fmla="*/ 77 w 130"/>
              <a:gd name="T5" fmla="*/ 39 h 52"/>
              <a:gd name="T6" fmla="*/ 21 w 130"/>
              <a:gd name="T7" fmla="*/ 39 h 52"/>
              <a:gd name="T8" fmla="*/ 12 w 130"/>
              <a:gd name="T9" fmla="*/ 32 h 52"/>
              <a:gd name="T10" fmla="*/ 12 w 130"/>
              <a:gd name="T11" fmla="*/ 52 h 52"/>
              <a:gd name="T12" fmla="*/ 21 w 130"/>
              <a:gd name="T13" fmla="*/ 45 h 52"/>
              <a:gd name="T14" fmla="*/ 79 w 130"/>
              <a:gd name="T15" fmla="*/ 45 h 52"/>
              <a:gd name="T16" fmla="*/ 112 w 130"/>
              <a:gd name="T17" fmla="*/ 18 h 52"/>
              <a:gd name="T18" fmla="*/ 118 w 130"/>
              <a:gd name="T19" fmla="*/ 20 h 52"/>
              <a:gd name="T20" fmla="*/ 118 w 130"/>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2">
                <a:moveTo>
                  <a:pt x="118" y="0"/>
                </a:moveTo>
                <a:cubicBezTo>
                  <a:pt x="110" y="0"/>
                  <a:pt x="107" y="8"/>
                  <a:pt x="109" y="13"/>
                </a:cubicBezTo>
                <a:cubicBezTo>
                  <a:pt x="77" y="39"/>
                  <a:pt x="77" y="39"/>
                  <a:pt x="77" y="39"/>
                </a:cubicBezTo>
                <a:cubicBezTo>
                  <a:pt x="21" y="39"/>
                  <a:pt x="21" y="39"/>
                  <a:pt x="21" y="39"/>
                </a:cubicBezTo>
                <a:cubicBezTo>
                  <a:pt x="20" y="36"/>
                  <a:pt x="17" y="32"/>
                  <a:pt x="12" y="32"/>
                </a:cubicBezTo>
                <a:cubicBezTo>
                  <a:pt x="0" y="32"/>
                  <a:pt x="0" y="52"/>
                  <a:pt x="12" y="52"/>
                </a:cubicBezTo>
                <a:cubicBezTo>
                  <a:pt x="17" y="52"/>
                  <a:pt x="20" y="49"/>
                  <a:pt x="21" y="45"/>
                </a:cubicBezTo>
                <a:cubicBezTo>
                  <a:pt x="79" y="45"/>
                  <a:pt x="79" y="45"/>
                  <a:pt x="79" y="45"/>
                </a:cubicBezTo>
                <a:cubicBezTo>
                  <a:pt x="112" y="18"/>
                  <a:pt x="112" y="18"/>
                  <a:pt x="112" y="18"/>
                </a:cubicBezTo>
                <a:cubicBezTo>
                  <a:pt x="114" y="19"/>
                  <a:pt x="115" y="20"/>
                  <a:pt x="118" y="20"/>
                </a:cubicBezTo>
                <a:cubicBezTo>
                  <a:pt x="130" y="20"/>
                  <a:pt x="130" y="0"/>
                  <a:pt x="11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7477953" y="2502313"/>
            <a:ext cx="854075" cy="339725"/>
          </a:xfrm>
          <a:custGeom>
            <a:avLst/>
            <a:gdLst>
              <a:gd name="T0" fmla="*/ 118 w 131"/>
              <a:gd name="T1" fmla="*/ 0 h 52"/>
              <a:gd name="T2" fmla="*/ 109 w 131"/>
              <a:gd name="T3" fmla="*/ 13 h 52"/>
              <a:gd name="T4" fmla="*/ 78 w 131"/>
              <a:gd name="T5" fmla="*/ 39 h 52"/>
              <a:gd name="T6" fmla="*/ 22 w 131"/>
              <a:gd name="T7" fmla="*/ 39 h 52"/>
              <a:gd name="T8" fmla="*/ 13 w 131"/>
              <a:gd name="T9" fmla="*/ 32 h 52"/>
              <a:gd name="T10" fmla="*/ 13 w 131"/>
              <a:gd name="T11" fmla="*/ 52 h 52"/>
              <a:gd name="T12" fmla="*/ 22 w 131"/>
              <a:gd name="T13" fmla="*/ 45 h 52"/>
              <a:gd name="T14" fmla="*/ 80 w 131"/>
              <a:gd name="T15" fmla="*/ 45 h 52"/>
              <a:gd name="T16" fmla="*/ 113 w 131"/>
              <a:gd name="T17" fmla="*/ 18 h 52"/>
              <a:gd name="T18" fmla="*/ 118 w 131"/>
              <a:gd name="T19" fmla="*/ 20 h 52"/>
              <a:gd name="T20" fmla="*/ 118 w 13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
                <a:moveTo>
                  <a:pt x="118" y="0"/>
                </a:moveTo>
                <a:cubicBezTo>
                  <a:pt x="111" y="0"/>
                  <a:pt x="108" y="8"/>
                  <a:pt x="109" y="13"/>
                </a:cubicBezTo>
                <a:cubicBezTo>
                  <a:pt x="78" y="39"/>
                  <a:pt x="78" y="39"/>
                  <a:pt x="78" y="39"/>
                </a:cubicBezTo>
                <a:cubicBezTo>
                  <a:pt x="22" y="39"/>
                  <a:pt x="22" y="39"/>
                  <a:pt x="22" y="39"/>
                </a:cubicBezTo>
                <a:cubicBezTo>
                  <a:pt x="21" y="36"/>
                  <a:pt x="18" y="32"/>
                  <a:pt x="13" y="32"/>
                </a:cubicBezTo>
                <a:cubicBezTo>
                  <a:pt x="0" y="32"/>
                  <a:pt x="0" y="52"/>
                  <a:pt x="13" y="52"/>
                </a:cubicBezTo>
                <a:cubicBezTo>
                  <a:pt x="18" y="52"/>
                  <a:pt x="21" y="49"/>
                  <a:pt x="22" y="45"/>
                </a:cubicBezTo>
                <a:cubicBezTo>
                  <a:pt x="80" y="45"/>
                  <a:pt x="80" y="45"/>
                  <a:pt x="80" y="45"/>
                </a:cubicBezTo>
                <a:cubicBezTo>
                  <a:pt x="113" y="18"/>
                  <a:pt x="113" y="18"/>
                  <a:pt x="113" y="18"/>
                </a:cubicBezTo>
                <a:cubicBezTo>
                  <a:pt x="114" y="19"/>
                  <a:pt x="116" y="20"/>
                  <a:pt x="118" y="20"/>
                </a:cubicBezTo>
                <a:cubicBezTo>
                  <a:pt x="131" y="20"/>
                  <a:pt x="131"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TextBox 36"/>
          <p:cNvSpPr txBox="1"/>
          <p:nvPr/>
        </p:nvSpPr>
        <p:spPr>
          <a:xfrm>
            <a:off x="1211578" y="2384651"/>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38" name="TextBox 37"/>
          <p:cNvSpPr txBox="1"/>
          <p:nvPr/>
        </p:nvSpPr>
        <p:spPr>
          <a:xfrm>
            <a:off x="2116925" y="2039194"/>
            <a:ext cx="1605568" cy="461665"/>
          </a:xfrm>
          <a:prstGeom prst="rect">
            <a:avLst/>
          </a:prstGeom>
          <a:noFill/>
        </p:spPr>
        <p:txBody>
          <a:bodyPr wrap="none" rtlCol="0">
            <a:spAutoFit/>
          </a:bodyPr>
          <a:lstStyle/>
          <a:p>
            <a:pPr algn="r"/>
            <a:r>
              <a:rPr lang="id-ID" sz="2400" b="1" smtClean="0">
                <a:solidFill>
                  <a:schemeClr val="tx2"/>
                </a:solidFill>
              </a:rPr>
              <a:t>Motivation</a:t>
            </a:r>
            <a:endParaRPr lang="id-ID" sz="2400" b="1" dirty="0">
              <a:solidFill>
                <a:schemeClr val="tx2"/>
              </a:solidFill>
            </a:endParaRPr>
          </a:p>
        </p:txBody>
      </p:sp>
      <p:sp>
        <p:nvSpPr>
          <p:cNvPr id="39" name="TextBox 38"/>
          <p:cNvSpPr txBox="1"/>
          <p:nvPr/>
        </p:nvSpPr>
        <p:spPr>
          <a:xfrm>
            <a:off x="8426422" y="2445668"/>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40" name="TextBox 39"/>
          <p:cNvSpPr txBox="1"/>
          <p:nvPr/>
        </p:nvSpPr>
        <p:spPr>
          <a:xfrm>
            <a:off x="8417753" y="2105837"/>
            <a:ext cx="1152623" cy="461665"/>
          </a:xfrm>
          <a:prstGeom prst="rect">
            <a:avLst/>
          </a:prstGeom>
          <a:noFill/>
        </p:spPr>
        <p:txBody>
          <a:bodyPr wrap="none" rtlCol="0">
            <a:spAutoFit/>
          </a:bodyPr>
          <a:lstStyle/>
          <a:p>
            <a:r>
              <a:rPr lang="id-ID" sz="2400" b="1" smtClean="0">
                <a:solidFill>
                  <a:schemeClr val="tx2"/>
                </a:solidFill>
              </a:rPr>
              <a:t>Storage</a:t>
            </a:r>
            <a:endParaRPr lang="id-ID" sz="2400" b="1" dirty="0">
              <a:solidFill>
                <a:schemeClr val="tx2"/>
              </a:solidFill>
            </a:endParaRPr>
          </a:p>
        </p:txBody>
      </p:sp>
      <p:sp>
        <p:nvSpPr>
          <p:cNvPr id="41" name="TextBox 40"/>
          <p:cNvSpPr txBox="1"/>
          <p:nvPr/>
        </p:nvSpPr>
        <p:spPr>
          <a:xfrm>
            <a:off x="1098022" y="5053219"/>
            <a:ext cx="2532000" cy="819455"/>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42" name="TextBox 41"/>
          <p:cNvSpPr txBox="1"/>
          <p:nvPr/>
        </p:nvSpPr>
        <p:spPr>
          <a:xfrm>
            <a:off x="2116925" y="4707762"/>
            <a:ext cx="1492012" cy="461665"/>
          </a:xfrm>
          <a:prstGeom prst="rect">
            <a:avLst/>
          </a:prstGeom>
          <a:noFill/>
        </p:spPr>
        <p:txBody>
          <a:bodyPr wrap="none" rtlCol="0">
            <a:spAutoFit/>
          </a:bodyPr>
          <a:lstStyle/>
          <a:p>
            <a:pPr algn="r"/>
            <a:r>
              <a:rPr lang="id-ID" sz="2400" b="1" smtClean="0">
                <a:solidFill>
                  <a:schemeClr val="tx2"/>
                </a:solidFill>
              </a:rPr>
              <a:t>Datascript</a:t>
            </a:r>
            <a:endParaRPr lang="id-ID" sz="2400" b="1" dirty="0">
              <a:solidFill>
                <a:schemeClr val="tx2"/>
              </a:solidFill>
            </a:endParaRPr>
          </a:p>
        </p:txBody>
      </p:sp>
      <p:sp>
        <p:nvSpPr>
          <p:cNvPr id="43" name="TextBox 42"/>
          <p:cNvSpPr txBox="1"/>
          <p:nvPr/>
        </p:nvSpPr>
        <p:spPr>
          <a:xfrm>
            <a:off x="8467697" y="5121374"/>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44" name="TextBox 43"/>
          <p:cNvSpPr txBox="1"/>
          <p:nvPr/>
        </p:nvSpPr>
        <p:spPr>
          <a:xfrm>
            <a:off x="8459028" y="4781543"/>
            <a:ext cx="1709507" cy="461665"/>
          </a:xfrm>
          <a:prstGeom prst="rect">
            <a:avLst/>
          </a:prstGeom>
          <a:noFill/>
        </p:spPr>
        <p:txBody>
          <a:bodyPr wrap="none" rtlCol="0">
            <a:spAutoFit/>
          </a:bodyPr>
          <a:lstStyle/>
          <a:p>
            <a:r>
              <a:rPr lang="id-ID" sz="2400" b="1" smtClean="0">
                <a:solidFill>
                  <a:schemeClr val="tx2"/>
                </a:solidFill>
              </a:rPr>
              <a:t>Information</a:t>
            </a:r>
            <a:endParaRPr lang="id-ID" sz="2400" b="1" dirty="0">
              <a:solidFill>
                <a:schemeClr val="tx2"/>
              </a:solidFill>
            </a:endParaRPr>
          </a:p>
        </p:txBody>
      </p:sp>
    </p:spTree>
    <p:extLst>
      <p:ext uri="{BB962C8B-B14F-4D97-AF65-F5344CB8AC3E}">
        <p14:creationId xmlns:p14="http://schemas.microsoft.com/office/powerpoint/2010/main" val="1409420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7" grpId="0"/>
      <p:bldP spid="39" grpId="0"/>
      <p:bldP spid="41" grpId="0"/>
      <p:bldP spid="4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3200" smtClean="0">
                  <a:solidFill>
                    <a:schemeClr val="bg1"/>
                  </a:solidFill>
                  <a:latin typeface="Lato Black" panose="020F0A02020204030203" pitchFamily="34" charset="0"/>
                  <a:cs typeface="Lato Black" panose="020F0A02020204030203" pitchFamily="34" charset="0"/>
                </a:rPr>
                <a:t>Project Timeline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65</a:t>
              </a:fld>
              <a:endParaRPr lang="en-US" sz="1000" dirty="0">
                <a:solidFill>
                  <a:schemeClr val="bg1"/>
                </a:solidFill>
                <a:latin typeface="Lato" pitchFamily="34" charset="0"/>
              </a:endParaRPr>
            </a:p>
          </p:txBody>
        </p:sp>
      </p:grpSp>
      <p:sp>
        <p:nvSpPr>
          <p:cNvPr id="9" name="Oval 8"/>
          <p:cNvSpPr/>
          <p:nvPr/>
        </p:nvSpPr>
        <p:spPr>
          <a:xfrm>
            <a:off x="6039439" y="3366931"/>
            <a:ext cx="113122" cy="113122"/>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 name="Straight Connector 9"/>
          <p:cNvCxnSpPr/>
          <p:nvPr/>
        </p:nvCxnSpPr>
        <p:spPr>
          <a:xfrm>
            <a:off x="6096000" y="3488801"/>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6039439" y="4753556"/>
            <a:ext cx="113122" cy="113122"/>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 name="Straight Connector 11"/>
          <p:cNvCxnSpPr/>
          <p:nvPr/>
        </p:nvCxnSpPr>
        <p:spPr>
          <a:xfrm>
            <a:off x="6096000" y="4866678"/>
            <a:ext cx="0" cy="1991322"/>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096000" y="2729753"/>
            <a:ext cx="0" cy="637178"/>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113638" y="3423205"/>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319865" y="3426976"/>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113638" y="4825024"/>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319865" y="4828795"/>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2097169" y="4328617"/>
            <a:ext cx="1877823" cy="461665"/>
          </a:xfrm>
          <a:prstGeom prst="rect">
            <a:avLst/>
          </a:prstGeom>
          <a:noFill/>
        </p:spPr>
        <p:txBody>
          <a:bodyPr wrap="none" rtlCol="0">
            <a:spAutoFit/>
          </a:bodyPr>
          <a:lstStyle/>
          <a:p>
            <a:pPr algn="r"/>
            <a:r>
              <a:rPr lang="id-ID" sz="2400" b="1" smtClean="0">
                <a:solidFill>
                  <a:schemeClr val="bg1">
                    <a:lumMod val="50000"/>
                  </a:schemeClr>
                </a:solidFill>
                <a:latin typeface="+mj-lt"/>
              </a:rPr>
              <a:t>Expert Course</a:t>
            </a:r>
            <a:endParaRPr lang="id-ID" sz="2400" b="1" dirty="0">
              <a:solidFill>
                <a:schemeClr val="bg1">
                  <a:lumMod val="50000"/>
                </a:schemeClr>
              </a:solidFill>
              <a:latin typeface="+mj-lt"/>
            </a:endParaRPr>
          </a:p>
        </p:txBody>
      </p:sp>
      <p:sp>
        <p:nvSpPr>
          <p:cNvPr id="31" name="TextBox 30"/>
          <p:cNvSpPr txBox="1"/>
          <p:nvPr/>
        </p:nvSpPr>
        <p:spPr>
          <a:xfrm>
            <a:off x="1359125" y="4745792"/>
            <a:ext cx="2615867" cy="646331"/>
          </a:xfrm>
          <a:prstGeom prst="rect">
            <a:avLst/>
          </a:prstGeom>
          <a:noFill/>
        </p:spPr>
        <p:txBody>
          <a:bodyPr wrap="square" rtlCol="0">
            <a:spAutoFit/>
          </a:bodyPr>
          <a:lstStyle/>
          <a:p>
            <a:pPr algn="r"/>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32" name="TextBox 31"/>
          <p:cNvSpPr txBox="1"/>
          <p:nvPr/>
        </p:nvSpPr>
        <p:spPr>
          <a:xfrm>
            <a:off x="8350307" y="2889686"/>
            <a:ext cx="1745991" cy="461665"/>
          </a:xfrm>
          <a:prstGeom prst="rect">
            <a:avLst/>
          </a:prstGeom>
          <a:noFill/>
        </p:spPr>
        <p:txBody>
          <a:bodyPr wrap="none" rtlCol="0">
            <a:spAutoFit/>
          </a:bodyPr>
          <a:lstStyle/>
          <a:p>
            <a:r>
              <a:rPr lang="id-ID" sz="2400" b="1" dirty="0" smtClean="0">
                <a:solidFill>
                  <a:schemeClr val="bg1">
                    <a:lumMod val="50000"/>
                  </a:schemeClr>
                </a:solidFill>
                <a:latin typeface="+mj-lt"/>
              </a:rPr>
              <a:t>Introduction</a:t>
            </a:r>
            <a:endParaRPr lang="id-ID" sz="2400" b="1" dirty="0">
              <a:solidFill>
                <a:schemeClr val="bg1">
                  <a:lumMod val="50000"/>
                </a:schemeClr>
              </a:solidFill>
              <a:latin typeface="+mj-lt"/>
            </a:endParaRPr>
          </a:p>
        </p:txBody>
      </p:sp>
      <p:sp>
        <p:nvSpPr>
          <p:cNvPr id="33" name="TextBox 32"/>
          <p:cNvSpPr txBox="1"/>
          <p:nvPr/>
        </p:nvSpPr>
        <p:spPr>
          <a:xfrm>
            <a:off x="8350307" y="3306861"/>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34" name="TextBox 33"/>
          <p:cNvSpPr txBox="1"/>
          <p:nvPr/>
        </p:nvSpPr>
        <p:spPr>
          <a:xfrm>
            <a:off x="4780000" y="1905678"/>
            <a:ext cx="2632003" cy="830997"/>
          </a:xfrm>
          <a:prstGeom prst="rect">
            <a:avLst/>
          </a:prstGeom>
          <a:noFill/>
        </p:spPr>
        <p:txBody>
          <a:bodyPr wrap="none" rtlCol="0">
            <a:spAutoFit/>
          </a:bodyPr>
          <a:lstStyle/>
          <a:p>
            <a:pPr algn="ctr"/>
            <a:r>
              <a:rPr lang="id-ID" sz="4800" smtClean="0">
                <a:solidFill>
                  <a:schemeClr val="bg1">
                    <a:lumMod val="50000"/>
                  </a:schemeClr>
                </a:solidFill>
                <a:latin typeface="+mj-lt"/>
              </a:rPr>
              <a:t>Start here</a:t>
            </a:r>
            <a:endParaRPr lang="en-US" sz="4800" dirty="0">
              <a:solidFill>
                <a:schemeClr val="bg1">
                  <a:lumMod val="50000"/>
                </a:schemeClr>
              </a:solidFill>
              <a:latin typeface="+mj-lt"/>
            </a:endParaRPr>
          </a:p>
        </p:txBody>
      </p:sp>
      <p:sp>
        <p:nvSpPr>
          <p:cNvPr id="35" name="Oval 34"/>
          <p:cNvSpPr/>
          <p:nvPr/>
        </p:nvSpPr>
        <p:spPr>
          <a:xfrm>
            <a:off x="3128078" y="2944565"/>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36" name="Oval 35"/>
          <p:cNvSpPr/>
          <p:nvPr/>
        </p:nvSpPr>
        <p:spPr>
          <a:xfrm>
            <a:off x="7938459" y="4328617"/>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37" name="Freeform 26"/>
          <p:cNvSpPr>
            <a:spLocks noEditPoints="1"/>
          </p:cNvSpPr>
          <p:nvPr/>
        </p:nvSpPr>
        <p:spPr bwMode="auto">
          <a:xfrm>
            <a:off x="3377758" y="3166684"/>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823"/>
          <p:cNvSpPr>
            <a:spLocks noEditPoints="1"/>
          </p:cNvSpPr>
          <p:nvPr/>
        </p:nvSpPr>
        <p:spPr bwMode="auto">
          <a:xfrm>
            <a:off x="8192144" y="4581894"/>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3625776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300"/>
                            </p:stCondLst>
                            <p:childTnLst>
                              <p:par>
                                <p:cTn id="21" presetID="22" presetClass="entr" presetSubtype="1"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par>
                          <p:cTn id="24" fill="hold">
                            <p:stCondLst>
                              <p:cond delay="1800"/>
                            </p:stCondLst>
                            <p:childTnLst>
                              <p:par>
                                <p:cTn id="25" presetID="53" presetClass="entr" presetSubtype="16"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par>
                          <p:cTn id="30" fill="hold">
                            <p:stCondLst>
                              <p:cond delay="2300"/>
                            </p:stCondLst>
                            <p:childTnLst>
                              <p:par>
                                <p:cTn id="31" presetID="22" presetClass="entr" presetSubtype="1"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up)">
                                      <p:cBhvr>
                                        <p:cTn id="33" dur="500"/>
                                        <p:tgtEl>
                                          <p:spTgt spid="12"/>
                                        </p:tgtEl>
                                      </p:cBhvr>
                                    </p:animEffect>
                                  </p:childTnLst>
                                </p:cTn>
                              </p:par>
                            </p:childTnLst>
                          </p:cTn>
                        </p:par>
                        <p:par>
                          <p:cTn id="34" fill="hold">
                            <p:stCondLst>
                              <p:cond delay="2800"/>
                            </p:stCondLst>
                            <p:childTnLst>
                              <p:par>
                                <p:cTn id="35" presetID="22" presetClass="entr" presetSubtype="1" fill="hold"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500"/>
                                        <p:tgtEl>
                                          <p:spTgt spid="13"/>
                                        </p:tgtEl>
                                      </p:cBhvr>
                                    </p:animEffect>
                                  </p:childTnLst>
                                </p:cTn>
                              </p:par>
                            </p:childTnLst>
                          </p:cTn>
                        </p:par>
                        <p:par>
                          <p:cTn id="38" fill="hold">
                            <p:stCondLst>
                              <p:cond delay="3300"/>
                            </p:stCondLst>
                            <p:childTnLst>
                              <p:par>
                                <p:cTn id="39" presetID="22" presetClass="entr" presetSubtype="2"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right)">
                                      <p:cBhvr>
                                        <p:cTn id="41" dur="500"/>
                                        <p:tgtEl>
                                          <p:spTgt spid="14"/>
                                        </p:tgtEl>
                                      </p:cBhvr>
                                    </p:animEffect>
                                  </p:childTnLst>
                                </p:cTn>
                              </p:par>
                            </p:childTnLst>
                          </p:cTn>
                        </p:par>
                        <p:par>
                          <p:cTn id="42" fill="hold">
                            <p:stCondLst>
                              <p:cond delay="3800"/>
                            </p:stCondLst>
                            <p:childTnLst>
                              <p:par>
                                <p:cTn id="43" presetID="22" presetClass="entr" presetSubtype="2"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right)">
                                      <p:cBhvr>
                                        <p:cTn id="45" dur="500"/>
                                        <p:tgtEl>
                                          <p:spTgt spid="15"/>
                                        </p:tgtEl>
                                      </p:cBhvr>
                                    </p:animEffect>
                                  </p:childTnLst>
                                </p:cTn>
                              </p:par>
                            </p:childTnLst>
                          </p:cTn>
                        </p:par>
                        <p:par>
                          <p:cTn id="46" fill="hold">
                            <p:stCondLst>
                              <p:cond delay="4300"/>
                            </p:stCondLst>
                            <p:childTnLst>
                              <p:par>
                                <p:cTn id="47" presetID="22" presetClass="entr" presetSubtype="2"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right)">
                                      <p:cBhvr>
                                        <p:cTn id="49" dur="500"/>
                                        <p:tgtEl>
                                          <p:spTgt spid="16"/>
                                        </p:tgtEl>
                                      </p:cBhvr>
                                    </p:animEffect>
                                  </p:childTnLst>
                                </p:cTn>
                              </p:par>
                            </p:childTnLst>
                          </p:cTn>
                        </p:par>
                        <p:par>
                          <p:cTn id="50" fill="hold">
                            <p:stCondLst>
                              <p:cond delay="4800"/>
                            </p:stCondLst>
                            <p:childTnLst>
                              <p:par>
                                <p:cTn id="51" presetID="22" presetClass="entr" presetSubtype="2"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right)">
                                      <p:cBhvr>
                                        <p:cTn id="53" dur="500"/>
                                        <p:tgtEl>
                                          <p:spTgt spid="17"/>
                                        </p:tgtEl>
                                      </p:cBhvr>
                                    </p:animEffect>
                                  </p:childTnLst>
                                </p:cTn>
                              </p:par>
                            </p:childTnLst>
                          </p:cTn>
                        </p:par>
                        <p:par>
                          <p:cTn id="54" fill="hold">
                            <p:stCondLst>
                              <p:cond delay="5300"/>
                            </p:stCondLst>
                            <p:childTnLst>
                              <p:par>
                                <p:cTn id="55" presetID="10"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fade">
                                      <p:cBhvr>
                                        <p:cTn id="60" dur="500"/>
                                        <p:tgtEl>
                                          <p:spTgt spid="31"/>
                                        </p:tgtEl>
                                      </p:cBhvr>
                                    </p:animEffect>
                                  </p:childTnLst>
                                </p:cTn>
                              </p:par>
                            </p:childTnLst>
                          </p:cTn>
                        </p:par>
                        <p:par>
                          <p:cTn id="61" fill="hold">
                            <p:stCondLst>
                              <p:cond delay="5800"/>
                            </p:stCondLst>
                            <p:childTnLst>
                              <p:par>
                                <p:cTn id="62" presetID="10" presetClass="entr" presetSubtype="0"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fade">
                                      <p:cBhvr>
                                        <p:cTn id="67" dur="500"/>
                                        <p:tgtEl>
                                          <p:spTgt spid="33"/>
                                        </p:tgtEl>
                                      </p:cBhvr>
                                    </p:animEffect>
                                  </p:childTnLst>
                                </p:cTn>
                              </p:par>
                            </p:childTnLst>
                          </p:cTn>
                        </p:par>
                        <p:par>
                          <p:cTn id="68" fill="hold">
                            <p:stCondLst>
                              <p:cond delay="6300"/>
                            </p:stCondLst>
                            <p:childTnLst>
                              <p:par>
                                <p:cTn id="69" presetID="10" presetClass="entr" presetSubtype="0"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fade">
                                      <p:cBhvr>
                                        <p:cTn id="71" dur="500"/>
                                        <p:tgtEl>
                                          <p:spTgt spid="34"/>
                                        </p:tgtEl>
                                      </p:cBhvr>
                                    </p:animEffect>
                                  </p:childTnLst>
                                </p:cTn>
                              </p:par>
                            </p:childTnLst>
                          </p:cTn>
                        </p:par>
                        <p:par>
                          <p:cTn id="72" fill="hold">
                            <p:stCondLst>
                              <p:cond delay="6800"/>
                            </p:stCondLst>
                            <p:childTnLst>
                              <p:par>
                                <p:cTn id="73" presetID="53" presetClass="entr" presetSubtype="16"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p:cTn id="75" dur="500" fill="hold"/>
                                        <p:tgtEl>
                                          <p:spTgt spid="37"/>
                                        </p:tgtEl>
                                        <p:attrNameLst>
                                          <p:attrName>ppt_w</p:attrName>
                                        </p:attrNameLst>
                                      </p:cBhvr>
                                      <p:tavLst>
                                        <p:tav tm="0">
                                          <p:val>
                                            <p:fltVal val="0"/>
                                          </p:val>
                                        </p:tav>
                                        <p:tav tm="100000">
                                          <p:val>
                                            <p:strVal val="#ppt_w"/>
                                          </p:val>
                                        </p:tav>
                                      </p:tavLst>
                                    </p:anim>
                                    <p:anim calcmode="lin" valueType="num">
                                      <p:cBhvr>
                                        <p:cTn id="76" dur="500" fill="hold"/>
                                        <p:tgtEl>
                                          <p:spTgt spid="37"/>
                                        </p:tgtEl>
                                        <p:attrNameLst>
                                          <p:attrName>ppt_h</p:attrName>
                                        </p:attrNameLst>
                                      </p:cBhvr>
                                      <p:tavLst>
                                        <p:tav tm="0">
                                          <p:val>
                                            <p:fltVal val="0"/>
                                          </p:val>
                                        </p:tav>
                                        <p:tav tm="100000">
                                          <p:val>
                                            <p:strVal val="#ppt_h"/>
                                          </p:val>
                                        </p:tav>
                                      </p:tavLst>
                                    </p:anim>
                                    <p:animEffect transition="in" filter="fade">
                                      <p:cBhvr>
                                        <p:cTn id="7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P spid="30" grpId="0"/>
      <p:bldP spid="31" grpId="0"/>
      <p:bldP spid="32" grpId="0"/>
      <p:bldP spid="33" grpId="0"/>
      <p:bldP spid="34" grpId="0"/>
      <p:bldP spid="3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1187753" y="347424"/>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66</a:t>
              </a:fld>
              <a:endParaRPr lang="en-US" sz="1000" dirty="0">
                <a:solidFill>
                  <a:schemeClr val="bg1"/>
                </a:solidFill>
                <a:latin typeface="Lato" pitchFamily="34" charset="0"/>
              </a:endParaRPr>
            </a:p>
          </p:txBody>
        </p:sp>
      </p:grpSp>
      <p:cxnSp>
        <p:nvCxnSpPr>
          <p:cNvPr id="9" name="Straight Connector 8"/>
          <p:cNvCxnSpPr/>
          <p:nvPr/>
        </p:nvCxnSpPr>
        <p:spPr>
          <a:xfrm>
            <a:off x="6096000" y="0"/>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039439" y="1264755"/>
            <a:ext cx="113122" cy="113122"/>
          </a:xfrm>
          <a:prstGeom prst="ellipse">
            <a:avLst/>
          </a:prstGeom>
          <a:solidFill>
            <a:schemeClr val="accent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p:nvPr/>
        </p:nvCxnSpPr>
        <p:spPr>
          <a:xfrm>
            <a:off x="6096000" y="1386625"/>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6039439" y="2651380"/>
            <a:ext cx="113122" cy="113122"/>
          </a:xfrm>
          <a:prstGeom prst="ellipse">
            <a:avLst/>
          </a:prstGeom>
          <a:solidFill>
            <a:schemeClr val="accent3"/>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3" name="Straight Connector 12"/>
          <p:cNvCxnSpPr/>
          <p:nvPr/>
        </p:nvCxnSpPr>
        <p:spPr>
          <a:xfrm>
            <a:off x="6096000" y="2761021"/>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6039439" y="4025776"/>
            <a:ext cx="113122" cy="113122"/>
          </a:xfrm>
          <a:prstGeom prst="ellipse">
            <a:avLst/>
          </a:prstGeom>
          <a:solidFill>
            <a:schemeClr val="accent4"/>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p:nvPr/>
        </p:nvCxnSpPr>
        <p:spPr>
          <a:xfrm>
            <a:off x="6096000" y="4147646"/>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6039439" y="5412401"/>
            <a:ext cx="113122" cy="113122"/>
          </a:xfrm>
          <a:prstGeom prst="ellipse">
            <a:avLst/>
          </a:prstGeom>
          <a:solidFill>
            <a:schemeClr val="accent1"/>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7" name="Straight Connector 16"/>
          <p:cNvCxnSpPr/>
          <p:nvPr/>
        </p:nvCxnSpPr>
        <p:spPr>
          <a:xfrm>
            <a:off x="6096000" y="5539737"/>
            <a:ext cx="0" cy="1318263"/>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140532" y="1299301"/>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346759" y="1303072"/>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27085" y="2687991"/>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6333312" y="2691762"/>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127085" y="4079315"/>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333312" y="4083086"/>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127085" y="5448971"/>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333312" y="5452742"/>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1865613" y="2234479"/>
            <a:ext cx="2082237" cy="461665"/>
          </a:xfrm>
          <a:prstGeom prst="rect">
            <a:avLst/>
          </a:prstGeom>
          <a:noFill/>
        </p:spPr>
        <p:txBody>
          <a:bodyPr wrap="none" rtlCol="0">
            <a:spAutoFit/>
          </a:bodyPr>
          <a:lstStyle/>
          <a:p>
            <a:pPr algn="r"/>
            <a:r>
              <a:rPr lang="id-ID" sz="2400" b="1" smtClean="0">
                <a:solidFill>
                  <a:schemeClr val="bg1">
                    <a:lumMod val="50000"/>
                  </a:schemeClr>
                </a:solidFill>
                <a:latin typeface="+mj-lt"/>
              </a:rPr>
              <a:t>Marketing Hero</a:t>
            </a:r>
            <a:endParaRPr lang="id-ID" sz="2400" b="1" dirty="0">
              <a:solidFill>
                <a:schemeClr val="bg1">
                  <a:lumMod val="50000"/>
                </a:schemeClr>
              </a:solidFill>
              <a:latin typeface="+mj-lt"/>
            </a:endParaRPr>
          </a:p>
        </p:txBody>
      </p:sp>
      <p:sp>
        <p:nvSpPr>
          <p:cNvPr id="53" name="TextBox 52"/>
          <p:cNvSpPr txBox="1"/>
          <p:nvPr/>
        </p:nvSpPr>
        <p:spPr>
          <a:xfrm>
            <a:off x="1331983" y="2651654"/>
            <a:ext cx="2615867" cy="646331"/>
          </a:xfrm>
          <a:prstGeom prst="rect">
            <a:avLst/>
          </a:prstGeom>
          <a:noFill/>
        </p:spPr>
        <p:txBody>
          <a:bodyPr wrap="square" rtlCol="0">
            <a:spAutoFit/>
          </a:bodyPr>
          <a:lstStyle/>
          <a:p>
            <a:pPr algn="r"/>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54" name="TextBox 53"/>
          <p:cNvSpPr txBox="1"/>
          <p:nvPr/>
        </p:nvSpPr>
        <p:spPr>
          <a:xfrm>
            <a:off x="8197639" y="949265"/>
            <a:ext cx="2990114" cy="461665"/>
          </a:xfrm>
          <a:prstGeom prst="rect">
            <a:avLst/>
          </a:prstGeom>
          <a:noFill/>
        </p:spPr>
        <p:txBody>
          <a:bodyPr wrap="none" rtlCol="0">
            <a:spAutoFit/>
          </a:bodyPr>
          <a:lstStyle/>
          <a:p>
            <a:r>
              <a:rPr lang="id-ID" sz="2400" b="1" smtClean="0">
                <a:solidFill>
                  <a:schemeClr val="bg1">
                    <a:lumMod val="50000"/>
                  </a:schemeClr>
                </a:solidFill>
                <a:latin typeface="+mj-lt"/>
              </a:rPr>
              <a:t>Built the Winning Team</a:t>
            </a:r>
            <a:endParaRPr lang="id-ID" sz="2400" b="1" dirty="0">
              <a:solidFill>
                <a:schemeClr val="bg1">
                  <a:lumMod val="50000"/>
                </a:schemeClr>
              </a:solidFill>
              <a:latin typeface="+mj-lt"/>
            </a:endParaRPr>
          </a:p>
        </p:txBody>
      </p:sp>
      <p:sp>
        <p:nvSpPr>
          <p:cNvPr id="55" name="TextBox 54"/>
          <p:cNvSpPr txBox="1"/>
          <p:nvPr/>
        </p:nvSpPr>
        <p:spPr>
          <a:xfrm>
            <a:off x="8197639" y="1366440"/>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56" name="TextBox 55"/>
          <p:cNvSpPr txBox="1"/>
          <p:nvPr/>
        </p:nvSpPr>
        <p:spPr>
          <a:xfrm>
            <a:off x="2385412" y="4903484"/>
            <a:ext cx="1592424" cy="461665"/>
          </a:xfrm>
          <a:prstGeom prst="rect">
            <a:avLst/>
          </a:prstGeom>
          <a:noFill/>
        </p:spPr>
        <p:txBody>
          <a:bodyPr wrap="none" rtlCol="0">
            <a:spAutoFit/>
          </a:bodyPr>
          <a:lstStyle/>
          <a:p>
            <a:pPr algn="r"/>
            <a:r>
              <a:rPr lang="id-ID" sz="2400" b="1" smtClean="0">
                <a:solidFill>
                  <a:schemeClr val="bg1">
                    <a:lumMod val="50000"/>
                  </a:schemeClr>
                </a:solidFill>
                <a:latin typeface="+mj-lt"/>
              </a:rPr>
              <a:t>Networking</a:t>
            </a:r>
            <a:endParaRPr lang="id-ID" sz="2400" b="1" dirty="0">
              <a:solidFill>
                <a:schemeClr val="bg1">
                  <a:lumMod val="50000"/>
                </a:schemeClr>
              </a:solidFill>
              <a:latin typeface="+mj-lt"/>
            </a:endParaRPr>
          </a:p>
        </p:txBody>
      </p:sp>
      <p:sp>
        <p:nvSpPr>
          <p:cNvPr id="57" name="TextBox 56"/>
          <p:cNvSpPr txBox="1"/>
          <p:nvPr/>
        </p:nvSpPr>
        <p:spPr>
          <a:xfrm>
            <a:off x="1361969" y="5320659"/>
            <a:ext cx="2615867" cy="646331"/>
          </a:xfrm>
          <a:prstGeom prst="rect">
            <a:avLst/>
          </a:prstGeom>
          <a:noFill/>
        </p:spPr>
        <p:txBody>
          <a:bodyPr wrap="square" rtlCol="0">
            <a:spAutoFit/>
          </a:bodyPr>
          <a:lstStyle/>
          <a:p>
            <a:pPr algn="r"/>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58" name="TextBox 57"/>
          <p:cNvSpPr txBox="1"/>
          <p:nvPr/>
        </p:nvSpPr>
        <p:spPr>
          <a:xfrm>
            <a:off x="8197639" y="3596255"/>
            <a:ext cx="2837123" cy="461665"/>
          </a:xfrm>
          <a:prstGeom prst="rect">
            <a:avLst/>
          </a:prstGeom>
          <a:noFill/>
        </p:spPr>
        <p:txBody>
          <a:bodyPr wrap="none" rtlCol="0">
            <a:spAutoFit/>
          </a:bodyPr>
          <a:lstStyle/>
          <a:p>
            <a:r>
              <a:rPr lang="id-ID" sz="2400" b="1" smtClean="0">
                <a:solidFill>
                  <a:schemeClr val="bg1">
                    <a:lumMod val="50000"/>
                  </a:schemeClr>
                </a:solidFill>
                <a:latin typeface="+mj-lt"/>
              </a:rPr>
              <a:t>Saticfaction Customer</a:t>
            </a:r>
            <a:endParaRPr lang="id-ID" sz="2400" b="1" dirty="0">
              <a:solidFill>
                <a:schemeClr val="bg1">
                  <a:lumMod val="50000"/>
                </a:schemeClr>
              </a:solidFill>
              <a:latin typeface="+mj-lt"/>
            </a:endParaRPr>
          </a:p>
        </p:txBody>
      </p:sp>
      <p:sp>
        <p:nvSpPr>
          <p:cNvPr id="59" name="TextBox 58"/>
          <p:cNvSpPr txBox="1"/>
          <p:nvPr/>
        </p:nvSpPr>
        <p:spPr>
          <a:xfrm>
            <a:off x="8197639" y="4013430"/>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60" name="Oval 59"/>
          <p:cNvSpPr/>
          <p:nvPr/>
        </p:nvSpPr>
        <p:spPr>
          <a:xfrm>
            <a:off x="3181624" y="839696"/>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1" name="Oval 60"/>
          <p:cNvSpPr/>
          <p:nvPr/>
        </p:nvSpPr>
        <p:spPr>
          <a:xfrm>
            <a:off x="8033483" y="2201516"/>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2" name="Oval 61"/>
          <p:cNvSpPr/>
          <p:nvPr/>
        </p:nvSpPr>
        <p:spPr>
          <a:xfrm>
            <a:off x="3201239" y="3669006"/>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3" name="Oval 62"/>
          <p:cNvSpPr/>
          <p:nvPr/>
        </p:nvSpPr>
        <p:spPr>
          <a:xfrm>
            <a:off x="7978482" y="4933761"/>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nvGrpSpPr>
          <p:cNvPr id="64" name="Group 63"/>
          <p:cNvGrpSpPr/>
          <p:nvPr/>
        </p:nvGrpSpPr>
        <p:grpSpPr>
          <a:xfrm>
            <a:off x="3396979" y="1020320"/>
            <a:ext cx="549355" cy="619997"/>
            <a:chOff x="3175" y="3175"/>
            <a:chExt cx="2320925" cy="2619375"/>
          </a:xfrm>
          <a:solidFill>
            <a:schemeClr val="tx2"/>
          </a:solidFill>
        </p:grpSpPr>
        <p:sp>
          <p:nvSpPr>
            <p:cNvPr id="65" name="Freeform 5"/>
            <p:cNvSpPr>
              <a:spLocks noEditPoints="1"/>
            </p:cNvSpPr>
            <p:nvPr/>
          </p:nvSpPr>
          <p:spPr bwMode="auto">
            <a:xfrm>
              <a:off x="168275" y="3175"/>
              <a:ext cx="1990725" cy="1990725"/>
            </a:xfrm>
            <a:custGeom>
              <a:avLst/>
              <a:gdLst>
                <a:gd name="T0" fmla="*/ 264 w 528"/>
                <a:gd name="T1" fmla="*/ 528 h 528"/>
                <a:gd name="T2" fmla="*/ 528 w 528"/>
                <a:gd name="T3" fmla="*/ 264 h 528"/>
                <a:gd name="T4" fmla="*/ 264 w 528"/>
                <a:gd name="T5" fmla="*/ 0 h 528"/>
                <a:gd name="T6" fmla="*/ 0 w 528"/>
                <a:gd name="T7" fmla="*/ 264 h 528"/>
                <a:gd name="T8" fmla="*/ 264 w 528"/>
                <a:gd name="T9" fmla="*/ 528 h 528"/>
                <a:gd name="T10" fmla="*/ 264 w 528"/>
                <a:gd name="T11" fmla="*/ 484 h 528"/>
                <a:gd name="T12" fmla="*/ 71 w 528"/>
                <a:gd name="T13" fmla="*/ 370 h 528"/>
                <a:gd name="T14" fmla="*/ 73 w 528"/>
                <a:gd name="T15" fmla="*/ 369 h 528"/>
                <a:gd name="T16" fmla="*/ 92 w 528"/>
                <a:gd name="T17" fmla="*/ 352 h 528"/>
                <a:gd name="T18" fmla="*/ 104 w 528"/>
                <a:gd name="T19" fmla="*/ 312 h 528"/>
                <a:gd name="T20" fmla="*/ 304 w 528"/>
                <a:gd name="T21" fmla="*/ 385 h 528"/>
                <a:gd name="T22" fmla="*/ 321 w 528"/>
                <a:gd name="T23" fmla="*/ 385 h 528"/>
                <a:gd name="T24" fmla="*/ 461 w 528"/>
                <a:gd name="T25" fmla="*/ 361 h 528"/>
                <a:gd name="T26" fmla="*/ 264 w 528"/>
                <a:gd name="T27" fmla="*/ 484 h 528"/>
                <a:gd name="T28" fmla="*/ 264 w 528"/>
                <a:gd name="T29" fmla="*/ 44 h 528"/>
                <a:gd name="T30" fmla="*/ 484 w 528"/>
                <a:gd name="T31" fmla="*/ 264 h 528"/>
                <a:gd name="T32" fmla="*/ 472 w 528"/>
                <a:gd name="T33" fmla="*/ 334 h 528"/>
                <a:gd name="T34" fmla="*/ 305 w 528"/>
                <a:gd name="T35" fmla="*/ 363 h 528"/>
                <a:gd name="T36" fmla="*/ 107 w 528"/>
                <a:gd name="T37" fmla="*/ 283 h 528"/>
                <a:gd name="T38" fmla="*/ 95 w 528"/>
                <a:gd name="T39" fmla="*/ 279 h 528"/>
                <a:gd name="T40" fmla="*/ 87 w 528"/>
                <a:gd name="T41" fmla="*/ 287 h 528"/>
                <a:gd name="T42" fmla="*/ 72 w 528"/>
                <a:gd name="T43" fmla="*/ 343 h 528"/>
                <a:gd name="T44" fmla="*/ 67 w 528"/>
                <a:gd name="T45" fmla="*/ 348 h 528"/>
                <a:gd name="T46" fmla="*/ 60 w 528"/>
                <a:gd name="T47" fmla="*/ 347 h 528"/>
                <a:gd name="T48" fmla="*/ 44 w 528"/>
                <a:gd name="T49" fmla="*/ 264 h 528"/>
                <a:gd name="T50" fmla="*/ 264 w 528"/>
                <a:gd name="T5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8" h="528">
                  <a:moveTo>
                    <a:pt x="264" y="528"/>
                  </a:moveTo>
                  <a:cubicBezTo>
                    <a:pt x="410" y="528"/>
                    <a:pt x="528" y="410"/>
                    <a:pt x="528" y="264"/>
                  </a:cubicBezTo>
                  <a:cubicBezTo>
                    <a:pt x="528" y="118"/>
                    <a:pt x="410" y="0"/>
                    <a:pt x="264" y="0"/>
                  </a:cubicBezTo>
                  <a:cubicBezTo>
                    <a:pt x="118" y="0"/>
                    <a:pt x="0" y="118"/>
                    <a:pt x="0" y="264"/>
                  </a:cubicBezTo>
                  <a:cubicBezTo>
                    <a:pt x="0" y="410"/>
                    <a:pt x="118" y="528"/>
                    <a:pt x="264" y="528"/>
                  </a:cubicBezTo>
                  <a:close/>
                  <a:moveTo>
                    <a:pt x="264" y="484"/>
                  </a:moveTo>
                  <a:cubicBezTo>
                    <a:pt x="181" y="484"/>
                    <a:pt x="108" y="438"/>
                    <a:pt x="71" y="370"/>
                  </a:cubicBezTo>
                  <a:cubicBezTo>
                    <a:pt x="72" y="369"/>
                    <a:pt x="72" y="369"/>
                    <a:pt x="73" y="369"/>
                  </a:cubicBezTo>
                  <a:cubicBezTo>
                    <a:pt x="79" y="367"/>
                    <a:pt x="87" y="363"/>
                    <a:pt x="92" y="352"/>
                  </a:cubicBezTo>
                  <a:cubicBezTo>
                    <a:pt x="97" y="340"/>
                    <a:pt x="101" y="324"/>
                    <a:pt x="104" y="312"/>
                  </a:cubicBezTo>
                  <a:cubicBezTo>
                    <a:pt x="130" y="335"/>
                    <a:pt x="191" y="377"/>
                    <a:pt x="304" y="385"/>
                  </a:cubicBezTo>
                  <a:cubicBezTo>
                    <a:pt x="309" y="385"/>
                    <a:pt x="315" y="385"/>
                    <a:pt x="321" y="385"/>
                  </a:cubicBezTo>
                  <a:cubicBezTo>
                    <a:pt x="371" y="385"/>
                    <a:pt x="426" y="372"/>
                    <a:pt x="461" y="361"/>
                  </a:cubicBezTo>
                  <a:cubicBezTo>
                    <a:pt x="425" y="434"/>
                    <a:pt x="350" y="484"/>
                    <a:pt x="264" y="484"/>
                  </a:cubicBezTo>
                  <a:close/>
                  <a:moveTo>
                    <a:pt x="264" y="44"/>
                  </a:moveTo>
                  <a:cubicBezTo>
                    <a:pt x="385" y="44"/>
                    <a:pt x="484" y="143"/>
                    <a:pt x="484" y="264"/>
                  </a:cubicBezTo>
                  <a:cubicBezTo>
                    <a:pt x="484" y="289"/>
                    <a:pt x="480" y="312"/>
                    <a:pt x="472" y="334"/>
                  </a:cubicBezTo>
                  <a:cubicBezTo>
                    <a:pt x="438" y="345"/>
                    <a:pt x="364" y="367"/>
                    <a:pt x="305" y="363"/>
                  </a:cubicBezTo>
                  <a:cubicBezTo>
                    <a:pt x="161" y="352"/>
                    <a:pt x="107" y="283"/>
                    <a:pt x="107" y="283"/>
                  </a:cubicBezTo>
                  <a:cubicBezTo>
                    <a:pt x="104" y="279"/>
                    <a:pt x="99" y="278"/>
                    <a:pt x="95" y="279"/>
                  </a:cubicBezTo>
                  <a:cubicBezTo>
                    <a:pt x="91" y="280"/>
                    <a:pt x="88" y="283"/>
                    <a:pt x="87" y="287"/>
                  </a:cubicBezTo>
                  <a:cubicBezTo>
                    <a:pt x="87" y="288"/>
                    <a:pt x="81" y="323"/>
                    <a:pt x="72" y="343"/>
                  </a:cubicBezTo>
                  <a:cubicBezTo>
                    <a:pt x="70" y="347"/>
                    <a:pt x="68" y="348"/>
                    <a:pt x="67" y="348"/>
                  </a:cubicBezTo>
                  <a:cubicBezTo>
                    <a:pt x="65" y="348"/>
                    <a:pt x="63" y="348"/>
                    <a:pt x="60" y="347"/>
                  </a:cubicBezTo>
                  <a:cubicBezTo>
                    <a:pt x="50" y="322"/>
                    <a:pt x="44" y="294"/>
                    <a:pt x="44" y="264"/>
                  </a:cubicBezTo>
                  <a:cubicBezTo>
                    <a:pt x="44" y="143"/>
                    <a:pt x="142" y="44"/>
                    <a:pt x="264"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66" name="Freeform 6"/>
            <p:cNvSpPr>
              <a:spLocks/>
            </p:cNvSpPr>
            <p:nvPr/>
          </p:nvSpPr>
          <p:spPr bwMode="auto">
            <a:xfrm>
              <a:off x="3175" y="1698625"/>
              <a:ext cx="2320925" cy="923925"/>
            </a:xfrm>
            <a:custGeom>
              <a:avLst/>
              <a:gdLst>
                <a:gd name="T0" fmla="*/ 541 w 616"/>
                <a:gd name="T1" fmla="*/ 7 h 245"/>
                <a:gd name="T2" fmla="*/ 510 w 616"/>
                <a:gd name="T3" fmla="*/ 12 h 245"/>
                <a:gd name="T4" fmla="*/ 515 w 616"/>
                <a:gd name="T5" fmla="*/ 43 h 245"/>
                <a:gd name="T6" fmla="*/ 572 w 616"/>
                <a:gd name="T7" fmla="*/ 113 h 245"/>
                <a:gd name="T8" fmla="*/ 308 w 616"/>
                <a:gd name="T9" fmla="*/ 201 h 245"/>
                <a:gd name="T10" fmla="*/ 44 w 616"/>
                <a:gd name="T11" fmla="*/ 113 h 245"/>
                <a:gd name="T12" fmla="*/ 101 w 616"/>
                <a:gd name="T13" fmla="*/ 43 h 245"/>
                <a:gd name="T14" fmla="*/ 105 w 616"/>
                <a:gd name="T15" fmla="*/ 12 h 245"/>
                <a:gd name="T16" fmla="*/ 75 w 616"/>
                <a:gd name="T17" fmla="*/ 7 h 245"/>
                <a:gd name="T18" fmla="*/ 0 w 616"/>
                <a:gd name="T19" fmla="*/ 113 h 245"/>
                <a:gd name="T20" fmla="*/ 308 w 616"/>
                <a:gd name="T21" fmla="*/ 245 h 245"/>
                <a:gd name="T22" fmla="*/ 616 w 616"/>
                <a:gd name="T23" fmla="*/ 113 h 245"/>
                <a:gd name="T24" fmla="*/ 541 w 616"/>
                <a:gd name="T25"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245">
                  <a:moveTo>
                    <a:pt x="541" y="7"/>
                  </a:moveTo>
                  <a:cubicBezTo>
                    <a:pt x="531" y="0"/>
                    <a:pt x="517" y="2"/>
                    <a:pt x="510" y="12"/>
                  </a:cubicBezTo>
                  <a:cubicBezTo>
                    <a:pt x="503" y="22"/>
                    <a:pt x="505" y="36"/>
                    <a:pt x="515" y="43"/>
                  </a:cubicBezTo>
                  <a:cubicBezTo>
                    <a:pt x="555" y="72"/>
                    <a:pt x="572" y="88"/>
                    <a:pt x="572" y="113"/>
                  </a:cubicBezTo>
                  <a:cubicBezTo>
                    <a:pt x="572" y="177"/>
                    <a:pt x="498" y="201"/>
                    <a:pt x="308" y="201"/>
                  </a:cubicBezTo>
                  <a:cubicBezTo>
                    <a:pt x="118" y="201"/>
                    <a:pt x="44" y="177"/>
                    <a:pt x="44" y="113"/>
                  </a:cubicBezTo>
                  <a:cubicBezTo>
                    <a:pt x="44" y="88"/>
                    <a:pt x="60" y="72"/>
                    <a:pt x="101" y="43"/>
                  </a:cubicBezTo>
                  <a:cubicBezTo>
                    <a:pt x="110" y="36"/>
                    <a:pt x="113" y="22"/>
                    <a:pt x="105" y="12"/>
                  </a:cubicBezTo>
                  <a:cubicBezTo>
                    <a:pt x="98" y="2"/>
                    <a:pt x="85" y="0"/>
                    <a:pt x="75" y="7"/>
                  </a:cubicBezTo>
                  <a:cubicBezTo>
                    <a:pt x="40" y="33"/>
                    <a:pt x="0" y="62"/>
                    <a:pt x="0" y="113"/>
                  </a:cubicBezTo>
                  <a:cubicBezTo>
                    <a:pt x="0" y="235"/>
                    <a:pt x="159" y="245"/>
                    <a:pt x="308" y="245"/>
                  </a:cubicBezTo>
                  <a:cubicBezTo>
                    <a:pt x="457" y="245"/>
                    <a:pt x="616" y="235"/>
                    <a:pt x="616" y="113"/>
                  </a:cubicBezTo>
                  <a:cubicBezTo>
                    <a:pt x="616" y="62"/>
                    <a:pt x="576" y="33"/>
                    <a:pt x="54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sp>
        <p:nvSpPr>
          <p:cNvPr id="67" name="Freeform 10"/>
          <p:cNvSpPr>
            <a:spLocks noEditPoints="1"/>
          </p:cNvSpPr>
          <p:nvPr/>
        </p:nvSpPr>
        <p:spPr bwMode="auto">
          <a:xfrm>
            <a:off x="8185220" y="2452928"/>
            <a:ext cx="652201" cy="499688"/>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nvGrpSpPr>
          <p:cNvPr id="68" name="Group 67"/>
          <p:cNvGrpSpPr/>
          <p:nvPr/>
        </p:nvGrpSpPr>
        <p:grpSpPr>
          <a:xfrm>
            <a:off x="3344610" y="3890037"/>
            <a:ext cx="670536" cy="536573"/>
            <a:chOff x="6069013" y="-1522413"/>
            <a:chExt cx="4465637" cy="3573463"/>
          </a:xfrm>
          <a:solidFill>
            <a:schemeClr val="tx2"/>
          </a:solidFill>
        </p:grpSpPr>
        <p:sp>
          <p:nvSpPr>
            <p:cNvPr id="69" name="Freeform 14"/>
            <p:cNvSpPr>
              <a:spLocks/>
            </p:cNvSpPr>
            <p:nvPr/>
          </p:nvSpPr>
          <p:spPr bwMode="auto">
            <a:xfrm>
              <a:off x="6069013" y="-1522413"/>
              <a:ext cx="4465637" cy="2979738"/>
            </a:xfrm>
            <a:custGeom>
              <a:avLst/>
              <a:gdLst>
                <a:gd name="T0" fmla="*/ 869 w 1188"/>
                <a:gd name="T1" fmla="*/ 792 h 792"/>
                <a:gd name="T2" fmla="*/ 830 w 1188"/>
                <a:gd name="T3" fmla="*/ 753 h 792"/>
                <a:gd name="T4" fmla="*/ 869 w 1188"/>
                <a:gd name="T5" fmla="*/ 713 h 792"/>
                <a:gd name="T6" fmla="*/ 949 w 1188"/>
                <a:gd name="T7" fmla="*/ 713 h 792"/>
                <a:gd name="T8" fmla="*/ 953 w 1188"/>
                <a:gd name="T9" fmla="*/ 713 h 792"/>
                <a:gd name="T10" fmla="*/ 955 w 1188"/>
                <a:gd name="T11" fmla="*/ 713 h 792"/>
                <a:gd name="T12" fmla="*/ 1109 w 1188"/>
                <a:gd name="T13" fmla="*/ 555 h 792"/>
                <a:gd name="T14" fmla="*/ 951 w 1188"/>
                <a:gd name="T15" fmla="*/ 396 h 792"/>
                <a:gd name="T16" fmla="*/ 915 w 1188"/>
                <a:gd name="T17" fmla="*/ 401 h 792"/>
                <a:gd name="T18" fmla="*/ 879 w 1188"/>
                <a:gd name="T19" fmla="*/ 391 h 792"/>
                <a:gd name="T20" fmla="*/ 867 w 1188"/>
                <a:gd name="T21" fmla="*/ 356 h 792"/>
                <a:gd name="T22" fmla="*/ 871 w 1188"/>
                <a:gd name="T23" fmla="*/ 317 h 792"/>
                <a:gd name="T24" fmla="*/ 634 w 1188"/>
                <a:gd name="T25" fmla="*/ 79 h 792"/>
                <a:gd name="T26" fmla="*/ 398 w 1188"/>
                <a:gd name="T27" fmla="*/ 296 h 792"/>
                <a:gd name="T28" fmla="*/ 380 w 1188"/>
                <a:gd name="T29" fmla="*/ 326 h 792"/>
                <a:gd name="T30" fmla="*/ 345 w 1188"/>
                <a:gd name="T31" fmla="*/ 330 h 792"/>
                <a:gd name="T32" fmla="*/ 277 w 1188"/>
                <a:gd name="T33" fmla="*/ 317 h 792"/>
                <a:gd name="T34" fmla="*/ 79 w 1188"/>
                <a:gd name="T35" fmla="*/ 515 h 792"/>
                <a:gd name="T36" fmla="*/ 272 w 1188"/>
                <a:gd name="T37" fmla="*/ 713 h 792"/>
                <a:gd name="T38" fmla="*/ 275 w 1188"/>
                <a:gd name="T39" fmla="*/ 713 h 792"/>
                <a:gd name="T40" fmla="*/ 295 w 1188"/>
                <a:gd name="T41" fmla="*/ 713 h 792"/>
                <a:gd name="T42" fmla="*/ 358 w 1188"/>
                <a:gd name="T43" fmla="*/ 713 h 792"/>
                <a:gd name="T44" fmla="*/ 398 w 1188"/>
                <a:gd name="T45" fmla="*/ 753 h 792"/>
                <a:gd name="T46" fmla="*/ 358 w 1188"/>
                <a:gd name="T47" fmla="*/ 792 h 792"/>
                <a:gd name="T48" fmla="*/ 282 w 1188"/>
                <a:gd name="T49" fmla="*/ 792 h 792"/>
                <a:gd name="T50" fmla="*/ 277 w 1188"/>
                <a:gd name="T51" fmla="*/ 792 h 792"/>
                <a:gd name="T52" fmla="*/ 0 w 1188"/>
                <a:gd name="T53" fmla="*/ 515 h 792"/>
                <a:gd name="T54" fmla="*/ 277 w 1188"/>
                <a:gd name="T55" fmla="*/ 238 h 792"/>
                <a:gd name="T56" fmla="*/ 327 w 1188"/>
                <a:gd name="T57" fmla="*/ 242 h 792"/>
                <a:gd name="T58" fmla="*/ 634 w 1188"/>
                <a:gd name="T59" fmla="*/ 0 h 792"/>
                <a:gd name="T60" fmla="*/ 950 w 1188"/>
                <a:gd name="T61" fmla="*/ 317 h 792"/>
                <a:gd name="T62" fmla="*/ 950 w 1188"/>
                <a:gd name="T63" fmla="*/ 317 h 792"/>
                <a:gd name="T64" fmla="*/ 951 w 1188"/>
                <a:gd name="T65" fmla="*/ 317 h 792"/>
                <a:gd name="T66" fmla="*/ 1188 w 1188"/>
                <a:gd name="T67" fmla="*/ 555 h 792"/>
                <a:gd name="T68" fmla="*/ 951 w 1188"/>
                <a:gd name="T69" fmla="*/ 792 h 792"/>
                <a:gd name="T70" fmla="*/ 946 w 1188"/>
                <a:gd name="T71" fmla="*/ 792 h 792"/>
                <a:gd name="T72" fmla="*/ 869 w 1188"/>
                <a:gd name="T73"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8" h="792">
                  <a:moveTo>
                    <a:pt x="869" y="792"/>
                  </a:moveTo>
                  <a:cubicBezTo>
                    <a:pt x="847" y="792"/>
                    <a:pt x="830" y="775"/>
                    <a:pt x="830" y="753"/>
                  </a:cubicBezTo>
                  <a:cubicBezTo>
                    <a:pt x="830" y="731"/>
                    <a:pt x="847" y="713"/>
                    <a:pt x="869" y="713"/>
                  </a:cubicBezTo>
                  <a:cubicBezTo>
                    <a:pt x="949" y="713"/>
                    <a:pt x="949" y="713"/>
                    <a:pt x="949" y="713"/>
                  </a:cubicBezTo>
                  <a:cubicBezTo>
                    <a:pt x="950" y="713"/>
                    <a:pt x="952" y="713"/>
                    <a:pt x="953" y="713"/>
                  </a:cubicBezTo>
                  <a:cubicBezTo>
                    <a:pt x="954" y="713"/>
                    <a:pt x="955" y="713"/>
                    <a:pt x="955" y="713"/>
                  </a:cubicBezTo>
                  <a:cubicBezTo>
                    <a:pt x="1041" y="710"/>
                    <a:pt x="1109" y="640"/>
                    <a:pt x="1109" y="555"/>
                  </a:cubicBezTo>
                  <a:cubicBezTo>
                    <a:pt x="1109" y="467"/>
                    <a:pt x="1038" y="396"/>
                    <a:pt x="951" y="396"/>
                  </a:cubicBezTo>
                  <a:cubicBezTo>
                    <a:pt x="940" y="396"/>
                    <a:pt x="928" y="398"/>
                    <a:pt x="915" y="401"/>
                  </a:cubicBezTo>
                  <a:cubicBezTo>
                    <a:pt x="902" y="404"/>
                    <a:pt x="889" y="400"/>
                    <a:pt x="879" y="391"/>
                  </a:cubicBezTo>
                  <a:cubicBezTo>
                    <a:pt x="870" y="382"/>
                    <a:pt x="865" y="369"/>
                    <a:pt x="867" y="356"/>
                  </a:cubicBezTo>
                  <a:cubicBezTo>
                    <a:pt x="869" y="343"/>
                    <a:pt x="871" y="330"/>
                    <a:pt x="871" y="317"/>
                  </a:cubicBezTo>
                  <a:cubicBezTo>
                    <a:pt x="871" y="186"/>
                    <a:pt x="765" y="79"/>
                    <a:pt x="634" y="79"/>
                  </a:cubicBezTo>
                  <a:cubicBezTo>
                    <a:pt x="510" y="79"/>
                    <a:pt x="409" y="172"/>
                    <a:pt x="398" y="296"/>
                  </a:cubicBezTo>
                  <a:cubicBezTo>
                    <a:pt x="397" y="308"/>
                    <a:pt x="390" y="319"/>
                    <a:pt x="380" y="326"/>
                  </a:cubicBezTo>
                  <a:cubicBezTo>
                    <a:pt x="370" y="332"/>
                    <a:pt x="357" y="334"/>
                    <a:pt x="345" y="330"/>
                  </a:cubicBezTo>
                  <a:cubicBezTo>
                    <a:pt x="322" y="321"/>
                    <a:pt x="300" y="317"/>
                    <a:pt x="277" y="317"/>
                  </a:cubicBezTo>
                  <a:cubicBezTo>
                    <a:pt x="168" y="317"/>
                    <a:pt x="79" y="406"/>
                    <a:pt x="79" y="515"/>
                  </a:cubicBezTo>
                  <a:cubicBezTo>
                    <a:pt x="79" y="623"/>
                    <a:pt x="165" y="710"/>
                    <a:pt x="272" y="713"/>
                  </a:cubicBezTo>
                  <a:cubicBezTo>
                    <a:pt x="273" y="713"/>
                    <a:pt x="274" y="713"/>
                    <a:pt x="275" y="713"/>
                  </a:cubicBezTo>
                  <a:cubicBezTo>
                    <a:pt x="295" y="713"/>
                    <a:pt x="295" y="713"/>
                    <a:pt x="295" y="713"/>
                  </a:cubicBezTo>
                  <a:cubicBezTo>
                    <a:pt x="358" y="713"/>
                    <a:pt x="358" y="713"/>
                    <a:pt x="358" y="713"/>
                  </a:cubicBezTo>
                  <a:cubicBezTo>
                    <a:pt x="380" y="713"/>
                    <a:pt x="398" y="731"/>
                    <a:pt x="398" y="753"/>
                  </a:cubicBezTo>
                  <a:cubicBezTo>
                    <a:pt x="398" y="775"/>
                    <a:pt x="380" y="792"/>
                    <a:pt x="358" y="792"/>
                  </a:cubicBezTo>
                  <a:cubicBezTo>
                    <a:pt x="282" y="792"/>
                    <a:pt x="282" y="792"/>
                    <a:pt x="282" y="792"/>
                  </a:cubicBezTo>
                  <a:cubicBezTo>
                    <a:pt x="281" y="792"/>
                    <a:pt x="279" y="792"/>
                    <a:pt x="277" y="792"/>
                  </a:cubicBezTo>
                  <a:cubicBezTo>
                    <a:pt x="124" y="792"/>
                    <a:pt x="0" y="668"/>
                    <a:pt x="0" y="515"/>
                  </a:cubicBezTo>
                  <a:cubicBezTo>
                    <a:pt x="0" y="362"/>
                    <a:pt x="124" y="238"/>
                    <a:pt x="277" y="238"/>
                  </a:cubicBezTo>
                  <a:cubicBezTo>
                    <a:pt x="294" y="238"/>
                    <a:pt x="310" y="239"/>
                    <a:pt x="327" y="242"/>
                  </a:cubicBezTo>
                  <a:cubicBezTo>
                    <a:pt x="360" y="101"/>
                    <a:pt x="485" y="0"/>
                    <a:pt x="634" y="0"/>
                  </a:cubicBezTo>
                  <a:cubicBezTo>
                    <a:pt x="808" y="0"/>
                    <a:pt x="950" y="142"/>
                    <a:pt x="950" y="317"/>
                  </a:cubicBezTo>
                  <a:cubicBezTo>
                    <a:pt x="950" y="317"/>
                    <a:pt x="950" y="317"/>
                    <a:pt x="950" y="317"/>
                  </a:cubicBezTo>
                  <a:cubicBezTo>
                    <a:pt x="951" y="317"/>
                    <a:pt x="951" y="317"/>
                    <a:pt x="951" y="317"/>
                  </a:cubicBezTo>
                  <a:cubicBezTo>
                    <a:pt x="1082" y="317"/>
                    <a:pt x="1188" y="424"/>
                    <a:pt x="1188" y="555"/>
                  </a:cubicBezTo>
                  <a:cubicBezTo>
                    <a:pt x="1188" y="686"/>
                    <a:pt x="1082" y="792"/>
                    <a:pt x="951" y="792"/>
                  </a:cubicBezTo>
                  <a:cubicBezTo>
                    <a:pt x="949" y="792"/>
                    <a:pt x="947" y="792"/>
                    <a:pt x="946" y="792"/>
                  </a:cubicBezTo>
                  <a:lnTo>
                    <a:pt x="869" y="7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0" name="Freeform 15"/>
            <p:cNvSpPr>
              <a:spLocks/>
            </p:cNvSpPr>
            <p:nvPr/>
          </p:nvSpPr>
          <p:spPr bwMode="auto">
            <a:xfrm>
              <a:off x="7707313" y="-479425"/>
              <a:ext cx="1484312" cy="2530475"/>
            </a:xfrm>
            <a:custGeom>
              <a:avLst/>
              <a:gdLst>
                <a:gd name="T0" fmla="*/ 935 w 935"/>
                <a:gd name="T1" fmla="*/ 656 h 1594"/>
                <a:gd name="T2" fmla="*/ 561 w 935"/>
                <a:gd name="T3" fmla="*/ 656 h 1594"/>
                <a:gd name="T4" fmla="*/ 561 w 935"/>
                <a:gd name="T5" fmla="*/ 0 h 1594"/>
                <a:gd name="T6" fmla="*/ 0 w 935"/>
                <a:gd name="T7" fmla="*/ 940 h 1594"/>
                <a:gd name="T8" fmla="*/ 374 w 935"/>
                <a:gd name="T9" fmla="*/ 940 h 1594"/>
                <a:gd name="T10" fmla="*/ 374 w 935"/>
                <a:gd name="T11" fmla="*/ 1594 h 1594"/>
                <a:gd name="T12" fmla="*/ 935 w 935"/>
                <a:gd name="T13" fmla="*/ 656 h 1594"/>
              </a:gdLst>
              <a:ahLst/>
              <a:cxnLst>
                <a:cxn ang="0">
                  <a:pos x="T0" y="T1"/>
                </a:cxn>
                <a:cxn ang="0">
                  <a:pos x="T2" y="T3"/>
                </a:cxn>
                <a:cxn ang="0">
                  <a:pos x="T4" y="T5"/>
                </a:cxn>
                <a:cxn ang="0">
                  <a:pos x="T6" y="T7"/>
                </a:cxn>
                <a:cxn ang="0">
                  <a:pos x="T8" y="T9"/>
                </a:cxn>
                <a:cxn ang="0">
                  <a:pos x="T10" y="T11"/>
                </a:cxn>
                <a:cxn ang="0">
                  <a:pos x="T12" y="T13"/>
                </a:cxn>
              </a:cxnLst>
              <a:rect l="0" t="0" r="r" b="b"/>
              <a:pathLst>
                <a:path w="935" h="1594">
                  <a:moveTo>
                    <a:pt x="935" y="656"/>
                  </a:moveTo>
                  <a:lnTo>
                    <a:pt x="561" y="656"/>
                  </a:lnTo>
                  <a:lnTo>
                    <a:pt x="561" y="0"/>
                  </a:lnTo>
                  <a:lnTo>
                    <a:pt x="0" y="940"/>
                  </a:lnTo>
                  <a:lnTo>
                    <a:pt x="374" y="940"/>
                  </a:lnTo>
                  <a:lnTo>
                    <a:pt x="374" y="1594"/>
                  </a:lnTo>
                  <a:lnTo>
                    <a:pt x="935" y="6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71" name="Group 70"/>
          <p:cNvGrpSpPr/>
          <p:nvPr/>
        </p:nvGrpSpPr>
        <p:grpSpPr>
          <a:xfrm>
            <a:off x="8171077" y="5080874"/>
            <a:ext cx="631893" cy="631893"/>
            <a:chOff x="1928427" y="-1529876"/>
            <a:chExt cx="1960563" cy="1960563"/>
          </a:xfrm>
          <a:solidFill>
            <a:schemeClr val="tx2"/>
          </a:solidFill>
        </p:grpSpPr>
        <p:sp>
          <p:nvSpPr>
            <p:cNvPr id="72" name="Freeform 19"/>
            <p:cNvSpPr>
              <a:spLocks noEditPoints="1"/>
            </p:cNvSpPr>
            <p:nvPr/>
          </p:nvSpPr>
          <p:spPr bwMode="auto">
            <a:xfrm>
              <a:off x="3200014" y="-256700"/>
              <a:ext cx="265113" cy="260350"/>
            </a:xfrm>
            <a:custGeom>
              <a:avLst/>
              <a:gdLst>
                <a:gd name="T0" fmla="*/ 78 w 156"/>
                <a:gd name="T1" fmla="*/ 0 h 154"/>
                <a:gd name="T2" fmla="*/ 0 w 156"/>
                <a:gd name="T3" fmla="*/ 77 h 154"/>
                <a:gd name="T4" fmla="*/ 78 w 156"/>
                <a:gd name="T5" fmla="*/ 154 h 154"/>
                <a:gd name="T6" fmla="*/ 156 w 156"/>
                <a:gd name="T7" fmla="*/ 77 h 154"/>
                <a:gd name="T8" fmla="*/ 78 w 156"/>
                <a:gd name="T9" fmla="*/ 0 h 154"/>
                <a:gd name="T10" fmla="*/ 78 w 156"/>
                <a:gd name="T11" fmla="*/ 116 h 154"/>
                <a:gd name="T12" fmla="*/ 39 w 156"/>
                <a:gd name="T13" fmla="*/ 77 h 154"/>
                <a:gd name="T14" fmla="*/ 78 w 156"/>
                <a:gd name="T15" fmla="*/ 39 h 154"/>
                <a:gd name="T16" fmla="*/ 117 w 156"/>
                <a:gd name="T17" fmla="*/ 77 h 154"/>
                <a:gd name="T18" fmla="*/ 78 w 156"/>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4">
                  <a:moveTo>
                    <a:pt x="78" y="0"/>
                  </a:moveTo>
                  <a:cubicBezTo>
                    <a:pt x="35" y="0"/>
                    <a:pt x="0" y="35"/>
                    <a:pt x="0" y="77"/>
                  </a:cubicBezTo>
                  <a:cubicBezTo>
                    <a:pt x="0" y="120"/>
                    <a:pt x="35" y="154"/>
                    <a:pt x="78" y="154"/>
                  </a:cubicBezTo>
                  <a:cubicBezTo>
                    <a:pt x="121" y="154"/>
                    <a:pt x="156" y="120"/>
                    <a:pt x="156" y="77"/>
                  </a:cubicBezTo>
                  <a:cubicBezTo>
                    <a:pt x="156"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3" name="Freeform 20"/>
            <p:cNvSpPr>
              <a:spLocks noEditPoints="1"/>
            </p:cNvSpPr>
            <p:nvPr/>
          </p:nvSpPr>
          <p:spPr bwMode="auto">
            <a:xfrm>
              <a:off x="2350702" y="-256700"/>
              <a:ext cx="263525" cy="260350"/>
            </a:xfrm>
            <a:custGeom>
              <a:avLst/>
              <a:gdLst>
                <a:gd name="T0" fmla="*/ 78 w 155"/>
                <a:gd name="T1" fmla="*/ 0 h 154"/>
                <a:gd name="T2" fmla="*/ 0 w 155"/>
                <a:gd name="T3" fmla="*/ 77 h 154"/>
                <a:gd name="T4" fmla="*/ 78 w 155"/>
                <a:gd name="T5" fmla="*/ 154 h 154"/>
                <a:gd name="T6" fmla="*/ 155 w 155"/>
                <a:gd name="T7" fmla="*/ 77 h 154"/>
                <a:gd name="T8" fmla="*/ 78 w 155"/>
                <a:gd name="T9" fmla="*/ 0 h 154"/>
                <a:gd name="T10" fmla="*/ 78 w 155"/>
                <a:gd name="T11" fmla="*/ 116 h 154"/>
                <a:gd name="T12" fmla="*/ 39 w 155"/>
                <a:gd name="T13" fmla="*/ 77 h 154"/>
                <a:gd name="T14" fmla="*/ 78 w 155"/>
                <a:gd name="T15" fmla="*/ 39 h 154"/>
                <a:gd name="T16" fmla="*/ 117 w 155"/>
                <a:gd name="T17" fmla="*/ 77 h 154"/>
                <a:gd name="T18" fmla="*/ 78 w 155"/>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4">
                  <a:moveTo>
                    <a:pt x="78" y="0"/>
                  </a:moveTo>
                  <a:cubicBezTo>
                    <a:pt x="35" y="0"/>
                    <a:pt x="0" y="35"/>
                    <a:pt x="0" y="77"/>
                  </a:cubicBezTo>
                  <a:cubicBezTo>
                    <a:pt x="0" y="120"/>
                    <a:pt x="35" y="154"/>
                    <a:pt x="78" y="154"/>
                  </a:cubicBezTo>
                  <a:cubicBezTo>
                    <a:pt x="121" y="154"/>
                    <a:pt x="155" y="120"/>
                    <a:pt x="155" y="77"/>
                  </a:cubicBezTo>
                  <a:cubicBezTo>
                    <a:pt x="155"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4" name="Freeform 21"/>
            <p:cNvSpPr>
              <a:spLocks/>
            </p:cNvSpPr>
            <p:nvPr/>
          </p:nvSpPr>
          <p:spPr bwMode="auto">
            <a:xfrm>
              <a:off x="2711064" y="-288450"/>
              <a:ext cx="393700" cy="65088"/>
            </a:xfrm>
            <a:custGeom>
              <a:avLst/>
              <a:gdLst>
                <a:gd name="T0" fmla="*/ 213 w 232"/>
                <a:gd name="T1" fmla="*/ 0 h 38"/>
                <a:gd name="T2" fmla="*/ 20 w 232"/>
                <a:gd name="T3" fmla="*/ 0 h 38"/>
                <a:gd name="T4" fmla="*/ 0 w 232"/>
                <a:gd name="T5" fmla="*/ 19 h 38"/>
                <a:gd name="T6" fmla="*/ 20 w 232"/>
                <a:gd name="T7" fmla="*/ 38 h 38"/>
                <a:gd name="T8" fmla="*/ 213 w 232"/>
                <a:gd name="T9" fmla="*/ 38 h 38"/>
                <a:gd name="T10" fmla="*/ 232 w 232"/>
                <a:gd name="T11" fmla="*/ 19 h 38"/>
                <a:gd name="T12" fmla="*/ 213 w 23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2" h="38">
                  <a:moveTo>
                    <a:pt x="213" y="0"/>
                  </a:moveTo>
                  <a:cubicBezTo>
                    <a:pt x="20" y="0"/>
                    <a:pt x="20" y="0"/>
                    <a:pt x="20" y="0"/>
                  </a:cubicBezTo>
                  <a:cubicBezTo>
                    <a:pt x="9" y="0"/>
                    <a:pt x="0" y="8"/>
                    <a:pt x="0" y="19"/>
                  </a:cubicBezTo>
                  <a:cubicBezTo>
                    <a:pt x="0" y="30"/>
                    <a:pt x="9" y="38"/>
                    <a:pt x="20" y="38"/>
                  </a:cubicBezTo>
                  <a:cubicBezTo>
                    <a:pt x="213" y="38"/>
                    <a:pt x="213" y="38"/>
                    <a:pt x="213" y="38"/>
                  </a:cubicBezTo>
                  <a:cubicBezTo>
                    <a:pt x="223" y="38"/>
                    <a:pt x="232" y="30"/>
                    <a:pt x="232" y="19"/>
                  </a:cubicBezTo>
                  <a:cubicBezTo>
                    <a:pt x="232" y="8"/>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5" name="Freeform 22"/>
            <p:cNvSpPr>
              <a:spLocks/>
            </p:cNvSpPr>
            <p:nvPr/>
          </p:nvSpPr>
          <p:spPr bwMode="auto">
            <a:xfrm>
              <a:off x="2711064" y="-158275"/>
              <a:ext cx="393700" cy="66675"/>
            </a:xfrm>
            <a:custGeom>
              <a:avLst/>
              <a:gdLst>
                <a:gd name="T0" fmla="*/ 213 w 232"/>
                <a:gd name="T1" fmla="*/ 0 h 39"/>
                <a:gd name="T2" fmla="*/ 20 w 232"/>
                <a:gd name="T3" fmla="*/ 0 h 39"/>
                <a:gd name="T4" fmla="*/ 0 w 232"/>
                <a:gd name="T5" fmla="*/ 19 h 39"/>
                <a:gd name="T6" fmla="*/ 20 w 232"/>
                <a:gd name="T7" fmla="*/ 39 h 39"/>
                <a:gd name="T8" fmla="*/ 213 w 232"/>
                <a:gd name="T9" fmla="*/ 39 h 39"/>
                <a:gd name="T10" fmla="*/ 232 w 232"/>
                <a:gd name="T11" fmla="*/ 19 h 39"/>
                <a:gd name="T12" fmla="*/ 213 w 23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2" h="39">
                  <a:moveTo>
                    <a:pt x="213" y="0"/>
                  </a:moveTo>
                  <a:cubicBezTo>
                    <a:pt x="20" y="0"/>
                    <a:pt x="20" y="0"/>
                    <a:pt x="20" y="0"/>
                  </a:cubicBezTo>
                  <a:cubicBezTo>
                    <a:pt x="9" y="0"/>
                    <a:pt x="0" y="9"/>
                    <a:pt x="0" y="19"/>
                  </a:cubicBezTo>
                  <a:cubicBezTo>
                    <a:pt x="0" y="30"/>
                    <a:pt x="9" y="39"/>
                    <a:pt x="20" y="39"/>
                  </a:cubicBezTo>
                  <a:cubicBezTo>
                    <a:pt x="213" y="39"/>
                    <a:pt x="213" y="39"/>
                    <a:pt x="213" y="39"/>
                  </a:cubicBezTo>
                  <a:cubicBezTo>
                    <a:pt x="223" y="39"/>
                    <a:pt x="232" y="30"/>
                    <a:pt x="232" y="19"/>
                  </a:cubicBezTo>
                  <a:cubicBezTo>
                    <a:pt x="232" y="9"/>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6" name="Freeform 23"/>
            <p:cNvSpPr>
              <a:spLocks/>
            </p:cNvSpPr>
            <p:nvPr/>
          </p:nvSpPr>
          <p:spPr bwMode="auto">
            <a:xfrm>
              <a:off x="2418964" y="-842488"/>
              <a:ext cx="260350" cy="260350"/>
            </a:xfrm>
            <a:custGeom>
              <a:avLst/>
              <a:gdLst>
                <a:gd name="T0" fmla="*/ 135 w 154"/>
                <a:gd name="T1" fmla="*/ 0 h 154"/>
                <a:gd name="T2" fmla="*/ 0 w 154"/>
                <a:gd name="T3" fmla="*/ 135 h 154"/>
                <a:gd name="T4" fmla="*/ 19 w 154"/>
                <a:gd name="T5" fmla="*/ 154 h 154"/>
                <a:gd name="T6" fmla="*/ 38 w 154"/>
                <a:gd name="T7" fmla="*/ 135 h 154"/>
                <a:gd name="T8" fmla="*/ 135 w 154"/>
                <a:gd name="T9" fmla="*/ 38 h 154"/>
                <a:gd name="T10" fmla="*/ 154 w 154"/>
                <a:gd name="T11" fmla="*/ 19 h 154"/>
                <a:gd name="T12" fmla="*/ 135 w 154"/>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35" y="0"/>
                  </a:moveTo>
                  <a:cubicBezTo>
                    <a:pt x="60" y="0"/>
                    <a:pt x="0" y="60"/>
                    <a:pt x="0" y="135"/>
                  </a:cubicBezTo>
                  <a:cubicBezTo>
                    <a:pt x="0" y="145"/>
                    <a:pt x="8" y="154"/>
                    <a:pt x="19" y="154"/>
                  </a:cubicBezTo>
                  <a:cubicBezTo>
                    <a:pt x="30" y="154"/>
                    <a:pt x="38" y="145"/>
                    <a:pt x="38" y="135"/>
                  </a:cubicBezTo>
                  <a:cubicBezTo>
                    <a:pt x="38" y="81"/>
                    <a:pt x="82" y="38"/>
                    <a:pt x="135" y="38"/>
                  </a:cubicBezTo>
                  <a:cubicBezTo>
                    <a:pt x="145" y="38"/>
                    <a:pt x="154" y="30"/>
                    <a:pt x="154" y="19"/>
                  </a:cubicBezTo>
                  <a:cubicBezTo>
                    <a:pt x="154" y="8"/>
                    <a:pt x="145" y="0"/>
                    <a:pt x="13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7" name="Freeform 24"/>
            <p:cNvSpPr>
              <a:spLocks noEditPoints="1"/>
            </p:cNvSpPr>
            <p:nvPr/>
          </p:nvSpPr>
          <p:spPr bwMode="auto">
            <a:xfrm>
              <a:off x="1928427" y="-1529876"/>
              <a:ext cx="1960563" cy="1960563"/>
            </a:xfrm>
            <a:custGeom>
              <a:avLst/>
              <a:gdLst>
                <a:gd name="T0" fmla="*/ 1081 w 1159"/>
                <a:gd name="T1" fmla="*/ 316 h 1159"/>
                <a:gd name="T2" fmla="*/ 1081 w 1159"/>
                <a:gd name="T3" fmla="*/ 154 h 1159"/>
                <a:gd name="T4" fmla="*/ 927 w 1159"/>
                <a:gd name="T5" fmla="*/ 0 h 1159"/>
                <a:gd name="T6" fmla="*/ 232 w 1159"/>
                <a:gd name="T7" fmla="*/ 0 h 1159"/>
                <a:gd name="T8" fmla="*/ 77 w 1159"/>
                <a:gd name="T9" fmla="*/ 154 h 1159"/>
                <a:gd name="T10" fmla="*/ 77 w 1159"/>
                <a:gd name="T11" fmla="*/ 316 h 1159"/>
                <a:gd name="T12" fmla="*/ 0 w 1159"/>
                <a:gd name="T13" fmla="*/ 425 h 1159"/>
                <a:gd name="T14" fmla="*/ 0 w 1159"/>
                <a:gd name="T15" fmla="*/ 618 h 1159"/>
                <a:gd name="T16" fmla="*/ 77 w 1159"/>
                <a:gd name="T17" fmla="*/ 727 h 1159"/>
                <a:gd name="T18" fmla="*/ 77 w 1159"/>
                <a:gd name="T19" fmla="*/ 978 h 1159"/>
                <a:gd name="T20" fmla="*/ 251 w 1159"/>
                <a:gd name="T21" fmla="*/ 1159 h 1159"/>
                <a:gd name="T22" fmla="*/ 413 w 1159"/>
                <a:gd name="T23" fmla="*/ 1042 h 1159"/>
                <a:gd name="T24" fmla="*/ 746 w 1159"/>
                <a:gd name="T25" fmla="*/ 1042 h 1159"/>
                <a:gd name="T26" fmla="*/ 908 w 1159"/>
                <a:gd name="T27" fmla="*/ 1159 h 1159"/>
                <a:gd name="T28" fmla="*/ 1081 w 1159"/>
                <a:gd name="T29" fmla="*/ 978 h 1159"/>
                <a:gd name="T30" fmla="*/ 1081 w 1159"/>
                <a:gd name="T31" fmla="*/ 727 h 1159"/>
                <a:gd name="T32" fmla="*/ 1159 w 1159"/>
                <a:gd name="T33" fmla="*/ 618 h 1159"/>
                <a:gd name="T34" fmla="*/ 1159 w 1159"/>
                <a:gd name="T35" fmla="*/ 425 h 1159"/>
                <a:gd name="T36" fmla="*/ 1081 w 1159"/>
                <a:gd name="T37" fmla="*/ 316 h 1159"/>
                <a:gd name="T38" fmla="*/ 1081 w 1159"/>
                <a:gd name="T39" fmla="*/ 618 h 1159"/>
                <a:gd name="T40" fmla="*/ 1043 w 1159"/>
                <a:gd name="T41" fmla="*/ 657 h 1159"/>
                <a:gd name="T42" fmla="*/ 1004 w 1159"/>
                <a:gd name="T43" fmla="*/ 657 h 1159"/>
                <a:gd name="T44" fmla="*/ 1004 w 1159"/>
                <a:gd name="T45" fmla="*/ 978 h 1159"/>
                <a:gd name="T46" fmla="*/ 908 w 1159"/>
                <a:gd name="T47" fmla="*/ 1081 h 1159"/>
                <a:gd name="T48" fmla="*/ 811 w 1159"/>
                <a:gd name="T49" fmla="*/ 978 h 1159"/>
                <a:gd name="T50" fmla="*/ 811 w 1159"/>
                <a:gd name="T51" fmla="*/ 965 h 1159"/>
                <a:gd name="T52" fmla="*/ 347 w 1159"/>
                <a:gd name="T53" fmla="*/ 965 h 1159"/>
                <a:gd name="T54" fmla="*/ 347 w 1159"/>
                <a:gd name="T55" fmla="*/ 978 h 1159"/>
                <a:gd name="T56" fmla="*/ 251 w 1159"/>
                <a:gd name="T57" fmla="*/ 1081 h 1159"/>
                <a:gd name="T58" fmla="*/ 155 w 1159"/>
                <a:gd name="T59" fmla="*/ 978 h 1159"/>
                <a:gd name="T60" fmla="*/ 155 w 1159"/>
                <a:gd name="T61" fmla="*/ 657 h 1159"/>
                <a:gd name="T62" fmla="*/ 116 w 1159"/>
                <a:gd name="T63" fmla="*/ 657 h 1159"/>
                <a:gd name="T64" fmla="*/ 77 w 1159"/>
                <a:gd name="T65" fmla="*/ 618 h 1159"/>
                <a:gd name="T66" fmla="*/ 77 w 1159"/>
                <a:gd name="T67" fmla="*/ 425 h 1159"/>
                <a:gd name="T68" fmla="*/ 116 w 1159"/>
                <a:gd name="T69" fmla="*/ 386 h 1159"/>
                <a:gd name="T70" fmla="*/ 154 w 1159"/>
                <a:gd name="T71" fmla="*/ 386 h 1159"/>
                <a:gd name="T72" fmla="*/ 154 w 1159"/>
                <a:gd name="T73" fmla="*/ 270 h 1159"/>
                <a:gd name="T74" fmla="*/ 270 w 1159"/>
                <a:gd name="T75" fmla="*/ 155 h 1159"/>
                <a:gd name="T76" fmla="*/ 888 w 1159"/>
                <a:gd name="T77" fmla="*/ 155 h 1159"/>
                <a:gd name="T78" fmla="*/ 1004 w 1159"/>
                <a:gd name="T79" fmla="*/ 270 h 1159"/>
                <a:gd name="T80" fmla="*/ 1004 w 1159"/>
                <a:gd name="T81" fmla="*/ 386 h 1159"/>
                <a:gd name="T82" fmla="*/ 1043 w 1159"/>
                <a:gd name="T83" fmla="*/ 386 h 1159"/>
                <a:gd name="T84" fmla="*/ 1081 w 1159"/>
                <a:gd name="T85" fmla="*/ 425 h 1159"/>
                <a:gd name="T86" fmla="*/ 1081 w 1159"/>
                <a:gd name="T87" fmla="*/ 618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9" h="1159">
                  <a:moveTo>
                    <a:pt x="1081" y="316"/>
                  </a:moveTo>
                  <a:cubicBezTo>
                    <a:pt x="1081" y="154"/>
                    <a:pt x="1081" y="154"/>
                    <a:pt x="1081" y="154"/>
                  </a:cubicBezTo>
                  <a:cubicBezTo>
                    <a:pt x="1081" y="69"/>
                    <a:pt x="1012" y="0"/>
                    <a:pt x="927" y="0"/>
                  </a:cubicBezTo>
                  <a:cubicBezTo>
                    <a:pt x="232" y="0"/>
                    <a:pt x="232" y="0"/>
                    <a:pt x="232" y="0"/>
                  </a:cubicBezTo>
                  <a:cubicBezTo>
                    <a:pt x="147" y="0"/>
                    <a:pt x="77" y="69"/>
                    <a:pt x="77" y="154"/>
                  </a:cubicBezTo>
                  <a:cubicBezTo>
                    <a:pt x="77" y="316"/>
                    <a:pt x="77" y="316"/>
                    <a:pt x="77" y="316"/>
                  </a:cubicBezTo>
                  <a:cubicBezTo>
                    <a:pt x="32" y="332"/>
                    <a:pt x="0" y="374"/>
                    <a:pt x="0" y="425"/>
                  </a:cubicBezTo>
                  <a:cubicBezTo>
                    <a:pt x="0" y="618"/>
                    <a:pt x="0" y="618"/>
                    <a:pt x="0" y="618"/>
                  </a:cubicBezTo>
                  <a:cubicBezTo>
                    <a:pt x="0" y="668"/>
                    <a:pt x="32" y="711"/>
                    <a:pt x="77" y="727"/>
                  </a:cubicBezTo>
                  <a:cubicBezTo>
                    <a:pt x="77" y="978"/>
                    <a:pt x="77" y="978"/>
                    <a:pt x="77" y="978"/>
                  </a:cubicBezTo>
                  <a:cubicBezTo>
                    <a:pt x="77" y="1078"/>
                    <a:pt x="155" y="1159"/>
                    <a:pt x="251" y="1159"/>
                  </a:cubicBezTo>
                  <a:cubicBezTo>
                    <a:pt x="325" y="1159"/>
                    <a:pt x="388" y="1110"/>
                    <a:pt x="413" y="1042"/>
                  </a:cubicBezTo>
                  <a:cubicBezTo>
                    <a:pt x="746" y="1042"/>
                    <a:pt x="746" y="1042"/>
                    <a:pt x="746" y="1042"/>
                  </a:cubicBezTo>
                  <a:cubicBezTo>
                    <a:pt x="771" y="1110"/>
                    <a:pt x="834" y="1159"/>
                    <a:pt x="908" y="1159"/>
                  </a:cubicBezTo>
                  <a:cubicBezTo>
                    <a:pt x="1003" y="1159"/>
                    <a:pt x="1081" y="1078"/>
                    <a:pt x="1081" y="978"/>
                  </a:cubicBezTo>
                  <a:cubicBezTo>
                    <a:pt x="1081" y="727"/>
                    <a:pt x="1081" y="727"/>
                    <a:pt x="1081" y="727"/>
                  </a:cubicBezTo>
                  <a:cubicBezTo>
                    <a:pt x="1126" y="711"/>
                    <a:pt x="1159" y="668"/>
                    <a:pt x="1159" y="618"/>
                  </a:cubicBezTo>
                  <a:cubicBezTo>
                    <a:pt x="1159" y="425"/>
                    <a:pt x="1159" y="425"/>
                    <a:pt x="1159" y="425"/>
                  </a:cubicBezTo>
                  <a:cubicBezTo>
                    <a:pt x="1159" y="374"/>
                    <a:pt x="1126" y="332"/>
                    <a:pt x="1081" y="316"/>
                  </a:cubicBezTo>
                  <a:close/>
                  <a:moveTo>
                    <a:pt x="1081" y="618"/>
                  </a:moveTo>
                  <a:cubicBezTo>
                    <a:pt x="1081" y="639"/>
                    <a:pt x="1064" y="657"/>
                    <a:pt x="1043" y="657"/>
                  </a:cubicBezTo>
                  <a:cubicBezTo>
                    <a:pt x="1004" y="657"/>
                    <a:pt x="1004" y="657"/>
                    <a:pt x="1004" y="657"/>
                  </a:cubicBezTo>
                  <a:cubicBezTo>
                    <a:pt x="1004" y="978"/>
                    <a:pt x="1004" y="978"/>
                    <a:pt x="1004" y="978"/>
                  </a:cubicBezTo>
                  <a:cubicBezTo>
                    <a:pt x="1004" y="1035"/>
                    <a:pt x="961" y="1081"/>
                    <a:pt x="908" y="1081"/>
                  </a:cubicBezTo>
                  <a:cubicBezTo>
                    <a:pt x="855" y="1081"/>
                    <a:pt x="811" y="1035"/>
                    <a:pt x="811" y="978"/>
                  </a:cubicBezTo>
                  <a:cubicBezTo>
                    <a:pt x="811" y="965"/>
                    <a:pt x="811" y="965"/>
                    <a:pt x="811" y="965"/>
                  </a:cubicBezTo>
                  <a:cubicBezTo>
                    <a:pt x="347" y="965"/>
                    <a:pt x="347" y="965"/>
                    <a:pt x="347" y="965"/>
                  </a:cubicBezTo>
                  <a:cubicBezTo>
                    <a:pt x="347" y="978"/>
                    <a:pt x="347" y="978"/>
                    <a:pt x="347" y="978"/>
                  </a:cubicBezTo>
                  <a:cubicBezTo>
                    <a:pt x="347" y="1035"/>
                    <a:pt x="304" y="1081"/>
                    <a:pt x="251" y="1081"/>
                  </a:cubicBezTo>
                  <a:cubicBezTo>
                    <a:pt x="198" y="1081"/>
                    <a:pt x="155" y="1035"/>
                    <a:pt x="155" y="978"/>
                  </a:cubicBezTo>
                  <a:cubicBezTo>
                    <a:pt x="155" y="657"/>
                    <a:pt x="155" y="657"/>
                    <a:pt x="155" y="657"/>
                  </a:cubicBezTo>
                  <a:cubicBezTo>
                    <a:pt x="116" y="657"/>
                    <a:pt x="116" y="657"/>
                    <a:pt x="116" y="657"/>
                  </a:cubicBezTo>
                  <a:cubicBezTo>
                    <a:pt x="94" y="657"/>
                    <a:pt x="77" y="639"/>
                    <a:pt x="77" y="618"/>
                  </a:cubicBezTo>
                  <a:cubicBezTo>
                    <a:pt x="77" y="425"/>
                    <a:pt x="77" y="425"/>
                    <a:pt x="77" y="425"/>
                  </a:cubicBezTo>
                  <a:cubicBezTo>
                    <a:pt x="77" y="403"/>
                    <a:pt x="94" y="386"/>
                    <a:pt x="116" y="386"/>
                  </a:cubicBezTo>
                  <a:cubicBezTo>
                    <a:pt x="154" y="386"/>
                    <a:pt x="154" y="386"/>
                    <a:pt x="154" y="386"/>
                  </a:cubicBezTo>
                  <a:cubicBezTo>
                    <a:pt x="154" y="270"/>
                    <a:pt x="154" y="270"/>
                    <a:pt x="154" y="270"/>
                  </a:cubicBezTo>
                  <a:cubicBezTo>
                    <a:pt x="154" y="193"/>
                    <a:pt x="193" y="155"/>
                    <a:pt x="270" y="155"/>
                  </a:cubicBezTo>
                  <a:cubicBezTo>
                    <a:pt x="348" y="155"/>
                    <a:pt x="811" y="155"/>
                    <a:pt x="888" y="155"/>
                  </a:cubicBezTo>
                  <a:cubicBezTo>
                    <a:pt x="965" y="155"/>
                    <a:pt x="1004" y="193"/>
                    <a:pt x="1004" y="270"/>
                  </a:cubicBezTo>
                  <a:cubicBezTo>
                    <a:pt x="1004" y="386"/>
                    <a:pt x="1004" y="386"/>
                    <a:pt x="1004" y="386"/>
                  </a:cubicBezTo>
                  <a:cubicBezTo>
                    <a:pt x="1043" y="386"/>
                    <a:pt x="1043" y="386"/>
                    <a:pt x="1043" y="386"/>
                  </a:cubicBezTo>
                  <a:cubicBezTo>
                    <a:pt x="1064" y="386"/>
                    <a:pt x="1081" y="403"/>
                    <a:pt x="1081" y="425"/>
                  </a:cubicBezTo>
                  <a:lnTo>
                    <a:pt x="1081" y="618"/>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78" name="Freeform 25"/>
            <p:cNvSpPr>
              <a:spLocks noEditPoints="1"/>
            </p:cNvSpPr>
            <p:nvPr/>
          </p:nvSpPr>
          <p:spPr bwMode="auto">
            <a:xfrm>
              <a:off x="2287202" y="-975838"/>
              <a:ext cx="1241425" cy="588963"/>
            </a:xfrm>
            <a:custGeom>
              <a:avLst/>
              <a:gdLst>
                <a:gd name="T0" fmla="*/ 638 w 734"/>
                <a:gd name="T1" fmla="*/ 0 h 348"/>
                <a:gd name="T2" fmla="*/ 97 w 734"/>
                <a:gd name="T3" fmla="*/ 0 h 348"/>
                <a:gd name="T4" fmla="*/ 0 w 734"/>
                <a:gd name="T5" fmla="*/ 97 h 348"/>
                <a:gd name="T6" fmla="*/ 0 w 734"/>
                <a:gd name="T7" fmla="*/ 251 h 348"/>
                <a:gd name="T8" fmla="*/ 97 w 734"/>
                <a:gd name="T9" fmla="*/ 348 h 348"/>
                <a:gd name="T10" fmla="*/ 638 w 734"/>
                <a:gd name="T11" fmla="*/ 348 h 348"/>
                <a:gd name="T12" fmla="*/ 734 w 734"/>
                <a:gd name="T13" fmla="*/ 251 h 348"/>
                <a:gd name="T14" fmla="*/ 734 w 734"/>
                <a:gd name="T15" fmla="*/ 97 h 348"/>
                <a:gd name="T16" fmla="*/ 638 w 734"/>
                <a:gd name="T17" fmla="*/ 0 h 348"/>
                <a:gd name="T18" fmla="*/ 696 w 734"/>
                <a:gd name="T19" fmla="*/ 251 h 348"/>
                <a:gd name="T20" fmla="*/ 638 w 734"/>
                <a:gd name="T21" fmla="*/ 309 h 348"/>
                <a:gd name="T22" fmla="*/ 97 w 734"/>
                <a:gd name="T23" fmla="*/ 309 h 348"/>
                <a:gd name="T24" fmla="*/ 39 w 734"/>
                <a:gd name="T25" fmla="*/ 251 h 348"/>
                <a:gd name="T26" fmla="*/ 39 w 734"/>
                <a:gd name="T27" fmla="*/ 97 h 348"/>
                <a:gd name="T28" fmla="*/ 97 w 734"/>
                <a:gd name="T29" fmla="*/ 39 h 348"/>
                <a:gd name="T30" fmla="*/ 638 w 734"/>
                <a:gd name="T31" fmla="*/ 39 h 348"/>
                <a:gd name="T32" fmla="*/ 696 w 734"/>
                <a:gd name="T33" fmla="*/ 97 h 348"/>
                <a:gd name="T34" fmla="*/ 696 w 734"/>
                <a:gd name="T3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4" h="348">
                  <a:moveTo>
                    <a:pt x="638" y="0"/>
                  </a:moveTo>
                  <a:cubicBezTo>
                    <a:pt x="97" y="0"/>
                    <a:pt x="97" y="0"/>
                    <a:pt x="97" y="0"/>
                  </a:cubicBezTo>
                  <a:cubicBezTo>
                    <a:pt x="44" y="0"/>
                    <a:pt x="0" y="44"/>
                    <a:pt x="0" y="97"/>
                  </a:cubicBezTo>
                  <a:cubicBezTo>
                    <a:pt x="0" y="251"/>
                    <a:pt x="0" y="251"/>
                    <a:pt x="0" y="251"/>
                  </a:cubicBezTo>
                  <a:cubicBezTo>
                    <a:pt x="0" y="305"/>
                    <a:pt x="44" y="348"/>
                    <a:pt x="97" y="348"/>
                  </a:cubicBezTo>
                  <a:cubicBezTo>
                    <a:pt x="638" y="348"/>
                    <a:pt x="638" y="348"/>
                    <a:pt x="638" y="348"/>
                  </a:cubicBezTo>
                  <a:cubicBezTo>
                    <a:pt x="691" y="348"/>
                    <a:pt x="734" y="305"/>
                    <a:pt x="734" y="251"/>
                  </a:cubicBezTo>
                  <a:cubicBezTo>
                    <a:pt x="734" y="97"/>
                    <a:pt x="734" y="97"/>
                    <a:pt x="734" y="97"/>
                  </a:cubicBezTo>
                  <a:cubicBezTo>
                    <a:pt x="734" y="44"/>
                    <a:pt x="691" y="0"/>
                    <a:pt x="638" y="0"/>
                  </a:cubicBezTo>
                  <a:close/>
                  <a:moveTo>
                    <a:pt x="696" y="251"/>
                  </a:moveTo>
                  <a:cubicBezTo>
                    <a:pt x="696" y="283"/>
                    <a:pt x="670" y="309"/>
                    <a:pt x="638" y="309"/>
                  </a:cubicBezTo>
                  <a:cubicBezTo>
                    <a:pt x="97" y="309"/>
                    <a:pt x="97" y="309"/>
                    <a:pt x="97" y="309"/>
                  </a:cubicBezTo>
                  <a:cubicBezTo>
                    <a:pt x="65" y="309"/>
                    <a:pt x="39" y="283"/>
                    <a:pt x="39" y="251"/>
                  </a:cubicBezTo>
                  <a:cubicBezTo>
                    <a:pt x="39" y="97"/>
                    <a:pt x="39" y="97"/>
                    <a:pt x="39" y="97"/>
                  </a:cubicBezTo>
                  <a:cubicBezTo>
                    <a:pt x="39" y="65"/>
                    <a:pt x="65" y="39"/>
                    <a:pt x="97" y="39"/>
                  </a:cubicBezTo>
                  <a:cubicBezTo>
                    <a:pt x="638" y="39"/>
                    <a:pt x="638" y="39"/>
                    <a:pt x="638" y="39"/>
                  </a:cubicBezTo>
                  <a:cubicBezTo>
                    <a:pt x="670" y="39"/>
                    <a:pt x="696" y="65"/>
                    <a:pt x="696" y="97"/>
                  </a:cubicBezTo>
                  <a:lnTo>
                    <a:pt x="696"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spTree>
    <p:extLst>
      <p:ext uri="{BB962C8B-B14F-4D97-AF65-F5344CB8AC3E}">
        <p14:creationId xmlns:p14="http://schemas.microsoft.com/office/powerpoint/2010/main" val="4227739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up)">
                                      <p:cBhvr>
                                        <p:cTn id="23" dur="500"/>
                                        <p:tgtEl>
                                          <p:spTgt spid="13"/>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wipe(up)">
                                      <p:cBhvr>
                                        <p:cTn id="33" dur="500"/>
                                        <p:tgtEl>
                                          <p:spTgt spid="15"/>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up)">
                                      <p:cBhvr>
                                        <p:cTn id="43" dur="500"/>
                                        <p:tgtEl>
                                          <p:spTgt spid="17"/>
                                        </p:tgtEl>
                                      </p:cBhvr>
                                    </p:animEffect>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right)">
                                      <p:cBhvr>
                                        <p:cTn id="47" dur="500"/>
                                        <p:tgtEl>
                                          <p:spTgt spid="18"/>
                                        </p:tgtEl>
                                      </p:cBhvr>
                                    </p:animEffect>
                                  </p:childTnLst>
                                </p:cTn>
                              </p:par>
                            </p:childTnLst>
                          </p:cTn>
                        </p:par>
                        <p:par>
                          <p:cTn id="48" fill="hold">
                            <p:stCondLst>
                              <p:cond delay="4500"/>
                            </p:stCondLst>
                            <p:childTnLst>
                              <p:par>
                                <p:cTn id="49" presetID="22" presetClass="entr" presetSubtype="2"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right)">
                                      <p:cBhvr>
                                        <p:cTn id="51" dur="500"/>
                                        <p:tgtEl>
                                          <p:spTgt spid="19"/>
                                        </p:tgtEl>
                                      </p:cBhvr>
                                    </p:animEffect>
                                  </p:childTnLst>
                                </p:cTn>
                              </p:par>
                            </p:childTnLst>
                          </p:cTn>
                        </p:par>
                        <p:par>
                          <p:cTn id="52" fill="hold">
                            <p:stCondLst>
                              <p:cond delay="5000"/>
                            </p:stCondLst>
                            <p:childTnLst>
                              <p:par>
                                <p:cTn id="53" presetID="22" presetClass="entr" presetSubtype="2"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right)">
                                      <p:cBhvr>
                                        <p:cTn id="55" dur="500"/>
                                        <p:tgtEl>
                                          <p:spTgt spid="20"/>
                                        </p:tgtEl>
                                      </p:cBhvr>
                                    </p:animEffect>
                                  </p:childTnLst>
                                </p:cTn>
                              </p:par>
                            </p:childTnLst>
                          </p:cTn>
                        </p:par>
                        <p:par>
                          <p:cTn id="56" fill="hold">
                            <p:stCondLst>
                              <p:cond delay="5500"/>
                            </p:stCondLst>
                            <p:childTnLst>
                              <p:par>
                                <p:cTn id="57" presetID="22" presetClass="entr" presetSubtype="2" fill="hold" nodeType="after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500"/>
                                        <p:tgtEl>
                                          <p:spTgt spid="21"/>
                                        </p:tgtEl>
                                      </p:cBhvr>
                                    </p:animEffect>
                                  </p:childTnLst>
                                </p:cTn>
                              </p:par>
                            </p:childTnLst>
                          </p:cTn>
                        </p:par>
                        <p:par>
                          <p:cTn id="60" fill="hold">
                            <p:stCondLst>
                              <p:cond delay="6000"/>
                            </p:stCondLst>
                            <p:childTnLst>
                              <p:par>
                                <p:cTn id="61" presetID="22" presetClass="entr" presetSubtype="2"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right)">
                                      <p:cBhvr>
                                        <p:cTn id="63" dur="500"/>
                                        <p:tgtEl>
                                          <p:spTgt spid="22"/>
                                        </p:tgtEl>
                                      </p:cBhvr>
                                    </p:animEffect>
                                  </p:childTnLst>
                                </p:cTn>
                              </p:par>
                            </p:childTnLst>
                          </p:cTn>
                        </p:par>
                        <p:par>
                          <p:cTn id="64" fill="hold">
                            <p:stCondLst>
                              <p:cond delay="6500"/>
                            </p:stCondLst>
                            <p:childTnLst>
                              <p:par>
                                <p:cTn id="65" presetID="22" presetClass="entr" presetSubtype="2"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right)">
                                      <p:cBhvr>
                                        <p:cTn id="67" dur="500"/>
                                        <p:tgtEl>
                                          <p:spTgt spid="23"/>
                                        </p:tgtEl>
                                      </p:cBhvr>
                                    </p:animEffect>
                                  </p:childTnLst>
                                </p:cTn>
                              </p:par>
                            </p:childTnLst>
                          </p:cTn>
                        </p:par>
                        <p:par>
                          <p:cTn id="68" fill="hold">
                            <p:stCondLst>
                              <p:cond delay="7000"/>
                            </p:stCondLst>
                            <p:childTnLst>
                              <p:par>
                                <p:cTn id="69" presetID="22" presetClass="entr" presetSubtype="2"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wipe(right)">
                                      <p:cBhvr>
                                        <p:cTn id="71" dur="500"/>
                                        <p:tgtEl>
                                          <p:spTgt spid="24"/>
                                        </p:tgtEl>
                                      </p:cBhvr>
                                    </p:animEffect>
                                  </p:childTnLst>
                                </p:cTn>
                              </p:par>
                            </p:childTnLst>
                          </p:cTn>
                        </p:par>
                        <p:par>
                          <p:cTn id="72" fill="hold">
                            <p:stCondLst>
                              <p:cond delay="7500"/>
                            </p:stCondLst>
                            <p:childTnLst>
                              <p:par>
                                <p:cTn id="73" presetID="22" presetClass="entr" presetSubtype="2" fill="hold" nodeType="afterEffect">
                                  <p:stCondLst>
                                    <p:cond delay="0"/>
                                  </p:stCondLst>
                                  <p:childTnLst>
                                    <p:set>
                                      <p:cBhvr>
                                        <p:cTn id="74" dur="1" fill="hold">
                                          <p:stCondLst>
                                            <p:cond delay="0"/>
                                          </p:stCondLst>
                                        </p:cTn>
                                        <p:tgtEl>
                                          <p:spTgt spid="25"/>
                                        </p:tgtEl>
                                        <p:attrNameLst>
                                          <p:attrName>style.visibility</p:attrName>
                                        </p:attrNameLst>
                                      </p:cBhvr>
                                      <p:to>
                                        <p:strVal val="visible"/>
                                      </p:to>
                                    </p:set>
                                    <p:animEffect transition="in" filter="wipe(right)">
                                      <p:cBhvr>
                                        <p:cTn id="75" dur="500"/>
                                        <p:tgtEl>
                                          <p:spTgt spid="25"/>
                                        </p:tgtEl>
                                      </p:cBhvr>
                                    </p:animEffect>
                                  </p:childTnLst>
                                </p:cTn>
                              </p:par>
                            </p:childTnLst>
                          </p:cTn>
                        </p:par>
                        <p:par>
                          <p:cTn id="76" fill="hold">
                            <p:stCondLst>
                              <p:cond delay="8000"/>
                            </p:stCondLst>
                            <p:childTnLst>
                              <p:par>
                                <p:cTn id="77" presetID="10"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53"/>
                                        </p:tgtEl>
                                        <p:attrNameLst>
                                          <p:attrName>style.visibility</p:attrName>
                                        </p:attrNameLst>
                                      </p:cBhvr>
                                      <p:to>
                                        <p:strVal val="visible"/>
                                      </p:to>
                                    </p:set>
                                    <p:animEffect transition="in" filter="fade">
                                      <p:cBhvr>
                                        <p:cTn id="82" dur="500"/>
                                        <p:tgtEl>
                                          <p:spTgt spid="53"/>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500"/>
                                        <p:tgtEl>
                                          <p:spTgt spid="5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500"/>
                                        <p:tgtEl>
                                          <p:spTgt spid="55"/>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56"/>
                                        </p:tgtEl>
                                        <p:attrNameLst>
                                          <p:attrName>style.visibility</p:attrName>
                                        </p:attrNameLst>
                                      </p:cBhvr>
                                      <p:to>
                                        <p:strVal val="visible"/>
                                      </p:to>
                                    </p:set>
                                    <p:animEffect transition="in" filter="fade">
                                      <p:cBhvr>
                                        <p:cTn id="93" dur="500"/>
                                        <p:tgtEl>
                                          <p:spTgt spid="5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500"/>
                                        <p:tgtEl>
                                          <p:spTgt spid="57"/>
                                        </p:tgtEl>
                                      </p:cBhvr>
                                    </p:animEffect>
                                  </p:childTnLst>
                                </p:cTn>
                              </p:par>
                            </p:childTnLst>
                          </p:cTn>
                        </p:par>
                        <p:par>
                          <p:cTn id="97" fill="hold">
                            <p:stCondLst>
                              <p:cond delay="9500"/>
                            </p:stCondLst>
                            <p:childTnLst>
                              <p:par>
                                <p:cTn id="98" presetID="10" presetClass="entr" presetSubtype="0" fill="hold" grpId="0" nodeType="afterEffect">
                                  <p:stCondLst>
                                    <p:cond delay="0"/>
                                  </p:stCondLst>
                                  <p:childTnLst>
                                    <p:set>
                                      <p:cBhvr>
                                        <p:cTn id="99" dur="1" fill="hold">
                                          <p:stCondLst>
                                            <p:cond delay="0"/>
                                          </p:stCondLst>
                                        </p:cTn>
                                        <p:tgtEl>
                                          <p:spTgt spid="58"/>
                                        </p:tgtEl>
                                        <p:attrNameLst>
                                          <p:attrName>style.visibility</p:attrName>
                                        </p:attrNameLst>
                                      </p:cBhvr>
                                      <p:to>
                                        <p:strVal val="visible"/>
                                      </p:to>
                                    </p:set>
                                    <p:animEffect transition="in" filter="fade">
                                      <p:cBhvr>
                                        <p:cTn id="100" dur="500"/>
                                        <p:tgtEl>
                                          <p:spTgt spid="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fade">
                                      <p:cBhvr>
                                        <p:cTn id="103" dur="500"/>
                                        <p:tgtEl>
                                          <p:spTgt spid="59"/>
                                        </p:tgtEl>
                                      </p:cBhvr>
                                    </p:animEffect>
                                  </p:childTnLst>
                                </p:cTn>
                              </p:par>
                            </p:childTnLst>
                          </p:cTn>
                        </p:par>
                        <p:par>
                          <p:cTn id="104" fill="hold">
                            <p:stCondLst>
                              <p:cond delay="10000"/>
                            </p:stCondLst>
                            <p:childTnLst>
                              <p:par>
                                <p:cTn id="105" presetID="53" presetClass="entr" presetSubtype="16" fill="hold" nodeType="afterEffect">
                                  <p:stCondLst>
                                    <p:cond delay="0"/>
                                  </p:stCondLst>
                                  <p:childTnLst>
                                    <p:set>
                                      <p:cBhvr>
                                        <p:cTn id="106" dur="1" fill="hold">
                                          <p:stCondLst>
                                            <p:cond delay="0"/>
                                          </p:stCondLst>
                                        </p:cTn>
                                        <p:tgtEl>
                                          <p:spTgt spid="64"/>
                                        </p:tgtEl>
                                        <p:attrNameLst>
                                          <p:attrName>style.visibility</p:attrName>
                                        </p:attrNameLst>
                                      </p:cBhvr>
                                      <p:to>
                                        <p:strVal val="visible"/>
                                      </p:to>
                                    </p:set>
                                    <p:anim calcmode="lin" valueType="num">
                                      <p:cBhvr>
                                        <p:cTn id="107" dur="500" fill="hold"/>
                                        <p:tgtEl>
                                          <p:spTgt spid="64"/>
                                        </p:tgtEl>
                                        <p:attrNameLst>
                                          <p:attrName>ppt_w</p:attrName>
                                        </p:attrNameLst>
                                      </p:cBhvr>
                                      <p:tavLst>
                                        <p:tav tm="0">
                                          <p:val>
                                            <p:fltVal val="0"/>
                                          </p:val>
                                        </p:tav>
                                        <p:tav tm="100000">
                                          <p:val>
                                            <p:strVal val="#ppt_w"/>
                                          </p:val>
                                        </p:tav>
                                      </p:tavLst>
                                    </p:anim>
                                    <p:anim calcmode="lin" valueType="num">
                                      <p:cBhvr>
                                        <p:cTn id="108" dur="500" fill="hold"/>
                                        <p:tgtEl>
                                          <p:spTgt spid="64"/>
                                        </p:tgtEl>
                                        <p:attrNameLst>
                                          <p:attrName>ppt_h</p:attrName>
                                        </p:attrNameLst>
                                      </p:cBhvr>
                                      <p:tavLst>
                                        <p:tav tm="0">
                                          <p:val>
                                            <p:fltVal val="0"/>
                                          </p:val>
                                        </p:tav>
                                        <p:tav tm="100000">
                                          <p:val>
                                            <p:strVal val="#ppt_h"/>
                                          </p:val>
                                        </p:tav>
                                      </p:tavLst>
                                    </p:anim>
                                    <p:animEffect transition="in" filter="fade">
                                      <p:cBhvr>
                                        <p:cTn id="109" dur="500"/>
                                        <p:tgtEl>
                                          <p:spTgt spid="64"/>
                                        </p:tgtEl>
                                      </p:cBhvr>
                                    </p:animEffect>
                                  </p:childTnLst>
                                </p:cTn>
                              </p:par>
                            </p:childTnLst>
                          </p:cTn>
                        </p:par>
                        <p:par>
                          <p:cTn id="110" fill="hold">
                            <p:stCondLst>
                              <p:cond delay="10500"/>
                            </p:stCondLst>
                            <p:childTnLst>
                              <p:par>
                                <p:cTn id="111" presetID="53" presetClass="entr" presetSubtype="16"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 calcmode="lin" valueType="num">
                                      <p:cBhvr>
                                        <p:cTn id="113" dur="500" fill="hold"/>
                                        <p:tgtEl>
                                          <p:spTgt spid="67"/>
                                        </p:tgtEl>
                                        <p:attrNameLst>
                                          <p:attrName>ppt_w</p:attrName>
                                        </p:attrNameLst>
                                      </p:cBhvr>
                                      <p:tavLst>
                                        <p:tav tm="0">
                                          <p:val>
                                            <p:fltVal val="0"/>
                                          </p:val>
                                        </p:tav>
                                        <p:tav tm="100000">
                                          <p:val>
                                            <p:strVal val="#ppt_w"/>
                                          </p:val>
                                        </p:tav>
                                      </p:tavLst>
                                    </p:anim>
                                    <p:anim calcmode="lin" valueType="num">
                                      <p:cBhvr>
                                        <p:cTn id="114" dur="500" fill="hold"/>
                                        <p:tgtEl>
                                          <p:spTgt spid="67"/>
                                        </p:tgtEl>
                                        <p:attrNameLst>
                                          <p:attrName>ppt_h</p:attrName>
                                        </p:attrNameLst>
                                      </p:cBhvr>
                                      <p:tavLst>
                                        <p:tav tm="0">
                                          <p:val>
                                            <p:fltVal val="0"/>
                                          </p:val>
                                        </p:tav>
                                        <p:tav tm="100000">
                                          <p:val>
                                            <p:strVal val="#ppt_h"/>
                                          </p:val>
                                        </p:tav>
                                      </p:tavLst>
                                    </p:anim>
                                    <p:animEffect transition="in" filter="fade">
                                      <p:cBhvr>
                                        <p:cTn id="115" dur="500"/>
                                        <p:tgtEl>
                                          <p:spTgt spid="67"/>
                                        </p:tgtEl>
                                      </p:cBhvr>
                                    </p:animEffect>
                                  </p:childTnLst>
                                </p:cTn>
                              </p:par>
                            </p:childTnLst>
                          </p:cTn>
                        </p:par>
                        <p:par>
                          <p:cTn id="116" fill="hold">
                            <p:stCondLst>
                              <p:cond delay="11000"/>
                            </p:stCondLst>
                            <p:childTnLst>
                              <p:par>
                                <p:cTn id="117" presetID="53" presetClass="entr" presetSubtype="16" fill="hold"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500" fill="hold"/>
                                        <p:tgtEl>
                                          <p:spTgt spid="68"/>
                                        </p:tgtEl>
                                        <p:attrNameLst>
                                          <p:attrName>ppt_w</p:attrName>
                                        </p:attrNameLst>
                                      </p:cBhvr>
                                      <p:tavLst>
                                        <p:tav tm="0">
                                          <p:val>
                                            <p:fltVal val="0"/>
                                          </p:val>
                                        </p:tav>
                                        <p:tav tm="100000">
                                          <p:val>
                                            <p:strVal val="#ppt_w"/>
                                          </p:val>
                                        </p:tav>
                                      </p:tavLst>
                                    </p:anim>
                                    <p:anim calcmode="lin" valueType="num">
                                      <p:cBhvr>
                                        <p:cTn id="120" dur="500" fill="hold"/>
                                        <p:tgtEl>
                                          <p:spTgt spid="68"/>
                                        </p:tgtEl>
                                        <p:attrNameLst>
                                          <p:attrName>ppt_h</p:attrName>
                                        </p:attrNameLst>
                                      </p:cBhvr>
                                      <p:tavLst>
                                        <p:tav tm="0">
                                          <p:val>
                                            <p:fltVal val="0"/>
                                          </p:val>
                                        </p:tav>
                                        <p:tav tm="100000">
                                          <p:val>
                                            <p:strVal val="#ppt_h"/>
                                          </p:val>
                                        </p:tav>
                                      </p:tavLst>
                                    </p:anim>
                                    <p:animEffect transition="in" filter="fade">
                                      <p:cBhvr>
                                        <p:cTn id="121" dur="500"/>
                                        <p:tgtEl>
                                          <p:spTgt spid="68"/>
                                        </p:tgtEl>
                                      </p:cBhvr>
                                    </p:animEffect>
                                  </p:childTnLst>
                                </p:cTn>
                              </p:par>
                            </p:childTnLst>
                          </p:cTn>
                        </p:par>
                        <p:par>
                          <p:cTn id="122" fill="hold">
                            <p:stCondLst>
                              <p:cond delay="11500"/>
                            </p:stCondLst>
                            <p:childTnLst>
                              <p:par>
                                <p:cTn id="123" presetID="53" presetClass="entr" presetSubtype="16" fill="hold" nodeType="afterEffect">
                                  <p:stCondLst>
                                    <p:cond delay="0"/>
                                  </p:stCondLst>
                                  <p:childTnLst>
                                    <p:set>
                                      <p:cBhvr>
                                        <p:cTn id="124" dur="1" fill="hold">
                                          <p:stCondLst>
                                            <p:cond delay="0"/>
                                          </p:stCondLst>
                                        </p:cTn>
                                        <p:tgtEl>
                                          <p:spTgt spid="71"/>
                                        </p:tgtEl>
                                        <p:attrNameLst>
                                          <p:attrName>style.visibility</p:attrName>
                                        </p:attrNameLst>
                                      </p:cBhvr>
                                      <p:to>
                                        <p:strVal val="visible"/>
                                      </p:to>
                                    </p:set>
                                    <p:anim calcmode="lin" valueType="num">
                                      <p:cBhvr>
                                        <p:cTn id="125" dur="500" fill="hold"/>
                                        <p:tgtEl>
                                          <p:spTgt spid="71"/>
                                        </p:tgtEl>
                                        <p:attrNameLst>
                                          <p:attrName>ppt_w</p:attrName>
                                        </p:attrNameLst>
                                      </p:cBhvr>
                                      <p:tavLst>
                                        <p:tav tm="0">
                                          <p:val>
                                            <p:fltVal val="0"/>
                                          </p:val>
                                        </p:tav>
                                        <p:tav tm="100000">
                                          <p:val>
                                            <p:strVal val="#ppt_w"/>
                                          </p:val>
                                        </p:tav>
                                      </p:tavLst>
                                    </p:anim>
                                    <p:anim calcmode="lin" valueType="num">
                                      <p:cBhvr>
                                        <p:cTn id="126" dur="500" fill="hold"/>
                                        <p:tgtEl>
                                          <p:spTgt spid="71"/>
                                        </p:tgtEl>
                                        <p:attrNameLst>
                                          <p:attrName>ppt_h</p:attrName>
                                        </p:attrNameLst>
                                      </p:cBhvr>
                                      <p:tavLst>
                                        <p:tav tm="0">
                                          <p:val>
                                            <p:fltVal val="0"/>
                                          </p:val>
                                        </p:tav>
                                        <p:tav tm="100000">
                                          <p:val>
                                            <p:strVal val="#ppt_h"/>
                                          </p:val>
                                        </p:tav>
                                      </p:tavLst>
                                    </p:anim>
                                    <p:animEffect transition="in" filter="fade">
                                      <p:cBhvr>
                                        <p:cTn id="127"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4" grpId="0" animBg="1"/>
      <p:bldP spid="16" grpId="0" animBg="1"/>
      <p:bldP spid="52" grpId="0"/>
      <p:bldP spid="53" grpId="0"/>
      <p:bldP spid="54" grpId="0"/>
      <p:bldP spid="55" grpId="0"/>
      <p:bldP spid="56" grpId="0"/>
      <p:bldP spid="57" grpId="0"/>
      <p:bldP spid="58" grpId="0"/>
      <p:bldP spid="59" grpId="0"/>
      <p:bldP spid="6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67</a:t>
              </a:fld>
              <a:endParaRPr lang="en-US" sz="1000" dirty="0">
                <a:solidFill>
                  <a:schemeClr val="bg1"/>
                </a:solidFill>
                <a:latin typeface="Lato" pitchFamily="34" charset="0"/>
              </a:endParaRPr>
            </a:p>
          </p:txBody>
        </p:sp>
      </p:grpSp>
      <p:cxnSp>
        <p:nvCxnSpPr>
          <p:cNvPr id="85" name="Straight Connector 84"/>
          <p:cNvCxnSpPr/>
          <p:nvPr/>
        </p:nvCxnSpPr>
        <p:spPr>
          <a:xfrm>
            <a:off x="6096000" y="0"/>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39439" y="1264755"/>
            <a:ext cx="113122" cy="113122"/>
          </a:xfrm>
          <a:prstGeom prst="ellipse">
            <a:avLst/>
          </a:prstGeom>
          <a:solidFill>
            <a:schemeClr val="accent5"/>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7" name="Straight Connector 86"/>
          <p:cNvCxnSpPr/>
          <p:nvPr/>
        </p:nvCxnSpPr>
        <p:spPr>
          <a:xfrm>
            <a:off x="6096000" y="1386625"/>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88" name="Oval 87"/>
          <p:cNvSpPr/>
          <p:nvPr/>
        </p:nvSpPr>
        <p:spPr>
          <a:xfrm>
            <a:off x="6039439" y="2651380"/>
            <a:ext cx="113122" cy="113122"/>
          </a:xfrm>
          <a:prstGeom prst="ellipse">
            <a:avLst/>
          </a:prstGeom>
          <a:solidFill>
            <a:schemeClr val="accent6"/>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9" name="Straight Connector 88"/>
          <p:cNvCxnSpPr/>
          <p:nvPr/>
        </p:nvCxnSpPr>
        <p:spPr>
          <a:xfrm>
            <a:off x="6096000" y="2761021"/>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sp>
        <p:nvSpPr>
          <p:cNvPr id="90" name="Oval 89"/>
          <p:cNvSpPr/>
          <p:nvPr/>
        </p:nvSpPr>
        <p:spPr>
          <a:xfrm>
            <a:off x="6039439" y="4006715"/>
            <a:ext cx="113122" cy="113122"/>
          </a:xfrm>
          <a:prstGeom prst="ellipse">
            <a:avLst/>
          </a:prstGeom>
          <a:solidFill>
            <a:schemeClr val="tx2"/>
          </a:solidFill>
          <a:ln w="508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1" name="Straight Connector 90"/>
          <p:cNvCxnSpPr/>
          <p:nvPr/>
        </p:nvCxnSpPr>
        <p:spPr>
          <a:xfrm>
            <a:off x="6096000" y="4116356"/>
            <a:ext cx="0" cy="1249175"/>
          </a:xfrm>
          <a:prstGeom prst="line">
            <a:avLst/>
          </a:prstGeom>
          <a:ln w="57150">
            <a:solidFill>
              <a:schemeClr val="bg1">
                <a:lumMod val="85000"/>
              </a:schemeClr>
            </a:solidFill>
            <a:prstDash val="solid"/>
            <a:headEnd type="none"/>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4127085" y="1314772"/>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6333312" y="1318543"/>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127085" y="2703462"/>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6333312" y="2707233"/>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127085" y="4054206"/>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6333312" y="4057977"/>
            <a:ext cx="1704975" cy="0"/>
          </a:xfrm>
          <a:prstGeom prst="line">
            <a:avLst/>
          </a:prstGeom>
          <a:ln w="19050">
            <a:solidFill>
              <a:schemeClr val="bg1">
                <a:lumMod val="8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118" name="TextBox 117"/>
          <p:cNvSpPr txBox="1"/>
          <p:nvPr/>
        </p:nvSpPr>
        <p:spPr>
          <a:xfrm>
            <a:off x="2217976" y="2174135"/>
            <a:ext cx="1728358" cy="461665"/>
          </a:xfrm>
          <a:prstGeom prst="rect">
            <a:avLst/>
          </a:prstGeom>
          <a:noFill/>
        </p:spPr>
        <p:txBody>
          <a:bodyPr wrap="none" rtlCol="0">
            <a:spAutoFit/>
          </a:bodyPr>
          <a:lstStyle/>
          <a:p>
            <a:pPr algn="r"/>
            <a:r>
              <a:rPr lang="id-ID" sz="2400" b="1" smtClean="0">
                <a:solidFill>
                  <a:schemeClr val="bg1">
                    <a:lumMod val="50000"/>
                  </a:schemeClr>
                </a:solidFill>
                <a:latin typeface="+mj-lt"/>
              </a:rPr>
              <a:t>Good Design</a:t>
            </a:r>
            <a:endParaRPr lang="id-ID" sz="2400" b="1" dirty="0">
              <a:solidFill>
                <a:schemeClr val="bg1">
                  <a:lumMod val="50000"/>
                </a:schemeClr>
              </a:solidFill>
              <a:latin typeface="+mj-lt"/>
            </a:endParaRPr>
          </a:p>
        </p:txBody>
      </p:sp>
      <p:sp>
        <p:nvSpPr>
          <p:cNvPr id="119" name="TextBox 118"/>
          <p:cNvSpPr txBox="1"/>
          <p:nvPr/>
        </p:nvSpPr>
        <p:spPr>
          <a:xfrm>
            <a:off x="1330467" y="2591310"/>
            <a:ext cx="2615867" cy="646331"/>
          </a:xfrm>
          <a:prstGeom prst="rect">
            <a:avLst/>
          </a:prstGeom>
          <a:noFill/>
        </p:spPr>
        <p:txBody>
          <a:bodyPr wrap="square" rtlCol="0">
            <a:spAutoFit/>
          </a:bodyPr>
          <a:lstStyle/>
          <a:p>
            <a:pPr algn="r"/>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120" name="TextBox 119"/>
          <p:cNvSpPr txBox="1"/>
          <p:nvPr/>
        </p:nvSpPr>
        <p:spPr>
          <a:xfrm>
            <a:off x="8275512" y="803090"/>
            <a:ext cx="1146468" cy="461665"/>
          </a:xfrm>
          <a:prstGeom prst="rect">
            <a:avLst/>
          </a:prstGeom>
          <a:noFill/>
        </p:spPr>
        <p:txBody>
          <a:bodyPr wrap="none" rtlCol="0">
            <a:spAutoFit/>
          </a:bodyPr>
          <a:lstStyle/>
          <a:p>
            <a:r>
              <a:rPr lang="id-ID" sz="2400" b="1" smtClean="0">
                <a:solidFill>
                  <a:schemeClr val="bg1">
                    <a:lumMod val="50000"/>
                  </a:schemeClr>
                </a:solidFill>
                <a:latin typeface="+mj-lt"/>
              </a:rPr>
              <a:t>Big Idea</a:t>
            </a:r>
            <a:endParaRPr lang="id-ID" sz="2400" b="1" dirty="0">
              <a:solidFill>
                <a:schemeClr val="bg1">
                  <a:lumMod val="50000"/>
                </a:schemeClr>
              </a:solidFill>
              <a:latin typeface="+mj-lt"/>
            </a:endParaRPr>
          </a:p>
        </p:txBody>
      </p:sp>
      <p:sp>
        <p:nvSpPr>
          <p:cNvPr id="121" name="TextBox 120"/>
          <p:cNvSpPr txBox="1"/>
          <p:nvPr/>
        </p:nvSpPr>
        <p:spPr>
          <a:xfrm>
            <a:off x="8275512" y="1220265"/>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122" name="TextBox 121"/>
          <p:cNvSpPr txBox="1"/>
          <p:nvPr/>
        </p:nvSpPr>
        <p:spPr>
          <a:xfrm>
            <a:off x="8275512" y="3609887"/>
            <a:ext cx="1765804" cy="461665"/>
          </a:xfrm>
          <a:prstGeom prst="rect">
            <a:avLst/>
          </a:prstGeom>
          <a:noFill/>
        </p:spPr>
        <p:txBody>
          <a:bodyPr wrap="none" rtlCol="0">
            <a:spAutoFit/>
          </a:bodyPr>
          <a:lstStyle/>
          <a:p>
            <a:r>
              <a:rPr lang="id-ID" sz="2400" b="1" smtClean="0">
                <a:solidFill>
                  <a:schemeClr val="bg1">
                    <a:lumMod val="50000"/>
                  </a:schemeClr>
                </a:solidFill>
                <a:latin typeface="+mj-lt"/>
              </a:rPr>
              <a:t>Globalization</a:t>
            </a:r>
            <a:endParaRPr lang="id-ID" sz="2400" b="1" dirty="0">
              <a:solidFill>
                <a:schemeClr val="bg1">
                  <a:lumMod val="50000"/>
                </a:schemeClr>
              </a:solidFill>
              <a:latin typeface="+mj-lt"/>
            </a:endParaRPr>
          </a:p>
        </p:txBody>
      </p:sp>
      <p:sp>
        <p:nvSpPr>
          <p:cNvPr id="123" name="TextBox 122"/>
          <p:cNvSpPr txBox="1"/>
          <p:nvPr/>
        </p:nvSpPr>
        <p:spPr>
          <a:xfrm>
            <a:off x="8275512" y="4027062"/>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
        <p:nvSpPr>
          <p:cNvPr id="124" name="Oval 123"/>
          <p:cNvSpPr/>
          <p:nvPr/>
        </p:nvSpPr>
        <p:spPr>
          <a:xfrm>
            <a:off x="7981726" y="2190647"/>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25" name="Oval 124"/>
          <p:cNvSpPr/>
          <p:nvPr/>
        </p:nvSpPr>
        <p:spPr>
          <a:xfrm>
            <a:off x="3322206" y="1017020"/>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26" name="Oval 125"/>
          <p:cNvSpPr/>
          <p:nvPr/>
        </p:nvSpPr>
        <p:spPr>
          <a:xfrm>
            <a:off x="3169806" y="3609887"/>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30" name="Freeform 596"/>
          <p:cNvSpPr>
            <a:spLocks noEditPoints="1"/>
          </p:cNvSpPr>
          <p:nvPr/>
        </p:nvSpPr>
        <p:spPr bwMode="auto">
          <a:xfrm>
            <a:off x="3434576" y="1264755"/>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1" name="Freeform 862"/>
          <p:cNvSpPr>
            <a:spLocks noEditPoints="1"/>
          </p:cNvSpPr>
          <p:nvPr/>
        </p:nvSpPr>
        <p:spPr bwMode="auto">
          <a:xfrm>
            <a:off x="3398577" y="3839768"/>
            <a:ext cx="489188" cy="510459"/>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32" name="Group 131"/>
          <p:cNvGrpSpPr/>
          <p:nvPr/>
        </p:nvGrpSpPr>
        <p:grpSpPr>
          <a:xfrm>
            <a:off x="5229439" y="4673393"/>
            <a:ext cx="1620000" cy="1620000"/>
            <a:chOff x="4036060" y="2066253"/>
            <a:chExt cx="1620000" cy="1620000"/>
          </a:xfrm>
          <a:effectLst>
            <a:outerShdw blurRad="469900" dist="38100" dir="10800000" algn="r" rotWithShape="0">
              <a:prstClr val="black">
                <a:alpha val="40000"/>
              </a:prstClr>
            </a:outerShdw>
          </a:effectLst>
        </p:grpSpPr>
        <p:sp>
          <p:nvSpPr>
            <p:cNvPr id="133" name="Oval 132"/>
            <p:cNvSpPr>
              <a:spLocks noChangeAspect="1" noChangeArrowheads="1"/>
            </p:cNvSpPr>
            <p:nvPr/>
          </p:nvSpPr>
          <p:spPr bwMode="auto">
            <a:xfrm rot="12901201" flipV="1">
              <a:off x="4036060" y="2066253"/>
              <a:ext cx="1620000" cy="1620000"/>
            </a:xfrm>
            <a:prstGeom prst="ellipse">
              <a:avLst/>
            </a:prstGeom>
            <a:gradFill flip="none" rotWithShape="1">
              <a:gsLst>
                <a:gs pos="0">
                  <a:schemeClr val="bg1">
                    <a:lumMod val="85000"/>
                  </a:schemeClr>
                </a:gs>
                <a:gs pos="100000">
                  <a:schemeClr val="bg1"/>
                </a:gs>
              </a:gsLst>
              <a:lin ang="0" scaled="1"/>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134" name="Oval 133"/>
            <p:cNvSpPr>
              <a:spLocks noChangeAspect="1" noChangeArrowheads="1"/>
            </p:cNvSpPr>
            <p:nvPr/>
          </p:nvSpPr>
          <p:spPr bwMode="auto">
            <a:xfrm rot="12901201" flipV="1">
              <a:off x="4167087" y="2195775"/>
              <a:ext cx="1368000" cy="1368000"/>
            </a:xfrm>
            <a:prstGeom prst="ellipse">
              <a:avLst/>
            </a:prstGeom>
            <a:gradFill flip="none" rotWithShape="1">
              <a:gsLst>
                <a:gs pos="0">
                  <a:schemeClr val="bg1">
                    <a:lumMod val="85000"/>
                  </a:schemeClr>
                </a:gs>
                <a:gs pos="100000">
                  <a:schemeClr val="bg1"/>
                </a:gs>
              </a:gsLst>
              <a:lin ang="5400000" scaled="1"/>
              <a:tileRect/>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5" name="Group 134"/>
          <p:cNvGrpSpPr/>
          <p:nvPr/>
        </p:nvGrpSpPr>
        <p:grpSpPr>
          <a:xfrm>
            <a:off x="8188750" y="2446112"/>
            <a:ext cx="599791" cy="446348"/>
            <a:chOff x="8236208" y="2550087"/>
            <a:chExt cx="188218" cy="175580"/>
          </a:xfrm>
          <a:solidFill>
            <a:schemeClr val="tx2"/>
          </a:solidFill>
        </p:grpSpPr>
        <p:sp>
          <p:nvSpPr>
            <p:cNvPr id="136"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3" name="Group 142"/>
          <p:cNvGrpSpPr/>
          <p:nvPr/>
        </p:nvGrpSpPr>
        <p:grpSpPr>
          <a:xfrm>
            <a:off x="5632067" y="5030993"/>
            <a:ext cx="814743" cy="871572"/>
            <a:chOff x="7148350" y="5290017"/>
            <a:chExt cx="271233" cy="269186"/>
          </a:xfrm>
          <a:solidFill>
            <a:schemeClr val="accent6"/>
          </a:solidFill>
        </p:grpSpPr>
        <p:sp>
          <p:nvSpPr>
            <p:cNvPr id="144"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2" name="TextBox 151"/>
          <p:cNvSpPr txBox="1"/>
          <p:nvPr/>
        </p:nvSpPr>
        <p:spPr>
          <a:xfrm>
            <a:off x="7049068" y="5005111"/>
            <a:ext cx="1512145" cy="461665"/>
          </a:xfrm>
          <a:prstGeom prst="rect">
            <a:avLst/>
          </a:prstGeom>
          <a:noFill/>
        </p:spPr>
        <p:txBody>
          <a:bodyPr wrap="none" rtlCol="0">
            <a:spAutoFit/>
          </a:bodyPr>
          <a:lstStyle/>
          <a:p>
            <a:r>
              <a:rPr lang="id-ID" sz="2400" b="1" smtClean="0">
                <a:solidFill>
                  <a:schemeClr val="bg1">
                    <a:lumMod val="50000"/>
                  </a:schemeClr>
                </a:solidFill>
                <a:latin typeface="+mj-lt"/>
              </a:rPr>
              <a:t>Succesfully</a:t>
            </a:r>
            <a:endParaRPr lang="id-ID" sz="2400" b="1" dirty="0">
              <a:solidFill>
                <a:schemeClr val="bg1">
                  <a:lumMod val="50000"/>
                </a:schemeClr>
              </a:solidFill>
              <a:latin typeface="+mj-lt"/>
            </a:endParaRPr>
          </a:p>
        </p:txBody>
      </p:sp>
      <p:sp>
        <p:nvSpPr>
          <p:cNvPr id="153" name="TextBox 152"/>
          <p:cNvSpPr txBox="1"/>
          <p:nvPr/>
        </p:nvSpPr>
        <p:spPr>
          <a:xfrm>
            <a:off x="7049068" y="5422286"/>
            <a:ext cx="2615867"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 It has roots in a piece.</a:t>
            </a:r>
            <a:endParaRPr lang="en-US" sz="1200" b="1" dirty="0">
              <a:solidFill>
                <a:schemeClr val="bg1">
                  <a:lumMod val="65000"/>
                </a:schemeClr>
              </a:solidFill>
            </a:endParaRPr>
          </a:p>
        </p:txBody>
      </p:sp>
    </p:spTree>
    <p:extLst>
      <p:ext uri="{BB962C8B-B14F-4D97-AF65-F5344CB8AC3E}">
        <p14:creationId xmlns:p14="http://schemas.microsoft.com/office/powerpoint/2010/main" val="2225375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p:cTn id="7" dur="500" fill="hold"/>
                                        <p:tgtEl>
                                          <p:spTgt spid="86"/>
                                        </p:tgtEl>
                                        <p:attrNameLst>
                                          <p:attrName>ppt_w</p:attrName>
                                        </p:attrNameLst>
                                      </p:cBhvr>
                                      <p:tavLst>
                                        <p:tav tm="0">
                                          <p:val>
                                            <p:fltVal val="0"/>
                                          </p:val>
                                        </p:tav>
                                        <p:tav tm="100000">
                                          <p:val>
                                            <p:strVal val="#ppt_w"/>
                                          </p:val>
                                        </p:tav>
                                      </p:tavLst>
                                    </p:anim>
                                    <p:anim calcmode="lin" valueType="num">
                                      <p:cBhvr>
                                        <p:cTn id="8" dur="500" fill="hold"/>
                                        <p:tgtEl>
                                          <p:spTgt spid="86"/>
                                        </p:tgtEl>
                                        <p:attrNameLst>
                                          <p:attrName>ppt_h</p:attrName>
                                        </p:attrNameLst>
                                      </p:cBhvr>
                                      <p:tavLst>
                                        <p:tav tm="0">
                                          <p:val>
                                            <p:fltVal val="0"/>
                                          </p:val>
                                        </p:tav>
                                        <p:tav tm="100000">
                                          <p:val>
                                            <p:strVal val="#ppt_h"/>
                                          </p:val>
                                        </p:tav>
                                      </p:tavLst>
                                    </p:anim>
                                    <p:animEffect transition="in" filter="fade">
                                      <p:cBhvr>
                                        <p:cTn id="9" dur="500"/>
                                        <p:tgtEl>
                                          <p:spTgt spid="8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up)">
                                      <p:cBhvr>
                                        <p:cTn id="13" dur="500"/>
                                        <p:tgtEl>
                                          <p:spTgt spid="8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p:cTn id="17" dur="500" fill="hold"/>
                                        <p:tgtEl>
                                          <p:spTgt spid="88"/>
                                        </p:tgtEl>
                                        <p:attrNameLst>
                                          <p:attrName>ppt_w</p:attrName>
                                        </p:attrNameLst>
                                      </p:cBhvr>
                                      <p:tavLst>
                                        <p:tav tm="0">
                                          <p:val>
                                            <p:fltVal val="0"/>
                                          </p:val>
                                        </p:tav>
                                        <p:tav tm="100000">
                                          <p:val>
                                            <p:strVal val="#ppt_w"/>
                                          </p:val>
                                        </p:tav>
                                      </p:tavLst>
                                    </p:anim>
                                    <p:anim calcmode="lin" valueType="num">
                                      <p:cBhvr>
                                        <p:cTn id="18" dur="500" fill="hold"/>
                                        <p:tgtEl>
                                          <p:spTgt spid="88"/>
                                        </p:tgtEl>
                                        <p:attrNameLst>
                                          <p:attrName>ppt_h</p:attrName>
                                        </p:attrNameLst>
                                      </p:cBhvr>
                                      <p:tavLst>
                                        <p:tav tm="0">
                                          <p:val>
                                            <p:fltVal val="0"/>
                                          </p:val>
                                        </p:tav>
                                        <p:tav tm="100000">
                                          <p:val>
                                            <p:strVal val="#ppt_h"/>
                                          </p:val>
                                        </p:tav>
                                      </p:tavLst>
                                    </p:anim>
                                    <p:animEffect transition="in" filter="fade">
                                      <p:cBhvr>
                                        <p:cTn id="19" dur="500"/>
                                        <p:tgtEl>
                                          <p:spTgt spid="88"/>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up)">
                                      <p:cBhvr>
                                        <p:cTn id="23" dur="500"/>
                                        <p:tgtEl>
                                          <p:spTgt spid="89"/>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 calcmode="lin" valueType="num">
                                      <p:cBhvr>
                                        <p:cTn id="27" dur="500" fill="hold"/>
                                        <p:tgtEl>
                                          <p:spTgt spid="90"/>
                                        </p:tgtEl>
                                        <p:attrNameLst>
                                          <p:attrName>ppt_w</p:attrName>
                                        </p:attrNameLst>
                                      </p:cBhvr>
                                      <p:tavLst>
                                        <p:tav tm="0">
                                          <p:val>
                                            <p:fltVal val="0"/>
                                          </p:val>
                                        </p:tav>
                                        <p:tav tm="100000">
                                          <p:val>
                                            <p:strVal val="#ppt_w"/>
                                          </p:val>
                                        </p:tav>
                                      </p:tavLst>
                                    </p:anim>
                                    <p:anim calcmode="lin" valueType="num">
                                      <p:cBhvr>
                                        <p:cTn id="28" dur="500" fill="hold"/>
                                        <p:tgtEl>
                                          <p:spTgt spid="90"/>
                                        </p:tgtEl>
                                        <p:attrNameLst>
                                          <p:attrName>ppt_h</p:attrName>
                                        </p:attrNameLst>
                                      </p:cBhvr>
                                      <p:tavLst>
                                        <p:tav tm="0">
                                          <p:val>
                                            <p:fltVal val="0"/>
                                          </p:val>
                                        </p:tav>
                                        <p:tav tm="100000">
                                          <p:val>
                                            <p:strVal val="#ppt_h"/>
                                          </p:val>
                                        </p:tav>
                                      </p:tavLst>
                                    </p:anim>
                                    <p:animEffect transition="in" filter="fade">
                                      <p:cBhvr>
                                        <p:cTn id="29" dur="500"/>
                                        <p:tgtEl>
                                          <p:spTgt spid="9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up)">
                                      <p:cBhvr>
                                        <p:cTn id="33" dur="500"/>
                                        <p:tgtEl>
                                          <p:spTgt spid="91"/>
                                        </p:tgtEl>
                                      </p:cBhvr>
                                    </p:animEffect>
                                  </p:childTnLst>
                                </p:cTn>
                              </p:par>
                            </p:childTnLst>
                          </p:cTn>
                        </p:par>
                        <p:par>
                          <p:cTn id="34" fill="hold">
                            <p:stCondLst>
                              <p:cond delay="3000"/>
                            </p:stCondLst>
                            <p:childTnLst>
                              <p:par>
                                <p:cTn id="35" presetID="22" presetClass="entr" presetSubtype="2" fill="hold"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wipe(right)">
                                      <p:cBhvr>
                                        <p:cTn id="37" dur="500"/>
                                        <p:tgtEl>
                                          <p:spTgt spid="92"/>
                                        </p:tgtEl>
                                      </p:cBhvr>
                                    </p:animEffect>
                                  </p:childTnLst>
                                </p:cTn>
                              </p:par>
                            </p:childTnLst>
                          </p:cTn>
                        </p:par>
                        <p:par>
                          <p:cTn id="38" fill="hold">
                            <p:stCondLst>
                              <p:cond delay="3500"/>
                            </p:stCondLst>
                            <p:childTnLst>
                              <p:par>
                                <p:cTn id="39" presetID="22" presetClass="entr" presetSubtype="2" fill="hold" nodeType="afterEffect">
                                  <p:stCondLst>
                                    <p:cond delay="0"/>
                                  </p:stCondLst>
                                  <p:childTnLst>
                                    <p:set>
                                      <p:cBhvr>
                                        <p:cTn id="40" dur="1" fill="hold">
                                          <p:stCondLst>
                                            <p:cond delay="0"/>
                                          </p:stCondLst>
                                        </p:cTn>
                                        <p:tgtEl>
                                          <p:spTgt spid="93"/>
                                        </p:tgtEl>
                                        <p:attrNameLst>
                                          <p:attrName>style.visibility</p:attrName>
                                        </p:attrNameLst>
                                      </p:cBhvr>
                                      <p:to>
                                        <p:strVal val="visible"/>
                                      </p:to>
                                    </p:set>
                                    <p:animEffect transition="in" filter="wipe(right)">
                                      <p:cBhvr>
                                        <p:cTn id="41" dur="500"/>
                                        <p:tgtEl>
                                          <p:spTgt spid="93"/>
                                        </p:tgtEl>
                                      </p:cBhvr>
                                    </p:animEffect>
                                  </p:childTnLst>
                                </p:cTn>
                              </p:par>
                            </p:childTnLst>
                          </p:cTn>
                        </p:par>
                        <p:par>
                          <p:cTn id="42" fill="hold">
                            <p:stCondLst>
                              <p:cond delay="4000"/>
                            </p:stCondLst>
                            <p:childTnLst>
                              <p:par>
                                <p:cTn id="43" presetID="22" presetClass="entr" presetSubtype="2" fill="hold" nodeType="afterEffect">
                                  <p:stCondLst>
                                    <p:cond delay="0"/>
                                  </p:stCondLst>
                                  <p:childTnLst>
                                    <p:set>
                                      <p:cBhvr>
                                        <p:cTn id="44" dur="1" fill="hold">
                                          <p:stCondLst>
                                            <p:cond delay="0"/>
                                          </p:stCondLst>
                                        </p:cTn>
                                        <p:tgtEl>
                                          <p:spTgt spid="94"/>
                                        </p:tgtEl>
                                        <p:attrNameLst>
                                          <p:attrName>style.visibility</p:attrName>
                                        </p:attrNameLst>
                                      </p:cBhvr>
                                      <p:to>
                                        <p:strVal val="visible"/>
                                      </p:to>
                                    </p:set>
                                    <p:animEffect transition="in" filter="wipe(right)">
                                      <p:cBhvr>
                                        <p:cTn id="45" dur="500"/>
                                        <p:tgtEl>
                                          <p:spTgt spid="94"/>
                                        </p:tgtEl>
                                      </p:cBhvr>
                                    </p:animEffect>
                                  </p:childTnLst>
                                </p:cTn>
                              </p:par>
                            </p:childTnLst>
                          </p:cTn>
                        </p:par>
                        <p:par>
                          <p:cTn id="46" fill="hold">
                            <p:stCondLst>
                              <p:cond delay="4500"/>
                            </p:stCondLst>
                            <p:childTnLst>
                              <p:par>
                                <p:cTn id="47" presetID="22" presetClass="entr" presetSubtype="2"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right)">
                                      <p:cBhvr>
                                        <p:cTn id="49" dur="500"/>
                                        <p:tgtEl>
                                          <p:spTgt spid="95"/>
                                        </p:tgtEl>
                                      </p:cBhvr>
                                    </p:animEffect>
                                  </p:childTnLst>
                                </p:cTn>
                              </p:par>
                            </p:childTnLst>
                          </p:cTn>
                        </p:par>
                        <p:par>
                          <p:cTn id="50" fill="hold">
                            <p:stCondLst>
                              <p:cond delay="5000"/>
                            </p:stCondLst>
                            <p:childTnLst>
                              <p:par>
                                <p:cTn id="51" presetID="22" presetClass="entr" presetSubtype="2" fill="hold" nodeType="afterEffect">
                                  <p:stCondLst>
                                    <p:cond delay="0"/>
                                  </p:stCondLst>
                                  <p:childTnLst>
                                    <p:set>
                                      <p:cBhvr>
                                        <p:cTn id="52" dur="1" fill="hold">
                                          <p:stCondLst>
                                            <p:cond delay="0"/>
                                          </p:stCondLst>
                                        </p:cTn>
                                        <p:tgtEl>
                                          <p:spTgt spid="96"/>
                                        </p:tgtEl>
                                        <p:attrNameLst>
                                          <p:attrName>style.visibility</p:attrName>
                                        </p:attrNameLst>
                                      </p:cBhvr>
                                      <p:to>
                                        <p:strVal val="visible"/>
                                      </p:to>
                                    </p:set>
                                    <p:animEffect transition="in" filter="wipe(right)">
                                      <p:cBhvr>
                                        <p:cTn id="53" dur="500"/>
                                        <p:tgtEl>
                                          <p:spTgt spid="96"/>
                                        </p:tgtEl>
                                      </p:cBhvr>
                                    </p:animEffect>
                                  </p:childTnLst>
                                </p:cTn>
                              </p:par>
                            </p:childTnLst>
                          </p:cTn>
                        </p:par>
                        <p:par>
                          <p:cTn id="54" fill="hold">
                            <p:stCondLst>
                              <p:cond delay="5500"/>
                            </p:stCondLst>
                            <p:childTnLst>
                              <p:par>
                                <p:cTn id="55" presetID="22" presetClass="entr" presetSubtype="2" fill="hold" nodeType="afterEffect">
                                  <p:stCondLst>
                                    <p:cond delay="0"/>
                                  </p:stCondLst>
                                  <p:childTnLst>
                                    <p:set>
                                      <p:cBhvr>
                                        <p:cTn id="56" dur="1" fill="hold">
                                          <p:stCondLst>
                                            <p:cond delay="0"/>
                                          </p:stCondLst>
                                        </p:cTn>
                                        <p:tgtEl>
                                          <p:spTgt spid="97"/>
                                        </p:tgtEl>
                                        <p:attrNameLst>
                                          <p:attrName>style.visibility</p:attrName>
                                        </p:attrNameLst>
                                      </p:cBhvr>
                                      <p:to>
                                        <p:strVal val="visible"/>
                                      </p:to>
                                    </p:set>
                                    <p:animEffect transition="in" filter="wipe(right)">
                                      <p:cBhvr>
                                        <p:cTn id="57" dur="500"/>
                                        <p:tgtEl>
                                          <p:spTgt spid="97"/>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118"/>
                                        </p:tgtEl>
                                        <p:attrNameLst>
                                          <p:attrName>style.visibility</p:attrName>
                                        </p:attrNameLst>
                                      </p:cBhvr>
                                      <p:to>
                                        <p:strVal val="visible"/>
                                      </p:to>
                                    </p:set>
                                    <p:animEffect transition="in" filter="fade">
                                      <p:cBhvr>
                                        <p:cTn id="61" dur="500"/>
                                        <p:tgtEl>
                                          <p:spTgt spid="11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9"/>
                                        </p:tgtEl>
                                        <p:attrNameLst>
                                          <p:attrName>style.visibility</p:attrName>
                                        </p:attrNameLst>
                                      </p:cBhvr>
                                      <p:to>
                                        <p:strVal val="visible"/>
                                      </p:to>
                                    </p:set>
                                    <p:animEffect transition="in" filter="fade">
                                      <p:cBhvr>
                                        <p:cTn id="64" dur="500"/>
                                        <p:tgtEl>
                                          <p:spTgt spid="119"/>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120"/>
                                        </p:tgtEl>
                                        <p:attrNameLst>
                                          <p:attrName>style.visibility</p:attrName>
                                        </p:attrNameLst>
                                      </p:cBhvr>
                                      <p:to>
                                        <p:strVal val="visible"/>
                                      </p:to>
                                    </p:set>
                                    <p:animEffect transition="in" filter="fade">
                                      <p:cBhvr>
                                        <p:cTn id="68" dur="500"/>
                                        <p:tgtEl>
                                          <p:spTgt spid="12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21"/>
                                        </p:tgtEl>
                                        <p:attrNameLst>
                                          <p:attrName>style.visibility</p:attrName>
                                        </p:attrNameLst>
                                      </p:cBhvr>
                                      <p:to>
                                        <p:strVal val="visible"/>
                                      </p:to>
                                    </p:set>
                                    <p:animEffect transition="in" filter="fade">
                                      <p:cBhvr>
                                        <p:cTn id="71" dur="500"/>
                                        <p:tgtEl>
                                          <p:spTgt spid="121"/>
                                        </p:tgtEl>
                                      </p:cBhvr>
                                    </p:animEffect>
                                  </p:childTnLst>
                                </p:cTn>
                              </p:par>
                            </p:childTnLst>
                          </p:cTn>
                        </p:par>
                        <p:par>
                          <p:cTn id="72" fill="hold">
                            <p:stCondLst>
                              <p:cond delay="7000"/>
                            </p:stCondLst>
                            <p:childTnLst>
                              <p:par>
                                <p:cTn id="73" presetID="10" presetClass="entr" presetSubtype="0" fill="hold" grpId="0" nodeType="afterEffect">
                                  <p:stCondLst>
                                    <p:cond delay="0"/>
                                  </p:stCondLst>
                                  <p:childTnLst>
                                    <p:set>
                                      <p:cBhvr>
                                        <p:cTn id="74" dur="1" fill="hold">
                                          <p:stCondLst>
                                            <p:cond delay="0"/>
                                          </p:stCondLst>
                                        </p:cTn>
                                        <p:tgtEl>
                                          <p:spTgt spid="122"/>
                                        </p:tgtEl>
                                        <p:attrNameLst>
                                          <p:attrName>style.visibility</p:attrName>
                                        </p:attrNameLst>
                                      </p:cBhvr>
                                      <p:to>
                                        <p:strVal val="visible"/>
                                      </p:to>
                                    </p:set>
                                    <p:animEffect transition="in" filter="fade">
                                      <p:cBhvr>
                                        <p:cTn id="75" dur="500"/>
                                        <p:tgtEl>
                                          <p:spTgt spid="12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3"/>
                                        </p:tgtEl>
                                        <p:attrNameLst>
                                          <p:attrName>style.visibility</p:attrName>
                                        </p:attrNameLst>
                                      </p:cBhvr>
                                      <p:to>
                                        <p:strVal val="visible"/>
                                      </p:to>
                                    </p:set>
                                    <p:animEffect transition="in" filter="fade">
                                      <p:cBhvr>
                                        <p:cTn id="78" dur="500"/>
                                        <p:tgtEl>
                                          <p:spTgt spid="123"/>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152"/>
                                        </p:tgtEl>
                                        <p:attrNameLst>
                                          <p:attrName>style.visibility</p:attrName>
                                        </p:attrNameLst>
                                      </p:cBhvr>
                                      <p:to>
                                        <p:strVal val="visible"/>
                                      </p:to>
                                    </p:set>
                                    <p:animEffect transition="in" filter="fade">
                                      <p:cBhvr>
                                        <p:cTn id="82" dur="500"/>
                                        <p:tgtEl>
                                          <p:spTgt spid="15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3"/>
                                        </p:tgtEl>
                                        <p:attrNameLst>
                                          <p:attrName>style.visibility</p:attrName>
                                        </p:attrNameLst>
                                      </p:cBhvr>
                                      <p:to>
                                        <p:strVal val="visible"/>
                                      </p:to>
                                    </p:set>
                                    <p:animEffect transition="in" filter="fade">
                                      <p:cBhvr>
                                        <p:cTn id="85"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8" grpId="0" animBg="1"/>
      <p:bldP spid="90" grpId="0" animBg="1"/>
      <p:bldP spid="118" grpId="0"/>
      <p:bldP spid="119" grpId="0"/>
      <p:bldP spid="120" grpId="0"/>
      <p:bldP spid="121" grpId="0"/>
      <p:bldP spid="122" grpId="0"/>
      <p:bldP spid="123" grpId="0"/>
      <p:bldP spid="152" grpId="0"/>
      <p:bldP spid="15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SWOT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68</a:t>
              </a:fld>
              <a:endParaRPr lang="en-US" sz="1000" dirty="0">
                <a:solidFill>
                  <a:schemeClr val="bg1"/>
                </a:solidFill>
                <a:latin typeface="Lato" pitchFamily="34" charset="0"/>
              </a:endParaRPr>
            </a:p>
          </p:txBody>
        </p:sp>
      </p:grpSp>
      <p:grpSp>
        <p:nvGrpSpPr>
          <p:cNvPr id="9" name="Group 8"/>
          <p:cNvGrpSpPr/>
          <p:nvPr/>
        </p:nvGrpSpPr>
        <p:grpSpPr>
          <a:xfrm>
            <a:off x="1632169" y="2450349"/>
            <a:ext cx="1867348" cy="1609286"/>
            <a:chOff x="1733206" y="1764523"/>
            <a:chExt cx="1867348" cy="1609286"/>
          </a:xfrm>
        </p:grpSpPr>
        <p:sp>
          <p:nvSpPr>
            <p:cNvPr id="10" name="Rectangle 2"/>
            <p:cNvSpPr>
              <a:spLocks/>
            </p:cNvSpPr>
            <p:nvPr/>
          </p:nvSpPr>
          <p:spPr bwMode="auto">
            <a:xfrm>
              <a:off x="1733206" y="1764523"/>
              <a:ext cx="186734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STRENGHT</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1" name="Rectangle 3"/>
            <p:cNvSpPr>
              <a:spLocks/>
            </p:cNvSpPr>
            <p:nvPr/>
          </p:nvSpPr>
          <p:spPr bwMode="auto">
            <a:xfrm>
              <a:off x="1843733" y="2136607"/>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r"/>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12" name="Group 11"/>
          <p:cNvGrpSpPr/>
          <p:nvPr/>
        </p:nvGrpSpPr>
        <p:grpSpPr>
          <a:xfrm>
            <a:off x="1675773" y="4357516"/>
            <a:ext cx="1867349" cy="1626107"/>
            <a:chOff x="1768140" y="4447985"/>
            <a:chExt cx="1867349" cy="1626107"/>
          </a:xfrm>
        </p:grpSpPr>
        <p:sp>
          <p:nvSpPr>
            <p:cNvPr id="13" name="Rectangle 2"/>
            <p:cNvSpPr>
              <a:spLocks/>
            </p:cNvSpPr>
            <p:nvPr/>
          </p:nvSpPr>
          <p:spPr bwMode="auto">
            <a:xfrm>
              <a:off x="1768140" y="4447985"/>
              <a:ext cx="1867349"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THREADS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4" name="Rectangle 3"/>
            <p:cNvSpPr>
              <a:spLocks/>
            </p:cNvSpPr>
            <p:nvPr/>
          </p:nvSpPr>
          <p:spPr bwMode="auto">
            <a:xfrm>
              <a:off x="1866171" y="4836890"/>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r"/>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15" name="Group 14"/>
          <p:cNvGrpSpPr/>
          <p:nvPr/>
        </p:nvGrpSpPr>
        <p:grpSpPr>
          <a:xfrm>
            <a:off x="8519035" y="2476884"/>
            <a:ext cx="1867348" cy="1604386"/>
            <a:chOff x="8581368" y="1638157"/>
            <a:chExt cx="1867348" cy="1604386"/>
          </a:xfrm>
        </p:grpSpPr>
        <p:sp>
          <p:nvSpPr>
            <p:cNvPr id="16" name="Rectangle 2"/>
            <p:cNvSpPr>
              <a:spLocks/>
            </p:cNvSpPr>
            <p:nvPr/>
          </p:nvSpPr>
          <p:spPr bwMode="auto">
            <a:xfrm>
              <a:off x="8581368" y="1638157"/>
              <a:ext cx="186734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WEAKNESS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17" name="Rectangle 3"/>
            <p:cNvSpPr>
              <a:spLocks/>
            </p:cNvSpPr>
            <p:nvPr/>
          </p:nvSpPr>
          <p:spPr bwMode="auto">
            <a:xfrm>
              <a:off x="8588699" y="2005341"/>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18" name="Group 17"/>
          <p:cNvGrpSpPr/>
          <p:nvPr/>
        </p:nvGrpSpPr>
        <p:grpSpPr>
          <a:xfrm>
            <a:off x="8519034" y="4357516"/>
            <a:ext cx="1867349" cy="1577273"/>
            <a:chOff x="8581367" y="4415130"/>
            <a:chExt cx="1867349" cy="1577273"/>
          </a:xfrm>
        </p:grpSpPr>
        <p:sp>
          <p:nvSpPr>
            <p:cNvPr id="19" name="Rectangle 2"/>
            <p:cNvSpPr>
              <a:spLocks/>
            </p:cNvSpPr>
            <p:nvPr/>
          </p:nvSpPr>
          <p:spPr bwMode="auto">
            <a:xfrm>
              <a:off x="8581367" y="4415130"/>
              <a:ext cx="1867349"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OPPRORTUNITIES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20" name="Rectangle 3"/>
            <p:cNvSpPr>
              <a:spLocks/>
            </p:cNvSpPr>
            <p:nvPr/>
          </p:nvSpPr>
          <p:spPr bwMode="auto">
            <a:xfrm>
              <a:off x="8588699" y="4755201"/>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sp>
        <p:nvSpPr>
          <p:cNvPr id="21" name="Freeform 3"/>
          <p:cNvSpPr>
            <a:spLocks noChangeArrowheads="1"/>
          </p:cNvSpPr>
          <p:nvPr/>
        </p:nvSpPr>
        <p:spPr bwMode="auto">
          <a:xfrm rot="19397468">
            <a:off x="4817009" y="2463538"/>
            <a:ext cx="1730288" cy="175504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tx2"/>
          </a:solidFill>
          <a:ln>
            <a:noFill/>
          </a:ln>
          <a:effectLst/>
        </p:spPr>
        <p:txBody>
          <a:bodyPr wrap="none" lIns="91433" tIns="45716" rIns="91433" bIns="45716" anchor="ctr"/>
          <a:lstStyle/>
          <a:p>
            <a:endParaRPr lang="en-US" sz="605"/>
          </a:p>
        </p:txBody>
      </p:sp>
      <p:sp>
        <p:nvSpPr>
          <p:cNvPr id="22" name="Freeform 3"/>
          <p:cNvSpPr>
            <a:spLocks noChangeArrowheads="1"/>
          </p:cNvSpPr>
          <p:nvPr/>
        </p:nvSpPr>
        <p:spPr bwMode="auto">
          <a:xfrm rot="3202081">
            <a:off x="6038293" y="2872357"/>
            <a:ext cx="1730063"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91433" tIns="45716" rIns="91433" bIns="45716" anchor="ctr"/>
          <a:lstStyle/>
          <a:p>
            <a:endParaRPr lang="en-US" sz="605"/>
          </a:p>
        </p:txBody>
      </p:sp>
      <p:sp>
        <p:nvSpPr>
          <p:cNvPr id="23" name="Freeform 3"/>
          <p:cNvSpPr>
            <a:spLocks noChangeArrowheads="1"/>
          </p:cNvSpPr>
          <p:nvPr/>
        </p:nvSpPr>
        <p:spPr bwMode="auto">
          <a:xfrm rot="8579122">
            <a:off x="5626395" y="4095451"/>
            <a:ext cx="1730288" cy="175504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91433" tIns="45716" rIns="91433" bIns="45716" anchor="ctr"/>
          <a:lstStyle/>
          <a:p>
            <a:endParaRPr lang="en-US" sz="605"/>
          </a:p>
        </p:txBody>
      </p:sp>
      <p:sp>
        <p:nvSpPr>
          <p:cNvPr id="24" name="Freeform 3"/>
          <p:cNvSpPr>
            <a:spLocks noChangeArrowheads="1"/>
          </p:cNvSpPr>
          <p:nvPr/>
        </p:nvSpPr>
        <p:spPr bwMode="auto">
          <a:xfrm rot="13978264">
            <a:off x="4405978" y="3694989"/>
            <a:ext cx="1730063"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91433" tIns="45716" rIns="91433" bIns="45716" anchor="ctr"/>
          <a:lstStyle/>
          <a:p>
            <a:endParaRPr lang="en-US" sz="605"/>
          </a:p>
        </p:txBody>
      </p:sp>
      <p:sp>
        <p:nvSpPr>
          <p:cNvPr id="25" name="TextBox 24"/>
          <p:cNvSpPr txBox="1"/>
          <p:nvPr/>
        </p:nvSpPr>
        <p:spPr>
          <a:xfrm>
            <a:off x="5102850" y="2698791"/>
            <a:ext cx="1094015" cy="1015632"/>
          </a:xfrm>
          <a:prstGeom prst="rect">
            <a:avLst/>
          </a:prstGeom>
          <a:noFill/>
        </p:spPr>
        <p:txBody>
          <a:bodyPr wrap="square" lIns="91413" tIns="45705" rIns="91413" bIns="45705" rtlCol="0">
            <a:spAutoFit/>
          </a:bodyPr>
          <a:lstStyle/>
          <a:p>
            <a:pPr algn="ctr"/>
            <a:r>
              <a:rPr lang="en-US" sz="6000" b="1" dirty="0">
                <a:solidFill>
                  <a:schemeClr val="bg1"/>
                </a:solidFill>
                <a:latin typeface="Lato Black" panose="020F0A02020204030203" pitchFamily="34" charset="0"/>
                <a:cs typeface="Lato Black" panose="020F0A02020204030203" pitchFamily="34" charset="0"/>
              </a:rPr>
              <a:t>S</a:t>
            </a:r>
            <a:endParaRPr lang="ru-RU" sz="6000" b="1" dirty="0">
              <a:solidFill>
                <a:schemeClr val="bg1"/>
              </a:solidFill>
              <a:latin typeface="Lato Black" panose="020F0A02020204030203" pitchFamily="34" charset="0"/>
              <a:cs typeface="Lato Black" panose="020F0A02020204030203" pitchFamily="34" charset="0"/>
            </a:endParaRPr>
          </a:p>
        </p:txBody>
      </p:sp>
      <p:sp>
        <p:nvSpPr>
          <p:cNvPr id="26" name="TextBox 25"/>
          <p:cNvSpPr txBox="1"/>
          <p:nvPr/>
        </p:nvSpPr>
        <p:spPr>
          <a:xfrm>
            <a:off x="5931636" y="4509830"/>
            <a:ext cx="1094015" cy="1015632"/>
          </a:xfrm>
          <a:prstGeom prst="rect">
            <a:avLst/>
          </a:prstGeom>
          <a:noFill/>
        </p:spPr>
        <p:txBody>
          <a:bodyPr wrap="square" lIns="91413" tIns="45705" rIns="91413" bIns="45705" rtlCol="0">
            <a:spAutoFit/>
          </a:bodyPr>
          <a:lstStyle/>
          <a:p>
            <a:pPr algn="ctr"/>
            <a:r>
              <a:rPr lang="id-ID" sz="6000" b="1" smtClean="0">
                <a:solidFill>
                  <a:schemeClr val="bg1"/>
                </a:solidFill>
                <a:latin typeface="Lato Black" panose="020F0A02020204030203" pitchFamily="34" charset="0"/>
                <a:cs typeface="Lato Black" panose="020F0A02020204030203" pitchFamily="34" charset="0"/>
              </a:rPr>
              <a:t>O</a:t>
            </a:r>
            <a:endParaRPr lang="ru-RU" sz="6000" b="1" dirty="0">
              <a:solidFill>
                <a:schemeClr val="bg1"/>
              </a:solidFill>
              <a:latin typeface="Lato Black" panose="020F0A02020204030203" pitchFamily="34" charset="0"/>
              <a:cs typeface="Lato Black" panose="020F0A02020204030203" pitchFamily="34" charset="0"/>
            </a:endParaRPr>
          </a:p>
        </p:txBody>
      </p:sp>
      <p:sp>
        <p:nvSpPr>
          <p:cNvPr id="27" name="TextBox 26"/>
          <p:cNvSpPr txBox="1"/>
          <p:nvPr/>
        </p:nvSpPr>
        <p:spPr>
          <a:xfrm>
            <a:off x="6465774" y="3167585"/>
            <a:ext cx="1094015" cy="1015632"/>
          </a:xfrm>
          <a:prstGeom prst="rect">
            <a:avLst/>
          </a:prstGeom>
          <a:noFill/>
        </p:spPr>
        <p:txBody>
          <a:bodyPr wrap="square" lIns="91413" tIns="45705" rIns="91413" bIns="45705" rtlCol="0">
            <a:spAutoFit/>
          </a:bodyPr>
          <a:lstStyle/>
          <a:p>
            <a:pPr algn="ctr"/>
            <a:r>
              <a:rPr lang="en-US" sz="6000" b="1" dirty="0">
                <a:solidFill>
                  <a:schemeClr val="bg1"/>
                </a:solidFill>
                <a:latin typeface="Lato Black" panose="020F0A02020204030203" pitchFamily="34" charset="0"/>
                <a:cs typeface="Lato Black" panose="020F0A02020204030203" pitchFamily="34" charset="0"/>
              </a:rPr>
              <a:t>W</a:t>
            </a:r>
            <a:endParaRPr lang="ru-RU" sz="6000" b="1" dirty="0">
              <a:solidFill>
                <a:schemeClr val="bg1"/>
              </a:solidFill>
              <a:latin typeface="Lato Black" panose="020F0A02020204030203" pitchFamily="34" charset="0"/>
              <a:cs typeface="Lato Black" panose="020F0A02020204030203" pitchFamily="34" charset="0"/>
            </a:endParaRPr>
          </a:p>
        </p:txBody>
      </p:sp>
      <p:sp>
        <p:nvSpPr>
          <p:cNvPr id="28" name="TextBox 27"/>
          <p:cNvSpPr txBox="1"/>
          <p:nvPr/>
        </p:nvSpPr>
        <p:spPr>
          <a:xfrm>
            <a:off x="4686784" y="4016400"/>
            <a:ext cx="1094015" cy="1015632"/>
          </a:xfrm>
          <a:prstGeom prst="rect">
            <a:avLst/>
          </a:prstGeom>
          <a:noFill/>
        </p:spPr>
        <p:txBody>
          <a:bodyPr wrap="square" lIns="91413" tIns="45705" rIns="91413" bIns="45705" rtlCol="0">
            <a:spAutoFit/>
          </a:bodyPr>
          <a:lstStyle/>
          <a:p>
            <a:pPr algn="ctr"/>
            <a:r>
              <a:rPr lang="id-ID" sz="6000" b="1" smtClean="0">
                <a:solidFill>
                  <a:schemeClr val="bg1"/>
                </a:solidFill>
                <a:latin typeface="Lato Black" panose="020F0A02020204030203" pitchFamily="34" charset="0"/>
                <a:cs typeface="Lato Black" panose="020F0A02020204030203" pitchFamily="34" charset="0"/>
              </a:rPr>
              <a:t>T</a:t>
            </a:r>
            <a:endParaRPr lang="ru-RU" sz="6000" b="1" dirty="0">
              <a:solidFill>
                <a:schemeClr val="bg1"/>
              </a:solidFill>
              <a:latin typeface="Lato Black" panose="020F0A02020204030203" pitchFamily="34" charset="0"/>
              <a:cs typeface="Lato Black" panose="020F0A02020204030203" pitchFamily="34" charset="0"/>
            </a:endParaRPr>
          </a:p>
        </p:txBody>
      </p:sp>
      <p:grpSp>
        <p:nvGrpSpPr>
          <p:cNvPr id="29" name="Group 28"/>
          <p:cNvGrpSpPr/>
          <p:nvPr/>
        </p:nvGrpSpPr>
        <p:grpSpPr>
          <a:xfrm>
            <a:off x="6745527" y="2791263"/>
            <a:ext cx="1532965" cy="336176"/>
            <a:chOff x="6508376" y="1129553"/>
            <a:chExt cx="1532965" cy="336176"/>
          </a:xfrm>
        </p:grpSpPr>
        <p:cxnSp>
          <p:nvCxnSpPr>
            <p:cNvPr id="30" name="Straight Connector 29"/>
            <p:cNvCxnSpPr/>
            <p:nvPr/>
          </p:nvCxnSpPr>
          <p:spPr>
            <a:xfrm flipV="1">
              <a:off x="6508376" y="1129553"/>
              <a:ext cx="336177" cy="33617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844553" y="1129553"/>
              <a:ext cx="119678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2" name="Group 31"/>
          <p:cNvGrpSpPr/>
          <p:nvPr/>
        </p:nvGrpSpPr>
        <p:grpSpPr>
          <a:xfrm flipV="1">
            <a:off x="6840587" y="4875519"/>
            <a:ext cx="1532965" cy="336176"/>
            <a:chOff x="6508376" y="1129553"/>
            <a:chExt cx="1532965" cy="336176"/>
          </a:xfrm>
        </p:grpSpPr>
        <p:cxnSp>
          <p:nvCxnSpPr>
            <p:cNvPr id="33" name="Straight Connector 32"/>
            <p:cNvCxnSpPr/>
            <p:nvPr/>
          </p:nvCxnSpPr>
          <p:spPr>
            <a:xfrm flipV="1">
              <a:off x="6508376" y="1129553"/>
              <a:ext cx="336177" cy="33617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844553" y="1129553"/>
              <a:ext cx="119678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flipH="1">
            <a:off x="3804517" y="2818368"/>
            <a:ext cx="1532965" cy="336176"/>
            <a:chOff x="6508376" y="1129553"/>
            <a:chExt cx="1532965" cy="336176"/>
          </a:xfrm>
        </p:grpSpPr>
        <p:cxnSp>
          <p:nvCxnSpPr>
            <p:cNvPr id="36" name="Straight Connector 35"/>
            <p:cNvCxnSpPr/>
            <p:nvPr/>
          </p:nvCxnSpPr>
          <p:spPr>
            <a:xfrm flipV="1">
              <a:off x="6508376" y="1129553"/>
              <a:ext cx="336177" cy="33617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844553" y="1129553"/>
              <a:ext cx="119678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8" name="Group 37"/>
          <p:cNvGrpSpPr/>
          <p:nvPr/>
        </p:nvGrpSpPr>
        <p:grpSpPr>
          <a:xfrm flipH="1" flipV="1">
            <a:off x="3739581" y="5019871"/>
            <a:ext cx="1546412" cy="336176"/>
            <a:chOff x="6508376" y="1129553"/>
            <a:chExt cx="1546412" cy="336176"/>
          </a:xfrm>
        </p:grpSpPr>
        <p:cxnSp>
          <p:nvCxnSpPr>
            <p:cNvPr id="39" name="Straight Connector 38"/>
            <p:cNvCxnSpPr/>
            <p:nvPr/>
          </p:nvCxnSpPr>
          <p:spPr>
            <a:xfrm flipV="1">
              <a:off x="6508376" y="1129553"/>
              <a:ext cx="336177" cy="33617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858000" y="1129553"/>
              <a:ext cx="119678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841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800"/>
                            </p:stCondLst>
                            <p:childTnLst>
                              <p:par>
                                <p:cTn id="31" presetID="10" presetClass="entr" presetSubtype="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fade">
                                      <p:cBhvr>
                                        <p:cTn id="33" dur="500"/>
                                        <p:tgtEl>
                                          <p:spTgt spid="24"/>
                                        </p:tgtEl>
                                      </p:cBhvr>
                                    </p:animEffect>
                                  </p:childTnLst>
                                </p:cTn>
                              </p:par>
                            </p:childTnLst>
                          </p:cTn>
                        </p:par>
                        <p:par>
                          <p:cTn id="34" fill="hold">
                            <p:stCondLst>
                              <p:cond delay="3300"/>
                            </p:stCondLst>
                            <p:childTnLst>
                              <p:par>
                                <p:cTn id="35" presetID="10"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500"/>
                                        <p:tgtEl>
                                          <p:spTgt spid="23"/>
                                        </p:tgtEl>
                                      </p:cBhvr>
                                    </p:animEffect>
                                  </p:childTnLst>
                                </p:cTn>
                              </p:par>
                            </p:childTnLst>
                          </p:cTn>
                        </p:par>
                        <p:par>
                          <p:cTn id="38" fill="hold">
                            <p:stCondLst>
                              <p:cond delay="3800"/>
                            </p:stCondLst>
                            <p:childTnLst>
                              <p:par>
                                <p:cTn id="39" presetID="10"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childTnLst>
                          </p:cTn>
                        </p:par>
                        <p:par>
                          <p:cTn id="42" fill="hold">
                            <p:stCondLst>
                              <p:cond delay="4300"/>
                            </p:stCondLst>
                            <p:childTnLst>
                              <p:par>
                                <p:cTn id="43" presetID="10" presetClass="entr" presetSubtype="0" fill="hold" grpId="0" nodeType="after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1" grpId="0" animBg="1"/>
      <p:bldP spid="22" grpId="0" animBg="1"/>
      <p:bldP spid="23" grpId="0" animBg="1"/>
      <p:bldP spid="24" grpId="0" animBg="1"/>
      <p:bldP spid="25" grpId="0"/>
      <p:bldP spid="26" grpId="0"/>
      <p:bldP spid="27" grpId="0"/>
      <p:bldP spid="2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SWOT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69</a:t>
              </a:fld>
              <a:endParaRPr lang="en-US" sz="1000" dirty="0">
                <a:solidFill>
                  <a:schemeClr val="bg1"/>
                </a:solidFill>
                <a:latin typeface="Lato" pitchFamily="34" charset="0"/>
              </a:endParaRPr>
            </a:p>
          </p:txBody>
        </p:sp>
      </p:grpSp>
      <p:grpSp>
        <p:nvGrpSpPr>
          <p:cNvPr id="23" name="Group 4"/>
          <p:cNvGrpSpPr>
            <a:grpSpLocks noChangeAspect="1"/>
          </p:cNvGrpSpPr>
          <p:nvPr/>
        </p:nvGrpSpPr>
        <p:grpSpPr bwMode="auto">
          <a:xfrm>
            <a:off x="4187909" y="1958975"/>
            <a:ext cx="4043363" cy="4899025"/>
            <a:chOff x="2526" y="1238"/>
            <a:chExt cx="2547" cy="3086"/>
          </a:xfrm>
        </p:grpSpPr>
        <p:sp>
          <p:nvSpPr>
            <p:cNvPr id="24" name="Freeform 23"/>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788" y="1377"/>
              <a:ext cx="290" cy="2947"/>
            </a:xfrm>
            <a:custGeom>
              <a:avLst/>
              <a:gdLst>
                <a:gd name="T0" fmla="*/ 290 w 290"/>
                <a:gd name="T1" fmla="*/ 0 h 2947"/>
                <a:gd name="T2" fmla="*/ 290 w 290"/>
                <a:gd name="T3" fmla="*/ 2947 h 2947"/>
                <a:gd name="T4" fmla="*/ 0 w 290"/>
                <a:gd name="T5" fmla="*/ 2947 h 2947"/>
                <a:gd name="T6" fmla="*/ 0 w 290"/>
                <a:gd name="T7" fmla="*/ 290 h 2947"/>
                <a:gd name="T8" fmla="*/ 290 w 290"/>
                <a:gd name="T9" fmla="*/ 0 h 2947"/>
              </a:gdLst>
              <a:ahLst/>
              <a:cxnLst>
                <a:cxn ang="0">
                  <a:pos x="T0" y="T1"/>
                </a:cxn>
                <a:cxn ang="0">
                  <a:pos x="T2" y="T3"/>
                </a:cxn>
                <a:cxn ang="0">
                  <a:pos x="T4" y="T5"/>
                </a:cxn>
                <a:cxn ang="0">
                  <a:pos x="T6" y="T7"/>
                </a:cxn>
                <a:cxn ang="0">
                  <a:pos x="T8" y="T9"/>
                </a:cxn>
              </a:cxnLst>
              <a:rect l="0" t="0" r="r" b="b"/>
              <a:pathLst>
                <a:path w="290" h="2947">
                  <a:moveTo>
                    <a:pt x="290" y="0"/>
                  </a:moveTo>
                  <a:lnTo>
                    <a:pt x="290" y="2947"/>
                  </a:lnTo>
                  <a:lnTo>
                    <a:pt x="0" y="2947"/>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3788" y="1377"/>
              <a:ext cx="740" cy="290"/>
            </a:xfrm>
            <a:custGeom>
              <a:avLst/>
              <a:gdLst>
                <a:gd name="T0" fmla="*/ 740 w 740"/>
                <a:gd name="T1" fmla="*/ 290 h 290"/>
                <a:gd name="T2" fmla="*/ 0 w 740"/>
                <a:gd name="T3" fmla="*/ 290 h 290"/>
                <a:gd name="T4" fmla="*/ 290 w 740"/>
                <a:gd name="T5" fmla="*/ 0 h 290"/>
                <a:gd name="T6" fmla="*/ 740 w 740"/>
                <a:gd name="T7" fmla="*/ 0 h 290"/>
                <a:gd name="T8" fmla="*/ 740 w 740"/>
                <a:gd name="T9" fmla="*/ 290 h 290"/>
              </a:gdLst>
              <a:ahLst/>
              <a:cxnLst>
                <a:cxn ang="0">
                  <a:pos x="T0" y="T1"/>
                </a:cxn>
                <a:cxn ang="0">
                  <a:pos x="T2" y="T3"/>
                </a:cxn>
                <a:cxn ang="0">
                  <a:pos x="T4" y="T5"/>
                </a:cxn>
                <a:cxn ang="0">
                  <a:pos x="T6" y="T7"/>
                </a:cxn>
                <a:cxn ang="0">
                  <a:pos x="T8" y="T9"/>
                </a:cxn>
              </a:cxnLst>
              <a:rect l="0" t="0" r="r" b="b"/>
              <a:pathLst>
                <a:path w="740" h="290">
                  <a:moveTo>
                    <a:pt x="740" y="290"/>
                  </a:moveTo>
                  <a:lnTo>
                    <a:pt x="0" y="290"/>
                  </a:lnTo>
                  <a:lnTo>
                    <a:pt x="290" y="0"/>
                  </a:lnTo>
                  <a:lnTo>
                    <a:pt x="740" y="0"/>
                  </a:lnTo>
                  <a:lnTo>
                    <a:pt x="740" y="29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788" y="1377"/>
              <a:ext cx="740" cy="290"/>
            </a:xfrm>
            <a:custGeom>
              <a:avLst/>
              <a:gdLst>
                <a:gd name="T0" fmla="*/ 740 w 740"/>
                <a:gd name="T1" fmla="*/ 290 h 290"/>
                <a:gd name="T2" fmla="*/ 0 w 740"/>
                <a:gd name="T3" fmla="*/ 290 h 290"/>
                <a:gd name="T4" fmla="*/ 290 w 740"/>
                <a:gd name="T5" fmla="*/ 0 h 290"/>
                <a:gd name="T6" fmla="*/ 740 w 740"/>
                <a:gd name="T7" fmla="*/ 0 h 290"/>
                <a:gd name="T8" fmla="*/ 740 w 740"/>
                <a:gd name="T9" fmla="*/ 290 h 290"/>
              </a:gdLst>
              <a:ahLst/>
              <a:cxnLst>
                <a:cxn ang="0">
                  <a:pos x="T0" y="T1"/>
                </a:cxn>
                <a:cxn ang="0">
                  <a:pos x="T2" y="T3"/>
                </a:cxn>
                <a:cxn ang="0">
                  <a:pos x="T4" y="T5"/>
                </a:cxn>
                <a:cxn ang="0">
                  <a:pos x="T6" y="T7"/>
                </a:cxn>
                <a:cxn ang="0">
                  <a:pos x="T8" y="T9"/>
                </a:cxn>
              </a:cxnLst>
              <a:rect l="0" t="0" r="r" b="b"/>
              <a:pathLst>
                <a:path w="740" h="290">
                  <a:moveTo>
                    <a:pt x="740" y="290"/>
                  </a:moveTo>
                  <a:lnTo>
                    <a:pt x="0" y="290"/>
                  </a:lnTo>
                  <a:lnTo>
                    <a:pt x="290" y="0"/>
                  </a:lnTo>
                  <a:lnTo>
                    <a:pt x="740" y="0"/>
                  </a:lnTo>
                  <a:lnTo>
                    <a:pt x="740"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4496" y="1238"/>
              <a:ext cx="310" cy="573"/>
            </a:xfrm>
            <a:custGeom>
              <a:avLst/>
              <a:gdLst>
                <a:gd name="T0" fmla="*/ 310 w 310"/>
                <a:gd name="T1" fmla="*/ 286 h 573"/>
                <a:gd name="T2" fmla="*/ 0 w 310"/>
                <a:gd name="T3" fmla="*/ 0 h 573"/>
                <a:gd name="T4" fmla="*/ 0 w 310"/>
                <a:gd name="T5" fmla="*/ 286 h 573"/>
                <a:gd name="T6" fmla="*/ 0 w 310"/>
                <a:gd name="T7" fmla="*/ 573 h 573"/>
                <a:gd name="T8" fmla="*/ 310 w 310"/>
                <a:gd name="T9" fmla="*/ 286 h 573"/>
              </a:gdLst>
              <a:ahLst/>
              <a:cxnLst>
                <a:cxn ang="0">
                  <a:pos x="T0" y="T1"/>
                </a:cxn>
                <a:cxn ang="0">
                  <a:pos x="T2" y="T3"/>
                </a:cxn>
                <a:cxn ang="0">
                  <a:pos x="T4" y="T5"/>
                </a:cxn>
                <a:cxn ang="0">
                  <a:pos x="T6" y="T7"/>
                </a:cxn>
                <a:cxn ang="0">
                  <a:pos x="T8" y="T9"/>
                </a:cxn>
              </a:cxnLst>
              <a:rect l="0" t="0" r="r" b="b"/>
              <a:pathLst>
                <a:path w="310" h="573">
                  <a:moveTo>
                    <a:pt x="310" y="286"/>
                  </a:moveTo>
                  <a:lnTo>
                    <a:pt x="0" y="0"/>
                  </a:lnTo>
                  <a:lnTo>
                    <a:pt x="0" y="286"/>
                  </a:lnTo>
                  <a:lnTo>
                    <a:pt x="0" y="573"/>
                  </a:lnTo>
                  <a:lnTo>
                    <a:pt x="310" y="286"/>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4496" y="1238"/>
              <a:ext cx="310" cy="573"/>
            </a:xfrm>
            <a:custGeom>
              <a:avLst/>
              <a:gdLst>
                <a:gd name="T0" fmla="*/ 310 w 310"/>
                <a:gd name="T1" fmla="*/ 286 h 573"/>
                <a:gd name="T2" fmla="*/ 0 w 310"/>
                <a:gd name="T3" fmla="*/ 0 h 573"/>
                <a:gd name="T4" fmla="*/ 0 w 310"/>
                <a:gd name="T5" fmla="*/ 286 h 573"/>
                <a:gd name="T6" fmla="*/ 0 w 310"/>
                <a:gd name="T7" fmla="*/ 573 h 573"/>
                <a:gd name="T8" fmla="*/ 310 w 310"/>
                <a:gd name="T9" fmla="*/ 286 h 573"/>
              </a:gdLst>
              <a:ahLst/>
              <a:cxnLst>
                <a:cxn ang="0">
                  <a:pos x="T0" y="T1"/>
                </a:cxn>
                <a:cxn ang="0">
                  <a:pos x="T2" y="T3"/>
                </a:cxn>
                <a:cxn ang="0">
                  <a:pos x="T4" y="T5"/>
                </a:cxn>
                <a:cxn ang="0">
                  <a:pos x="T6" y="T7"/>
                </a:cxn>
                <a:cxn ang="0">
                  <a:pos x="T8" y="T9"/>
                </a:cxn>
              </a:cxnLst>
              <a:rect l="0" t="0" r="r" b="b"/>
              <a:pathLst>
                <a:path w="310" h="573">
                  <a:moveTo>
                    <a:pt x="310" y="286"/>
                  </a:moveTo>
                  <a:lnTo>
                    <a:pt x="0" y="0"/>
                  </a:lnTo>
                  <a:lnTo>
                    <a:pt x="0" y="286"/>
                  </a:lnTo>
                  <a:lnTo>
                    <a:pt x="0" y="573"/>
                  </a:lnTo>
                  <a:lnTo>
                    <a:pt x="310"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788" y="1377"/>
              <a:ext cx="708" cy="290"/>
            </a:xfrm>
            <a:custGeom>
              <a:avLst/>
              <a:gdLst>
                <a:gd name="T0" fmla="*/ 708 w 708"/>
                <a:gd name="T1" fmla="*/ 0 h 290"/>
                <a:gd name="T2" fmla="*/ 290 w 708"/>
                <a:gd name="T3" fmla="*/ 0 h 290"/>
                <a:gd name="T4" fmla="*/ 0 w 708"/>
                <a:gd name="T5" fmla="*/ 290 h 290"/>
                <a:gd name="T6" fmla="*/ 708 w 708"/>
                <a:gd name="T7" fmla="*/ 290 h 290"/>
                <a:gd name="T8" fmla="*/ 708 w 708"/>
                <a:gd name="T9" fmla="*/ 147 h 290"/>
                <a:gd name="T10" fmla="*/ 708 w 708"/>
                <a:gd name="T11" fmla="*/ 0 h 290"/>
              </a:gdLst>
              <a:ahLst/>
              <a:cxnLst>
                <a:cxn ang="0">
                  <a:pos x="T0" y="T1"/>
                </a:cxn>
                <a:cxn ang="0">
                  <a:pos x="T2" y="T3"/>
                </a:cxn>
                <a:cxn ang="0">
                  <a:pos x="T4" y="T5"/>
                </a:cxn>
                <a:cxn ang="0">
                  <a:pos x="T6" y="T7"/>
                </a:cxn>
                <a:cxn ang="0">
                  <a:pos x="T8" y="T9"/>
                </a:cxn>
                <a:cxn ang="0">
                  <a:pos x="T10" y="T11"/>
                </a:cxn>
              </a:cxnLst>
              <a:rect l="0" t="0" r="r" b="b"/>
              <a:pathLst>
                <a:path w="708" h="290">
                  <a:moveTo>
                    <a:pt x="708" y="0"/>
                  </a:moveTo>
                  <a:lnTo>
                    <a:pt x="290" y="0"/>
                  </a:lnTo>
                  <a:lnTo>
                    <a:pt x="0" y="290"/>
                  </a:lnTo>
                  <a:lnTo>
                    <a:pt x="708" y="290"/>
                  </a:lnTo>
                  <a:lnTo>
                    <a:pt x="708" y="147"/>
                  </a:lnTo>
                  <a:lnTo>
                    <a:pt x="708"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3788" y="1377"/>
              <a:ext cx="708" cy="290"/>
            </a:xfrm>
            <a:custGeom>
              <a:avLst/>
              <a:gdLst>
                <a:gd name="T0" fmla="*/ 708 w 708"/>
                <a:gd name="T1" fmla="*/ 0 h 290"/>
                <a:gd name="T2" fmla="*/ 290 w 708"/>
                <a:gd name="T3" fmla="*/ 0 h 290"/>
                <a:gd name="T4" fmla="*/ 0 w 708"/>
                <a:gd name="T5" fmla="*/ 290 h 290"/>
                <a:gd name="T6" fmla="*/ 708 w 708"/>
                <a:gd name="T7" fmla="*/ 290 h 290"/>
                <a:gd name="T8" fmla="*/ 708 w 708"/>
                <a:gd name="T9" fmla="*/ 147 h 290"/>
                <a:gd name="T10" fmla="*/ 708 w 708"/>
                <a:gd name="T11" fmla="*/ 0 h 290"/>
              </a:gdLst>
              <a:ahLst/>
              <a:cxnLst>
                <a:cxn ang="0">
                  <a:pos x="T0" y="T1"/>
                </a:cxn>
                <a:cxn ang="0">
                  <a:pos x="T2" y="T3"/>
                </a:cxn>
                <a:cxn ang="0">
                  <a:pos x="T4" y="T5"/>
                </a:cxn>
                <a:cxn ang="0">
                  <a:pos x="T6" y="T7"/>
                </a:cxn>
                <a:cxn ang="0">
                  <a:pos x="T8" y="T9"/>
                </a:cxn>
                <a:cxn ang="0">
                  <a:pos x="T10" y="T11"/>
                </a:cxn>
              </a:cxnLst>
              <a:rect l="0" t="0" r="r" b="b"/>
              <a:pathLst>
                <a:path w="708" h="290">
                  <a:moveTo>
                    <a:pt x="708" y="0"/>
                  </a:moveTo>
                  <a:lnTo>
                    <a:pt x="290" y="0"/>
                  </a:lnTo>
                  <a:lnTo>
                    <a:pt x="0" y="290"/>
                  </a:lnTo>
                  <a:lnTo>
                    <a:pt x="708" y="290"/>
                  </a:lnTo>
                  <a:lnTo>
                    <a:pt x="708" y="147"/>
                  </a:lnTo>
                  <a:lnTo>
                    <a:pt x="7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4496" y="1238"/>
              <a:ext cx="310" cy="573"/>
            </a:xfrm>
            <a:custGeom>
              <a:avLst/>
              <a:gdLst>
                <a:gd name="T0" fmla="*/ 0 w 310"/>
                <a:gd name="T1" fmla="*/ 0 h 573"/>
                <a:gd name="T2" fmla="*/ 0 w 310"/>
                <a:gd name="T3" fmla="*/ 139 h 573"/>
                <a:gd name="T4" fmla="*/ 0 w 310"/>
                <a:gd name="T5" fmla="*/ 286 h 573"/>
                <a:gd name="T6" fmla="*/ 0 w 310"/>
                <a:gd name="T7" fmla="*/ 429 h 573"/>
                <a:gd name="T8" fmla="*/ 0 w 310"/>
                <a:gd name="T9" fmla="*/ 573 h 573"/>
                <a:gd name="T10" fmla="*/ 310 w 310"/>
                <a:gd name="T11" fmla="*/ 286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39"/>
                  </a:lnTo>
                  <a:lnTo>
                    <a:pt x="0" y="286"/>
                  </a:lnTo>
                  <a:lnTo>
                    <a:pt x="0" y="429"/>
                  </a:lnTo>
                  <a:lnTo>
                    <a:pt x="0" y="573"/>
                  </a:lnTo>
                  <a:lnTo>
                    <a:pt x="310" y="286"/>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4496" y="1238"/>
              <a:ext cx="310" cy="573"/>
            </a:xfrm>
            <a:custGeom>
              <a:avLst/>
              <a:gdLst>
                <a:gd name="T0" fmla="*/ 0 w 310"/>
                <a:gd name="T1" fmla="*/ 0 h 573"/>
                <a:gd name="T2" fmla="*/ 0 w 310"/>
                <a:gd name="T3" fmla="*/ 139 h 573"/>
                <a:gd name="T4" fmla="*/ 0 w 310"/>
                <a:gd name="T5" fmla="*/ 286 h 573"/>
                <a:gd name="T6" fmla="*/ 0 w 310"/>
                <a:gd name="T7" fmla="*/ 429 h 573"/>
                <a:gd name="T8" fmla="*/ 0 w 310"/>
                <a:gd name="T9" fmla="*/ 573 h 573"/>
                <a:gd name="T10" fmla="*/ 310 w 310"/>
                <a:gd name="T11" fmla="*/ 286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39"/>
                  </a:lnTo>
                  <a:lnTo>
                    <a:pt x="0" y="286"/>
                  </a:lnTo>
                  <a:lnTo>
                    <a:pt x="0" y="429"/>
                  </a:lnTo>
                  <a:lnTo>
                    <a:pt x="0" y="573"/>
                  </a:lnTo>
                  <a:lnTo>
                    <a:pt x="310" y="28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433" y="1997"/>
              <a:ext cx="291" cy="2327"/>
            </a:xfrm>
            <a:custGeom>
              <a:avLst/>
              <a:gdLst>
                <a:gd name="T0" fmla="*/ 0 w 291"/>
                <a:gd name="T1" fmla="*/ 0 h 2327"/>
                <a:gd name="T2" fmla="*/ 0 w 291"/>
                <a:gd name="T3" fmla="*/ 2327 h 2327"/>
                <a:gd name="T4" fmla="*/ 291 w 291"/>
                <a:gd name="T5" fmla="*/ 2327 h 2327"/>
                <a:gd name="T6" fmla="*/ 291 w 291"/>
                <a:gd name="T7" fmla="*/ 291 h 2327"/>
                <a:gd name="T8" fmla="*/ 0 w 291"/>
                <a:gd name="T9" fmla="*/ 0 h 2327"/>
              </a:gdLst>
              <a:ahLst/>
              <a:cxnLst>
                <a:cxn ang="0">
                  <a:pos x="T0" y="T1"/>
                </a:cxn>
                <a:cxn ang="0">
                  <a:pos x="T2" y="T3"/>
                </a:cxn>
                <a:cxn ang="0">
                  <a:pos x="T4" y="T5"/>
                </a:cxn>
                <a:cxn ang="0">
                  <a:pos x="T6" y="T7"/>
                </a:cxn>
                <a:cxn ang="0">
                  <a:pos x="T8" y="T9"/>
                </a:cxn>
              </a:cxnLst>
              <a:rect l="0" t="0" r="r" b="b"/>
              <a:pathLst>
                <a:path w="291" h="2327">
                  <a:moveTo>
                    <a:pt x="0" y="0"/>
                  </a:moveTo>
                  <a:lnTo>
                    <a:pt x="0" y="2327"/>
                  </a:lnTo>
                  <a:lnTo>
                    <a:pt x="291" y="2327"/>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015" y="1997"/>
              <a:ext cx="709" cy="291"/>
            </a:xfrm>
            <a:custGeom>
              <a:avLst/>
              <a:gdLst>
                <a:gd name="T0" fmla="*/ 0 w 709"/>
                <a:gd name="T1" fmla="*/ 291 h 291"/>
                <a:gd name="T2" fmla="*/ 709 w 709"/>
                <a:gd name="T3" fmla="*/ 291 h 291"/>
                <a:gd name="T4" fmla="*/ 418 w 709"/>
                <a:gd name="T5" fmla="*/ 0 h 291"/>
                <a:gd name="T6" fmla="*/ 0 w 709"/>
                <a:gd name="T7" fmla="*/ 0 h 291"/>
                <a:gd name="T8" fmla="*/ 0 w 709"/>
                <a:gd name="T9" fmla="*/ 291 h 291"/>
              </a:gdLst>
              <a:ahLst/>
              <a:cxnLst>
                <a:cxn ang="0">
                  <a:pos x="T0" y="T1"/>
                </a:cxn>
                <a:cxn ang="0">
                  <a:pos x="T2" y="T3"/>
                </a:cxn>
                <a:cxn ang="0">
                  <a:pos x="T4" y="T5"/>
                </a:cxn>
                <a:cxn ang="0">
                  <a:pos x="T6" y="T7"/>
                </a:cxn>
                <a:cxn ang="0">
                  <a:pos x="T8" y="T9"/>
                </a:cxn>
              </a:cxnLst>
              <a:rect l="0" t="0" r="r" b="b"/>
              <a:pathLst>
                <a:path w="709" h="291">
                  <a:moveTo>
                    <a:pt x="0" y="291"/>
                  </a:moveTo>
                  <a:lnTo>
                    <a:pt x="709" y="291"/>
                  </a:lnTo>
                  <a:lnTo>
                    <a:pt x="418" y="0"/>
                  </a:lnTo>
                  <a:lnTo>
                    <a:pt x="0" y="0"/>
                  </a:lnTo>
                  <a:lnTo>
                    <a:pt x="0" y="291"/>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015" y="1997"/>
              <a:ext cx="709" cy="291"/>
            </a:xfrm>
            <a:custGeom>
              <a:avLst/>
              <a:gdLst>
                <a:gd name="T0" fmla="*/ 0 w 709"/>
                <a:gd name="T1" fmla="*/ 291 h 291"/>
                <a:gd name="T2" fmla="*/ 709 w 709"/>
                <a:gd name="T3" fmla="*/ 291 h 291"/>
                <a:gd name="T4" fmla="*/ 418 w 709"/>
                <a:gd name="T5" fmla="*/ 0 h 291"/>
                <a:gd name="T6" fmla="*/ 0 w 709"/>
                <a:gd name="T7" fmla="*/ 0 h 291"/>
                <a:gd name="T8" fmla="*/ 0 w 709"/>
                <a:gd name="T9" fmla="*/ 291 h 291"/>
              </a:gdLst>
              <a:ahLst/>
              <a:cxnLst>
                <a:cxn ang="0">
                  <a:pos x="T0" y="T1"/>
                </a:cxn>
                <a:cxn ang="0">
                  <a:pos x="T2" y="T3"/>
                </a:cxn>
                <a:cxn ang="0">
                  <a:pos x="T4" y="T5"/>
                </a:cxn>
                <a:cxn ang="0">
                  <a:pos x="T6" y="T7"/>
                </a:cxn>
                <a:cxn ang="0">
                  <a:pos x="T8" y="T9"/>
                </a:cxn>
              </a:cxnLst>
              <a:rect l="0" t="0" r="r" b="b"/>
              <a:pathLst>
                <a:path w="709" h="291">
                  <a:moveTo>
                    <a:pt x="0" y="291"/>
                  </a:moveTo>
                  <a:lnTo>
                    <a:pt x="709" y="291"/>
                  </a:lnTo>
                  <a:lnTo>
                    <a:pt x="418" y="0"/>
                  </a:lnTo>
                  <a:lnTo>
                    <a:pt x="0" y="0"/>
                  </a:lnTo>
                  <a:lnTo>
                    <a:pt x="0" y="2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737" y="1854"/>
              <a:ext cx="310" cy="573"/>
            </a:xfrm>
            <a:custGeom>
              <a:avLst/>
              <a:gdLst>
                <a:gd name="T0" fmla="*/ 0 w 310"/>
                <a:gd name="T1" fmla="*/ 287 h 573"/>
                <a:gd name="T2" fmla="*/ 310 w 310"/>
                <a:gd name="T3" fmla="*/ 0 h 573"/>
                <a:gd name="T4" fmla="*/ 310 w 310"/>
                <a:gd name="T5" fmla="*/ 287 h 573"/>
                <a:gd name="T6" fmla="*/ 310 w 310"/>
                <a:gd name="T7" fmla="*/ 573 h 573"/>
                <a:gd name="T8" fmla="*/ 0 w 310"/>
                <a:gd name="T9" fmla="*/ 287 h 573"/>
              </a:gdLst>
              <a:ahLst/>
              <a:cxnLst>
                <a:cxn ang="0">
                  <a:pos x="T0" y="T1"/>
                </a:cxn>
                <a:cxn ang="0">
                  <a:pos x="T2" y="T3"/>
                </a:cxn>
                <a:cxn ang="0">
                  <a:pos x="T4" y="T5"/>
                </a:cxn>
                <a:cxn ang="0">
                  <a:pos x="T6" y="T7"/>
                </a:cxn>
                <a:cxn ang="0">
                  <a:pos x="T8" y="T9"/>
                </a:cxn>
              </a:cxnLst>
              <a:rect l="0" t="0" r="r" b="b"/>
              <a:pathLst>
                <a:path w="310" h="573">
                  <a:moveTo>
                    <a:pt x="0" y="287"/>
                  </a:moveTo>
                  <a:lnTo>
                    <a:pt x="310" y="0"/>
                  </a:lnTo>
                  <a:lnTo>
                    <a:pt x="310" y="287"/>
                  </a:lnTo>
                  <a:lnTo>
                    <a:pt x="310" y="573"/>
                  </a:lnTo>
                  <a:lnTo>
                    <a:pt x="0" y="2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3047" y="1997"/>
              <a:ext cx="677" cy="291"/>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3047" y="1997"/>
              <a:ext cx="677" cy="291"/>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737" y="1854"/>
              <a:ext cx="310" cy="573"/>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2737" y="1854"/>
              <a:ext cx="310" cy="573"/>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4142" y="2316"/>
              <a:ext cx="290" cy="2008"/>
            </a:xfrm>
            <a:custGeom>
              <a:avLst/>
              <a:gdLst>
                <a:gd name="T0" fmla="*/ 290 w 290"/>
                <a:gd name="T1" fmla="*/ 0 h 2008"/>
                <a:gd name="T2" fmla="*/ 290 w 290"/>
                <a:gd name="T3" fmla="*/ 2008 h 2008"/>
                <a:gd name="T4" fmla="*/ 0 w 290"/>
                <a:gd name="T5" fmla="*/ 2008 h 2008"/>
                <a:gd name="T6" fmla="*/ 0 w 290"/>
                <a:gd name="T7" fmla="*/ 290 h 2008"/>
                <a:gd name="T8" fmla="*/ 290 w 290"/>
                <a:gd name="T9" fmla="*/ 0 h 2008"/>
              </a:gdLst>
              <a:ahLst/>
              <a:cxnLst>
                <a:cxn ang="0">
                  <a:pos x="T0" y="T1"/>
                </a:cxn>
                <a:cxn ang="0">
                  <a:pos x="T2" y="T3"/>
                </a:cxn>
                <a:cxn ang="0">
                  <a:pos x="T4" y="T5"/>
                </a:cxn>
                <a:cxn ang="0">
                  <a:pos x="T6" y="T7"/>
                </a:cxn>
                <a:cxn ang="0">
                  <a:pos x="T8" y="T9"/>
                </a:cxn>
              </a:cxnLst>
              <a:rect l="0" t="0" r="r" b="b"/>
              <a:pathLst>
                <a:path w="290" h="2008">
                  <a:moveTo>
                    <a:pt x="290" y="0"/>
                  </a:moveTo>
                  <a:lnTo>
                    <a:pt x="290" y="2008"/>
                  </a:lnTo>
                  <a:lnTo>
                    <a:pt x="0" y="2008"/>
                  </a:lnTo>
                  <a:lnTo>
                    <a:pt x="0" y="290"/>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4142" y="2316"/>
              <a:ext cx="653" cy="290"/>
            </a:xfrm>
            <a:custGeom>
              <a:avLst/>
              <a:gdLst>
                <a:gd name="T0" fmla="*/ 653 w 653"/>
                <a:gd name="T1" fmla="*/ 290 h 290"/>
                <a:gd name="T2" fmla="*/ 0 w 653"/>
                <a:gd name="T3" fmla="*/ 290 h 290"/>
                <a:gd name="T4" fmla="*/ 290 w 653"/>
                <a:gd name="T5" fmla="*/ 0 h 290"/>
                <a:gd name="T6" fmla="*/ 653 w 653"/>
                <a:gd name="T7" fmla="*/ 0 h 290"/>
                <a:gd name="T8" fmla="*/ 653 w 653"/>
                <a:gd name="T9" fmla="*/ 290 h 290"/>
              </a:gdLst>
              <a:ahLst/>
              <a:cxnLst>
                <a:cxn ang="0">
                  <a:pos x="T0" y="T1"/>
                </a:cxn>
                <a:cxn ang="0">
                  <a:pos x="T2" y="T3"/>
                </a:cxn>
                <a:cxn ang="0">
                  <a:pos x="T4" y="T5"/>
                </a:cxn>
                <a:cxn ang="0">
                  <a:pos x="T6" y="T7"/>
                </a:cxn>
                <a:cxn ang="0">
                  <a:pos x="T8" y="T9"/>
                </a:cxn>
              </a:cxnLst>
              <a:rect l="0" t="0" r="r" b="b"/>
              <a:pathLst>
                <a:path w="653" h="290">
                  <a:moveTo>
                    <a:pt x="653" y="290"/>
                  </a:moveTo>
                  <a:lnTo>
                    <a:pt x="0" y="290"/>
                  </a:lnTo>
                  <a:lnTo>
                    <a:pt x="290" y="0"/>
                  </a:lnTo>
                  <a:lnTo>
                    <a:pt x="653" y="0"/>
                  </a:lnTo>
                  <a:lnTo>
                    <a:pt x="653" y="29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4142" y="2316"/>
              <a:ext cx="653" cy="290"/>
            </a:xfrm>
            <a:custGeom>
              <a:avLst/>
              <a:gdLst>
                <a:gd name="T0" fmla="*/ 653 w 653"/>
                <a:gd name="T1" fmla="*/ 290 h 290"/>
                <a:gd name="T2" fmla="*/ 0 w 653"/>
                <a:gd name="T3" fmla="*/ 290 h 290"/>
                <a:gd name="T4" fmla="*/ 290 w 653"/>
                <a:gd name="T5" fmla="*/ 0 h 290"/>
                <a:gd name="T6" fmla="*/ 653 w 653"/>
                <a:gd name="T7" fmla="*/ 0 h 290"/>
                <a:gd name="T8" fmla="*/ 653 w 653"/>
                <a:gd name="T9" fmla="*/ 290 h 290"/>
              </a:gdLst>
              <a:ahLst/>
              <a:cxnLst>
                <a:cxn ang="0">
                  <a:pos x="T0" y="T1"/>
                </a:cxn>
                <a:cxn ang="0">
                  <a:pos x="T2" y="T3"/>
                </a:cxn>
                <a:cxn ang="0">
                  <a:pos x="T4" y="T5"/>
                </a:cxn>
                <a:cxn ang="0">
                  <a:pos x="T6" y="T7"/>
                </a:cxn>
                <a:cxn ang="0">
                  <a:pos x="T8" y="T9"/>
                </a:cxn>
              </a:cxnLst>
              <a:rect l="0" t="0" r="r" b="b"/>
              <a:pathLst>
                <a:path w="653" h="290">
                  <a:moveTo>
                    <a:pt x="653" y="290"/>
                  </a:moveTo>
                  <a:lnTo>
                    <a:pt x="0" y="290"/>
                  </a:lnTo>
                  <a:lnTo>
                    <a:pt x="290" y="0"/>
                  </a:lnTo>
                  <a:lnTo>
                    <a:pt x="653" y="0"/>
                  </a:lnTo>
                  <a:lnTo>
                    <a:pt x="653" y="2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4763" y="2176"/>
              <a:ext cx="310" cy="573"/>
            </a:xfrm>
            <a:custGeom>
              <a:avLst/>
              <a:gdLst>
                <a:gd name="T0" fmla="*/ 310 w 310"/>
                <a:gd name="T1" fmla="*/ 287 h 573"/>
                <a:gd name="T2" fmla="*/ 0 w 310"/>
                <a:gd name="T3" fmla="*/ 0 h 573"/>
                <a:gd name="T4" fmla="*/ 0 w 310"/>
                <a:gd name="T5" fmla="*/ 287 h 573"/>
                <a:gd name="T6" fmla="*/ 0 w 310"/>
                <a:gd name="T7" fmla="*/ 573 h 573"/>
                <a:gd name="T8" fmla="*/ 310 w 310"/>
                <a:gd name="T9" fmla="*/ 287 h 573"/>
              </a:gdLst>
              <a:ahLst/>
              <a:cxnLst>
                <a:cxn ang="0">
                  <a:pos x="T0" y="T1"/>
                </a:cxn>
                <a:cxn ang="0">
                  <a:pos x="T2" y="T3"/>
                </a:cxn>
                <a:cxn ang="0">
                  <a:pos x="T4" y="T5"/>
                </a:cxn>
                <a:cxn ang="0">
                  <a:pos x="T6" y="T7"/>
                </a:cxn>
                <a:cxn ang="0">
                  <a:pos x="T8" y="T9"/>
                </a:cxn>
              </a:cxnLst>
              <a:rect l="0" t="0" r="r" b="b"/>
              <a:pathLst>
                <a:path w="310" h="573">
                  <a:moveTo>
                    <a:pt x="310" y="287"/>
                  </a:moveTo>
                  <a:lnTo>
                    <a:pt x="0" y="0"/>
                  </a:lnTo>
                  <a:lnTo>
                    <a:pt x="0" y="287"/>
                  </a:lnTo>
                  <a:lnTo>
                    <a:pt x="0" y="573"/>
                  </a:lnTo>
                  <a:lnTo>
                    <a:pt x="310" y="287"/>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4763" y="2176"/>
              <a:ext cx="310" cy="573"/>
            </a:xfrm>
            <a:custGeom>
              <a:avLst/>
              <a:gdLst>
                <a:gd name="T0" fmla="*/ 310 w 310"/>
                <a:gd name="T1" fmla="*/ 287 h 573"/>
                <a:gd name="T2" fmla="*/ 0 w 310"/>
                <a:gd name="T3" fmla="*/ 0 h 573"/>
                <a:gd name="T4" fmla="*/ 0 w 310"/>
                <a:gd name="T5" fmla="*/ 287 h 573"/>
                <a:gd name="T6" fmla="*/ 0 w 310"/>
                <a:gd name="T7" fmla="*/ 573 h 573"/>
                <a:gd name="T8" fmla="*/ 310 w 310"/>
                <a:gd name="T9" fmla="*/ 287 h 573"/>
              </a:gdLst>
              <a:ahLst/>
              <a:cxnLst>
                <a:cxn ang="0">
                  <a:pos x="T0" y="T1"/>
                </a:cxn>
                <a:cxn ang="0">
                  <a:pos x="T2" y="T3"/>
                </a:cxn>
                <a:cxn ang="0">
                  <a:pos x="T4" y="T5"/>
                </a:cxn>
                <a:cxn ang="0">
                  <a:pos x="T6" y="T7"/>
                </a:cxn>
                <a:cxn ang="0">
                  <a:pos x="T8" y="T9"/>
                </a:cxn>
              </a:cxnLst>
              <a:rect l="0" t="0" r="r" b="b"/>
              <a:pathLst>
                <a:path w="310" h="573">
                  <a:moveTo>
                    <a:pt x="310" y="287"/>
                  </a:moveTo>
                  <a:lnTo>
                    <a:pt x="0" y="0"/>
                  </a:lnTo>
                  <a:lnTo>
                    <a:pt x="0" y="287"/>
                  </a:lnTo>
                  <a:lnTo>
                    <a:pt x="0" y="573"/>
                  </a:lnTo>
                  <a:lnTo>
                    <a:pt x="310" y="2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4142" y="2316"/>
              <a:ext cx="621" cy="290"/>
            </a:xfrm>
            <a:custGeom>
              <a:avLst/>
              <a:gdLst>
                <a:gd name="T0" fmla="*/ 621 w 621"/>
                <a:gd name="T1" fmla="*/ 0 h 290"/>
                <a:gd name="T2" fmla="*/ 290 w 621"/>
                <a:gd name="T3" fmla="*/ 0 h 290"/>
                <a:gd name="T4" fmla="*/ 0 w 621"/>
                <a:gd name="T5" fmla="*/ 290 h 290"/>
                <a:gd name="T6" fmla="*/ 621 w 621"/>
                <a:gd name="T7" fmla="*/ 290 h 290"/>
                <a:gd name="T8" fmla="*/ 621 w 621"/>
                <a:gd name="T9" fmla="*/ 147 h 290"/>
                <a:gd name="T10" fmla="*/ 621 w 621"/>
                <a:gd name="T11" fmla="*/ 0 h 290"/>
              </a:gdLst>
              <a:ahLst/>
              <a:cxnLst>
                <a:cxn ang="0">
                  <a:pos x="T0" y="T1"/>
                </a:cxn>
                <a:cxn ang="0">
                  <a:pos x="T2" y="T3"/>
                </a:cxn>
                <a:cxn ang="0">
                  <a:pos x="T4" y="T5"/>
                </a:cxn>
                <a:cxn ang="0">
                  <a:pos x="T6" y="T7"/>
                </a:cxn>
                <a:cxn ang="0">
                  <a:pos x="T8" y="T9"/>
                </a:cxn>
                <a:cxn ang="0">
                  <a:pos x="T10" y="T11"/>
                </a:cxn>
              </a:cxnLst>
              <a:rect l="0" t="0" r="r" b="b"/>
              <a:pathLst>
                <a:path w="621" h="290">
                  <a:moveTo>
                    <a:pt x="621" y="0"/>
                  </a:moveTo>
                  <a:lnTo>
                    <a:pt x="290" y="0"/>
                  </a:lnTo>
                  <a:lnTo>
                    <a:pt x="0" y="290"/>
                  </a:lnTo>
                  <a:lnTo>
                    <a:pt x="621" y="290"/>
                  </a:lnTo>
                  <a:lnTo>
                    <a:pt x="621" y="147"/>
                  </a:lnTo>
                  <a:lnTo>
                    <a:pt x="62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4142" y="2316"/>
              <a:ext cx="621" cy="290"/>
            </a:xfrm>
            <a:custGeom>
              <a:avLst/>
              <a:gdLst>
                <a:gd name="T0" fmla="*/ 621 w 621"/>
                <a:gd name="T1" fmla="*/ 0 h 290"/>
                <a:gd name="T2" fmla="*/ 290 w 621"/>
                <a:gd name="T3" fmla="*/ 0 h 290"/>
                <a:gd name="T4" fmla="*/ 0 w 621"/>
                <a:gd name="T5" fmla="*/ 290 h 290"/>
                <a:gd name="T6" fmla="*/ 621 w 621"/>
                <a:gd name="T7" fmla="*/ 290 h 290"/>
                <a:gd name="T8" fmla="*/ 621 w 621"/>
                <a:gd name="T9" fmla="*/ 147 h 290"/>
                <a:gd name="T10" fmla="*/ 621 w 621"/>
                <a:gd name="T11" fmla="*/ 0 h 290"/>
              </a:gdLst>
              <a:ahLst/>
              <a:cxnLst>
                <a:cxn ang="0">
                  <a:pos x="T0" y="T1"/>
                </a:cxn>
                <a:cxn ang="0">
                  <a:pos x="T2" y="T3"/>
                </a:cxn>
                <a:cxn ang="0">
                  <a:pos x="T4" y="T5"/>
                </a:cxn>
                <a:cxn ang="0">
                  <a:pos x="T6" y="T7"/>
                </a:cxn>
                <a:cxn ang="0">
                  <a:pos x="T8" y="T9"/>
                </a:cxn>
                <a:cxn ang="0">
                  <a:pos x="T10" y="T11"/>
                </a:cxn>
              </a:cxnLst>
              <a:rect l="0" t="0" r="r" b="b"/>
              <a:pathLst>
                <a:path w="621" h="290">
                  <a:moveTo>
                    <a:pt x="621" y="0"/>
                  </a:moveTo>
                  <a:lnTo>
                    <a:pt x="290" y="0"/>
                  </a:lnTo>
                  <a:lnTo>
                    <a:pt x="0" y="290"/>
                  </a:lnTo>
                  <a:lnTo>
                    <a:pt x="621" y="290"/>
                  </a:lnTo>
                  <a:lnTo>
                    <a:pt x="621" y="147"/>
                  </a:lnTo>
                  <a:lnTo>
                    <a:pt x="6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4763" y="2176"/>
              <a:ext cx="310" cy="573"/>
            </a:xfrm>
            <a:custGeom>
              <a:avLst/>
              <a:gdLst>
                <a:gd name="T0" fmla="*/ 0 w 310"/>
                <a:gd name="T1" fmla="*/ 0 h 573"/>
                <a:gd name="T2" fmla="*/ 0 w 310"/>
                <a:gd name="T3" fmla="*/ 140 h 573"/>
                <a:gd name="T4" fmla="*/ 0 w 310"/>
                <a:gd name="T5" fmla="*/ 287 h 573"/>
                <a:gd name="T6" fmla="*/ 0 w 310"/>
                <a:gd name="T7" fmla="*/ 430 h 573"/>
                <a:gd name="T8" fmla="*/ 0 w 310"/>
                <a:gd name="T9" fmla="*/ 573 h 573"/>
                <a:gd name="T10" fmla="*/ 310 w 310"/>
                <a:gd name="T11" fmla="*/ 287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40"/>
                  </a:lnTo>
                  <a:lnTo>
                    <a:pt x="0" y="287"/>
                  </a:lnTo>
                  <a:lnTo>
                    <a:pt x="0" y="430"/>
                  </a:lnTo>
                  <a:lnTo>
                    <a:pt x="0" y="573"/>
                  </a:lnTo>
                  <a:lnTo>
                    <a:pt x="310" y="287"/>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4763" y="2176"/>
              <a:ext cx="310" cy="573"/>
            </a:xfrm>
            <a:custGeom>
              <a:avLst/>
              <a:gdLst>
                <a:gd name="T0" fmla="*/ 0 w 310"/>
                <a:gd name="T1" fmla="*/ 0 h 573"/>
                <a:gd name="T2" fmla="*/ 0 w 310"/>
                <a:gd name="T3" fmla="*/ 140 h 573"/>
                <a:gd name="T4" fmla="*/ 0 w 310"/>
                <a:gd name="T5" fmla="*/ 287 h 573"/>
                <a:gd name="T6" fmla="*/ 0 w 310"/>
                <a:gd name="T7" fmla="*/ 430 h 573"/>
                <a:gd name="T8" fmla="*/ 0 w 310"/>
                <a:gd name="T9" fmla="*/ 573 h 573"/>
                <a:gd name="T10" fmla="*/ 310 w 310"/>
                <a:gd name="T11" fmla="*/ 287 h 573"/>
                <a:gd name="T12" fmla="*/ 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0" y="0"/>
                  </a:moveTo>
                  <a:lnTo>
                    <a:pt x="0" y="140"/>
                  </a:lnTo>
                  <a:lnTo>
                    <a:pt x="0" y="287"/>
                  </a:lnTo>
                  <a:lnTo>
                    <a:pt x="0" y="430"/>
                  </a:lnTo>
                  <a:lnTo>
                    <a:pt x="0" y="573"/>
                  </a:lnTo>
                  <a:lnTo>
                    <a:pt x="310" y="28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3079" y="2888"/>
              <a:ext cx="291" cy="1436"/>
            </a:xfrm>
            <a:custGeom>
              <a:avLst/>
              <a:gdLst>
                <a:gd name="T0" fmla="*/ 0 w 291"/>
                <a:gd name="T1" fmla="*/ 0 h 1436"/>
                <a:gd name="T2" fmla="*/ 0 w 291"/>
                <a:gd name="T3" fmla="*/ 1436 h 1436"/>
                <a:gd name="T4" fmla="*/ 291 w 291"/>
                <a:gd name="T5" fmla="*/ 1436 h 1436"/>
                <a:gd name="T6" fmla="*/ 291 w 291"/>
                <a:gd name="T7" fmla="*/ 291 h 1436"/>
                <a:gd name="T8" fmla="*/ 0 w 291"/>
                <a:gd name="T9" fmla="*/ 0 h 1436"/>
              </a:gdLst>
              <a:ahLst/>
              <a:cxnLst>
                <a:cxn ang="0">
                  <a:pos x="T0" y="T1"/>
                </a:cxn>
                <a:cxn ang="0">
                  <a:pos x="T2" y="T3"/>
                </a:cxn>
                <a:cxn ang="0">
                  <a:pos x="T4" y="T5"/>
                </a:cxn>
                <a:cxn ang="0">
                  <a:pos x="T6" y="T7"/>
                </a:cxn>
                <a:cxn ang="0">
                  <a:pos x="T8" y="T9"/>
                </a:cxn>
              </a:cxnLst>
              <a:rect l="0" t="0" r="r" b="b"/>
              <a:pathLst>
                <a:path w="291" h="1436">
                  <a:moveTo>
                    <a:pt x="0" y="0"/>
                  </a:moveTo>
                  <a:lnTo>
                    <a:pt x="0" y="1436"/>
                  </a:lnTo>
                  <a:lnTo>
                    <a:pt x="291" y="1436"/>
                  </a:lnTo>
                  <a:lnTo>
                    <a:pt x="291" y="2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2804" y="2888"/>
              <a:ext cx="566" cy="291"/>
            </a:xfrm>
            <a:custGeom>
              <a:avLst/>
              <a:gdLst>
                <a:gd name="T0" fmla="*/ 0 w 566"/>
                <a:gd name="T1" fmla="*/ 291 h 291"/>
                <a:gd name="T2" fmla="*/ 566 w 566"/>
                <a:gd name="T3" fmla="*/ 291 h 291"/>
                <a:gd name="T4" fmla="*/ 275 w 566"/>
                <a:gd name="T5" fmla="*/ 0 h 291"/>
                <a:gd name="T6" fmla="*/ 0 w 566"/>
                <a:gd name="T7" fmla="*/ 0 h 291"/>
                <a:gd name="T8" fmla="*/ 0 w 566"/>
                <a:gd name="T9" fmla="*/ 291 h 291"/>
              </a:gdLst>
              <a:ahLst/>
              <a:cxnLst>
                <a:cxn ang="0">
                  <a:pos x="T0" y="T1"/>
                </a:cxn>
                <a:cxn ang="0">
                  <a:pos x="T2" y="T3"/>
                </a:cxn>
                <a:cxn ang="0">
                  <a:pos x="T4" y="T5"/>
                </a:cxn>
                <a:cxn ang="0">
                  <a:pos x="T6" y="T7"/>
                </a:cxn>
                <a:cxn ang="0">
                  <a:pos x="T8" y="T9"/>
                </a:cxn>
              </a:cxnLst>
              <a:rect l="0" t="0" r="r" b="b"/>
              <a:pathLst>
                <a:path w="566" h="291">
                  <a:moveTo>
                    <a:pt x="0" y="291"/>
                  </a:moveTo>
                  <a:lnTo>
                    <a:pt x="566" y="291"/>
                  </a:lnTo>
                  <a:lnTo>
                    <a:pt x="275" y="0"/>
                  </a:lnTo>
                  <a:lnTo>
                    <a:pt x="0" y="0"/>
                  </a:lnTo>
                  <a:lnTo>
                    <a:pt x="0" y="291"/>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2804" y="2888"/>
              <a:ext cx="566" cy="291"/>
            </a:xfrm>
            <a:custGeom>
              <a:avLst/>
              <a:gdLst>
                <a:gd name="T0" fmla="*/ 0 w 566"/>
                <a:gd name="T1" fmla="*/ 291 h 291"/>
                <a:gd name="T2" fmla="*/ 566 w 566"/>
                <a:gd name="T3" fmla="*/ 291 h 291"/>
                <a:gd name="T4" fmla="*/ 275 w 566"/>
                <a:gd name="T5" fmla="*/ 0 h 291"/>
                <a:gd name="T6" fmla="*/ 0 w 566"/>
                <a:gd name="T7" fmla="*/ 0 h 291"/>
                <a:gd name="T8" fmla="*/ 0 w 566"/>
                <a:gd name="T9" fmla="*/ 291 h 291"/>
              </a:gdLst>
              <a:ahLst/>
              <a:cxnLst>
                <a:cxn ang="0">
                  <a:pos x="T0" y="T1"/>
                </a:cxn>
                <a:cxn ang="0">
                  <a:pos x="T2" y="T3"/>
                </a:cxn>
                <a:cxn ang="0">
                  <a:pos x="T4" y="T5"/>
                </a:cxn>
                <a:cxn ang="0">
                  <a:pos x="T6" y="T7"/>
                </a:cxn>
                <a:cxn ang="0">
                  <a:pos x="T8" y="T9"/>
                </a:cxn>
              </a:cxnLst>
              <a:rect l="0" t="0" r="r" b="b"/>
              <a:pathLst>
                <a:path w="566" h="291">
                  <a:moveTo>
                    <a:pt x="0" y="291"/>
                  </a:moveTo>
                  <a:lnTo>
                    <a:pt x="566" y="291"/>
                  </a:lnTo>
                  <a:lnTo>
                    <a:pt x="275" y="0"/>
                  </a:lnTo>
                  <a:lnTo>
                    <a:pt x="0" y="0"/>
                  </a:lnTo>
                  <a:lnTo>
                    <a:pt x="0" y="29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2526" y="2749"/>
              <a:ext cx="314" cy="573"/>
            </a:xfrm>
            <a:custGeom>
              <a:avLst/>
              <a:gdLst>
                <a:gd name="T0" fmla="*/ 0 w 314"/>
                <a:gd name="T1" fmla="*/ 286 h 573"/>
                <a:gd name="T2" fmla="*/ 314 w 314"/>
                <a:gd name="T3" fmla="*/ 0 h 573"/>
                <a:gd name="T4" fmla="*/ 314 w 314"/>
                <a:gd name="T5" fmla="*/ 286 h 573"/>
                <a:gd name="T6" fmla="*/ 314 w 314"/>
                <a:gd name="T7" fmla="*/ 573 h 573"/>
                <a:gd name="T8" fmla="*/ 0 w 314"/>
                <a:gd name="T9" fmla="*/ 286 h 573"/>
              </a:gdLst>
              <a:ahLst/>
              <a:cxnLst>
                <a:cxn ang="0">
                  <a:pos x="T0" y="T1"/>
                </a:cxn>
                <a:cxn ang="0">
                  <a:pos x="T2" y="T3"/>
                </a:cxn>
                <a:cxn ang="0">
                  <a:pos x="T4" y="T5"/>
                </a:cxn>
                <a:cxn ang="0">
                  <a:pos x="T6" y="T7"/>
                </a:cxn>
                <a:cxn ang="0">
                  <a:pos x="T8" y="T9"/>
                </a:cxn>
              </a:cxnLst>
              <a:rect l="0" t="0" r="r" b="b"/>
              <a:pathLst>
                <a:path w="314" h="573">
                  <a:moveTo>
                    <a:pt x="0" y="286"/>
                  </a:moveTo>
                  <a:lnTo>
                    <a:pt x="314" y="0"/>
                  </a:lnTo>
                  <a:lnTo>
                    <a:pt x="314" y="286"/>
                  </a:lnTo>
                  <a:lnTo>
                    <a:pt x="314" y="573"/>
                  </a:lnTo>
                  <a:lnTo>
                    <a:pt x="0" y="286"/>
                  </a:lnTo>
                  <a:close/>
                </a:path>
              </a:pathLst>
            </a:custGeom>
            <a:solidFill>
              <a:srgbClr val="D3D2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2526" y="2749"/>
              <a:ext cx="314" cy="573"/>
            </a:xfrm>
            <a:custGeom>
              <a:avLst/>
              <a:gdLst>
                <a:gd name="T0" fmla="*/ 0 w 314"/>
                <a:gd name="T1" fmla="*/ 286 h 573"/>
                <a:gd name="T2" fmla="*/ 314 w 314"/>
                <a:gd name="T3" fmla="*/ 0 h 573"/>
                <a:gd name="T4" fmla="*/ 314 w 314"/>
                <a:gd name="T5" fmla="*/ 286 h 573"/>
                <a:gd name="T6" fmla="*/ 314 w 314"/>
                <a:gd name="T7" fmla="*/ 573 h 573"/>
                <a:gd name="T8" fmla="*/ 0 w 314"/>
                <a:gd name="T9" fmla="*/ 286 h 573"/>
              </a:gdLst>
              <a:ahLst/>
              <a:cxnLst>
                <a:cxn ang="0">
                  <a:pos x="T0" y="T1"/>
                </a:cxn>
                <a:cxn ang="0">
                  <a:pos x="T2" y="T3"/>
                </a:cxn>
                <a:cxn ang="0">
                  <a:pos x="T4" y="T5"/>
                </a:cxn>
                <a:cxn ang="0">
                  <a:pos x="T6" y="T7"/>
                </a:cxn>
                <a:cxn ang="0">
                  <a:pos x="T8" y="T9"/>
                </a:cxn>
              </a:cxnLst>
              <a:rect l="0" t="0" r="r" b="b"/>
              <a:pathLst>
                <a:path w="314" h="573">
                  <a:moveTo>
                    <a:pt x="0" y="286"/>
                  </a:moveTo>
                  <a:lnTo>
                    <a:pt x="314" y="0"/>
                  </a:lnTo>
                  <a:lnTo>
                    <a:pt x="314" y="286"/>
                  </a:lnTo>
                  <a:lnTo>
                    <a:pt x="314" y="573"/>
                  </a:lnTo>
                  <a:lnTo>
                    <a:pt x="0" y="2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noEditPoints="1"/>
            </p:cNvSpPr>
            <p:nvPr/>
          </p:nvSpPr>
          <p:spPr bwMode="auto">
            <a:xfrm>
              <a:off x="2526" y="2749"/>
              <a:ext cx="314" cy="573"/>
            </a:xfrm>
            <a:custGeom>
              <a:avLst/>
              <a:gdLst>
                <a:gd name="T0" fmla="*/ 0 w 314"/>
                <a:gd name="T1" fmla="*/ 286 h 573"/>
                <a:gd name="T2" fmla="*/ 314 w 314"/>
                <a:gd name="T3" fmla="*/ 573 h 573"/>
                <a:gd name="T4" fmla="*/ 314 w 314"/>
                <a:gd name="T5" fmla="*/ 573 h 573"/>
                <a:gd name="T6" fmla="*/ 0 w 314"/>
                <a:gd name="T7" fmla="*/ 286 h 573"/>
                <a:gd name="T8" fmla="*/ 314 w 314"/>
                <a:gd name="T9" fmla="*/ 0 h 573"/>
                <a:gd name="T10" fmla="*/ 0 w 314"/>
                <a:gd name="T11" fmla="*/ 286 h 573"/>
                <a:gd name="T12" fmla="*/ 314 w 314"/>
                <a:gd name="T13" fmla="*/ 0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0" y="286"/>
                  </a:moveTo>
                  <a:lnTo>
                    <a:pt x="314" y="573"/>
                  </a:lnTo>
                  <a:lnTo>
                    <a:pt x="314" y="573"/>
                  </a:lnTo>
                  <a:lnTo>
                    <a:pt x="0" y="286"/>
                  </a:lnTo>
                  <a:close/>
                  <a:moveTo>
                    <a:pt x="314" y="0"/>
                  </a:moveTo>
                  <a:lnTo>
                    <a:pt x="0" y="286"/>
                  </a:lnTo>
                  <a:lnTo>
                    <a:pt x="314" y="0"/>
                  </a:lnTo>
                  <a:lnTo>
                    <a:pt x="314" y="0"/>
                  </a:lnTo>
                  <a:close/>
                </a:path>
              </a:pathLst>
            </a:custGeom>
            <a:solidFill>
              <a:srgbClr val="F2F1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noEditPoints="1"/>
            </p:cNvSpPr>
            <p:nvPr/>
          </p:nvSpPr>
          <p:spPr bwMode="auto">
            <a:xfrm>
              <a:off x="2526" y="2749"/>
              <a:ext cx="314" cy="573"/>
            </a:xfrm>
            <a:custGeom>
              <a:avLst/>
              <a:gdLst>
                <a:gd name="T0" fmla="*/ 0 w 314"/>
                <a:gd name="T1" fmla="*/ 286 h 573"/>
                <a:gd name="T2" fmla="*/ 314 w 314"/>
                <a:gd name="T3" fmla="*/ 573 h 573"/>
                <a:gd name="T4" fmla="*/ 314 w 314"/>
                <a:gd name="T5" fmla="*/ 573 h 573"/>
                <a:gd name="T6" fmla="*/ 0 w 314"/>
                <a:gd name="T7" fmla="*/ 286 h 573"/>
                <a:gd name="T8" fmla="*/ 314 w 314"/>
                <a:gd name="T9" fmla="*/ 0 h 573"/>
                <a:gd name="T10" fmla="*/ 0 w 314"/>
                <a:gd name="T11" fmla="*/ 286 h 573"/>
                <a:gd name="T12" fmla="*/ 314 w 314"/>
                <a:gd name="T13" fmla="*/ 0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0" y="286"/>
                  </a:moveTo>
                  <a:lnTo>
                    <a:pt x="314" y="573"/>
                  </a:lnTo>
                  <a:lnTo>
                    <a:pt x="314" y="573"/>
                  </a:lnTo>
                  <a:lnTo>
                    <a:pt x="0" y="286"/>
                  </a:lnTo>
                  <a:moveTo>
                    <a:pt x="314" y="0"/>
                  </a:moveTo>
                  <a:lnTo>
                    <a:pt x="0" y="286"/>
                  </a:lnTo>
                  <a:lnTo>
                    <a:pt x="314" y="0"/>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2840" y="2888"/>
              <a:ext cx="530" cy="291"/>
            </a:xfrm>
            <a:custGeom>
              <a:avLst/>
              <a:gdLst>
                <a:gd name="T0" fmla="*/ 239 w 530"/>
                <a:gd name="T1" fmla="*/ 0 h 291"/>
                <a:gd name="T2" fmla="*/ 0 w 530"/>
                <a:gd name="T3" fmla="*/ 0 h 291"/>
                <a:gd name="T4" fmla="*/ 0 w 530"/>
                <a:gd name="T5" fmla="*/ 147 h 291"/>
                <a:gd name="T6" fmla="*/ 0 w 530"/>
                <a:gd name="T7" fmla="*/ 291 h 291"/>
                <a:gd name="T8" fmla="*/ 530 w 530"/>
                <a:gd name="T9" fmla="*/ 291 h 291"/>
                <a:gd name="T10" fmla="*/ 239 w 530"/>
                <a:gd name="T11" fmla="*/ 0 h 291"/>
              </a:gdLst>
              <a:ahLst/>
              <a:cxnLst>
                <a:cxn ang="0">
                  <a:pos x="T0" y="T1"/>
                </a:cxn>
                <a:cxn ang="0">
                  <a:pos x="T2" y="T3"/>
                </a:cxn>
                <a:cxn ang="0">
                  <a:pos x="T4" y="T5"/>
                </a:cxn>
                <a:cxn ang="0">
                  <a:pos x="T6" y="T7"/>
                </a:cxn>
                <a:cxn ang="0">
                  <a:pos x="T8" y="T9"/>
                </a:cxn>
                <a:cxn ang="0">
                  <a:pos x="T10" y="T11"/>
                </a:cxn>
              </a:cxnLst>
              <a:rect l="0" t="0" r="r" b="b"/>
              <a:pathLst>
                <a:path w="530" h="291">
                  <a:moveTo>
                    <a:pt x="239" y="0"/>
                  </a:moveTo>
                  <a:lnTo>
                    <a:pt x="0" y="0"/>
                  </a:lnTo>
                  <a:lnTo>
                    <a:pt x="0" y="147"/>
                  </a:lnTo>
                  <a:lnTo>
                    <a:pt x="0" y="291"/>
                  </a:lnTo>
                  <a:lnTo>
                    <a:pt x="530" y="291"/>
                  </a:lnTo>
                  <a:lnTo>
                    <a:pt x="2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2840" y="2888"/>
              <a:ext cx="530" cy="291"/>
            </a:xfrm>
            <a:custGeom>
              <a:avLst/>
              <a:gdLst>
                <a:gd name="T0" fmla="*/ 239 w 530"/>
                <a:gd name="T1" fmla="*/ 0 h 291"/>
                <a:gd name="T2" fmla="*/ 0 w 530"/>
                <a:gd name="T3" fmla="*/ 0 h 291"/>
                <a:gd name="T4" fmla="*/ 0 w 530"/>
                <a:gd name="T5" fmla="*/ 147 h 291"/>
                <a:gd name="T6" fmla="*/ 0 w 530"/>
                <a:gd name="T7" fmla="*/ 291 h 291"/>
                <a:gd name="T8" fmla="*/ 530 w 530"/>
                <a:gd name="T9" fmla="*/ 291 h 291"/>
                <a:gd name="T10" fmla="*/ 239 w 530"/>
                <a:gd name="T11" fmla="*/ 0 h 291"/>
              </a:gdLst>
              <a:ahLst/>
              <a:cxnLst>
                <a:cxn ang="0">
                  <a:pos x="T0" y="T1"/>
                </a:cxn>
                <a:cxn ang="0">
                  <a:pos x="T2" y="T3"/>
                </a:cxn>
                <a:cxn ang="0">
                  <a:pos x="T4" y="T5"/>
                </a:cxn>
                <a:cxn ang="0">
                  <a:pos x="T6" y="T7"/>
                </a:cxn>
                <a:cxn ang="0">
                  <a:pos x="T8" y="T9"/>
                </a:cxn>
                <a:cxn ang="0">
                  <a:pos x="T10" y="T11"/>
                </a:cxn>
              </a:cxnLst>
              <a:rect l="0" t="0" r="r" b="b"/>
              <a:pathLst>
                <a:path w="530" h="291">
                  <a:moveTo>
                    <a:pt x="239" y="0"/>
                  </a:moveTo>
                  <a:lnTo>
                    <a:pt x="0" y="0"/>
                  </a:lnTo>
                  <a:lnTo>
                    <a:pt x="0" y="147"/>
                  </a:lnTo>
                  <a:lnTo>
                    <a:pt x="0" y="291"/>
                  </a:lnTo>
                  <a:lnTo>
                    <a:pt x="530" y="291"/>
                  </a:lnTo>
                  <a:lnTo>
                    <a:pt x="2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2526" y="2749"/>
              <a:ext cx="314" cy="573"/>
            </a:xfrm>
            <a:custGeom>
              <a:avLst/>
              <a:gdLst>
                <a:gd name="T0" fmla="*/ 314 w 314"/>
                <a:gd name="T1" fmla="*/ 0 h 573"/>
                <a:gd name="T2" fmla="*/ 0 w 314"/>
                <a:gd name="T3" fmla="*/ 286 h 573"/>
                <a:gd name="T4" fmla="*/ 314 w 314"/>
                <a:gd name="T5" fmla="*/ 573 h 573"/>
                <a:gd name="T6" fmla="*/ 314 w 314"/>
                <a:gd name="T7" fmla="*/ 430 h 573"/>
                <a:gd name="T8" fmla="*/ 314 w 314"/>
                <a:gd name="T9" fmla="*/ 286 h 573"/>
                <a:gd name="T10" fmla="*/ 314 w 314"/>
                <a:gd name="T11" fmla="*/ 139 h 573"/>
                <a:gd name="T12" fmla="*/ 314 w 314"/>
                <a:gd name="T13" fmla="*/ 139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314" y="0"/>
                  </a:moveTo>
                  <a:lnTo>
                    <a:pt x="0" y="286"/>
                  </a:lnTo>
                  <a:lnTo>
                    <a:pt x="314" y="573"/>
                  </a:lnTo>
                  <a:lnTo>
                    <a:pt x="314" y="430"/>
                  </a:lnTo>
                  <a:lnTo>
                    <a:pt x="314" y="286"/>
                  </a:lnTo>
                  <a:lnTo>
                    <a:pt x="314" y="139"/>
                  </a:lnTo>
                  <a:lnTo>
                    <a:pt x="314" y="139"/>
                  </a:lnTo>
                  <a:lnTo>
                    <a:pt x="3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2526" y="2749"/>
              <a:ext cx="314" cy="573"/>
            </a:xfrm>
            <a:custGeom>
              <a:avLst/>
              <a:gdLst>
                <a:gd name="T0" fmla="*/ 314 w 314"/>
                <a:gd name="T1" fmla="*/ 0 h 573"/>
                <a:gd name="T2" fmla="*/ 0 w 314"/>
                <a:gd name="T3" fmla="*/ 286 h 573"/>
                <a:gd name="T4" fmla="*/ 314 w 314"/>
                <a:gd name="T5" fmla="*/ 573 h 573"/>
                <a:gd name="T6" fmla="*/ 314 w 314"/>
                <a:gd name="T7" fmla="*/ 430 h 573"/>
                <a:gd name="T8" fmla="*/ 314 w 314"/>
                <a:gd name="T9" fmla="*/ 286 h 573"/>
                <a:gd name="T10" fmla="*/ 314 w 314"/>
                <a:gd name="T11" fmla="*/ 139 h 573"/>
                <a:gd name="T12" fmla="*/ 314 w 314"/>
                <a:gd name="T13" fmla="*/ 139 h 573"/>
                <a:gd name="T14" fmla="*/ 314 w 314"/>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573">
                  <a:moveTo>
                    <a:pt x="314" y="0"/>
                  </a:moveTo>
                  <a:lnTo>
                    <a:pt x="0" y="286"/>
                  </a:lnTo>
                  <a:lnTo>
                    <a:pt x="314" y="573"/>
                  </a:lnTo>
                  <a:lnTo>
                    <a:pt x="314" y="430"/>
                  </a:lnTo>
                  <a:lnTo>
                    <a:pt x="314" y="286"/>
                  </a:lnTo>
                  <a:lnTo>
                    <a:pt x="314" y="139"/>
                  </a:lnTo>
                  <a:lnTo>
                    <a:pt x="314" y="139"/>
                  </a:lnTo>
                  <a:lnTo>
                    <a:pt x="3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392793" y="2553778"/>
            <a:ext cx="1867348" cy="1609286"/>
            <a:chOff x="1733206" y="1764523"/>
            <a:chExt cx="1867348" cy="1609286"/>
          </a:xfrm>
        </p:grpSpPr>
        <p:sp>
          <p:nvSpPr>
            <p:cNvPr id="73" name="Rectangle 2"/>
            <p:cNvSpPr>
              <a:spLocks/>
            </p:cNvSpPr>
            <p:nvPr/>
          </p:nvSpPr>
          <p:spPr bwMode="auto">
            <a:xfrm>
              <a:off x="1733206" y="1764523"/>
              <a:ext cx="186734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STRENGHT</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74" name="Rectangle 3"/>
            <p:cNvSpPr>
              <a:spLocks/>
            </p:cNvSpPr>
            <p:nvPr/>
          </p:nvSpPr>
          <p:spPr bwMode="auto">
            <a:xfrm>
              <a:off x="1843733" y="2136607"/>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r"/>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75" name="Group 74"/>
          <p:cNvGrpSpPr/>
          <p:nvPr/>
        </p:nvGrpSpPr>
        <p:grpSpPr>
          <a:xfrm>
            <a:off x="2087996" y="4263508"/>
            <a:ext cx="1867349" cy="1626107"/>
            <a:chOff x="1768140" y="4447985"/>
            <a:chExt cx="1867349" cy="1626107"/>
          </a:xfrm>
        </p:grpSpPr>
        <p:sp>
          <p:nvSpPr>
            <p:cNvPr id="76" name="Rectangle 2"/>
            <p:cNvSpPr>
              <a:spLocks/>
            </p:cNvSpPr>
            <p:nvPr/>
          </p:nvSpPr>
          <p:spPr bwMode="auto">
            <a:xfrm>
              <a:off x="1768140" y="4447985"/>
              <a:ext cx="1867349"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THREADS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77" name="Rectangle 3"/>
            <p:cNvSpPr>
              <a:spLocks/>
            </p:cNvSpPr>
            <p:nvPr/>
          </p:nvSpPr>
          <p:spPr bwMode="auto">
            <a:xfrm>
              <a:off x="1866171" y="4836890"/>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r"/>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78" name="Group 77"/>
          <p:cNvGrpSpPr/>
          <p:nvPr/>
        </p:nvGrpSpPr>
        <p:grpSpPr>
          <a:xfrm>
            <a:off x="8228677" y="1727950"/>
            <a:ext cx="1867348" cy="1604386"/>
            <a:chOff x="8581368" y="1638157"/>
            <a:chExt cx="1867348" cy="1604386"/>
          </a:xfrm>
        </p:grpSpPr>
        <p:sp>
          <p:nvSpPr>
            <p:cNvPr id="79" name="Rectangle 2"/>
            <p:cNvSpPr>
              <a:spLocks/>
            </p:cNvSpPr>
            <p:nvPr/>
          </p:nvSpPr>
          <p:spPr bwMode="auto">
            <a:xfrm>
              <a:off x="8581368" y="1638157"/>
              <a:ext cx="186734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WEAKNESS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80" name="Rectangle 3"/>
            <p:cNvSpPr>
              <a:spLocks/>
            </p:cNvSpPr>
            <p:nvPr/>
          </p:nvSpPr>
          <p:spPr bwMode="auto">
            <a:xfrm>
              <a:off x="8588699" y="2005341"/>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grpSp>
        <p:nvGrpSpPr>
          <p:cNvPr id="81" name="Group 80"/>
          <p:cNvGrpSpPr/>
          <p:nvPr/>
        </p:nvGrpSpPr>
        <p:grpSpPr>
          <a:xfrm>
            <a:off x="8689068" y="3463040"/>
            <a:ext cx="1867349" cy="1577273"/>
            <a:chOff x="8581367" y="4415130"/>
            <a:chExt cx="1867349" cy="1577273"/>
          </a:xfrm>
        </p:grpSpPr>
        <p:sp>
          <p:nvSpPr>
            <p:cNvPr id="82" name="Rectangle 2"/>
            <p:cNvSpPr>
              <a:spLocks/>
            </p:cNvSpPr>
            <p:nvPr/>
          </p:nvSpPr>
          <p:spPr bwMode="auto">
            <a:xfrm>
              <a:off x="8581367" y="4415130"/>
              <a:ext cx="1867349"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rPr>
                <a:t>OPPRORTUNITIES</a:t>
              </a:r>
              <a:endParaRPr lang="en-US" sz="1600" b="1" dirty="0">
                <a:solidFill>
                  <a:schemeClr val="tx2"/>
                </a:solidFill>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83" name="Rectangle 3"/>
            <p:cNvSpPr>
              <a:spLocks/>
            </p:cNvSpPr>
            <p:nvPr/>
          </p:nvSpPr>
          <p:spPr bwMode="auto">
            <a:xfrm>
              <a:off x="8588699" y="4755201"/>
              <a:ext cx="1746134" cy="12372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r>
                <a:rPr lang="en-US" sz="1200">
                  <a:solidFill>
                    <a:schemeClr val="tx2"/>
                  </a:solidFill>
                  <a:ea typeface="ＭＳ Ｐゴシック" charset="0"/>
                  <a:cs typeface="Lato Regular" charset="0"/>
                  <a:sym typeface="Lato Regular" charset="0"/>
                </a:rPr>
                <a:t>Lorem ipsum dolor sit amet, consectetur adipiscing elit. Integer mollis vehicula ligula ut faucibus ger mor, Cura bitur vestib ulum consequat urna et vehicula. </a:t>
              </a:r>
            </a:p>
          </p:txBody>
        </p:sp>
      </p:grpSp>
      <p:sp>
        <p:nvSpPr>
          <p:cNvPr id="84" name="TextBox 83"/>
          <p:cNvSpPr txBox="1"/>
          <p:nvPr/>
        </p:nvSpPr>
        <p:spPr>
          <a:xfrm>
            <a:off x="1308978" y="2718124"/>
            <a:ext cx="1094015" cy="1015632"/>
          </a:xfrm>
          <a:prstGeom prst="rect">
            <a:avLst/>
          </a:prstGeom>
          <a:noFill/>
        </p:spPr>
        <p:txBody>
          <a:bodyPr wrap="square" lIns="91413" tIns="45705" rIns="91413" bIns="45705" rtlCol="0">
            <a:spAutoFit/>
          </a:bodyPr>
          <a:lstStyle/>
          <a:p>
            <a:pPr algn="ctr"/>
            <a:r>
              <a:rPr lang="en-US" sz="6000" b="1" dirty="0">
                <a:solidFill>
                  <a:schemeClr val="tx2"/>
                </a:solidFill>
                <a:latin typeface="Lato Black" panose="020F0A02020204030203" pitchFamily="34" charset="0"/>
                <a:cs typeface="Lato Black" panose="020F0A02020204030203" pitchFamily="34" charset="0"/>
              </a:rPr>
              <a:t>S</a:t>
            </a:r>
            <a:endParaRPr lang="ru-RU" sz="6000" b="1" dirty="0">
              <a:solidFill>
                <a:schemeClr val="tx2"/>
              </a:solidFill>
              <a:latin typeface="Lato Black" panose="020F0A02020204030203" pitchFamily="34" charset="0"/>
              <a:cs typeface="Lato Black" panose="020F0A02020204030203" pitchFamily="34" charset="0"/>
            </a:endParaRPr>
          </a:p>
        </p:txBody>
      </p:sp>
      <p:sp>
        <p:nvSpPr>
          <p:cNvPr id="85" name="TextBox 84"/>
          <p:cNvSpPr txBox="1"/>
          <p:nvPr/>
        </p:nvSpPr>
        <p:spPr>
          <a:xfrm>
            <a:off x="10508498" y="3702230"/>
            <a:ext cx="1094015" cy="1015632"/>
          </a:xfrm>
          <a:prstGeom prst="rect">
            <a:avLst/>
          </a:prstGeom>
          <a:noFill/>
        </p:spPr>
        <p:txBody>
          <a:bodyPr wrap="square" lIns="91413" tIns="45705" rIns="91413" bIns="45705" rtlCol="0">
            <a:spAutoFit/>
          </a:bodyPr>
          <a:lstStyle/>
          <a:p>
            <a:pPr algn="ctr"/>
            <a:r>
              <a:rPr lang="id-ID" sz="6000" b="1" smtClean="0">
                <a:solidFill>
                  <a:schemeClr val="tx2"/>
                </a:solidFill>
                <a:latin typeface="Lato Black" panose="020F0A02020204030203" pitchFamily="34" charset="0"/>
                <a:cs typeface="Lato Black" panose="020F0A02020204030203" pitchFamily="34" charset="0"/>
              </a:rPr>
              <a:t>O</a:t>
            </a:r>
            <a:endParaRPr lang="ru-RU" sz="6000" b="1" dirty="0">
              <a:solidFill>
                <a:schemeClr val="tx2"/>
              </a:solidFill>
              <a:latin typeface="Lato Black" panose="020F0A02020204030203" pitchFamily="34" charset="0"/>
              <a:cs typeface="Lato Black" panose="020F0A02020204030203" pitchFamily="34" charset="0"/>
            </a:endParaRPr>
          </a:p>
        </p:txBody>
      </p:sp>
      <p:sp>
        <p:nvSpPr>
          <p:cNvPr id="86" name="TextBox 85"/>
          <p:cNvSpPr txBox="1"/>
          <p:nvPr/>
        </p:nvSpPr>
        <p:spPr>
          <a:xfrm>
            <a:off x="10241812" y="1973731"/>
            <a:ext cx="1094015" cy="1015632"/>
          </a:xfrm>
          <a:prstGeom prst="rect">
            <a:avLst/>
          </a:prstGeom>
          <a:noFill/>
        </p:spPr>
        <p:txBody>
          <a:bodyPr wrap="square" lIns="91413" tIns="45705" rIns="91413" bIns="45705" rtlCol="0">
            <a:spAutoFit/>
          </a:bodyPr>
          <a:lstStyle/>
          <a:p>
            <a:pPr algn="ctr"/>
            <a:r>
              <a:rPr lang="en-US" sz="6000" b="1" dirty="0">
                <a:solidFill>
                  <a:schemeClr val="tx2"/>
                </a:solidFill>
                <a:latin typeface="Lato Black" panose="020F0A02020204030203" pitchFamily="34" charset="0"/>
                <a:cs typeface="Lato Black" panose="020F0A02020204030203" pitchFamily="34" charset="0"/>
              </a:rPr>
              <a:t>W</a:t>
            </a:r>
            <a:endParaRPr lang="ru-RU" sz="6000" b="1" dirty="0">
              <a:solidFill>
                <a:schemeClr val="tx2"/>
              </a:solidFill>
              <a:latin typeface="Lato Black" panose="020F0A02020204030203" pitchFamily="34" charset="0"/>
              <a:cs typeface="Lato Black" panose="020F0A02020204030203" pitchFamily="34" charset="0"/>
            </a:endParaRPr>
          </a:p>
        </p:txBody>
      </p:sp>
      <p:sp>
        <p:nvSpPr>
          <p:cNvPr id="87" name="TextBox 86"/>
          <p:cNvSpPr txBox="1"/>
          <p:nvPr/>
        </p:nvSpPr>
        <p:spPr>
          <a:xfrm>
            <a:off x="949861" y="4578350"/>
            <a:ext cx="1094015" cy="1015632"/>
          </a:xfrm>
          <a:prstGeom prst="rect">
            <a:avLst/>
          </a:prstGeom>
          <a:noFill/>
        </p:spPr>
        <p:txBody>
          <a:bodyPr wrap="square" lIns="91413" tIns="45705" rIns="91413" bIns="45705" rtlCol="0">
            <a:spAutoFit/>
          </a:bodyPr>
          <a:lstStyle/>
          <a:p>
            <a:pPr algn="ctr"/>
            <a:r>
              <a:rPr lang="id-ID" sz="6000" b="1" smtClean="0">
                <a:solidFill>
                  <a:schemeClr val="tx2"/>
                </a:solidFill>
                <a:latin typeface="Lato Black" panose="020F0A02020204030203" pitchFamily="34" charset="0"/>
                <a:cs typeface="Lato Black" panose="020F0A02020204030203" pitchFamily="34" charset="0"/>
              </a:rPr>
              <a:t>T</a:t>
            </a:r>
            <a:endParaRPr lang="ru-RU" sz="6000" b="1" dirty="0">
              <a:solidFill>
                <a:schemeClr val="tx2"/>
              </a:solidFill>
              <a:latin typeface="Lato Black" panose="020F0A02020204030203" pitchFamily="34" charset="0"/>
              <a:cs typeface="Lato Black" panose="020F0A02020204030203" pitchFamily="34" charset="0"/>
            </a:endParaRPr>
          </a:p>
        </p:txBody>
      </p:sp>
    </p:spTree>
    <p:extLst>
      <p:ext uri="{BB962C8B-B14F-4D97-AF65-F5344CB8AC3E}">
        <p14:creationId xmlns:p14="http://schemas.microsoft.com/office/powerpoint/2010/main" val="355180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fade">
                                      <p:cBhvr>
                                        <p:cTn id="17" dur="500"/>
                                        <p:tgtEl>
                                          <p:spTgt spid="84"/>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86"/>
                                        </p:tgtEl>
                                        <p:attrNameLst>
                                          <p:attrName>style.visibility</p:attrName>
                                        </p:attrNameLst>
                                      </p:cBhvr>
                                      <p:to>
                                        <p:strVal val="visible"/>
                                      </p:to>
                                    </p:set>
                                    <p:animEffect transition="in" filter="fade">
                                      <p:cBhvr>
                                        <p:cTn id="21" dur="500"/>
                                        <p:tgtEl>
                                          <p:spTgt spid="86"/>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85"/>
                                        </p:tgtEl>
                                        <p:attrNameLst>
                                          <p:attrName>style.visibility</p:attrName>
                                        </p:attrNameLst>
                                      </p:cBhvr>
                                      <p:to>
                                        <p:strVal val="visible"/>
                                      </p:to>
                                    </p:set>
                                    <p:animEffect transition="in" filter="fade">
                                      <p:cBhvr>
                                        <p:cTn id="25" dur="500"/>
                                        <p:tgtEl>
                                          <p:spTgt spid="85"/>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4" grpId="0"/>
      <p:bldP spid="85" grpId="0"/>
      <p:bldP spid="86" grpId="0"/>
      <p:bldP spid="8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1069142" y="474393"/>
            <a:ext cx="533371" cy="452102"/>
            <a:chOff x="11055695" y="451246"/>
            <a:chExt cx="533371" cy="452102"/>
          </a:xfrm>
        </p:grpSpPr>
        <p:sp>
          <p:nvSpPr>
            <p:cNvPr id="5" name="Isosceles Triangle 4"/>
            <p:cNvSpPr/>
            <p:nvPr/>
          </p:nvSpPr>
          <p:spPr>
            <a:xfrm rot="10800000">
              <a:off x="11055695" y="451246"/>
              <a:ext cx="533371" cy="45210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no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a:t>
              </a:fld>
              <a:endParaRPr lang="en-US" sz="1000" dirty="0">
                <a:solidFill>
                  <a:schemeClr val="bg1"/>
                </a:solidFill>
                <a:latin typeface="Lato" pitchFamily="34" charset="0"/>
              </a:endParaRPr>
            </a:p>
          </p:txBody>
        </p:sp>
      </p:grpSp>
      <p:sp>
        <p:nvSpPr>
          <p:cNvPr id="28" name="Oval 9"/>
          <p:cNvSpPr>
            <a:spLocks noChangeArrowheads="1"/>
          </p:cNvSpPr>
          <p:nvPr/>
        </p:nvSpPr>
        <p:spPr bwMode="auto">
          <a:xfrm>
            <a:off x="798914" y="3239155"/>
            <a:ext cx="1603375" cy="1603375"/>
          </a:xfrm>
          <a:prstGeom prst="ellipse">
            <a:avLst/>
          </a:prstGeom>
          <a:solidFill>
            <a:schemeClr val="accent6"/>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37" name="TextBox 36"/>
          <p:cNvSpPr txBox="1"/>
          <p:nvPr/>
        </p:nvSpPr>
        <p:spPr>
          <a:xfrm>
            <a:off x="282802" y="4787102"/>
            <a:ext cx="2665444" cy="615517"/>
          </a:xfrm>
          <a:prstGeom prst="rect">
            <a:avLst/>
          </a:prstGeom>
          <a:noFill/>
        </p:spPr>
        <p:txBody>
          <a:bodyPr wrap="square" lIns="182843" tIns="91422" rIns="182843" bIns="91422" rtlCol="0">
            <a:spAutoFit/>
          </a:bodyPr>
          <a:lstStyle/>
          <a:p>
            <a:pPr algn="ctr"/>
            <a:r>
              <a:rPr lang="id-ID" sz="2800" smtClean="0">
                <a:solidFill>
                  <a:schemeClr val="accent2"/>
                </a:solidFill>
                <a:latin typeface="Lato Regular"/>
                <a:cs typeface="Lato Regular"/>
              </a:rPr>
              <a:t>MEETING</a:t>
            </a:r>
            <a:endParaRPr lang="en-US" sz="2800" dirty="0">
              <a:solidFill>
                <a:schemeClr val="accent2"/>
              </a:solidFill>
              <a:latin typeface="Lato Regular"/>
              <a:cs typeface="Lato Regular"/>
            </a:endParaRPr>
          </a:p>
        </p:txBody>
      </p:sp>
      <p:sp>
        <p:nvSpPr>
          <p:cNvPr id="38" name="TextBox 37"/>
          <p:cNvSpPr txBox="1"/>
          <p:nvPr/>
        </p:nvSpPr>
        <p:spPr>
          <a:xfrm>
            <a:off x="52390" y="5185804"/>
            <a:ext cx="3114903" cy="1298781"/>
          </a:xfrm>
          <a:prstGeom prst="rect">
            <a:avLst/>
          </a:prstGeom>
          <a:noFill/>
        </p:spPr>
        <p:txBody>
          <a:bodyPr wrap="square" lIns="219419" tIns="109710" rIns="219419" bIns="109710" rtlCol="0">
            <a:spAutoFit/>
          </a:bodyPr>
          <a:lstStyle/>
          <a:p>
            <a:pPr algn="ctr"/>
            <a:r>
              <a:rPr lang="en-US" sz="1400" dirty="0">
                <a:solidFill>
                  <a:schemeClr val="accent6"/>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3" name="Oval 9"/>
          <p:cNvSpPr>
            <a:spLocks noChangeArrowheads="1"/>
          </p:cNvSpPr>
          <p:nvPr/>
        </p:nvSpPr>
        <p:spPr bwMode="auto">
          <a:xfrm>
            <a:off x="3790914" y="3239155"/>
            <a:ext cx="1603375" cy="1603375"/>
          </a:xfrm>
          <a:prstGeom prst="ellipse">
            <a:avLst/>
          </a:prstGeom>
          <a:solidFill>
            <a:schemeClr val="accent6"/>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3274802" y="4787102"/>
            <a:ext cx="2665444" cy="615517"/>
          </a:xfrm>
          <a:prstGeom prst="rect">
            <a:avLst/>
          </a:prstGeom>
          <a:noFill/>
        </p:spPr>
        <p:txBody>
          <a:bodyPr wrap="square" lIns="182843" tIns="91422" rIns="182843" bIns="91422" rtlCol="0">
            <a:spAutoFit/>
          </a:bodyPr>
          <a:lstStyle/>
          <a:p>
            <a:pPr algn="ctr"/>
            <a:r>
              <a:rPr lang="id-ID" sz="2800" b="1" smtClean="0">
                <a:solidFill>
                  <a:schemeClr val="accent2"/>
                </a:solidFill>
                <a:latin typeface="Lato Regular"/>
                <a:cs typeface="Lato Regular"/>
              </a:rPr>
              <a:t>SOLID TEAM</a:t>
            </a:r>
            <a:endParaRPr lang="en-US" sz="2800" b="1" dirty="0">
              <a:solidFill>
                <a:schemeClr val="accent2"/>
              </a:solidFill>
              <a:latin typeface="Lato Regular"/>
              <a:cs typeface="Lato Regular"/>
            </a:endParaRPr>
          </a:p>
        </p:txBody>
      </p:sp>
      <p:sp>
        <p:nvSpPr>
          <p:cNvPr id="15" name="TextBox 14"/>
          <p:cNvSpPr txBox="1"/>
          <p:nvPr/>
        </p:nvSpPr>
        <p:spPr>
          <a:xfrm>
            <a:off x="3044390" y="5185804"/>
            <a:ext cx="3114903" cy="1298781"/>
          </a:xfrm>
          <a:prstGeom prst="rect">
            <a:avLst/>
          </a:prstGeom>
          <a:noFill/>
        </p:spPr>
        <p:txBody>
          <a:bodyPr wrap="square" lIns="219419" tIns="109710" rIns="219419" bIns="109710" rtlCol="0">
            <a:spAutoFit/>
          </a:bodyPr>
          <a:lstStyle/>
          <a:p>
            <a:pPr algn="ctr"/>
            <a:r>
              <a:rPr lang="en-US" sz="1400" dirty="0">
                <a:solidFill>
                  <a:schemeClr val="accent6"/>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6" name="Oval 9"/>
          <p:cNvSpPr>
            <a:spLocks noChangeArrowheads="1"/>
          </p:cNvSpPr>
          <p:nvPr/>
        </p:nvSpPr>
        <p:spPr bwMode="auto">
          <a:xfrm>
            <a:off x="6697595" y="3239155"/>
            <a:ext cx="1603375" cy="1603375"/>
          </a:xfrm>
          <a:prstGeom prst="ellipse">
            <a:avLst/>
          </a:prstGeom>
          <a:solidFill>
            <a:schemeClr val="accent6"/>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17" name="TextBox 16"/>
          <p:cNvSpPr txBox="1"/>
          <p:nvPr/>
        </p:nvSpPr>
        <p:spPr>
          <a:xfrm>
            <a:off x="6181483" y="4787102"/>
            <a:ext cx="2665444" cy="615517"/>
          </a:xfrm>
          <a:prstGeom prst="rect">
            <a:avLst/>
          </a:prstGeom>
          <a:noFill/>
        </p:spPr>
        <p:txBody>
          <a:bodyPr wrap="square" lIns="182843" tIns="91422" rIns="182843" bIns="91422" rtlCol="0">
            <a:spAutoFit/>
          </a:bodyPr>
          <a:lstStyle/>
          <a:p>
            <a:pPr algn="ctr"/>
            <a:r>
              <a:rPr lang="id-ID" sz="2800" smtClean="0">
                <a:solidFill>
                  <a:schemeClr val="accent2"/>
                </a:solidFill>
                <a:latin typeface="Lato Regular"/>
                <a:cs typeface="Lato Regular"/>
              </a:rPr>
              <a:t>STRATEGY</a:t>
            </a:r>
            <a:endParaRPr lang="en-US" sz="2800" dirty="0">
              <a:solidFill>
                <a:schemeClr val="accent2"/>
              </a:solidFill>
              <a:latin typeface="Lato Regular"/>
              <a:cs typeface="Lato Regular"/>
            </a:endParaRPr>
          </a:p>
        </p:txBody>
      </p:sp>
      <p:sp>
        <p:nvSpPr>
          <p:cNvPr id="18" name="TextBox 17"/>
          <p:cNvSpPr txBox="1"/>
          <p:nvPr/>
        </p:nvSpPr>
        <p:spPr>
          <a:xfrm>
            <a:off x="5951071" y="5185804"/>
            <a:ext cx="3114903" cy="1298781"/>
          </a:xfrm>
          <a:prstGeom prst="rect">
            <a:avLst/>
          </a:prstGeom>
          <a:noFill/>
        </p:spPr>
        <p:txBody>
          <a:bodyPr wrap="square" lIns="219419" tIns="109710" rIns="219419" bIns="109710" rtlCol="0">
            <a:spAutoFit/>
          </a:bodyPr>
          <a:lstStyle/>
          <a:p>
            <a:pPr algn="ctr"/>
            <a:r>
              <a:rPr lang="en-US" sz="1400" dirty="0">
                <a:solidFill>
                  <a:schemeClr val="accent6"/>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sp>
        <p:nvSpPr>
          <p:cNvPr id="19" name="Oval 9"/>
          <p:cNvSpPr>
            <a:spLocks noChangeArrowheads="1"/>
          </p:cNvSpPr>
          <p:nvPr/>
        </p:nvSpPr>
        <p:spPr bwMode="auto">
          <a:xfrm>
            <a:off x="9713403" y="3238846"/>
            <a:ext cx="1603375" cy="1603375"/>
          </a:xfrm>
          <a:prstGeom prst="ellipse">
            <a:avLst/>
          </a:prstGeom>
          <a:solidFill>
            <a:schemeClr val="accent6"/>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9197291" y="4786793"/>
            <a:ext cx="2665444" cy="615517"/>
          </a:xfrm>
          <a:prstGeom prst="rect">
            <a:avLst/>
          </a:prstGeom>
          <a:noFill/>
        </p:spPr>
        <p:txBody>
          <a:bodyPr wrap="square" lIns="182843" tIns="91422" rIns="182843" bIns="91422" rtlCol="0">
            <a:spAutoFit/>
          </a:bodyPr>
          <a:lstStyle/>
          <a:p>
            <a:pPr algn="ctr"/>
            <a:r>
              <a:rPr lang="id-ID" sz="2800" smtClean="0">
                <a:solidFill>
                  <a:schemeClr val="accent2"/>
                </a:solidFill>
                <a:latin typeface="Lato Regular"/>
                <a:cs typeface="Lato Regular"/>
              </a:rPr>
              <a:t>SERVICES</a:t>
            </a:r>
            <a:endParaRPr lang="en-US" sz="2800" dirty="0">
              <a:solidFill>
                <a:schemeClr val="accent2"/>
              </a:solidFill>
              <a:latin typeface="Lato Regular"/>
              <a:cs typeface="Lato Regular"/>
            </a:endParaRPr>
          </a:p>
        </p:txBody>
      </p:sp>
      <p:sp>
        <p:nvSpPr>
          <p:cNvPr id="21" name="TextBox 20"/>
          <p:cNvSpPr txBox="1"/>
          <p:nvPr/>
        </p:nvSpPr>
        <p:spPr>
          <a:xfrm>
            <a:off x="8966879" y="5185495"/>
            <a:ext cx="3114903" cy="1298781"/>
          </a:xfrm>
          <a:prstGeom prst="rect">
            <a:avLst/>
          </a:prstGeom>
          <a:noFill/>
        </p:spPr>
        <p:txBody>
          <a:bodyPr wrap="square" lIns="219419" tIns="109710" rIns="219419" bIns="109710" rtlCol="0">
            <a:spAutoFit/>
          </a:bodyPr>
          <a:lstStyle/>
          <a:p>
            <a:pPr algn="ctr"/>
            <a:r>
              <a:rPr lang="en-US" sz="1400" dirty="0">
                <a:solidFill>
                  <a:schemeClr val="accent6"/>
                </a:solidFill>
                <a:latin typeface="Lato Light"/>
                <a:ea typeface="Open Sans Light" panose="020B0306030504020204" pitchFamily="34" charset="0"/>
                <a:cs typeface="Lato Light"/>
              </a:rPr>
              <a:t>Lorem Ipsum has two main statistical in methodologies are used in data analysis which summarizes data from a sample using indexes.</a:t>
            </a:r>
          </a:p>
        </p:txBody>
      </p:sp>
      <p:grpSp>
        <p:nvGrpSpPr>
          <p:cNvPr id="11" name="Group 4"/>
          <p:cNvGrpSpPr>
            <a:grpSpLocks noChangeAspect="1"/>
          </p:cNvGrpSpPr>
          <p:nvPr/>
        </p:nvGrpSpPr>
        <p:grpSpPr bwMode="auto">
          <a:xfrm>
            <a:off x="1191025" y="3697134"/>
            <a:ext cx="819150" cy="731838"/>
            <a:chOff x="772" y="2335"/>
            <a:chExt cx="516" cy="461"/>
          </a:xfrm>
        </p:grpSpPr>
        <p:sp>
          <p:nvSpPr>
            <p:cNvPr id="22" name="Freeform 5"/>
            <p:cNvSpPr>
              <a:spLocks noEditPoints="1"/>
            </p:cNvSpPr>
            <p:nvPr/>
          </p:nvSpPr>
          <p:spPr bwMode="auto">
            <a:xfrm>
              <a:off x="1029" y="2534"/>
              <a:ext cx="259" cy="262"/>
            </a:xfrm>
            <a:custGeom>
              <a:avLst/>
              <a:gdLst>
                <a:gd name="T0" fmla="*/ 83 w 90"/>
                <a:gd name="T1" fmla="*/ 91 h 91"/>
                <a:gd name="T2" fmla="*/ 57 w 90"/>
                <a:gd name="T3" fmla="*/ 80 h 91"/>
                <a:gd name="T4" fmla="*/ 45 w 90"/>
                <a:gd name="T5" fmla="*/ 81 h 91"/>
                <a:gd name="T6" fmla="*/ 0 w 90"/>
                <a:gd name="T7" fmla="*/ 41 h 91"/>
                <a:gd name="T8" fmla="*/ 45 w 90"/>
                <a:gd name="T9" fmla="*/ 0 h 91"/>
                <a:gd name="T10" fmla="*/ 90 w 90"/>
                <a:gd name="T11" fmla="*/ 41 h 91"/>
                <a:gd name="T12" fmla="*/ 82 w 90"/>
                <a:gd name="T13" fmla="*/ 64 h 91"/>
                <a:gd name="T14" fmla="*/ 81 w 90"/>
                <a:gd name="T15" fmla="*/ 70 h 91"/>
                <a:gd name="T16" fmla="*/ 89 w 90"/>
                <a:gd name="T17" fmla="*/ 84 h 91"/>
                <a:gd name="T18" fmla="*/ 90 w 90"/>
                <a:gd name="T19" fmla="*/ 85 h 91"/>
                <a:gd name="T20" fmla="*/ 90 w 90"/>
                <a:gd name="T21" fmla="*/ 90 h 91"/>
                <a:gd name="T22" fmla="*/ 89 w 90"/>
                <a:gd name="T23" fmla="*/ 90 h 91"/>
                <a:gd name="T24" fmla="*/ 83 w 90"/>
                <a:gd name="T25" fmla="*/ 91 h 91"/>
                <a:gd name="T26" fmla="*/ 58 w 90"/>
                <a:gd name="T27" fmla="*/ 75 h 91"/>
                <a:gd name="T28" fmla="*/ 59 w 90"/>
                <a:gd name="T29" fmla="*/ 76 h 91"/>
                <a:gd name="T30" fmla="*/ 85 w 90"/>
                <a:gd name="T31" fmla="*/ 87 h 91"/>
                <a:gd name="T32" fmla="*/ 77 w 90"/>
                <a:gd name="T33" fmla="*/ 70 h 91"/>
                <a:gd name="T34" fmla="*/ 78 w 90"/>
                <a:gd name="T35" fmla="*/ 62 h 91"/>
                <a:gd name="T36" fmla="*/ 79 w 90"/>
                <a:gd name="T37" fmla="*/ 62 h 91"/>
                <a:gd name="T38" fmla="*/ 86 w 90"/>
                <a:gd name="T39" fmla="*/ 41 h 91"/>
                <a:gd name="T40" fmla="*/ 45 w 90"/>
                <a:gd name="T41" fmla="*/ 4 h 91"/>
                <a:gd name="T42" fmla="*/ 4 w 90"/>
                <a:gd name="T43" fmla="*/ 41 h 91"/>
                <a:gd name="T44" fmla="*/ 45 w 90"/>
                <a:gd name="T45" fmla="*/ 77 h 91"/>
                <a:gd name="T46" fmla="*/ 57 w 90"/>
                <a:gd name="T47" fmla="*/ 75 h 91"/>
                <a:gd name="T48" fmla="*/ 58 w 90"/>
                <a:gd name="T4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91">
                  <a:moveTo>
                    <a:pt x="83" y="91"/>
                  </a:moveTo>
                  <a:cubicBezTo>
                    <a:pt x="73" y="91"/>
                    <a:pt x="64" y="87"/>
                    <a:pt x="57" y="80"/>
                  </a:cubicBezTo>
                  <a:cubicBezTo>
                    <a:pt x="53" y="81"/>
                    <a:pt x="49" y="81"/>
                    <a:pt x="45" y="81"/>
                  </a:cubicBezTo>
                  <a:cubicBezTo>
                    <a:pt x="20" y="81"/>
                    <a:pt x="0" y="63"/>
                    <a:pt x="0" y="41"/>
                  </a:cubicBezTo>
                  <a:cubicBezTo>
                    <a:pt x="0" y="18"/>
                    <a:pt x="20" y="0"/>
                    <a:pt x="45" y="0"/>
                  </a:cubicBezTo>
                  <a:cubicBezTo>
                    <a:pt x="70" y="0"/>
                    <a:pt x="90" y="18"/>
                    <a:pt x="90" y="41"/>
                  </a:cubicBezTo>
                  <a:cubicBezTo>
                    <a:pt x="90" y="49"/>
                    <a:pt x="87" y="57"/>
                    <a:pt x="82" y="64"/>
                  </a:cubicBezTo>
                  <a:cubicBezTo>
                    <a:pt x="81" y="66"/>
                    <a:pt x="81" y="68"/>
                    <a:pt x="81" y="70"/>
                  </a:cubicBezTo>
                  <a:cubicBezTo>
                    <a:pt x="81" y="76"/>
                    <a:pt x="84" y="81"/>
                    <a:pt x="89" y="84"/>
                  </a:cubicBezTo>
                  <a:cubicBezTo>
                    <a:pt x="90" y="85"/>
                    <a:pt x="90" y="85"/>
                    <a:pt x="90" y="85"/>
                  </a:cubicBezTo>
                  <a:cubicBezTo>
                    <a:pt x="90" y="90"/>
                    <a:pt x="90" y="90"/>
                    <a:pt x="90" y="90"/>
                  </a:cubicBezTo>
                  <a:cubicBezTo>
                    <a:pt x="89" y="90"/>
                    <a:pt x="89" y="90"/>
                    <a:pt x="89" y="90"/>
                  </a:cubicBezTo>
                  <a:cubicBezTo>
                    <a:pt x="87" y="90"/>
                    <a:pt x="85" y="91"/>
                    <a:pt x="83" y="91"/>
                  </a:cubicBezTo>
                  <a:close/>
                  <a:moveTo>
                    <a:pt x="58" y="75"/>
                  </a:moveTo>
                  <a:cubicBezTo>
                    <a:pt x="59" y="76"/>
                    <a:pt x="59" y="76"/>
                    <a:pt x="59" y="76"/>
                  </a:cubicBezTo>
                  <a:cubicBezTo>
                    <a:pt x="66" y="83"/>
                    <a:pt x="75" y="87"/>
                    <a:pt x="85" y="87"/>
                  </a:cubicBezTo>
                  <a:cubicBezTo>
                    <a:pt x="80" y="83"/>
                    <a:pt x="77" y="77"/>
                    <a:pt x="77" y="70"/>
                  </a:cubicBezTo>
                  <a:cubicBezTo>
                    <a:pt x="77" y="67"/>
                    <a:pt x="77" y="65"/>
                    <a:pt x="78" y="62"/>
                  </a:cubicBezTo>
                  <a:cubicBezTo>
                    <a:pt x="79" y="62"/>
                    <a:pt x="79" y="62"/>
                    <a:pt x="79" y="62"/>
                  </a:cubicBezTo>
                  <a:cubicBezTo>
                    <a:pt x="84" y="55"/>
                    <a:pt x="86" y="48"/>
                    <a:pt x="86" y="41"/>
                  </a:cubicBezTo>
                  <a:cubicBezTo>
                    <a:pt x="86" y="20"/>
                    <a:pt x="68" y="4"/>
                    <a:pt x="45" y="4"/>
                  </a:cubicBezTo>
                  <a:cubicBezTo>
                    <a:pt x="22" y="4"/>
                    <a:pt x="4" y="20"/>
                    <a:pt x="4" y="41"/>
                  </a:cubicBezTo>
                  <a:cubicBezTo>
                    <a:pt x="4" y="61"/>
                    <a:pt x="22" y="77"/>
                    <a:pt x="45" y="77"/>
                  </a:cubicBezTo>
                  <a:cubicBezTo>
                    <a:pt x="49" y="77"/>
                    <a:pt x="53" y="77"/>
                    <a:pt x="57" y="75"/>
                  </a:cubicBezTo>
                  <a:lnTo>
                    <a:pt x="58"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6"/>
            <p:cNvSpPr>
              <a:spLocks noEditPoints="1"/>
            </p:cNvSpPr>
            <p:nvPr/>
          </p:nvSpPr>
          <p:spPr bwMode="auto">
            <a:xfrm>
              <a:off x="772" y="2335"/>
              <a:ext cx="467" cy="438"/>
            </a:xfrm>
            <a:custGeom>
              <a:avLst/>
              <a:gdLst>
                <a:gd name="T0" fmla="*/ 10 w 162"/>
                <a:gd name="T1" fmla="*/ 152 h 152"/>
                <a:gd name="T2" fmla="*/ 10 w 162"/>
                <a:gd name="T3" fmla="*/ 141 h 152"/>
                <a:gd name="T4" fmla="*/ 12 w 162"/>
                <a:gd name="T5" fmla="*/ 140 h 152"/>
                <a:gd name="T6" fmla="*/ 29 w 162"/>
                <a:gd name="T7" fmla="*/ 119 h 152"/>
                <a:gd name="T8" fmla="*/ 29 w 162"/>
                <a:gd name="T9" fmla="*/ 117 h 152"/>
                <a:gd name="T10" fmla="*/ 0 w 162"/>
                <a:gd name="T11" fmla="*/ 66 h 152"/>
                <a:gd name="T12" fmla="*/ 81 w 162"/>
                <a:gd name="T13" fmla="*/ 0 h 152"/>
                <a:gd name="T14" fmla="*/ 162 w 162"/>
                <a:gd name="T15" fmla="*/ 65 h 152"/>
                <a:gd name="T16" fmla="*/ 162 w 162"/>
                <a:gd name="T17" fmla="*/ 71 h 152"/>
                <a:gd name="T18" fmla="*/ 156 w 162"/>
                <a:gd name="T19" fmla="*/ 68 h 152"/>
                <a:gd name="T20" fmla="*/ 134 w 162"/>
                <a:gd name="T21" fmla="*/ 64 h 152"/>
                <a:gd name="T22" fmla="*/ 98 w 162"/>
                <a:gd name="T23" fmla="*/ 77 h 152"/>
                <a:gd name="T24" fmla="*/ 83 w 162"/>
                <a:gd name="T25" fmla="*/ 110 h 152"/>
                <a:gd name="T26" fmla="*/ 87 w 162"/>
                <a:gd name="T27" fmla="*/ 127 h 152"/>
                <a:gd name="T28" fmla="*/ 90 w 162"/>
                <a:gd name="T29" fmla="*/ 133 h 152"/>
                <a:gd name="T30" fmla="*/ 84 w 162"/>
                <a:gd name="T31" fmla="*/ 133 h 152"/>
                <a:gd name="T32" fmla="*/ 70 w 162"/>
                <a:gd name="T33" fmla="*/ 132 h 152"/>
                <a:gd name="T34" fmla="*/ 14 w 162"/>
                <a:gd name="T35" fmla="*/ 152 h 152"/>
                <a:gd name="T36" fmla="*/ 10 w 162"/>
                <a:gd name="T37" fmla="*/ 152 h 152"/>
                <a:gd name="T38" fmla="*/ 81 w 162"/>
                <a:gd name="T39" fmla="*/ 8 h 152"/>
                <a:gd name="T40" fmla="*/ 8 w 162"/>
                <a:gd name="T41" fmla="*/ 66 h 152"/>
                <a:gd name="T42" fmla="*/ 35 w 162"/>
                <a:gd name="T43" fmla="*/ 112 h 152"/>
                <a:gd name="T44" fmla="*/ 36 w 162"/>
                <a:gd name="T45" fmla="*/ 112 h 152"/>
                <a:gd name="T46" fmla="*/ 37 w 162"/>
                <a:gd name="T47" fmla="*/ 114 h 152"/>
                <a:gd name="T48" fmla="*/ 37 w 162"/>
                <a:gd name="T49" fmla="*/ 119 h 152"/>
                <a:gd name="T50" fmla="*/ 22 w 162"/>
                <a:gd name="T51" fmla="*/ 144 h 152"/>
                <a:gd name="T52" fmla="*/ 66 w 162"/>
                <a:gd name="T53" fmla="*/ 125 h 152"/>
                <a:gd name="T54" fmla="*/ 68 w 162"/>
                <a:gd name="T55" fmla="*/ 124 h 152"/>
                <a:gd name="T56" fmla="*/ 70 w 162"/>
                <a:gd name="T57" fmla="*/ 124 h 152"/>
                <a:gd name="T58" fmla="*/ 78 w 162"/>
                <a:gd name="T59" fmla="*/ 125 h 152"/>
                <a:gd name="T60" fmla="*/ 75 w 162"/>
                <a:gd name="T61" fmla="*/ 110 h 152"/>
                <a:gd name="T62" fmla="*/ 93 w 162"/>
                <a:gd name="T63" fmla="*/ 71 h 152"/>
                <a:gd name="T64" fmla="*/ 134 w 162"/>
                <a:gd name="T65" fmla="*/ 56 h 152"/>
                <a:gd name="T66" fmla="*/ 153 w 162"/>
                <a:gd name="T67" fmla="*/ 59 h 152"/>
                <a:gd name="T68" fmla="*/ 81 w 162"/>
                <a:gd name="T69" fmla="*/ 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52">
                  <a:moveTo>
                    <a:pt x="10" y="152"/>
                  </a:moveTo>
                  <a:cubicBezTo>
                    <a:pt x="10" y="141"/>
                    <a:pt x="10" y="141"/>
                    <a:pt x="10" y="141"/>
                  </a:cubicBezTo>
                  <a:cubicBezTo>
                    <a:pt x="12" y="140"/>
                    <a:pt x="12" y="140"/>
                    <a:pt x="12" y="140"/>
                  </a:cubicBezTo>
                  <a:cubicBezTo>
                    <a:pt x="20" y="136"/>
                    <a:pt x="29" y="129"/>
                    <a:pt x="29" y="119"/>
                  </a:cubicBezTo>
                  <a:cubicBezTo>
                    <a:pt x="29" y="119"/>
                    <a:pt x="29" y="118"/>
                    <a:pt x="29" y="117"/>
                  </a:cubicBezTo>
                  <a:cubicBezTo>
                    <a:pt x="10" y="104"/>
                    <a:pt x="0" y="86"/>
                    <a:pt x="0" y="66"/>
                  </a:cubicBezTo>
                  <a:cubicBezTo>
                    <a:pt x="0" y="30"/>
                    <a:pt x="36" y="0"/>
                    <a:pt x="81" y="0"/>
                  </a:cubicBezTo>
                  <a:cubicBezTo>
                    <a:pt x="125" y="0"/>
                    <a:pt x="161" y="28"/>
                    <a:pt x="162" y="65"/>
                  </a:cubicBezTo>
                  <a:cubicBezTo>
                    <a:pt x="162" y="71"/>
                    <a:pt x="162" y="71"/>
                    <a:pt x="162" y="71"/>
                  </a:cubicBezTo>
                  <a:cubicBezTo>
                    <a:pt x="156" y="68"/>
                    <a:pt x="156" y="68"/>
                    <a:pt x="156" y="68"/>
                  </a:cubicBezTo>
                  <a:cubicBezTo>
                    <a:pt x="149" y="65"/>
                    <a:pt x="142" y="64"/>
                    <a:pt x="134" y="64"/>
                  </a:cubicBezTo>
                  <a:cubicBezTo>
                    <a:pt x="121" y="64"/>
                    <a:pt x="108" y="68"/>
                    <a:pt x="98" y="77"/>
                  </a:cubicBezTo>
                  <a:cubicBezTo>
                    <a:pt x="89" y="85"/>
                    <a:pt x="83" y="97"/>
                    <a:pt x="83" y="110"/>
                  </a:cubicBezTo>
                  <a:cubicBezTo>
                    <a:pt x="83" y="116"/>
                    <a:pt x="85" y="122"/>
                    <a:pt x="87" y="127"/>
                  </a:cubicBezTo>
                  <a:cubicBezTo>
                    <a:pt x="90" y="133"/>
                    <a:pt x="90" y="133"/>
                    <a:pt x="90" y="133"/>
                  </a:cubicBezTo>
                  <a:cubicBezTo>
                    <a:pt x="84" y="133"/>
                    <a:pt x="84" y="133"/>
                    <a:pt x="84" y="133"/>
                  </a:cubicBezTo>
                  <a:cubicBezTo>
                    <a:pt x="79" y="133"/>
                    <a:pt x="75" y="133"/>
                    <a:pt x="70" y="132"/>
                  </a:cubicBezTo>
                  <a:cubicBezTo>
                    <a:pt x="53" y="149"/>
                    <a:pt x="32" y="152"/>
                    <a:pt x="14" y="152"/>
                  </a:cubicBezTo>
                  <a:lnTo>
                    <a:pt x="10" y="152"/>
                  </a:lnTo>
                  <a:close/>
                  <a:moveTo>
                    <a:pt x="81" y="8"/>
                  </a:moveTo>
                  <a:cubicBezTo>
                    <a:pt x="41" y="8"/>
                    <a:pt x="8" y="34"/>
                    <a:pt x="8" y="66"/>
                  </a:cubicBezTo>
                  <a:cubicBezTo>
                    <a:pt x="8" y="84"/>
                    <a:pt x="18" y="100"/>
                    <a:pt x="35" y="112"/>
                  </a:cubicBezTo>
                  <a:cubicBezTo>
                    <a:pt x="36" y="112"/>
                    <a:pt x="36" y="112"/>
                    <a:pt x="36" y="112"/>
                  </a:cubicBezTo>
                  <a:cubicBezTo>
                    <a:pt x="37" y="114"/>
                    <a:pt x="37" y="114"/>
                    <a:pt x="37" y="114"/>
                  </a:cubicBezTo>
                  <a:cubicBezTo>
                    <a:pt x="37" y="116"/>
                    <a:pt x="37" y="118"/>
                    <a:pt x="37" y="119"/>
                  </a:cubicBezTo>
                  <a:cubicBezTo>
                    <a:pt x="37" y="129"/>
                    <a:pt x="30" y="138"/>
                    <a:pt x="22" y="144"/>
                  </a:cubicBezTo>
                  <a:cubicBezTo>
                    <a:pt x="37" y="142"/>
                    <a:pt x="53" y="139"/>
                    <a:pt x="66" y="125"/>
                  </a:cubicBezTo>
                  <a:cubicBezTo>
                    <a:pt x="68" y="124"/>
                    <a:pt x="68" y="124"/>
                    <a:pt x="68" y="124"/>
                  </a:cubicBezTo>
                  <a:cubicBezTo>
                    <a:pt x="70" y="124"/>
                    <a:pt x="70" y="124"/>
                    <a:pt x="70" y="124"/>
                  </a:cubicBezTo>
                  <a:cubicBezTo>
                    <a:pt x="72" y="124"/>
                    <a:pt x="75" y="125"/>
                    <a:pt x="78" y="125"/>
                  </a:cubicBezTo>
                  <a:cubicBezTo>
                    <a:pt x="76" y="120"/>
                    <a:pt x="75" y="115"/>
                    <a:pt x="75" y="110"/>
                  </a:cubicBezTo>
                  <a:cubicBezTo>
                    <a:pt x="75" y="95"/>
                    <a:pt x="82" y="81"/>
                    <a:pt x="93" y="71"/>
                  </a:cubicBezTo>
                  <a:cubicBezTo>
                    <a:pt x="104" y="61"/>
                    <a:pt x="119" y="56"/>
                    <a:pt x="134" y="56"/>
                  </a:cubicBezTo>
                  <a:cubicBezTo>
                    <a:pt x="141" y="56"/>
                    <a:pt x="147" y="57"/>
                    <a:pt x="153" y="59"/>
                  </a:cubicBezTo>
                  <a:cubicBezTo>
                    <a:pt x="149" y="30"/>
                    <a:pt x="118" y="8"/>
                    <a:pt x="8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 name="Freeform 10"/>
          <p:cNvSpPr>
            <a:spLocks noChangeAspect="1" noEditPoints="1"/>
          </p:cNvSpPr>
          <p:nvPr/>
        </p:nvSpPr>
        <p:spPr bwMode="auto">
          <a:xfrm>
            <a:off x="4148364" y="3603623"/>
            <a:ext cx="883551" cy="864000"/>
          </a:xfrm>
          <a:custGeom>
            <a:avLst/>
            <a:gdLst>
              <a:gd name="T0" fmla="*/ 188 w 188"/>
              <a:gd name="T1" fmla="*/ 95 h 184"/>
              <a:gd name="T2" fmla="*/ 135 w 188"/>
              <a:gd name="T3" fmla="*/ 71 h 184"/>
              <a:gd name="T4" fmla="*/ 135 w 188"/>
              <a:gd name="T5" fmla="*/ 66 h 184"/>
              <a:gd name="T6" fmla="*/ 150 w 188"/>
              <a:gd name="T7" fmla="*/ 37 h 184"/>
              <a:gd name="T8" fmla="*/ 138 w 188"/>
              <a:gd name="T9" fmla="*/ 3 h 184"/>
              <a:gd name="T10" fmla="*/ 119 w 188"/>
              <a:gd name="T11" fmla="*/ 18 h 184"/>
              <a:gd name="T12" fmla="*/ 94 w 188"/>
              <a:gd name="T13" fmla="*/ 55 h 184"/>
              <a:gd name="T14" fmla="*/ 70 w 188"/>
              <a:gd name="T15" fmla="*/ 92 h 184"/>
              <a:gd name="T16" fmla="*/ 51 w 188"/>
              <a:gd name="T17" fmla="*/ 84 h 184"/>
              <a:gd name="T18" fmla="*/ 0 w 188"/>
              <a:gd name="T19" fmla="*/ 93 h 184"/>
              <a:gd name="T20" fmla="*/ 9 w 188"/>
              <a:gd name="T21" fmla="*/ 184 h 184"/>
              <a:gd name="T22" fmla="*/ 60 w 188"/>
              <a:gd name="T23" fmla="*/ 177 h 184"/>
              <a:gd name="T24" fmla="*/ 73 w 188"/>
              <a:gd name="T25" fmla="*/ 184 h 184"/>
              <a:gd name="T26" fmla="*/ 75 w 188"/>
              <a:gd name="T27" fmla="*/ 184 h 184"/>
              <a:gd name="T28" fmla="*/ 157 w 188"/>
              <a:gd name="T29" fmla="*/ 184 h 184"/>
              <a:gd name="T30" fmla="*/ 175 w 188"/>
              <a:gd name="T31" fmla="*/ 161 h 184"/>
              <a:gd name="T32" fmla="*/ 180 w 188"/>
              <a:gd name="T33" fmla="*/ 135 h 184"/>
              <a:gd name="T34" fmla="*/ 183 w 188"/>
              <a:gd name="T35" fmla="*/ 108 h 184"/>
              <a:gd name="T36" fmla="*/ 51 w 188"/>
              <a:gd name="T37" fmla="*/ 176 h 184"/>
              <a:gd name="T38" fmla="*/ 8 w 188"/>
              <a:gd name="T39" fmla="*/ 175 h 184"/>
              <a:gd name="T40" fmla="*/ 9 w 188"/>
              <a:gd name="T41" fmla="*/ 92 h 184"/>
              <a:gd name="T42" fmla="*/ 52 w 188"/>
              <a:gd name="T43" fmla="*/ 93 h 184"/>
              <a:gd name="T44" fmla="*/ 176 w 188"/>
              <a:gd name="T45" fmla="*/ 104 h 184"/>
              <a:gd name="T46" fmla="*/ 175 w 188"/>
              <a:gd name="T47" fmla="*/ 110 h 184"/>
              <a:gd name="T48" fmla="*/ 173 w 188"/>
              <a:gd name="T49" fmla="*/ 131 h 184"/>
              <a:gd name="T50" fmla="*/ 172 w 188"/>
              <a:gd name="T51" fmla="*/ 137 h 184"/>
              <a:gd name="T52" fmla="*/ 168 w 188"/>
              <a:gd name="T53" fmla="*/ 156 h 184"/>
              <a:gd name="T54" fmla="*/ 167 w 188"/>
              <a:gd name="T55" fmla="*/ 161 h 184"/>
              <a:gd name="T56" fmla="*/ 157 w 188"/>
              <a:gd name="T57" fmla="*/ 176 h 184"/>
              <a:gd name="T58" fmla="*/ 70 w 188"/>
              <a:gd name="T59" fmla="*/ 173 h 184"/>
              <a:gd name="T60" fmla="*/ 60 w 188"/>
              <a:gd name="T61" fmla="*/ 100 h 184"/>
              <a:gd name="T62" fmla="*/ 72 w 188"/>
              <a:gd name="T63" fmla="*/ 100 h 184"/>
              <a:gd name="T64" fmla="*/ 89 w 188"/>
              <a:gd name="T65" fmla="*/ 80 h 184"/>
              <a:gd name="T66" fmla="*/ 101 w 188"/>
              <a:gd name="T67" fmla="*/ 59 h 184"/>
              <a:gd name="T68" fmla="*/ 130 w 188"/>
              <a:gd name="T69" fmla="*/ 10 h 184"/>
              <a:gd name="T70" fmla="*/ 143 w 188"/>
              <a:gd name="T71" fmla="*/ 35 h 184"/>
              <a:gd name="T72" fmla="*/ 128 w 188"/>
              <a:gd name="T73" fmla="*/ 76 h 184"/>
              <a:gd name="T74" fmla="*/ 162 w 188"/>
              <a:gd name="T75" fmla="*/ 79 h 184"/>
              <a:gd name="T76" fmla="*/ 176 w 188"/>
              <a:gd name="T77" fmla="*/ 10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184">
                <a:moveTo>
                  <a:pt x="183" y="108"/>
                </a:moveTo>
                <a:cubicBezTo>
                  <a:pt x="185" y="105"/>
                  <a:pt x="188" y="101"/>
                  <a:pt x="188" y="95"/>
                </a:cubicBezTo>
                <a:cubicBezTo>
                  <a:pt x="188" y="78"/>
                  <a:pt x="172" y="72"/>
                  <a:pt x="163" y="71"/>
                </a:cubicBezTo>
                <a:cubicBezTo>
                  <a:pt x="135" y="71"/>
                  <a:pt x="135" y="71"/>
                  <a:pt x="135" y="71"/>
                </a:cubicBezTo>
                <a:cubicBezTo>
                  <a:pt x="135" y="71"/>
                  <a:pt x="135" y="71"/>
                  <a:pt x="135" y="71"/>
                </a:cubicBezTo>
                <a:cubicBezTo>
                  <a:pt x="133" y="69"/>
                  <a:pt x="135" y="66"/>
                  <a:pt x="135" y="66"/>
                </a:cubicBezTo>
                <a:cubicBezTo>
                  <a:pt x="135" y="66"/>
                  <a:pt x="135" y="66"/>
                  <a:pt x="135" y="66"/>
                </a:cubicBezTo>
                <a:cubicBezTo>
                  <a:pt x="136" y="66"/>
                  <a:pt x="144" y="55"/>
                  <a:pt x="150" y="37"/>
                </a:cubicBezTo>
                <a:cubicBezTo>
                  <a:pt x="157" y="18"/>
                  <a:pt x="140" y="4"/>
                  <a:pt x="139" y="3"/>
                </a:cubicBezTo>
                <a:cubicBezTo>
                  <a:pt x="138" y="3"/>
                  <a:pt x="138" y="3"/>
                  <a:pt x="138" y="3"/>
                </a:cubicBezTo>
                <a:cubicBezTo>
                  <a:pt x="138" y="3"/>
                  <a:pt x="132" y="0"/>
                  <a:pt x="126" y="4"/>
                </a:cubicBezTo>
                <a:cubicBezTo>
                  <a:pt x="122" y="6"/>
                  <a:pt x="119" y="11"/>
                  <a:pt x="119" y="18"/>
                </a:cubicBezTo>
                <a:cubicBezTo>
                  <a:pt x="117" y="34"/>
                  <a:pt x="103" y="48"/>
                  <a:pt x="97" y="53"/>
                </a:cubicBezTo>
                <a:cubicBezTo>
                  <a:pt x="96" y="54"/>
                  <a:pt x="95" y="54"/>
                  <a:pt x="94" y="55"/>
                </a:cubicBezTo>
                <a:cubicBezTo>
                  <a:pt x="90" y="59"/>
                  <a:pt x="85" y="69"/>
                  <a:pt x="82" y="76"/>
                </a:cubicBezTo>
                <a:cubicBezTo>
                  <a:pt x="79" y="81"/>
                  <a:pt x="73" y="89"/>
                  <a:pt x="70" y="92"/>
                </a:cubicBezTo>
                <a:cubicBezTo>
                  <a:pt x="67" y="92"/>
                  <a:pt x="63" y="92"/>
                  <a:pt x="60" y="92"/>
                </a:cubicBezTo>
                <a:cubicBezTo>
                  <a:pt x="59" y="88"/>
                  <a:pt x="55" y="84"/>
                  <a:pt x="51" y="84"/>
                </a:cubicBezTo>
                <a:cubicBezTo>
                  <a:pt x="9" y="84"/>
                  <a:pt x="9" y="84"/>
                  <a:pt x="9" y="84"/>
                </a:cubicBezTo>
                <a:cubicBezTo>
                  <a:pt x="4" y="84"/>
                  <a:pt x="0" y="88"/>
                  <a:pt x="0" y="93"/>
                </a:cubicBezTo>
                <a:cubicBezTo>
                  <a:pt x="0" y="175"/>
                  <a:pt x="0" y="175"/>
                  <a:pt x="0" y="175"/>
                </a:cubicBezTo>
                <a:cubicBezTo>
                  <a:pt x="0" y="180"/>
                  <a:pt x="4" y="184"/>
                  <a:pt x="9" y="184"/>
                </a:cubicBezTo>
                <a:cubicBezTo>
                  <a:pt x="51" y="184"/>
                  <a:pt x="51" y="184"/>
                  <a:pt x="51" y="184"/>
                </a:cubicBezTo>
                <a:cubicBezTo>
                  <a:pt x="56" y="184"/>
                  <a:pt x="59" y="181"/>
                  <a:pt x="60" y="177"/>
                </a:cubicBezTo>
                <a:cubicBezTo>
                  <a:pt x="62" y="177"/>
                  <a:pt x="63" y="175"/>
                  <a:pt x="64" y="175"/>
                </a:cubicBezTo>
                <a:cubicBezTo>
                  <a:pt x="65" y="177"/>
                  <a:pt x="67" y="181"/>
                  <a:pt x="73" y="184"/>
                </a:cubicBezTo>
                <a:cubicBezTo>
                  <a:pt x="74" y="184"/>
                  <a:pt x="74" y="184"/>
                  <a:pt x="74" y="184"/>
                </a:cubicBezTo>
                <a:cubicBezTo>
                  <a:pt x="75" y="184"/>
                  <a:pt x="75" y="184"/>
                  <a:pt x="75" y="184"/>
                </a:cubicBezTo>
                <a:cubicBezTo>
                  <a:pt x="75" y="184"/>
                  <a:pt x="103" y="184"/>
                  <a:pt x="129" y="184"/>
                </a:cubicBezTo>
                <a:cubicBezTo>
                  <a:pt x="142" y="184"/>
                  <a:pt x="153" y="184"/>
                  <a:pt x="157" y="184"/>
                </a:cubicBezTo>
                <a:cubicBezTo>
                  <a:pt x="165" y="184"/>
                  <a:pt x="170" y="180"/>
                  <a:pt x="172" y="177"/>
                </a:cubicBezTo>
                <a:cubicBezTo>
                  <a:pt x="176" y="172"/>
                  <a:pt x="176" y="165"/>
                  <a:pt x="175" y="161"/>
                </a:cubicBezTo>
                <a:cubicBezTo>
                  <a:pt x="181" y="156"/>
                  <a:pt x="181" y="147"/>
                  <a:pt x="181" y="143"/>
                </a:cubicBezTo>
                <a:cubicBezTo>
                  <a:pt x="182" y="140"/>
                  <a:pt x="181" y="138"/>
                  <a:pt x="180" y="135"/>
                </a:cubicBezTo>
                <a:cubicBezTo>
                  <a:pt x="183" y="133"/>
                  <a:pt x="186" y="127"/>
                  <a:pt x="186" y="120"/>
                </a:cubicBezTo>
                <a:cubicBezTo>
                  <a:pt x="187" y="115"/>
                  <a:pt x="185" y="110"/>
                  <a:pt x="183" y="108"/>
                </a:cubicBezTo>
                <a:close/>
                <a:moveTo>
                  <a:pt x="52" y="175"/>
                </a:moveTo>
                <a:cubicBezTo>
                  <a:pt x="52" y="176"/>
                  <a:pt x="52" y="176"/>
                  <a:pt x="51" y="176"/>
                </a:cubicBezTo>
                <a:cubicBezTo>
                  <a:pt x="9" y="176"/>
                  <a:pt x="9" y="176"/>
                  <a:pt x="9" y="176"/>
                </a:cubicBezTo>
                <a:cubicBezTo>
                  <a:pt x="9" y="176"/>
                  <a:pt x="8" y="176"/>
                  <a:pt x="8" y="175"/>
                </a:cubicBezTo>
                <a:cubicBezTo>
                  <a:pt x="8" y="93"/>
                  <a:pt x="8" y="93"/>
                  <a:pt x="8" y="93"/>
                </a:cubicBezTo>
                <a:cubicBezTo>
                  <a:pt x="8" y="93"/>
                  <a:pt x="9" y="92"/>
                  <a:pt x="9" y="92"/>
                </a:cubicBezTo>
                <a:cubicBezTo>
                  <a:pt x="51" y="92"/>
                  <a:pt x="51" y="92"/>
                  <a:pt x="51" y="92"/>
                </a:cubicBezTo>
                <a:cubicBezTo>
                  <a:pt x="52" y="92"/>
                  <a:pt x="52" y="93"/>
                  <a:pt x="52" y="93"/>
                </a:cubicBezTo>
                <a:lnTo>
                  <a:pt x="52" y="175"/>
                </a:lnTo>
                <a:close/>
                <a:moveTo>
                  <a:pt x="176" y="104"/>
                </a:moveTo>
                <a:cubicBezTo>
                  <a:pt x="172" y="107"/>
                  <a:pt x="172" y="107"/>
                  <a:pt x="172" y="107"/>
                </a:cubicBezTo>
                <a:cubicBezTo>
                  <a:pt x="175" y="110"/>
                  <a:pt x="175" y="110"/>
                  <a:pt x="175" y="110"/>
                </a:cubicBezTo>
                <a:cubicBezTo>
                  <a:pt x="176" y="111"/>
                  <a:pt x="179" y="114"/>
                  <a:pt x="178" y="120"/>
                </a:cubicBezTo>
                <a:cubicBezTo>
                  <a:pt x="178" y="127"/>
                  <a:pt x="173" y="131"/>
                  <a:pt x="173" y="131"/>
                </a:cubicBezTo>
                <a:cubicBezTo>
                  <a:pt x="167" y="133"/>
                  <a:pt x="167" y="133"/>
                  <a:pt x="167" y="133"/>
                </a:cubicBezTo>
                <a:cubicBezTo>
                  <a:pt x="172" y="137"/>
                  <a:pt x="172" y="137"/>
                  <a:pt x="172" y="137"/>
                </a:cubicBezTo>
                <a:cubicBezTo>
                  <a:pt x="172" y="138"/>
                  <a:pt x="174" y="140"/>
                  <a:pt x="173" y="144"/>
                </a:cubicBezTo>
                <a:cubicBezTo>
                  <a:pt x="173" y="147"/>
                  <a:pt x="172" y="154"/>
                  <a:pt x="168" y="156"/>
                </a:cubicBezTo>
                <a:cubicBezTo>
                  <a:pt x="164" y="158"/>
                  <a:pt x="164" y="158"/>
                  <a:pt x="164" y="158"/>
                </a:cubicBezTo>
                <a:cubicBezTo>
                  <a:pt x="167" y="161"/>
                  <a:pt x="167" y="161"/>
                  <a:pt x="167" y="161"/>
                </a:cubicBezTo>
                <a:cubicBezTo>
                  <a:pt x="168" y="163"/>
                  <a:pt x="168" y="169"/>
                  <a:pt x="165" y="173"/>
                </a:cubicBezTo>
                <a:cubicBezTo>
                  <a:pt x="164" y="175"/>
                  <a:pt x="161" y="176"/>
                  <a:pt x="157" y="176"/>
                </a:cubicBezTo>
                <a:cubicBezTo>
                  <a:pt x="144" y="176"/>
                  <a:pt x="84" y="176"/>
                  <a:pt x="76" y="176"/>
                </a:cubicBezTo>
                <a:cubicBezTo>
                  <a:pt x="73" y="175"/>
                  <a:pt x="71" y="174"/>
                  <a:pt x="70" y="173"/>
                </a:cubicBezTo>
                <a:cubicBezTo>
                  <a:pt x="69" y="172"/>
                  <a:pt x="67" y="167"/>
                  <a:pt x="60" y="167"/>
                </a:cubicBezTo>
                <a:cubicBezTo>
                  <a:pt x="60" y="100"/>
                  <a:pt x="60" y="100"/>
                  <a:pt x="60" y="100"/>
                </a:cubicBezTo>
                <a:cubicBezTo>
                  <a:pt x="64" y="100"/>
                  <a:pt x="71" y="100"/>
                  <a:pt x="71" y="100"/>
                </a:cubicBezTo>
                <a:cubicBezTo>
                  <a:pt x="72" y="100"/>
                  <a:pt x="72" y="100"/>
                  <a:pt x="72" y="100"/>
                </a:cubicBezTo>
                <a:cubicBezTo>
                  <a:pt x="74" y="99"/>
                  <a:pt x="74" y="99"/>
                  <a:pt x="74" y="99"/>
                </a:cubicBezTo>
                <a:cubicBezTo>
                  <a:pt x="74" y="99"/>
                  <a:pt x="85" y="88"/>
                  <a:pt x="89" y="80"/>
                </a:cubicBezTo>
                <a:cubicBezTo>
                  <a:pt x="93" y="72"/>
                  <a:pt x="96" y="63"/>
                  <a:pt x="100" y="61"/>
                </a:cubicBezTo>
                <a:cubicBezTo>
                  <a:pt x="100" y="60"/>
                  <a:pt x="101" y="60"/>
                  <a:pt x="101" y="59"/>
                </a:cubicBezTo>
                <a:cubicBezTo>
                  <a:pt x="108" y="54"/>
                  <a:pt x="124" y="38"/>
                  <a:pt x="127" y="19"/>
                </a:cubicBezTo>
                <a:cubicBezTo>
                  <a:pt x="127" y="14"/>
                  <a:pt x="128" y="12"/>
                  <a:pt x="130" y="10"/>
                </a:cubicBezTo>
                <a:cubicBezTo>
                  <a:pt x="132" y="9"/>
                  <a:pt x="134" y="10"/>
                  <a:pt x="135" y="10"/>
                </a:cubicBezTo>
                <a:cubicBezTo>
                  <a:pt x="137" y="12"/>
                  <a:pt x="147" y="22"/>
                  <a:pt x="143" y="35"/>
                </a:cubicBezTo>
                <a:cubicBezTo>
                  <a:pt x="137" y="51"/>
                  <a:pt x="129" y="61"/>
                  <a:pt x="129" y="61"/>
                </a:cubicBezTo>
                <a:cubicBezTo>
                  <a:pt x="127" y="64"/>
                  <a:pt x="124" y="70"/>
                  <a:pt x="128" y="76"/>
                </a:cubicBezTo>
                <a:cubicBezTo>
                  <a:pt x="130" y="79"/>
                  <a:pt x="133" y="79"/>
                  <a:pt x="135" y="79"/>
                </a:cubicBezTo>
                <a:cubicBezTo>
                  <a:pt x="162" y="79"/>
                  <a:pt x="162" y="79"/>
                  <a:pt x="162" y="79"/>
                </a:cubicBezTo>
                <a:cubicBezTo>
                  <a:pt x="163" y="79"/>
                  <a:pt x="180" y="81"/>
                  <a:pt x="180" y="95"/>
                </a:cubicBezTo>
                <a:cubicBezTo>
                  <a:pt x="180" y="101"/>
                  <a:pt x="176" y="104"/>
                  <a:pt x="176" y="10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1" name="Group 13"/>
          <p:cNvGrpSpPr>
            <a:grpSpLocks noChangeAspect="1"/>
          </p:cNvGrpSpPr>
          <p:nvPr/>
        </p:nvGrpSpPr>
        <p:grpSpPr bwMode="auto">
          <a:xfrm>
            <a:off x="7182088" y="3736910"/>
            <a:ext cx="634385" cy="684000"/>
            <a:chOff x="4556" y="2379"/>
            <a:chExt cx="358" cy="386"/>
          </a:xfrm>
        </p:grpSpPr>
        <p:sp>
          <p:nvSpPr>
            <p:cNvPr id="33" name="Freeform 14"/>
            <p:cNvSpPr>
              <a:spLocks/>
            </p:cNvSpPr>
            <p:nvPr/>
          </p:nvSpPr>
          <p:spPr bwMode="auto">
            <a:xfrm>
              <a:off x="4590" y="2379"/>
              <a:ext cx="19" cy="256"/>
            </a:xfrm>
            <a:custGeom>
              <a:avLst/>
              <a:gdLst>
                <a:gd name="T0" fmla="*/ 3 w 8"/>
                <a:gd name="T1" fmla="*/ 106 h 106"/>
                <a:gd name="T2" fmla="*/ 8 w 8"/>
                <a:gd name="T3" fmla="*/ 106 h 106"/>
                <a:gd name="T4" fmla="*/ 8 w 8"/>
                <a:gd name="T5" fmla="*/ 4 h 106"/>
                <a:gd name="T6" fmla="*/ 4 w 8"/>
                <a:gd name="T7" fmla="*/ 0 h 106"/>
                <a:gd name="T8" fmla="*/ 0 w 8"/>
                <a:gd name="T9" fmla="*/ 4 h 106"/>
                <a:gd name="T10" fmla="*/ 0 w 8"/>
                <a:gd name="T11" fmla="*/ 106 h 106"/>
                <a:gd name="T12" fmla="*/ 3 w 8"/>
                <a:gd name="T13" fmla="*/ 106 h 106"/>
              </a:gdLst>
              <a:ahLst/>
              <a:cxnLst>
                <a:cxn ang="0">
                  <a:pos x="T0" y="T1"/>
                </a:cxn>
                <a:cxn ang="0">
                  <a:pos x="T2" y="T3"/>
                </a:cxn>
                <a:cxn ang="0">
                  <a:pos x="T4" y="T5"/>
                </a:cxn>
                <a:cxn ang="0">
                  <a:pos x="T6" y="T7"/>
                </a:cxn>
                <a:cxn ang="0">
                  <a:pos x="T8" y="T9"/>
                </a:cxn>
                <a:cxn ang="0">
                  <a:pos x="T10" y="T11"/>
                </a:cxn>
                <a:cxn ang="0">
                  <a:pos x="T12" y="T13"/>
                </a:cxn>
              </a:cxnLst>
              <a:rect l="0" t="0" r="r" b="b"/>
              <a:pathLst>
                <a:path w="8" h="106">
                  <a:moveTo>
                    <a:pt x="3" y="106"/>
                  </a:moveTo>
                  <a:cubicBezTo>
                    <a:pt x="5" y="106"/>
                    <a:pt x="6" y="106"/>
                    <a:pt x="8" y="106"/>
                  </a:cubicBezTo>
                  <a:cubicBezTo>
                    <a:pt x="8" y="4"/>
                    <a:pt x="8" y="4"/>
                    <a:pt x="8" y="4"/>
                  </a:cubicBezTo>
                  <a:cubicBezTo>
                    <a:pt x="8" y="1"/>
                    <a:pt x="6" y="0"/>
                    <a:pt x="4" y="0"/>
                  </a:cubicBezTo>
                  <a:cubicBezTo>
                    <a:pt x="1" y="0"/>
                    <a:pt x="0" y="1"/>
                    <a:pt x="0" y="4"/>
                  </a:cubicBezTo>
                  <a:cubicBezTo>
                    <a:pt x="0" y="106"/>
                    <a:pt x="0" y="106"/>
                    <a:pt x="0" y="106"/>
                  </a:cubicBezTo>
                  <a:cubicBezTo>
                    <a:pt x="1" y="106"/>
                    <a:pt x="2" y="106"/>
                    <a:pt x="3"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p:cNvSpPr>
            <p:nvPr/>
          </p:nvSpPr>
          <p:spPr bwMode="auto">
            <a:xfrm>
              <a:off x="4590" y="2707"/>
              <a:ext cx="19" cy="58"/>
            </a:xfrm>
            <a:custGeom>
              <a:avLst/>
              <a:gdLst>
                <a:gd name="T0" fmla="*/ 3 w 8"/>
                <a:gd name="T1" fmla="*/ 1 h 24"/>
                <a:gd name="T2" fmla="*/ 0 w 8"/>
                <a:gd name="T3" fmla="*/ 1 h 24"/>
                <a:gd name="T4" fmla="*/ 0 w 8"/>
                <a:gd name="T5" fmla="*/ 20 h 24"/>
                <a:gd name="T6" fmla="*/ 4 w 8"/>
                <a:gd name="T7" fmla="*/ 24 h 24"/>
                <a:gd name="T8" fmla="*/ 8 w 8"/>
                <a:gd name="T9" fmla="*/ 20 h 24"/>
                <a:gd name="T10" fmla="*/ 8 w 8"/>
                <a:gd name="T11" fmla="*/ 0 h 24"/>
                <a:gd name="T12" fmla="*/ 3 w 8"/>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3" y="1"/>
                  </a:moveTo>
                  <a:cubicBezTo>
                    <a:pt x="2" y="1"/>
                    <a:pt x="1" y="1"/>
                    <a:pt x="0" y="1"/>
                  </a:cubicBezTo>
                  <a:cubicBezTo>
                    <a:pt x="0" y="20"/>
                    <a:pt x="0" y="20"/>
                    <a:pt x="0" y="20"/>
                  </a:cubicBezTo>
                  <a:cubicBezTo>
                    <a:pt x="0" y="22"/>
                    <a:pt x="1" y="24"/>
                    <a:pt x="4" y="24"/>
                  </a:cubicBezTo>
                  <a:cubicBezTo>
                    <a:pt x="6" y="24"/>
                    <a:pt x="8" y="22"/>
                    <a:pt x="8" y="20"/>
                  </a:cubicBezTo>
                  <a:cubicBezTo>
                    <a:pt x="8" y="0"/>
                    <a:pt x="8" y="0"/>
                    <a:pt x="8" y="0"/>
                  </a:cubicBezTo>
                  <a:cubicBezTo>
                    <a:pt x="6" y="1"/>
                    <a:pt x="5" y="1"/>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6"/>
            <p:cNvSpPr>
              <a:spLocks/>
            </p:cNvSpPr>
            <p:nvPr/>
          </p:nvSpPr>
          <p:spPr bwMode="auto">
            <a:xfrm>
              <a:off x="4725" y="2379"/>
              <a:ext cx="19" cy="68"/>
            </a:xfrm>
            <a:custGeom>
              <a:avLst/>
              <a:gdLst>
                <a:gd name="T0" fmla="*/ 4 w 8"/>
                <a:gd name="T1" fmla="*/ 28 h 28"/>
                <a:gd name="T2" fmla="*/ 8 w 8"/>
                <a:gd name="T3" fmla="*/ 28 h 28"/>
                <a:gd name="T4" fmla="*/ 8 w 8"/>
                <a:gd name="T5" fmla="*/ 4 h 28"/>
                <a:gd name="T6" fmla="*/ 4 w 8"/>
                <a:gd name="T7" fmla="*/ 0 h 28"/>
                <a:gd name="T8" fmla="*/ 0 w 8"/>
                <a:gd name="T9" fmla="*/ 4 h 28"/>
                <a:gd name="T10" fmla="*/ 0 w 8"/>
                <a:gd name="T11" fmla="*/ 28 h 28"/>
                <a:gd name="T12" fmla="*/ 4 w 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4" y="28"/>
                  </a:moveTo>
                  <a:cubicBezTo>
                    <a:pt x="5" y="28"/>
                    <a:pt x="7" y="28"/>
                    <a:pt x="8" y="28"/>
                  </a:cubicBezTo>
                  <a:cubicBezTo>
                    <a:pt x="8" y="4"/>
                    <a:pt x="8" y="4"/>
                    <a:pt x="8" y="4"/>
                  </a:cubicBezTo>
                  <a:cubicBezTo>
                    <a:pt x="8" y="1"/>
                    <a:pt x="6" y="0"/>
                    <a:pt x="4" y="0"/>
                  </a:cubicBezTo>
                  <a:cubicBezTo>
                    <a:pt x="2" y="0"/>
                    <a:pt x="0" y="1"/>
                    <a:pt x="0" y="4"/>
                  </a:cubicBezTo>
                  <a:cubicBezTo>
                    <a:pt x="0" y="28"/>
                    <a:pt x="0" y="28"/>
                    <a:pt x="0" y="28"/>
                  </a:cubicBezTo>
                  <a:cubicBezTo>
                    <a:pt x="1" y="28"/>
                    <a:pt x="2" y="28"/>
                    <a:pt x="4"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7"/>
            <p:cNvSpPr>
              <a:spLocks/>
            </p:cNvSpPr>
            <p:nvPr/>
          </p:nvSpPr>
          <p:spPr bwMode="auto">
            <a:xfrm>
              <a:off x="4725" y="2521"/>
              <a:ext cx="19" cy="244"/>
            </a:xfrm>
            <a:custGeom>
              <a:avLst/>
              <a:gdLst>
                <a:gd name="T0" fmla="*/ 4 w 8"/>
                <a:gd name="T1" fmla="*/ 0 h 101"/>
                <a:gd name="T2" fmla="*/ 0 w 8"/>
                <a:gd name="T3" fmla="*/ 0 h 101"/>
                <a:gd name="T4" fmla="*/ 0 w 8"/>
                <a:gd name="T5" fmla="*/ 97 h 101"/>
                <a:gd name="T6" fmla="*/ 4 w 8"/>
                <a:gd name="T7" fmla="*/ 101 h 101"/>
                <a:gd name="T8" fmla="*/ 8 w 8"/>
                <a:gd name="T9" fmla="*/ 97 h 101"/>
                <a:gd name="T10" fmla="*/ 8 w 8"/>
                <a:gd name="T11" fmla="*/ 0 h 101"/>
                <a:gd name="T12" fmla="*/ 4 w 8"/>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8" h="101">
                  <a:moveTo>
                    <a:pt x="4" y="0"/>
                  </a:moveTo>
                  <a:cubicBezTo>
                    <a:pt x="2" y="0"/>
                    <a:pt x="1" y="0"/>
                    <a:pt x="0" y="0"/>
                  </a:cubicBezTo>
                  <a:cubicBezTo>
                    <a:pt x="0" y="97"/>
                    <a:pt x="0" y="97"/>
                    <a:pt x="0" y="97"/>
                  </a:cubicBezTo>
                  <a:cubicBezTo>
                    <a:pt x="0" y="99"/>
                    <a:pt x="2" y="101"/>
                    <a:pt x="4" y="101"/>
                  </a:cubicBezTo>
                  <a:cubicBezTo>
                    <a:pt x="6" y="101"/>
                    <a:pt x="8" y="99"/>
                    <a:pt x="8" y="97"/>
                  </a:cubicBezTo>
                  <a:cubicBezTo>
                    <a:pt x="8" y="0"/>
                    <a:pt x="8" y="0"/>
                    <a:pt x="8" y="0"/>
                  </a:cubicBezTo>
                  <a:cubicBezTo>
                    <a:pt x="7" y="0"/>
                    <a:pt x="5"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18"/>
            <p:cNvSpPr>
              <a:spLocks/>
            </p:cNvSpPr>
            <p:nvPr/>
          </p:nvSpPr>
          <p:spPr bwMode="auto">
            <a:xfrm>
              <a:off x="4860" y="2379"/>
              <a:ext cx="20" cy="203"/>
            </a:xfrm>
            <a:custGeom>
              <a:avLst/>
              <a:gdLst>
                <a:gd name="T0" fmla="*/ 4 w 8"/>
                <a:gd name="T1" fmla="*/ 84 h 84"/>
                <a:gd name="T2" fmla="*/ 8 w 8"/>
                <a:gd name="T3" fmla="*/ 84 h 84"/>
                <a:gd name="T4" fmla="*/ 8 w 8"/>
                <a:gd name="T5" fmla="*/ 4 h 84"/>
                <a:gd name="T6" fmla="*/ 4 w 8"/>
                <a:gd name="T7" fmla="*/ 0 h 84"/>
                <a:gd name="T8" fmla="*/ 0 w 8"/>
                <a:gd name="T9" fmla="*/ 4 h 84"/>
                <a:gd name="T10" fmla="*/ 0 w 8"/>
                <a:gd name="T11" fmla="*/ 84 h 84"/>
                <a:gd name="T12" fmla="*/ 4 w 8"/>
                <a:gd name="T13" fmla="*/ 84 h 84"/>
              </a:gdLst>
              <a:ahLst/>
              <a:cxnLst>
                <a:cxn ang="0">
                  <a:pos x="T0" y="T1"/>
                </a:cxn>
                <a:cxn ang="0">
                  <a:pos x="T2" y="T3"/>
                </a:cxn>
                <a:cxn ang="0">
                  <a:pos x="T4" y="T5"/>
                </a:cxn>
                <a:cxn ang="0">
                  <a:pos x="T6" y="T7"/>
                </a:cxn>
                <a:cxn ang="0">
                  <a:pos x="T8" y="T9"/>
                </a:cxn>
                <a:cxn ang="0">
                  <a:pos x="T10" y="T11"/>
                </a:cxn>
                <a:cxn ang="0">
                  <a:pos x="T12" y="T13"/>
                </a:cxn>
              </a:cxnLst>
              <a:rect l="0" t="0" r="r" b="b"/>
              <a:pathLst>
                <a:path w="8" h="84">
                  <a:moveTo>
                    <a:pt x="4" y="84"/>
                  </a:moveTo>
                  <a:cubicBezTo>
                    <a:pt x="6" y="84"/>
                    <a:pt x="7" y="84"/>
                    <a:pt x="8" y="84"/>
                  </a:cubicBezTo>
                  <a:cubicBezTo>
                    <a:pt x="8" y="4"/>
                    <a:pt x="8" y="4"/>
                    <a:pt x="8" y="4"/>
                  </a:cubicBezTo>
                  <a:cubicBezTo>
                    <a:pt x="8" y="1"/>
                    <a:pt x="7" y="0"/>
                    <a:pt x="4" y="0"/>
                  </a:cubicBezTo>
                  <a:cubicBezTo>
                    <a:pt x="2" y="0"/>
                    <a:pt x="0" y="1"/>
                    <a:pt x="0" y="4"/>
                  </a:cubicBezTo>
                  <a:cubicBezTo>
                    <a:pt x="0" y="84"/>
                    <a:pt x="0" y="84"/>
                    <a:pt x="0" y="84"/>
                  </a:cubicBezTo>
                  <a:cubicBezTo>
                    <a:pt x="2" y="84"/>
                    <a:pt x="3" y="84"/>
                    <a:pt x="4"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9"/>
            <p:cNvSpPr>
              <a:spLocks/>
            </p:cNvSpPr>
            <p:nvPr/>
          </p:nvSpPr>
          <p:spPr bwMode="auto">
            <a:xfrm>
              <a:off x="4860" y="2654"/>
              <a:ext cx="20" cy="111"/>
            </a:xfrm>
            <a:custGeom>
              <a:avLst/>
              <a:gdLst>
                <a:gd name="T0" fmla="*/ 4 w 8"/>
                <a:gd name="T1" fmla="*/ 1 h 46"/>
                <a:gd name="T2" fmla="*/ 0 w 8"/>
                <a:gd name="T3" fmla="*/ 1 h 46"/>
                <a:gd name="T4" fmla="*/ 0 w 8"/>
                <a:gd name="T5" fmla="*/ 42 h 46"/>
                <a:gd name="T6" fmla="*/ 4 w 8"/>
                <a:gd name="T7" fmla="*/ 46 h 46"/>
                <a:gd name="T8" fmla="*/ 8 w 8"/>
                <a:gd name="T9" fmla="*/ 42 h 46"/>
                <a:gd name="T10" fmla="*/ 8 w 8"/>
                <a:gd name="T11" fmla="*/ 0 h 46"/>
                <a:gd name="T12" fmla="*/ 4 w 8"/>
                <a:gd name="T13" fmla="*/ 1 h 46"/>
              </a:gdLst>
              <a:ahLst/>
              <a:cxnLst>
                <a:cxn ang="0">
                  <a:pos x="T0" y="T1"/>
                </a:cxn>
                <a:cxn ang="0">
                  <a:pos x="T2" y="T3"/>
                </a:cxn>
                <a:cxn ang="0">
                  <a:pos x="T4" y="T5"/>
                </a:cxn>
                <a:cxn ang="0">
                  <a:pos x="T6" y="T7"/>
                </a:cxn>
                <a:cxn ang="0">
                  <a:pos x="T8" y="T9"/>
                </a:cxn>
                <a:cxn ang="0">
                  <a:pos x="T10" y="T11"/>
                </a:cxn>
                <a:cxn ang="0">
                  <a:pos x="T12" y="T13"/>
                </a:cxn>
              </a:cxnLst>
              <a:rect l="0" t="0" r="r" b="b"/>
              <a:pathLst>
                <a:path w="8" h="46">
                  <a:moveTo>
                    <a:pt x="4" y="1"/>
                  </a:moveTo>
                  <a:cubicBezTo>
                    <a:pt x="3" y="1"/>
                    <a:pt x="2" y="1"/>
                    <a:pt x="0" y="1"/>
                  </a:cubicBezTo>
                  <a:cubicBezTo>
                    <a:pt x="0" y="42"/>
                    <a:pt x="0" y="42"/>
                    <a:pt x="0" y="42"/>
                  </a:cubicBezTo>
                  <a:cubicBezTo>
                    <a:pt x="0" y="44"/>
                    <a:pt x="2" y="46"/>
                    <a:pt x="4" y="46"/>
                  </a:cubicBezTo>
                  <a:cubicBezTo>
                    <a:pt x="7" y="46"/>
                    <a:pt x="8" y="44"/>
                    <a:pt x="8" y="42"/>
                  </a:cubicBezTo>
                  <a:cubicBezTo>
                    <a:pt x="8" y="0"/>
                    <a:pt x="8" y="0"/>
                    <a:pt x="8" y="0"/>
                  </a:cubicBezTo>
                  <a:cubicBezTo>
                    <a:pt x="7" y="1"/>
                    <a:pt x="6" y="1"/>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20"/>
            <p:cNvSpPr>
              <a:spLocks noEditPoints="1"/>
            </p:cNvSpPr>
            <p:nvPr/>
          </p:nvSpPr>
          <p:spPr bwMode="auto">
            <a:xfrm>
              <a:off x="4556" y="2630"/>
              <a:ext cx="85" cy="84"/>
            </a:xfrm>
            <a:custGeom>
              <a:avLst/>
              <a:gdLst>
                <a:gd name="T0" fmla="*/ 17 w 35"/>
                <a:gd name="T1" fmla="*/ 35 h 35"/>
                <a:gd name="T2" fmla="*/ 0 w 35"/>
                <a:gd name="T3" fmla="*/ 17 h 35"/>
                <a:gd name="T4" fmla="*/ 17 w 35"/>
                <a:gd name="T5" fmla="*/ 0 h 35"/>
                <a:gd name="T6" fmla="*/ 35 w 35"/>
                <a:gd name="T7" fmla="*/ 17 h 35"/>
                <a:gd name="T8" fmla="*/ 17 w 35"/>
                <a:gd name="T9" fmla="*/ 35 h 35"/>
                <a:gd name="T10" fmla="*/ 17 w 35"/>
                <a:gd name="T11" fmla="*/ 4 h 35"/>
                <a:gd name="T12" fmla="*/ 4 w 35"/>
                <a:gd name="T13" fmla="*/ 17 h 35"/>
                <a:gd name="T14" fmla="*/ 17 w 35"/>
                <a:gd name="T15" fmla="*/ 31 h 35"/>
                <a:gd name="T16" fmla="*/ 31 w 35"/>
                <a:gd name="T17" fmla="*/ 17 h 35"/>
                <a:gd name="T18" fmla="*/ 17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35"/>
                  </a:moveTo>
                  <a:cubicBezTo>
                    <a:pt x="7" y="35"/>
                    <a:pt x="0" y="27"/>
                    <a:pt x="0" y="17"/>
                  </a:cubicBezTo>
                  <a:cubicBezTo>
                    <a:pt x="0" y="7"/>
                    <a:pt x="7" y="0"/>
                    <a:pt x="17" y="0"/>
                  </a:cubicBezTo>
                  <a:cubicBezTo>
                    <a:pt x="27" y="0"/>
                    <a:pt x="35" y="7"/>
                    <a:pt x="35" y="17"/>
                  </a:cubicBezTo>
                  <a:cubicBezTo>
                    <a:pt x="35" y="27"/>
                    <a:pt x="27" y="35"/>
                    <a:pt x="17" y="35"/>
                  </a:cubicBezTo>
                  <a:close/>
                  <a:moveTo>
                    <a:pt x="17" y="4"/>
                  </a:moveTo>
                  <a:cubicBezTo>
                    <a:pt x="10" y="4"/>
                    <a:pt x="4" y="10"/>
                    <a:pt x="4" y="17"/>
                  </a:cubicBezTo>
                  <a:cubicBezTo>
                    <a:pt x="4" y="25"/>
                    <a:pt x="10" y="31"/>
                    <a:pt x="17" y="31"/>
                  </a:cubicBezTo>
                  <a:cubicBezTo>
                    <a:pt x="25" y="31"/>
                    <a:pt x="31" y="25"/>
                    <a:pt x="31" y="17"/>
                  </a:cubicBezTo>
                  <a:cubicBezTo>
                    <a:pt x="31" y="10"/>
                    <a:pt x="25" y="4"/>
                    <a:pt x="1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1"/>
            <p:cNvSpPr>
              <a:spLocks noEditPoints="1"/>
            </p:cNvSpPr>
            <p:nvPr/>
          </p:nvSpPr>
          <p:spPr bwMode="auto">
            <a:xfrm>
              <a:off x="4691" y="2442"/>
              <a:ext cx="85" cy="84"/>
            </a:xfrm>
            <a:custGeom>
              <a:avLst/>
              <a:gdLst>
                <a:gd name="T0" fmla="*/ 18 w 35"/>
                <a:gd name="T1" fmla="*/ 35 h 35"/>
                <a:gd name="T2" fmla="*/ 0 w 35"/>
                <a:gd name="T3" fmla="*/ 18 h 35"/>
                <a:gd name="T4" fmla="*/ 18 w 35"/>
                <a:gd name="T5" fmla="*/ 0 h 35"/>
                <a:gd name="T6" fmla="*/ 35 w 35"/>
                <a:gd name="T7" fmla="*/ 18 h 35"/>
                <a:gd name="T8" fmla="*/ 18 w 35"/>
                <a:gd name="T9" fmla="*/ 35 h 35"/>
                <a:gd name="T10" fmla="*/ 18 w 35"/>
                <a:gd name="T11" fmla="*/ 4 h 35"/>
                <a:gd name="T12" fmla="*/ 4 w 35"/>
                <a:gd name="T13" fmla="*/ 18 h 35"/>
                <a:gd name="T14" fmla="*/ 18 w 35"/>
                <a:gd name="T15" fmla="*/ 31 h 35"/>
                <a:gd name="T16" fmla="*/ 31 w 35"/>
                <a:gd name="T17" fmla="*/ 18 h 35"/>
                <a:gd name="T18" fmla="*/ 18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cubicBezTo>
                    <a:pt x="8" y="35"/>
                    <a:pt x="0" y="27"/>
                    <a:pt x="0" y="18"/>
                  </a:cubicBezTo>
                  <a:cubicBezTo>
                    <a:pt x="0" y="8"/>
                    <a:pt x="8" y="0"/>
                    <a:pt x="18" y="0"/>
                  </a:cubicBezTo>
                  <a:cubicBezTo>
                    <a:pt x="28" y="0"/>
                    <a:pt x="35" y="8"/>
                    <a:pt x="35" y="18"/>
                  </a:cubicBezTo>
                  <a:cubicBezTo>
                    <a:pt x="35" y="27"/>
                    <a:pt x="28" y="35"/>
                    <a:pt x="18" y="35"/>
                  </a:cubicBezTo>
                  <a:close/>
                  <a:moveTo>
                    <a:pt x="18" y="4"/>
                  </a:moveTo>
                  <a:cubicBezTo>
                    <a:pt x="10" y="4"/>
                    <a:pt x="4" y="10"/>
                    <a:pt x="4" y="18"/>
                  </a:cubicBezTo>
                  <a:cubicBezTo>
                    <a:pt x="4" y="25"/>
                    <a:pt x="10" y="31"/>
                    <a:pt x="18" y="31"/>
                  </a:cubicBezTo>
                  <a:cubicBezTo>
                    <a:pt x="25" y="31"/>
                    <a:pt x="31" y="25"/>
                    <a:pt x="31" y="18"/>
                  </a:cubicBezTo>
                  <a:cubicBezTo>
                    <a:pt x="31" y="10"/>
                    <a:pt x="25"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2"/>
            <p:cNvSpPr>
              <a:spLocks noEditPoints="1"/>
            </p:cNvSpPr>
            <p:nvPr/>
          </p:nvSpPr>
          <p:spPr bwMode="auto">
            <a:xfrm>
              <a:off x="4827" y="2577"/>
              <a:ext cx="87" cy="84"/>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4 h 35"/>
                <a:gd name="T12" fmla="*/ 4 w 36"/>
                <a:gd name="T13" fmla="*/ 17 h 35"/>
                <a:gd name="T14" fmla="*/ 18 w 36"/>
                <a:gd name="T15" fmla="*/ 31 h 35"/>
                <a:gd name="T16" fmla="*/ 32 w 36"/>
                <a:gd name="T17" fmla="*/ 17 h 35"/>
                <a:gd name="T18" fmla="*/ 18 w 3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7"/>
                    <a:pt x="8" y="0"/>
                    <a:pt x="18" y="0"/>
                  </a:cubicBezTo>
                  <a:cubicBezTo>
                    <a:pt x="28" y="0"/>
                    <a:pt x="36" y="7"/>
                    <a:pt x="36" y="17"/>
                  </a:cubicBezTo>
                  <a:cubicBezTo>
                    <a:pt x="36" y="27"/>
                    <a:pt x="28" y="35"/>
                    <a:pt x="18" y="35"/>
                  </a:cubicBezTo>
                  <a:close/>
                  <a:moveTo>
                    <a:pt x="18" y="4"/>
                  </a:moveTo>
                  <a:cubicBezTo>
                    <a:pt x="11" y="4"/>
                    <a:pt x="4" y="10"/>
                    <a:pt x="4" y="17"/>
                  </a:cubicBezTo>
                  <a:cubicBezTo>
                    <a:pt x="4" y="25"/>
                    <a:pt x="11" y="31"/>
                    <a:pt x="18" y="31"/>
                  </a:cubicBezTo>
                  <a:cubicBezTo>
                    <a:pt x="26" y="31"/>
                    <a:pt x="32" y="25"/>
                    <a:pt x="32" y="17"/>
                  </a:cubicBezTo>
                  <a:cubicBezTo>
                    <a:pt x="32" y="10"/>
                    <a:pt x="26"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25"/>
          <p:cNvGrpSpPr>
            <a:grpSpLocks noChangeAspect="1"/>
          </p:cNvGrpSpPr>
          <p:nvPr/>
        </p:nvGrpSpPr>
        <p:grpSpPr bwMode="auto">
          <a:xfrm>
            <a:off x="10128770" y="3687519"/>
            <a:ext cx="772637" cy="756000"/>
            <a:chOff x="6428" y="2339"/>
            <a:chExt cx="418" cy="409"/>
          </a:xfrm>
        </p:grpSpPr>
        <p:sp>
          <p:nvSpPr>
            <p:cNvPr id="48" name="Freeform 26"/>
            <p:cNvSpPr>
              <a:spLocks noEditPoints="1"/>
            </p:cNvSpPr>
            <p:nvPr/>
          </p:nvSpPr>
          <p:spPr bwMode="auto">
            <a:xfrm>
              <a:off x="6642" y="2565"/>
              <a:ext cx="204" cy="183"/>
            </a:xfrm>
            <a:custGeom>
              <a:avLst/>
              <a:gdLst>
                <a:gd name="T0" fmla="*/ 60 w 85"/>
                <a:gd name="T1" fmla="*/ 76 h 76"/>
                <a:gd name="T2" fmla="*/ 60 w 85"/>
                <a:gd name="T3" fmla="*/ 76 h 76"/>
                <a:gd name="T4" fmla="*/ 52 w 85"/>
                <a:gd name="T5" fmla="*/ 73 h 76"/>
                <a:gd name="T6" fmla="*/ 0 w 85"/>
                <a:gd name="T7" fmla="*/ 22 h 76"/>
                <a:gd name="T8" fmla="*/ 13 w 85"/>
                <a:gd name="T9" fmla="*/ 9 h 76"/>
                <a:gd name="T10" fmla="*/ 30 w 85"/>
                <a:gd name="T11" fmla="*/ 1 h 76"/>
                <a:gd name="T12" fmla="*/ 33 w 85"/>
                <a:gd name="T13" fmla="*/ 0 h 76"/>
                <a:gd name="T14" fmla="*/ 79 w 85"/>
                <a:gd name="T15" fmla="*/ 46 h 76"/>
                <a:gd name="T16" fmla="*/ 74 w 85"/>
                <a:gd name="T17" fmla="*/ 69 h 76"/>
                <a:gd name="T18" fmla="*/ 60 w 85"/>
                <a:gd name="T19" fmla="*/ 76 h 76"/>
                <a:gd name="T20" fmla="*/ 58 w 85"/>
                <a:gd name="T21" fmla="*/ 68 h 76"/>
                <a:gd name="T22" fmla="*/ 60 w 85"/>
                <a:gd name="T23" fmla="*/ 68 h 76"/>
                <a:gd name="T24" fmla="*/ 68 w 85"/>
                <a:gd name="T25" fmla="*/ 63 h 76"/>
                <a:gd name="T26" fmla="*/ 73 w 85"/>
                <a:gd name="T27" fmla="*/ 52 h 76"/>
                <a:gd name="T28" fmla="*/ 30 w 85"/>
                <a:gd name="T29" fmla="*/ 9 h 76"/>
                <a:gd name="T30" fmla="*/ 18 w 85"/>
                <a:gd name="T31" fmla="*/ 14 h 76"/>
                <a:gd name="T32" fmla="*/ 11 w 85"/>
                <a:gd name="T33" fmla="*/ 21 h 76"/>
                <a:gd name="T34" fmla="*/ 58 w 85"/>
                <a:gd name="T35" fmla="*/ 68 h 76"/>
                <a:gd name="T36" fmla="*/ 58 w 85"/>
                <a:gd name="T37"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76">
                  <a:moveTo>
                    <a:pt x="60" y="76"/>
                  </a:moveTo>
                  <a:cubicBezTo>
                    <a:pt x="60" y="76"/>
                    <a:pt x="60" y="76"/>
                    <a:pt x="60" y="76"/>
                  </a:cubicBezTo>
                  <a:cubicBezTo>
                    <a:pt x="55" y="76"/>
                    <a:pt x="52" y="74"/>
                    <a:pt x="52" y="73"/>
                  </a:cubicBezTo>
                  <a:cubicBezTo>
                    <a:pt x="0" y="22"/>
                    <a:pt x="0" y="22"/>
                    <a:pt x="0" y="22"/>
                  </a:cubicBezTo>
                  <a:cubicBezTo>
                    <a:pt x="13" y="9"/>
                    <a:pt x="13" y="9"/>
                    <a:pt x="13" y="9"/>
                  </a:cubicBezTo>
                  <a:cubicBezTo>
                    <a:pt x="14" y="8"/>
                    <a:pt x="17" y="5"/>
                    <a:pt x="30" y="1"/>
                  </a:cubicBezTo>
                  <a:cubicBezTo>
                    <a:pt x="33" y="0"/>
                    <a:pt x="33" y="0"/>
                    <a:pt x="33" y="0"/>
                  </a:cubicBezTo>
                  <a:cubicBezTo>
                    <a:pt x="79" y="46"/>
                    <a:pt x="79" y="46"/>
                    <a:pt x="79" y="46"/>
                  </a:cubicBezTo>
                  <a:cubicBezTo>
                    <a:pt x="82" y="49"/>
                    <a:pt x="85" y="58"/>
                    <a:pt x="74" y="69"/>
                  </a:cubicBezTo>
                  <a:cubicBezTo>
                    <a:pt x="69" y="74"/>
                    <a:pt x="64" y="76"/>
                    <a:pt x="60" y="76"/>
                  </a:cubicBezTo>
                  <a:close/>
                  <a:moveTo>
                    <a:pt x="58" y="68"/>
                  </a:moveTo>
                  <a:cubicBezTo>
                    <a:pt x="58" y="68"/>
                    <a:pt x="58" y="68"/>
                    <a:pt x="60" y="68"/>
                  </a:cubicBezTo>
                  <a:cubicBezTo>
                    <a:pt x="62" y="68"/>
                    <a:pt x="65" y="66"/>
                    <a:pt x="68" y="63"/>
                  </a:cubicBezTo>
                  <a:cubicBezTo>
                    <a:pt x="76" y="56"/>
                    <a:pt x="73" y="52"/>
                    <a:pt x="73" y="52"/>
                  </a:cubicBezTo>
                  <a:cubicBezTo>
                    <a:pt x="30" y="9"/>
                    <a:pt x="30" y="9"/>
                    <a:pt x="30" y="9"/>
                  </a:cubicBezTo>
                  <a:cubicBezTo>
                    <a:pt x="21" y="12"/>
                    <a:pt x="19" y="14"/>
                    <a:pt x="18" y="14"/>
                  </a:cubicBezTo>
                  <a:cubicBezTo>
                    <a:pt x="11" y="21"/>
                    <a:pt x="11" y="21"/>
                    <a:pt x="11" y="21"/>
                  </a:cubicBezTo>
                  <a:cubicBezTo>
                    <a:pt x="58" y="68"/>
                    <a:pt x="58" y="68"/>
                    <a:pt x="58" y="68"/>
                  </a:cubicBezTo>
                  <a:cubicBezTo>
                    <a:pt x="58" y="68"/>
                    <a:pt x="58" y="68"/>
                    <a:pt x="58"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7"/>
            <p:cNvSpPr>
              <a:spLocks noEditPoints="1"/>
            </p:cNvSpPr>
            <p:nvPr/>
          </p:nvSpPr>
          <p:spPr bwMode="auto">
            <a:xfrm>
              <a:off x="6428" y="2339"/>
              <a:ext cx="195" cy="192"/>
            </a:xfrm>
            <a:custGeom>
              <a:avLst/>
              <a:gdLst>
                <a:gd name="T0" fmla="*/ 65 w 81"/>
                <a:gd name="T1" fmla="*/ 80 h 80"/>
                <a:gd name="T2" fmla="*/ 32 w 81"/>
                <a:gd name="T3" fmla="*/ 47 h 80"/>
                <a:gd name="T4" fmla="*/ 18 w 81"/>
                <a:gd name="T5" fmla="*/ 41 h 80"/>
                <a:gd name="T6" fmla="*/ 0 w 81"/>
                <a:gd name="T7" fmla="*/ 15 h 80"/>
                <a:gd name="T8" fmla="*/ 15 w 81"/>
                <a:gd name="T9" fmla="*/ 0 h 80"/>
                <a:gd name="T10" fmla="*/ 42 w 81"/>
                <a:gd name="T11" fmla="*/ 17 h 80"/>
                <a:gd name="T12" fmla="*/ 48 w 81"/>
                <a:gd name="T13" fmla="*/ 31 h 80"/>
                <a:gd name="T14" fmla="*/ 81 w 81"/>
                <a:gd name="T15" fmla="*/ 64 h 80"/>
                <a:gd name="T16" fmla="*/ 79 w 81"/>
                <a:gd name="T17" fmla="*/ 67 h 80"/>
                <a:gd name="T18" fmla="*/ 74 w 81"/>
                <a:gd name="T19" fmla="*/ 72 h 80"/>
                <a:gd name="T20" fmla="*/ 74 w 81"/>
                <a:gd name="T21" fmla="*/ 73 h 80"/>
                <a:gd name="T22" fmla="*/ 65 w 81"/>
                <a:gd name="T23" fmla="*/ 80 h 80"/>
                <a:gd name="T24" fmla="*/ 23 w 81"/>
                <a:gd name="T25" fmla="*/ 35 h 80"/>
                <a:gd name="T26" fmla="*/ 36 w 81"/>
                <a:gd name="T27" fmla="*/ 41 h 80"/>
                <a:gd name="T28" fmla="*/ 65 w 81"/>
                <a:gd name="T29" fmla="*/ 70 h 80"/>
                <a:gd name="T30" fmla="*/ 69 w 81"/>
                <a:gd name="T31" fmla="*/ 66 h 80"/>
                <a:gd name="T32" fmla="*/ 70 w 81"/>
                <a:gd name="T33" fmla="*/ 65 h 80"/>
                <a:gd name="T34" fmla="*/ 41 w 81"/>
                <a:gd name="T35" fmla="*/ 36 h 80"/>
                <a:gd name="T36" fmla="*/ 35 w 81"/>
                <a:gd name="T37" fmla="*/ 22 h 80"/>
                <a:gd name="T38" fmla="*/ 16 w 81"/>
                <a:gd name="T39" fmla="*/ 10 h 80"/>
                <a:gd name="T40" fmla="*/ 11 w 81"/>
                <a:gd name="T41" fmla="*/ 16 h 80"/>
                <a:gd name="T42" fmla="*/ 23 w 81"/>
                <a:gd name="T43" fmla="*/ 3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80">
                  <a:moveTo>
                    <a:pt x="65" y="80"/>
                  </a:moveTo>
                  <a:cubicBezTo>
                    <a:pt x="32" y="47"/>
                    <a:pt x="32" y="47"/>
                    <a:pt x="32" y="47"/>
                  </a:cubicBezTo>
                  <a:cubicBezTo>
                    <a:pt x="18" y="41"/>
                    <a:pt x="18" y="41"/>
                    <a:pt x="18" y="41"/>
                  </a:cubicBezTo>
                  <a:cubicBezTo>
                    <a:pt x="0" y="15"/>
                    <a:pt x="0" y="15"/>
                    <a:pt x="0" y="15"/>
                  </a:cubicBezTo>
                  <a:cubicBezTo>
                    <a:pt x="15" y="0"/>
                    <a:pt x="15" y="0"/>
                    <a:pt x="15" y="0"/>
                  </a:cubicBezTo>
                  <a:cubicBezTo>
                    <a:pt x="42" y="17"/>
                    <a:pt x="42" y="17"/>
                    <a:pt x="42" y="17"/>
                  </a:cubicBezTo>
                  <a:cubicBezTo>
                    <a:pt x="48" y="31"/>
                    <a:pt x="48" y="31"/>
                    <a:pt x="48" y="31"/>
                  </a:cubicBezTo>
                  <a:cubicBezTo>
                    <a:pt x="81" y="64"/>
                    <a:pt x="81" y="64"/>
                    <a:pt x="81" y="64"/>
                  </a:cubicBezTo>
                  <a:cubicBezTo>
                    <a:pt x="79" y="67"/>
                    <a:pt x="79" y="67"/>
                    <a:pt x="79" y="67"/>
                  </a:cubicBezTo>
                  <a:cubicBezTo>
                    <a:pt x="77" y="69"/>
                    <a:pt x="76" y="71"/>
                    <a:pt x="74" y="72"/>
                  </a:cubicBezTo>
                  <a:cubicBezTo>
                    <a:pt x="74" y="73"/>
                    <a:pt x="74" y="73"/>
                    <a:pt x="74" y="73"/>
                  </a:cubicBezTo>
                  <a:lnTo>
                    <a:pt x="65" y="80"/>
                  </a:lnTo>
                  <a:close/>
                  <a:moveTo>
                    <a:pt x="23" y="35"/>
                  </a:moveTo>
                  <a:cubicBezTo>
                    <a:pt x="36" y="41"/>
                    <a:pt x="36" y="41"/>
                    <a:pt x="36" y="41"/>
                  </a:cubicBezTo>
                  <a:cubicBezTo>
                    <a:pt x="65" y="70"/>
                    <a:pt x="65" y="70"/>
                    <a:pt x="65" y="70"/>
                  </a:cubicBezTo>
                  <a:cubicBezTo>
                    <a:pt x="69" y="66"/>
                    <a:pt x="69" y="66"/>
                    <a:pt x="69" y="66"/>
                  </a:cubicBezTo>
                  <a:cubicBezTo>
                    <a:pt x="69" y="66"/>
                    <a:pt x="70" y="65"/>
                    <a:pt x="70" y="65"/>
                  </a:cubicBezTo>
                  <a:cubicBezTo>
                    <a:pt x="41" y="36"/>
                    <a:pt x="41" y="36"/>
                    <a:pt x="41" y="36"/>
                  </a:cubicBezTo>
                  <a:cubicBezTo>
                    <a:pt x="35" y="22"/>
                    <a:pt x="35" y="22"/>
                    <a:pt x="35" y="22"/>
                  </a:cubicBezTo>
                  <a:cubicBezTo>
                    <a:pt x="16" y="10"/>
                    <a:pt x="16" y="10"/>
                    <a:pt x="16" y="10"/>
                  </a:cubicBezTo>
                  <a:cubicBezTo>
                    <a:pt x="11" y="16"/>
                    <a:pt x="11" y="16"/>
                    <a:pt x="11" y="16"/>
                  </a:cubicBezTo>
                  <a:lnTo>
                    <a:pt x="23"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8"/>
            <p:cNvSpPr>
              <a:spLocks noEditPoints="1"/>
            </p:cNvSpPr>
            <p:nvPr/>
          </p:nvSpPr>
          <p:spPr bwMode="auto">
            <a:xfrm>
              <a:off x="6435" y="2366"/>
              <a:ext cx="382" cy="360"/>
            </a:xfrm>
            <a:custGeom>
              <a:avLst/>
              <a:gdLst>
                <a:gd name="T0" fmla="*/ 127 w 159"/>
                <a:gd name="T1" fmla="*/ 4 h 150"/>
                <a:gd name="T2" fmla="*/ 140 w 159"/>
                <a:gd name="T3" fmla="*/ 6 h 150"/>
                <a:gd name="T4" fmla="*/ 123 w 159"/>
                <a:gd name="T5" fmla="*/ 13 h 150"/>
                <a:gd name="T6" fmla="*/ 121 w 159"/>
                <a:gd name="T7" fmla="*/ 14 h 150"/>
                <a:gd name="T8" fmla="*/ 121 w 159"/>
                <a:gd name="T9" fmla="*/ 16 h 150"/>
                <a:gd name="T10" fmla="*/ 120 w 159"/>
                <a:gd name="T11" fmla="*/ 23 h 150"/>
                <a:gd name="T12" fmla="*/ 120 w 159"/>
                <a:gd name="T13" fmla="*/ 24 h 150"/>
                <a:gd name="T14" fmla="*/ 120 w 159"/>
                <a:gd name="T15" fmla="*/ 25 h 150"/>
                <a:gd name="T16" fmla="*/ 126 w 159"/>
                <a:gd name="T17" fmla="*/ 39 h 150"/>
                <a:gd name="T18" fmla="*/ 128 w 159"/>
                <a:gd name="T19" fmla="*/ 43 h 150"/>
                <a:gd name="T20" fmla="*/ 131 w 159"/>
                <a:gd name="T21" fmla="*/ 41 h 150"/>
                <a:gd name="T22" fmla="*/ 152 w 159"/>
                <a:gd name="T23" fmla="*/ 32 h 150"/>
                <a:gd name="T24" fmla="*/ 135 w 159"/>
                <a:gd name="T25" fmla="*/ 50 h 150"/>
                <a:gd name="T26" fmla="*/ 132 w 159"/>
                <a:gd name="T27" fmla="*/ 52 h 150"/>
                <a:gd name="T28" fmla="*/ 133 w 159"/>
                <a:gd name="T29" fmla="*/ 56 h 150"/>
                <a:gd name="T30" fmla="*/ 138 w 159"/>
                <a:gd name="T31" fmla="*/ 68 h 150"/>
                <a:gd name="T32" fmla="*/ 90 w 159"/>
                <a:gd name="T33" fmla="*/ 83 h 150"/>
                <a:gd name="T34" fmla="*/ 33 w 159"/>
                <a:gd name="T35" fmla="*/ 142 h 150"/>
                <a:gd name="T36" fmla="*/ 23 w 159"/>
                <a:gd name="T37" fmla="*/ 146 h 150"/>
                <a:gd name="T38" fmla="*/ 15 w 159"/>
                <a:gd name="T39" fmla="*/ 142 h 150"/>
                <a:gd name="T40" fmla="*/ 15 w 159"/>
                <a:gd name="T41" fmla="*/ 123 h 150"/>
                <a:gd name="T42" fmla="*/ 80 w 159"/>
                <a:gd name="T43" fmla="*/ 71 h 150"/>
                <a:gd name="T44" fmla="*/ 80 w 159"/>
                <a:gd name="T45" fmla="*/ 71 h 150"/>
                <a:gd name="T46" fmla="*/ 80 w 159"/>
                <a:gd name="T47" fmla="*/ 70 h 150"/>
                <a:gd name="T48" fmla="*/ 102 w 159"/>
                <a:gd name="T49" fmla="*/ 23 h 150"/>
                <a:gd name="T50" fmla="*/ 104 w 159"/>
                <a:gd name="T51" fmla="*/ 15 h 150"/>
                <a:gd name="T52" fmla="*/ 121 w 159"/>
                <a:gd name="T53" fmla="*/ 4 h 150"/>
                <a:gd name="T54" fmla="*/ 122 w 159"/>
                <a:gd name="T55" fmla="*/ 4 h 150"/>
                <a:gd name="T56" fmla="*/ 127 w 159"/>
                <a:gd name="T57" fmla="*/ 4 h 150"/>
                <a:gd name="T58" fmla="*/ 127 w 159"/>
                <a:gd name="T59" fmla="*/ 4 h 150"/>
                <a:gd name="T60" fmla="*/ 24 w 159"/>
                <a:gd name="T61" fmla="*/ 142 h 150"/>
                <a:gd name="T62" fmla="*/ 31 w 159"/>
                <a:gd name="T63" fmla="*/ 139 h 150"/>
                <a:gd name="T64" fmla="*/ 31 w 159"/>
                <a:gd name="T65" fmla="*/ 125 h 150"/>
                <a:gd name="T66" fmla="*/ 24 w 159"/>
                <a:gd name="T67" fmla="*/ 122 h 150"/>
                <a:gd name="T68" fmla="*/ 17 w 159"/>
                <a:gd name="T69" fmla="*/ 125 h 150"/>
                <a:gd name="T70" fmla="*/ 17 w 159"/>
                <a:gd name="T71" fmla="*/ 139 h 150"/>
                <a:gd name="T72" fmla="*/ 24 w 159"/>
                <a:gd name="T73" fmla="*/ 142 h 150"/>
                <a:gd name="T74" fmla="*/ 127 w 159"/>
                <a:gd name="T75" fmla="*/ 0 h 150"/>
                <a:gd name="T76" fmla="*/ 121 w 159"/>
                <a:gd name="T77" fmla="*/ 0 h 150"/>
                <a:gd name="T78" fmla="*/ 100 w 159"/>
                <a:gd name="T79" fmla="*/ 13 h 150"/>
                <a:gd name="T80" fmla="*/ 77 w 159"/>
                <a:gd name="T81" fmla="*/ 68 h 150"/>
                <a:gd name="T82" fmla="*/ 12 w 159"/>
                <a:gd name="T83" fmla="*/ 120 h 150"/>
                <a:gd name="T84" fmla="*/ 12 w 159"/>
                <a:gd name="T85" fmla="*/ 145 h 150"/>
                <a:gd name="T86" fmla="*/ 23 w 159"/>
                <a:gd name="T87" fmla="*/ 150 h 150"/>
                <a:gd name="T88" fmla="*/ 36 w 159"/>
                <a:gd name="T89" fmla="*/ 145 h 150"/>
                <a:gd name="T90" fmla="*/ 93 w 159"/>
                <a:gd name="T91" fmla="*/ 85 h 150"/>
                <a:gd name="T92" fmla="*/ 144 w 159"/>
                <a:gd name="T93" fmla="*/ 71 h 150"/>
                <a:gd name="T94" fmla="*/ 137 w 159"/>
                <a:gd name="T95" fmla="*/ 54 h 150"/>
                <a:gd name="T96" fmla="*/ 159 w 159"/>
                <a:gd name="T97" fmla="*/ 25 h 150"/>
                <a:gd name="T98" fmla="*/ 130 w 159"/>
                <a:gd name="T99" fmla="*/ 37 h 150"/>
                <a:gd name="T100" fmla="*/ 124 w 159"/>
                <a:gd name="T101" fmla="*/ 24 h 150"/>
                <a:gd name="T102" fmla="*/ 125 w 159"/>
                <a:gd name="T103" fmla="*/ 17 h 150"/>
                <a:gd name="T104" fmla="*/ 149 w 159"/>
                <a:gd name="T105" fmla="*/ 6 h 150"/>
                <a:gd name="T106" fmla="*/ 127 w 159"/>
                <a:gd name="T107" fmla="*/ 0 h 150"/>
                <a:gd name="T108" fmla="*/ 24 w 159"/>
                <a:gd name="T109" fmla="*/ 138 h 150"/>
                <a:gd name="T110" fmla="*/ 20 w 159"/>
                <a:gd name="T111" fmla="*/ 136 h 150"/>
                <a:gd name="T112" fmla="*/ 20 w 159"/>
                <a:gd name="T113" fmla="*/ 128 h 150"/>
                <a:gd name="T114" fmla="*/ 24 w 159"/>
                <a:gd name="T115" fmla="*/ 126 h 150"/>
                <a:gd name="T116" fmla="*/ 29 w 159"/>
                <a:gd name="T117" fmla="*/ 128 h 150"/>
                <a:gd name="T118" fmla="*/ 29 w 159"/>
                <a:gd name="T119" fmla="*/ 136 h 150"/>
                <a:gd name="T120" fmla="*/ 24 w 159"/>
                <a:gd name="T121" fmla="*/ 1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 h="150">
                  <a:moveTo>
                    <a:pt x="127" y="4"/>
                  </a:moveTo>
                  <a:cubicBezTo>
                    <a:pt x="132" y="4"/>
                    <a:pt x="136" y="5"/>
                    <a:pt x="140" y="6"/>
                  </a:cubicBezTo>
                  <a:cubicBezTo>
                    <a:pt x="123" y="13"/>
                    <a:pt x="123" y="13"/>
                    <a:pt x="123" y="13"/>
                  </a:cubicBezTo>
                  <a:cubicBezTo>
                    <a:pt x="121" y="14"/>
                    <a:pt x="121" y="14"/>
                    <a:pt x="121" y="14"/>
                  </a:cubicBezTo>
                  <a:cubicBezTo>
                    <a:pt x="121" y="16"/>
                    <a:pt x="121" y="16"/>
                    <a:pt x="121" y="16"/>
                  </a:cubicBezTo>
                  <a:cubicBezTo>
                    <a:pt x="120" y="23"/>
                    <a:pt x="120" y="23"/>
                    <a:pt x="120" y="23"/>
                  </a:cubicBezTo>
                  <a:cubicBezTo>
                    <a:pt x="120" y="24"/>
                    <a:pt x="120" y="24"/>
                    <a:pt x="120" y="24"/>
                  </a:cubicBezTo>
                  <a:cubicBezTo>
                    <a:pt x="120" y="25"/>
                    <a:pt x="120" y="25"/>
                    <a:pt x="120" y="25"/>
                  </a:cubicBezTo>
                  <a:cubicBezTo>
                    <a:pt x="126" y="39"/>
                    <a:pt x="126" y="39"/>
                    <a:pt x="126" y="39"/>
                  </a:cubicBezTo>
                  <a:cubicBezTo>
                    <a:pt x="128" y="43"/>
                    <a:pt x="128" y="43"/>
                    <a:pt x="128" y="43"/>
                  </a:cubicBezTo>
                  <a:cubicBezTo>
                    <a:pt x="131" y="41"/>
                    <a:pt x="131" y="41"/>
                    <a:pt x="131" y="41"/>
                  </a:cubicBezTo>
                  <a:cubicBezTo>
                    <a:pt x="152" y="32"/>
                    <a:pt x="152" y="32"/>
                    <a:pt x="152" y="32"/>
                  </a:cubicBezTo>
                  <a:cubicBezTo>
                    <a:pt x="148" y="38"/>
                    <a:pt x="143" y="46"/>
                    <a:pt x="135" y="50"/>
                  </a:cubicBezTo>
                  <a:cubicBezTo>
                    <a:pt x="132" y="52"/>
                    <a:pt x="132" y="52"/>
                    <a:pt x="132" y="52"/>
                  </a:cubicBezTo>
                  <a:cubicBezTo>
                    <a:pt x="133" y="56"/>
                    <a:pt x="133" y="56"/>
                    <a:pt x="133" y="56"/>
                  </a:cubicBezTo>
                  <a:cubicBezTo>
                    <a:pt x="138" y="68"/>
                    <a:pt x="138" y="68"/>
                    <a:pt x="138" y="68"/>
                  </a:cubicBezTo>
                  <a:cubicBezTo>
                    <a:pt x="126" y="69"/>
                    <a:pt x="98" y="74"/>
                    <a:pt x="90" y="83"/>
                  </a:cubicBezTo>
                  <a:cubicBezTo>
                    <a:pt x="33" y="142"/>
                    <a:pt x="33" y="142"/>
                    <a:pt x="33" y="142"/>
                  </a:cubicBezTo>
                  <a:cubicBezTo>
                    <a:pt x="33" y="142"/>
                    <a:pt x="28" y="146"/>
                    <a:pt x="23" y="146"/>
                  </a:cubicBezTo>
                  <a:cubicBezTo>
                    <a:pt x="20" y="146"/>
                    <a:pt x="17" y="144"/>
                    <a:pt x="15" y="142"/>
                  </a:cubicBezTo>
                  <a:cubicBezTo>
                    <a:pt x="7" y="134"/>
                    <a:pt x="13" y="125"/>
                    <a:pt x="15" y="123"/>
                  </a:cubicBezTo>
                  <a:cubicBezTo>
                    <a:pt x="80" y="71"/>
                    <a:pt x="80" y="71"/>
                    <a:pt x="80" y="71"/>
                  </a:cubicBezTo>
                  <a:cubicBezTo>
                    <a:pt x="80" y="71"/>
                    <a:pt x="80" y="71"/>
                    <a:pt x="80" y="71"/>
                  </a:cubicBezTo>
                  <a:cubicBezTo>
                    <a:pt x="80" y="70"/>
                    <a:pt x="80" y="70"/>
                    <a:pt x="80" y="70"/>
                  </a:cubicBezTo>
                  <a:cubicBezTo>
                    <a:pt x="93" y="58"/>
                    <a:pt x="98" y="36"/>
                    <a:pt x="102" y="23"/>
                  </a:cubicBezTo>
                  <a:cubicBezTo>
                    <a:pt x="103" y="19"/>
                    <a:pt x="103" y="17"/>
                    <a:pt x="104" y="15"/>
                  </a:cubicBezTo>
                  <a:cubicBezTo>
                    <a:pt x="106" y="7"/>
                    <a:pt x="107" y="7"/>
                    <a:pt x="121" y="4"/>
                  </a:cubicBezTo>
                  <a:cubicBezTo>
                    <a:pt x="122" y="4"/>
                    <a:pt x="122" y="4"/>
                    <a:pt x="122" y="4"/>
                  </a:cubicBezTo>
                  <a:cubicBezTo>
                    <a:pt x="124" y="4"/>
                    <a:pt x="125" y="4"/>
                    <a:pt x="127" y="4"/>
                  </a:cubicBezTo>
                  <a:cubicBezTo>
                    <a:pt x="127" y="4"/>
                    <a:pt x="127" y="4"/>
                    <a:pt x="127" y="4"/>
                  </a:cubicBezTo>
                  <a:moveTo>
                    <a:pt x="24" y="142"/>
                  </a:moveTo>
                  <a:cubicBezTo>
                    <a:pt x="27" y="142"/>
                    <a:pt x="30" y="141"/>
                    <a:pt x="31" y="139"/>
                  </a:cubicBezTo>
                  <a:cubicBezTo>
                    <a:pt x="35" y="135"/>
                    <a:pt x="35" y="129"/>
                    <a:pt x="31" y="125"/>
                  </a:cubicBezTo>
                  <a:cubicBezTo>
                    <a:pt x="30" y="123"/>
                    <a:pt x="27" y="122"/>
                    <a:pt x="24" y="122"/>
                  </a:cubicBezTo>
                  <a:cubicBezTo>
                    <a:pt x="22" y="122"/>
                    <a:pt x="19" y="123"/>
                    <a:pt x="17" y="125"/>
                  </a:cubicBezTo>
                  <a:cubicBezTo>
                    <a:pt x="13" y="129"/>
                    <a:pt x="13" y="135"/>
                    <a:pt x="17" y="139"/>
                  </a:cubicBezTo>
                  <a:cubicBezTo>
                    <a:pt x="19" y="141"/>
                    <a:pt x="22" y="142"/>
                    <a:pt x="24" y="142"/>
                  </a:cubicBezTo>
                  <a:moveTo>
                    <a:pt x="127" y="0"/>
                  </a:moveTo>
                  <a:cubicBezTo>
                    <a:pt x="125" y="0"/>
                    <a:pt x="123" y="0"/>
                    <a:pt x="121" y="0"/>
                  </a:cubicBezTo>
                  <a:cubicBezTo>
                    <a:pt x="106" y="3"/>
                    <a:pt x="103" y="4"/>
                    <a:pt x="100" y="13"/>
                  </a:cubicBezTo>
                  <a:cubicBezTo>
                    <a:pt x="97" y="23"/>
                    <a:pt x="93" y="53"/>
                    <a:pt x="77" y="68"/>
                  </a:cubicBezTo>
                  <a:cubicBezTo>
                    <a:pt x="12" y="120"/>
                    <a:pt x="12" y="120"/>
                    <a:pt x="12" y="120"/>
                  </a:cubicBezTo>
                  <a:cubicBezTo>
                    <a:pt x="12" y="120"/>
                    <a:pt x="0" y="133"/>
                    <a:pt x="12" y="145"/>
                  </a:cubicBezTo>
                  <a:cubicBezTo>
                    <a:pt x="16" y="148"/>
                    <a:pt x="20" y="150"/>
                    <a:pt x="23" y="150"/>
                  </a:cubicBezTo>
                  <a:cubicBezTo>
                    <a:pt x="30" y="150"/>
                    <a:pt x="36" y="145"/>
                    <a:pt x="36" y="145"/>
                  </a:cubicBezTo>
                  <a:cubicBezTo>
                    <a:pt x="93" y="85"/>
                    <a:pt x="93" y="85"/>
                    <a:pt x="93" y="85"/>
                  </a:cubicBezTo>
                  <a:cubicBezTo>
                    <a:pt x="102" y="76"/>
                    <a:pt x="144" y="71"/>
                    <a:pt x="144" y="71"/>
                  </a:cubicBezTo>
                  <a:cubicBezTo>
                    <a:pt x="137" y="54"/>
                    <a:pt x="137" y="54"/>
                    <a:pt x="137" y="54"/>
                  </a:cubicBezTo>
                  <a:cubicBezTo>
                    <a:pt x="153" y="46"/>
                    <a:pt x="159" y="25"/>
                    <a:pt x="159" y="25"/>
                  </a:cubicBezTo>
                  <a:cubicBezTo>
                    <a:pt x="130" y="37"/>
                    <a:pt x="130" y="37"/>
                    <a:pt x="130" y="37"/>
                  </a:cubicBezTo>
                  <a:cubicBezTo>
                    <a:pt x="124" y="24"/>
                    <a:pt x="124" y="24"/>
                    <a:pt x="124" y="24"/>
                  </a:cubicBezTo>
                  <a:cubicBezTo>
                    <a:pt x="125" y="17"/>
                    <a:pt x="125" y="17"/>
                    <a:pt x="125" y="17"/>
                  </a:cubicBezTo>
                  <a:cubicBezTo>
                    <a:pt x="149" y="6"/>
                    <a:pt x="149" y="6"/>
                    <a:pt x="149" y="6"/>
                  </a:cubicBezTo>
                  <a:cubicBezTo>
                    <a:pt x="149" y="6"/>
                    <a:pt x="139" y="0"/>
                    <a:pt x="127" y="0"/>
                  </a:cubicBezTo>
                  <a:close/>
                  <a:moveTo>
                    <a:pt x="24" y="138"/>
                  </a:moveTo>
                  <a:cubicBezTo>
                    <a:pt x="23" y="138"/>
                    <a:pt x="21" y="138"/>
                    <a:pt x="20" y="136"/>
                  </a:cubicBezTo>
                  <a:cubicBezTo>
                    <a:pt x="17" y="134"/>
                    <a:pt x="17" y="130"/>
                    <a:pt x="20" y="128"/>
                  </a:cubicBezTo>
                  <a:cubicBezTo>
                    <a:pt x="21" y="127"/>
                    <a:pt x="23" y="126"/>
                    <a:pt x="24" y="126"/>
                  </a:cubicBezTo>
                  <a:cubicBezTo>
                    <a:pt x="26" y="126"/>
                    <a:pt x="27" y="127"/>
                    <a:pt x="29" y="128"/>
                  </a:cubicBezTo>
                  <a:cubicBezTo>
                    <a:pt x="31" y="130"/>
                    <a:pt x="31" y="134"/>
                    <a:pt x="29" y="136"/>
                  </a:cubicBezTo>
                  <a:cubicBezTo>
                    <a:pt x="27" y="138"/>
                    <a:pt x="26" y="138"/>
                    <a:pt x="24" y="1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
          <p:cNvGrpSpPr>
            <a:grpSpLocks noChangeAspect="1"/>
          </p:cNvGrpSpPr>
          <p:nvPr/>
        </p:nvGrpSpPr>
        <p:grpSpPr bwMode="auto">
          <a:xfrm>
            <a:off x="3637875" y="772353"/>
            <a:ext cx="1170452" cy="964927"/>
            <a:chOff x="2490" y="1719"/>
            <a:chExt cx="1008" cy="831"/>
          </a:xfrm>
          <a:solidFill>
            <a:schemeClr val="accent2"/>
          </a:solidFill>
        </p:grpSpPr>
        <p:sp>
          <p:nvSpPr>
            <p:cNvPr id="47" name="Freeform 5"/>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close/>
                  <a:moveTo>
                    <a:pt x="761" y="491"/>
                  </a:moveTo>
                  <a:lnTo>
                    <a:pt x="761"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6"/>
            <p:cNvSpPr>
              <a:spLocks noEditPoints="1"/>
            </p:cNvSpPr>
            <p:nvPr/>
          </p:nvSpPr>
          <p:spPr bwMode="auto">
            <a:xfrm>
              <a:off x="2737" y="1719"/>
              <a:ext cx="761" cy="550"/>
            </a:xfrm>
            <a:custGeom>
              <a:avLst/>
              <a:gdLst>
                <a:gd name="T0" fmla="*/ 761 w 761"/>
                <a:gd name="T1" fmla="*/ 491 h 550"/>
                <a:gd name="T2" fmla="*/ 761 w 761"/>
                <a:gd name="T3" fmla="*/ 0 h 550"/>
                <a:gd name="T4" fmla="*/ 0 w 761"/>
                <a:gd name="T5" fmla="*/ 0 h 550"/>
                <a:gd name="T6" fmla="*/ 0 w 761"/>
                <a:gd name="T7" fmla="*/ 249 h 550"/>
                <a:gd name="T8" fmla="*/ 52 w 761"/>
                <a:gd name="T9" fmla="*/ 249 h 550"/>
                <a:gd name="T10" fmla="*/ 52 w 761"/>
                <a:gd name="T11" fmla="*/ 59 h 550"/>
                <a:gd name="T12" fmla="*/ 703 w 761"/>
                <a:gd name="T13" fmla="*/ 59 h 550"/>
                <a:gd name="T14" fmla="*/ 703 w 761"/>
                <a:gd name="T15" fmla="*/ 419 h 550"/>
                <a:gd name="T16" fmla="*/ 403 w 761"/>
                <a:gd name="T17" fmla="*/ 419 h 550"/>
                <a:gd name="T18" fmla="*/ 403 w 761"/>
                <a:gd name="T19" fmla="*/ 550 h 550"/>
                <a:gd name="T20" fmla="*/ 605 w 761"/>
                <a:gd name="T21" fmla="*/ 550 h 550"/>
                <a:gd name="T22" fmla="*/ 605 w 761"/>
                <a:gd name="T23" fmla="*/ 524 h 550"/>
                <a:gd name="T24" fmla="*/ 442 w 761"/>
                <a:gd name="T25" fmla="*/ 524 h 550"/>
                <a:gd name="T26" fmla="*/ 442 w 761"/>
                <a:gd name="T27" fmla="*/ 491 h 550"/>
                <a:gd name="T28" fmla="*/ 761 w 761"/>
                <a:gd name="T29" fmla="*/ 491 h 550"/>
                <a:gd name="T30" fmla="*/ 761 w 761"/>
                <a:gd name="T31" fmla="*/ 491 h 550"/>
                <a:gd name="T32" fmla="*/ 761 w 761"/>
                <a:gd name="T33" fmla="*/ 49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1" h="550">
                  <a:moveTo>
                    <a:pt x="761" y="491"/>
                  </a:moveTo>
                  <a:lnTo>
                    <a:pt x="761" y="0"/>
                  </a:lnTo>
                  <a:lnTo>
                    <a:pt x="0" y="0"/>
                  </a:lnTo>
                  <a:lnTo>
                    <a:pt x="0" y="249"/>
                  </a:lnTo>
                  <a:lnTo>
                    <a:pt x="52" y="249"/>
                  </a:lnTo>
                  <a:lnTo>
                    <a:pt x="52" y="59"/>
                  </a:lnTo>
                  <a:lnTo>
                    <a:pt x="703" y="59"/>
                  </a:lnTo>
                  <a:lnTo>
                    <a:pt x="703" y="419"/>
                  </a:lnTo>
                  <a:lnTo>
                    <a:pt x="403" y="419"/>
                  </a:lnTo>
                  <a:lnTo>
                    <a:pt x="403" y="550"/>
                  </a:lnTo>
                  <a:lnTo>
                    <a:pt x="605" y="550"/>
                  </a:lnTo>
                  <a:lnTo>
                    <a:pt x="605" y="524"/>
                  </a:lnTo>
                  <a:lnTo>
                    <a:pt x="442" y="524"/>
                  </a:lnTo>
                  <a:lnTo>
                    <a:pt x="442" y="491"/>
                  </a:lnTo>
                  <a:lnTo>
                    <a:pt x="761" y="491"/>
                  </a:lnTo>
                  <a:moveTo>
                    <a:pt x="761" y="491"/>
                  </a:moveTo>
                  <a:lnTo>
                    <a:pt x="761" y="49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7"/>
            <p:cNvSpPr>
              <a:spLocks noEditPoints="1"/>
            </p:cNvSpPr>
            <p:nvPr/>
          </p:nvSpPr>
          <p:spPr bwMode="auto">
            <a:xfrm>
              <a:off x="2490" y="2125"/>
              <a:ext cx="279" cy="425"/>
            </a:xfrm>
            <a:custGeom>
              <a:avLst/>
              <a:gdLst>
                <a:gd name="T0" fmla="*/ 0 w 43"/>
                <a:gd name="T1" fmla="*/ 65 h 65"/>
                <a:gd name="T2" fmla="*/ 43 w 43"/>
                <a:gd name="T3" fmla="*/ 65 h 65"/>
                <a:gd name="T4" fmla="*/ 43 w 43"/>
                <a:gd name="T5" fmla="*/ 0 h 65"/>
                <a:gd name="T6" fmla="*/ 0 w 43"/>
                <a:gd name="T7" fmla="*/ 0 h 65"/>
                <a:gd name="T8" fmla="*/ 0 w 43"/>
                <a:gd name="T9" fmla="*/ 65 h 65"/>
                <a:gd name="T10" fmla="*/ 23 w 43"/>
                <a:gd name="T11" fmla="*/ 62 h 65"/>
                <a:gd name="T12" fmla="*/ 20 w 43"/>
                <a:gd name="T13" fmla="*/ 60 h 65"/>
                <a:gd name="T14" fmla="*/ 23 w 43"/>
                <a:gd name="T15" fmla="*/ 58 h 65"/>
                <a:gd name="T16" fmla="*/ 25 w 43"/>
                <a:gd name="T17" fmla="*/ 60 h 65"/>
                <a:gd name="T18" fmla="*/ 23 w 43"/>
                <a:gd name="T19" fmla="*/ 62 h 65"/>
                <a:gd name="T20" fmla="*/ 6 w 43"/>
                <a:gd name="T21" fmla="*/ 6 h 65"/>
                <a:gd name="T22" fmla="*/ 37 w 43"/>
                <a:gd name="T23" fmla="*/ 6 h 65"/>
                <a:gd name="T24" fmla="*/ 37 w 43"/>
                <a:gd name="T25" fmla="*/ 54 h 65"/>
                <a:gd name="T26" fmla="*/ 6 w 43"/>
                <a:gd name="T27" fmla="*/ 54 h 65"/>
                <a:gd name="T28" fmla="*/ 6 w 43"/>
                <a:gd name="T29" fmla="*/ 6 h 65"/>
                <a:gd name="T30" fmla="*/ 6 w 43"/>
                <a:gd name="T31" fmla="*/ 6 h 65"/>
                <a:gd name="T32" fmla="*/ 6 w 43"/>
                <a:gd name="T3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5">
                  <a:moveTo>
                    <a:pt x="0" y="65"/>
                  </a:moveTo>
                  <a:cubicBezTo>
                    <a:pt x="43" y="65"/>
                    <a:pt x="43" y="65"/>
                    <a:pt x="43" y="65"/>
                  </a:cubicBezTo>
                  <a:cubicBezTo>
                    <a:pt x="43" y="0"/>
                    <a:pt x="43" y="0"/>
                    <a:pt x="43" y="0"/>
                  </a:cubicBezTo>
                  <a:cubicBezTo>
                    <a:pt x="0" y="0"/>
                    <a:pt x="0" y="0"/>
                    <a:pt x="0" y="0"/>
                  </a:cubicBezTo>
                  <a:lnTo>
                    <a:pt x="0" y="65"/>
                  </a:lnTo>
                  <a:close/>
                  <a:moveTo>
                    <a:pt x="23" y="62"/>
                  </a:moveTo>
                  <a:cubicBezTo>
                    <a:pt x="21" y="62"/>
                    <a:pt x="20" y="61"/>
                    <a:pt x="20" y="60"/>
                  </a:cubicBezTo>
                  <a:cubicBezTo>
                    <a:pt x="20" y="59"/>
                    <a:pt x="21" y="58"/>
                    <a:pt x="23" y="58"/>
                  </a:cubicBezTo>
                  <a:cubicBezTo>
                    <a:pt x="24" y="58"/>
                    <a:pt x="25" y="59"/>
                    <a:pt x="25" y="60"/>
                  </a:cubicBezTo>
                  <a:cubicBezTo>
                    <a:pt x="25" y="61"/>
                    <a:pt x="24" y="62"/>
                    <a:pt x="23" y="62"/>
                  </a:cubicBezTo>
                  <a:close/>
                  <a:moveTo>
                    <a:pt x="6" y="6"/>
                  </a:moveTo>
                  <a:cubicBezTo>
                    <a:pt x="37" y="6"/>
                    <a:pt x="37" y="6"/>
                    <a:pt x="37" y="6"/>
                  </a:cubicBezTo>
                  <a:cubicBezTo>
                    <a:pt x="37" y="54"/>
                    <a:pt x="37" y="54"/>
                    <a:pt x="37" y="54"/>
                  </a:cubicBezTo>
                  <a:cubicBezTo>
                    <a:pt x="6" y="54"/>
                    <a:pt x="6" y="54"/>
                    <a:pt x="6" y="54"/>
                  </a:cubicBezTo>
                  <a:lnTo>
                    <a:pt x="6" y="6"/>
                  </a:lnTo>
                  <a:close/>
                  <a:moveTo>
                    <a:pt x="6" y="6"/>
                  </a:moveTo>
                  <a:cubicBezTo>
                    <a:pt x="6" y="6"/>
                    <a:pt x="6" y="6"/>
                    <a:pt x="6"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8"/>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close/>
                  <a:moveTo>
                    <a:pt x="0" y="0"/>
                  </a:move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
            <p:cNvSpPr>
              <a:spLocks noEditPoints="1"/>
            </p:cNvSpPr>
            <p:nvPr/>
          </p:nvSpPr>
          <p:spPr bwMode="auto">
            <a:xfrm>
              <a:off x="3030" y="2354"/>
              <a:ext cx="169" cy="59"/>
            </a:xfrm>
            <a:custGeom>
              <a:avLst/>
              <a:gdLst>
                <a:gd name="T0" fmla="*/ 0 w 169"/>
                <a:gd name="T1" fmla="*/ 0 h 59"/>
                <a:gd name="T2" fmla="*/ 0 w 169"/>
                <a:gd name="T3" fmla="*/ 59 h 59"/>
                <a:gd name="T4" fmla="*/ 169 w 169"/>
                <a:gd name="T5" fmla="*/ 59 h 59"/>
                <a:gd name="T6" fmla="*/ 169 w 169"/>
                <a:gd name="T7" fmla="*/ 0 h 59"/>
                <a:gd name="T8" fmla="*/ 91 w 169"/>
                <a:gd name="T9" fmla="*/ 0 h 59"/>
                <a:gd name="T10" fmla="*/ 0 w 169"/>
                <a:gd name="T11" fmla="*/ 0 h 59"/>
                <a:gd name="T12" fmla="*/ 0 w 169"/>
                <a:gd name="T13" fmla="*/ 0 h 59"/>
                <a:gd name="T14" fmla="*/ 0 w 169"/>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59">
                  <a:moveTo>
                    <a:pt x="0" y="0"/>
                  </a:moveTo>
                  <a:lnTo>
                    <a:pt x="0" y="59"/>
                  </a:lnTo>
                  <a:lnTo>
                    <a:pt x="169" y="59"/>
                  </a:lnTo>
                  <a:lnTo>
                    <a:pt x="169" y="0"/>
                  </a:lnTo>
                  <a:lnTo>
                    <a:pt x="91" y="0"/>
                  </a:lnTo>
                  <a:lnTo>
                    <a:pt x="0" y="0"/>
                  </a:lnTo>
                  <a:moveTo>
                    <a:pt x="0" y="0"/>
                  </a:move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0"/>
            <p:cNvSpPr>
              <a:spLocks noEditPoints="1"/>
            </p:cNvSpPr>
            <p:nvPr/>
          </p:nvSpPr>
          <p:spPr bwMode="auto">
            <a:xfrm>
              <a:off x="2802" y="2210"/>
              <a:ext cx="208" cy="340"/>
            </a:xfrm>
            <a:custGeom>
              <a:avLst/>
              <a:gdLst>
                <a:gd name="T0" fmla="*/ 0 w 32"/>
                <a:gd name="T1" fmla="*/ 52 h 52"/>
                <a:gd name="T2" fmla="*/ 32 w 32"/>
                <a:gd name="T3" fmla="*/ 52 h 52"/>
                <a:gd name="T4" fmla="*/ 32 w 32"/>
                <a:gd name="T5" fmla="*/ 0 h 52"/>
                <a:gd name="T6" fmla="*/ 0 w 32"/>
                <a:gd name="T7" fmla="*/ 0 h 52"/>
                <a:gd name="T8" fmla="*/ 0 w 32"/>
                <a:gd name="T9" fmla="*/ 52 h 52"/>
                <a:gd name="T10" fmla="*/ 16 w 32"/>
                <a:gd name="T11" fmla="*/ 50 h 52"/>
                <a:gd name="T12" fmla="*/ 15 w 32"/>
                <a:gd name="T13" fmla="*/ 48 h 52"/>
                <a:gd name="T14" fmla="*/ 16 w 32"/>
                <a:gd name="T15" fmla="*/ 47 h 52"/>
                <a:gd name="T16" fmla="*/ 18 w 32"/>
                <a:gd name="T17" fmla="*/ 48 h 52"/>
                <a:gd name="T18" fmla="*/ 16 w 32"/>
                <a:gd name="T19" fmla="*/ 50 h 52"/>
                <a:gd name="T20" fmla="*/ 17 w 32"/>
                <a:gd name="T21" fmla="*/ 2 h 52"/>
                <a:gd name="T22" fmla="*/ 17 w 32"/>
                <a:gd name="T23" fmla="*/ 3 h 52"/>
                <a:gd name="T24" fmla="*/ 17 w 32"/>
                <a:gd name="T25" fmla="*/ 4 h 52"/>
                <a:gd name="T26" fmla="*/ 16 w 32"/>
                <a:gd name="T27" fmla="*/ 3 h 52"/>
                <a:gd name="T28" fmla="*/ 17 w 32"/>
                <a:gd name="T29" fmla="*/ 2 h 52"/>
                <a:gd name="T30" fmla="*/ 12 w 32"/>
                <a:gd name="T31" fmla="*/ 5 h 52"/>
                <a:gd name="T32" fmla="*/ 21 w 32"/>
                <a:gd name="T33" fmla="*/ 5 h 52"/>
                <a:gd name="T34" fmla="*/ 21 w 32"/>
                <a:gd name="T35" fmla="*/ 5 h 52"/>
                <a:gd name="T36" fmla="*/ 12 w 32"/>
                <a:gd name="T37" fmla="*/ 5 h 52"/>
                <a:gd name="T38" fmla="*/ 5 w 32"/>
                <a:gd name="T39" fmla="*/ 8 h 52"/>
                <a:gd name="T40" fmla="*/ 27 w 32"/>
                <a:gd name="T41" fmla="*/ 8 h 52"/>
                <a:gd name="T42" fmla="*/ 27 w 32"/>
                <a:gd name="T43" fmla="*/ 44 h 52"/>
                <a:gd name="T44" fmla="*/ 5 w 32"/>
                <a:gd name="T45" fmla="*/ 44 h 52"/>
                <a:gd name="T46" fmla="*/ 5 w 32"/>
                <a:gd name="T47" fmla="*/ 8 h 52"/>
                <a:gd name="T48" fmla="*/ 5 w 32"/>
                <a:gd name="T49" fmla="*/ 8 h 52"/>
                <a:gd name="T50" fmla="*/ 5 w 32"/>
                <a:gd name="T5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52">
                  <a:moveTo>
                    <a:pt x="0" y="52"/>
                  </a:moveTo>
                  <a:cubicBezTo>
                    <a:pt x="32" y="52"/>
                    <a:pt x="32" y="52"/>
                    <a:pt x="32" y="52"/>
                  </a:cubicBezTo>
                  <a:cubicBezTo>
                    <a:pt x="32" y="0"/>
                    <a:pt x="32" y="0"/>
                    <a:pt x="32" y="0"/>
                  </a:cubicBezTo>
                  <a:cubicBezTo>
                    <a:pt x="0" y="0"/>
                    <a:pt x="0" y="0"/>
                    <a:pt x="0" y="0"/>
                  </a:cubicBezTo>
                  <a:lnTo>
                    <a:pt x="0" y="52"/>
                  </a:lnTo>
                  <a:close/>
                  <a:moveTo>
                    <a:pt x="16" y="50"/>
                  </a:moveTo>
                  <a:cubicBezTo>
                    <a:pt x="15" y="50"/>
                    <a:pt x="15" y="49"/>
                    <a:pt x="15" y="48"/>
                  </a:cubicBezTo>
                  <a:cubicBezTo>
                    <a:pt x="15" y="47"/>
                    <a:pt x="15" y="47"/>
                    <a:pt x="16" y="47"/>
                  </a:cubicBezTo>
                  <a:cubicBezTo>
                    <a:pt x="17" y="47"/>
                    <a:pt x="18" y="47"/>
                    <a:pt x="18" y="48"/>
                  </a:cubicBezTo>
                  <a:cubicBezTo>
                    <a:pt x="18" y="49"/>
                    <a:pt x="17" y="50"/>
                    <a:pt x="16" y="50"/>
                  </a:cubicBezTo>
                  <a:close/>
                  <a:moveTo>
                    <a:pt x="17" y="2"/>
                  </a:moveTo>
                  <a:cubicBezTo>
                    <a:pt x="17" y="2"/>
                    <a:pt x="17" y="3"/>
                    <a:pt x="17" y="3"/>
                  </a:cubicBezTo>
                  <a:cubicBezTo>
                    <a:pt x="17" y="3"/>
                    <a:pt x="17" y="4"/>
                    <a:pt x="17" y="4"/>
                  </a:cubicBezTo>
                  <a:cubicBezTo>
                    <a:pt x="16" y="4"/>
                    <a:pt x="16" y="3"/>
                    <a:pt x="16" y="3"/>
                  </a:cubicBezTo>
                  <a:cubicBezTo>
                    <a:pt x="16" y="3"/>
                    <a:pt x="16" y="2"/>
                    <a:pt x="17" y="2"/>
                  </a:cubicBezTo>
                  <a:close/>
                  <a:moveTo>
                    <a:pt x="12" y="5"/>
                  </a:moveTo>
                  <a:cubicBezTo>
                    <a:pt x="21" y="5"/>
                    <a:pt x="21" y="5"/>
                    <a:pt x="21" y="5"/>
                  </a:cubicBezTo>
                  <a:cubicBezTo>
                    <a:pt x="21" y="5"/>
                    <a:pt x="21" y="5"/>
                    <a:pt x="21" y="5"/>
                  </a:cubicBezTo>
                  <a:cubicBezTo>
                    <a:pt x="12" y="5"/>
                    <a:pt x="12" y="5"/>
                    <a:pt x="12" y="5"/>
                  </a:cubicBezTo>
                  <a:close/>
                  <a:moveTo>
                    <a:pt x="5" y="8"/>
                  </a:moveTo>
                  <a:cubicBezTo>
                    <a:pt x="27" y="8"/>
                    <a:pt x="27" y="8"/>
                    <a:pt x="27" y="8"/>
                  </a:cubicBezTo>
                  <a:cubicBezTo>
                    <a:pt x="27" y="44"/>
                    <a:pt x="27" y="44"/>
                    <a:pt x="27" y="44"/>
                  </a:cubicBezTo>
                  <a:cubicBezTo>
                    <a:pt x="18" y="44"/>
                    <a:pt x="9" y="44"/>
                    <a:pt x="5" y="44"/>
                  </a:cubicBezTo>
                  <a:lnTo>
                    <a:pt x="5" y="8"/>
                  </a:lnTo>
                  <a:close/>
                  <a:moveTo>
                    <a:pt x="5" y="8"/>
                  </a:moveTo>
                  <a:cubicBezTo>
                    <a:pt x="5" y="8"/>
                    <a:pt x="5" y="8"/>
                    <a:pt x="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1"/>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close/>
                  <a:moveTo>
                    <a:pt x="39" y="39"/>
                  </a:moveTo>
                  <a:lnTo>
                    <a:pt x="39"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2"/>
            <p:cNvSpPr>
              <a:spLocks noEditPoints="1"/>
            </p:cNvSpPr>
            <p:nvPr/>
          </p:nvSpPr>
          <p:spPr bwMode="auto">
            <a:xfrm>
              <a:off x="2587" y="1988"/>
              <a:ext cx="534" cy="346"/>
            </a:xfrm>
            <a:custGeom>
              <a:avLst/>
              <a:gdLst>
                <a:gd name="T0" fmla="*/ 39 w 534"/>
                <a:gd name="T1" fmla="*/ 39 h 346"/>
                <a:gd name="T2" fmla="*/ 495 w 534"/>
                <a:gd name="T3" fmla="*/ 39 h 346"/>
                <a:gd name="T4" fmla="*/ 495 w 534"/>
                <a:gd name="T5" fmla="*/ 307 h 346"/>
                <a:gd name="T6" fmla="*/ 443 w 534"/>
                <a:gd name="T7" fmla="*/ 307 h 346"/>
                <a:gd name="T8" fmla="*/ 443 w 534"/>
                <a:gd name="T9" fmla="*/ 346 h 346"/>
                <a:gd name="T10" fmla="*/ 534 w 534"/>
                <a:gd name="T11" fmla="*/ 346 h 346"/>
                <a:gd name="T12" fmla="*/ 534 w 534"/>
                <a:gd name="T13" fmla="*/ 0 h 346"/>
                <a:gd name="T14" fmla="*/ 0 w 534"/>
                <a:gd name="T15" fmla="*/ 0 h 346"/>
                <a:gd name="T16" fmla="*/ 0 w 534"/>
                <a:gd name="T17" fmla="*/ 117 h 346"/>
                <a:gd name="T18" fmla="*/ 39 w 534"/>
                <a:gd name="T19" fmla="*/ 117 h 346"/>
                <a:gd name="T20" fmla="*/ 39 w 534"/>
                <a:gd name="T21" fmla="*/ 39 h 346"/>
                <a:gd name="T22" fmla="*/ 39 w 534"/>
                <a:gd name="T23" fmla="*/ 39 h 346"/>
                <a:gd name="T24" fmla="*/ 39 w 534"/>
                <a:gd name="T25" fmla="*/ 3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4" h="346">
                  <a:moveTo>
                    <a:pt x="39" y="39"/>
                  </a:moveTo>
                  <a:lnTo>
                    <a:pt x="495" y="39"/>
                  </a:lnTo>
                  <a:lnTo>
                    <a:pt x="495" y="307"/>
                  </a:lnTo>
                  <a:lnTo>
                    <a:pt x="443" y="307"/>
                  </a:lnTo>
                  <a:lnTo>
                    <a:pt x="443" y="346"/>
                  </a:lnTo>
                  <a:lnTo>
                    <a:pt x="534" y="346"/>
                  </a:lnTo>
                  <a:lnTo>
                    <a:pt x="534" y="0"/>
                  </a:lnTo>
                  <a:lnTo>
                    <a:pt x="0" y="0"/>
                  </a:lnTo>
                  <a:lnTo>
                    <a:pt x="0" y="117"/>
                  </a:lnTo>
                  <a:lnTo>
                    <a:pt x="39" y="117"/>
                  </a:lnTo>
                  <a:lnTo>
                    <a:pt x="39" y="39"/>
                  </a:lnTo>
                  <a:moveTo>
                    <a:pt x="39" y="39"/>
                  </a:moveTo>
                  <a:lnTo>
                    <a:pt x="39" y="3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 name="Rectangle 57"/>
          <p:cNvSpPr/>
          <p:nvPr/>
        </p:nvSpPr>
        <p:spPr>
          <a:xfrm>
            <a:off x="4968125" y="414702"/>
            <a:ext cx="2274212" cy="1323439"/>
          </a:xfrm>
          <a:prstGeom prst="rect">
            <a:avLst/>
          </a:prstGeom>
        </p:spPr>
        <p:txBody>
          <a:bodyPr wrap="none">
            <a:spAutoFit/>
          </a:bodyPr>
          <a:lstStyle/>
          <a:p>
            <a:pPr algn="ctr"/>
            <a:r>
              <a:rPr lang="id-ID" sz="8000" dirty="0" smtClean="0">
                <a:latin typeface="Lato Heavy" panose="020F0902020204030203" pitchFamily="34" charset="0"/>
                <a:ea typeface="Roboto" panose="02000000000000000000" pitchFamily="2" charset="0"/>
                <a:cs typeface="Lato Heavy" panose="020F0902020204030203" pitchFamily="34" charset="0"/>
              </a:rPr>
              <a:t>Milo</a:t>
            </a:r>
            <a:endParaRPr lang="en-US" sz="8000" dirty="0">
              <a:latin typeface="Lato Heavy" panose="020F0902020204030203" pitchFamily="34" charset="0"/>
              <a:ea typeface="Roboto" panose="02000000000000000000" pitchFamily="2" charset="0"/>
              <a:cs typeface="Lato Heavy" panose="020F0902020204030203" pitchFamily="34" charset="0"/>
            </a:endParaRPr>
          </a:p>
        </p:txBody>
      </p:sp>
      <p:cxnSp>
        <p:nvCxnSpPr>
          <p:cNvPr id="59" name="Straight Connector 58"/>
          <p:cNvCxnSpPr/>
          <p:nvPr/>
        </p:nvCxnSpPr>
        <p:spPr>
          <a:xfrm>
            <a:off x="2105468" y="1898082"/>
            <a:ext cx="7543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2242789" y="1989814"/>
            <a:ext cx="7269158" cy="964367"/>
          </a:xfrm>
          <a:prstGeom prst="rect">
            <a:avLst/>
          </a:prstGeom>
          <a:noFill/>
        </p:spPr>
        <p:txBody>
          <a:bodyPr wrap="square">
            <a:spAutoFit/>
          </a:bodyPr>
          <a:lstStyle/>
          <a:p>
            <a:pPr algn="just">
              <a:lnSpc>
                <a:spcPts val="1651"/>
              </a:lnSpc>
              <a:spcAft>
                <a:spcPts val="1500"/>
              </a:spcAft>
            </a:pPr>
            <a:r>
              <a:rPr lang="en-US" sz="1200" dirty="0" err="1">
                <a:latin typeface="Lato Light" panose="020F0402020204030203" pitchFamily="34" charset="0"/>
                <a:ea typeface="Times New Roman" panose="02020603050405020304" pitchFamily="18" charset="0"/>
                <a:cs typeface="Lato Light" panose="020F0402020204030203" pitchFamily="34" charset="0"/>
              </a:rPr>
              <a:t>Lorem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ipsum</a:t>
            </a:r>
            <a:r>
              <a:rPr lang="en-US" sz="1200" dirty="0">
                <a:latin typeface="Lato Light" panose="020F0402020204030203" pitchFamily="34" charset="0"/>
                <a:ea typeface="Times New Roman" panose="02020603050405020304" pitchFamily="18" charset="0"/>
                <a:cs typeface="Lato Light" panose="020F0402020204030203" pitchFamily="34" charset="0"/>
              </a:rPr>
              <a:t> dolor sit </a:t>
            </a:r>
            <a:r>
              <a:rPr lang="en-US" sz="1200" dirty="0" err="1">
                <a:latin typeface="Lato Light" panose="020F0402020204030203" pitchFamily="34" charset="0"/>
                <a:ea typeface="Times New Roman" panose="02020603050405020304" pitchFamily="18" charset="0"/>
                <a:cs typeface="Lato Light" panose="020F0402020204030203" pitchFamily="34" charset="0"/>
              </a:rPr>
              <a:t>amet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consectetur</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elit</a:t>
            </a:r>
            <a:r>
              <a:rPr lang="en-US" sz="1200" dirty="0">
                <a:latin typeface="Lato Light" panose="020F0402020204030203" pitchFamily="34" charset="0"/>
                <a:ea typeface="Times New Roman" panose="02020603050405020304" pitchFamily="18" charset="0"/>
                <a:cs typeface="Lato Light" panose="020F0402020204030203" pitchFamily="34" charset="0"/>
              </a:rPr>
              <a:t>. Nam </a:t>
            </a:r>
            <a:r>
              <a:rPr lang="en-US" sz="1200" dirty="0" err="1">
                <a:latin typeface="Lato Light" panose="020F0402020204030203" pitchFamily="34" charset="0"/>
                <a:ea typeface="Times New Roman" panose="02020603050405020304" pitchFamily="18" charset="0"/>
                <a:cs typeface="Lato Light" panose="020F0402020204030203" pitchFamily="34" charset="0"/>
              </a:rPr>
              <a:t>viverra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euismod</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odio</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gravida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pellentesque</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urna</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varius</a:t>
            </a:r>
            <a:r>
              <a:rPr lang="en-US" sz="1200" dirty="0">
                <a:latin typeface="Lato Light" panose="020F0402020204030203" pitchFamily="34" charset="0"/>
                <a:ea typeface="Times New Roman" panose="02020603050405020304" pitchFamily="18" charset="0"/>
                <a:cs typeface="Lato Light" panose="020F0402020204030203" pitchFamily="34" charset="0"/>
              </a:rPr>
              <a:t> vitae. </a:t>
            </a:r>
            <a:r>
              <a:rPr lang="en-US" sz="1200" dirty="0" err="1">
                <a:latin typeface="Lato Light" panose="020F0402020204030203" pitchFamily="34" charset="0"/>
                <a:ea typeface="Times New Roman" panose="02020603050405020304" pitchFamily="18" charset="0"/>
                <a:cs typeface="Lato Light" panose="020F0402020204030203" pitchFamily="34" charset="0"/>
              </a:rPr>
              <a:t>Sed</a:t>
            </a:r>
            <a:r>
              <a:rPr lang="en-US" sz="1200" dirty="0">
                <a:latin typeface="Lato Light" panose="020F0402020204030203" pitchFamily="34" charset="0"/>
                <a:ea typeface="Times New Roman" panose="02020603050405020304" pitchFamily="18" charset="0"/>
                <a:cs typeface="Lato Light" panose="020F0402020204030203" pitchFamily="34" charset="0"/>
              </a:rPr>
              <a:t> dui </a:t>
            </a:r>
            <a:r>
              <a:rPr lang="en-US" sz="1200" dirty="0" err="1">
                <a:latin typeface="Lato Light" panose="020F0402020204030203" pitchFamily="34" charset="0"/>
                <a:ea typeface="Times New Roman" panose="02020603050405020304" pitchFamily="18" charset="0"/>
                <a:cs typeface="Lato Light" panose="020F0402020204030203" pitchFamily="34" charset="0"/>
              </a:rPr>
              <a:t>lorem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in </a:t>
            </a:r>
            <a:r>
              <a:rPr lang="en-US" sz="1200" dirty="0" err="1">
                <a:latin typeface="Lato Light" panose="020F0402020204030203" pitchFamily="34" charset="0"/>
                <a:ea typeface="Times New Roman" panose="02020603050405020304" pitchFamily="18" charset="0"/>
                <a:cs typeface="Lato Light" panose="020F0402020204030203" pitchFamily="34" charset="0"/>
              </a:rPr>
              <a:t>adipiscing</a:t>
            </a:r>
            <a:r>
              <a:rPr lang="en-US" sz="1200" dirty="0">
                <a:latin typeface="Lato Light" panose="020F0402020204030203" pitchFamily="34" charset="0"/>
                <a:ea typeface="Times New Roman" panose="02020603050405020304" pitchFamily="18" charset="0"/>
                <a:cs typeface="Lato Light" panose="020F0402020204030203" pitchFamily="34" charset="0"/>
              </a:rPr>
              <a:t> et, </a:t>
            </a:r>
            <a:r>
              <a:rPr lang="en-US" sz="1200" dirty="0" err="1">
                <a:latin typeface="Lato Light" panose="020F0402020204030203" pitchFamily="34" charset="0"/>
                <a:ea typeface="Times New Roman" panose="02020603050405020304" pitchFamily="18" charset="0"/>
                <a:cs typeface="Lato Light" panose="020F0402020204030203" pitchFamily="34" charset="0"/>
              </a:rPr>
              <a:t>interdum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nec</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metus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Mauris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ultricies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justo</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eu</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convallis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placerat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felis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enim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ornare</a:t>
            </a:r>
            <a:r>
              <a:rPr lang="en-US" sz="1200" dirty="0">
                <a:latin typeface="Lato Light" panose="020F0402020204030203" pitchFamily="34" charset="0"/>
                <a:ea typeface="Times New Roman" panose="02020603050405020304" pitchFamily="18" charset="0"/>
                <a:cs typeface="Lato Light" panose="020F0402020204030203" pitchFamily="34" charset="0"/>
              </a:rPr>
              <a:t> nisi, vitae </a:t>
            </a:r>
            <a:r>
              <a:rPr lang="en-US" sz="1200" dirty="0" err="1">
                <a:latin typeface="Lato Light" panose="020F0402020204030203" pitchFamily="34" charset="0"/>
                <a:ea typeface="Times New Roman" panose="02020603050405020304" pitchFamily="18" charset="0"/>
                <a:cs typeface="Lato Light" panose="020F0402020204030203" pitchFamily="34" charset="0"/>
              </a:rPr>
              <a:t>mattis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nulla</a:t>
            </a:r>
            <a:r>
              <a:rPr lang="en-US" sz="1200" dirty="0">
                <a:latin typeface="Lato Light" panose="020F0402020204030203" pitchFamily="34" charset="0"/>
                <a:ea typeface="Times New Roman" panose="02020603050405020304" pitchFamily="18" charset="0"/>
                <a:cs typeface="Lato Light" panose="020F0402020204030203" pitchFamily="34" charset="0"/>
              </a:rPr>
              <a:t> ante id dui. </a:t>
            </a:r>
            <a:r>
              <a:rPr lang="en-US" sz="1200" dirty="0" err="1">
                <a:latin typeface="Lato Light" panose="020F0402020204030203" pitchFamily="34" charset="0"/>
                <a:ea typeface="Times New Roman" panose="02020603050405020304" pitchFamily="18" charset="0"/>
                <a:cs typeface="Lato Light" panose="020F0402020204030203" pitchFamily="34" charset="0"/>
              </a:rPr>
              <a:t>Ut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lectus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purus</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commodo</a:t>
            </a:r>
            <a:r>
              <a:rPr lang="en-US" sz="1200" dirty="0">
                <a:latin typeface="Lato Light" panose="020F0402020204030203" pitchFamily="34" charset="0"/>
                <a:ea typeface="Times New Roman" panose="02020603050405020304" pitchFamily="18" charset="0"/>
                <a:cs typeface="Lato Light" panose="020F0402020204030203" pitchFamily="34" charset="0"/>
              </a:rPr>
              <a:t> et </a:t>
            </a:r>
            <a:r>
              <a:rPr lang="en-US" sz="1200" dirty="0" err="1">
                <a:latin typeface="Lato Light" panose="020F0402020204030203" pitchFamily="34" charset="0"/>
                <a:ea typeface="Times New Roman" panose="02020603050405020304" pitchFamily="18" charset="0"/>
                <a:cs typeface="Lato Light" panose="020F0402020204030203" pitchFamily="34" charset="0"/>
              </a:rPr>
              <a:t>tincidunt</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vel</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dirty="0" err="1">
                <a:latin typeface="Lato Light" panose="020F0402020204030203" pitchFamily="34" charset="0"/>
                <a:ea typeface="Times New Roman" panose="02020603050405020304" pitchFamily="18" charset="0"/>
                <a:cs typeface="Lato Light" panose="020F0402020204030203" pitchFamily="34" charset="0"/>
              </a:rPr>
              <a:t>interdum</a:t>
            </a:r>
            <a:r>
              <a:rPr lang="en-US" sz="1200" dirty="0">
                <a:latin typeface="Lato Light" panose="020F0402020204030203" pitchFamily="34" charset="0"/>
                <a:ea typeface="Times New Roman" panose="02020603050405020304" pitchFamily="18" charset="0"/>
                <a:cs typeface="Lato Light" panose="020F0402020204030203" pitchFamily="34" charset="0"/>
              </a:rPr>
              <a:t> </a:t>
            </a:r>
            <a:r>
              <a:rPr lang="en-US" sz="1200" err="1">
                <a:latin typeface="Lato Light" panose="020F0402020204030203" pitchFamily="34" charset="0"/>
                <a:ea typeface="Times New Roman" panose="02020603050405020304" pitchFamily="18" charset="0"/>
                <a:cs typeface="Lato Light" panose="020F0402020204030203" pitchFamily="34" charset="0"/>
              </a:rPr>
              <a:t>sed</a:t>
            </a:r>
            <a:r>
              <a:rPr lang="en-US" sz="1200">
                <a:latin typeface="Lato Light" panose="020F0402020204030203" pitchFamily="34" charset="0"/>
                <a:ea typeface="Times New Roman" panose="02020603050405020304" pitchFamily="18" charset="0"/>
                <a:cs typeface="Lato Light" panose="020F0402020204030203" pitchFamily="34" charset="0"/>
              </a:rPr>
              <a:t> </a:t>
            </a:r>
            <a:r>
              <a:rPr lang="en-US" sz="1200" smtClean="0">
                <a:latin typeface="Lato Light" panose="020F0402020204030203" pitchFamily="34" charset="0"/>
                <a:ea typeface="Times New Roman" panose="02020603050405020304" pitchFamily="18" charset="0"/>
                <a:cs typeface="Lato Light" panose="020F0402020204030203" pitchFamily="34" charset="0"/>
              </a:rPr>
              <a:t>lectus</a:t>
            </a:r>
            <a:endParaRPr lang="en-US" sz="1200" dirty="0">
              <a:latin typeface="Lato Light" panose="020F0402020204030203" pitchFamily="34" charset="0"/>
              <a:ea typeface="Times New Roman" panose="02020603050405020304" pitchFamily="18" charset="0"/>
              <a:cs typeface="Lato Light" panose="020F0402020204030203" pitchFamily="34" charset="0"/>
            </a:endParaRPr>
          </a:p>
        </p:txBody>
      </p:sp>
    </p:spTree>
    <p:extLst>
      <p:ext uri="{BB962C8B-B14F-4D97-AF65-F5344CB8AC3E}">
        <p14:creationId xmlns:p14="http://schemas.microsoft.com/office/powerpoint/2010/main" val="346057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210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Stair Method</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70</a:t>
              </a:fld>
              <a:endParaRPr lang="en-US" sz="1000" dirty="0">
                <a:solidFill>
                  <a:schemeClr val="bg1"/>
                </a:solidFill>
                <a:latin typeface="Lato" pitchFamily="34" charset="0"/>
              </a:endParaRPr>
            </a:p>
          </p:txBody>
        </p:sp>
      </p:grpSp>
      <p:sp>
        <p:nvSpPr>
          <p:cNvPr id="9" name="Oval 8"/>
          <p:cNvSpPr>
            <a:spLocks noChangeAspect="1"/>
          </p:cNvSpPr>
          <p:nvPr/>
        </p:nvSpPr>
        <p:spPr>
          <a:xfrm>
            <a:off x="11290518" y="6322937"/>
            <a:ext cx="360000" cy="360000"/>
          </a:xfrm>
          <a:prstGeom prst="ellipse">
            <a:avLst/>
          </a:prstGeom>
          <a:solidFill>
            <a:schemeClr val="accent5"/>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1248043" y="6376177"/>
            <a:ext cx="448181" cy="255839"/>
          </a:xfrm>
          <a:prstGeom prst="rect">
            <a:avLst/>
          </a:prstGeom>
          <a:noFill/>
        </p:spPr>
        <p:txBody>
          <a:bodyPr wrap="square" rtlCol="0" anchor="ctr">
            <a:spAutoFit/>
          </a:bodyPr>
          <a:lstStyle/>
          <a:p>
            <a:pPr algn="ctr">
              <a:lnSpc>
                <a:spcPct val="120000"/>
              </a:lnSpc>
            </a:pPr>
            <a:fld id="{7896FBE5-CF38-483D-B422-B9B28BA1D2EC}" type="slidenum">
              <a:rPr lang="en-US" sz="1000" smtClean="0">
                <a:solidFill>
                  <a:schemeClr val="bg1"/>
                </a:solidFill>
                <a:latin typeface="Lato" pitchFamily="34" charset="0"/>
              </a:rPr>
              <a:t>70</a:t>
            </a:fld>
            <a:endParaRPr lang="en-US" sz="1000" dirty="0">
              <a:solidFill>
                <a:schemeClr val="bg1"/>
              </a:solidFill>
              <a:latin typeface="Lato" pitchFamily="34" charset="0"/>
            </a:endParaRPr>
          </a:p>
        </p:txBody>
      </p:sp>
      <p:grpSp>
        <p:nvGrpSpPr>
          <p:cNvPr id="11" name="Group 10"/>
          <p:cNvGrpSpPr/>
          <p:nvPr/>
        </p:nvGrpSpPr>
        <p:grpSpPr>
          <a:xfrm>
            <a:off x="4704369" y="2331160"/>
            <a:ext cx="7487631" cy="4526840"/>
            <a:chOff x="1600201" y="2411306"/>
            <a:chExt cx="5533438" cy="3382758"/>
          </a:xfrm>
        </p:grpSpPr>
        <p:grpSp>
          <p:nvGrpSpPr>
            <p:cNvPr id="12" name="Group 11"/>
            <p:cNvGrpSpPr/>
            <p:nvPr/>
          </p:nvGrpSpPr>
          <p:grpSpPr>
            <a:xfrm>
              <a:off x="3115386" y="2411306"/>
              <a:ext cx="4018253" cy="3380704"/>
              <a:chOff x="8173747" y="3491364"/>
              <a:chExt cx="4018253" cy="3380704"/>
            </a:xfrm>
            <a:effectLst>
              <a:glow>
                <a:schemeClr val="accent1">
                  <a:alpha val="40000"/>
                </a:schemeClr>
              </a:glow>
            </a:effectLst>
          </p:grpSpPr>
          <p:sp>
            <p:nvSpPr>
              <p:cNvPr id="16" name="Rectangle 5"/>
              <p:cNvSpPr>
                <a:spLocks noChangeArrowheads="1"/>
              </p:cNvSpPr>
              <p:nvPr/>
            </p:nvSpPr>
            <p:spPr bwMode="auto">
              <a:xfrm>
                <a:off x="11461117" y="3902601"/>
                <a:ext cx="730883" cy="296946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7" name="Freeform 6"/>
              <p:cNvSpPr>
                <a:spLocks/>
              </p:cNvSpPr>
              <p:nvPr/>
            </p:nvSpPr>
            <p:spPr bwMode="auto">
              <a:xfrm>
                <a:off x="11096210" y="3491364"/>
                <a:ext cx="364907" cy="829781"/>
              </a:xfrm>
              <a:custGeom>
                <a:avLst/>
                <a:gdLst>
                  <a:gd name="T0" fmla="*/ 341 w 341"/>
                  <a:gd name="T1" fmla="*/ 394 h 795"/>
                  <a:gd name="T2" fmla="*/ 0 w 341"/>
                  <a:gd name="T3" fmla="*/ 0 h 795"/>
                  <a:gd name="T4" fmla="*/ 0 w 341"/>
                  <a:gd name="T5" fmla="*/ 400 h 795"/>
                  <a:gd name="T6" fmla="*/ 341 w 341"/>
                  <a:gd name="T7" fmla="*/ 795 h 795"/>
                  <a:gd name="T8" fmla="*/ 341 w 341"/>
                  <a:gd name="T9" fmla="*/ 394 h 795"/>
                </a:gdLst>
                <a:ahLst/>
                <a:cxnLst>
                  <a:cxn ang="0">
                    <a:pos x="T0" y="T1"/>
                  </a:cxn>
                  <a:cxn ang="0">
                    <a:pos x="T2" y="T3"/>
                  </a:cxn>
                  <a:cxn ang="0">
                    <a:pos x="T4" y="T5"/>
                  </a:cxn>
                  <a:cxn ang="0">
                    <a:pos x="T6" y="T7"/>
                  </a:cxn>
                  <a:cxn ang="0">
                    <a:pos x="T8" y="T9"/>
                  </a:cxn>
                </a:cxnLst>
                <a:rect l="0" t="0" r="r" b="b"/>
                <a:pathLst>
                  <a:path w="341" h="795">
                    <a:moveTo>
                      <a:pt x="341" y="394"/>
                    </a:moveTo>
                    <a:lnTo>
                      <a:pt x="0" y="0"/>
                    </a:lnTo>
                    <a:lnTo>
                      <a:pt x="0" y="400"/>
                    </a:lnTo>
                    <a:lnTo>
                      <a:pt x="341" y="795"/>
                    </a:lnTo>
                    <a:lnTo>
                      <a:pt x="341" y="39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8" name="Freeform 7"/>
              <p:cNvSpPr>
                <a:spLocks/>
              </p:cNvSpPr>
              <p:nvPr/>
            </p:nvSpPr>
            <p:spPr bwMode="auto">
              <a:xfrm>
                <a:off x="11096210" y="3491364"/>
                <a:ext cx="1095790" cy="411237"/>
              </a:xfrm>
              <a:custGeom>
                <a:avLst/>
                <a:gdLst>
                  <a:gd name="T0" fmla="*/ 682 w 1024"/>
                  <a:gd name="T1" fmla="*/ 0 h 394"/>
                  <a:gd name="T2" fmla="*/ 0 w 1024"/>
                  <a:gd name="T3" fmla="*/ 0 h 394"/>
                  <a:gd name="T4" fmla="*/ 341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1" y="394"/>
                    </a:lnTo>
                    <a:lnTo>
                      <a:pt x="1024" y="394"/>
                    </a:lnTo>
                    <a:lnTo>
                      <a:pt x="682" y="0"/>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9" name="Freeform 8"/>
              <p:cNvSpPr>
                <a:spLocks/>
              </p:cNvSpPr>
              <p:nvPr/>
            </p:nvSpPr>
            <p:spPr bwMode="auto">
              <a:xfrm>
                <a:off x="11096210" y="3688633"/>
                <a:ext cx="364907" cy="483256"/>
              </a:xfrm>
              <a:custGeom>
                <a:avLst/>
                <a:gdLst>
                  <a:gd name="T0" fmla="*/ 341 w 341"/>
                  <a:gd name="T1" fmla="*/ 395 h 463"/>
                  <a:gd name="T2" fmla="*/ 0 w 341"/>
                  <a:gd name="T3" fmla="*/ 0 h 463"/>
                  <a:gd name="T4" fmla="*/ 0 w 341"/>
                  <a:gd name="T5" fmla="*/ 70 h 463"/>
                  <a:gd name="T6" fmla="*/ 341 w 341"/>
                  <a:gd name="T7" fmla="*/ 463 h 463"/>
                  <a:gd name="T8" fmla="*/ 341 w 341"/>
                  <a:gd name="T9" fmla="*/ 395 h 463"/>
                </a:gdLst>
                <a:ahLst/>
                <a:cxnLst>
                  <a:cxn ang="0">
                    <a:pos x="T0" y="T1"/>
                  </a:cxn>
                  <a:cxn ang="0">
                    <a:pos x="T2" y="T3"/>
                  </a:cxn>
                  <a:cxn ang="0">
                    <a:pos x="T4" y="T5"/>
                  </a:cxn>
                  <a:cxn ang="0">
                    <a:pos x="T6" y="T7"/>
                  </a:cxn>
                  <a:cxn ang="0">
                    <a:pos x="T8" y="T9"/>
                  </a:cxn>
                </a:cxnLst>
                <a:rect l="0" t="0" r="r" b="b"/>
                <a:pathLst>
                  <a:path w="341" h="463">
                    <a:moveTo>
                      <a:pt x="341" y="395"/>
                    </a:moveTo>
                    <a:lnTo>
                      <a:pt x="0" y="0"/>
                    </a:lnTo>
                    <a:lnTo>
                      <a:pt x="0" y="70"/>
                    </a:lnTo>
                    <a:lnTo>
                      <a:pt x="341" y="463"/>
                    </a:lnTo>
                    <a:lnTo>
                      <a:pt x="341" y="395"/>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0" name="Freeform 24"/>
              <p:cNvSpPr>
                <a:spLocks/>
              </p:cNvSpPr>
              <p:nvPr/>
            </p:nvSpPr>
            <p:spPr bwMode="auto">
              <a:xfrm>
                <a:off x="11461117" y="4027851"/>
                <a:ext cx="496530" cy="218144"/>
              </a:xfrm>
              <a:custGeom>
                <a:avLst/>
                <a:gdLst>
                  <a:gd name="T0" fmla="*/ 0 w 464"/>
                  <a:gd name="T1" fmla="*/ 70 h 209"/>
                  <a:gd name="T2" fmla="*/ 331 w 464"/>
                  <a:gd name="T3" fmla="*/ 70 h 209"/>
                  <a:gd name="T4" fmla="*/ 331 w 464"/>
                  <a:gd name="T5" fmla="*/ 0 h 209"/>
                  <a:gd name="T6" fmla="*/ 464 w 464"/>
                  <a:gd name="T7" fmla="*/ 105 h 209"/>
                  <a:gd name="T8" fmla="*/ 331 w 464"/>
                  <a:gd name="T9" fmla="*/ 209 h 209"/>
                  <a:gd name="T10" fmla="*/ 331 w 464"/>
                  <a:gd name="T11" fmla="*/ 138 h 209"/>
                  <a:gd name="T12" fmla="*/ 0 w 464"/>
                  <a:gd name="T13" fmla="*/ 138 h 209"/>
                  <a:gd name="T14" fmla="*/ 0 w 464"/>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09">
                    <a:moveTo>
                      <a:pt x="0" y="70"/>
                    </a:moveTo>
                    <a:lnTo>
                      <a:pt x="331" y="70"/>
                    </a:lnTo>
                    <a:lnTo>
                      <a:pt x="331" y="0"/>
                    </a:lnTo>
                    <a:lnTo>
                      <a:pt x="464" y="105"/>
                    </a:lnTo>
                    <a:lnTo>
                      <a:pt x="331" y="209"/>
                    </a:lnTo>
                    <a:lnTo>
                      <a:pt x="331" y="138"/>
                    </a:lnTo>
                    <a:lnTo>
                      <a:pt x="0" y="138"/>
                    </a:lnTo>
                    <a:lnTo>
                      <a:pt x="0" y="70"/>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1" name="Rectangle 25"/>
              <p:cNvSpPr>
                <a:spLocks noChangeArrowheads="1"/>
              </p:cNvSpPr>
              <p:nvPr/>
            </p:nvSpPr>
            <p:spPr bwMode="auto">
              <a:xfrm>
                <a:off x="10730233" y="4321145"/>
                <a:ext cx="736603" cy="2550923"/>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2" name="Freeform 26"/>
              <p:cNvSpPr>
                <a:spLocks/>
              </p:cNvSpPr>
              <p:nvPr/>
            </p:nvSpPr>
            <p:spPr bwMode="auto">
              <a:xfrm>
                <a:off x="10364257" y="3908864"/>
                <a:ext cx="365977" cy="829781"/>
              </a:xfrm>
              <a:custGeom>
                <a:avLst/>
                <a:gdLst>
                  <a:gd name="T0" fmla="*/ 342 w 342"/>
                  <a:gd name="T1" fmla="*/ 395 h 795"/>
                  <a:gd name="T2" fmla="*/ 0 w 342"/>
                  <a:gd name="T3" fmla="*/ 0 h 795"/>
                  <a:gd name="T4" fmla="*/ 0 w 342"/>
                  <a:gd name="T5" fmla="*/ 401 h 795"/>
                  <a:gd name="T6" fmla="*/ 342 w 342"/>
                  <a:gd name="T7" fmla="*/ 795 h 795"/>
                  <a:gd name="T8" fmla="*/ 342 w 342"/>
                  <a:gd name="T9" fmla="*/ 395 h 795"/>
                </a:gdLst>
                <a:ahLst/>
                <a:cxnLst>
                  <a:cxn ang="0">
                    <a:pos x="T0" y="T1"/>
                  </a:cxn>
                  <a:cxn ang="0">
                    <a:pos x="T2" y="T3"/>
                  </a:cxn>
                  <a:cxn ang="0">
                    <a:pos x="T4" y="T5"/>
                  </a:cxn>
                  <a:cxn ang="0">
                    <a:pos x="T6" y="T7"/>
                  </a:cxn>
                  <a:cxn ang="0">
                    <a:pos x="T8" y="T9"/>
                  </a:cxn>
                </a:cxnLst>
                <a:rect l="0" t="0" r="r" b="b"/>
                <a:pathLst>
                  <a:path w="342" h="795">
                    <a:moveTo>
                      <a:pt x="342" y="395"/>
                    </a:moveTo>
                    <a:lnTo>
                      <a:pt x="0" y="0"/>
                    </a:lnTo>
                    <a:lnTo>
                      <a:pt x="0" y="401"/>
                    </a:lnTo>
                    <a:lnTo>
                      <a:pt x="342" y="795"/>
                    </a:lnTo>
                    <a:lnTo>
                      <a:pt x="342" y="395"/>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3" name="Freeform 27"/>
              <p:cNvSpPr>
                <a:spLocks/>
              </p:cNvSpPr>
              <p:nvPr/>
            </p:nvSpPr>
            <p:spPr bwMode="auto">
              <a:xfrm>
                <a:off x="10364257" y="3908864"/>
                <a:ext cx="1096860" cy="412281"/>
              </a:xfrm>
              <a:custGeom>
                <a:avLst/>
                <a:gdLst>
                  <a:gd name="T0" fmla="*/ 684 w 1025"/>
                  <a:gd name="T1" fmla="*/ 0 h 395"/>
                  <a:gd name="T2" fmla="*/ 0 w 1025"/>
                  <a:gd name="T3" fmla="*/ 0 h 395"/>
                  <a:gd name="T4" fmla="*/ 342 w 1025"/>
                  <a:gd name="T5" fmla="*/ 395 h 395"/>
                  <a:gd name="T6" fmla="*/ 1025 w 1025"/>
                  <a:gd name="T7" fmla="*/ 395 h 395"/>
                  <a:gd name="T8" fmla="*/ 684 w 1025"/>
                  <a:gd name="T9" fmla="*/ 0 h 395"/>
                </a:gdLst>
                <a:ahLst/>
                <a:cxnLst>
                  <a:cxn ang="0">
                    <a:pos x="T0" y="T1"/>
                  </a:cxn>
                  <a:cxn ang="0">
                    <a:pos x="T2" y="T3"/>
                  </a:cxn>
                  <a:cxn ang="0">
                    <a:pos x="T4" y="T5"/>
                  </a:cxn>
                  <a:cxn ang="0">
                    <a:pos x="T6" y="T7"/>
                  </a:cxn>
                  <a:cxn ang="0">
                    <a:pos x="T8" y="T9"/>
                  </a:cxn>
                </a:cxnLst>
                <a:rect l="0" t="0" r="r" b="b"/>
                <a:pathLst>
                  <a:path w="1025" h="395">
                    <a:moveTo>
                      <a:pt x="684" y="0"/>
                    </a:moveTo>
                    <a:lnTo>
                      <a:pt x="0" y="0"/>
                    </a:lnTo>
                    <a:lnTo>
                      <a:pt x="342" y="395"/>
                    </a:lnTo>
                    <a:lnTo>
                      <a:pt x="1025" y="395"/>
                    </a:lnTo>
                    <a:lnTo>
                      <a:pt x="684" y="0"/>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4" name="Freeform 28"/>
              <p:cNvSpPr>
                <a:spLocks/>
              </p:cNvSpPr>
              <p:nvPr/>
            </p:nvSpPr>
            <p:spPr bwMode="auto">
              <a:xfrm>
                <a:off x="10364257" y="4107176"/>
                <a:ext cx="365977" cy="482213"/>
              </a:xfrm>
              <a:custGeom>
                <a:avLst/>
                <a:gdLst>
                  <a:gd name="T0" fmla="*/ 342 w 342"/>
                  <a:gd name="T1" fmla="*/ 394 h 462"/>
                  <a:gd name="T2" fmla="*/ 0 w 342"/>
                  <a:gd name="T3" fmla="*/ 0 h 462"/>
                  <a:gd name="T4" fmla="*/ 0 w 342"/>
                  <a:gd name="T5" fmla="*/ 69 h 462"/>
                  <a:gd name="T6" fmla="*/ 342 w 342"/>
                  <a:gd name="T7" fmla="*/ 462 h 462"/>
                  <a:gd name="T8" fmla="*/ 342 w 342"/>
                  <a:gd name="T9" fmla="*/ 394 h 462"/>
                </a:gdLst>
                <a:ahLst/>
                <a:cxnLst>
                  <a:cxn ang="0">
                    <a:pos x="T0" y="T1"/>
                  </a:cxn>
                  <a:cxn ang="0">
                    <a:pos x="T2" y="T3"/>
                  </a:cxn>
                  <a:cxn ang="0">
                    <a:pos x="T4" y="T5"/>
                  </a:cxn>
                  <a:cxn ang="0">
                    <a:pos x="T6" y="T7"/>
                  </a:cxn>
                  <a:cxn ang="0">
                    <a:pos x="T8" y="T9"/>
                  </a:cxn>
                </a:cxnLst>
                <a:rect l="0" t="0" r="r" b="b"/>
                <a:pathLst>
                  <a:path w="342" h="462">
                    <a:moveTo>
                      <a:pt x="342" y="394"/>
                    </a:moveTo>
                    <a:lnTo>
                      <a:pt x="0" y="0"/>
                    </a:lnTo>
                    <a:lnTo>
                      <a:pt x="0" y="69"/>
                    </a:lnTo>
                    <a:lnTo>
                      <a:pt x="342" y="462"/>
                    </a:lnTo>
                    <a:lnTo>
                      <a:pt x="342" y="394"/>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5" name="Freeform 43"/>
              <p:cNvSpPr>
                <a:spLocks/>
              </p:cNvSpPr>
              <p:nvPr/>
            </p:nvSpPr>
            <p:spPr bwMode="auto">
              <a:xfrm>
                <a:off x="10730233" y="4445351"/>
                <a:ext cx="495460" cy="219188"/>
              </a:xfrm>
              <a:custGeom>
                <a:avLst/>
                <a:gdLst>
                  <a:gd name="T0" fmla="*/ 0 w 463"/>
                  <a:gd name="T1" fmla="*/ 70 h 210"/>
                  <a:gd name="T2" fmla="*/ 330 w 463"/>
                  <a:gd name="T3" fmla="*/ 70 h 210"/>
                  <a:gd name="T4" fmla="*/ 330 w 463"/>
                  <a:gd name="T5" fmla="*/ 0 h 210"/>
                  <a:gd name="T6" fmla="*/ 463 w 463"/>
                  <a:gd name="T7" fmla="*/ 105 h 210"/>
                  <a:gd name="T8" fmla="*/ 330 w 463"/>
                  <a:gd name="T9" fmla="*/ 210 h 210"/>
                  <a:gd name="T10" fmla="*/ 330 w 463"/>
                  <a:gd name="T11" fmla="*/ 138 h 210"/>
                  <a:gd name="T12" fmla="*/ 0 w 463"/>
                  <a:gd name="T13" fmla="*/ 138 h 210"/>
                  <a:gd name="T14" fmla="*/ 0 w 463"/>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10">
                    <a:moveTo>
                      <a:pt x="0" y="70"/>
                    </a:moveTo>
                    <a:lnTo>
                      <a:pt x="330" y="70"/>
                    </a:lnTo>
                    <a:lnTo>
                      <a:pt x="330" y="0"/>
                    </a:lnTo>
                    <a:lnTo>
                      <a:pt x="463" y="105"/>
                    </a:lnTo>
                    <a:lnTo>
                      <a:pt x="330" y="210"/>
                    </a:lnTo>
                    <a:lnTo>
                      <a:pt x="330" y="138"/>
                    </a:lnTo>
                    <a:lnTo>
                      <a:pt x="0" y="138"/>
                    </a:lnTo>
                    <a:lnTo>
                      <a:pt x="0" y="70"/>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6" name="Freeform 44"/>
              <p:cNvSpPr>
                <a:spLocks/>
              </p:cNvSpPr>
              <p:nvPr/>
            </p:nvSpPr>
            <p:spPr bwMode="auto">
              <a:xfrm>
                <a:off x="9634443" y="4327407"/>
                <a:ext cx="365977" cy="828737"/>
              </a:xfrm>
              <a:custGeom>
                <a:avLst/>
                <a:gdLst>
                  <a:gd name="T0" fmla="*/ 342 w 342"/>
                  <a:gd name="T1" fmla="*/ 394 h 794"/>
                  <a:gd name="T2" fmla="*/ 0 w 342"/>
                  <a:gd name="T3" fmla="*/ 0 h 794"/>
                  <a:gd name="T4" fmla="*/ 0 w 342"/>
                  <a:gd name="T5" fmla="*/ 400 h 794"/>
                  <a:gd name="T6" fmla="*/ 342 w 342"/>
                  <a:gd name="T7" fmla="*/ 794 h 794"/>
                  <a:gd name="T8" fmla="*/ 342 w 342"/>
                  <a:gd name="T9" fmla="*/ 394 h 794"/>
                </a:gdLst>
                <a:ahLst/>
                <a:cxnLst>
                  <a:cxn ang="0">
                    <a:pos x="T0" y="T1"/>
                  </a:cxn>
                  <a:cxn ang="0">
                    <a:pos x="T2" y="T3"/>
                  </a:cxn>
                  <a:cxn ang="0">
                    <a:pos x="T4" y="T5"/>
                  </a:cxn>
                  <a:cxn ang="0">
                    <a:pos x="T6" y="T7"/>
                  </a:cxn>
                  <a:cxn ang="0">
                    <a:pos x="T8" y="T9"/>
                  </a:cxn>
                </a:cxnLst>
                <a:rect l="0" t="0" r="r" b="b"/>
                <a:pathLst>
                  <a:path w="342" h="794">
                    <a:moveTo>
                      <a:pt x="342" y="394"/>
                    </a:moveTo>
                    <a:lnTo>
                      <a:pt x="0" y="0"/>
                    </a:lnTo>
                    <a:lnTo>
                      <a:pt x="0" y="400"/>
                    </a:lnTo>
                    <a:lnTo>
                      <a:pt x="342" y="794"/>
                    </a:lnTo>
                    <a:lnTo>
                      <a:pt x="342" y="39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7" name="Rectangle 45"/>
              <p:cNvSpPr>
                <a:spLocks noChangeArrowheads="1"/>
              </p:cNvSpPr>
              <p:nvPr/>
            </p:nvSpPr>
            <p:spPr bwMode="auto">
              <a:xfrm>
                <a:off x="10000420" y="4738644"/>
                <a:ext cx="729813" cy="213342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8" name="Freeform 46"/>
              <p:cNvSpPr>
                <a:spLocks/>
              </p:cNvSpPr>
              <p:nvPr/>
            </p:nvSpPr>
            <p:spPr bwMode="auto">
              <a:xfrm>
                <a:off x="9634443" y="4327407"/>
                <a:ext cx="1095790" cy="411237"/>
              </a:xfrm>
              <a:custGeom>
                <a:avLst/>
                <a:gdLst>
                  <a:gd name="T0" fmla="*/ 682 w 1024"/>
                  <a:gd name="T1" fmla="*/ 0 h 394"/>
                  <a:gd name="T2" fmla="*/ 0 w 1024"/>
                  <a:gd name="T3" fmla="*/ 0 h 394"/>
                  <a:gd name="T4" fmla="*/ 342 w 1024"/>
                  <a:gd name="T5" fmla="*/ 394 h 394"/>
                  <a:gd name="T6" fmla="*/ 1024 w 1024"/>
                  <a:gd name="T7" fmla="*/ 394 h 394"/>
                  <a:gd name="T8" fmla="*/ 682 w 1024"/>
                  <a:gd name="T9" fmla="*/ 0 h 394"/>
                </a:gdLst>
                <a:ahLst/>
                <a:cxnLst>
                  <a:cxn ang="0">
                    <a:pos x="T0" y="T1"/>
                  </a:cxn>
                  <a:cxn ang="0">
                    <a:pos x="T2" y="T3"/>
                  </a:cxn>
                  <a:cxn ang="0">
                    <a:pos x="T4" y="T5"/>
                  </a:cxn>
                  <a:cxn ang="0">
                    <a:pos x="T6" y="T7"/>
                  </a:cxn>
                  <a:cxn ang="0">
                    <a:pos x="T8" y="T9"/>
                  </a:cxn>
                </a:cxnLst>
                <a:rect l="0" t="0" r="r" b="b"/>
                <a:pathLst>
                  <a:path w="1024" h="394">
                    <a:moveTo>
                      <a:pt x="682" y="0"/>
                    </a:moveTo>
                    <a:lnTo>
                      <a:pt x="0" y="0"/>
                    </a:lnTo>
                    <a:lnTo>
                      <a:pt x="342" y="394"/>
                    </a:lnTo>
                    <a:lnTo>
                      <a:pt x="1024" y="394"/>
                    </a:lnTo>
                    <a:lnTo>
                      <a:pt x="682"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9" name="Freeform 47"/>
              <p:cNvSpPr>
                <a:spLocks/>
              </p:cNvSpPr>
              <p:nvPr/>
            </p:nvSpPr>
            <p:spPr bwMode="auto">
              <a:xfrm>
                <a:off x="9634443" y="4524676"/>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0" name="Freeform 55"/>
              <p:cNvSpPr>
                <a:spLocks/>
              </p:cNvSpPr>
              <p:nvPr/>
            </p:nvSpPr>
            <p:spPr bwMode="auto">
              <a:xfrm>
                <a:off x="10000420" y="4862851"/>
                <a:ext cx="494389" cy="219188"/>
              </a:xfrm>
              <a:custGeom>
                <a:avLst/>
                <a:gdLst>
                  <a:gd name="T0" fmla="*/ 0 w 462"/>
                  <a:gd name="T1" fmla="*/ 70 h 210"/>
                  <a:gd name="T2" fmla="*/ 330 w 462"/>
                  <a:gd name="T3" fmla="*/ 70 h 210"/>
                  <a:gd name="T4" fmla="*/ 330 w 462"/>
                  <a:gd name="T5" fmla="*/ 0 h 210"/>
                  <a:gd name="T6" fmla="*/ 462 w 462"/>
                  <a:gd name="T7" fmla="*/ 105 h 210"/>
                  <a:gd name="T8" fmla="*/ 330 w 462"/>
                  <a:gd name="T9" fmla="*/ 210 h 210"/>
                  <a:gd name="T10" fmla="*/ 330 w 462"/>
                  <a:gd name="T11" fmla="*/ 140 h 210"/>
                  <a:gd name="T12" fmla="*/ 0 w 462"/>
                  <a:gd name="T13" fmla="*/ 140 h 210"/>
                  <a:gd name="T14" fmla="*/ 0 w 462"/>
                  <a:gd name="T15" fmla="*/ 7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210">
                    <a:moveTo>
                      <a:pt x="0" y="70"/>
                    </a:moveTo>
                    <a:lnTo>
                      <a:pt x="330" y="70"/>
                    </a:lnTo>
                    <a:lnTo>
                      <a:pt x="330" y="0"/>
                    </a:lnTo>
                    <a:lnTo>
                      <a:pt x="462" y="105"/>
                    </a:lnTo>
                    <a:lnTo>
                      <a:pt x="330" y="210"/>
                    </a:lnTo>
                    <a:lnTo>
                      <a:pt x="330" y="140"/>
                    </a:lnTo>
                    <a:lnTo>
                      <a:pt x="0" y="140"/>
                    </a:lnTo>
                    <a:lnTo>
                      <a:pt x="0" y="70"/>
                    </a:lnTo>
                    <a:close/>
                  </a:path>
                </a:pathLst>
              </a:custGeom>
              <a:solidFill>
                <a:schemeClr val="bg1">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1" name="Freeform 56"/>
              <p:cNvSpPr>
                <a:spLocks/>
              </p:cNvSpPr>
              <p:nvPr/>
            </p:nvSpPr>
            <p:spPr bwMode="auto">
              <a:xfrm>
                <a:off x="8173747" y="5162407"/>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2" name="Rectangle 57"/>
              <p:cNvSpPr>
                <a:spLocks noChangeArrowheads="1"/>
              </p:cNvSpPr>
              <p:nvPr/>
            </p:nvSpPr>
            <p:spPr bwMode="auto">
              <a:xfrm>
                <a:off x="8539355" y="5574688"/>
                <a:ext cx="731953" cy="1297380"/>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3" name="Freeform 58"/>
              <p:cNvSpPr>
                <a:spLocks/>
              </p:cNvSpPr>
              <p:nvPr/>
            </p:nvSpPr>
            <p:spPr bwMode="auto">
              <a:xfrm>
                <a:off x="8173747" y="5162407"/>
                <a:ext cx="363836" cy="1709661"/>
              </a:xfrm>
              <a:custGeom>
                <a:avLst/>
                <a:gdLst>
                  <a:gd name="T0" fmla="*/ 340 w 340"/>
                  <a:gd name="T1" fmla="*/ 395 h 1638"/>
                  <a:gd name="T2" fmla="*/ 0 w 340"/>
                  <a:gd name="T3" fmla="*/ 0 h 1638"/>
                  <a:gd name="T4" fmla="*/ 0 w 340"/>
                  <a:gd name="T5" fmla="*/ 1243 h 1638"/>
                  <a:gd name="T6" fmla="*/ 340 w 340"/>
                  <a:gd name="T7" fmla="*/ 1638 h 1638"/>
                  <a:gd name="T8" fmla="*/ 340 w 340"/>
                  <a:gd name="T9" fmla="*/ 395 h 1638"/>
                </a:gdLst>
                <a:ahLst/>
                <a:cxnLst>
                  <a:cxn ang="0">
                    <a:pos x="T0" y="T1"/>
                  </a:cxn>
                  <a:cxn ang="0">
                    <a:pos x="T2" y="T3"/>
                  </a:cxn>
                  <a:cxn ang="0">
                    <a:pos x="T4" y="T5"/>
                  </a:cxn>
                  <a:cxn ang="0">
                    <a:pos x="T6" y="T7"/>
                  </a:cxn>
                  <a:cxn ang="0">
                    <a:pos x="T8" y="T9"/>
                  </a:cxn>
                </a:cxnLst>
                <a:rect l="0" t="0" r="r" b="b"/>
                <a:pathLst>
                  <a:path w="340" h="1638">
                    <a:moveTo>
                      <a:pt x="340" y="395"/>
                    </a:moveTo>
                    <a:lnTo>
                      <a:pt x="0" y="0"/>
                    </a:lnTo>
                    <a:lnTo>
                      <a:pt x="0" y="1243"/>
                    </a:lnTo>
                    <a:lnTo>
                      <a:pt x="340" y="1638"/>
                    </a:lnTo>
                    <a:lnTo>
                      <a:pt x="340" y="395"/>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4" name="Freeform 59"/>
              <p:cNvSpPr>
                <a:spLocks/>
              </p:cNvSpPr>
              <p:nvPr/>
            </p:nvSpPr>
            <p:spPr bwMode="auto">
              <a:xfrm>
                <a:off x="8537583" y="5698894"/>
                <a:ext cx="495460" cy="218144"/>
              </a:xfrm>
              <a:custGeom>
                <a:avLst/>
                <a:gdLst>
                  <a:gd name="T0" fmla="*/ 0 w 463"/>
                  <a:gd name="T1" fmla="*/ 70 h 209"/>
                  <a:gd name="T2" fmla="*/ 331 w 463"/>
                  <a:gd name="T3" fmla="*/ 70 h 209"/>
                  <a:gd name="T4" fmla="*/ 331 w 463"/>
                  <a:gd name="T5" fmla="*/ 0 h 209"/>
                  <a:gd name="T6" fmla="*/ 463 w 463"/>
                  <a:gd name="T7" fmla="*/ 105 h 209"/>
                  <a:gd name="T8" fmla="*/ 331 w 463"/>
                  <a:gd name="T9" fmla="*/ 209 h 209"/>
                  <a:gd name="T10" fmla="*/ 331 w 463"/>
                  <a:gd name="T11" fmla="*/ 140 h 209"/>
                  <a:gd name="T12" fmla="*/ 0 w 463"/>
                  <a:gd name="T13" fmla="*/ 140 h 209"/>
                  <a:gd name="T14" fmla="*/ 0 w 463"/>
                  <a:gd name="T15" fmla="*/ 7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70"/>
                    </a:moveTo>
                    <a:lnTo>
                      <a:pt x="331" y="70"/>
                    </a:lnTo>
                    <a:lnTo>
                      <a:pt x="331" y="0"/>
                    </a:lnTo>
                    <a:lnTo>
                      <a:pt x="463" y="105"/>
                    </a:lnTo>
                    <a:lnTo>
                      <a:pt x="331" y="209"/>
                    </a:lnTo>
                    <a:lnTo>
                      <a:pt x="331" y="140"/>
                    </a:lnTo>
                    <a:lnTo>
                      <a:pt x="0" y="140"/>
                    </a:lnTo>
                    <a:lnTo>
                      <a:pt x="0" y="70"/>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5" name="Freeform 60"/>
              <p:cNvSpPr>
                <a:spLocks/>
              </p:cNvSpPr>
              <p:nvPr/>
            </p:nvSpPr>
            <p:spPr bwMode="auto">
              <a:xfrm>
                <a:off x="8173747" y="5359675"/>
                <a:ext cx="363836" cy="485344"/>
              </a:xfrm>
              <a:custGeom>
                <a:avLst/>
                <a:gdLst>
                  <a:gd name="T0" fmla="*/ 340 w 340"/>
                  <a:gd name="T1" fmla="*/ 395 h 465"/>
                  <a:gd name="T2" fmla="*/ 0 w 340"/>
                  <a:gd name="T3" fmla="*/ 0 h 465"/>
                  <a:gd name="T4" fmla="*/ 0 w 340"/>
                  <a:gd name="T5" fmla="*/ 70 h 465"/>
                  <a:gd name="T6" fmla="*/ 340 w 340"/>
                  <a:gd name="T7" fmla="*/ 465 h 465"/>
                  <a:gd name="T8" fmla="*/ 340 w 340"/>
                  <a:gd name="T9" fmla="*/ 395 h 465"/>
                </a:gdLst>
                <a:ahLst/>
                <a:cxnLst>
                  <a:cxn ang="0">
                    <a:pos x="T0" y="T1"/>
                  </a:cxn>
                  <a:cxn ang="0">
                    <a:pos x="T2" y="T3"/>
                  </a:cxn>
                  <a:cxn ang="0">
                    <a:pos x="T4" y="T5"/>
                  </a:cxn>
                  <a:cxn ang="0">
                    <a:pos x="T6" y="T7"/>
                  </a:cxn>
                  <a:cxn ang="0">
                    <a:pos x="T8" y="T9"/>
                  </a:cxn>
                </a:cxnLst>
                <a:rect l="0" t="0" r="r" b="b"/>
                <a:pathLst>
                  <a:path w="340" h="465">
                    <a:moveTo>
                      <a:pt x="340" y="395"/>
                    </a:moveTo>
                    <a:lnTo>
                      <a:pt x="0" y="0"/>
                    </a:lnTo>
                    <a:lnTo>
                      <a:pt x="0" y="70"/>
                    </a:lnTo>
                    <a:lnTo>
                      <a:pt x="340" y="465"/>
                    </a:lnTo>
                    <a:lnTo>
                      <a:pt x="340" y="395"/>
                    </a:lnTo>
                    <a:close/>
                  </a:path>
                </a:pathLst>
              </a:custGeom>
              <a:solidFill>
                <a:schemeClr val="bg1">
                  <a:lumMod val="95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6" name="Rectangle 87"/>
              <p:cNvSpPr>
                <a:spLocks noChangeArrowheads="1"/>
              </p:cNvSpPr>
              <p:nvPr/>
            </p:nvSpPr>
            <p:spPr bwMode="auto">
              <a:xfrm>
                <a:off x="9269537" y="5156144"/>
                <a:ext cx="730883" cy="171592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7" name="Freeform 88"/>
              <p:cNvSpPr>
                <a:spLocks/>
              </p:cNvSpPr>
              <p:nvPr/>
            </p:nvSpPr>
            <p:spPr bwMode="auto">
              <a:xfrm>
                <a:off x="8903560" y="4744907"/>
                <a:ext cx="365977" cy="829781"/>
              </a:xfrm>
              <a:custGeom>
                <a:avLst/>
                <a:gdLst>
                  <a:gd name="T0" fmla="*/ 342 w 342"/>
                  <a:gd name="T1" fmla="*/ 394 h 795"/>
                  <a:gd name="T2" fmla="*/ 0 w 342"/>
                  <a:gd name="T3" fmla="*/ 0 h 795"/>
                  <a:gd name="T4" fmla="*/ 0 w 342"/>
                  <a:gd name="T5" fmla="*/ 400 h 795"/>
                  <a:gd name="T6" fmla="*/ 342 w 342"/>
                  <a:gd name="T7" fmla="*/ 795 h 795"/>
                  <a:gd name="T8" fmla="*/ 342 w 342"/>
                  <a:gd name="T9" fmla="*/ 394 h 795"/>
                </a:gdLst>
                <a:ahLst/>
                <a:cxnLst>
                  <a:cxn ang="0">
                    <a:pos x="T0" y="T1"/>
                  </a:cxn>
                  <a:cxn ang="0">
                    <a:pos x="T2" y="T3"/>
                  </a:cxn>
                  <a:cxn ang="0">
                    <a:pos x="T4" y="T5"/>
                  </a:cxn>
                  <a:cxn ang="0">
                    <a:pos x="T6" y="T7"/>
                  </a:cxn>
                  <a:cxn ang="0">
                    <a:pos x="T8" y="T9"/>
                  </a:cxn>
                </a:cxnLst>
                <a:rect l="0" t="0" r="r" b="b"/>
                <a:pathLst>
                  <a:path w="342" h="795">
                    <a:moveTo>
                      <a:pt x="342" y="394"/>
                    </a:moveTo>
                    <a:lnTo>
                      <a:pt x="0" y="0"/>
                    </a:lnTo>
                    <a:lnTo>
                      <a:pt x="0" y="400"/>
                    </a:lnTo>
                    <a:lnTo>
                      <a:pt x="342" y="795"/>
                    </a:lnTo>
                    <a:lnTo>
                      <a:pt x="342" y="394"/>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8" name="Freeform 89"/>
              <p:cNvSpPr>
                <a:spLocks/>
              </p:cNvSpPr>
              <p:nvPr/>
            </p:nvSpPr>
            <p:spPr bwMode="auto">
              <a:xfrm>
                <a:off x="8903560" y="4744907"/>
                <a:ext cx="1096860" cy="411237"/>
              </a:xfrm>
              <a:custGeom>
                <a:avLst/>
                <a:gdLst>
                  <a:gd name="T0" fmla="*/ 683 w 1025"/>
                  <a:gd name="T1" fmla="*/ 0 h 394"/>
                  <a:gd name="T2" fmla="*/ 0 w 1025"/>
                  <a:gd name="T3" fmla="*/ 0 h 394"/>
                  <a:gd name="T4" fmla="*/ 342 w 1025"/>
                  <a:gd name="T5" fmla="*/ 394 h 394"/>
                  <a:gd name="T6" fmla="*/ 1025 w 1025"/>
                  <a:gd name="T7" fmla="*/ 394 h 394"/>
                  <a:gd name="T8" fmla="*/ 683 w 1025"/>
                  <a:gd name="T9" fmla="*/ 0 h 394"/>
                </a:gdLst>
                <a:ahLst/>
                <a:cxnLst>
                  <a:cxn ang="0">
                    <a:pos x="T0" y="T1"/>
                  </a:cxn>
                  <a:cxn ang="0">
                    <a:pos x="T2" y="T3"/>
                  </a:cxn>
                  <a:cxn ang="0">
                    <a:pos x="T4" y="T5"/>
                  </a:cxn>
                  <a:cxn ang="0">
                    <a:pos x="T6" y="T7"/>
                  </a:cxn>
                  <a:cxn ang="0">
                    <a:pos x="T8" y="T9"/>
                  </a:cxn>
                </a:cxnLst>
                <a:rect l="0" t="0" r="r" b="b"/>
                <a:pathLst>
                  <a:path w="1025" h="394">
                    <a:moveTo>
                      <a:pt x="683" y="0"/>
                    </a:moveTo>
                    <a:lnTo>
                      <a:pt x="0" y="0"/>
                    </a:lnTo>
                    <a:lnTo>
                      <a:pt x="342" y="394"/>
                    </a:lnTo>
                    <a:lnTo>
                      <a:pt x="1025" y="394"/>
                    </a:lnTo>
                    <a:lnTo>
                      <a:pt x="683" y="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39" name="Freeform 90"/>
              <p:cNvSpPr>
                <a:spLocks/>
              </p:cNvSpPr>
              <p:nvPr/>
            </p:nvSpPr>
            <p:spPr bwMode="auto">
              <a:xfrm>
                <a:off x="8903560" y="4942175"/>
                <a:ext cx="365977" cy="484300"/>
              </a:xfrm>
              <a:custGeom>
                <a:avLst/>
                <a:gdLst>
                  <a:gd name="T0" fmla="*/ 342 w 342"/>
                  <a:gd name="T1" fmla="*/ 394 h 464"/>
                  <a:gd name="T2" fmla="*/ 0 w 342"/>
                  <a:gd name="T3" fmla="*/ 0 h 464"/>
                  <a:gd name="T4" fmla="*/ 0 w 342"/>
                  <a:gd name="T5" fmla="*/ 70 h 464"/>
                  <a:gd name="T6" fmla="*/ 342 w 342"/>
                  <a:gd name="T7" fmla="*/ 464 h 464"/>
                  <a:gd name="T8" fmla="*/ 342 w 342"/>
                  <a:gd name="T9" fmla="*/ 394 h 464"/>
                </a:gdLst>
                <a:ahLst/>
                <a:cxnLst>
                  <a:cxn ang="0">
                    <a:pos x="T0" y="T1"/>
                  </a:cxn>
                  <a:cxn ang="0">
                    <a:pos x="T2" y="T3"/>
                  </a:cxn>
                  <a:cxn ang="0">
                    <a:pos x="T4" y="T5"/>
                  </a:cxn>
                  <a:cxn ang="0">
                    <a:pos x="T6" y="T7"/>
                  </a:cxn>
                  <a:cxn ang="0">
                    <a:pos x="T8" y="T9"/>
                  </a:cxn>
                </a:cxnLst>
                <a:rect l="0" t="0" r="r" b="b"/>
                <a:pathLst>
                  <a:path w="342" h="464">
                    <a:moveTo>
                      <a:pt x="342" y="394"/>
                    </a:moveTo>
                    <a:lnTo>
                      <a:pt x="0" y="0"/>
                    </a:lnTo>
                    <a:lnTo>
                      <a:pt x="0" y="70"/>
                    </a:lnTo>
                    <a:lnTo>
                      <a:pt x="342" y="464"/>
                    </a:lnTo>
                    <a:lnTo>
                      <a:pt x="342" y="394"/>
                    </a:lnTo>
                    <a:close/>
                  </a:path>
                </a:pathLst>
              </a:custGeom>
              <a:solidFill>
                <a:schemeClr val="accent6">
                  <a:lumMod val="20000"/>
                  <a:lumOff val="80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40" name="Freeform 96"/>
              <p:cNvSpPr>
                <a:spLocks/>
              </p:cNvSpPr>
              <p:nvPr/>
            </p:nvSpPr>
            <p:spPr bwMode="auto">
              <a:xfrm>
                <a:off x="9269537" y="5281394"/>
                <a:ext cx="495460" cy="218144"/>
              </a:xfrm>
              <a:custGeom>
                <a:avLst/>
                <a:gdLst>
                  <a:gd name="T0" fmla="*/ 0 w 463"/>
                  <a:gd name="T1" fmla="*/ 69 h 209"/>
                  <a:gd name="T2" fmla="*/ 331 w 463"/>
                  <a:gd name="T3" fmla="*/ 69 h 209"/>
                  <a:gd name="T4" fmla="*/ 331 w 463"/>
                  <a:gd name="T5" fmla="*/ 0 h 209"/>
                  <a:gd name="T6" fmla="*/ 463 w 463"/>
                  <a:gd name="T7" fmla="*/ 104 h 209"/>
                  <a:gd name="T8" fmla="*/ 331 w 463"/>
                  <a:gd name="T9" fmla="*/ 209 h 209"/>
                  <a:gd name="T10" fmla="*/ 331 w 463"/>
                  <a:gd name="T11" fmla="*/ 139 h 209"/>
                  <a:gd name="T12" fmla="*/ 0 w 463"/>
                  <a:gd name="T13" fmla="*/ 139 h 209"/>
                  <a:gd name="T14" fmla="*/ 0 w 463"/>
                  <a:gd name="T15" fmla="*/ 6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209">
                    <a:moveTo>
                      <a:pt x="0" y="69"/>
                    </a:moveTo>
                    <a:lnTo>
                      <a:pt x="331" y="69"/>
                    </a:lnTo>
                    <a:lnTo>
                      <a:pt x="331" y="0"/>
                    </a:lnTo>
                    <a:lnTo>
                      <a:pt x="463" y="104"/>
                    </a:lnTo>
                    <a:lnTo>
                      <a:pt x="331" y="209"/>
                    </a:lnTo>
                    <a:lnTo>
                      <a:pt x="331" y="139"/>
                    </a:lnTo>
                    <a:lnTo>
                      <a:pt x="0" y="139"/>
                    </a:lnTo>
                    <a:lnTo>
                      <a:pt x="0" y="69"/>
                    </a:lnTo>
                    <a:close/>
                  </a:path>
                </a:pathLst>
              </a:custGeom>
              <a:solidFill>
                <a:schemeClr val="accent6">
                  <a:lumMod val="20000"/>
                  <a:lumOff val="80000"/>
                  <a:alpha val="63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grpSp>
          <p:nvGrpSpPr>
            <p:cNvPr id="13" name="Group 12"/>
            <p:cNvGrpSpPr/>
            <p:nvPr/>
          </p:nvGrpSpPr>
          <p:grpSpPr>
            <a:xfrm>
              <a:off x="1600201" y="5381783"/>
              <a:ext cx="1879021" cy="412281"/>
              <a:chOff x="6236665" y="5099395"/>
              <a:chExt cx="1879021" cy="412281"/>
            </a:xfrm>
          </p:grpSpPr>
          <p:sp>
            <p:nvSpPr>
              <p:cNvPr id="14" name="Freeform 56"/>
              <p:cNvSpPr>
                <a:spLocks/>
              </p:cNvSpPr>
              <p:nvPr/>
            </p:nvSpPr>
            <p:spPr bwMode="auto">
              <a:xfrm>
                <a:off x="7019896" y="5099395"/>
                <a:ext cx="1095790"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1"/>
              </a:p>
            </p:txBody>
          </p:sp>
          <p:sp>
            <p:nvSpPr>
              <p:cNvPr id="15" name="Freeform 56"/>
              <p:cNvSpPr>
                <a:spLocks/>
              </p:cNvSpPr>
              <p:nvPr/>
            </p:nvSpPr>
            <p:spPr bwMode="auto">
              <a:xfrm>
                <a:off x="6236665" y="5099395"/>
                <a:ext cx="1205369" cy="412281"/>
              </a:xfrm>
              <a:custGeom>
                <a:avLst/>
                <a:gdLst>
                  <a:gd name="T0" fmla="*/ 682 w 1024"/>
                  <a:gd name="T1" fmla="*/ 0 h 395"/>
                  <a:gd name="T2" fmla="*/ 0 w 1024"/>
                  <a:gd name="T3" fmla="*/ 0 h 395"/>
                  <a:gd name="T4" fmla="*/ 340 w 1024"/>
                  <a:gd name="T5" fmla="*/ 395 h 395"/>
                  <a:gd name="T6" fmla="*/ 1024 w 1024"/>
                  <a:gd name="T7" fmla="*/ 395 h 395"/>
                  <a:gd name="T8" fmla="*/ 682 w 1024"/>
                  <a:gd name="T9" fmla="*/ 0 h 395"/>
                </a:gdLst>
                <a:ahLst/>
                <a:cxnLst>
                  <a:cxn ang="0">
                    <a:pos x="T0" y="T1"/>
                  </a:cxn>
                  <a:cxn ang="0">
                    <a:pos x="T2" y="T3"/>
                  </a:cxn>
                  <a:cxn ang="0">
                    <a:pos x="T4" y="T5"/>
                  </a:cxn>
                  <a:cxn ang="0">
                    <a:pos x="T6" y="T7"/>
                  </a:cxn>
                  <a:cxn ang="0">
                    <a:pos x="T8" y="T9"/>
                  </a:cxn>
                </a:cxnLst>
                <a:rect l="0" t="0" r="r" b="b"/>
                <a:pathLst>
                  <a:path w="1024" h="395">
                    <a:moveTo>
                      <a:pt x="682" y="0"/>
                    </a:moveTo>
                    <a:lnTo>
                      <a:pt x="0" y="0"/>
                    </a:lnTo>
                    <a:lnTo>
                      <a:pt x="340" y="395"/>
                    </a:lnTo>
                    <a:lnTo>
                      <a:pt x="1024" y="395"/>
                    </a:lnTo>
                    <a:lnTo>
                      <a:pt x="682" y="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en-US" sz="1351"/>
              </a:p>
            </p:txBody>
          </p:sp>
        </p:grpSp>
      </p:grpSp>
      <p:sp>
        <p:nvSpPr>
          <p:cNvPr id="41" name="Freeform 45"/>
          <p:cNvSpPr>
            <a:spLocks noEditPoints="1"/>
          </p:cNvSpPr>
          <p:nvPr/>
        </p:nvSpPr>
        <p:spPr bwMode="auto">
          <a:xfrm>
            <a:off x="8496149" y="6075281"/>
            <a:ext cx="444500" cy="444500"/>
          </a:xfrm>
          <a:custGeom>
            <a:avLst/>
            <a:gdLst>
              <a:gd name="T0" fmla="*/ 419 w 425"/>
              <a:gd name="T1" fmla="*/ 2 h 425"/>
              <a:gd name="T2" fmla="*/ 411 w 425"/>
              <a:gd name="T3" fmla="*/ 0 h 425"/>
              <a:gd name="T4" fmla="*/ 404 w 425"/>
              <a:gd name="T5" fmla="*/ 3 h 425"/>
              <a:gd name="T6" fmla="*/ 6 w 425"/>
              <a:gd name="T7" fmla="*/ 268 h 425"/>
              <a:gd name="T8" fmla="*/ 0 w 425"/>
              <a:gd name="T9" fmla="*/ 280 h 425"/>
              <a:gd name="T10" fmla="*/ 8 w 425"/>
              <a:gd name="T11" fmla="*/ 291 h 425"/>
              <a:gd name="T12" fmla="*/ 112 w 425"/>
              <a:gd name="T13" fmla="*/ 333 h 425"/>
              <a:gd name="T14" fmla="*/ 161 w 425"/>
              <a:gd name="T15" fmla="*/ 418 h 425"/>
              <a:gd name="T16" fmla="*/ 172 w 425"/>
              <a:gd name="T17" fmla="*/ 425 h 425"/>
              <a:gd name="T18" fmla="*/ 173 w 425"/>
              <a:gd name="T19" fmla="*/ 425 h 425"/>
              <a:gd name="T20" fmla="*/ 184 w 425"/>
              <a:gd name="T21" fmla="*/ 419 h 425"/>
              <a:gd name="T22" fmla="*/ 211 w 425"/>
              <a:gd name="T23" fmla="*/ 373 h 425"/>
              <a:gd name="T24" fmla="*/ 340 w 425"/>
              <a:gd name="T25" fmla="*/ 424 h 425"/>
              <a:gd name="T26" fmla="*/ 345 w 425"/>
              <a:gd name="T27" fmla="*/ 425 h 425"/>
              <a:gd name="T28" fmla="*/ 352 w 425"/>
              <a:gd name="T29" fmla="*/ 423 h 425"/>
              <a:gd name="T30" fmla="*/ 358 w 425"/>
              <a:gd name="T31" fmla="*/ 414 h 425"/>
              <a:gd name="T32" fmla="*/ 424 w 425"/>
              <a:gd name="T33" fmla="*/ 16 h 425"/>
              <a:gd name="T34" fmla="*/ 419 w 425"/>
              <a:gd name="T35" fmla="*/ 2 h 425"/>
              <a:gd name="T36" fmla="*/ 42 w 425"/>
              <a:gd name="T37" fmla="*/ 276 h 425"/>
              <a:gd name="T38" fmla="*/ 349 w 425"/>
              <a:gd name="T39" fmla="*/ 71 h 425"/>
              <a:gd name="T40" fmla="*/ 126 w 425"/>
              <a:gd name="T41" fmla="*/ 310 h 425"/>
              <a:gd name="T42" fmla="*/ 122 w 425"/>
              <a:gd name="T43" fmla="*/ 308 h 425"/>
              <a:gd name="T44" fmla="*/ 42 w 425"/>
              <a:gd name="T45" fmla="*/ 276 h 425"/>
              <a:gd name="T46" fmla="*/ 135 w 425"/>
              <a:gd name="T47" fmla="*/ 320 h 425"/>
              <a:gd name="T48" fmla="*/ 135 w 425"/>
              <a:gd name="T49" fmla="*/ 320 h 425"/>
              <a:gd name="T50" fmla="*/ 386 w 425"/>
              <a:gd name="T51" fmla="*/ 51 h 425"/>
              <a:gd name="T52" fmla="*/ 172 w 425"/>
              <a:gd name="T53" fmla="*/ 384 h 425"/>
              <a:gd name="T54" fmla="*/ 135 w 425"/>
              <a:gd name="T55" fmla="*/ 320 h 425"/>
              <a:gd name="T56" fmla="*/ 335 w 425"/>
              <a:gd name="T57" fmla="*/ 393 h 425"/>
              <a:gd name="T58" fmla="*/ 221 w 425"/>
              <a:gd name="T59" fmla="*/ 348 h 425"/>
              <a:gd name="T60" fmla="*/ 213 w 425"/>
              <a:gd name="T61" fmla="*/ 346 h 425"/>
              <a:gd name="T62" fmla="*/ 388 w 425"/>
              <a:gd name="T63" fmla="*/ 76 h 425"/>
              <a:gd name="T64" fmla="*/ 335 w 425"/>
              <a:gd name="T65" fmla="*/ 393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2" name="Group 41"/>
          <p:cNvGrpSpPr/>
          <p:nvPr/>
        </p:nvGrpSpPr>
        <p:grpSpPr>
          <a:xfrm>
            <a:off x="9618079" y="6067474"/>
            <a:ext cx="285835" cy="418923"/>
            <a:chOff x="1559893" y="2241774"/>
            <a:chExt cx="174947" cy="256404"/>
          </a:xfrm>
          <a:solidFill>
            <a:schemeClr val="bg1"/>
          </a:solidFill>
        </p:grpSpPr>
        <p:sp>
          <p:nvSpPr>
            <p:cNvPr id="43" name="Oval 49"/>
            <p:cNvSpPr>
              <a:spLocks noChangeArrowheads="1"/>
            </p:cNvSpPr>
            <p:nvPr/>
          </p:nvSpPr>
          <p:spPr bwMode="auto">
            <a:xfrm>
              <a:off x="1630705" y="2313975"/>
              <a:ext cx="16662" cy="16662"/>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Oval 50"/>
            <p:cNvSpPr>
              <a:spLocks noChangeArrowheads="1"/>
            </p:cNvSpPr>
            <p:nvPr/>
          </p:nvSpPr>
          <p:spPr bwMode="auto">
            <a:xfrm>
              <a:off x="1630705" y="2410242"/>
              <a:ext cx="16662"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51"/>
            <p:cNvSpPr>
              <a:spLocks noChangeArrowheads="1"/>
            </p:cNvSpPr>
            <p:nvPr/>
          </p:nvSpPr>
          <p:spPr bwMode="auto">
            <a:xfrm>
              <a:off x="1583960" y="2362108"/>
              <a:ext cx="15273"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52"/>
            <p:cNvSpPr>
              <a:spLocks noChangeArrowheads="1"/>
            </p:cNvSpPr>
            <p:nvPr/>
          </p:nvSpPr>
          <p:spPr bwMode="auto">
            <a:xfrm>
              <a:off x="1679301" y="2362108"/>
              <a:ext cx="16199" cy="1527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53"/>
            <p:cNvSpPr>
              <a:spLocks/>
            </p:cNvSpPr>
            <p:nvPr/>
          </p:nvSpPr>
          <p:spPr bwMode="auto">
            <a:xfrm>
              <a:off x="1596919"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54"/>
            <p:cNvSpPr>
              <a:spLocks/>
            </p:cNvSpPr>
            <p:nvPr/>
          </p:nvSpPr>
          <p:spPr bwMode="auto">
            <a:xfrm>
              <a:off x="1596919" y="2326934"/>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55"/>
            <p:cNvSpPr>
              <a:spLocks/>
            </p:cNvSpPr>
            <p:nvPr/>
          </p:nvSpPr>
          <p:spPr bwMode="auto">
            <a:xfrm>
              <a:off x="1664953" y="2394969"/>
              <a:ext cx="17587" cy="17587"/>
            </a:xfrm>
            <a:custGeom>
              <a:avLst/>
              <a:gdLst>
                <a:gd name="T0" fmla="*/ 3 w 16"/>
                <a:gd name="T1" fmla="*/ 3 h 16"/>
                <a:gd name="T2" fmla="*/ 3 w 16"/>
                <a:gd name="T3" fmla="*/ 13 h 16"/>
                <a:gd name="T4" fmla="*/ 13 w 16"/>
                <a:gd name="T5" fmla="*/ 13 h 16"/>
                <a:gd name="T6" fmla="*/ 13 w 16"/>
                <a:gd name="T7" fmla="*/ 3 h 16"/>
                <a:gd name="T8" fmla="*/ 3 w 16"/>
                <a:gd name="T9" fmla="*/ 3 h 16"/>
              </a:gdLst>
              <a:ahLst/>
              <a:cxnLst>
                <a:cxn ang="0">
                  <a:pos x="T0" y="T1"/>
                </a:cxn>
                <a:cxn ang="0">
                  <a:pos x="T2" y="T3"/>
                </a:cxn>
                <a:cxn ang="0">
                  <a:pos x="T4" y="T5"/>
                </a:cxn>
                <a:cxn ang="0">
                  <a:pos x="T6" y="T7"/>
                </a:cxn>
                <a:cxn ang="0">
                  <a:pos x="T8" y="T9"/>
                </a:cxn>
              </a:cxnLst>
              <a:rect l="0" t="0" r="r" b="b"/>
              <a:pathLst>
                <a:path w="16" h="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56"/>
            <p:cNvSpPr>
              <a:spLocks noEditPoints="1"/>
            </p:cNvSpPr>
            <p:nvPr/>
          </p:nvSpPr>
          <p:spPr bwMode="auto">
            <a:xfrm>
              <a:off x="1559893" y="2241774"/>
              <a:ext cx="174947" cy="256404"/>
            </a:xfrm>
            <a:custGeom>
              <a:avLst/>
              <a:gdLst>
                <a:gd name="T0" fmla="*/ 146 w 160"/>
                <a:gd name="T1" fmla="*/ 103 h 234"/>
                <a:gd name="T2" fmla="*/ 144 w 160"/>
                <a:gd name="T3" fmla="*/ 103 h 234"/>
                <a:gd name="T4" fmla="*/ 128 w 160"/>
                <a:gd name="T5" fmla="*/ 69 h 234"/>
                <a:gd name="T6" fmla="*/ 117 w 160"/>
                <a:gd name="T7" fmla="*/ 12 h 234"/>
                <a:gd name="T8" fmla="*/ 103 w 160"/>
                <a:gd name="T9" fmla="*/ 0 h 234"/>
                <a:gd name="T10" fmla="*/ 44 w 160"/>
                <a:gd name="T11" fmla="*/ 0 h 234"/>
                <a:gd name="T12" fmla="*/ 30 w 160"/>
                <a:gd name="T13" fmla="*/ 12 h 234"/>
                <a:gd name="T14" fmla="*/ 20 w 160"/>
                <a:gd name="T15" fmla="*/ 67 h 234"/>
                <a:gd name="T16" fmla="*/ 0 w 160"/>
                <a:gd name="T17" fmla="*/ 117 h 234"/>
                <a:gd name="T18" fmla="*/ 19 w 160"/>
                <a:gd name="T19" fmla="*/ 166 h 234"/>
                <a:gd name="T20" fmla="*/ 29 w 160"/>
                <a:gd name="T21" fmla="*/ 222 h 234"/>
                <a:gd name="T22" fmla="*/ 44 w 160"/>
                <a:gd name="T23" fmla="*/ 234 h 234"/>
                <a:gd name="T24" fmla="*/ 102 w 160"/>
                <a:gd name="T25" fmla="*/ 234 h 234"/>
                <a:gd name="T26" fmla="*/ 116 w 160"/>
                <a:gd name="T27" fmla="*/ 222 h 234"/>
                <a:gd name="T28" fmla="*/ 127 w 160"/>
                <a:gd name="T29" fmla="*/ 166 h 234"/>
                <a:gd name="T30" fmla="*/ 144 w 160"/>
                <a:gd name="T31" fmla="*/ 131 h 234"/>
                <a:gd name="T32" fmla="*/ 146 w 160"/>
                <a:gd name="T33" fmla="*/ 132 h 234"/>
                <a:gd name="T34" fmla="*/ 160 w 160"/>
                <a:gd name="T35" fmla="*/ 117 h 234"/>
                <a:gd name="T36" fmla="*/ 146 w 160"/>
                <a:gd name="T37" fmla="*/ 103 h 234"/>
                <a:gd name="T38" fmla="*/ 44 w 160"/>
                <a:gd name="T39" fmla="*/ 15 h 234"/>
                <a:gd name="T40" fmla="*/ 103 w 160"/>
                <a:gd name="T41" fmla="*/ 15 h 234"/>
                <a:gd name="T42" fmla="*/ 110 w 160"/>
                <a:gd name="T43" fmla="*/ 54 h 234"/>
                <a:gd name="T44" fmla="*/ 73 w 160"/>
                <a:gd name="T45" fmla="*/ 44 h 234"/>
                <a:gd name="T46" fmla="*/ 37 w 160"/>
                <a:gd name="T47" fmla="*/ 54 h 234"/>
                <a:gd name="T48" fmla="*/ 44 w 160"/>
                <a:gd name="T49" fmla="*/ 15 h 234"/>
                <a:gd name="T50" fmla="*/ 102 w 160"/>
                <a:gd name="T51" fmla="*/ 219 h 234"/>
                <a:gd name="T52" fmla="*/ 44 w 160"/>
                <a:gd name="T53" fmla="*/ 219 h 234"/>
                <a:gd name="T54" fmla="*/ 36 w 160"/>
                <a:gd name="T55" fmla="*/ 180 h 234"/>
                <a:gd name="T56" fmla="*/ 73 w 160"/>
                <a:gd name="T57" fmla="*/ 190 h 234"/>
                <a:gd name="T58" fmla="*/ 109 w 160"/>
                <a:gd name="T59" fmla="*/ 180 h 234"/>
                <a:gd name="T60" fmla="*/ 102 w 160"/>
                <a:gd name="T61" fmla="*/ 219 h 234"/>
                <a:gd name="T62" fmla="*/ 73 w 160"/>
                <a:gd name="T63" fmla="*/ 176 h 234"/>
                <a:gd name="T64" fmla="*/ 14 w 160"/>
                <a:gd name="T65" fmla="*/ 117 h 234"/>
                <a:gd name="T66" fmla="*/ 73 w 160"/>
                <a:gd name="T67" fmla="*/ 59 h 234"/>
                <a:gd name="T68" fmla="*/ 131 w 160"/>
                <a:gd name="T69" fmla="*/ 117 h 234"/>
                <a:gd name="T70" fmla="*/ 73 w 160"/>
                <a:gd name="T71" fmla="*/ 17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34">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7"/>
            <p:cNvSpPr>
              <a:spLocks/>
            </p:cNvSpPr>
            <p:nvPr/>
          </p:nvSpPr>
          <p:spPr bwMode="auto">
            <a:xfrm>
              <a:off x="1630705" y="2329248"/>
              <a:ext cx="49522" cy="48134"/>
            </a:xfrm>
            <a:custGeom>
              <a:avLst/>
              <a:gdLst>
                <a:gd name="T0" fmla="*/ 44 w 45"/>
                <a:gd name="T1" fmla="*/ 1 h 44"/>
                <a:gd name="T2" fmla="*/ 40 w 45"/>
                <a:gd name="T3" fmla="*/ 1 h 44"/>
                <a:gd name="T4" fmla="*/ 3 w 45"/>
                <a:gd name="T5" fmla="*/ 32 h 44"/>
                <a:gd name="T6" fmla="*/ 0 w 45"/>
                <a:gd name="T7" fmla="*/ 37 h 44"/>
                <a:gd name="T8" fmla="*/ 3 w 45"/>
                <a:gd name="T9" fmla="*/ 42 h 44"/>
                <a:gd name="T10" fmla="*/ 8 w 45"/>
                <a:gd name="T11" fmla="*/ 44 h 44"/>
                <a:gd name="T12" fmla="*/ 13 w 45"/>
                <a:gd name="T13" fmla="*/ 42 h 44"/>
                <a:gd name="T14" fmla="*/ 26 w 45"/>
                <a:gd name="T15" fmla="*/ 26 h 44"/>
                <a:gd name="T16" fmla="*/ 44 w 45"/>
                <a:gd name="T17" fmla="*/ 4 h 44"/>
                <a:gd name="T18" fmla="*/ 44 w 45"/>
                <a:gd name="T1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10519040" y="6034581"/>
            <a:ext cx="418923" cy="391700"/>
            <a:chOff x="998489" y="2241774"/>
            <a:chExt cx="256404" cy="239742"/>
          </a:xfrm>
          <a:solidFill>
            <a:schemeClr val="bg1"/>
          </a:solidFill>
        </p:grpSpPr>
        <p:sp>
          <p:nvSpPr>
            <p:cNvPr id="53" name="Freeform 58"/>
            <p:cNvSpPr>
              <a:spLocks noEditPoints="1"/>
            </p:cNvSpPr>
            <p:nvPr/>
          </p:nvSpPr>
          <p:spPr bwMode="auto">
            <a:xfrm>
              <a:off x="998489" y="2241774"/>
              <a:ext cx="256404" cy="239742"/>
            </a:xfrm>
            <a:custGeom>
              <a:avLst/>
              <a:gdLst>
                <a:gd name="T0" fmla="*/ 230 w 234"/>
                <a:gd name="T1" fmla="*/ 48 h 219"/>
                <a:gd name="T2" fmla="*/ 186 w 234"/>
                <a:gd name="T3" fmla="*/ 5 h 219"/>
                <a:gd name="T4" fmla="*/ 176 w 234"/>
                <a:gd name="T5" fmla="*/ 0 h 219"/>
                <a:gd name="T6" fmla="*/ 22 w 234"/>
                <a:gd name="T7" fmla="*/ 0 h 219"/>
                <a:gd name="T8" fmla="*/ 0 w 234"/>
                <a:gd name="T9" fmla="*/ 22 h 219"/>
                <a:gd name="T10" fmla="*/ 0 w 234"/>
                <a:gd name="T11" fmla="*/ 197 h 219"/>
                <a:gd name="T12" fmla="*/ 22 w 234"/>
                <a:gd name="T13" fmla="*/ 219 h 219"/>
                <a:gd name="T14" fmla="*/ 212 w 234"/>
                <a:gd name="T15" fmla="*/ 219 h 219"/>
                <a:gd name="T16" fmla="*/ 234 w 234"/>
                <a:gd name="T17" fmla="*/ 197 h 219"/>
                <a:gd name="T18" fmla="*/ 234 w 234"/>
                <a:gd name="T19" fmla="*/ 59 h 219"/>
                <a:gd name="T20" fmla="*/ 230 w 234"/>
                <a:gd name="T21" fmla="*/ 48 h 219"/>
                <a:gd name="T22" fmla="*/ 220 w 234"/>
                <a:gd name="T23" fmla="*/ 197 h 219"/>
                <a:gd name="T24" fmla="*/ 212 w 234"/>
                <a:gd name="T25" fmla="*/ 205 h 219"/>
                <a:gd name="T26" fmla="*/ 22 w 234"/>
                <a:gd name="T27" fmla="*/ 205 h 219"/>
                <a:gd name="T28" fmla="*/ 15 w 234"/>
                <a:gd name="T29" fmla="*/ 197 h 219"/>
                <a:gd name="T30" fmla="*/ 15 w 234"/>
                <a:gd name="T31" fmla="*/ 22 h 219"/>
                <a:gd name="T32" fmla="*/ 22 w 234"/>
                <a:gd name="T33" fmla="*/ 15 h 219"/>
                <a:gd name="T34" fmla="*/ 168 w 234"/>
                <a:gd name="T35" fmla="*/ 15 h 219"/>
                <a:gd name="T36" fmla="*/ 168 w 234"/>
                <a:gd name="T37" fmla="*/ 44 h 219"/>
                <a:gd name="T38" fmla="*/ 168 w 234"/>
                <a:gd name="T39" fmla="*/ 44 h 219"/>
                <a:gd name="T40" fmla="*/ 190 w 234"/>
                <a:gd name="T41" fmla="*/ 66 h 219"/>
                <a:gd name="T42" fmla="*/ 198 w 234"/>
                <a:gd name="T43" fmla="*/ 66 h 219"/>
                <a:gd name="T44" fmla="*/ 220 w 234"/>
                <a:gd name="T45" fmla="*/ 66 h 219"/>
                <a:gd name="T46" fmla="*/ 220 w 234"/>
                <a:gd name="T47" fmla="*/ 197 h 219"/>
                <a:gd name="T48" fmla="*/ 198 w 234"/>
                <a:gd name="T49" fmla="*/ 59 h 219"/>
                <a:gd name="T50" fmla="*/ 190 w 234"/>
                <a:gd name="T51" fmla="*/ 59 h 219"/>
                <a:gd name="T52" fmla="*/ 176 w 234"/>
                <a:gd name="T53" fmla="*/ 44 h 219"/>
                <a:gd name="T54" fmla="*/ 176 w 234"/>
                <a:gd name="T55" fmla="*/ 44 h 219"/>
                <a:gd name="T56" fmla="*/ 176 w 234"/>
                <a:gd name="T57" fmla="*/ 15 h 219"/>
                <a:gd name="T58" fmla="*/ 220 w 234"/>
                <a:gd name="T59" fmla="*/ 59 h 219"/>
                <a:gd name="T60" fmla="*/ 198 w 234"/>
                <a:gd name="T61" fmla="*/ 5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219">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9"/>
            <p:cNvSpPr>
              <a:spLocks/>
            </p:cNvSpPr>
            <p:nvPr/>
          </p:nvSpPr>
          <p:spPr bwMode="auto">
            <a:xfrm>
              <a:off x="1118823" y="2289908"/>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60"/>
            <p:cNvSpPr>
              <a:spLocks/>
            </p:cNvSpPr>
            <p:nvPr/>
          </p:nvSpPr>
          <p:spPr bwMode="auto">
            <a:xfrm>
              <a:off x="1118823" y="2313975"/>
              <a:ext cx="48597" cy="7868"/>
            </a:xfrm>
            <a:custGeom>
              <a:avLst/>
              <a:gdLst>
                <a:gd name="T0" fmla="*/ 4 w 44"/>
                <a:gd name="T1" fmla="*/ 7 h 7"/>
                <a:gd name="T2" fmla="*/ 40 w 44"/>
                <a:gd name="T3" fmla="*/ 7 h 7"/>
                <a:gd name="T4" fmla="*/ 44 w 44"/>
                <a:gd name="T5" fmla="*/ 4 h 7"/>
                <a:gd name="T6" fmla="*/ 40 w 44"/>
                <a:gd name="T7" fmla="*/ 0 h 7"/>
                <a:gd name="T8" fmla="*/ 4 w 44"/>
                <a:gd name="T9" fmla="*/ 0 h 7"/>
                <a:gd name="T10" fmla="*/ 0 w 44"/>
                <a:gd name="T11" fmla="*/ 4 h 7"/>
                <a:gd name="T12" fmla="*/ 4 w 4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61"/>
            <p:cNvSpPr>
              <a:spLocks/>
            </p:cNvSpPr>
            <p:nvPr/>
          </p:nvSpPr>
          <p:spPr bwMode="auto">
            <a:xfrm>
              <a:off x="1118823" y="2338041"/>
              <a:ext cx="104135" cy="7868"/>
            </a:xfrm>
            <a:custGeom>
              <a:avLst/>
              <a:gdLst>
                <a:gd name="T0" fmla="*/ 0 w 95"/>
                <a:gd name="T1" fmla="*/ 4 h 7"/>
                <a:gd name="T2" fmla="*/ 4 w 95"/>
                <a:gd name="T3" fmla="*/ 7 h 7"/>
                <a:gd name="T4" fmla="*/ 91 w 95"/>
                <a:gd name="T5" fmla="*/ 7 h 7"/>
                <a:gd name="T6" fmla="*/ 95 w 95"/>
                <a:gd name="T7" fmla="*/ 4 h 7"/>
                <a:gd name="T8" fmla="*/ 91 w 95"/>
                <a:gd name="T9" fmla="*/ 0 h 7"/>
                <a:gd name="T10" fmla="*/ 4 w 95"/>
                <a:gd name="T11" fmla="*/ 0 h 7"/>
                <a:gd name="T12" fmla="*/ 0 w 9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5" h="7">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2"/>
            <p:cNvSpPr>
              <a:spLocks/>
            </p:cNvSpPr>
            <p:nvPr/>
          </p:nvSpPr>
          <p:spPr bwMode="auto">
            <a:xfrm>
              <a:off x="1031349" y="2386175"/>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63"/>
            <p:cNvSpPr>
              <a:spLocks/>
            </p:cNvSpPr>
            <p:nvPr/>
          </p:nvSpPr>
          <p:spPr bwMode="auto">
            <a:xfrm>
              <a:off x="1031349" y="2410242"/>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64"/>
            <p:cNvSpPr>
              <a:spLocks/>
            </p:cNvSpPr>
            <p:nvPr/>
          </p:nvSpPr>
          <p:spPr bwMode="auto">
            <a:xfrm>
              <a:off x="1031349" y="24343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65"/>
            <p:cNvSpPr>
              <a:spLocks/>
            </p:cNvSpPr>
            <p:nvPr/>
          </p:nvSpPr>
          <p:spPr bwMode="auto">
            <a:xfrm>
              <a:off x="1031349" y="2362108"/>
              <a:ext cx="191609" cy="7868"/>
            </a:xfrm>
            <a:custGeom>
              <a:avLst/>
              <a:gdLst>
                <a:gd name="T0" fmla="*/ 171 w 175"/>
                <a:gd name="T1" fmla="*/ 0 h 7"/>
                <a:gd name="T2" fmla="*/ 3 w 175"/>
                <a:gd name="T3" fmla="*/ 0 h 7"/>
                <a:gd name="T4" fmla="*/ 0 w 175"/>
                <a:gd name="T5" fmla="*/ 3 h 7"/>
                <a:gd name="T6" fmla="*/ 3 w 175"/>
                <a:gd name="T7" fmla="*/ 7 h 7"/>
                <a:gd name="T8" fmla="*/ 171 w 175"/>
                <a:gd name="T9" fmla="*/ 7 h 7"/>
                <a:gd name="T10" fmla="*/ 175 w 175"/>
                <a:gd name="T11" fmla="*/ 3 h 7"/>
                <a:gd name="T12" fmla="*/ 171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6"/>
            <p:cNvSpPr>
              <a:spLocks noEditPoints="1"/>
            </p:cNvSpPr>
            <p:nvPr/>
          </p:nvSpPr>
          <p:spPr bwMode="auto">
            <a:xfrm>
              <a:off x="1031349" y="2282040"/>
              <a:ext cx="71275" cy="63870"/>
            </a:xfrm>
            <a:custGeom>
              <a:avLst/>
              <a:gdLst>
                <a:gd name="T0" fmla="*/ 7 w 65"/>
                <a:gd name="T1" fmla="*/ 58 h 58"/>
                <a:gd name="T2" fmla="*/ 58 w 65"/>
                <a:gd name="T3" fmla="*/ 58 h 58"/>
                <a:gd name="T4" fmla="*/ 65 w 65"/>
                <a:gd name="T5" fmla="*/ 51 h 58"/>
                <a:gd name="T6" fmla="*/ 65 w 65"/>
                <a:gd name="T7" fmla="*/ 7 h 58"/>
                <a:gd name="T8" fmla="*/ 58 w 65"/>
                <a:gd name="T9" fmla="*/ 0 h 58"/>
                <a:gd name="T10" fmla="*/ 7 w 65"/>
                <a:gd name="T11" fmla="*/ 0 h 58"/>
                <a:gd name="T12" fmla="*/ 0 w 65"/>
                <a:gd name="T13" fmla="*/ 7 h 58"/>
                <a:gd name="T14" fmla="*/ 0 w 65"/>
                <a:gd name="T15" fmla="*/ 51 h 58"/>
                <a:gd name="T16" fmla="*/ 7 w 65"/>
                <a:gd name="T17" fmla="*/ 58 h 58"/>
                <a:gd name="T18" fmla="*/ 14 w 65"/>
                <a:gd name="T19" fmla="*/ 14 h 58"/>
                <a:gd name="T20" fmla="*/ 51 w 65"/>
                <a:gd name="T21" fmla="*/ 14 h 58"/>
                <a:gd name="T22" fmla="*/ 51 w 65"/>
                <a:gd name="T23" fmla="*/ 44 h 58"/>
                <a:gd name="T24" fmla="*/ 14 w 65"/>
                <a:gd name="T25" fmla="*/ 44 h 58"/>
                <a:gd name="T26" fmla="*/ 14 w 65"/>
                <a:gd name="T27" fmla="*/ 1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58">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Freeform 55"/>
          <p:cNvSpPr>
            <a:spLocks/>
          </p:cNvSpPr>
          <p:nvPr/>
        </p:nvSpPr>
        <p:spPr bwMode="auto">
          <a:xfrm>
            <a:off x="11527108" y="5930767"/>
            <a:ext cx="354812" cy="439711"/>
          </a:xfrm>
          <a:custGeom>
            <a:avLst/>
            <a:gdLst>
              <a:gd name="T0" fmla="*/ 2 w 491"/>
              <a:gd name="T1" fmla="*/ 370 h 608"/>
              <a:gd name="T2" fmla="*/ 49 w 491"/>
              <a:gd name="T3" fmla="*/ 332 h 608"/>
              <a:gd name="T4" fmla="*/ 112 w 491"/>
              <a:gd name="T5" fmla="*/ 338 h 608"/>
              <a:gd name="T6" fmla="*/ 112 w 491"/>
              <a:gd name="T7" fmla="*/ 337 h 608"/>
              <a:gd name="T8" fmla="*/ 62 w 491"/>
              <a:gd name="T9" fmla="*/ 331 h 608"/>
              <a:gd name="T10" fmla="*/ 29 w 491"/>
              <a:gd name="T11" fmla="*/ 285 h 608"/>
              <a:gd name="T12" fmla="*/ 71 w 491"/>
              <a:gd name="T13" fmla="*/ 247 h 608"/>
              <a:gd name="T14" fmla="*/ 238 w 491"/>
              <a:gd name="T15" fmla="*/ 264 h 608"/>
              <a:gd name="T16" fmla="*/ 262 w 491"/>
              <a:gd name="T17" fmla="*/ 264 h 608"/>
              <a:gd name="T18" fmla="*/ 254 w 491"/>
              <a:gd name="T19" fmla="*/ 124 h 608"/>
              <a:gd name="T20" fmla="*/ 350 w 491"/>
              <a:gd name="T21" fmla="*/ 47 h 608"/>
              <a:gd name="T22" fmla="*/ 355 w 491"/>
              <a:gd name="T23" fmla="*/ 168 h 608"/>
              <a:gd name="T24" fmla="*/ 440 w 491"/>
              <a:gd name="T25" fmla="*/ 342 h 608"/>
              <a:gd name="T26" fmla="*/ 491 w 491"/>
              <a:gd name="T27" fmla="*/ 368 h 608"/>
              <a:gd name="T28" fmla="*/ 491 w 491"/>
              <a:gd name="T29" fmla="*/ 579 h 608"/>
              <a:gd name="T30" fmla="*/ 292 w 491"/>
              <a:gd name="T31" fmla="*/ 608 h 608"/>
              <a:gd name="T32" fmla="*/ 166 w 491"/>
              <a:gd name="T33" fmla="*/ 595 h 608"/>
              <a:gd name="T34" fmla="*/ 62 w 491"/>
              <a:gd name="T35" fmla="*/ 584 h 608"/>
              <a:gd name="T36" fmla="*/ 33 w 491"/>
              <a:gd name="T37" fmla="*/ 539 h 608"/>
              <a:gd name="T38" fmla="*/ 59 w 491"/>
              <a:gd name="T39" fmla="*/ 502 h 608"/>
              <a:gd name="T40" fmla="*/ 45 w 491"/>
              <a:gd name="T41" fmla="*/ 500 h 608"/>
              <a:gd name="T42" fmla="*/ 12 w 491"/>
              <a:gd name="T43" fmla="*/ 454 h 608"/>
              <a:gd name="T44" fmla="*/ 45 w 491"/>
              <a:gd name="T45" fmla="*/ 417 h 608"/>
              <a:gd name="T46" fmla="*/ 40 w 491"/>
              <a:gd name="T47" fmla="*/ 416 h 608"/>
              <a:gd name="T48" fmla="*/ 2 w 491"/>
              <a:gd name="T49" fmla="*/ 37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1" h="608">
                <a:moveTo>
                  <a:pt x="2" y="370"/>
                </a:moveTo>
                <a:cubicBezTo>
                  <a:pt x="5" y="347"/>
                  <a:pt x="25" y="330"/>
                  <a:pt x="49" y="332"/>
                </a:cubicBezTo>
                <a:cubicBezTo>
                  <a:pt x="112" y="338"/>
                  <a:pt x="112" y="338"/>
                  <a:pt x="112" y="338"/>
                </a:cubicBezTo>
                <a:cubicBezTo>
                  <a:pt x="112" y="337"/>
                  <a:pt x="112" y="337"/>
                  <a:pt x="112" y="337"/>
                </a:cubicBezTo>
                <a:cubicBezTo>
                  <a:pt x="62" y="331"/>
                  <a:pt x="62" y="331"/>
                  <a:pt x="62" y="331"/>
                </a:cubicBezTo>
                <a:cubicBezTo>
                  <a:pt x="42" y="329"/>
                  <a:pt x="27" y="309"/>
                  <a:pt x="29" y="285"/>
                </a:cubicBezTo>
                <a:cubicBezTo>
                  <a:pt x="32" y="262"/>
                  <a:pt x="50" y="245"/>
                  <a:pt x="71" y="247"/>
                </a:cubicBezTo>
                <a:cubicBezTo>
                  <a:pt x="238" y="264"/>
                  <a:pt x="238" y="264"/>
                  <a:pt x="238" y="264"/>
                </a:cubicBezTo>
                <a:cubicBezTo>
                  <a:pt x="262" y="264"/>
                  <a:pt x="262" y="264"/>
                  <a:pt x="262" y="264"/>
                </a:cubicBezTo>
                <a:cubicBezTo>
                  <a:pt x="262" y="264"/>
                  <a:pt x="228" y="249"/>
                  <a:pt x="254" y="124"/>
                </a:cubicBezTo>
                <a:cubicBezTo>
                  <a:pt x="280" y="0"/>
                  <a:pt x="350" y="47"/>
                  <a:pt x="350" y="47"/>
                </a:cubicBezTo>
                <a:cubicBezTo>
                  <a:pt x="350" y="47"/>
                  <a:pt x="351" y="153"/>
                  <a:pt x="355" y="168"/>
                </a:cubicBezTo>
                <a:cubicBezTo>
                  <a:pt x="359" y="183"/>
                  <a:pt x="440" y="342"/>
                  <a:pt x="440" y="342"/>
                </a:cubicBezTo>
                <a:cubicBezTo>
                  <a:pt x="440" y="351"/>
                  <a:pt x="491" y="359"/>
                  <a:pt x="491" y="368"/>
                </a:cubicBezTo>
                <a:cubicBezTo>
                  <a:pt x="490" y="441"/>
                  <a:pt x="491" y="503"/>
                  <a:pt x="491" y="579"/>
                </a:cubicBezTo>
                <a:cubicBezTo>
                  <a:pt x="437" y="565"/>
                  <a:pt x="408" y="608"/>
                  <a:pt x="292" y="608"/>
                </a:cubicBezTo>
                <a:cubicBezTo>
                  <a:pt x="254" y="608"/>
                  <a:pt x="206" y="601"/>
                  <a:pt x="166" y="595"/>
                </a:cubicBezTo>
                <a:cubicBezTo>
                  <a:pt x="62" y="584"/>
                  <a:pt x="62" y="584"/>
                  <a:pt x="62" y="584"/>
                </a:cubicBezTo>
                <a:cubicBezTo>
                  <a:pt x="44" y="582"/>
                  <a:pt x="31" y="562"/>
                  <a:pt x="33" y="539"/>
                </a:cubicBezTo>
                <a:cubicBezTo>
                  <a:pt x="35" y="521"/>
                  <a:pt x="46" y="506"/>
                  <a:pt x="59" y="502"/>
                </a:cubicBezTo>
                <a:cubicBezTo>
                  <a:pt x="45" y="500"/>
                  <a:pt x="45" y="500"/>
                  <a:pt x="45" y="500"/>
                </a:cubicBezTo>
                <a:cubicBezTo>
                  <a:pt x="25" y="498"/>
                  <a:pt x="10" y="478"/>
                  <a:pt x="12" y="454"/>
                </a:cubicBezTo>
                <a:cubicBezTo>
                  <a:pt x="14" y="434"/>
                  <a:pt x="28" y="420"/>
                  <a:pt x="45" y="417"/>
                </a:cubicBezTo>
                <a:cubicBezTo>
                  <a:pt x="40" y="416"/>
                  <a:pt x="40" y="416"/>
                  <a:pt x="40" y="416"/>
                </a:cubicBezTo>
                <a:cubicBezTo>
                  <a:pt x="17" y="414"/>
                  <a:pt x="0" y="393"/>
                  <a:pt x="2" y="3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3" name="Group 62"/>
          <p:cNvGrpSpPr/>
          <p:nvPr/>
        </p:nvGrpSpPr>
        <p:grpSpPr>
          <a:xfrm>
            <a:off x="7487567" y="6084927"/>
            <a:ext cx="513136" cy="462661"/>
            <a:chOff x="5407929" y="4678738"/>
            <a:chExt cx="189299" cy="159830"/>
          </a:xfrm>
          <a:solidFill>
            <a:schemeClr val="bg1"/>
          </a:solidFill>
        </p:grpSpPr>
        <p:sp>
          <p:nvSpPr>
            <p:cNvPr id="64" name="Freeform 825"/>
            <p:cNvSpPr>
              <a:spLocks noEditPoints="1"/>
            </p:cNvSpPr>
            <p:nvPr/>
          </p:nvSpPr>
          <p:spPr bwMode="auto">
            <a:xfrm>
              <a:off x="5407929" y="4785291"/>
              <a:ext cx="189299" cy="53277"/>
            </a:xfrm>
            <a:custGeom>
              <a:avLst/>
              <a:gdLst>
                <a:gd name="T0" fmla="*/ 70 w 129"/>
                <a:gd name="T1" fmla="*/ 37 h 37"/>
                <a:gd name="T2" fmla="*/ 68 w 129"/>
                <a:gd name="T3" fmla="*/ 36 h 37"/>
                <a:gd name="T4" fmla="*/ 4 w 129"/>
                <a:gd name="T5" fmla="*/ 19 h 37"/>
                <a:gd name="T6" fmla="*/ 0 w 129"/>
                <a:gd name="T7" fmla="*/ 13 h 37"/>
                <a:gd name="T8" fmla="*/ 6 w 129"/>
                <a:gd name="T9" fmla="*/ 9 h 37"/>
                <a:gd name="T10" fmla="*/ 69 w 129"/>
                <a:gd name="T11" fmla="*/ 26 h 37"/>
                <a:gd name="T12" fmla="*/ 121 w 129"/>
                <a:gd name="T13" fmla="*/ 1 h 37"/>
                <a:gd name="T14" fmla="*/ 128 w 129"/>
                <a:gd name="T15" fmla="*/ 3 h 37"/>
                <a:gd name="T16" fmla="*/ 125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69" y="37"/>
                    <a:pt x="69" y="37"/>
                    <a:pt x="68" y="36"/>
                  </a:cubicBezTo>
                  <a:cubicBezTo>
                    <a:pt x="4" y="19"/>
                    <a:pt x="4" y="19"/>
                    <a:pt x="4" y="19"/>
                  </a:cubicBezTo>
                  <a:cubicBezTo>
                    <a:pt x="1" y="18"/>
                    <a:pt x="0" y="15"/>
                    <a:pt x="0" y="13"/>
                  </a:cubicBezTo>
                  <a:cubicBezTo>
                    <a:pt x="1" y="10"/>
                    <a:pt x="4" y="8"/>
                    <a:pt x="6" y="9"/>
                  </a:cubicBezTo>
                  <a:cubicBezTo>
                    <a:pt x="69" y="26"/>
                    <a:pt x="69" y="26"/>
                    <a:pt x="69" y="26"/>
                  </a:cubicBezTo>
                  <a:cubicBezTo>
                    <a:pt x="121" y="1"/>
                    <a:pt x="121" y="1"/>
                    <a:pt x="121" y="1"/>
                  </a:cubicBezTo>
                  <a:cubicBezTo>
                    <a:pt x="123" y="0"/>
                    <a:pt x="126" y="1"/>
                    <a:pt x="128" y="3"/>
                  </a:cubicBezTo>
                  <a:cubicBezTo>
                    <a:pt x="129" y="6"/>
                    <a:pt x="128" y="9"/>
                    <a:pt x="125" y="10"/>
                  </a:cubicBezTo>
                  <a:cubicBezTo>
                    <a:pt x="72" y="36"/>
                    <a:pt x="72" y="36"/>
                    <a:pt x="72" y="36"/>
                  </a:cubicBezTo>
                  <a:cubicBezTo>
                    <a:pt x="71" y="36"/>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826"/>
            <p:cNvSpPr>
              <a:spLocks noEditPoints="1"/>
            </p:cNvSpPr>
            <p:nvPr/>
          </p:nvSpPr>
          <p:spPr bwMode="auto">
            <a:xfrm>
              <a:off x="5407929" y="4754448"/>
              <a:ext cx="189299" cy="53277"/>
            </a:xfrm>
            <a:custGeom>
              <a:avLst/>
              <a:gdLst>
                <a:gd name="T0" fmla="*/ 70 w 129"/>
                <a:gd name="T1" fmla="*/ 37 h 37"/>
                <a:gd name="T2" fmla="*/ 69 w 129"/>
                <a:gd name="T3" fmla="*/ 37 h 37"/>
                <a:gd name="T4" fmla="*/ 4 w 129"/>
                <a:gd name="T5" fmla="*/ 19 h 37"/>
                <a:gd name="T6" fmla="*/ 1 w 129"/>
                <a:gd name="T7" fmla="*/ 13 h 37"/>
                <a:gd name="T8" fmla="*/ 7 w 129"/>
                <a:gd name="T9" fmla="*/ 10 h 37"/>
                <a:gd name="T10" fmla="*/ 70 w 129"/>
                <a:gd name="T11" fmla="*/ 27 h 37"/>
                <a:gd name="T12" fmla="*/ 121 w 129"/>
                <a:gd name="T13" fmla="*/ 1 h 37"/>
                <a:gd name="T14" fmla="*/ 128 w 129"/>
                <a:gd name="T15" fmla="*/ 4 h 37"/>
                <a:gd name="T16" fmla="*/ 126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70" y="37"/>
                    <a:pt x="69" y="37"/>
                    <a:pt x="69" y="37"/>
                  </a:cubicBezTo>
                  <a:cubicBezTo>
                    <a:pt x="4" y="19"/>
                    <a:pt x="4" y="19"/>
                    <a:pt x="4" y="19"/>
                  </a:cubicBezTo>
                  <a:cubicBezTo>
                    <a:pt x="1" y="18"/>
                    <a:pt x="0" y="16"/>
                    <a:pt x="1" y="13"/>
                  </a:cubicBezTo>
                  <a:cubicBezTo>
                    <a:pt x="1" y="10"/>
                    <a:pt x="4" y="9"/>
                    <a:pt x="7" y="10"/>
                  </a:cubicBezTo>
                  <a:cubicBezTo>
                    <a:pt x="70" y="27"/>
                    <a:pt x="70" y="27"/>
                    <a:pt x="70" y="27"/>
                  </a:cubicBezTo>
                  <a:cubicBezTo>
                    <a:pt x="121" y="1"/>
                    <a:pt x="121" y="1"/>
                    <a:pt x="121" y="1"/>
                  </a:cubicBezTo>
                  <a:cubicBezTo>
                    <a:pt x="124" y="0"/>
                    <a:pt x="127" y="1"/>
                    <a:pt x="128" y="4"/>
                  </a:cubicBezTo>
                  <a:cubicBezTo>
                    <a:pt x="129" y="6"/>
                    <a:pt x="128" y="9"/>
                    <a:pt x="126" y="10"/>
                  </a:cubicBezTo>
                  <a:cubicBezTo>
                    <a:pt x="72" y="36"/>
                    <a:pt x="72" y="36"/>
                    <a:pt x="72" y="36"/>
                  </a:cubicBezTo>
                  <a:cubicBezTo>
                    <a:pt x="72" y="37"/>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827"/>
            <p:cNvSpPr>
              <a:spLocks noEditPoints="1"/>
            </p:cNvSpPr>
            <p:nvPr/>
          </p:nvSpPr>
          <p:spPr bwMode="auto">
            <a:xfrm>
              <a:off x="5407929" y="4678738"/>
              <a:ext cx="177998" cy="100946"/>
            </a:xfrm>
            <a:custGeom>
              <a:avLst/>
              <a:gdLst>
                <a:gd name="T0" fmla="*/ 70 w 123"/>
                <a:gd name="T1" fmla="*/ 69 h 69"/>
                <a:gd name="T2" fmla="*/ 68 w 123"/>
                <a:gd name="T3" fmla="*/ 69 h 69"/>
                <a:gd name="T4" fmla="*/ 4 w 123"/>
                <a:gd name="T5" fmla="*/ 51 h 69"/>
                <a:gd name="T6" fmla="*/ 0 w 123"/>
                <a:gd name="T7" fmla="*/ 47 h 69"/>
                <a:gd name="T8" fmla="*/ 3 w 123"/>
                <a:gd name="T9" fmla="*/ 42 h 69"/>
                <a:gd name="T10" fmla="*/ 38 w 123"/>
                <a:gd name="T11" fmla="*/ 26 h 69"/>
                <a:gd name="T12" fmla="*/ 48 w 123"/>
                <a:gd name="T13" fmla="*/ 6 h 69"/>
                <a:gd name="T14" fmla="*/ 50 w 123"/>
                <a:gd name="T15" fmla="*/ 2 h 69"/>
                <a:gd name="T16" fmla="*/ 54 w 123"/>
                <a:gd name="T17" fmla="*/ 1 h 69"/>
                <a:gd name="T18" fmla="*/ 118 w 123"/>
                <a:gd name="T19" fmla="*/ 14 h 69"/>
                <a:gd name="T20" fmla="*/ 122 w 123"/>
                <a:gd name="T21" fmla="*/ 19 h 69"/>
                <a:gd name="T22" fmla="*/ 122 w 123"/>
                <a:gd name="T23" fmla="*/ 20 h 69"/>
                <a:gd name="T24" fmla="*/ 105 w 123"/>
                <a:gd name="T25" fmla="*/ 52 h 69"/>
                <a:gd name="T26" fmla="*/ 72 w 123"/>
                <a:gd name="T27" fmla="*/ 69 h 69"/>
                <a:gd name="T28" fmla="*/ 70 w 123"/>
                <a:gd name="T29" fmla="*/ 69 h 69"/>
                <a:gd name="T30" fmla="*/ 19 w 123"/>
                <a:gd name="T31" fmla="*/ 45 h 69"/>
                <a:gd name="T32" fmla="*/ 69 w 123"/>
                <a:gd name="T33" fmla="*/ 59 h 69"/>
                <a:gd name="T34" fmla="*/ 101 w 123"/>
                <a:gd name="T35" fmla="*/ 43 h 69"/>
                <a:gd name="T36" fmla="*/ 112 w 123"/>
                <a:gd name="T37" fmla="*/ 23 h 69"/>
                <a:gd name="T38" fmla="*/ 58 w 123"/>
                <a:gd name="T39" fmla="*/ 12 h 69"/>
                <a:gd name="T40" fmla="*/ 42 w 123"/>
                <a:gd name="T41" fmla="*/ 35 h 69"/>
                <a:gd name="T42" fmla="*/ 19 w 123"/>
                <a:gd name="T43" fmla="*/ 45 h 69"/>
                <a:gd name="T44" fmla="*/ 19 w 123"/>
                <a:gd name="T45" fmla="*/ 45 h 69"/>
                <a:gd name="T46" fmla="*/ 19 w 123"/>
                <a:gd name="T4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 h="69">
                  <a:moveTo>
                    <a:pt x="70" y="69"/>
                  </a:moveTo>
                  <a:cubicBezTo>
                    <a:pt x="69" y="69"/>
                    <a:pt x="69" y="69"/>
                    <a:pt x="68" y="69"/>
                  </a:cubicBezTo>
                  <a:cubicBezTo>
                    <a:pt x="4" y="51"/>
                    <a:pt x="4" y="51"/>
                    <a:pt x="4" y="51"/>
                  </a:cubicBezTo>
                  <a:cubicBezTo>
                    <a:pt x="1" y="51"/>
                    <a:pt x="0" y="49"/>
                    <a:pt x="0" y="47"/>
                  </a:cubicBezTo>
                  <a:cubicBezTo>
                    <a:pt x="0" y="45"/>
                    <a:pt x="1" y="43"/>
                    <a:pt x="3" y="42"/>
                  </a:cubicBezTo>
                  <a:cubicBezTo>
                    <a:pt x="38" y="26"/>
                    <a:pt x="38" y="26"/>
                    <a:pt x="38" y="26"/>
                  </a:cubicBezTo>
                  <a:cubicBezTo>
                    <a:pt x="45" y="23"/>
                    <a:pt x="48" y="19"/>
                    <a:pt x="48" y="6"/>
                  </a:cubicBezTo>
                  <a:cubicBezTo>
                    <a:pt x="48" y="4"/>
                    <a:pt x="49" y="3"/>
                    <a:pt x="50" y="2"/>
                  </a:cubicBezTo>
                  <a:cubicBezTo>
                    <a:pt x="51" y="1"/>
                    <a:pt x="53" y="0"/>
                    <a:pt x="54" y="1"/>
                  </a:cubicBezTo>
                  <a:cubicBezTo>
                    <a:pt x="118" y="14"/>
                    <a:pt x="118" y="14"/>
                    <a:pt x="118" y="14"/>
                  </a:cubicBezTo>
                  <a:cubicBezTo>
                    <a:pt x="121" y="15"/>
                    <a:pt x="122" y="17"/>
                    <a:pt x="122" y="19"/>
                  </a:cubicBezTo>
                  <a:cubicBezTo>
                    <a:pt x="122" y="20"/>
                    <a:pt x="122" y="20"/>
                    <a:pt x="122" y="20"/>
                  </a:cubicBezTo>
                  <a:cubicBezTo>
                    <a:pt x="123" y="34"/>
                    <a:pt x="123" y="44"/>
                    <a:pt x="105" y="52"/>
                  </a:cubicBezTo>
                  <a:cubicBezTo>
                    <a:pt x="94" y="58"/>
                    <a:pt x="72" y="69"/>
                    <a:pt x="72" y="69"/>
                  </a:cubicBezTo>
                  <a:cubicBezTo>
                    <a:pt x="71" y="69"/>
                    <a:pt x="70" y="69"/>
                    <a:pt x="70" y="69"/>
                  </a:cubicBezTo>
                  <a:close/>
                  <a:moveTo>
                    <a:pt x="19" y="45"/>
                  </a:moveTo>
                  <a:cubicBezTo>
                    <a:pt x="69" y="59"/>
                    <a:pt x="69" y="59"/>
                    <a:pt x="69" y="59"/>
                  </a:cubicBezTo>
                  <a:cubicBezTo>
                    <a:pt x="74" y="56"/>
                    <a:pt x="91" y="48"/>
                    <a:pt x="101" y="43"/>
                  </a:cubicBezTo>
                  <a:cubicBezTo>
                    <a:pt x="112" y="38"/>
                    <a:pt x="113" y="35"/>
                    <a:pt x="112" y="23"/>
                  </a:cubicBezTo>
                  <a:cubicBezTo>
                    <a:pt x="58" y="12"/>
                    <a:pt x="58" y="12"/>
                    <a:pt x="58" y="12"/>
                  </a:cubicBezTo>
                  <a:cubicBezTo>
                    <a:pt x="57" y="22"/>
                    <a:pt x="54" y="30"/>
                    <a:pt x="42" y="35"/>
                  </a:cubicBezTo>
                  <a:lnTo>
                    <a:pt x="19" y="45"/>
                  </a:lnTo>
                  <a:close/>
                  <a:moveTo>
                    <a:pt x="19" y="45"/>
                  </a:moveTo>
                  <a:cubicBezTo>
                    <a:pt x="19" y="45"/>
                    <a:pt x="19" y="45"/>
                    <a:pt x="19"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67" name="Straight Connector 66"/>
          <p:cNvCxnSpPr/>
          <p:nvPr/>
        </p:nvCxnSpPr>
        <p:spPr>
          <a:xfrm>
            <a:off x="7447112" y="4129799"/>
            <a:ext cx="0" cy="719847"/>
          </a:xfrm>
          <a:prstGeom prst="line">
            <a:avLst/>
          </a:prstGeom>
          <a:ln w="15875">
            <a:solidFill>
              <a:schemeClr val="bg1">
                <a:lumMod val="7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8377379" y="3518567"/>
            <a:ext cx="0" cy="719847"/>
          </a:xfrm>
          <a:prstGeom prst="line">
            <a:avLst/>
          </a:prstGeom>
          <a:ln w="15875">
            <a:solidFill>
              <a:schemeClr val="bg1">
                <a:lumMod val="7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9366853" y="3005274"/>
            <a:ext cx="0" cy="719847"/>
          </a:xfrm>
          <a:prstGeom prst="line">
            <a:avLst/>
          </a:prstGeom>
          <a:ln w="15875">
            <a:solidFill>
              <a:schemeClr val="bg1">
                <a:lumMod val="7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10229256" y="2386951"/>
            <a:ext cx="0" cy="719847"/>
          </a:xfrm>
          <a:prstGeom prst="line">
            <a:avLst/>
          </a:prstGeom>
          <a:ln w="15875">
            <a:solidFill>
              <a:schemeClr val="bg1">
                <a:lumMod val="7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11308349" y="1875300"/>
            <a:ext cx="0" cy="719847"/>
          </a:xfrm>
          <a:prstGeom prst="line">
            <a:avLst/>
          </a:prstGeom>
          <a:ln w="15875">
            <a:solidFill>
              <a:schemeClr val="bg1">
                <a:lumMod val="75000"/>
              </a:schemeClr>
            </a:solidFill>
            <a:prstDash val="sysDash"/>
            <a:headEnd type="ova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6619265" y="3487322"/>
            <a:ext cx="1496610" cy="483980"/>
            <a:chOff x="1682816" y="3468579"/>
            <a:chExt cx="1496610" cy="483980"/>
          </a:xfrm>
        </p:grpSpPr>
        <p:sp>
          <p:nvSpPr>
            <p:cNvPr id="73" name="TextBox 72"/>
            <p:cNvSpPr txBox="1"/>
            <p:nvPr/>
          </p:nvSpPr>
          <p:spPr>
            <a:xfrm>
              <a:off x="2016770" y="3468579"/>
              <a:ext cx="653384" cy="307777"/>
            </a:xfrm>
            <a:prstGeom prst="rect">
              <a:avLst/>
            </a:prstGeom>
            <a:noFill/>
          </p:spPr>
          <p:txBody>
            <a:bodyPr wrap="none" rtlCol="0">
              <a:spAutoFit/>
            </a:bodyPr>
            <a:lstStyle/>
            <a:p>
              <a:pPr algn="ctr"/>
              <a:r>
                <a:rPr lang="id-ID" sz="1400" b="1" smtClean="0">
                  <a:solidFill>
                    <a:schemeClr val="bg1">
                      <a:lumMod val="50000"/>
                    </a:schemeClr>
                  </a:solidFill>
                  <a:latin typeface="Lato Light" panose="020F0402020204030203" pitchFamily="34" charset="0"/>
                  <a:cs typeface="Lato Light" panose="020F0402020204030203" pitchFamily="34" charset="0"/>
                </a:rPr>
                <a:t>Lorem</a:t>
              </a:r>
              <a:endParaRPr lang="id-ID" sz="1400" b="1" dirty="0">
                <a:solidFill>
                  <a:schemeClr val="bg1">
                    <a:lumMod val="50000"/>
                  </a:schemeClr>
                </a:solidFill>
                <a:latin typeface="Lato Light" panose="020F0402020204030203" pitchFamily="34" charset="0"/>
                <a:cs typeface="Lato Light" panose="020F0402020204030203" pitchFamily="34" charset="0"/>
              </a:endParaRPr>
            </a:p>
          </p:txBody>
        </p:sp>
        <p:sp>
          <p:nvSpPr>
            <p:cNvPr id="74" name="TextBox 73"/>
            <p:cNvSpPr txBox="1"/>
            <p:nvPr/>
          </p:nvSpPr>
          <p:spPr>
            <a:xfrm>
              <a:off x="1682816" y="3673957"/>
              <a:ext cx="1496610" cy="278602"/>
            </a:xfrm>
            <a:prstGeom prst="rect">
              <a:avLst/>
            </a:prstGeom>
            <a:noFill/>
          </p:spPr>
          <p:txBody>
            <a:bodyPr wrap="square" rtlCol="0">
              <a:spAutoFit/>
            </a:bodyPr>
            <a:lstStyle/>
            <a:p>
              <a:pPr algn="ctr">
                <a:lnSpc>
                  <a:spcPct val="150000"/>
                </a:lnSpc>
              </a:pPr>
              <a:r>
                <a:rPr lang="id-ID" sz="900" dirty="0">
                  <a:solidFill>
                    <a:schemeClr val="bg1">
                      <a:lumMod val="65000"/>
                    </a:schemeClr>
                  </a:solidFill>
                </a:rPr>
                <a:t>Suitable for </a:t>
              </a:r>
              <a:r>
                <a:rPr lang="id-ID" sz="900">
                  <a:solidFill>
                    <a:schemeClr val="bg1">
                      <a:lumMod val="65000"/>
                    </a:schemeClr>
                  </a:solidFill>
                </a:rPr>
                <a:t>all </a:t>
              </a:r>
              <a:r>
                <a:rPr lang="id-ID" sz="900" smtClean="0">
                  <a:solidFill>
                    <a:schemeClr val="bg1">
                      <a:lumMod val="65000"/>
                    </a:schemeClr>
                  </a:solidFill>
                </a:rPr>
                <a:t>category</a:t>
              </a:r>
              <a:endParaRPr lang="en-US" sz="900" b="1" dirty="0">
                <a:solidFill>
                  <a:schemeClr val="bg1">
                    <a:lumMod val="65000"/>
                  </a:schemeClr>
                </a:solidFill>
              </a:endParaRPr>
            </a:p>
          </p:txBody>
        </p:sp>
      </p:grpSp>
      <p:grpSp>
        <p:nvGrpSpPr>
          <p:cNvPr id="75" name="Group 74"/>
          <p:cNvGrpSpPr/>
          <p:nvPr/>
        </p:nvGrpSpPr>
        <p:grpSpPr>
          <a:xfrm>
            <a:off x="10542213" y="1312065"/>
            <a:ext cx="1496610" cy="483980"/>
            <a:chOff x="1682816" y="3468579"/>
            <a:chExt cx="1496610" cy="483980"/>
          </a:xfrm>
        </p:grpSpPr>
        <p:sp>
          <p:nvSpPr>
            <p:cNvPr id="76" name="TextBox 75"/>
            <p:cNvSpPr txBox="1"/>
            <p:nvPr/>
          </p:nvSpPr>
          <p:spPr>
            <a:xfrm>
              <a:off x="2016770" y="3468579"/>
              <a:ext cx="653384" cy="307777"/>
            </a:xfrm>
            <a:prstGeom prst="rect">
              <a:avLst/>
            </a:prstGeom>
            <a:noFill/>
          </p:spPr>
          <p:txBody>
            <a:bodyPr wrap="none" rtlCol="0">
              <a:spAutoFit/>
            </a:bodyPr>
            <a:lstStyle/>
            <a:p>
              <a:pPr algn="ctr"/>
              <a:r>
                <a:rPr lang="id-ID" sz="1400" b="1" smtClean="0">
                  <a:solidFill>
                    <a:schemeClr val="bg1">
                      <a:lumMod val="50000"/>
                    </a:schemeClr>
                  </a:solidFill>
                  <a:latin typeface="Lato Light" panose="020F0402020204030203" pitchFamily="34" charset="0"/>
                  <a:cs typeface="Lato Light" panose="020F0402020204030203" pitchFamily="34" charset="0"/>
                </a:rPr>
                <a:t>Lorem</a:t>
              </a:r>
              <a:endParaRPr lang="id-ID" sz="1400" b="1" dirty="0">
                <a:solidFill>
                  <a:schemeClr val="bg1">
                    <a:lumMod val="50000"/>
                  </a:schemeClr>
                </a:solidFill>
                <a:latin typeface="Lato Light" panose="020F0402020204030203" pitchFamily="34" charset="0"/>
                <a:cs typeface="Lato Light" panose="020F0402020204030203" pitchFamily="34" charset="0"/>
              </a:endParaRPr>
            </a:p>
          </p:txBody>
        </p:sp>
        <p:sp>
          <p:nvSpPr>
            <p:cNvPr id="77" name="TextBox 76"/>
            <p:cNvSpPr txBox="1"/>
            <p:nvPr/>
          </p:nvSpPr>
          <p:spPr>
            <a:xfrm>
              <a:off x="1682816" y="3673957"/>
              <a:ext cx="1496610" cy="278602"/>
            </a:xfrm>
            <a:prstGeom prst="rect">
              <a:avLst/>
            </a:prstGeom>
            <a:noFill/>
          </p:spPr>
          <p:txBody>
            <a:bodyPr wrap="square" rtlCol="0">
              <a:spAutoFit/>
            </a:bodyPr>
            <a:lstStyle/>
            <a:p>
              <a:pPr algn="ctr">
                <a:lnSpc>
                  <a:spcPct val="150000"/>
                </a:lnSpc>
              </a:pPr>
              <a:r>
                <a:rPr lang="id-ID" sz="900" dirty="0">
                  <a:solidFill>
                    <a:schemeClr val="bg1">
                      <a:lumMod val="65000"/>
                    </a:schemeClr>
                  </a:solidFill>
                </a:rPr>
                <a:t>Suitable for </a:t>
              </a:r>
              <a:r>
                <a:rPr lang="id-ID" sz="900">
                  <a:solidFill>
                    <a:schemeClr val="bg1">
                      <a:lumMod val="65000"/>
                    </a:schemeClr>
                  </a:solidFill>
                </a:rPr>
                <a:t>all </a:t>
              </a:r>
              <a:r>
                <a:rPr lang="id-ID" sz="900" smtClean="0">
                  <a:solidFill>
                    <a:schemeClr val="bg1">
                      <a:lumMod val="65000"/>
                    </a:schemeClr>
                  </a:solidFill>
                </a:rPr>
                <a:t>category</a:t>
              </a:r>
              <a:endParaRPr lang="en-US" sz="900" b="1" dirty="0">
                <a:solidFill>
                  <a:schemeClr val="bg1">
                    <a:lumMod val="65000"/>
                  </a:schemeClr>
                </a:solidFill>
              </a:endParaRPr>
            </a:p>
          </p:txBody>
        </p:sp>
      </p:grpSp>
      <p:grpSp>
        <p:nvGrpSpPr>
          <p:cNvPr id="78" name="Group 77"/>
          <p:cNvGrpSpPr/>
          <p:nvPr/>
        </p:nvGrpSpPr>
        <p:grpSpPr>
          <a:xfrm>
            <a:off x="7615000" y="2864041"/>
            <a:ext cx="1496610" cy="483980"/>
            <a:chOff x="1682816" y="3468579"/>
            <a:chExt cx="1496610" cy="483980"/>
          </a:xfrm>
        </p:grpSpPr>
        <p:sp>
          <p:nvSpPr>
            <p:cNvPr id="79" name="TextBox 78"/>
            <p:cNvSpPr txBox="1"/>
            <p:nvPr/>
          </p:nvSpPr>
          <p:spPr>
            <a:xfrm>
              <a:off x="2016770" y="3468579"/>
              <a:ext cx="653384" cy="307777"/>
            </a:xfrm>
            <a:prstGeom prst="rect">
              <a:avLst/>
            </a:prstGeom>
            <a:noFill/>
          </p:spPr>
          <p:txBody>
            <a:bodyPr wrap="none" rtlCol="0">
              <a:spAutoFit/>
            </a:bodyPr>
            <a:lstStyle/>
            <a:p>
              <a:pPr algn="ctr"/>
              <a:r>
                <a:rPr lang="id-ID" sz="1400" b="1" smtClean="0">
                  <a:solidFill>
                    <a:schemeClr val="bg1">
                      <a:lumMod val="50000"/>
                    </a:schemeClr>
                  </a:solidFill>
                  <a:latin typeface="Lato Light" panose="020F0402020204030203" pitchFamily="34" charset="0"/>
                  <a:cs typeface="Lato Light" panose="020F0402020204030203" pitchFamily="34" charset="0"/>
                </a:rPr>
                <a:t>Lorem</a:t>
              </a:r>
              <a:endParaRPr lang="id-ID" sz="1400" b="1" dirty="0">
                <a:solidFill>
                  <a:schemeClr val="bg1">
                    <a:lumMod val="50000"/>
                  </a:schemeClr>
                </a:solidFill>
                <a:latin typeface="Lato Light" panose="020F0402020204030203" pitchFamily="34" charset="0"/>
                <a:cs typeface="Lato Light" panose="020F0402020204030203" pitchFamily="34" charset="0"/>
              </a:endParaRPr>
            </a:p>
          </p:txBody>
        </p:sp>
        <p:sp>
          <p:nvSpPr>
            <p:cNvPr id="80" name="TextBox 79"/>
            <p:cNvSpPr txBox="1"/>
            <p:nvPr/>
          </p:nvSpPr>
          <p:spPr>
            <a:xfrm>
              <a:off x="1682816" y="3673957"/>
              <a:ext cx="1496610" cy="278602"/>
            </a:xfrm>
            <a:prstGeom prst="rect">
              <a:avLst/>
            </a:prstGeom>
            <a:noFill/>
          </p:spPr>
          <p:txBody>
            <a:bodyPr wrap="square" rtlCol="0">
              <a:spAutoFit/>
            </a:bodyPr>
            <a:lstStyle/>
            <a:p>
              <a:pPr algn="ctr">
                <a:lnSpc>
                  <a:spcPct val="150000"/>
                </a:lnSpc>
              </a:pPr>
              <a:r>
                <a:rPr lang="id-ID" sz="900" dirty="0">
                  <a:solidFill>
                    <a:schemeClr val="bg1">
                      <a:lumMod val="65000"/>
                    </a:schemeClr>
                  </a:solidFill>
                </a:rPr>
                <a:t>Suitable for </a:t>
              </a:r>
              <a:r>
                <a:rPr lang="id-ID" sz="900">
                  <a:solidFill>
                    <a:schemeClr val="bg1">
                      <a:lumMod val="65000"/>
                    </a:schemeClr>
                  </a:solidFill>
                </a:rPr>
                <a:t>all </a:t>
              </a:r>
              <a:r>
                <a:rPr lang="id-ID" sz="900" smtClean="0">
                  <a:solidFill>
                    <a:schemeClr val="bg1">
                      <a:lumMod val="65000"/>
                    </a:schemeClr>
                  </a:solidFill>
                </a:rPr>
                <a:t>category</a:t>
              </a:r>
              <a:endParaRPr lang="en-US" sz="900" b="1" dirty="0">
                <a:solidFill>
                  <a:schemeClr val="bg1">
                    <a:lumMod val="65000"/>
                  </a:schemeClr>
                </a:solidFill>
              </a:endParaRPr>
            </a:p>
          </p:txBody>
        </p:sp>
      </p:grpSp>
      <p:grpSp>
        <p:nvGrpSpPr>
          <p:cNvPr id="81" name="Group 80"/>
          <p:cNvGrpSpPr/>
          <p:nvPr/>
        </p:nvGrpSpPr>
        <p:grpSpPr>
          <a:xfrm>
            <a:off x="9560934" y="1802710"/>
            <a:ext cx="1496610" cy="483980"/>
            <a:chOff x="1682816" y="3468579"/>
            <a:chExt cx="1496610" cy="483980"/>
          </a:xfrm>
        </p:grpSpPr>
        <p:sp>
          <p:nvSpPr>
            <p:cNvPr id="82" name="TextBox 81"/>
            <p:cNvSpPr txBox="1"/>
            <p:nvPr/>
          </p:nvSpPr>
          <p:spPr>
            <a:xfrm>
              <a:off x="2016770" y="3468579"/>
              <a:ext cx="653384" cy="307777"/>
            </a:xfrm>
            <a:prstGeom prst="rect">
              <a:avLst/>
            </a:prstGeom>
            <a:noFill/>
          </p:spPr>
          <p:txBody>
            <a:bodyPr wrap="none" rtlCol="0">
              <a:spAutoFit/>
            </a:bodyPr>
            <a:lstStyle/>
            <a:p>
              <a:pPr algn="ctr"/>
              <a:r>
                <a:rPr lang="id-ID" sz="1400" b="1" smtClean="0">
                  <a:solidFill>
                    <a:schemeClr val="bg1">
                      <a:lumMod val="50000"/>
                    </a:schemeClr>
                  </a:solidFill>
                  <a:latin typeface="Lato Light" panose="020F0402020204030203" pitchFamily="34" charset="0"/>
                  <a:cs typeface="Lato Light" panose="020F0402020204030203" pitchFamily="34" charset="0"/>
                </a:rPr>
                <a:t>Lorem</a:t>
              </a:r>
              <a:endParaRPr lang="id-ID" sz="1400" b="1" dirty="0">
                <a:solidFill>
                  <a:schemeClr val="bg1">
                    <a:lumMod val="50000"/>
                  </a:schemeClr>
                </a:solidFill>
                <a:latin typeface="Lato Light" panose="020F0402020204030203" pitchFamily="34" charset="0"/>
                <a:cs typeface="Lato Light" panose="020F0402020204030203" pitchFamily="34" charset="0"/>
              </a:endParaRPr>
            </a:p>
          </p:txBody>
        </p:sp>
        <p:sp>
          <p:nvSpPr>
            <p:cNvPr id="83" name="TextBox 82"/>
            <p:cNvSpPr txBox="1"/>
            <p:nvPr/>
          </p:nvSpPr>
          <p:spPr>
            <a:xfrm>
              <a:off x="1682816" y="3673957"/>
              <a:ext cx="1496610" cy="278602"/>
            </a:xfrm>
            <a:prstGeom prst="rect">
              <a:avLst/>
            </a:prstGeom>
            <a:noFill/>
          </p:spPr>
          <p:txBody>
            <a:bodyPr wrap="square" rtlCol="0">
              <a:spAutoFit/>
            </a:bodyPr>
            <a:lstStyle/>
            <a:p>
              <a:pPr algn="ctr">
                <a:lnSpc>
                  <a:spcPct val="150000"/>
                </a:lnSpc>
              </a:pPr>
              <a:r>
                <a:rPr lang="id-ID" sz="900" dirty="0">
                  <a:solidFill>
                    <a:schemeClr val="bg1">
                      <a:lumMod val="65000"/>
                    </a:schemeClr>
                  </a:solidFill>
                </a:rPr>
                <a:t>Suitable for </a:t>
              </a:r>
              <a:r>
                <a:rPr lang="id-ID" sz="900">
                  <a:solidFill>
                    <a:schemeClr val="bg1">
                      <a:lumMod val="65000"/>
                    </a:schemeClr>
                  </a:solidFill>
                </a:rPr>
                <a:t>all </a:t>
              </a:r>
              <a:r>
                <a:rPr lang="id-ID" sz="900" smtClean="0">
                  <a:solidFill>
                    <a:schemeClr val="bg1">
                      <a:lumMod val="65000"/>
                    </a:schemeClr>
                  </a:solidFill>
                </a:rPr>
                <a:t>category</a:t>
              </a:r>
              <a:endParaRPr lang="en-US" sz="900" b="1" dirty="0">
                <a:solidFill>
                  <a:schemeClr val="bg1">
                    <a:lumMod val="65000"/>
                  </a:schemeClr>
                </a:solidFill>
              </a:endParaRPr>
            </a:p>
          </p:txBody>
        </p:sp>
      </p:grpSp>
      <p:grpSp>
        <p:nvGrpSpPr>
          <p:cNvPr id="84" name="Group 83"/>
          <p:cNvGrpSpPr/>
          <p:nvPr/>
        </p:nvGrpSpPr>
        <p:grpSpPr>
          <a:xfrm>
            <a:off x="8561824" y="2257508"/>
            <a:ext cx="1496610" cy="483980"/>
            <a:chOff x="1682816" y="3468579"/>
            <a:chExt cx="1496610" cy="483980"/>
          </a:xfrm>
        </p:grpSpPr>
        <p:sp>
          <p:nvSpPr>
            <p:cNvPr id="85" name="TextBox 84"/>
            <p:cNvSpPr txBox="1"/>
            <p:nvPr/>
          </p:nvSpPr>
          <p:spPr>
            <a:xfrm>
              <a:off x="2016770" y="3468579"/>
              <a:ext cx="653384" cy="307777"/>
            </a:xfrm>
            <a:prstGeom prst="rect">
              <a:avLst/>
            </a:prstGeom>
            <a:noFill/>
          </p:spPr>
          <p:txBody>
            <a:bodyPr wrap="none" rtlCol="0">
              <a:spAutoFit/>
            </a:bodyPr>
            <a:lstStyle/>
            <a:p>
              <a:pPr algn="ctr"/>
              <a:r>
                <a:rPr lang="id-ID" sz="1400" b="1" smtClean="0">
                  <a:solidFill>
                    <a:schemeClr val="bg1">
                      <a:lumMod val="50000"/>
                    </a:schemeClr>
                  </a:solidFill>
                  <a:latin typeface="Lato Light" panose="020F0402020204030203" pitchFamily="34" charset="0"/>
                  <a:cs typeface="Lato Light" panose="020F0402020204030203" pitchFamily="34" charset="0"/>
                </a:rPr>
                <a:t>Lorem</a:t>
              </a:r>
              <a:endParaRPr lang="id-ID" sz="1400" b="1" dirty="0">
                <a:solidFill>
                  <a:schemeClr val="bg1">
                    <a:lumMod val="50000"/>
                  </a:schemeClr>
                </a:solidFill>
                <a:latin typeface="Lato Light" panose="020F0402020204030203" pitchFamily="34" charset="0"/>
                <a:cs typeface="Lato Light" panose="020F0402020204030203" pitchFamily="34" charset="0"/>
              </a:endParaRPr>
            </a:p>
          </p:txBody>
        </p:sp>
        <p:sp>
          <p:nvSpPr>
            <p:cNvPr id="86" name="TextBox 85"/>
            <p:cNvSpPr txBox="1"/>
            <p:nvPr/>
          </p:nvSpPr>
          <p:spPr>
            <a:xfrm>
              <a:off x="1682816" y="3673957"/>
              <a:ext cx="1496610" cy="278602"/>
            </a:xfrm>
            <a:prstGeom prst="rect">
              <a:avLst/>
            </a:prstGeom>
            <a:noFill/>
          </p:spPr>
          <p:txBody>
            <a:bodyPr wrap="square" rtlCol="0">
              <a:spAutoFit/>
            </a:bodyPr>
            <a:lstStyle/>
            <a:p>
              <a:pPr algn="ctr">
                <a:lnSpc>
                  <a:spcPct val="150000"/>
                </a:lnSpc>
              </a:pPr>
              <a:r>
                <a:rPr lang="id-ID" sz="900" dirty="0">
                  <a:solidFill>
                    <a:schemeClr val="bg1">
                      <a:lumMod val="65000"/>
                    </a:schemeClr>
                  </a:solidFill>
                </a:rPr>
                <a:t>Suitable for </a:t>
              </a:r>
              <a:r>
                <a:rPr lang="id-ID" sz="900">
                  <a:solidFill>
                    <a:schemeClr val="bg1">
                      <a:lumMod val="65000"/>
                    </a:schemeClr>
                  </a:solidFill>
                </a:rPr>
                <a:t>all </a:t>
              </a:r>
              <a:r>
                <a:rPr lang="id-ID" sz="900" smtClean="0">
                  <a:solidFill>
                    <a:schemeClr val="bg1">
                      <a:lumMod val="65000"/>
                    </a:schemeClr>
                  </a:solidFill>
                </a:rPr>
                <a:t>category</a:t>
              </a:r>
              <a:endParaRPr lang="en-US" sz="900" b="1" dirty="0">
                <a:solidFill>
                  <a:schemeClr val="bg1">
                    <a:lumMod val="65000"/>
                  </a:schemeClr>
                </a:solidFill>
              </a:endParaRPr>
            </a:p>
          </p:txBody>
        </p:sp>
      </p:grpSp>
      <p:sp>
        <p:nvSpPr>
          <p:cNvPr id="87" name="TextBox 86"/>
          <p:cNvSpPr txBox="1"/>
          <p:nvPr/>
        </p:nvSpPr>
        <p:spPr>
          <a:xfrm>
            <a:off x="7044324" y="3288547"/>
            <a:ext cx="516488" cy="307777"/>
          </a:xfrm>
          <a:prstGeom prst="rect">
            <a:avLst/>
          </a:prstGeom>
          <a:noFill/>
        </p:spPr>
        <p:txBody>
          <a:bodyPr wrap="none" rtlCol="0">
            <a:spAutoFit/>
          </a:bodyPr>
          <a:lstStyle/>
          <a:p>
            <a:pPr algn="ctr"/>
            <a:r>
              <a:rPr lang="id-ID" sz="1400" b="1" smtClean="0">
                <a:solidFill>
                  <a:schemeClr val="bg1">
                    <a:lumMod val="50000"/>
                  </a:schemeClr>
                </a:solidFill>
                <a:latin typeface="Lato" panose="020F0502020204030203" pitchFamily="34" charset="0"/>
                <a:cs typeface="Lato" panose="020F0502020204030203" pitchFamily="34" charset="0"/>
              </a:rPr>
              <a:t>12K</a:t>
            </a:r>
            <a:endParaRPr lang="id-ID" sz="1400" b="1" dirty="0">
              <a:solidFill>
                <a:schemeClr val="bg1">
                  <a:lumMod val="50000"/>
                </a:schemeClr>
              </a:solidFill>
              <a:latin typeface="Lato" panose="020F0502020204030203" pitchFamily="34" charset="0"/>
              <a:cs typeface="Lato" panose="020F0502020204030203" pitchFamily="34" charset="0"/>
            </a:endParaRPr>
          </a:p>
        </p:txBody>
      </p:sp>
      <p:sp>
        <p:nvSpPr>
          <p:cNvPr id="88" name="TextBox 87"/>
          <p:cNvSpPr txBox="1"/>
          <p:nvPr/>
        </p:nvSpPr>
        <p:spPr>
          <a:xfrm>
            <a:off x="8022344" y="2676369"/>
            <a:ext cx="458780" cy="307777"/>
          </a:xfrm>
          <a:prstGeom prst="rect">
            <a:avLst/>
          </a:prstGeom>
          <a:noFill/>
        </p:spPr>
        <p:txBody>
          <a:bodyPr wrap="none" rtlCol="0">
            <a:spAutoFit/>
          </a:bodyPr>
          <a:lstStyle/>
          <a:p>
            <a:pPr algn="ctr"/>
            <a:r>
              <a:rPr lang="id-ID" sz="1400" b="1" smtClean="0">
                <a:solidFill>
                  <a:schemeClr val="bg1">
                    <a:lumMod val="50000"/>
                  </a:schemeClr>
                </a:solidFill>
                <a:latin typeface="Lato" panose="020F0502020204030203" pitchFamily="34" charset="0"/>
                <a:cs typeface="Lato" panose="020F0502020204030203" pitchFamily="34" charset="0"/>
              </a:rPr>
              <a:t>8M</a:t>
            </a:r>
            <a:endParaRPr lang="id-ID" sz="1400" b="1" dirty="0">
              <a:solidFill>
                <a:schemeClr val="bg1">
                  <a:lumMod val="50000"/>
                </a:schemeClr>
              </a:solidFill>
              <a:latin typeface="Lato" panose="020F0502020204030203" pitchFamily="34" charset="0"/>
              <a:cs typeface="Lato" panose="020F0502020204030203" pitchFamily="34" charset="0"/>
            </a:endParaRPr>
          </a:p>
        </p:txBody>
      </p:sp>
      <p:sp>
        <p:nvSpPr>
          <p:cNvPr id="89" name="TextBox 88"/>
          <p:cNvSpPr txBox="1"/>
          <p:nvPr/>
        </p:nvSpPr>
        <p:spPr>
          <a:xfrm>
            <a:off x="9943902" y="1602744"/>
            <a:ext cx="604653" cy="307777"/>
          </a:xfrm>
          <a:prstGeom prst="rect">
            <a:avLst/>
          </a:prstGeom>
          <a:noFill/>
        </p:spPr>
        <p:txBody>
          <a:bodyPr wrap="none" rtlCol="0">
            <a:spAutoFit/>
          </a:bodyPr>
          <a:lstStyle/>
          <a:p>
            <a:pPr algn="ctr"/>
            <a:r>
              <a:rPr lang="id-ID" sz="1400" b="1" smtClean="0">
                <a:solidFill>
                  <a:schemeClr val="bg1">
                    <a:lumMod val="50000"/>
                  </a:schemeClr>
                </a:solidFill>
                <a:latin typeface="Lato" panose="020F0502020204030203" pitchFamily="34" charset="0"/>
                <a:cs typeface="Lato" panose="020F0502020204030203" pitchFamily="34" charset="0"/>
              </a:rPr>
              <a:t>7,5M</a:t>
            </a:r>
            <a:endParaRPr lang="id-ID" sz="1400" b="1" dirty="0">
              <a:solidFill>
                <a:schemeClr val="bg1">
                  <a:lumMod val="50000"/>
                </a:schemeClr>
              </a:solidFill>
              <a:latin typeface="Lato" panose="020F0502020204030203" pitchFamily="34" charset="0"/>
              <a:cs typeface="Lato" panose="020F0502020204030203" pitchFamily="34" charset="0"/>
            </a:endParaRPr>
          </a:p>
        </p:txBody>
      </p:sp>
      <p:sp>
        <p:nvSpPr>
          <p:cNvPr id="90" name="TextBox 89"/>
          <p:cNvSpPr txBox="1"/>
          <p:nvPr/>
        </p:nvSpPr>
        <p:spPr>
          <a:xfrm>
            <a:off x="8860499" y="2033836"/>
            <a:ext cx="662361" cy="307777"/>
          </a:xfrm>
          <a:prstGeom prst="rect">
            <a:avLst/>
          </a:prstGeom>
          <a:noFill/>
        </p:spPr>
        <p:txBody>
          <a:bodyPr wrap="none" rtlCol="0">
            <a:spAutoFit/>
          </a:bodyPr>
          <a:lstStyle/>
          <a:p>
            <a:pPr algn="ctr"/>
            <a:r>
              <a:rPr lang="id-ID" sz="1400" b="1" smtClean="0">
                <a:solidFill>
                  <a:schemeClr val="bg1">
                    <a:lumMod val="50000"/>
                  </a:schemeClr>
                </a:solidFill>
                <a:latin typeface="Lato" panose="020F0502020204030203" pitchFamily="34" charset="0"/>
                <a:cs typeface="Lato" panose="020F0502020204030203" pitchFamily="34" charset="0"/>
              </a:rPr>
              <a:t>1,25K</a:t>
            </a:r>
            <a:endParaRPr lang="id-ID" sz="1400" b="1" dirty="0">
              <a:solidFill>
                <a:schemeClr val="bg1">
                  <a:lumMod val="50000"/>
                </a:schemeClr>
              </a:solidFill>
              <a:latin typeface="Lato" panose="020F0502020204030203" pitchFamily="34" charset="0"/>
              <a:cs typeface="Lato" panose="020F0502020204030203" pitchFamily="34" charset="0"/>
            </a:endParaRPr>
          </a:p>
        </p:txBody>
      </p:sp>
      <p:sp>
        <p:nvSpPr>
          <p:cNvPr id="91" name="TextBox 90"/>
          <p:cNvSpPr txBox="1"/>
          <p:nvPr/>
        </p:nvSpPr>
        <p:spPr>
          <a:xfrm>
            <a:off x="846645" y="5054170"/>
            <a:ext cx="5029888" cy="552011"/>
          </a:xfrm>
          <a:prstGeom prst="rect">
            <a:avLst/>
          </a:prstGeom>
          <a:noFill/>
        </p:spPr>
        <p:txBody>
          <a:bodyPr wrap="square" rtlCol="0">
            <a:spAutoFit/>
          </a:bodyPr>
          <a:lstStyle/>
          <a:p>
            <a:pPr>
              <a:lnSpc>
                <a:spcPct val="150000"/>
              </a:lnSpc>
            </a:pPr>
            <a:r>
              <a:rPr lang="id-ID" sz="1050" dirty="0" smtClean="0">
                <a:solidFill>
                  <a:schemeClr val="bg1">
                    <a:lumMod val="65000"/>
                  </a:schemeClr>
                </a:solidFill>
              </a:rPr>
              <a:t>For every 6 emails received, we get 3 Phone </a:t>
            </a:r>
            <a:r>
              <a:rPr lang="id-ID" sz="1050" dirty="0">
                <a:solidFill>
                  <a:schemeClr val="bg1">
                    <a:lumMod val="65000"/>
                  </a:schemeClr>
                </a:solidFill>
              </a:rPr>
              <a:t>calls. Suitable for all categories business and personal presentation</a:t>
            </a:r>
            <a:r>
              <a:rPr lang="id-ID" sz="1050" b="1" dirty="0" smtClean="0">
                <a:solidFill>
                  <a:schemeClr val="bg1">
                    <a:lumMod val="65000"/>
                  </a:schemeClr>
                </a:solidFill>
              </a:rPr>
              <a:t>, </a:t>
            </a:r>
            <a:r>
              <a:rPr lang="id-ID" sz="1050" dirty="0">
                <a:solidFill>
                  <a:schemeClr val="bg1">
                    <a:lumMod val="65000"/>
                  </a:schemeClr>
                </a:solidFill>
              </a:rPr>
              <a:t>Suitable for all categories business and personal presentation</a:t>
            </a:r>
            <a:r>
              <a:rPr lang="id-ID" sz="1050" b="1" dirty="0" smtClean="0">
                <a:solidFill>
                  <a:schemeClr val="bg1">
                    <a:lumMod val="65000"/>
                  </a:schemeClr>
                </a:solidFill>
              </a:rPr>
              <a:t>,</a:t>
            </a:r>
            <a:endParaRPr lang="id-ID" sz="1050" dirty="0">
              <a:solidFill>
                <a:schemeClr val="bg1">
                  <a:lumMod val="65000"/>
                </a:schemeClr>
              </a:solidFill>
            </a:endParaRPr>
          </a:p>
        </p:txBody>
      </p:sp>
      <p:cxnSp>
        <p:nvCxnSpPr>
          <p:cNvPr id="92" name="Straight Connector 91"/>
          <p:cNvCxnSpPr/>
          <p:nvPr/>
        </p:nvCxnSpPr>
        <p:spPr>
          <a:xfrm>
            <a:off x="968263" y="4830943"/>
            <a:ext cx="4688713"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3" name="Oval 92"/>
          <p:cNvSpPr/>
          <p:nvPr/>
        </p:nvSpPr>
        <p:spPr>
          <a:xfrm>
            <a:off x="2883737" y="3129561"/>
            <a:ext cx="1106655" cy="1106656"/>
          </a:xfrm>
          <a:prstGeom prst="ellipse">
            <a:avLst/>
          </a:prstGeom>
          <a:solidFill>
            <a:schemeClr val="tx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100" b="1" dirty="0"/>
          </a:p>
        </p:txBody>
      </p:sp>
      <p:sp>
        <p:nvSpPr>
          <p:cNvPr id="94" name="Oval 93"/>
          <p:cNvSpPr/>
          <p:nvPr/>
        </p:nvSpPr>
        <p:spPr>
          <a:xfrm>
            <a:off x="1554187" y="3250413"/>
            <a:ext cx="860782" cy="860782"/>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p>
        </p:txBody>
      </p:sp>
      <p:sp>
        <p:nvSpPr>
          <p:cNvPr id="95" name="Oval 94"/>
          <p:cNvSpPr/>
          <p:nvPr/>
        </p:nvSpPr>
        <p:spPr>
          <a:xfrm>
            <a:off x="4489948" y="3250413"/>
            <a:ext cx="860782" cy="860782"/>
          </a:xfrm>
          <a:prstGeom prst="ellipse">
            <a:avLst/>
          </a:prstGeom>
          <a:solidFill>
            <a:schemeClr val="bg1">
              <a:lumMod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96" name="TextBox 95"/>
          <p:cNvSpPr txBox="1"/>
          <p:nvPr/>
        </p:nvSpPr>
        <p:spPr>
          <a:xfrm>
            <a:off x="831365" y="2161712"/>
            <a:ext cx="1726819" cy="400110"/>
          </a:xfrm>
          <a:prstGeom prst="rect">
            <a:avLst/>
          </a:prstGeom>
          <a:noFill/>
        </p:spPr>
        <p:txBody>
          <a:bodyPr wrap="none" rtlCol="0">
            <a:spAutoFit/>
          </a:bodyPr>
          <a:lstStyle/>
          <a:p>
            <a:r>
              <a:rPr lang="id-ID" sz="2000" b="1" smtClean="0">
                <a:solidFill>
                  <a:schemeClr val="tx2"/>
                </a:solidFill>
                <a:latin typeface="+mj-lt"/>
              </a:rPr>
              <a:t>Expert Analysis</a:t>
            </a:r>
            <a:endParaRPr lang="id-ID" sz="2000" b="1" dirty="0">
              <a:solidFill>
                <a:schemeClr val="tx2"/>
              </a:solidFill>
              <a:latin typeface="+mj-lt"/>
            </a:endParaRPr>
          </a:p>
        </p:txBody>
      </p:sp>
      <p:sp>
        <p:nvSpPr>
          <p:cNvPr id="97" name="TextBox 96"/>
          <p:cNvSpPr txBox="1"/>
          <p:nvPr/>
        </p:nvSpPr>
        <p:spPr>
          <a:xfrm>
            <a:off x="831365" y="2547985"/>
            <a:ext cx="4834778" cy="600164"/>
          </a:xfrm>
          <a:prstGeom prst="rect">
            <a:avLst/>
          </a:prstGeom>
          <a:noFill/>
        </p:spPr>
        <p:txBody>
          <a:bodyPr wrap="square" rtlCol="0">
            <a:spAutoFit/>
          </a:bodyPr>
          <a:lstStyle/>
          <a:p>
            <a:pPr algn="just">
              <a:lnSpc>
                <a:spcPct val="150000"/>
              </a:lnSpc>
            </a:pPr>
            <a:r>
              <a:rPr lang="id-ID" sz="1100" dirty="0" smtClean="0">
                <a:solidFill>
                  <a:schemeClr val="bg1">
                    <a:lumMod val="65000"/>
                  </a:schemeClr>
                </a:solidFill>
              </a:rPr>
              <a:t>Of shopping carts are abandoned right before the transaction its completed. </a:t>
            </a:r>
            <a:r>
              <a:rPr lang="id-ID" sz="1100" dirty="0">
                <a:solidFill>
                  <a:schemeClr val="bg1">
                    <a:lumMod val="65000"/>
                  </a:schemeClr>
                </a:solidFill>
              </a:rPr>
              <a:t>Suitable for all categories business and personal presentation</a:t>
            </a:r>
            <a:r>
              <a:rPr lang="id-ID" sz="1100" b="1" dirty="0" smtClean="0">
                <a:solidFill>
                  <a:schemeClr val="bg1">
                    <a:lumMod val="65000"/>
                  </a:schemeClr>
                </a:solidFill>
              </a:rPr>
              <a:t>,</a:t>
            </a:r>
            <a:endParaRPr lang="id-ID" sz="1100" dirty="0">
              <a:solidFill>
                <a:schemeClr val="bg1">
                  <a:lumMod val="65000"/>
                </a:schemeClr>
              </a:solidFill>
            </a:endParaRPr>
          </a:p>
        </p:txBody>
      </p:sp>
      <p:sp>
        <p:nvSpPr>
          <p:cNvPr id="98" name="TextBox 97"/>
          <p:cNvSpPr txBox="1"/>
          <p:nvPr/>
        </p:nvSpPr>
        <p:spPr>
          <a:xfrm>
            <a:off x="1715112" y="4283253"/>
            <a:ext cx="538930" cy="400110"/>
          </a:xfrm>
          <a:prstGeom prst="rect">
            <a:avLst/>
          </a:prstGeom>
          <a:noFill/>
        </p:spPr>
        <p:txBody>
          <a:bodyPr wrap="none" rtlCol="0">
            <a:spAutoFit/>
          </a:bodyPr>
          <a:lstStyle/>
          <a:p>
            <a:pPr algn="ctr"/>
            <a:r>
              <a:rPr lang="id-ID" sz="2000" b="1" smtClean="0">
                <a:solidFill>
                  <a:schemeClr val="tx1">
                    <a:lumMod val="50000"/>
                    <a:lumOff val="50000"/>
                  </a:schemeClr>
                </a:solidFill>
              </a:rPr>
              <a:t>8M</a:t>
            </a:r>
            <a:endParaRPr lang="id-ID" sz="2000" b="1" dirty="0">
              <a:solidFill>
                <a:schemeClr val="accent1">
                  <a:lumMod val="75000"/>
                </a:schemeClr>
              </a:solidFill>
            </a:endParaRPr>
          </a:p>
        </p:txBody>
      </p:sp>
      <p:sp>
        <p:nvSpPr>
          <p:cNvPr id="99" name="TextBox 98"/>
          <p:cNvSpPr txBox="1"/>
          <p:nvPr/>
        </p:nvSpPr>
        <p:spPr>
          <a:xfrm>
            <a:off x="3079434" y="4283253"/>
            <a:ext cx="715260" cy="400110"/>
          </a:xfrm>
          <a:prstGeom prst="rect">
            <a:avLst/>
          </a:prstGeom>
          <a:noFill/>
        </p:spPr>
        <p:txBody>
          <a:bodyPr wrap="none" rtlCol="0">
            <a:spAutoFit/>
          </a:bodyPr>
          <a:lstStyle/>
          <a:p>
            <a:pPr algn="ctr"/>
            <a:r>
              <a:rPr lang="id-ID" sz="2000" b="1" smtClean="0">
                <a:solidFill>
                  <a:schemeClr val="tx2"/>
                </a:solidFill>
              </a:rPr>
              <a:t>125K</a:t>
            </a:r>
            <a:endParaRPr lang="id-ID" sz="2000" b="1" dirty="0">
              <a:solidFill>
                <a:schemeClr val="tx2"/>
              </a:solidFill>
            </a:endParaRPr>
          </a:p>
        </p:txBody>
      </p:sp>
      <p:sp>
        <p:nvSpPr>
          <p:cNvPr id="100" name="TextBox 99"/>
          <p:cNvSpPr txBox="1"/>
          <p:nvPr/>
        </p:nvSpPr>
        <p:spPr>
          <a:xfrm>
            <a:off x="4664157" y="4283253"/>
            <a:ext cx="538930" cy="400110"/>
          </a:xfrm>
          <a:prstGeom prst="rect">
            <a:avLst/>
          </a:prstGeom>
          <a:noFill/>
        </p:spPr>
        <p:txBody>
          <a:bodyPr wrap="none" rtlCol="0">
            <a:spAutoFit/>
          </a:bodyPr>
          <a:lstStyle/>
          <a:p>
            <a:pPr algn="ctr"/>
            <a:r>
              <a:rPr lang="id-ID" sz="2000" b="1" smtClean="0">
                <a:solidFill>
                  <a:schemeClr val="tx1">
                    <a:lumMod val="50000"/>
                    <a:lumOff val="50000"/>
                  </a:schemeClr>
                </a:solidFill>
              </a:rPr>
              <a:t>8M</a:t>
            </a:r>
            <a:endParaRPr lang="id-ID" sz="2000" b="1" dirty="0">
              <a:solidFill>
                <a:schemeClr val="accent1">
                  <a:lumMod val="75000"/>
                </a:schemeClr>
              </a:solidFill>
            </a:endParaRPr>
          </a:p>
        </p:txBody>
      </p:sp>
      <p:sp>
        <p:nvSpPr>
          <p:cNvPr id="101" name="Freeform 9"/>
          <p:cNvSpPr>
            <a:spLocks noEditPoints="1"/>
          </p:cNvSpPr>
          <p:nvPr/>
        </p:nvSpPr>
        <p:spPr bwMode="auto">
          <a:xfrm>
            <a:off x="3169031" y="3398085"/>
            <a:ext cx="530513" cy="530513"/>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2" name="Rectangle 101"/>
          <p:cNvSpPr/>
          <p:nvPr/>
        </p:nvSpPr>
        <p:spPr>
          <a:xfrm>
            <a:off x="1658331" y="3320207"/>
            <a:ext cx="621731" cy="707886"/>
          </a:xfrm>
          <a:prstGeom prst="rect">
            <a:avLst/>
          </a:prstGeom>
        </p:spPr>
        <p:txBody>
          <a:bodyPr wrap="square">
            <a:spAutoFit/>
          </a:bodyPr>
          <a:lstStyle/>
          <a:p>
            <a:r>
              <a:rPr lang="id-ID" sz="4000" spc="300">
                <a:solidFill>
                  <a:schemeClr val="bg1"/>
                </a:solidFill>
                <a:latin typeface="Sosa" pitchFamily="2" charset="0"/>
              </a:rPr>
              <a:t>x</a:t>
            </a:r>
            <a:endParaRPr lang="id-ID" sz="4000">
              <a:solidFill>
                <a:schemeClr val="bg1"/>
              </a:solidFill>
            </a:endParaRPr>
          </a:p>
        </p:txBody>
      </p:sp>
      <p:sp>
        <p:nvSpPr>
          <p:cNvPr id="103" name="Rectangle 102"/>
          <p:cNvSpPr/>
          <p:nvPr/>
        </p:nvSpPr>
        <p:spPr>
          <a:xfrm>
            <a:off x="4595626" y="3320207"/>
            <a:ext cx="636394" cy="707886"/>
          </a:xfrm>
          <a:prstGeom prst="rect">
            <a:avLst/>
          </a:prstGeom>
        </p:spPr>
        <p:txBody>
          <a:bodyPr wrap="square">
            <a:spAutoFit/>
          </a:bodyPr>
          <a:lstStyle/>
          <a:p>
            <a:r>
              <a:rPr lang="id-ID" sz="4000" spc="300">
                <a:solidFill>
                  <a:schemeClr val="bg1"/>
                </a:solidFill>
                <a:latin typeface="Sosa" pitchFamily="2" charset="0"/>
              </a:rPr>
              <a:t>t</a:t>
            </a:r>
            <a:endParaRPr lang="id-ID" sz="4000">
              <a:solidFill>
                <a:schemeClr val="bg1"/>
              </a:solidFill>
            </a:endParaRPr>
          </a:p>
        </p:txBody>
      </p:sp>
    </p:spTree>
    <p:extLst>
      <p:ext uri="{BB962C8B-B14F-4D97-AF65-F5344CB8AC3E}">
        <p14:creationId xmlns:p14="http://schemas.microsoft.com/office/powerpoint/2010/main" val="2781008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300"/>
                            </p:stCondLst>
                            <p:childTnLst>
                              <p:par>
                                <p:cTn id="21" presetID="53" presetClass="entr" presetSubtype="16"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p:cTn id="23" dur="500" fill="hold"/>
                                        <p:tgtEl>
                                          <p:spTgt spid="42"/>
                                        </p:tgtEl>
                                        <p:attrNameLst>
                                          <p:attrName>ppt_w</p:attrName>
                                        </p:attrNameLst>
                                      </p:cBhvr>
                                      <p:tavLst>
                                        <p:tav tm="0">
                                          <p:val>
                                            <p:fltVal val="0"/>
                                          </p:val>
                                        </p:tav>
                                        <p:tav tm="100000">
                                          <p:val>
                                            <p:strVal val="#ppt_w"/>
                                          </p:val>
                                        </p:tav>
                                      </p:tavLst>
                                    </p:anim>
                                    <p:anim calcmode="lin" valueType="num">
                                      <p:cBhvr>
                                        <p:cTn id="24" dur="500" fill="hold"/>
                                        <p:tgtEl>
                                          <p:spTgt spid="42"/>
                                        </p:tgtEl>
                                        <p:attrNameLst>
                                          <p:attrName>ppt_h</p:attrName>
                                        </p:attrNameLst>
                                      </p:cBhvr>
                                      <p:tavLst>
                                        <p:tav tm="0">
                                          <p:val>
                                            <p:fltVal val="0"/>
                                          </p:val>
                                        </p:tav>
                                        <p:tav tm="100000">
                                          <p:val>
                                            <p:strVal val="#ppt_h"/>
                                          </p:val>
                                        </p:tav>
                                      </p:tavLst>
                                    </p:anim>
                                    <p:animEffect transition="in" filter="fade">
                                      <p:cBhvr>
                                        <p:cTn id="25" dur="500"/>
                                        <p:tgtEl>
                                          <p:spTgt spid="42"/>
                                        </p:tgtEl>
                                      </p:cBhvr>
                                    </p:animEffect>
                                  </p:childTnLst>
                                </p:cTn>
                              </p:par>
                            </p:childTnLst>
                          </p:cTn>
                        </p:par>
                        <p:par>
                          <p:cTn id="26" fill="hold">
                            <p:stCondLst>
                              <p:cond delay="1800"/>
                            </p:stCondLst>
                            <p:childTnLst>
                              <p:par>
                                <p:cTn id="27" presetID="53" presetClass="entr" presetSubtype="16" fill="hold" nodeType="after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2300"/>
                            </p:stCondLst>
                            <p:childTnLst>
                              <p:par>
                                <p:cTn id="33" presetID="53" presetClass="entr" presetSubtype="16" fill="hold" grpId="0"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childTnLst>
                                </p:cTn>
                              </p:par>
                            </p:childTnLst>
                          </p:cTn>
                        </p:par>
                        <p:par>
                          <p:cTn id="38" fill="hold">
                            <p:stCondLst>
                              <p:cond delay="2800"/>
                            </p:stCondLst>
                            <p:childTnLst>
                              <p:par>
                                <p:cTn id="39" presetID="22" presetClass="entr" presetSubtype="1" fill="hold" nodeType="afterEffect">
                                  <p:stCondLst>
                                    <p:cond delay="0"/>
                                  </p:stCondLst>
                                  <p:childTnLst>
                                    <p:set>
                                      <p:cBhvr>
                                        <p:cTn id="40" dur="1" fill="hold">
                                          <p:stCondLst>
                                            <p:cond delay="0"/>
                                          </p:stCondLst>
                                        </p:cTn>
                                        <p:tgtEl>
                                          <p:spTgt spid="67"/>
                                        </p:tgtEl>
                                        <p:attrNameLst>
                                          <p:attrName>style.visibility</p:attrName>
                                        </p:attrNameLst>
                                      </p:cBhvr>
                                      <p:to>
                                        <p:strVal val="visible"/>
                                      </p:to>
                                    </p:set>
                                    <p:animEffect transition="in" filter="wipe(up)">
                                      <p:cBhvr>
                                        <p:cTn id="41" dur="500"/>
                                        <p:tgtEl>
                                          <p:spTgt spid="67"/>
                                        </p:tgtEl>
                                      </p:cBhvr>
                                    </p:animEffect>
                                  </p:childTnLst>
                                </p:cTn>
                              </p:par>
                            </p:childTnLst>
                          </p:cTn>
                        </p:par>
                        <p:par>
                          <p:cTn id="42" fill="hold">
                            <p:stCondLst>
                              <p:cond delay="3300"/>
                            </p:stCondLst>
                            <p:childTnLst>
                              <p:par>
                                <p:cTn id="43" presetID="22" presetClass="entr" presetSubtype="1" fill="hold"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up)">
                                      <p:cBhvr>
                                        <p:cTn id="45" dur="500"/>
                                        <p:tgtEl>
                                          <p:spTgt spid="68"/>
                                        </p:tgtEl>
                                      </p:cBhvr>
                                    </p:animEffect>
                                  </p:childTnLst>
                                </p:cTn>
                              </p:par>
                            </p:childTnLst>
                          </p:cTn>
                        </p:par>
                        <p:par>
                          <p:cTn id="46" fill="hold">
                            <p:stCondLst>
                              <p:cond delay="3800"/>
                            </p:stCondLst>
                            <p:childTnLst>
                              <p:par>
                                <p:cTn id="47" presetID="22" presetClass="entr" presetSubtype="1" fill="hold" nodeType="afterEffect">
                                  <p:stCondLst>
                                    <p:cond delay="0"/>
                                  </p:stCondLst>
                                  <p:childTnLst>
                                    <p:set>
                                      <p:cBhvr>
                                        <p:cTn id="48" dur="1" fill="hold">
                                          <p:stCondLst>
                                            <p:cond delay="0"/>
                                          </p:stCondLst>
                                        </p:cTn>
                                        <p:tgtEl>
                                          <p:spTgt spid="69"/>
                                        </p:tgtEl>
                                        <p:attrNameLst>
                                          <p:attrName>style.visibility</p:attrName>
                                        </p:attrNameLst>
                                      </p:cBhvr>
                                      <p:to>
                                        <p:strVal val="visible"/>
                                      </p:to>
                                    </p:set>
                                    <p:animEffect transition="in" filter="wipe(up)">
                                      <p:cBhvr>
                                        <p:cTn id="49" dur="500"/>
                                        <p:tgtEl>
                                          <p:spTgt spid="69"/>
                                        </p:tgtEl>
                                      </p:cBhvr>
                                    </p:animEffect>
                                  </p:childTnLst>
                                </p:cTn>
                              </p:par>
                            </p:childTnLst>
                          </p:cTn>
                        </p:par>
                        <p:par>
                          <p:cTn id="50" fill="hold">
                            <p:stCondLst>
                              <p:cond delay="4300"/>
                            </p:stCondLst>
                            <p:childTnLst>
                              <p:par>
                                <p:cTn id="51" presetID="22" presetClass="entr" presetSubtype="1" fill="hold" nodeType="afterEffect">
                                  <p:stCondLst>
                                    <p:cond delay="0"/>
                                  </p:stCondLst>
                                  <p:childTnLst>
                                    <p:set>
                                      <p:cBhvr>
                                        <p:cTn id="52" dur="1" fill="hold">
                                          <p:stCondLst>
                                            <p:cond delay="0"/>
                                          </p:stCondLst>
                                        </p:cTn>
                                        <p:tgtEl>
                                          <p:spTgt spid="70"/>
                                        </p:tgtEl>
                                        <p:attrNameLst>
                                          <p:attrName>style.visibility</p:attrName>
                                        </p:attrNameLst>
                                      </p:cBhvr>
                                      <p:to>
                                        <p:strVal val="visible"/>
                                      </p:to>
                                    </p:set>
                                    <p:animEffect transition="in" filter="wipe(up)">
                                      <p:cBhvr>
                                        <p:cTn id="53" dur="500"/>
                                        <p:tgtEl>
                                          <p:spTgt spid="70"/>
                                        </p:tgtEl>
                                      </p:cBhvr>
                                    </p:animEffect>
                                  </p:childTnLst>
                                </p:cTn>
                              </p:par>
                            </p:childTnLst>
                          </p:cTn>
                        </p:par>
                        <p:par>
                          <p:cTn id="54" fill="hold">
                            <p:stCondLst>
                              <p:cond delay="4800"/>
                            </p:stCondLst>
                            <p:childTnLst>
                              <p:par>
                                <p:cTn id="55" presetID="22" presetClass="entr" presetSubtype="1" fill="hold" nodeType="after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wipe(up)">
                                      <p:cBhvr>
                                        <p:cTn id="57" dur="500"/>
                                        <p:tgtEl>
                                          <p:spTgt spid="71"/>
                                        </p:tgtEl>
                                      </p:cBhvr>
                                    </p:animEffect>
                                  </p:childTnLst>
                                </p:cTn>
                              </p:par>
                            </p:childTnLst>
                          </p:cTn>
                        </p:par>
                        <p:par>
                          <p:cTn id="58" fill="hold">
                            <p:stCondLst>
                              <p:cond delay="5300"/>
                            </p:stCondLst>
                            <p:childTnLst>
                              <p:par>
                                <p:cTn id="59" presetID="10" presetClass="entr" presetSubtype="0" fill="hold" grpId="0" nodeType="afterEffect">
                                  <p:stCondLst>
                                    <p:cond delay="0"/>
                                  </p:stCondLst>
                                  <p:childTnLst>
                                    <p:set>
                                      <p:cBhvr>
                                        <p:cTn id="60" dur="1" fill="hold">
                                          <p:stCondLst>
                                            <p:cond delay="0"/>
                                          </p:stCondLst>
                                        </p:cTn>
                                        <p:tgtEl>
                                          <p:spTgt spid="96"/>
                                        </p:tgtEl>
                                        <p:attrNameLst>
                                          <p:attrName>style.visibility</p:attrName>
                                        </p:attrNameLst>
                                      </p:cBhvr>
                                      <p:to>
                                        <p:strVal val="visible"/>
                                      </p:to>
                                    </p:set>
                                    <p:animEffect transition="in" filter="fade">
                                      <p:cBhvr>
                                        <p:cTn id="61" dur="500"/>
                                        <p:tgtEl>
                                          <p:spTgt spid="9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fade">
                                      <p:cBhvr>
                                        <p:cTn id="64" dur="500"/>
                                        <p:tgtEl>
                                          <p:spTgt spid="97"/>
                                        </p:tgtEl>
                                      </p:cBhvr>
                                    </p:animEffect>
                                  </p:childTnLst>
                                </p:cTn>
                              </p:par>
                            </p:childTnLst>
                          </p:cTn>
                        </p:par>
                        <p:par>
                          <p:cTn id="65" fill="hold">
                            <p:stCondLst>
                              <p:cond delay="5800"/>
                            </p:stCondLst>
                            <p:childTnLst>
                              <p:par>
                                <p:cTn id="66" presetID="53" presetClass="entr" presetSubtype="16" fill="hold" grpId="0" nodeType="afterEffect">
                                  <p:stCondLst>
                                    <p:cond delay="0"/>
                                  </p:stCondLst>
                                  <p:childTnLst>
                                    <p:set>
                                      <p:cBhvr>
                                        <p:cTn id="67" dur="1" fill="hold">
                                          <p:stCondLst>
                                            <p:cond delay="0"/>
                                          </p:stCondLst>
                                        </p:cTn>
                                        <p:tgtEl>
                                          <p:spTgt spid="94"/>
                                        </p:tgtEl>
                                        <p:attrNameLst>
                                          <p:attrName>style.visibility</p:attrName>
                                        </p:attrNameLst>
                                      </p:cBhvr>
                                      <p:to>
                                        <p:strVal val="visible"/>
                                      </p:to>
                                    </p:set>
                                    <p:anim calcmode="lin" valueType="num">
                                      <p:cBhvr>
                                        <p:cTn id="68" dur="500" fill="hold"/>
                                        <p:tgtEl>
                                          <p:spTgt spid="94"/>
                                        </p:tgtEl>
                                        <p:attrNameLst>
                                          <p:attrName>ppt_w</p:attrName>
                                        </p:attrNameLst>
                                      </p:cBhvr>
                                      <p:tavLst>
                                        <p:tav tm="0">
                                          <p:val>
                                            <p:fltVal val="0"/>
                                          </p:val>
                                        </p:tav>
                                        <p:tav tm="100000">
                                          <p:val>
                                            <p:strVal val="#ppt_w"/>
                                          </p:val>
                                        </p:tav>
                                      </p:tavLst>
                                    </p:anim>
                                    <p:anim calcmode="lin" valueType="num">
                                      <p:cBhvr>
                                        <p:cTn id="69" dur="500" fill="hold"/>
                                        <p:tgtEl>
                                          <p:spTgt spid="94"/>
                                        </p:tgtEl>
                                        <p:attrNameLst>
                                          <p:attrName>ppt_h</p:attrName>
                                        </p:attrNameLst>
                                      </p:cBhvr>
                                      <p:tavLst>
                                        <p:tav tm="0">
                                          <p:val>
                                            <p:fltVal val="0"/>
                                          </p:val>
                                        </p:tav>
                                        <p:tav tm="100000">
                                          <p:val>
                                            <p:strVal val="#ppt_h"/>
                                          </p:val>
                                        </p:tav>
                                      </p:tavLst>
                                    </p:anim>
                                    <p:animEffect transition="in" filter="fade">
                                      <p:cBhvr>
                                        <p:cTn id="70" dur="500"/>
                                        <p:tgtEl>
                                          <p:spTgt spid="94"/>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95"/>
                                        </p:tgtEl>
                                        <p:attrNameLst>
                                          <p:attrName>style.visibility</p:attrName>
                                        </p:attrNameLst>
                                      </p:cBhvr>
                                      <p:to>
                                        <p:strVal val="visible"/>
                                      </p:to>
                                    </p:set>
                                    <p:anim calcmode="lin" valueType="num">
                                      <p:cBhvr>
                                        <p:cTn id="73" dur="500" fill="hold"/>
                                        <p:tgtEl>
                                          <p:spTgt spid="95"/>
                                        </p:tgtEl>
                                        <p:attrNameLst>
                                          <p:attrName>ppt_w</p:attrName>
                                        </p:attrNameLst>
                                      </p:cBhvr>
                                      <p:tavLst>
                                        <p:tav tm="0">
                                          <p:val>
                                            <p:fltVal val="0"/>
                                          </p:val>
                                        </p:tav>
                                        <p:tav tm="100000">
                                          <p:val>
                                            <p:strVal val="#ppt_w"/>
                                          </p:val>
                                        </p:tav>
                                      </p:tavLst>
                                    </p:anim>
                                    <p:anim calcmode="lin" valueType="num">
                                      <p:cBhvr>
                                        <p:cTn id="74" dur="500" fill="hold"/>
                                        <p:tgtEl>
                                          <p:spTgt spid="95"/>
                                        </p:tgtEl>
                                        <p:attrNameLst>
                                          <p:attrName>ppt_h</p:attrName>
                                        </p:attrNameLst>
                                      </p:cBhvr>
                                      <p:tavLst>
                                        <p:tav tm="0">
                                          <p:val>
                                            <p:fltVal val="0"/>
                                          </p:val>
                                        </p:tav>
                                        <p:tav tm="100000">
                                          <p:val>
                                            <p:strVal val="#ppt_h"/>
                                          </p:val>
                                        </p:tav>
                                      </p:tavLst>
                                    </p:anim>
                                    <p:animEffect transition="in" filter="fade">
                                      <p:cBhvr>
                                        <p:cTn id="75" dur="500"/>
                                        <p:tgtEl>
                                          <p:spTgt spid="95"/>
                                        </p:tgtEl>
                                      </p:cBhvr>
                                    </p:animEffect>
                                  </p:childTnLst>
                                </p:cTn>
                              </p:par>
                            </p:childTnLst>
                          </p:cTn>
                        </p:par>
                        <p:par>
                          <p:cTn id="76" fill="hold">
                            <p:stCondLst>
                              <p:cond delay="6300"/>
                            </p:stCondLst>
                            <p:childTnLst>
                              <p:par>
                                <p:cTn id="77" presetID="53" presetClass="entr" presetSubtype="16" fill="hold" grpId="0" nodeType="afterEffect">
                                  <p:stCondLst>
                                    <p:cond delay="0"/>
                                  </p:stCondLst>
                                  <p:childTnLst>
                                    <p:set>
                                      <p:cBhvr>
                                        <p:cTn id="78" dur="1" fill="hold">
                                          <p:stCondLst>
                                            <p:cond delay="0"/>
                                          </p:stCondLst>
                                        </p:cTn>
                                        <p:tgtEl>
                                          <p:spTgt spid="93"/>
                                        </p:tgtEl>
                                        <p:attrNameLst>
                                          <p:attrName>style.visibility</p:attrName>
                                        </p:attrNameLst>
                                      </p:cBhvr>
                                      <p:to>
                                        <p:strVal val="visible"/>
                                      </p:to>
                                    </p:set>
                                    <p:anim calcmode="lin" valueType="num">
                                      <p:cBhvr>
                                        <p:cTn id="79" dur="500" fill="hold"/>
                                        <p:tgtEl>
                                          <p:spTgt spid="93"/>
                                        </p:tgtEl>
                                        <p:attrNameLst>
                                          <p:attrName>ppt_w</p:attrName>
                                        </p:attrNameLst>
                                      </p:cBhvr>
                                      <p:tavLst>
                                        <p:tav tm="0">
                                          <p:val>
                                            <p:fltVal val="0"/>
                                          </p:val>
                                        </p:tav>
                                        <p:tav tm="100000">
                                          <p:val>
                                            <p:strVal val="#ppt_w"/>
                                          </p:val>
                                        </p:tav>
                                      </p:tavLst>
                                    </p:anim>
                                    <p:anim calcmode="lin" valueType="num">
                                      <p:cBhvr>
                                        <p:cTn id="80" dur="500" fill="hold"/>
                                        <p:tgtEl>
                                          <p:spTgt spid="93"/>
                                        </p:tgtEl>
                                        <p:attrNameLst>
                                          <p:attrName>ppt_h</p:attrName>
                                        </p:attrNameLst>
                                      </p:cBhvr>
                                      <p:tavLst>
                                        <p:tav tm="0">
                                          <p:val>
                                            <p:fltVal val="0"/>
                                          </p:val>
                                        </p:tav>
                                        <p:tav tm="100000">
                                          <p:val>
                                            <p:strVal val="#ppt_h"/>
                                          </p:val>
                                        </p:tav>
                                      </p:tavLst>
                                    </p:anim>
                                    <p:animEffect transition="in" filter="fade">
                                      <p:cBhvr>
                                        <p:cTn id="81" dur="500"/>
                                        <p:tgtEl>
                                          <p:spTgt spid="93"/>
                                        </p:tgtEl>
                                      </p:cBhvr>
                                    </p:animEffect>
                                  </p:childTnLst>
                                </p:cTn>
                              </p:par>
                            </p:childTnLst>
                          </p:cTn>
                        </p:par>
                        <p:par>
                          <p:cTn id="82" fill="hold">
                            <p:stCondLst>
                              <p:cond delay="6800"/>
                            </p:stCondLst>
                            <p:childTnLst>
                              <p:par>
                                <p:cTn id="83" presetID="47" presetClass="entr" presetSubtype="0" fill="hold" grpId="0" nodeType="afterEffect">
                                  <p:stCondLst>
                                    <p:cond delay="0"/>
                                  </p:stCondLst>
                                  <p:childTnLst>
                                    <p:set>
                                      <p:cBhvr>
                                        <p:cTn id="84" dur="1" fill="hold">
                                          <p:stCondLst>
                                            <p:cond delay="0"/>
                                          </p:stCondLst>
                                        </p:cTn>
                                        <p:tgtEl>
                                          <p:spTgt spid="101"/>
                                        </p:tgtEl>
                                        <p:attrNameLst>
                                          <p:attrName>style.visibility</p:attrName>
                                        </p:attrNameLst>
                                      </p:cBhvr>
                                      <p:to>
                                        <p:strVal val="visible"/>
                                      </p:to>
                                    </p:set>
                                    <p:animEffect transition="in" filter="fade">
                                      <p:cBhvr>
                                        <p:cTn id="85" dur="1000"/>
                                        <p:tgtEl>
                                          <p:spTgt spid="101"/>
                                        </p:tgtEl>
                                      </p:cBhvr>
                                    </p:animEffect>
                                    <p:anim calcmode="lin" valueType="num">
                                      <p:cBhvr>
                                        <p:cTn id="86" dur="1000" fill="hold"/>
                                        <p:tgtEl>
                                          <p:spTgt spid="101"/>
                                        </p:tgtEl>
                                        <p:attrNameLst>
                                          <p:attrName>ppt_x</p:attrName>
                                        </p:attrNameLst>
                                      </p:cBhvr>
                                      <p:tavLst>
                                        <p:tav tm="0">
                                          <p:val>
                                            <p:strVal val="#ppt_x"/>
                                          </p:val>
                                        </p:tav>
                                        <p:tav tm="100000">
                                          <p:val>
                                            <p:strVal val="#ppt_x"/>
                                          </p:val>
                                        </p:tav>
                                      </p:tavLst>
                                    </p:anim>
                                    <p:anim calcmode="lin" valueType="num">
                                      <p:cBhvr>
                                        <p:cTn id="87" dur="1000" fill="hold"/>
                                        <p:tgtEl>
                                          <p:spTgt spid="101"/>
                                        </p:tgtEl>
                                        <p:attrNameLst>
                                          <p:attrName>ppt_y</p:attrName>
                                        </p:attrNameLst>
                                      </p:cBhvr>
                                      <p:tavLst>
                                        <p:tav tm="0">
                                          <p:val>
                                            <p:strVal val="#ppt_y-.1"/>
                                          </p:val>
                                        </p:tav>
                                        <p:tav tm="100000">
                                          <p:val>
                                            <p:strVal val="#ppt_y"/>
                                          </p:val>
                                        </p:tav>
                                      </p:tavLst>
                                    </p:anim>
                                  </p:childTnLst>
                                </p:cTn>
                              </p:par>
                            </p:childTnLst>
                          </p:cTn>
                        </p:par>
                        <p:par>
                          <p:cTn id="88" fill="hold">
                            <p:stCondLst>
                              <p:cond delay="7800"/>
                            </p:stCondLst>
                            <p:childTnLst>
                              <p:par>
                                <p:cTn id="89" presetID="10" presetClass="entr" presetSubtype="0" fill="hold" grpId="0" nodeType="afterEffect">
                                  <p:stCondLst>
                                    <p:cond delay="0"/>
                                  </p:stCondLst>
                                  <p:childTnLst>
                                    <p:set>
                                      <p:cBhvr>
                                        <p:cTn id="90" dur="1" fill="hold">
                                          <p:stCondLst>
                                            <p:cond delay="0"/>
                                          </p:stCondLst>
                                        </p:cTn>
                                        <p:tgtEl>
                                          <p:spTgt spid="98"/>
                                        </p:tgtEl>
                                        <p:attrNameLst>
                                          <p:attrName>style.visibility</p:attrName>
                                        </p:attrNameLst>
                                      </p:cBhvr>
                                      <p:to>
                                        <p:strVal val="visible"/>
                                      </p:to>
                                    </p:set>
                                    <p:animEffect transition="in" filter="fade">
                                      <p:cBhvr>
                                        <p:cTn id="91" dur="500"/>
                                        <p:tgtEl>
                                          <p:spTgt spid="98"/>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99"/>
                                        </p:tgtEl>
                                        <p:attrNameLst>
                                          <p:attrName>style.visibility</p:attrName>
                                        </p:attrNameLst>
                                      </p:cBhvr>
                                      <p:to>
                                        <p:strVal val="visible"/>
                                      </p:to>
                                    </p:set>
                                    <p:animEffect transition="in" filter="fade">
                                      <p:cBhvr>
                                        <p:cTn id="94" dur="500"/>
                                        <p:tgtEl>
                                          <p:spTgt spid="99"/>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500"/>
                                        <p:tgtEl>
                                          <p:spTgt spid="100"/>
                                        </p:tgtEl>
                                      </p:cBhvr>
                                    </p:animEffect>
                                  </p:childTnLst>
                                </p:cTn>
                              </p:par>
                              <p:par>
                                <p:cTn id="98" presetID="10" presetClass="entr" presetSubtype="0" fill="hold" nodeType="withEffect">
                                  <p:stCondLst>
                                    <p:cond delay="0"/>
                                  </p:stCondLst>
                                  <p:childTnLst>
                                    <p:set>
                                      <p:cBhvr>
                                        <p:cTn id="99" dur="1" fill="hold">
                                          <p:stCondLst>
                                            <p:cond delay="0"/>
                                          </p:stCondLst>
                                        </p:cTn>
                                        <p:tgtEl>
                                          <p:spTgt spid="92"/>
                                        </p:tgtEl>
                                        <p:attrNameLst>
                                          <p:attrName>style.visibility</p:attrName>
                                        </p:attrNameLst>
                                      </p:cBhvr>
                                      <p:to>
                                        <p:strVal val="visible"/>
                                      </p:to>
                                    </p:set>
                                    <p:animEffect transition="in" filter="fade">
                                      <p:cBhvr>
                                        <p:cTn id="100" dur="500"/>
                                        <p:tgtEl>
                                          <p:spTgt spid="92"/>
                                        </p:tgtEl>
                                      </p:cBhvr>
                                    </p:animEffect>
                                  </p:childTnLst>
                                </p:cTn>
                              </p:par>
                            </p:childTnLst>
                          </p:cTn>
                        </p:par>
                        <p:par>
                          <p:cTn id="101" fill="hold">
                            <p:stCondLst>
                              <p:cond delay="8300"/>
                            </p:stCondLst>
                            <p:childTnLst>
                              <p:par>
                                <p:cTn id="102" presetID="10" presetClass="entr" presetSubtype="0" fill="hold" grpId="0" nodeType="after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1" grpId="0" animBg="1"/>
      <p:bldP spid="62" grpId="0" animBg="1"/>
      <p:bldP spid="91" grpId="0"/>
      <p:bldP spid="93" grpId="0" animBg="1"/>
      <p:bldP spid="94" grpId="0" animBg="1"/>
      <p:bldP spid="95" grpId="0" animBg="1"/>
      <p:bldP spid="96" grpId="0"/>
      <p:bldP spid="97" grpId="0"/>
      <p:bldP spid="98" grpId="0"/>
      <p:bldP spid="99" grpId="0"/>
      <p:bldP spid="100" grpId="0"/>
      <p:bldP spid="10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Process</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71</a:t>
              </a:fld>
              <a:endParaRPr lang="en-US" sz="1000" dirty="0">
                <a:solidFill>
                  <a:schemeClr val="bg1"/>
                </a:solidFill>
                <a:latin typeface="Lato" pitchFamily="34" charset="0"/>
              </a:endParaRPr>
            </a:p>
          </p:txBody>
        </p:sp>
      </p:grpSp>
      <p:grpSp>
        <p:nvGrpSpPr>
          <p:cNvPr id="9" name="Group 8"/>
          <p:cNvGrpSpPr/>
          <p:nvPr/>
        </p:nvGrpSpPr>
        <p:grpSpPr>
          <a:xfrm>
            <a:off x="3988666" y="2308057"/>
            <a:ext cx="1783906" cy="1551249"/>
            <a:chOff x="1664677" y="1949380"/>
            <a:chExt cx="1195754" cy="1266093"/>
          </a:xfrm>
        </p:grpSpPr>
        <p:sp>
          <p:nvSpPr>
            <p:cNvPr id="10" name="Rounded Rectangle 9"/>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664677" y="1949380"/>
              <a:ext cx="1195754" cy="11957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p:nvPr/>
        </p:nvGrpSpPr>
        <p:grpSpPr>
          <a:xfrm>
            <a:off x="5626042" y="2308056"/>
            <a:ext cx="1783906" cy="1551249"/>
            <a:chOff x="1664677" y="1949380"/>
            <a:chExt cx="1195754" cy="1266093"/>
          </a:xfrm>
        </p:grpSpPr>
        <p:sp>
          <p:nvSpPr>
            <p:cNvPr id="13" name="Rounded Rectangle 12"/>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5" name="Group 14"/>
          <p:cNvGrpSpPr/>
          <p:nvPr/>
        </p:nvGrpSpPr>
        <p:grpSpPr>
          <a:xfrm>
            <a:off x="7258337" y="2308055"/>
            <a:ext cx="1783906" cy="1551249"/>
            <a:chOff x="1664677" y="1949380"/>
            <a:chExt cx="1195754" cy="1266093"/>
          </a:xfrm>
        </p:grpSpPr>
        <p:sp>
          <p:nvSpPr>
            <p:cNvPr id="16" name="Rounded Rectangle 15"/>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ounded Rectangle 16"/>
            <p:cNvSpPr/>
            <p:nvPr/>
          </p:nvSpPr>
          <p:spPr>
            <a:xfrm>
              <a:off x="1664677" y="1949380"/>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p:nvPr/>
        </p:nvGrpSpPr>
        <p:grpSpPr>
          <a:xfrm>
            <a:off x="2356371" y="2308056"/>
            <a:ext cx="1783906" cy="1551249"/>
            <a:chOff x="1664677" y="1949380"/>
            <a:chExt cx="1195754" cy="1266093"/>
          </a:xfrm>
          <a:solidFill>
            <a:schemeClr val="bg2"/>
          </a:solidFill>
        </p:grpSpPr>
        <p:sp>
          <p:nvSpPr>
            <p:cNvPr id="19" name="Rounded Rectangle 18"/>
            <p:cNvSpPr/>
            <p:nvPr/>
          </p:nvSpPr>
          <p:spPr>
            <a:xfrm>
              <a:off x="1664677" y="2019719"/>
              <a:ext cx="1195754" cy="1195754"/>
            </a:xfrm>
            <a:prstGeom prst="round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ounded Rectangle 19"/>
            <p:cNvSpPr/>
            <p:nvPr/>
          </p:nvSpPr>
          <p:spPr>
            <a:xfrm>
              <a:off x="1664677" y="1949380"/>
              <a:ext cx="1195754" cy="1195754"/>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8890632" y="2323054"/>
            <a:ext cx="1783906" cy="1535053"/>
            <a:chOff x="1664677" y="1962599"/>
            <a:chExt cx="1195754" cy="1252874"/>
          </a:xfrm>
        </p:grpSpPr>
        <p:sp>
          <p:nvSpPr>
            <p:cNvPr id="22" name="Rounded Rectangle 21"/>
            <p:cNvSpPr/>
            <p:nvPr/>
          </p:nvSpPr>
          <p:spPr>
            <a:xfrm>
              <a:off x="1664677" y="2019719"/>
              <a:ext cx="1195754" cy="119575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1664677" y="1962599"/>
              <a:ext cx="1195754" cy="119575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8"/>
          <p:cNvGrpSpPr>
            <a:grpSpLocks noChangeAspect="1"/>
          </p:cNvGrpSpPr>
          <p:nvPr/>
        </p:nvGrpSpPr>
        <p:grpSpPr bwMode="auto">
          <a:xfrm>
            <a:off x="7742108" y="2690112"/>
            <a:ext cx="781049" cy="779462"/>
            <a:chOff x="2183" y="3253"/>
            <a:chExt cx="492" cy="491"/>
          </a:xfrm>
          <a:solidFill>
            <a:schemeClr val="bg1"/>
          </a:solidFill>
        </p:grpSpPr>
        <p:sp>
          <p:nvSpPr>
            <p:cNvPr id="25" name="Freeform 9"/>
            <p:cNvSpPr>
              <a:spLocks noEditPoints="1"/>
            </p:cNvSpPr>
            <p:nvPr/>
          </p:nvSpPr>
          <p:spPr bwMode="auto">
            <a:xfrm>
              <a:off x="2183" y="3298"/>
              <a:ext cx="444" cy="446"/>
            </a:xfrm>
            <a:custGeom>
              <a:avLst/>
              <a:gdLst>
                <a:gd name="T0" fmla="*/ 93 w 185"/>
                <a:gd name="T1" fmla="*/ 186 h 186"/>
                <a:gd name="T2" fmla="*/ 185 w 185"/>
                <a:gd name="T3" fmla="*/ 93 h 186"/>
                <a:gd name="T4" fmla="*/ 175 w 185"/>
                <a:gd name="T5" fmla="*/ 49 h 186"/>
                <a:gd name="T6" fmla="*/ 172 w 185"/>
                <a:gd name="T7" fmla="*/ 49 h 186"/>
                <a:gd name="T8" fmla="*/ 171 w 185"/>
                <a:gd name="T9" fmla="*/ 49 h 186"/>
                <a:gd name="T10" fmla="*/ 159 w 185"/>
                <a:gd name="T11" fmla="*/ 48 h 186"/>
                <a:gd name="T12" fmla="*/ 151 w 185"/>
                <a:gd name="T13" fmla="*/ 57 h 186"/>
                <a:gd name="T14" fmla="*/ 161 w 185"/>
                <a:gd name="T15" fmla="*/ 93 h 186"/>
                <a:gd name="T16" fmla="*/ 93 w 185"/>
                <a:gd name="T17" fmla="*/ 161 h 186"/>
                <a:gd name="T18" fmla="*/ 25 w 185"/>
                <a:gd name="T19" fmla="*/ 93 h 186"/>
                <a:gd name="T20" fmla="*/ 93 w 185"/>
                <a:gd name="T21" fmla="*/ 25 h 186"/>
                <a:gd name="T22" fmla="*/ 129 w 185"/>
                <a:gd name="T23" fmla="*/ 35 h 186"/>
                <a:gd name="T24" fmla="*/ 136 w 185"/>
                <a:gd name="T25" fmla="*/ 27 h 186"/>
                <a:gd name="T26" fmla="*/ 135 w 185"/>
                <a:gd name="T27" fmla="*/ 14 h 186"/>
                <a:gd name="T28" fmla="*/ 135 w 185"/>
                <a:gd name="T29" fmla="*/ 11 h 186"/>
                <a:gd name="T30" fmla="*/ 93 w 185"/>
                <a:gd name="T31" fmla="*/ 0 h 186"/>
                <a:gd name="T32" fmla="*/ 0 w 185"/>
                <a:gd name="T33" fmla="*/ 93 h 186"/>
                <a:gd name="T34" fmla="*/ 93 w 185"/>
                <a:gd name="T35" fmla="*/ 186 h 186"/>
                <a:gd name="T36" fmla="*/ 93 w 185"/>
                <a:gd name="T37" fmla="*/ 186 h 186"/>
                <a:gd name="T38" fmla="*/ 93 w 185"/>
                <a:gd name="T3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5" h="186">
                  <a:moveTo>
                    <a:pt x="93" y="186"/>
                  </a:moveTo>
                  <a:cubicBezTo>
                    <a:pt x="144" y="186"/>
                    <a:pt x="185" y="144"/>
                    <a:pt x="185" y="93"/>
                  </a:cubicBezTo>
                  <a:cubicBezTo>
                    <a:pt x="185" y="77"/>
                    <a:pt x="181" y="62"/>
                    <a:pt x="175" y="49"/>
                  </a:cubicBezTo>
                  <a:cubicBezTo>
                    <a:pt x="174" y="49"/>
                    <a:pt x="173" y="49"/>
                    <a:pt x="172" y="49"/>
                  </a:cubicBezTo>
                  <a:cubicBezTo>
                    <a:pt x="172" y="49"/>
                    <a:pt x="171" y="49"/>
                    <a:pt x="171" y="49"/>
                  </a:cubicBezTo>
                  <a:cubicBezTo>
                    <a:pt x="159" y="48"/>
                    <a:pt x="159" y="48"/>
                    <a:pt x="159" y="48"/>
                  </a:cubicBezTo>
                  <a:cubicBezTo>
                    <a:pt x="151" y="57"/>
                    <a:pt x="151" y="57"/>
                    <a:pt x="151" y="57"/>
                  </a:cubicBezTo>
                  <a:cubicBezTo>
                    <a:pt x="157" y="67"/>
                    <a:pt x="161" y="80"/>
                    <a:pt x="161" y="93"/>
                  </a:cubicBezTo>
                  <a:cubicBezTo>
                    <a:pt x="161" y="130"/>
                    <a:pt x="130" y="161"/>
                    <a:pt x="93" y="161"/>
                  </a:cubicBezTo>
                  <a:cubicBezTo>
                    <a:pt x="55" y="161"/>
                    <a:pt x="25" y="130"/>
                    <a:pt x="25" y="93"/>
                  </a:cubicBezTo>
                  <a:cubicBezTo>
                    <a:pt x="25" y="55"/>
                    <a:pt x="55" y="25"/>
                    <a:pt x="93" y="25"/>
                  </a:cubicBezTo>
                  <a:cubicBezTo>
                    <a:pt x="106" y="25"/>
                    <a:pt x="118" y="28"/>
                    <a:pt x="129" y="35"/>
                  </a:cubicBezTo>
                  <a:cubicBezTo>
                    <a:pt x="136" y="27"/>
                    <a:pt x="136" y="27"/>
                    <a:pt x="136" y="27"/>
                  </a:cubicBezTo>
                  <a:cubicBezTo>
                    <a:pt x="135" y="14"/>
                    <a:pt x="135" y="14"/>
                    <a:pt x="135" y="14"/>
                  </a:cubicBezTo>
                  <a:cubicBezTo>
                    <a:pt x="135" y="13"/>
                    <a:pt x="135" y="12"/>
                    <a:pt x="135" y="11"/>
                  </a:cubicBezTo>
                  <a:cubicBezTo>
                    <a:pt x="123" y="4"/>
                    <a:pt x="108" y="0"/>
                    <a:pt x="93" y="0"/>
                  </a:cubicBezTo>
                  <a:cubicBezTo>
                    <a:pt x="41" y="0"/>
                    <a:pt x="0" y="42"/>
                    <a:pt x="0" y="93"/>
                  </a:cubicBezTo>
                  <a:cubicBezTo>
                    <a:pt x="0" y="144"/>
                    <a:pt x="41" y="186"/>
                    <a:pt x="93" y="186"/>
                  </a:cubicBezTo>
                  <a:close/>
                  <a:moveTo>
                    <a:pt x="93" y="186"/>
                  </a:moveTo>
                  <a:cubicBezTo>
                    <a:pt x="93" y="186"/>
                    <a:pt x="93" y="186"/>
                    <a:pt x="93" y="1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10"/>
            <p:cNvSpPr>
              <a:spLocks noEditPoints="1"/>
            </p:cNvSpPr>
            <p:nvPr/>
          </p:nvSpPr>
          <p:spPr bwMode="auto">
            <a:xfrm>
              <a:off x="2296" y="3411"/>
              <a:ext cx="218" cy="218"/>
            </a:xfrm>
            <a:custGeom>
              <a:avLst/>
              <a:gdLst>
                <a:gd name="T0" fmla="*/ 46 w 91"/>
                <a:gd name="T1" fmla="*/ 22 h 91"/>
                <a:gd name="T2" fmla="*/ 48 w 91"/>
                <a:gd name="T3" fmla="*/ 22 h 91"/>
                <a:gd name="T4" fmla="*/ 65 w 91"/>
                <a:gd name="T5" fmla="*/ 5 h 91"/>
                <a:gd name="T6" fmla="*/ 65 w 91"/>
                <a:gd name="T7" fmla="*/ 4 h 91"/>
                <a:gd name="T8" fmla="*/ 46 w 91"/>
                <a:gd name="T9" fmla="*/ 0 h 91"/>
                <a:gd name="T10" fmla="*/ 0 w 91"/>
                <a:gd name="T11" fmla="*/ 46 h 91"/>
                <a:gd name="T12" fmla="*/ 46 w 91"/>
                <a:gd name="T13" fmla="*/ 91 h 91"/>
                <a:gd name="T14" fmla="*/ 91 w 91"/>
                <a:gd name="T15" fmla="*/ 46 h 91"/>
                <a:gd name="T16" fmla="*/ 87 w 91"/>
                <a:gd name="T17" fmla="*/ 27 h 91"/>
                <a:gd name="T18" fmla="*/ 87 w 91"/>
                <a:gd name="T19" fmla="*/ 27 h 91"/>
                <a:gd name="T20" fmla="*/ 70 w 91"/>
                <a:gd name="T21" fmla="*/ 44 h 91"/>
                <a:gd name="T22" fmla="*/ 70 w 91"/>
                <a:gd name="T23" fmla="*/ 46 h 91"/>
                <a:gd name="T24" fmla="*/ 46 w 91"/>
                <a:gd name="T25" fmla="*/ 70 h 91"/>
                <a:gd name="T26" fmla="*/ 22 w 91"/>
                <a:gd name="T27" fmla="*/ 46 h 91"/>
                <a:gd name="T28" fmla="*/ 46 w 91"/>
                <a:gd name="T29" fmla="*/ 22 h 91"/>
                <a:gd name="T30" fmla="*/ 46 w 91"/>
                <a:gd name="T31" fmla="*/ 22 h 91"/>
                <a:gd name="T32" fmla="*/ 46 w 91"/>
                <a:gd name="T33"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1">
                  <a:moveTo>
                    <a:pt x="46" y="22"/>
                  </a:moveTo>
                  <a:cubicBezTo>
                    <a:pt x="46" y="22"/>
                    <a:pt x="47" y="22"/>
                    <a:pt x="48" y="22"/>
                  </a:cubicBezTo>
                  <a:cubicBezTo>
                    <a:pt x="65" y="5"/>
                    <a:pt x="65" y="5"/>
                    <a:pt x="65" y="5"/>
                  </a:cubicBezTo>
                  <a:cubicBezTo>
                    <a:pt x="65" y="4"/>
                    <a:pt x="65" y="4"/>
                    <a:pt x="65" y="4"/>
                  </a:cubicBezTo>
                  <a:cubicBezTo>
                    <a:pt x="59" y="2"/>
                    <a:pt x="53" y="0"/>
                    <a:pt x="46" y="0"/>
                  </a:cubicBezTo>
                  <a:cubicBezTo>
                    <a:pt x="20" y="0"/>
                    <a:pt x="0" y="21"/>
                    <a:pt x="0" y="46"/>
                  </a:cubicBezTo>
                  <a:cubicBezTo>
                    <a:pt x="0" y="71"/>
                    <a:pt x="20" y="91"/>
                    <a:pt x="46" y="91"/>
                  </a:cubicBezTo>
                  <a:cubicBezTo>
                    <a:pt x="71" y="91"/>
                    <a:pt x="91" y="71"/>
                    <a:pt x="91" y="46"/>
                  </a:cubicBezTo>
                  <a:cubicBezTo>
                    <a:pt x="91" y="39"/>
                    <a:pt x="90" y="32"/>
                    <a:pt x="87" y="27"/>
                  </a:cubicBezTo>
                  <a:cubicBezTo>
                    <a:pt x="87" y="27"/>
                    <a:pt x="87" y="27"/>
                    <a:pt x="87" y="27"/>
                  </a:cubicBezTo>
                  <a:cubicBezTo>
                    <a:pt x="70" y="44"/>
                    <a:pt x="70" y="44"/>
                    <a:pt x="70" y="44"/>
                  </a:cubicBezTo>
                  <a:cubicBezTo>
                    <a:pt x="70" y="45"/>
                    <a:pt x="70" y="45"/>
                    <a:pt x="70" y="46"/>
                  </a:cubicBezTo>
                  <a:cubicBezTo>
                    <a:pt x="70" y="59"/>
                    <a:pt x="59" y="70"/>
                    <a:pt x="46" y="70"/>
                  </a:cubicBezTo>
                  <a:cubicBezTo>
                    <a:pt x="32" y="70"/>
                    <a:pt x="22" y="59"/>
                    <a:pt x="22" y="46"/>
                  </a:cubicBezTo>
                  <a:cubicBezTo>
                    <a:pt x="22" y="33"/>
                    <a:pt x="32" y="22"/>
                    <a:pt x="46" y="22"/>
                  </a:cubicBezTo>
                  <a:close/>
                  <a:moveTo>
                    <a:pt x="46" y="22"/>
                  </a:moveTo>
                  <a:cubicBezTo>
                    <a:pt x="46" y="22"/>
                    <a:pt x="46" y="22"/>
                    <a:pt x="4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11"/>
            <p:cNvSpPr>
              <a:spLocks noEditPoints="1"/>
            </p:cNvSpPr>
            <p:nvPr/>
          </p:nvSpPr>
          <p:spPr bwMode="auto">
            <a:xfrm>
              <a:off x="2425" y="3253"/>
              <a:ext cx="250" cy="246"/>
            </a:xfrm>
            <a:custGeom>
              <a:avLst/>
              <a:gdLst>
                <a:gd name="T0" fmla="*/ 87 w 104"/>
                <a:gd name="T1" fmla="*/ 28 h 103"/>
                <a:gd name="T2" fmla="*/ 92 w 104"/>
                <a:gd name="T3" fmla="*/ 23 h 103"/>
                <a:gd name="T4" fmla="*/ 92 w 104"/>
                <a:gd name="T5" fmla="*/ 14 h 103"/>
                <a:gd name="T6" fmla="*/ 89 w 104"/>
                <a:gd name="T7" fmla="*/ 11 h 103"/>
                <a:gd name="T8" fmla="*/ 85 w 104"/>
                <a:gd name="T9" fmla="*/ 9 h 103"/>
                <a:gd name="T10" fmla="*/ 81 w 104"/>
                <a:gd name="T11" fmla="*/ 11 h 103"/>
                <a:gd name="T12" fmla="*/ 75 w 104"/>
                <a:gd name="T13" fmla="*/ 17 h 103"/>
                <a:gd name="T14" fmla="*/ 74 w 104"/>
                <a:gd name="T15" fmla="*/ 1 h 103"/>
                <a:gd name="T16" fmla="*/ 72 w 104"/>
                <a:gd name="T17" fmla="*/ 0 h 103"/>
                <a:gd name="T18" fmla="*/ 70 w 104"/>
                <a:gd name="T19" fmla="*/ 0 h 103"/>
                <a:gd name="T20" fmla="*/ 48 w 104"/>
                <a:gd name="T21" fmla="*/ 23 h 103"/>
                <a:gd name="T22" fmla="*/ 45 w 104"/>
                <a:gd name="T23" fmla="*/ 31 h 103"/>
                <a:gd name="T24" fmla="*/ 45 w 104"/>
                <a:gd name="T25" fmla="*/ 31 h 103"/>
                <a:gd name="T26" fmla="*/ 46 w 104"/>
                <a:gd name="T27" fmla="*/ 46 h 103"/>
                <a:gd name="T28" fmla="*/ 38 w 104"/>
                <a:gd name="T29" fmla="*/ 54 h 103"/>
                <a:gd name="T30" fmla="*/ 23 w 104"/>
                <a:gd name="T31" fmla="*/ 68 h 103"/>
                <a:gd name="T32" fmla="*/ 23 w 104"/>
                <a:gd name="T33" fmla="*/ 69 h 103"/>
                <a:gd name="T34" fmla="*/ 9 w 104"/>
                <a:gd name="T35" fmla="*/ 83 h 103"/>
                <a:gd name="T36" fmla="*/ 2 w 104"/>
                <a:gd name="T37" fmla="*/ 89 h 103"/>
                <a:gd name="T38" fmla="*/ 1 w 104"/>
                <a:gd name="T39" fmla="*/ 92 h 103"/>
                <a:gd name="T40" fmla="*/ 1 w 104"/>
                <a:gd name="T41" fmla="*/ 97 h 103"/>
                <a:gd name="T42" fmla="*/ 5 w 104"/>
                <a:gd name="T43" fmla="*/ 103 h 103"/>
                <a:gd name="T44" fmla="*/ 6 w 104"/>
                <a:gd name="T45" fmla="*/ 103 h 103"/>
                <a:gd name="T46" fmla="*/ 11 w 104"/>
                <a:gd name="T47" fmla="*/ 102 h 103"/>
                <a:gd name="T48" fmla="*/ 14 w 104"/>
                <a:gd name="T49" fmla="*/ 101 h 103"/>
                <a:gd name="T50" fmla="*/ 59 w 104"/>
                <a:gd name="T51" fmla="*/ 57 h 103"/>
                <a:gd name="T52" fmla="*/ 72 w 104"/>
                <a:gd name="T53" fmla="*/ 58 h 103"/>
                <a:gd name="T54" fmla="*/ 72 w 104"/>
                <a:gd name="T55" fmla="*/ 58 h 103"/>
                <a:gd name="T56" fmla="*/ 73 w 104"/>
                <a:gd name="T57" fmla="*/ 58 h 103"/>
                <a:gd name="T58" fmla="*/ 80 w 104"/>
                <a:gd name="T59" fmla="*/ 55 h 103"/>
                <a:gd name="T60" fmla="*/ 102 w 104"/>
                <a:gd name="T61" fmla="*/ 32 h 103"/>
                <a:gd name="T62" fmla="*/ 101 w 104"/>
                <a:gd name="T63" fmla="*/ 29 h 103"/>
                <a:gd name="T64" fmla="*/ 87 w 104"/>
                <a:gd name="T65" fmla="*/ 28 h 103"/>
                <a:gd name="T66" fmla="*/ 87 w 104"/>
                <a:gd name="T67" fmla="*/ 28 h 103"/>
                <a:gd name="T68" fmla="*/ 87 w 104"/>
                <a:gd name="T69"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3">
                  <a:moveTo>
                    <a:pt x="87" y="28"/>
                  </a:moveTo>
                  <a:cubicBezTo>
                    <a:pt x="92" y="23"/>
                    <a:pt x="92" y="23"/>
                    <a:pt x="92" y="23"/>
                  </a:cubicBezTo>
                  <a:cubicBezTo>
                    <a:pt x="95" y="20"/>
                    <a:pt x="95" y="17"/>
                    <a:pt x="92" y="14"/>
                  </a:cubicBezTo>
                  <a:cubicBezTo>
                    <a:pt x="89" y="11"/>
                    <a:pt x="89" y="11"/>
                    <a:pt x="89" y="11"/>
                  </a:cubicBezTo>
                  <a:cubicBezTo>
                    <a:pt x="88" y="10"/>
                    <a:pt x="86" y="9"/>
                    <a:pt x="85" y="9"/>
                  </a:cubicBezTo>
                  <a:cubicBezTo>
                    <a:pt x="83" y="9"/>
                    <a:pt x="82" y="10"/>
                    <a:pt x="81" y="11"/>
                  </a:cubicBezTo>
                  <a:cubicBezTo>
                    <a:pt x="75" y="17"/>
                    <a:pt x="75" y="17"/>
                    <a:pt x="75" y="17"/>
                  </a:cubicBezTo>
                  <a:cubicBezTo>
                    <a:pt x="74" y="1"/>
                    <a:pt x="74" y="1"/>
                    <a:pt x="74" y="1"/>
                  </a:cubicBezTo>
                  <a:cubicBezTo>
                    <a:pt x="74" y="0"/>
                    <a:pt x="73" y="0"/>
                    <a:pt x="72" y="0"/>
                  </a:cubicBezTo>
                  <a:cubicBezTo>
                    <a:pt x="71" y="0"/>
                    <a:pt x="71" y="0"/>
                    <a:pt x="70" y="0"/>
                  </a:cubicBezTo>
                  <a:cubicBezTo>
                    <a:pt x="48" y="23"/>
                    <a:pt x="48" y="23"/>
                    <a:pt x="48" y="23"/>
                  </a:cubicBezTo>
                  <a:cubicBezTo>
                    <a:pt x="46" y="25"/>
                    <a:pt x="45" y="28"/>
                    <a:pt x="45" y="31"/>
                  </a:cubicBezTo>
                  <a:cubicBezTo>
                    <a:pt x="45" y="31"/>
                    <a:pt x="45" y="31"/>
                    <a:pt x="45" y="31"/>
                  </a:cubicBezTo>
                  <a:cubicBezTo>
                    <a:pt x="46" y="46"/>
                    <a:pt x="46" y="46"/>
                    <a:pt x="46" y="46"/>
                  </a:cubicBezTo>
                  <a:cubicBezTo>
                    <a:pt x="38" y="54"/>
                    <a:pt x="38" y="54"/>
                    <a:pt x="38" y="54"/>
                  </a:cubicBezTo>
                  <a:cubicBezTo>
                    <a:pt x="23" y="68"/>
                    <a:pt x="23" y="68"/>
                    <a:pt x="23" y="68"/>
                  </a:cubicBezTo>
                  <a:cubicBezTo>
                    <a:pt x="23" y="69"/>
                    <a:pt x="23" y="69"/>
                    <a:pt x="23" y="69"/>
                  </a:cubicBezTo>
                  <a:cubicBezTo>
                    <a:pt x="9" y="83"/>
                    <a:pt x="9" y="83"/>
                    <a:pt x="9" y="83"/>
                  </a:cubicBezTo>
                  <a:cubicBezTo>
                    <a:pt x="2" y="89"/>
                    <a:pt x="2" y="89"/>
                    <a:pt x="2" y="89"/>
                  </a:cubicBezTo>
                  <a:cubicBezTo>
                    <a:pt x="2" y="90"/>
                    <a:pt x="1" y="91"/>
                    <a:pt x="1" y="92"/>
                  </a:cubicBezTo>
                  <a:cubicBezTo>
                    <a:pt x="1" y="97"/>
                    <a:pt x="1" y="97"/>
                    <a:pt x="1" y="97"/>
                  </a:cubicBezTo>
                  <a:cubicBezTo>
                    <a:pt x="0" y="100"/>
                    <a:pt x="3" y="103"/>
                    <a:pt x="5" y="103"/>
                  </a:cubicBezTo>
                  <a:cubicBezTo>
                    <a:pt x="6" y="103"/>
                    <a:pt x="6" y="103"/>
                    <a:pt x="6" y="103"/>
                  </a:cubicBezTo>
                  <a:cubicBezTo>
                    <a:pt x="11" y="102"/>
                    <a:pt x="11" y="102"/>
                    <a:pt x="11" y="102"/>
                  </a:cubicBezTo>
                  <a:cubicBezTo>
                    <a:pt x="12" y="102"/>
                    <a:pt x="13" y="102"/>
                    <a:pt x="14" y="101"/>
                  </a:cubicBezTo>
                  <a:cubicBezTo>
                    <a:pt x="59" y="57"/>
                    <a:pt x="59" y="57"/>
                    <a:pt x="59" y="57"/>
                  </a:cubicBezTo>
                  <a:cubicBezTo>
                    <a:pt x="72" y="58"/>
                    <a:pt x="72" y="58"/>
                    <a:pt x="72" y="58"/>
                  </a:cubicBezTo>
                  <a:cubicBezTo>
                    <a:pt x="72" y="58"/>
                    <a:pt x="72" y="58"/>
                    <a:pt x="72" y="58"/>
                  </a:cubicBezTo>
                  <a:cubicBezTo>
                    <a:pt x="72" y="58"/>
                    <a:pt x="73" y="58"/>
                    <a:pt x="73" y="58"/>
                  </a:cubicBezTo>
                  <a:cubicBezTo>
                    <a:pt x="75" y="58"/>
                    <a:pt x="78" y="57"/>
                    <a:pt x="80" y="55"/>
                  </a:cubicBezTo>
                  <a:cubicBezTo>
                    <a:pt x="102" y="32"/>
                    <a:pt x="102" y="32"/>
                    <a:pt x="102" y="32"/>
                  </a:cubicBezTo>
                  <a:cubicBezTo>
                    <a:pt x="104" y="31"/>
                    <a:pt x="103" y="29"/>
                    <a:pt x="101" y="29"/>
                  </a:cubicBezTo>
                  <a:lnTo>
                    <a:pt x="87" y="28"/>
                  </a:lnTo>
                  <a:close/>
                  <a:moveTo>
                    <a:pt x="87" y="28"/>
                  </a:moveTo>
                  <a:cubicBezTo>
                    <a:pt x="87" y="28"/>
                    <a:pt x="87" y="28"/>
                    <a:pt x="8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2"/>
          <p:cNvGrpSpPr>
            <a:grpSpLocks noChangeAspect="1"/>
          </p:cNvGrpSpPr>
          <p:nvPr/>
        </p:nvGrpSpPr>
        <p:grpSpPr bwMode="auto">
          <a:xfrm>
            <a:off x="2850856" y="2803957"/>
            <a:ext cx="685800" cy="576263"/>
            <a:chOff x="4092" y="3320"/>
            <a:chExt cx="432" cy="363"/>
          </a:xfrm>
          <a:solidFill>
            <a:schemeClr val="bg1"/>
          </a:solidFill>
        </p:grpSpPr>
        <p:sp>
          <p:nvSpPr>
            <p:cNvPr id="29" name="Freeform 23"/>
            <p:cNvSpPr>
              <a:spLocks/>
            </p:cNvSpPr>
            <p:nvPr/>
          </p:nvSpPr>
          <p:spPr bwMode="auto">
            <a:xfrm>
              <a:off x="4200" y="3365"/>
              <a:ext cx="214" cy="12"/>
            </a:xfrm>
            <a:custGeom>
              <a:avLst/>
              <a:gdLst>
                <a:gd name="T0" fmla="*/ 86 w 89"/>
                <a:gd name="T1" fmla="*/ 5 h 5"/>
                <a:gd name="T2" fmla="*/ 3 w 89"/>
                <a:gd name="T3" fmla="*/ 5 h 5"/>
                <a:gd name="T4" fmla="*/ 0 w 89"/>
                <a:gd name="T5" fmla="*/ 2 h 5"/>
                <a:gd name="T6" fmla="*/ 3 w 89"/>
                <a:gd name="T7" fmla="*/ 0 h 5"/>
                <a:gd name="T8" fmla="*/ 86 w 89"/>
                <a:gd name="T9" fmla="*/ 0 h 5"/>
                <a:gd name="T10" fmla="*/ 89 w 89"/>
                <a:gd name="T11" fmla="*/ 2 h 5"/>
                <a:gd name="T12" fmla="*/ 86 w 8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9" h="5">
                  <a:moveTo>
                    <a:pt x="86" y="5"/>
                  </a:moveTo>
                  <a:cubicBezTo>
                    <a:pt x="3" y="5"/>
                    <a:pt x="3" y="5"/>
                    <a:pt x="3" y="5"/>
                  </a:cubicBezTo>
                  <a:cubicBezTo>
                    <a:pt x="2" y="5"/>
                    <a:pt x="0" y="4"/>
                    <a:pt x="0" y="2"/>
                  </a:cubicBezTo>
                  <a:cubicBezTo>
                    <a:pt x="0" y="1"/>
                    <a:pt x="2" y="0"/>
                    <a:pt x="3" y="0"/>
                  </a:cubicBezTo>
                  <a:cubicBezTo>
                    <a:pt x="86" y="0"/>
                    <a:pt x="86" y="0"/>
                    <a:pt x="86" y="0"/>
                  </a:cubicBezTo>
                  <a:cubicBezTo>
                    <a:pt x="87" y="0"/>
                    <a:pt x="89" y="1"/>
                    <a:pt x="89" y="2"/>
                  </a:cubicBezTo>
                  <a:cubicBezTo>
                    <a:pt x="89" y="4"/>
                    <a:pt x="87" y="5"/>
                    <a:pt x="8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Line 24"/>
            <p:cNvSpPr>
              <a:spLocks noChangeShapeType="1"/>
            </p:cNvSpPr>
            <p:nvPr/>
          </p:nvSpPr>
          <p:spPr bwMode="auto">
            <a:xfrm>
              <a:off x="4407"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Line 25"/>
            <p:cNvSpPr>
              <a:spLocks noChangeShapeType="1"/>
            </p:cNvSpPr>
            <p:nvPr/>
          </p:nvSpPr>
          <p:spPr bwMode="auto">
            <a:xfrm>
              <a:off x="4407"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Line 26"/>
            <p:cNvSpPr>
              <a:spLocks noChangeShapeType="1"/>
            </p:cNvSpPr>
            <p:nvPr/>
          </p:nvSpPr>
          <p:spPr bwMode="auto">
            <a:xfrm>
              <a:off x="4208"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Line 27"/>
            <p:cNvSpPr>
              <a:spLocks noChangeShapeType="1"/>
            </p:cNvSpPr>
            <p:nvPr/>
          </p:nvSpPr>
          <p:spPr bwMode="auto">
            <a:xfrm>
              <a:off x="4208" y="3387"/>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4200" y="3413"/>
              <a:ext cx="214" cy="12"/>
            </a:xfrm>
            <a:custGeom>
              <a:avLst/>
              <a:gdLst>
                <a:gd name="T0" fmla="*/ 86 w 89"/>
                <a:gd name="T1" fmla="*/ 5 h 5"/>
                <a:gd name="T2" fmla="*/ 3 w 89"/>
                <a:gd name="T3" fmla="*/ 5 h 5"/>
                <a:gd name="T4" fmla="*/ 0 w 89"/>
                <a:gd name="T5" fmla="*/ 3 h 5"/>
                <a:gd name="T6" fmla="*/ 3 w 89"/>
                <a:gd name="T7" fmla="*/ 0 h 5"/>
                <a:gd name="T8" fmla="*/ 86 w 89"/>
                <a:gd name="T9" fmla="*/ 0 h 5"/>
                <a:gd name="T10" fmla="*/ 89 w 89"/>
                <a:gd name="T11" fmla="*/ 3 h 5"/>
                <a:gd name="T12" fmla="*/ 86 w 8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9" h="5">
                  <a:moveTo>
                    <a:pt x="86" y="5"/>
                  </a:moveTo>
                  <a:cubicBezTo>
                    <a:pt x="3" y="5"/>
                    <a:pt x="3" y="5"/>
                    <a:pt x="3" y="5"/>
                  </a:cubicBezTo>
                  <a:cubicBezTo>
                    <a:pt x="2" y="5"/>
                    <a:pt x="0" y="4"/>
                    <a:pt x="0" y="3"/>
                  </a:cubicBezTo>
                  <a:cubicBezTo>
                    <a:pt x="0" y="1"/>
                    <a:pt x="2" y="0"/>
                    <a:pt x="3" y="0"/>
                  </a:cubicBezTo>
                  <a:cubicBezTo>
                    <a:pt x="86" y="0"/>
                    <a:pt x="86" y="0"/>
                    <a:pt x="86" y="0"/>
                  </a:cubicBezTo>
                  <a:cubicBezTo>
                    <a:pt x="87" y="0"/>
                    <a:pt x="89" y="1"/>
                    <a:pt x="89" y="3"/>
                  </a:cubicBezTo>
                  <a:cubicBezTo>
                    <a:pt x="89" y="4"/>
                    <a:pt x="87" y="5"/>
                    <a:pt x="8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5" name="Line 29"/>
            <p:cNvSpPr>
              <a:spLocks noChangeShapeType="1"/>
            </p:cNvSpPr>
            <p:nvPr/>
          </p:nvSpPr>
          <p:spPr bwMode="auto">
            <a:xfrm>
              <a:off x="4407"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Line 30"/>
            <p:cNvSpPr>
              <a:spLocks noChangeShapeType="1"/>
            </p:cNvSpPr>
            <p:nvPr/>
          </p:nvSpPr>
          <p:spPr bwMode="auto">
            <a:xfrm>
              <a:off x="4407"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Line 31"/>
            <p:cNvSpPr>
              <a:spLocks noChangeShapeType="1"/>
            </p:cNvSpPr>
            <p:nvPr/>
          </p:nvSpPr>
          <p:spPr bwMode="auto">
            <a:xfrm>
              <a:off x="4208"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Line 32"/>
            <p:cNvSpPr>
              <a:spLocks noChangeShapeType="1"/>
            </p:cNvSpPr>
            <p:nvPr/>
          </p:nvSpPr>
          <p:spPr bwMode="auto">
            <a:xfrm>
              <a:off x="4208" y="34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33"/>
            <p:cNvSpPr>
              <a:spLocks/>
            </p:cNvSpPr>
            <p:nvPr/>
          </p:nvSpPr>
          <p:spPr bwMode="auto">
            <a:xfrm>
              <a:off x="4162" y="3320"/>
              <a:ext cx="290" cy="146"/>
            </a:xfrm>
            <a:custGeom>
              <a:avLst/>
              <a:gdLst>
                <a:gd name="T0" fmla="*/ 117 w 121"/>
                <a:gd name="T1" fmla="*/ 61 h 61"/>
                <a:gd name="T2" fmla="*/ 114 w 121"/>
                <a:gd name="T3" fmla="*/ 58 h 61"/>
                <a:gd name="T4" fmla="*/ 114 w 121"/>
                <a:gd name="T5" fmla="*/ 10 h 61"/>
                <a:gd name="T6" fmla="*/ 110 w 121"/>
                <a:gd name="T7" fmla="*/ 7 h 61"/>
                <a:gd name="T8" fmla="*/ 11 w 121"/>
                <a:gd name="T9" fmla="*/ 7 h 61"/>
                <a:gd name="T10" fmla="*/ 7 w 121"/>
                <a:gd name="T11" fmla="*/ 10 h 61"/>
                <a:gd name="T12" fmla="*/ 7 w 121"/>
                <a:gd name="T13" fmla="*/ 58 h 61"/>
                <a:gd name="T14" fmla="*/ 4 w 121"/>
                <a:gd name="T15" fmla="*/ 61 h 61"/>
                <a:gd name="T16" fmla="*/ 0 w 121"/>
                <a:gd name="T17" fmla="*/ 58 h 61"/>
                <a:gd name="T18" fmla="*/ 0 w 121"/>
                <a:gd name="T19" fmla="*/ 10 h 61"/>
                <a:gd name="T20" fmla="*/ 11 w 121"/>
                <a:gd name="T21" fmla="*/ 0 h 61"/>
                <a:gd name="T22" fmla="*/ 110 w 121"/>
                <a:gd name="T23" fmla="*/ 0 h 61"/>
                <a:gd name="T24" fmla="*/ 121 w 121"/>
                <a:gd name="T25" fmla="*/ 10 h 61"/>
                <a:gd name="T26" fmla="*/ 121 w 121"/>
                <a:gd name="T27" fmla="*/ 58 h 61"/>
                <a:gd name="T28" fmla="*/ 117 w 121"/>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61">
                  <a:moveTo>
                    <a:pt x="117" y="61"/>
                  </a:moveTo>
                  <a:cubicBezTo>
                    <a:pt x="115" y="61"/>
                    <a:pt x="114" y="60"/>
                    <a:pt x="114" y="58"/>
                  </a:cubicBezTo>
                  <a:cubicBezTo>
                    <a:pt x="114" y="10"/>
                    <a:pt x="114" y="10"/>
                    <a:pt x="114" y="10"/>
                  </a:cubicBezTo>
                  <a:cubicBezTo>
                    <a:pt x="114" y="8"/>
                    <a:pt x="112" y="7"/>
                    <a:pt x="110" y="7"/>
                  </a:cubicBezTo>
                  <a:cubicBezTo>
                    <a:pt x="11" y="7"/>
                    <a:pt x="11" y="7"/>
                    <a:pt x="11" y="7"/>
                  </a:cubicBezTo>
                  <a:cubicBezTo>
                    <a:pt x="9" y="7"/>
                    <a:pt x="7" y="8"/>
                    <a:pt x="7" y="10"/>
                  </a:cubicBezTo>
                  <a:cubicBezTo>
                    <a:pt x="7" y="58"/>
                    <a:pt x="7" y="58"/>
                    <a:pt x="7" y="58"/>
                  </a:cubicBezTo>
                  <a:cubicBezTo>
                    <a:pt x="7" y="60"/>
                    <a:pt x="6" y="61"/>
                    <a:pt x="4" y="61"/>
                  </a:cubicBezTo>
                  <a:cubicBezTo>
                    <a:pt x="2" y="61"/>
                    <a:pt x="0" y="60"/>
                    <a:pt x="0" y="58"/>
                  </a:cubicBezTo>
                  <a:cubicBezTo>
                    <a:pt x="0" y="10"/>
                    <a:pt x="0" y="10"/>
                    <a:pt x="0" y="10"/>
                  </a:cubicBezTo>
                  <a:cubicBezTo>
                    <a:pt x="0" y="4"/>
                    <a:pt x="5" y="0"/>
                    <a:pt x="11" y="0"/>
                  </a:cubicBezTo>
                  <a:cubicBezTo>
                    <a:pt x="110" y="0"/>
                    <a:pt x="110" y="0"/>
                    <a:pt x="110" y="0"/>
                  </a:cubicBezTo>
                  <a:cubicBezTo>
                    <a:pt x="116" y="0"/>
                    <a:pt x="121" y="4"/>
                    <a:pt x="121" y="10"/>
                  </a:cubicBezTo>
                  <a:cubicBezTo>
                    <a:pt x="121" y="58"/>
                    <a:pt x="121" y="58"/>
                    <a:pt x="121" y="58"/>
                  </a:cubicBezTo>
                  <a:cubicBezTo>
                    <a:pt x="121" y="60"/>
                    <a:pt x="119" y="61"/>
                    <a:pt x="117"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34"/>
            <p:cNvSpPr>
              <a:spLocks/>
            </p:cNvSpPr>
            <p:nvPr/>
          </p:nvSpPr>
          <p:spPr bwMode="auto">
            <a:xfrm>
              <a:off x="4095" y="3368"/>
              <a:ext cx="57" cy="82"/>
            </a:xfrm>
            <a:custGeom>
              <a:avLst/>
              <a:gdLst>
                <a:gd name="T0" fmla="*/ 0 w 24"/>
                <a:gd name="T1" fmla="*/ 16 h 34"/>
                <a:gd name="T2" fmla="*/ 21 w 24"/>
                <a:gd name="T3" fmla="*/ 0 h 34"/>
                <a:gd name="T4" fmla="*/ 24 w 24"/>
                <a:gd name="T5" fmla="*/ 1 h 34"/>
                <a:gd name="T6" fmla="*/ 24 w 24"/>
                <a:gd name="T7" fmla="*/ 33 h 34"/>
                <a:gd name="T8" fmla="*/ 21 w 24"/>
                <a:gd name="T9" fmla="*/ 34 h 34"/>
                <a:gd name="T10" fmla="*/ 0 w 24"/>
                <a:gd name="T11" fmla="*/ 18 h 34"/>
                <a:gd name="T12" fmla="*/ 0 w 24"/>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4" h="34">
                  <a:moveTo>
                    <a:pt x="0" y="16"/>
                  </a:moveTo>
                  <a:cubicBezTo>
                    <a:pt x="21" y="0"/>
                    <a:pt x="21" y="0"/>
                    <a:pt x="21" y="0"/>
                  </a:cubicBezTo>
                  <a:cubicBezTo>
                    <a:pt x="22" y="0"/>
                    <a:pt x="24" y="0"/>
                    <a:pt x="24" y="1"/>
                  </a:cubicBezTo>
                  <a:cubicBezTo>
                    <a:pt x="24" y="33"/>
                    <a:pt x="24" y="33"/>
                    <a:pt x="24" y="33"/>
                  </a:cubicBezTo>
                  <a:cubicBezTo>
                    <a:pt x="24" y="34"/>
                    <a:pt x="22" y="34"/>
                    <a:pt x="21" y="34"/>
                  </a:cubicBezTo>
                  <a:cubicBezTo>
                    <a:pt x="0" y="18"/>
                    <a:pt x="0" y="18"/>
                    <a:pt x="0" y="18"/>
                  </a:cubicBezTo>
                  <a:cubicBezTo>
                    <a:pt x="0" y="18"/>
                    <a:pt x="0" y="17"/>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4464" y="3370"/>
              <a:ext cx="58" cy="80"/>
            </a:xfrm>
            <a:custGeom>
              <a:avLst/>
              <a:gdLst>
                <a:gd name="T0" fmla="*/ 2 w 24"/>
                <a:gd name="T1" fmla="*/ 0 h 33"/>
                <a:gd name="T2" fmla="*/ 23 w 24"/>
                <a:gd name="T3" fmla="*/ 15 h 33"/>
                <a:gd name="T4" fmla="*/ 23 w 24"/>
                <a:gd name="T5" fmla="*/ 17 h 33"/>
                <a:gd name="T6" fmla="*/ 2 w 24"/>
                <a:gd name="T7" fmla="*/ 33 h 33"/>
                <a:gd name="T8" fmla="*/ 0 w 24"/>
                <a:gd name="T9" fmla="*/ 32 h 33"/>
                <a:gd name="T10" fmla="*/ 0 w 24"/>
                <a:gd name="T11" fmla="*/ 2 h 33"/>
                <a:gd name="T12" fmla="*/ 2 w 2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4" h="33">
                  <a:moveTo>
                    <a:pt x="2" y="0"/>
                  </a:moveTo>
                  <a:cubicBezTo>
                    <a:pt x="23" y="15"/>
                    <a:pt x="23" y="15"/>
                    <a:pt x="23" y="15"/>
                  </a:cubicBezTo>
                  <a:cubicBezTo>
                    <a:pt x="24" y="16"/>
                    <a:pt x="24" y="17"/>
                    <a:pt x="23" y="17"/>
                  </a:cubicBezTo>
                  <a:cubicBezTo>
                    <a:pt x="2" y="33"/>
                    <a:pt x="2" y="33"/>
                    <a:pt x="2" y="33"/>
                  </a:cubicBezTo>
                  <a:cubicBezTo>
                    <a:pt x="1" y="33"/>
                    <a:pt x="0" y="33"/>
                    <a:pt x="0" y="3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4092" y="3430"/>
              <a:ext cx="140" cy="248"/>
            </a:xfrm>
            <a:custGeom>
              <a:avLst/>
              <a:gdLst>
                <a:gd name="T0" fmla="*/ 0 w 58"/>
                <a:gd name="T1" fmla="*/ 2 h 103"/>
                <a:gd name="T2" fmla="*/ 0 w 58"/>
                <a:gd name="T3" fmla="*/ 101 h 103"/>
                <a:gd name="T4" fmla="*/ 2 w 58"/>
                <a:gd name="T5" fmla="*/ 102 h 103"/>
                <a:gd name="T6" fmla="*/ 58 w 58"/>
                <a:gd name="T7" fmla="*/ 44 h 103"/>
                <a:gd name="T8" fmla="*/ 57 w 58"/>
                <a:gd name="T9" fmla="*/ 42 h 103"/>
                <a:gd name="T10" fmla="*/ 2 w 58"/>
                <a:gd name="T11" fmla="*/ 1 h 103"/>
                <a:gd name="T12" fmla="*/ 0 w 58"/>
                <a:gd name="T13" fmla="*/ 2 h 103"/>
              </a:gdLst>
              <a:ahLst/>
              <a:cxnLst>
                <a:cxn ang="0">
                  <a:pos x="T0" y="T1"/>
                </a:cxn>
                <a:cxn ang="0">
                  <a:pos x="T2" y="T3"/>
                </a:cxn>
                <a:cxn ang="0">
                  <a:pos x="T4" y="T5"/>
                </a:cxn>
                <a:cxn ang="0">
                  <a:pos x="T6" y="T7"/>
                </a:cxn>
                <a:cxn ang="0">
                  <a:pos x="T8" y="T9"/>
                </a:cxn>
                <a:cxn ang="0">
                  <a:pos x="T10" y="T11"/>
                </a:cxn>
                <a:cxn ang="0">
                  <a:pos x="T12" y="T13"/>
                </a:cxn>
              </a:cxnLst>
              <a:rect l="0" t="0" r="r" b="b"/>
              <a:pathLst>
                <a:path w="58" h="103">
                  <a:moveTo>
                    <a:pt x="0" y="2"/>
                  </a:moveTo>
                  <a:cubicBezTo>
                    <a:pt x="0" y="101"/>
                    <a:pt x="0" y="101"/>
                    <a:pt x="0" y="101"/>
                  </a:cubicBezTo>
                  <a:cubicBezTo>
                    <a:pt x="0" y="102"/>
                    <a:pt x="1" y="103"/>
                    <a:pt x="2" y="102"/>
                  </a:cubicBezTo>
                  <a:cubicBezTo>
                    <a:pt x="58" y="44"/>
                    <a:pt x="58" y="44"/>
                    <a:pt x="58" y="44"/>
                  </a:cubicBezTo>
                  <a:cubicBezTo>
                    <a:pt x="58" y="43"/>
                    <a:pt x="58" y="42"/>
                    <a:pt x="57" y="42"/>
                  </a:cubicBezTo>
                  <a:cubicBezTo>
                    <a:pt x="2" y="1"/>
                    <a:pt x="2" y="1"/>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37"/>
            <p:cNvSpPr>
              <a:spLocks/>
            </p:cNvSpPr>
            <p:nvPr/>
          </p:nvSpPr>
          <p:spPr bwMode="auto">
            <a:xfrm>
              <a:off x="4383" y="3430"/>
              <a:ext cx="141" cy="248"/>
            </a:xfrm>
            <a:custGeom>
              <a:avLst/>
              <a:gdLst>
                <a:gd name="T0" fmla="*/ 59 w 59"/>
                <a:gd name="T1" fmla="*/ 2 h 103"/>
                <a:gd name="T2" fmla="*/ 59 w 59"/>
                <a:gd name="T3" fmla="*/ 101 h 103"/>
                <a:gd name="T4" fmla="*/ 56 w 59"/>
                <a:gd name="T5" fmla="*/ 102 h 103"/>
                <a:gd name="T6" fmla="*/ 1 w 59"/>
                <a:gd name="T7" fmla="*/ 44 h 103"/>
                <a:gd name="T8" fmla="*/ 1 w 59"/>
                <a:gd name="T9" fmla="*/ 42 h 103"/>
                <a:gd name="T10" fmla="*/ 56 w 59"/>
                <a:gd name="T11" fmla="*/ 1 h 103"/>
                <a:gd name="T12" fmla="*/ 59 w 59"/>
                <a:gd name="T13" fmla="*/ 2 h 103"/>
              </a:gdLst>
              <a:ahLst/>
              <a:cxnLst>
                <a:cxn ang="0">
                  <a:pos x="T0" y="T1"/>
                </a:cxn>
                <a:cxn ang="0">
                  <a:pos x="T2" y="T3"/>
                </a:cxn>
                <a:cxn ang="0">
                  <a:pos x="T4" y="T5"/>
                </a:cxn>
                <a:cxn ang="0">
                  <a:pos x="T6" y="T7"/>
                </a:cxn>
                <a:cxn ang="0">
                  <a:pos x="T8" y="T9"/>
                </a:cxn>
                <a:cxn ang="0">
                  <a:pos x="T10" y="T11"/>
                </a:cxn>
                <a:cxn ang="0">
                  <a:pos x="T12" y="T13"/>
                </a:cxn>
              </a:cxnLst>
              <a:rect l="0" t="0" r="r" b="b"/>
              <a:pathLst>
                <a:path w="59" h="103">
                  <a:moveTo>
                    <a:pt x="59" y="2"/>
                  </a:moveTo>
                  <a:cubicBezTo>
                    <a:pt x="59" y="101"/>
                    <a:pt x="59" y="101"/>
                    <a:pt x="59" y="101"/>
                  </a:cubicBezTo>
                  <a:cubicBezTo>
                    <a:pt x="59" y="102"/>
                    <a:pt x="57" y="103"/>
                    <a:pt x="56" y="102"/>
                  </a:cubicBezTo>
                  <a:cubicBezTo>
                    <a:pt x="1" y="44"/>
                    <a:pt x="1" y="44"/>
                    <a:pt x="1" y="44"/>
                  </a:cubicBezTo>
                  <a:cubicBezTo>
                    <a:pt x="0" y="43"/>
                    <a:pt x="0" y="42"/>
                    <a:pt x="1" y="42"/>
                  </a:cubicBezTo>
                  <a:cubicBezTo>
                    <a:pt x="56" y="1"/>
                    <a:pt x="56" y="1"/>
                    <a:pt x="56" y="1"/>
                  </a:cubicBezTo>
                  <a:cubicBezTo>
                    <a:pt x="57" y="0"/>
                    <a:pt x="59" y="1"/>
                    <a:pt x="5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Line 38"/>
            <p:cNvSpPr>
              <a:spLocks noChangeShapeType="1"/>
            </p:cNvSpPr>
            <p:nvPr/>
          </p:nvSpPr>
          <p:spPr bwMode="auto">
            <a:xfrm>
              <a:off x="4112" y="368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Line 39"/>
            <p:cNvSpPr>
              <a:spLocks noChangeShapeType="1"/>
            </p:cNvSpPr>
            <p:nvPr/>
          </p:nvSpPr>
          <p:spPr bwMode="auto">
            <a:xfrm>
              <a:off x="4112" y="3683"/>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40"/>
            <p:cNvSpPr>
              <a:spLocks/>
            </p:cNvSpPr>
            <p:nvPr/>
          </p:nvSpPr>
          <p:spPr bwMode="auto">
            <a:xfrm>
              <a:off x="4116" y="3481"/>
              <a:ext cx="380" cy="202"/>
            </a:xfrm>
            <a:custGeom>
              <a:avLst/>
              <a:gdLst>
                <a:gd name="T0" fmla="*/ 78 w 158"/>
                <a:gd name="T1" fmla="*/ 0 h 84"/>
                <a:gd name="T2" fmla="*/ 0 w 158"/>
                <a:gd name="T3" fmla="*/ 81 h 84"/>
                <a:gd name="T4" fmla="*/ 2 w 158"/>
                <a:gd name="T5" fmla="*/ 84 h 84"/>
                <a:gd name="T6" fmla="*/ 156 w 158"/>
                <a:gd name="T7" fmla="*/ 84 h 84"/>
                <a:gd name="T8" fmla="*/ 158 w 158"/>
                <a:gd name="T9" fmla="*/ 81 h 84"/>
                <a:gd name="T10" fmla="*/ 80 w 158"/>
                <a:gd name="T11" fmla="*/ 0 h 84"/>
                <a:gd name="T12" fmla="*/ 78 w 158"/>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158" h="84">
                  <a:moveTo>
                    <a:pt x="78" y="0"/>
                  </a:moveTo>
                  <a:cubicBezTo>
                    <a:pt x="0" y="81"/>
                    <a:pt x="0" y="81"/>
                    <a:pt x="0" y="81"/>
                  </a:cubicBezTo>
                  <a:cubicBezTo>
                    <a:pt x="0" y="82"/>
                    <a:pt x="0" y="84"/>
                    <a:pt x="2" y="84"/>
                  </a:cubicBezTo>
                  <a:cubicBezTo>
                    <a:pt x="156" y="84"/>
                    <a:pt x="156" y="84"/>
                    <a:pt x="156" y="84"/>
                  </a:cubicBezTo>
                  <a:cubicBezTo>
                    <a:pt x="158" y="84"/>
                    <a:pt x="158" y="82"/>
                    <a:pt x="158" y="81"/>
                  </a:cubicBezTo>
                  <a:cubicBezTo>
                    <a:pt x="80" y="0"/>
                    <a:pt x="80" y="0"/>
                    <a:pt x="80" y="0"/>
                  </a:cubicBezTo>
                  <a:cubicBezTo>
                    <a:pt x="80" y="0"/>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7"/>
          <p:cNvGrpSpPr>
            <a:grpSpLocks noChangeAspect="1"/>
          </p:cNvGrpSpPr>
          <p:nvPr/>
        </p:nvGrpSpPr>
        <p:grpSpPr bwMode="auto">
          <a:xfrm>
            <a:off x="6166199" y="2755934"/>
            <a:ext cx="746125" cy="650875"/>
            <a:chOff x="6040" y="3231"/>
            <a:chExt cx="470" cy="410"/>
          </a:xfrm>
          <a:solidFill>
            <a:schemeClr val="bg1"/>
          </a:solidFill>
        </p:grpSpPr>
        <p:sp>
          <p:nvSpPr>
            <p:cNvPr id="48" name="Rectangle 48"/>
            <p:cNvSpPr>
              <a:spLocks noChangeArrowheads="1"/>
            </p:cNvSpPr>
            <p:nvPr/>
          </p:nvSpPr>
          <p:spPr bwMode="auto">
            <a:xfrm>
              <a:off x="6040" y="3313"/>
              <a:ext cx="225"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Rectangle 49"/>
            <p:cNvSpPr>
              <a:spLocks noChangeArrowheads="1"/>
            </p:cNvSpPr>
            <p:nvPr/>
          </p:nvSpPr>
          <p:spPr bwMode="auto">
            <a:xfrm>
              <a:off x="6287" y="3313"/>
              <a:ext cx="223"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Rectangle 50"/>
            <p:cNvSpPr>
              <a:spLocks noChangeArrowheads="1"/>
            </p:cNvSpPr>
            <p:nvPr/>
          </p:nvSpPr>
          <p:spPr bwMode="auto">
            <a:xfrm>
              <a:off x="6085" y="3424"/>
              <a:ext cx="180" cy="2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1" name="Rectangle 51"/>
            <p:cNvSpPr>
              <a:spLocks noChangeArrowheads="1"/>
            </p:cNvSpPr>
            <p:nvPr/>
          </p:nvSpPr>
          <p:spPr bwMode="auto">
            <a:xfrm>
              <a:off x="6287" y="3424"/>
              <a:ext cx="180" cy="2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52"/>
            <p:cNvSpPr>
              <a:spLocks/>
            </p:cNvSpPr>
            <p:nvPr/>
          </p:nvSpPr>
          <p:spPr bwMode="auto">
            <a:xfrm>
              <a:off x="6282" y="3231"/>
              <a:ext cx="108" cy="63"/>
            </a:xfrm>
            <a:custGeom>
              <a:avLst/>
              <a:gdLst>
                <a:gd name="T0" fmla="*/ 25 w 45"/>
                <a:gd name="T1" fmla="*/ 0 h 26"/>
                <a:gd name="T2" fmla="*/ 0 w 45"/>
                <a:gd name="T3" fmla="*/ 26 h 26"/>
                <a:gd name="T4" fmla="*/ 45 w 45"/>
                <a:gd name="T5" fmla="*/ 26 h 26"/>
                <a:gd name="T6" fmla="*/ 25 w 45"/>
                <a:gd name="T7" fmla="*/ 0 h 26"/>
              </a:gdLst>
              <a:ahLst/>
              <a:cxnLst>
                <a:cxn ang="0">
                  <a:pos x="T0" y="T1"/>
                </a:cxn>
                <a:cxn ang="0">
                  <a:pos x="T2" y="T3"/>
                </a:cxn>
                <a:cxn ang="0">
                  <a:pos x="T4" y="T5"/>
                </a:cxn>
                <a:cxn ang="0">
                  <a:pos x="T6" y="T7"/>
                </a:cxn>
              </a:cxnLst>
              <a:rect l="0" t="0" r="r" b="b"/>
              <a:pathLst>
                <a:path w="45" h="26">
                  <a:moveTo>
                    <a:pt x="25" y="0"/>
                  </a:moveTo>
                  <a:cubicBezTo>
                    <a:pt x="11" y="0"/>
                    <a:pt x="0" y="26"/>
                    <a:pt x="0" y="26"/>
                  </a:cubicBezTo>
                  <a:cubicBezTo>
                    <a:pt x="45" y="26"/>
                    <a:pt x="45" y="26"/>
                    <a:pt x="45" y="26"/>
                  </a:cubicBezTo>
                  <a:cubicBezTo>
                    <a:pt x="45" y="12"/>
                    <a:pt x="38"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53"/>
            <p:cNvSpPr>
              <a:spLocks/>
            </p:cNvSpPr>
            <p:nvPr/>
          </p:nvSpPr>
          <p:spPr bwMode="auto">
            <a:xfrm>
              <a:off x="6162" y="3231"/>
              <a:ext cx="108" cy="63"/>
            </a:xfrm>
            <a:custGeom>
              <a:avLst/>
              <a:gdLst>
                <a:gd name="T0" fmla="*/ 20 w 45"/>
                <a:gd name="T1" fmla="*/ 0 h 26"/>
                <a:gd name="T2" fmla="*/ 0 w 45"/>
                <a:gd name="T3" fmla="*/ 26 h 26"/>
                <a:gd name="T4" fmla="*/ 45 w 45"/>
                <a:gd name="T5" fmla="*/ 26 h 26"/>
                <a:gd name="T6" fmla="*/ 20 w 45"/>
                <a:gd name="T7" fmla="*/ 0 h 26"/>
              </a:gdLst>
              <a:ahLst/>
              <a:cxnLst>
                <a:cxn ang="0">
                  <a:pos x="T0" y="T1"/>
                </a:cxn>
                <a:cxn ang="0">
                  <a:pos x="T2" y="T3"/>
                </a:cxn>
                <a:cxn ang="0">
                  <a:pos x="T4" y="T5"/>
                </a:cxn>
                <a:cxn ang="0">
                  <a:pos x="T6" y="T7"/>
                </a:cxn>
              </a:cxnLst>
              <a:rect l="0" t="0" r="r" b="b"/>
              <a:pathLst>
                <a:path w="45" h="26">
                  <a:moveTo>
                    <a:pt x="20" y="0"/>
                  </a:moveTo>
                  <a:cubicBezTo>
                    <a:pt x="6" y="0"/>
                    <a:pt x="0" y="12"/>
                    <a:pt x="0" y="26"/>
                  </a:cubicBezTo>
                  <a:cubicBezTo>
                    <a:pt x="45" y="26"/>
                    <a:pt x="45" y="26"/>
                    <a:pt x="45" y="26"/>
                  </a:cubicBezTo>
                  <a:cubicBezTo>
                    <a:pt x="45" y="26"/>
                    <a:pt x="3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4" name="Freeform 5"/>
          <p:cNvSpPr>
            <a:spLocks noEditPoints="1"/>
          </p:cNvSpPr>
          <p:nvPr/>
        </p:nvSpPr>
        <p:spPr bwMode="auto">
          <a:xfrm>
            <a:off x="4498073" y="2718460"/>
            <a:ext cx="730250" cy="731837"/>
          </a:xfrm>
          <a:custGeom>
            <a:avLst/>
            <a:gdLst>
              <a:gd name="T0" fmla="*/ 96 w 192"/>
              <a:gd name="T1" fmla="*/ 0 h 192"/>
              <a:gd name="T2" fmla="*/ 0 w 192"/>
              <a:gd name="T3" fmla="*/ 96 h 192"/>
              <a:gd name="T4" fmla="*/ 96 w 192"/>
              <a:gd name="T5" fmla="*/ 192 h 192"/>
              <a:gd name="T6" fmla="*/ 192 w 192"/>
              <a:gd name="T7" fmla="*/ 96 h 192"/>
              <a:gd name="T8" fmla="*/ 96 w 192"/>
              <a:gd name="T9" fmla="*/ 0 h 192"/>
              <a:gd name="T10" fmla="*/ 122 w 192"/>
              <a:gd name="T11" fmla="*/ 133 h 192"/>
              <a:gd name="T12" fmla="*/ 101 w 192"/>
              <a:gd name="T13" fmla="*/ 142 h 192"/>
              <a:gd name="T14" fmla="*/ 101 w 192"/>
              <a:gd name="T15" fmla="*/ 156 h 192"/>
              <a:gd name="T16" fmla="*/ 96 w 192"/>
              <a:gd name="T17" fmla="*/ 156 h 192"/>
              <a:gd name="T18" fmla="*/ 90 w 192"/>
              <a:gd name="T19" fmla="*/ 156 h 192"/>
              <a:gd name="T20" fmla="*/ 90 w 192"/>
              <a:gd name="T21" fmla="*/ 143 h 192"/>
              <a:gd name="T22" fmla="*/ 62 w 192"/>
              <a:gd name="T23" fmla="*/ 117 h 192"/>
              <a:gd name="T24" fmla="*/ 80 w 192"/>
              <a:gd name="T25" fmla="*/ 112 h 192"/>
              <a:gd name="T26" fmla="*/ 96 w 192"/>
              <a:gd name="T27" fmla="*/ 127 h 192"/>
              <a:gd name="T28" fmla="*/ 96 w 192"/>
              <a:gd name="T29" fmla="*/ 127 h 192"/>
              <a:gd name="T30" fmla="*/ 106 w 192"/>
              <a:gd name="T31" fmla="*/ 124 h 192"/>
              <a:gd name="T32" fmla="*/ 109 w 192"/>
              <a:gd name="T33" fmla="*/ 116 h 192"/>
              <a:gd name="T34" fmla="*/ 106 w 192"/>
              <a:gd name="T35" fmla="*/ 109 h 192"/>
              <a:gd name="T36" fmla="*/ 96 w 192"/>
              <a:gd name="T37" fmla="*/ 104 h 192"/>
              <a:gd name="T38" fmla="*/ 92 w 192"/>
              <a:gd name="T39" fmla="*/ 103 h 192"/>
              <a:gd name="T40" fmla="*/ 77 w 192"/>
              <a:gd name="T41" fmla="*/ 96 h 192"/>
              <a:gd name="T42" fmla="*/ 69 w 192"/>
              <a:gd name="T43" fmla="*/ 88 h 192"/>
              <a:gd name="T44" fmla="*/ 66 w 192"/>
              <a:gd name="T45" fmla="*/ 74 h 192"/>
              <a:gd name="T46" fmla="*/ 72 w 192"/>
              <a:gd name="T47" fmla="*/ 56 h 192"/>
              <a:gd name="T48" fmla="*/ 90 w 192"/>
              <a:gd name="T49" fmla="*/ 47 h 192"/>
              <a:gd name="T50" fmla="*/ 90 w 192"/>
              <a:gd name="T51" fmla="*/ 36 h 192"/>
              <a:gd name="T52" fmla="*/ 96 w 192"/>
              <a:gd name="T53" fmla="*/ 36 h 192"/>
              <a:gd name="T54" fmla="*/ 101 w 192"/>
              <a:gd name="T55" fmla="*/ 36 h 192"/>
              <a:gd name="T56" fmla="*/ 101 w 192"/>
              <a:gd name="T57" fmla="*/ 47 h 192"/>
              <a:gd name="T58" fmla="*/ 126 w 192"/>
              <a:gd name="T59" fmla="*/ 68 h 192"/>
              <a:gd name="T60" fmla="*/ 110 w 192"/>
              <a:gd name="T61" fmla="*/ 75 h 192"/>
              <a:gd name="T62" fmla="*/ 96 w 192"/>
              <a:gd name="T63" fmla="*/ 61 h 192"/>
              <a:gd name="T64" fmla="*/ 96 w 192"/>
              <a:gd name="T65" fmla="*/ 61 h 192"/>
              <a:gd name="T66" fmla="*/ 88 w 192"/>
              <a:gd name="T67" fmla="*/ 64 h 192"/>
              <a:gd name="T68" fmla="*/ 86 w 192"/>
              <a:gd name="T69" fmla="*/ 71 h 192"/>
              <a:gd name="T70" fmla="*/ 88 w 192"/>
              <a:gd name="T71" fmla="*/ 78 h 192"/>
              <a:gd name="T72" fmla="*/ 96 w 192"/>
              <a:gd name="T73" fmla="*/ 82 h 192"/>
              <a:gd name="T74" fmla="*/ 100 w 192"/>
              <a:gd name="T75" fmla="*/ 84 h 192"/>
              <a:gd name="T76" fmla="*/ 116 w 192"/>
              <a:gd name="T77" fmla="*/ 91 h 192"/>
              <a:gd name="T78" fmla="*/ 125 w 192"/>
              <a:gd name="T79" fmla="*/ 100 h 192"/>
              <a:gd name="T80" fmla="*/ 129 w 192"/>
              <a:gd name="T81" fmla="*/ 113 h 192"/>
              <a:gd name="T82" fmla="*/ 122 w 192"/>
              <a:gd name="T83" fmla="*/ 13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192">
                <a:moveTo>
                  <a:pt x="96" y="0"/>
                </a:moveTo>
                <a:cubicBezTo>
                  <a:pt x="43" y="0"/>
                  <a:pt x="0" y="43"/>
                  <a:pt x="0" y="96"/>
                </a:cubicBezTo>
                <a:cubicBezTo>
                  <a:pt x="0" y="149"/>
                  <a:pt x="43" y="192"/>
                  <a:pt x="96" y="192"/>
                </a:cubicBezTo>
                <a:cubicBezTo>
                  <a:pt x="149" y="192"/>
                  <a:pt x="192" y="149"/>
                  <a:pt x="192" y="96"/>
                </a:cubicBezTo>
                <a:cubicBezTo>
                  <a:pt x="192" y="43"/>
                  <a:pt x="149" y="0"/>
                  <a:pt x="96" y="0"/>
                </a:cubicBezTo>
                <a:close/>
                <a:moveTo>
                  <a:pt x="122" y="133"/>
                </a:moveTo>
                <a:cubicBezTo>
                  <a:pt x="117" y="138"/>
                  <a:pt x="110" y="142"/>
                  <a:pt x="101" y="142"/>
                </a:cubicBezTo>
                <a:cubicBezTo>
                  <a:pt x="101" y="156"/>
                  <a:pt x="101" y="156"/>
                  <a:pt x="101" y="156"/>
                </a:cubicBezTo>
                <a:cubicBezTo>
                  <a:pt x="96" y="156"/>
                  <a:pt x="96" y="156"/>
                  <a:pt x="96" y="156"/>
                </a:cubicBezTo>
                <a:cubicBezTo>
                  <a:pt x="90" y="156"/>
                  <a:pt x="90" y="156"/>
                  <a:pt x="90" y="156"/>
                </a:cubicBezTo>
                <a:cubicBezTo>
                  <a:pt x="90" y="143"/>
                  <a:pt x="90" y="143"/>
                  <a:pt x="90" y="143"/>
                </a:cubicBezTo>
                <a:cubicBezTo>
                  <a:pt x="75" y="141"/>
                  <a:pt x="66" y="132"/>
                  <a:pt x="62" y="117"/>
                </a:cubicBezTo>
                <a:cubicBezTo>
                  <a:pt x="80" y="112"/>
                  <a:pt x="80" y="112"/>
                  <a:pt x="80" y="112"/>
                </a:cubicBezTo>
                <a:cubicBezTo>
                  <a:pt x="82" y="122"/>
                  <a:pt x="87" y="127"/>
                  <a:pt x="96" y="127"/>
                </a:cubicBezTo>
                <a:cubicBezTo>
                  <a:pt x="96" y="127"/>
                  <a:pt x="96" y="127"/>
                  <a:pt x="96" y="127"/>
                </a:cubicBezTo>
                <a:cubicBezTo>
                  <a:pt x="100" y="127"/>
                  <a:pt x="104" y="126"/>
                  <a:pt x="106" y="124"/>
                </a:cubicBezTo>
                <a:cubicBezTo>
                  <a:pt x="108" y="122"/>
                  <a:pt x="109" y="119"/>
                  <a:pt x="109" y="116"/>
                </a:cubicBezTo>
                <a:cubicBezTo>
                  <a:pt x="109" y="113"/>
                  <a:pt x="108" y="111"/>
                  <a:pt x="106" y="109"/>
                </a:cubicBezTo>
                <a:cubicBezTo>
                  <a:pt x="104" y="108"/>
                  <a:pt x="101" y="106"/>
                  <a:pt x="96" y="104"/>
                </a:cubicBezTo>
                <a:cubicBezTo>
                  <a:pt x="95" y="104"/>
                  <a:pt x="93" y="103"/>
                  <a:pt x="92" y="103"/>
                </a:cubicBezTo>
                <a:cubicBezTo>
                  <a:pt x="86" y="101"/>
                  <a:pt x="81" y="99"/>
                  <a:pt x="77" y="96"/>
                </a:cubicBezTo>
                <a:cubicBezTo>
                  <a:pt x="74" y="94"/>
                  <a:pt x="71" y="91"/>
                  <a:pt x="69" y="88"/>
                </a:cubicBezTo>
                <a:cubicBezTo>
                  <a:pt x="67" y="84"/>
                  <a:pt x="66" y="79"/>
                  <a:pt x="66" y="74"/>
                </a:cubicBezTo>
                <a:cubicBezTo>
                  <a:pt x="66" y="68"/>
                  <a:pt x="68" y="62"/>
                  <a:pt x="72" y="56"/>
                </a:cubicBezTo>
                <a:cubicBezTo>
                  <a:pt x="75" y="51"/>
                  <a:pt x="82" y="48"/>
                  <a:pt x="90" y="47"/>
                </a:cubicBezTo>
                <a:cubicBezTo>
                  <a:pt x="90" y="36"/>
                  <a:pt x="90" y="36"/>
                  <a:pt x="90" y="36"/>
                </a:cubicBezTo>
                <a:cubicBezTo>
                  <a:pt x="96" y="36"/>
                  <a:pt x="96" y="36"/>
                  <a:pt x="96" y="36"/>
                </a:cubicBezTo>
                <a:cubicBezTo>
                  <a:pt x="101" y="36"/>
                  <a:pt x="101" y="36"/>
                  <a:pt x="101" y="36"/>
                </a:cubicBezTo>
                <a:cubicBezTo>
                  <a:pt x="101" y="47"/>
                  <a:pt x="101" y="47"/>
                  <a:pt x="101" y="47"/>
                </a:cubicBezTo>
                <a:cubicBezTo>
                  <a:pt x="114" y="48"/>
                  <a:pt x="122" y="55"/>
                  <a:pt x="126" y="68"/>
                </a:cubicBezTo>
                <a:cubicBezTo>
                  <a:pt x="110" y="75"/>
                  <a:pt x="110" y="75"/>
                  <a:pt x="110" y="75"/>
                </a:cubicBezTo>
                <a:cubicBezTo>
                  <a:pt x="107" y="66"/>
                  <a:pt x="103" y="61"/>
                  <a:pt x="96" y="61"/>
                </a:cubicBezTo>
                <a:cubicBezTo>
                  <a:pt x="96" y="61"/>
                  <a:pt x="96" y="61"/>
                  <a:pt x="96" y="61"/>
                </a:cubicBezTo>
                <a:cubicBezTo>
                  <a:pt x="93" y="61"/>
                  <a:pt x="90" y="62"/>
                  <a:pt x="88" y="64"/>
                </a:cubicBezTo>
                <a:cubicBezTo>
                  <a:pt x="87" y="66"/>
                  <a:pt x="86" y="69"/>
                  <a:pt x="86" y="71"/>
                </a:cubicBezTo>
                <a:cubicBezTo>
                  <a:pt x="86" y="74"/>
                  <a:pt x="87" y="76"/>
                  <a:pt x="88" y="78"/>
                </a:cubicBezTo>
                <a:cubicBezTo>
                  <a:pt x="90" y="79"/>
                  <a:pt x="92" y="80"/>
                  <a:pt x="96" y="82"/>
                </a:cubicBezTo>
                <a:cubicBezTo>
                  <a:pt x="97" y="82"/>
                  <a:pt x="99" y="83"/>
                  <a:pt x="100" y="84"/>
                </a:cubicBezTo>
                <a:cubicBezTo>
                  <a:pt x="107" y="86"/>
                  <a:pt x="112" y="88"/>
                  <a:pt x="116" y="91"/>
                </a:cubicBezTo>
                <a:cubicBezTo>
                  <a:pt x="120" y="93"/>
                  <a:pt x="123" y="96"/>
                  <a:pt x="125" y="100"/>
                </a:cubicBezTo>
                <a:cubicBezTo>
                  <a:pt x="128" y="104"/>
                  <a:pt x="129" y="108"/>
                  <a:pt x="129" y="113"/>
                </a:cubicBezTo>
                <a:cubicBezTo>
                  <a:pt x="129" y="121"/>
                  <a:pt x="127" y="128"/>
                  <a:pt x="122" y="1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5" name="Group 54"/>
          <p:cNvGrpSpPr/>
          <p:nvPr/>
        </p:nvGrpSpPr>
        <p:grpSpPr>
          <a:xfrm>
            <a:off x="9409718" y="2755934"/>
            <a:ext cx="827734" cy="625313"/>
            <a:chOff x="5407929" y="4678738"/>
            <a:chExt cx="189299" cy="159830"/>
          </a:xfrm>
          <a:solidFill>
            <a:schemeClr val="bg1"/>
          </a:solidFill>
        </p:grpSpPr>
        <p:sp>
          <p:nvSpPr>
            <p:cNvPr id="56" name="Freeform 825"/>
            <p:cNvSpPr>
              <a:spLocks noEditPoints="1"/>
            </p:cNvSpPr>
            <p:nvPr/>
          </p:nvSpPr>
          <p:spPr bwMode="auto">
            <a:xfrm>
              <a:off x="5407929" y="4785291"/>
              <a:ext cx="189299" cy="53277"/>
            </a:xfrm>
            <a:custGeom>
              <a:avLst/>
              <a:gdLst>
                <a:gd name="T0" fmla="*/ 70 w 129"/>
                <a:gd name="T1" fmla="*/ 37 h 37"/>
                <a:gd name="T2" fmla="*/ 68 w 129"/>
                <a:gd name="T3" fmla="*/ 36 h 37"/>
                <a:gd name="T4" fmla="*/ 4 w 129"/>
                <a:gd name="T5" fmla="*/ 19 h 37"/>
                <a:gd name="T6" fmla="*/ 0 w 129"/>
                <a:gd name="T7" fmla="*/ 13 h 37"/>
                <a:gd name="T8" fmla="*/ 6 w 129"/>
                <a:gd name="T9" fmla="*/ 9 h 37"/>
                <a:gd name="T10" fmla="*/ 69 w 129"/>
                <a:gd name="T11" fmla="*/ 26 h 37"/>
                <a:gd name="T12" fmla="*/ 121 w 129"/>
                <a:gd name="T13" fmla="*/ 1 h 37"/>
                <a:gd name="T14" fmla="*/ 128 w 129"/>
                <a:gd name="T15" fmla="*/ 3 h 37"/>
                <a:gd name="T16" fmla="*/ 125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69" y="37"/>
                    <a:pt x="69" y="37"/>
                    <a:pt x="68" y="36"/>
                  </a:cubicBezTo>
                  <a:cubicBezTo>
                    <a:pt x="4" y="19"/>
                    <a:pt x="4" y="19"/>
                    <a:pt x="4" y="19"/>
                  </a:cubicBezTo>
                  <a:cubicBezTo>
                    <a:pt x="1" y="18"/>
                    <a:pt x="0" y="15"/>
                    <a:pt x="0" y="13"/>
                  </a:cubicBezTo>
                  <a:cubicBezTo>
                    <a:pt x="1" y="10"/>
                    <a:pt x="4" y="8"/>
                    <a:pt x="6" y="9"/>
                  </a:cubicBezTo>
                  <a:cubicBezTo>
                    <a:pt x="69" y="26"/>
                    <a:pt x="69" y="26"/>
                    <a:pt x="69" y="26"/>
                  </a:cubicBezTo>
                  <a:cubicBezTo>
                    <a:pt x="121" y="1"/>
                    <a:pt x="121" y="1"/>
                    <a:pt x="121" y="1"/>
                  </a:cubicBezTo>
                  <a:cubicBezTo>
                    <a:pt x="123" y="0"/>
                    <a:pt x="126" y="1"/>
                    <a:pt x="128" y="3"/>
                  </a:cubicBezTo>
                  <a:cubicBezTo>
                    <a:pt x="129" y="6"/>
                    <a:pt x="128" y="9"/>
                    <a:pt x="125" y="10"/>
                  </a:cubicBezTo>
                  <a:cubicBezTo>
                    <a:pt x="72" y="36"/>
                    <a:pt x="72" y="36"/>
                    <a:pt x="72" y="36"/>
                  </a:cubicBezTo>
                  <a:cubicBezTo>
                    <a:pt x="71" y="36"/>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826"/>
            <p:cNvSpPr>
              <a:spLocks noEditPoints="1"/>
            </p:cNvSpPr>
            <p:nvPr/>
          </p:nvSpPr>
          <p:spPr bwMode="auto">
            <a:xfrm>
              <a:off x="5407929" y="4754448"/>
              <a:ext cx="189299" cy="53277"/>
            </a:xfrm>
            <a:custGeom>
              <a:avLst/>
              <a:gdLst>
                <a:gd name="T0" fmla="*/ 70 w 129"/>
                <a:gd name="T1" fmla="*/ 37 h 37"/>
                <a:gd name="T2" fmla="*/ 69 w 129"/>
                <a:gd name="T3" fmla="*/ 37 h 37"/>
                <a:gd name="T4" fmla="*/ 4 w 129"/>
                <a:gd name="T5" fmla="*/ 19 h 37"/>
                <a:gd name="T6" fmla="*/ 1 w 129"/>
                <a:gd name="T7" fmla="*/ 13 h 37"/>
                <a:gd name="T8" fmla="*/ 7 w 129"/>
                <a:gd name="T9" fmla="*/ 10 h 37"/>
                <a:gd name="T10" fmla="*/ 70 w 129"/>
                <a:gd name="T11" fmla="*/ 27 h 37"/>
                <a:gd name="T12" fmla="*/ 121 w 129"/>
                <a:gd name="T13" fmla="*/ 1 h 37"/>
                <a:gd name="T14" fmla="*/ 128 w 129"/>
                <a:gd name="T15" fmla="*/ 4 h 37"/>
                <a:gd name="T16" fmla="*/ 126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70" y="37"/>
                    <a:pt x="69" y="37"/>
                    <a:pt x="69" y="37"/>
                  </a:cubicBezTo>
                  <a:cubicBezTo>
                    <a:pt x="4" y="19"/>
                    <a:pt x="4" y="19"/>
                    <a:pt x="4" y="19"/>
                  </a:cubicBezTo>
                  <a:cubicBezTo>
                    <a:pt x="1" y="18"/>
                    <a:pt x="0" y="16"/>
                    <a:pt x="1" y="13"/>
                  </a:cubicBezTo>
                  <a:cubicBezTo>
                    <a:pt x="1" y="10"/>
                    <a:pt x="4" y="9"/>
                    <a:pt x="7" y="10"/>
                  </a:cubicBezTo>
                  <a:cubicBezTo>
                    <a:pt x="70" y="27"/>
                    <a:pt x="70" y="27"/>
                    <a:pt x="70" y="27"/>
                  </a:cubicBezTo>
                  <a:cubicBezTo>
                    <a:pt x="121" y="1"/>
                    <a:pt x="121" y="1"/>
                    <a:pt x="121" y="1"/>
                  </a:cubicBezTo>
                  <a:cubicBezTo>
                    <a:pt x="124" y="0"/>
                    <a:pt x="127" y="1"/>
                    <a:pt x="128" y="4"/>
                  </a:cubicBezTo>
                  <a:cubicBezTo>
                    <a:pt x="129" y="6"/>
                    <a:pt x="128" y="9"/>
                    <a:pt x="126" y="10"/>
                  </a:cubicBezTo>
                  <a:cubicBezTo>
                    <a:pt x="72" y="36"/>
                    <a:pt x="72" y="36"/>
                    <a:pt x="72" y="36"/>
                  </a:cubicBezTo>
                  <a:cubicBezTo>
                    <a:pt x="72" y="37"/>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827"/>
            <p:cNvSpPr>
              <a:spLocks noEditPoints="1"/>
            </p:cNvSpPr>
            <p:nvPr/>
          </p:nvSpPr>
          <p:spPr bwMode="auto">
            <a:xfrm>
              <a:off x="5407929" y="4678738"/>
              <a:ext cx="177998" cy="100946"/>
            </a:xfrm>
            <a:custGeom>
              <a:avLst/>
              <a:gdLst>
                <a:gd name="T0" fmla="*/ 70 w 123"/>
                <a:gd name="T1" fmla="*/ 69 h 69"/>
                <a:gd name="T2" fmla="*/ 68 w 123"/>
                <a:gd name="T3" fmla="*/ 69 h 69"/>
                <a:gd name="T4" fmla="*/ 4 w 123"/>
                <a:gd name="T5" fmla="*/ 51 h 69"/>
                <a:gd name="T6" fmla="*/ 0 w 123"/>
                <a:gd name="T7" fmla="*/ 47 h 69"/>
                <a:gd name="T8" fmla="*/ 3 w 123"/>
                <a:gd name="T9" fmla="*/ 42 h 69"/>
                <a:gd name="T10" fmla="*/ 38 w 123"/>
                <a:gd name="T11" fmla="*/ 26 h 69"/>
                <a:gd name="T12" fmla="*/ 48 w 123"/>
                <a:gd name="T13" fmla="*/ 6 h 69"/>
                <a:gd name="T14" fmla="*/ 50 w 123"/>
                <a:gd name="T15" fmla="*/ 2 h 69"/>
                <a:gd name="T16" fmla="*/ 54 w 123"/>
                <a:gd name="T17" fmla="*/ 1 h 69"/>
                <a:gd name="T18" fmla="*/ 118 w 123"/>
                <a:gd name="T19" fmla="*/ 14 h 69"/>
                <a:gd name="T20" fmla="*/ 122 w 123"/>
                <a:gd name="T21" fmla="*/ 19 h 69"/>
                <a:gd name="T22" fmla="*/ 122 w 123"/>
                <a:gd name="T23" fmla="*/ 20 h 69"/>
                <a:gd name="T24" fmla="*/ 105 w 123"/>
                <a:gd name="T25" fmla="*/ 52 h 69"/>
                <a:gd name="T26" fmla="*/ 72 w 123"/>
                <a:gd name="T27" fmla="*/ 69 h 69"/>
                <a:gd name="T28" fmla="*/ 70 w 123"/>
                <a:gd name="T29" fmla="*/ 69 h 69"/>
                <a:gd name="T30" fmla="*/ 19 w 123"/>
                <a:gd name="T31" fmla="*/ 45 h 69"/>
                <a:gd name="T32" fmla="*/ 69 w 123"/>
                <a:gd name="T33" fmla="*/ 59 h 69"/>
                <a:gd name="T34" fmla="*/ 101 w 123"/>
                <a:gd name="T35" fmla="*/ 43 h 69"/>
                <a:gd name="T36" fmla="*/ 112 w 123"/>
                <a:gd name="T37" fmla="*/ 23 h 69"/>
                <a:gd name="T38" fmla="*/ 58 w 123"/>
                <a:gd name="T39" fmla="*/ 12 h 69"/>
                <a:gd name="T40" fmla="*/ 42 w 123"/>
                <a:gd name="T41" fmla="*/ 35 h 69"/>
                <a:gd name="T42" fmla="*/ 19 w 123"/>
                <a:gd name="T43" fmla="*/ 45 h 69"/>
                <a:gd name="T44" fmla="*/ 19 w 123"/>
                <a:gd name="T45" fmla="*/ 45 h 69"/>
                <a:gd name="T46" fmla="*/ 19 w 123"/>
                <a:gd name="T4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 h="69">
                  <a:moveTo>
                    <a:pt x="70" y="69"/>
                  </a:moveTo>
                  <a:cubicBezTo>
                    <a:pt x="69" y="69"/>
                    <a:pt x="69" y="69"/>
                    <a:pt x="68" y="69"/>
                  </a:cubicBezTo>
                  <a:cubicBezTo>
                    <a:pt x="4" y="51"/>
                    <a:pt x="4" y="51"/>
                    <a:pt x="4" y="51"/>
                  </a:cubicBezTo>
                  <a:cubicBezTo>
                    <a:pt x="1" y="51"/>
                    <a:pt x="0" y="49"/>
                    <a:pt x="0" y="47"/>
                  </a:cubicBezTo>
                  <a:cubicBezTo>
                    <a:pt x="0" y="45"/>
                    <a:pt x="1" y="43"/>
                    <a:pt x="3" y="42"/>
                  </a:cubicBezTo>
                  <a:cubicBezTo>
                    <a:pt x="38" y="26"/>
                    <a:pt x="38" y="26"/>
                    <a:pt x="38" y="26"/>
                  </a:cubicBezTo>
                  <a:cubicBezTo>
                    <a:pt x="45" y="23"/>
                    <a:pt x="48" y="19"/>
                    <a:pt x="48" y="6"/>
                  </a:cubicBezTo>
                  <a:cubicBezTo>
                    <a:pt x="48" y="4"/>
                    <a:pt x="49" y="3"/>
                    <a:pt x="50" y="2"/>
                  </a:cubicBezTo>
                  <a:cubicBezTo>
                    <a:pt x="51" y="1"/>
                    <a:pt x="53" y="0"/>
                    <a:pt x="54" y="1"/>
                  </a:cubicBezTo>
                  <a:cubicBezTo>
                    <a:pt x="118" y="14"/>
                    <a:pt x="118" y="14"/>
                    <a:pt x="118" y="14"/>
                  </a:cubicBezTo>
                  <a:cubicBezTo>
                    <a:pt x="121" y="15"/>
                    <a:pt x="122" y="17"/>
                    <a:pt x="122" y="19"/>
                  </a:cubicBezTo>
                  <a:cubicBezTo>
                    <a:pt x="122" y="20"/>
                    <a:pt x="122" y="20"/>
                    <a:pt x="122" y="20"/>
                  </a:cubicBezTo>
                  <a:cubicBezTo>
                    <a:pt x="123" y="34"/>
                    <a:pt x="123" y="44"/>
                    <a:pt x="105" y="52"/>
                  </a:cubicBezTo>
                  <a:cubicBezTo>
                    <a:pt x="94" y="58"/>
                    <a:pt x="72" y="69"/>
                    <a:pt x="72" y="69"/>
                  </a:cubicBezTo>
                  <a:cubicBezTo>
                    <a:pt x="71" y="69"/>
                    <a:pt x="70" y="69"/>
                    <a:pt x="70" y="69"/>
                  </a:cubicBezTo>
                  <a:close/>
                  <a:moveTo>
                    <a:pt x="19" y="45"/>
                  </a:moveTo>
                  <a:cubicBezTo>
                    <a:pt x="69" y="59"/>
                    <a:pt x="69" y="59"/>
                    <a:pt x="69" y="59"/>
                  </a:cubicBezTo>
                  <a:cubicBezTo>
                    <a:pt x="74" y="56"/>
                    <a:pt x="91" y="48"/>
                    <a:pt x="101" y="43"/>
                  </a:cubicBezTo>
                  <a:cubicBezTo>
                    <a:pt x="112" y="38"/>
                    <a:pt x="113" y="35"/>
                    <a:pt x="112" y="23"/>
                  </a:cubicBezTo>
                  <a:cubicBezTo>
                    <a:pt x="58" y="12"/>
                    <a:pt x="58" y="12"/>
                    <a:pt x="58" y="12"/>
                  </a:cubicBezTo>
                  <a:cubicBezTo>
                    <a:pt x="57" y="22"/>
                    <a:pt x="54" y="30"/>
                    <a:pt x="42" y="35"/>
                  </a:cubicBezTo>
                  <a:lnTo>
                    <a:pt x="19" y="45"/>
                  </a:lnTo>
                  <a:close/>
                  <a:moveTo>
                    <a:pt x="19" y="45"/>
                  </a:moveTo>
                  <a:cubicBezTo>
                    <a:pt x="19" y="45"/>
                    <a:pt x="19" y="45"/>
                    <a:pt x="19"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6436977" y="4038556"/>
            <a:ext cx="242669" cy="1031461"/>
            <a:chOff x="2234927" y="4234729"/>
            <a:chExt cx="242669" cy="1031461"/>
          </a:xfrm>
        </p:grpSpPr>
        <p:cxnSp>
          <p:nvCxnSpPr>
            <p:cNvPr id="60" name="Straight Connector 59"/>
            <p:cNvCxnSpPr/>
            <p:nvPr/>
          </p:nvCxnSpPr>
          <p:spPr>
            <a:xfrm>
              <a:off x="2356261" y="4234729"/>
              <a:ext cx="1" cy="788792"/>
            </a:xfrm>
            <a:prstGeom prst="line">
              <a:avLst/>
            </a:prstGeom>
            <a:ln w="28575">
              <a:solidFill>
                <a:schemeClr val="accent2"/>
              </a:solidFill>
              <a:prstDash val="sysDash"/>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2234927" y="5023521"/>
              <a:ext cx="242669" cy="242669"/>
            </a:xfrm>
            <a:prstGeom prst="ellipse">
              <a:avLst/>
            </a:pr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62" name="Oval 61"/>
            <p:cNvSpPr/>
            <p:nvPr/>
          </p:nvSpPr>
          <p:spPr>
            <a:xfrm>
              <a:off x="2298510" y="5087104"/>
              <a:ext cx="115503" cy="1155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3" name="Group 62"/>
          <p:cNvGrpSpPr/>
          <p:nvPr/>
        </p:nvGrpSpPr>
        <p:grpSpPr>
          <a:xfrm>
            <a:off x="4741863" y="4038556"/>
            <a:ext cx="242669" cy="1031461"/>
            <a:chOff x="2234927" y="4234729"/>
            <a:chExt cx="242669" cy="1031461"/>
          </a:xfrm>
        </p:grpSpPr>
        <p:cxnSp>
          <p:nvCxnSpPr>
            <p:cNvPr id="64" name="Straight Connector 63"/>
            <p:cNvCxnSpPr/>
            <p:nvPr/>
          </p:nvCxnSpPr>
          <p:spPr>
            <a:xfrm>
              <a:off x="2356261" y="4234729"/>
              <a:ext cx="1" cy="788792"/>
            </a:xfrm>
            <a:prstGeom prst="line">
              <a:avLst/>
            </a:prstGeom>
            <a:ln w="28575">
              <a:solidFill>
                <a:schemeClr val="accent1"/>
              </a:solidFill>
              <a:prstDash val="sysDash"/>
            </a:ln>
          </p:spPr>
          <p:style>
            <a:lnRef idx="1">
              <a:schemeClr val="accent1"/>
            </a:lnRef>
            <a:fillRef idx="0">
              <a:schemeClr val="accent1"/>
            </a:fillRef>
            <a:effectRef idx="0">
              <a:schemeClr val="accent1"/>
            </a:effectRef>
            <a:fontRef idx="minor">
              <a:schemeClr val="tx1"/>
            </a:fontRef>
          </p:style>
        </p:cxnSp>
        <p:sp>
          <p:nvSpPr>
            <p:cNvPr id="65" name="Oval 64"/>
            <p:cNvSpPr/>
            <p:nvPr/>
          </p:nvSpPr>
          <p:spPr>
            <a:xfrm>
              <a:off x="2234927" y="5023521"/>
              <a:ext cx="242669" cy="242669"/>
            </a:xfrm>
            <a:prstGeom prst="ellipse">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66" name="Oval 65"/>
            <p:cNvSpPr/>
            <p:nvPr/>
          </p:nvSpPr>
          <p:spPr>
            <a:xfrm>
              <a:off x="2298510" y="5087104"/>
              <a:ext cx="115503" cy="11550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7" name="Group 66"/>
          <p:cNvGrpSpPr/>
          <p:nvPr/>
        </p:nvGrpSpPr>
        <p:grpSpPr>
          <a:xfrm>
            <a:off x="2909706" y="4038556"/>
            <a:ext cx="242669" cy="1031461"/>
            <a:chOff x="2234927" y="4234729"/>
            <a:chExt cx="242669" cy="1031461"/>
          </a:xfrm>
        </p:grpSpPr>
        <p:cxnSp>
          <p:nvCxnSpPr>
            <p:cNvPr id="68" name="Straight Connector 67"/>
            <p:cNvCxnSpPr/>
            <p:nvPr/>
          </p:nvCxnSpPr>
          <p:spPr>
            <a:xfrm>
              <a:off x="2356261" y="4234729"/>
              <a:ext cx="1" cy="788792"/>
            </a:xfrm>
            <a:prstGeom prst="line">
              <a:avLst/>
            </a:prstGeom>
            <a:ln w="285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2234927" y="5023521"/>
              <a:ext cx="242669" cy="242669"/>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70" name="Oval 69"/>
            <p:cNvSpPr/>
            <p:nvPr/>
          </p:nvSpPr>
          <p:spPr>
            <a:xfrm>
              <a:off x="2298510" y="5087104"/>
              <a:ext cx="115503" cy="115503"/>
            </a:xfrm>
            <a:prstGeom prst="ellipse">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1" name="Group 70"/>
          <p:cNvGrpSpPr/>
          <p:nvPr/>
        </p:nvGrpSpPr>
        <p:grpSpPr>
          <a:xfrm>
            <a:off x="7947173" y="4038554"/>
            <a:ext cx="242669" cy="1031461"/>
            <a:chOff x="2234927" y="4234729"/>
            <a:chExt cx="242669" cy="1031461"/>
          </a:xfrm>
        </p:grpSpPr>
        <p:cxnSp>
          <p:nvCxnSpPr>
            <p:cNvPr id="72" name="Straight Connector 71"/>
            <p:cNvCxnSpPr/>
            <p:nvPr/>
          </p:nvCxnSpPr>
          <p:spPr>
            <a:xfrm>
              <a:off x="2356261" y="4234729"/>
              <a:ext cx="1" cy="788792"/>
            </a:xfrm>
            <a:prstGeom prst="line">
              <a:avLst/>
            </a:prstGeom>
            <a:ln w="28575">
              <a:solidFill>
                <a:schemeClr val="accent3"/>
              </a:solidFill>
              <a:prstDash val="sysDash"/>
            </a:ln>
          </p:spPr>
          <p:style>
            <a:lnRef idx="1">
              <a:schemeClr val="accent1"/>
            </a:lnRef>
            <a:fillRef idx="0">
              <a:schemeClr val="accent1"/>
            </a:fillRef>
            <a:effectRef idx="0">
              <a:schemeClr val="accent1"/>
            </a:effectRef>
            <a:fontRef idx="minor">
              <a:schemeClr val="tx1"/>
            </a:fontRef>
          </p:style>
        </p:cxnSp>
        <p:sp>
          <p:nvSpPr>
            <p:cNvPr id="73" name="Oval 72"/>
            <p:cNvSpPr/>
            <p:nvPr/>
          </p:nvSpPr>
          <p:spPr>
            <a:xfrm>
              <a:off x="2234927" y="5023521"/>
              <a:ext cx="242669" cy="242669"/>
            </a:xfrm>
            <a:prstGeom prst="ellipse">
              <a:avLst/>
            </a:prstGeom>
            <a:no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74" name="Oval 73"/>
            <p:cNvSpPr/>
            <p:nvPr/>
          </p:nvSpPr>
          <p:spPr>
            <a:xfrm>
              <a:off x="2298510" y="5087104"/>
              <a:ext cx="115503" cy="1155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5" name="Group 74"/>
          <p:cNvGrpSpPr/>
          <p:nvPr/>
        </p:nvGrpSpPr>
        <p:grpSpPr>
          <a:xfrm>
            <a:off x="9539916" y="4038556"/>
            <a:ext cx="242669" cy="1031461"/>
            <a:chOff x="2234927" y="4234729"/>
            <a:chExt cx="242669" cy="1031461"/>
          </a:xfrm>
        </p:grpSpPr>
        <p:cxnSp>
          <p:nvCxnSpPr>
            <p:cNvPr id="76" name="Straight Connector 75"/>
            <p:cNvCxnSpPr/>
            <p:nvPr/>
          </p:nvCxnSpPr>
          <p:spPr>
            <a:xfrm>
              <a:off x="2356261" y="4234729"/>
              <a:ext cx="1" cy="788792"/>
            </a:xfrm>
            <a:prstGeom prst="line">
              <a:avLst/>
            </a:prstGeom>
            <a:ln w="28575">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2234927" y="5023521"/>
              <a:ext cx="242669" cy="242669"/>
            </a:xfrm>
            <a:prstGeom prst="ellipse">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78" name="Oval 77"/>
            <p:cNvSpPr/>
            <p:nvPr/>
          </p:nvSpPr>
          <p:spPr>
            <a:xfrm>
              <a:off x="2298510" y="5087104"/>
              <a:ext cx="115503" cy="1155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extBox 78"/>
          <p:cNvSpPr txBox="1"/>
          <p:nvPr/>
        </p:nvSpPr>
        <p:spPr>
          <a:xfrm>
            <a:off x="2549259" y="5169060"/>
            <a:ext cx="946093" cy="369332"/>
          </a:xfrm>
          <a:prstGeom prst="rect">
            <a:avLst/>
          </a:prstGeom>
          <a:noFill/>
        </p:spPr>
        <p:txBody>
          <a:bodyPr wrap="none" rtlCol="0">
            <a:spAutoFit/>
          </a:bodyPr>
          <a:lstStyle/>
          <a:p>
            <a:r>
              <a:rPr lang="id-ID" b="1" smtClean="0">
                <a:solidFill>
                  <a:schemeClr val="bg1">
                    <a:lumMod val="50000"/>
                  </a:schemeClr>
                </a:solidFill>
              </a:rPr>
              <a:t>Big Idea</a:t>
            </a:r>
            <a:endParaRPr lang="id-ID" b="1" dirty="0">
              <a:solidFill>
                <a:schemeClr val="bg1">
                  <a:lumMod val="50000"/>
                </a:schemeClr>
              </a:solidFill>
            </a:endParaRPr>
          </a:p>
        </p:txBody>
      </p:sp>
      <p:sp>
        <p:nvSpPr>
          <p:cNvPr id="80" name="TextBox 79"/>
          <p:cNvSpPr txBox="1"/>
          <p:nvPr/>
        </p:nvSpPr>
        <p:spPr>
          <a:xfrm>
            <a:off x="2235513" y="5448138"/>
            <a:ext cx="1445401"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81" name="TextBox 80"/>
          <p:cNvSpPr txBox="1"/>
          <p:nvPr/>
        </p:nvSpPr>
        <p:spPr>
          <a:xfrm>
            <a:off x="4210775" y="5169060"/>
            <a:ext cx="1304844" cy="369332"/>
          </a:xfrm>
          <a:prstGeom prst="rect">
            <a:avLst/>
          </a:prstGeom>
          <a:noFill/>
        </p:spPr>
        <p:txBody>
          <a:bodyPr wrap="none" rtlCol="0">
            <a:spAutoFit/>
          </a:bodyPr>
          <a:lstStyle/>
          <a:p>
            <a:r>
              <a:rPr lang="id-ID" b="1" smtClean="0">
                <a:solidFill>
                  <a:schemeClr val="bg1">
                    <a:lumMod val="50000"/>
                  </a:schemeClr>
                </a:solidFill>
              </a:rPr>
              <a:t>Networking</a:t>
            </a:r>
            <a:endParaRPr lang="id-ID" b="1" dirty="0">
              <a:solidFill>
                <a:schemeClr val="bg1">
                  <a:lumMod val="50000"/>
                </a:schemeClr>
              </a:solidFill>
            </a:endParaRPr>
          </a:p>
        </p:txBody>
      </p:sp>
      <p:sp>
        <p:nvSpPr>
          <p:cNvPr id="82" name="TextBox 81"/>
          <p:cNvSpPr txBox="1"/>
          <p:nvPr/>
        </p:nvSpPr>
        <p:spPr>
          <a:xfrm>
            <a:off x="4122550" y="5448138"/>
            <a:ext cx="1427913"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83" name="TextBox 82"/>
          <p:cNvSpPr txBox="1"/>
          <p:nvPr/>
        </p:nvSpPr>
        <p:spPr>
          <a:xfrm>
            <a:off x="6125252" y="5169060"/>
            <a:ext cx="1000595" cy="369332"/>
          </a:xfrm>
          <a:prstGeom prst="rect">
            <a:avLst/>
          </a:prstGeom>
          <a:noFill/>
        </p:spPr>
        <p:txBody>
          <a:bodyPr wrap="none" rtlCol="0">
            <a:spAutoFit/>
          </a:bodyPr>
          <a:lstStyle/>
          <a:p>
            <a:r>
              <a:rPr lang="id-ID" b="1" smtClean="0">
                <a:solidFill>
                  <a:schemeClr val="bg1">
                    <a:lumMod val="50000"/>
                  </a:schemeClr>
                </a:solidFill>
              </a:rPr>
              <a:t>Thinking</a:t>
            </a:r>
            <a:endParaRPr lang="id-ID" b="1" dirty="0">
              <a:solidFill>
                <a:schemeClr val="bg1">
                  <a:lumMod val="50000"/>
                </a:schemeClr>
              </a:solidFill>
            </a:endParaRPr>
          </a:p>
        </p:txBody>
      </p:sp>
      <p:sp>
        <p:nvSpPr>
          <p:cNvPr id="84" name="TextBox 83"/>
          <p:cNvSpPr txBox="1"/>
          <p:nvPr/>
        </p:nvSpPr>
        <p:spPr>
          <a:xfrm>
            <a:off x="5809030" y="5448138"/>
            <a:ext cx="1482687"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85" name="TextBox 84"/>
          <p:cNvSpPr txBox="1"/>
          <p:nvPr/>
        </p:nvSpPr>
        <p:spPr>
          <a:xfrm>
            <a:off x="7653212" y="5169060"/>
            <a:ext cx="722057" cy="369332"/>
          </a:xfrm>
          <a:prstGeom prst="rect">
            <a:avLst/>
          </a:prstGeom>
          <a:noFill/>
        </p:spPr>
        <p:txBody>
          <a:bodyPr wrap="none" rtlCol="0">
            <a:spAutoFit/>
          </a:bodyPr>
          <a:lstStyle/>
          <a:p>
            <a:r>
              <a:rPr lang="id-ID" b="1" smtClean="0">
                <a:solidFill>
                  <a:schemeClr val="bg1">
                    <a:lumMod val="50000"/>
                  </a:schemeClr>
                </a:solidFill>
              </a:rPr>
              <a:t>Focus</a:t>
            </a:r>
            <a:endParaRPr lang="id-ID" b="1" dirty="0">
              <a:solidFill>
                <a:schemeClr val="bg1">
                  <a:lumMod val="50000"/>
                </a:schemeClr>
              </a:solidFill>
            </a:endParaRPr>
          </a:p>
        </p:txBody>
      </p:sp>
      <p:sp>
        <p:nvSpPr>
          <p:cNvPr id="86" name="TextBox 85"/>
          <p:cNvSpPr txBox="1"/>
          <p:nvPr/>
        </p:nvSpPr>
        <p:spPr>
          <a:xfrm>
            <a:off x="7331223" y="5448138"/>
            <a:ext cx="1482487"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87" name="TextBox 86"/>
          <p:cNvSpPr txBox="1"/>
          <p:nvPr/>
        </p:nvSpPr>
        <p:spPr>
          <a:xfrm>
            <a:off x="9059437" y="5179331"/>
            <a:ext cx="1178015" cy="369332"/>
          </a:xfrm>
          <a:prstGeom prst="rect">
            <a:avLst/>
          </a:prstGeom>
          <a:noFill/>
        </p:spPr>
        <p:txBody>
          <a:bodyPr wrap="none" rtlCol="0">
            <a:spAutoFit/>
          </a:bodyPr>
          <a:lstStyle/>
          <a:p>
            <a:r>
              <a:rPr lang="id-ID" b="1" smtClean="0">
                <a:solidFill>
                  <a:schemeClr val="bg1">
                    <a:lumMod val="50000"/>
                  </a:schemeClr>
                </a:solidFill>
              </a:rPr>
              <a:t>Document</a:t>
            </a:r>
            <a:endParaRPr lang="id-ID" b="1" dirty="0">
              <a:solidFill>
                <a:schemeClr val="bg1">
                  <a:lumMod val="50000"/>
                </a:schemeClr>
              </a:solidFill>
            </a:endParaRPr>
          </a:p>
        </p:txBody>
      </p:sp>
      <p:sp>
        <p:nvSpPr>
          <p:cNvPr id="88" name="TextBox 87"/>
          <p:cNvSpPr txBox="1"/>
          <p:nvPr/>
        </p:nvSpPr>
        <p:spPr>
          <a:xfrm>
            <a:off x="8902170" y="5448138"/>
            <a:ext cx="1471862"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grpSp>
        <p:nvGrpSpPr>
          <p:cNvPr id="89" name="Group 88"/>
          <p:cNvGrpSpPr/>
          <p:nvPr/>
        </p:nvGrpSpPr>
        <p:grpSpPr>
          <a:xfrm>
            <a:off x="3707997" y="2998960"/>
            <a:ext cx="269159" cy="253225"/>
            <a:chOff x="1587" y="1"/>
            <a:chExt cx="1746446" cy="1643062"/>
          </a:xfrm>
          <a:solidFill>
            <a:schemeClr val="bg1">
              <a:lumMod val="85000"/>
            </a:schemeClr>
          </a:solidFill>
        </p:grpSpPr>
        <p:sp>
          <p:nvSpPr>
            <p:cNvPr id="90"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4" name="Group 103"/>
          <p:cNvGrpSpPr/>
          <p:nvPr/>
        </p:nvGrpSpPr>
        <p:grpSpPr>
          <a:xfrm>
            <a:off x="5267627" y="2970645"/>
            <a:ext cx="269159" cy="253225"/>
            <a:chOff x="1587" y="1"/>
            <a:chExt cx="1746446" cy="1643062"/>
          </a:xfrm>
          <a:solidFill>
            <a:schemeClr val="bg1">
              <a:lumMod val="85000"/>
            </a:schemeClr>
          </a:solidFill>
        </p:grpSpPr>
        <p:sp>
          <p:nvSpPr>
            <p:cNvPr id="105"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a:off x="6960490" y="3040589"/>
            <a:ext cx="269159" cy="253225"/>
            <a:chOff x="1587" y="1"/>
            <a:chExt cx="1746446" cy="1643062"/>
          </a:xfrm>
          <a:solidFill>
            <a:schemeClr val="bg1">
              <a:lumMod val="85000"/>
            </a:schemeClr>
          </a:solidFill>
        </p:grpSpPr>
        <p:sp>
          <p:nvSpPr>
            <p:cNvPr id="120"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4" name="Group 133"/>
          <p:cNvGrpSpPr/>
          <p:nvPr/>
        </p:nvGrpSpPr>
        <p:grpSpPr>
          <a:xfrm>
            <a:off x="8534924" y="3007098"/>
            <a:ext cx="269159" cy="253225"/>
            <a:chOff x="1587" y="1"/>
            <a:chExt cx="1746446" cy="1643062"/>
          </a:xfrm>
          <a:solidFill>
            <a:schemeClr val="bg1">
              <a:lumMod val="85000"/>
            </a:schemeClr>
          </a:solidFill>
        </p:grpSpPr>
        <p:sp>
          <p:nvSpPr>
            <p:cNvPr id="135"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103615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500"/>
                                        <p:tgtEl>
                                          <p:spTgt spid="7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80"/>
                                        </p:tgtEl>
                                        <p:attrNameLst>
                                          <p:attrName>style.visibility</p:attrName>
                                        </p:attrNameLst>
                                      </p:cBhvr>
                                      <p:to>
                                        <p:strVal val="visible"/>
                                      </p:to>
                                    </p:set>
                                    <p:animEffect transition="in" filter="fade">
                                      <p:cBhvr>
                                        <p:cTn id="20" dur="500"/>
                                        <p:tgtEl>
                                          <p:spTgt spid="80"/>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fade">
                                      <p:cBhvr>
                                        <p:cTn id="24" dur="500"/>
                                        <p:tgtEl>
                                          <p:spTgt spid="8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500"/>
                                        <p:tgtEl>
                                          <p:spTgt spid="82"/>
                                        </p:tgtEl>
                                      </p:cBhvr>
                                    </p:animEffect>
                                  </p:childTnLst>
                                </p:cTn>
                              </p:par>
                            </p:childTnLst>
                          </p:cTn>
                        </p:par>
                        <p:par>
                          <p:cTn id="28" fill="hold">
                            <p:stCondLst>
                              <p:cond delay="1800"/>
                            </p:stCondLst>
                            <p:childTnLst>
                              <p:par>
                                <p:cTn id="29" presetID="10" presetClass="entr" presetSubtype="0" fill="hold" grpId="0" nodeType="afterEffect">
                                  <p:stCondLst>
                                    <p:cond delay="0"/>
                                  </p:stCondLst>
                                  <p:childTnLst>
                                    <p:set>
                                      <p:cBhvr>
                                        <p:cTn id="30" dur="1" fill="hold">
                                          <p:stCondLst>
                                            <p:cond delay="0"/>
                                          </p:stCondLst>
                                        </p:cTn>
                                        <p:tgtEl>
                                          <p:spTgt spid="83"/>
                                        </p:tgtEl>
                                        <p:attrNameLst>
                                          <p:attrName>style.visibility</p:attrName>
                                        </p:attrNameLst>
                                      </p:cBhvr>
                                      <p:to>
                                        <p:strVal val="visible"/>
                                      </p:to>
                                    </p:set>
                                    <p:animEffect transition="in" filter="fade">
                                      <p:cBhvr>
                                        <p:cTn id="31" dur="500"/>
                                        <p:tgtEl>
                                          <p:spTgt spid="8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4"/>
                                        </p:tgtEl>
                                        <p:attrNameLst>
                                          <p:attrName>style.visibility</p:attrName>
                                        </p:attrNameLst>
                                      </p:cBhvr>
                                      <p:to>
                                        <p:strVal val="visible"/>
                                      </p:to>
                                    </p:set>
                                    <p:animEffect transition="in" filter="fade">
                                      <p:cBhvr>
                                        <p:cTn id="34" dur="500"/>
                                        <p:tgtEl>
                                          <p:spTgt spid="84"/>
                                        </p:tgtEl>
                                      </p:cBhvr>
                                    </p:animEffect>
                                  </p:childTnLst>
                                </p:cTn>
                              </p:par>
                            </p:childTnLst>
                          </p:cTn>
                        </p:par>
                        <p:par>
                          <p:cTn id="35" fill="hold">
                            <p:stCondLst>
                              <p:cond delay="2300"/>
                            </p:stCondLst>
                            <p:childTnLst>
                              <p:par>
                                <p:cTn id="36" presetID="10"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500"/>
                                        <p:tgtEl>
                                          <p:spTgt spid="8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animEffect transition="in" filter="fade">
                                      <p:cBhvr>
                                        <p:cTn id="41" dur="500"/>
                                        <p:tgtEl>
                                          <p:spTgt spid="86"/>
                                        </p:tgtEl>
                                      </p:cBhvr>
                                    </p:animEffect>
                                  </p:childTnLst>
                                </p:cTn>
                              </p:par>
                            </p:childTnLst>
                          </p:cTn>
                        </p:par>
                        <p:par>
                          <p:cTn id="42" fill="hold">
                            <p:stCondLst>
                              <p:cond delay="2800"/>
                            </p:stCondLst>
                            <p:childTnLst>
                              <p:par>
                                <p:cTn id="43" presetID="10" presetClass="entr" presetSubtype="0" fill="hold" grpId="0" nodeType="afterEffect">
                                  <p:stCondLst>
                                    <p:cond delay="0"/>
                                  </p:stCondLst>
                                  <p:childTnLst>
                                    <p:set>
                                      <p:cBhvr>
                                        <p:cTn id="44" dur="1" fill="hold">
                                          <p:stCondLst>
                                            <p:cond delay="0"/>
                                          </p:stCondLst>
                                        </p:cTn>
                                        <p:tgtEl>
                                          <p:spTgt spid="87"/>
                                        </p:tgtEl>
                                        <p:attrNameLst>
                                          <p:attrName>style.visibility</p:attrName>
                                        </p:attrNameLst>
                                      </p:cBhvr>
                                      <p:to>
                                        <p:strVal val="visible"/>
                                      </p:to>
                                    </p:set>
                                    <p:animEffect transition="in" filter="fade">
                                      <p:cBhvr>
                                        <p:cTn id="45" dur="500"/>
                                        <p:tgtEl>
                                          <p:spTgt spid="8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88"/>
                                        </p:tgtEl>
                                        <p:attrNameLst>
                                          <p:attrName>style.visibility</p:attrName>
                                        </p:attrNameLst>
                                      </p:cBhvr>
                                      <p:to>
                                        <p:strVal val="visible"/>
                                      </p:to>
                                    </p:set>
                                    <p:animEffect transition="in" filter="fade">
                                      <p:cBhvr>
                                        <p:cTn id="48"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9" grpId="0"/>
      <p:bldP spid="80" grpId="0"/>
      <p:bldP spid="81" grpId="0"/>
      <p:bldP spid="82" grpId="0"/>
      <p:bldP spid="83" grpId="0"/>
      <p:bldP spid="84" grpId="0"/>
      <p:bldP spid="85" grpId="0"/>
      <p:bldP spid="86" grpId="0"/>
      <p:bldP spid="87" grpId="0"/>
      <p:bldP spid="8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Acceleration Process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72</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469068" y="3096045"/>
            <a:ext cx="4130962" cy="2570917"/>
            <a:chOff x="2566" y="1375"/>
            <a:chExt cx="2550" cy="1587"/>
          </a:xfrm>
        </p:grpSpPr>
        <p:sp>
          <p:nvSpPr>
            <p:cNvPr id="10" name="Freeform 5"/>
            <p:cNvSpPr>
              <a:spLocks/>
            </p:cNvSpPr>
            <p:nvPr/>
          </p:nvSpPr>
          <p:spPr bwMode="auto">
            <a:xfrm>
              <a:off x="2566" y="1375"/>
              <a:ext cx="2550" cy="1255"/>
            </a:xfrm>
            <a:custGeom>
              <a:avLst/>
              <a:gdLst>
                <a:gd name="T0" fmla="*/ 52 w 1076"/>
                <a:gd name="T1" fmla="*/ 529 h 529"/>
                <a:gd name="T2" fmla="*/ 53 w 1076"/>
                <a:gd name="T3" fmla="*/ 515 h 529"/>
                <a:gd name="T4" fmla="*/ 55 w 1076"/>
                <a:gd name="T5" fmla="*/ 503 h 529"/>
                <a:gd name="T6" fmla="*/ 58 w 1076"/>
                <a:gd name="T7" fmla="*/ 486 h 529"/>
                <a:gd name="T8" fmla="*/ 61 w 1076"/>
                <a:gd name="T9" fmla="*/ 469 h 529"/>
                <a:gd name="T10" fmla="*/ 71 w 1076"/>
                <a:gd name="T11" fmla="*/ 435 h 529"/>
                <a:gd name="T12" fmla="*/ 74 w 1076"/>
                <a:gd name="T13" fmla="*/ 427 h 529"/>
                <a:gd name="T14" fmla="*/ 108 w 1076"/>
                <a:gd name="T15" fmla="*/ 353 h 529"/>
                <a:gd name="T16" fmla="*/ 335 w 1076"/>
                <a:gd name="T17" fmla="*/ 168 h 529"/>
                <a:gd name="T18" fmla="*/ 487 w 1076"/>
                <a:gd name="T19" fmla="*/ 149 h 529"/>
                <a:gd name="T20" fmla="*/ 488 w 1076"/>
                <a:gd name="T21" fmla="*/ 149 h 529"/>
                <a:gd name="T22" fmla="*/ 490 w 1076"/>
                <a:gd name="T23" fmla="*/ 149 h 529"/>
                <a:gd name="T24" fmla="*/ 506 w 1076"/>
                <a:gd name="T25" fmla="*/ 151 h 529"/>
                <a:gd name="T26" fmla="*/ 515 w 1076"/>
                <a:gd name="T27" fmla="*/ 152 h 529"/>
                <a:gd name="T28" fmla="*/ 548 w 1076"/>
                <a:gd name="T29" fmla="*/ 158 h 529"/>
                <a:gd name="T30" fmla="*/ 668 w 1076"/>
                <a:gd name="T31" fmla="*/ 210 h 529"/>
                <a:gd name="T32" fmla="*/ 726 w 1076"/>
                <a:gd name="T33" fmla="*/ 257 h 529"/>
                <a:gd name="T34" fmla="*/ 754 w 1076"/>
                <a:gd name="T35" fmla="*/ 288 h 529"/>
                <a:gd name="T36" fmla="*/ 762 w 1076"/>
                <a:gd name="T37" fmla="*/ 299 h 529"/>
                <a:gd name="T38" fmla="*/ 777 w 1076"/>
                <a:gd name="T39" fmla="*/ 321 h 529"/>
                <a:gd name="T40" fmla="*/ 795 w 1076"/>
                <a:gd name="T41" fmla="*/ 353 h 529"/>
                <a:gd name="T42" fmla="*/ 802 w 1076"/>
                <a:gd name="T43" fmla="*/ 369 h 529"/>
                <a:gd name="T44" fmla="*/ 809 w 1076"/>
                <a:gd name="T45" fmla="*/ 384 h 529"/>
                <a:gd name="T46" fmla="*/ 818 w 1076"/>
                <a:gd name="T47" fmla="*/ 414 h 529"/>
                <a:gd name="T48" fmla="*/ 831 w 1076"/>
                <a:gd name="T49" fmla="*/ 487 h 529"/>
                <a:gd name="T50" fmla="*/ 831 w 1076"/>
                <a:gd name="T51" fmla="*/ 505 h 529"/>
                <a:gd name="T52" fmla="*/ 831 w 1076"/>
                <a:gd name="T53" fmla="*/ 529 h 529"/>
                <a:gd name="T54" fmla="*/ 1074 w 1076"/>
                <a:gd name="T55" fmla="*/ 513 h 529"/>
                <a:gd name="T56" fmla="*/ 1067 w 1076"/>
                <a:gd name="T57" fmla="*/ 463 h 529"/>
                <a:gd name="T58" fmla="*/ 1063 w 1076"/>
                <a:gd name="T59" fmla="*/ 441 h 529"/>
                <a:gd name="T60" fmla="*/ 1013 w 1076"/>
                <a:gd name="T61" fmla="*/ 304 h 529"/>
                <a:gd name="T62" fmla="*/ 996 w 1076"/>
                <a:gd name="T63" fmla="*/ 273 h 529"/>
                <a:gd name="T64" fmla="*/ 986 w 1076"/>
                <a:gd name="T65" fmla="*/ 258 h 529"/>
                <a:gd name="T66" fmla="*/ 953 w 1076"/>
                <a:gd name="T67" fmla="*/ 211 h 529"/>
                <a:gd name="T68" fmla="*/ 927 w 1076"/>
                <a:gd name="T69" fmla="*/ 181 h 529"/>
                <a:gd name="T70" fmla="*/ 906 w 1076"/>
                <a:gd name="T71" fmla="*/ 159 h 529"/>
                <a:gd name="T72" fmla="*/ 866 w 1076"/>
                <a:gd name="T73" fmla="*/ 123 h 529"/>
                <a:gd name="T74" fmla="*/ 831 w 1076"/>
                <a:gd name="T75" fmla="*/ 97 h 529"/>
                <a:gd name="T76" fmla="*/ 665 w 1076"/>
                <a:gd name="T77" fmla="*/ 20 h 529"/>
                <a:gd name="T78" fmla="*/ 547 w 1076"/>
                <a:gd name="T79" fmla="*/ 1 h 529"/>
                <a:gd name="T80" fmla="*/ 515 w 1076"/>
                <a:gd name="T81" fmla="*/ 0 h 529"/>
                <a:gd name="T82" fmla="*/ 499 w 1076"/>
                <a:gd name="T83" fmla="*/ 1 h 529"/>
                <a:gd name="T84" fmla="*/ 493 w 1076"/>
                <a:gd name="T85" fmla="*/ 1 h 529"/>
                <a:gd name="T86" fmla="*/ 489 w 1076"/>
                <a:gd name="T87" fmla="*/ 1 h 529"/>
                <a:gd name="T88" fmla="*/ 474 w 1076"/>
                <a:gd name="T89" fmla="*/ 2 h 529"/>
                <a:gd name="T90" fmla="*/ 135 w 1076"/>
                <a:gd name="T91" fmla="*/ 167 h 529"/>
                <a:gd name="T92" fmla="*/ 12 w 1076"/>
                <a:gd name="T93" fmla="*/ 399 h 529"/>
                <a:gd name="T94" fmla="*/ 9 w 1076"/>
                <a:gd name="T95" fmla="*/ 414 h 529"/>
                <a:gd name="T96" fmla="*/ 5 w 1076"/>
                <a:gd name="T97" fmla="*/ 440 h 529"/>
                <a:gd name="T98" fmla="*/ 2 w 1076"/>
                <a:gd name="T99" fmla="*/ 469 h 529"/>
                <a:gd name="T100" fmla="*/ 0 w 1076"/>
                <a:gd name="T101" fmla="*/ 489 h 529"/>
                <a:gd name="T102" fmla="*/ 0 w 1076"/>
                <a:gd name="T103" fmla="*/ 508 h 529"/>
                <a:gd name="T104" fmla="*/ 0 w 1076"/>
                <a:gd name="T105" fmla="*/ 51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6" h="529">
                  <a:moveTo>
                    <a:pt x="1" y="529"/>
                  </a:moveTo>
                  <a:cubicBezTo>
                    <a:pt x="52" y="529"/>
                    <a:pt x="52" y="529"/>
                    <a:pt x="52" y="529"/>
                  </a:cubicBezTo>
                  <a:cubicBezTo>
                    <a:pt x="52" y="526"/>
                    <a:pt x="52" y="522"/>
                    <a:pt x="53" y="519"/>
                  </a:cubicBezTo>
                  <a:cubicBezTo>
                    <a:pt x="53" y="518"/>
                    <a:pt x="53" y="516"/>
                    <a:pt x="53" y="515"/>
                  </a:cubicBezTo>
                  <a:cubicBezTo>
                    <a:pt x="54" y="511"/>
                    <a:pt x="54" y="511"/>
                    <a:pt x="54" y="511"/>
                  </a:cubicBezTo>
                  <a:cubicBezTo>
                    <a:pt x="54" y="508"/>
                    <a:pt x="54" y="505"/>
                    <a:pt x="55" y="503"/>
                  </a:cubicBezTo>
                  <a:cubicBezTo>
                    <a:pt x="55" y="500"/>
                    <a:pt x="56" y="497"/>
                    <a:pt x="56" y="494"/>
                  </a:cubicBezTo>
                  <a:cubicBezTo>
                    <a:pt x="57" y="492"/>
                    <a:pt x="57" y="489"/>
                    <a:pt x="58" y="486"/>
                  </a:cubicBezTo>
                  <a:cubicBezTo>
                    <a:pt x="58" y="483"/>
                    <a:pt x="59" y="480"/>
                    <a:pt x="60" y="477"/>
                  </a:cubicBezTo>
                  <a:cubicBezTo>
                    <a:pt x="60" y="475"/>
                    <a:pt x="61" y="472"/>
                    <a:pt x="61" y="469"/>
                  </a:cubicBezTo>
                  <a:cubicBezTo>
                    <a:pt x="63" y="463"/>
                    <a:pt x="64" y="458"/>
                    <a:pt x="66" y="452"/>
                  </a:cubicBezTo>
                  <a:cubicBezTo>
                    <a:pt x="67" y="446"/>
                    <a:pt x="69" y="441"/>
                    <a:pt x="71" y="435"/>
                  </a:cubicBezTo>
                  <a:cubicBezTo>
                    <a:pt x="72" y="431"/>
                    <a:pt x="72" y="431"/>
                    <a:pt x="72" y="431"/>
                  </a:cubicBezTo>
                  <a:cubicBezTo>
                    <a:pt x="74" y="427"/>
                    <a:pt x="74" y="427"/>
                    <a:pt x="74" y="427"/>
                  </a:cubicBezTo>
                  <a:cubicBezTo>
                    <a:pt x="75" y="424"/>
                    <a:pt x="76" y="421"/>
                    <a:pt x="77" y="418"/>
                  </a:cubicBezTo>
                  <a:cubicBezTo>
                    <a:pt x="85" y="396"/>
                    <a:pt x="95" y="374"/>
                    <a:pt x="108" y="353"/>
                  </a:cubicBezTo>
                  <a:cubicBezTo>
                    <a:pt x="132" y="310"/>
                    <a:pt x="165" y="271"/>
                    <a:pt x="204" y="240"/>
                  </a:cubicBezTo>
                  <a:cubicBezTo>
                    <a:pt x="243" y="208"/>
                    <a:pt x="288" y="183"/>
                    <a:pt x="335" y="168"/>
                  </a:cubicBezTo>
                  <a:cubicBezTo>
                    <a:pt x="382" y="152"/>
                    <a:pt x="431" y="146"/>
                    <a:pt x="478" y="148"/>
                  </a:cubicBezTo>
                  <a:cubicBezTo>
                    <a:pt x="487" y="149"/>
                    <a:pt x="487" y="149"/>
                    <a:pt x="487" y="149"/>
                  </a:cubicBezTo>
                  <a:cubicBezTo>
                    <a:pt x="489" y="149"/>
                    <a:pt x="489" y="149"/>
                    <a:pt x="489" y="149"/>
                  </a:cubicBezTo>
                  <a:cubicBezTo>
                    <a:pt x="486" y="149"/>
                    <a:pt x="489" y="149"/>
                    <a:pt x="488" y="149"/>
                  </a:cubicBezTo>
                  <a:cubicBezTo>
                    <a:pt x="489" y="149"/>
                    <a:pt x="489" y="149"/>
                    <a:pt x="489" y="149"/>
                  </a:cubicBezTo>
                  <a:cubicBezTo>
                    <a:pt x="490" y="149"/>
                    <a:pt x="490" y="149"/>
                    <a:pt x="490" y="149"/>
                  </a:cubicBezTo>
                  <a:cubicBezTo>
                    <a:pt x="495" y="150"/>
                    <a:pt x="495" y="150"/>
                    <a:pt x="495" y="150"/>
                  </a:cubicBezTo>
                  <a:cubicBezTo>
                    <a:pt x="506" y="151"/>
                    <a:pt x="506" y="151"/>
                    <a:pt x="506" y="151"/>
                  </a:cubicBezTo>
                  <a:cubicBezTo>
                    <a:pt x="511" y="151"/>
                    <a:pt x="511" y="151"/>
                    <a:pt x="511" y="151"/>
                  </a:cubicBezTo>
                  <a:cubicBezTo>
                    <a:pt x="513" y="151"/>
                    <a:pt x="514" y="152"/>
                    <a:pt x="515" y="152"/>
                  </a:cubicBezTo>
                  <a:cubicBezTo>
                    <a:pt x="520" y="153"/>
                    <a:pt x="525" y="154"/>
                    <a:pt x="531" y="155"/>
                  </a:cubicBezTo>
                  <a:cubicBezTo>
                    <a:pt x="536" y="156"/>
                    <a:pt x="542" y="157"/>
                    <a:pt x="548" y="158"/>
                  </a:cubicBezTo>
                  <a:cubicBezTo>
                    <a:pt x="570" y="163"/>
                    <a:pt x="591" y="171"/>
                    <a:pt x="611" y="179"/>
                  </a:cubicBezTo>
                  <a:cubicBezTo>
                    <a:pt x="631" y="188"/>
                    <a:pt x="650" y="198"/>
                    <a:pt x="668" y="210"/>
                  </a:cubicBezTo>
                  <a:cubicBezTo>
                    <a:pt x="685" y="221"/>
                    <a:pt x="701" y="234"/>
                    <a:pt x="715" y="247"/>
                  </a:cubicBezTo>
                  <a:cubicBezTo>
                    <a:pt x="719" y="250"/>
                    <a:pt x="723" y="253"/>
                    <a:pt x="726" y="257"/>
                  </a:cubicBezTo>
                  <a:cubicBezTo>
                    <a:pt x="729" y="260"/>
                    <a:pt x="733" y="264"/>
                    <a:pt x="736" y="267"/>
                  </a:cubicBezTo>
                  <a:cubicBezTo>
                    <a:pt x="742" y="274"/>
                    <a:pt x="748" y="281"/>
                    <a:pt x="754" y="288"/>
                  </a:cubicBezTo>
                  <a:cubicBezTo>
                    <a:pt x="755" y="290"/>
                    <a:pt x="757" y="292"/>
                    <a:pt x="758" y="294"/>
                  </a:cubicBezTo>
                  <a:cubicBezTo>
                    <a:pt x="760" y="295"/>
                    <a:pt x="761" y="297"/>
                    <a:pt x="762" y="299"/>
                  </a:cubicBezTo>
                  <a:cubicBezTo>
                    <a:pt x="765" y="303"/>
                    <a:pt x="767" y="306"/>
                    <a:pt x="770" y="310"/>
                  </a:cubicBezTo>
                  <a:cubicBezTo>
                    <a:pt x="772" y="313"/>
                    <a:pt x="775" y="317"/>
                    <a:pt x="777" y="321"/>
                  </a:cubicBezTo>
                  <a:cubicBezTo>
                    <a:pt x="779" y="324"/>
                    <a:pt x="781" y="328"/>
                    <a:pt x="783" y="331"/>
                  </a:cubicBezTo>
                  <a:cubicBezTo>
                    <a:pt x="788" y="338"/>
                    <a:pt x="791" y="346"/>
                    <a:pt x="795" y="353"/>
                  </a:cubicBezTo>
                  <a:cubicBezTo>
                    <a:pt x="797" y="356"/>
                    <a:pt x="798" y="360"/>
                    <a:pt x="800" y="363"/>
                  </a:cubicBezTo>
                  <a:cubicBezTo>
                    <a:pt x="801" y="365"/>
                    <a:pt x="802" y="367"/>
                    <a:pt x="802" y="369"/>
                  </a:cubicBezTo>
                  <a:cubicBezTo>
                    <a:pt x="803" y="370"/>
                    <a:pt x="804" y="372"/>
                    <a:pt x="805" y="374"/>
                  </a:cubicBezTo>
                  <a:cubicBezTo>
                    <a:pt x="806" y="377"/>
                    <a:pt x="807" y="381"/>
                    <a:pt x="809" y="384"/>
                  </a:cubicBezTo>
                  <a:cubicBezTo>
                    <a:pt x="810" y="388"/>
                    <a:pt x="811" y="391"/>
                    <a:pt x="812" y="394"/>
                  </a:cubicBezTo>
                  <a:cubicBezTo>
                    <a:pt x="815" y="401"/>
                    <a:pt x="817" y="407"/>
                    <a:pt x="818" y="414"/>
                  </a:cubicBezTo>
                  <a:cubicBezTo>
                    <a:pt x="826" y="439"/>
                    <a:pt x="829" y="462"/>
                    <a:pt x="830" y="480"/>
                  </a:cubicBezTo>
                  <a:cubicBezTo>
                    <a:pt x="830" y="483"/>
                    <a:pt x="831" y="485"/>
                    <a:pt x="831" y="487"/>
                  </a:cubicBezTo>
                  <a:cubicBezTo>
                    <a:pt x="831" y="489"/>
                    <a:pt x="831" y="491"/>
                    <a:pt x="831" y="494"/>
                  </a:cubicBezTo>
                  <a:cubicBezTo>
                    <a:pt x="831" y="498"/>
                    <a:pt x="831" y="502"/>
                    <a:pt x="831" y="505"/>
                  </a:cubicBezTo>
                  <a:cubicBezTo>
                    <a:pt x="831" y="512"/>
                    <a:pt x="831" y="518"/>
                    <a:pt x="831" y="523"/>
                  </a:cubicBezTo>
                  <a:cubicBezTo>
                    <a:pt x="831" y="525"/>
                    <a:pt x="831" y="527"/>
                    <a:pt x="831" y="529"/>
                  </a:cubicBezTo>
                  <a:cubicBezTo>
                    <a:pt x="1076" y="529"/>
                    <a:pt x="1076" y="529"/>
                    <a:pt x="1076" y="529"/>
                  </a:cubicBezTo>
                  <a:cubicBezTo>
                    <a:pt x="1075" y="525"/>
                    <a:pt x="1075" y="519"/>
                    <a:pt x="1074" y="513"/>
                  </a:cubicBezTo>
                  <a:cubicBezTo>
                    <a:pt x="1074" y="504"/>
                    <a:pt x="1072" y="494"/>
                    <a:pt x="1071" y="482"/>
                  </a:cubicBezTo>
                  <a:cubicBezTo>
                    <a:pt x="1070" y="476"/>
                    <a:pt x="1068" y="470"/>
                    <a:pt x="1067" y="463"/>
                  </a:cubicBezTo>
                  <a:cubicBezTo>
                    <a:pt x="1067" y="459"/>
                    <a:pt x="1066" y="456"/>
                    <a:pt x="1065" y="452"/>
                  </a:cubicBezTo>
                  <a:cubicBezTo>
                    <a:pt x="1065" y="449"/>
                    <a:pt x="1064" y="445"/>
                    <a:pt x="1063" y="441"/>
                  </a:cubicBezTo>
                  <a:cubicBezTo>
                    <a:pt x="1056" y="410"/>
                    <a:pt x="1045" y="374"/>
                    <a:pt x="1028" y="334"/>
                  </a:cubicBezTo>
                  <a:cubicBezTo>
                    <a:pt x="1023" y="325"/>
                    <a:pt x="1019" y="314"/>
                    <a:pt x="1013" y="304"/>
                  </a:cubicBezTo>
                  <a:cubicBezTo>
                    <a:pt x="1010" y="299"/>
                    <a:pt x="1008" y="294"/>
                    <a:pt x="1005" y="289"/>
                  </a:cubicBezTo>
                  <a:cubicBezTo>
                    <a:pt x="1002" y="284"/>
                    <a:pt x="999" y="279"/>
                    <a:pt x="996" y="273"/>
                  </a:cubicBezTo>
                  <a:cubicBezTo>
                    <a:pt x="994" y="271"/>
                    <a:pt x="993" y="268"/>
                    <a:pt x="991" y="266"/>
                  </a:cubicBezTo>
                  <a:cubicBezTo>
                    <a:pt x="990" y="263"/>
                    <a:pt x="988" y="261"/>
                    <a:pt x="986" y="258"/>
                  </a:cubicBezTo>
                  <a:cubicBezTo>
                    <a:pt x="983" y="253"/>
                    <a:pt x="980" y="248"/>
                    <a:pt x="976" y="242"/>
                  </a:cubicBezTo>
                  <a:cubicBezTo>
                    <a:pt x="969" y="232"/>
                    <a:pt x="962" y="222"/>
                    <a:pt x="953" y="211"/>
                  </a:cubicBezTo>
                  <a:cubicBezTo>
                    <a:pt x="949" y="206"/>
                    <a:pt x="945" y="201"/>
                    <a:pt x="941" y="196"/>
                  </a:cubicBezTo>
                  <a:cubicBezTo>
                    <a:pt x="936" y="191"/>
                    <a:pt x="932" y="186"/>
                    <a:pt x="927" y="181"/>
                  </a:cubicBezTo>
                  <a:cubicBezTo>
                    <a:pt x="923" y="176"/>
                    <a:pt x="918" y="171"/>
                    <a:pt x="913" y="166"/>
                  </a:cubicBezTo>
                  <a:cubicBezTo>
                    <a:pt x="911" y="164"/>
                    <a:pt x="908" y="161"/>
                    <a:pt x="906" y="159"/>
                  </a:cubicBezTo>
                  <a:cubicBezTo>
                    <a:pt x="903" y="156"/>
                    <a:pt x="901" y="154"/>
                    <a:pt x="898" y="152"/>
                  </a:cubicBezTo>
                  <a:cubicBezTo>
                    <a:pt x="888" y="142"/>
                    <a:pt x="877" y="133"/>
                    <a:pt x="866" y="123"/>
                  </a:cubicBezTo>
                  <a:cubicBezTo>
                    <a:pt x="861" y="119"/>
                    <a:pt x="855" y="115"/>
                    <a:pt x="849" y="110"/>
                  </a:cubicBezTo>
                  <a:cubicBezTo>
                    <a:pt x="843" y="106"/>
                    <a:pt x="837" y="102"/>
                    <a:pt x="831" y="97"/>
                  </a:cubicBezTo>
                  <a:cubicBezTo>
                    <a:pt x="807" y="81"/>
                    <a:pt x="781" y="65"/>
                    <a:pt x="753" y="52"/>
                  </a:cubicBezTo>
                  <a:cubicBezTo>
                    <a:pt x="725" y="39"/>
                    <a:pt x="696" y="28"/>
                    <a:pt x="665" y="20"/>
                  </a:cubicBezTo>
                  <a:cubicBezTo>
                    <a:pt x="635" y="11"/>
                    <a:pt x="603" y="5"/>
                    <a:pt x="571" y="2"/>
                  </a:cubicBezTo>
                  <a:cubicBezTo>
                    <a:pt x="563" y="2"/>
                    <a:pt x="555" y="1"/>
                    <a:pt x="547" y="1"/>
                  </a:cubicBezTo>
                  <a:cubicBezTo>
                    <a:pt x="539" y="0"/>
                    <a:pt x="530" y="0"/>
                    <a:pt x="521" y="0"/>
                  </a:cubicBezTo>
                  <a:cubicBezTo>
                    <a:pt x="519" y="0"/>
                    <a:pt x="517" y="0"/>
                    <a:pt x="515" y="0"/>
                  </a:cubicBezTo>
                  <a:cubicBezTo>
                    <a:pt x="510" y="0"/>
                    <a:pt x="510" y="0"/>
                    <a:pt x="510" y="0"/>
                  </a:cubicBezTo>
                  <a:cubicBezTo>
                    <a:pt x="499" y="1"/>
                    <a:pt x="499" y="1"/>
                    <a:pt x="499" y="1"/>
                  </a:cubicBezTo>
                  <a:cubicBezTo>
                    <a:pt x="494" y="1"/>
                    <a:pt x="494" y="1"/>
                    <a:pt x="494" y="1"/>
                  </a:cubicBezTo>
                  <a:cubicBezTo>
                    <a:pt x="493" y="1"/>
                    <a:pt x="493" y="1"/>
                    <a:pt x="493" y="1"/>
                  </a:cubicBezTo>
                  <a:cubicBezTo>
                    <a:pt x="492" y="1"/>
                    <a:pt x="492" y="1"/>
                    <a:pt x="492" y="1"/>
                  </a:cubicBezTo>
                  <a:cubicBezTo>
                    <a:pt x="491" y="1"/>
                    <a:pt x="493" y="1"/>
                    <a:pt x="489" y="1"/>
                  </a:cubicBezTo>
                  <a:cubicBezTo>
                    <a:pt x="486" y="1"/>
                    <a:pt x="486" y="1"/>
                    <a:pt x="486" y="1"/>
                  </a:cubicBezTo>
                  <a:cubicBezTo>
                    <a:pt x="474" y="2"/>
                    <a:pt x="474" y="2"/>
                    <a:pt x="474" y="2"/>
                  </a:cubicBezTo>
                  <a:cubicBezTo>
                    <a:pt x="410" y="8"/>
                    <a:pt x="345" y="25"/>
                    <a:pt x="287" y="54"/>
                  </a:cubicBezTo>
                  <a:cubicBezTo>
                    <a:pt x="229" y="82"/>
                    <a:pt x="177" y="121"/>
                    <a:pt x="135" y="167"/>
                  </a:cubicBezTo>
                  <a:cubicBezTo>
                    <a:pt x="93" y="213"/>
                    <a:pt x="60" y="265"/>
                    <a:pt x="38" y="318"/>
                  </a:cubicBezTo>
                  <a:cubicBezTo>
                    <a:pt x="27" y="345"/>
                    <a:pt x="18" y="372"/>
                    <a:pt x="12" y="399"/>
                  </a:cubicBezTo>
                  <a:cubicBezTo>
                    <a:pt x="11" y="403"/>
                    <a:pt x="11" y="406"/>
                    <a:pt x="10" y="409"/>
                  </a:cubicBezTo>
                  <a:cubicBezTo>
                    <a:pt x="9" y="414"/>
                    <a:pt x="9" y="414"/>
                    <a:pt x="9" y="414"/>
                  </a:cubicBezTo>
                  <a:cubicBezTo>
                    <a:pt x="8" y="420"/>
                    <a:pt x="8" y="420"/>
                    <a:pt x="8" y="420"/>
                  </a:cubicBezTo>
                  <a:cubicBezTo>
                    <a:pt x="7" y="426"/>
                    <a:pt x="6" y="433"/>
                    <a:pt x="5" y="440"/>
                  </a:cubicBezTo>
                  <a:cubicBezTo>
                    <a:pt x="4" y="446"/>
                    <a:pt x="3" y="453"/>
                    <a:pt x="3" y="459"/>
                  </a:cubicBezTo>
                  <a:cubicBezTo>
                    <a:pt x="2" y="463"/>
                    <a:pt x="2" y="466"/>
                    <a:pt x="2" y="469"/>
                  </a:cubicBezTo>
                  <a:cubicBezTo>
                    <a:pt x="1" y="473"/>
                    <a:pt x="1" y="476"/>
                    <a:pt x="1" y="479"/>
                  </a:cubicBezTo>
                  <a:cubicBezTo>
                    <a:pt x="1" y="482"/>
                    <a:pt x="1" y="486"/>
                    <a:pt x="0" y="489"/>
                  </a:cubicBezTo>
                  <a:cubicBezTo>
                    <a:pt x="0" y="492"/>
                    <a:pt x="0" y="495"/>
                    <a:pt x="0" y="499"/>
                  </a:cubicBezTo>
                  <a:cubicBezTo>
                    <a:pt x="0" y="502"/>
                    <a:pt x="0" y="505"/>
                    <a:pt x="0" y="508"/>
                  </a:cubicBezTo>
                  <a:cubicBezTo>
                    <a:pt x="0" y="513"/>
                    <a:pt x="0" y="513"/>
                    <a:pt x="0" y="513"/>
                  </a:cubicBezTo>
                  <a:cubicBezTo>
                    <a:pt x="0" y="515"/>
                    <a:pt x="0" y="516"/>
                    <a:pt x="0" y="518"/>
                  </a:cubicBezTo>
                  <a:cubicBezTo>
                    <a:pt x="0" y="522"/>
                    <a:pt x="1" y="525"/>
                    <a:pt x="1" y="52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6"/>
            <p:cNvSpPr>
              <a:spLocks/>
            </p:cNvSpPr>
            <p:nvPr/>
          </p:nvSpPr>
          <p:spPr bwMode="auto">
            <a:xfrm>
              <a:off x="2566" y="1375"/>
              <a:ext cx="2104" cy="1255"/>
            </a:xfrm>
            <a:custGeom>
              <a:avLst/>
              <a:gdLst>
                <a:gd name="T0" fmla="*/ 866 w 888"/>
                <a:gd name="T1" fmla="*/ 123 h 529"/>
                <a:gd name="T2" fmla="*/ 831 w 888"/>
                <a:gd name="T3" fmla="*/ 97 h 529"/>
                <a:gd name="T4" fmla="*/ 665 w 888"/>
                <a:gd name="T5" fmla="*/ 20 h 529"/>
                <a:gd name="T6" fmla="*/ 547 w 888"/>
                <a:gd name="T7" fmla="*/ 1 h 529"/>
                <a:gd name="T8" fmla="*/ 515 w 888"/>
                <a:gd name="T9" fmla="*/ 0 h 529"/>
                <a:gd name="T10" fmla="*/ 499 w 888"/>
                <a:gd name="T11" fmla="*/ 1 h 529"/>
                <a:gd name="T12" fmla="*/ 493 w 888"/>
                <a:gd name="T13" fmla="*/ 1 h 529"/>
                <a:gd name="T14" fmla="*/ 489 w 888"/>
                <a:gd name="T15" fmla="*/ 1 h 529"/>
                <a:gd name="T16" fmla="*/ 474 w 888"/>
                <a:gd name="T17" fmla="*/ 2 h 529"/>
                <a:gd name="T18" fmla="*/ 135 w 888"/>
                <a:gd name="T19" fmla="*/ 167 h 529"/>
                <a:gd name="T20" fmla="*/ 12 w 888"/>
                <a:gd name="T21" fmla="*/ 399 h 529"/>
                <a:gd name="T22" fmla="*/ 9 w 888"/>
                <a:gd name="T23" fmla="*/ 414 h 529"/>
                <a:gd name="T24" fmla="*/ 5 w 888"/>
                <a:gd name="T25" fmla="*/ 440 h 529"/>
                <a:gd name="T26" fmla="*/ 2 w 888"/>
                <a:gd name="T27" fmla="*/ 469 h 529"/>
                <a:gd name="T28" fmla="*/ 0 w 888"/>
                <a:gd name="T29" fmla="*/ 489 h 529"/>
                <a:gd name="T30" fmla="*/ 0 w 888"/>
                <a:gd name="T31" fmla="*/ 508 h 529"/>
                <a:gd name="T32" fmla="*/ 0 w 888"/>
                <a:gd name="T33" fmla="*/ 518 h 529"/>
                <a:gd name="T34" fmla="*/ 52 w 888"/>
                <a:gd name="T35" fmla="*/ 529 h 529"/>
                <a:gd name="T36" fmla="*/ 53 w 888"/>
                <a:gd name="T37" fmla="*/ 515 h 529"/>
                <a:gd name="T38" fmla="*/ 55 w 888"/>
                <a:gd name="T39" fmla="*/ 503 h 529"/>
                <a:gd name="T40" fmla="*/ 58 w 888"/>
                <a:gd name="T41" fmla="*/ 486 h 529"/>
                <a:gd name="T42" fmla="*/ 61 w 888"/>
                <a:gd name="T43" fmla="*/ 469 h 529"/>
                <a:gd name="T44" fmla="*/ 71 w 888"/>
                <a:gd name="T45" fmla="*/ 435 h 529"/>
                <a:gd name="T46" fmla="*/ 74 w 888"/>
                <a:gd name="T47" fmla="*/ 427 h 529"/>
                <a:gd name="T48" fmla="*/ 108 w 888"/>
                <a:gd name="T49" fmla="*/ 353 h 529"/>
                <a:gd name="T50" fmla="*/ 335 w 888"/>
                <a:gd name="T51" fmla="*/ 168 h 529"/>
                <a:gd name="T52" fmla="*/ 487 w 888"/>
                <a:gd name="T53" fmla="*/ 149 h 529"/>
                <a:gd name="T54" fmla="*/ 488 w 888"/>
                <a:gd name="T55" fmla="*/ 149 h 529"/>
                <a:gd name="T56" fmla="*/ 490 w 888"/>
                <a:gd name="T57" fmla="*/ 149 h 529"/>
                <a:gd name="T58" fmla="*/ 506 w 888"/>
                <a:gd name="T59" fmla="*/ 151 h 529"/>
                <a:gd name="T60" fmla="*/ 515 w 888"/>
                <a:gd name="T61" fmla="*/ 152 h 529"/>
                <a:gd name="T62" fmla="*/ 548 w 888"/>
                <a:gd name="T63" fmla="*/ 158 h 529"/>
                <a:gd name="T64" fmla="*/ 668 w 888"/>
                <a:gd name="T65" fmla="*/ 210 h 529"/>
                <a:gd name="T66" fmla="*/ 726 w 888"/>
                <a:gd name="T67" fmla="*/ 257 h 529"/>
                <a:gd name="T68" fmla="*/ 745 w 888"/>
                <a:gd name="T69" fmla="*/ 278 h 529"/>
                <a:gd name="T70" fmla="*/ 872 w 888"/>
                <a:gd name="T71" fmla="*/ 12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8" h="529">
                  <a:moveTo>
                    <a:pt x="872" y="128"/>
                  </a:moveTo>
                  <a:cubicBezTo>
                    <a:pt x="870" y="127"/>
                    <a:pt x="868" y="125"/>
                    <a:pt x="866" y="123"/>
                  </a:cubicBezTo>
                  <a:cubicBezTo>
                    <a:pt x="861" y="119"/>
                    <a:pt x="855" y="115"/>
                    <a:pt x="849" y="110"/>
                  </a:cubicBezTo>
                  <a:cubicBezTo>
                    <a:pt x="843" y="106"/>
                    <a:pt x="837" y="102"/>
                    <a:pt x="831" y="97"/>
                  </a:cubicBezTo>
                  <a:cubicBezTo>
                    <a:pt x="807" y="81"/>
                    <a:pt x="781" y="65"/>
                    <a:pt x="753" y="52"/>
                  </a:cubicBezTo>
                  <a:cubicBezTo>
                    <a:pt x="725" y="39"/>
                    <a:pt x="696" y="28"/>
                    <a:pt x="665" y="20"/>
                  </a:cubicBezTo>
                  <a:cubicBezTo>
                    <a:pt x="635" y="11"/>
                    <a:pt x="603" y="5"/>
                    <a:pt x="571" y="2"/>
                  </a:cubicBezTo>
                  <a:cubicBezTo>
                    <a:pt x="563" y="2"/>
                    <a:pt x="555" y="1"/>
                    <a:pt x="547" y="1"/>
                  </a:cubicBezTo>
                  <a:cubicBezTo>
                    <a:pt x="539" y="0"/>
                    <a:pt x="530" y="0"/>
                    <a:pt x="521" y="0"/>
                  </a:cubicBezTo>
                  <a:cubicBezTo>
                    <a:pt x="519" y="0"/>
                    <a:pt x="517" y="0"/>
                    <a:pt x="515" y="0"/>
                  </a:cubicBezTo>
                  <a:cubicBezTo>
                    <a:pt x="510" y="0"/>
                    <a:pt x="510" y="0"/>
                    <a:pt x="510" y="0"/>
                  </a:cubicBezTo>
                  <a:cubicBezTo>
                    <a:pt x="499" y="1"/>
                    <a:pt x="499" y="1"/>
                    <a:pt x="499" y="1"/>
                  </a:cubicBezTo>
                  <a:cubicBezTo>
                    <a:pt x="494" y="1"/>
                    <a:pt x="494" y="1"/>
                    <a:pt x="494" y="1"/>
                  </a:cubicBezTo>
                  <a:cubicBezTo>
                    <a:pt x="493" y="1"/>
                    <a:pt x="493" y="1"/>
                    <a:pt x="493" y="1"/>
                  </a:cubicBezTo>
                  <a:cubicBezTo>
                    <a:pt x="492" y="1"/>
                    <a:pt x="492" y="1"/>
                    <a:pt x="492" y="1"/>
                  </a:cubicBezTo>
                  <a:cubicBezTo>
                    <a:pt x="491" y="1"/>
                    <a:pt x="493" y="1"/>
                    <a:pt x="489" y="1"/>
                  </a:cubicBezTo>
                  <a:cubicBezTo>
                    <a:pt x="486" y="1"/>
                    <a:pt x="486" y="1"/>
                    <a:pt x="486" y="1"/>
                  </a:cubicBezTo>
                  <a:cubicBezTo>
                    <a:pt x="474" y="2"/>
                    <a:pt x="474" y="2"/>
                    <a:pt x="474" y="2"/>
                  </a:cubicBezTo>
                  <a:cubicBezTo>
                    <a:pt x="410" y="8"/>
                    <a:pt x="345" y="25"/>
                    <a:pt x="287" y="54"/>
                  </a:cubicBezTo>
                  <a:cubicBezTo>
                    <a:pt x="229" y="82"/>
                    <a:pt x="177" y="121"/>
                    <a:pt x="135" y="167"/>
                  </a:cubicBezTo>
                  <a:cubicBezTo>
                    <a:pt x="93" y="213"/>
                    <a:pt x="60" y="265"/>
                    <a:pt x="38" y="318"/>
                  </a:cubicBezTo>
                  <a:cubicBezTo>
                    <a:pt x="27" y="345"/>
                    <a:pt x="18" y="372"/>
                    <a:pt x="12" y="399"/>
                  </a:cubicBezTo>
                  <a:cubicBezTo>
                    <a:pt x="11" y="403"/>
                    <a:pt x="11" y="406"/>
                    <a:pt x="10" y="409"/>
                  </a:cubicBezTo>
                  <a:cubicBezTo>
                    <a:pt x="9" y="414"/>
                    <a:pt x="9" y="414"/>
                    <a:pt x="9" y="414"/>
                  </a:cubicBezTo>
                  <a:cubicBezTo>
                    <a:pt x="8" y="420"/>
                    <a:pt x="8" y="420"/>
                    <a:pt x="8" y="420"/>
                  </a:cubicBezTo>
                  <a:cubicBezTo>
                    <a:pt x="7" y="426"/>
                    <a:pt x="6" y="433"/>
                    <a:pt x="5" y="440"/>
                  </a:cubicBezTo>
                  <a:cubicBezTo>
                    <a:pt x="4" y="446"/>
                    <a:pt x="3" y="453"/>
                    <a:pt x="3" y="459"/>
                  </a:cubicBezTo>
                  <a:cubicBezTo>
                    <a:pt x="2" y="463"/>
                    <a:pt x="2" y="466"/>
                    <a:pt x="2" y="469"/>
                  </a:cubicBezTo>
                  <a:cubicBezTo>
                    <a:pt x="1" y="473"/>
                    <a:pt x="1" y="476"/>
                    <a:pt x="1" y="479"/>
                  </a:cubicBezTo>
                  <a:cubicBezTo>
                    <a:pt x="1" y="482"/>
                    <a:pt x="1" y="486"/>
                    <a:pt x="0" y="489"/>
                  </a:cubicBezTo>
                  <a:cubicBezTo>
                    <a:pt x="0" y="492"/>
                    <a:pt x="0" y="495"/>
                    <a:pt x="0" y="499"/>
                  </a:cubicBezTo>
                  <a:cubicBezTo>
                    <a:pt x="0" y="502"/>
                    <a:pt x="0" y="505"/>
                    <a:pt x="0" y="508"/>
                  </a:cubicBezTo>
                  <a:cubicBezTo>
                    <a:pt x="0" y="513"/>
                    <a:pt x="0" y="513"/>
                    <a:pt x="0" y="513"/>
                  </a:cubicBezTo>
                  <a:cubicBezTo>
                    <a:pt x="0" y="515"/>
                    <a:pt x="0" y="516"/>
                    <a:pt x="0" y="518"/>
                  </a:cubicBezTo>
                  <a:cubicBezTo>
                    <a:pt x="0" y="522"/>
                    <a:pt x="1" y="525"/>
                    <a:pt x="1" y="529"/>
                  </a:cubicBezTo>
                  <a:cubicBezTo>
                    <a:pt x="52" y="529"/>
                    <a:pt x="52" y="529"/>
                    <a:pt x="52" y="529"/>
                  </a:cubicBezTo>
                  <a:cubicBezTo>
                    <a:pt x="52" y="526"/>
                    <a:pt x="52" y="522"/>
                    <a:pt x="53" y="519"/>
                  </a:cubicBezTo>
                  <a:cubicBezTo>
                    <a:pt x="53" y="518"/>
                    <a:pt x="53" y="516"/>
                    <a:pt x="53" y="515"/>
                  </a:cubicBezTo>
                  <a:cubicBezTo>
                    <a:pt x="54" y="511"/>
                    <a:pt x="54" y="511"/>
                    <a:pt x="54" y="511"/>
                  </a:cubicBezTo>
                  <a:cubicBezTo>
                    <a:pt x="54" y="508"/>
                    <a:pt x="54" y="505"/>
                    <a:pt x="55" y="503"/>
                  </a:cubicBezTo>
                  <a:cubicBezTo>
                    <a:pt x="55" y="500"/>
                    <a:pt x="56" y="497"/>
                    <a:pt x="56" y="494"/>
                  </a:cubicBezTo>
                  <a:cubicBezTo>
                    <a:pt x="57" y="492"/>
                    <a:pt x="57" y="489"/>
                    <a:pt x="58" y="486"/>
                  </a:cubicBezTo>
                  <a:cubicBezTo>
                    <a:pt x="58" y="483"/>
                    <a:pt x="59" y="480"/>
                    <a:pt x="60" y="477"/>
                  </a:cubicBezTo>
                  <a:cubicBezTo>
                    <a:pt x="60" y="475"/>
                    <a:pt x="61" y="472"/>
                    <a:pt x="61" y="469"/>
                  </a:cubicBezTo>
                  <a:cubicBezTo>
                    <a:pt x="63" y="463"/>
                    <a:pt x="64" y="458"/>
                    <a:pt x="66" y="452"/>
                  </a:cubicBezTo>
                  <a:cubicBezTo>
                    <a:pt x="67" y="446"/>
                    <a:pt x="69" y="441"/>
                    <a:pt x="71" y="435"/>
                  </a:cubicBezTo>
                  <a:cubicBezTo>
                    <a:pt x="72" y="431"/>
                    <a:pt x="72" y="431"/>
                    <a:pt x="72" y="431"/>
                  </a:cubicBezTo>
                  <a:cubicBezTo>
                    <a:pt x="74" y="427"/>
                    <a:pt x="74" y="427"/>
                    <a:pt x="74" y="427"/>
                  </a:cubicBezTo>
                  <a:cubicBezTo>
                    <a:pt x="75" y="424"/>
                    <a:pt x="76" y="421"/>
                    <a:pt x="77" y="418"/>
                  </a:cubicBezTo>
                  <a:cubicBezTo>
                    <a:pt x="85" y="396"/>
                    <a:pt x="95" y="374"/>
                    <a:pt x="108" y="353"/>
                  </a:cubicBezTo>
                  <a:cubicBezTo>
                    <a:pt x="132" y="310"/>
                    <a:pt x="165" y="271"/>
                    <a:pt x="204" y="240"/>
                  </a:cubicBezTo>
                  <a:cubicBezTo>
                    <a:pt x="243" y="208"/>
                    <a:pt x="288" y="183"/>
                    <a:pt x="335" y="168"/>
                  </a:cubicBezTo>
                  <a:cubicBezTo>
                    <a:pt x="382" y="152"/>
                    <a:pt x="431" y="146"/>
                    <a:pt x="478" y="148"/>
                  </a:cubicBezTo>
                  <a:cubicBezTo>
                    <a:pt x="487" y="149"/>
                    <a:pt x="487" y="149"/>
                    <a:pt x="487" y="149"/>
                  </a:cubicBezTo>
                  <a:cubicBezTo>
                    <a:pt x="489" y="149"/>
                    <a:pt x="489" y="149"/>
                    <a:pt x="489" y="149"/>
                  </a:cubicBezTo>
                  <a:cubicBezTo>
                    <a:pt x="486" y="149"/>
                    <a:pt x="489" y="149"/>
                    <a:pt x="488" y="149"/>
                  </a:cubicBezTo>
                  <a:cubicBezTo>
                    <a:pt x="489" y="149"/>
                    <a:pt x="489" y="149"/>
                    <a:pt x="489" y="149"/>
                  </a:cubicBezTo>
                  <a:cubicBezTo>
                    <a:pt x="490" y="149"/>
                    <a:pt x="490" y="149"/>
                    <a:pt x="490" y="149"/>
                  </a:cubicBezTo>
                  <a:cubicBezTo>
                    <a:pt x="495" y="150"/>
                    <a:pt x="495" y="150"/>
                    <a:pt x="495" y="150"/>
                  </a:cubicBezTo>
                  <a:cubicBezTo>
                    <a:pt x="506" y="151"/>
                    <a:pt x="506" y="151"/>
                    <a:pt x="506" y="151"/>
                  </a:cubicBezTo>
                  <a:cubicBezTo>
                    <a:pt x="511" y="151"/>
                    <a:pt x="511" y="151"/>
                    <a:pt x="511" y="151"/>
                  </a:cubicBezTo>
                  <a:cubicBezTo>
                    <a:pt x="513" y="151"/>
                    <a:pt x="514" y="152"/>
                    <a:pt x="515" y="152"/>
                  </a:cubicBezTo>
                  <a:cubicBezTo>
                    <a:pt x="520" y="153"/>
                    <a:pt x="525" y="154"/>
                    <a:pt x="531" y="155"/>
                  </a:cubicBezTo>
                  <a:cubicBezTo>
                    <a:pt x="536" y="156"/>
                    <a:pt x="542" y="157"/>
                    <a:pt x="548" y="158"/>
                  </a:cubicBezTo>
                  <a:cubicBezTo>
                    <a:pt x="570" y="163"/>
                    <a:pt x="591" y="171"/>
                    <a:pt x="611" y="179"/>
                  </a:cubicBezTo>
                  <a:cubicBezTo>
                    <a:pt x="631" y="188"/>
                    <a:pt x="650" y="198"/>
                    <a:pt x="668" y="210"/>
                  </a:cubicBezTo>
                  <a:cubicBezTo>
                    <a:pt x="685" y="221"/>
                    <a:pt x="701" y="234"/>
                    <a:pt x="715" y="247"/>
                  </a:cubicBezTo>
                  <a:cubicBezTo>
                    <a:pt x="719" y="250"/>
                    <a:pt x="723" y="253"/>
                    <a:pt x="726" y="257"/>
                  </a:cubicBezTo>
                  <a:cubicBezTo>
                    <a:pt x="729" y="260"/>
                    <a:pt x="733" y="264"/>
                    <a:pt x="736" y="267"/>
                  </a:cubicBezTo>
                  <a:cubicBezTo>
                    <a:pt x="739" y="271"/>
                    <a:pt x="742" y="274"/>
                    <a:pt x="745" y="278"/>
                  </a:cubicBezTo>
                  <a:cubicBezTo>
                    <a:pt x="888" y="264"/>
                    <a:pt x="888" y="264"/>
                    <a:pt x="888" y="264"/>
                  </a:cubicBezTo>
                  <a:lnTo>
                    <a:pt x="872" y="12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2566" y="1384"/>
              <a:ext cx="1225" cy="1246"/>
            </a:xfrm>
            <a:custGeom>
              <a:avLst/>
              <a:gdLst>
                <a:gd name="T0" fmla="*/ 457 w 517"/>
                <a:gd name="T1" fmla="*/ 0 h 525"/>
                <a:gd name="T2" fmla="*/ 287 w 517"/>
                <a:gd name="T3" fmla="*/ 50 h 525"/>
                <a:gd name="T4" fmla="*/ 135 w 517"/>
                <a:gd name="T5" fmla="*/ 163 h 525"/>
                <a:gd name="T6" fmla="*/ 38 w 517"/>
                <a:gd name="T7" fmla="*/ 314 h 525"/>
                <a:gd name="T8" fmla="*/ 12 w 517"/>
                <a:gd name="T9" fmla="*/ 395 h 525"/>
                <a:gd name="T10" fmla="*/ 10 w 517"/>
                <a:gd name="T11" fmla="*/ 405 h 525"/>
                <a:gd name="T12" fmla="*/ 9 w 517"/>
                <a:gd name="T13" fmla="*/ 410 h 525"/>
                <a:gd name="T14" fmla="*/ 8 w 517"/>
                <a:gd name="T15" fmla="*/ 416 h 525"/>
                <a:gd name="T16" fmla="*/ 5 w 517"/>
                <a:gd name="T17" fmla="*/ 436 h 525"/>
                <a:gd name="T18" fmla="*/ 3 w 517"/>
                <a:gd name="T19" fmla="*/ 455 h 525"/>
                <a:gd name="T20" fmla="*/ 2 w 517"/>
                <a:gd name="T21" fmla="*/ 465 h 525"/>
                <a:gd name="T22" fmla="*/ 1 w 517"/>
                <a:gd name="T23" fmla="*/ 475 h 525"/>
                <a:gd name="T24" fmla="*/ 0 w 517"/>
                <a:gd name="T25" fmla="*/ 485 h 525"/>
                <a:gd name="T26" fmla="*/ 0 w 517"/>
                <a:gd name="T27" fmla="*/ 495 h 525"/>
                <a:gd name="T28" fmla="*/ 0 w 517"/>
                <a:gd name="T29" fmla="*/ 504 h 525"/>
                <a:gd name="T30" fmla="*/ 0 w 517"/>
                <a:gd name="T31" fmla="*/ 509 h 525"/>
                <a:gd name="T32" fmla="*/ 0 w 517"/>
                <a:gd name="T33" fmla="*/ 514 h 525"/>
                <a:gd name="T34" fmla="*/ 1 w 517"/>
                <a:gd name="T35" fmla="*/ 525 h 525"/>
                <a:gd name="T36" fmla="*/ 52 w 517"/>
                <a:gd name="T37" fmla="*/ 525 h 525"/>
                <a:gd name="T38" fmla="*/ 53 w 517"/>
                <a:gd name="T39" fmla="*/ 515 h 525"/>
                <a:gd name="T40" fmla="*/ 53 w 517"/>
                <a:gd name="T41" fmla="*/ 511 h 525"/>
                <a:gd name="T42" fmla="*/ 54 w 517"/>
                <a:gd name="T43" fmla="*/ 507 h 525"/>
                <a:gd name="T44" fmla="*/ 55 w 517"/>
                <a:gd name="T45" fmla="*/ 499 h 525"/>
                <a:gd name="T46" fmla="*/ 56 w 517"/>
                <a:gd name="T47" fmla="*/ 490 h 525"/>
                <a:gd name="T48" fmla="*/ 58 w 517"/>
                <a:gd name="T49" fmla="*/ 482 h 525"/>
                <a:gd name="T50" fmla="*/ 60 w 517"/>
                <a:gd name="T51" fmla="*/ 473 h 525"/>
                <a:gd name="T52" fmla="*/ 61 w 517"/>
                <a:gd name="T53" fmla="*/ 465 h 525"/>
                <a:gd name="T54" fmla="*/ 66 w 517"/>
                <a:gd name="T55" fmla="*/ 448 h 525"/>
                <a:gd name="T56" fmla="*/ 71 w 517"/>
                <a:gd name="T57" fmla="*/ 431 h 525"/>
                <a:gd name="T58" fmla="*/ 72 w 517"/>
                <a:gd name="T59" fmla="*/ 427 h 525"/>
                <a:gd name="T60" fmla="*/ 74 w 517"/>
                <a:gd name="T61" fmla="*/ 423 h 525"/>
                <a:gd name="T62" fmla="*/ 77 w 517"/>
                <a:gd name="T63" fmla="*/ 414 h 525"/>
                <a:gd name="T64" fmla="*/ 108 w 517"/>
                <a:gd name="T65" fmla="*/ 349 h 525"/>
                <a:gd name="T66" fmla="*/ 204 w 517"/>
                <a:gd name="T67" fmla="*/ 236 h 525"/>
                <a:gd name="T68" fmla="*/ 335 w 517"/>
                <a:gd name="T69" fmla="*/ 164 h 525"/>
                <a:gd name="T70" fmla="*/ 457 w 517"/>
                <a:gd name="T71" fmla="*/ 144 h 525"/>
                <a:gd name="T72" fmla="*/ 517 w 517"/>
                <a:gd name="T73" fmla="*/ 73 h 525"/>
                <a:gd name="T74" fmla="*/ 457 w 517"/>
                <a:gd name="T75"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7" h="525">
                  <a:moveTo>
                    <a:pt x="457" y="0"/>
                  </a:moveTo>
                  <a:cubicBezTo>
                    <a:pt x="398" y="7"/>
                    <a:pt x="340" y="24"/>
                    <a:pt x="287" y="50"/>
                  </a:cubicBezTo>
                  <a:cubicBezTo>
                    <a:pt x="229" y="78"/>
                    <a:pt x="177" y="117"/>
                    <a:pt x="135" y="163"/>
                  </a:cubicBezTo>
                  <a:cubicBezTo>
                    <a:pt x="93" y="209"/>
                    <a:pt x="60" y="261"/>
                    <a:pt x="38" y="314"/>
                  </a:cubicBezTo>
                  <a:cubicBezTo>
                    <a:pt x="27" y="341"/>
                    <a:pt x="18" y="368"/>
                    <a:pt x="12" y="395"/>
                  </a:cubicBezTo>
                  <a:cubicBezTo>
                    <a:pt x="11" y="399"/>
                    <a:pt x="11" y="402"/>
                    <a:pt x="10" y="405"/>
                  </a:cubicBezTo>
                  <a:cubicBezTo>
                    <a:pt x="9" y="410"/>
                    <a:pt x="9" y="410"/>
                    <a:pt x="9" y="410"/>
                  </a:cubicBezTo>
                  <a:cubicBezTo>
                    <a:pt x="8" y="416"/>
                    <a:pt x="8" y="416"/>
                    <a:pt x="8" y="416"/>
                  </a:cubicBezTo>
                  <a:cubicBezTo>
                    <a:pt x="7" y="422"/>
                    <a:pt x="6" y="429"/>
                    <a:pt x="5" y="436"/>
                  </a:cubicBezTo>
                  <a:cubicBezTo>
                    <a:pt x="4" y="442"/>
                    <a:pt x="3" y="449"/>
                    <a:pt x="3" y="455"/>
                  </a:cubicBezTo>
                  <a:cubicBezTo>
                    <a:pt x="2" y="459"/>
                    <a:pt x="2" y="462"/>
                    <a:pt x="2" y="465"/>
                  </a:cubicBezTo>
                  <a:cubicBezTo>
                    <a:pt x="1" y="469"/>
                    <a:pt x="1" y="472"/>
                    <a:pt x="1" y="475"/>
                  </a:cubicBezTo>
                  <a:cubicBezTo>
                    <a:pt x="1" y="478"/>
                    <a:pt x="1" y="482"/>
                    <a:pt x="0" y="485"/>
                  </a:cubicBezTo>
                  <a:cubicBezTo>
                    <a:pt x="0" y="488"/>
                    <a:pt x="0" y="491"/>
                    <a:pt x="0" y="495"/>
                  </a:cubicBezTo>
                  <a:cubicBezTo>
                    <a:pt x="0" y="498"/>
                    <a:pt x="0" y="501"/>
                    <a:pt x="0" y="504"/>
                  </a:cubicBezTo>
                  <a:cubicBezTo>
                    <a:pt x="0" y="509"/>
                    <a:pt x="0" y="509"/>
                    <a:pt x="0" y="509"/>
                  </a:cubicBezTo>
                  <a:cubicBezTo>
                    <a:pt x="0" y="511"/>
                    <a:pt x="0" y="512"/>
                    <a:pt x="0" y="514"/>
                  </a:cubicBezTo>
                  <a:cubicBezTo>
                    <a:pt x="0" y="518"/>
                    <a:pt x="1" y="521"/>
                    <a:pt x="1" y="525"/>
                  </a:cubicBezTo>
                  <a:cubicBezTo>
                    <a:pt x="52" y="525"/>
                    <a:pt x="52" y="525"/>
                    <a:pt x="52" y="525"/>
                  </a:cubicBezTo>
                  <a:cubicBezTo>
                    <a:pt x="52" y="522"/>
                    <a:pt x="52" y="518"/>
                    <a:pt x="53" y="515"/>
                  </a:cubicBezTo>
                  <a:cubicBezTo>
                    <a:pt x="53" y="514"/>
                    <a:pt x="53" y="512"/>
                    <a:pt x="53" y="511"/>
                  </a:cubicBezTo>
                  <a:cubicBezTo>
                    <a:pt x="54" y="507"/>
                    <a:pt x="54" y="507"/>
                    <a:pt x="54" y="507"/>
                  </a:cubicBezTo>
                  <a:cubicBezTo>
                    <a:pt x="54" y="504"/>
                    <a:pt x="54" y="501"/>
                    <a:pt x="55" y="499"/>
                  </a:cubicBezTo>
                  <a:cubicBezTo>
                    <a:pt x="55" y="496"/>
                    <a:pt x="56" y="493"/>
                    <a:pt x="56" y="490"/>
                  </a:cubicBezTo>
                  <a:cubicBezTo>
                    <a:pt x="57" y="488"/>
                    <a:pt x="57" y="485"/>
                    <a:pt x="58" y="482"/>
                  </a:cubicBezTo>
                  <a:cubicBezTo>
                    <a:pt x="58" y="479"/>
                    <a:pt x="59" y="476"/>
                    <a:pt x="60" y="473"/>
                  </a:cubicBezTo>
                  <a:cubicBezTo>
                    <a:pt x="60" y="471"/>
                    <a:pt x="61" y="468"/>
                    <a:pt x="61" y="465"/>
                  </a:cubicBezTo>
                  <a:cubicBezTo>
                    <a:pt x="63" y="459"/>
                    <a:pt x="64" y="454"/>
                    <a:pt x="66" y="448"/>
                  </a:cubicBezTo>
                  <a:cubicBezTo>
                    <a:pt x="67" y="442"/>
                    <a:pt x="69" y="437"/>
                    <a:pt x="71" y="431"/>
                  </a:cubicBezTo>
                  <a:cubicBezTo>
                    <a:pt x="72" y="427"/>
                    <a:pt x="72" y="427"/>
                    <a:pt x="72" y="427"/>
                  </a:cubicBezTo>
                  <a:cubicBezTo>
                    <a:pt x="74" y="423"/>
                    <a:pt x="74" y="423"/>
                    <a:pt x="74" y="423"/>
                  </a:cubicBezTo>
                  <a:cubicBezTo>
                    <a:pt x="75" y="420"/>
                    <a:pt x="76" y="417"/>
                    <a:pt x="77" y="414"/>
                  </a:cubicBezTo>
                  <a:cubicBezTo>
                    <a:pt x="85" y="392"/>
                    <a:pt x="95" y="370"/>
                    <a:pt x="108" y="349"/>
                  </a:cubicBezTo>
                  <a:cubicBezTo>
                    <a:pt x="132" y="306"/>
                    <a:pt x="165" y="267"/>
                    <a:pt x="204" y="236"/>
                  </a:cubicBezTo>
                  <a:cubicBezTo>
                    <a:pt x="243" y="204"/>
                    <a:pt x="288" y="179"/>
                    <a:pt x="335" y="164"/>
                  </a:cubicBezTo>
                  <a:cubicBezTo>
                    <a:pt x="375" y="150"/>
                    <a:pt x="416" y="144"/>
                    <a:pt x="457" y="144"/>
                  </a:cubicBezTo>
                  <a:cubicBezTo>
                    <a:pt x="517" y="73"/>
                    <a:pt x="517" y="73"/>
                    <a:pt x="517" y="73"/>
                  </a:cubicBezTo>
                  <a:lnTo>
                    <a:pt x="45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9"/>
            <p:cNvSpPr>
              <a:spLocks noEditPoints="1"/>
            </p:cNvSpPr>
            <p:nvPr/>
          </p:nvSpPr>
          <p:spPr bwMode="auto">
            <a:xfrm>
              <a:off x="3573" y="1740"/>
              <a:ext cx="766" cy="1222"/>
            </a:xfrm>
            <a:custGeom>
              <a:avLst/>
              <a:gdLst>
                <a:gd name="T0" fmla="*/ 323 w 323"/>
                <a:gd name="T1" fmla="*/ 0 h 515"/>
                <a:gd name="T2" fmla="*/ 14 w 323"/>
                <a:gd name="T3" fmla="*/ 428 h 515"/>
                <a:gd name="T4" fmla="*/ 34 w 323"/>
                <a:gd name="T5" fmla="*/ 501 h 515"/>
                <a:gd name="T6" fmla="*/ 107 w 323"/>
                <a:gd name="T7" fmla="*/ 481 h 515"/>
                <a:gd name="T8" fmla="*/ 323 w 323"/>
                <a:gd name="T9" fmla="*/ 0 h 515"/>
                <a:gd name="T10" fmla="*/ 44 w 323"/>
                <a:gd name="T11" fmla="*/ 483 h 515"/>
                <a:gd name="T12" fmla="*/ 32 w 323"/>
                <a:gd name="T13" fmla="*/ 438 h 515"/>
                <a:gd name="T14" fmla="*/ 77 w 323"/>
                <a:gd name="T15" fmla="*/ 426 h 515"/>
                <a:gd name="T16" fmla="*/ 89 w 323"/>
                <a:gd name="T17" fmla="*/ 471 h 515"/>
                <a:gd name="T18" fmla="*/ 44 w 323"/>
                <a:gd name="T19" fmla="*/ 48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3" h="515">
                  <a:moveTo>
                    <a:pt x="323" y="0"/>
                  </a:moveTo>
                  <a:cubicBezTo>
                    <a:pt x="323" y="0"/>
                    <a:pt x="29" y="403"/>
                    <a:pt x="14" y="428"/>
                  </a:cubicBezTo>
                  <a:cubicBezTo>
                    <a:pt x="0" y="453"/>
                    <a:pt x="8" y="486"/>
                    <a:pt x="34" y="501"/>
                  </a:cubicBezTo>
                  <a:cubicBezTo>
                    <a:pt x="59" y="515"/>
                    <a:pt x="92" y="507"/>
                    <a:pt x="107" y="481"/>
                  </a:cubicBezTo>
                  <a:cubicBezTo>
                    <a:pt x="121" y="456"/>
                    <a:pt x="323" y="0"/>
                    <a:pt x="323" y="0"/>
                  </a:cubicBezTo>
                  <a:close/>
                  <a:moveTo>
                    <a:pt x="44" y="483"/>
                  </a:moveTo>
                  <a:cubicBezTo>
                    <a:pt x="29" y="474"/>
                    <a:pt x="23" y="454"/>
                    <a:pt x="32" y="438"/>
                  </a:cubicBezTo>
                  <a:cubicBezTo>
                    <a:pt x="41" y="423"/>
                    <a:pt x="61" y="418"/>
                    <a:pt x="77" y="426"/>
                  </a:cubicBezTo>
                  <a:cubicBezTo>
                    <a:pt x="92" y="435"/>
                    <a:pt x="98" y="455"/>
                    <a:pt x="89" y="471"/>
                  </a:cubicBezTo>
                  <a:cubicBezTo>
                    <a:pt x="80" y="486"/>
                    <a:pt x="60" y="492"/>
                    <a:pt x="44" y="48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rot="5400000">
            <a:off x="6862725" y="1630136"/>
            <a:ext cx="801218" cy="2005158"/>
            <a:chOff x="9788886" y="1671639"/>
            <a:chExt cx="801218" cy="2005158"/>
          </a:xfrm>
        </p:grpSpPr>
        <p:sp>
          <p:nvSpPr>
            <p:cNvPr id="16" name="TextBox 15"/>
            <p:cNvSpPr txBox="1"/>
            <p:nvPr/>
          </p:nvSpPr>
          <p:spPr>
            <a:xfrm rot="16200000" flipH="1">
              <a:off x="9207669" y="2757023"/>
              <a:ext cx="1500988" cy="338554"/>
            </a:xfrm>
            <a:prstGeom prst="rect">
              <a:avLst/>
            </a:prstGeom>
            <a:noFill/>
          </p:spPr>
          <p:txBody>
            <a:bodyPr wrap="none" rtlCol="0">
              <a:spAutoFit/>
            </a:bodyPr>
            <a:lstStyle/>
            <a:p>
              <a:r>
                <a:rPr lang="id-ID" sz="1600" b="1" dirty="0" smtClean="0">
                  <a:solidFill>
                    <a:schemeClr val="accent1"/>
                  </a:solidFill>
                  <a:latin typeface="Lato" panose="020F0502020204030203" pitchFamily="34" charset="0"/>
                </a:rPr>
                <a:t>Brainstorming</a:t>
              </a:r>
              <a:endParaRPr lang="id-ID" sz="1600" b="1" dirty="0">
                <a:solidFill>
                  <a:schemeClr val="accent1"/>
                </a:solidFill>
                <a:latin typeface="Lato" panose="020F0502020204030203" pitchFamily="34" charset="0"/>
              </a:endParaRPr>
            </a:p>
          </p:txBody>
        </p:sp>
        <p:sp>
          <p:nvSpPr>
            <p:cNvPr id="17" name="TextBox 16"/>
            <p:cNvSpPr txBox="1"/>
            <p:nvPr/>
          </p:nvSpPr>
          <p:spPr>
            <a:xfrm rot="16200000" flipH="1">
              <a:off x="9325723" y="2412415"/>
              <a:ext cx="2005158"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18" name="Group 17"/>
          <p:cNvGrpSpPr/>
          <p:nvPr/>
        </p:nvGrpSpPr>
        <p:grpSpPr>
          <a:xfrm>
            <a:off x="6247244" y="5269348"/>
            <a:ext cx="2018669" cy="815287"/>
            <a:chOff x="1656326" y="1421015"/>
            <a:chExt cx="2018669" cy="815287"/>
          </a:xfrm>
        </p:grpSpPr>
        <p:sp>
          <p:nvSpPr>
            <p:cNvPr id="19" name="TextBox 18"/>
            <p:cNvSpPr txBox="1"/>
            <p:nvPr/>
          </p:nvSpPr>
          <p:spPr>
            <a:xfrm flipH="1">
              <a:off x="1656327" y="1421015"/>
              <a:ext cx="1316386" cy="338554"/>
            </a:xfrm>
            <a:prstGeom prst="rect">
              <a:avLst/>
            </a:prstGeom>
            <a:noFill/>
          </p:spPr>
          <p:txBody>
            <a:bodyPr wrap="none" rtlCol="0">
              <a:spAutoFit/>
            </a:bodyPr>
            <a:lstStyle/>
            <a:p>
              <a:r>
                <a:rPr lang="id-ID" sz="1600" b="1" dirty="0" smtClean="0">
                  <a:solidFill>
                    <a:schemeClr val="tx2"/>
                  </a:solidFill>
                  <a:latin typeface="Lato" panose="020F0502020204030203" pitchFamily="34" charset="0"/>
                </a:rPr>
                <a:t>End Product</a:t>
              </a:r>
              <a:endParaRPr lang="id-ID" sz="1600" b="1" dirty="0">
                <a:solidFill>
                  <a:schemeClr val="tx2"/>
                </a:solidFill>
                <a:latin typeface="Lato" panose="020F0502020204030203" pitchFamily="34" charset="0"/>
              </a:endParaRPr>
            </a:p>
          </p:txBody>
        </p:sp>
        <p:sp>
          <p:nvSpPr>
            <p:cNvPr id="20" name="TextBox 19"/>
            <p:cNvSpPr txBox="1"/>
            <p:nvPr/>
          </p:nvSpPr>
          <p:spPr>
            <a:xfrm flipH="1">
              <a:off x="1656326" y="1712697"/>
              <a:ext cx="2018669"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21" name="Group 20"/>
          <p:cNvGrpSpPr/>
          <p:nvPr/>
        </p:nvGrpSpPr>
        <p:grpSpPr>
          <a:xfrm>
            <a:off x="6286886" y="4199287"/>
            <a:ext cx="2087115" cy="815287"/>
            <a:chOff x="3438888" y="2471739"/>
            <a:chExt cx="2087115" cy="815287"/>
          </a:xfrm>
        </p:grpSpPr>
        <p:sp>
          <p:nvSpPr>
            <p:cNvPr id="22" name="TextBox 21"/>
            <p:cNvSpPr txBox="1"/>
            <p:nvPr/>
          </p:nvSpPr>
          <p:spPr>
            <a:xfrm flipH="1">
              <a:off x="3438888" y="2471739"/>
              <a:ext cx="1426609" cy="338554"/>
            </a:xfrm>
            <a:prstGeom prst="rect">
              <a:avLst/>
            </a:prstGeom>
            <a:noFill/>
          </p:spPr>
          <p:txBody>
            <a:bodyPr wrap="none" rtlCol="0">
              <a:spAutoFit/>
            </a:bodyPr>
            <a:lstStyle/>
            <a:p>
              <a:r>
                <a:rPr lang="id-ID" sz="1600" b="1" dirty="0" smtClean="0">
                  <a:solidFill>
                    <a:schemeClr val="accent3"/>
                  </a:solidFill>
                  <a:latin typeface="Lato" panose="020F0502020204030203" pitchFamily="34" charset="0"/>
                </a:rPr>
                <a:t>Development</a:t>
              </a:r>
              <a:endParaRPr lang="id-ID" sz="1600" b="1" dirty="0">
                <a:solidFill>
                  <a:schemeClr val="accent3"/>
                </a:solidFill>
                <a:latin typeface="Lato" panose="020F0502020204030203" pitchFamily="34" charset="0"/>
              </a:endParaRPr>
            </a:p>
          </p:txBody>
        </p:sp>
        <p:sp>
          <p:nvSpPr>
            <p:cNvPr id="23" name="TextBox 22"/>
            <p:cNvSpPr txBox="1"/>
            <p:nvPr/>
          </p:nvSpPr>
          <p:spPr>
            <a:xfrm flipH="1">
              <a:off x="3438888" y="2763421"/>
              <a:ext cx="2087115"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24" name="Group 23"/>
          <p:cNvGrpSpPr/>
          <p:nvPr/>
        </p:nvGrpSpPr>
        <p:grpSpPr>
          <a:xfrm>
            <a:off x="6246353" y="3244793"/>
            <a:ext cx="2033071" cy="815287"/>
            <a:chOff x="5226279" y="3476472"/>
            <a:chExt cx="2033071" cy="815287"/>
          </a:xfrm>
        </p:grpSpPr>
        <p:sp>
          <p:nvSpPr>
            <p:cNvPr id="25" name="TextBox 24"/>
            <p:cNvSpPr txBox="1"/>
            <p:nvPr/>
          </p:nvSpPr>
          <p:spPr>
            <a:xfrm flipH="1">
              <a:off x="5226280" y="3476472"/>
              <a:ext cx="1293944" cy="338554"/>
            </a:xfrm>
            <a:prstGeom prst="rect">
              <a:avLst/>
            </a:prstGeom>
            <a:noFill/>
          </p:spPr>
          <p:txBody>
            <a:bodyPr wrap="none" rtlCol="0">
              <a:spAutoFit/>
            </a:bodyPr>
            <a:lstStyle/>
            <a:p>
              <a:r>
                <a:rPr lang="id-ID" sz="1600" b="1" dirty="0" smtClean="0">
                  <a:solidFill>
                    <a:schemeClr val="accent2"/>
                  </a:solidFill>
                  <a:latin typeface="Lato" panose="020F0502020204030203" pitchFamily="34" charset="0"/>
                </a:rPr>
                <a:t>Prototyping</a:t>
              </a:r>
              <a:endParaRPr lang="id-ID" sz="1600" b="1" dirty="0">
                <a:solidFill>
                  <a:schemeClr val="accent2"/>
                </a:solidFill>
                <a:latin typeface="Lato" panose="020F0502020204030203" pitchFamily="34" charset="0"/>
              </a:endParaRPr>
            </a:p>
          </p:txBody>
        </p:sp>
        <p:sp>
          <p:nvSpPr>
            <p:cNvPr id="26" name="TextBox 25"/>
            <p:cNvSpPr txBox="1"/>
            <p:nvPr/>
          </p:nvSpPr>
          <p:spPr>
            <a:xfrm flipH="1">
              <a:off x="5226279" y="3768154"/>
              <a:ext cx="2033071" cy="523605"/>
            </a:xfrm>
            <a:prstGeom prst="rect">
              <a:avLst/>
            </a:prstGeom>
            <a:noFill/>
          </p:spPr>
          <p:txBody>
            <a:bodyPr wrap="square" rtlCol="0">
              <a:spAutoFit/>
            </a:bodyPr>
            <a:lstStyle/>
            <a:p>
              <a:pPr>
                <a:lnSpc>
                  <a:spcPct val="150000"/>
                </a:lnSpc>
              </a:pPr>
              <a:r>
                <a:rPr lang="id-ID" sz="1000" dirty="0">
                  <a:solidFill>
                    <a:schemeClr val="bg1">
                      <a:lumMod val="65000"/>
                    </a:schemeClr>
                  </a:solidFill>
                  <a:latin typeface="Lato" panose="020F0502020204030203" pitchFamily="34" charset="0"/>
                </a:rPr>
                <a:t>Suitable for all category</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Lorem</a:t>
              </a:r>
              <a:r>
                <a:rPr lang="en-US" sz="1000" dirty="0">
                  <a:solidFill>
                    <a:schemeClr val="bg1">
                      <a:lumMod val="65000"/>
                    </a:schemeClr>
                  </a:solidFill>
                  <a:latin typeface="Lato" panose="020F0502020204030203" pitchFamily="34" charset="0"/>
                </a:rPr>
                <a:t> </a:t>
              </a:r>
              <a:r>
                <a:rPr lang="en-US" sz="1000" dirty="0" err="1">
                  <a:solidFill>
                    <a:schemeClr val="bg1">
                      <a:lumMod val="65000"/>
                    </a:schemeClr>
                  </a:solidFill>
                  <a:latin typeface="Lato" panose="020F0502020204030203" pitchFamily="34" charset="0"/>
                </a:rPr>
                <a:t>Ipsum</a:t>
              </a:r>
              <a:r>
                <a:rPr lang="en-US" sz="1000" dirty="0">
                  <a:solidFill>
                    <a:schemeClr val="bg1">
                      <a:lumMod val="65000"/>
                    </a:schemeClr>
                  </a:solidFill>
                  <a:latin typeface="Lato" panose="020F0502020204030203" pitchFamily="34" charset="0"/>
                </a:rPr>
                <a:t> is not simply random text</a:t>
              </a:r>
              <a:r>
                <a:rPr lang="en-US" sz="1000" dirty="0" smtClean="0">
                  <a:solidFill>
                    <a:schemeClr val="bg1">
                      <a:lumMod val="65000"/>
                    </a:schemeClr>
                  </a:solidFill>
                  <a:latin typeface="Lato" panose="020F0502020204030203" pitchFamily="34" charset="0"/>
                </a:rPr>
                <a:t>.</a:t>
              </a:r>
              <a:r>
                <a:rPr lang="id-ID" sz="1000" dirty="0" smtClean="0">
                  <a:solidFill>
                    <a:schemeClr val="bg1">
                      <a:lumMod val="65000"/>
                    </a:schemeClr>
                  </a:solidFill>
                  <a:latin typeface="Lato" panose="020F0502020204030203" pitchFamily="34" charset="0"/>
                </a:rPr>
                <a:t> </a:t>
              </a:r>
              <a:endParaRPr lang="en-US" sz="1000" b="1" dirty="0">
                <a:solidFill>
                  <a:schemeClr val="bg1">
                    <a:lumMod val="65000"/>
                  </a:schemeClr>
                </a:solidFill>
                <a:latin typeface="Lato" panose="020F0502020204030203" pitchFamily="34" charset="0"/>
              </a:endParaRPr>
            </a:p>
          </p:txBody>
        </p:sp>
      </p:grpSp>
      <p:grpSp>
        <p:nvGrpSpPr>
          <p:cNvPr id="27" name="Group 26"/>
          <p:cNvGrpSpPr/>
          <p:nvPr/>
        </p:nvGrpSpPr>
        <p:grpSpPr>
          <a:xfrm>
            <a:off x="5626704" y="2375746"/>
            <a:ext cx="549355" cy="619997"/>
            <a:chOff x="3175" y="3175"/>
            <a:chExt cx="2320925" cy="2619375"/>
          </a:xfrm>
          <a:solidFill>
            <a:schemeClr val="accent1"/>
          </a:solidFill>
        </p:grpSpPr>
        <p:sp>
          <p:nvSpPr>
            <p:cNvPr id="28" name="Freeform 5"/>
            <p:cNvSpPr>
              <a:spLocks noEditPoints="1"/>
            </p:cNvSpPr>
            <p:nvPr/>
          </p:nvSpPr>
          <p:spPr bwMode="auto">
            <a:xfrm>
              <a:off x="168275" y="3175"/>
              <a:ext cx="1990725" cy="1990725"/>
            </a:xfrm>
            <a:custGeom>
              <a:avLst/>
              <a:gdLst>
                <a:gd name="T0" fmla="*/ 264 w 528"/>
                <a:gd name="T1" fmla="*/ 528 h 528"/>
                <a:gd name="T2" fmla="*/ 528 w 528"/>
                <a:gd name="T3" fmla="*/ 264 h 528"/>
                <a:gd name="T4" fmla="*/ 264 w 528"/>
                <a:gd name="T5" fmla="*/ 0 h 528"/>
                <a:gd name="T6" fmla="*/ 0 w 528"/>
                <a:gd name="T7" fmla="*/ 264 h 528"/>
                <a:gd name="T8" fmla="*/ 264 w 528"/>
                <a:gd name="T9" fmla="*/ 528 h 528"/>
                <a:gd name="T10" fmla="*/ 264 w 528"/>
                <a:gd name="T11" fmla="*/ 484 h 528"/>
                <a:gd name="T12" fmla="*/ 71 w 528"/>
                <a:gd name="T13" fmla="*/ 370 h 528"/>
                <a:gd name="T14" fmla="*/ 73 w 528"/>
                <a:gd name="T15" fmla="*/ 369 h 528"/>
                <a:gd name="T16" fmla="*/ 92 w 528"/>
                <a:gd name="T17" fmla="*/ 352 h 528"/>
                <a:gd name="T18" fmla="*/ 104 w 528"/>
                <a:gd name="T19" fmla="*/ 312 h 528"/>
                <a:gd name="T20" fmla="*/ 304 w 528"/>
                <a:gd name="T21" fmla="*/ 385 h 528"/>
                <a:gd name="T22" fmla="*/ 321 w 528"/>
                <a:gd name="T23" fmla="*/ 385 h 528"/>
                <a:gd name="T24" fmla="*/ 461 w 528"/>
                <a:gd name="T25" fmla="*/ 361 h 528"/>
                <a:gd name="T26" fmla="*/ 264 w 528"/>
                <a:gd name="T27" fmla="*/ 484 h 528"/>
                <a:gd name="T28" fmla="*/ 264 w 528"/>
                <a:gd name="T29" fmla="*/ 44 h 528"/>
                <a:gd name="T30" fmla="*/ 484 w 528"/>
                <a:gd name="T31" fmla="*/ 264 h 528"/>
                <a:gd name="T32" fmla="*/ 472 w 528"/>
                <a:gd name="T33" fmla="*/ 334 h 528"/>
                <a:gd name="T34" fmla="*/ 305 w 528"/>
                <a:gd name="T35" fmla="*/ 363 h 528"/>
                <a:gd name="T36" fmla="*/ 107 w 528"/>
                <a:gd name="T37" fmla="*/ 283 h 528"/>
                <a:gd name="T38" fmla="*/ 95 w 528"/>
                <a:gd name="T39" fmla="*/ 279 h 528"/>
                <a:gd name="T40" fmla="*/ 87 w 528"/>
                <a:gd name="T41" fmla="*/ 287 h 528"/>
                <a:gd name="T42" fmla="*/ 72 w 528"/>
                <a:gd name="T43" fmla="*/ 343 h 528"/>
                <a:gd name="T44" fmla="*/ 67 w 528"/>
                <a:gd name="T45" fmla="*/ 348 h 528"/>
                <a:gd name="T46" fmla="*/ 60 w 528"/>
                <a:gd name="T47" fmla="*/ 347 h 528"/>
                <a:gd name="T48" fmla="*/ 44 w 528"/>
                <a:gd name="T49" fmla="*/ 264 h 528"/>
                <a:gd name="T50" fmla="*/ 264 w 528"/>
                <a:gd name="T5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8" h="528">
                  <a:moveTo>
                    <a:pt x="264" y="528"/>
                  </a:moveTo>
                  <a:cubicBezTo>
                    <a:pt x="410" y="528"/>
                    <a:pt x="528" y="410"/>
                    <a:pt x="528" y="264"/>
                  </a:cubicBezTo>
                  <a:cubicBezTo>
                    <a:pt x="528" y="118"/>
                    <a:pt x="410" y="0"/>
                    <a:pt x="264" y="0"/>
                  </a:cubicBezTo>
                  <a:cubicBezTo>
                    <a:pt x="118" y="0"/>
                    <a:pt x="0" y="118"/>
                    <a:pt x="0" y="264"/>
                  </a:cubicBezTo>
                  <a:cubicBezTo>
                    <a:pt x="0" y="410"/>
                    <a:pt x="118" y="528"/>
                    <a:pt x="264" y="528"/>
                  </a:cubicBezTo>
                  <a:close/>
                  <a:moveTo>
                    <a:pt x="264" y="484"/>
                  </a:moveTo>
                  <a:cubicBezTo>
                    <a:pt x="181" y="484"/>
                    <a:pt x="108" y="438"/>
                    <a:pt x="71" y="370"/>
                  </a:cubicBezTo>
                  <a:cubicBezTo>
                    <a:pt x="72" y="369"/>
                    <a:pt x="72" y="369"/>
                    <a:pt x="73" y="369"/>
                  </a:cubicBezTo>
                  <a:cubicBezTo>
                    <a:pt x="79" y="367"/>
                    <a:pt x="87" y="363"/>
                    <a:pt x="92" y="352"/>
                  </a:cubicBezTo>
                  <a:cubicBezTo>
                    <a:pt x="97" y="340"/>
                    <a:pt x="101" y="324"/>
                    <a:pt x="104" y="312"/>
                  </a:cubicBezTo>
                  <a:cubicBezTo>
                    <a:pt x="130" y="335"/>
                    <a:pt x="191" y="377"/>
                    <a:pt x="304" y="385"/>
                  </a:cubicBezTo>
                  <a:cubicBezTo>
                    <a:pt x="309" y="385"/>
                    <a:pt x="315" y="385"/>
                    <a:pt x="321" y="385"/>
                  </a:cubicBezTo>
                  <a:cubicBezTo>
                    <a:pt x="371" y="385"/>
                    <a:pt x="426" y="372"/>
                    <a:pt x="461" y="361"/>
                  </a:cubicBezTo>
                  <a:cubicBezTo>
                    <a:pt x="425" y="434"/>
                    <a:pt x="350" y="484"/>
                    <a:pt x="264" y="484"/>
                  </a:cubicBezTo>
                  <a:close/>
                  <a:moveTo>
                    <a:pt x="264" y="44"/>
                  </a:moveTo>
                  <a:cubicBezTo>
                    <a:pt x="385" y="44"/>
                    <a:pt x="484" y="143"/>
                    <a:pt x="484" y="264"/>
                  </a:cubicBezTo>
                  <a:cubicBezTo>
                    <a:pt x="484" y="289"/>
                    <a:pt x="480" y="312"/>
                    <a:pt x="472" y="334"/>
                  </a:cubicBezTo>
                  <a:cubicBezTo>
                    <a:pt x="438" y="345"/>
                    <a:pt x="364" y="367"/>
                    <a:pt x="305" y="363"/>
                  </a:cubicBezTo>
                  <a:cubicBezTo>
                    <a:pt x="161" y="352"/>
                    <a:pt x="107" y="283"/>
                    <a:pt x="107" y="283"/>
                  </a:cubicBezTo>
                  <a:cubicBezTo>
                    <a:pt x="104" y="279"/>
                    <a:pt x="99" y="278"/>
                    <a:pt x="95" y="279"/>
                  </a:cubicBezTo>
                  <a:cubicBezTo>
                    <a:pt x="91" y="280"/>
                    <a:pt x="88" y="283"/>
                    <a:pt x="87" y="287"/>
                  </a:cubicBezTo>
                  <a:cubicBezTo>
                    <a:pt x="87" y="288"/>
                    <a:pt x="81" y="323"/>
                    <a:pt x="72" y="343"/>
                  </a:cubicBezTo>
                  <a:cubicBezTo>
                    <a:pt x="70" y="347"/>
                    <a:pt x="68" y="348"/>
                    <a:pt x="67" y="348"/>
                  </a:cubicBezTo>
                  <a:cubicBezTo>
                    <a:pt x="65" y="348"/>
                    <a:pt x="63" y="348"/>
                    <a:pt x="60" y="347"/>
                  </a:cubicBezTo>
                  <a:cubicBezTo>
                    <a:pt x="50" y="322"/>
                    <a:pt x="44" y="294"/>
                    <a:pt x="44" y="264"/>
                  </a:cubicBezTo>
                  <a:cubicBezTo>
                    <a:pt x="44" y="143"/>
                    <a:pt x="142" y="44"/>
                    <a:pt x="264"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29" name="Freeform 6"/>
            <p:cNvSpPr>
              <a:spLocks/>
            </p:cNvSpPr>
            <p:nvPr/>
          </p:nvSpPr>
          <p:spPr bwMode="auto">
            <a:xfrm>
              <a:off x="3175" y="1698625"/>
              <a:ext cx="2320925" cy="923925"/>
            </a:xfrm>
            <a:custGeom>
              <a:avLst/>
              <a:gdLst>
                <a:gd name="T0" fmla="*/ 541 w 616"/>
                <a:gd name="T1" fmla="*/ 7 h 245"/>
                <a:gd name="T2" fmla="*/ 510 w 616"/>
                <a:gd name="T3" fmla="*/ 12 h 245"/>
                <a:gd name="T4" fmla="*/ 515 w 616"/>
                <a:gd name="T5" fmla="*/ 43 h 245"/>
                <a:gd name="T6" fmla="*/ 572 w 616"/>
                <a:gd name="T7" fmla="*/ 113 h 245"/>
                <a:gd name="T8" fmla="*/ 308 w 616"/>
                <a:gd name="T9" fmla="*/ 201 h 245"/>
                <a:gd name="T10" fmla="*/ 44 w 616"/>
                <a:gd name="T11" fmla="*/ 113 h 245"/>
                <a:gd name="T12" fmla="*/ 101 w 616"/>
                <a:gd name="T13" fmla="*/ 43 h 245"/>
                <a:gd name="T14" fmla="*/ 105 w 616"/>
                <a:gd name="T15" fmla="*/ 12 h 245"/>
                <a:gd name="T16" fmla="*/ 75 w 616"/>
                <a:gd name="T17" fmla="*/ 7 h 245"/>
                <a:gd name="T18" fmla="*/ 0 w 616"/>
                <a:gd name="T19" fmla="*/ 113 h 245"/>
                <a:gd name="T20" fmla="*/ 308 w 616"/>
                <a:gd name="T21" fmla="*/ 245 h 245"/>
                <a:gd name="T22" fmla="*/ 616 w 616"/>
                <a:gd name="T23" fmla="*/ 113 h 245"/>
                <a:gd name="T24" fmla="*/ 541 w 616"/>
                <a:gd name="T25"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245">
                  <a:moveTo>
                    <a:pt x="541" y="7"/>
                  </a:moveTo>
                  <a:cubicBezTo>
                    <a:pt x="531" y="0"/>
                    <a:pt x="517" y="2"/>
                    <a:pt x="510" y="12"/>
                  </a:cubicBezTo>
                  <a:cubicBezTo>
                    <a:pt x="503" y="22"/>
                    <a:pt x="505" y="36"/>
                    <a:pt x="515" y="43"/>
                  </a:cubicBezTo>
                  <a:cubicBezTo>
                    <a:pt x="555" y="72"/>
                    <a:pt x="572" y="88"/>
                    <a:pt x="572" y="113"/>
                  </a:cubicBezTo>
                  <a:cubicBezTo>
                    <a:pt x="572" y="177"/>
                    <a:pt x="498" y="201"/>
                    <a:pt x="308" y="201"/>
                  </a:cubicBezTo>
                  <a:cubicBezTo>
                    <a:pt x="118" y="201"/>
                    <a:pt x="44" y="177"/>
                    <a:pt x="44" y="113"/>
                  </a:cubicBezTo>
                  <a:cubicBezTo>
                    <a:pt x="44" y="88"/>
                    <a:pt x="60" y="72"/>
                    <a:pt x="101" y="43"/>
                  </a:cubicBezTo>
                  <a:cubicBezTo>
                    <a:pt x="110" y="36"/>
                    <a:pt x="113" y="22"/>
                    <a:pt x="105" y="12"/>
                  </a:cubicBezTo>
                  <a:cubicBezTo>
                    <a:pt x="98" y="2"/>
                    <a:pt x="85" y="0"/>
                    <a:pt x="75" y="7"/>
                  </a:cubicBezTo>
                  <a:cubicBezTo>
                    <a:pt x="40" y="33"/>
                    <a:pt x="0" y="62"/>
                    <a:pt x="0" y="113"/>
                  </a:cubicBezTo>
                  <a:cubicBezTo>
                    <a:pt x="0" y="235"/>
                    <a:pt x="159" y="245"/>
                    <a:pt x="308" y="245"/>
                  </a:cubicBezTo>
                  <a:cubicBezTo>
                    <a:pt x="457" y="245"/>
                    <a:pt x="616" y="235"/>
                    <a:pt x="616" y="113"/>
                  </a:cubicBezTo>
                  <a:cubicBezTo>
                    <a:pt x="616" y="62"/>
                    <a:pt x="576" y="33"/>
                    <a:pt x="54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sp>
        <p:nvSpPr>
          <p:cNvPr id="30" name="Freeform 10"/>
          <p:cNvSpPr>
            <a:spLocks noEditPoints="1"/>
          </p:cNvSpPr>
          <p:nvPr/>
        </p:nvSpPr>
        <p:spPr bwMode="auto">
          <a:xfrm>
            <a:off x="5459824" y="3375664"/>
            <a:ext cx="652201" cy="499688"/>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nvGrpSpPr>
          <p:cNvPr id="31" name="Group 30"/>
          <p:cNvGrpSpPr/>
          <p:nvPr/>
        </p:nvGrpSpPr>
        <p:grpSpPr>
          <a:xfrm>
            <a:off x="5544229" y="4335744"/>
            <a:ext cx="670536" cy="536573"/>
            <a:chOff x="6069013" y="-1522413"/>
            <a:chExt cx="4465637" cy="3573463"/>
          </a:xfrm>
          <a:solidFill>
            <a:schemeClr val="accent3"/>
          </a:solidFill>
        </p:grpSpPr>
        <p:sp>
          <p:nvSpPr>
            <p:cNvPr id="32" name="Freeform 14"/>
            <p:cNvSpPr>
              <a:spLocks/>
            </p:cNvSpPr>
            <p:nvPr/>
          </p:nvSpPr>
          <p:spPr bwMode="auto">
            <a:xfrm>
              <a:off x="6069013" y="-1522413"/>
              <a:ext cx="4465637" cy="2979738"/>
            </a:xfrm>
            <a:custGeom>
              <a:avLst/>
              <a:gdLst>
                <a:gd name="T0" fmla="*/ 869 w 1188"/>
                <a:gd name="T1" fmla="*/ 792 h 792"/>
                <a:gd name="T2" fmla="*/ 830 w 1188"/>
                <a:gd name="T3" fmla="*/ 753 h 792"/>
                <a:gd name="T4" fmla="*/ 869 w 1188"/>
                <a:gd name="T5" fmla="*/ 713 h 792"/>
                <a:gd name="T6" fmla="*/ 949 w 1188"/>
                <a:gd name="T7" fmla="*/ 713 h 792"/>
                <a:gd name="T8" fmla="*/ 953 w 1188"/>
                <a:gd name="T9" fmla="*/ 713 h 792"/>
                <a:gd name="T10" fmla="*/ 955 w 1188"/>
                <a:gd name="T11" fmla="*/ 713 h 792"/>
                <a:gd name="T12" fmla="*/ 1109 w 1188"/>
                <a:gd name="T13" fmla="*/ 555 h 792"/>
                <a:gd name="T14" fmla="*/ 951 w 1188"/>
                <a:gd name="T15" fmla="*/ 396 h 792"/>
                <a:gd name="T16" fmla="*/ 915 w 1188"/>
                <a:gd name="T17" fmla="*/ 401 h 792"/>
                <a:gd name="T18" fmla="*/ 879 w 1188"/>
                <a:gd name="T19" fmla="*/ 391 h 792"/>
                <a:gd name="T20" fmla="*/ 867 w 1188"/>
                <a:gd name="T21" fmla="*/ 356 h 792"/>
                <a:gd name="T22" fmla="*/ 871 w 1188"/>
                <a:gd name="T23" fmla="*/ 317 h 792"/>
                <a:gd name="T24" fmla="*/ 634 w 1188"/>
                <a:gd name="T25" fmla="*/ 79 h 792"/>
                <a:gd name="T26" fmla="*/ 398 w 1188"/>
                <a:gd name="T27" fmla="*/ 296 h 792"/>
                <a:gd name="T28" fmla="*/ 380 w 1188"/>
                <a:gd name="T29" fmla="*/ 326 h 792"/>
                <a:gd name="T30" fmla="*/ 345 w 1188"/>
                <a:gd name="T31" fmla="*/ 330 h 792"/>
                <a:gd name="T32" fmla="*/ 277 w 1188"/>
                <a:gd name="T33" fmla="*/ 317 h 792"/>
                <a:gd name="T34" fmla="*/ 79 w 1188"/>
                <a:gd name="T35" fmla="*/ 515 h 792"/>
                <a:gd name="T36" fmla="*/ 272 w 1188"/>
                <a:gd name="T37" fmla="*/ 713 h 792"/>
                <a:gd name="T38" fmla="*/ 275 w 1188"/>
                <a:gd name="T39" fmla="*/ 713 h 792"/>
                <a:gd name="T40" fmla="*/ 295 w 1188"/>
                <a:gd name="T41" fmla="*/ 713 h 792"/>
                <a:gd name="T42" fmla="*/ 358 w 1188"/>
                <a:gd name="T43" fmla="*/ 713 h 792"/>
                <a:gd name="T44" fmla="*/ 398 w 1188"/>
                <a:gd name="T45" fmla="*/ 753 h 792"/>
                <a:gd name="T46" fmla="*/ 358 w 1188"/>
                <a:gd name="T47" fmla="*/ 792 h 792"/>
                <a:gd name="T48" fmla="*/ 282 w 1188"/>
                <a:gd name="T49" fmla="*/ 792 h 792"/>
                <a:gd name="T50" fmla="*/ 277 w 1188"/>
                <a:gd name="T51" fmla="*/ 792 h 792"/>
                <a:gd name="T52" fmla="*/ 0 w 1188"/>
                <a:gd name="T53" fmla="*/ 515 h 792"/>
                <a:gd name="T54" fmla="*/ 277 w 1188"/>
                <a:gd name="T55" fmla="*/ 238 h 792"/>
                <a:gd name="T56" fmla="*/ 327 w 1188"/>
                <a:gd name="T57" fmla="*/ 242 h 792"/>
                <a:gd name="T58" fmla="*/ 634 w 1188"/>
                <a:gd name="T59" fmla="*/ 0 h 792"/>
                <a:gd name="T60" fmla="*/ 950 w 1188"/>
                <a:gd name="T61" fmla="*/ 317 h 792"/>
                <a:gd name="T62" fmla="*/ 950 w 1188"/>
                <a:gd name="T63" fmla="*/ 317 h 792"/>
                <a:gd name="T64" fmla="*/ 951 w 1188"/>
                <a:gd name="T65" fmla="*/ 317 h 792"/>
                <a:gd name="T66" fmla="*/ 1188 w 1188"/>
                <a:gd name="T67" fmla="*/ 555 h 792"/>
                <a:gd name="T68" fmla="*/ 951 w 1188"/>
                <a:gd name="T69" fmla="*/ 792 h 792"/>
                <a:gd name="T70" fmla="*/ 946 w 1188"/>
                <a:gd name="T71" fmla="*/ 792 h 792"/>
                <a:gd name="T72" fmla="*/ 869 w 1188"/>
                <a:gd name="T73"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8" h="792">
                  <a:moveTo>
                    <a:pt x="869" y="792"/>
                  </a:moveTo>
                  <a:cubicBezTo>
                    <a:pt x="847" y="792"/>
                    <a:pt x="830" y="775"/>
                    <a:pt x="830" y="753"/>
                  </a:cubicBezTo>
                  <a:cubicBezTo>
                    <a:pt x="830" y="731"/>
                    <a:pt x="847" y="713"/>
                    <a:pt x="869" y="713"/>
                  </a:cubicBezTo>
                  <a:cubicBezTo>
                    <a:pt x="949" y="713"/>
                    <a:pt x="949" y="713"/>
                    <a:pt x="949" y="713"/>
                  </a:cubicBezTo>
                  <a:cubicBezTo>
                    <a:pt x="950" y="713"/>
                    <a:pt x="952" y="713"/>
                    <a:pt x="953" y="713"/>
                  </a:cubicBezTo>
                  <a:cubicBezTo>
                    <a:pt x="954" y="713"/>
                    <a:pt x="955" y="713"/>
                    <a:pt x="955" y="713"/>
                  </a:cubicBezTo>
                  <a:cubicBezTo>
                    <a:pt x="1041" y="710"/>
                    <a:pt x="1109" y="640"/>
                    <a:pt x="1109" y="555"/>
                  </a:cubicBezTo>
                  <a:cubicBezTo>
                    <a:pt x="1109" y="467"/>
                    <a:pt x="1038" y="396"/>
                    <a:pt x="951" y="396"/>
                  </a:cubicBezTo>
                  <a:cubicBezTo>
                    <a:pt x="940" y="396"/>
                    <a:pt x="928" y="398"/>
                    <a:pt x="915" y="401"/>
                  </a:cubicBezTo>
                  <a:cubicBezTo>
                    <a:pt x="902" y="404"/>
                    <a:pt x="889" y="400"/>
                    <a:pt x="879" y="391"/>
                  </a:cubicBezTo>
                  <a:cubicBezTo>
                    <a:pt x="870" y="382"/>
                    <a:pt x="865" y="369"/>
                    <a:pt x="867" y="356"/>
                  </a:cubicBezTo>
                  <a:cubicBezTo>
                    <a:pt x="869" y="343"/>
                    <a:pt x="871" y="330"/>
                    <a:pt x="871" y="317"/>
                  </a:cubicBezTo>
                  <a:cubicBezTo>
                    <a:pt x="871" y="186"/>
                    <a:pt x="765" y="79"/>
                    <a:pt x="634" y="79"/>
                  </a:cubicBezTo>
                  <a:cubicBezTo>
                    <a:pt x="510" y="79"/>
                    <a:pt x="409" y="172"/>
                    <a:pt x="398" y="296"/>
                  </a:cubicBezTo>
                  <a:cubicBezTo>
                    <a:pt x="397" y="308"/>
                    <a:pt x="390" y="319"/>
                    <a:pt x="380" y="326"/>
                  </a:cubicBezTo>
                  <a:cubicBezTo>
                    <a:pt x="370" y="332"/>
                    <a:pt x="357" y="334"/>
                    <a:pt x="345" y="330"/>
                  </a:cubicBezTo>
                  <a:cubicBezTo>
                    <a:pt x="322" y="321"/>
                    <a:pt x="300" y="317"/>
                    <a:pt x="277" y="317"/>
                  </a:cubicBezTo>
                  <a:cubicBezTo>
                    <a:pt x="168" y="317"/>
                    <a:pt x="79" y="406"/>
                    <a:pt x="79" y="515"/>
                  </a:cubicBezTo>
                  <a:cubicBezTo>
                    <a:pt x="79" y="623"/>
                    <a:pt x="165" y="710"/>
                    <a:pt x="272" y="713"/>
                  </a:cubicBezTo>
                  <a:cubicBezTo>
                    <a:pt x="273" y="713"/>
                    <a:pt x="274" y="713"/>
                    <a:pt x="275" y="713"/>
                  </a:cubicBezTo>
                  <a:cubicBezTo>
                    <a:pt x="295" y="713"/>
                    <a:pt x="295" y="713"/>
                    <a:pt x="295" y="713"/>
                  </a:cubicBezTo>
                  <a:cubicBezTo>
                    <a:pt x="358" y="713"/>
                    <a:pt x="358" y="713"/>
                    <a:pt x="358" y="713"/>
                  </a:cubicBezTo>
                  <a:cubicBezTo>
                    <a:pt x="380" y="713"/>
                    <a:pt x="398" y="731"/>
                    <a:pt x="398" y="753"/>
                  </a:cubicBezTo>
                  <a:cubicBezTo>
                    <a:pt x="398" y="775"/>
                    <a:pt x="380" y="792"/>
                    <a:pt x="358" y="792"/>
                  </a:cubicBezTo>
                  <a:cubicBezTo>
                    <a:pt x="282" y="792"/>
                    <a:pt x="282" y="792"/>
                    <a:pt x="282" y="792"/>
                  </a:cubicBezTo>
                  <a:cubicBezTo>
                    <a:pt x="281" y="792"/>
                    <a:pt x="279" y="792"/>
                    <a:pt x="277" y="792"/>
                  </a:cubicBezTo>
                  <a:cubicBezTo>
                    <a:pt x="124" y="792"/>
                    <a:pt x="0" y="668"/>
                    <a:pt x="0" y="515"/>
                  </a:cubicBezTo>
                  <a:cubicBezTo>
                    <a:pt x="0" y="362"/>
                    <a:pt x="124" y="238"/>
                    <a:pt x="277" y="238"/>
                  </a:cubicBezTo>
                  <a:cubicBezTo>
                    <a:pt x="294" y="238"/>
                    <a:pt x="310" y="239"/>
                    <a:pt x="327" y="242"/>
                  </a:cubicBezTo>
                  <a:cubicBezTo>
                    <a:pt x="360" y="101"/>
                    <a:pt x="485" y="0"/>
                    <a:pt x="634" y="0"/>
                  </a:cubicBezTo>
                  <a:cubicBezTo>
                    <a:pt x="808" y="0"/>
                    <a:pt x="950" y="142"/>
                    <a:pt x="950" y="317"/>
                  </a:cubicBezTo>
                  <a:cubicBezTo>
                    <a:pt x="950" y="317"/>
                    <a:pt x="950" y="317"/>
                    <a:pt x="950" y="317"/>
                  </a:cubicBezTo>
                  <a:cubicBezTo>
                    <a:pt x="951" y="317"/>
                    <a:pt x="951" y="317"/>
                    <a:pt x="951" y="317"/>
                  </a:cubicBezTo>
                  <a:cubicBezTo>
                    <a:pt x="1082" y="317"/>
                    <a:pt x="1188" y="424"/>
                    <a:pt x="1188" y="555"/>
                  </a:cubicBezTo>
                  <a:cubicBezTo>
                    <a:pt x="1188" y="686"/>
                    <a:pt x="1082" y="792"/>
                    <a:pt x="951" y="792"/>
                  </a:cubicBezTo>
                  <a:cubicBezTo>
                    <a:pt x="949" y="792"/>
                    <a:pt x="947" y="792"/>
                    <a:pt x="946" y="792"/>
                  </a:cubicBezTo>
                  <a:lnTo>
                    <a:pt x="869" y="7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3" name="Freeform 15"/>
            <p:cNvSpPr>
              <a:spLocks/>
            </p:cNvSpPr>
            <p:nvPr/>
          </p:nvSpPr>
          <p:spPr bwMode="auto">
            <a:xfrm>
              <a:off x="7707313" y="-479425"/>
              <a:ext cx="1484312" cy="2530475"/>
            </a:xfrm>
            <a:custGeom>
              <a:avLst/>
              <a:gdLst>
                <a:gd name="T0" fmla="*/ 935 w 935"/>
                <a:gd name="T1" fmla="*/ 656 h 1594"/>
                <a:gd name="T2" fmla="*/ 561 w 935"/>
                <a:gd name="T3" fmla="*/ 656 h 1594"/>
                <a:gd name="T4" fmla="*/ 561 w 935"/>
                <a:gd name="T5" fmla="*/ 0 h 1594"/>
                <a:gd name="T6" fmla="*/ 0 w 935"/>
                <a:gd name="T7" fmla="*/ 940 h 1594"/>
                <a:gd name="T8" fmla="*/ 374 w 935"/>
                <a:gd name="T9" fmla="*/ 940 h 1594"/>
                <a:gd name="T10" fmla="*/ 374 w 935"/>
                <a:gd name="T11" fmla="*/ 1594 h 1594"/>
                <a:gd name="T12" fmla="*/ 935 w 935"/>
                <a:gd name="T13" fmla="*/ 656 h 1594"/>
              </a:gdLst>
              <a:ahLst/>
              <a:cxnLst>
                <a:cxn ang="0">
                  <a:pos x="T0" y="T1"/>
                </a:cxn>
                <a:cxn ang="0">
                  <a:pos x="T2" y="T3"/>
                </a:cxn>
                <a:cxn ang="0">
                  <a:pos x="T4" y="T5"/>
                </a:cxn>
                <a:cxn ang="0">
                  <a:pos x="T6" y="T7"/>
                </a:cxn>
                <a:cxn ang="0">
                  <a:pos x="T8" y="T9"/>
                </a:cxn>
                <a:cxn ang="0">
                  <a:pos x="T10" y="T11"/>
                </a:cxn>
                <a:cxn ang="0">
                  <a:pos x="T12" y="T13"/>
                </a:cxn>
              </a:cxnLst>
              <a:rect l="0" t="0" r="r" b="b"/>
              <a:pathLst>
                <a:path w="935" h="1594">
                  <a:moveTo>
                    <a:pt x="935" y="656"/>
                  </a:moveTo>
                  <a:lnTo>
                    <a:pt x="561" y="656"/>
                  </a:lnTo>
                  <a:lnTo>
                    <a:pt x="561" y="0"/>
                  </a:lnTo>
                  <a:lnTo>
                    <a:pt x="0" y="940"/>
                  </a:lnTo>
                  <a:lnTo>
                    <a:pt x="374" y="940"/>
                  </a:lnTo>
                  <a:lnTo>
                    <a:pt x="374" y="1594"/>
                  </a:lnTo>
                  <a:lnTo>
                    <a:pt x="935" y="6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34" name="Group 33"/>
          <p:cNvGrpSpPr/>
          <p:nvPr/>
        </p:nvGrpSpPr>
        <p:grpSpPr>
          <a:xfrm>
            <a:off x="5562676" y="5351016"/>
            <a:ext cx="631893" cy="631893"/>
            <a:chOff x="1928427" y="-1529876"/>
            <a:chExt cx="1960563" cy="1960563"/>
          </a:xfrm>
          <a:solidFill>
            <a:schemeClr val="tx2"/>
          </a:solidFill>
        </p:grpSpPr>
        <p:sp>
          <p:nvSpPr>
            <p:cNvPr id="35" name="Freeform 19"/>
            <p:cNvSpPr>
              <a:spLocks noEditPoints="1"/>
            </p:cNvSpPr>
            <p:nvPr/>
          </p:nvSpPr>
          <p:spPr bwMode="auto">
            <a:xfrm>
              <a:off x="3200014" y="-256700"/>
              <a:ext cx="265113" cy="260350"/>
            </a:xfrm>
            <a:custGeom>
              <a:avLst/>
              <a:gdLst>
                <a:gd name="T0" fmla="*/ 78 w 156"/>
                <a:gd name="T1" fmla="*/ 0 h 154"/>
                <a:gd name="T2" fmla="*/ 0 w 156"/>
                <a:gd name="T3" fmla="*/ 77 h 154"/>
                <a:gd name="T4" fmla="*/ 78 w 156"/>
                <a:gd name="T5" fmla="*/ 154 h 154"/>
                <a:gd name="T6" fmla="*/ 156 w 156"/>
                <a:gd name="T7" fmla="*/ 77 h 154"/>
                <a:gd name="T8" fmla="*/ 78 w 156"/>
                <a:gd name="T9" fmla="*/ 0 h 154"/>
                <a:gd name="T10" fmla="*/ 78 w 156"/>
                <a:gd name="T11" fmla="*/ 116 h 154"/>
                <a:gd name="T12" fmla="*/ 39 w 156"/>
                <a:gd name="T13" fmla="*/ 77 h 154"/>
                <a:gd name="T14" fmla="*/ 78 w 156"/>
                <a:gd name="T15" fmla="*/ 39 h 154"/>
                <a:gd name="T16" fmla="*/ 117 w 156"/>
                <a:gd name="T17" fmla="*/ 77 h 154"/>
                <a:gd name="T18" fmla="*/ 78 w 156"/>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4">
                  <a:moveTo>
                    <a:pt x="78" y="0"/>
                  </a:moveTo>
                  <a:cubicBezTo>
                    <a:pt x="35" y="0"/>
                    <a:pt x="0" y="35"/>
                    <a:pt x="0" y="77"/>
                  </a:cubicBezTo>
                  <a:cubicBezTo>
                    <a:pt x="0" y="120"/>
                    <a:pt x="35" y="154"/>
                    <a:pt x="78" y="154"/>
                  </a:cubicBezTo>
                  <a:cubicBezTo>
                    <a:pt x="121" y="154"/>
                    <a:pt x="156" y="120"/>
                    <a:pt x="156" y="77"/>
                  </a:cubicBezTo>
                  <a:cubicBezTo>
                    <a:pt x="156"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6" name="Freeform 20"/>
            <p:cNvSpPr>
              <a:spLocks noEditPoints="1"/>
            </p:cNvSpPr>
            <p:nvPr/>
          </p:nvSpPr>
          <p:spPr bwMode="auto">
            <a:xfrm>
              <a:off x="2350702" y="-256700"/>
              <a:ext cx="263525" cy="260350"/>
            </a:xfrm>
            <a:custGeom>
              <a:avLst/>
              <a:gdLst>
                <a:gd name="T0" fmla="*/ 78 w 155"/>
                <a:gd name="T1" fmla="*/ 0 h 154"/>
                <a:gd name="T2" fmla="*/ 0 w 155"/>
                <a:gd name="T3" fmla="*/ 77 h 154"/>
                <a:gd name="T4" fmla="*/ 78 w 155"/>
                <a:gd name="T5" fmla="*/ 154 h 154"/>
                <a:gd name="T6" fmla="*/ 155 w 155"/>
                <a:gd name="T7" fmla="*/ 77 h 154"/>
                <a:gd name="T8" fmla="*/ 78 w 155"/>
                <a:gd name="T9" fmla="*/ 0 h 154"/>
                <a:gd name="T10" fmla="*/ 78 w 155"/>
                <a:gd name="T11" fmla="*/ 116 h 154"/>
                <a:gd name="T12" fmla="*/ 39 w 155"/>
                <a:gd name="T13" fmla="*/ 77 h 154"/>
                <a:gd name="T14" fmla="*/ 78 w 155"/>
                <a:gd name="T15" fmla="*/ 39 h 154"/>
                <a:gd name="T16" fmla="*/ 117 w 155"/>
                <a:gd name="T17" fmla="*/ 77 h 154"/>
                <a:gd name="T18" fmla="*/ 78 w 155"/>
                <a:gd name="T19"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4">
                  <a:moveTo>
                    <a:pt x="78" y="0"/>
                  </a:moveTo>
                  <a:cubicBezTo>
                    <a:pt x="35" y="0"/>
                    <a:pt x="0" y="35"/>
                    <a:pt x="0" y="77"/>
                  </a:cubicBezTo>
                  <a:cubicBezTo>
                    <a:pt x="0" y="120"/>
                    <a:pt x="35" y="154"/>
                    <a:pt x="78" y="154"/>
                  </a:cubicBezTo>
                  <a:cubicBezTo>
                    <a:pt x="121" y="154"/>
                    <a:pt x="155" y="120"/>
                    <a:pt x="155" y="77"/>
                  </a:cubicBezTo>
                  <a:cubicBezTo>
                    <a:pt x="155" y="35"/>
                    <a:pt x="121" y="0"/>
                    <a:pt x="78" y="0"/>
                  </a:cubicBezTo>
                  <a:close/>
                  <a:moveTo>
                    <a:pt x="78" y="116"/>
                  </a:moveTo>
                  <a:cubicBezTo>
                    <a:pt x="56" y="116"/>
                    <a:pt x="39" y="98"/>
                    <a:pt x="39" y="77"/>
                  </a:cubicBezTo>
                  <a:cubicBezTo>
                    <a:pt x="39" y="56"/>
                    <a:pt x="56" y="39"/>
                    <a:pt x="78" y="39"/>
                  </a:cubicBezTo>
                  <a:cubicBezTo>
                    <a:pt x="99" y="39"/>
                    <a:pt x="117" y="56"/>
                    <a:pt x="117" y="77"/>
                  </a:cubicBezTo>
                  <a:cubicBezTo>
                    <a:pt x="117" y="98"/>
                    <a:pt x="99" y="116"/>
                    <a:pt x="78" y="1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7" name="Freeform 21"/>
            <p:cNvSpPr>
              <a:spLocks/>
            </p:cNvSpPr>
            <p:nvPr/>
          </p:nvSpPr>
          <p:spPr bwMode="auto">
            <a:xfrm>
              <a:off x="2711064" y="-288450"/>
              <a:ext cx="393700" cy="65088"/>
            </a:xfrm>
            <a:custGeom>
              <a:avLst/>
              <a:gdLst>
                <a:gd name="T0" fmla="*/ 213 w 232"/>
                <a:gd name="T1" fmla="*/ 0 h 38"/>
                <a:gd name="T2" fmla="*/ 20 w 232"/>
                <a:gd name="T3" fmla="*/ 0 h 38"/>
                <a:gd name="T4" fmla="*/ 0 w 232"/>
                <a:gd name="T5" fmla="*/ 19 h 38"/>
                <a:gd name="T6" fmla="*/ 20 w 232"/>
                <a:gd name="T7" fmla="*/ 38 h 38"/>
                <a:gd name="T8" fmla="*/ 213 w 232"/>
                <a:gd name="T9" fmla="*/ 38 h 38"/>
                <a:gd name="T10" fmla="*/ 232 w 232"/>
                <a:gd name="T11" fmla="*/ 19 h 38"/>
                <a:gd name="T12" fmla="*/ 213 w 232"/>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32" h="38">
                  <a:moveTo>
                    <a:pt x="213" y="0"/>
                  </a:moveTo>
                  <a:cubicBezTo>
                    <a:pt x="20" y="0"/>
                    <a:pt x="20" y="0"/>
                    <a:pt x="20" y="0"/>
                  </a:cubicBezTo>
                  <a:cubicBezTo>
                    <a:pt x="9" y="0"/>
                    <a:pt x="0" y="8"/>
                    <a:pt x="0" y="19"/>
                  </a:cubicBezTo>
                  <a:cubicBezTo>
                    <a:pt x="0" y="30"/>
                    <a:pt x="9" y="38"/>
                    <a:pt x="20" y="38"/>
                  </a:cubicBezTo>
                  <a:cubicBezTo>
                    <a:pt x="213" y="38"/>
                    <a:pt x="213" y="38"/>
                    <a:pt x="213" y="38"/>
                  </a:cubicBezTo>
                  <a:cubicBezTo>
                    <a:pt x="223" y="38"/>
                    <a:pt x="232" y="30"/>
                    <a:pt x="232" y="19"/>
                  </a:cubicBezTo>
                  <a:cubicBezTo>
                    <a:pt x="232" y="8"/>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8" name="Freeform 22"/>
            <p:cNvSpPr>
              <a:spLocks/>
            </p:cNvSpPr>
            <p:nvPr/>
          </p:nvSpPr>
          <p:spPr bwMode="auto">
            <a:xfrm>
              <a:off x="2711064" y="-158275"/>
              <a:ext cx="393700" cy="66675"/>
            </a:xfrm>
            <a:custGeom>
              <a:avLst/>
              <a:gdLst>
                <a:gd name="T0" fmla="*/ 213 w 232"/>
                <a:gd name="T1" fmla="*/ 0 h 39"/>
                <a:gd name="T2" fmla="*/ 20 w 232"/>
                <a:gd name="T3" fmla="*/ 0 h 39"/>
                <a:gd name="T4" fmla="*/ 0 w 232"/>
                <a:gd name="T5" fmla="*/ 19 h 39"/>
                <a:gd name="T6" fmla="*/ 20 w 232"/>
                <a:gd name="T7" fmla="*/ 39 h 39"/>
                <a:gd name="T8" fmla="*/ 213 w 232"/>
                <a:gd name="T9" fmla="*/ 39 h 39"/>
                <a:gd name="T10" fmla="*/ 232 w 232"/>
                <a:gd name="T11" fmla="*/ 19 h 39"/>
                <a:gd name="T12" fmla="*/ 213 w 23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232" h="39">
                  <a:moveTo>
                    <a:pt x="213" y="0"/>
                  </a:moveTo>
                  <a:cubicBezTo>
                    <a:pt x="20" y="0"/>
                    <a:pt x="20" y="0"/>
                    <a:pt x="20" y="0"/>
                  </a:cubicBezTo>
                  <a:cubicBezTo>
                    <a:pt x="9" y="0"/>
                    <a:pt x="0" y="9"/>
                    <a:pt x="0" y="19"/>
                  </a:cubicBezTo>
                  <a:cubicBezTo>
                    <a:pt x="0" y="30"/>
                    <a:pt x="9" y="39"/>
                    <a:pt x="20" y="39"/>
                  </a:cubicBezTo>
                  <a:cubicBezTo>
                    <a:pt x="213" y="39"/>
                    <a:pt x="213" y="39"/>
                    <a:pt x="213" y="39"/>
                  </a:cubicBezTo>
                  <a:cubicBezTo>
                    <a:pt x="223" y="39"/>
                    <a:pt x="232" y="30"/>
                    <a:pt x="232" y="19"/>
                  </a:cubicBezTo>
                  <a:cubicBezTo>
                    <a:pt x="232" y="9"/>
                    <a:pt x="223" y="0"/>
                    <a:pt x="2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9" name="Freeform 23"/>
            <p:cNvSpPr>
              <a:spLocks/>
            </p:cNvSpPr>
            <p:nvPr/>
          </p:nvSpPr>
          <p:spPr bwMode="auto">
            <a:xfrm>
              <a:off x="2418964" y="-842488"/>
              <a:ext cx="260350" cy="260350"/>
            </a:xfrm>
            <a:custGeom>
              <a:avLst/>
              <a:gdLst>
                <a:gd name="T0" fmla="*/ 135 w 154"/>
                <a:gd name="T1" fmla="*/ 0 h 154"/>
                <a:gd name="T2" fmla="*/ 0 w 154"/>
                <a:gd name="T3" fmla="*/ 135 h 154"/>
                <a:gd name="T4" fmla="*/ 19 w 154"/>
                <a:gd name="T5" fmla="*/ 154 h 154"/>
                <a:gd name="T6" fmla="*/ 38 w 154"/>
                <a:gd name="T7" fmla="*/ 135 h 154"/>
                <a:gd name="T8" fmla="*/ 135 w 154"/>
                <a:gd name="T9" fmla="*/ 38 h 154"/>
                <a:gd name="T10" fmla="*/ 154 w 154"/>
                <a:gd name="T11" fmla="*/ 19 h 154"/>
                <a:gd name="T12" fmla="*/ 135 w 154"/>
                <a:gd name="T13" fmla="*/ 0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35" y="0"/>
                  </a:moveTo>
                  <a:cubicBezTo>
                    <a:pt x="60" y="0"/>
                    <a:pt x="0" y="60"/>
                    <a:pt x="0" y="135"/>
                  </a:cubicBezTo>
                  <a:cubicBezTo>
                    <a:pt x="0" y="145"/>
                    <a:pt x="8" y="154"/>
                    <a:pt x="19" y="154"/>
                  </a:cubicBezTo>
                  <a:cubicBezTo>
                    <a:pt x="30" y="154"/>
                    <a:pt x="38" y="145"/>
                    <a:pt x="38" y="135"/>
                  </a:cubicBezTo>
                  <a:cubicBezTo>
                    <a:pt x="38" y="81"/>
                    <a:pt x="82" y="38"/>
                    <a:pt x="135" y="38"/>
                  </a:cubicBezTo>
                  <a:cubicBezTo>
                    <a:pt x="145" y="38"/>
                    <a:pt x="154" y="30"/>
                    <a:pt x="154" y="19"/>
                  </a:cubicBezTo>
                  <a:cubicBezTo>
                    <a:pt x="154" y="8"/>
                    <a:pt x="145" y="0"/>
                    <a:pt x="13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40" name="Freeform 24"/>
            <p:cNvSpPr>
              <a:spLocks noEditPoints="1"/>
            </p:cNvSpPr>
            <p:nvPr/>
          </p:nvSpPr>
          <p:spPr bwMode="auto">
            <a:xfrm>
              <a:off x="1928427" y="-1529876"/>
              <a:ext cx="1960563" cy="1960563"/>
            </a:xfrm>
            <a:custGeom>
              <a:avLst/>
              <a:gdLst>
                <a:gd name="T0" fmla="*/ 1081 w 1159"/>
                <a:gd name="T1" fmla="*/ 316 h 1159"/>
                <a:gd name="T2" fmla="*/ 1081 w 1159"/>
                <a:gd name="T3" fmla="*/ 154 h 1159"/>
                <a:gd name="T4" fmla="*/ 927 w 1159"/>
                <a:gd name="T5" fmla="*/ 0 h 1159"/>
                <a:gd name="T6" fmla="*/ 232 w 1159"/>
                <a:gd name="T7" fmla="*/ 0 h 1159"/>
                <a:gd name="T8" fmla="*/ 77 w 1159"/>
                <a:gd name="T9" fmla="*/ 154 h 1159"/>
                <a:gd name="T10" fmla="*/ 77 w 1159"/>
                <a:gd name="T11" fmla="*/ 316 h 1159"/>
                <a:gd name="T12" fmla="*/ 0 w 1159"/>
                <a:gd name="T13" fmla="*/ 425 h 1159"/>
                <a:gd name="T14" fmla="*/ 0 w 1159"/>
                <a:gd name="T15" fmla="*/ 618 h 1159"/>
                <a:gd name="T16" fmla="*/ 77 w 1159"/>
                <a:gd name="T17" fmla="*/ 727 h 1159"/>
                <a:gd name="T18" fmla="*/ 77 w 1159"/>
                <a:gd name="T19" fmla="*/ 978 h 1159"/>
                <a:gd name="T20" fmla="*/ 251 w 1159"/>
                <a:gd name="T21" fmla="*/ 1159 h 1159"/>
                <a:gd name="T22" fmla="*/ 413 w 1159"/>
                <a:gd name="T23" fmla="*/ 1042 h 1159"/>
                <a:gd name="T24" fmla="*/ 746 w 1159"/>
                <a:gd name="T25" fmla="*/ 1042 h 1159"/>
                <a:gd name="T26" fmla="*/ 908 w 1159"/>
                <a:gd name="T27" fmla="*/ 1159 h 1159"/>
                <a:gd name="T28" fmla="*/ 1081 w 1159"/>
                <a:gd name="T29" fmla="*/ 978 h 1159"/>
                <a:gd name="T30" fmla="*/ 1081 w 1159"/>
                <a:gd name="T31" fmla="*/ 727 h 1159"/>
                <a:gd name="T32" fmla="*/ 1159 w 1159"/>
                <a:gd name="T33" fmla="*/ 618 h 1159"/>
                <a:gd name="T34" fmla="*/ 1159 w 1159"/>
                <a:gd name="T35" fmla="*/ 425 h 1159"/>
                <a:gd name="T36" fmla="*/ 1081 w 1159"/>
                <a:gd name="T37" fmla="*/ 316 h 1159"/>
                <a:gd name="T38" fmla="*/ 1081 w 1159"/>
                <a:gd name="T39" fmla="*/ 618 h 1159"/>
                <a:gd name="T40" fmla="*/ 1043 w 1159"/>
                <a:gd name="T41" fmla="*/ 657 h 1159"/>
                <a:gd name="T42" fmla="*/ 1004 w 1159"/>
                <a:gd name="T43" fmla="*/ 657 h 1159"/>
                <a:gd name="T44" fmla="*/ 1004 w 1159"/>
                <a:gd name="T45" fmla="*/ 978 h 1159"/>
                <a:gd name="T46" fmla="*/ 908 w 1159"/>
                <a:gd name="T47" fmla="*/ 1081 h 1159"/>
                <a:gd name="T48" fmla="*/ 811 w 1159"/>
                <a:gd name="T49" fmla="*/ 978 h 1159"/>
                <a:gd name="T50" fmla="*/ 811 w 1159"/>
                <a:gd name="T51" fmla="*/ 965 h 1159"/>
                <a:gd name="T52" fmla="*/ 347 w 1159"/>
                <a:gd name="T53" fmla="*/ 965 h 1159"/>
                <a:gd name="T54" fmla="*/ 347 w 1159"/>
                <a:gd name="T55" fmla="*/ 978 h 1159"/>
                <a:gd name="T56" fmla="*/ 251 w 1159"/>
                <a:gd name="T57" fmla="*/ 1081 h 1159"/>
                <a:gd name="T58" fmla="*/ 155 w 1159"/>
                <a:gd name="T59" fmla="*/ 978 h 1159"/>
                <a:gd name="T60" fmla="*/ 155 w 1159"/>
                <a:gd name="T61" fmla="*/ 657 h 1159"/>
                <a:gd name="T62" fmla="*/ 116 w 1159"/>
                <a:gd name="T63" fmla="*/ 657 h 1159"/>
                <a:gd name="T64" fmla="*/ 77 w 1159"/>
                <a:gd name="T65" fmla="*/ 618 h 1159"/>
                <a:gd name="T66" fmla="*/ 77 w 1159"/>
                <a:gd name="T67" fmla="*/ 425 h 1159"/>
                <a:gd name="T68" fmla="*/ 116 w 1159"/>
                <a:gd name="T69" fmla="*/ 386 h 1159"/>
                <a:gd name="T70" fmla="*/ 154 w 1159"/>
                <a:gd name="T71" fmla="*/ 386 h 1159"/>
                <a:gd name="T72" fmla="*/ 154 w 1159"/>
                <a:gd name="T73" fmla="*/ 270 h 1159"/>
                <a:gd name="T74" fmla="*/ 270 w 1159"/>
                <a:gd name="T75" fmla="*/ 155 h 1159"/>
                <a:gd name="T76" fmla="*/ 888 w 1159"/>
                <a:gd name="T77" fmla="*/ 155 h 1159"/>
                <a:gd name="T78" fmla="*/ 1004 w 1159"/>
                <a:gd name="T79" fmla="*/ 270 h 1159"/>
                <a:gd name="T80" fmla="*/ 1004 w 1159"/>
                <a:gd name="T81" fmla="*/ 386 h 1159"/>
                <a:gd name="T82" fmla="*/ 1043 w 1159"/>
                <a:gd name="T83" fmla="*/ 386 h 1159"/>
                <a:gd name="T84" fmla="*/ 1081 w 1159"/>
                <a:gd name="T85" fmla="*/ 425 h 1159"/>
                <a:gd name="T86" fmla="*/ 1081 w 1159"/>
                <a:gd name="T87" fmla="*/ 618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9" h="1159">
                  <a:moveTo>
                    <a:pt x="1081" y="316"/>
                  </a:moveTo>
                  <a:cubicBezTo>
                    <a:pt x="1081" y="154"/>
                    <a:pt x="1081" y="154"/>
                    <a:pt x="1081" y="154"/>
                  </a:cubicBezTo>
                  <a:cubicBezTo>
                    <a:pt x="1081" y="69"/>
                    <a:pt x="1012" y="0"/>
                    <a:pt x="927" y="0"/>
                  </a:cubicBezTo>
                  <a:cubicBezTo>
                    <a:pt x="232" y="0"/>
                    <a:pt x="232" y="0"/>
                    <a:pt x="232" y="0"/>
                  </a:cubicBezTo>
                  <a:cubicBezTo>
                    <a:pt x="147" y="0"/>
                    <a:pt x="77" y="69"/>
                    <a:pt x="77" y="154"/>
                  </a:cubicBezTo>
                  <a:cubicBezTo>
                    <a:pt x="77" y="316"/>
                    <a:pt x="77" y="316"/>
                    <a:pt x="77" y="316"/>
                  </a:cubicBezTo>
                  <a:cubicBezTo>
                    <a:pt x="32" y="332"/>
                    <a:pt x="0" y="374"/>
                    <a:pt x="0" y="425"/>
                  </a:cubicBezTo>
                  <a:cubicBezTo>
                    <a:pt x="0" y="618"/>
                    <a:pt x="0" y="618"/>
                    <a:pt x="0" y="618"/>
                  </a:cubicBezTo>
                  <a:cubicBezTo>
                    <a:pt x="0" y="668"/>
                    <a:pt x="32" y="711"/>
                    <a:pt x="77" y="727"/>
                  </a:cubicBezTo>
                  <a:cubicBezTo>
                    <a:pt x="77" y="978"/>
                    <a:pt x="77" y="978"/>
                    <a:pt x="77" y="978"/>
                  </a:cubicBezTo>
                  <a:cubicBezTo>
                    <a:pt x="77" y="1078"/>
                    <a:pt x="155" y="1159"/>
                    <a:pt x="251" y="1159"/>
                  </a:cubicBezTo>
                  <a:cubicBezTo>
                    <a:pt x="325" y="1159"/>
                    <a:pt x="388" y="1110"/>
                    <a:pt x="413" y="1042"/>
                  </a:cubicBezTo>
                  <a:cubicBezTo>
                    <a:pt x="746" y="1042"/>
                    <a:pt x="746" y="1042"/>
                    <a:pt x="746" y="1042"/>
                  </a:cubicBezTo>
                  <a:cubicBezTo>
                    <a:pt x="771" y="1110"/>
                    <a:pt x="834" y="1159"/>
                    <a:pt x="908" y="1159"/>
                  </a:cubicBezTo>
                  <a:cubicBezTo>
                    <a:pt x="1003" y="1159"/>
                    <a:pt x="1081" y="1078"/>
                    <a:pt x="1081" y="978"/>
                  </a:cubicBezTo>
                  <a:cubicBezTo>
                    <a:pt x="1081" y="727"/>
                    <a:pt x="1081" y="727"/>
                    <a:pt x="1081" y="727"/>
                  </a:cubicBezTo>
                  <a:cubicBezTo>
                    <a:pt x="1126" y="711"/>
                    <a:pt x="1159" y="668"/>
                    <a:pt x="1159" y="618"/>
                  </a:cubicBezTo>
                  <a:cubicBezTo>
                    <a:pt x="1159" y="425"/>
                    <a:pt x="1159" y="425"/>
                    <a:pt x="1159" y="425"/>
                  </a:cubicBezTo>
                  <a:cubicBezTo>
                    <a:pt x="1159" y="374"/>
                    <a:pt x="1126" y="332"/>
                    <a:pt x="1081" y="316"/>
                  </a:cubicBezTo>
                  <a:close/>
                  <a:moveTo>
                    <a:pt x="1081" y="618"/>
                  </a:moveTo>
                  <a:cubicBezTo>
                    <a:pt x="1081" y="639"/>
                    <a:pt x="1064" y="657"/>
                    <a:pt x="1043" y="657"/>
                  </a:cubicBezTo>
                  <a:cubicBezTo>
                    <a:pt x="1004" y="657"/>
                    <a:pt x="1004" y="657"/>
                    <a:pt x="1004" y="657"/>
                  </a:cubicBezTo>
                  <a:cubicBezTo>
                    <a:pt x="1004" y="978"/>
                    <a:pt x="1004" y="978"/>
                    <a:pt x="1004" y="978"/>
                  </a:cubicBezTo>
                  <a:cubicBezTo>
                    <a:pt x="1004" y="1035"/>
                    <a:pt x="961" y="1081"/>
                    <a:pt x="908" y="1081"/>
                  </a:cubicBezTo>
                  <a:cubicBezTo>
                    <a:pt x="855" y="1081"/>
                    <a:pt x="811" y="1035"/>
                    <a:pt x="811" y="978"/>
                  </a:cubicBezTo>
                  <a:cubicBezTo>
                    <a:pt x="811" y="965"/>
                    <a:pt x="811" y="965"/>
                    <a:pt x="811" y="965"/>
                  </a:cubicBezTo>
                  <a:cubicBezTo>
                    <a:pt x="347" y="965"/>
                    <a:pt x="347" y="965"/>
                    <a:pt x="347" y="965"/>
                  </a:cubicBezTo>
                  <a:cubicBezTo>
                    <a:pt x="347" y="978"/>
                    <a:pt x="347" y="978"/>
                    <a:pt x="347" y="978"/>
                  </a:cubicBezTo>
                  <a:cubicBezTo>
                    <a:pt x="347" y="1035"/>
                    <a:pt x="304" y="1081"/>
                    <a:pt x="251" y="1081"/>
                  </a:cubicBezTo>
                  <a:cubicBezTo>
                    <a:pt x="198" y="1081"/>
                    <a:pt x="155" y="1035"/>
                    <a:pt x="155" y="978"/>
                  </a:cubicBezTo>
                  <a:cubicBezTo>
                    <a:pt x="155" y="657"/>
                    <a:pt x="155" y="657"/>
                    <a:pt x="155" y="657"/>
                  </a:cubicBezTo>
                  <a:cubicBezTo>
                    <a:pt x="116" y="657"/>
                    <a:pt x="116" y="657"/>
                    <a:pt x="116" y="657"/>
                  </a:cubicBezTo>
                  <a:cubicBezTo>
                    <a:pt x="94" y="657"/>
                    <a:pt x="77" y="639"/>
                    <a:pt x="77" y="618"/>
                  </a:cubicBezTo>
                  <a:cubicBezTo>
                    <a:pt x="77" y="425"/>
                    <a:pt x="77" y="425"/>
                    <a:pt x="77" y="425"/>
                  </a:cubicBezTo>
                  <a:cubicBezTo>
                    <a:pt x="77" y="403"/>
                    <a:pt x="94" y="386"/>
                    <a:pt x="116" y="386"/>
                  </a:cubicBezTo>
                  <a:cubicBezTo>
                    <a:pt x="154" y="386"/>
                    <a:pt x="154" y="386"/>
                    <a:pt x="154" y="386"/>
                  </a:cubicBezTo>
                  <a:cubicBezTo>
                    <a:pt x="154" y="270"/>
                    <a:pt x="154" y="270"/>
                    <a:pt x="154" y="270"/>
                  </a:cubicBezTo>
                  <a:cubicBezTo>
                    <a:pt x="154" y="193"/>
                    <a:pt x="193" y="155"/>
                    <a:pt x="270" y="155"/>
                  </a:cubicBezTo>
                  <a:cubicBezTo>
                    <a:pt x="348" y="155"/>
                    <a:pt x="811" y="155"/>
                    <a:pt x="888" y="155"/>
                  </a:cubicBezTo>
                  <a:cubicBezTo>
                    <a:pt x="965" y="155"/>
                    <a:pt x="1004" y="193"/>
                    <a:pt x="1004" y="270"/>
                  </a:cubicBezTo>
                  <a:cubicBezTo>
                    <a:pt x="1004" y="386"/>
                    <a:pt x="1004" y="386"/>
                    <a:pt x="1004" y="386"/>
                  </a:cubicBezTo>
                  <a:cubicBezTo>
                    <a:pt x="1043" y="386"/>
                    <a:pt x="1043" y="386"/>
                    <a:pt x="1043" y="386"/>
                  </a:cubicBezTo>
                  <a:cubicBezTo>
                    <a:pt x="1064" y="386"/>
                    <a:pt x="1081" y="403"/>
                    <a:pt x="1081" y="425"/>
                  </a:cubicBezTo>
                  <a:lnTo>
                    <a:pt x="1081" y="6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41" name="Freeform 25"/>
            <p:cNvSpPr>
              <a:spLocks noEditPoints="1"/>
            </p:cNvSpPr>
            <p:nvPr/>
          </p:nvSpPr>
          <p:spPr bwMode="auto">
            <a:xfrm>
              <a:off x="2287202" y="-975838"/>
              <a:ext cx="1241425" cy="588963"/>
            </a:xfrm>
            <a:custGeom>
              <a:avLst/>
              <a:gdLst>
                <a:gd name="T0" fmla="*/ 638 w 734"/>
                <a:gd name="T1" fmla="*/ 0 h 348"/>
                <a:gd name="T2" fmla="*/ 97 w 734"/>
                <a:gd name="T3" fmla="*/ 0 h 348"/>
                <a:gd name="T4" fmla="*/ 0 w 734"/>
                <a:gd name="T5" fmla="*/ 97 h 348"/>
                <a:gd name="T6" fmla="*/ 0 w 734"/>
                <a:gd name="T7" fmla="*/ 251 h 348"/>
                <a:gd name="T8" fmla="*/ 97 w 734"/>
                <a:gd name="T9" fmla="*/ 348 h 348"/>
                <a:gd name="T10" fmla="*/ 638 w 734"/>
                <a:gd name="T11" fmla="*/ 348 h 348"/>
                <a:gd name="T12" fmla="*/ 734 w 734"/>
                <a:gd name="T13" fmla="*/ 251 h 348"/>
                <a:gd name="T14" fmla="*/ 734 w 734"/>
                <a:gd name="T15" fmla="*/ 97 h 348"/>
                <a:gd name="T16" fmla="*/ 638 w 734"/>
                <a:gd name="T17" fmla="*/ 0 h 348"/>
                <a:gd name="T18" fmla="*/ 696 w 734"/>
                <a:gd name="T19" fmla="*/ 251 h 348"/>
                <a:gd name="T20" fmla="*/ 638 w 734"/>
                <a:gd name="T21" fmla="*/ 309 h 348"/>
                <a:gd name="T22" fmla="*/ 97 w 734"/>
                <a:gd name="T23" fmla="*/ 309 h 348"/>
                <a:gd name="T24" fmla="*/ 39 w 734"/>
                <a:gd name="T25" fmla="*/ 251 h 348"/>
                <a:gd name="T26" fmla="*/ 39 w 734"/>
                <a:gd name="T27" fmla="*/ 97 h 348"/>
                <a:gd name="T28" fmla="*/ 97 w 734"/>
                <a:gd name="T29" fmla="*/ 39 h 348"/>
                <a:gd name="T30" fmla="*/ 638 w 734"/>
                <a:gd name="T31" fmla="*/ 39 h 348"/>
                <a:gd name="T32" fmla="*/ 696 w 734"/>
                <a:gd name="T33" fmla="*/ 97 h 348"/>
                <a:gd name="T34" fmla="*/ 696 w 734"/>
                <a:gd name="T35" fmla="*/ 25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4" h="348">
                  <a:moveTo>
                    <a:pt x="638" y="0"/>
                  </a:moveTo>
                  <a:cubicBezTo>
                    <a:pt x="97" y="0"/>
                    <a:pt x="97" y="0"/>
                    <a:pt x="97" y="0"/>
                  </a:cubicBezTo>
                  <a:cubicBezTo>
                    <a:pt x="44" y="0"/>
                    <a:pt x="0" y="44"/>
                    <a:pt x="0" y="97"/>
                  </a:cubicBezTo>
                  <a:cubicBezTo>
                    <a:pt x="0" y="251"/>
                    <a:pt x="0" y="251"/>
                    <a:pt x="0" y="251"/>
                  </a:cubicBezTo>
                  <a:cubicBezTo>
                    <a:pt x="0" y="305"/>
                    <a:pt x="44" y="348"/>
                    <a:pt x="97" y="348"/>
                  </a:cubicBezTo>
                  <a:cubicBezTo>
                    <a:pt x="638" y="348"/>
                    <a:pt x="638" y="348"/>
                    <a:pt x="638" y="348"/>
                  </a:cubicBezTo>
                  <a:cubicBezTo>
                    <a:pt x="691" y="348"/>
                    <a:pt x="734" y="305"/>
                    <a:pt x="734" y="251"/>
                  </a:cubicBezTo>
                  <a:cubicBezTo>
                    <a:pt x="734" y="97"/>
                    <a:pt x="734" y="97"/>
                    <a:pt x="734" y="97"/>
                  </a:cubicBezTo>
                  <a:cubicBezTo>
                    <a:pt x="734" y="44"/>
                    <a:pt x="691" y="0"/>
                    <a:pt x="638" y="0"/>
                  </a:cubicBezTo>
                  <a:close/>
                  <a:moveTo>
                    <a:pt x="696" y="251"/>
                  </a:moveTo>
                  <a:cubicBezTo>
                    <a:pt x="696" y="283"/>
                    <a:pt x="670" y="309"/>
                    <a:pt x="638" y="309"/>
                  </a:cubicBezTo>
                  <a:cubicBezTo>
                    <a:pt x="97" y="309"/>
                    <a:pt x="97" y="309"/>
                    <a:pt x="97" y="309"/>
                  </a:cubicBezTo>
                  <a:cubicBezTo>
                    <a:pt x="65" y="309"/>
                    <a:pt x="39" y="283"/>
                    <a:pt x="39" y="251"/>
                  </a:cubicBezTo>
                  <a:cubicBezTo>
                    <a:pt x="39" y="97"/>
                    <a:pt x="39" y="97"/>
                    <a:pt x="39" y="97"/>
                  </a:cubicBezTo>
                  <a:cubicBezTo>
                    <a:pt x="39" y="65"/>
                    <a:pt x="65" y="39"/>
                    <a:pt x="97" y="39"/>
                  </a:cubicBezTo>
                  <a:cubicBezTo>
                    <a:pt x="638" y="39"/>
                    <a:pt x="638" y="39"/>
                    <a:pt x="638" y="39"/>
                  </a:cubicBezTo>
                  <a:cubicBezTo>
                    <a:pt x="670" y="39"/>
                    <a:pt x="696" y="65"/>
                    <a:pt x="696" y="97"/>
                  </a:cubicBezTo>
                  <a:lnTo>
                    <a:pt x="696"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cxnSp>
        <p:nvCxnSpPr>
          <p:cNvPr id="42" name="Straight Connector 41"/>
          <p:cNvCxnSpPr/>
          <p:nvPr/>
        </p:nvCxnSpPr>
        <p:spPr>
          <a:xfrm flipV="1">
            <a:off x="5204412" y="2297945"/>
            <a:ext cx="0" cy="3780000"/>
          </a:xfrm>
          <a:prstGeom prst="line">
            <a:avLst/>
          </a:prstGeom>
          <a:ln w="12700">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8482182" y="2297945"/>
            <a:ext cx="0" cy="3780000"/>
          </a:xfrm>
          <a:prstGeom prst="line">
            <a:avLst/>
          </a:prstGeom>
          <a:ln w="12700">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723538" y="3701327"/>
            <a:ext cx="2932688" cy="2377574"/>
          </a:xfrm>
          <a:prstGeom prst="rect">
            <a:avLst/>
          </a:prstGeom>
          <a:noFill/>
        </p:spPr>
        <p:txBody>
          <a:bodyPr wrap="square" rtlCol="0">
            <a:spAutoFit/>
          </a:bodyPr>
          <a:lstStyle/>
          <a:p>
            <a:pPr>
              <a:lnSpc>
                <a:spcPct val="150000"/>
              </a:lnSpc>
              <a:defRPr/>
            </a:pPr>
            <a:r>
              <a:rPr lang="en-US" sz="1100" dirty="0">
                <a:solidFill>
                  <a:schemeClr val="bg1">
                    <a:lumMod val="65000"/>
                  </a:schemeClr>
                </a:solidFill>
                <a:latin typeface="Lato" panose="020F0502020204030203" pitchFamily="34" charset="0"/>
                <a:ea typeface="Roboto" panose="02000000000000000000" pitchFamily="2" charset="0"/>
              </a:rPr>
              <a:t>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There are </a:t>
            </a:r>
            <a:r>
              <a:rPr lang="en-US" sz="1100" dirty="0" smtClean="0">
                <a:solidFill>
                  <a:schemeClr val="bg1">
                    <a:lumMod val="65000"/>
                  </a:schemeClr>
                </a:solidFill>
                <a:latin typeface="Lato" panose="020F0502020204030203" pitchFamily="34" charset="0"/>
                <a:ea typeface="Roboto" panose="02000000000000000000" pitchFamily="2" charset="0"/>
              </a:rPr>
              <a:t>many </a:t>
            </a:r>
            <a:r>
              <a:rPr lang="en-US" sz="1100" dirty="0" err="1" smtClean="0">
                <a:solidFill>
                  <a:schemeClr val="bg1">
                    <a:lumMod val="65000"/>
                  </a:schemeClr>
                </a:solidFill>
                <a:latin typeface="Lato" panose="020F0502020204030203" pitchFamily="34" charset="0"/>
                <a:ea typeface="Roboto" panose="02000000000000000000" pitchFamily="2" charset="0"/>
              </a:rPr>
              <a:t>ariations</a:t>
            </a:r>
            <a:r>
              <a:rPr lang="en-US" sz="1100" dirty="0" smtClean="0">
                <a:solidFill>
                  <a:schemeClr val="bg1">
                    <a:lumMod val="65000"/>
                  </a:schemeClr>
                </a:solidFill>
                <a:latin typeface="Lato" panose="020F0502020204030203" pitchFamily="34" charset="0"/>
                <a:ea typeface="Roboto" panose="02000000000000000000" pitchFamily="2" charset="0"/>
              </a:rPr>
              <a:t> of passages of </a:t>
            </a:r>
            <a:r>
              <a:rPr lang="en-US" sz="1100" dirty="0" err="1" smtClean="0">
                <a:solidFill>
                  <a:schemeClr val="bg1">
                    <a:lumMod val="65000"/>
                  </a:schemeClr>
                </a:solidFill>
                <a:latin typeface="Lato" panose="020F0502020204030203" pitchFamily="34" charset="0"/>
                <a:ea typeface="Roboto" panose="02000000000000000000" pitchFamily="2" charset="0"/>
              </a:rPr>
              <a:t>Lorem</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err="1" smtClean="0">
                <a:solidFill>
                  <a:schemeClr val="bg1">
                    <a:lumMod val="65000"/>
                  </a:schemeClr>
                </a:solidFill>
                <a:latin typeface="Lato" panose="020F0502020204030203" pitchFamily="34" charset="0"/>
                <a:ea typeface="Roboto" panose="02000000000000000000" pitchFamily="2" charset="0"/>
              </a:rPr>
              <a:t>Ipsum</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45" name="TextBox 44"/>
          <p:cNvSpPr txBox="1"/>
          <p:nvPr/>
        </p:nvSpPr>
        <p:spPr>
          <a:xfrm>
            <a:off x="8723539" y="2310437"/>
            <a:ext cx="3275542" cy="400110"/>
          </a:xfrm>
          <a:prstGeom prst="rect">
            <a:avLst/>
          </a:prstGeom>
          <a:noFill/>
        </p:spPr>
        <p:txBody>
          <a:bodyPr wrap="square" rtlCol="0">
            <a:spAutoFit/>
          </a:bodyPr>
          <a:lstStyle/>
          <a:p>
            <a:r>
              <a:rPr lang="id-ID" sz="2000" b="1" dirty="0" smtClean="0">
                <a:solidFill>
                  <a:schemeClr val="bg1">
                    <a:lumMod val="50000"/>
                  </a:schemeClr>
                </a:solidFill>
                <a:latin typeface="Lato" panose="020F0502020204030203" pitchFamily="34" charset="0"/>
              </a:rPr>
              <a:t>We Solve All Problem</a:t>
            </a:r>
            <a:endParaRPr lang="id-ID" sz="2000" b="1" dirty="0">
              <a:solidFill>
                <a:schemeClr val="bg1">
                  <a:lumMod val="50000"/>
                </a:schemeClr>
              </a:solidFill>
              <a:latin typeface="Lato" panose="020F0502020204030203" pitchFamily="34" charset="0"/>
            </a:endParaRPr>
          </a:p>
        </p:txBody>
      </p:sp>
      <p:sp>
        <p:nvSpPr>
          <p:cNvPr id="46" name="TextBox 45"/>
          <p:cNvSpPr txBox="1"/>
          <p:nvPr/>
        </p:nvSpPr>
        <p:spPr>
          <a:xfrm>
            <a:off x="10417556" y="2849046"/>
            <a:ext cx="1238672" cy="854080"/>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Of shopping carts are me an abandon</a:t>
            </a:r>
            <a:endParaRPr lang="id-ID" sz="1100" dirty="0">
              <a:solidFill>
                <a:schemeClr val="bg1">
                  <a:lumMod val="65000"/>
                </a:schemeClr>
              </a:solidFill>
              <a:latin typeface="Lato" panose="020F0502020204030203" pitchFamily="34" charset="0"/>
            </a:endParaRPr>
          </a:p>
        </p:txBody>
      </p:sp>
      <p:sp>
        <p:nvSpPr>
          <p:cNvPr id="47" name="TextBox 46"/>
          <p:cNvSpPr txBox="1"/>
          <p:nvPr/>
        </p:nvSpPr>
        <p:spPr>
          <a:xfrm>
            <a:off x="8660343" y="2722792"/>
            <a:ext cx="1757212" cy="1107996"/>
          </a:xfrm>
          <a:prstGeom prst="rect">
            <a:avLst/>
          </a:prstGeom>
          <a:noFill/>
        </p:spPr>
        <p:txBody>
          <a:bodyPr wrap="none" rtlCol="0">
            <a:spAutoFit/>
          </a:bodyPr>
          <a:lstStyle/>
          <a:p>
            <a:pPr algn="r"/>
            <a:r>
              <a:rPr lang="id-ID" sz="6600" b="1" dirty="0" smtClean="0">
                <a:solidFill>
                  <a:schemeClr val="tx2"/>
                </a:solidFill>
                <a:latin typeface="Lato" panose="020F0502020204030203" pitchFamily="34" charset="0"/>
              </a:rPr>
              <a:t>90K</a:t>
            </a:r>
            <a:endParaRPr lang="id-ID" sz="6600" b="1" dirty="0">
              <a:solidFill>
                <a:schemeClr val="tx2"/>
              </a:solidFill>
              <a:latin typeface="Lato" panose="020F0502020204030203" pitchFamily="34" charset="0"/>
            </a:endParaRPr>
          </a:p>
        </p:txBody>
      </p:sp>
    </p:spTree>
    <p:extLst>
      <p:ext uri="{BB962C8B-B14F-4D97-AF65-F5344CB8AC3E}">
        <p14:creationId xmlns:p14="http://schemas.microsoft.com/office/powerpoint/2010/main" val="335629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6" presetClass="entr" presetSubtype="42"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barn(outHorizontal)">
                                      <p:cBhvr>
                                        <p:cTn id="17" dur="500"/>
                                        <p:tgtEl>
                                          <p:spTgt spid="42"/>
                                        </p:tgtEl>
                                      </p:cBhvr>
                                    </p:animEffect>
                                  </p:childTnLst>
                                </p:cTn>
                              </p:par>
                            </p:childTnLst>
                          </p:cTn>
                        </p:par>
                        <p:par>
                          <p:cTn id="18" fill="hold">
                            <p:stCondLst>
                              <p:cond delay="1300"/>
                            </p:stCondLst>
                            <p:childTnLst>
                              <p:par>
                                <p:cTn id="19" presetID="53" presetClass="entr" presetSubtype="16" fill="hold" nodeType="after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500" fill="hold"/>
                                        <p:tgtEl>
                                          <p:spTgt spid="27"/>
                                        </p:tgtEl>
                                        <p:attrNameLst>
                                          <p:attrName>ppt_w</p:attrName>
                                        </p:attrNameLst>
                                      </p:cBhvr>
                                      <p:tavLst>
                                        <p:tav tm="0">
                                          <p:val>
                                            <p:fltVal val="0"/>
                                          </p:val>
                                        </p:tav>
                                        <p:tav tm="100000">
                                          <p:val>
                                            <p:strVal val="#ppt_w"/>
                                          </p:val>
                                        </p:tav>
                                      </p:tavLst>
                                    </p:anim>
                                    <p:anim calcmode="lin" valueType="num">
                                      <p:cBhvr>
                                        <p:cTn id="22" dur="500" fill="hold"/>
                                        <p:tgtEl>
                                          <p:spTgt spid="27"/>
                                        </p:tgtEl>
                                        <p:attrNameLst>
                                          <p:attrName>ppt_h</p:attrName>
                                        </p:attrNameLst>
                                      </p:cBhvr>
                                      <p:tavLst>
                                        <p:tav tm="0">
                                          <p:val>
                                            <p:fltVal val="0"/>
                                          </p:val>
                                        </p:tav>
                                        <p:tav tm="100000">
                                          <p:val>
                                            <p:strVal val="#ppt_h"/>
                                          </p:val>
                                        </p:tav>
                                      </p:tavLst>
                                    </p:anim>
                                    <p:animEffect transition="in" filter="fade">
                                      <p:cBhvr>
                                        <p:cTn id="23" dur="500"/>
                                        <p:tgtEl>
                                          <p:spTgt spid="27"/>
                                        </p:tgtEl>
                                      </p:cBhvr>
                                    </p:animEffect>
                                  </p:childTnLst>
                                </p:cTn>
                              </p:par>
                            </p:childTnLst>
                          </p:cTn>
                        </p:par>
                        <p:par>
                          <p:cTn id="24" fill="hold">
                            <p:stCondLst>
                              <p:cond delay="18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300"/>
                            </p:stCondLst>
                            <p:childTnLst>
                              <p:par>
                                <p:cTn id="29" presetID="53" presetClass="entr" presetSubtype="16"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500" fill="hold"/>
                                        <p:tgtEl>
                                          <p:spTgt spid="30"/>
                                        </p:tgtEl>
                                        <p:attrNameLst>
                                          <p:attrName>ppt_w</p:attrName>
                                        </p:attrNameLst>
                                      </p:cBhvr>
                                      <p:tavLst>
                                        <p:tav tm="0">
                                          <p:val>
                                            <p:fltVal val="0"/>
                                          </p:val>
                                        </p:tav>
                                        <p:tav tm="100000">
                                          <p:val>
                                            <p:strVal val="#ppt_w"/>
                                          </p:val>
                                        </p:tav>
                                      </p:tavLst>
                                    </p:anim>
                                    <p:anim calcmode="lin" valueType="num">
                                      <p:cBhvr>
                                        <p:cTn id="32" dur="500" fill="hold"/>
                                        <p:tgtEl>
                                          <p:spTgt spid="30"/>
                                        </p:tgtEl>
                                        <p:attrNameLst>
                                          <p:attrName>ppt_h</p:attrName>
                                        </p:attrNameLst>
                                      </p:cBhvr>
                                      <p:tavLst>
                                        <p:tav tm="0">
                                          <p:val>
                                            <p:fltVal val="0"/>
                                          </p:val>
                                        </p:tav>
                                        <p:tav tm="100000">
                                          <p:val>
                                            <p:strVal val="#ppt_h"/>
                                          </p:val>
                                        </p:tav>
                                      </p:tavLst>
                                    </p:anim>
                                    <p:animEffect transition="in" filter="fade">
                                      <p:cBhvr>
                                        <p:cTn id="33" dur="500"/>
                                        <p:tgtEl>
                                          <p:spTgt spid="30"/>
                                        </p:tgtEl>
                                      </p:cBhvr>
                                    </p:animEffect>
                                  </p:childTnLst>
                                </p:cTn>
                              </p:par>
                            </p:childTnLst>
                          </p:cTn>
                        </p:par>
                        <p:par>
                          <p:cTn id="34" fill="hold">
                            <p:stCondLst>
                              <p:cond delay="2800"/>
                            </p:stCondLst>
                            <p:childTnLst>
                              <p:par>
                                <p:cTn id="35" presetID="10" presetClass="entr" presetSubtype="0" fill="hold" nodeType="after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par>
                          <p:cTn id="38" fill="hold">
                            <p:stCondLst>
                              <p:cond delay="33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p:stCondLst>
                              <p:cond delay="3800"/>
                            </p:stCondLst>
                            <p:childTnLst>
                              <p:par>
                                <p:cTn id="45" presetID="10" presetClass="entr" presetSubtype="0" fill="hold" nodeType="after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300"/>
                            </p:stCondLst>
                            <p:childTnLst>
                              <p:par>
                                <p:cTn id="49" presetID="53" presetClass="entr" presetSubtype="16" fill="hold"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par>
                          <p:cTn id="54" fill="hold">
                            <p:stCondLst>
                              <p:cond delay="4800"/>
                            </p:stCondLst>
                            <p:childTnLst>
                              <p:par>
                                <p:cTn id="55" presetID="10" presetClass="entr" presetSubtype="0"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fade">
                                      <p:cBhvr>
                                        <p:cTn id="57" dur="500"/>
                                        <p:tgtEl>
                                          <p:spTgt spid="18"/>
                                        </p:tgtEl>
                                      </p:cBhvr>
                                    </p:animEffect>
                                  </p:childTnLst>
                                </p:cTn>
                              </p:par>
                            </p:childTnLst>
                          </p:cTn>
                        </p:par>
                        <p:par>
                          <p:cTn id="58" fill="hold">
                            <p:stCondLst>
                              <p:cond delay="5300"/>
                            </p:stCondLst>
                            <p:childTnLst>
                              <p:par>
                                <p:cTn id="59" presetID="16" presetClass="entr" presetSubtype="42"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barn(outHorizontal)">
                                      <p:cBhvr>
                                        <p:cTn id="61" dur="500"/>
                                        <p:tgtEl>
                                          <p:spTgt spid="43"/>
                                        </p:tgtEl>
                                      </p:cBhvr>
                                    </p:animEffect>
                                  </p:childTnLst>
                                </p:cTn>
                              </p:par>
                            </p:childTnLst>
                          </p:cTn>
                        </p:par>
                        <p:par>
                          <p:cTn id="62" fill="hold">
                            <p:stCondLst>
                              <p:cond delay="5800"/>
                            </p:stCondLst>
                            <p:childTnLst>
                              <p:par>
                                <p:cTn id="63" presetID="10"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500"/>
                                        <p:tgtEl>
                                          <p:spTgt spid="45"/>
                                        </p:tgtEl>
                                      </p:cBhvr>
                                    </p:animEffect>
                                  </p:childTnLst>
                                </p:cTn>
                              </p:par>
                            </p:childTnLst>
                          </p:cTn>
                        </p:par>
                        <p:par>
                          <p:cTn id="66" fill="hold">
                            <p:stCondLst>
                              <p:cond delay="6300"/>
                            </p:stCondLst>
                            <p:childTnLst>
                              <p:par>
                                <p:cTn id="67" presetID="53" presetClass="entr" presetSubtype="16" fill="hold" grpId="0" nodeType="afterEffect">
                                  <p:stCondLst>
                                    <p:cond delay="0"/>
                                  </p:stCondLst>
                                  <p:childTnLst>
                                    <p:set>
                                      <p:cBhvr>
                                        <p:cTn id="68" dur="1" fill="hold">
                                          <p:stCondLst>
                                            <p:cond delay="0"/>
                                          </p:stCondLst>
                                        </p:cTn>
                                        <p:tgtEl>
                                          <p:spTgt spid="47"/>
                                        </p:tgtEl>
                                        <p:attrNameLst>
                                          <p:attrName>style.visibility</p:attrName>
                                        </p:attrNameLst>
                                      </p:cBhvr>
                                      <p:to>
                                        <p:strVal val="visible"/>
                                      </p:to>
                                    </p:set>
                                    <p:anim calcmode="lin" valueType="num">
                                      <p:cBhvr>
                                        <p:cTn id="69" dur="500" fill="hold"/>
                                        <p:tgtEl>
                                          <p:spTgt spid="47"/>
                                        </p:tgtEl>
                                        <p:attrNameLst>
                                          <p:attrName>ppt_w</p:attrName>
                                        </p:attrNameLst>
                                      </p:cBhvr>
                                      <p:tavLst>
                                        <p:tav tm="0">
                                          <p:val>
                                            <p:fltVal val="0"/>
                                          </p:val>
                                        </p:tav>
                                        <p:tav tm="100000">
                                          <p:val>
                                            <p:strVal val="#ppt_w"/>
                                          </p:val>
                                        </p:tav>
                                      </p:tavLst>
                                    </p:anim>
                                    <p:anim calcmode="lin" valueType="num">
                                      <p:cBhvr>
                                        <p:cTn id="70" dur="500" fill="hold"/>
                                        <p:tgtEl>
                                          <p:spTgt spid="47"/>
                                        </p:tgtEl>
                                        <p:attrNameLst>
                                          <p:attrName>ppt_h</p:attrName>
                                        </p:attrNameLst>
                                      </p:cBhvr>
                                      <p:tavLst>
                                        <p:tav tm="0">
                                          <p:val>
                                            <p:fltVal val="0"/>
                                          </p:val>
                                        </p:tav>
                                        <p:tav tm="100000">
                                          <p:val>
                                            <p:strVal val="#ppt_h"/>
                                          </p:val>
                                        </p:tav>
                                      </p:tavLst>
                                    </p:anim>
                                    <p:animEffect transition="in" filter="fade">
                                      <p:cBhvr>
                                        <p:cTn id="71" dur="500"/>
                                        <p:tgtEl>
                                          <p:spTgt spid="4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childTnLst>
                          </p:cTn>
                        </p:par>
                        <p:par>
                          <p:cTn id="77" fill="hold">
                            <p:stCondLst>
                              <p:cond delay="6800"/>
                            </p:stCondLst>
                            <p:childTnLst>
                              <p:par>
                                <p:cTn id="78" presetID="10" presetClass="entr" presetSubtype="0" fill="hold" grpId="0" nodeType="afterEffect">
                                  <p:stCondLst>
                                    <p:cond delay="0"/>
                                  </p:stCondLst>
                                  <p:childTnLst>
                                    <p:set>
                                      <p:cBhvr>
                                        <p:cTn id="79" dur="1" fill="hold">
                                          <p:stCondLst>
                                            <p:cond delay="0"/>
                                          </p:stCondLst>
                                        </p:cTn>
                                        <p:tgtEl>
                                          <p:spTgt spid="44"/>
                                        </p:tgtEl>
                                        <p:attrNameLst>
                                          <p:attrName>style.visibility</p:attrName>
                                        </p:attrNameLst>
                                      </p:cBhvr>
                                      <p:to>
                                        <p:strVal val="visible"/>
                                      </p:to>
                                    </p:set>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animBg="1"/>
      <p:bldP spid="44" grpId="0"/>
      <p:bldP spid="45" grpId="0"/>
      <p:bldP spid="46" grpId="0"/>
      <p:bldP spid="4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Pyramid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73</a:t>
              </a:fld>
              <a:endParaRPr lang="en-US" sz="1000" dirty="0">
                <a:solidFill>
                  <a:schemeClr val="bg1"/>
                </a:solidFill>
                <a:latin typeface="Lato" pitchFamily="34" charset="0"/>
              </a:endParaRPr>
            </a:p>
          </p:txBody>
        </p:sp>
      </p:grpSp>
      <p:grpSp>
        <p:nvGrpSpPr>
          <p:cNvPr id="9" name="Group 14"/>
          <p:cNvGrpSpPr>
            <a:grpSpLocks/>
          </p:cNvGrpSpPr>
          <p:nvPr/>
        </p:nvGrpSpPr>
        <p:grpSpPr bwMode="auto">
          <a:xfrm>
            <a:off x="833718" y="2501152"/>
            <a:ext cx="3736087" cy="3533257"/>
            <a:chOff x="-115" y="653"/>
            <a:chExt cx="3913" cy="3610"/>
          </a:xfrm>
        </p:grpSpPr>
        <p:grpSp>
          <p:nvGrpSpPr>
            <p:cNvPr id="10" name="Group 15"/>
            <p:cNvGrpSpPr>
              <a:grpSpLocks/>
            </p:cNvGrpSpPr>
            <p:nvPr/>
          </p:nvGrpSpPr>
          <p:grpSpPr bwMode="auto">
            <a:xfrm>
              <a:off x="-115" y="3057"/>
              <a:ext cx="3913" cy="1206"/>
              <a:chOff x="61" y="3092"/>
              <a:chExt cx="2912" cy="957"/>
            </a:xfrm>
          </p:grpSpPr>
          <p:sp>
            <p:nvSpPr>
              <p:cNvPr id="26" name="Freeform 16"/>
              <p:cNvSpPr>
                <a:spLocks/>
              </p:cNvSpPr>
              <p:nvPr/>
            </p:nvSpPr>
            <p:spPr bwMode="gray">
              <a:xfrm>
                <a:off x="343" y="3095"/>
                <a:ext cx="2242" cy="346"/>
              </a:xfrm>
              <a:custGeom>
                <a:avLst/>
                <a:gdLst>
                  <a:gd name="T0" fmla="*/ 0 w 2208"/>
                  <a:gd name="T1" fmla="*/ 1672 h 303"/>
                  <a:gd name="T2" fmla="*/ 2412 w 2208"/>
                  <a:gd name="T3" fmla="*/ 1698 h 303"/>
                  <a:gd name="T4" fmla="*/ 2693 w 2208"/>
                  <a:gd name="T5" fmla="*/ 0 h 303"/>
                  <a:gd name="T6" fmla="*/ 842 w 2208"/>
                  <a:gd name="T7" fmla="*/ 159 h 303"/>
                  <a:gd name="T8" fmla="*/ 0 w 2208"/>
                  <a:gd name="T9" fmla="*/ 1672 h 303"/>
                  <a:gd name="T10" fmla="*/ 0 60000 65536"/>
                  <a:gd name="T11" fmla="*/ 0 60000 65536"/>
                  <a:gd name="T12" fmla="*/ 0 60000 65536"/>
                  <a:gd name="T13" fmla="*/ 0 60000 65536"/>
                  <a:gd name="T14" fmla="*/ 0 60000 65536"/>
                  <a:gd name="T15" fmla="*/ 0 w 2208"/>
                  <a:gd name="T16" fmla="*/ 0 h 303"/>
                  <a:gd name="T17" fmla="*/ 2208 w 2208"/>
                  <a:gd name="T18" fmla="*/ 303 h 303"/>
                </a:gdLst>
                <a:ahLst/>
                <a:cxnLst>
                  <a:cxn ang="T10">
                    <a:pos x="T0" y="T1"/>
                  </a:cxn>
                  <a:cxn ang="T11">
                    <a:pos x="T2" y="T3"/>
                  </a:cxn>
                  <a:cxn ang="T12">
                    <a:pos x="T4" y="T5"/>
                  </a:cxn>
                  <a:cxn ang="T13">
                    <a:pos x="T6" y="T7"/>
                  </a:cxn>
                  <a:cxn ang="T14">
                    <a:pos x="T8" y="T9"/>
                  </a:cxn>
                </a:cxnLst>
                <a:rect l="T15" t="T16" r="T17" b="T18"/>
                <a:pathLst>
                  <a:path w="2208" h="303">
                    <a:moveTo>
                      <a:pt x="0" y="298"/>
                    </a:moveTo>
                    <a:lnTo>
                      <a:pt x="1979" y="302"/>
                    </a:lnTo>
                    <a:lnTo>
                      <a:pt x="2207" y="0"/>
                    </a:lnTo>
                    <a:lnTo>
                      <a:pt x="690" y="28"/>
                    </a:lnTo>
                    <a:lnTo>
                      <a:pt x="0" y="298"/>
                    </a:lnTo>
                  </a:path>
                </a:pathLst>
              </a:custGeom>
              <a:solidFill>
                <a:schemeClr val="accent1">
                  <a:lumMod val="50000"/>
                </a:schemeClr>
              </a:solidFill>
              <a:ln w="3175" cap="rnd">
                <a:noFill/>
                <a:round/>
                <a:headEnd/>
                <a:tailEnd/>
              </a:ln>
            </p:spPr>
            <p:txBody>
              <a:bodyPr/>
              <a:lstStyle/>
              <a:p>
                <a:pPr>
                  <a:defRPr/>
                </a:pPr>
                <a:endParaRPr lang="zh-CN" altLang="en-US"/>
              </a:p>
            </p:txBody>
          </p:sp>
          <p:sp>
            <p:nvSpPr>
              <p:cNvPr id="27" name="Freeform 17"/>
              <p:cNvSpPr>
                <a:spLocks/>
              </p:cNvSpPr>
              <p:nvPr/>
            </p:nvSpPr>
            <p:spPr bwMode="gray">
              <a:xfrm>
                <a:off x="61" y="3429"/>
                <a:ext cx="2597" cy="617"/>
              </a:xfrm>
              <a:custGeom>
                <a:avLst/>
                <a:gdLst>
                  <a:gd name="T0" fmla="*/ 0 w 2557"/>
                  <a:gd name="T1" fmla="*/ 3186 h 538"/>
                  <a:gd name="T2" fmla="*/ 3128 w 2557"/>
                  <a:gd name="T3" fmla="*/ 3182 h 538"/>
                  <a:gd name="T4" fmla="*/ 2767 w 2557"/>
                  <a:gd name="T5" fmla="*/ 1 h 538"/>
                  <a:gd name="T6" fmla="*/ 353 w 2557"/>
                  <a:gd name="T7" fmla="*/ 0 h 538"/>
                  <a:gd name="T8" fmla="*/ 0 w 2557"/>
                  <a:gd name="T9" fmla="*/ 3186 h 538"/>
                  <a:gd name="T10" fmla="*/ 0 60000 65536"/>
                  <a:gd name="T11" fmla="*/ 0 60000 65536"/>
                  <a:gd name="T12" fmla="*/ 0 60000 65536"/>
                  <a:gd name="T13" fmla="*/ 0 60000 65536"/>
                  <a:gd name="T14" fmla="*/ 0 60000 65536"/>
                  <a:gd name="T15" fmla="*/ 0 w 2557"/>
                  <a:gd name="T16" fmla="*/ 0 h 538"/>
                  <a:gd name="T17" fmla="*/ 2557 w 2557"/>
                  <a:gd name="T18" fmla="*/ 538 h 538"/>
                </a:gdLst>
                <a:ahLst/>
                <a:cxnLst>
                  <a:cxn ang="T10">
                    <a:pos x="T0" y="T1"/>
                  </a:cxn>
                  <a:cxn ang="T11">
                    <a:pos x="T2" y="T3"/>
                  </a:cxn>
                  <a:cxn ang="T12">
                    <a:pos x="T4" y="T5"/>
                  </a:cxn>
                  <a:cxn ang="T13">
                    <a:pos x="T6" y="T7"/>
                  </a:cxn>
                  <a:cxn ang="T14">
                    <a:pos x="T8" y="T9"/>
                  </a:cxn>
                </a:cxnLst>
                <a:rect l="T15" t="T16" r="T17" b="T18"/>
                <a:pathLst>
                  <a:path w="2557" h="538">
                    <a:moveTo>
                      <a:pt x="0" y="537"/>
                    </a:moveTo>
                    <a:lnTo>
                      <a:pt x="2556" y="536"/>
                    </a:lnTo>
                    <a:lnTo>
                      <a:pt x="2262" y="1"/>
                    </a:lnTo>
                    <a:lnTo>
                      <a:pt x="288" y="0"/>
                    </a:lnTo>
                    <a:lnTo>
                      <a:pt x="0" y="537"/>
                    </a:lnTo>
                  </a:path>
                </a:pathLst>
              </a:custGeom>
              <a:solidFill>
                <a:schemeClr val="accent1">
                  <a:lumMod val="75000"/>
                </a:schemeClr>
              </a:solidFill>
              <a:ln w="3175" cap="rnd">
                <a:noFill/>
                <a:round/>
                <a:headEnd/>
                <a:tailEnd/>
              </a:ln>
            </p:spPr>
            <p:txBody>
              <a:bodyPr/>
              <a:lstStyle/>
              <a:p>
                <a:pPr>
                  <a:defRPr/>
                </a:pPr>
                <a:endParaRPr lang="zh-CN" altLang="en-US"/>
              </a:p>
            </p:txBody>
          </p:sp>
          <p:sp>
            <p:nvSpPr>
              <p:cNvPr id="28" name="Freeform 18"/>
              <p:cNvSpPr>
                <a:spLocks/>
              </p:cNvSpPr>
              <p:nvPr/>
            </p:nvSpPr>
            <p:spPr bwMode="gray">
              <a:xfrm>
                <a:off x="2352" y="3092"/>
                <a:ext cx="621" cy="957"/>
              </a:xfrm>
              <a:custGeom>
                <a:avLst/>
                <a:gdLst>
                  <a:gd name="T0" fmla="*/ 366 w 612"/>
                  <a:gd name="T1" fmla="*/ 4837 h 836"/>
                  <a:gd name="T2" fmla="*/ 739 w 612"/>
                  <a:gd name="T3" fmla="*/ 2755 h 836"/>
                  <a:gd name="T4" fmla="*/ 273 w 612"/>
                  <a:gd name="T5" fmla="*/ 0 h 836"/>
                  <a:gd name="T6" fmla="*/ 0 w 612"/>
                  <a:gd name="T7" fmla="*/ 1753 h 836"/>
                  <a:gd name="T8" fmla="*/ 366 w 612"/>
                  <a:gd name="T9" fmla="*/ 4837 h 836"/>
                  <a:gd name="T10" fmla="*/ 0 60000 65536"/>
                  <a:gd name="T11" fmla="*/ 0 60000 65536"/>
                  <a:gd name="T12" fmla="*/ 0 60000 65536"/>
                  <a:gd name="T13" fmla="*/ 0 60000 65536"/>
                  <a:gd name="T14" fmla="*/ 0 60000 65536"/>
                  <a:gd name="T15" fmla="*/ 0 w 612"/>
                  <a:gd name="T16" fmla="*/ 0 h 836"/>
                  <a:gd name="T17" fmla="*/ 612 w 612"/>
                  <a:gd name="T18" fmla="*/ 836 h 836"/>
                </a:gdLst>
                <a:ahLst/>
                <a:cxnLst>
                  <a:cxn ang="T10">
                    <a:pos x="T0" y="T1"/>
                  </a:cxn>
                  <a:cxn ang="T11">
                    <a:pos x="T2" y="T3"/>
                  </a:cxn>
                  <a:cxn ang="T12">
                    <a:pos x="T4" y="T5"/>
                  </a:cxn>
                  <a:cxn ang="T13">
                    <a:pos x="T6" y="T7"/>
                  </a:cxn>
                  <a:cxn ang="T14">
                    <a:pos x="T8" y="T9"/>
                  </a:cxn>
                </a:cxnLst>
                <a:rect l="T15" t="T16" r="T17" b="T18"/>
                <a:pathLst>
                  <a:path w="612" h="836">
                    <a:moveTo>
                      <a:pt x="302" y="835"/>
                    </a:moveTo>
                    <a:lnTo>
                      <a:pt x="611" y="476"/>
                    </a:lnTo>
                    <a:lnTo>
                      <a:pt x="226" y="0"/>
                    </a:lnTo>
                    <a:lnTo>
                      <a:pt x="0" y="302"/>
                    </a:lnTo>
                    <a:lnTo>
                      <a:pt x="302" y="835"/>
                    </a:lnTo>
                  </a:path>
                </a:pathLst>
              </a:custGeom>
              <a:solidFill>
                <a:schemeClr val="accent1"/>
              </a:solidFill>
              <a:ln w="3175" cap="rnd">
                <a:noFill/>
                <a:round/>
                <a:headEnd/>
                <a:tailEnd/>
              </a:ln>
            </p:spPr>
            <p:txBody>
              <a:bodyPr/>
              <a:lstStyle/>
              <a:p>
                <a:pPr>
                  <a:defRPr/>
                </a:pPr>
                <a:endParaRPr lang="zh-CN" altLang="en-US"/>
              </a:p>
            </p:txBody>
          </p:sp>
        </p:grpSp>
        <p:grpSp>
          <p:nvGrpSpPr>
            <p:cNvPr id="11" name="Group 19"/>
            <p:cNvGrpSpPr>
              <a:grpSpLocks/>
            </p:cNvGrpSpPr>
            <p:nvPr/>
          </p:nvGrpSpPr>
          <p:grpSpPr bwMode="auto">
            <a:xfrm>
              <a:off x="305" y="2409"/>
              <a:ext cx="2912" cy="957"/>
              <a:chOff x="305" y="2409"/>
              <a:chExt cx="2912" cy="957"/>
            </a:xfrm>
          </p:grpSpPr>
          <p:sp>
            <p:nvSpPr>
              <p:cNvPr id="23" name="Freeform 20"/>
              <p:cNvSpPr>
                <a:spLocks/>
              </p:cNvSpPr>
              <p:nvPr/>
            </p:nvSpPr>
            <p:spPr bwMode="gray">
              <a:xfrm>
                <a:off x="584" y="2414"/>
                <a:ext cx="2242" cy="346"/>
              </a:xfrm>
              <a:custGeom>
                <a:avLst/>
                <a:gdLst>
                  <a:gd name="T0" fmla="*/ 0 w 2208"/>
                  <a:gd name="T1" fmla="*/ 2180 h 303"/>
                  <a:gd name="T2" fmla="*/ 2487 w 2208"/>
                  <a:gd name="T3" fmla="*/ 2214 h 303"/>
                  <a:gd name="T4" fmla="*/ 2776 w 2208"/>
                  <a:gd name="T5" fmla="*/ 0 h 303"/>
                  <a:gd name="T6" fmla="*/ 868 w 2208"/>
                  <a:gd name="T7" fmla="*/ 208 h 303"/>
                  <a:gd name="T8" fmla="*/ 0 w 2208"/>
                  <a:gd name="T9" fmla="*/ 2180 h 303"/>
                  <a:gd name="T10" fmla="*/ 0 60000 65536"/>
                  <a:gd name="T11" fmla="*/ 0 60000 65536"/>
                  <a:gd name="T12" fmla="*/ 0 60000 65536"/>
                  <a:gd name="T13" fmla="*/ 0 60000 65536"/>
                  <a:gd name="T14" fmla="*/ 0 60000 65536"/>
                  <a:gd name="T15" fmla="*/ 0 w 2208"/>
                  <a:gd name="T16" fmla="*/ 0 h 303"/>
                  <a:gd name="T17" fmla="*/ 2208 w 2208"/>
                  <a:gd name="T18" fmla="*/ 303 h 303"/>
                </a:gdLst>
                <a:ahLst/>
                <a:cxnLst>
                  <a:cxn ang="T10">
                    <a:pos x="T0" y="T1"/>
                  </a:cxn>
                  <a:cxn ang="T11">
                    <a:pos x="T2" y="T3"/>
                  </a:cxn>
                  <a:cxn ang="T12">
                    <a:pos x="T4" y="T5"/>
                  </a:cxn>
                  <a:cxn ang="T13">
                    <a:pos x="T6" y="T7"/>
                  </a:cxn>
                  <a:cxn ang="T14">
                    <a:pos x="T8" y="T9"/>
                  </a:cxn>
                </a:cxnLst>
                <a:rect l="T15" t="T16" r="T17" b="T18"/>
                <a:pathLst>
                  <a:path w="2208" h="303">
                    <a:moveTo>
                      <a:pt x="0" y="298"/>
                    </a:moveTo>
                    <a:lnTo>
                      <a:pt x="1979" y="302"/>
                    </a:lnTo>
                    <a:lnTo>
                      <a:pt x="2207" y="0"/>
                    </a:lnTo>
                    <a:lnTo>
                      <a:pt x="690" y="28"/>
                    </a:lnTo>
                    <a:lnTo>
                      <a:pt x="0" y="298"/>
                    </a:lnTo>
                  </a:path>
                </a:pathLst>
              </a:custGeom>
              <a:solidFill>
                <a:schemeClr val="accent2">
                  <a:lumMod val="50000"/>
                </a:schemeClr>
              </a:solidFill>
              <a:ln w="12700" cap="rnd">
                <a:noFill/>
                <a:round/>
                <a:headEnd/>
                <a:tailEnd/>
              </a:ln>
            </p:spPr>
            <p:txBody>
              <a:bodyPr/>
              <a:lstStyle/>
              <a:p>
                <a:endParaRPr lang="zh-CN" altLang="en-US"/>
              </a:p>
            </p:txBody>
          </p:sp>
          <p:sp>
            <p:nvSpPr>
              <p:cNvPr id="24" name="Freeform 21"/>
              <p:cNvSpPr>
                <a:spLocks/>
              </p:cNvSpPr>
              <p:nvPr/>
            </p:nvSpPr>
            <p:spPr bwMode="gray">
              <a:xfrm>
                <a:off x="305" y="2746"/>
                <a:ext cx="2597" cy="617"/>
              </a:xfrm>
              <a:custGeom>
                <a:avLst/>
                <a:gdLst>
                  <a:gd name="T0" fmla="*/ 0 w 2557"/>
                  <a:gd name="T1" fmla="*/ 4191 h 538"/>
                  <a:gd name="T2" fmla="*/ 3227 w 2557"/>
                  <a:gd name="T3" fmla="*/ 4185 h 538"/>
                  <a:gd name="T4" fmla="*/ 2854 w 2557"/>
                  <a:gd name="T5" fmla="*/ 1 h 538"/>
                  <a:gd name="T6" fmla="*/ 365 w 2557"/>
                  <a:gd name="T7" fmla="*/ 0 h 538"/>
                  <a:gd name="T8" fmla="*/ 0 w 2557"/>
                  <a:gd name="T9" fmla="*/ 4191 h 538"/>
                  <a:gd name="T10" fmla="*/ 0 60000 65536"/>
                  <a:gd name="T11" fmla="*/ 0 60000 65536"/>
                  <a:gd name="T12" fmla="*/ 0 60000 65536"/>
                  <a:gd name="T13" fmla="*/ 0 60000 65536"/>
                  <a:gd name="T14" fmla="*/ 0 60000 65536"/>
                  <a:gd name="T15" fmla="*/ 0 w 2557"/>
                  <a:gd name="T16" fmla="*/ 0 h 538"/>
                  <a:gd name="T17" fmla="*/ 2557 w 2557"/>
                  <a:gd name="T18" fmla="*/ 538 h 538"/>
                </a:gdLst>
                <a:ahLst/>
                <a:cxnLst>
                  <a:cxn ang="T10">
                    <a:pos x="T0" y="T1"/>
                  </a:cxn>
                  <a:cxn ang="T11">
                    <a:pos x="T2" y="T3"/>
                  </a:cxn>
                  <a:cxn ang="T12">
                    <a:pos x="T4" y="T5"/>
                  </a:cxn>
                  <a:cxn ang="T13">
                    <a:pos x="T6" y="T7"/>
                  </a:cxn>
                  <a:cxn ang="T14">
                    <a:pos x="T8" y="T9"/>
                  </a:cxn>
                </a:cxnLst>
                <a:rect l="T15" t="T16" r="T17" b="T18"/>
                <a:pathLst>
                  <a:path w="2557" h="538">
                    <a:moveTo>
                      <a:pt x="0" y="537"/>
                    </a:moveTo>
                    <a:lnTo>
                      <a:pt x="2556" y="536"/>
                    </a:lnTo>
                    <a:lnTo>
                      <a:pt x="2262" y="1"/>
                    </a:lnTo>
                    <a:lnTo>
                      <a:pt x="288" y="0"/>
                    </a:lnTo>
                    <a:lnTo>
                      <a:pt x="0" y="537"/>
                    </a:lnTo>
                  </a:path>
                </a:pathLst>
              </a:custGeom>
              <a:solidFill>
                <a:schemeClr val="accent2">
                  <a:lumMod val="75000"/>
                </a:schemeClr>
              </a:solidFill>
              <a:ln w="12700" cap="rnd">
                <a:noFill/>
                <a:round/>
                <a:headEnd/>
                <a:tailEnd/>
              </a:ln>
            </p:spPr>
            <p:txBody>
              <a:bodyPr/>
              <a:lstStyle/>
              <a:p>
                <a:endParaRPr lang="zh-CN" altLang="en-US"/>
              </a:p>
            </p:txBody>
          </p:sp>
          <p:sp>
            <p:nvSpPr>
              <p:cNvPr id="25" name="Freeform 22"/>
              <p:cNvSpPr>
                <a:spLocks/>
              </p:cNvSpPr>
              <p:nvPr/>
            </p:nvSpPr>
            <p:spPr bwMode="gray">
              <a:xfrm>
                <a:off x="2596" y="2409"/>
                <a:ext cx="621" cy="957"/>
              </a:xfrm>
              <a:custGeom>
                <a:avLst/>
                <a:gdLst>
                  <a:gd name="T0" fmla="*/ 376 w 612"/>
                  <a:gd name="T1" fmla="*/ 6338 h 836"/>
                  <a:gd name="T2" fmla="*/ 761 w 612"/>
                  <a:gd name="T3" fmla="*/ 3611 h 836"/>
                  <a:gd name="T4" fmla="*/ 281 w 612"/>
                  <a:gd name="T5" fmla="*/ 0 h 836"/>
                  <a:gd name="T6" fmla="*/ 0 w 612"/>
                  <a:gd name="T7" fmla="*/ 2297 h 836"/>
                  <a:gd name="T8" fmla="*/ 376 w 612"/>
                  <a:gd name="T9" fmla="*/ 6338 h 836"/>
                  <a:gd name="T10" fmla="*/ 0 60000 65536"/>
                  <a:gd name="T11" fmla="*/ 0 60000 65536"/>
                  <a:gd name="T12" fmla="*/ 0 60000 65536"/>
                  <a:gd name="T13" fmla="*/ 0 60000 65536"/>
                  <a:gd name="T14" fmla="*/ 0 60000 65536"/>
                  <a:gd name="T15" fmla="*/ 0 w 612"/>
                  <a:gd name="T16" fmla="*/ 0 h 836"/>
                  <a:gd name="T17" fmla="*/ 612 w 612"/>
                  <a:gd name="T18" fmla="*/ 836 h 836"/>
                </a:gdLst>
                <a:ahLst/>
                <a:cxnLst>
                  <a:cxn ang="T10">
                    <a:pos x="T0" y="T1"/>
                  </a:cxn>
                  <a:cxn ang="T11">
                    <a:pos x="T2" y="T3"/>
                  </a:cxn>
                  <a:cxn ang="T12">
                    <a:pos x="T4" y="T5"/>
                  </a:cxn>
                  <a:cxn ang="T13">
                    <a:pos x="T6" y="T7"/>
                  </a:cxn>
                  <a:cxn ang="T14">
                    <a:pos x="T8" y="T9"/>
                  </a:cxn>
                </a:cxnLst>
                <a:rect l="T15" t="T16" r="T17" b="T18"/>
                <a:pathLst>
                  <a:path w="612" h="836">
                    <a:moveTo>
                      <a:pt x="302" y="835"/>
                    </a:moveTo>
                    <a:lnTo>
                      <a:pt x="611" y="476"/>
                    </a:lnTo>
                    <a:lnTo>
                      <a:pt x="226" y="0"/>
                    </a:lnTo>
                    <a:lnTo>
                      <a:pt x="0" y="302"/>
                    </a:lnTo>
                    <a:lnTo>
                      <a:pt x="302" y="835"/>
                    </a:lnTo>
                  </a:path>
                </a:pathLst>
              </a:custGeom>
              <a:solidFill>
                <a:schemeClr val="accent2"/>
              </a:solidFill>
              <a:ln w="12700" cap="rnd">
                <a:noFill/>
                <a:round/>
                <a:headEnd/>
                <a:tailEnd/>
              </a:ln>
            </p:spPr>
            <p:txBody>
              <a:bodyPr/>
              <a:lstStyle/>
              <a:p>
                <a:endParaRPr lang="zh-CN" altLang="en-US"/>
              </a:p>
            </p:txBody>
          </p:sp>
        </p:grpSp>
        <p:grpSp>
          <p:nvGrpSpPr>
            <p:cNvPr id="12" name="Group 11"/>
            <p:cNvGrpSpPr>
              <a:grpSpLocks/>
            </p:cNvGrpSpPr>
            <p:nvPr/>
          </p:nvGrpSpPr>
          <p:grpSpPr bwMode="auto">
            <a:xfrm>
              <a:off x="635" y="1825"/>
              <a:ext cx="2150" cy="838"/>
              <a:chOff x="635" y="1825"/>
              <a:chExt cx="2150" cy="838"/>
            </a:xfrm>
          </p:grpSpPr>
          <p:sp>
            <p:nvSpPr>
              <p:cNvPr id="20" name="Freeform 24"/>
              <p:cNvSpPr>
                <a:spLocks/>
              </p:cNvSpPr>
              <p:nvPr/>
            </p:nvSpPr>
            <p:spPr bwMode="gray">
              <a:xfrm>
                <a:off x="2261" y="1825"/>
                <a:ext cx="524" cy="838"/>
              </a:xfrm>
              <a:custGeom>
                <a:avLst/>
                <a:gdLst>
                  <a:gd name="T0" fmla="*/ 0 w 516"/>
                  <a:gd name="T1" fmla="*/ 1526 h 732"/>
                  <a:gd name="T2" fmla="*/ 371 w 516"/>
                  <a:gd name="T3" fmla="*/ 5559 h 732"/>
                  <a:gd name="T4" fmla="*/ 648 w 516"/>
                  <a:gd name="T5" fmla="*/ 3374 h 732"/>
                  <a:gd name="T6" fmla="*/ 198 w 516"/>
                  <a:gd name="T7" fmla="*/ 0 h 732"/>
                  <a:gd name="T8" fmla="*/ 0 w 516"/>
                  <a:gd name="T9" fmla="*/ 1526 h 732"/>
                  <a:gd name="T10" fmla="*/ 0 60000 65536"/>
                  <a:gd name="T11" fmla="*/ 0 60000 65536"/>
                  <a:gd name="T12" fmla="*/ 0 60000 65536"/>
                  <a:gd name="T13" fmla="*/ 0 60000 65536"/>
                  <a:gd name="T14" fmla="*/ 0 60000 65536"/>
                  <a:gd name="T15" fmla="*/ 0 w 516"/>
                  <a:gd name="T16" fmla="*/ 0 h 732"/>
                  <a:gd name="T17" fmla="*/ 516 w 516"/>
                  <a:gd name="T18" fmla="*/ 732 h 732"/>
                </a:gdLst>
                <a:ahLst/>
                <a:cxnLst>
                  <a:cxn ang="T10">
                    <a:pos x="T0" y="T1"/>
                  </a:cxn>
                  <a:cxn ang="T11">
                    <a:pos x="T2" y="T3"/>
                  </a:cxn>
                  <a:cxn ang="T12">
                    <a:pos x="T4" y="T5"/>
                  </a:cxn>
                  <a:cxn ang="T13">
                    <a:pos x="T6" y="T7"/>
                  </a:cxn>
                  <a:cxn ang="T14">
                    <a:pos x="T8" y="T9"/>
                  </a:cxn>
                </a:cxnLst>
                <a:rect l="T15" t="T16" r="T17" b="T18"/>
                <a:pathLst>
                  <a:path w="516" h="732">
                    <a:moveTo>
                      <a:pt x="0" y="201"/>
                    </a:moveTo>
                    <a:lnTo>
                      <a:pt x="294" y="731"/>
                    </a:lnTo>
                    <a:lnTo>
                      <a:pt x="515" y="444"/>
                    </a:lnTo>
                    <a:lnTo>
                      <a:pt x="156" y="0"/>
                    </a:lnTo>
                    <a:lnTo>
                      <a:pt x="0" y="201"/>
                    </a:lnTo>
                  </a:path>
                </a:pathLst>
              </a:custGeom>
              <a:solidFill>
                <a:schemeClr val="accent3"/>
              </a:solidFill>
              <a:ln w="12700" cap="rnd">
                <a:noFill/>
                <a:round/>
                <a:headEnd/>
                <a:tailEnd/>
              </a:ln>
            </p:spPr>
            <p:txBody>
              <a:bodyPr/>
              <a:lstStyle/>
              <a:p>
                <a:endParaRPr lang="zh-CN" altLang="en-US"/>
              </a:p>
            </p:txBody>
          </p:sp>
          <p:sp>
            <p:nvSpPr>
              <p:cNvPr id="21" name="Freeform 25"/>
              <p:cNvSpPr>
                <a:spLocks/>
              </p:cNvSpPr>
              <p:nvPr/>
            </p:nvSpPr>
            <p:spPr bwMode="gray">
              <a:xfrm>
                <a:off x="915" y="1825"/>
                <a:ext cx="1504" cy="226"/>
              </a:xfrm>
              <a:custGeom>
                <a:avLst/>
                <a:gdLst>
                  <a:gd name="T0" fmla="*/ 0 w 1481"/>
                  <a:gd name="T1" fmla="*/ 1541 h 197"/>
                  <a:gd name="T2" fmla="*/ 1675 w 1481"/>
                  <a:gd name="T3" fmla="*/ 1541 h 197"/>
                  <a:gd name="T4" fmla="*/ 1865 w 1481"/>
                  <a:gd name="T5" fmla="*/ 0 h 197"/>
                  <a:gd name="T6" fmla="*/ 463 w 1481"/>
                  <a:gd name="T7" fmla="*/ 3 h 197"/>
                  <a:gd name="T8" fmla="*/ 0 w 1481"/>
                  <a:gd name="T9" fmla="*/ 1541 h 197"/>
                  <a:gd name="T10" fmla="*/ 0 60000 65536"/>
                  <a:gd name="T11" fmla="*/ 0 60000 65536"/>
                  <a:gd name="T12" fmla="*/ 0 60000 65536"/>
                  <a:gd name="T13" fmla="*/ 0 60000 65536"/>
                  <a:gd name="T14" fmla="*/ 0 60000 65536"/>
                  <a:gd name="T15" fmla="*/ 0 w 1481"/>
                  <a:gd name="T16" fmla="*/ 0 h 197"/>
                  <a:gd name="T17" fmla="*/ 1481 w 1481"/>
                  <a:gd name="T18" fmla="*/ 197 h 197"/>
                </a:gdLst>
                <a:ahLst/>
                <a:cxnLst>
                  <a:cxn ang="T10">
                    <a:pos x="T0" y="T1"/>
                  </a:cxn>
                  <a:cxn ang="T11">
                    <a:pos x="T2" y="T3"/>
                  </a:cxn>
                  <a:cxn ang="T12">
                    <a:pos x="T4" y="T5"/>
                  </a:cxn>
                  <a:cxn ang="T13">
                    <a:pos x="T6" y="T7"/>
                  </a:cxn>
                  <a:cxn ang="T14">
                    <a:pos x="T8" y="T9"/>
                  </a:cxn>
                </a:cxnLst>
                <a:rect l="T15" t="T16" r="T17" b="T18"/>
                <a:pathLst>
                  <a:path w="1481" h="197">
                    <a:moveTo>
                      <a:pt x="0" y="196"/>
                    </a:moveTo>
                    <a:lnTo>
                      <a:pt x="1329" y="196"/>
                    </a:lnTo>
                    <a:lnTo>
                      <a:pt x="1480" y="0"/>
                    </a:lnTo>
                    <a:lnTo>
                      <a:pt x="367" y="3"/>
                    </a:lnTo>
                    <a:lnTo>
                      <a:pt x="0" y="196"/>
                    </a:lnTo>
                  </a:path>
                </a:pathLst>
              </a:custGeom>
              <a:solidFill>
                <a:schemeClr val="accent3">
                  <a:lumMod val="50000"/>
                </a:schemeClr>
              </a:solidFill>
              <a:ln w="12700" cap="rnd">
                <a:noFill/>
                <a:round/>
                <a:headEnd/>
                <a:tailEnd/>
              </a:ln>
            </p:spPr>
            <p:txBody>
              <a:bodyPr/>
              <a:lstStyle/>
              <a:p>
                <a:endParaRPr lang="zh-CN" altLang="en-US"/>
              </a:p>
            </p:txBody>
          </p:sp>
          <p:sp>
            <p:nvSpPr>
              <p:cNvPr id="22" name="Freeform 26"/>
              <p:cNvSpPr>
                <a:spLocks/>
              </p:cNvSpPr>
              <p:nvPr/>
            </p:nvSpPr>
            <p:spPr bwMode="gray">
              <a:xfrm>
                <a:off x="635" y="2051"/>
                <a:ext cx="1935" cy="607"/>
              </a:xfrm>
              <a:custGeom>
                <a:avLst/>
                <a:gdLst>
                  <a:gd name="T0" fmla="*/ 0 w 1906"/>
                  <a:gd name="T1" fmla="*/ 4042 h 530"/>
                  <a:gd name="T2" fmla="*/ 2389 w 1906"/>
                  <a:gd name="T3" fmla="*/ 4042 h 530"/>
                  <a:gd name="T4" fmla="*/ 2014 w 1906"/>
                  <a:gd name="T5" fmla="*/ 0 h 530"/>
                  <a:gd name="T6" fmla="*/ 353 w 1906"/>
                  <a:gd name="T7" fmla="*/ 0 h 530"/>
                  <a:gd name="T8" fmla="*/ 0 w 1906"/>
                  <a:gd name="T9" fmla="*/ 4042 h 530"/>
                  <a:gd name="T10" fmla="*/ 0 60000 65536"/>
                  <a:gd name="T11" fmla="*/ 0 60000 65536"/>
                  <a:gd name="T12" fmla="*/ 0 60000 65536"/>
                  <a:gd name="T13" fmla="*/ 0 60000 65536"/>
                  <a:gd name="T14" fmla="*/ 0 60000 65536"/>
                  <a:gd name="T15" fmla="*/ 0 w 1906"/>
                  <a:gd name="T16" fmla="*/ 0 h 530"/>
                  <a:gd name="T17" fmla="*/ 1906 w 1906"/>
                  <a:gd name="T18" fmla="*/ 530 h 530"/>
                </a:gdLst>
                <a:ahLst/>
                <a:cxnLst>
                  <a:cxn ang="T10">
                    <a:pos x="T0" y="T1"/>
                  </a:cxn>
                  <a:cxn ang="T11">
                    <a:pos x="T2" y="T3"/>
                  </a:cxn>
                  <a:cxn ang="T12">
                    <a:pos x="T4" y="T5"/>
                  </a:cxn>
                  <a:cxn ang="T13">
                    <a:pos x="T6" y="T7"/>
                  </a:cxn>
                  <a:cxn ang="T14">
                    <a:pos x="T8" y="T9"/>
                  </a:cxn>
                </a:cxnLst>
                <a:rect l="T15" t="T16" r="T17" b="T18"/>
                <a:pathLst>
                  <a:path w="1906" h="530">
                    <a:moveTo>
                      <a:pt x="0" y="529"/>
                    </a:moveTo>
                    <a:lnTo>
                      <a:pt x="1905" y="529"/>
                    </a:lnTo>
                    <a:lnTo>
                      <a:pt x="1606" y="0"/>
                    </a:lnTo>
                    <a:lnTo>
                      <a:pt x="282" y="0"/>
                    </a:lnTo>
                    <a:lnTo>
                      <a:pt x="0" y="529"/>
                    </a:lnTo>
                  </a:path>
                </a:pathLst>
              </a:custGeom>
              <a:solidFill>
                <a:schemeClr val="accent3">
                  <a:lumMod val="75000"/>
                </a:schemeClr>
              </a:solidFill>
              <a:ln w="12700" cap="rnd">
                <a:noFill/>
                <a:round/>
                <a:headEnd/>
                <a:tailEnd/>
              </a:ln>
            </p:spPr>
            <p:txBody>
              <a:bodyPr/>
              <a:lstStyle/>
              <a:p>
                <a:endParaRPr lang="zh-CN" altLang="en-US"/>
              </a:p>
            </p:txBody>
          </p:sp>
        </p:grpSp>
        <p:grpSp>
          <p:nvGrpSpPr>
            <p:cNvPr id="13" name="Group 27"/>
            <p:cNvGrpSpPr>
              <a:grpSpLocks/>
            </p:cNvGrpSpPr>
            <p:nvPr/>
          </p:nvGrpSpPr>
          <p:grpSpPr bwMode="auto">
            <a:xfrm>
              <a:off x="955" y="1234"/>
              <a:ext cx="1404" cy="737"/>
              <a:chOff x="955" y="1234"/>
              <a:chExt cx="1404" cy="737"/>
            </a:xfrm>
          </p:grpSpPr>
          <p:sp>
            <p:nvSpPr>
              <p:cNvPr id="17" name="Freeform 28"/>
              <p:cNvSpPr>
                <a:spLocks/>
              </p:cNvSpPr>
              <p:nvPr/>
            </p:nvSpPr>
            <p:spPr bwMode="gray">
              <a:xfrm>
                <a:off x="1250" y="1239"/>
                <a:ext cx="742" cy="118"/>
              </a:xfrm>
              <a:custGeom>
                <a:avLst/>
                <a:gdLst>
                  <a:gd name="T0" fmla="*/ 0 w 734"/>
                  <a:gd name="T1" fmla="*/ 661 h 104"/>
                  <a:gd name="T2" fmla="*/ 766 w 734"/>
                  <a:gd name="T3" fmla="*/ 686 h 104"/>
                  <a:gd name="T4" fmla="*/ 862 w 734"/>
                  <a:gd name="T5" fmla="*/ 0 h 104"/>
                  <a:gd name="T6" fmla="*/ 210 w 734"/>
                  <a:gd name="T7" fmla="*/ 0 h 104"/>
                  <a:gd name="T8" fmla="*/ 0 w 734"/>
                  <a:gd name="T9" fmla="*/ 661 h 104"/>
                  <a:gd name="T10" fmla="*/ 0 60000 65536"/>
                  <a:gd name="T11" fmla="*/ 0 60000 65536"/>
                  <a:gd name="T12" fmla="*/ 0 60000 65536"/>
                  <a:gd name="T13" fmla="*/ 0 60000 65536"/>
                  <a:gd name="T14" fmla="*/ 0 60000 65536"/>
                  <a:gd name="T15" fmla="*/ 0 w 734"/>
                  <a:gd name="T16" fmla="*/ 0 h 104"/>
                  <a:gd name="T17" fmla="*/ 734 w 734"/>
                  <a:gd name="T18" fmla="*/ 104 h 104"/>
                </a:gdLst>
                <a:ahLst/>
                <a:cxnLst>
                  <a:cxn ang="T10">
                    <a:pos x="T0" y="T1"/>
                  </a:cxn>
                  <a:cxn ang="T11">
                    <a:pos x="T2" y="T3"/>
                  </a:cxn>
                  <a:cxn ang="T12">
                    <a:pos x="T4" y="T5"/>
                  </a:cxn>
                  <a:cxn ang="T13">
                    <a:pos x="T6" y="T7"/>
                  </a:cxn>
                  <a:cxn ang="T14">
                    <a:pos x="T8" y="T9"/>
                  </a:cxn>
                </a:cxnLst>
                <a:rect l="T15" t="T16" r="T17" b="T18"/>
                <a:pathLst>
                  <a:path w="734" h="104">
                    <a:moveTo>
                      <a:pt x="0" y="100"/>
                    </a:moveTo>
                    <a:lnTo>
                      <a:pt x="652" y="103"/>
                    </a:lnTo>
                    <a:lnTo>
                      <a:pt x="733" y="0"/>
                    </a:lnTo>
                    <a:lnTo>
                      <a:pt x="180" y="0"/>
                    </a:lnTo>
                    <a:lnTo>
                      <a:pt x="0" y="100"/>
                    </a:lnTo>
                  </a:path>
                </a:pathLst>
              </a:custGeom>
              <a:solidFill>
                <a:schemeClr val="bg1">
                  <a:lumMod val="50000"/>
                </a:schemeClr>
              </a:solidFill>
              <a:ln w="12700" cap="rnd">
                <a:noFill/>
                <a:round/>
                <a:headEnd/>
                <a:tailEnd/>
              </a:ln>
            </p:spPr>
            <p:txBody>
              <a:bodyPr/>
              <a:lstStyle/>
              <a:p>
                <a:endParaRPr lang="zh-CN" altLang="en-US"/>
              </a:p>
            </p:txBody>
          </p:sp>
          <p:sp>
            <p:nvSpPr>
              <p:cNvPr id="18" name="Freeform 29"/>
              <p:cNvSpPr>
                <a:spLocks/>
              </p:cNvSpPr>
              <p:nvPr/>
            </p:nvSpPr>
            <p:spPr bwMode="gray">
              <a:xfrm>
                <a:off x="955" y="1354"/>
                <a:ext cx="1258" cy="617"/>
              </a:xfrm>
              <a:custGeom>
                <a:avLst/>
                <a:gdLst>
                  <a:gd name="T0" fmla="*/ 0 w 1239"/>
                  <a:gd name="T1" fmla="*/ 4191 h 538"/>
                  <a:gd name="T2" fmla="*/ 1554 w 1239"/>
                  <a:gd name="T3" fmla="*/ 4191 h 538"/>
                  <a:gd name="T4" fmla="*/ 1193 w 1239"/>
                  <a:gd name="T5" fmla="*/ 0 h 538"/>
                  <a:gd name="T6" fmla="*/ 361 w 1239"/>
                  <a:gd name="T7" fmla="*/ 0 h 538"/>
                  <a:gd name="T8" fmla="*/ 0 w 1239"/>
                  <a:gd name="T9" fmla="*/ 4191 h 538"/>
                  <a:gd name="T10" fmla="*/ 0 60000 65536"/>
                  <a:gd name="T11" fmla="*/ 0 60000 65536"/>
                  <a:gd name="T12" fmla="*/ 0 60000 65536"/>
                  <a:gd name="T13" fmla="*/ 0 60000 65536"/>
                  <a:gd name="T14" fmla="*/ 0 60000 65536"/>
                  <a:gd name="T15" fmla="*/ 0 w 1239"/>
                  <a:gd name="T16" fmla="*/ 0 h 538"/>
                  <a:gd name="T17" fmla="*/ 1239 w 1239"/>
                  <a:gd name="T18" fmla="*/ 538 h 538"/>
                </a:gdLst>
                <a:ahLst/>
                <a:cxnLst>
                  <a:cxn ang="T10">
                    <a:pos x="T0" y="T1"/>
                  </a:cxn>
                  <a:cxn ang="T11">
                    <a:pos x="T2" y="T3"/>
                  </a:cxn>
                  <a:cxn ang="T12">
                    <a:pos x="T4" y="T5"/>
                  </a:cxn>
                  <a:cxn ang="T13">
                    <a:pos x="T6" y="T7"/>
                  </a:cxn>
                  <a:cxn ang="T14">
                    <a:pos x="T8" y="T9"/>
                  </a:cxn>
                </a:cxnLst>
                <a:rect l="T15" t="T16" r="T17" b="T18"/>
                <a:pathLst>
                  <a:path w="1239" h="538">
                    <a:moveTo>
                      <a:pt x="0" y="537"/>
                    </a:moveTo>
                    <a:lnTo>
                      <a:pt x="1238" y="537"/>
                    </a:lnTo>
                    <a:lnTo>
                      <a:pt x="950" y="0"/>
                    </a:lnTo>
                    <a:lnTo>
                      <a:pt x="288" y="0"/>
                    </a:lnTo>
                    <a:lnTo>
                      <a:pt x="0" y="537"/>
                    </a:lnTo>
                  </a:path>
                </a:pathLst>
              </a:custGeom>
              <a:solidFill>
                <a:schemeClr val="bg1">
                  <a:lumMod val="75000"/>
                </a:schemeClr>
              </a:solidFill>
              <a:ln w="12700" cap="rnd">
                <a:noFill/>
                <a:round/>
                <a:headEnd/>
                <a:tailEnd/>
              </a:ln>
            </p:spPr>
            <p:txBody>
              <a:bodyPr/>
              <a:lstStyle/>
              <a:p>
                <a:endParaRPr lang="zh-CN" altLang="en-US"/>
              </a:p>
            </p:txBody>
          </p:sp>
          <p:sp>
            <p:nvSpPr>
              <p:cNvPr id="19" name="Freeform 30"/>
              <p:cNvSpPr>
                <a:spLocks/>
              </p:cNvSpPr>
              <p:nvPr/>
            </p:nvSpPr>
            <p:spPr bwMode="gray">
              <a:xfrm>
                <a:off x="1914" y="1234"/>
                <a:ext cx="445" cy="732"/>
              </a:xfrm>
              <a:custGeom>
                <a:avLst/>
                <a:gdLst>
                  <a:gd name="T0" fmla="*/ 353 w 439"/>
                  <a:gd name="T1" fmla="*/ 5012 h 638"/>
                  <a:gd name="T2" fmla="*/ 536 w 439"/>
                  <a:gd name="T3" fmla="*/ 3467 h 638"/>
                  <a:gd name="T4" fmla="*/ 94 w 439"/>
                  <a:gd name="T5" fmla="*/ 0 h 638"/>
                  <a:gd name="T6" fmla="*/ 0 w 439"/>
                  <a:gd name="T7" fmla="*/ 750 h 638"/>
                  <a:gd name="T8" fmla="*/ 353 w 439"/>
                  <a:gd name="T9" fmla="*/ 5012 h 638"/>
                  <a:gd name="T10" fmla="*/ 0 60000 65536"/>
                  <a:gd name="T11" fmla="*/ 0 60000 65536"/>
                  <a:gd name="T12" fmla="*/ 0 60000 65536"/>
                  <a:gd name="T13" fmla="*/ 0 60000 65536"/>
                  <a:gd name="T14" fmla="*/ 0 60000 65536"/>
                  <a:gd name="T15" fmla="*/ 0 w 439"/>
                  <a:gd name="T16" fmla="*/ 0 h 638"/>
                  <a:gd name="T17" fmla="*/ 439 w 439"/>
                  <a:gd name="T18" fmla="*/ 638 h 638"/>
                </a:gdLst>
                <a:ahLst/>
                <a:cxnLst>
                  <a:cxn ang="T10">
                    <a:pos x="T0" y="T1"/>
                  </a:cxn>
                  <a:cxn ang="T11">
                    <a:pos x="T2" y="T3"/>
                  </a:cxn>
                  <a:cxn ang="T12">
                    <a:pos x="T4" y="T5"/>
                  </a:cxn>
                  <a:cxn ang="T13">
                    <a:pos x="T6" y="T7"/>
                  </a:cxn>
                  <a:cxn ang="T14">
                    <a:pos x="T8" y="T9"/>
                  </a:cxn>
                </a:cxnLst>
                <a:rect l="T15" t="T16" r="T17" b="T18"/>
                <a:pathLst>
                  <a:path w="439" h="638">
                    <a:moveTo>
                      <a:pt x="289" y="637"/>
                    </a:moveTo>
                    <a:lnTo>
                      <a:pt x="438" y="441"/>
                    </a:lnTo>
                    <a:lnTo>
                      <a:pt x="79" y="0"/>
                    </a:lnTo>
                    <a:lnTo>
                      <a:pt x="0" y="96"/>
                    </a:lnTo>
                    <a:lnTo>
                      <a:pt x="289" y="637"/>
                    </a:lnTo>
                  </a:path>
                </a:pathLst>
              </a:custGeom>
              <a:solidFill>
                <a:schemeClr val="bg1">
                  <a:lumMod val="65000"/>
                </a:schemeClr>
              </a:solidFill>
              <a:ln w="12700" cap="rnd">
                <a:noFill/>
                <a:round/>
                <a:headEnd/>
                <a:tailEnd/>
              </a:ln>
            </p:spPr>
            <p:txBody>
              <a:bodyPr/>
              <a:lstStyle/>
              <a:p>
                <a:endParaRPr lang="zh-CN" altLang="en-US"/>
              </a:p>
            </p:txBody>
          </p:sp>
        </p:grpSp>
        <p:grpSp>
          <p:nvGrpSpPr>
            <p:cNvPr id="14" name="Group 31"/>
            <p:cNvGrpSpPr>
              <a:grpSpLocks/>
            </p:cNvGrpSpPr>
            <p:nvPr/>
          </p:nvGrpSpPr>
          <p:grpSpPr bwMode="auto">
            <a:xfrm>
              <a:off x="1284" y="653"/>
              <a:ext cx="653" cy="616"/>
              <a:chOff x="1284" y="653"/>
              <a:chExt cx="653" cy="616"/>
            </a:xfrm>
          </p:grpSpPr>
          <p:sp>
            <p:nvSpPr>
              <p:cNvPr id="15" name="Freeform 32"/>
              <p:cNvSpPr>
                <a:spLocks/>
              </p:cNvSpPr>
              <p:nvPr/>
            </p:nvSpPr>
            <p:spPr bwMode="gray">
              <a:xfrm>
                <a:off x="1284" y="653"/>
                <a:ext cx="598" cy="616"/>
              </a:xfrm>
              <a:custGeom>
                <a:avLst/>
                <a:gdLst>
                  <a:gd name="T0" fmla="*/ 0 w 587"/>
                  <a:gd name="T1" fmla="*/ 4177 h 537"/>
                  <a:gd name="T2" fmla="*/ 773 w 587"/>
                  <a:gd name="T3" fmla="*/ 4203 h 537"/>
                  <a:gd name="T4" fmla="*/ 373 w 587"/>
                  <a:gd name="T5" fmla="*/ 0 h 537"/>
                  <a:gd name="T6" fmla="*/ 0 w 587"/>
                  <a:gd name="T7" fmla="*/ 4177 h 537"/>
                  <a:gd name="T8" fmla="*/ 0 60000 65536"/>
                  <a:gd name="T9" fmla="*/ 0 60000 65536"/>
                  <a:gd name="T10" fmla="*/ 0 60000 65536"/>
                  <a:gd name="T11" fmla="*/ 0 60000 65536"/>
                  <a:gd name="T12" fmla="*/ 0 w 587"/>
                  <a:gd name="T13" fmla="*/ 0 h 537"/>
                  <a:gd name="T14" fmla="*/ 587 w 587"/>
                  <a:gd name="T15" fmla="*/ 537 h 537"/>
                </a:gdLst>
                <a:ahLst/>
                <a:cxnLst>
                  <a:cxn ang="T8">
                    <a:pos x="T0" y="T1"/>
                  </a:cxn>
                  <a:cxn ang="T9">
                    <a:pos x="T2" y="T3"/>
                  </a:cxn>
                  <a:cxn ang="T10">
                    <a:pos x="T4" y="T5"/>
                  </a:cxn>
                  <a:cxn ang="T11">
                    <a:pos x="T6" y="T7"/>
                  </a:cxn>
                </a:cxnLst>
                <a:rect l="T12" t="T13" r="T14" b="T15"/>
                <a:pathLst>
                  <a:path w="587" h="537">
                    <a:moveTo>
                      <a:pt x="0" y="533"/>
                    </a:moveTo>
                    <a:lnTo>
                      <a:pt x="586" y="536"/>
                    </a:lnTo>
                    <a:lnTo>
                      <a:pt x="283" y="0"/>
                    </a:lnTo>
                    <a:lnTo>
                      <a:pt x="0" y="533"/>
                    </a:lnTo>
                  </a:path>
                </a:pathLst>
              </a:custGeom>
              <a:solidFill>
                <a:schemeClr val="tx2">
                  <a:lumMod val="75000"/>
                </a:schemeClr>
              </a:solidFill>
              <a:ln w="12700" cap="rnd">
                <a:noFill/>
                <a:round/>
                <a:headEnd/>
                <a:tailEnd/>
              </a:ln>
            </p:spPr>
            <p:txBody>
              <a:bodyPr/>
              <a:lstStyle/>
              <a:p>
                <a:endParaRPr lang="zh-CN" altLang="en-US"/>
              </a:p>
            </p:txBody>
          </p:sp>
          <p:sp>
            <p:nvSpPr>
              <p:cNvPr id="16" name="Freeform 33"/>
              <p:cNvSpPr>
                <a:spLocks/>
              </p:cNvSpPr>
              <p:nvPr/>
            </p:nvSpPr>
            <p:spPr bwMode="gray">
              <a:xfrm>
                <a:off x="1568" y="653"/>
                <a:ext cx="369" cy="613"/>
              </a:xfrm>
              <a:custGeom>
                <a:avLst/>
                <a:gdLst>
                  <a:gd name="T0" fmla="*/ 363 w 364"/>
                  <a:gd name="T1" fmla="*/ 4113 h 535"/>
                  <a:gd name="T2" fmla="*/ 445 w 364"/>
                  <a:gd name="T3" fmla="*/ 3428 h 535"/>
                  <a:gd name="T4" fmla="*/ 0 w 364"/>
                  <a:gd name="T5" fmla="*/ 0 h 535"/>
                  <a:gd name="T6" fmla="*/ 363 w 364"/>
                  <a:gd name="T7" fmla="*/ 4113 h 535"/>
                  <a:gd name="T8" fmla="*/ 0 60000 65536"/>
                  <a:gd name="T9" fmla="*/ 0 60000 65536"/>
                  <a:gd name="T10" fmla="*/ 0 60000 65536"/>
                  <a:gd name="T11" fmla="*/ 0 60000 65536"/>
                  <a:gd name="T12" fmla="*/ 0 w 364"/>
                  <a:gd name="T13" fmla="*/ 0 h 535"/>
                  <a:gd name="T14" fmla="*/ 364 w 364"/>
                  <a:gd name="T15" fmla="*/ 535 h 535"/>
                </a:gdLst>
                <a:ahLst/>
                <a:cxnLst>
                  <a:cxn ang="T8">
                    <a:pos x="T0" y="T1"/>
                  </a:cxn>
                  <a:cxn ang="T9">
                    <a:pos x="T2" y="T3"/>
                  </a:cxn>
                  <a:cxn ang="T10">
                    <a:pos x="T4" y="T5"/>
                  </a:cxn>
                  <a:cxn ang="T11">
                    <a:pos x="T6" y="T7"/>
                  </a:cxn>
                </a:cxnLst>
                <a:rect l="T12" t="T13" r="T14" b="T15"/>
                <a:pathLst>
                  <a:path w="364" h="535">
                    <a:moveTo>
                      <a:pt x="296" y="534"/>
                    </a:moveTo>
                    <a:lnTo>
                      <a:pt x="363" y="445"/>
                    </a:lnTo>
                    <a:lnTo>
                      <a:pt x="0" y="0"/>
                    </a:lnTo>
                    <a:lnTo>
                      <a:pt x="296" y="534"/>
                    </a:lnTo>
                  </a:path>
                </a:pathLst>
              </a:custGeom>
              <a:solidFill>
                <a:schemeClr val="tx2"/>
              </a:solidFill>
              <a:ln w="12700" cap="rnd">
                <a:noFill/>
                <a:round/>
                <a:headEnd/>
                <a:tailEnd/>
              </a:ln>
            </p:spPr>
            <p:txBody>
              <a:bodyPr/>
              <a:lstStyle/>
              <a:p>
                <a:endParaRPr lang="zh-CN" altLang="en-US"/>
              </a:p>
            </p:txBody>
          </p:sp>
        </p:grpSp>
      </p:grpSp>
      <p:grpSp>
        <p:nvGrpSpPr>
          <p:cNvPr id="29" name="Group 28"/>
          <p:cNvGrpSpPr/>
          <p:nvPr/>
        </p:nvGrpSpPr>
        <p:grpSpPr>
          <a:xfrm>
            <a:off x="2372628" y="5424707"/>
            <a:ext cx="369227" cy="450995"/>
            <a:chOff x="7130814" y="4999578"/>
            <a:chExt cx="257037" cy="357917"/>
          </a:xfrm>
          <a:solidFill>
            <a:schemeClr val="bg1"/>
          </a:solidFill>
        </p:grpSpPr>
        <p:sp>
          <p:nvSpPr>
            <p:cNvPr id="30" name="Freeform 31"/>
            <p:cNvSpPr>
              <a:spLocks noEditPoints="1"/>
            </p:cNvSpPr>
            <p:nvPr/>
          </p:nvSpPr>
          <p:spPr bwMode="auto">
            <a:xfrm>
              <a:off x="7130814" y="4999578"/>
              <a:ext cx="257037" cy="357917"/>
            </a:xfrm>
            <a:custGeom>
              <a:avLst/>
              <a:gdLst>
                <a:gd name="T0" fmla="*/ 68 w 92"/>
                <a:gd name="T1" fmla="*/ 36 h 128"/>
                <a:gd name="T2" fmla="*/ 60 w 92"/>
                <a:gd name="T3" fmla="*/ 56 h 128"/>
                <a:gd name="T4" fmla="*/ 44 w 92"/>
                <a:gd name="T5" fmla="*/ 20 h 128"/>
                <a:gd name="T6" fmla="*/ 36 w 92"/>
                <a:gd name="T7" fmla="*/ 44 h 128"/>
                <a:gd name="T8" fmla="*/ 4 w 92"/>
                <a:gd name="T9" fmla="*/ 0 h 128"/>
                <a:gd name="T10" fmla="*/ 0 w 92"/>
                <a:gd name="T11" fmla="*/ 92 h 128"/>
                <a:gd name="T12" fmla="*/ 40 w 92"/>
                <a:gd name="T13" fmla="*/ 128 h 128"/>
                <a:gd name="T14" fmla="*/ 86 w 92"/>
                <a:gd name="T15" fmla="*/ 100 h 128"/>
                <a:gd name="T16" fmla="*/ 68 w 92"/>
                <a:gd name="T17" fmla="*/ 36 h 128"/>
                <a:gd name="T18" fmla="*/ 79 w 92"/>
                <a:gd name="T19" fmla="*/ 98 h 128"/>
                <a:gd name="T20" fmla="*/ 40 w 92"/>
                <a:gd name="T21" fmla="*/ 120 h 128"/>
                <a:gd name="T22" fmla="*/ 8 w 92"/>
                <a:gd name="T23" fmla="*/ 92 h 128"/>
                <a:gd name="T24" fmla="*/ 12 w 92"/>
                <a:gd name="T25" fmla="*/ 63 h 128"/>
                <a:gd name="T26" fmla="*/ 16 w 92"/>
                <a:gd name="T27" fmla="*/ 23 h 128"/>
                <a:gd name="T28" fmla="*/ 33 w 92"/>
                <a:gd name="T29" fmla="*/ 63 h 128"/>
                <a:gd name="T30" fmla="*/ 47 w 92"/>
                <a:gd name="T31" fmla="*/ 39 h 128"/>
                <a:gd name="T32" fmla="*/ 52 w 92"/>
                <a:gd name="T33" fmla="*/ 76 h 128"/>
                <a:gd name="T34" fmla="*/ 71 w 92"/>
                <a:gd name="T35" fmla="*/ 54 h 128"/>
                <a:gd name="T36" fmla="*/ 79 w 92"/>
                <a:gd name="T37" fmla="*/ 9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8">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2"/>
            <p:cNvSpPr>
              <a:spLocks/>
            </p:cNvSpPr>
            <p:nvPr/>
          </p:nvSpPr>
          <p:spPr bwMode="auto">
            <a:xfrm>
              <a:off x="7173653" y="5152971"/>
              <a:ext cx="158921" cy="128518"/>
            </a:xfrm>
            <a:custGeom>
              <a:avLst/>
              <a:gdLst>
                <a:gd name="T0" fmla="*/ 55 w 57"/>
                <a:gd name="T1" fmla="*/ 12 h 46"/>
                <a:gd name="T2" fmla="*/ 51 w 57"/>
                <a:gd name="T3" fmla="*/ 16 h 46"/>
                <a:gd name="T4" fmla="*/ 32 w 57"/>
                <a:gd name="T5" fmla="*/ 31 h 46"/>
                <a:gd name="T6" fmla="*/ 30 w 57"/>
                <a:gd name="T7" fmla="*/ 14 h 46"/>
                <a:gd name="T8" fmla="*/ 30 w 57"/>
                <a:gd name="T9" fmla="*/ 7 h 46"/>
                <a:gd name="T10" fmla="*/ 24 w 57"/>
                <a:gd name="T11" fmla="*/ 16 h 46"/>
                <a:gd name="T12" fmla="*/ 17 w 57"/>
                <a:gd name="T13" fmla="*/ 26 h 46"/>
                <a:gd name="T14" fmla="*/ 9 w 57"/>
                <a:gd name="T15" fmla="*/ 5 h 46"/>
                <a:gd name="T16" fmla="*/ 7 w 57"/>
                <a:gd name="T17" fmla="*/ 0 h 46"/>
                <a:gd name="T18" fmla="*/ 5 w 57"/>
                <a:gd name="T19" fmla="*/ 6 h 46"/>
                <a:gd name="T20" fmla="*/ 0 w 57"/>
                <a:gd name="T21" fmla="*/ 40 h 46"/>
                <a:gd name="T22" fmla="*/ 2 w 57"/>
                <a:gd name="T23" fmla="*/ 42 h 46"/>
                <a:gd name="T24" fmla="*/ 4 w 57"/>
                <a:gd name="T25" fmla="*/ 40 h 46"/>
                <a:gd name="T26" fmla="*/ 7 w 57"/>
                <a:gd name="T27" fmla="*/ 12 h 46"/>
                <a:gd name="T28" fmla="*/ 15 w 57"/>
                <a:gd name="T29" fmla="*/ 31 h 46"/>
                <a:gd name="T30" fmla="*/ 16 w 57"/>
                <a:gd name="T31" fmla="*/ 34 h 46"/>
                <a:gd name="T32" fmla="*/ 18 w 57"/>
                <a:gd name="T33" fmla="*/ 31 h 46"/>
                <a:gd name="T34" fmla="*/ 26 w 57"/>
                <a:gd name="T35" fmla="*/ 20 h 46"/>
                <a:gd name="T36" fmla="*/ 29 w 57"/>
                <a:gd name="T37" fmla="*/ 34 h 46"/>
                <a:gd name="T38" fmla="*/ 30 w 57"/>
                <a:gd name="T39" fmla="*/ 37 h 46"/>
                <a:gd name="T40" fmla="*/ 32 w 57"/>
                <a:gd name="T41" fmla="*/ 36 h 46"/>
                <a:gd name="T42" fmla="*/ 52 w 57"/>
                <a:gd name="T43" fmla="*/ 21 h 46"/>
                <a:gd name="T44" fmla="*/ 49 w 57"/>
                <a:gd name="T45" fmla="*/ 43 h 46"/>
                <a:gd name="T46" fmla="*/ 51 w 57"/>
                <a:gd name="T47" fmla="*/ 45 h 46"/>
                <a:gd name="T48" fmla="*/ 51 w 57"/>
                <a:gd name="T49" fmla="*/ 46 h 46"/>
                <a:gd name="T50" fmla="*/ 53 w 57"/>
                <a:gd name="T51" fmla="*/ 44 h 46"/>
                <a:gd name="T52" fmla="*/ 55 w 57"/>
                <a:gd name="T53" fmla="*/ 16 h 46"/>
                <a:gd name="T54" fmla="*/ 55 w 57"/>
                <a:gd name="T55"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46">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2331786" y="4696243"/>
            <a:ext cx="335806" cy="356535"/>
            <a:chOff x="6372140" y="3573437"/>
            <a:chExt cx="335806" cy="356535"/>
          </a:xfrm>
          <a:solidFill>
            <a:schemeClr val="bg1"/>
          </a:solidFill>
        </p:grpSpPr>
        <p:sp>
          <p:nvSpPr>
            <p:cNvPr id="33" name="Freeform 79"/>
            <p:cNvSpPr>
              <a:spLocks noEditPoints="1"/>
            </p:cNvSpPr>
            <p:nvPr/>
          </p:nvSpPr>
          <p:spPr bwMode="auto">
            <a:xfrm>
              <a:off x="6372140" y="3573437"/>
              <a:ext cx="335806" cy="356535"/>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0"/>
            <p:cNvSpPr>
              <a:spLocks noEditPoints="1"/>
            </p:cNvSpPr>
            <p:nvPr/>
          </p:nvSpPr>
          <p:spPr bwMode="auto">
            <a:xfrm>
              <a:off x="6417744" y="3617659"/>
              <a:ext cx="244600" cy="222489"/>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81"/>
            <p:cNvSpPr>
              <a:spLocks noEditPoints="1"/>
            </p:cNvSpPr>
            <p:nvPr/>
          </p:nvSpPr>
          <p:spPr bwMode="auto">
            <a:xfrm>
              <a:off x="6551790" y="3650825"/>
              <a:ext cx="66332" cy="67714"/>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2312963" y="3347023"/>
            <a:ext cx="356535" cy="310931"/>
            <a:chOff x="4219110" y="5023071"/>
            <a:chExt cx="356535" cy="310931"/>
          </a:xfrm>
          <a:solidFill>
            <a:schemeClr val="bg1"/>
          </a:solidFill>
        </p:grpSpPr>
        <p:sp>
          <p:nvSpPr>
            <p:cNvPr id="37" name="Freeform 44"/>
            <p:cNvSpPr>
              <a:spLocks noEditPoints="1"/>
            </p:cNvSpPr>
            <p:nvPr/>
          </p:nvSpPr>
          <p:spPr bwMode="auto">
            <a:xfrm>
              <a:off x="4219110" y="5023071"/>
              <a:ext cx="356535" cy="255655"/>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5"/>
            <p:cNvSpPr>
              <a:spLocks/>
            </p:cNvSpPr>
            <p:nvPr/>
          </p:nvSpPr>
          <p:spPr bwMode="auto">
            <a:xfrm>
              <a:off x="4542479" y="5133624"/>
              <a:ext cx="22111" cy="122991"/>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46"/>
            <p:cNvSpPr>
              <a:spLocks noChangeArrowheads="1"/>
            </p:cNvSpPr>
            <p:nvPr/>
          </p:nvSpPr>
          <p:spPr bwMode="auto">
            <a:xfrm>
              <a:off x="4531424" y="5267670"/>
              <a:ext cx="44221" cy="6633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p:nvPr/>
        </p:nvGrpSpPr>
        <p:grpSpPr>
          <a:xfrm>
            <a:off x="2349358" y="4015410"/>
            <a:ext cx="367591" cy="345480"/>
            <a:chOff x="5648015" y="5725086"/>
            <a:chExt cx="367591" cy="345480"/>
          </a:xfrm>
          <a:solidFill>
            <a:schemeClr val="bg1"/>
          </a:solidFill>
        </p:grpSpPr>
        <p:sp>
          <p:nvSpPr>
            <p:cNvPr id="41" name="Oval 17"/>
            <p:cNvSpPr>
              <a:spLocks noChangeArrowheads="1"/>
            </p:cNvSpPr>
            <p:nvPr/>
          </p:nvSpPr>
          <p:spPr bwMode="auto">
            <a:xfrm>
              <a:off x="5826282" y="5914409"/>
              <a:ext cx="44221" cy="442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p:cNvSpPr>
              <a:spLocks noEditPoints="1"/>
            </p:cNvSpPr>
            <p:nvPr/>
          </p:nvSpPr>
          <p:spPr bwMode="auto">
            <a:xfrm>
              <a:off x="5648015" y="5725086"/>
              <a:ext cx="367591" cy="34548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5352135" y="2960948"/>
            <a:ext cx="2827476" cy="2657043"/>
            <a:chOff x="3791584" y="2436653"/>
            <a:chExt cx="2827476" cy="2657043"/>
          </a:xfrm>
        </p:grpSpPr>
        <p:grpSp>
          <p:nvGrpSpPr>
            <p:cNvPr id="44" name="Group 43"/>
            <p:cNvGrpSpPr/>
            <p:nvPr/>
          </p:nvGrpSpPr>
          <p:grpSpPr>
            <a:xfrm>
              <a:off x="3791584" y="2436653"/>
              <a:ext cx="2824369" cy="442222"/>
              <a:chOff x="5049510" y="1492002"/>
              <a:chExt cx="2824369" cy="442222"/>
            </a:xfrm>
          </p:grpSpPr>
          <p:sp>
            <p:nvSpPr>
              <p:cNvPr id="57" name="Content Placeholder 2"/>
              <p:cNvSpPr txBox="1">
                <a:spLocks/>
              </p:cNvSpPr>
              <p:nvPr/>
            </p:nvSpPr>
            <p:spPr>
              <a:xfrm>
                <a:off x="5049510" y="1492002"/>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dirty="0">
                    <a:solidFill>
                      <a:schemeClr val="bg1">
                        <a:lumMod val="50000"/>
                      </a:schemeClr>
                    </a:solidFill>
                  </a:rPr>
                  <a:t>37</a:t>
                </a:r>
                <a:r>
                  <a:rPr lang="en-US" sz="2800" b="1" dirty="0">
                    <a:solidFill>
                      <a:schemeClr val="bg1">
                        <a:lumMod val="50000"/>
                      </a:schemeClr>
                    </a:solidFill>
                  </a:rPr>
                  <a:t>%</a:t>
                </a:r>
              </a:p>
            </p:txBody>
          </p:sp>
          <p:sp>
            <p:nvSpPr>
              <p:cNvPr id="58" name="Content Placeholder 2"/>
              <p:cNvSpPr txBox="1">
                <a:spLocks/>
              </p:cNvSpPr>
              <p:nvPr/>
            </p:nvSpPr>
            <p:spPr>
              <a:xfrm>
                <a:off x="5896581" y="1506825"/>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45" name="Group 44"/>
            <p:cNvGrpSpPr/>
            <p:nvPr/>
          </p:nvGrpSpPr>
          <p:grpSpPr>
            <a:xfrm>
              <a:off x="3791584" y="2974778"/>
              <a:ext cx="2824369" cy="442222"/>
              <a:chOff x="5049510" y="1492002"/>
              <a:chExt cx="2824369" cy="442222"/>
            </a:xfrm>
          </p:grpSpPr>
          <p:sp>
            <p:nvSpPr>
              <p:cNvPr id="55" name="Content Placeholder 2"/>
              <p:cNvSpPr txBox="1">
                <a:spLocks/>
              </p:cNvSpPr>
              <p:nvPr/>
            </p:nvSpPr>
            <p:spPr>
              <a:xfrm>
                <a:off x="5049510" y="1492002"/>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accent1"/>
                    </a:solidFill>
                  </a:rPr>
                  <a:t>47</a:t>
                </a:r>
                <a:r>
                  <a:rPr lang="en-US" sz="2800" b="1" dirty="0">
                    <a:solidFill>
                      <a:schemeClr val="accent1"/>
                    </a:solidFill>
                  </a:rPr>
                  <a:t>%</a:t>
                </a:r>
              </a:p>
            </p:txBody>
          </p:sp>
          <p:sp>
            <p:nvSpPr>
              <p:cNvPr id="56" name="Content Placeholder 2"/>
              <p:cNvSpPr txBox="1">
                <a:spLocks/>
              </p:cNvSpPr>
              <p:nvPr/>
            </p:nvSpPr>
            <p:spPr>
              <a:xfrm>
                <a:off x="5896581" y="1506825"/>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46" name="Group 45"/>
            <p:cNvGrpSpPr/>
            <p:nvPr/>
          </p:nvGrpSpPr>
          <p:grpSpPr>
            <a:xfrm>
              <a:off x="3794691" y="3514428"/>
              <a:ext cx="2824369" cy="427399"/>
              <a:chOff x="5049510" y="1476480"/>
              <a:chExt cx="2824369" cy="427399"/>
            </a:xfrm>
          </p:grpSpPr>
          <p:sp>
            <p:nvSpPr>
              <p:cNvPr id="53" name="Content Placeholder 2"/>
              <p:cNvSpPr txBox="1">
                <a:spLocks/>
              </p:cNvSpPr>
              <p:nvPr/>
            </p:nvSpPr>
            <p:spPr>
              <a:xfrm>
                <a:off x="5049510" y="1492002"/>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accent2"/>
                    </a:solidFill>
                  </a:rPr>
                  <a:t>57</a:t>
                </a:r>
                <a:r>
                  <a:rPr lang="en-US" sz="2800" b="1" dirty="0">
                    <a:solidFill>
                      <a:schemeClr val="accent2"/>
                    </a:solidFill>
                  </a:rPr>
                  <a:t>%</a:t>
                </a:r>
              </a:p>
            </p:txBody>
          </p:sp>
          <p:sp>
            <p:nvSpPr>
              <p:cNvPr id="54" name="Content Placeholder 2"/>
              <p:cNvSpPr txBox="1">
                <a:spLocks/>
              </p:cNvSpPr>
              <p:nvPr/>
            </p:nvSpPr>
            <p:spPr>
              <a:xfrm>
                <a:off x="5896581" y="1476480"/>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47" name="Group 46"/>
            <p:cNvGrpSpPr/>
            <p:nvPr/>
          </p:nvGrpSpPr>
          <p:grpSpPr>
            <a:xfrm>
              <a:off x="3791584" y="4069600"/>
              <a:ext cx="2824369" cy="442222"/>
              <a:chOff x="5049510" y="1461657"/>
              <a:chExt cx="2824369" cy="442222"/>
            </a:xfrm>
          </p:grpSpPr>
          <p:sp>
            <p:nvSpPr>
              <p:cNvPr id="51"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accent3"/>
                    </a:solidFill>
                  </a:rPr>
                  <a:t>67</a:t>
                </a:r>
                <a:r>
                  <a:rPr lang="en-US" sz="2800" b="1" dirty="0">
                    <a:solidFill>
                      <a:schemeClr val="accent3"/>
                    </a:solidFill>
                  </a:rPr>
                  <a:t>%</a:t>
                </a:r>
              </a:p>
            </p:txBody>
          </p:sp>
          <p:sp>
            <p:nvSpPr>
              <p:cNvPr id="52" name="Content Placeholder 2"/>
              <p:cNvSpPr txBox="1">
                <a:spLocks/>
              </p:cNvSpPr>
              <p:nvPr/>
            </p:nvSpPr>
            <p:spPr>
              <a:xfrm>
                <a:off x="5896581" y="1476480"/>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nvGrpSpPr>
            <p:cNvPr id="48" name="Group 47"/>
            <p:cNvGrpSpPr/>
            <p:nvPr/>
          </p:nvGrpSpPr>
          <p:grpSpPr>
            <a:xfrm>
              <a:off x="3791584" y="4651474"/>
              <a:ext cx="2824369" cy="442222"/>
              <a:chOff x="5049510" y="1461657"/>
              <a:chExt cx="2824369" cy="442222"/>
            </a:xfrm>
          </p:grpSpPr>
          <p:sp>
            <p:nvSpPr>
              <p:cNvPr id="49" name="Content Placeholder 2"/>
              <p:cNvSpPr txBox="1">
                <a:spLocks/>
              </p:cNvSpPr>
              <p:nvPr/>
            </p:nvSpPr>
            <p:spPr>
              <a:xfrm>
                <a:off x="5049510" y="1461657"/>
                <a:ext cx="915329" cy="3763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800" b="1" smtClean="0">
                    <a:solidFill>
                      <a:schemeClr val="tx2"/>
                    </a:solidFill>
                  </a:rPr>
                  <a:t>77</a:t>
                </a:r>
                <a:r>
                  <a:rPr lang="en-US" sz="2800" b="1" dirty="0">
                    <a:solidFill>
                      <a:schemeClr val="tx2"/>
                    </a:solidFill>
                  </a:rPr>
                  <a:t>%</a:t>
                </a:r>
              </a:p>
            </p:txBody>
          </p:sp>
          <p:sp>
            <p:nvSpPr>
              <p:cNvPr id="50" name="Content Placeholder 2"/>
              <p:cNvSpPr txBox="1">
                <a:spLocks/>
              </p:cNvSpPr>
              <p:nvPr/>
            </p:nvSpPr>
            <p:spPr>
              <a:xfrm>
                <a:off x="5896581" y="1476480"/>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lumMod val="65000"/>
                      </a:schemeClr>
                    </a:solidFill>
                  </a:rPr>
                  <a:t>Lorem ipsum dolor sit amet, consectetur adipiscing elit</a:t>
                </a:r>
                <a:r>
                  <a:rPr lang="en-US" sz="1200">
                    <a:solidFill>
                      <a:schemeClr val="bg1">
                        <a:lumMod val="65000"/>
                      </a:schemeClr>
                    </a:solidFill>
                  </a:rPr>
                  <a:t>. </a:t>
                </a:r>
                <a:endParaRPr lang="en-US" sz="1200" dirty="0">
                  <a:solidFill>
                    <a:schemeClr val="bg1">
                      <a:lumMod val="65000"/>
                    </a:schemeClr>
                  </a:solidFill>
                </a:endParaRPr>
              </a:p>
            </p:txBody>
          </p:sp>
        </p:grpSp>
      </p:grpSp>
      <p:cxnSp>
        <p:nvCxnSpPr>
          <p:cNvPr id="59" name="Straight Connector 58"/>
          <p:cNvCxnSpPr/>
          <p:nvPr/>
        </p:nvCxnSpPr>
        <p:spPr>
          <a:xfrm>
            <a:off x="5143350" y="2273472"/>
            <a:ext cx="0" cy="389890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8334785" y="2273472"/>
            <a:ext cx="0" cy="389890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9855612" y="2814212"/>
            <a:ext cx="1829044" cy="1107996"/>
          </a:xfrm>
          <a:prstGeom prst="rect">
            <a:avLst/>
          </a:prstGeom>
          <a:noFill/>
        </p:spPr>
        <p:txBody>
          <a:bodyPr wrap="square" rtlCol="0">
            <a:spAutoFit/>
          </a:bodyPr>
          <a:lstStyle/>
          <a:p>
            <a:pPr algn="just">
              <a:lnSpc>
                <a:spcPct val="150000"/>
              </a:lnSpc>
            </a:pPr>
            <a:r>
              <a:rPr lang="id-ID" sz="1100" dirty="0" smtClean="0">
                <a:solidFill>
                  <a:schemeClr val="bg1">
                    <a:lumMod val="65000"/>
                  </a:schemeClr>
                </a:solidFill>
              </a:rPr>
              <a:t>Of shopping carts are abandoned right before the transaction its completed. </a:t>
            </a:r>
            <a:r>
              <a:rPr lang="id-ID" sz="1100" dirty="0">
                <a:solidFill>
                  <a:schemeClr val="bg1">
                    <a:lumMod val="65000"/>
                  </a:schemeClr>
                </a:solidFill>
              </a:rPr>
              <a:t>Suitable for all </a:t>
            </a:r>
            <a:r>
              <a:rPr lang="id-ID" sz="1100" dirty="0" smtClean="0">
                <a:solidFill>
                  <a:schemeClr val="bg1">
                    <a:lumMod val="65000"/>
                  </a:schemeClr>
                </a:solidFill>
              </a:rPr>
              <a:t>categories</a:t>
            </a:r>
            <a:endParaRPr lang="id-ID" sz="1100" dirty="0">
              <a:solidFill>
                <a:schemeClr val="bg1">
                  <a:lumMod val="65000"/>
                </a:schemeClr>
              </a:solidFill>
            </a:endParaRPr>
          </a:p>
        </p:txBody>
      </p:sp>
      <p:sp>
        <p:nvSpPr>
          <p:cNvPr id="62" name="TextBox 61"/>
          <p:cNvSpPr txBox="1"/>
          <p:nvPr/>
        </p:nvSpPr>
        <p:spPr>
          <a:xfrm>
            <a:off x="8489960" y="2941505"/>
            <a:ext cx="1391728" cy="923330"/>
          </a:xfrm>
          <a:prstGeom prst="rect">
            <a:avLst/>
          </a:prstGeom>
          <a:noFill/>
        </p:spPr>
        <p:txBody>
          <a:bodyPr wrap="none" rtlCol="0">
            <a:spAutoFit/>
          </a:bodyPr>
          <a:lstStyle/>
          <a:p>
            <a:r>
              <a:rPr lang="id-ID" sz="5400" b="1" dirty="0" smtClean="0">
                <a:solidFill>
                  <a:schemeClr val="accent2"/>
                </a:solidFill>
              </a:rPr>
              <a:t>90%</a:t>
            </a:r>
            <a:endParaRPr lang="id-ID" sz="5400" b="1" dirty="0">
              <a:solidFill>
                <a:schemeClr val="accent2"/>
              </a:solidFill>
            </a:endParaRPr>
          </a:p>
        </p:txBody>
      </p:sp>
      <p:grpSp>
        <p:nvGrpSpPr>
          <p:cNvPr id="63" name="Group 62"/>
          <p:cNvGrpSpPr/>
          <p:nvPr/>
        </p:nvGrpSpPr>
        <p:grpSpPr>
          <a:xfrm>
            <a:off x="9381342" y="5170660"/>
            <a:ext cx="1760004" cy="532101"/>
            <a:chOff x="10130828" y="4273603"/>
            <a:chExt cx="1760004" cy="532101"/>
          </a:xfrm>
        </p:grpSpPr>
        <p:sp>
          <p:nvSpPr>
            <p:cNvPr id="64" name="Rectangle 63"/>
            <p:cNvSpPr/>
            <p:nvPr/>
          </p:nvSpPr>
          <p:spPr>
            <a:xfrm>
              <a:off x="10130828" y="4282484"/>
              <a:ext cx="582211" cy="523220"/>
            </a:xfrm>
            <a:prstGeom prst="rect">
              <a:avLst/>
            </a:prstGeom>
          </p:spPr>
          <p:txBody>
            <a:bodyPr wrap="none">
              <a:spAutoFit/>
            </a:bodyPr>
            <a:lstStyle/>
            <a:p>
              <a:r>
                <a:rPr lang="id-ID" sz="2800" spc="300">
                  <a:solidFill>
                    <a:schemeClr val="tx2"/>
                  </a:solidFill>
                  <a:latin typeface="Sosa" pitchFamily="2" charset="0"/>
                </a:rPr>
                <a:t>x</a:t>
              </a:r>
              <a:endParaRPr lang="id-ID" sz="2800">
                <a:solidFill>
                  <a:schemeClr val="tx2"/>
                </a:solidFill>
              </a:endParaRPr>
            </a:p>
          </p:txBody>
        </p:sp>
        <p:sp>
          <p:nvSpPr>
            <p:cNvPr id="65" name="Rectangle 64"/>
            <p:cNvSpPr/>
            <p:nvPr/>
          </p:nvSpPr>
          <p:spPr>
            <a:xfrm>
              <a:off x="10708307" y="4273603"/>
              <a:ext cx="582211" cy="523220"/>
            </a:xfrm>
            <a:prstGeom prst="rect">
              <a:avLst/>
            </a:prstGeom>
          </p:spPr>
          <p:txBody>
            <a:bodyPr wrap="none">
              <a:spAutoFit/>
            </a:bodyPr>
            <a:lstStyle/>
            <a:p>
              <a:r>
                <a:rPr lang="id-ID" sz="2800" spc="300">
                  <a:solidFill>
                    <a:schemeClr val="tx2"/>
                  </a:solidFill>
                  <a:latin typeface="Sosa" pitchFamily="2" charset="0"/>
                </a:rPr>
                <a:t>t</a:t>
              </a:r>
              <a:endParaRPr lang="id-ID" sz="2800">
                <a:solidFill>
                  <a:schemeClr val="tx2"/>
                </a:solidFill>
              </a:endParaRPr>
            </a:p>
          </p:txBody>
        </p:sp>
        <p:sp>
          <p:nvSpPr>
            <p:cNvPr id="66" name="Rectangle 65"/>
            <p:cNvSpPr/>
            <p:nvPr/>
          </p:nvSpPr>
          <p:spPr>
            <a:xfrm>
              <a:off x="11308621" y="4273603"/>
              <a:ext cx="582211" cy="523220"/>
            </a:xfrm>
            <a:prstGeom prst="rect">
              <a:avLst/>
            </a:prstGeom>
          </p:spPr>
          <p:txBody>
            <a:bodyPr wrap="none">
              <a:spAutoFit/>
            </a:bodyPr>
            <a:lstStyle/>
            <a:p>
              <a:r>
                <a:rPr lang="id-ID" sz="2800" spc="300">
                  <a:solidFill>
                    <a:schemeClr val="tx2"/>
                  </a:solidFill>
                  <a:latin typeface="Sosa" pitchFamily="2" charset="0"/>
                </a:rPr>
                <a:t>v</a:t>
              </a:r>
              <a:endParaRPr lang="id-ID" sz="2800">
                <a:solidFill>
                  <a:schemeClr val="tx2"/>
                </a:solidFill>
              </a:endParaRPr>
            </a:p>
          </p:txBody>
        </p:sp>
      </p:grpSp>
      <p:sp>
        <p:nvSpPr>
          <p:cNvPr id="67" name="TextBox 66"/>
          <p:cNvSpPr txBox="1"/>
          <p:nvPr/>
        </p:nvSpPr>
        <p:spPr>
          <a:xfrm>
            <a:off x="8531095" y="3873716"/>
            <a:ext cx="3153561" cy="1200329"/>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For every 6 emails received, we get 3 Phone </a:t>
            </a:r>
            <a:r>
              <a:rPr lang="id-ID" sz="1200" dirty="0">
                <a:solidFill>
                  <a:schemeClr val="bg1">
                    <a:lumMod val="65000"/>
                  </a:schemeClr>
                </a:solidFill>
              </a:rPr>
              <a:t>calls. Suitable for all categories business and personal presentation</a:t>
            </a:r>
            <a:r>
              <a:rPr lang="id-ID" sz="1200" b="1" dirty="0" smtClean="0">
                <a:solidFill>
                  <a:schemeClr val="bg1">
                    <a:lumMod val="65000"/>
                  </a:schemeClr>
                </a:solidFill>
              </a:rPr>
              <a:t>, </a:t>
            </a: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Tree>
    <p:extLst>
      <p:ext uri="{BB962C8B-B14F-4D97-AF65-F5344CB8AC3E}">
        <p14:creationId xmlns:p14="http://schemas.microsoft.com/office/powerpoint/2010/main" val="339646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10" presetClass="entr" presetSubtype="0" fill="hold"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childTnLst>
                          </p:cTn>
                        </p:par>
                        <p:par>
                          <p:cTn id="20" fill="hold">
                            <p:stCondLst>
                              <p:cond delay="800"/>
                            </p:stCondLst>
                            <p:childTnLst>
                              <p:par>
                                <p:cTn id="21" presetID="10" presetClass="entr" presetSubtype="0" fill="hold" grpId="0" nodeType="after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500"/>
                                        <p:tgtEl>
                                          <p:spTgt spid="6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500"/>
                                        <p:tgtEl>
                                          <p:spTgt spid="61"/>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fade">
                                      <p:cBhvr>
                                        <p:cTn id="3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1" grpId="0"/>
      <p:bldP spid="62" grpId="0"/>
      <p:bldP spid="6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Cubic Project</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Timeline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74</a:t>
              </a:fld>
              <a:endParaRPr lang="en-US" sz="1000" dirty="0">
                <a:solidFill>
                  <a:schemeClr val="bg1"/>
                </a:solidFill>
                <a:latin typeface="Lato" pitchFamily="34" charset="0"/>
              </a:endParaRPr>
            </a:p>
          </p:txBody>
        </p:sp>
      </p:grpSp>
      <p:grpSp>
        <p:nvGrpSpPr>
          <p:cNvPr id="9" name="Group 8"/>
          <p:cNvGrpSpPr/>
          <p:nvPr/>
        </p:nvGrpSpPr>
        <p:grpSpPr>
          <a:xfrm>
            <a:off x="3717605" y="2617968"/>
            <a:ext cx="4280440" cy="2815014"/>
            <a:chOff x="4368418" y="2523549"/>
            <a:chExt cx="3626941" cy="2335418"/>
          </a:xfrm>
        </p:grpSpPr>
        <p:sp>
          <p:nvSpPr>
            <p:cNvPr id="10" name="Freeform 69"/>
            <p:cNvSpPr>
              <a:spLocks/>
            </p:cNvSpPr>
            <p:nvPr/>
          </p:nvSpPr>
          <p:spPr bwMode="auto">
            <a:xfrm rot="5400000">
              <a:off x="4570041" y="3489636"/>
              <a:ext cx="1059798" cy="404382"/>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70"/>
            <p:cNvSpPr>
              <a:spLocks/>
            </p:cNvSpPr>
            <p:nvPr/>
          </p:nvSpPr>
          <p:spPr bwMode="auto">
            <a:xfrm rot="5400000">
              <a:off x="4470082" y="3060265"/>
              <a:ext cx="528195" cy="731522"/>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71"/>
            <p:cNvSpPr>
              <a:spLocks/>
            </p:cNvSpPr>
            <p:nvPr/>
          </p:nvSpPr>
          <p:spPr bwMode="auto">
            <a:xfrm rot="5400000">
              <a:off x="4468378" y="3590164"/>
              <a:ext cx="531603" cy="731522"/>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72"/>
            <p:cNvSpPr>
              <a:spLocks/>
            </p:cNvSpPr>
            <p:nvPr/>
          </p:nvSpPr>
          <p:spPr bwMode="auto">
            <a:xfrm rot="5400000">
              <a:off x="4931827" y="3564038"/>
              <a:ext cx="1697039" cy="254442"/>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73"/>
            <p:cNvSpPr>
              <a:spLocks/>
            </p:cNvSpPr>
            <p:nvPr/>
          </p:nvSpPr>
          <p:spPr bwMode="auto">
            <a:xfrm rot="5400000">
              <a:off x="5005661" y="2915437"/>
              <a:ext cx="847384" cy="701988"/>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74"/>
            <p:cNvSpPr>
              <a:spLocks/>
            </p:cNvSpPr>
            <p:nvPr/>
          </p:nvSpPr>
          <p:spPr bwMode="auto">
            <a:xfrm rot="5400000">
              <a:off x="5004524" y="3763957"/>
              <a:ext cx="849656" cy="701988"/>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p:cNvSpPr>
            <p:nvPr/>
          </p:nvSpPr>
          <p:spPr bwMode="auto">
            <a:xfrm rot="5400000">
              <a:off x="6733368" y="3490203"/>
              <a:ext cx="1059798" cy="403246"/>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p:cNvSpPr>
            <p:nvPr/>
          </p:nvSpPr>
          <p:spPr bwMode="auto">
            <a:xfrm rot="5400000">
              <a:off x="7365499" y="3060265"/>
              <a:ext cx="528195" cy="731522"/>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77"/>
            <p:cNvSpPr>
              <a:spLocks/>
            </p:cNvSpPr>
            <p:nvPr/>
          </p:nvSpPr>
          <p:spPr bwMode="auto">
            <a:xfrm rot="5400000">
              <a:off x="7363796" y="3590164"/>
              <a:ext cx="531603" cy="731522"/>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78"/>
            <p:cNvSpPr>
              <a:spLocks/>
            </p:cNvSpPr>
            <p:nvPr/>
          </p:nvSpPr>
          <p:spPr bwMode="auto">
            <a:xfrm rot="5400000">
              <a:off x="5733774" y="3564038"/>
              <a:ext cx="1697039" cy="254442"/>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79"/>
            <p:cNvSpPr>
              <a:spLocks/>
            </p:cNvSpPr>
            <p:nvPr/>
          </p:nvSpPr>
          <p:spPr bwMode="auto">
            <a:xfrm rot="5400000">
              <a:off x="6510164" y="2916005"/>
              <a:ext cx="847384" cy="70085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80"/>
            <p:cNvSpPr>
              <a:spLocks/>
            </p:cNvSpPr>
            <p:nvPr/>
          </p:nvSpPr>
          <p:spPr bwMode="auto">
            <a:xfrm rot="5400000">
              <a:off x="6509028" y="3764525"/>
              <a:ext cx="849656" cy="70085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81"/>
            <p:cNvSpPr>
              <a:spLocks/>
            </p:cNvSpPr>
            <p:nvPr/>
          </p:nvSpPr>
          <p:spPr bwMode="auto">
            <a:xfrm rot="5400000">
              <a:off x="5594058" y="2742779"/>
              <a:ext cx="1166573" cy="728114"/>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82"/>
            <p:cNvSpPr>
              <a:spLocks/>
            </p:cNvSpPr>
            <p:nvPr/>
          </p:nvSpPr>
          <p:spPr bwMode="auto">
            <a:xfrm rot="5400000">
              <a:off x="5592922" y="3910488"/>
              <a:ext cx="1168845" cy="728114"/>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83"/>
            <p:cNvSpPr>
              <a:spLocks/>
            </p:cNvSpPr>
            <p:nvPr/>
          </p:nvSpPr>
          <p:spPr bwMode="auto">
            <a:xfrm rot="5400000">
              <a:off x="7725013" y="3425457"/>
              <a:ext cx="9087" cy="531603"/>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4"/>
            <p:cNvSpPr>
              <a:spLocks/>
            </p:cNvSpPr>
            <p:nvPr/>
          </p:nvSpPr>
          <p:spPr bwMode="auto">
            <a:xfrm rot="5400000">
              <a:off x="6992355" y="3403875"/>
              <a:ext cx="9087" cy="574767"/>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85"/>
            <p:cNvSpPr>
              <a:spLocks/>
            </p:cNvSpPr>
            <p:nvPr/>
          </p:nvSpPr>
          <p:spPr bwMode="auto">
            <a:xfrm rot="5400000">
              <a:off x="4629676" y="3425457"/>
              <a:ext cx="9087" cy="531603"/>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86"/>
            <p:cNvSpPr>
              <a:spLocks/>
            </p:cNvSpPr>
            <p:nvPr/>
          </p:nvSpPr>
          <p:spPr bwMode="auto">
            <a:xfrm rot="5400000">
              <a:off x="5361198" y="3403875"/>
              <a:ext cx="9087" cy="574767"/>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87"/>
            <p:cNvSpPr>
              <a:spLocks/>
            </p:cNvSpPr>
            <p:nvPr/>
          </p:nvSpPr>
          <p:spPr bwMode="auto">
            <a:xfrm rot="5400000">
              <a:off x="6172801" y="3327202"/>
              <a:ext cx="9087" cy="728114"/>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88"/>
            <p:cNvSpPr>
              <a:spLocks/>
            </p:cNvSpPr>
            <p:nvPr/>
          </p:nvSpPr>
          <p:spPr bwMode="auto">
            <a:xfrm rot="5400000">
              <a:off x="7303593" y="3529960"/>
              <a:ext cx="1059798" cy="323733"/>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89"/>
            <p:cNvSpPr>
              <a:spLocks/>
            </p:cNvSpPr>
            <p:nvPr/>
          </p:nvSpPr>
          <p:spPr bwMode="auto">
            <a:xfrm rot="5400000">
              <a:off x="6837871" y="3587891"/>
              <a:ext cx="1059798" cy="207871"/>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90"/>
            <p:cNvSpPr>
              <a:spLocks/>
            </p:cNvSpPr>
            <p:nvPr/>
          </p:nvSpPr>
          <p:spPr bwMode="auto">
            <a:xfrm rot="5400000">
              <a:off x="6303998" y="3559494"/>
              <a:ext cx="1697039" cy="263530"/>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91"/>
            <p:cNvSpPr>
              <a:spLocks/>
            </p:cNvSpPr>
            <p:nvPr/>
          </p:nvSpPr>
          <p:spPr bwMode="auto">
            <a:xfrm rot="5400000">
              <a:off x="5804200" y="3621969"/>
              <a:ext cx="1697039" cy="138580"/>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92"/>
            <p:cNvSpPr>
              <a:spLocks/>
            </p:cNvSpPr>
            <p:nvPr/>
          </p:nvSpPr>
          <p:spPr bwMode="auto">
            <a:xfrm rot="5400000">
              <a:off x="4000386" y="3529960"/>
              <a:ext cx="1059798" cy="323733"/>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93"/>
            <p:cNvSpPr>
              <a:spLocks/>
            </p:cNvSpPr>
            <p:nvPr/>
          </p:nvSpPr>
          <p:spPr bwMode="auto">
            <a:xfrm rot="5400000">
              <a:off x="4466105" y="3587891"/>
              <a:ext cx="1059798" cy="207871"/>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94"/>
            <p:cNvSpPr>
              <a:spLocks/>
            </p:cNvSpPr>
            <p:nvPr/>
          </p:nvSpPr>
          <p:spPr bwMode="auto">
            <a:xfrm rot="5400000">
              <a:off x="4362170" y="3558926"/>
              <a:ext cx="1697039" cy="264666"/>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95"/>
            <p:cNvSpPr>
              <a:spLocks/>
            </p:cNvSpPr>
            <p:nvPr/>
          </p:nvSpPr>
          <p:spPr bwMode="auto">
            <a:xfrm rot="5400000">
              <a:off x="4862537" y="3621969"/>
              <a:ext cx="1697039" cy="138580"/>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96"/>
            <p:cNvSpPr>
              <a:spLocks/>
            </p:cNvSpPr>
            <p:nvPr/>
          </p:nvSpPr>
          <p:spPr bwMode="auto">
            <a:xfrm rot="5400000">
              <a:off x="5303835" y="3621400"/>
              <a:ext cx="2335417" cy="139716"/>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97"/>
            <p:cNvSpPr>
              <a:spLocks/>
            </p:cNvSpPr>
            <p:nvPr/>
          </p:nvSpPr>
          <p:spPr bwMode="auto">
            <a:xfrm rot="5400000">
              <a:off x="4713165" y="3623672"/>
              <a:ext cx="2335417" cy="135173"/>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9534365" y="3467720"/>
            <a:ext cx="1017222" cy="1075676"/>
            <a:chOff x="1664677" y="1949380"/>
            <a:chExt cx="1195754" cy="1266093"/>
          </a:xfrm>
        </p:grpSpPr>
        <p:sp>
          <p:nvSpPr>
            <p:cNvPr id="40" name="Rounded Rectangle 39"/>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2" name="Group 41"/>
          <p:cNvGrpSpPr/>
          <p:nvPr/>
        </p:nvGrpSpPr>
        <p:grpSpPr>
          <a:xfrm>
            <a:off x="1235308" y="1646867"/>
            <a:ext cx="1783906" cy="1551249"/>
            <a:chOff x="1664677" y="1949380"/>
            <a:chExt cx="1195754" cy="1266093"/>
          </a:xfrm>
          <a:solidFill>
            <a:schemeClr val="bg2"/>
          </a:solidFill>
        </p:grpSpPr>
        <p:sp>
          <p:nvSpPr>
            <p:cNvPr id="43" name="Rounded Rectangle 42"/>
            <p:cNvSpPr/>
            <p:nvPr/>
          </p:nvSpPr>
          <p:spPr>
            <a:xfrm>
              <a:off x="1664677" y="2019719"/>
              <a:ext cx="1195754" cy="1195754"/>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1664677" y="1949380"/>
              <a:ext cx="1195754" cy="1195754"/>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5" name="Group 44"/>
          <p:cNvGrpSpPr/>
          <p:nvPr/>
        </p:nvGrpSpPr>
        <p:grpSpPr>
          <a:xfrm>
            <a:off x="1562977" y="4899830"/>
            <a:ext cx="1144376" cy="1066303"/>
            <a:chOff x="1664677" y="1962599"/>
            <a:chExt cx="1195754" cy="1252874"/>
          </a:xfrm>
        </p:grpSpPr>
        <p:sp>
          <p:nvSpPr>
            <p:cNvPr id="46" name="Rounded Rectangle 45"/>
            <p:cNvSpPr/>
            <p:nvPr/>
          </p:nvSpPr>
          <p:spPr>
            <a:xfrm>
              <a:off x="1664677" y="2019719"/>
              <a:ext cx="1195754" cy="119575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1664677" y="1962599"/>
              <a:ext cx="1195754" cy="119575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8" name="Group 47"/>
          <p:cNvGrpSpPr/>
          <p:nvPr/>
        </p:nvGrpSpPr>
        <p:grpSpPr>
          <a:xfrm>
            <a:off x="3322489" y="2228004"/>
            <a:ext cx="1013117" cy="1093033"/>
            <a:chOff x="3563471" y="2003612"/>
            <a:chExt cx="1013117" cy="1093033"/>
          </a:xfrm>
        </p:grpSpPr>
        <p:cxnSp>
          <p:nvCxnSpPr>
            <p:cNvPr id="49" name="Straight Connector 48"/>
            <p:cNvCxnSpPr/>
            <p:nvPr/>
          </p:nvCxnSpPr>
          <p:spPr>
            <a:xfrm flipV="1">
              <a:off x="4575248" y="2017059"/>
              <a:ext cx="0" cy="1079586"/>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a:off x="3563471" y="2003612"/>
              <a:ext cx="1013117"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3019214" y="5072552"/>
            <a:ext cx="2091733" cy="360430"/>
            <a:chOff x="3260196" y="4848160"/>
            <a:chExt cx="2091733" cy="360430"/>
          </a:xfrm>
        </p:grpSpPr>
        <p:cxnSp>
          <p:nvCxnSpPr>
            <p:cNvPr id="52" name="Straight Connector 51"/>
            <p:cNvCxnSpPr/>
            <p:nvPr/>
          </p:nvCxnSpPr>
          <p:spPr>
            <a:xfrm>
              <a:off x="5351929" y="4848160"/>
              <a:ext cx="0" cy="36043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flipH="1">
              <a:off x="3260196" y="5208590"/>
              <a:ext cx="2078286"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cxnSp>
        <p:nvCxnSpPr>
          <p:cNvPr id="54" name="Straight Arrow Connector 53"/>
          <p:cNvCxnSpPr/>
          <p:nvPr/>
        </p:nvCxnSpPr>
        <p:spPr>
          <a:xfrm>
            <a:off x="8271006" y="4030952"/>
            <a:ext cx="1008530"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123429" y="3399982"/>
            <a:ext cx="0" cy="1260824"/>
          </a:xfrm>
          <a:prstGeom prst="line">
            <a:avLst/>
          </a:prstGeom>
          <a:ln>
            <a:solidFill>
              <a:schemeClr val="bg1">
                <a:lumMod val="75000"/>
              </a:schemeClr>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a:off x="2582900" y="4030952"/>
            <a:ext cx="1008530"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1848513" y="3725158"/>
            <a:ext cx="611587" cy="611587"/>
            <a:chOff x="6929449" y="1873301"/>
            <a:chExt cx="611587" cy="611587"/>
          </a:xfrm>
        </p:grpSpPr>
        <p:sp>
          <p:nvSpPr>
            <p:cNvPr id="58" name="Oval 57"/>
            <p:cNvSpPr/>
            <p:nvPr/>
          </p:nvSpPr>
          <p:spPr>
            <a:xfrm>
              <a:off x="6929449" y="1873301"/>
              <a:ext cx="611587" cy="611587"/>
            </a:xfrm>
            <a:prstGeom prst="ellipse">
              <a:avLst/>
            </a:prstGeom>
            <a:solidFill>
              <a:schemeClr val="bg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6999542" y="2009260"/>
              <a:ext cx="487249" cy="338554"/>
            </a:xfrm>
            <a:prstGeom prst="rect">
              <a:avLst/>
            </a:prstGeom>
            <a:noFill/>
          </p:spPr>
          <p:txBody>
            <a:bodyPr wrap="none" rtlCol="0">
              <a:spAutoFit/>
            </a:bodyPr>
            <a:lstStyle/>
            <a:p>
              <a:pPr algn="ctr"/>
              <a:r>
                <a:rPr lang="id-ID" sz="1600" b="1" dirty="0" smtClean="0">
                  <a:solidFill>
                    <a:schemeClr val="bg1"/>
                  </a:solidFill>
                </a:rPr>
                <a:t>YES</a:t>
              </a:r>
              <a:endParaRPr lang="id-ID" sz="1600" b="1" dirty="0">
                <a:solidFill>
                  <a:schemeClr val="bg1"/>
                </a:solidFill>
              </a:endParaRPr>
            </a:p>
          </p:txBody>
        </p:sp>
      </p:grpSp>
      <p:grpSp>
        <p:nvGrpSpPr>
          <p:cNvPr id="60" name="Group 59"/>
          <p:cNvGrpSpPr/>
          <p:nvPr/>
        </p:nvGrpSpPr>
        <p:grpSpPr>
          <a:xfrm>
            <a:off x="5852462" y="2120427"/>
            <a:ext cx="2145582" cy="345155"/>
            <a:chOff x="6093444" y="1896035"/>
            <a:chExt cx="2145582" cy="345155"/>
          </a:xfrm>
        </p:grpSpPr>
        <p:cxnSp>
          <p:nvCxnSpPr>
            <p:cNvPr id="61" name="Straight Connector 60"/>
            <p:cNvCxnSpPr/>
            <p:nvPr/>
          </p:nvCxnSpPr>
          <p:spPr>
            <a:xfrm flipV="1">
              <a:off x="6093444" y="1909482"/>
              <a:ext cx="0" cy="33170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6093444" y="1896035"/>
              <a:ext cx="2145582"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flipV="1">
            <a:off x="6611559" y="5324435"/>
            <a:ext cx="1195844" cy="345155"/>
            <a:chOff x="6093444" y="1896035"/>
            <a:chExt cx="2145582" cy="345155"/>
          </a:xfrm>
        </p:grpSpPr>
        <p:cxnSp>
          <p:nvCxnSpPr>
            <p:cNvPr id="64" name="Straight Connector 63"/>
            <p:cNvCxnSpPr/>
            <p:nvPr/>
          </p:nvCxnSpPr>
          <p:spPr>
            <a:xfrm flipV="1">
              <a:off x="6093444" y="1909482"/>
              <a:ext cx="0" cy="33170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p:nvPr/>
          </p:nvCxnSpPr>
          <p:spPr>
            <a:xfrm>
              <a:off x="6093444" y="1896035"/>
              <a:ext cx="2145582" cy="0"/>
            </a:xfrm>
            <a:prstGeom prst="straightConnector1">
              <a:avLst/>
            </a:prstGeom>
            <a:ln>
              <a:solidFill>
                <a:schemeClr val="bg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66" name="Freeform 596"/>
          <p:cNvSpPr>
            <a:spLocks noEditPoints="1"/>
          </p:cNvSpPr>
          <p:nvPr/>
        </p:nvSpPr>
        <p:spPr bwMode="auto">
          <a:xfrm>
            <a:off x="8271006" y="1850612"/>
            <a:ext cx="719138" cy="566523"/>
          </a:xfrm>
          <a:custGeom>
            <a:avLst/>
            <a:gdLst>
              <a:gd name="T0" fmla="*/ 95 w 95"/>
              <a:gd name="T1" fmla="*/ 24 h 83"/>
              <a:gd name="T2" fmla="*/ 48 w 95"/>
              <a:gd name="T3" fmla="*/ 0 h 83"/>
              <a:gd name="T4" fmla="*/ 0 w 95"/>
              <a:gd name="T5" fmla="*/ 24 h 83"/>
              <a:gd name="T6" fmla="*/ 48 w 95"/>
              <a:gd name="T7" fmla="*/ 48 h 83"/>
              <a:gd name="T8" fmla="*/ 95 w 95"/>
              <a:gd name="T9" fmla="*/ 24 h 83"/>
              <a:gd name="T10" fmla="*/ 48 w 95"/>
              <a:gd name="T11" fmla="*/ 8 h 83"/>
              <a:gd name="T12" fmla="*/ 80 w 95"/>
              <a:gd name="T13" fmla="*/ 24 h 83"/>
              <a:gd name="T14" fmla="*/ 48 w 95"/>
              <a:gd name="T15" fmla="*/ 40 h 83"/>
              <a:gd name="T16" fmla="*/ 17 w 95"/>
              <a:gd name="T17" fmla="*/ 24 h 83"/>
              <a:gd name="T18" fmla="*/ 48 w 95"/>
              <a:gd name="T19" fmla="*/ 8 h 83"/>
              <a:gd name="T20" fmla="*/ 86 w 95"/>
              <a:gd name="T21" fmla="*/ 37 h 83"/>
              <a:gd name="T22" fmla="*/ 95 w 95"/>
              <a:gd name="T23" fmla="*/ 42 h 83"/>
              <a:gd name="T24" fmla="*/ 48 w 95"/>
              <a:gd name="T25" fmla="*/ 66 h 83"/>
              <a:gd name="T26" fmla="*/ 0 w 95"/>
              <a:gd name="T27" fmla="*/ 42 h 83"/>
              <a:gd name="T28" fmla="*/ 10 w 95"/>
              <a:gd name="T29" fmla="*/ 37 h 83"/>
              <a:gd name="T30" fmla="*/ 48 w 95"/>
              <a:gd name="T31" fmla="*/ 56 h 83"/>
              <a:gd name="T32" fmla="*/ 86 w 95"/>
              <a:gd name="T33" fmla="*/ 37 h 83"/>
              <a:gd name="T34" fmla="*/ 86 w 95"/>
              <a:gd name="T35" fmla="*/ 55 h 83"/>
              <a:gd name="T36" fmla="*/ 95 w 95"/>
              <a:gd name="T37" fmla="*/ 60 h 83"/>
              <a:gd name="T38" fmla="*/ 48 w 95"/>
              <a:gd name="T39" fmla="*/ 83 h 83"/>
              <a:gd name="T40" fmla="*/ 0 w 95"/>
              <a:gd name="T41" fmla="*/ 60 h 83"/>
              <a:gd name="T42" fmla="*/ 10 w 95"/>
              <a:gd name="T43" fmla="*/ 55 h 83"/>
              <a:gd name="T44" fmla="*/ 48 w 95"/>
              <a:gd name="T45" fmla="*/ 74 h 83"/>
              <a:gd name="T46" fmla="*/ 86 w 95"/>
              <a:gd name="T47" fmla="*/ 55 h 83"/>
              <a:gd name="T48" fmla="*/ 86 w 95"/>
              <a:gd name="T49" fmla="*/ 55 h 83"/>
              <a:gd name="T50" fmla="*/ 86 w 95"/>
              <a:gd name="T51" fmla="*/ 5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83">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67" name="Freeform 823"/>
          <p:cNvSpPr>
            <a:spLocks noEditPoints="1"/>
          </p:cNvSpPr>
          <p:nvPr/>
        </p:nvSpPr>
        <p:spPr bwMode="auto">
          <a:xfrm>
            <a:off x="7960745" y="5367919"/>
            <a:ext cx="521738" cy="488862"/>
          </a:xfrm>
          <a:custGeom>
            <a:avLst/>
            <a:gdLst>
              <a:gd name="T0" fmla="*/ 40 w 102"/>
              <a:gd name="T1" fmla="*/ 84 h 101"/>
              <a:gd name="T2" fmla="*/ 63 w 102"/>
              <a:gd name="T3" fmla="*/ 61 h 101"/>
              <a:gd name="T4" fmla="*/ 40 w 102"/>
              <a:gd name="T5" fmla="*/ 38 h 101"/>
              <a:gd name="T6" fmla="*/ 17 w 102"/>
              <a:gd name="T7" fmla="*/ 61 h 101"/>
              <a:gd name="T8" fmla="*/ 40 w 102"/>
              <a:gd name="T9" fmla="*/ 84 h 101"/>
              <a:gd name="T10" fmla="*/ 34 w 102"/>
              <a:gd name="T11" fmla="*/ 51 h 101"/>
              <a:gd name="T12" fmla="*/ 35 w 102"/>
              <a:gd name="T13" fmla="*/ 50 h 101"/>
              <a:gd name="T14" fmla="*/ 36 w 102"/>
              <a:gd name="T15" fmla="*/ 50 h 101"/>
              <a:gd name="T16" fmla="*/ 51 w 102"/>
              <a:gd name="T17" fmla="*/ 60 h 101"/>
              <a:gd name="T18" fmla="*/ 51 w 102"/>
              <a:gd name="T19" fmla="*/ 61 h 101"/>
              <a:gd name="T20" fmla="*/ 51 w 102"/>
              <a:gd name="T21" fmla="*/ 62 h 101"/>
              <a:gd name="T22" fmla="*/ 36 w 102"/>
              <a:gd name="T23" fmla="*/ 72 h 101"/>
              <a:gd name="T24" fmla="*/ 35 w 102"/>
              <a:gd name="T25" fmla="*/ 72 h 101"/>
              <a:gd name="T26" fmla="*/ 35 w 102"/>
              <a:gd name="T27" fmla="*/ 72 h 101"/>
              <a:gd name="T28" fmla="*/ 34 w 102"/>
              <a:gd name="T29" fmla="*/ 71 h 101"/>
              <a:gd name="T30" fmla="*/ 34 w 102"/>
              <a:gd name="T31" fmla="*/ 51 h 101"/>
              <a:gd name="T32" fmla="*/ 99 w 102"/>
              <a:gd name="T33" fmla="*/ 0 h 101"/>
              <a:gd name="T34" fmla="*/ 25 w 102"/>
              <a:gd name="T35" fmla="*/ 0 h 101"/>
              <a:gd name="T36" fmla="*/ 23 w 102"/>
              <a:gd name="T37" fmla="*/ 2 h 101"/>
              <a:gd name="T38" fmla="*/ 23 w 102"/>
              <a:gd name="T39" fmla="*/ 11 h 101"/>
              <a:gd name="T40" fmla="*/ 14 w 102"/>
              <a:gd name="T41" fmla="*/ 11 h 101"/>
              <a:gd name="T42" fmla="*/ 12 w 102"/>
              <a:gd name="T43" fmla="*/ 13 h 101"/>
              <a:gd name="T44" fmla="*/ 12 w 102"/>
              <a:gd name="T45" fmla="*/ 23 h 101"/>
              <a:gd name="T46" fmla="*/ 3 w 102"/>
              <a:gd name="T47" fmla="*/ 23 h 101"/>
              <a:gd name="T48" fmla="*/ 0 w 102"/>
              <a:gd name="T49" fmla="*/ 25 h 101"/>
              <a:gd name="T50" fmla="*/ 0 w 102"/>
              <a:gd name="T51" fmla="*/ 99 h 101"/>
              <a:gd name="T52" fmla="*/ 3 w 102"/>
              <a:gd name="T53" fmla="*/ 101 h 101"/>
              <a:gd name="T54" fmla="*/ 76 w 102"/>
              <a:gd name="T55" fmla="*/ 101 h 101"/>
              <a:gd name="T56" fmla="*/ 79 w 102"/>
              <a:gd name="T57" fmla="*/ 99 h 101"/>
              <a:gd name="T58" fmla="*/ 79 w 102"/>
              <a:gd name="T59" fmla="*/ 90 h 101"/>
              <a:gd name="T60" fmla="*/ 88 w 102"/>
              <a:gd name="T61" fmla="*/ 90 h 101"/>
              <a:gd name="T62" fmla="*/ 91 w 102"/>
              <a:gd name="T63" fmla="*/ 87 h 101"/>
              <a:gd name="T64" fmla="*/ 91 w 102"/>
              <a:gd name="T65" fmla="*/ 79 h 101"/>
              <a:gd name="T66" fmla="*/ 99 w 102"/>
              <a:gd name="T67" fmla="*/ 79 h 101"/>
              <a:gd name="T68" fmla="*/ 102 w 102"/>
              <a:gd name="T69" fmla="*/ 76 h 101"/>
              <a:gd name="T70" fmla="*/ 102 w 102"/>
              <a:gd name="T71" fmla="*/ 2 h 101"/>
              <a:gd name="T72" fmla="*/ 99 w 102"/>
              <a:gd name="T73" fmla="*/ 0 h 101"/>
              <a:gd name="T74" fmla="*/ 74 w 102"/>
              <a:gd name="T75" fmla="*/ 96 h 101"/>
              <a:gd name="T76" fmla="*/ 6 w 102"/>
              <a:gd name="T77" fmla="*/ 96 h 101"/>
              <a:gd name="T78" fmla="*/ 6 w 102"/>
              <a:gd name="T79" fmla="*/ 28 h 101"/>
              <a:gd name="T80" fmla="*/ 74 w 102"/>
              <a:gd name="T81" fmla="*/ 28 h 101"/>
              <a:gd name="T82" fmla="*/ 74 w 102"/>
              <a:gd name="T83" fmla="*/ 96 h 101"/>
              <a:gd name="T84" fmla="*/ 85 w 102"/>
              <a:gd name="T85" fmla="*/ 84 h 101"/>
              <a:gd name="T86" fmla="*/ 79 w 102"/>
              <a:gd name="T87" fmla="*/ 84 h 101"/>
              <a:gd name="T88" fmla="*/ 79 w 102"/>
              <a:gd name="T89" fmla="*/ 25 h 101"/>
              <a:gd name="T90" fmla="*/ 76 w 102"/>
              <a:gd name="T91" fmla="*/ 23 h 101"/>
              <a:gd name="T92" fmla="*/ 17 w 102"/>
              <a:gd name="T93" fmla="*/ 23 h 101"/>
              <a:gd name="T94" fmla="*/ 17 w 102"/>
              <a:gd name="T95" fmla="*/ 16 h 101"/>
              <a:gd name="T96" fmla="*/ 85 w 102"/>
              <a:gd name="T97" fmla="*/ 16 h 101"/>
              <a:gd name="T98" fmla="*/ 85 w 102"/>
              <a:gd name="T99" fmla="*/ 84 h 101"/>
              <a:gd name="T100" fmla="*/ 96 w 102"/>
              <a:gd name="T101" fmla="*/ 73 h 101"/>
              <a:gd name="T102" fmla="*/ 91 w 102"/>
              <a:gd name="T103" fmla="*/ 73 h 101"/>
              <a:gd name="T104" fmla="*/ 91 w 102"/>
              <a:gd name="T105" fmla="*/ 13 h 101"/>
              <a:gd name="T106" fmla="*/ 88 w 102"/>
              <a:gd name="T107" fmla="*/ 11 h 101"/>
              <a:gd name="T108" fmla="*/ 28 w 102"/>
              <a:gd name="T109" fmla="*/ 11 h 101"/>
              <a:gd name="T110" fmla="*/ 28 w 102"/>
              <a:gd name="T111" fmla="*/ 5 h 101"/>
              <a:gd name="T112" fmla="*/ 96 w 102"/>
              <a:gd name="T113" fmla="*/ 5 h 101"/>
              <a:gd name="T114" fmla="*/ 96 w 102"/>
              <a:gd name="T115" fmla="*/ 73 h 101"/>
              <a:gd name="T116" fmla="*/ 96 w 102"/>
              <a:gd name="T117" fmla="*/ 73 h 101"/>
              <a:gd name="T118" fmla="*/ 96 w 102"/>
              <a:gd name="T119" fmla="*/ 7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101">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68" name="TextBox 67"/>
          <p:cNvSpPr txBox="1"/>
          <p:nvPr/>
        </p:nvSpPr>
        <p:spPr>
          <a:xfrm>
            <a:off x="9193038" y="2178082"/>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69" name="TextBox 68"/>
          <p:cNvSpPr txBox="1"/>
          <p:nvPr/>
        </p:nvSpPr>
        <p:spPr>
          <a:xfrm>
            <a:off x="9211750" y="1834858"/>
            <a:ext cx="1091709" cy="461665"/>
          </a:xfrm>
          <a:prstGeom prst="rect">
            <a:avLst/>
          </a:prstGeom>
          <a:noFill/>
        </p:spPr>
        <p:txBody>
          <a:bodyPr wrap="none" rtlCol="0">
            <a:spAutoFit/>
          </a:bodyPr>
          <a:lstStyle/>
          <a:p>
            <a:r>
              <a:rPr lang="id-ID" sz="2400" b="1" smtClean="0">
                <a:solidFill>
                  <a:schemeClr val="tx1">
                    <a:lumMod val="50000"/>
                    <a:lumOff val="50000"/>
                  </a:schemeClr>
                </a:solidFill>
              </a:rPr>
              <a:t>Honest</a:t>
            </a:r>
            <a:endParaRPr lang="id-ID" sz="2400" b="1" dirty="0">
              <a:solidFill>
                <a:schemeClr val="tx1">
                  <a:lumMod val="50000"/>
                  <a:lumOff val="50000"/>
                </a:schemeClr>
              </a:solidFill>
            </a:endParaRPr>
          </a:p>
        </p:txBody>
      </p:sp>
      <p:sp>
        <p:nvSpPr>
          <p:cNvPr id="70" name="TextBox 69"/>
          <p:cNvSpPr txBox="1"/>
          <p:nvPr/>
        </p:nvSpPr>
        <p:spPr>
          <a:xfrm>
            <a:off x="8638762" y="5629442"/>
            <a:ext cx="1876104" cy="819455"/>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
        <p:nvSpPr>
          <p:cNvPr id="71" name="TextBox 70"/>
          <p:cNvSpPr txBox="1"/>
          <p:nvPr/>
        </p:nvSpPr>
        <p:spPr>
          <a:xfrm>
            <a:off x="8657474" y="5286218"/>
            <a:ext cx="1071127" cy="461665"/>
          </a:xfrm>
          <a:prstGeom prst="rect">
            <a:avLst/>
          </a:prstGeom>
          <a:noFill/>
        </p:spPr>
        <p:txBody>
          <a:bodyPr wrap="none" rtlCol="0">
            <a:spAutoFit/>
          </a:bodyPr>
          <a:lstStyle/>
          <a:p>
            <a:r>
              <a:rPr lang="id-ID" sz="2400" b="1" smtClean="0">
                <a:solidFill>
                  <a:schemeClr val="tx1">
                    <a:lumMod val="50000"/>
                    <a:lumOff val="50000"/>
                  </a:schemeClr>
                </a:solidFill>
              </a:rPr>
              <a:t>Media </a:t>
            </a:r>
            <a:endParaRPr lang="id-ID" sz="2400" b="1" dirty="0">
              <a:solidFill>
                <a:schemeClr val="tx1">
                  <a:lumMod val="50000"/>
                  <a:lumOff val="50000"/>
                </a:schemeClr>
              </a:solidFill>
            </a:endParaRPr>
          </a:p>
        </p:txBody>
      </p:sp>
      <p:grpSp>
        <p:nvGrpSpPr>
          <p:cNvPr id="72" name="Group 71"/>
          <p:cNvGrpSpPr/>
          <p:nvPr/>
        </p:nvGrpSpPr>
        <p:grpSpPr>
          <a:xfrm>
            <a:off x="1796310" y="1949919"/>
            <a:ext cx="714500" cy="515663"/>
            <a:chOff x="4153334" y="4579018"/>
            <a:chExt cx="199800" cy="175581"/>
          </a:xfrm>
          <a:solidFill>
            <a:schemeClr val="bg1"/>
          </a:solidFill>
        </p:grpSpPr>
        <p:sp>
          <p:nvSpPr>
            <p:cNvPr id="73" name="Freeform 165"/>
            <p:cNvSpPr>
              <a:spLocks noEditPoints="1"/>
            </p:cNvSpPr>
            <p:nvPr/>
          </p:nvSpPr>
          <p:spPr bwMode="auto">
            <a:xfrm>
              <a:off x="4153334" y="4579018"/>
              <a:ext cx="199800" cy="47379"/>
            </a:xfrm>
            <a:custGeom>
              <a:avLst/>
              <a:gdLst>
                <a:gd name="T0" fmla="*/ 5 w 134"/>
                <a:gd name="T1" fmla="*/ 22 h 34"/>
                <a:gd name="T2" fmla="*/ 78 w 134"/>
                <a:gd name="T3" fmla="*/ 22 h 34"/>
                <a:gd name="T4" fmla="*/ 89 w 134"/>
                <a:gd name="T5" fmla="*/ 34 h 34"/>
                <a:gd name="T6" fmla="*/ 101 w 134"/>
                <a:gd name="T7" fmla="*/ 34 h 34"/>
                <a:gd name="T8" fmla="*/ 112 w 134"/>
                <a:gd name="T9" fmla="*/ 22 h 34"/>
                <a:gd name="T10" fmla="*/ 129 w 134"/>
                <a:gd name="T11" fmla="*/ 22 h 34"/>
                <a:gd name="T12" fmla="*/ 134 w 134"/>
                <a:gd name="T13" fmla="*/ 17 h 34"/>
                <a:gd name="T14" fmla="*/ 129 w 134"/>
                <a:gd name="T15" fmla="*/ 11 h 34"/>
                <a:gd name="T16" fmla="*/ 112 w 134"/>
                <a:gd name="T17" fmla="*/ 11 h 34"/>
                <a:gd name="T18" fmla="*/ 101 w 134"/>
                <a:gd name="T19" fmla="*/ 0 h 34"/>
                <a:gd name="T20" fmla="*/ 89 w 134"/>
                <a:gd name="T21" fmla="*/ 0 h 34"/>
                <a:gd name="T22" fmla="*/ 78 w 134"/>
                <a:gd name="T23" fmla="*/ 11 h 34"/>
                <a:gd name="T24" fmla="*/ 5 w 134"/>
                <a:gd name="T25" fmla="*/ 11 h 34"/>
                <a:gd name="T26" fmla="*/ 0 w 134"/>
                <a:gd name="T27" fmla="*/ 17 h 34"/>
                <a:gd name="T28" fmla="*/ 5 w 134"/>
                <a:gd name="T29" fmla="*/ 22 h 34"/>
                <a:gd name="T30" fmla="*/ 89 w 134"/>
                <a:gd name="T31" fmla="*/ 11 h 34"/>
                <a:gd name="T32" fmla="*/ 101 w 134"/>
                <a:gd name="T33" fmla="*/ 11 h 34"/>
                <a:gd name="T34" fmla="*/ 101 w 134"/>
                <a:gd name="T35" fmla="*/ 22 h 34"/>
                <a:gd name="T36" fmla="*/ 89 w 134"/>
                <a:gd name="T37" fmla="*/ 22 h 34"/>
                <a:gd name="T38" fmla="*/ 89 w 134"/>
                <a:gd name="T39" fmla="*/ 11 h 34"/>
                <a:gd name="T40" fmla="*/ 89 w 134"/>
                <a:gd name="T41" fmla="*/ 11 h 34"/>
                <a:gd name="T42" fmla="*/ 89 w 134"/>
                <a:gd name="T4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4">
                  <a:moveTo>
                    <a:pt x="5" y="22"/>
                  </a:moveTo>
                  <a:cubicBezTo>
                    <a:pt x="78" y="22"/>
                    <a:pt x="78" y="22"/>
                    <a:pt x="78" y="22"/>
                  </a:cubicBezTo>
                  <a:cubicBezTo>
                    <a:pt x="78" y="29"/>
                    <a:pt x="83" y="34"/>
                    <a:pt x="89" y="34"/>
                  </a:cubicBezTo>
                  <a:cubicBezTo>
                    <a:pt x="101" y="34"/>
                    <a:pt x="101" y="34"/>
                    <a:pt x="101" y="34"/>
                  </a:cubicBezTo>
                  <a:cubicBezTo>
                    <a:pt x="107" y="34"/>
                    <a:pt x="112" y="29"/>
                    <a:pt x="112" y="22"/>
                  </a:cubicBezTo>
                  <a:cubicBezTo>
                    <a:pt x="129" y="22"/>
                    <a:pt x="129" y="22"/>
                    <a:pt x="129" y="22"/>
                  </a:cubicBezTo>
                  <a:cubicBezTo>
                    <a:pt x="132" y="22"/>
                    <a:pt x="134" y="20"/>
                    <a:pt x="134" y="17"/>
                  </a:cubicBezTo>
                  <a:cubicBezTo>
                    <a:pt x="134" y="14"/>
                    <a:pt x="132" y="11"/>
                    <a:pt x="129" y="11"/>
                  </a:cubicBezTo>
                  <a:cubicBezTo>
                    <a:pt x="112" y="11"/>
                    <a:pt x="112" y="11"/>
                    <a:pt x="112" y="11"/>
                  </a:cubicBezTo>
                  <a:cubicBezTo>
                    <a:pt x="112" y="5"/>
                    <a:pt x="107" y="0"/>
                    <a:pt x="101" y="0"/>
                  </a:cubicBezTo>
                  <a:cubicBezTo>
                    <a:pt x="89" y="0"/>
                    <a:pt x="89" y="0"/>
                    <a:pt x="89" y="0"/>
                  </a:cubicBezTo>
                  <a:cubicBezTo>
                    <a:pt x="83" y="0"/>
                    <a:pt x="78" y="5"/>
                    <a:pt x="78" y="11"/>
                  </a:cubicBezTo>
                  <a:cubicBezTo>
                    <a:pt x="5" y="11"/>
                    <a:pt x="5" y="11"/>
                    <a:pt x="5" y="11"/>
                  </a:cubicBezTo>
                  <a:cubicBezTo>
                    <a:pt x="2" y="11"/>
                    <a:pt x="0" y="14"/>
                    <a:pt x="0" y="17"/>
                  </a:cubicBezTo>
                  <a:cubicBezTo>
                    <a:pt x="0" y="20"/>
                    <a:pt x="2" y="22"/>
                    <a:pt x="5" y="22"/>
                  </a:cubicBezTo>
                  <a:close/>
                  <a:moveTo>
                    <a:pt x="89" y="11"/>
                  </a:moveTo>
                  <a:cubicBezTo>
                    <a:pt x="101" y="11"/>
                    <a:pt x="101" y="11"/>
                    <a:pt x="101" y="11"/>
                  </a:cubicBezTo>
                  <a:cubicBezTo>
                    <a:pt x="101" y="22"/>
                    <a:pt x="101" y="22"/>
                    <a:pt x="101" y="22"/>
                  </a:cubicBezTo>
                  <a:cubicBezTo>
                    <a:pt x="89" y="22"/>
                    <a:pt x="89" y="22"/>
                    <a:pt x="89" y="22"/>
                  </a:cubicBezTo>
                  <a:lnTo>
                    <a:pt x="89" y="11"/>
                  </a:lnTo>
                  <a:close/>
                  <a:moveTo>
                    <a:pt x="89" y="11"/>
                  </a:moveTo>
                  <a:cubicBezTo>
                    <a:pt x="89" y="11"/>
                    <a:pt x="89" y="11"/>
                    <a:pt x="8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66"/>
            <p:cNvSpPr>
              <a:spLocks noEditPoints="1"/>
            </p:cNvSpPr>
            <p:nvPr/>
          </p:nvSpPr>
          <p:spPr bwMode="auto">
            <a:xfrm>
              <a:off x="4153334" y="4643119"/>
              <a:ext cx="199800" cy="47379"/>
            </a:xfrm>
            <a:custGeom>
              <a:avLst/>
              <a:gdLst>
                <a:gd name="T0" fmla="*/ 129 w 134"/>
                <a:gd name="T1" fmla="*/ 11 h 33"/>
                <a:gd name="T2" fmla="*/ 56 w 134"/>
                <a:gd name="T3" fmla="*/ 11 h 33"/>
                <a:gd name="T4" fmla="*/ 45 w 134"/>
                <a:gd name="T5" fmla="*/ 0 h 33"/>
                <a:gd name="T6" fmla="*/ 33 w 134"/>
                <a:gd name="T7" fmla="*/ 0 h 33"/>
                <a:gd name="T8" fmla="*/ 22 w 134"/>
                <a:gd name="T9" fmla="*/ 11 h 33"/>
                <a:gd name="T10" fmla="*/ 5 w 134"/>
                <a:gd name="T11" fmla="*/ 11 h 33"/>
                <a:gd name="T12" fmla="*/ 0 w 134"/>
                <a:gd name="T13" fmla="*/ 17 h 33"/>
                <a:gd name="T14" fmla="*/ 5 w 134"/>
                <a:gd name="T15" fmla="*/ 22 h 33"/>
                <a:gd name="T16" fmla="*/ 22 w 134"/>
                <a:gd name="T17" fmla="*/ 22 h 33"/>
                <a:gd name="T18" fmla="*/ 33 w 134"/>
                <a:gd name="T19" fmla="*/ 33 h 33"/>
                <a:gd name="T20" fmla="*/ 45 w 134"/>
                <a:gd name="T21" fmla="*/ 33 h 33"/>
                <a:gd name="T22" fmla="*/ 56 w 134"/>
                <a:gd name="T23" fmla="*/ 22 h 33"/>
                <a:gd name="T24" fmla="*/ 129 w 134"/>
                <a:gd name="T25" fmla="*/ 22 h 33"/>
                <a:gd name="T26" fmla="*/ 134 w 134"/>
                <a:gd name="T27" fmla="*/ 17 h 33"/>
                <a:gd name="T28" fmla="*/ 129 w 134"/>
                <a:gd name="T29" fmla="*/ 11 h 33"/>
                <a:gd name="T30" fmla="*/ 45 w 134"/>
                <a:gd name="T31" fmla="*/ 22 h 33"/>
                <a:gd name="T32" fmla="*/ 33 w 134"/>
                <a:gd name="T33" fmla="*/ 22 h 33"/>
                <a:gd name="T34" fmla="*/ 33 w 134"/>
                <a:gd name="T35" fmla="*/ 11 h 33"/>
                <a:gd name="T36" fmla="*/ 45 w 134"/>
                <a:gd name="T37" fmla="*/ 11 h 33"/>
                <a:gd name="T38" fmla="*/ 45 w 134"/>
                <a:gd name="T39" fmla="*/ 22 h 33"/>
                <a:gd name="T40" fmla="*/ 45 w 134"/>
                <a:gd name="T41" fmla="*/ 22 h 33"/>
                <a:gd name="T42" fmla="*/ 45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56" y="11"/>
                    <a:pt x="56" y="11"/>
                    <a:pt x="56" y="11"/>
                  </a:cubicBezTo>
                  <a:cubicBezTo>
                    <a:pt x="56" y="5"/>
                    <a:pt x="51" y="0"/>
                    <a:pt x="45" y="0"/>
                  </a:cubicBezTo>
                  <a:cubicBezTo>
                    <a:pt x="33" y="0"/>
                    <a:pt x="33" y="0"/>
                    <a:pt x="33" y="0"/>
                  </a:cubicBezTo>
                  <a:cubicBezTo>
                    <a:pt x="27" y="0"/>
                    <a:pt x="22" y="5"/>
                    <a:pt x="22" y="11"/>
                  </a:cubicBezTo>
                  <a:cubicBezTo>
                    <a:pt x="5" y="11"/>
                    <a:pt x="5" y="11"/>
                    <a:pt x="5" y="11"/>
                  </a:cubicBezTo>
                  <a:cubicBezTo>
                    <a:pt x="2" y="11"/>
                    <a:pt x="0" y="14"/>
                    <a:pt x="0" y="17"/>
                  </a:cubicBezTo>
                  <a:cubicBezTo>
                    <a:pt x="0" y="20"/>
                    <a:pt x="2" y="22"/>
                    <a:pt x="5" y="22"/>
                  </a:cubicBezTo>
                  <a:cubicBezTo>
                    <a:pt x="22" y="22"/>
                    <a:pt x="22" y="22"/>
                    <a:pt x="22" y="22"/>
                  </a:cubicBezTo>
                  <a:cubicBezTo>
                    <a:pt x="22" y="28"/>
                    <a:pt x="27" y="33"/>
                    <a:pt x="33" y="33"/>
                  </a:cubicBezTo>
                  <a:cubicBezTo>
                    <a:pt x="45" y="33"/>
                    <a:pt x="45" y="33"/>
                    <a:pt x="45" y="33"/>
                  </a:cubicBezTo>
                  <a:cubicBezTo>
                    <a:pt x="51" y="33"/>
                    <a:pt x="56" y="28"/>
                    <a:pt x="56" y="22"/>
                  </a:cubicBezTo>
                  <a:cubicBezTo>
                    <a:pt x="129" y="22"/>
                    <a:pt x="129" y="22"/>
                    <a:pt x="129" y="22"/>
                  </a:cubicBezTo>
                  <a:cubicBezTo>
                    <a:pt x="132" y="22"/>
                    <a:pt x="134" y="20"/>
                    <a:pt x="134" y="17"/>
                  </a:cubicBezTo>
                  <a:cubicBezTo>
                    <a:pt x="134" y="14"/>
                    <a:pt x="132" y="11"/>
                    <a:pt x="129" y="11"/>
                  </a:cubicBezTo>
                  <a:close/>
                  <a:moveTo>
                    <a:pt x="45" y="22"/>
                  </a:moveTo>
                  <a:cubicBezTo>
                    <a:pt x="33" y="22"/>
                    <a:pt x="33" y="22"/>
                    <a:pt x="33" y="22"/>
                  </a:cubicBezTo>
                  <a:cubicBezTo>
                    <a:pt x="33" y="11"/>
                    <a:pt x="33" y="11"/>
                    <a:pt x="33" y="11"/>
                  </a:cubicBezTo>
                  <a:cubicBezTo>
                    <a:pt x="45" y="11"/>
                    <a:pt x="45" y="11"/>
                    <a:pt x="45" y="11"/>
                  </a:cubicBezTo>
                  <a:lnTo>
                    <a:pt x="45" y="22"/>
                  </a:lnTo>
                  <a:close/>
                  <a:moveTo>
                    <a:pt x="45" y="22"/>
                  </a:moveTo>
                  <a:cubicBezTo>
                    <a:pt x="45" y="22"/>
                    <a:pt x="45" y="22"/>
                    <a:pt x="4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67"/>
            <p:cNvSpPr>
              <a:spLocks noEditPoints="1"/>
            </p:cNvSpPr>
            <p:nvPr/>
          </p:nvSpPr>
          <p:spPr bwMode="auto">
            <a:xfrm>
              <a:off x="4153334" y="4707220"/>
              <a:ext cx="199800" cy="47379"/>
            </a:xfrm>
            <a:custGeom>
              <a:avLst/>
              <a:gdLst>
                <a:gd name="T0" fmla="*/ 129 w 134"/>
                <a:gd name="T1" fmla="*/ 11 h 33"/>
                <a:gd name="T2" fmla="*/ 89 w 134"/>
                <a:gd name="T3" fmla="*/ 11 h 33"/>
                <a:gd name="T4" fmla="*/ 78 w 134"/>
                <a:gd name="T5" fmla="*/ 0 h 33"/>
                <a:gd name="T6" fmla="*/ 67 w 134"/>
                <a:gd name="T7" fmla="*/ 0 h 33"/>
                <a:gd name="T8" fmla="*/ 56 w 134"/>
                <a:gd name="T9" fmla="*/ 11 h 33"/>
                <a:gd name="T10" fmla="*/ 5 w 134"/>
                <a:gd name="T11" fmla="*/ 11 h 33"/>
                <a:gd name="T12" fmla="*/ 0 w 134"/>
                <a:gd name="T13" fmla="*/ 16 h 33"/>
                <a:gd name="T14" fmla="*/ 5 w 134"/>
                <a:gd name="T15" fmla="*/ 22 h 33"/>
                <a:gd name="T16" fmla="*/ 56 w 134"/>
                <a:gd name="T17" fmla="*/ 22 h 33"/>
                <a:gd name="T18" fmla="*/ 67 w 134"/>
                <a:gd name="T19" fmla="*/ 33 h 33"/>
                <a:gd name="T20" fmla="*/ 78 w 134"/>
                <a:gd name="T21" fmla="*/ 33 h 33"/>
                <a:gd name="T22" fmla="*/ 89 w 134"/>
                <a:gd name="T23" fmla="*/ 22 h 33"/>
                <a:gd name="T24" fmla="*/ 129 w 134"/>
                <a:gd name="T25" fmla="*/ 22 h 33"/>
                <a:gd name="T26" fmla="*/ 134 w 134"/>
                <a:gd name="T27" fmla="*/ 16 h 33"/>
                <a:gd name="T28" fmla="*/ 129 w 134"/>
                <a:gd name="T29" fmla="*/ 11 h 33"/>
                <a:gd name="T30" fmla="*/ 78 w 134"/>
                <a:gd name="T31" fmla="*/ 22 h 33"/>
                <a:gd name="T32" fmla="*/ 67 w 134"/>
                <a:gd name="T33" fmla="*/ 22 h 33"/>
                <a:gd name="T34" fmla="*/ 67 w 134"/>
                <a:gd name="T35" fmla="*/ 11 h 33"/>
                <a:gd name="T36" fmla="*/ 78 w 134"/>
                <a:gd name="T37" fmla="*/ 11 h 33"/>
                <a:gd name="T38" fmla="*/ 78 w 134"/>
                <a:gd name="T39" fmla="*/ 22 h 33"/>
                <a:gd name="T40" fmla="*/ 78 w 134"/>
                <a:gd name="T41" fmla="*/ 22 h 33"/>
                <a:gd name="T42" fmla="*/ 78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89" y="11"/>
                    <a:pt x="89" y="11"/>
                    <a:pt x="89" y="11"/>
                  </a:cubicBezTo>
                  <a:cubicBezTo>
                    <a:pt x="89" y="5"/>
                    <a:pt x="84" y="0"/>
                    <a:pt x="78" y="0"/>
                  </a:cubicBezTo>
                  <a:cubicBezTo>
                    <a:pt x="67" y="0"/>
                    <a:pt x="67" y="0"/>
                    <a:pt x="67" y="0"/>
                  </a:cubicBezTo>
                  <a:cubicBezTo>
                    <a:pt x="61" y="0"/>
                    <a:pt x="56" y="5"/>
                    <a:pt x="56" y="11"/>
                  </a:cubicBezTo>
                  <a:cubicBezTo>
                    <a:pt x="5" y="11"/>
                    <a:pt x="5" y="11"/>
                    <a:pt x="5" y="11"/>
                  </a:cubicBezTo>
                  <a:cubicBezTo>
                    <a:pt x="2" y="11"/>
                    <a:pt x="0" y="13"/>
                    <a:pt x="0" y="16"/>
                  </a:cubicBezTo>
                  <a:cubicBezTo>
                    <a:pt x="0" y="19"/>
                    <a:pt x="2" y="22"/>
                    <a:pt x="5" y="22"/>
                  </a:cubicBezTo>
                  <a:cubicBezTo>
                    <a:pt x="56" y="22"/>
                    <a:pt x="56" y="22"/>
                    <a:pt x="56" y="22"/>
                  </a:cubicBezTo>
                  <a:cubicBezTo>
                    <a:pt x="56" y="28"/>
                    <a:pt x="61" y="33"/>
                    <a:pt x="67" y="33"/>
                  </a:cubicBezTo>
                  <a:cubicBezTo>
                    <a:pt x="78" y="33"/>
                    <a:pt x="78" y="33"/>
                    <a:pt x="78" y="33"/>
                  </a:cubicBezTo>
                  <a:cubicBezTo>
                    <a:pt x="84" y="33"/>
                    <a:pt x="89" y="28"/>
                    <a:pt x="89" y="22"/>
                  </a:cubicBezTo>
                  <a:cubicBezTo>
                    <a:pt x="129" y="22"/>
                    <a:pt x="129" y="22"/>
                    <a:pt x="129" y="22"/>
                  </a:cubicBezTo>
                  <a:cubicBezTo>
                    <a:pt x="132" y="22"/>
                    <a:pt x="134" y="19"/>
                    <a:pt x="134" y="16"/>
                  </a:cubicBezTo>
                  <a:cubicBezTo>
                    <a:pt x="134" y="13"/>
                    <a:pt x="132" y="11"/>
                    <a:pt x="129" y="11"/>
                  </a:cubicBezTo>
                  <a:close/>
                  <a:moveTo>
                    <a:pt x="78" y="22"/>
                  </a:moveTo>
                  <a:cubicBezTo>
                    <a:pt x="67" y="22"/>
                    <a:pt x="67" y="22"/>
                    <a:pt x="67" y="22"/>
                  </a:cubicBezTo>
                  <a:cubicBezTo>
                    <a:pt x="67" y="11"/>
                    <a:pt x="67" y="11"/>
                    <a:pt x="67" y="11"/>
                  </a:cubicBezTo>
                  <a:cubicBezTo>
                    <a:pt x="78" y="11"/>
                    <a:pt x="78" y="11"/>
                    <a:pt x="78" y="11"/>
                  </a:cubicBezTo>
                  <a:lnTo>
                    <a:pt x="78" y="22"/>
                  </a:lnTo>
                  <a:close/>
                  <a:moveTo>
                    <a:pt x="78" y="22"/>
                  </a:moveTo>
                  <a:cubicBezTo>
                    <a:pt x="78" y="22"/>
                    <a:pt x="78" y="22"/>
                    <a:pt x="78"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6" name="TextBox 75"/>
          <p:cNvSpPr txBox="1"/>
          <p:nvPr/>
        </p:nvSpPr>
        <p:spPr>
          <a:xfrm>
            <a:off x="1607705" y="2538772"/>
            <a:ext cx="1010533" cy="461665"/>
          </a:xfrm>
          <a:prstGeom prst="rect">
            <a:avLst/>
          </a:prstGeom>
          <a:noFill/>
        </p:spPr>
        <p:txBody>
          <a:bodyPr wrap="none" rtlCol="0">
            <a:spAutoFit/>
          </a:bodyPr>
          <a:lstStyle/>
          <a:p>
            <a:r>
              <a:rPr lang="id-ID" sz="2400" b="1" smtClean="0">
                <a:solidFill>
                  <a:schemeClr val="bg1"/>
                </a:solidFill>
              </a:rPr>
              <a:t>Repair</a:t>
            </a:r>
            <a:endParaRPr lang="id-ID" sz="2400" b="1" dirty="0">
              <a:solidFill>
                <a:schemeClr val="bg1"/>
              </a:solidFill>
            </a:endParaRPr>
          </a:p>
        </p:txBody>
      </p:sp>
      <p:grpSp>
        <p:nvGrpSpPr>
          <p:cNvPr id="77" name="Group 76"/>
          <p:cNvGrpSpPr/>
          <p:nvPr/>
        </p:nvGrpSpPr>
        <p:grpSpPr>
          <a:xfrm>
            <a:off x="1796310" y="5073048"/>
            <a:ext cx="599791" cy="446348"/>
            <a:chOff x="8236208" y="2550087"/>
            <a:chExt cx="188218" cy="175580"/>
          </a:xfrm>
          <a:solidFill>
            <a:schemeClr val="bg1"/>
          </a:solidFill>
        </p:grpSpPr>
        <p:sp>
          <p:nvSpPr>
            <p:cNvPr id="78"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85" name="TextBox 84"/>
          <p:cNvSpPr txBox="1"/>
          <p:nvPr/>
        </p:nvSpPr>
        <p:spPr>
          <a:xfrm>
            <a:off x="1768719" y="5526481"/>
            <a:ext cx="732894" cy="369332"/>
          </a:xfrm>
          <a:prstGeom prst="rect">
            <a:avLst/>
          </a:prstGeom>
          <a:noFill/>
        </p:spPr>
        <p:txBody>
          <a:bodyPr wrap="none" rtlCol="0">
            <a:spAutoFit/>
          </a:bodyPr>
          <a:lstStyle/>
          <a:p>
            <a:pPr algn="ctr"/>
            <a:r>
              <a:rPr lang="id-ID" b="1" smtClean="0">
                <a:solidFill>
                  <a:schemeClr val="bg1"/>
                </a:solidFill>
              </a:rPr>
              <a:t>Cloud</a:t>
            </a:r>
            <a:endParaRPr lang="id-ID" b="1" dirty="0">
              <a:solidFill>
                <a:schemeClr val="bg1"/>
              </a:solidFill>
            </a:endParaRPr>
          </a:p>
        </p:txBody>
      </p:sp>
      <p:sp>
        <p:nvSpPr>
          <p:cNvPr id="86" name="Freeform 26"/>
          <p:cNvSpPr>
            <a:spLocks noEditPoints="1"/>
          </p:cNvSpPr>
          <p:nvPr/>
        </p:nvSpPr>
        <p:spPr bwMode="auto">
          <a:xfrm>
            <a:off x="9864550" y="3604597"/>
            <a:ext cx="533079" cy="513039"/>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TextBox 86"/>
          <p:cNvSpPr txBox="1"/>
          <p:nvPr/>
        </p:nvSpPr>
        <p:spPr>
          <a:xfrm>
            <a:off x="9735040" y="4117290"/>
            <a:ext cx="615874" cy="369332"/>
          </a:xfrm>
          <a:prstGeom prst="rect">
            <a:avLst/>
          </a:prstGeom>
          <a:noFill/>
        </p:spPr>
        <p:txBody>
          <a:bodyPr wrap="none" rtlCol="0">
            <a:spAutoFit/>
          </a:bodyPr>
          <a:lstStyle/>
          <a:p>
            <a:pPr algn="ctr"/>
            <a:r>
              <a:rPr lang="id-ID" b="1" smtClean="0">
                <a:solidFill>
                  <a:schemeClr val="bg1"/>
                </a:solidFill>
              </a:rPr>
              <a:t>Deal</a:t>
            </a:r>
            <a:endParaRPr lang="id-ID" b="1" dirty="0">
              <a:solidFill>
                <a:schemeClr val="bg1"/>
              </a:solidFill>
            </a:endParaRPr>
          </a:p>
        </p:txBody>
      </p:sp>
      <p:sp>
        <p:nvSpPr>
          <p:cNvPr id="88" name="TextBox 87"/>
          <p:cNvSpPr txBox="1"/>
          <p:nvPr/>
        </p:nvSpPr>
        <p:spPr>
          <a:xfrm>
            <a:off x="6536884" y="2138036"/>
            <a:ext cx="713657" cy="369332"/>
          </a:xfrm>
          <a:prstGeom prst="rect">
            <a:avLst/>
          </a:prstGeom>
          <a:noFill/>
        </p:spPr>
        <p:txBody>
          <a:bodyPr wrap="none" rtlCol="0">
            <a:spAutoFit/>
          </a:bodyPr>
          <a:lstStyle/>
          <a:p>
            <a:r>
              <a:rPr lang="id-ID" b="1" smtClean="0">
                <a:solidFill>
                  <a:schemeClr val="tx1">
                    <a:lumMod val="50000"/>
                    <a:lumOff val="50000"/>
                  </a:schemeClr>
                </a:solidFill>
              </a:rPr>
              <a:t>7.084</a:t>
            </a:r>
            <a:endParaRPr lang="id-ID" b="1" dirty="0">
              <a:solidFill>
                <a:schemeClr val="tx1">
                  <a:lumMod val="50000"/>
                  <a:lumOff val="50000"/>
                </a:schemeClr>
              </a:solidFill>
            </a:endParaRPr>
          </a:p>
        </p:txBody>
      </p:sp>
      <p:sp>
        <p:nvSpPr>
          <p:cNvPr id="89" name="TextBox 88"/>
          <p:cNvSpPr txBox="1"/>
          <p:nvPr/>
        </p:nvSpPr>
        <p:spPr>
          <a:xfrm>
            <a:off x="3475306" y="5033623"/>
            <a:ext cx="713657" cy="369332"/>
          </a:xfrm>
          <a:prstGeom prst="rect">
            <a:avLst/>
          </a:prstGeom>
          <a:noFill/>
        </p:spPr>
        <p:txBody>
          <a:bodyPr wrap="none" rtlCol="0">
            <a:spAutoFit/>
          </a:bodyPr>
          <a:lstStyle/>
          <a:p>
            <a:r>
              <a:rPr lang="id-ID" b="1" smtClean="0">
                <a:solidFill>
                  <a:schemeClr val="tx1">
                    <a:lumMod val="50000"/>
                    <a:lumOff val="50000"/>
                  </a:schemeClr>
                </a:solidFill>
              </a:rPr>
              <a:t>7.084</a:t>
            </a:r>
            <a:endParaRPr lang="id-ID" b="1" dirty="0">
              <a:solidFill>
                <a:schemeClr val="tx1">
                  <a:lumMod val="50000"/>
                  <a:lumOff val="50000"/>
                </a:schemeClr>
              </a:solidFill>
            </a:endParaRPr>
          </a:p>
        </p:txBody>
      </p:sp>
      <p:sp>
        <p:nvSpPr>
          <p:cNvPr id="90" name="TextBox 89"/>
          <p:cNvSpPr txBox="1"/>
          <p:nvPr/>
        </p:nvSpPr>
        <p:spPr>
          <a:xfrm>
            <a:off x="3058263" y="5497715"/>
            <a:ext cx="1876104" cy="819455"/>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en-US" sz="1050" dirty="0" err="1">
                <a:solidFill>
                  <a:schemeClr val="bg1">
                    <a:lumMod val="65000"/>
                  </a:schemeClr>
                </a:solidFill>
              </a:rPr>
              <a:t>Lorem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 text</a:t>
            </a:r>
            <a:r>
              <a:rPr lang="en-US" sz="1050" dirty="0" smtClean="0">
                <a:solidFill>
                  <a:schemeClr val="bg1">
                    <a:lumMod val="65000"/>
                  </a:schemeClr>
                </a:solidFill>
              </a:rPr>
              <a:t>.</a:t>
            </a:r>
            <a:r>
              <a:rPr lang="id-ID" sz="1050" dirty="0" smtClean="0">
                <a:solidFill>
                  <a:schemeClr val="bg1">
                    <a:lumMod val="65000"/>
                  </a:schemeClr>
                </a:solidFill>
              </a:rPr>
              <a:t> </a:t>
            </a:r>
            <a:r>
              <a:rPr lang="en-US" sz="1050" dirty="0">
                <a:solidFill>
                  <a:schemeClr val="bg1">
                    <a:lumMod val="65000"/>
                  </a:schemeClr>
                </a:solidFill>
              </a:rPr>
              <a:t>bring together the </a:t>
            </a:r>
            <a:r>
              <a:rPr lang="en-US" sz="1050" dirty="0" smtClean="0">
                <a:solidFill>
                  <a:schemeClr val="bg1">
                    <a:lumMod val="65000"/>
                  </a:schemeClr>
                </a:solidFill>
              </a:rPr>
              <a:t>right</a:t>
            </a:r>
            <a:endParaRPr lang="en-US" sz="1050" b="1" dirty="0">
              <a:solidFill>
                <a:schemeClr val="bg1">
                  <a:lumMod val="65000"/>
                </a:schemeClr>
              </a:solidFill>
            </a:endParaRPr>
          </a:p>
        </p:txBody>
      </p:sp>
    </p:spTree>
    <p:extLst>
      <p:ext uri="{BB962C8B-B14F-4D97-AF65-F5344CB8AC3E}">
        <p14:creationId xmlns:p14="http://schemas.microsoft.com/office/powerpoint/2010/main" val="1864855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42"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par>
                                <p:cTn id="20" presetID="10" presetClass="entr" presetSubtype="0"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500"/>
                                        <p:tgtEl>
                                          <p:spTgt spid="6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 calcmode="lin" valueType="num">
                                      <p:cBhvr>
                                        <p:cTn id="31" dur="500" fill="hold"/>
                                        <p:tgtEl>
                                          <p:spTgt spid="85"/>
                                        </p:tgtEl>
                                        <p:attrNameLst>
                                          <p:attrName>ppt_w</p:attrName>
                                        </p:attrNameLst>
                                      </p:cBhvr>
                                      <p:tavLst>
                                        <p:tav tm="0">
                                          <p:val>
                                            <p:fltVal val="0"/>
                                          </p:val>
                                        </p:tav>
                                        <p:tav tm="100000">
                                          <p:val>
                                            <p:strVal val="#ppt_w"/>
                                          </p:val>
                                        </p:tav>
                                      </p:tavLst>
                                    </p:anim>
                                    <p:anim calcmode="lin" valueType="num">
                                      <p:cBhvr>
                                        <p:cTn id="32" dur="500" fill="hold"/>
                                        <p:tgtEl>
                                          <p:spTgt spid="85"/>
                                        </p:tgtEl>
                                        <p:attrNameLst>
                                          <p:attrName>ppt_h</p:attrName>
                                        </p:attrNameLst>
                                      </p:cBhvr>
                                      <p:tavLst>
                                        <p:tav tm="0">
                                          <p:val>
                                            <p:fltVal val="0"/>
                                          </p:val>
                                        </p:tav>
                                        <p:tav tm="100000">
                                          <p:val>
                                            <p:strVal val="#ppt_h"/>
                                          </p:val>
                                        </p:tav>
                                      </p:tavLst>
                                    </p:anim>
                                    <p:animEffect transition="in" filter="fade">
                                      <p:cBhvr>
                                        <p:cTn id="33" dur="500"/>
                                        <p:tgtEl>
                                          <p:spTgt spid="85"/>
                                        </p:tgtEl>
                                      </p:cBhvr>
                                    </p:animEffect>
                                  </p:childTnLst>
                                </p:cTn>
                              </p:par>
                            </p:childTnLst>
                          </p:cTn>
                        </p:par>
                        <p:par>
                          <p:cTn id="34" fill="hold">
                            <p:stCondLst>
                              <p:cond delay="1800"/>
                            </p:stCondLst>
                            <p:childTnLst>
                              <p:par>
                                <p:cTn id="35" presetID="53" presetClass="entr" presetSubtype="16" fill="hold" grpId="0" nodeType="afterEffect">
                                  <p:stCondLst>
                                    <p:cond delay="0"/>
                                  </p:stCondLst>
                                  <p:childTnLst>
                                    <p:set>
                                      <p:cBhvr>
                                        <p:cTn id="36" dur="1" fill="hold">
                                          <p:stCondLst>
                                            <p:cond delay="0"/>
                                          </p:stCondLst>
                                        </p:cTn>
                                        <p:tgtEl>
                                          <p:spTgt spid="86"/>
                                        </p:tgtEl>
                                        <p:attrNameLst>
                                          <p:attrName>style.visibility</p:attrName>
                                        </p:attrNameLst>
                                      </p:cBhvr>
                                      <p:to>
                                        <p:strVal val="visible"/>
                                      </p:to>
                                    </p:set>
                                    <p:anim calcmode="lin" valueType="num">
                                      <p:cBhvr>
                                        <p:cTn id="37" dur="500" fill="hold"/>
                                        <p:tgtEl>
                                          <p:spTgt spid="86"/>
                                        </p:tgtEl>
                                        <p:attrNameLst>
                                          <p:attrName>ppt_w</p:attrName>
                                        </p:attrNameLst>
                                      </p:cBhvr>
                                      <p:tavLst>
                                        <p:tav tm="0">
                                          <p:val>
                                            <p:fltVal val="0"/>
                                          </p:val>
                                        </p:tav>
                                        <p:tav tm="100000">
                                          <p:val>
                                            <p:strVal val="#ppt_w"/>
                                          </p:val>
                                        </p:tav>
                                      </p:tavLst>
                                    </p:anim>
                                    <p:anim calcmode="lin" valueType="num">
                                      <p:cBhvr>
                                        <p:cTn id="38" dur="500" fill="hold"/>
                                        <p:tgtEl>
                                          <p:spTgt spid="86"/>
                                        </p:tgtEl>
                                        <p:attrNameLst>
                                          <p:attrName>ppt_h</p:attrName>
                                        </p:attrNameLst>
                                      </p:cBhvr>
                                      <p:tavLst>
                                        <p:tav tm="0">
                                          <p:val>
                                            <p:fltVal val="0"/>
                                          </p:val>
                                        </p:tav>
                                        <p:tav tm="100000">
                                          <p:val>
                                            <p:strVal val="#ppt_h"/>
                                          </p:val>
                                        </p:tav>
                                      </p:tavLst>
                                    </p:anim>
                                    <p:animEffect transition="in" filter="fade">
                                      <p:cBhvr>
                                        <p:cTn id="39" dur="500"/>
                                        <p:tgtEl>
                                          <p:spTgt spid="8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87"/>
                                        </p:tgtEl>
                                        <p:attrNameLst>
                                          <p:attrName>style.visibility</p:attrName>
                                        </p:attrNameLst>
                                      </p:cBhvr>
                                      <p:to>
                                        <p:strVal val="visible"/>
                                      </p:to>
                                    </p:set>
                                    <p:anim calcmode="lin" valueType="num">
                                      <p:cBhvr>
                                        <p:cTn id="42" dur="500" fill="hold"/>
                                        <p:tgtEl>
                                          <p:spTgt spid="87"/>
                                        </p:tgtEl>
                                        <p:attrNameLst>
                                          <p:attrName>ppt_w</p:attrName>
                                        </p:attrNameLst>
                                      </p:cBhvr>
                                      <p:tavLst>
                                        <p:tav tm="0">
                                          <p:val>
                                            <p:fltVal val="0"/>
                                          </p:val>
                                        </p:tav>
                                        <p:tav tm="100000">
                                          <p:val>
                                            <p:strVal val="#ppt_w"/>
                                          </p:val>
                                        </p:tav>
                                      </p:tavLst>
                                    </p:anim>
                                    <p:anim calcmode="lin" valueType="num">
                                      <p:cBhvr>
                                        <p:cTn id="43" dur="500" fill="hold"/>
                                        <p:tgtEl>
                                          <p:spTgt spid="87"/>
                                        </p:tgtEl>
                                        <p:attrNameLst>
                                          <p:attrName>ppt_h</p:attrName>
                                        </p:attrNameLst>
                                      </p:cBhvr>
                                      <p:tavLst>
                                        <p:tav tm="0">
                                          <p:val>
                                            <p:fltVal val="0"/>
                                          </p:val>
                                        </p:tav>
                                        <p:tav tm="100000">
                                          <p:val>
                                            <p:strVal val="#ppt_h"/>
                                          </p:val>
                                        </p:tav>
                                      </p:tavLst>
                                    </p:anim>
                                    <p:animEffect transition="in" filter="fade">
                                      <p:cBhvr>
                                        <p:cTn id="44" dur="500"/>
                                        <p:tgtEl>
                                          <p:spTgt spid="8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90"/>
                                        </p:tgtEl>
                                        <p:attrNameLst>
                                          <p:attrName>style.visibility</p:attrName>
                                        </p:attrNameLst>
                                      </p:cBhvr>
                                      <p:to>
                                        <p:strVal val="visible"/>
                                      </p:to>
                                    </p:set>
                                    <p:animEffect transition="in" filter="fade">
                                      <p:cBhvr>
                                        <p:cTn id="4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8" grpId="0"/>
      <p:bldP spid="70" grpId="0"/>
      <p:bldP spid="85" grpId="0"/>
      <p:bldP spid="86" grpId="0" animBg="1"/>
      <p:bldP spid="87" grpId="0"/>
      <p:bldP spid="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Pencil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75</a:t>
              </a:fld>
              <a:endParaRPr lang="en-US" sz="1000" dirty="0">
                <a:solidFill>
                  <a:schemeClr val="bg1"/>
                </a:solidFill>
                <a:latin typeface="Lato" pitchFamily="34" charset="0"/>
              </a:endParaRPr>
            </a:p>
          </p:txBody>
        </p:sp>
      </p:grpSp>
      <p:grpSp>
        <p:nvGrpSpPr>
          <p:cNvPr id="56" name="Group 55"/>
          <p:cNvGrpSpPr/>
          <p:nvPr/>
        </p:nvGrpSpPr>
        <p:grpSpPr>
          <a:xfrm>
            <a:off x="2404886" y="2182173"/>
            <a:ext cx="7666882" cy="3405979"/>
            <a:chOff x="4870063" y="2008876"/>
            <a:chExt cx="7666882" cy="3405979"/>
          </a:xfrm>
        </p:grpSpPr>
        <p:sp>
          <p:nvSpPr>
            <p:cNvPr id="57" name="Freeform 33"/>
            <p:cNvSpPr>
              <a:spLocks/>
            </p:cNvSpPr>
            <p:nvPr/>
          </p:nvSpPr>
          <p:spPr bwMode="auto">
            <a:xfrm rot="10800000" flipH="1">
              <a:off x="4870063" y="4462132"/>
              <a:ext cx="2997675" cy="952723"/>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accent6">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33"/>
            <p:cNvSpPr>
              <a:spLocks/>
            </p:cNvSpPr>
            <p:nvPr/>
          </p:nvSpPr>
          <p:spPr bwMode="auto">
            <a:xfrm rot="10800000" flipH="1">
              <a:off x="6118412" y="2602873"/>
              <a:ext cx="3143689" cy="907317"/>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accent6">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9" name="Group 58"/>
            <p:cNvGrpSpPr/>
            <p:nvPr/>
          </p:nvGrpSpPr>
          <p:grpSpPr>
            <a:xfrm>
              <a:off x="8216682" y="3933020"/>
              <a:ext cx="2951315" cy="946138"/>
              <a:chOff x="6100704" y="4672700"/>
              <a:chExt cx="2951315" cy="946138"/>
            </a:xfrm>
          </p:grpSpPr>
          <p:sp>
            <p:nvSpPr>
              <p:cNvPr id="83" name="Freeform 33"/>
              <p:cNvSpPr>
                <a:spLocks/>
              </p:cNvSpPr>
              <p:nvPr/>
            </p:nvSpPr>
            <p:spPr bwMode="auto">
              <a:xfrm rot="10800000">
                <a:off x="6100704" y="4672700"/>
                <a:ext cx="2951315" cy="946138"/>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accent6">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770759" y="4813591"/>
                <a:ext cx="1529446" cy="774600"/>
                <a:chOff x="3864044" y="4539797"/>
                <a:chExt cx="1529446" cy="774600"/>
              </a:xfrm>
            </p:grpSpPr>
            <p:sp>
              <p:nvSpPr>
                <p:cNvPr id="86" name="TextBox 85"/>
                <p:cNvSpPr txBox="1"/>
                <p:nvPr/>
              </p:nvSpPr>
              <p:spPr>
                <a:xfrm>
                  <a:off x="4506131" y="4539797"/>
                  <a:ext cx="887359" cy="338554"/>
                </a:xfrm>
                <a:prstGeom prst="rect">
                  <a:avLst/>
                </a:prstGeom>
                <a:noFill/>
              </p:spPr>
              <p:txBody>
                <a:bodyPr wrap="none" rtlCol="0">
                  <a:spAutoFit/>
                </a:bodyPr>
                <a:lstStyle/>
                <a:p>
                  <a:pPr algn="r"/>
                  <a:r>
                    <a:rPr lang="id-ID" sz="1600" b="1" smtClean="0">
                      <a:solidFill>
                        <a:schemeClr val="bg1">
                          <a:lumMod val="50000"/>
                        </a:schemeClr>
                      </a:solidFill>
                    </a:rPr>
                    <a:t>Delivery</a:t>
                  </a:r>
                  <a:endParaRPr lang="id-ID" sz="1600" b="1" dirty="0">
                    <a:solidFill>
                      <a:schemeClr val="bg1">
                        <a:lumMod val="50000"/>
                      </a:schemeClr>
                    </a:solidFill>
                  </a:endParaRPr>
                </a:p>
              </p:txBody>
            </p:sp>
            <p:sp>
              <p:nvSpPr>
                <p:cNvPr id="87" name="Rectangle 86"/>
                <p:cNvSpPr/>
                <p:nvPr/>
              </p:nvSpPr>
              <p:spPr>
                <a:xfrm>
                  <a:off x="3864044" y="4760399"/>
                  <a:ext cx="1529446" cy="553998"/>
                </a:xfrm>
                <a:prstGeom prst="rect">
                  <a:avLst/>
                </a:prstGeom>
              </p:spPr>
              <p:txBody>
                <a:bodyPr wrap="square">
                  <a:spAutoFit/>
                </a:bodyPr>
                <a:lstStyle/>
                <a:p>
                  <a:pPr algn="r">
                    <a:lnSpc>
                      <a:spcPct val="150000"/>
                    </a:lnSpc>
                  </a:pPr>
                  <a:r>
                    <a:rPr lang="id-ID" sz="1000" dirty="0">
                      <a:solidFill>
                        <a:schemeClr val="bg1">
                          <a:lumMod val="50000"/>
                        </a:schemeClr>
                      </a:solidFill>
                    </a:rPr>
                    <a:t>Go ahead and replace it with your own text. </a:t>
                  </a:r>
                </a:p>
              </p:txBody>
            </p:sp>
          </p:grpSp>
          <p:sp>
            <p:nvSpPr>
              <p:cNvPr id="85" name="Freeform 5"/>
              <p:cNvSpPr>
                <a:spLocks noEditPoints="1"/>
              </p:cNvSpPr>
              <p:nvPr/>
            </p:nvSpPr>
            <p:spPr bwMode="auto">
              <a:xfrm>
                <a:off x="8353191" y="4993711"/>
                <a:ext cx="478181" cy="479814"/>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grpSp>
        <p:grpSp>
          <p:nvGrpSpPr>
            <p:cNvPr id="60" name="Group 59"/>
            <p:cNvGrpSpPr/>
            <p:nvPr/>
          </p:nvGrpSpPr>
          <p:grpSpPr>
            <a:xfrm>
              <a:off x="9645264" y="2008876"/>
              <a:ext cx="2891681" cy="1013175"/>
              <a:chOff x="9018999" y="1992630"/>
              <a:chExt cx="2891681" cy="1013175"/>
            </a:xfrm>
          </p:grpSpPr>
          <p:sp>
            <p:nvSpPr>
              <p:cNvPr id="75" name="Freeform 33"/>
              <p:cNvSpPr>
                <a:spLocks/>
              </p:cNvSpPr>
              <p:nvPr/>
            </p:nvSpPr>
            <p:spPr bwMode="auto">
              <a:xfrm rot="10800000">
                <a:off x="9018999" y="1992630"/>
                <a:ext cx="2891681" cy="1013175"/>
              </a:xfrm>
              <a:custGeom>
                <a:avLst/>
                <a:gdLst>
                  <a:gd name="T0" fmla="*/ 958 w 958"/>
                  <a:gd name="T1" fmla="*/ 0 h 317"/>
                  <a:gd name="T2" fmla="*/ 159 w 958"/>
                  <a:gd name="T3" fmla="*/ 0 h 317"/>
                  <a:gd name="T4" fmla="*/ 0 w 958"/>
                  <a:gd name="T5" fmla="*/ 158 h 317"/>
                  <a:gd name="T6" fmla="*/ 0 w 958"/>
                  <a:gd name="T7" fmla="*/ 158 h 317"/>
                  <a:gd name="T8" fmla="*/ 159 w 958"/>
                  <a:gd name="T9" fmla="*/ 317 h 317"/>
                  <a:gd name="T10" fmla="*/ 958 w 958"/>
                  <a:gd name="T11" fmla="*/ 317 h 317"/>
                  <a:gd name="T12" fmla="*/ 958 w 958"/>
                  <a:gd name="T13" fmla="*/ 0 h 317"/>
                </a:gdLst>
                <a:ahLst/>
                <a:cxnLst>
                  <a:cxn ang="0">
                    <a:pos x="T0" y="T1"/>
                  </a:cxn>
                  <a:cxn ang="0">
                    <a:pos x="T2" y="T3"/>
                  </a:cxn>
                  <a:cxn ang="0">
                    <a:pos x="T4" y="T5"/>
                  </a:cxn>
                  <a:cxn ang="0">
                    <a:pos x="T6" y="T7"/>
                  </a:cxn>
                  <a:cxn ang="0">
                    <a:pos x="T8" y="T9"/>
                  </a:cxn>
                  <a:cxn ang="0">
                    <a:pos x="T10" y="T11"/>
                  </a:cxn>
                  <a:cxn ang="0">
                    <a:pos x="T12" y="T13"/>
                  </a:cxn>
                </a:cxnLst>
                <a:rect l="0" t="0" r="r" b="b"/>
                <a:pathLst>
                  <a:path w="958" h="317">
                    <a:moveTo>
                      <a:pt x="958" y="0"/>
                    </a:moveTo>
                    <a:cubicBezTo>
                      <a:pt x="159" y="0"/>
                      <a:pt x="159" y="0"/>
                      <a:pt x="159" y="0"/>
                    </a:cubicBezTo>
                    <a:cubicBezTo>
                      <a:pt x="71" y="0"/>
                      <a:pt x="0" y="71"/>
                      <a:pt x="0" y="158"/>
                    </a:cubicBezTo>
                    <a:cubicBezTo>
                      <a:pt x="0" y="158"/>
                      <a:pt x="0" y="158"/>
                      <a:pt x="0" y="158"/>
                    </a:cubicBezTo>
                    <a:cubicBezTo>
                      <a:pt x="0" y="246"/>
                      <a:pt x="71" y="317"/>
                      <a:pt x="159" y="317"/>
                    </a:cubicBezTo>
                    <a:cubicBezTo>
                      <a:pt x="958" y="317"/>
                      <a:pt x="958" y="317"/>
                      <a:pt x="958" y="317"/>
                    </a:cubicBezTo>
                    <a:lnTo>
                      <a:pt x="958" y="0"/>
                    </a:lnTo>
                    <a:close/>
                  </a:path>
                </a:pathLst>
              </a:custGeom>
              <a:solidFill>
                <a:schemeClr val="accent6">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6" name="Group 75"/>
              <p:cNvGrpSpPr/>
              <p:nvPr/>
            </p:nvGrpSpPr>
            <p:grpSpPr>
              <a:xfrm>
                <a:off x="9561284" y="2148169"/>
                <a:ext cx="1529446" cy="740268"/>
                <a:chOff x="4653714" y="3523184"/>
                <a:chExt cx="1529446" cy="740268"/>
              </a:xfrm>
            </p:grpSpPr>
            <p:sp>
              <p:nvSpPr>
                <p:cNvPr id="81" name="TextBox 80"/>
                <p:cNvSpPr txBox="1"/>
                <p:nvPr/>
              </p:nvSpPr>
              <p:spPr>
                <a:xfrm>
                  <a:off x="4877610" y="3523184"/>
                  <a:ext cx="1305550" cy="338554"/>
                </a:xfrm>
                <a:prstGeom prst="rect">
                  <a:avLst/>
                </a:prstGeom>
                <a:noFill/>
              </p:spPr>
              <p:txBody>
                <a:bodyPr wrap="none" rtlCol="0">
                  <a:spAutoFit/>
                </a:bodyPr>
                <a:lstStyle/>
                <a:p>
                  <a:pPr algn="r"/>
                  <a:r>
                    <a:rPr lang="id-ID" sz="1600" b="1" smtClean="0">
                      <a:solidFill>
                        <a:schemeClr val="bg1">
                          <a:lumMod val="50000"/>
                        </a:schemeClr>
                      </a:solidFill>
                    </a:rPr>
                    <a:t>Maintenance</a:t>
                  </a:r>
                  <a:endParaRPr lang="id-ID" sz="1600" b="1" dirty="0">
                    <a:solidFill>
                      <a:schemeClr val="bg1">
                        <a:lumMod val="50000"/>
                      </a:schemeClr>
                    </a:solidFill>
                  </a:endParaRPr>
                </a:p>
              </p:txBody>
            </p:sp>
            <p:sp>
              <p:nvSpPr>
                <p:cNvPr id="82" name="Rectangle 81"/>
                <p:cNvSpPr/>
                <p:nvPr/>
              </p:nvSpPr>
              <p:spPr>
                <a:xfrm>
                  <a:off x="4653714" y="3733307"/>
                  <a:ext cx="1529446" cy="530145"/>
                </a:xfrm>
                <a:prstGeom prst="rect">
                  <a:avLst/>
                </a:prstGeom>
              </p:spPr>
              <p:txBody>
                <a:bodyPr wrap="square">
                  <a:spAutoFit/>
                </a:bodyPr>
                <a:lstStyle/>
                <a:p>
                  <a:pPr algn="r">
                    <a:lnSpc>
                      <a:spcPct val="150000"/>
                    </a:lnSpc>
                  </a:pPr>
                  <a:r>
                    <a:rPr lang="id-ID" sz="1000" dirty="0">
                      <a:solidFill>
                        <a:schemeClr val="bg1">
                          <a:lumMod val="50000"/>
                        </a:schemeClr>
                      </a:solidFill>
                    </a:rPr>
                    <a:t>Go ahead and replace it with your own text. </a:t>
                  </a:r>
                </a:p>
              </p:txBody>
            </p:sp>
          </p:grpSp>
          <p:grpSp>
            <p:nvGrpSpPr>
              <p:cNvPr id="77" name="Group 76"/>
              <p:cNvGrpSpPr/>
              <p:nvPr/>
            </p:nvGrpSpPr>
            <p:grpSpPr>
              <a:xfrm>
                <a:off x="11195016" y="2359904"/>
                <a:ext cx="389680" cy="390966"/>
                <a:chOff x="4198938" y="2905126"/>
                <a:chExt cx="481012" cy="482600"/>
              </a:xfrm>
              <a:solidFill>
                <a:schemeClr val="tx1">
                  <a:lumMod val="65000"/>
                  <a:lumOff val="35000"/>
                </a:schemeClr>
              </a:solidFill>
            </p:grpSpPr>
            <p:sp>
              <p:nvSpPr>
                <p:cNvPr id="78"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61" name="Group 60"/>
            <p:cNvGrpSpPr/>
            <p:nvPr/>
          </p:nvGrpSpPr>
          <p:grpSpPr>
            <a:xfrm>
              <a:off x="5808074" y="4525679"/>
              <a:ext cx="1529446" cy="750747"/>
              <a:chOff x="2160509" y="4306770"/>
              <a:chExt cx="1529446" cy="750747"/>
            </a:xfrm>
          </p:grpSpPr>
          <p:sp>
            <p:nvSpPr>
              <p:cNvPr id="73" name="TextBox 72"/>
              <p:cNvSpPr txBox="1"/>
              <p:nvPr/>
            </p:nvSpPr>
            <p:spPr>
              <a:xfrm>
                <a:off x="2160509" y="4306770"/>
                <a:ext cx="1147430" cy="338554"/>
              </a:xfrm>
              <a:prstGeom prst="rect">
                <a:avLst/>
              </a:prstGeom>
              <a:noFill/>
            </p:spPr>
            <p:txBody>
              <a:bodyPr wrap="none" rtlCol="0">
                <a:spAutoFit/>
              </a:bodyPr>
              <a:lstStyle/>
              <a:p>
                <a:r>
                  <a:rPr lang="id-ID" sz="1600" b="1" smtClean="0">
                    <a:solidFill>
                      <a:schemeClr val="bg1">
                        <a:lumMod val="50000"/>
                      </a:schemeClr>
                    </a:solidFill>
                  </a:rPr>
                  <a:t>Infographic</a:t>
                </a:r>
                <a:endParaRPr lang="id-ID" sz="1600" b="1" dirty="0">
                  <a:solidFill>
                    <a:schemeClr val="bg1">
                      <a:lumMod val="50000"/>
                    </a:schemeClr>
                  </a:solidFill>
                </a:endParaRPr>
              </a:p>
            </p:txBody>
          </p:sp>
          <p:sp>
            <p:nvSpPr>
              <p:cNvPr id="74" name="Rectangle 73"/>
              <p:cNvSpPr/>
              <p:nvPr/>
            </p:nvSpPr>
            <p:spPr>
              <a:xfrm>
                <a:off x="2160509" y="4527372"/>
                <a:ext cx="1529446" cy="530145"/>
              </a:xfrm>
              <a:prstGeom prst="rect">
                <a:avLst/>
              </a:prstGeom>
            </p:spPr>
            <p:txBody>
              <a:bodyPr wrap="square">
                <a:spAutoFit/>
              </a:bodyPr>
              <a:lstStyle/>
              <a:p>
                <a:pPr>
                  <a:lnSpc>
                    <a:spcPct val="150000"/>
                  </a:lnSpc>
                </a:pPr>
                <a:r>
                  <a:rPr lang="id-ID" sz="1000" dirty="0">
                    <a:solidFill>
                      <a:schemeClr val="bg1">
                        <a:lumMod val="50000"/>
                      </a:schemeClr>
                    </a:solidFill>
                  </a:rPr>
                  <a:t>Go ahead and replace it with your own text. </a:t>
                </a:r>
              </a:p>
            </p:txBody>
          </p:sp>
        </p:grpSp>
        <p:grpSp>
          <p:nvGrpSpPr>
            <p:cNvPr id="62" name="Group 61"/>
            <p:cNvGrpSpPr/>
            <p:nvPr/>
          </p:nvGrpSpPr>
          <p:grpSpPr>
            <a:xfrm>
              <a:off x="5285944" y="4728393"/>
              <a:ext cx="399354" cy="427478"/>
              <a:chOff x="6138863" y="1941513"/>
              <a:chExt cx="450850" cy="482600"/>
            </a:xfrm>
            <a:solidFill>
              <a:schemeClr val="tx1">
                <a:lumMod val="65000"/>
                <a:lumOff val="35000"/>
              </a:schemeClr>
            </a:solidFill>
          </p:grpSpPr>
          <p:sp>
            <p:nvSpPr>
              <p:cNvPr id="70" name="Freeform 79"/>
              <p:cNvSpPr>
                <a:spLocks noEditPoints="1"/>
              </p:cNvSpPr>
              <p:nvPr/>
            </p:nvSpPr>
            <p:spPr bwMode="auto">
              <a:xfrm>
                <a:off x="6138863" y="1941513"/>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sp>
            <p:nvSpPr>
              <p:cNvPr id="71" name="Freeform 80"/>
              <p:cNvSpPr>
                <a:spLocks noEditPoints="1"/>
              </p:cNvSpPr>
              <p:nvPr/>
            </p:nvSpPr>
            <p:spPr bwMode="auto">
              <a:xfrm>
                <a:off x="6199188" y="2001838"/>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sp>
            <p:nvSpPr>
              <p:cNvPr id="72" name="Freeform 81"/>
              <p:cNvSpPr>
                <a:spLocks noEditPoints="1"/>
              </p:cNvSpPr>
              <p:nvPr/>
            </p:nvSpPr>
            <p:spPr bwMode="auto">
              <a:xfrm>
                <a:off x="6378575" y="2047876"/>
                <a:ext cx="90487"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grpSp>
        <p:grpSp>
          <p:nvGrpSpPr>
            <p:cNvPr id="63" name="Group 62"/>
            <p:cNvGrpSpPr/>
            <p:nvPr/>
          </p:nvGrpSpPr>
          <p:grpSpPr>
            <a:xfrm>
              <a:off x="6586170" y="2675760"/>
              <a:ext cx="2057450" cy="801775"/>
              <a:chOff x="3577705" y="1761100"/>
              <a:chExt cx="2057450" cy="801775"/>
            </a:xfrm>
          </p:grpSpPr>
          <p:grpSp>
            <p:nvGrpSpPr>
              <p:cNvPr id="64" name="Group 63"/>
              <p:cNvGrpSpPr/>
              <p:nvPr/>
            </p:nvGrpSpPr>
            <p:grpSpPr>
              <a:xfrm>
                <a:off x="3577705" y="1928396"/>
                <a:ext cx="496887" cy="466725"/>
                <a:chOff x="5160963" y="4846638"/>
                <a:chExt cx="496887" cy="466725"/>
              </a:xfrm>
              <a:solidFill>
                <a:schemeClr val="tx1">
                  <a:lumMod val="65000"/>
                  <a:lumOff val="35000"/>
                </a:schemeClr>
              </a:solidFill>
            </p:grpSpPr>
            <p:sp>
              <p:nvSpPr>
                <p:cNvPr id="68" name="Oval 17"/>
                <p:cNvSpPr>
                  <a:spLocks noChangeArrowheads="1"/>
                </p:cNvSpPr>
                <p:nvPr/>
              </p:nvSpPr>
              <p:spPr bwMode="auto">
                <a:xfrm>
                  <a:off x="5402263" y="5102226"/>
                  <a:ext cx="60325" cy="603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Freeform 18"/>
                <p:cNvSpPr>
                  <a:spLocks noEditPoints="1"/>
                </p:cNvSpPr>
                <p:nvPr/>
              </p:nvSpPr>
              <p:spPr bwMode="auto">
                <a:xfrm>
                  <a:off x="5160963" y="4846638"/>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65" name="Group 64"/>
              <p:cNvGrpSpPr/>
              <p:nvPr/>
            </p:nvGrpSpPr>
            <p:grpSpPr>
              <a:xfrm>
                <a:off x="4094348" y="1761100"/>
                <a:ext cx="1540807" cy="801775"/>
                <a:chOff x="3245047" y="2236908"/>
                <a:chExt cx="1540807" cy="801775"/>
              </a:xfrm>
            </p:grpSpPr>
            <p:sp>
              <p:nvSpPr>
                <p:cNvPr id="66" name="Rectangle 65"/>
                <p:cNvSpPr/>
                <p:nvPr/>
              </p:nvSpPr>
              <p:spPr>
                <a:xfrm>
                  <a:off x="3256408" y="2484685"/>
                  <a:ext cx="1529446" cy="553998"/>
                </a:xfrm>
                <a:prstGeom prst="rect">
                  <a:avLst/>
                </a:prstGeom>
              </p:spPr>
              <p:txBody>
                <a:bodyPr wrap="square">
                  <a:spAutoFit/>
                </a:bodyPr>
                <a:lstStyle/>
                <a:p>
                  <a:pPr>
                    <a:lnSpc>
                      <a:spcPct val="150000"/>
                    </a:lnSpc>
                  </a:pPr>
                  <a:r>
                    <a:rPr lang="id-ID" sz="1000" dirty="0">
                      <a:solidFill>
                        <a:schemeClr val="bg1">
                          <a:lumMod val="50000"/>
                        </a:schemeClr>
                      </a:solidFill>
                    </a:rPr>
                    <a:t>Go ahead and replace it with your own text. </a:t>
                  </a:r>
                </a:p>
              </p:txBody>
            </p:sp>
            <p:sp>
              <p:nvSpPr>
                <p:cNvPr id="67" name="TextBox 66"/>
                <p:cNvSpPr txBox="1"/>
                <p:nvPr/>
              </p:nvSpPr>
              <p:spPr>
                <a:xfrm>
                  <a:off x="3245047" y="2236908"/>
                  <a:ext cx="1382110" cy="338554"/>
                </a:xfrm>
                <a:prstGeom prst="rect">
                  <a:avLst/>
                </a:prstGeom>
                <a:noFill/>
              </p:spPr>
              <p:txBody>
                <a:bodyPr wrap="none" rtlCol="0">
                  <a:spAutoFit/>
                </a:bodyPr>
                <a:lstStyle/>
                <a:p>
                  <a:r>
                    <a:rPr lang="id-ID" sz="1600" b="1" smtClean="0">
                      <a:solidFill>
                        <a:schemeClr val="bg1">
                          <a:lumMod val="50000"/>
                        </a:schemeClr>
                      </a:solidFill>
                    </a:rPr>
                    <a:t>Saving Money</a:t>
                  </a:r>
                  <a:endParaRPr lang="id-ID" sz="1600" b="1" dirty="0">
                    <a:solidFill>
                      <a:schemeClr val="bg1">
                        <a:lumMod val="50000"/>
                      </a:schemeClr>
                    </a:solidFill>
                  </a:endParaRPr>
                </a:p>
              </p:txBody>
            </p:sp>
          </p:grpSp>
        </p:grpSp>
      </p:grpSp>
      <p:grpSp>
        <p:nvGrpSpPr>
          <p:cNvPr id="88" name="Group 87"/>
          <p:cNvGrpSpPr/>
          <p:nvPr/>
        </p:nvGrpSpPr>
        <p:grpSpPr>
          <a:xfrm rot="21032588">
            <a:off x="4515047" y="1997654"/>
            <a:ext cx="3369439" cy="4448847"/>
            <a:chOff x="2416833" y="1808906"/>
            <a:chExt cx="3369439" cy="4448847"/>
          </a:xfrm>
        </p:grpSpPr>
        <p:grpSp>
          <p:nvGrpSpPr>
            <p:cNvPr id="89" name="Group 88"/>
            <p:cNvGrpSpPr/>
            <p:nvPr/>
          </p:nvGrpSpPr>
          <p:grpSpPr>
            <a:xfrm rot="18810804">
              <a:off x="3275354" y="3770700"/>
              <a:ext cx="1122786" cy="720924"/>
              <a:chOff x="4481513" y="3678059"/>
              <a:chExt cx="1614487" cy="1036638"/>
            </a:xfrm>
          </p:grpSpPr>
          <p:sp>
            <p:nvSpPr>
              <p:cNvPr id="106" name="Rectangle 12"/>
              <p:cNvSpPr>
                <a:spLocks noChangeArrowheads="1"/>
              </p:cNvSpPr>
              <p:nvPr/>
            </p:nvSpPr>
            <p:spPr bwMode="auto">
              <a:xfrm>
                <a:off x="4481513" y="3678059"/>
                <a:ext cx="1614487" cy="344488"/>
              </a:xfrm>
              <a:prstGeom prst="rect">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Rectangle 13"/>
              <p:cNvSpPr>
                <a:spLocks noChangeArrowheads="1"/>
              </p:cNvSpPr>
              <p:nvPr/>
            </p:nvSpPr>
            <p:spPr bwMode="auto">
              <a:xfrm>
                <a:off x="4481513" y="4022546"/>
                <a:ext cx="1614487" cy="3444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Rectangle 14"/>
              <p:cNvSpPr>
                <a:spLocks noChangeArrowheads="1"/>
              </p:cNvSpPr>
              <p:nvPr/>
            </p:nvSpPr>
            <p:spPr bwMode="auto">
              <a:xfrm>
                <a:off x="4481513" y="4367034"/>
                <a:ext cx="1614487" cy="34766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rot="18810804">
              <a:off x="4045975" y="2960080"/>
              <a:ext cx="1122786" cy="717613"/>
              <a:chOff x="6096000" y="3187521"/>
              <a:chExt cx="1614487" cy="1031876"/>
            </a:xfrm>
          </p:grpSpPr>
          <p:sp>
            <p:nvSpPr>
              <p:cNvPr id="103" name="Rectangle 15"/>
              <p:cNvSpPr>
                <a:spLocks noChangeArrowheads="1"/>
              </p:cNvSpPr>
              <p:nvPr/>
            </p:nvSpPr>
            <p:spPr bwMode="auto">
              <a:xfrm>
                <a:off x="6096000" y="3187521"/>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4" name="Rectangle 16"/>
              <p:cNvSpPr>
                <a:spLocks noChangeArrowheads="1"/>
              </p:cNvSpPr>
              <p:nvPr/>
            </p:nvSpPr>
            <p:spPr bwMode="auto">
              <a:xfrm>
                <a:off x="6096000" y="3532009"/>
                <a:ext cx="1614487" cy="3429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05" name="Rectangle 17"/>
              <p:cNvSpPr>
                <a:spLocks noChangeArrowheads="1"/>
              </p:cNvSpPr>
              <p:nvPr/>
            </p:nvSpPr>
            <p:spPr bwMode="auto">
              <a:xfrm>
                <a:off x="6096000" y="3874909"/>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rot="18810804">
              <a:off x="4780511" y="2093743"/>
              <a:ext cx="1290597" cy="720924"/>
              <a:chOff x="7700963" y="3678059"/>
              <a:chExt cx="1855787" cy="1036638"/>
            </a:xfrm>
          </p:grpSpPr>
          <p:sp>
            <p:nvSpPr>
              <p:cNvPr id="98"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Rectangle 19"/>
              <p:cNvSpPr>
                <a:spLocks noChangeArrowheads="1"/>
              </p:cNvSpPr>
              <p:nvPr/>
            </p:nvSpPr>
            <p:spPr bwMode="auto">
              <a:xfrm>
                <a:off x="7700963" y="4022546"/>
                <a:ext cx="1619250" cy="34448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2" name="Group 91"/>
            <p:cNvGrpSpPr/>
            <p:nvPr/>
          </p:nvGrpSpPr>
          <p:grpSpPr>
            <a:xfrm rot="18810804">
              <a:off x="1776503" y="4899810"/>
              <a:ext cx="1998273" cy="717613"/>
              <a:chOff x="1608138" y="3187521"/>
              <a:chExt cx="2873375" cy="1031876"/>
            </a:xfrm>
          </p:grpSpPr>
          <p:sp>
            <p:nvSpPr>
              <p:cNvPr id="93"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5"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Tree>
    <p:extLst>
      <p:ext uri="{BB962C8B-B14F-4D97-AF65-F5344CB8AC3E}">
        <p14:creationId xmlns:p14="http://schemas.microsoft.com/office/powerpoint/2010/main" val="2094726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Stripe</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76</a:t>
              </a:fld>
              <a:endParaRPr lang="en-US" sz="1000" dirty="0">
                <a:solidFill>
                  <a:schemeClr val="bg1"/>
                </a:solidFill>
                <a:latin typeface="Lato" pitchFamily="34" charset="0"/>
              </a:endParaRPr>
            </a:p>
          </p:txBody>
        </p:sp>
      </p:grpSp>
      <p:sp>
        <p:nvSpPr>
          <p:cNvPr id="9" name="Freeform 5"/>
          <p:cNvSpPr>
            <a:spLocks/>
          </p:cNvSpPr>
          <p:nvPr/>
        </p:nvSpPr>
        <p:spPr bwMode="auto">
          <a:xfrm>
            <a:off x="7922851" y="0"/>
            <a:ext cx="4304892" cy="6858000"/>
          </a:xfrm>
          <a:custGeom>
            <a:avLst/>
            <a:gdLst>
              <a:gd name="T0" fmla="*/ 3727 w 3727"/>
              <a:gd name="T1" fmla="*/ 5587 h 5587"/>
              <a:gd name="T2" fmla="*/ 0 w 3727"/>
              <a:gd name="T3" fmla="*/ 5587 h 5587"/>
              <a:gd name="T4" fmla="*/ 1858 w 3727"/>
              <a:gd name="T5" fmla="*/ 0 h 5587"/>
              <a:gd name="T6" fmla="*/ 3727 w 3727"/>
              <a:gd name="T7" fmla="*/ 0 h 5587"/>
              <a:gd name="T8" fmla="*/ 3727 w 3727"/>
              <a:gd name="T9" fmla="*/ 5587 h 5587"/>
            </a:gdLst>
            <a:ahLst/>
            <a:cxnLst>
              <a:cxn ang="0">
                <a:pos x="T0" y="T1"/>
              </a:cxn>
              <a:cxn ang="0">
                <a:pos x="T2" y="T3"/>
              </a:cxn>
              <a:cxn ang="0">
                <a:pos x="T4" y="T5"/>
              </a:cxn>
              <a:cxn ang="0">
                <a:pos x="T6" y="T7"/>
              </a:cxn>
              <a:cxn ang="0">
                <a:pos x="T8" y="T9"/>
              </a:cxn>
            </a:cxnLst>
            <a:rect l="0" t="0" r="r" b="b"/>
            <a:pathLst>
              <a:path w="3727" h="5587">
                <a:moveTo>
                  <a:pt x="3727" y="5587"/>
                </a:moveTo>
                <a:lnTo>
                  <a:pt x="0" y="5587"/>
                </a:lnTo>
                <a:lnTo>
                  <a:pt x="1858" y="0"/>
                </a:lnTo>
                <a:lnTo>
                  <a:pt x="3727" y="0"/>
                </a:lnTo>
                <a:lnTo>
                  <a:pt x="3727" y="5587"/>
                </a:lnTo>
                <a:close/>
              </a:path>
            </a:pathLst>
          </a:custGeom>
          <a:solidFill>
            <a:schemeClr val="bg1"/>
          </a:solidFill>
          <a:ln>
            <a:noFill/>
          </a:ln>
          <a:effectLst>
            <a:outerShdw blurRad="368300" dist="1524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id-ID"/>
          </a:p>
        </p:txBody>
      </p:sp>
      <p:grpSp>
        <p:nvGrpSpPr>
          <p:cNvPr id="10" name="Group 8"/>
          <p:cNvGrpSpPr>
            <a:grpSpLocks noChangeAspect="1"/>
          </p:cNvGrpSpPr>
          <p:nvPr/>
        </p:nvGrpSpPr>
        <p:grpSpPr bwMode="auto">
          <a:xfrm>
            <a:off x="7977988" y="1494795"/>
            <a:ext cx="3277157" cy="5144258"/>
            <a:chOff x="3657" y="754"/>
            <a:chExt cx="2195" cy="3262"/>
          </a:xfrm>
        </p:grpSpPr>
        <p:sp>
          <p:nvSpPr>
            <p:cNvPr id="11" name="Freeform 9"/>
            <p:cNvSpPr>
              <a:spLocks/>
            </p:cNvSpPr>
            <p:nvPr/>
          </p:nvSpPr>
          <p:spPr bwMode="auto">
            <a:xfrm>
              <a:off x="3657" y="3200"/>
              <a:ext cx="1378" cy="816"/>
            </a:xfrm>
            <a:custGeom>
              <a:avLst/>
              <a:gdLst>
                <a:gd name="T0" fmla="*/ 637 w 901"/>
                <a:gd name="T1" fmla="*/ 534 h 534"/>
                <a:gd name="T2" fmla="*/ 829 w 901"/>
                <a:gd name="T3" fmla="*/ 351 h 534"/>
                <a:gd name="T4" fmla="*/ 883 w 901"/>
                <a:gd name="T5" fmla="*/ 299 h 534"/>
                <a:gd name="T6" fmla="*/ 883 w 901"/>
                <a:gd name="T7" fmla="*/ 236 h 534"/>
                <a:gd name="T8" fmla="*/ 829 w 901"/>
                <a:gd name="T9" fmla="*/ 184 h 534"/>
                <a:gd name="T10" fmla="*/ 636 w 901"/>
                <a:gd name="T11" fmla="*/ 0 h 534"/>
                <a:gd name="T12" fmla="*/ 636 w 901"/>
                <a:gd name="T13" fmla="*/ 0 h 534"/>
                <a:gd name="T14" fmla="*/ 636 w 901"/>
                <a:gd name="T15" fmla="*/ 0 h 534"/>
                <a:gd name="T16" fmla="*/ 178 w 901"/>
                <a:gd name="T17" fmla="*/ 0 h 534"/>
                <a:gd name="T18" fmla="*/ 0 w 901"/>
                <a:gd name="T19" fmla="*/ 534 h 534"/>
                <a:gd name="T20" fmla="*/ 636 w 901"/>
                <a:gd name="T21" fmla="*/ 5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1" h="534">
                  <a:moveTo>
                    <a:pt x="637" y="534"/>
                  </a:moveTo>
                  <a:cubicBezTo>
                    <a:pt x="829" y="351"/>
                    <a:pt x="829" y="351"/>
                    <a:pt x="829" y="351"/>
                  </a:cubicBezTo>
                  <a:cubicBezTo>
                    <a:pt x="883" y="299"/>
                    <a:pt x="883" y="299"/>
                    <a:pt x="883" y="299"/>
                  </a:cubicBezTo>
                  <a:cubicBezTo>
                    <a:pt x="901" y="282"/>
                    <a:pt x="901" y="253"/>
                    <a:pt x="883" y="236"/>
                  </a:cubicBezTo>
                  <a:cubicBezTo>
                    <a:pt x="829" y="184"/>
                    <a:pt x="829" y="184"/>
                    <a:pt x="829" y="184"/>
                  </a:cubicBezTo>
                  <a:cubicBezTo>
                    <a:pt x="636" y="0"/>
                    <a:pt x="636" y="0"/>
                    <a:pt x="636" y="0"/>
                  </a:cubicBezTo>
                  <a:cubicBezTo>
                    <a:pt x="636" y="0"/>
                    <a:pt x="636" y="0"/>
                    <a:pt x="636" y="0"/>
                  </a:cubicBezTo>
                  <a:cubicBezTo>
                    <a:pt x="636" y="0"/>
                    <a:pt x="636" y="0"/>
                    <a:pt x="636" y="0"/>
                  </a:cubicBezTo>
                  <a:cubicBezTo>
                    <a:pt x="178" y="0"/>
                    <a:pt x="178" y="0"/>
                    <a:pt x="178" y="0"/>
                  </a:cubicBezTo>
                  <a:cubicBezTo>
                    <a:pt x="0" y="534"/>
                    <a:pt x="0" y="534"/>
                    <a:pt x="0" y="534"/>
                  </a:cubicBezTo>
                  <a:cubicBezTo>
                    <a:pt x="636" y="534"/>
                    <a:pt x="636" y="534"/>
                    <a:pt x="636" y="534"/>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929" y="2385"/>
              <a:ext cx="1378" cy="815"/>
            </a:xfrm>
            <a:custGeom>
              <a:avLst/>
              <a:gdLst>
                <a:gd name="T0" fmla="*/ 637 w 901"/>
                <a:gd name="T1" fmla="*/ 533 h 533"/>
                <a:gd name="T2" fmla="*/ 828 w 901"/>
                <a:gd name="T3" fmla="*/ 351 h 533"/>
                <a:gd name="T4" fmla="*/ 883 w 901"/>
                <a:gd name="T5" fmla="*/ 299 h 533"/>
                <a:gd name="T6" fmla="*/ 883 w 901"/>
                <a:gd name="T7" fmla="*/ 236 h 533"/>
                <a:gd name="T8" fmla="*/ 828 w 901"/>
                <a:gd name="T9" fmla="*/ 184 h 533"/>
                <a:gd name="T10" fmla="*/ 636 w 901"/>
                <a:gd name="T11" fmla="*/ 0 h 533"/>
                <a:gd name="T12" fmla="*/ 636 w 901"/>
                <a:gd name="T13" fmla="*/ 0 h 533"/>
                <a:gd name="T14" fmla="*/ 636 w 901"/>
                <a:gd name="T15" fmla="*/ 0 h 533"/>
                <a:gd name="T16" fmla="*/ 178 w 901"/>
                <a:gd name="T17" fmla="*/ 0 h 533"/>
                <a:gd name="T18" fmla="*/ 0 w 901"/>
                <a:gd name="T19" fmla="*/ 533 h 533"/>
                <a:gd name="T20" fmla="*/ 636 w 901"/>
                <a:gd name="T21" fmla="*/ 53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1" h="533">
                  <a:moveTo>
                    <a:pt x="637" y="533"/>
                  </a:moveTo>
                  <a:cubicBezTo>
                    <a:pt x="828" y="351"/>
                    <a:pt x="828" y="351"/>
                    <a:pt x="828" y="351"/>
                  </a:cubicBezTo>
                  <a:cubicBezTo>
                    <a:pt x="883" y="299"/>
                    <a:pt x="883" y="299"/>
                    <a:pt x="883" y="299"/>
                  </a:cubicBezTo>
                  <a:cubicBezTo>
                    <a:pt x="901" y="282"/>
                    <a:pt x="901" y="253"/>
                    <a:pt x="883" y="236"/>
                  </a:cubicBezTo>
                  <a:cubicBezTo>
                    <a:pt x="828" y="184"/>
                    <a:pt x="828" y="184"/>
                    <a:pt x="828" y="184"/>
                  </a:cubicBezTo>
                  <a:cubicBezTo>
                    <a:pt x="636" y="0"/>
                    <a:pt x="636" y="0"/>
                    <a:pt x="636" y="0"/>
                  </a:cubicBezTo>
                  <a:cubicBezTo>
                    <a:pt x="636" y="0"/>
                    <a:pt x="636" y="0"/>
                    <a:pt x="636" y="0"/>
                  </a:cubicBezTo>
                  <a:cubicBezTo>
                    <a:pt x="636" y="0"/>
                    <a:pt x="636" y="0"/>
                    <a:pt x="636" y="0"/>
                  </a:cubicBezTo>
                  <a:cubicBezTo>
                    <a:pt x="178" y="0"/>
                    <a:pt x="178" y="0"/>
                    <a:pt x="178" y="0"/>
                  </a:cubicBezTo>
                  <a:cubicBezTo>
                    <a:pt x="0" y="533"/>
                    <a:pt x="0" y="533"/>
                    <a:pt x="0" y="533"/>
                  </a:cubicBezTo>
                  <a:cubicBezTo>
                    <a:pt x="636" y="533"/>
                    <a:pt x="636" y="533"/>
                    <a:pt x="636" y="533"/>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a:off x="4201" y="1571"/>
              <a:ext cx="1378" cy="814"/>
            </a:xfrm>
            <a:custGeom>
              <a:avLst/>
              <a:gdLst>
                <a:gd name="T0" fmla="*/ 637 w 901"/>
                <a:gd name="T1" fmla="*/ 533 h 533"/>
                <a:gd name="T2" fmla="*/ 828 w 901"/>
                <a:gd name="T3" fmla="*/ 351 h 533"/>
                <a:gd name="T4" fmla="*/ 883 w 901"/>
                <a:gd name="T5" fmla="*/ 298 h 533"/>
                <a:gd name="T6" fmla="*/ 883 w 901"/>
                <a:gd name="T7" fmla="*/ 236 h 533"/>
                <a:gd name="T8" fmla="*/ 828 w 901"/>
                <a:gd name="T9" fmla="*/ 183 h 533"/>
                <a:gd name="T10" fmla="*/ 635 w 901"/>
                <a:gd name="T11" fmla="*/ 0 h 533"/>
                <a:gd name="T12" fmla="*/ 635 w 901"/>
                <a:gd name="T13" fmla="*/ 0 h 533"/>
                <a:gd name="T14" fmla="*/ 635 w 901"/>
                <a:gd name="T15" fmla="*/ 0 h 533"/>
                <a:gd name="T16" fmla="*/ 178 w 901"/>
                <a:gd name="T17" fmla="*/ 0 h 533"/>
                <a:gd name="T18" fmla="*/ 0 w 901"/>
                <a:gd name="T19" fmla="*/ 533 h 533"/>
                <a:gd name="T20" fmla="*/ 635 w 901"/>
                <a:gd name="T21" fmla="*/ 53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1" h="533">
                  <a:moveTo>
                    <a:pt x="637" y="533"/>
                  </a:moveTo>
                  <a:cubicBezTo>
                    <a:pt x="828" y="351"/>
                    <a:pt x="828" y="351"/>
                    <a:pt x="828" y="351"/>
                  </a:cubicBezTo>
                  <a:cubicBezTo>
                    <a:pt x="883" y="298"/>
                    <a:pt x="883" y="298"/>
                    <a:pt x="883" y="298"/>
                  </a:cubicBezTo>
                  <a:cubicBezTo>
                    <a:pt x="901" y="281"/>
                    <a:pt x="901" y="253"/>
                    <a:pt x="883" y="236"/>
                  </a:cubicBezTo>
                  <a:cubicBezTo>
                    <a:pt x="828" y="183"/>
                    <a:pt x="828" y="183"/>
                    <a:pt x="828" y="183"/>
                  </a:cubicBezTo>
                  <a:cubicBezTo>
                    <a:pt x="635" y="0"/>
                    <a:pt x="635" y="0"/>
                    <a:pt x="635" y="0"/>
                  </a:cubicBezTo>
                  <a:cubicBezTo>
                    <a:pt x="635" y="0"/>
                    <a:pt x="635" y="0"/>
                    <a:pt x="635" y="0"/>
                  </a:cubicBezTo>
                  <a:cubicBezTo>
                    <a:pt x="635" y="0"/>
                    <a:pt x="635" y="0"/>
                    <a:pt x="635" y="0"/>
                  </a:cubicBezTo>
                  <a:cubicBezTo>
                    <a:pt x="178" y="0"/>
                    <a:pt x="178" y="0"/>
                    <a:pt x="178" y="0"/>
                  </a:cubicBezTo>
                  <a:cubicBezTo>
                    <a:pt x="0" y="533"/>
                    <a:pt x="0" y="533"/>
                    <a:pt x="0" y="533"/>
                  </a:cubicBezTo>
                  <a:cubicBezTo>
                    <a:pt x="635" y="533"/>
                    <a:pt x="635" y="533"/>
                    <a:pt x="635" y="533"/>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2"/>
            <p:cNvSpPr>
              <a:spLocks/>
            </p:cNvSpPr>
            <p:nvPr/>
          </p:nvSpPr>
          <p:spPr bwMode="auto">
            <a:xfrm>
              <a:off x="4473" y="754"/>
              <a:ext cx="1379" cy="817"/>
            </a:xfrm>
            <a:custGeom>
              <a:avLst/>
              <a:gdLst>
                <a:gd name="T0" fmla="*/ 637 w 901"/>
                <a:gd name="T1" fmla="*/ 534 h 534"/>
                <a:gd name="T2" fmla="*/ 828 w 901"/>
                <a:gd name="T3" fmla="*/ 351 h 534"/>
                <a:gd name="T4" fmla="*/ 883 w 901"/>
                <a:gd name="T5" fmla="*/ 298 h 534"/>
                <a:gd name="T6" fmla="*/ 883 w 901"/>
                <a:gd name="T7" fmla="*/ 237 h 534"/>
                <a:gd name="T8" fmla="*/ 828 w 901"/>
                <a:gd name="T9" fmla="*/ 184 h 534"/>
                <a:gd name="T10" fmla="*/ 635 w 901"/>
                <a:gd name="T11" fmla="*/ 0 h 534"/>
                <a:gd name="T12" fmla="*/ 635 w 901"/>
                <a:gd name="T13" fmla="*/ 0 h 534"/>
                <a:gd name="T14" fmla="*/ 635 w 901"/>
                <a:gd name="T15" fmla="*/ 0 h 534"/>
                <a:gd name="T16" fmla="*/ 177 w 901"/>
                <a:gd name="T17" fmla="*/ 0 h 534"/>
                <a:gd name="T18" fmla="*/ 0 w 901"/>
                <a:gd name="T19" fmla="*/ 534 h 534"/>
                <a:gd name="T20" fmla="*/ 635 w 901"/>
                <a:gd name="T21" fmla="*/ 5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1" h="534">
                  <a:moveTo>
                    <a:pt x="637" y="534"/>
                  </a:moveTo>
                  <a:cubicBezTo>
                    <a:pt x="828" y="351"/>
                    <a:pt x="828" y="351"/>
                    <a:pt x="828" y="351"/>
                  </a:cubicBezTo>
                  <a:cubicBezTo>
                    <a:pt x="883" y="298"/>
                    <a:pt x="883" y="298"/>
                    <a:pt x="883" y="298"/>
                  </a:cubicBezTo>
                  <a:cubicBezTo>
                    <a:pt x="901" y="282"/>
                    <a:pt x="901" y="254"/>
                    <a:pt x="883" y="237"/>
                  </a:cubicBezTo>
                  <a:cubicBezTo>
                    <a:pt x="828" y="184"/>
                    <a:pt x="828" y="184"/>
                    <a:pt x="828" y="184"/>
                  </a:cubicBezTo>
                  <a:cubicBezTo>
                    <a:pt x="635" y="0"/>
                    <a:pt x="635" y="0"/>
                    <a:pt x="635" y="0"/>
                  </a:cubicBezTo>
                  <a:cubicBezTo>
                    <a:pt x="635" y="0"/>
                    <a:pt x="635" y="0"/>
                    <a:pt x="635" y="0"/>
                  </a:cubicBezTo>
                  <a:cubicBezTo>
                    <a:pt x="635" y="0"/>
                    <a:pt x="635" y="0"/>
                    <a:pt x="635" y="0"/>
                  </a:cubicBezTo>
                  <a:cubicBezTo>
                    <a:pt x="177" y="0"/>
                    <a:pt x="177" y="0"/>
                    <a:pt x="177" y="0"/>
                  </a:cubicBezTo>
                  <a:cubicBezTo>
                    <a:pt x="0" y="534"/>
                    <a:pt x="0" y="534"/>
                    <a:pt x="0" y="534"/>
                  </a:cubicBezTo>
                  <a:cubicBezTo>
                    <a:pt x="635" y="534"/>
                    <a:pt x="635" y="534"/>
                    <a:pt x="635" y="534"/>
                  </a:cubicBezTo>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a:off x="8599300" y="5610861"/>
            <a:ext cx="814743" cy="871572"/>
            <a:chOff x="7148350" y="5290017"/>
            <a:chExt cx="271233" cy="269186"/>
          </a:xfrm>
          <a:solidFill>
            <a:schemeClr val="bg1"/>
          </a:solidFill>
        </p:grpSpPr>
        <p:sp>
          <p:nvSpPr>
            <p:cNvPr id="16" name="Freeform 921"/>
            <p:cNvSpPr>
              <a:spLocks/>
            </p:cNvSpPr>
            <p:nvPr/>
          </p:nvSpPr>
          <p:spPr bwMode="auto">
            <a:xfrm>
              <a:off x="730939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2"/>
            <p:cNvSpPr>
              <a:spLocks/>
            </p:cNvSpPr>
            <p:nvPr/>
          </p:nvSpPr>
          <p:spPr bwMode="auto">
            <a:xfrm>
              <a:off x="7230285" y="5424609"/>
              <a:ext cx="28253" cy="106553"/>
            </a:xfrm>
            <a:custGeom>
              <a:avLst/>
              <a:gdLst>
                <a:gd name="T0" fmla="*/ 9 w 19"/>
                <a:gd name="T1" fmla="*/ 73 h 73"/>
                <a:gd name="T2" fmla="*/ 0 w 19"/>
                <a:gd name="T3" fmla="*/ 64 h 73"/>
                <a:gd name="T4" fmla="*/ 0 w 19"/>
                <a:gd name="T5" fmla="*/ 9 h 73"/>
                <a:gd name="T6" fmla="*/ 9 w 19"/>
                <a:gd name="T7" fmla="*/ 0 h 73"/>
                <a:gd name="T8" fmla="*/ 19 w 19"/>
                <a:gd name="T9" fmla="*/ 9 h 73"/>
                <a:gd name="T10" fmla="*/ 19 w 19"/>
                <a:gd name="T11" fmla="*/ 64 h 73"/>
                <a:gd name="T12" fmla="*/ 9 w 19"/>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 h="73">
                  <a:moveTo>
                    <a:pt x="9" y="73"/>
                  </a:moveTo>
                  <a:cubicBezTo>
                    <a:pt x="4" y="73"/>
                    <a:pt x="0" y="69"/>
                    <a:pt x="0" y="64"/>
                  </a:cubicBezTo>
                  <a:cubicBezTo>
                    <a:pt x="0" y="9"/>
                    <a:pt x="0" y="9"/>
                    <a:pt x="0" y="9"/>
                  </a:cubicBezTo>
                  <a:cubicBezTo>
                    <a:pt x="0" y="4"/>
                    <a:pt x="4" y="0"/>
                    <a:pt x="9" y="0"/>
                  </a:cubicBezTo>
                  <a:cubicBezTo>
                    <a:pt x="14" y="0"/>
                    <a:pt x="19" y="4"/>
                    <a:pt x="19" y="9"/>
                  </a:cubicBezTo>
                  <a:cubicBezTo>
                    <a:pt x="19" y="64"/>
                    <a:pt x="19" y="64"/>
                    <a:pt x="19" y="64"/>
                  </a:cubicBezTo>
                  <a:cubicBezTo>
                    <a:pt x="19" y="69"/>
                    <a:pt x="14" y="73"/>
                    <a:pt x="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923"/>
            <p:cNvSpPr>
              <a:spLocks/>
            </p:cNvSpPr>
            <p:nvPr/>
          </p:nvSpPr>
          <p:spPr bwMode="auto">
            <a:xfrm>
              <a:off x="7269840" y="5449846"/>
              <a:ext cx="28253" cy="109357"/>
            </a:xfrm>
            <a:custGeom>
              <a:avLst/>
              <a:gdLst>
                <a:gd name="T0" fmla="*/ 9 w 18"/>
                <a:gd name="T1" fmla="*/ 74 h 74"/>
                <a:gd name="T2" fmla="*/ 0 w 18"/>
                <a:gd name="T3" fmla="*/ 65 h 74"/>
                <a:gd name="T4" fmla="*/ 0 w 18"/>
                <a:gd name="T5" fmla="*/ 9 h 74"/>
                <a:gd name="T6" fmla="*/ 9 w 18"/>
                <a:gd name="T7" fmla="*/ 0 h 74"/>
                <a:gd name="T8" fmla="*/ 18 w 18"/>
                <a:gd name="T9" fmla="*/ 9 h 74"/>
                <a:gd name="T10" fmla="*/ 18 w 18"/>
                <a:gd name="T11" fmla="*/ 65 h 74"/>
                <a:gd name="T12" fmla="*/ 9 w 1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 h="74">
                  <a:moveTo>
                    <a:pt x="9" y="74"/>
                  </a:moveTo>
                  <a:cubicBezTo>
                    <a:pt x="4" y="74"/>
                    <a:pt x="0" y="70"/>
                    <a:pt x="0" y="65"/>
                  </a:cubicBezTo>
                  <a:cubicBezTo>
                    <a:pt x="0" y="9"/>
                    <a:pt x="0" y="9"/>
                    <a:pt x="0" y="9"/>
                  </a:cubicBezTo>
                  <a:cubicBezTo>
                    <a:pt x="0" y="4"/>
                    <a:pt x="4" y="0"/>
                    <a:pt x="9" y="0"/>
                  </a:cubicBezTo>
                  <a:cubicBezTo>
                    <a:pt x="14" y="0"/>
                    <a:pt x="18" y="4"/>
                    <a:pt x="18" y="9"/>
                  </a:cubicBezTo>
                  <a:cubicBezTo>
                    <a:pt x="18" y="65"/>
                    <a:pt x="18" y="65"/>
                    <a:pt x="18" y="65"/>
                  </a:cubicBezTo>
                  <a:cubicBezTo>
                    <a:pt x="18" y="70"/>
                    <a:pt x="14" y="74"/>
                    <a:pt x="9"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924"/>
            <p:cNvSpPr>
              <a:spLocks/>
            </p:cNvSpPr>
            <p:nvPr/>
          </p:nvSpPr>
          <p:spPr bwMode="auto">
            <a:xfrm>
              <a:off x="7148350" y="5290017"/>
              <a:ext cx="271233" cy="187870"/>
            </a:xfrm>
            <a:custGeom>
              <a:avLst/>
              <a:gdLst>
                <a:gd name="T0" fmla="*/ 37 w 184"/>
                <a:gd name="T1" fmla="*/ 129 h 129"/>
                <a:gd name="T2" fmla="*/ 0 w 184"/>
                <a:gd name="T3" fmla="*/ 92 h 129"/>
                <a:gd name="T4" fmla="*/ 28 w 184"/>
                <a:gd name="T5" fmla="*/ 56 h 129"/>
                <a:gd name="T6" fmla="*/ 28 w 184"/>
                <a:gd name="T7" fmla="*/ 55 h 129"/>
                <a:gd name="T8" fmla="*/ 83 w 184"/>
                <a:gd name="T9" fmla="*/ 0 h 129"/>
                <a:gd name="T10" fmla="*/ 135 w 184"/>
                <a:gd name="T11" fmla="*/ 37 h 129"/>
                <a:gd name="T12" fmla="*/ 184 w 184"/>
                <a:gd name="T13" fmla="*/ 83 h 129"/>
                <a:gd name="T14" fmla="*/ 150 w 184"/>
                <a:gd name="T15" fmla="*/ 127 h 129"/>
                <a:gd name="T16" fmla="*/ 139 w 184"/>
                <a:gd name="T17" fmla="*/ 121 h 129"/>
                <a:gd name="T18" fmla="*/ 145 w 184"/>
                <a:gd name="T19" fmla="*/ 109 h 129"/>
                <a:gd name="T20" fmla="*/ 165 w 184"/>
                <a:gd name="T21" fmla="*/ 83 h 129"/>
                <a:gd name="T22" fmla="*/ 138 w 184"/>
                <a:gd name="T23" fmla="*/ 55 h 129"/>
                <a:gd name="T24" fmla="*/ 130 w 184"/>
                <a:gd name="T25" fmla="*/ 56 h 129"/>
                <a:gd name="T26" fmla="*/ 120 w 184"/>
                <a:gd name="T27" fmla="*/ 59 h 129"/>
                <a:gd name="T28" fmla="*/ 119 w 184"/>
                <a:gd name="T29" fmla="*/ 49 h 129"/>
                <a:gd name="T30" fmla="*/ 83 w 184"/>
                <a:gd name="T31" fmla="*/ 18 h 129"/>
                <a:gd name="T32" fmla="*/ 46 w 184"/>
                <a:gd name="T33" fmla="*/ 55 h 129"/>
                <a:gd name="T34" fmla="*/ 47 w 184"/>
                <a:gd name="T35" fmla="*/ 63 h 129"/>
                <a:gd name="T36" fmla="*/ 49 w 184"/>
                <a:gd name="T37" fmla="*/ 74 h 129"/>
                <a:gd name="T38" fmla="*/ 36 w 184"/>
                <a:gd name="T39" fmla="*/ 73 h 129"/>
                <a:gd name="T40" fmla="*/ 18 w 184"/>
                <a:gd name="T41" fmla="*/ 92 h 129"/>
                <a:gd name="T42" fmla="*/ 37 w 184"/>
                <a:gd name="T43" fmla="*/ 110 h 129"/>
                <a:gd name="T44" fmla="*/ 46 w 184"/>
                <a:gd name="T45" fmla="*/ 119 h 129"/>
                <a:gd name="T46" fmla="*/ 37 w 184"/>
                <a:gd name="T4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129">
                  <a:moveTo>
                    <a:pt x="37" y="129"/>
                  </a:moveTo>
                  <a:cubicBezTo>
                    <a:pt x="16" y="129"/>
                    <a:pt x="0" y="112"/>
                    <a:pt x="0" y="92"/>
                  </a:cubicBezTo>
                  <a:cubicBezTo>
                    <a:pt x="0" y="75"/>
                    <a:pt x="12" y="60"/>
                    <a:pt x="28" y="56"/>
                  </a:cubicBezTo>
                  <a:cubicBezTo>
                    <a:pt x="28" y="56"/>
                    <a:pt x="28" y="56"/>
                    <a:pt x="28" y="55"/>
                  </a:cubicBezTo>
                  <a:cubicBezTo>
                    <a:pt x="28" y="25"/>
                    <a:pt x="52" y="0"/>
                    <a:pt x="83" y="0"/>
                  </a:cubicBezTo>
                  <a:cubicBezTo>
                    <a:pt x="106" y="0"/>
                    <a:pt x="127" y="15"/>
                    <a:pt x="135" y="37"/>
                  </a:cubicBezTo>
                  <a:cubicBezTo>
                    <a:pt x="162" y="35"/>
                    <a:pt x="184" y="56"/>
                    <a:pt x="184" y="83"/>
                  </a:cubicBezTo>
                  <a:cubicBezTo>
                    <a:pt x="184" y="103"/>
                    <a:pt x="170" y="121"/>
                    <a:pt x="150" y="127"/>
                  </a:cubicBezTo>
                  <a:cubicBezTo>
                    <a:pt x="145" y="128"/>
                    <a:pt x="140" y="125"/>
                    <a:pt x="139" y="121"/>
                  </a:cubicBezTo>
                  <a:cubicBezTo>
                    <a:pt x="137" y="116"/>
                    <a:pt x="140" y="111"/>
                    <a:pt x="145" y="109"/>
                  </a:cubicBezTo>
                  <a:cubicBezTo>
                    <a:pt x="157" y="106"/>
                    <a:pt x="165" y="95"/>
                    <a:pt x="165" y="83"/>
                  </a:cubicBezTo>
                  <a:cubicBezTo>
                    <a:pt x="165" y="68"/>
                    <a:pt x="153" y="55"/>
                    <a:pt x="138" y="55"/>
                  </a:cubicBezTo>
                  <a:cubicBezTo>
                    <a:pt x="136" y="55"/>
                    <a:pt x="133" y="56"/>
                    <a:pt x="130" y="56"/>
                  </a:cubicBezTo>
                  <a:cubicBezTo>
                    <a:pt x="120" y="59"/>
                    <a:pt x="120" y="59"/>
                    <a:pt x="120" y="59"/>
                  </a:cubicBezTo>
                  <a:cubicBezTo>
                    <a:pt x="119" y="49"/>
                    <a:pt x="119" y="49"/>
                    <a:pt x="119" y="49"/>
                  </a:cubicBezTo>
                  <a:cubicBezTo>
                    <a:pt x="116" y="31"/>
                    <a:pt x="101" y="18"/>
                    <a:pt x="83" y="18"/>
                  </a:cubicBezTo>
                  <a:cubicBezTo>
                    <a:pt x="62" y="18"/>
                    <a:pt x="46" y="35"/>
                    <a:pt x="46" y="55"/>
                  </a:cubicBezTo>
                  <a:cubicBezTo>
                    <a:pt x="46" y="58"/>
                    <a:pt x="46" y="60"/>
                    <a:pt x="47" y="63"/>
                  </a:cubicBezTo>
                  <a:cubicBezTo>
                    <a:pt x="49" y="74"/>
                    <a:pt x="49" y="74"/>
                    <a:pt x="49" y="74"/>
                  </a:cubicBezTo>
                  <a:cubicBezTo>
                    <a:pt x="36" y="73"/>
                    <a:pt x="36" y="73"/>
                    <a:pt x="36" y="73"/>
                  </a:cubicBezTo>
                  <a:cubicBezTo>
                    <a:pt x="27" y="74"/>
                    <a:pt x="18" y="82"/>
                    <a:pt x="18" y="92"/>
                  </a:cubicBezTo>
                  <a:cubicBezTo>
                    <a:pt x="18" y="102"/>
                    <a:pt x="27" y="110"/>
                    <a:pt x="37" y="110"/>
                  </a:cubicBezTo>
                  <a:cubicBezTo>
                    <a:pt x="42" y="110"/>
                    <a:pt x="46" y="114"/>
                    <a:pt x="46" y="119"/>
                  </a:cubicBezTo>
                  <a:cubicBezTo>
                    <a:pt x="46" y="125"/>
                    <a:pt x="42" y="129"/>
                    <a:pt x="3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8845420" y="4329014"/>
            <a:ext cx="899957" cy="759901"/>
            <a:chOff x="8236208" y="2550087"/>
            <a:chExt cx="188218" cy="175580"/>
          </a:xfrm>
          <a:solidFill>
            <a:schemeClr val="bg1"/>
          </a:solidFill>
        </p:grpSpPr>
        <p:sp>
          <p:nvSpPr>
            <p:cNvPr id="21"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9424372" y="3185164"/>
            <a:ext cx="714500" cy="515663"/>
            <a:chOff x="4153334" y="4579018"/>
            <a:chExt cx="199800" cy="175581"/>
          </a:xfrm>
          <a:solidFill>
            <a:schemeClr val="bg1"/>
          </a:solidFill>
        </p:grpSpPr>
        <p:sp>
          <p:nvSpPr>
            <p:cNvPr id="29" name="Freeform 165"/>
            <p:cNvSpPr>
              <a:spLocks noEditPoints="1"/>
            </p:cNvSpPr>
            <p:nvPr/>
          </p:nvSpPr>
          <p:spPr bwMode="auto">
            <a:xfrm>
              <a:off x="4153334" y="4579018"/>
              <a:ext cx="199800" cy="47379"/>
            </a:xfrm>
            <a:custGeom>
              <a:avLst/>
              <a:gdLst>
                <a:gd name="T0" fmla="*/ 5 w 134"/>
                <a:gd name="T1" fmla="*/ 22 h 34"/>
                <a:gd name="T2" fmla="*/ 78 w 134"/>
                <a:gd name="T3" fmla="*/ 22 h 34"/>
                <a:gd name="T4" fmla="*/ 89 w 134"/>
                <a:gd name="T5" fmla="*/ 34 h 34"/>
                <a:gd name="T6" fmla="*/ 101 w 134"/>
                <a:gd name="T7" fmla="*/ 34 h 34"/>
                <a:gd name="T8" fmla="*/ 112 w 134"/>
                <a:gd name="T9" fmla="*/ 22 h 34"/>
                <a:gd name="T10" fmla="*/ 129 w 134"/>
                <a:gd name="T11" fmla="*/ 22 h 34"/>
                <a:gd name="T12" fmla="*/ 134 w 134"/>
                <a:gd name="T13" fmla="*/ 17 h 34"/>
                <a:gd name="T14" fmla="*/ 129 w 134"/>
                <a:gd name="T15" fmla="*/ 11 h 34"/>
                <a:gd name="T16" fmla="*/ 112 w 134"/>
                <a:gd name="T17" fmla="*/ 11 h 34"/>
                <a:gd name="T18" fmla="*/ 101 w 134"/>
                <a:gd name="T19" fmla="*/ 0 h 34"/>
                <a:gd name="T20" fmla="*/ 89 w 134"/>
                <a:gd name="T21" fmla="*/ 0 h 34"/>
                <a:gd name="T22" fmla="*/ 78 w 134"/>
                <a:gd name="T23" fmla="*/ 11 h 34"/>
                <a:gd name="T24" fmla="*/ 5 w 134"/>
                <a:gd name="T25" fmla="*/ 11 h 34"/>
                <a:gd name="T26" fmla="*/ 0 w 134"/>
                <a:gd name="T27" fmla="*/ 17 h 34"/>
                <a:gd name="T28" fmla="*/ 5 w 134"/>
                <a:gd name="T29" fmla="*/ 22 h 34"/>
                <a:gd name="T30" fmla="*/ 89 w 134"/>
                <a:gd name="T31" fmla="*/ 11 h 34"/>
                <a:gd name="T32" fmla="*/ 101 w 134"/>
                <a:gd name="T33" fmla="*/ 11 h 34"/>
                <a:gd name="T34" fmla="*/ 101 w 134"/>
                <a:gd name="T35" fmla="*/ 22 h 34"/>
                <a:gd name="T36" fmla="*/ 89 w 134"/>
                <a:gd name="T37" fmla="*/ 22 h 34"/>
                <a:gd name="T38" fmla="*/ 89 w 134"/>
                <a:gd name="T39" fmla="*/ 11 h 34"/>
                <a:gd name="T40" fmla="*/ 89 w 134"/>
                <a:gd name="T41" fmla="*/ 11 h 34"/>
                <a:gd name="T42" fmla="*/ 89 w 134"/>
                <a:gd name="T4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4">
                  <a:moveTo>
                    <a:pt x="5" y="22"/>
                  </a:moveTo>
                  <a:cubicBezTo>
                    <a:pt x="78" y="22"/>
                    <a:pt x="78" y="22"/>
                    <a:pt x="78" y="22"/>
                  </a:cubicBezTo>
                  <a:cubicBezTo>
                    <a:pt x="78" y="29"/>
                    <a:pt x="83" y="34"/>
                    <a:pt x="89" y="34"/>
                  </a:cubicBezTo>
                  <a:cubicBezTo>
                    <a:pt x="101" y="34"/>
                    <a:pt x="101" y="34"/>
                    <a:pt x="101" y="34"/>
                  </a:cubicBezTo>
                  <a:cubicBezTo>
                    <a:pt x="107" y="34"/>
                    <a:pt x="112" y="29"/>
                    <a:pt x="112" y="22"/>
                  </a:cubicBezTo>
                  <a:cubicBezTo>
                    <a:pt x="129" y="22"/>
                    <a:pt x="129" y="22"/>
                    <a:pt x="129" y="22"/>
                  </a:cubicBezTo>
                  <a:cubicBezTo>
                    <a:pt x="132" y="22"/>
                    <a:pt x="134" y="20"/>
                    <a:pt x="134" y="17"/>
                  </a:cubicBezTo>
                  <a:cubicBezTo>
                    <a:pt x="134" y="14"/>
                    <a:pt x="132" y="11"/>
                    <a:pt x="129" y="11"/>
                  </a:cubicBezTo>
                  <a:cubicBezTo>
                    <a:pt x="112" y="11"/>
                    <a:pt x="112" y="11"/>
                    <a:pt x="112" y="11"/>
                  </a:cubicBezTo>
                  <a:cubicBezTo>
                    <a:pt x="112" y="5"/>
                    <a:pt x="107" y="0"/>
                    <a:pt x="101" y="0"/>
                  </a:cubicBezTo>
                  <a:cubicBezTo>
                    <a:pt x="89" y="0"/>
                    <a:pt x="89" y="0"/>
                    <a:pt x="89" y="0"/>
                  </a:cubicBezTo>
                  <a:cubicBezTo>
                    <a:pt x="83" y="0"/>
                    <a:pt x="78" y="5"/>
                    <a:pt x="78" y="11"/>
                  </a:cubicBezTo>
                  <a:cubicBezTo>
                    <a:pt x="5" y="11"/>
                    <a:pt x="5" y="11"/>
                    <a:pt x="5" y="11"/>
                  </a:cubicBezTo>
                  <a:cubicBezTo>
                    <a:pt x="2" y="11"/>
                    <a:pt x="0" y="14"/>
                    <a:pt x="0" y="17"/>
                  </a:cubicBezTo>
                  <a:cubicBezTo>
                    <a:pt x="0" y="20"/>
                    <a:pt x="2" y="22"/>
                    <a:pt x="5" y="22"/>
                  </a:cubicBezTo>
                  <a:close/>
                  <a:moveTo>
                    <a:pt x="89" y="11"/>
                  </a:moveTo>
                  <a:cubicBezTo>
                    <a:pt x="101" y="11"/>
                    <a:pt x="101" y="11"/>
                    <a:pt x="101" y="11"/>
                  </a:cubicBezTo>
                  <a:cubicBezTo>
                    <a:pt x="101" y="22"/>
                    <a:pt x="101" y="22"/>
                    <a:pt x="101" y="22"/>
                  </a:cubicBezTo>
                  <a:cubicBezTo>
                    <a:pt x="89" y="22"/>
                    <a:pt x="89" y="22"/>
                    <a:pt x="89" y="22"/>
                  </a:cubicBezTo>
                  <a:lnTo>
                    <a:pt x="89" y="11"/>
                  </a:lnTo>
                  <a:close/>
                  <a:moveTo>
                    <a:pt x="89" y="11"/>
                  </a:moveTo>
                  <a:cubicBezTo>
                    <a:pt x="89" y="11"/>
                    <a:pt x="89" y="11"/>
                    <a:pt x="8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66"/>
            <p:cNvSpPr>
              <a:spLocks noEditPoints="1"/>
            </p:cNvSpPr>
            <p:nvPr/>
          </p:nvSpPr>
          <p:spPr bwMode="auto">
            <a:xfrm>
              <a:off x="4153334" y="4643119"/>
              <a:ext cx="199800" cy="47379"/>
            </a:xfrm>
            <a:custGeom>
              <a:avLst/>
              <a:gdLst>
                <a:gd name="T0" fmla="*/ 129 w 134"/>
                <a:gd name="T1" fmla="*/ 11 h 33"/>
                <a:gd name="T2" fmla="*/ 56 w 134"/>
                <a:gd name="T3" fmla="*/ 11 h 33"/>
                <a:gd name="T4" fmla="*/ 45 w 134"/>
                <a:gd name="T5" fmla="*/ 0 h 33"/>
                <a:gd name="T6" fmla="*/ 33 w 134"/>
                <a:gd name="T7" fmla="*/ 0 h 33"/>
                <a:gd name="T8" fmla="*/ 22 w 134"/>
                <a:gd name="T9" fmla="*/ 11 h 33"/>
                <a:gd name="T10" fmla="*/ 5 w 134"/>
                <a:gd name="T11" fmla="*/ 11 h 33"/>
                <a:gd name="T12" fmla="*/ 0 w 134"/>
                <a:gd name="T13" fmla="*/ 17 h 33"/>
                <a:gd name="T14" fmla="*/ 5 w 134"/>
                <a:gd name="T15" fmla="*/ 22 h 33"/>
                <a:gd name="T16" fmla="*/ 22 w 134"/>
                <a:gd name="T17" fmla="*/ 22 h 33"/>
                <a:gd name="T18" fmla="*/ 33 w 134"/>
                <a:gd name="T19" fmla="*/ 33 h 33"/>
                <a:gd name="T20" fmla="*/ 45 w 134"/>
                <a:gd name="T21" fmla="*/ 33 h 33"/>
                <a:gd name="T22" fmla="*/ 56 w 134"/>
                <a:gd name="T23" fmla="*/ 22 h 33"/>
                <a:gd name="T24" fmla="*/ 129 w 134"/>
                <a:gd name="T25" fmla="*/ 22 h 33"/>
                <a:gd name="T26" fmla="*/ 134 w 134"/>
                <a:gd name="T27" fmla="*/ 17 h 33"/>
                <a:gd name="T28" fmla="*/ 129 w 134"/>
                <a:gd name="T29" fmla="*/ 11 h 33"/>
                <a:gd name="T30" fmla="*/ 45 w 134"/>
                <a:gd name="T31" fmla="*/ 22 h 33"/>
                <a:gd name="T32" fmla="*/ 33 w 134"/>
                <a:gd name="T33" fmla="*/ 22 h 33"/>
                <a:gd name="T34" fmla="*/ 33 w 134"/>
                <a:gd name="T35" fmla="*/ 11 h 33"/>
                <a:gd name="T36" fmla="*/ 45 w 134"/>
                <a:gd name="T37" fmla="*/ 11 h 33"/>
                <a:gd name="T38" fmla="*/ 45 w 134"/>
                <a:gd name="T39" fmla="*/ 22 h 33"/>
                <a:gd name="T40" fmla="*/ 45 w 134"/>
                <a:gd name="T41" fmla="*/ 22 h 33"/>
                <a:gd name="T42" fmla="*/ 45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56" y="11"/>
                    <a:pt x="56" y="11"/>
                    <a:pt x="56" y="11"/>
                  </a:cubicBezTo>
                  <a:cubicBezTo>
                    <a:pt x="56" y="5"/>
                    <a:pt x="51" y="0"/>
                    <a:pt x="45" y="0"/>
                  </a:cubicBezTo>
                  <a:cubicBezTo>
                    <a:pt x="33" y="0"/>
                    <a:pt x="33" y="0"/>
                    <a:pt x="33" y="0"/>
                  </a:cubicBezTo>
                  <a:cubicBezTo>
                    <a:pt x="27" y="0"/>
                    <a:pt x="22" y="5"/>
                    <a:pt x="22" y="11"/>
                  </a:cubicBezTo>
                  <a:cubicBezTo>
                    <a:pt x="5" y="11"/>
                    <a:pt x="5" y="11"/>
                    <a:pt x="5" y="11"/>
                  </a:cubicBezTo>
                  <a:cubicBezTo>
                    <a:pt x="2" y="11"/>
                    <a:pt x="0" y="14"/>
                    <a:pt x="0" y="17"/>
                  </a:cubicBezTo>
                  <a:cubicBezTo>
                    <a:pt x="0" y="20"/>
                    <a:pt x="2" y="22"/>
                    <a:pt x="5" y="22"/>
                  </a:cubicBezTo>
                  <a:cubicBezTo>
                    <a:pt x="22" y="22"/>
                    <a:pt x="22" y="22"/>
                    <a:pt x="22" y="22"/>
                  </a:cubicBezTo>
                  <a:cubicBezTo>
                    <a:pt x="22" y="28"/>
                    <a:pt x="27" y="33"/>
                    <a:pt x="33" y="33"/>
                  </a:cubicBezTo>
                  <a:cubicBezTo>
                    <a:pt x="45" y="33"/>
                    <a:pt x="45" y="33"/>
                    <a:pt x="45" y="33"/>
                  </a:cubicBezTo>
                  <a:cubicBezTo>
                    <a:pt x="51" y="33"/>
                    <a:pt x="56" y="28"/>
                    <a:pt x="56" y="22"/>
                  </a:cubicBezTo>
                  <a:cubicBezTo>
                    <a:pt x="129" y="22"/>
                    <a:pt x="129" y="22"/>
                    <a:pt x="129" y="22"/>
                  </a:cubicBezTo>
                  <a:cubicBezTo>
                    <a:pt x="132" y="22"/>
                    <a:pt x="134" y="20"/>
                    <a:pt x="134" y="17"/>
                  </a:cubicBezTo>
                  <a:cubicBezTo>
                    <a:pt x="134" y="14"/>
                    <a:pt x="132" y="11"/>
                    <a:pt x="129" y="11"/>
                  </a:cubicBezTo>
                  <a:close/>
                  <a:moveTo>
                    <a:pt x="45" y="22"/>
                  </a:moveTo>
                  <a:cubicBezTo>
                    <a:pt x="33" y="22"/>
                    <a:pt x="33" y="22"/>
                    <a:pt x="33" y="22"/>
                  </a:cubicBezTo>
                  <a:cubicBezTo>
                    <a:pt x="33" y="11"/>
                    <a:pt x="33" y="11"/>
                    <a:pt x="33" y="11"/>
                  </a:cubicBezTo>
                  <a:cubicBezTo>
                    <a:pt x="45" y="11"/>
                    <a:pt x="45" y="11"/>
                    <a:pt x="45" y="11"/>
                  </a:cubicBezTo>
                  <a:lnTo>
                    <a:pt x="45" y="22"/>
                  </a:lnTo>
                  <a:close/>
                  <a:moveTo>
                    <a:pt x="45" y="22"/>
                  </a:moveTo>
                  <a:cubicBezTo>
                    <a:pt x="45" y="22"/>
                    <a:pt x="45" y="22"/>
                    <a:pt x="4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67"/>
            <p:cNvSpPr>
              <a:spLocks noEditPoints="1"/>
            </p:cNvSpPr>
            <p:nvPr/>
          </p:nvSpPr>
          <p:spPr bwMode="auto">
            <a:xfrm>
              <a:off x="4153334" y="4707220"/>
              <a:ext cx="199800" cy="47379"/>
            </a:xfrm>
            <a:custGeom>
              <a:avLst/>
              <a:gdLst>
                <a:gd name="T0" fmla="*/ 129 w 134"/>
                <a:gd name="T1" fmla="*/ 11 h 33"/>
                <a:gd name="T2" fmla="*/ 89 w 134"/>
                <a:gd name="T3" fmla="*/ 11 h 33"/>
                <a:gd name="T4" fmla="*/ 78 w 134"/>
                <a:gd name="T5" fmla="*/ 0 h 33"/>
                <a:gd name="T6" fmla="*/ 67 w 134"/>
                <a:gd name="T7" fmla="*/ 0 h 33"/>
                <a:gd name="T8" fmla="*/ 56 w 134"/>
                <a:gd name="T9" fmla="*/ 11 h 33"/>
                <a:gd name="T10" fmla="*/ 5 w 134"/>
                <a:gd name="T11" fmla="*/ 11 h 33"/>
                <a:gd name="T12" fmla="*/ 0 w 134"/>
                <a:gd name="T13" fmla="*/ 16 h 33"/>
                <a:gd name="T14" fmla="*/ 5 w 134"/>
                <a:gd name="T15" fmla="*/ 22 h 33"/>
                <a:gd name="T16" fmla="*/ 56 w 134"/>
                <a:gd name="T17" fmla="*/ 22 h 33"/>
                <a:gd name="T18" fmla="*/ 67 w 134"/>
                <a:gd name="T19" fmla="*/ 33 h 33"/>
                <a:gd name="T20" fmla="*/ 78 w 134"/>
                <a:gd name="T21" fmla="*/ 33 h 33"/>
                <a:gd name="T22" fmla="*/ 89 w 134"/>
                <a:gd name="T23" fmla="*/ 22 h 33"/>
                <a:gd name="T24" fmla="*/ 129 w 134"/>
                <a:gd name="T25" fmla="*/ 22 h 33"/>
                <a:gd name="T26" fmla="*/ 134 w 134"/>
                <a:gd name="T27" fmla="*/ 16 h 33"/>
                <a:gd name="T28" fmla="*/ 129 w 134"/>
                <a:gd name="T29" fmla="*/ 11 h 33"/>
                <a:gd name="T30" fmla="*/ 78 w 134"/>
                <a:gd name="T31" fmla="*/ 22 h 33"/>
                <a:gd name="T32" fmla="*/ 67 w 134"/>
                <a:gd name="T33" fmla="*/ 22 h 33"/>
                <a:gd name="T34" fmla="*/ 67 w 134"/>
                <a:gd name="T35" fmla="*/ 11 h 33"/>
                <a:gd name="T36" fmla="*/ 78 w 134"/>
                <a:gd name="T37" fmla="*/ 11 h 33"/>
                <a:gd name="T38" fmla="*/ 78 w 134"/>
                <a:gd name="T39" fmla="*/ 22 h 33"/>
                <a:gd name="T40" fmla="*/ 78 w 134"/>
                <a:gd name="T41" fmla="*/ 22 h 33"/>
                <a:gd name="T42" fmla="*/ 78 w 134"/>
                <a:gd name="T4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33">
                  <a:moveTo>
                    <a:pt x="129" y="11"/>
                  </a:moveTo>
                  <a:cubicBezTo>
                    <a:pt x="89" y="11"/>
                    <a:pt x="89" y="11"/>
                    <a:pt x="89" y="11"/>
                  </a:cubicBezTo>
                  <a:cubicBezTo>
                    <a:pt x="89" y="5"/>
                    <a:pt x="84" y="0"/>
                    <a:pt x="78" y="0"/>
                  </a:cubicBezTo>
                  <a:cubicBezTo>
                    <a:pt x="67" y="0"/>
                    <a:pt x="67" y="0"/>
                    <a:pt x="67" y="0"/>
                  </a:cubicBezTo>
                  <a:cubicBezTo>
                    <a:pt x="61" y="0"/>
                    <a:pt x="56" y="5"/>
                    <a:pt x="56" y="11"/>
                  </a:cubicBezTo>
                  <a:cubicBezTo>
                    <a:pt x="5" y="11"/>
                    <a:pt x="5" y="11"/>
                    <a:pt x="5" y="11"/>
                  </a:cubicBezTo>
                  <a:cubicBezTo>
                    <a:pt x="2" y="11"/>
                    <a:pt x="0" y="13"/>
                    <a:pt x="0" y="16"/>
                  </a:cubicBezTo>
                  <a:cubicBezTo>
                    <a:pt x="0" y="19"/>
                    <a:pt x="2" y="22"/>
                    <a:pt x="5" y="22"/>
                  </a:cubicBezTo>
                  <a:cubicBezTo>
                    <a:pt x="56" y="22"/>
                    <a:pt x="56" y="22"/>
                    <a:pt x="56" y="22"/>
                  </a:cubicBezTo>
                  <a:cubicBezTo>
                    <a:pt x="56" y="28"/>
                    <a:pt x="61" y="33"/>
                    <a:pt x="67" y="33"/>
                  </a:cubicBezTo>
                  <a:cubicBezTo>
                    <a:pt x="78" y="33"/>
                    <a:pt x="78" y="33"/>
                    <a:pt x="78" y="33"/>
                  </a:cubicBezTo>
                  <a:cubicBezTo>
                    <a:pt x="84" y="33"/>
                    <a:pt x="89" y="28"/>
                    <a:pt x="89" y="22"/>
                  </a:cubicBezTo>
                  <a:cubicBezTo>
                    <a:pt x="129" y="22"/>
                    <a:pt x="129" y="22"/>
                    <a:pt x="129" y="22"/>
                  </a:cubicBezTo>
                  <a:cubicBezTo>
                    <a:pt x="132" y="22"/>
                    <a:pt x="134" y="19"/>
                    <a:pt x="134" y="16"/>
                  </a:cubicBezTo>
                  <a:cubicBezTo>
                    <a:pt x="134" y="13"/>
                    <a:pt x="132" y="11"/>
                    <a:pt x="129" y="11"/>
                  </a:cubicBezTo>
                  <a:close/>
                  <a:moveTo>
                    <a:pt x="78" y="22"/>
                  </a:moveTo>
                  <a:cubicBezTo>
                    <a:pt x="67" y="22"/>
                    <a:pt x="67" y="22"/>
                    <a:pt x="67" y="22"/>
                  </a:cubicBezTo>
                  <a:cubicBezTo>
                    <a:pt x="67" y="11"/>
                    <a:pt x="67" y="11"/>
                    <a:pt x="67" y="11"/>
                  </a:cubicBezTo>
                  <a:cubicBezTo>
                    <a:pt x="78" y="11"/>
                    <a:pt x="78" y="11"/>
                    <a:pt x="78" y="11"/>
                  </a:cubicBezTo>
                  <a:lnTo>
                    <a:pt x="78" y="22"/>
                  </a:lnTo>
                  <a:close/>
                  <a:moveTo>
                    <a:pt x="78" y="22"/>
                  </a:moveTo>
                  <a:cubicBezTo>
                    <a:pt x="78" y="22"/>
                    <a:pt x="78" y="22"/>
                    <a:pt x="78"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862"/>
          <p:cNvSpPr>
            <a:spLocks noEditPoints="1"/>
          </p:cNvSpPr>
          <p:nvPr/>
        </p:nvSpPr>
        <p:spPr bwMode="auto">
          <a:xfrm>
            <a:off x="9824051" y="1778970"/>
            <a:ext cx="713561" cy="700547"/>
          </a:xfrm>
          <a:custGeom>
            <a:avLst/>
            <a:gdLst>
              <a:gd name="T0" fmla="*/ 143 w 143"/>
              <a:gd name="T1" fmla="*/ 57 h 158"/>
              <a:gd name="T2" fmla="*/ 140 w 143"/>
              <a:gd name="T3" fmla="*/ 25 h 158"/>
              <a:gd name="T4" fmla="*/ 133 w 143"/>
              <a:gd name="T5" fmla="*/ 19 h 158"/>
              <a:gd name="T6" fmla="*/ 95 w 143"/>
              <a:gd name="T7" fmla="*/ 19 h 158"/>
              <a:gd name="T8" fmla="*/ 72 w 143"/>
              <a:gd name="T9" fmla="*/ 0 h 158"/>
              <a:gd name="T10" fmla="*/ 49 w 143"/>
              <a:gd name="T11" fmla="*/ 19 h 158"/>
              <a:gd name="T12" fmla="*/ 10 w 143"/>
              <a:gd name="T13" fmla="*/ 19 h 158"/>
              <a:gd name="T14" fmla="*/ 4 w 143"/>
              <a:gd name="T15" fmla="*/ 25 h 158"/>
              <a:gd name="T16" fmla="*/ 0 w 143"/>
              <a:gd name="T17" fmla="*/ 58 h 158"/>
              <a:gd name="T18" fmla="*/ 2 w 143"/>
              <a:gd name="T19" fmla="*/ 63 h 158"/>
              <a:gd name="T20" fmla="*/ 7 w 143"/>
              <a:gd name="T21" fmla="*/ 65 h 158"/>
              <a:gd name="T22" fmla="*/ 21 w 143"/>
              <a:gd name="T23" fmla="*/ 65 h 158"/>
              <a:gd name="T24" fmla="*/ 21 w 143"/>
              <a:gd name="T25" fmla="*/ 151 h 158"/>
              <a:gd name="T26" fmla="*/ 28 w 143"/>
              <a:gd name="T27" fmla="*/ 158 h 158"/>
              <a:gd name="T28" fmla="*/ 116 w 143"/>
              <a:gd name="T29" fmla="*/ 158 h 158"/>
              <a:gd name="T30" fmla="*/ 122 w 143"/>
              <a:gd name="T31" fmla="*/ 151 h 158"/>
              <a:gd name="T32" fmla="*/ 122 w 143"/>
              <a:gd name="T33" fmla="*/ 65 h 158"/>
              <a:gd name="T34" fmla="*/ 137 w 143"/>
              <a:gd name="T35" fmla="*/ 65 h 158"/>
              <a:gd name="T36" fmla="*/ 143 w 143"/>
              <a:gd name="T37" fmla="*/ 58 h 158"/>
              <a:gd name="T38" fmla="*/ 143 w 143"/>
              <a:gd name="T39" fmla="*/ 57 h 158"/>
              <a:gd name="T40" fmla="*/ 72 w 143"/>
              <a:gd name="T41" fmla="*/ 13 h 158"/>
              <a:gd name="T42" fmla="*/ 81 w 143"/>
              <a:gd name="T43" fmla="*/ 19 h 158"/>
              <a:gd name="T44" fmla="*/ 63 w 143"/>
              <a:gd name="T45" fmla="*/ 19 h 158"/>
              <a:gd name="T46" fmla="*/ 72 w 143"/>
              <a:gd name="T47" fmla="*/ 13 h 158"/>
              <a:gd name="T48" fmla="*/ 109 w 143"/>
              <a:gd name="T49" fmla="*/ 144 h 158"/>
              <a:gd name="T50" fmla="*/ 34 w 143"/>
              <a:gd name="T51" fmla="*/ 144 h 158"/>
              <a:gd name="T52" fmla="*/ 34 w 143"/>
              <a:gd name="T53" fmla="*/ 65 h 158"/>
              <a:gd name="T54" fmla="*/ 55 w 143"/>
              <a:gd name="T55" fmla="*/ 65 h 158"/>
              <a:gd name="T56" fmla="*/ 55 w 143"/>
              <a:gd name="T57" fmla="*/ 121 h 158"/>
              <a:gd name="T58" fmla="*/ 58 w 143"/>
              <a:gd name="T59" fmla="*/ 125 h 158"/>
              <a:gd name="T60" fmla="*/ 62 w 143"/>
              <a:gd name="T61" fmla="*/ 121 h 158"/>
              <a:gd name="T62" fmla="*/ 62 w 143"/>
              <a:gd name="T63" fmla="*/ 65 h 158"/>
              <a:gd name="T64" fmla="*/ 82 w 143"/>
              <a:gd name="T65" fmla="*/ 65 h 158"/>
              <a:gd name="T66" fmla="*/ 82 w 143"/>
              <a:gd name="T67" fmla="*/ 121 h 158"/>
              <a:gd name="T68" fmla="*/ 85 w 143"/>
              <a:gd name="T69" fmla="*/ 125 h 158"/>
              <a:gd name="T70" fmla="*/ 88 w 143"/>
              <a:gd name="T71" fmla="*/ 121 h 158"/>
              <a:gd name="T72" fmla="*/ 88 w 143"/>
              <a:gd name="T73" fmla="*/ 65 h 158"/>
              <a:gd name="T74" fmla="*/ 109 w 143"/>
              <a:gd name="T75" fmla="*/ 65 h 158"/>
              <a:gd name="T76" fmla="*/ 109 w 143"/>
              <a:gd name="T77" fmla="*/ 144 h 158"/>
              <a:gd name="T78" fmla="*/ 14 w 143"/>
              <a:gd name="T79" fmla="*/ 52 h 158"/>
              <a:gd name="T80" fmla="*/ 16 w 143"/>
              <a:gd name="T81" fmla="*/ 32 h 158"/>
              <a:gd name="T82" fmla="*/ 127 w 143"/>
              <a:gd name="T83" fmla="*/ 32 h 158"/>
              <a:gd name="T84" fmla="*/ 129 w 143"/>
              <a:gd name="T85" fmla="*/ 52 h 158"/>
              <a:gd name="T86" fmla="*/ 14 w 143"/>
              <a:gd name="T87" fmla="*/ 52 h 158"/>
              <a:gd name="T88" fmla="*/ 14 w 143"/>
              <a:gd name="T89" fmla="*/ 52 h 158"/>
              <a:gd name="T90" fmla="*/ 14 w 143"/>
              <a:gd name="T91"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158">
                <a:moveTo>
                  <a:pt x="143" y="57"/>
                </a:moveTo>
                <a:cubicBezTo>
                  <a:pt x="140" y="25"/>
                  <a:pt x="140" y="25"/>
                  <a:pt x="140" y="25"/>
                </a:cubicBezTo>
                <a:cubicBezTo>
                  <a:pt x="140" y="22"/>
                  <a:pt x="137" y="19"/>
                  <a:pt x="133" y="19"/>
                </a:cubicBezTo>
                <a:cubicBezTo>
                  <a:pt x="95" y="19"/>
                  <a:pt x="95" y="19"/>
                  <a:pt x="95" y="19"/>
                </a:cubicBezTo>
                <a:cubicBezTo>
                  <a:pt x="93" y="8"/>
                  <a:pt x="83" y="0"/>
                  <a:pt x="72" y="0"/>
                </a:cubicBezTo>
                <a:cubicBezTo>
                  <a:pt x="60" y="0"/>
                  <a:pt x="51" y="8"/>
                  <a:pt x="49" y="19"/>
                </a:cubicBezTo>
                <a:cubicBezTo>
                  <a:pt x="10" y="19"/>
                  <a:pt x="10" y="19"/>
                  <a:pt x="10" y="19"/>
                </a:cubicBezTo>
                <a:cubicBezTo>
                  <a:pt x="7" y="19"/>
                  <a:pt x="4" y="22"/>
                  <a:pt x="4" y="25"/>
                </a:cubicBezTo>
                <a:cubicBezTo>
                  <a:pt x="0" y="58"/>
                  <a:pt x="0" y="58"/>
                  <a:pt x="0" y="58"/>
                </a:cubicBezTo>
                <a:cubicBezTo>
                  <a:pt x="0" y="60"/>
                  <a:pt x="1" y="61"/>
                  <a:pt x="2" y="63"/>
                </a:cubicBezTo>
                <a:cubicBezTo>
                  <a:pt x="3" y="64"/>
                  <a:pt x="5" y="65"/>
                  <a:pt x="7" y="65"/>
                </a:cubicBezTo>
                <a:cubicBezTo>
                  <a:pt x="21" y="65"/>
                  <a:pt x="21" y="65"/>
                  <a:pt x="21" y="65"/>
                </a:cubicBezTo>
                <a:cubicBezTo>
                  <a:pt x="21" y="151"/>
                  <a:pt x="21" y="151"/>
                  <a:pt x="21" y="151"/>
                </a:cubicBezTo>
                <a:cubicBezTo>
                  <a:pt x="21" y="155"/>
                  <a:pt x="24" y="158"/>
                  <a:pt x="28" y="158"/>
                </a:cubicBezTo>
                <a:cubicBezTo>
                  <a:pt x="116" y="158"/>
                  <a:pt x="116" y="158"/>
                  <a:pt x="116" y="158"/>
                </a:cubicBezTo>
                <a:cubicBezTo>
                  <a:pt x="120" y="158"/>
                  <a:pt x="122" y="155"/>
                  <a:pt x="122" y="151"/>
                </a:cubicBezTo>
                <a:cubicBezTo>
                  <a:pt x="122" y="65"/>
                  <a:pt x="122" y="65"/>
                  <a:pt x="122" y="65"/>
                </a:cubicBezTo>
                <a:cubicBezTo>
                  <a:pt x="137" y="65"/>
                  <a:pt x="137" y="65"/>
                  <a:pt x="137" y="65"/>
                </a:cubicBezTo>
                <a:cubicBezTo>
                  <a:pt x="140" y="65"/>
                  <a:pt x="143" y="62"/>
                  <a:pt x="143" y="58"/>
                </a:cubicBezTo>
                <a:cubicBezTo>
                  <a:pt x="143" y="58"/>
                  <a:pt x="143" y="57"/>
                  <a:pt x="143" y="57"/>
                </a:cubicBezTo>
                <a:close/>
                <a:moveTo>
                  <a:pt x="72" y="13"/>
                </a:moveTo>
                <a:cubicBezTo>
                  <a:pt x="76" y="13"/>
                  <a:pt x="80" y="15"/>
                  <a:pt x="81" y="19"/>
                </a:cubicBezTo>
                <a:cubicBezTo>
                  <a:pt x="63" y="19"/>
                  <a:pt x="63" y="19"/>
                  <a:pt x="63" y="19"/>
                </a:cubicBezTo>
                <a:cubicBezTo>
                  <a:pt x="64" y="15"/>
                  <a:pt x="68" y="13"/>
                  <a:pt x="72" y="13"/>
                </a:cubicBezTo>
                <a:close/>
                <a:moveTo>
                  <a:pt x="109" y="144"/>
                </a:moveTo>
                <a:cubicBezTo>
                  <a:pt x="34" y="144"/>
                  <a:pt x="34" y="144"/>
                  <a:pt x="34" y="144"/>
                </a:cubicBezTo>
                <a:cubicBezTo>
                  <a:pt x="34" y="65"/>
                  <a:pt x="34" y="65"/>
                  <a:pt x="34" y="65"/>
                </a:cubicBezTo>
                <a:cubicBezTo>
                  <a:pt x="55" y="65"/>
                  <a:pt x="55" y="65"/>
                  <a:pt x="55" y="65"/>
                </a:cubicBezTo>
                <a:cubicBezTo>
                  <a:pt x="55" y="121"/>
                  <a:pt x="55" y="121"/>
                  <a:pt x="55" y="121"/>
                </a:cubicBezTo>
                <a:cubicBezTo>
                  <a:pt x="55" y="123"/>
                  <a:pt x="57" y="125"/>
                  <a:pt x="58" y="125"/>
                </a:cubicBezTo>
                <a:cubicBezTo>
                  <a:pt x="60" y="125"/>
                  <a:pt x="62" y="123"/>
                  <a:pt x="62" y="121"/>
                </a:cubicBezTo>
                <a:cubicBezTo>
                  <a:pt x="62" y="65"/>
                  <a:pt x="62" y="65"/>
                  <a:pt x="62" y="65"/>
                </a:cubicBezTo>
                <a:cubicBezTo>
                  <a:pt x="82" y="65"/>
                  <a:pt x="82" y="65"/>
                  <a:pt x="82" y="65"/>
                </a:cubicBezTo>
                <a:cubicBezTo>
                  <a:pt x="82" y="121"/>
                  <a:pt x="82" y="121"/>
                  <a:pt x="82" y="121"/>
                </a:cubicBezTo>
                <a:cubicBezTo>
                  <a:pt x="82" y="123"/>
                  <a:pt x="83" y="125"/>
                  <a:pt x="85" y="125"/>
                </a:cubicBezTo>
                <a:cubicBezTo>
                  <a:pt x="87" y="125"/>
                  <a:pt x="88" y="123"/>
                  <a:pt x="88" y="121"/>
                </a:cubicBezTo>
                <a:cubicBezTo>
                  <a:pt x="88" y="65"/>
                  <a:pt x="88" y="65"/>
                  <a:pt x="88" y="65"/>
                </a:cubicBezTo>
                <a:cubicBezTo>
                  <a:pt x="109" y="65"/>
                  <a:pt x="109" y="65"/>
                  <a:pt x="109" y="65"/>
                </a:cubicBezTo>
                <a:lnTo>
                  <a:pt x="109" y="144"/>
                </a:lnTo>
                <a:close/>
                <a:moveTo>
                  <a:pt x="14" y="52"/>
                </a:moveTo>
                <a:cubicBezTo>
                  <a:pt x="16" y="32"/>
                  <a:pt x="16" y="32"/>
                  <a:pt x="16" y="32"/>
                </a:cubicBezTo>
                <a:cubicBezTo>
                  <a:pt x="127" y="32"/>
                  <a:pt x="127" y="32"/>
                  <a:pt x="127" y="32"/>
                </a:cubicBezTo>
                <a:cubicBezTo>
                  <a:pt x="129" y="52"/>
                  <a:pt x="129" y="52"/>
                  <a:pt x="129" y="52"/>
                </a:cubicBezTo>
                <a:lnTo>
                  <a:pt x="14" y="52"/>
                </a:lnTo>
                <a:close/>
                <a:moveTo>
                  <a:pt x="14" y="52"/>
                </a:moveTo>
                <a:cubicBezTo>
                  <a:pt x="14" y="52"/>
                  <a:pt x="14" y="52"/>
                  <a:pt x="14" y="52"/>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3" name="Group 32"/>
          <p:cNvGrpSpPr/>
          <p:nvPr/>
        </p:nvGrpSpPr>
        <p:grpSpPr>
          <a:xfrm>
            <a:off x="692289" y="1727950"/>
            <a:ext cx="5997192" cy="874434"/>
            <a:chOff x="849139" y="1564038"/>
            <a:chExt cx="5997192" cy="874434"/>
          </a:xfrm>
        </p:grpSpPr>
        <p:sp>
          <p:nvSpPr>
            <p:cNvPr id="34" name="TextBox 33"/>
            <p:cNvSpPr txBox="1"/>
            <p:nvPr/>
          </p:nvSpPr>
          <p:spPr>
            <a:xfrm>
              <a:off x="5124355"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35" name="Rectangle 34"/>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36" name="Group 35"/>
          <p:cNvGrpSpPr/>
          <p:nvPr/>
        </p:nvGrpSpPr>
        <p:grpSpPr>
          <a:xfrm>
            <a:off x="691857" y="2838918"/>
            <a:ext cx="5997192" cy="913004"/>
            <a:chOff x="849139" y="1525468"/>
            <a:chExt cx="5997192" cy="913004"/>
          </a:xfrm>
        </p:grpSpPr>
        <p:sp>
          <p:nvSpPr>
            <p:cNvPr id="37" name="TextBox 36"/>
            <p:cNvSpPr txBox="1"/>
            <p:nvPr/>
          </p:nvSpPr>
          <p:spPr>
            <a:xfrm>
              <a:off x="5140362" y="152546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38" name="Rectangle 37"/>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39" name="Group 38"/>
          <p:cNvGrpSpPr/>
          <p:nvPr/>
        </p:nvGrpSpPr>
        <p:grpSpPr>
          <a:xfrm>
            <a:off x="619044" y="4087821"/>
            <a:ext cx="5997192" cy="874434"/>
            <a:chOff x="849139" y="1564038"/>
            <a:chExt cx="5997192" cy="874434"/>
          </a:xfrm>
        </p:grpSpPr>
        <p:sp>
          <p:nvSpPr>
            <p:cNvPr id="40" name="TextBox 39"/>
            <p:cNvSpPr txBox="1"/>
            <p:nvPr/>
          </p:nvSpPr>
          <p:spPr>
            <a:xfrm>
              <a:off x="5109322"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41" name="Rectangle 40"/>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42" name="Group 41"/>
          <p:cNvGrpSpPr/>
          <p:nvPr/>
        </p:nvGrpSpPr>
        <p:grpSpPr>
          <a:xfrm>
            <a:off x="664049" y="5393969"/>
            <a:ext cx="5997192" cy="873389"/>
            <a:chOff x="849139" y="1565083"/>
            <a:chExt cx="5997192" cy="873389"/>
          </a:xfrm>
        </p:grpSpPr>
        <p:sp>
          <p:nvSpPr>
            <p:cNvPr id="43" name="TextBox 42"/>
            <p:cNvSpPr txBox="1"/>
            <p:nvPr/>
          </p:nvSpPr>
          <p:spPr>
            <a:xfrm>
              <a:off x="5053333" y="1565083"/>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04</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44" name="Rectangle 43"/>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45" name="Group 44"/>
          <p:cNvGrpSpPr/>
          <p:nvPr/>
        </p:nvGrpSpPr>
        <p:grpSpPr>
          <a:xfrm>
            <a:off x="6293052" y="1847683"/>
            <a:ext cx="269159" cy="253225"/>
            <a:chOff x="1587" y="1"/>
            <a:chExt cx="1746446" cy="1643062"/>
          </a:xfrm>
          <a:solidFill>
            <a:schemeClr val="bg1">
              <a:lumMod val="85000"/>
            </a:schemeClr>
          </a:solidFill>
        </p:grpSpPr>
        <p:sp>
          <p:nvSpPr>
            <p:cNvPr id="4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6288786" y="2973544"/>
            <a:ext cx="269159" cy="253225"/>
            <a:chOff x="1587" y="1"/>
            <a:chExt cx="1746446" cy="1643062"/>
          </a:xfrm>
          <a:solidFill>
            <a:schemeClr val="bg1">
              <a:lumMod val="85000"/>
            </a:schemeClr>
          </a:solidFill>
        </p:grpSpPr>
        <p:sp>
          <p:nvSpPr>
            <p:cNvPr id="61"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6232703" y="4164382"/>
            <a:ext cx="269159" cy="253225"/>
            <a:chOff x="1587" y="1"/>
            <a:chExt cx="1746446" cy="1643062"/>
          </a:xfrm>
          <a:solidFill>
            <a:schemeClr val="bg1">
              <a:lumMod val="85000"/>
            </a:schemeClr>
          </a:solidFill>
        </p:grpSpPr>
        <p:sp>
          <p:nvSpPr>
            <p:cNvPr id="7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6205875" y="5458574"/>
            <a:ext cx="269159" cy="253225"/>
            <a:chOff x="1587" y="1"/>
            <a:chExt cx="1746446" cy="1643062"/>
          </a:xfrm>
          <a:solidFill>
            <a:schemeClr val="bg1">
              <a:lumMod val="85000"/>
            </a:schemeClr>
          </a:solidFill>
        </p:grpSpPr>
        <p:sp>
          <p:nvSpPr>
            <p:cNvPr id="91"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270749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Social Media</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77</a:t>
              </a:fld>
              <a:endParaRPr lang="en-US" sz="1000" dirty="0">
                <a:solidFill>
                  <a:schemeClr val="bg1"/>
                </a:solidFill>
                <a:latin typeface="Lato" pitchFamily="34" charset="0"/>
              </a:endParaRPr>
            </a:p>
          </p:txBody>
        </p:sp>
      </p:grpSp>
      <p:grpSp>
        <p:nvGrpSpPr>
          <p:cNvPr id="20" name="Group 19"/>
          <p:cNvGrpSpPr/>
          <p:nvPr/>
        </p:nvGrpSpPr>
        <p:grpSpPr>
          <a:xfrm>
            <a:off x="4966110" y="1275848"/>
            <a:ext cx="6596063" cy="4329113"/>
            <a:chOff x="5618163" y="1588"/>
            <a:chExt cx="6596063" cy="4329113"/>
          </a:xfrm>
          <a:solidFill>
            <a:schemeClr val="accent2"/>
          </a:solidFill>
        </p:grpSpPr>
        <p:sp>
          <p:nvSpPr>
            <p:cNvPr id="21" name="Freeform 37"/>
            <p:cNvSpPr>
              <a:spLocks/>
            </p:cNvSpPr>
            <p:nvPr/>
          </p:nvSpPr>
          <p:spPr bwMode="auto">
            <a:xfrm>
              <a:off x="11442701" y="3209926"/>
              <a:ext cx="180975" cy="160338"/>
            </a:xfrm>
            <a:custGeom>
              <a:avLst/>
              <a:gdLst>
                <a:gd name="T0" fmla="*/ 9 w 84"/>
                <a:gd name="T1" fmla="*/ 7 h 75"/>
                <a:gd name="T2" fmla="*/ 1 w 84"/>
                <a:gd name="T3" fmla="*/ 23 h 75"/>
                <a:gd name="T4" fmla="*/ 0 w 84"/>
                <a:gd name="T5" fmla="*/ 27 h 75"/>
                <a:gd name="T6" fmla="*/ 0 w 84"/>
                <a:gd name="T7" fmla="*/ 28 h 75"/>
                <a:gd name="T8" fmla="*/ 0 w 84"/>
                <a:gd name="T9" fmla="*/ 32 h 75"/>
                <a:gd name="T10" fmla="*/ 0 w 84"/>
                <a:gd name="T11" fmla="*/ 35 h 75"/>
                <a:gd name="T12" fmla="*/ 4 w 84"/>
                <a:gd name="T13" fmla="*/ 49 h 75"/>
                <a:gd name="T14" fmla="*/ 13 w 84"/>
                <a:gd name="T15" fmla="*/ 65 h 75"/>
                <a:gd name="T16" fmla="*/ 13 w 84"/>
                <a:gd name="T17" fmla="*/ 66 h 75"/>
                <a:gd name="T18" fmla="*/ 19 w 84"/>
                <a:gd name="T19" fmla="*/ 72 h 75"/>
                <a:gd name="T20" fmla="*/ 20 w 84"/>
                <a:gd name="T21" fmla="*/ 73 h 75"/>
                <a:gd name="T22" fmla="*/ 29 w 84"/>
                <a:gd name="T23" fmla="*/ 74 h 75"/>
                <a:gd name="T24" fmla="*/ 29 w 84"/>
                <a:gd name="T25" fmla="*/ 74 h 75"/>
                <a:gd name="T26" fmla="*/ 34 w 84"/>
                <a:gd name="T27" fmla="*/ 73 h 75"/>
                <a:gd name="T28" fmla="*/ 37 w 84"/>
                <a:gd name="T29" fmla="*/ 72 h 75"/>
                <a:gd name="T30" fmla="*/ 42 w 84"/>
                <a:gd name="T31" fmla="*/ 71 h 75"/>
                <a:gd name="T32" fmla="*/ 42 w 84"/>
                <a:gd name="T33" fmla="*/ 71 h 75"/>
                <a:gd name="T34" fmla="*/ 47 w 84"/>
                <a:gd name="T35" fmla="*/ 72 h 75"/>
                <a:gd name="T36" fmla="*/ 50 w 84"/>
                <a:gd name="T37" fmla="*/ 73 h 75"/>
                <a:gd name="T38" fmla="*/ 54 w 84"/>
                <a:gd name="T39" fmla="*/ 74 h 75"/>
                <a:gd name="T40" fmla="*/ 55 w 84"/>
                <a:gd name="T41" fmla="*/ 74 h 75"/>
                <a:gd name="T42" fmla="*/ 64 w 84"/>
                <a:gd name="T43" fmla="*/ 73 h 75"/>
                <a:gd name="T44" fmla="*/ 65 w 84"/>
                <a:gd name="T45" fmla="*/ 72 h 75"/>
                <a:gd name="T46" fmla="*/ 71 w 84"/>
                <a:gd name="T47" fmla="*/ 66 h 75"/>
                <a:gd name="T48" fmla="*/ 71 w 84"/>
                <a:gd name="T49" fmla="*/ 65 h 75"/>
                <a:gd name="T50" fmla="*/ 80 w 84"/>
                <a:gd name="T51" fmla="*/ 49 h 75"/>
                <a:gd name="T52" fmla="*/ 83 w 84"/>
                <a:gd name="T53" fmla="*/ 35 h 75"/>
                <a:gd name="T54" fmla="*/ 84 w 84"/>
                <a:gd name="T55" fmla="*/ 32 h 75"/>
                <a:gd name="T56" fmla="*/ 84 w 84"/>
                <a:gd name="T57" fmla="*/ 28 h 75"/>
                <a:gd name="T58" fmla="*/ 84 w 84"/>
                <a:gd name="T59" fmla="*/ 27 h 75"/>
                <a:gd name="T60" fmla="*/ 83 w 84"/>
                <a:gd name="T61" fmla="*/ 23 h 75"/>
                <a:gd name="T62" fmla="*/ 75 w 84"/>
                <a:gd name="T63" fmla="*/ 7 h 75"/>
                <a:gd name="T64" fmla="*/ 73 w 84"/>
                <a:gd name="T65" fmla="*/ 6 h 75"/>
                <a:gd name="T66" fmla="*/ 62 w 84"/>
                <a:gd name="T67" fmla="*/ 1 h 75"/>
                <a:gd name="T68" fmla="*/ 49 w 84"/>
                <a:gd name="T69" fmla="*/ 2 h 75"/>
                <a:gd name="T70" fmla="*/ 42 w 84"/>
                <a:gd name="T71" fmla="*/ 5 h 75"/>
                <a:gd name="T72" fmla="*/ 35 w 84"/>
                <a:gd name="T73" fmla="*/ 2 h 75"/>
                <a:gd name="T74" fmla="*/ 22 w 84"/>
                <a:gd name="T75" fmla="*/ 1 h 75"/>
                <a:gd name="T76" fmla="*/ 10 w 84"/>
                <a:gd name="T77" fmla="*/ 6 h 75"/>
                <a:gd name="T78" fmla="*/ 9 w 84"/>
                <a:gd name="T79"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75">
                  <a:moveTo>
                    <a:pt x="9" y="7"/>
                  </a:moveTo>
                  <a:cubicBezTo>
                    <a:pt x="4" y="12"/>
                    <a:pt x="2" y="17"/>
                    <a:pt x="1" y="23"/>
                  </a:cubicBezTo>
                  <a:cubicBezTo>
                    <a:pt x="0" y="24"/>
                    <a:pt x="0" y="26"/>
                    <a:pt x="0" y="27"/>
                  </a:cubicBezTo>
                  <a:cubicBezTo>
                    <a:pt x="0" y="27"/>
                    <a:pt x="0" y="28"/>
                    <a:pt x="0" y="28"/>
                  </a:cubicBezTo>
                  <a:cubicBezTo>
                    <a:pt x="0" y="29"/>
                    <a:pt x="0" y="31"/>
                    <a:pt x="0" y="32"/>
                  </a:cubicBezTo>
                  <a:cubicBezTo>
                    <a:pt x="0" y="33"/>
                    <a:pt x="0" y="34"/>
                    <a:pt x="0" y="35"/>
                  </a:cubicBezTo>
                  <a:cubicBezTo>
                    <a:pt x="1" y="40"/>
                    <a:pt x="2" y="44"/>
                    <a:pt x="4" y="49"/>
                  </a:cubicBezTo>
                  <a:cubicBezTo>
                    <a:pt x="6" y="55"/>
                    <a:pt x="9" y="60"/>
                    <a:pt x="13" y="65"/>
                  </a:cubicBezTo>
                  <a:cubicBezTo>
                    <a:pt x="13" y="66"/>
                    <a:pt x="13" y="66"/>
                    <a:pt x="13" y="66"/>
                  </a:cubicBezTo>
                  <a:cubicBezTo>
                    <a:pt x="15" y="68"/>
                    <a:pt x="16" y="70"/>
                    <a:pt x="19" y="72"/>
                  </a:cubicBezTo>
                  <a:cubicBezTo>
                    <a:pt x="19" y="72"/>
                    <a:pt x="20" y="73"/>
                    <a:pt x="20" y="73"/>
                  </a:cubicBezTo>
                  <a:cubicBezTo>
                    <a:pt x="23" y="75"/>
                    <a:pt x="26" y="75"/>
                    <a:pt x="29" y="74"/>
                  </a:cubicBezTo>
                  <a:cubicBezTo>
                    <a:pt x="29" y="74"/>
                    <a:pt x="29" y="74"/>
                    <a:pt x="29" y="74"/>
                  </a:cubicBezTo>
                  <a:cubicBezTo>
                    <a:pt x="31" y="74"/>
                    <a:pt x="32" y="73"/>
                    <a:pt x="34" y="73"/>
                  </a:cubicBezTo>
                  <a:cubicBezTo>
                    <a:pt x="35" y="72"/>
                    <a:pt x="36" y="72"/>
                    <a:pt x="37" y="72"/>
                  </a:cubicBezTo>
                  <a:cubicBezTo>
                    <a:pt x="38" y="71"/>
                    <a:pt x="42" y="71"/>
                    <a:pt x="42" y="71"/>
                  </a:cubicBezTo>
                  <a:cubicBezTo>
                    <a:pt x="42" y="71"/>
                    <a:pt x="42" y="71"/>
                    <a:pt x="42" y="71"/>
                  </a:cubicBezTo>
                  <a:cubicBezTo>
                    <a:pt x="44" y="71"/>
                    <a:pt x="46" y="71"/>
                    <a:pt x="47" y="72"/>
                  </a:cubicBezTo>
                  <a:cubicBezTo>
                    <a:pt x="48" y="72"/>
                    <a:pt x="49" y="72"/>
                    <a:pt x="50" y="73"/>
                  </a:cubicBezTo>
                  <a:cubicBezTo>
                    <a:pt x="52" y="73"/>
                    <a:pt x="53" y="74"/>
                    <a:pt x="54" y="74"/>
                  </a:cubicBezTo>
                  <a:cubicBezTo>
                    <a:pt x="54" y="74"/>
                    <a:pt x="55" y="74"/>
                    <a:pt x="55" y="74"/>
                  </a:cubicBezTo>
                  <a:cubicBezTo>
                    <a:pt x="58" y="75"/>
                    <a:pt x="61" y="75"/>
                    <a:pt x="64" y="73"/>
                  </a:cubicBezTo>
                  <a:cubicBezTo>
                    <a:pt x="64" y="73"/>
                    <a:pt x="65" y="72"/>
                    <a:pt x="65" y="72"/>
                  </a:cubicBezTo>
                  <a:cubicBezTo>
                    <a:pt x="67" y="70"/>
                    <a:pt x="69" y="68"/>
                    <a:pt x="71" y="66"/>
                  </a:cubicBezTo>
                  <a:cubicBezTo>
                    <a:pt x="71" y="66"/>
                    <a:pt x="71" y="66"/>
                    <a:pt x="71" y="65"/>
                  </a:cubicBezTo>
                  <a:cubicBezTo>
                    <a:pt x="75" y="60"/>
                    <a:pt x="78" y="55"/>
                    <a:pt x="80" y="49"/>
                  </a:cubicBezTo>
                  <a:cubicBezTo>
                    <a:pt x="82" y="44"/>
                    <a:pt x="83" y="40"/>
                    <a:pt x="83" y="35"/>
                  </a:cubicBezTo>
                  <a:cubicBezTo>
                    <a:pt x="83" y="34"/>
                    <a:pt x="84" y="33"/>
                    <a:pt x="84" y="32"/>
                  </a:cubicBezTo>
                  <a:cubicBezTo>
                    <a:pt x="84" y="31"/>
                    <a:pt x="84" y="29"/>
                    <a:pt x="84" y="28"/>
                  </a:cubicBezTo>
                  <a:cubicBezTo>
                    <a:pt x="84" y="28"/>
                    <a:pt x="84" y="27"/>
                    <a:pt x="84" y="27"/>
                  </a:cubicBezTo>
                  <a:cubicBezTo>
                    <a:pt x="83" y="26"/>
                    <a:pt x="83" y="24"/>
                    <a:pt x="83" y="23"/>
                  </a:cubicBezTo>
                  <a:cubicBezTo>
                    <a:pt x="82" y="17"/>
                    <a:pt x="80" y="12"/>
                    <a:pt x="75" y="7"/>
                  </a:cubicBezTo>
                  <a:cubicBezTo>
                    <a:pt x="75" y="7"/>
                    <a:pt x="74" y="6"/>
                    <a:pt x="73" y="6"/>
                  </a:cubicBezTo>
                  <a:cubicBezTo>
                    <a:pt x="70" y="3"/>
                    <a:pt x="66" y="1"/>
                    <a:pt x="62" y="1"/>
                  </a:cubicBezTo>
                  <a:cubicBezTo>
                    <a:pt x="57" y="0"/>
                    <a:pt x="53" y="1"/>
                    <a:pt x="49" y="2"/>
                  </a:cubicBezTo>
                  <a:cubicBezTo>
                    <a:pt x="47" y="3"/>
                    <a:pt x="42" y="5"/>
                    <a:pt x="42" y="5"/>
                  </a:cubicBezTo>
                  <a:cubicBezTo>
                    <a:pt x="42" y="5"/>
                    <a:pt x="37" y="3"/>
                    <a:pt x="35" y="2"/>
                  </a:cubicBezTo>
                  <a:cubicBezTo>
                    <a:pt x="31" y="1"/>
                    <a:pt x="27" y="0"/>
                    <a:pt x="22" y="1"/>
                  </a:cubicBezTo>
                  <a:cubicBezTo>
                    <a:pt x="18" y="1"/>
                    <a:pt x="14" y="3"/>
                    <a:pt x="10" y="6"/>
                  </a:cubicBezTo>
                  <a:cubicBezTo>
                    <a:pt x="10" y="6"/>
                    <a:pt x="9" y="7"/>
                    <a:pt x="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38"/>
            <p:cNvSpPr>
              <a:spLocks/>
            </p:cNvSpPr>
            <p:nvPr/>
          </p:nvSpPr>
          <p:spPr bwMode="auto">
            <a:xfrm>
              <a:off x="11488738" y="3159126"/>
              <a:ext cx="44450" cy="50800"/>
            </a:xfrm>
            <a:custGeom>
              <a:avLst/>
              <a:gdLst>
                <a:gd name="T0" fmla="*/ 6 w 20"/>
                <a:gd name="T1" fmla="*/ 17 h 23"/>
                <a:gd name="T2" fmla="*/ 14 w 20"/>
                <a:gd name="T3" fmla="*/ 22 h 23"/>
                <a:gd name="T4" fmla="*/ 19 w 20"/>
                <a:gd name="T5" fmla="*/ 22 h 23"/>
                <a:gd name="T6" fmla="*/ 20 w 20"/>
                <a:gd name="T7" fmla="*/ 22 h 23"/>
                <a:gd name="T8" fmla="*/ 16 w 20"/>
                <a:gd name="T9" fmla="*/ 9 h 23"/>
                <a:gd name="T10" fmla="*/ 2 w 20"/>
                <a:gd name="T11" fmla="*/ 0 h 23"/>
                <a:gd name="T12" fmla="*/ 1 w 20"/>
                <a:gd name="T13" fmla="*/ 0 h 23"/>
                <a:gd name="T14" fmla="*/ 0 w 20"/>
                <a:gd name="T15" fmla="*/ 0 h 23"/>
                <a:gd name="T16" fmla="*/ 0 w 20"/>
                <a:gd name="T17" fmla="*/ 5 h 23"/>
                <a:gd name="T18" fmla="*/ 6 w 20"/>
                <a:gd name="T1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6" y="17"/>
                  </a:moveTo>
                  <a:cubicBezTo>
                    <a:pt x="9" y="19"/>
                    <a:pt x="11" y="21"/>
                    <a:pt x="14" y="22"/>
                  </a:cubicBezTo>
                  <a:cubicBezTo>
                    <a:pt x="16" y="22"/>
                    <a:pt x="18" y="23"/>
                    <a:pt x="19" y="22"/>
                  </a:cubicBezTo>
                  <a:cubicBezTo>
                    <a:pt x="20" y="22"/>
                    <a:pt x="20" y="22"/>
                    <a:pt x="20" y="22"/>
                  </a:cubicBezTo>
                  <a:cubicBezTo>
                    <a:pt x="20" y="17"/>
                    <a:pt x="19" y="13"/>
                    <a:pt x="16" y="9"/>
                  </a:cubicBezTo>
                  <a:cubicBezTo>
                    <a:pt x="12" y="4"/>
                    <a:pt x="7" y="1"/>
                    <a:pt x="2" y="0"/>
                  </a:cubicBezTo>
                  <a:cubicBezTo>
                    <a:pt x="1" y="0"/>
                    <a:pt x="1" y="0"/>
                    <a:pt x="1" y="0"/>
                  </a:cubicBezTo>
                  <a:cubicBezTo>
                    <a:pt x="1" y="0"/>
                    <a:pt x="0" y="0"/>
                    <a:pt x="0" y="0"/>
                  </a:cubicBezTo>
                  <a:cubicBezTo>
                    <a:pt x="0" y="2"/>
                    <a:pt x="0" y="4"/>
                    <a:pt x="0" y="5"/>
                  </a:cubicBezTo>
                  <a:cubicBezTo>
                    <a:pt x="1" y="10"/>
                    <a:pt x="3" y="13"/>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39"/>
            <p:cNvSpPr>
              <a:spLocks/>
            </p:cNvSpPr>
            <p:nvPr/>
          </p:nvSpPr>
          <p:spPr bwMode="auto">
            <a:xfrm>
              <a:off x="11834813" y="2484438"/>
              <a:ext cx="254000" cy="239713"/>
            </a:xfrm>
            <a:custGeom>
              <a:avLst/>
              <a:gdLst>
                <a:gd name="T0" fmla="*/ 20 w 118"/>
                <a:gd name="T1" fmla="*/ 111 h 111"/>
                <a:gd name="T2" fmla="*/ 40 w 118"/>
                <a:gd name="T3" fmla="*/ 91 h 111"/>
                <a:gd name="T4" fmla="*/ 40 w 118"/>
                <a:gd name="T5" fmla="*/ 91 h 111"/>
                <a:gd name="T6" fmla="*/ 40 w 118"/>
                <a:gd name="T7" fmla="*/ 25 h 111"/>
                <a:gd name="T8" fmla="*/ 105 w 118"/>
                <a:gd name="T9" fmla="*/ 25 h 111"/>
                <a:gd name="T10" fmla="*/ 105 w 118"/>
                <a:gd name="T11" fmla="*/ 72 h 111"/>
                <a:gd name="T12" fmla="*/ 98 w 118"/>
                <a:gd name="T13" fmla="*/ 71 h 111"/>
                <a:gd name="T14" fmla="*/ 77 w 118"/>
                <a:gd name="T15" fmla="*/ 91 h 111"/>
                <a:gd name="T16" fmla="*/ 98 w 118"/>
                <a:gd name="T17" fmla="*/ 111 h 111"/>
                <a:gd name="T18" fmla="*/ 118 w 118"/>
                <a:gd name="T19" fmla="*/ 91 h 111"/>
                <a:gd name="T20" fmla="*/ 118 w 118"/>
                <a:gd name="T21" fmla="*/ 91 h 111"/>
                <a:gd name="T22" fmla="*/ 118 w 118"/>
                <a:gd name="T23" fmla="*/ 91 h 111"/>
                <a:gd name="T24" fmla="*/ 118 w 118"/>
                <a:gd name="T25" fmla="*/ 25 h 111"/>
                <a:gd name="T26" fmla="*/ 118 w 118"/>
                <a:gd name="T27" fmla="*/ 0 h 111"/>
                <a:gd name="T28" fmla="*/ 105 w 118"/>
                <a:gd name="T29" fmla="*/ 0 h 111"/>
                <a:gd name="T30" fmla="*/ 40 w 118"/>
                <a:gd name="T31" fmla="*/ 0 h 111"/>
                <a:gd name="T32" fmla="*/ 27 w 118"/>
                <a:gd name="T33" fmla="*/ 0 h 111"/>
                <a:gd name="T34" fmla="*/ 27 w 118"/>
                <a:gd name="T35" fmla="*/ 25 h 111"/>
                <a:gd name="T36" fmla="*/ 27 w 118"/>
                <a:gd name="T37" fmla="*/ 72 h 111"/>
                <a:gd name="T38" fmla="*/ 20 w 118"/>
                <a:gd name="T39" fmla="*/ 71 h 111"/>
                <a:gd name="T40" fmla="*/ 0 w 118"/>
                <a:gd name="T41" fmla="*/ 91 h 111"/>
                <a:gd name="T42" fmla="*/ 20 w 118"/>
                <a:gd name="T4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111">
                  <a:moveTo>
                    <a:pt x="20" y="111"/>
                  </a:moveTo>
                  <a:cubicBezTo>
                    <a:pt x="31" y="111"/>
                    <a:pt x="40" y="102"/>
                    <a:pt x="40" y="91"/>
                  </a:cubicBezTo>
                  <a:cubicBezTo>
                    <a:pt x="40" y="91"/>
                    <a:pt x="40" y="91"/>
                    <a:pt x="40" y="91"/>
                  </a:cubicBezTo>
                  <a:cubicBezTo>
                    <a:pt x="40" y="25"/>
                    <a:pt x="40" y="25"/>
                    <a:pt x="40" y="25"/>
                  </a:cubicBezTo>
                  <a:cubicBezTo>
                    <a:pt x="105" y="25"/>
                    <a:pt x="105" y="25"/>
                    <a:pt x="105" y="25"/>
                  </a:cubicBezTo>
                  <a:cubicBezTo>
                    <a:pt x="105" y="72"/>
                    <a:pt x="105" y="72"/>
                    <a:pt x="105" y="72"/>
                  </a:cubicBezTo>
                  <a:cubicBezTo>
                    <a:pt x="103" y="71"/>
                    <a:pt x="100" y="71"/>
                    <a:pt x="98" y="71"/>
                  </a:cubicBezTo>
                  <a:cubicBezTo>
                    <a:pt x="86" y="71"/>
                    <a:pt x="77" y="80"/>
                    <a:pt x="77" y="91"/>
                  </a:cubicBezTo>
                  <a:cubicBezTo>
                    <a:pt x="77" y="102"/>
                    <a:pt x="86" y="111"/>
                    <a:pt x="98" y="111"/>
                  </a:cubicBezTo>
                  <a:cubicBezTo>
                    <a:pt x="109" y="111"/>
                    <a:pt x="118" y="102"/>
                    <a:pt x="118" y="91"/>
                  </a:cubicBezTo>
                  <a:cubicBezTo>
                    <a:pt x="118" y="91"/>
                    <a:pt x="118" y="91"/>
                    <a:pt x="118" y="91"/>
                  </a:cubicBezTo>
                  <a:cubicBezTo>
                    <a:pt x="118" y="91"/>
                    <a:pt x="118" y="91"/>
                    <a:pt x="118" y="91"/>
                  </a:cubicBezTo>
                  <a:cubicBezTo>
                    <a:pt x="118" y="25"/>
                    <a:pt x="118" y="25"/>
                    <a:pt x="118" y="25"/>
                  </a:cubicBezTo>
                  <a:cubicBezTo>
                    <a:pt x="118" y="0"/>
                    <a:pt x="118" y="0"/>
                    <a:pt x="118" y="0"/>
                  </a:cubicBezTo>
                  <a:cubicBezTo>
                    <a:pt x="105" y="0"/>
                    <a:pt x="105" y="0"/>
                    <a:pt x="105" y="0"/>
                  </a:cubicBezTo>
                  <a:cubicBezTo>
                    <a:pt x="40" y="0"/>
                    <a:pt x="40" y="0"/>
                    <a:pt x="40" y="0"/>
                  </a:cubicBezTo>
                  <a:cubicBezTo>
                    <a:pt x="27" y="0"/>
                    <a:pt x="27" y="0"/>
                    <a:pt x="27" y="0"/>
                  </a:cubicBezTo>
                  <a:cubicBezTo>
                    <a:pt x="27" y="25"/>
                    <a:pt x="27" y="25"/>
                    <a:pt x="27" y="25"/>
                  </a:cubicBezTo>
                  <a:cubicBezTo>
                    <a:pt x="27" y="72"/>
                    <a:pt x="27" y="72"/>
                    <a:pt x="27" y="72"/>
                  </a:cubicBezTo>
                  <a:cubicBezTo>
                    <a:pt x="25" y="71"/>
                    <a:pt x="22" y="71"/>
                    <a:pt x="20" y="71"/>
                  </a:cubicBezTo>
                  <a:cubicBezTo>
                    <a:pt x="9" y="71"/>
                    <a:pt x="0" y="80"/>
                    <a:pt x="0" y="91"/>
                  </a:cubicBezTo>
                  <a:cubicBezTo>
                    <a:pt x="0" y="102"/>
                    <a:pt x="9" y="111"/>
                    <a:pt x="20"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0"/>
            <p:cNvSpPr>
              <a:spLocks/>
            </p:cNvSpPr>
            <p:nvPr/>
          </p:nvSpPr>
          <p:spPr bwMode="auto">
            <a:xfrm>
              <a:off x="8764588" y="234951"/>
              <a:ext cx="330200" cy="79375"/>
            </a:xfrm>
            <a:custGeom>
              <a:avLst/>
              <a:gdLst>
                <a:gd name="T0" fmla="*/ 208 w 208"/>
                <a:gd name="T1" fmla="*/ 0 h 50"/>
                <a:gd name="T2" fmla="*/ 189 w 208"/>
                <a:gd name="T3" fmla="*/ 0 h 50"/>
                <a:gd name="T4" fmla="*/ 189 w 208"/>
                <a:gd name="T5" fmla="*/ 31 h 50"/>
                <a:gd name="T6" fmla="*/ 19 w 208"/>
                <a:gd name="T7" fmla="*/ 31 h 50"/>
                <a:gd name="T8" fmla="*/ 19 w 208"/>
                <a:gd name="T9" fmla="*/ 1 h 50"/>
                <a:gd name="T10" fmla="*/ 0 w 208"/>
                <a:gd name="T11" fmla="*/ 1 h 50"/>
                <a:gd name="T12" fmla="*/ 0 w 208"/>
                <a:gd name="T13" fmla="*/ 50 h 50"/>
                <a:gd name="T14" fmla="*/ 208 w 208"/>
                <a:gd name="T15" fmla="*/ 50 h 50"/>
                <a:gd name="T16" fmla="*/ 208 w 20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50">
                  <a:moveTo>
                    <a:pt x="208" y="0"/>
                  </a:moveTo>
                  <a:lnTo>
                    <a:pt x="189" y="0"/>
                  </a:lnTo>
                  <a:lnTo>
                    <a:pt x="189" y="31"/>
                  </a:lnTo>
                  <a:lnTo>
                    <a:pt x="19" y="31"/>
                  </a:lnTo>
                  <a:lnTo>
                    <a:pt x="19" y="1"/>
                  </a:lnTo>
                  <a:lnTo>
                    <a:pt x="0" y="1"/>
                  </a:lnTo>
                  <a:lnTo>
                    <a:pt x="0" y="50"/>
                  </a:lnTo>
                  <a:lnTo>
                    <a:pt x="208" y="50"/>
                  </a:lnTo>
                  <a:lnTo>
                    <a:pt x="2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1"/>
            <p:cNvSpPr>
              <a:spLocks/>
            </p:cNvSpPr>
            <p:nvPr/>
          </p:nvSpPr>
          <p:spPr bwMode="auto">
            <a:xfrm>
              <a:off x="8812213" y="1588"/>
              <a:ext cx="241300" cy="258763"/>
            </a:xfrm>
            <a:custGeom>
              <a:avLst/>
              <a:gdLst>
                <a:gd name="T0" fmla="*/ 26 w 152"/>
                <a:gd name="T1" fmla="*/ 70 h 163"/>
                <a:gd name="T2" fmla="*/ 0 w 152"/>
                <a:gd name="T3" fmla="*/ 70 h 163"/>
                <a:gd name="T4" fmla="*/ 76 w 152"/>
                <a:gd name="T5" fmla="*/ 163 h 163"/>
                <a:gd name="T6" fmla="*/ 152 w 152"/>
                <a:gd name="T7" fmla="*/ 70 h 163"/>
                <a:gd name="T8" fmla="*/ 127 w 152"/>
                <a:gd name="T9" fmla="*/ 70 h 163"/>
                <a:gd name="T10" fmla="*/ 127 w 152"/>
                <a:gd name="T11" fmla="*/ 0 h 163"/>
                <a:gd name="T12" fmla="*/ 26 w 152"/>
                <a:gd name="T13" fmla="*/ 0 h 163"/>
                <a:gd name="T14" fmla="*/ 26 w 152"/>
                <a:gd name="T15" fmla="*/ 7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63">
                  <a:moveTo>
                    <a:pt x="26" y="70"/>
                  </a:moveTo>
                  <a:lnTo>
                    <a:pt x="0" y="70"/>
                  </a:lnTo>
                  <a:lnTo>
                    <a:pt x="76" y="163"/>
                  </a:lnTo>
                  <a:lnTo>
                    <a:pt x="152" y="70"/>
                  </a:lnTo>
                  <a:lnTo>
                    <a:pt x="127" y="70"/>
                  </a:lnTo>
                  <a:lnTo>
                    <a:pt x="127" y="0"/>
                  </a:lnTo>
                  <a:lnTo>
                    <a:pt x="26" y="0"/>
                  </a:lnTo>
                  <a:lnTo>
                    <a:pt x="26"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2"/>
            <p:cNvSpPr>
              <a:spLocks noEditPoints="1"/>
            </p:cNvSpPr>
            <p:nvPr/>
          </p:nvSpPr>
          <p:spPr bwMode="auto">
            <a:xfrm>
              <a:off x="10590213" y="1073151"/>
              <a:ext cx="371475" cy="373063"/>
            </a:xfrm>
            <a:custGeom>
              <a:avLst/>
              <a:gdLst>
                <a:gd name="T0" fmla="*/ 86 w 172"/>
                <a:gd name="T1" fmla="*/ 0 h 173"/>
                <a:gd name="T2" fmla="*/ 86 w 172"/>
                <a:gd name="T3" fmla="*/ 0 h 173"/>
                <a:gd name="T4" fmla="*/ 86 w 172"/>
                <a:gd name="T5" fmla="*/ 10 h 173"/>
                <a:gd name="T6" fmla="*/ 93 w 172"/>
                <a:gd name="T7" fmla="*/ 10 h 173"/>
                <a:gd name="T8" fmla="*/ 93 w 172"/>
                <a:gd name="T9" fmla="*/ 86 h 173"/>
                <a:gd name="T10" fmla="*/ 86 w 172"/>
                <a:gd name="T11" fmla="*/ 86 h 173"/>
                <a:gd name="T12" fmla="*/ 86 w 172"/>
                <a:gd name="T13" fmla="*/ 141 h 173"/>
                <a:gd name="T14" fmla="*/ 86 w 172"/>
                <a:gd name="T15" fmla="*/ 141 h 173"/>
                <a:gd name="T16" fmla="*/ 141 w 172"/>
                <a:gd name="T17" fmla="*/ 86 h 173"/>
                <a:gd name="T18" fmla="*/ 111 w 172"/>
                <a:gd name="T19" fmla="*/ 38 h 173"/>
                <a:gd name="T20" fmla="*/ 117 w 172"/>
                <a:gd name="T21" fmla="*/ 25 h 173"/>
                <a:gd name="T22" fmla="*/ 155 w 172"/>
                <a:gd name="T23" fmla="*/ 86 h 173"/>
                <a:gd name="T24" fmla="*/ 86 w 172"/>
                <a:gd name="T25" fmla="*/ 155 h 173"/>
                <a:gd name="T26" fmla="*/ 86 w 172"/>
                <a:gd name="T27" fmla="*/ 155 h 173"/>
                <a:gd name="T28" fmla="*/ 86 w 172"/>
                <a:gd name="T29" fmla="*/ 155 h 173"/>
                <a:gd name="T30" fmla="*/ 86 w 172"/>
                <a:gd name="T31" fmla="*/ 173 h 173"/>
                <a:gd name="T32" fmla="*/ 86 w 172"/>
                <a:gd name="T33" fmla="*/ 173 h 173"/>
                <a:gd name="T34" fmla="*/ 172 w 172"/>
                <a:gd name="T35" fmla="*/ 86 h 173"/>
                <a:gd name="T36" fmla="*/ 86 w 172"/>
                <a:gd name="T37" fmla="*/ 0 h 173"/>
                <a:gd name="T38" fmla="*/ 86 w 172"/>
                <a:gd name="T39" fmla="*/ 0 h 173"/>
                <a:gd name="T40" fmla="*/ 0 w 172"/>
                <a:gd name="T41" fmla="*/ 86 h 173"/>
                <a:gd name="T42" fmla="*/ 86 w 172"/>
                <a:gd name="T43" fmla="*/ 173 h 173"/>
                <a:gd name="T44" fmla="*/ 86 w 172"/>
                <a:gd name="T45" fmla="*/ 155 h 173"/>
                <a:gd name="T46" fmla="*/ 17 w 172"/>
                <a:gd name="T47" fmla="*/ 86 h 173"/>
                <a:gd name="T48" fmla="*/ 55 w 172"/>
                <a:gd name="T49" fmla="*/ 25 h 173"/>
                <a:gd name="T50" fmla="*/ 61 w 172"/>
                <a:gd name="T51" fmla="*/ 38 h 173"/>
                <a:gd name="T52" fmla="*/ 31 w 172"/>
                <a:gd name="T53" fmla="*/ 86 h 173"/>
                <a:gd name="T54" fmla="*/ 86 w 172"/>
                <a:gd name="T55" fmla="*/ 141 h 173"/>
                <a:gd name="T56" fmla="*/ 86 w 172"/>
                <a:gd name="T57" fmla="*/ 86 h 173"/>
                <a:gd name="T58" fmla="*/ 79 w 172"/>
                <a:gd name="T59" fmla="*/ 86 h 173"/>
                <a:gd name="T60" fmla="*/ 79 w 172"/>
                <a:gd name="T61" fmla="*/ 10 h 173"/>
                <a:gd name="T62" fmla="*/ 79 w 172"/>
                <a:gd name="T63" fmla="*/ 10 h 173"/>
                <a:gd name="T64" fmla="*/ 86 w 172"/>
                <a:gd name="T65" fmla="*/ 10 h 173"/>
                <a:gd name="T66" fmla="*/ 86 w 172"/>
                <a:gd name="T6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2" h="173">
                  <a:moveTo>
                    <a:pt x="86" y="0"/>
                  </a:moveTo>
                  <a:cubicBezTo>
                    <a:pt x="86" y="0"/>
                    <a:pt x="86" y="0"/>
                    <a:pt x="86" y="0"/>
                  </a:cubicBezTo>
                  <a:cubicBezTo>
                    <a:pt x="86" y="10"/>
                    <a:pt x="86" y="10"/>
                    <a:pt x="86" y="10"/>
                  </a:cubicBezTo>
                  <a:cubicBezTo>
                    <a:pt x="93" y="10"/>
                    <a:pt x="93" y="10"/>
                    <a:pt x="93" y="10"/>
                  </a:cubicBezTo>
                  <a:cubicBezTo>
                    <a:pt x="93" y="86"/>
                    <a:pt x="93" y="86"/>
                    <a:pt x="93" y="86"/>
                  </a:cubicBezTo>
                  <a:cubicBezTo>
                    <a:pt x="86" y="86"/>
                    <a:pt x="86" y="86"/>
                    <a:pt x="86" y="86"/>
                  </a:cubicBezTo>
                  <a:cubicBezTo>
                    <a:pt x="86" y="141"/>
                    <a:pt x="86" y="141"/>
                    <a:pt x="86" y="141"/>
                  </a:cubicBezTo>
                  <a:cubicBezTo>
                    <a:pt x="86" y="141"/>
                    <a:pt x="86" y="141"/>
                    <a:pt x="86" y="141"/>
                  </a:cubicBezTo>
                  <a:cubicBezTo>
                    <a:pt x="116" y="141"/>
                    <a:pt x="141" y="117"/>
                    <a:pt x="141" y="86"/>
                  </a:cubicBezTo>
                  <a:cubicBezTo>
                    <a:pt x="141" y="66"/>
                    <a:pt x="129" y="47"/>
                    <a:pt x="111" y="38"/>
                  </a:cubicBezTo>
                  <a:cubicBezTo>
                    <a:pt x="117" y="25"/>
                    <a:pt x="117" y="25"/>
                    <a:pt x="117" y="25"/>
                  </a:cubicBezTo>
                  <a:cubicBezTo>
                    <a:pt x="141" y="37"/>
                    <a:pt x="155" y="60"/>
                    <a:pt x="155" y="86"/>
                  </a:cubicBezTo>
                  <a:cubicBezTo>
                    <a:pt x="155" y="125"/>
                    <a:pt x="124" y="155"/>
                    <a:pt x="86" y="155"/>
                  </a:cubicBezTo>
                  <a:cubicBezTo>
                    <a:pt x="86" y="155"/>
                    <a:pt x="86" y="155"/>
                    <a:pt x="86" y="155"/>
                  </a:cubicBezTo>
                  <a:cubicBezTo>
                    <a:pt x="86" y="155"/>
                    <a:pt x="86" y="155"/>
                    <a:pt x="86" y="155"/>
                  </a:cubicBezTo>
                  <a:cubicBezTo>
                    <a:pt x="86" y="173"/>
                    <a:pt x="86" y="173"/>
                    <a:pt x="86" y="173"/>
                  </a:cubicBezTo>
                  <a:cubicBezTo>
                    <a:pt x="86" y="173"/>
                    <a:pt x="86" y="173"/>
                    <a:pt x="86" y="173"/>
                  </a:cubicBezTo>
                  <a:cubicBezTo>
                    <a:pt x="134" y="173"/>
                    <a:pt x="172" y="134"/>
                    <a:pt x="172" y="86"/>
                  </a:cubicBezTo>
                  <a:cubicBezTo>
                    <a:pt x="172" y="39"/>
                    <a:pt x="134" y="0"/>
                    <a:pt x="86" y="0"/>
                  </a:cubicBezTo>
                  <a:close/>
                  <a:moveTo>
                    <a:pt x="86" y="0"/>
                  </a:moveTo>
                  <a:cubicBezTo>
                    <a:pt x="39" y="0"/>
                    <a:pt x="0" y="39"/>
                    <a:pt x="0" y="86"/>
                  </a:cubicBezTo>
                  <a:cubicBezTo>
                    <a:pt x="0" y="134"/>
                    <a:pt x="39" y="173"/>
                    <a:pt x="86" y="173"/>
                  </a:cubicBezTo>
                  <a:cubicBezTo>
                    <a:pt x="86" y="155"/>
                    <a:pt x="86" y="155"/>
                    <a:pt x="86" y="155"/>
                  </a:cubicBezTo>
                  <a:cubicBezTo>
                    <a:pt x="48" y="155"/>
                    <a:pt x="17" y="125"/>
                    <a:pt x="17" y="86"/>
                  </a:cubicBezTo>
                  <a:cubicBezTo>
                    <a:pt x="17" y="60"/>
                    <a:pt x="32" y="37"/>
                    <a:pt x="55" y="25"/>
                  </a:cubicBezTo>
                  <a:cubicBezTo>
                    <a:pt x="61" y="38"/>
                    <a:pt x="61" y="38"/>
                    <a:pt x="61" y="38"/>
                  </a:cubicBezTo>
                  <a:cubicBezTo>
                    <a:pt x="43" y="47"/>
                    <a:pt x="31" y="66"/>
                    <a:pt x="31" y="86"/>
                  </a:cubicBezTo>
                  <a:cubicBezTo>
                    <a:pt x="31" y="117"/>
                    <a:pt x="56" y="141"/>
                    <a:pt x="86" y="141"/>
                  </a:cubicBezTo>
                  <a:cubicBezTo>
                    <a:pt x="86" y="86"/>
                    <a:pt x="86" y="86"/>
                    <a:pt x="86" y="86"/>
                  </a:cubicBezTo>
                  <a:cubicBezTo>
                    <a:pt x="79" y="86"/>
                    <a:pt x="79" y="86"/>
                    <a:pt x="79" y="86"/>
                  </a:cubicBezTo>
                  <a:cubicBezTo>
                    <a:pt x="79" y="10"/>
                    <a:pt x="79" y="10"/>
                    <a:pt x="79" y="10"/>
                  </a:cubicBezTo>
                  <a:cubicBezTo>
                    <a:pt x="79" y="10"/>
                    <a:pt x="79" y="10"/>
                    <a:pt x="79" y="10"/>
                  </a:cubicBezTo>
                  <a:cubicBezTo>
                    <a:pt x="86" y="10"/>
                    <a:pt x="86" y="10"/>
                    <a:pt x="86" y="10"/>
                  </a:cubicBez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3"/>
            <p:cNvSpPr>
              <a:spLocks/>
            </p:cNvSpPr>
            <p:nvPr/>
          </p:nvSpPr>
          <p:spPr bwMode="auto">
            <a:xfrm>
              <a:off x="9909176" y="1173163"/>
              <a:ext cx="288925" cy="168275"/>
            </a:xfrm>
            <a:custGeom>
              <a:avLst/>
              <a:gdLst>
                <a:gd name="T0" fmla="*/ 75 w 134"/>
                <a:gd name="T1" fmla="*/ 0 h 78"/>
                <a:gd name="T2" fmla="*/ 75 w 134"/>
                <a:gd name="T3" fmla="*/ 13 h 78"/>
                <a:gd name="T4" fmla="*/ 0 w 134"/>
                <a:gd name="T5" fmla="*/ 78 h 78"/>
                <a:gd name="T6" fmla="*/ 75 w 134"/>
                <a:gd name="T7" fmla="*/ 64 h 78"/>
                <a:gd name="T8" fmla="*/ 75 w 134"/>
                <a:gd name="T9" fmla="*/ 77 h 78"/>
                <a:gd name="T10" fmla="*/ 134 w 134"/>
                <a:gd name="T11" fmla="*/ 38 h 78"/>
                <a:gd name="T12" fmla="*/ 75 w 134"/>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34" h="78">
                  <a:moveTo>
                    <a:pt x="75" y="0"/>
                  </a:moveTo>
                  <a:cubicBezTo>
                    <a:pt x="75" y="13"/>
                    <a:pt x="75" y="13"/>
                    <a:pt x="75" y="13"/>
                  </a:cubicBezTo>
                  <a:cubicBezTo>
                    <a:pt x="8" y="13"/>
                    <a:pt x="0" y="78"/>
                    <a:pt x="0" y="78"/>
                  </a:cubicBezTo>
                  <a:cubicBezTo>
                    <a:pt x="0" y="78"/>
                    <a:pt x="21" y="64"/>
                    <a:pt x="75" y="64"/>
                  </a:cubicBezTo>
                  <a:cubicBezTo>
                    <a:pt x="75" y="77"/>
                    <a:pt x="75" y="77"/>
                    <a:pt x="75" y="77"/>
                  </a:cubicBezTo>
                  <a:cubicBezTo>
                    <a:pt x="134" y="38"/>
                    <a:pt x="134" y="38"/>
                    <a:pt x="134" y="38"/>
                  </a:cubicBez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4"/>
            <p:cNvSpPr>
              <a:spLocks/>
            </p:cNvSpPr>
            <p:nvPr/>
          </p:nvSpPr>
          <p:spPr bwMode="auto">
            <a:xfrm>
              <a:off x="9879013" y="1323976"/>
              <a:ext cx="288925" cy="169863"/>
            </a:xfrm>
            <a:custGeom>
              <a:avLst/>
              <a:gdLst>
                <a:gd name="T0" fmla="*/ 59 w 134"/>
                <a:gd name="T1" fmla="*/ 79 h 79"/>
                <a:gd name="T2" fmla="*/ 59 w 134"/>
                <a:gd name="T3" fmla="*/ 65 h 79"/>
                <a:gd name="T4" fmla="*/ 134 w 134"/>
                <a:gd name="T5" fmla="*/ 0 h 79"/>
                <a:gd name="T6" fmla="*/ 59 w 134"/>
                <a:gd name="T7" fmla="*/ 15 h 79"/>
                <a:gd name="T8" fmla="*/ 59 w 134"/>
                <a:gd name="T9" fmla="*/ 2 h 79"/>
                <a:gd name="T10" fmla="*/ 0 w 134"/>
                <a:gd name="T11" fmla="*/ 40 h 79"/>
                <a:gd name="T12" fmla="*/ 59 w 134"/>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34" h="79">
                  <a:moveTo>
                    <a:pt x="59" y="79"/>
                  </a:moveTo>
                  <a:cubicBezTo>
                    <a:pt x="59" y="65"/>
                    <a:pt x="59" y="65"/>
                    <a:pt x="59" y="65"/>
                  </a:cubicBezTo>
                  <a:cubicBezTo>
                    <a:pt x="126" y="65"/>
                    <a:pt x="134" y="0"/>
                    <a:pt x="134" y="0"/>
                  </a:cubicBezTo>
                  <a:cubicBezTo>
                    <a:pt x="134" y="0"/>
                    <a:pt x="114" y="15"/>
                    <a:pt x="59" y="15"/>
                  </a:cubicBezTo>
                  <a:cubicBezTo>
                    <a:pt x="59" y="2"/>
                    <a:pt x="59" y="2"/>
                    <a:pt x="59" y="2"/>
                  </a:cubicBezTo>
                  <a:cubicBezTo>
                    <a:pt x="0" y="40"/>
                    <a:pt x="0" y="40"/>
                    <a:pt x="0" y="40"/>
                  </a:cubicBezTo>
                  <a:lnTo>
                    <a:pt x="5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45"/>
            <p:cNvSpPr>
              <a:spLocks noChangeArrowheads="1"/>
            </p:cNvSpPr>
            <p:nvPr/>
          </p:nvSpPr>
          <p:spPr bwMode="auto">
            <a:xfrm>
              <a:off x="8389938" y="36830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46"/>
            <p:cNvSpPr>
              <a:spLocks/>
            </p:cNvSpPr>
            <p:nvPr/>
          </p:nvSpPr>
          <p:spPr bwMode="auto">
            <a:xfrm>
              <a:off x="8334376" y="458788"/>
              <a:ext cx="185738" cy="282575"/>
            </a:xfrm>
            <a:custGeom>
              <a:avLst/>
              <a:gdLst>
                <a:gd name="T0" fmla="*/ 20 w 117"/>
                <a:gd name="T1" fmla="*/ 33 h 178"/>
                <a:gd name="T2" fmla="*/ 27 w 117"/>
                <a:gd name="T3" fmla="*/ 33 h 178"/>
                <a:gd name="T4" fmla="*/ 27 w 117"/>
                <a:gd name="T5" fmla="*/ 91 h 178"/>
                <a:gd name="T6" fmla="*/ 27 w 117"/>
                <a:gd name="T7" fmla="*/ 91 h 178"/>
                <a:gd name="T8" fmla="*/ 27 w 117"/>
                <a:gd name="T9" fmla="*/ 178 h 178"/>
                <a:gd name="T10" fmla="*/ 54 w 117"/>
                <a:gd name="T11" fmla="*/ 178 h 178"/>
                <a:gd name="T12" fmla="*/ 54 w 117"/>
                <a:gd name="T13" fmla="*/ 84 h 178"/>
                <a:gd name="T14" fmla="*/ 62 w 117"/>
                <a:gd name="T15" fmla="*/ 84 h 178"/>
                <a:gd name="T16" fmla="*/ 62 w 117"/>
                <a:gd name="T17" fmla="*/ 178 h 178"/>
                <a:gd name="T18" fmla="*/ 91 w 117"/>
                <a:gd name="T19" fmla="*/ 178 h 178"/>
                <a:gd name="T20" fmla="*/ 91 w 117"/>
                <a:gd name="T21" fmla="*/ 84 h 178"/>
                <a:gd name="T22" fmla="*/ 91 w 117"/>
                <a:gd name="T23" fmla="*/ 84 h 178"/>
                <a:gd name="T24" fmla="*/ 91 w 117"/>
                <a:gd name="T25" fmla="*/ 33 h 178"/>
                <a:gd name="T26" fmla="*/ 98 w 117"/>
                <a:gd name="T27" fmla="*/ 33 h 178"/>
                <a:gd name="T28" fmla="*/ 98 w 117"/>
                <a:gd name="T29" fmla="*/ 84 h 178"/>
                <a:gd name="T30" fmla="*/ 117 w 117"/>
                <a:gd name="T31" fmla="*/ 84 h 178"/>
                <a:gd name="T32" fmla="*/ 117 w 117"/>
                <a:gd name="T33" fmla="*/ 0 h 178"/>
                <a:gd name="T34" fmla="*/ 0 w 117"/>
                <a:gd name="T35" fmla="*/ 0 h 178"/>
                <a:gd name="T36" fmla="*/ 0 w 117"/>
                <a:gd name="T37" fmla="*/ 84 h 178"/>
                <a:gd name="T38" fmla="*/ 20 w 117"/>
                <a:gd name="T39" fmla="*/ 84 h 178"/>
                <a:gd name="T40" fmla="*/ 20 w 117"/>
                <a:gd name="T41" fmla="*/ 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78">
                  <a:moveTo>
                    <a:pt x="20" y="33"/>
                  </a:moveTo>
                  <a:lnTo>
                    <a:pt x="27" y="33"/>
                  </a:lnTo>
                  <a:lnTo>
                    <a:pt x="27" y="91"/>
                  </a:lnTo>
                  <a:lnTo>
                    <a:pt x="27" y="91"/>
                  </a:lnTo>
                  <a:lnTo>
                    <a:pt x="27" y="178"/>
                  </a:lnTo>
                  <a:lnTo>
                    <a:pt x="54" y="178"/>
                  </a:lnTo>
                  <a:lnTo>
                    <a:pt x="54" y="84"/>
                  </a:lnTo>
                  <a:lnTo>
                    <a:pt x="62" y="84"/>
                  </a:lnTo>
                  <a:lnTo>
                    <a:pt x="62" y="178"/>
                  </a:lnTo>
                  <a:lnTo>
                    <a:pt x="91" y="178"/>
                  </a:lnTo>
                  <a:lnTo>
                    <a:pt x="91" y="84"/>
                  </a:lnTo>
                  <a:lnTo>
                    <a:pt x="91" y="84"/>
                  </a:lnTo>
                  <a:lnTo>
                    <a:pt x="91" y="33"/>
                  </a:lnTo>
                  <a:lnTo>
                    <a:pt x="98" y="33"/>
                  </a:lnTo>
                  <a:lnTo>
                    <a:pt x="98" y="84"/>
                  </a:lnTo>
                  <a:lnTo>
                    <a:pt x="117" y="84"/>
                  </a:lnTo>
                  <a:lnTo>
                    <a:pt x="117" y="0"/>
                  </a:lnTo>
                  <a:lnTo>
                    <a:pt x="0" y="0"/>
                  </a:lnTo>
                  <a:lnTo>
                    <a:pt x="0" y="84"/>
                  </a:lnTo>
                  <a:lnTo>
                    <a:pt x="20" y="84"/>
                  </a:ln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Oval 47"/>
            <p:cNvSpPr>
              <a:spLocks noChangeArrowheads="1"/>
            </p:cNvSpPr>
            <p:nvPr/>
          </p:nvSpPr>
          <p:spPr bwMode="auto">
            <a:xfrm>
              <a:off x="8597901" y="368301"/>
              <a:ext cx="74613"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48"/>
            <p:cNvSpPr>
              <a:spLocks/>
            </p:cNvSpPr>
            <p:nvPr/>
          </p:nvSpPr>
          <p:spPr bwMode="auto">
            <a:xfrm>
              <a:off x="8529638" y="458788"/>
              <a:ext cx="209550" cy="282575"/>
            </a:xfrm>
            <a:custGeom>
              <a:avLst/>
              <a:gdLst>
                <a:gd name="T0" fmla="*/ 114 w 132"/>
                <a:gd name="T1" fmla="*/ 84 h 178"/>
                <a:gd name="T2" fmla="*/ 132 w 132"/>
                <a:gd name="T3" fmla="*/ 84 h 178"/>
                <a:gd name="T4" fmla="*/ 109 w 132"/>
                <a:gd name="T5" fmla="*/ 0 h 178"/>
                <a:gd name="T6" fmla="*/ 25 w 132"/>
                <a:gd name="T7" fmla="*/ 0 h 178"/>
                <a:gd name="T8" fmla="*/ 0 w 132"/>
                <a:gd name="T9" fmla="*/ 84 h 178"/>
                <a:gd name="T10" fmla="*/ 18 w 132"/>
                <a:gd name="T11" fmla="*/ 84 h 178"/>
                <a:gd name="T12" fmla="*/ 33 w 132"/>
                <a:gd name="T13" fmla="*/ 33 h 178"/>
                <a:gd name="T14" fmla="*/ 38 w 132"/>
                <a:gd name="T15" fmla="*/ 33 h 178"/>
                <a:gd name="T16" fmla="*/ 14 w 132"/>
                <a:gd name="T17" fmla="*/ 127 h 178"/>
                <a:gd name="T18" fmla="*/ 34 w 132"/>
                <a:gd name="T19" fmla="*/ 127 h 178"/>
                <a:gd name="T20" fmla="*/ 34 w 132"/>
                <a:gd name="T21" fmla="*/ 178 h 178"/>
                <a:gd name="T22" fmla="*/ 63 w 132"/>
                <a:gd name="T23" fmla="*/ 178 h 178"/>
                <a:gd name="T24" fmla="*/ 63 w 132"/>
                <a:gd name="T25" fmla="*/ 127 h 178"/>
                <a:gd name="T26" fmla="*/ 71 w 132"/>
                <a:gd name="T27" fmla="*/ 127 h 178"/>
                <a:gd name="T28" fmla="*/ 71 w 132"/>
                <a:gd name="T29" fmla="*/ 178 h 178"/>
                <a:gd name="T30" fmla="*/ 98 w 132"/>
                <a:gd name="T31" fmla="*/ 178 h 178"/>
                <a:gd name="T32" fmla="*/ 98 w 132"/>
                <a:gd name="T33" fmla="*/ 127 h 178"/>
                <a:gd name="T34" fmla="*/ 119 w 132"/>
                <a:gd name="T35" fmla="*/ 127 h 178"/>
                <a:gd name="T36" fmla="*/ 93 w 132"/>
                <a:gd name="T37" fmla="*/ 33 h 178"/>
                <a:gd name="T38" fmla="*/ 100 w 132"/>
                <a:gd name="T39" fmla="*/ 33 h 178"/>
                <a:gd name="T40" fmla="*/ 114 w 132"/>
                <a:gd name="T41" fmla="*/ 8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178">
                  <a:moveTo>
                    <a:pt x="114" y="84"/>
                  </a:moveTo>
                  <a:lnTo>
                    <a:pt x="132" y="84"/>
                  </a:lnTo>
                  <a:lnTo>
                    <a:pt x="109" y="0"/>
                  </a:lnTo>
                  <a:lnTo>
                    <a:pt x="25" y="0"/>
                  </a:lnTo>
                  <a:lnTo>
                    <a:pt x="0" y="84"/>
                  </a:lnTo>
                  <a:lnTo>
                    <a:pt x="18" y="84"/>
                  </a:lnTo>
                  <a:lnTo>
                    <a:pt x="33" y="33"/>
                  </a:lnTo>
                  <a:lnTo>
                    <a:pt x="38" y="33"/>
                  </a:lnTo>
                  <a:lnTo>
                    <a:pt x="14" y="127"/>
                  </a:lnTo>
                  <a:lnTo>
                    <a:pt x="34" y="127"/>
                  </a:lnTo>
                  <a:lnTo>
                    <a:pt x="34" y="178"/>
                  </a:lnTo>
                  <a:lnTo>
                    <a:pt x="63" y="178"/>
                  </a:lnTo>
                  <a:lnTo>
                    <a:pt x="63" y="127"/>
                  </a:lnTo>
                  <a:lnTo>
                    <a:pt x="71" y="127"/>
                  </a:lnTo>
                  <a:lnTo>
                    <a:pt x="71" y="178"/>
                  </a:lnTo>
                  <a:lnTo>
                    <a:pt x="98" y="178"/>
                  </a:lnTo>
                  <a:lnTo>
                    <a:pt x="98" y="127"/>
                  </a:lnTo>
                  <a:lnTo>
                    <a:pt x="119" y="127"/>
                  </a:lnTo>
                  <a:lnTo>
                    <a:pt x="93" y="33"/>
                  </a:lnTo>
                  <a:lnTo>
                    <a:pt x="100" y="33"/>
                  </a:lnTo>
                  <a:lnTo>
                    <a:pt x="114"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49"/>
            <p:cNvSpPr>
              <a:spLocks noEditPoints="1"/>
            </p:cNvSpPr>
            <p:nvPr/>
          </p:nvSpPr>
          <p:spPr bwMode="auto">
            <a:xfrm>
              <a:off x="6353176" y="1176338"/>
              <a:ext cx="307975" cy="309563"/>
            </a:xfrm>
            <a:custGeom>
              <a:avLst/>
              <a:gdLst>
                <a:gd name="T0" fmla="*/ 107 w 143"/>
                <a:gd name="T1" fmla="*/ 133 h 143"/>
                <a:gd name="T2" fmla="*/ 133 w 143"/>
                <a:gd name="T3" fmla="*/ 107 h 143"/>
                <a:gd name="T4" fmla="*/ 141 w 143"/>
                <a:gd name="T5" fmla="*/ 86 h 143"/>
                <a:gd name="T6" fmla="*/ 141 w 143"/>
                <a:gd name="T7" fmla="*/ 57 h 143"/>
                <a:gd name="T8" fmla="*/ 133 w 143"/>
                <a:gd name="T9" fmla="*/ 36 h 143"/>
                <a:gd name="T10" fmla="*/ 107 w 143"/>
                <a:gd name="T11" fmla="*/ 10 h 143"/>
                <a:gd name="T12" fmla="*/ 98 w 143"/>
                <a:gd name="T13" fmla="*/ 5 h 143"/>
                <a:gd name="T14" fmla="*/ 76 w 143"/>
                <a:gd name="T15" fmla="*/ 0 h 143"/>
                <a:gd name="T16" fmla="*/ 80 w 143"/>
                <a:gd name="T17" fmla="*/ 7 h 143"/>
                <a:gd name="T18" fmla="*/ 88 w 143"/>
                <a:gd name="T19" fmla="*/ 7 h 143"/>
                <a:gd name="T20" fmla="*/ 96 w 143"/>
                <a:gd name="T21" fmla="*/ 10 h 143"/>
                <a:gd name="T22" fmla="*/ 94 w 143"/>
                <a:gd name="T23" fmla="*/ 11 h 143"/>
                <a:gd name="T24" fmla="*/ 83 w 143"/>
                <a:gd name="T25" fmla="*/ 15 h 143"/>
                <a:gd name="T26" fmla="*/ 84 w 143"/>
                <a:gd name="T27" fmla="*/ 23 h 143"/>
                <a:gd name="T28" fmla="*/ 91 w 143"/>
                <a:gd name="T29" fmla="*/ 27 h 143"/>
                <a:gd name="T30" fmla="*/ 101 w 143"/>
                <a:gd name="T31" fmla="*/ 14 h 143"/>
                <a:gd name="T32" fmla="*/ 108 w 143"/>
                <a:gd name="T33" fmla="*/ 17 h 143"/>
                <a:gd name="T34" fmla="*/ 115 w 143"/>
                <a:gd name="T35" fmla="*/ 20 h 143"/>
                <a:gd name="T36" fmla="*/ 118 w 143"/>
                <a:gd name="T37" fmla="*/ 29 h 143"/>
                <a:gd name="T38" fmla="*/ 116 w 143"/>
                <a:gd name="T39" fmla="*/ 34 h 143"/>
                <a:gd name="T40" fmla="*/ 112 w 143"/>
                <a:gd name="T41" fmla="*/ 31 h 143"/>
                <a:gd name="T42" fmla="*/ 103 w 143"/>
                <a:gd name="T43" fmla="*/ 32 h 143"/>
                <a:gd name="T44" fmla="*/ 109 w 143"/>
                <a:gd name="T45" fmla="*/ 35 h 143"/>
                <a:gd name="T46" fmla="*/ 94 w 143"/>
                <a:gd name="T47" fmla="*/ 41 h 143"/>
                <a:gd name="T48" fmla="*/ 87 w 143"/>
                <a:gd name="T49" fmla="*/ 46 h 143"/>
                <a:gd name="T50" fmla="*/ 78 w 143"/>
                <a:gd name="T51" fmla="*/ 55 h 143"/>
                <a:gd name="T52" fmla="*/ 82 w 143"/>
                <a:gd name="T53" fmla="*/ 85 h 143"/>
                <a:gd name="T54" fmla="*/ 91 w 143"/>
                <a:gd name="T55" fmla="*/ 86 h 143"/>
                <a:gd name="T56" fmla="*/ 98 w 143"/>
                <a:gd name="T57" fmla="*/ 89 h 143"/>
                <a:gd name="T58" fmla="*/ 112 w 143"/>
                <a:gd name="T59" fmla="*/ 96 h 143"/>
                <a:gd name="T60" fmla="*/ 119 w 143"/>
                <a:gd name="T61" fmla="*/ 103 h 143"/>
                <a:gd name="T62" fmla="*/ 129 w 143"/>
                <a:gd name="T63" fmla="*/ 107 h 143"/>
                <a:gd name="T64" fmla="*/ 82 w 143"/>
                <a:gd name="T65" fmla="*/ 125 h 143"/>
                <a:gd name="T66" fmla="*/ 1 w 143"/>
                <a:gd name="T67" fmla="*/ 60 h 143"/>
                <a:gd name="T68" fmla="*/ 3 w 143"/>
                <a:gd name="T69" fmla="*/ 89 h 143"/>
                <a:gd name="T70" fmla="*/ 15 w 143"/>
                <a:gd name="T71" fmla="*/ 115 h 143"/>
                <a:gd name="T72" fmla="*/ 45 w 143"/>
                <a:gd name="T73" fmla="*/ 138 h 143"/>
                <a:gd name="T74" fmla="*/ 73 w 143"/>
                <a:gd name="T75" fmla="*/ 113 h 143"/>
                <a:gd name="T76" fmla="*/ 71 w 143"/>
                <a:gd name="T77" fmla="*/ 102 h 143"/>
                <a:gd name="T78" fmla="*/ 74 w 143"/>
                <a:gd name="T79" fmla="*/ 91 h 143"/>
                <a:gd name="T80" fmla="*/ 65 w 143"/>
                <a:gd name="T81" fmla="*/ 88 h 143"/>
                <a:gd name="T82" fmla="*/ 56 w 143"/>
                <a:gd name="T83" fmla="*/ 82 h 143"/>
                <a:gd name="T84" fmla="*/ 41 w 143"/>
                <a:gd name="T85" fmla="*/ 76 h 143"/>
                <a:gd name="T86" fmla="*/ 35 w 143"/>
                <a:gd name="T87" fmla="*/ 64 h 143"/>
                <a:gd name="T88" fmla="*/ 31 w 143"/>
                <a:gd name="T89" fmla="*/ 62 h 143"/>
                <a:gd name="T90" fmla="*/ 31 w 143"/>
                <a:gd name="T91" fmla="*/ 65 h 143"/>
                <a:gd name="T92" fmla="*/ 26 w 143"/>
                <a:gd name="T93" fmla="*/ 53 h 143"/>
                <a:gd name="T94" fmla="*/ 26 w 143"/>
                <a:gd name="T95" fmla="*/ 41 h 143"/>
                <a:gd name="T96" fmla="*/ 32 w 143"/>
                <a:gd name="T97" fmla="*/ 28 h 143"/>
                <a:gd name="T98" fmla="*/ 31 w 143"/>
                <a:gd name="T99" fmla="*/ 20 h 143"/>
                <a:gd name="T100" fmla="*/ 64 w 143"/>
                <a:gd name="T101" fmla="*/ 5 h 143"/>
                <a:gd name="T102" fmla="*/ 76 w 143"/>
                <a:gd name="T103" fmla="*/ 0 h 143"/>
                <a:gd name="T104" fmla="*/ 44 w 143"/>
                <a:gd name="T105" fmla="*/ 5 h 143"/>
                <a:gd name="T106" fmla="*/ 21 w 143"/>
                <a:gd name="T107" fmla="*/ 21 h 143"/>
                <a:gd name="T108" fmla="*/ 5 w 143"/>
                <a:gd name="T109" fmla="*/ 45 h 143"/>
                <a:gd name="T110" fmla="*/ 76 w 143"/>
                <a:gd name="T111" fmla="*/ 89 h 143"/>
                <a:gd name="T112" fmla="*/ 66 w 143"/>
                <a:gd name="T113" fmla="*/ 79 h 143"/>
                <a:gd name="T114" fmla="*/ 63 w 143"/>
                <a:gd name="T115" fmla="*/ 72 h 143"/>
                <a:gd name="T116" fmla="*/ 51 w 143"/>
                <a:gd name="T117" fmla="*/ 75 h 143"/>
                <a:gd name="T118" fmla="*/ 58 w 143"/>
                <a:gd name="T119" fmla="*/ 59 h 143"/>
                <a:gd name="T120" fmla="*/ 71 w 143"/>
                <a:gd name="T121" fmla="*/ 59 h 143"/>
                <a:gd name="T122" fmla="*/ 74 w 143"/>
                <a:gd name="T123" fmla="*/ 5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 h="143">
                  <a:moveTo>
                    <a:pt x="76" y="142"/>
                  </a:moveTo>
                  <a:cubicBezTo>
                    <a:pt x="80" y="142"/>
                    <a:pt x="84" y="142"/>
                    <a:pt x="87" y="141"/>
                  </a:cubicBezTo>
                  <a:cubicBezTo>
                    <a:pt x="90" y="140"/>
                    <a:pt x="92" y="140"/>
                    <a:pt x="94" y="139"/>
                  </a:cubicBezTo>
                  <a:cubicBezTo>
                    <a:pt x="95" y="138"/>
                    <a:pt x="97" y="138"/>
                    <a:pt x="98" y="138"/>
                  </a:cubicBezTo>
                  <a:cubicBezTo>
                    <a:pt x="100" y="137"/>
                    <a:pt x="102" y="136"/>
                    <a:pt x="104" y="135"/>
                  </a:cubicBezTo>
                  <a:cubicBezTo>
                    <a:pt x="105" y="134"/>
                    <a:pt x="106" y="134"/>
                    <a:pt x="107" y="133"/>
                  </a:cubicBezTo>
                  <a:cubicBezTo>
                    <a:pt x="111" y="131"/>
                    <a:pt x="116" y="128"/>
                    <a:pt x="119" y="124"/>
                  </a:cubicBezTo>
                  <a:cubicBezTo>
                    <a:pt x="120" y="123"/>
                    <a:pt x="121" y="123"/>
                    <a:pt x="122" y="122"/>
                  </a:cubicBezTo>
                  <a:cubicBezTo>
                    <a:pt x="123" y="121"/>
                    <a:pt x="123" y="120"/>
                    <a:pt x="124" y="119"/>
                  </a:cubicBezTo>
                  <a:cubicBezTo>
                    <a:pt x="125" y="118"/>
                    <a:pt x="127" y="117"/>
                    <a:pt x="128" y="115"/>
                  </a:cubicBezTo>
                  <a:cubicBezTo>
                    <a:pt x="129" y="113"/>
                    <a:pt x="131" y="111"/>
                    <a:pt x="132" y="109"/>
                  </a:cubicBezTo>
                  <a:cubicBezTo>
                    <a:pt x="133" y="108"/>
                    <a:pt x="133" y="107"/>
                    <a:pt x="133" y="107"/>
                  </a:cubicBezTo>
                  <a:cubicBezTo>
                    <a:pt x="134" y="106"/>
                    <a:pt x="134" y="105"/>
                    <a:pt x="135" y="104"/>
                  </a:cubicBezTo>
                  <a:cubicBezTo>
                    <a:pt x="135" y="103"/>
                    <a:pt x="135" y="103"/>
                    <a:pt x="136" y="102"/>
                  </a:cubicBezTo>
                  <a:cubicBezTo>
                    <a:pt x="136" y="101"/>
                    <a:pt x="137" y="100"/>
                    <a:pt x="137" y="99"/>
                  </a:cubicBezTo>
                  <a:cubicBezTo>
                    <a:pt x="138" y="98"/>
                    <a:pt x="138" y="97"/>
                    <a:pt x="138" y="96"/>
                  </a:cubicBezTo>
                  <a:cubicBezTo>
                    <a:pt x="139" y="94"/>
                    <a:pt x="140" y="91"/>
                    <a:pt x="141" y="89"/>
                  </a:cubicBezTo>
                  <a:cubicBezTo>
                    <a:pt x="141" y="88"/>
                    <a:pt x="141" y="87"/>
                    <a:pt x="141" y="86"/>
                  </a:cubicBezTo>
                  <a:cubicBezTo>
                    <a:pt x="142" y="85"/>
                    <a:pt x="142" y="83"/>
                    <a:pt x="142" y="82"/>
                  </a:cubicBezTo>
                  <a:cubicBezTo>
                    <a:pt x="142" y="81"/>
                    <a:pt x="142" y="80"/>
                    <a:pt x="142" y="79"/>
                  </a:cubicBezTo>
                  <a:cubicBezTo>
                    <a:pt x="143" y="76"/>
                    <a:pt x="143" y="74"/>
                    <a:pt x="143" y="71"/>
                  </a:cubicBezTo>
                  <a:cubicBezTo>
                    <a:pt x="143" y="69"/>
                    <a:pt x="143" y="66"/>
                    <a:pt x="142" y="64"/>
                  </a:cubicBezTo>
                  <a:cubicBezTo>
                    <a:pt x="142" y="63"/>
                    <a:pt x="142" y="62"/>
                    <a:pt x="142" y="60"/>
                  </a:cubicBezTo>
                  <a:cubicBezTo>
                    <a:pt x="142" y="59"/>
                    <a:pt x="142" y="58"/>
                    <a:pt x="141" y="57"/>
                  </a:cubicBezTo>
                  <a:cubicBezTo>
                    <a:pt x="141" y="56"/>
                    <a:pt x="141" y="55"/>
                    <a:pt x="141" y="54"/>
                  </a:cubicBezTo>
                  <a:cubicBezTo>
                    <a:pt x="140" y="51"/>
                    <a:pt x="139" y="49"/>
                    <a:pt x="138" y="47"/>
                  </a:cubicBezTo>
                  <a:cubicBezTo>
                    <a:pt x="138" y="46"/>
                    <a:pt x="138" y="46"/>
                    <a:pt x="138" y="45"/>
                  </a:cubicBezTo>
                  <a:cubicBezTo>
                    <a:pt x="137" y="44"/>
                    <a:pt x="136" y="42"/>
                    <a:pt x="136" y="40"/>
                  </a:cubicBezTo>
                  <a:cubicBezTo>
                    <a:pt x="135" y="40"/>
                    <a:pt x="135" y="39"/>
                    <a:pt x="135" y="39"/>
                  </a:cubicBezTo>
                  <a:cubicBezTo>
                    <a:pt x="134" y="38"/>
                    <a:pt x="134" y="37"/>
                    <a:pt x="133" y="36"/>
                  </a:cubicBezTo>
                  <a:cubicBezTo>
                    <a:pt x="132" y="33"/>
                    <a:pt x="130" y="30"/>
                    <a:pt x="128" y="27"/>
                  </a:cubicBezTo>
                  <a:cubicBezTo>
                    <a:pt x="127" y="26"/>
                    <a:pt x="125" y="25"/>
                    <a:pt x="124" y="23"/>
                  </a:cubicBezTo>
                  <a:cubicBezTo>
                    <a:pt x="123" y="23"/>
                    <a:pt x="123" y="22"/>
                    <a:pt x="122" y="21"/>
                  </a:cubicBezTo>
                  <a:cubicBezTo>
                    <a:pt x="121" y="20"/>
                    <a:pt x="120" y="19"/>
                    <a:pt x="119" y="19"/>
                  </a:cubicBezTo>
                  <a:cubicBezTo>
                    <a:pt x="118" y="17"/>
                    <a:pt x="116" y="16"/>
                    <a:pt x="114" y="14"/>
                  </a:cubicBezTo>
                  <a:cubicBezTo>
                    <a:pt x="112" y="13"/>
                    <a:pt x="110" y="11"/>
                    <a:pt x="107" y="10"/>
                  </a:cubicBezTo>
                  <a:cubicBezTo>
                    <a:pt x="106" y="9"/>
                    <a:pt x="105" y="8"/>
                    <a:pt x="104" y="8"/>
                  </a:cubicBezTo>
                  <a:cubicBezTo>
                    <a:pt x="103" y="8"/>
                    <a:pt x="103" y="7"/>
                    <a:pt x="103" y="7"/>
                  </a:cubicBezTo>
                  <a:cubicBezTo>
                    <a:pt x="102" y="7"/>
                    <a:pt x="101" y="7"/>
                    <a:pt x="101" y="6"/>
                  </a:cubicBezTo>
                  <a:cubicBezTo>
                    <a:pt x="101" y="6"/>
                    <a:pt x="100" y="6"/>
                    <a:pt x="100" y="6"/>
                  </a:cubicBezTo>
                  <a:cubicBezTo>
                    <a:pt x="99" y="6"/>
                    <a:pt x="98" y="5"/>
                    <a:pt x="98" y="5"/>
                  </a:cubicBezTo>
                  <a:cubicBezTo>
                    <a:pt x="98" y="5"/>
                    <a:pt x="98" y="5"/>
                    <a:pt x="98" y="5"/>
                  </a:cubicBezTo>
                  <a:cubicBezTo>
                    <a:pt x="97" y="5"/>
                    <a:pt x="96" y="4"/>
                    <a:pt x="95" y="4"/>
                  </a:cubicBezTo>
                  <a:cubicBezTo>
                    <a:pt x="95" y="4"/>
                    <a:pt x="95" y="4"/>
                    <a:pt x="94" y="4"/>
                  </a:cubicBezTo>
                  <a:cubicBezTo>
                    <a:pt x="92" y="3"/>
                    <a:pt x="90" y="3"/>
                    <a:pt x="88" y="2"/>
                  </a:cubicBezTo>
                  <a:cubicBezTo>
                    <a:pt x="87" y="2"/>
                    <a:pt x="87" y="2"/>
                    <a:pt x="86" y="2"/>
                  </a:cubicBezTo>
                  <a:cubicBezTo>
                    <a:pt x="85" y="1"/>
                    <a:pt x="85" y="1"/>
                    <a:pt x="84" y="1"/>
                  </a:cubicBezTo>
                  <a:cubicBezTo>
                    <a:pt x="82" y="1"/>
                    <a:pt x="79" y="0"/>
                    <a:pt x="76" y="0"/>
                  </a:cubicBezTo>
                  <a:cubicBezTo>
                    <a:pt x="76" y="4"/>
                    <a:pt x="76" y="4"/>
                    <a:pt x="76" y="4"/>
                  </a:cubicBezTo>
                  <a:cubicBezTo>
                    <a:pt x="79" y="4"/>
                    <a:pt x="82" y="5"/>
                    <a:pt x="85" y="5"/>
                  </a:cubicBezTo>
                  <a:cubicBezTo>
                    <a:pt x="85" y="6"/>
                    <a:pt x="84" y="6"/>
                    <a:pt x="84" y="6"/>
                  </a:cubicBezTo>
                  <a:cubicBezTo>
                    <a:pt x="83" y="6"/>
                    <a:pt x="83" y="6"/>
                    <a:pt x="83" y="7"/>
                  </a:cubicBezTo>
                  <a:cubicBezTo>
                    <a:pt x="81" y="7"/>
                    <a:pt x="80" y="6"/>
                    <a:pt x="79" y="6"/>
                  </a:cubicBezTo>
                  <a:cubicBezTo>
                    <a:pt x="79" y="7"/>
                    <a:pt x="79" y="7"/>
                    <a:pt x="80" y="7"/>
                  </a:cubicBezTo>
                  <a:cubicBezTo>
                    <a:pt x="81" y="8"/>
                    <a:pt x="82" y="8"/>
                    <a:pt x="83" y="8"/>
                  </a:cubicBezTo>
                  <a:cubicBezTo>
                    <a:pt x="84" y="8"/>
                    <a:pt x="85" y="8"/>
                    <a:pt x="86" y="7"/>
                  </a:cubicBezTo>
                  <a:cubicBezTo>
                    <a:pt x="86" y="7"/>
                    <a:pt x="86" y="7"/>
                    <a:pt x="86" y="6"/>
                  </a:cubicBezTo>
                  <a:cubicBezTo>
                    <a:pt x="87" y="6"/>
                    <a:pt x="87" y="6"/>
                    <a:pt x="87" y="6"/>
                  </a:cubicBezTo>
                  <a:cubicBezTo>
                    <a:pt x="88" y="6"/>
                    <a:pt x="89" y="6"/>
                    <a:pt x="89" y="6"/>
                  </a:cubicBezTo>
                  <a:cubicBezTo>
                    <a:pt x="89" y="7"/>
                    <a:pt x="88" y="7"/>
                    <a:pt x="88" y="7"/>
                  </a:cubicBezTo>
                  <a:cubicBezTo>
                    <a:pt x="89" y="8"/>
                    <a:pt x="90" y="7"/>
                    <a:pt x="91" y="7"/>
                  </a:cubicBezTo>
                  <a:cubicBezTo>
                    <a:pt x="91" y="7"/>
                    <a:pt x="91" y="7"/>
                    <a:pt x="91" y="7"/>
                  </a:cubicBezTo>
                  <a:cubicBezTo>
                    <a:pt x="92" y="7"/>
                    <a:pt x="93" y="7"/>
                    <a:pt x="94" y="8"/>
                  </a:cubicBezTo>
                  <a:cubicBezTo>
                    <a:pt x="96" y="8"/>
                    <a:pt x="97" y="9"/>
                    <a:pt x="99" y="10"/>
                  </a:cubicBezTo>
                  <a:cubicBezTo>
                    <a:pt x="98" y="10"/>
                    <a:pt x="98" y="10"/>
                    <a:pt x="98" y="10"/>
                  </a:cubicBezTo>
                  <a:cubicBezTo>
                    <a:pt x="97" y="10"/>
                    <a:pt x="97" y="9"/>
                    <a:pt x="96" y="10"/>
                  </a:cubicBezTo>
                  <a:cubicBezTo>
                    <a:pt x="96" y="10"/>
                    <a:pt x="97" y="11"/>
                    <a:pt x="98" y="11"/>
                  </a:cubicBezTo>
                  <a:cubicBezTo>
                    <a:pt x="98" y="11"/>
                    <a:pt x="99" y="12"/>
                    <a:pt x="99" y="13"/>
                  </a:cubicBezTo>
                  <a:cubicBezTo>
                    <a:pt x="99" y="14"/>
                    <a:pt x="98" y="12"/>
                    <a:pt x="97" y="12"/>
                  </a:cubicBezTo>
                  <a:cubicBezTo>
                    <a:pt x="96" y="12"/>
                    <a:pt x="94" y="15"/>
                    <a:pt x="93" y="13"/>
                  </a:cubicBezTo>
                  <a:cubicBezTo>
                    <a:pt x="93" y="12"/>
                    <a:pt x="94" y="12"/>
                    <a:pt x="95" y="11"/>
                  </a:cubicBezTo>
                  <a:cubicBezTo>
                    <a:pt x="94" y="11"/>
                    <a:pt x="94" y="11"/>
                    <a:pt x="94" y="11"/>
                  </a:cubicBezTo>
                  <a:cubicBezTo>
                    <a:pt x="94" y="11"/>
                    <a:pt x="93" y="11"/>
                    <a:pt x="93" y="12"/>
                  </a:cubicBezTo>
                  <a:cubicBezTo>
                    <a:pt x="92" y="12"/>
                    <a:pt x="92" y="12"/>
                    <a:pt x="91" y="12"/>
                  </a:cubicBezTo>
                  <a:cubicBezTo>
                    <a:pt x="91" y="12"/>
                    <a:pt x="90" y="12"/>
                    <a:pt x="90" y="13"/>
                  </a:cubicBezTo>
                  <a:cubicBezTo>
                    <a:pt x="89" y="13"/>
                    <a:pt x="88" y="14"/>
                    <a:pt x="87" y="14"/>
                  </a:cubicBezTo>
                  <a:cubicBezTo>
                    <a:pt x="87" y="14"/>
                    <a:pt x="86" y="14"/>
                    <a:pt x="86" y="14"/>
                  </a:cubicBezTo>
                  <a:cubicBezTo>
                    <a:pt x="85" y="14"/>
                    <a:pt x="84" y="15"/>
                    <a:pt x="83" y="15"/>
                  </a:cubicBezTo>
                  <a:cubicBezTo>
                    <a:pt x="82" y="16"/>
                    <a:pt x="81" y="17"/>
                    <a:pt x="80" y="17"/>
                  </a:cubicBezTo>
                  <a:cubicBezTo>
                    <a:pt x="80" y="17"/>
                    <a:pt x="79" y="18"/>
                    <a:pt x="79" y="19"/>
                  </a:cubicBezTo>
                  <a:cubicBezTo>
                    <a:pt x="79" y="19"/>
                    <a:pt x="80" y="19"/>
                    <a:pt x="80" y="20"/>
                  </a:cubicBezTo>
                  <a:cubicBezTo>
                    <a:pt x="80" y="20"/>
                    <a:pt x="80" y="21"/>
                    <a:pt x="80" y="21"/>
                  </a:cubicBezTo>
                  <a:cubicBezTo>
                    <a:pt x="80" y="21"/>
                    <a:pt x="81" y="21"/>
                    <a:pt x="82" y="21"/>
                  </a:cubicBezTo>
                  <a:cubicBezTo>
                    <a:pt x="83" y="21"/>
                    <a:pt x="83" y="22"/>
                    <a:pt x="84" y="23"/>
                  </a:cubicBezTo>
                  <a:cubicBezTo>
                    <a:pt x="85" y="23"/>
                    <a:pt x="86" y="24"/>
                    <a:pt x="87" y="24"/>
                  </a:cubicBezTo>
                  <a:cubicBezTo>
                    <a:pt x="88" y="24"/>
                    <a:pt x="89" y="23"/>
                    <a:pt x="89" y="24"/>
                  </a:cubicBezTo>
                  <a:cubicBezTo>
                    <a:pt x="89" y="25"/>
                    <a:pt x="88" y="25"/>
                    <a:pt x="88" y="26"/>
                  </a:cubicBezTo>
                  <a:cubicBezTo>
                    <a:pt x="89" y="27"/>
                    <a:pt x="88" y="27"/>
                    <a:pt x="88" y="28"/>
                  </a:cubicBezTo>
                  <a:cubicBezTo>
                    <a:pt x="88" y="28"/>
                    <a:pt x="88" y="29"/>
                    <a:pt x="89" y="29"/>
                  </a:cubicBezTo>
                  <a:cubicBezTo>
                    <a:pt x="90" y="29"/>
                    <a:pt x="91" y="28"/>
                    <a:pt x="91" y="27"/>
                  </a:cubicBezTo>
                  <a:cubicBezTo>
                    <a:pt x="92" y="27"/>
                    <a:pt x="91" y="25"/>
                    <a:pt x="92" y="25"/>
                  </a:cubicBezTo>
                  <a:cubicBezTo>
                    <a:pt x="96" y="25"/>
                    <a:pt x="99" y="23"/>
                    <a:pt x="98" y="19"/>
                  </a:cubicBezTo>
                  <a:cubicBezTo>
                    <a:pt x="98" y="19"/>
                    <a:pt x="98" y="19"/>
                    <a:pt x="98" y="18"/>
                  </a:cubicBezTo>
                  <a:cubicBezTo>
                    <a:pt x="98" y="18"/>
                    <a:pt x="99" y="17"/>
                    <a:pt x="99" y="16"/>
                  </a:cubicBezTo>
                  <a:cubicBezTo>
                    <a:pt x="100" y="16"/>
                    <a:pt x="100" y="16"/>
                    <a:pt x="100" y="16"/>
                  </a:cubicBezTo>
                  <a:cubicBezTo>
                    <a:pt x="100" y="15"/>
                    <a:pt x="101" y="14"/>
                    <a:pt x="101" y="14"/>
                  </a:cubicBezTo>
                  <a:cubicBezTo>
                    <a:pt x="101" y="14"/>
                    <a:pt x="101" y="14"/>
                    <a:pt x="101" y="14"/>
                  </a:cubicBezTo>
                  <a:cubicBezTo>
                    <a:pt x="102" y="14"/>
                    <a:pt x="102" y="14"/>
                    <a:pt x="102" y="14"/>
                  </a:cubicBezTo>
                  <a:cubicBezTo>
                    <a:pt x="103" y="14"/>
                    <a:pt x="104" y="15"/>
                    <a:pt x="104" y="15"/>
                  </a:cubicBezTo>
                  <a:cubicBezTo>
                    <a:pt x="105" y="15"/>
                    <a:pt x="105" y="14"/>
                    <a:pt x="106" y="14"/>
                  </a:cubicBezTo>
                  <a:cubicBezTo>
                    <a:pt x="106" y="15"/>
                    <a:pt x="107" y="15"/>
                    <a:pt x="107" y="16"/>
                  </a:cubicBezTo>
                  <a:cubicBezTo>
                    <a:pt x="108" y="16"/>
                    <a:pt x="108" y="16"/>
                    <a:pt x="108" y="17"/>
                  </a:cubicBezTo>
                  <a:cubicBezTo>
                    <a:pt x="108" y="17"/>
                    <a:pt x="108" y="17"/>
                    <a:pt x="108" y="18"/>
                  </a:cubicBezTo>
                  <a:cubicBezTo>
                    <a:pt x="108" y="18"/>
                    <a:pt x="108" y="18"/>
                    <a:pt x="108" y="18"/>
                  </a:cubicBezTo>
                  <a:cubicBezTo>
                    <a:pt x="108" y="19"/>
                    <a:pt x="109" y="20"/>
                    <a:pt x="109" y="20"/>
                  </a:cubicBezTo>
                  <a:cubicBezTo>
                    <a:pt x="109" y="20"/>
                    <a:pt x="110" y="19"/>
                    <a:pt x="111" y="19"/>
                  </a:cubicBezTo>
                  <a:cubicBezTo>
                    <a:pt x="111" y="19"/>
                    <a:pt x="112" y="18"/>
                    <a:pt x="112" y="18"/>
                  </a:cubicBezTo>
                  <a:cubicBezTo>
                    <a:pt x="113" y="18"/>
                    <a:pt x="114" y="19"/>
                    <a:pt x="115" y="20"/>
                  </a:cubicBezTo>
                  <a:cubicBezTo>
                    <a:pt x="115" y="20"/>
                    <a:pt x="115" y="20"/>
                    <a:pt x="115" y="20"/>
                  </a:cubicBezTo>
                  <a:cubicBezTo>
                    <a:pt x="115" y="21"/>
                    <a:pt x="115" y="22"/>
                    <a:pt x="115" y="23"/>
                  </a:cubicBezTo>
                  <a:cubicBezTo>
                    <a:pt x="115" y="24"/>
                    <a:pt x="117" y="24"/>
                    <a:pt x="117" y="24"/>
                  </a:cubicBezTo>
                  <a:cubicBezTo>
                    <a:pt x="118" y="25"/>
                    <a:pt x="118" y="25"/>
                    <a:pt x="118" y="25"/>
                  </a:cubicBezTo>
                  <a:cubicBezTo>
                    <a:pt x="118" y="26"/>
                    <a:pt x="119" y="26"/>
                    <a:pt x="119" y="27"/>
                  </a:cubicBezTo>
                  <a:cubicBezTo>
                    <a:pt x="119" y="28"/>
                    <a:pt x="118" y="28"/>
                    <a:pt x="118" y="29"/>
                  </a:cubicBezTo>
                  <a:cubicBezTo>
                    <a:pt x="117" y="30"/>
                    <a:pt x="117" y="30"/>
                    <a:pt x="117" y="31"/>
                  </a:cubicBezTo>
                  <a:cubicBezTo>
                    <a:pt x="117" y="32"/>
                    <a:pt x="119" y="31"/>
                    <a:pt x="119" y="32"/>
                  </a:cubicBezTo>
                  <a:cubicBezTo>
                    <a:pt x="119" y="32"/>
                    <a:pt x="119" y="33"/>
                    <a:pt x="119" y="34"/>
                  </a:cubicBezTo>
                  <a:cubicBezTo>
                    <a:pt x="119" y="34"/>
                    <a:pt x="119" y="35"/>
                    <a:pt x="118" y="35"/>
                  </a:cubicBezTo>
                  <a:cubicBezTo>
                    <a:pt x="118" y="35"/>
                    <a:pt x="118" y="35"/>
                    <a:pt x="117" y="35"/>
                  </a:cubicBezTo>
                  <a:cubicBezTo>
                    <a:pt x="117" y="34"/>
                    <a:pt x="116" y="34"/>
                    <a:pt x="116" y="34"/>
                  </a:cubicBezTo>
                  <a:cubicBezTo>
                    <a:pt x="115" y="34"/>
                    <a:pt x="115" y="34"/>
                    <a:pt x="114" y="34"/>
                  </a:cubicBezTo>
                  <a:cubicBezTo>
                    <a:pt x="113" y="34"/>
                    <a:pt x="112" y="34"/>
                    <a:pt x="112" y="34"/>
                  </a:cubicBezTo>
                  <a:cubicBezTo>
                    <a:pt x="113" y="33"/>
                    <a:pt x="114" y="31"/>
                    <a:pt x="115" y="30"/>
                  </a:cubicBezTo>
                  <a:cubicBezTo>
                    <a:pt x="116" y="30"/>
                    <a:pt x="116" y="30"/>
                    <a:pt x="116" y="29"/>
                  </a:cubicBezTo>
                  <a:cubicBezTo>
                    <a:pt x="115" y="29"/>
                    <a:pt x="115" y="29"/>
                    <a:pt x="114" y="30"/>
                  </a:cubicBezTo>
                  <a:cubicBezTo>
                    <a:pt x="113" y="30"/>
                    <a:pt x="113" y="30"/>
                    <a:pt x="112" y="31"/>
                  </a:cubicBezTo>
                  <a:cubicBezTo>
                    <a:pt x="111" y="31"/>
                    <a:pt x="109" y="30"/>
                    <a:pt x="108" y="31"/>
                  </a:cubicBezTo>
                  <a:cubicBezTo>
                    <a:pt x="108" y="31"/>
                    <a:pt x="109" y="31"/>
                    <a:pt x="109" y="32"/>
                  </a:cubicBezTo>
                  <a:cubicBezTo>
                    <a:pt x="108" y="32"/>
                    <a:pt x="108" y="32"/>
                    <a:pt x="108" y="32"/>
                  </a:cubicBezTo>
                  <a:cubicBezTo>
                    <a:pt x="107" y="32"/>
                    <a:pt x="107" y="31"/>
                    <a:pt x="107" y="31"/>
                  </a:cubicBezTo>
                  <a:cubicBezTo>
                    <a:pt x="107" y="31"/>
                    <a:pt x="105" y="30"/>
                    <a:pt x="105" y="31"/>
                  </a:cubicBezTo>
                  <a:cubicBezTo>
                    <a:pt x="104" y="31"/>
                    <a:pt x="103" y="31"/>
                    <a:pt x="103" y="32"/>
                  </a:cubicBezTo>
                  <a:cubicBezTo>
                    <a:pt x="104" y="32"/>
                    <a:pt x="106" y="31"/>
                    <a:pt x="106" y="33"/>
                  </a:cubicBezTo>
                  <a:cubicBezTo>
                    <a:pt x="105" y="34"/>
                    <a:pt x="104" y="34"/>
                    <a:pt x="104" y="35"/>
                  </a:cubicBezTo>
                  <a:cubicBezTo>
                    <a:pt x="104" y="36"/>
                    <a:pt x="105" y="36"/>
                    <a:pt x="105" y="37"/>
                  </a:cubicBezTo>
                  <a:cubicBezTo>
                    <a:pt x="106" y="37"/>
                    <a:pt x="106" y="36"/>
                    <a:pt x="106" y="36"/>
                  </a:cubicBezTo>
                  <a:cubicBezTo>
                    <a:pt x="107" y="36"/>
                    <a:pt x="107" y="37"/>
                    <a:pt x="107" y="37"/>
                  </a:cubicBezTo>
                  <a:cubicBezTo>
                    <a:pt x="108" y="36"/>
                    <a:pt x="108" y="35"/>
                    <a:pt x="109" y="35"/>
                  </a:cubicBezTo>
                  <a:cubicBezTo>
                    <a:pt x="110" y="37"/>
                    <a:pt x="108" y="37"/>
                    <a:pt x="107" y="38"/>
                  </a:cubicBezTo>
                  <a:cubicBezTo>
                    <a:pt x="106" y="38"/>
                    <a:pt x="104" y="38"/>
                    <a:pt x="104" y="39"/>
                  </a:cubicBezTo>
                  <a:cubicBezTo>
                    <a:pt x="103" y="39"/>
                    <a:pt x="101" y="41"/>
                    <a:pt x="101" y="39"/>
                  </a:cubicBezTo>
                  <a:cubicBezTo>
                    <a:pt x="101" y="38"/>
                    <a:pt x="102" y="39"/>
                    <a:pt x="102" y="38"/>
                  </a:cubicBezTo>
                  <a:cubicBezTo>
                    <a:pt x="101" y="38"/>
                    <a:pt x="100" y="38"/>
                    <a:pt x="99" y="39"/>
                  </a:cubicBezTo>
                  <a:cubicBezTo>
                    <a:pt x="97" y="39"/>
                    <a:pt x="95" y="40"/>
                    <a:pt x="94" y="41"/>
                  </a:cubicBezTo>
                  <a:cubicBezTo>
                    <a:pt x="94" y="42"/>
                    <a:pt x="94" y="42"/>
                    <a:pt x="94" y="43"/>
                  </a:cubicBezTo>
                  <a:cubicBezTo>
                    <a:pt x="94" y="43"/>
                    <a:pt x="93" y="43"/>
                    <a:pt x="92" y="43"/>
                  </a:cubicBezTo>
                  <a:cubicBezTo>
                    <a:pt x="92" y="43"/>
                    <a:pt x="91" y="44"/>
                    <a:pt x="91" y="44"/>
                  </a:cubicBezTo>
                  <a:cubicBezTo>
                    <a:pt x="90" y="44"/>
                    <a:pt x="90" y="44"/>
                    <a:pt x="89" y="44"/>
                  </a:cubicBezTo>
                  <a:cubicBezTo>
                    <a:pt x="89" y="44"/>
                    <a:pt x="89" y="45"/>
                    <a:pt x="88" y="46"/>
                  </a:cubicBezTo>
                  <a:cubicBezTo>
                    <a:pt x="88" y="46"/>
                    <a:pt x="87" y="46"/>
                    <a:pt x="87" y="46"/>
                  </a:cubicBezTo>
                  <a:cubicBezTo>
                    <a:pt x="86" y="47"/>
                    <a:pt x="86" y="48"/>
                    <a:pt x="86" y="48"/>
                  </a:cubicBezTo>
                  <a:cubicBezTo>
                    <a:pt x="85" y="48"/>
                    <a:pt x="85" y="47"/>
                    <a:pt x="84" y="48"/>
                  </a:cubicBezTo>
                  <a:cubicBezTo>
                    <a:pt x="84" y="49"/>
                    <a:pt x="85" y="50"/>
                    <a:pt x="84" y="51"/>
                  </a:cubicBezTo>
                  <a:cubicBezTo>
                    <a:pt x="83" y="52"/>
                    <a:pt x="82" y="52"/>
                    <a:pt x="81" y="53"/>
                  </a:cubicBezTo>
                  <a:cubicBezTo>
                    <a:pt x="81" y="53"/>
                    <a:pt x="80" y="53"/>
                    <a:pt x="79" y="54"/>
                  </a:cubicBezTo>
                  <a:cubicBezTo>
                    <a:pt x="79" y="54"/>
                    <a:pt x="78" y="55"/>
                    <a:pt x="78" y="55"/>
                  </a:cubicBezTo>
                  <a:cubicBezTo>
                    <a:pt x="77" y="55"/>
                    <a:pt x="77" y="55"/>
                    <a:pt x="76" y="56"/>
                  </a:cubicBezTo>
                  <a:cubicBezTo>
                    <a:pt x="76" y="89"/>
                    <a:pt x="76" y="89"/>
                    <a:pt x="76" y="89"/>
                  </a:cubicBezTo>
                  <a:cubicBezTo>
                    <a:pt x="77" y="89"/>
                    <a:pt x="77" y="88"/>
                    <a:pt x="77" y="88"/>
                  </a:cubicBezTo>
                  <a:cubicBezTo>
                    <a:pt x="78" y="87"/>
                    <a:pt x="78" y="86"/>
                    <a:pt x="79" y="86"/>
                  </a:cubicBezTo>
                  <a:cubicBezTo>
                    <a:pt x="79" y="86"/>
                    <a:pt x="80" y="86"/>
                    <a:pt x="81" y="85"/>
                  </a:cubicBezTo>
                  <a:cubicBezTo>
                    <a:pt x="82" y="85"/>
                    <a:pt x="82" y="85"/>
                    <a:pt x="82" y="85"/>
                  </a:cubicBezTo>
                  <a:cubicBezTo>
                    <a:pt x="83" y="84"/>
                    <a:pt x="83" y="84"/>
                    <a:pt x="84" y="84"/>
                  </a:cubicBezTo>
                  <a:cubicBezTo>
                    <a:pt x="84" y="85"/>
                    <a:pt x="83" y="85"/>
                    <a:pt x="83" y="86"/>
                  </a:cubicBezTo>
                  <a:cubicBezTo>
                    <a:pt x="85" y="86"/>
                    <a:pt x="85" y="85"/>
                    <a:pt x="86" y="85"/>
                  </a:cubicBezTo>
                  <a:cubicBezTo>
                    <a:pt x="86" y="85"/>
                    <a:pt x="87" y="85"/>
                    <a:pt x="87" y="85"/>
                  </a:cubicBezTo>
                  <a:cubicBezTo>
                    <a:pt x="88" y="86"/>
                    <a:pt x="88" y="86"/>
                    <a:pt x="89" y="87"/>
                  </a:cubicBezTo>
                  <a:cubicBezTo>
                    <a:pt x="89" y="87"/>
                    <a:pt x="90" y="86"/>
                    <a:pt x="91" y="86"/>
                  </a:cubicBezTo>
                  <a:cubicBezTo>
                    <a:pt x="91" y="87"/>
                    <a:pt x="92" y="87"/>
                    <a:pt x="92" y="87"/>
                  </a:cubicBezTo>
                  <a:cubicBezTo>
                    <a:pt x="93" y="87"/>
                    <a:pt x="93" y="86"/>
                    <a:pt x="94" y="86"/>
                  </a:cubicBezTo>
                  <a:cubicBezTo>
                    <a:pt x="95" y="86"/>
                    <a:pt x="96" y="86"/>
                    <a:pt x="96" y="87"/>
                  </a:cubicBezTo>
                  <a:cubicBezTo>
                    <a:pt x="97" y="87"/>
                    <a:pt x="97" y="87"/>
                    <a:pt x="98" y="87"/>
                  </a:cubicBezTo>
                  <a:cubicBezTo>
                    <a:pt x="97" y="87"/>
                    <a:pt x="98" y="88"/>
                    <a:pt x="98" y="88"/>
                  </a:cubicBezTo>
                  <a:cubicBezTo>
                    <a:pt x="98" y="89"/>
                    <a:pt x="98" y="89"/>
                    <a:pt x="98" y="89"/>
                  </a:cubicBezTo>
                  <a:cubicBezTo>
                    <a:pt x="99" y="89"/>
                    <a:pt x="100" y="89"/>
                    <a:pt x="100" y="90"/>
                  </a:cubicBezTo>
                  <a:cubicBezTo>
                    <a:pt x="101" y="90"/>
                    <a:pt x="101" y="91"/>
                    <a:pt x="102" y="92"/>
                  </a:cubicBezTo>
                  <a:cubicBezTo>
                    <a:pt x="102" y="92"/>
                    <a:pt x="103" y="93"/>
                    <a:pt x="104" y="93"/>
                  </a:cubicBezTo>
                  <a:cubicBezTo>
                    <a:pt x="105" y="93"/>
                    <a:pt x="106" y="93"/>
                    <a:pt x="107" y="93"/>
                  </a:cubicBezTo>
                  <a:cubicBezTo>
                    <a:pt x="108" y="93"/>
                    <a:pt x="109" y="94"/>
                    <a:pt x="110" y="95"/>
                  </a:cubicBezTo>
                  <a:cubicBezTo>
                    <a:pt x="111" y="95"/>
                    <a:pt x="111" y="96"/>
                    <a:pt x="112" y="96"/>
                  </a:cubicBezTo>
                  <a:cubicBezTo>
                    <a:pt x="112" y="97"/>
                    <a:pt x="112" y="97"/>
                    <a:pt x="112" y="98"/>
                  </a:cubicBezTo>
                  <a:cubicBezTo>
                    <a:pt x="112" y="99"/>
                    <a:pt x="114" y="99"/>
                    <a:pt x="113" y="101"/>
                  </a:cubicBezTo>
                  <a:cubicBezTo>
                    <a:pt x="113" y="101"/>
                    <a:pt x="114" y="101"/>
                    <a:pt x="114" y="102"/>
                  </a:cubicBezTo>
                  <a:cubicBezTo>
                    <a:pt x="115" y="102"/>
                    <a:pt x="115" y="102"/>
                    <a:pt x="116" y="103"/>
                  </a:cubicBezTo>
                  <a:cubicBezTo>
                    <a:pt x="116" y="103"/>
                    <a:pt x="116" y="102"/>
                    <a:pt x="117" y="102"/>
                  </a:cubicBezTo>
                  <a:cubicBezTo>
                    <a:pt x="117" y="103"/>
                    <a:pt x="118" y="103"/>
                    <a:pt x="119" y="103"/>
                  </a:cubicBezTo>
                  <a:cubicBezTo>
                    <a:pt x="119" y="103"/>
                    <a:pt x="120" y="103"/>
                    <a:pt x="120" y="104"/>
                  </a:cubicBezTo>
                  <a:cubicBezTo>
                    <a:pt x="121" y="104"/>
                    <a:pt x="121" y="105"/>
                    <a:pt x="121" y="105"/>
                  </a:cubicBezTo>
                  <a:cubicBezTo>
                    <a:pt x="121" y="105"/>
                    <a:pt x="122" y="105"/>
                    <a:pt x="123" y="105"/>
                  </a:cubicBezTo>
                  <a:cubicBezTo>
                    <a:pt x="123" y="105"/>
                    <a:pt x="125" y="106"/>
                    <a:pt x="125" y="106"/>
                  </a:cubicBezTo>
                  <a:cubicBezTo>
                    <a:pt x="126" y="106"/>
                    <a:pt x="126" y="105"/>
                    <a:pt x="126" y="105"/>
                  </a:cubicBezTo>
                  <a:cubicBezTo>
                    <a:pt x="127" y="106"/>
                    <a:pt x="128" y="106"/>
                    <a:pt x="129" y="107"/>
                  </a:cubicBezTo>
                  <a:cubicBezTo>
                    <a:pt x="120" y="122"/>
                    <a:pt x="105" y="133"/>
                    <a:pt x="87" y="137"/>
                  </a:cubicBezTo>
                  <a:cubicBezTo>
                    <a:pt x="87" y="136"/>
                    <a:pt x="87" y="136"/>
                    <a:pt x="87" y="135"/>
                  </a:cubicBezTo>
                  <a:cubicBezTo>
                    <a:pt x="87" y="133"/>
                    <a:pt x="87" y="132"/>
                    <a:pt x="87" y="131"/>
                  </a:cubicBezTo>
                  <a:cubicBezTo>
                    <a:pt x="87" y="130"/>
                    <a:pt x="87" y="128"/>
                    <a:pt x="86" y="128"/>
                  </a:cubicBezTo>
                  <a:cubicBezTo>
                    <a:pt x="86" y="127"/>
                    <a:pt x="84" y="126"/>
                    <a:pt x="83" y="125"/>
                  </a:cubicBezTo>
                  <a:cubicBezTo>
                    <a:pt x="83" y="125"/>
                    <a:pt x="82" y="125"/>
                    <a:pt x="82" y="125"/>
                  </a:cubicBezTo>
                  <a:cubicBezTo>
                    <a:pt x="80" y="124"/>
                    <a:pt x="78" y="123"/>
                    <a:pt x="77" y="122"/>
                  </a:cubicBezTo>
                  <a:cubicBezTo>
                    <a:pt x="77" y="121"/>
                    <a:pt x="77" y="121"/>
                    <a:pt x="77" y="120"/>
                  </a:cubicBezTo>
                  <a:cubicBezTo>
                    <a:pt x="77" y="120"/>
                    <a:pt x="77" y="120"/>
                    <a:pt x="76" y="119"/>
                  </a:cubicBezTo>
                  <a:lnTo>
                    <a:pt x="76" y="142"/>
                  </a:lnTo>
                  <a:close/>
                  <a:moveTo>
                    <a:pt x="2" y="57"/>
                  </a:moveTo>
                  <a:cubicBezTo>
                    <a:pt x="2" y="58"/>
                    <a:pt x="1" y="59"/>
                    <a:pt x="1" y="60"/>
                  </a:cubicBezTo>
                  <a:cubicBezTo>
                    <a:pt x="1" y="62"/>
                    <a:pt x="1" y="63"/>
                    <a:pt x="1" y="64"/>
                  </a:cubicBezTo>
                  <a:cubicBezTo>
                    <a:pt x="0" y="66"/>
                    <a:pt x="0" y="69"/>
                    <a:pt x="0" y="71"/>
                  </a:cubicBezTo>
                  <a:cubicBezTo>
                    <a:pt x="0" y="74"/>
                    <a:pt x="0" y="76"/>
                    <a:pt x="1" y="79"/>
                  </a:cubicBezTo>
                  <a:cubicBezTo>
                    <a:pt x="1" y="80"/>
                    <a:pt x="1" y="81"/>
                    <a:pt x="1" y="82"/>
                  </a:cubicBezTo>
                  <a:cubicBezTo>
                    <a:pt x="1" y="83"/>
                    <a:pt x="2" y="85"/>
                    <a:pt x="2" y="86"/>
                  </a:cubicBezTo>
                  <a:cubicBezTo>
                    <a:pt x="2" y="87"/>
                    <a:pt x="2" y="88"/>
                    <a:pt x="3" y="89"/>
                  </a:cubicBezTo>
                  <a:cubicBezTo>
                    <a:pt x="3" y="91"/>
                    <a:pt x="4" y="94"/>
                    <a:pt x="5" y="96"/>
                  </a:cubicBezTo>
                  <a:cubicBezTo>
                    <a:pt x="5" y="97"/>
                    <a:pt x="5" y="98"/>
                    <a:pt x="6" y="99"/>
                  </a:cubicBezTo>
                  <a:cubicBezTo>
                    <a:pt x="6" y="100"/>
                    <a:pt x="7" y="101"/>
                    <a:pt x="7" y="102"/>
                  </a:cubicBezTo>
                  <a:cubicBezTo>
                    <a:pt x="8" y="103"/>
                    <a:pt x="8" y="103"/>
                    <a:pt x="8" y="104"/>
                  </a:cubicBezTo>
                  <a:cubicBezTo>
                    <a:pt x="9" y="105"/>
                    <a:pt x="9" y="106"/>
                    <a:pt x="10" y="107"/>
                  </a:cubicBezTo>
                  <a:cubicBezTo>
                    <a:pt x="11" y="110"/>
                    <a:pt x="13" y="113"/>
                    <a:pt x="15" y="115"/>
                  </a:cubicBezTo>
                  <a:cubicBezTo>
                    <a:pt x="17" y="117"/>
                    <a:pt x="18" y="118"/>
                    <a:pt x="19" y="119"/>
                  </a:cubicBezTo>
                  <a:cubicBezTo>
                    <a:pt x="20" y="120"/>
                    <a:pt x="20" y="121"/>
                    <a:pt x="21" y="122"/>
                  </a:cubicBezTo>
                  <a:cubicBezTo>
                    <a:pt x="22" y="123"/>
                    <a:pt x="23" y="123"/>
                    <a:pt x="24" y="124"/>
                  </a:cubicBezTo>
                  <a:cubicBezTo>
                    <a:pt x="27" y="128"/>
                    <a:pt x="32" y="131"/>
                    <a:pt x="36" y="133"/>
                  </a:cubicBezTo>
                  <a:cubicBezTo>
                    <a:pt x="37" y="134"/>
                    <a:pt x="38" y="134"/>
                    <a:pt x="39" y="135"/>
                  </a:cubicBezTo>
                  <a:cubicBezTo>
                    <a:pt x="41" y="136"/>
                    <a:pt x="43" y="137"/>
                    <a:pt x="45" y="138"/>
                  </a:cubicBezTo>
                  <a:cubicBezTo>
                    <a:pt x="46" y="138"/>
                    <a:pt x="48" y="138"/>
                    <a:pt x="49" y="139"/>
                  </a:cubicBezTo>
                  <a:cubicBezTo>
                    <a:pt x="56" y="141"/>
                    <a:pt x="64" y="143"/>
                    <a:pt x="72" y="143"/>
                  </a:cubicBezTo>
                  <a:cubicBezTo>
                    <a:pt x="73" y="143"/>
                    <a:pt x="75" y="143"/>
                    <a:pt x="76" y="142"/>
                  </a:cubicBezTo>
                  <a:cubicBezTo>
                    <a:pt x="76" y="119"/>
                    <a:pt x="76" y="119"/>
                    <a:pt x="76" y="119"/>
                  </a:cubicBezTo>
                  <a:cubicBezTo>
                    <a:pt x="76" y="119"/>
                    <a:pt x="76" y="119"/>
                    <a:pt x="76" y="118"/>
                  </a:cubicBezTo>
                  <a:cubicBezTo>
                    <a:pt x="75" y="117"/>
                    <a:pt x="74" y="115"/>
                    <a:pt x="73" y="113"/>
                  </a:cubicBezTo>
                  <a:cubicBezTo>
                    <a:pt x="72" y="113"/>
                    <a:pt x="72" y="112"/>
                    <a:pt x="71" y="111"/>
                  </a:cubicBezTo>
                  <a:cubicBezTo>
                    <a:pt x="71" y="111"/>
                    <a:pt x="70" y="111"/>
                    <a:pt x="70" y="110"/>
                  </a:cubicBezTo>
                  <a:cubicBezTo>
                    <a:pt x="70" y="109"/>
                    <a:pt x="69" y="108"/>
                    <a:pt x="69" y="108"/>
                  </a:cubicBezTo>
                  <a:cubicBezTo>
                    <a:pt x="69" y="107"/>
                    <a:pt x="71" y="107"/>
                    <a:pt x="71" y="106"/>
                  </a:cubicBezTo>
                  <a:cubicBezTo>
                    <a:pt x="71" y="105"/>
                    <a:pt x="70" y="105"/>
                    <a:pt x="70" y="104"/>
                  </a:cubicBezTo>
                  <a:cubicBezTo>
                    <a:pt x="70" y="103"/>
                    <a:pt x="70" y="103"/>
                    <a:pt x="71" y="102"/>
                  </a:cubicBezTo>
                  <a:cubicBezTo>
                    <a:pt x="71" y="101"/>
                    <a:pt x="71" y="101"/>
                    <a:pt x="71" y="101"/>
                  </a:cubicBezTo>
                  <a:cubicBezTo>
                    <a:pt x="71" y="100"/>
                    <a:pt x="72" y="100"/>
                    <a:pt x="72" y="100"/>
                  </a:cubicBezTo>
                  <a:cubicBezTo>
                    <a:pt x="73" y="99"/>
                    <a:pt x="73" y="99"/>
                    <a:pt x="73" y="98"/>
                  </a:cubicBezTo>
                  <a:cubicBezTo>
                    <a:pt x="74" y="98"/>
                    <a:pt x="75" y="97"/>
                    <a:pt x="75" y="97"/>
                  </a:cubicBezTo>
                  <a:cubicBezTo>
                    <a:pt x="75" y="96"/>
                    <a:pt x="75" y="93"/>
                    <a:pt x="75" y="92"/>
                  </a:cubicBezTo>
                  <a:cubicBezTo>
                    <a:pt x="75" y="92"/>
                    <a:pt x="74" y="91"/>
                    <a:pt x="74" y="91"/>
                  </a:cubicBezTo>
                  <a:cubicBezTo>
                    <a:pt x="74" y="90"/>
                    <a:pt x="74" y="89"/>
                    <a:pt x="73" y="89"/>
                  </a:cubicBezTo>
                  <a:cubicBezTo>
                    <a:pt x="72" y="89"/>
                    <a:pt x="72" y="90"/>
                    <a:pt x="71" y="90"/>
                  </a:cubicBezTo>
                  <a:cubicBezTo>
                    <a:pt x="71" y="90"/>
                    <a:pt x="71" y="91"/>
                    <a:pt x="71" y="91"/>
                  </a:cubicBezTo>
                  <a:cubicBezTo>
                    <a:pt x="70" y="92"/>
                    <a:pt x="69" y="90"/>
                    <a:pt x="68" y="90"/>
                  </a:cubicBezTo>
                  <a:cubicBezTo>
                    <a:pt x="68" y="90"/>
                    <a:pt x="67" y="90"/>
                    <a:pt x="67" y="90"/>
                  </a:cubicBezTo>
                  <a:cubicBezTo>
                    <a:pt x="66" y="89"/>
                    <a:pt x="66" y="88"/>
                    <a:pt x="65" y="88"/>
                  </a:cubicBezTo>
                  <a:cubicBezTo>
                    <a:pt x="65" y="88"/>
                    <a:pt x="64" y="88"/>
                    <a:pt x="64" y="87"/>
                  </a:cubicBezTo>
                  <a:cubicBezTo>
                    <a:pt x="64" y="87"/>
                    <a:pt x="64" y="86"/>
                    <a:pt x="64" y="86"/>
                  </a:cubicBezTo>
                  <a:cubicBezTo>
                    <a:pt x="63" y="85"/>
                    <a:pt x="62" y="83"/>
                    <a:pt x="61" y="83"/>
                  </a:cubicBezTo>
                  <a:cubicBezTo>
                    <a:pt x="60" y="83"/>
                    <a:pt x="59" y="83"/>
                    <a:pt x="59" y="82"/>
                  </a:cubicBezTo>
                  <a:cubicBezTo>
                    <a:pt x="58" y="82"/>
                    <a:pt x="58" y="82"/>
                    <a:pt x="58" y="82"/>
                  </a:cubicBezTo>
                  <a:cubicBezTo>
                    <a:pt x="57" y="82"/>
                    <a:pt x="57" y="82"/>
                    <a:pt x="56" y="82"/>
                  </a:cubicBezTo>
                  <a:cubicBezTo>
                    <a:pt x="55" y="81"/>
                    <a:pt x="54" y="79"/>
                    <a:pt x="52" y="79"/>
                  </a:cubicBezTo>
                  <a:cubicBezTo>
                    <a:pt x="51" y="79"/>
                    <a:pt x="50" y="79"/>
                    <a:pt x="50" y="79"/>
                  </a:cubicBezTo>
                  <a:cubicBezTo>
                    <a:pt x="49" y="79"/>
                    <a:pt x="48" y="79"/>
                    <a:pt x="47" y="78"/>
                  </a:cubicBezTo>
                  <a:cubicBezTo>
                    <a:pt x="46" y="78"/>
                    <a:pt x="45" y="78"/>
                    <a:pt x="44" y="77"/>
                  </a:cubicBezTo>
                  <a:cubicBezTo>
                    <a:pt x="44" y="77"/>
                    <a:pt x="43" y="76"/>
                    <a:pt x="43" y="76"/>
                  </a:cubicBezTo>
                  <a:cubicBezTo>
                    <a:pt x="42" y="76"/>
                    <a:pt x="41" y="76"/>
                    <a:pt x="41" y="76"/>
                  </a:cubicBezTo>
                  <a:cubicBezTo>
                    <a:pt x="41" y="76"/>
                    <a:pt x="40" y="75"/>
                    <a:pt x="40" y="75"/>
                  </a:cubicBezTo>
                  <a:cubicBezTo>
                    <a:pt x="39" y="74"/>
                    <a:pt x="38" y="74"/>
                    <a:pt x="38" y="73"/>
                  </a:cubicBezTo>
                  <a:cubicBezTo>
                    <a:pt x="38" y="72"/>
                    <a:pt x="39" y="72"/>
                    <a:pt x="39" y="71"/>
                  </a:cubicBezTo>
                  <a:cubicBezTo>
                    <a:pt x="39" y="70"/>
                    <a:pt x="38" y="68"/>
                    <a:pt x="37" y="67"/>
                  </a:cubicBezTo>
                  <a:cubicBezTo>
                    <a:pt x="36" y="66"/>
                    <a:pt x="36" y="66"/>
                    <a:pt x="35" y="65"/>
                  </a:cubicBezTo>
                  <a:cubicBezTo>
                    <a:pt x="35" y="64"/>
                    <a:pt x="35" y="64"/>
                    <a:pt x="35" y="64"/>
                  </a:cubicBezTo>
                  <a:cubicBezTo>
                    <a:pt x="34" y="63"/>
                    <a:pt x="34" y="63"/>
                    <a:pt x="34" y="62"/>
                  </a:cubicBezTo>
                  <a:cubicBezTo>
                    <a:pt x="33" y="61"/>
                    <a:pt x="32" y="61"/>
                    <a:pt x="32" y="60"/>
                  </a:cubicBezTo>
                  <a:cubicBezTo>
                    <a:pt x="32" y="59"/>
                    <a:pt x="32" y="58"/>
                    <a:pt x="32" y="58"/>
                  </a:cubicBezTo>
                  <a:cubicBezTo>
                    <a:pt x="32" y="56"/>
                    <a:pt x="30" y="57"/>
                    <a:pt x="30" y="59"/>
                  </a:cubicBezTo>
                  <a:cubicBezTo>
                    <a:pt x="30" y="59"/>
                    <a:pt x="31" y="60"/>
                    <a:pt x="31" y="60"/>
                  </a:cubicBezTo>
                  <a:cubicBezTo>
                    <a:pt x="31" y="61"/>
                    <a:pt x="31" y="62"/>
                    <a:pt x="31" y="62"/>
                  </a:cubicBezTo>
                  <a:cubicBezTo>
                    <a:pt x="31" y="63"/>
                    <a:pt x="32" y="63"/>
                    <a:pt x="32" y="64"/>
                  </a:cubicBezTo>
                  <a:cubicBezTo>
                    <a:pt x="33" y="65"/>
                    <a:pt x="33" y="66"/>
                    <a:pt x="33" y="67"/>
                  </a:cubicBezTo>
                  <a:cubicBezTo>
                    <a:pt x="33" y="67"/>
                    <a:pt x="34" y="68"/>
                    <a:pt x="34" y="69"/>
                  </a:cubicBezTo>
                  <a:cubicBezTo>
                    <a:pt x="33" y="69"/>
                    <a:pt x="33" y="68"/>
                    <a:pt x="32" y="68"/>
                  </a:cubicBezTo>
                  <a:cubicBezTo>
                    <a:pt x="32" y="67"/>
                    <a:pt x="31" y="67"/>
                    <a:pt x="31" y="66"/>
                  </a:cubicBezTo>
                  <a:cubicBezTo>
                    <a:pt x="31" y="66"/>
                    <a:pt x="31" y="65"/>
                    <a:pt x="31" y="65"/>
                  </a:cubicBezTo>
                  <a:cubicBezTo>
                    <a:pt x="31" y="64"/>
                    <a:pt x="29" y="64"/>
                    <a:pt x="29" y="63"/>
                  </a:cubicBezTo>
                  <a:cubicBezTo>
                    <a:pt x="29" y="62"/>
                    <a:pt x="29" y="62"/>
                    <a:pt x="29" y="61"/>
                  </a:cubicBezTo>
                  <a:cubicBezTo>
                    <a:pt x="29" y="60"/>
                    <a:pt x="28" y="60"/>
                    <a:pt x="28" y="59"/>
                  </a:cubicBezTo>
                  <a:cubicBezTo>
                    <a:pt x="28" y="59"/>
                    <a:pt x="28" y="58"/>
                    <a:pt x="28" y="57"/>
                  </a:cubicBezTo>
                  <a:cubicBezTo>
                    <a:pt x="28" y="56"/>
                    <a:pt x="28" y="55"/>
                    <a:pt x="28" y="55"/>
                  </a:cubicBezTo>
                  <a:cubicBezTo>
                    <a:pt x="28" y="54"/>
                    <a:pt x="27" y="53"/>
                    <a:pt x="26" y="53"/>
                  </a:cubicBezTo>
                  <a:cubicBezTo>
                    <a:pt x="26" y="53"/>
                    <a:pt x="25" y="53"/>
                    <a:pt x="25" y="52"/>
                  </a:cubicBezTo>
                  <a:cubicBezTo>
                    <a:pt x="24" y="52"/>
                    <a:pt x="24" y="51"/>
                    <a:pt x="24" y="50"/>
                  </a:cubicBezTo>
                  <a:cubicBezTo>
                    <a:pt x="24" y="49"/>
                    <a:pt x="24" y="48"/>
                    <a:pt x="24" y="47"/>
                  </a:cubicBezTo>
                  <a:cubicBezTo>
                    <a:pt x="24" y="46"/>
                    <a:pt x="24" y="45"/>
                    <a:pt x="24" y="44"/>
                  </a:cubicBezTo>
                  <a:cubicBezTo>
                    <a:pt x="25" y="44"/>
                    <a:pt x="25" y="43"/>
                    <a:pt x="26" y="43"/>
                  </a:cubicBezTo>
                  <a:cubicBezTo>
                    <a:pt x="26" y="42"/>
                    <a:pt x="26" y="41"/>
                    <a:pt x="26" y="41"/>
                  </a:cubicBezTo>
                  <a:cubicBezTo>
                    <a:pt x="27" y="40"/>
                    <a:pt x="28" y="39"/>
                    <a:pt x="29" y="38"/>
                  </a:cubicBezTo>
                  <a:cubicBezTo>
                    <a:pt x="30" y="37"/>
                    <a:pt x="31" y="36"/>
                    <a:pt x="31" y="35"/>
                  </a:cubicBezTo>
                  <a:cubicBezTo>
                    <a:pt x="31" y="34"/>
                    <a:pt x="32" y="33"/>
                    <a:pt x="32" y="33"/>
                  </a:cubicBezTo>
                  <a:cubicBezTo>
                    <a:pt x="32" y="32"/>
                    <a:pt x="30" y="31"/>
                    <a:pt x="30" y="31"/>
                  </a:cubicBezTo>
                  <a:cubicBezTo>
                    <a:pt x="30" y="30"/>
                    <a:pt x="31" y="30"/>
                    <a:pt x="31" y="30"/>
                  </a:cubicBezTo>
                  <a:cubicBezTo>
                    <a:pt x="31" y="29"/>
                    <a:pt x="32" y="28"/>
                    <a:pt x="32" y="28"/>
                  </a:cubicBezTo>
                  <a:cubicBezTo>
                    <a:pt x="32" y="27"/>
                    <a:pt x="31" y="27"/>
                    <a:pt x="31" y="26"/>
                  </a:cubicBezTo>
                  <a:cubicBezTo>
                    <a:pt x="31" y="25"/>
                    <a:pt x="32" y="25"/>
                    <a:pt x="32" y="24"/>
                  </a:cubicBezTo>
                  <a:cubicBezTo>
                    <a:pt x="31" y="23"/>
                    <a:pt x="31" y="25"/>
                    <a:pt x="30" y="24"/>
                  </a:cubicBezTo>
                  <a:cubicBezTo>
                    <a:pt x="29" y="24"/>
                    <a:pt x="30" y="23"/>
                    <a:pt x="30" y="22"/>
                  </a:cubicBezTo>
                  <a:cubicBezTo>
                    <a:pt x="30" y="22"/>
                    <a:pt x="30" y="22"/>
                    <a:pt x="30" y="21"/>
                  </a:cubicBezTo>
                  <a:cubicBezTo>
                    <a:pt x="30" y="21"/>
                    <a:pt x="31" y="21"/>
                    <a:pt x="31" y="20"/>
                  </a:cubicBezTo>
                  <a:cubicBezTo>
                    <a:pt x="30" y="20"/>
                    <a:pt x="30" y="19"/>
                    <a:pt x="30" y="19"/>
                  </a:cubicBezTo>
                  <a:cubicBezTo>
                    <a:pt x="38" y="12"/>
                    <a:pt x="48" y="7"/>
                    <a:pt x="59" y="5"/>
                  </a:cubicBezTo>
                  <a:cubicBezTo>
                    <a:pt x="59" y="5"/>
                    <a:pt x="59" y="5"/>
                    <a:pt x="59" y="5"/>
                  </a:cubicBezTo>
                  <a:cubicBezTo>
                    <a:pt x="60" y="5"/>
                    <a:pt x="60" y="6"/>
                    <a:pt x="60" y="6"/>
                  </a:cubicBezTo>
                  <a:cubicBezTo>
                    <a:pt x="61" y="5"/>
                    <a:pt x="61" y="6"/>
                    <a:pt x="62" y="6"/>
                  </a:cubicBezTo>
                  <a:cubicBezTo>
                    <a:pt x="63" y="6"/>
                    <a:pt x="63" y="5"/>
                    <a:pt x="64" y="5"/>
                  </a:cubicBezTo>
                  <a:cubicBezTo>
                    <a:pt x="66" y="6"/>
                    <a:pt x="68" y="7"/>
                    <a:pt x="69" y="6"/>
                  </a:cubicBezTo>
                  <a:cubicBezTo>
                    <a:pt x="69" y="6"/>
                    <a:pt x="69" y="6"/>
                    <a:pt x="69" y="5"/>
                  </a:cubicBezTo>
                  <a:cubicBezTo>
                    <a:pt x="69" y="5"/>
                    <a:pt x="70" y="4"/>
                    <a:pt x="70" y="4"/>
                  </a:cubicBezTo>
                  <a:cubicBezTo>
                    <a:pt x="70" y="4"/>
                    <a:pt x="71" y="4"/>
                    <a:pt x="72" y="4"/>
                  </a:cubicBezTo>
                  <a:cubicBezTo>
                    <a:pt x="73" y="4"/>
                    <a:pt x="75" y="4"/>
                    <a:pt x="76" y="4"/>
                  </a:cubicBezTo>
                  <a:cubicBezTo>
                    <a:pt x="76" y="0"/>
                    <a:pt x="76" y="0"/>
                    <a:pt x="76" y="0"/>
                  </a:cubicBezTo>
                  <a:cubicBezTo>
                    <a:pt x="75" y="0"/>
                    <a:pt x="74" y="0"/>
                    <a:pt x="73" y="0"/>
                  </a:cubicBezTo>
                  <a:cubicBezTo>
                    <a:pt x="72" y="0"/>
                    <a:pt x="72" y="0"/>
                    <a:pt x="72" y="0"/>
                  </a:cubicBezTo>
                  <a:cubicBezTo>
                    <a:pt x="71" y="0"/>
                    <a:pt x="70" y="0"/>
                    <a:pt x="69" y="0"/>
                  </a:cubicBezTo>
                  <a:cubicBezTo>
                    <a:pt x="62" y="0"/>
                    <a:pt x="55" y="2"/>
                    <a:pt x="49" y="4"/>
                  </a:cubicBezTo>
                  <a:cubicBezTo>
                    <a:pt x="48" y="4"/>
                    <a:pt x="46" y="5"/>
                    <a:pt x="45" y="5"/>
                  </a:cubicBezTo>
                  <a:cubicBezTo>
                    <a:pt x="45" y="5"/>
                    <a:pt x="45" y="5"/>
                    <a:pt x="44" y="5"/>
                  </a:cubicBezTo>
                  <a:cubicBezTo>
                    <a:pt x="44" y="6"/>
                    <a:pt x="43" y="6"/>
                    <a:pt x="42" y="6"/>
                  </a:cubicBezTo>
                  <a:cubicBezTo>
                    <a:pt x="41" y="7"/>
                    <a:pt x="40" y="7"/>
                    <a:pt x="39" y="8"/>
                  </a:cubicBezTo>
                  <a:cubicBezTo>
                    <a:pt x="38" y="8"/>
                    <a:pt x="37" y="9"/>
                    <a:pt x="36" y="10"/>
                  </a:cubicBezTo>
                  <a:cubicBezTo>
                    <a:pt x="32" y="12"/>
                    <a:pt x="28" y="15"/>
                    <a:pt x="25" y="18"/>
                  </a:cubicBezTo>
                  <a:cubicBezTo>
                    <a:pt x="24" y="18"/>
                    <a:pt x="24" y="18"/>
                    <a:pt x="24" y="19"/>
                  </a:cubicBezTo>
                  <a:cubicBezTo>
                    <a:pt x="23" y="19"/>
                    <a:pt x="22" y="20"/>
                    <a:pt x="21" y="21"/>
                  </a:cubicBezTo>
                  <a:cubicBezTo>
                    <a:pt x="20" y="22"/>
                    <a:pt x="20" y="23"/>
                    <a:pt x="19" y="23"/>
                  </a:cubicBezTo>
                  <a:cubicBezTo>
                    <a:pt x="18" y="25"/>
                    <a:pt x="17" y="26"/>
                    <a:pt x="15" y="27"/>
                  </a:cubicBezTo>
                  <a:cubicBezTo>
                    <a:pt x="13" y="30"/>
                    <a:pt x="11" y="33"/>
                    <a:pt x="10" y="36"/>
                  </a:cubicBezTo>
                  <a:cubicBezTo>
                    <a:pt x="9" y="37"/>
                    <a:pt x="9" y="38"/>
                    <a:pt x="8" y="39"/>
                  </a:cubicBezTo>
                  <a:cubicBezTo>
                    <a:pt x="8" y="39"/>
                    <a:pt x="8" y="40"/>
                    <a:pt x="7" y="40"/>
                  </a:cubicBezTo>
                  <a:cubicBezTo>
                    <a:pt x="7" y="42"/>
                    <a:pt x="6" y="44"/>
                    <a:pt x="5" y="45"/>
                  </a:cubicBezTo>
                  <a:cubicBezTo>
                    <a:pt x="5" y="46"/>
                    <a:pt x="5" y="46"/>
                    <a:pt x="5" y="47"/>
                  </a:cubicBezTo>
                  <a:cubicBezTo>
                    <a:pt x="4" y="49"/>
                    <a:pt x="3" y="51"/>
                    <a:pt x="3" y="54"/>
                  </a:cubicBezTo>
                  <a:cubicBezTo>
                    <a:pt x="2" y="55"/>
                    <a:pt x="2" y="56"/>
                    <a:pt x="2" y="57"/>
                  </a:cubicBezTo>
                  <a:close/>
                  <a:moveTo>
                    <a:pt x="76" y="56"/>
                  </a:moveTo>
                  <a:cubicBezTo>
                    <a:pt x="76" y="89"/>
                    <a:pt x="76" y="89"/>
                    <a:pt x="76" y="89"/>
                  </a:cubicBezTo>
                  <a:cubicBezTo>
                    <a:pt x="76" y="89"/>
                    <a:pt x="76" y="89"/>
                    <a:pt x="76" y="89"/>
                  </a:cubicBezTo>
                  <a:cubicBezTo>
                    <a:pt x="75" y="89"/>
                    <a:pt x="74" y="89"/>
                    <a:pt x="74" y="88"/>
                  </a:cubicBezTo>
                  <a:cubicBezTo>
                    <a:pt x="72" y="88"/>
                    <a:pt x="71" y="89"/>
                    <a:pt x="70" y="89"/>
                  </a:cubicBezTo>
                  <a:cubicBezTo>
                    <a:pt x="68" y="89"/>
                    <a:pt x="67" y="87"/>
                    <a:pt x="67" y="86"/>
                  </a:cubicBezTo>
                  <a:cubicBezTo>
                    <a:pt x="67" y="85"/>
                    <a:pt x="67" y="84"/>
                    <a:pt x="67" y="83"/>
                  </a:cubicBezTo>
                  <a:cubicBezTo>
                    <a:pt x="67" y="82"/>
                    <a:pt x="68" y="81"/>
                    <a:pt x="68" y="81"/>
                  </a:cubicBezTo>
                  <a:cubicBezTo>
                    <a:pt x="68" y="80"/>
                    <a:pt x="67" y="79"/>
                    <a:pt x="66" y="79"/>
                  </a:cubicBezTo>
                  <a:cubicBezTo>
                    <a:pt x="65" y="79"/>
                    <a:pt x="63" y="80"/>
                    <a:pt x="61" y="79"/>
                  </a:cubicBezTo>
                  <a:cubicBezTo>
                    <a:pt x="61" y="78"/>
                    <a:pt x="61" y="78"/>
                    <a:pt x="61" y="77"/>
                  </a:cubicBezTo>
                  <a:cubicBezTo>
                    <a:pt x="62" y="77"/>
                    <a:pt x="61" y="77"/>
                    <a:pt x="62" y="77"/>
                  </a:cubicBezTo>
                  <a:cubicBezTo>
                    <a:pt x="62" y="76"/>
                    <a:pt x="62" y="76"/>
                    <a:pt x="63" y="75"/>
                  </a:cubicBezTo>
                  <a:cubicBezTo>
                    <a:pt x="63" y="75"/>
                    <a:pt x="63" y="74"/>
                    <a:pt x="63" y="74"/>
                  </a:cubicBezTo>
                  <a:cubicBezTo>
                    <a:pt x="63" y="73"/>
                    <a:pt x="63" y="73"/>
                    <a:pt x="63" y="72"/>
                  </a:cubicBezTo>
                  <a:cubicBezTo>
                    <a:pt x="64" y="72"/>
                    <a:pt x="63" y="71"/>
                    <a:pt x="63" y="71"/>
                  </a:cubicBezTo>
                  <a:cubicBezTo>
                    <a:pt x="62" y="71"/>
                    <a:pt x="61" y="71"/>
                    <a:pt x="60" y="71"/>
                  </a:cubicBezTo>
                  <a:cubicBezTo>
                    <a:pt x="58" y="72"/>
                    <a:pt x="59" y="74"/>
                    <a:pt x="57" y="75"/>
                  </a:cubicBezTo>
                  <a:cubicBezTo>
                    <a:pt x="57" y="75"/>
                    <a:pt x="56" y="75"/>
                    <a:pt x="55" y="75"/>
                  </a:cubicBezTo>
                  <a:cubicBezTo>
                    <a:pt x="55" y="75"/>
                    <a:pt x="54" y="76"/>
                    <a:pt x="53" y="76"/>
                  </a:cubicBezTo>
                  <a:cubicBezTo>
                    <a:pt x="53" y="76"/>
                    <a:pt x="52" y="75"/>
                    <a:pt x="51" y="75"/>
                  </a:cubicBezTo>
                  <a:cubicBezTo>
                    <a:pt x="51" y="74"/>
                    <a:pt x="50" y="72"/>
                    <a:pt x="50" y="72"/>
                  </a:cubicBezTo>
                  <a:cubicBezTo>
                    <a:pt x="49" y="70"/>
                    <a:pt x="50" y="68"/>
                    <a:pt x="51" y="66"/>
                  </a:cubicBezTo>
                  <a:cubicBezTo>
                    <a:pt x="51" y="66"/>
                    <a:pt x="51" y="65"/>
                    <a:pt x="51" y="65"/>
                  </a:cubicBezTo>
                  <a:cubicBezTo>
                    <a:pt x="52" y="65"/>
                    <a:pt x="51" y="64"/>
                    <a:pt x="52" y="63"/>
                  </a:cubicBezTo>
                  <a:cubicBezTo>
                    <a:pt x="52" y="62"/>
                    <a:pt x="53" y="61"/>
                    <a:pt x="54" y="61"/>
                  </a:cubicBezTo>
                  <a:cubicBezTo>
                    <a:pt x="55" y="60"/>
                    <a:pt x="56" y="59"/>
                    <a:pt x="58" y="59"/>
                  </a:cubicBezTo>
                  <a:cubicBezTo>
                    <a:pt x="58" y="59"/>
                    <a:pt x="59" y="59"/>
                    <a:pt x="60" y="60"/>
                  </a:cubicBezTo>
                  <a:cubicBezTo>
                    <a:pt x="60" y="60"/>
                    <a:pt x="61" y="60"/>
                    <a:pt x="61" y="60"/>
                  </a:cubicBezTo>
                  <a:cubicBezTo>
                    <a:pt x="63" y="60"/>
                    <a:pt x="63" y="59"/>
                    <a:pt x="64" y="59"/>
                  </a:cubicBezTo>
                  <a:cubicBezTo>
                    <a:pt x="66" y="59"/>
                    <a:pt x="66" y="58"/>
                    <a:pt x="67" y="58"/>
                  </a:cubicBezTo>
                  <a:cubicBezTo>
                    <a:pt x="68" y="59"/>
                    <a:pt x="69" y="59"/>
                    <a:pt x="69" y="59"/>
                  </a:cubicBezTo>
                  <a:cubicBezTo>
                    <a:pt x="70" y="59"/>
                    <a:pt x="70" y="59"/>
                    <a:pt x="71" y="59"/>
                  </a:cubicBezTo>
                  <a:cubicBezTo>
                    <a:pt x="71" y="59"/>
                    <a:pt x="72" y="60"/>
                    <a:pt x="72" y="61"/>
                  </a:cubicBezTo>
                  <a:cubicBezTo>
                    <a:pt x="72" y="61"/>
                    <a:pt x="71" y="62"/>
                    <a:pt x="72" y="63"/>
                  </a:cubicBezTo>
                  <a:cubicBezTo>
                    <a:pt x="72" y="63"/>
                    <a:pt x="74" y="64"/>
                    <a:pt x="75" y="64"/>
                  </a:cubicBezTo>
                  <a:cubicBezTo>
                    <a:pt x="75" y="63"/>
                    <a:pt x="75" y="62"/>
                    <a:pt x="75" y="62"/>
                  </a:cubicBezTo>
                  <a:cubicBezTo>
                    <a:pt x="75" y="61"/>
                    <a:pt x="75" y="61"/>
                    <a:pt x="75" y="61"/>
                  </a:cubicBezTo>
                  <a:cubicBezTo>
                    <a:pt x="75" y="60"/>
                    <a:pt x="74" y="60"/>
                    <a:pt x="74" y="59"/>
                  </a:cubicBezTo>
                  <a:cubicBezTo>
                    <a:pt x="74" y="57"/>
                    <a:pt x="75" y="56"/>
                    <a:pt x="7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50"/>
            <p:cNvSpPr>
              <a:spLocks noEditPoints="1"/>
            </p:cNvSpPr>
            <p:nvPr/>
          </p:nvSpPr>
          <p:spPr bwMode="auto">
            <a:xfrm>
              <a:off x="7537451" y="547688"/>
              <a:ext cx="381000" cy="469900"/>
            </a:xfrm>
            <a:custGeom>
              <a:avLst/>
              <a:gdLst>
                <a:gd name="T0" fmla="*/ 124 w 177"/>
                <a:gd name="T1" fmla="*/ 201 h 218"/>
                <a:gd name="T2" fmla="*/ 177 w 177"/>
                <a:gd name="T3" fmla="*/ 218 h 218"/>
                <a:gd name="T4" fmla="*/ 124 w 177"/>
                <a:gd name="T5" fmla="*/ 124 h 218"/>
                <a:gd name="T6" fmla="*/ 112 w 177"/>
                <a:gd name="T7" fmla="*/ 106 h 218"/>
                <a:gd name="T8" fmla="*/ 102 w 177"/>
                <a:gd name="T9" fmla="*/ 151 h 218"/>
                <a:gd name="T10" fmla="*/ 106 w 177"/>
                <a:gd name="T11" fmla="*/ 165 h 218"/>
                <a:gd name="T12" fmla="*/ 102 w 177"/>
                <a:gd name="T13" fmla="*/ 160 h 218"/>
                <a:gd name="T14" fmla="*/ 110 w 177"/>
                <a:gd name="T15" fmla="*/ 185 h 218"/>
                <a:gd name="T16" fmla="*/ 102 w 177"/>
                <a:gd name="T17" fmla="*/ 201 h 218"/>
                <a:gd name="T18" fmla="*/ 102 w 177"/>
                <a:gd name="T19" fmla="*/ 201 h 218"/>
                <a:gd name="T20" fmla="*/ 89 w 177"/>
                <a:gd name="T21" fmla="*/ 185 h 218"/>
                <a:gd name="T22" fmla="*/ 102 w 177"/>
                <a:gd name="T23" fmla="*/ 58 h 218"/>
                <a:gd name="T24" fmla="*/ 94 w 177"/>
                <a:gd name="T25" fmla="*/ 33 h 218"/>
                <a:gd name="T26" fmla="*/ 89 w 177"/>
                <a:gd name="T27" fmla="*/ 65 h 218"/>
                <a:gd name="T28" fmla="*/ 89 w 177"/>
                <a:gd name="T29" fmla="*/ 106 h 218"/>
                <a:gd name="T30" fmla="*/ 97 w 177"/>
                <a:gd name="T31" fmla="*/ 124 h 218"/>
                <a:gd name="T32" fmla="*/ 89 w 177"/>
                <a:gd name="T33" fmla="*/ 148 h 218"/>
                <a:gd name="T34" fmla="*/ 102 w 177"/>
                <a:gd name="T35" fmla="*/ 177 h 218"/>
                <a:gd name="T36" fmla="*/ 97 w 177"/>
                <a:gd name="T37" fmla="*/ 156 h 218"/>
                <a:gd name="T38" fmla="*/ 102 w 177"/>
                <a:gd name="T39" fmla="*/ 58 h 218"/>
                <a:gd name="T40" fmla="*/ 89 w 177"/>
                <a:gd name="T41" fmla="*/ 201 h 218"/>
                <a:gd name="T42" fmla="*/ 89 w 177"/>
                <a:gd name="T43" fmla="*/ 185 h 218"/>
                <a:gd name="T44" fmla="*/ 89 w 177"/>
                <a:gd name="T45" fmla="*/ 185 h 218"/>
                <a:gd name="T46" fmla="*/ 76 w 177"/>
                <a:gd name="T47" fmla="*/ 201 h 218"/>
                <a:gd name="T48" fmla="*/ 89 w 177"/>
                <a:gd name="T49" fmla="*/ 0 h 218"/>
                <a:gd name="T50" fmla="*/ 80 w 177"/>
                <a:gd name="T51" fmla="*/ 33 h 218"/>
                <a:gd name="T52" fmla="*/ 76 w 177"/>
                <a:gd name="T53" fmla="*/ 151 h 218"/>
                <a:gd name="T54" fmla="*/ 76 w 177"/>
                <a:gd name="T55" fmla="*/ 160 h 218"/>
                <a:gd name="T56" fmla="*/ 89 w 177"/>
                <a:gd name="T57" fmla="*/ 164 h 218"/>
                <a:gd name="T58" fmla="*/ 89 w 177"/>
                <a:gd name="T59" fmla="*/ 148 h 218"/>
                <a:gd name="T60" fmla="*/ 78 w 177"/>
                <a:gd name="T61" fmla="*/ 137 h 218"/>
                <a:gd name="T62" fmla="*/ 89 w 177"/>
                <a:gd name="T63" fmla="*/ 124 h 218"/>
                <a:gd name="T64" fmla="*/ 89 w 177"/>
                <a:gd name="T65" fmla="*/ 124 h 218"/>
                <a:gd name="T66" fmla="*/ 89 w 177"/>
                <a:gd name="T67" fmla="*/ 106 h 218"/>
                <a:gd name="T68" fmla="*/ 89 w 177"/>
                <a:gd name="T69" fmla="*/ 65 h 218"/>
                <a:gd name="T70" fmla="*/ 89 w 177"/>
                <a:gd name="T71" fmla="*/ 65 h 218"/>
                <a:gd name="T72" fmla="*/ 0 w 177"/>
                <a:gd name="T73" fmla="*/ 218 h 218"/>
                <a:gd name="T74" fmla="*/ 54 w 177"/>
                <a:gd name="T75" fmla="*/ 201 h 218"/>
                <a:gd name="T76" fmla="*/ 76 w 177"/>
                <a:gd name="T77" fmla="*/ 185 h 218"/>
                <a:gd name="T78" fmla="*/ 76 w 177"/>
                <a:gd name="T79" fmla="*/ 177 h 218"/>
                <a:gd name="T80" fmla="*/ 71 w 177"/>
                <a:gd name="T81" fmla="*/ 165 h 218"/>
                <a:gd name="T82" fmla="*/ 75 w 177"/>
                <a:gd name="T83" fmla="*/ 150 h 218"/>
                <a:gd name="T84" fmla="*/ 76 w 177"/>
                <a:gd name="T85" fmla="*/ 58 h 218"/>
                <a:gd name="T86" fmla="*/ 54 w 177"/>
                <a:gd name="T87" fmla="*/ 106 h 218"/>
                <a:gd name="T88" fmla="*/ 60 w 177"/>
                <a:gd name="T89" fmla="*/ 1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218">
                  <a:moveTo>
                    <a:pt x="102" y="201"/>
                  </a:moveTo>
                  <a:cubicBezTo>
                    <a:pt x="124" y="201"/>
                    <a:pt x="124" y="201"/>
                    <a:pt x="124" y="201"/>
                  </a:cubicBezTo>
                  <a:cubicBezTo>
                    <a:pt x="142" y="218"/>
                    <a:pt x="142" y="218"/>
                    <a:pt x="142" y="218"/>
                  </a:cubicBezTo>
                  <a:cubicBezTo>
                    <a:pt x="177" y="218"/>
                    <a:pt x="177" y="218"/>
                    <a:pt x="177" y="218"/>
                  </a:cubicBezTo>
                  <a:cubicBezTo>
                    <a:pt x="149" y="203"/>
                    <a:pt x="130" y="163"/>
                    <a:pt x="118" y="124"/>
                  </a:cubicBezTo>
                  <a:cubicBezTo>
                    <a:pt x="124" y="124"/>
                    <a:pt x="124" y="124"/>
                    <a:pt x="124" y="124"/>
                  </a:cubicBezTo>
                  <a:cubicBezTo>
                    <a:pt x="124" y="106"/>
                    <a:pt x="124" y="106"/>
                    <a:pt x="124" y="106"/>
                  </a:cubicBezTo>
                  <a:cubicBezTo>
                    <a:pt x="112" y="106"/>
                    <a:pt x="112" y="106"/>
                    <a:pt x="112" y="106"/>
                  </a:cubicBezTo>
                  <a:cubicBezTo>
                    <a:pt x="107" y="88"/>
                    <a:pt x="104" y="71"/>
                    <a:pt x="102" y="58"/>
                  </a:cubicBezTo>
                  <a:cubicBezTo>
                    <a:pt x="102" y="151"/>
                    <a:pt x="102" y="151"/>
                    <a:pt x="102" y="151"/>
                  </a:cubicBezTo>
                  <a:cubicBezTo>
                    <a:pt x="102" y="150"/>
                    <a:pt x="102" y="150"/>
                    <a:pt x="102" y="150"/>
                  </a:cubicBezTo>
                  <a:cubicBezTo>
                    <a:pt x="104" y="155"/>
                    <a:pt x="105" y="160"/>
                    <a:pt x="106" y="165"/>
                  </a:cubicBezTo>
                  <a:cubicBezTo>
                    <a:pt x="106" y="165"/>
                    <a:pt x="106" y="165"/>
                    <a:pt x="106" y="165"/>
                  </a:cubicBezTo>
                  <a:cubicBezTo>
                    <a:pt x="102" y="160"/>
                    <a:pt x="102" y="160"/>
                    <a:pt x="102" y="160"/>
                  </a:cubicBezTo>
                  <a:cubicBezTo>
                    <a:pt x="102" y="177"/>
                    <a:pt x="102" y="177"/>
                    <a:pt x="102" y="177"/>
                  </a:cubicBezTo>
                  <a:cubicBezTo>
                    <a:pt x="110" y="185"/>
                    <a:pt x="110" y="185"/>
                    <a:pt x="110" y="185"/>
                  </a:cubicBezTo>
                  <a:cubicBezTo>
                    <a:pt x="102" y="185"/>
                    <a:pt x="102" y="185"/>
                    <a:pt x="102" y="185"/>
                  </a:cubicBezTo>
                  <a:lnTo>
                    <a:pt x="102" y="201"/>
                  </a:lnTo>
                  <a:close/>
                  <a:moveTo>
                    <a:pt x="89" y="201"/>
                  </a:moveTo>
                  <a:cubicBezTo>
                    <a:pt x="102" y="201"/>
                    <a:pt x="102" y="201"/>
                    <a:pt x="102" y="201"/>
                  </a:cubicBezTo>
                  <a:cubicBezTo>
                    <a:pt x="102" y="185"/>
                    <a:pt x="102" y="185"/>
                    <a:pt x="102" y="185"/>
                  </a:cubicBezTo>
                  <a:cubicBezTo>
                    <a:pt x="89" y="185"/>
                    <a:pt x="89" y="185"/>
                    <a:pt x="89" y="185"/>
                  </a:cubicBezTo>
                  <a:cubicBezTo>
                    <a:pt x="89" y="201"/>
                    <a:pt x="89" y="201"/>
                    <a:pt x="89" y="201"/>
                  </a:cubicBezTo>
                  <a:close/>
                  <a:moveTo>
                    <a:pt x="102" y="58"/>
                  </a:moveTo>
                  <a:cubicBezTo>
                    <a:pt x="99" y="43"/>
                    <a:pt x="98" y="33"/>
                    <a:pt x="98" y="33"/>
                  </a:cubicBezTo>
                  <a:cubicBezTo>
                    <a:pt x="94" y="33"/>
                    <a:pt x="94" y="33"/>
                    <a:pt x="94" y="33"/>
                  </a:cubicBezTo>
                  <a:cubicBezTo>
                    <a:pt x="89" y="0"/>
                    <a:pt x="89" y="0"/>
                    <a:pt x="89" y="0"/>
                  </a:cubicBezTo>
                  <a:cubicBezTo>
                    <a:pt x="89" y="65"/>
                    <a:pt x="89" y="65"/>
                    <a:pt x="89" y="65"/>
                  </a:cubicBezTo>
                  <a:cubicBezTo>
                    <a:pt x="89" y="66"/>
                    <a:pt x="91" y="97"/>
                    <a:pt x="92" y="106"/>
                  </a:cubicBezTo>
                  <a:cubicBezTo>
                    <a:pt x="89" y="106"/>
                    <a:pt x="89" y="106"/>
                    <a:pt x="89" y="106"/>
                  </a:cubicBezTo>
                  <a:cubicBezTo>
                    <a:pt x="89" y="124"/>
                    <a:pt x="89" y="124"/>
                    <a:pt x="89" y="124"/>
                  </a:cubicBezTo>
                  <a:cubicBezTo>
                    <a:pt x="97" y="124"/>
                    <a:pt x="97" y="124"/>
                    <a:pt x="97" y="124"/>
                  </a:cubicBezTo>
                  <a:cubicBezTo>
                    <a:pt x="97" y="124"/>
                    <a:pt x="98" y="130"/>
                    <a:pt x="99" y="137"/>
                  </a:cubicBezTo>
                  <a:cubicBezTo>
                    <a:pt x="89" y="148"/>
                    <a:pt x="89" y="148"/>
                    <a:pt x="89" y="148"/>
                  </a:cubicBezTo>
                  <a:cubicBezTo>
                    <a:pt x="89" y="164"/>
                    <a:pt x="89" y="164"/>
                    <a:pt x="89" y="164"/>
                  </a:cubicBezTo>
                  <a:cubicBezTo>
                    <a:pt x="102" y="177"/>
                    <a:pt x="102" y="177"/>
                    <a:pt x="102" y="177"/>
                  </a:cubicBezTo>
                  <a:cubicBezTo>
                    <a:pt x="102" y="160"/>
                    <a:pt x="102" y="160"/>
                    <a:pt x="102" y="160"/>
                  </a:cubicBezTo>
                  <a:cubicBezTo>
                    <a:pt x="97" y="156"/>
                    <a:pt x="97" y="156"/>
                    <a:pt x="97" y="156"/>
                  </a:cubicBezTo>
                  <a:cubicBezTo>
                    <a:pt x="102" y="151"/>
                    <a:pt x="102" y="151"/>
                    <a:pt x="102" y="151"/>
                  </a:cubicBezTo>
                  <a:lnTo>
                    <a:pt x="102" y="58"/>
                  </a:lnTo>
                  <a:close/>
                  <a:moveTo>
                    <a:pt x="76" y="201"/>
                  </a:moveTo>
                  <a:cubicBezTo>
                    <a:pt x="89" y="201"/>
                    <a:pt x="89" y="201"/>
                    <a:pt x="89" y="201"/>
                  </a:cubicBezTo>
                  <a:cubicBezTo>
                    <a:pt x="89" y="201"/>
                    <a:pt x="89" y="201"/>
                    <a:pt x="89" y="201"/>
                  </a:cubicBezTo>
                  <a:cubicBezTo>
                    <a:pt x="89" y="185"/>
                    <a:pt x="89" y="185"/>
                    <a:pt x="89" y="185"/>
                  </a:cubicBezTo>
                  <a:cubicBezTo>
                    <a:pt x="89" y="185"/>
                    <a:pt x="89" y="185"/>
                    <a:pt x="89" y="185"/>
                  </a:cubicBezTo>
                  <a:cubicBezTo>
                    <a:pt x="89" y="185"/>
                    <a:pt x="89" y="185"/>
                    <a:pt x="89" y="185"/>
                  </a:cubicBezTo>
                  <a:cubicBezTo>
                    <a:pt x="76" y="185"/>
                    <a:pt x="76" y="185"/>
                    <a:pt x="76" y="185"/>
                  </a:cubicBezTo>
                  <a:cubicBezTo>
                    <a:pt x="76" y="201"/>
                    <a:pt x="76" y="201"/>
                    <a:pt x="76" y="201"/>
                  </a:cubicBezTo>
                  <a:close/>
                  <a:moveTo>
                    <a:pt x="89" y="0"/>
                  </a:moveTo>
                  <a:cubicBezTo>
                    <a:pt x="89" y="0"/>
                    <a:pt x="89" y="0"/>
                    <a:pt x="89" y="0"/>
                  </a:cubicBezTo>
                  <a:cubicBezTo>
                    <a:pt x="83" y="33"/>
                    <a:pt x="83" y="33"/>
                    <a:pt x="83" y="33"/>
                  </a:cubicBezTo>
                  <a:cubicBezTo>
                    <a:pt x="80" y="33"/>
                    <a:pt x="80" y="33"/>
                    <a:pt x="80" y="33"/>
                  </a:cubicBezTo>
                  <a:cubicBezTo>
                    <a:pt x="80" y="33"/>
                    <a:pt x="79" y="43"/>
                    <a:pt x="76" y="58"/>
                  </a:cubicBezTo>
                  <a:cubicBezTo>
                    <a:pt x="76" y="151"/>
                    <a:pt x="76" y="151"/>
                    <a:pt x="76" y="151"/>
                  </a:cubicBezTo>
                  <a:cubicBezTo>
                    <a:pt x="81" y="156"/>
                    <a:pt x="81" y="156"/>
                    <a:pt x="81" y="156"/>
                  </a:cubicBezTo>
                  <a:cubicBezTo>
                    <a:pt x="76" y="160"/>
                    <a:pt x="76" y="160"/>
                    <a:pt x="76" y="160"/>
                  </a:cubicBezTo>
                  <a:cubicBezTo>
                    <a:pt x="76" y="177"/>
                    <a:pt x="76" y="177"/>
                    <a:pt x="76" y="177"/>
                  </a:cubicBezTo>
                  <a:cubicBezTo>
                    <a:pt x="89" y="164"/>
                    <a:pt x="89" y="164"/>
                    <a:pt x="89" y="164"/>
                  </a:cubicBezTo>
                  <a:cubicBezTo>
                    <a:pt x="89" y="164"/>
                    <a:pt x="89" y="164"/>
                    <a:pt x="89" y="164"/>
                  </a:cubicBezTo>
                  <a:cubicBezTo>
                    <a:pt x="89" y="148"/>
                    <a:pt x="89" y="148"/>
                    <a:pt x="89" y="148"/>
                  </a:cubicBezTo>
                  <a:cubicBezTo>
                    <a:pt x="89" y="148"/>
                    <a:pt x="89" y="148"/>
                    <a:pt x="89" y="148"/>
                  </a:cubicBezTo>
                  <a:cubicBezTo>
                    <a:pt x="78" y="137"/>
                    <a:pt x="78" y="137"/>
                    <a:pt x="78" y="137"/>
                  </a:cubicBezTo>
                  <a:cubicBezTo>
                    <a:pt x="80" y="130"/>
                    <a:pt x="81" y="124"/>
                    <a:pt x="81" y="124"/>
                  </a:cubicBezTo>
                  <a:cubicBezTo>
                    <a:pt x="89" y="124"/>
                    <a:pt x="89" y="124"/>
                    <a:pt x="89" y="124"/>
                  </a:cubicBezTo>
                  <a:cubicBezTo>
                    <a:pt x="89" y="124"/>
                    <a:pt x="89" y="124"/>
                    <a:pt x="89" y="124"/>
                  </a:cubicBezTo>
                  <a:cubicBezTo>
                    <a:pt x="89" y="124"/>
                    <a:pt x="89" y="124"/>
                    <a:pt x="89" y="124"/>
                  </a:cubicBezTo>
                  <a:cubicBezTo>
                    <a:pt x="89" y="106"/>
                    <a:pt x="89" y="106"/>
                    <a:pt x="89" y="106"/>
                  </a:cubicBezTo>
                  <a:cubicBezTo>
                    <a:pt x="89" y="106"/>
                    <a:pt x="89" y="106"/>
                    <a:pt x="89" y="106"/>
                  </a:cubicBezTo>
                  <a:cubicBezTo>
                    <a:pt x="85" y="106"/>
                    <a:pt x="85" y="106"/>
                    <a:pt x="85" y="106"/>
                  </a:cubicBezTo>
                  <a:cubicBezTo>
                    <a:pt x="87" y="96"/>
                    <a:pt x="89" y="65"/>
                    <a:pt x="89" y="65"/>
                  </a:cubicBezTo>
                  <a:cubicBezTo>
                    <a:pt x="89" y="65"/>
                    <a:pt x="89" y="65"/>
                    <a:pt x="89" y="65"/>
                  </a:cubicBezTo>
                  <a:cubicBezTo>
                    <a:pt x="89" y="65"/>
                    <a:pt x="89" y="65"/>
                    <a:pt x="89" y="65"/>
                  </a:cubicBezTo>
                  <a:lnTo>
                    <a:pt x="89" y="0"/>
                  </a:lnTo>
                  <a:close/>
                  <a:moveTo>
                    <a:pt x="0" y="218"/>
                  </a:moveTo>
                  <a:cubicBezTo>
                    <a:pt x="36" y="218"/>
                    <a:pt x="36" y="218"/>
                    <a:pt x="36" y="218"/>
                  </a:cubicBezTo>
                  <a:cubicBezTo>
                    <a:pt x="54" y="201"/>
                    <a:pt x="54" y="201"/>
                    <a:pt x="54" y="201"/>
                  </a:cubicBezTo>
                  <a:cubicBezTo>
                    <a:pt x="76" y="201"/>
                    <a:pt x="76" y="201"/>
                    <a:pt x="76" y="201"/>
                  </a:cubicBezTo>
                  <a:cubicBezTo>
                    <a:pt x="76" y="185"/>
                    <a:pt x="76" y="185"/>
                    <a:pt x="76" y="185"/>
                  </a:cubicBezTo>
                  <a:cubicBezTo>
                    <a:pt x="68" y="185"/>
                    <a:pt x="68" y="185"/>
                    <a:pt x="68" y="185"/>
                  </a:cubicBezTo>
                  <a:cubicBezTo>
                    <a:pt x="76" y="177"/>
                    <a:pt x="76" y="177"/>
                    <a:pt x="76" y="177"/>
                  </a:cubicBezTo>
                  <a:cubicBezTo>
                    <a:pt x="76" y="160"/>
                    <a:pt x="76" y="160"/>
                    <a:pt x="76" y="160"/>
                  </a:cubicBezTo>
                  <a:cubicBezTo>
                    <a:pt x="71" y="165"/>
                    <a:pt x="71" y="165"/>
                    <a:pt x="71" y="165"/>
                  </a:cubicBezTo>
                  <a:cubicBezTo>
                    <a:pt x="73" y="160"/>
                    <a:pt x="74" y="155"/>
                    <a:pt x="75" y="150"/>
                  </a:cubicBezTo>
                  <a:cubicBezTo>
                    <a:pt x="75" y="150"/>
                    <a:pt x="75" y="150"/>
                    <a:pt x="75" y="150"/>
                  </a:cubicBezTo>
                  <a:cubicBezTo>
                    <a:pt x="76" y="151"/>
                    <a:pt x="76" y="151"/>
                    <a:pt x="76" y="151"/>
                  </a:cubicBezTo>
                  <a:cubicBezTo>
                    <a:pt x="76" y="58"/>
                    <a:pt x="76" y="58"/>
                    <a:pt x="76" y="58"/>
                  </a:cubicBezTo>
                  <a:cubicBezTo>
                    <a:pt x="74" y="71"/>
                    <a:pt x="70" y="88"/>
                    <a:pt x="65" y="106"/>
                  </a:cubicBezTo>
                  <a:cubicBezTo>
                    <a:pt x="54" y="106"/>
                    <a:pt x="54" y="106"/>
                    <a:pt x="54" y="106"/>
                  </a:cubicBezTo>
                  <a:cubicBezTo>
                    <a:pt x="54" y="124"/>
                    <a:pt x="54" y="124"/>
                    <a:pt x="54" y="124"/>
                  </a:cubicBezTo>
                  <a:cubicBezTo>
                    <a:pt x="60" y="124"/>
                    <a:pt x="60" y="124"/>
                    <a:pt x="60" y="124"/>
                  </a:cubicBezTo>
                  <a:cubicBezTo>
                    <a:pt x="48" y="163"/>
                    <a:pt x="29" y="203"/>
                    <a:pt x="0"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51"/>
            <p:cNvSpPr>
              <a:spLocks/>
            </p:cNvSpPr>
            <p:nvPr/>
          </p:nvSpPr>
          <p:spPr bwMode="auto">
            <a:xfrm>
              <a:off x="7137401" y="1349376"/>
              <a:ext cx="263525" cy="242888"/>
            </a:xfrm>
            <a:custGeom>
              <a:avLst/>
              <a:gdLst>
                <a:gd name="T0" fmla="*/ 72 w 122"/>
                <a:gd name="T1" fmla="*/ 56 h 113"/>
                <a:gd name="T2" fmla="*/ 93 w 122"/>
                <a:gd name="T3" fmla="*/ 40 h 113"/>
                <a:gd name="T4" fmla="*/ 98 w 122"/>
                <a:gd name="T5" fmla="*/ 40 h 113"/>
                <a:gd name="T6" fmla="*/ 111 w 122"/>
                <a:gd name="T7" fmla="*/ 50 h 113"/>
                <a:gd name="T8" fmla="*/ 120 w 122"/>
                <a:gd name="T9" fmla="*/ 46 h 113"/>
                <a:gd name="T10" fmla="*/ 120 w 122"/>
                <a:gd name="T11" fmla="*/ 28 h 113"/>
                <a:gd name="T12" fmla="*/ 82 w 122"/>
                <a:gd name="T13" fmla="*/ 4 h 113"/>
                <a:gd name="T14" fmla="*/ 58 w 122"/>
                <a:gd name="T15" fmla="*/ 25 h 113"/>
                <a:gd name="T16" fmla="*/ 28 w 122"/>
                <a:gd name="T17" fmla="*/ 16 h 113"/>
                <a:gd name="T18" fmla="*/ 4 w 122"/>
                <a:gd name="T19" fmla="*/ 53 h 113"/>
                <a:gd name="T20" fmla="*/ 78 w 122"/>
                <a:gd name="T21" fmla="*/ 113 h 113"/>
                <a:gd name="T22" fmla="*/ 90 w 122"/>
                <a:gd name="T23" fmla="*/ 101 h 113"/>
                <a:gd name="T24" fmla="*/ 72 w 122"/>
                <a:gd name="T25" fmla="*/ 5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13">
                  <a:moveTo>
                    <a:pt x="72" y="56"/>
                  </a:moveTo>
                  <a:cubicBezTo>
                    <a:pt x="75" y="46"/>
                    <a:pt x="83" y="40"/>
                    <a:pt x="93" y="40"/>
                  </a:cubicBezTo>
                  <a:cubicBezTo>
                    <a:pt x="95" y="40"/>
                    <a:pt x="96" y="40"/>
                    <a:pt x="98" y="40"/>
                  </a:cubicBezTo>
                  <a:cubicBezTo>
                    <a:pt x="103" y="41"/>
                    <a:pt x="108" y="45"/>
                    <a:pt x="111" y="50"/>
                  </a:cubicBezTo>
                  <a:cubicBezTo>
                    <a:pt x="114" y="48"/>
                    <a:pt x="117" y="47"/>
                    <a:pt x="120" y="46"/>
                  </a:cubicBezTo>
                  <a:cubicBezTo>
                    <a:pt x="122" y="35"/>
                    <a:pt x="120" y="28"/>
                    <a:pt x="120" y="28"/>
                  </a:cubicBezTo>
                  <a:cubicBezTo>
                    <a:pt x="116" y="11"/>
                    <a:pt x="99" y="0"/>
                    <a:pt x="82" y="4"/>
                  </a:cubicBezTo>
                  <a:cubicBezTo>
                    <a:pt x="70" y="6"/>
                    <a:pt x="62" y="15"/>
                    <a:pt x="58" y="25"/>
                  </a:cubicBezTo>
                  <a:cubicBezTo>
                    <a:pt x="51" y="17"/>
                    <a:pt x="40" y="13"/>
                    <a:pt x="28" y="16"/>
                  </a:cubicBezTo>
                  <a:cubicBezTo>
                    <a:pt x="11" y="19"/>
                    <a:pt x="0" y="36"/>
                    <a:pt x="4" y="53"/>
                  </a:cubicBezTo>
                  <a:cubicBezTo>
                    <a:pt x="4" y="53"/>
                    <a:pt x="11" y="96"/>
                    <a:pt x="78" y="113"/>
                  </a:cubicBezTo>
                  <a:cubicBezTo>
                    <a:pt x="83" y="109"/>
                    <a:pt x="87" y="105"/>
                    <a:pt x="90" y="101"/>
                  </a:cubicBezTo>
                  <a:cubicBezTo>
                    <a:pt x="67" y="78"/>
                    <a:pt x="72" y="58"/>
                    <a:pt x="7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52"/>
            <p:cNvSpPr>
              <a:spLocks/>
            </p:cNvSpPr>
            <p:nvPr/>
          </p:nvSpPr>
          <p:spPr bwMode="auto">
            <a:xfrm>
              <a:off x="7288213" y="1441451"/>
              <a:ext cx="155575" cy="131763"/>
            </a:xfrm>
            <a:custGeom>
              <a:avLst/>
              <a:gdLst>
                <a:gd name="T0" fmla="*/ 57 w 72"/>
                <a:gd name="T1" fmla="*/ 7 h 61"/>
                <a:gd name="T2" fmla="*/ 53 w 72"/>
                <a:gd name="T3" fmla="*/ 7 h 61"/>
                <a:gd name="T4" fmla="*/ 50 w 72"/>
                <a:gd name="T5" fmla="*/ 7 h 61"/>
                <a:gd name="T6" fmla="*/ 40 w 72"/>
                <a:gd name="T7" fmla="*/ 13 h 61"/>
                <a:gd name="T8" fmla="*/ 27 w 72"/>
                <a:gd name="T9" fmla="*/ 1 h 61"/>
                <a:gd name="T10" fmla="*/ 23 w 72"/>
                <a:gd name="T11" fmla="*/ 0 h 61"/>
                <a:gd name="T12" fmla="*/ 6 w 72"/>
                <a:gd name="T13" fmla="*/ 14 h 61"/>
                <a:gd name="T14" fmla="*/ 23 w 72"/>
                <a:gd name="T15" fmla="*/ 56 h 61"/>
                <a:gd name="T16" fmla="*/ 29 w 72"/>
                <a:gd name="T17" fmla="*/ 61 h 61"/>
                <a:gd name="T18" fmla="*/ 70 w 72"/>
                <a:gd name="T19" fmla="*/ 28 h 61"/>
                <a:gd name="T20" fmla="*/ 57 w 72"/>
                <a:gd name="T2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61">
                  <a:moveTo>
                    <a:pt x="57" y="7"/>
                  </a:moveTo>
                  <a:cubicBezTo>
                    <a:pt x="55" y="7"/>
                    <a:pt x="54" y="7"/>
                    <a:pt x="53" y="7"/>
                  </a:cubicBezTo>
                  <a:cubicBezTo>
                    <a:pt x="52" y="7"/>
                    <a:pt x="51" y="7"/>
                    <a:pt x="50" y="7"/>
                  </a:cubicBezTo>
                  <a:cubicBezTo>
                    <a:pt x="46" y="8"/>
                    <a:pt x="42" y="10"/>
                    <a:pt x="40" y="13"/>
                  </a:cubicBezTo>
                  <a:cubicBezTo>
                    <a:pt x="38" y="7"/>
                    <a:pt x="33" y="2"/>
                    <a:pt x="27" y="1"/>
                  </a:cubicBezTo>
                  <a:cubicBezTo>
                    <a:pt x="26" y="0"/>
                    <a:pt x="24" y="0"/>
                    <a:pt x="23" y="0"/>
                  </a:cubicBezTo>
                  <a:cubicBezTo>
                    <a:pt x="15" y="0"/>
                    <a:pt x="8" y="6"/>
                    <a:pt x="6" y="14"/>
                  </a:cubicBezTo>
                  <a:cubicBezTo>
                    <a:pt x="6" y="14"/>
                    <a:pt x="0" y="33"/>
                    <a:pt x="23" y="56"/>
                  </a:cubicBezTo>
                  <a:cubicBezTo>
                    <a:pt x="25" y="58"/>
                    <a:pt x="27" y="59"/>
                    <a:pt x="29" y="61"/>
                  </a:cubicBezTo>
                  <a:cubicBezTo>
                    <a:pt x="66" y="52"/>
                    <a:pt x="70" y="28"/>
                    <a:pt x="70" y="28"/>
                  </a:cubicBezTo>
                  <a:cubicBezTo>
                    <a:pt x="72" y="19"/>
                    <a:pt x="66" y="9"/>
                    <a:pt x="5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53"/>
            <p:cNvSpPr>
              <a:spLocks noEditPoints="1"/>
            </p:cNvSpPr>
            <p:nvPr/>
          </p:nvSpPr>
          <p:spPr bwMode="auto">
            <a:xfrm>
              <a:off x="11576051" y="2435226"/>
              <a:ext cx="201613" cy="161925"/>
            </a:xfrm>
            <a:custGeom>
              <a:avLst/>
              <a:gdLst>
                <a:gd name="T0" fmla="*/ 74 w 94"/>
                <a:gd name="T1" fmla="*/ 75 h 75"/>
                <a:gd name="T2" fmla="*/ 74 w 94"/>
                <a:gd name="T3" fmla="*/ 49 h 75"/>
                <a:gd name="T4" fmla="*/ 86 w 94"/>
                <a:gd name="T5" fmla="*/ 38 h 75"/>
                <a:gd name="T6" fmla="*/ 94 w 94"/>
                <a:gd name="T7" fmla="*/ 38 h 75"/>
                <a:gd name="T8" fmla="*/ 94 w 94"/>
                <a:gd name="T9" fmla="*/ 10 h 75"/>
                <a:gd name="T10" fmla="*/ 84 w 94"/>
                <a:gd name="T11" fmla="*/ 0 h 75"/>
                <a:gd name="T12" fmla="*/ 60 w 94"/>
                <a:gd name="T13" fmla="*/ 0 h 75"/>
                <a:gd name="T14" fmla="*/ 60 w 94"/>
                <a:gd name="T15" fmla="*/ 12 h 75"/>
                <a:gd name="T16" fmla="*/ 69 w 94"/>
                <a:gd name="T17" fmla="*/ 21 h 75"/>
                <a:gd name="T18" fmla="*/ 60 w 94"/>
                <a:gd name="T19" fmla="*/ 29 h 75"/>
                <a:gd name="T20" fmla="*/ 60 w 94"/>
                <a:gd name="T21" fmla="*/ 35 h 75"/>
                <a:gd name="T22" fmla="*/ 69 w 94"/>
                <a:gd name="T23" fmla="*/ 43 h 75"/>
                <a:gd name="T24" fmla="*/ 60 w 94"/>
                <a:gd name="T25" fmla="*/ 51 h 75"/>
                <a:gd name="T26" fmla="*/ 60 w 94"/>
                <a:gd name="T27" fmla="*/ 75 h 75"/>
                <a:gd name="T28" fmla="*/ 74 w 94"/>
                <a:gd name="T29" fmla="*/ 75 h 75"/>
                <a:gd name="T30" fmla="*/ 60 w 94"/>
                <a:gd name="T31" fmla="*/ 0 h 75"/>
                <a:gd name="T32" fmla="*/ 34 w 94"/>
                <a:gd name="T33" fmla="*/ 0 h 75"/>
                <a:gd name="T34" fmla="*/ 34 w 94"/>
                <a:gd name="T35" fmla="*/ 12 h 75"/>
                <a:gd name="T36" fmla="*/ 34 w 94"/>
                <a:gd name="T37" fmla="*/ 12 h 75"/>
                <a:gd name="T38" fmla="*/ 34 w 94"/>
                <a:gd name="T39" fmla="*/ 12 h 75"/>
                <a:gd name="T40" fmla="*/ 42 w 94"/>
                <a:gd name="T41" fmla="*/ 21 h 75"/>
                <a:gd name="T42" fmla="*/ 34 w 94"/>
                <a:gd name="T43" fmla="*/ 29 h 75"/>
                <a:gd name="T44" fmla="*/ 34 w 94"/>
                <a:gd name="T45" fmla="*/ 29 h 75"/>
                <a:gd name="T46" fmla="*/ 34 w 94"/>
                <a:gd name="T47" fmla="*/ 35 h 75"/>
                <a:gd name="T48" fmla="*/ 34 w 94"/>
                <a:gd name="T49" fmla="*/ 35 h 75"/>
                <a:gd name="T50" fmla="*/ 34 w 94"/>
                <a:gd name="T51" fmla="*/ 35 h 75"/>
                <a:gd name="T52" fmla="*/ 42 w 94"/>
                <a:gd name="T53" fmla="*/ 43 h 75"/>
                <a:gd name="T54" fmla="*/ 34 w 94"/>
                <a:gd name="T55" fmla="*/ 51 h 75"/>
                <a:gd name="T56" fmla="*/ 34 w 94"/>
                <a:gd name="T57" fmla="*/ 51 h 75"/>
                <a:gd name="T58" fmla="*/ 34 w 94"/>
                <a:gd name="T59" fmla="*/ 75 h 75"/>
                <a:gd name="T60" fmla="*/ 60 w 94"/>
                <a:gd name="T61" fmla="*/ 75 h 75"/>
                <a:gd name="T62" fmla="*/ 60 w 94"/>
                <a:gd name="T63" fmla="*/ 51 h 75"/>
                <a:gd name="T64" fmla="*/ 60 w 94"/>
                <a:gd name="T65" fmla="*/ 51 h 75"/>
                <a:gd name="T66" fmla="*/ 52 w 94"/>
                <a:gd name="T67" fmla="*/ 43 h 75"/>
                <a:gd name="T68" fmla="*/ 60 w 94"/>
                <a:gd name="T69" fmla="*/ 35 h 75"/>
                <a:gd name="T70" fmla="*/ 60 w 94"/>
                <a:gd name="T71" fmla="*/ 35 h 75"/>
                <a:gd name="T72" fmla="*/ 60 w 94"/>
                <a:gd name="T73" fmla="*/ 35 h 75"/>
                <a:gd name="T74" fmla="*/ 60 w 94"/>
                <a:gd name="T75" fmla="*/ 29 h 75"/>
                <a:gd name="T76" fmla="*/ 60 w 94"/>
                <a:gd name="T77" fmla="*/ 29 h 75"/>
                <a:gd name="T78" fmla="*/ 52 w 94"/>
                <a:gd name="T79" fmla="*/ 21 h 75"/>
                <a:gd name="T80" fmla="*/ 60 w 94"/>
                <a:gd name="T81" fmla="*/ 12 h 75"/>
                <a:gd name="T82" fmla="*/ 60 w 94"/>
                <a:gd name="T83" fmla="*/ 12 h 75"/>
                <a:gd name="T84" fmla="*/ 60 w 94"/>
                <a:gd name="T85" fmla="*/ 12 h 75"/>
                <a:gd name="T86" fmla="*/ 60 w 94"/>
                <a:gd name="T87" fmla="*/ 0 h 75"/>
                <a:gd name="T88" fmla="*/ 34 w 94"/>
                <a:gd name="T89" fmla="*/ 0 h 75"/>
                <a:gd name="T90" fmla="*/ 10 w 94"/>
                <a:gd name="T91" fmla="*/ 0 h 75"/>
                <a:gd name="T92" fmla="*/ 0 w 94"/>
                <a:gd name="T93" fmla="*/ 10 h 75"/>
                <a:gd name="T94" fmla="*/ 0 w 94"/>
                <a:gd name="T95" fmla="*/ 38 h 75"/>
                <a:gd name="T96" fmla="*/ 8 w 94"/>
                <a:gd name="T97" fmla="*/ 38 h 75"/>
                <a:gd name="T98" fmla="*/ 20 w 94"/>
                <a:gd name="T99" fmla="*/ 49 h 75"/>
                <a:gd name="T100" fmla="*/ 20 w 94"/>
                <a:gd name="T101" fmla="*/ 75 h 75"/>
                <a:gd name="T102" fmla="*/ 34 w 94"/>
                <a:gd name="T103" fmla="*/ 75 h 75"/>
                <a:gd name="T104" fmla="*/ 34 w 94"/>
                <a:gd name="T105" fmla="*/ 51 h 75"/>
                <a:gd name="T106" fmla="*/ 25 w 94"/>
                <a:gd name="T107" fmla="*/ 43 h 75"/>
                <a:gd name="T108" fmla="*/ 34 w 94"/>
                <a:gd name="T109" fmla="*/ 35 h 75"/>
                <a:gd name="T110" fmla="*/ 34 w 94"/>
                <a:gd name="T111" fmla="*/ 29 h 75"/>
                <a:gd name="T112" fmla="*/ 25 w 94"/>
                <a:gd name="T113" fmla="*/ 21 h 75"/>
                <a:gd name="T114" fmla="*/ 34 w 94"/>
                <a:gd name="T115" fmla="*/ 12 h 75"/>
                <a:gd name="T116" fmla="*/ 34 w 94"/>
                <a:gd name="T1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75">
                  <a:moveTo>
                    <a:pt x="74" y="75"/>
                  </a:moveTo>
                  <a:cubicBezTo>
                    <a:pt x="74" y="49"/>
                    <a:pt x="74" y="49"/>
                    <a:pt x="74" y="49"/>
                  </a:cubicBezTo>
                  <a:cubicBezTo>
                    <a:pt x="74" y="42"/>
                    <a:pt x="79" y="38"/>
                    <a:pt x="86" y="38"/>
                  </a:cubicBezTo>
                  <a:cubicBezTo>
                    <a:pt x="94" y="38"/>
                    <a:pt x="94" y="38"/>
                    <a:pt x="94" y="38"/>
                  </a:cubicBezTo>
                  <a:cubicBezTo>
                    <a:pt x="94" y="10"/>
                    <a:pt x="94" y="10"/>
                    <a:pt x="94" y="10"/>
                  </a:cubicBezTo>
                  <a:cubicBezTo>
                    <a:pt x="94" y="5"/>
                    <a:pt x="89" y="0"/>
                    <a:pt x="84" y="0"/>
                  </a:cubicBezTo>
                  <a:cubicBezTo>
                    <a:pt x="60" y="0"/>
                    <a:pt x="60" y="0"/>
                    <a:pt x="60" y="0"/>
                  </a:cubicBezTo>
                  <a:cubicBezTo>
                    <a:pt x="60" y="12"/>
                    <a:pt x="60" y="12"/>
                    <a:pt x="60" y="12"/>
                  </a:cubicBezTo>
                  <a:cubicBezTo>
                    <a:pt x="65" y="12"/>
                    <a:pt x="69" y="16"/>
                    <a:pt x="69" y="21"/>
                  </a:cubicBezTo>
                  <a:cubicBezTo>
                    <a:pt x="69" y="25"/>
                    <a:pt x="65" y="29"/>
                    <a:pt x="60" y="29"/>
                  </a:cubicBezTo>
                  <a:cubicBezTo>
                    <a:pt x="60" y="35"/>
                    <a:pt x="60" y="35"/>
                    <a:pt x="60" y="35"/>
                  </a:cubicBezTo>
                  <a:cubicBezTo>
                    <a:pt x="65" y="35"/>
                    <a:pt x="69" y="38"/>
                    <a:pt x="69" y="43"/>
                  </a:cubicBezTo>
                  <a:cubicBezTo>
                    <a:pt x="69" y="48"/>
                    <a:pt x="65" y="51"/>
                    <a:pt x="60" y="51"/>
                  </a:cubicBezTo>
                  <a:cubicBezTo>
                    <a:pt x="60" y="75"/>
                    <a:pt x="60" y="75"/>
                    <a:pt x="60" y="75"/>
                  </a:cubicBezTo>
                  <a:lnTo>
                    <a:pt x="74" y="75"/>
                  </a:lnTo>
                  <a:close/>
                  <a:moveTo>
                    <a:pt x="60" y="0"/>
                  </a:moveTo>
                  <a:cubicBezTo>
                    <a:pt x="34" y="0"/>
                    <a:pt x="34" y="0"/>
                    <a:pt x="34" y="0"/>
                  </a:cubicBezTo>
                  <a:cubicBezTo>
                    <a:pt x="34" y="12"/>
                    <a:pt x="34" y="12"/>
                    <a:pt x="34" y="12"/>
                  </a:cubicBezTo>
                  <a:cubicBezTo>
                    <a:pt x="34" y="12"/>
                    <a:pt x="34" y="12"/>
                    <a:pt x="34" y="12"/>
                  </a:cubicBezTo>
                  <a:cubicBezTo>
                    <a:pt x="34" y="12"/>
                    <a:pt x="34" y="12"/>
                    <a:pt x="34" y="12"/>
                  </a:cubicBezTo>
                  <a:cubicBezTo>
                    <a:pt x="38" y="12"/>
                    <a:pt x="42" y="16"/>
                    <a:pt x="42" y="21"/>
                  </a:cubicBezTo>
                  <a:cubicBezTo>
                    <a:pt x="42" y="25"/>
                    <a:pt x="38" y="29"/>
                    <a:pt x="34" y="29"/>
                  </a:cubicBezTo>
                  <a:cubicBezTo>
                    <a:pt x="34" y="29"/>
                    <a:pt x="34" y="29"/>
                    <a:pt x="34" y="29"/>
                  </a:cubicBezTo>
                  <a:cubicBezTo>
                    <a:pt x="34" y="35"/>
                    <a:pt x="34" y="35"/>
                    <a:pt x="34" y="35"/>
                  </a:cubicBezTo>
                  <a:cubicBezTo>
                    <a:pt x="34" y="35"/>
                    <a:pt x="34" y="35"/>
                    <a:pt x="34" y="35"/>
                  </a:cubicBezTo>
                  <a:cubicBezTo>
                    <a:pt x="34" y="35"/>
                    <a:pt x="34" y="35"/>
                    <a:pt x="34" y="35"/>
                  </a:cubicBezTo>
                  <a:cubicBezTo>
                    <a:pt x="38" y="35"/>
                    <a:pt x="42" y="38"/>
                    <a:pt x="42" y="43"/>
                  </a:cubicBezTo>
                  <a:cubicBezTo>
                    <a:pt x="42" y="48"/>
                    <a:pt x="38" y="51"/>
                    <a:pt x="34" y="51"/>
                  </a:cubicBezTo>
                  <a:cubicBezTo>
                    <a:pt x="34" y="51"/>
                    <a:pt x="34" y="51"/>
                    <a:pt x="34" y="51"/>
                  </a:cubicBezTo>
                  <a:cubicBezTo>
                    <a:pt x="34" y="75"/>
                    <a:pt x="34" y="75"/>
                    <a:pt x="34" y="75"/>
                  </a:cubicBezTo>
                  <a:cubicBezTo>
                    <a:pt x="60" y="75"/>
                    <a:pt x="60" y="75"/>
                    <a:pt x="60" y="75"/>
                  </a:cubicBezTo>
                  <a:cubicBezTo>
                    <a:pt x="60" y="51"/>
                    <a:pt x="60" y="51"/>
                    <a:pt x="60" y="51"/>
                  </a:cubicBezTo>
                  <a:cubicBezTo>
                    <a:pt x="60" y="51"/>
                    <a:pt x="60" y="51"/>
                    <a:pt x="60" y="51"/>
                  </a:cubicBezTo>
                  <a:cubicBezTo>
                    <a:pt x="56" y="51"/>
                    <a:pt x="52" y="48"/>
                    <a:pt x="52" y="43"/>
                  </a:cubicBezTo>
                  <a:cubicBezTo>
                    <a:pt x="52" y="38"/>
                    <a:pt x="56" y="35"/>
                    <a:pt x="60" y="35"/>
                  </a:cubicBezTo>
                  <a:cubicBezTo>
                    <a:pt x="60" y="35"/>
                    <a:pt x="60" y="35"/>
                    <a:pt x="60" y="35"/>
                  </a:cubicBezTo>
                  <a:cubicBezTo>
                    <a:pt x="60" y="35"/>
                    <a:pt x="60" y="35"/>
                    <a:pt x="60" y="35"/>
                  </a:cubicBezTo>
                  <a:cubicBezTo>
                    <a:pt x="60" y="29"/>
                    <a:pt x="60" y="29"/>
                    <a:pt x="60" y="29"/>
                  </a:cubicBezTo>
                  <a:cubicBezTo>
                    <a:pt x="60" y="29"/>
                    <a:pt x="60" y="29"/>
                    <a:pt x="60" y="29"/>
                  </a:cubicBezTo>
                  <a:cubicBezTo>
                    <a:pt x="56" y="29"/>
                    <a:pt x="52" y="25"/>
                    <a:pt x="52" y="21"/>
                  </a:cubicBezTo>
                  <a:cubicBezTo>
                    <a:pt x="52" y="16"/>
                    <a:pt x="56" y="12"/>
                    <a:pt x="60" y="12"/>
                  </a:cubicBezTo>
                  <a:cubicBezTo>
                    <a:pt x="60" y="12"/>
                    <a:pt x="60" y="12"/>
                    <a:pt x="60" y="12"/>
                  </a:cubicBezTo>
                  <a:cubicBezTo>
                    <a:pt x="60" y="12"/>
                    <a:pt x="60" y="12"/>
                    <a:pt x="60" y="12"/>
                  </a:cubicBezTo>
                  <a:lnTo>
                    <a:pt x="60" y="0"/>
                  </a:lnTo>
                  <a:close/>
                  <a:moveTo>
                    <a:pt x="34" y="0"/>
                  </a:moveTo>
                  <a:cubicBezTo>
                    <a:pt x="10" y="0"/>
                    <a:pt x="10" y="0"/>
                    <a:pt x="10" y="0"/>
                  </a:cubicBezTo>
                  <a:cubicBezTo>
                    <a:pt x="5" y="0"/>
                    <a:pt x="0" y="5"/>
                    <a:pt x="0" y="10"/>
                  </a:cubicBezTo>
                  <a:cubicBezTo>
                    <a:pt x="0" y="38"/>
                    <a:pt x="0" y="38"/>
                    <a:pt x="0" y="38"/>
                  </a:cubicBezTo>
                  <a:cubicBezTo>
                    <a:pt x="8" y="38"/>
                    <a:pt x="8" y="38"/>
                    <a:pt x="8" y="38"/>
                  </a:cubicBezTo>
                  <a:cubicBezTo>
                    <a:pt x="16" y="38"/>
                    <a:pt x="20" y="42"/>
                    <a:pt x="20" y="49"/>
                  </a:cubicBezTo>
                  <a:cubicBezTo>
                    <a:pt x="20" y="75"/>
                    <a:pt x="20" y="75"/>
                    <a:pt x="20" y="75"/>
                  </a:cubicBezTo>
                  <a:cubicBezTo>
                    <a:pt x="34" y="75"/>
                    <a:pt x="34" y="75"/>
                    <a:pt x="34" y="75"/>
                  </a:cubicBezTo>
                  <a:cubicBezTo>
                    <a:pt x="34" y="51"/>
                    <a:pt x="34" y="51"/>
                    <a:pt x="34" y="51"/>
                  </a:cubicBezTo>
                  <a:cubicBezTo>
                    <a:pt x="29" y="51"/>
                    <a:pt x="25" y="48"/>
                    <a:pt x="25" y="43"/>
                  </a:cubicBezTo>
                  <a:cubicBezTo>
                    <a:pt x="25" y="38"/>
                    <a:pt x="29" y="35"/>
                    <a:pt x="34" y="35"/>
                  </a:cubicBezTo>
                  <a:cubicBezTo>
                    <a:pt x="34" y="29"/>
                    <a:pt x="34" y="29"/>
                    <a:pt x="34" y="29"/>
                  </a:cubicBezTo>
                  <a:cubicBezTo>
                    <a:pt x="29" y="29"/>
                    <a:pt x="25" y="25"/>
                    <a:pt x="25" y="21"/>
                  </a:cubicBezTo>
                  <a:cubicBezTo>
                    <a:pt x="25" y="16"/>
                    <a:pt x="29" y="12"/>
                    <a:pt x="34" y="12"/>
                  </a:cubicBez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54"/>
            <p:cNvSpPr>
              <a:spLocks/>
            </p:cNvSpPr>
            <p:nvPr/>
          </p:nvSpPr>
          <p:spPr bwMode="auto">
            <a:xfrm>
              <a:off x="11539538" y="2524126"/>
              <a:ext cx="274638" cy="146050"/>
            </a:xfrm>
            <a:custGeom>
              <a:avLst/>
              <a:gdLst>
                <a:gd name="T0" fmla="*/ 119 w 128"/>
                <a:gd name="T1" fmla="*/ 0 h 68"/>
                <a:gd name="T2" fmla="*/ 111 w 128"/>
                <a:gd name="T3" fmla="*/ 0 h 68"/>
                <a:gd name="T4" fmla="*/ 103 w 128"/>
                <a:gd name="T5" fmla="*/ 0 h 68"/>
                <a:gd name="T6" fmla="*/ 95 w 128"/>
                <a:gd name="T7" fmla="*/ 8 h 68"/>
                <a:gd name="T8" fmla="*/ 95 w 128"/>
                <a:gd name="T9" fmla="*/ 37 h 68"/>
                <a:gd name="T10" fmla="*/ 33 w 128"/>
                <a:gd name="T11" fmla="*/ 37 h 68"/>
                <a:gd name="T12" fmla="*/ 33 w 128"/>
                <a:gd name="T13" fmla="*/ 8 h 68"/>
                <a:gd name="T14" fmla="*/ 25 w 128"/>
                <a:gd name="T15" fmla="*/ 0 h 68"/>
                <a:gd name="T16" fmla="*/ 17 w 128"/>
                <a:gd name="T17" fmla="*/ 0 h 68"/>
                <a:gd name="T18" fmla="*/ 9 w 128"/>
                <a:gd name="T19" fmla="*/ 0 h 68"/>
                <a:gd name="T20" fmla="*/ 0 w 128"/>
                <a:gd name="T21" fmla="*/ 8 h 68"/>
                <a:gd name="T22" fmla="*/ 0 w 128"/>
                <a:gd name="T23" fmla="*/ 51 h 68"/>
                <a:gd name="T24" fmla="*/ 13 w 128"/>
                <a:gd name="T25" fmla="*/ 63 h 68"/>
                <a:gd name="T26" fmla="*/ 13 w 128"/>
                <a:gd name="T27" fmla="*/ 64 h 68"/>
                <a:gd name="T28" fmla="*/ 14 w 128"/>
                <a:gd name="T29" fmla="*/ 66 h 68"/>
                <a:gd name="T30" fmla="*/ 18 w 128"/>
                <a:gd name="T31" fmla="*/ 68 h 68"/>
                <a:gd name="T32" fmla="*/ 20 w 128"/>
                <a:gd name="T33" fmla="*/ 68 h 68"/>
                <a:gd name="T34" fmla="*/ 24 w 128"/>
                <a:gd name="T35" fmla="*/ 66 h 68"/>
                <a:gd name="T36" fmla="*/ 25 w 128"/>
                <a:gd name="T37" fmla="*/ 64 h 68"/>
                <a:gd name="T38" fmla="*/ 25 w 128"/>
                <a:gd name="T39" fmla="*/ 63 h 68"/>
                <a:gd name="T40" fmla="*/ 103 w 128"/>
                <a:gd name="T41" fmla="*/ 63 h 68"/>
                <a:gd name="T42" fmla="*/ 103 w 128"/>
                <a:gd name="T43" fmla="*/ 64 h 68"/>
                <a:gd name="T44" fmla="*/ 104 w 128"/>
                <a:gd name="T45" fmla="*/ 66 h 68"/>
                <a:gd name="T46" fmla="*/ 108 w 128"/>
                <a:gd name="T47" fmla="*/ 68 h 68"/>
                <a:gd name="T48" fmla="*/ 110 w 128"/>
                <a:gd name="T49" fmla="*/ 68 h 68"/>
                <a:gd name="T50" fmla="*/ 114 w 128"/>
                <a:gd name="T51" fmla="*/ 66 h 68"/>
                <a:gd name="T52" fmla="*/ 115 w 128"/>
                <a:gd name="T53" fmla="*/ 64 h 68"/>
                <a:gd name="T54" fmla="*/ 115 w 128"/>
                <a:gd name="T55" fmla="*/ 63 h 68"/>
                <a:gd name="T56" fmla="*/ 119 w 128"/>
                <a:gd name="T57" fmla="*/ 63 h 68"/>
                <a:gd name="T58" fmla="*/ 128 w 128"/>
                <a:gd name="T59" fmla="*/ 51 h 68"/>
                <a:gd name="T60" fmla="*/ 128 w 128"/>
                <a:gd name="T61" fmla="*/ 8 h 68"/>
                <a:gd name="T62" fmla="*/ 119 w 128"/>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68">
                  <a:moveTo>
                    <a:pt x="119" y="0"/>
                  </a:moveTo>
                  <a:cubicBezTo>
                    <a:pt x="111" y="0"/>
                    <a:pt x="111" y="0"/>
                    <a:pt x="111" y="0"/>
                  </a:cubicBezTo>
                  <a:cubicBezTo>
                    <a:pt x="103" y="0"/>
                    <a:pt x="103" y="0"/>
                    <a:pt x="103" y="0"/>
                  </a:cubicBezTo>
                  <a:cubicBezTo>
                    <a:pt x="98" y="0"/>
                    <a:pt x="95" y="3"/>
                    <a:pt x="95" y="8"/>
                  </a:cubicBezTo>
                  <a:cubicBezTo>
                    <a:pt x="95" y="37"/>
                    <a:pt x="95" y="37"/>
                    <a:pt x="95" y="37"/>
                  </a:cubicBezTo>
                  <a:cubicBezTo>
                    <a:pt x="33" y="37"/>
                    <a:pt x="33" y="37"/>
                    <a:pt x="33" y="37"/>
                  </a:cubicBezTo>
                  <a:cubicBezTo>
                    <a:pt x="33" y="8"/>
                    <a:pt x="33" y="8"/>
                    <a:pt x="33" y="8"/>
                  </a:cubicBezTo>
                  <a:cubicBezTo>
                    <a:pt x="33" y="3"/>
                    <a:pt x="31" y="0"/>
                    <a:pt x="25" y="0"/>
                  </a:cubicBezTo>
                  <a:cubicBezTo>
                    <a:pt x="17" y="0"/>
                    <a:pt x="17" y="0"/>
                    <a:pt x="17" y="0"/>
                  </a:cubicBezTo>
                  <a:cubicBezTo>
                    <a:pt x="9" y="0"/>
                    <a:pt x="9" y="0"/>
                    <a:pt x="9" y="0"/>
                  </a:cubicBezTo>
                  <a:cubicBezTo>
                    <a:pt x="4" y="0"/>
                    <a:pt x="0" y="3"/>
                    <a:pt x="0" y="8"/>
                  </a:cubicBezTo>
                  <a:cubicBezTo>
                    <a:pt x="0" y="51"/>
                    <a:pt x="0" y="51"/>
                    <a:pt x="0" y="51"/>
                  </a:cubicBezTo>
                  <a:cubicBezTo>
                    <a:pt x="0" y="56"/>
                    <a:pt x="7" y="63"/>
                    <a:pt x="13" y="63"/>
                  </a:cubicBezTo>
                  <a:cubicBezTo>
                    <a:pt x="13" y="63"/>
                    <a:pt x="13" y="64"/>
                    <a:pt x="13" y="64"/>
                  </a:cubicBezTo>
                  <a:cubicBezTo>
                    <a:pt x="13" y="65"/>
                    <a:pt x="13" y="66"/>
                    <a:pt x="14" y="66"/>
                  </a:cubicBezTo>
                  <a:cubicBezTo>
                    <a:pt x="15" y="67"/>
                    <a:pt x="16" y="68"/>
                    <a:pt x="18" y="68"/>
                  </a:cubicBezTo>
                  <a:cubicBezTo>
                    <a:pt x="20" y="68"/>
                    <a:pt x="20" y="68"/>
                    <a:pt x="20" y="68"/>
                  </a:cubicBezTo>
                  <a:cubicBezTo>
                    <a:pt x="22" y="68"/>
                    <a:pt x="23" y="67"/>
                    <a:pt x="24" y="66"/>
                  </a:cubicBezTo>
                  <a:cubicBezTo>
                    <a:pt x="25" y="66"/>
                    <a:pt x="25" y="65"/>
                    <a:pt x="25" y="64"/>
                  </a:cubicBezTo>
                  <a:cubicBezTo>
                    <a:pt x="25" y="64"/>
                    <a:pt x="25" y="63"/>
                    <a:pt x="25" y="63"/>
                  </a:cubicBezTo>
                  <a:cubicBezTo>
                    <a:pt x="103" y="63"/>
                    <a:pt x="103" y="63"/>
                    <a:pt x="103" y="63"/>
                  </a:cubicBezTo>
                  <a:cubicBezTo>
                    <a:pt x="103" y="63"/>
                    <a:pt x="103" y="64"/>
                    <a:pt x="103" y="64"/>
                  </a:cubicBezTo>
                  <a:cubicBezTo>
                    <a:pt x="103" y="65"/>
                    <a:pt x="103" y="66"/>
                    <a:pt x="104" y="66"/>
                  </a:cubicBezTo>
                  <a:cubicBezTo>
                    <a:pt x="105" y="67"/>
                    <a:pt x="106" y="68"/>
                    <a:pt x="108" y="68"/>
                  </a:cubicBezTo>
                  <a:cubicBezTo>
                    <a:pt x="110" y="68"/>
                    <a:pt x="110" y="68"/>
                    <a:pt x="110" y="68"/>
                  </a:cubicBezTo>
                  <a:cubicBezTo>
                    <a:pt x="112" y="68"/>
                    <a:pt x="113" y="67"/>
                    <a:pt x="114" y="66"/>
                  </a:cubicBezTo>
                  <a:cubicBezTo>
                    <a:pt x="115" y="66"/>
                    <a:pt x="115" y="65"/>
                    <a:pt x="115" y="64"/>
                  </a:cubicBezTo>
                  <a:cubicBezTo>
                    <a:pt x="115" y="64"/>
                    <a:pt x="115" y="63"/>
                    <a:pt x="115" y="63"/>
                  </a:cubicBezTo>
                  <a:cubicBezTo>
                    <a:pt x="119" y="63"/>
                    <a:pt x="119" y="63"/>
                    <a:pt x="119" y="63"/>
                  </a:cubicBezTo>
                  <a:cubicBezTo>
                    <a:pt x="125" y="63"/>
                    <a:pt x="128" y="56"/>
                    <a:pt x="128" y="51"/>
                  </a:cubicBezTo>
                  <a:cubicBezTo>
                    <a:pt x="128" y="8"/>
                    <a:pt x="128" y="8"/>
                    <a:pt x="128" y="8"/>
                  </a:cubicBezTo>
                  <a:cubicBezTo>
                    <a:pt x="128" y="3"/>
                    <a:pt x="125"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55"/>
            <p:cNvSpPr>
              <a:spLocks noChangeArrowheads="1"/>
            </p:cNvSpPr>
            <p:nvPr/>
          </p:nvSpPr>
          <p:spPr bwMode="auto">
            <a:xfrm>
              <a:off x="11636376" y="2470151"/>
              <a:ext cx="23813" cy="22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56"/>
            <p:cNvSpPr>
              <a:spLocks noChangeArrowheads="1"/>
            </p:cNvSpPr>
            <p:nvPr/>
          </p:nvSpPr>
          <p:spPr bwMode="auto">
            <a:xfrm>
              <a:off x="11693526" y="2470151"/>
              <a:ext cx="22225" cy="22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57"/>
            <p:cNvSpPr>
              <a:spLocks noChangeArrowheads="1"/>
            </p:cNvSpPr>
            <p:nvPr/>
          </p:nvSpPr>
          <p:spPr bwMode="auto">
            <a:xfrm>
              <a:off x="11636376" y="2517776"/>
              <a:ext cx="2381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58"/>
            <p:cNvSpPr>
              <a:spLocks noChangeArrowheads="1"/>
            </p:cNvSpPr>
            <p:nvPr/>
          </p:nvSpPr>
          <p:spPr bwMode="auto">
            <a:xfrm>
              <a:off x="11693526" y="2517776"/>
              <a:ext cx="2222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59"/>
            <p:cNvSpPr>
              <a:spLocks noEditPoints="1"/>
            </p:cNvSpPr>
            <p:nvPr/>
          </p:nvSpPr>
          <p:spPr bwMode="auto">
            <a:xfrm>
              <a:off x="9647238" y="296863"/>
              <a:ext cx="319088" cy="319088"/>
            </a:xfrm>
            <a:custGeom>
              <a:avLst/>
              <a:gdLst>
                <a:gd name="T0" fmla="*/ 74 w 148"/>
                <a:gd name="T1" fmla="*/ 148 h 148"/>
                <a:gd name="T2" fmla="*/ 148 w 148"/>
                <a:gd name="T3" fmla="*/ 74 h 148"/>
                <a:gd name="T4" fmla="*/ 74 w 148"/>
                <a:gd name="T5" fmla="*/ 0 h 148"/>
                <a:gd name="T6" fmla="*/ 74 w 148"/>
                <a:gd name="T7" fmla="*/ 53 h 148"/>
                <a:gd name="T8" fmla="*/ 95 w 148"/>
                <a:gd name="T9" fmla="*/ 74 h 148"/>
                <a:gd name="T10" fmla="*/ 74 w 148"/>
                <a:gd name="T11" fmla="*/ 95 h 148"/>
                <a:gd name="T12" fmla="*/ 74 w 148"/>
                <a:gd name="T13" fmla="*/ 148 h 148"/>
                <a:gd name="T14" fmla="*/ 74 w 148"/>
                <a:gd name="T15" fmla="*/ 0 h 148"/>
                <a:gd name="T16" fmla="*/ 0 w 148"/>
                <a:gd name="T17" fmla="*/ 74 h 148"/>
                <a:gd name="T18" fmla="*/ 74 w 148"/>
                <a:gd name="T19" fmla="*/ 148 h 148"/>
                <a:gd name="T20" fmla="*/ 74 w 148"/>
                <a:gd name="T21" fmla="*/ 148 h 148"/>
                <a:gd name="T22" fmla="*/ 74 w 148"/>
                <a:gd name="T23" fmla="*/ 95 h 148"/>
                <a:gd name="T24" fmla="*/ 74 w 148"/>
                <a:gd name="T25" fmla="*/ 95 h 148"/>
                <a:gd name="T26" fmla="*/ 74 w 148"/>
                <a:gd name="T27" fmla="*/ 95 h 148"/>
                <a:gd name="T28" fmla="*/ 53 w 148"/>
                <a:gd name="T29" fmla="*/ 74 h 148"/>
                <a:gd name="T30" fmla="*/ 74 w 148"/>
                <a:gd name="T31" fmla="*/ 53 h 148"/>
                <a:gd name="T32" fmla="*/ 74 w 148"/>
                <a:gd name="T33" fmla="*/ 53 h 148"/>
                <a:gd name="T34" fmla="*/ 74 w 148"/>
                <a:gd name="T3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74" y="148"/>
                  </a:moveTo>
                  <a:cubicBezTo>
                    <a:pt x="115" y="148"/>
                    <a:pt x="148" y="115"/>
                    <a:pt x="148" y="74"/>
                  </a:cubicBezTo>
                  <a:cubicBezTo>
                    <a:pt x="148" y="33"/>
                    <a:pt x="115" y="0"/>
                    <a:pt x="74" y="0"/>
                  </a:cubicBezTo>
                  <a:cubicBezTo>
                    <a:pt x="74" y="53"/>
                    <a:pt x="74" y="53"/>
                    <a:pt x="74" y="53"/>
                  </a:cubicBezTo>
                  <a:cubicBezTo>
                    <a:pt x="86" y="53"/>
                    <a:pt x="95" y="62"/>
                    <a:pt x="95" y="74"/>
                  </a:cubicBezTo>
                  <a:cubicBezTo>
                    <a:pt x="95" y="86"/>
                    <a:pt x="86" y="95"/>
                    <a:pt x="74" y="95"/>
                  </a:cubicBezTo>
                  <a:lnTo>
                    <a:pt x="74" y="148"/>
                  </a:lnTo>
                  <a:close/>
                  <a:moveTo>
                    <a:pt x="74" y="0"/>
                  </a:moveTo>
                  <a:cubicBezTo>
                    <a:pt x="33" y="0"/>
                    <a:pt x="0" y="33"/>
                    <a:pt x="0" y="74"/>
                  </a:cubicBezTo>
                  <a:cubicBezTo>
                    <a:pt x="0" y="115"/>
                    <a:pt x="33" y="148"/>
                    <a:pt x="74" y="148"/>
                  </a:cubicBezTo>
                  <a:cubicBezTo>
                    <a:pt x="74" y="148"/>
                    <a:pt x="74" y="148"/>
                    <a:pt x="74" y="148"/>
                  </a:cubicBezTo>
                  <a:cubicBezTo>
                    <a:pt x="74" y="95"/>
                    <a:pt x="74" y="95"/>
                    <a:pt x="74" y="95"/>
                  </a:cubicBezTo>
                  <a:cubicBezTo>
                    <a:pt x="74" y="95"/>
                    <a:pt x="74" y="95"/>
                    <a:pt x="74" y="95"/>
                  </a:cubicBezTo>
                  <a:cubicBezTo>
                    <a:pt x="74" y="95"/>
                    <a:pt x="74" y="95"/>
                    <a:pt x="74" y="95"/>
                  </a:cubicBezTo>
                  <a:cubicBezTo>
                    <a:pt x="62" y="95"/>
                    <a:pt x="53" y="86"/>
                    <a:pt x="53" y="74"/>
                  </a:cubicBezTo>
                  <a:cubicBezTo>
                    <a:pt x="53" y="62"/>
                    <a:pt x="62" y="53"/>
                    <a:pt x="74" y="53"/>
                  </a:cubicBezTo>
                  <a:cubicBezTo>
                    <a:pt x="74" y="53"/>
                    <a:pt x="74" y="53"/>
                    <a:pt x="74" y="53"/>
                  </a:cubicBezTo>
                  <a:cubicBezTo>
                    <a:pt x="74" y="0"/>
                    <a:pt x="74" y="0"/>
                    <a:pt x="7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60"/>
            <p:cNvSpPr>
              <a:spLocks noEditPoints="1"/>
            </p:cNvSpPr>
            <p:nvPr/>
          </p:nvSpPr>
          <p:spPr bwMode="auto">
            <a:xfrm>
              <a:off x="9769476" y="420688"/>
              <a:ext cx="73025" cy="73025"/>
            </a:xfrm>
            <a:custGeom>
              <a:avLst/>
              <a:gdLst>
                <a:gd name="T0" fmla="*/ 17 w 34"/>
                <a:gd name="T1" fmla="*/ 34 h 34"/>
                <a:gd name="T2" fmla="*/ 34 w 34"/>
                <a:gd name="T3" fmla="*/ 17 h 34"/>
                <a:gd name="T4" fmla="*/ 17 w 34"/>
                <a:gd name="T5" fmla="*/ 0 h 34"/>
                <a:gd name="T6" fmla="*/ 17 w 34"/>
                <a:gd name="T7" fmla="*/ 5 h 34"/>
                <a:gd name="T8" fmla="*/ 29 w 34"/>
                <a:gd name="T9" fmla="*/ 17 h 34"/>
                <a:gd name="T10" fmla="*/ 17 w 34"/>
                <a:gd name="T11" fmla="*/ 29 h 34"/>
                <a:gd name="T12" fmla="*/ 17 w 34"/>
                <a:gd name="T13" fmla="*/ 34 h 34"/>
                <a:gd name="T14" fmla="*/ 17 w 34"/>
                <a:gd name="T15" fmla="*/ 0 h 34"/>
                <a:gd name="T16" fmla="*/ 0 w 34"/>
                <a:gd name="T17" fmla="*/ 17 h 34"/>
                <a:gd name="T18" fmla="*/ 17 w 34"/>
                <a:gd name="T19" fmla="*/ 34 h 34"/>
                <a:gd name="T20" fmla="*/ 17 w 34"/>
                <a:gd name="T21" fmla="*/ 34 h 34"/>
                <a:gd name="T22" fmla="*/ 17 w 34"/>
                <a:gd name="T23" fmla="*/ 29 h 34"/>
                <a:gd name="T24" fmla="*/ 17 w 34"/>
                <a:gd name="T25" fmla="*/ 29 h 34"/>
                <a:gd name="T26" fmla="*/ 17 w 34"/>
                <a:gd name="T27" fmla="*/ 29 h 34"/>
                <a:gd name="T28" fmla="*/ 5 w 34"/>
                <a:gd name="T29" fmla="*/ 17 h 34"/>
                <a:gd name="T30" fmla="*/ 17 w 34"/>
                <a:gd name="T31" fmla="*/ 5 h 34"/>
                <a:gd name="T32" fmla="*/ 17 w 34"/>
                <a:gd name="T33" fmla="*/ 5 h 34"/>
                <a:gd name="T34" fmla="*/ 17 w 34"/>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7" y="34"/>
                  </a:moveTo>
                  <a:cubicBezTo>
                    <a:pt x="27" y="34"/>
                    <a:pt x="34" y="27"/>
                    <a:pt x="34" y="17"/>
                  </a:cubicBezTo>
                  <a:cubicBezTo>
                    <a:pt x="34" y="8"/>
                    <a:pt x="27" y="0"/>
                    <a:pt x="17" y="0"/>
                  </a:cubicBezTo>
                  <a:cubicBezTo>
                    <a:pt x="17" y="5"/>
                    <a:pt x="17" y="5"/>
                    <a:pt x="17" y="5"/>
                  </a:cubicBezTo>
                  <a:cubicBezTo>
                    <a:pt x="24" y="5"/>
                    <a:pt x="29" y="10"/>
                    <a:pt x="29" y="17"/>
                  </a:cubicBezTo>
                  <a:cubicBezTo>
                    <a:pt x="29" y="24"/>
                    <a:pt x="24" y="29"/>
                    <a:pt x="17" y="29"/>
                  </a:cubicBezTo>
                  <a:lnTo>
                    <a:pt x="17" y="34"/>
                  </a:lnTo>
                  <a:close/>
                  <a:moveTo>
                    <a:pt x="17" y="0"/>
                  </a:moveTo>
                  <a:cubicBezTo>
                    <a:pt x="8" y="0"/>
                    <a:pt x="0" y="8"/>
                    <a:pt x="0" y="17"/>
                  </a:cubicBezTo>
                  <a:cubicBezTo>
                    <a:pt x="0" y="27"/>
                    <a:pt x="8" y="34"/>
                    <a:pt x="17" y="34"/>
                  </a:cubicBezTo>
                  <a:cubicBezTo>
                    <a:pt x="17" y="34"/>
                    <a:pt x="17" y="34"/>
                    <a:pt x="17" y="34"/>
                  </a:cubicBezTo>
                  <a:cubicBezTo>
                    <a:pt x="17" y="29"/>
                    <a:pt x="17" y="29"/>
                    <a:pt x="17" y="29"/>
                  </a:cubicBezTo>
                  <a:cubicBezTo>
                    <a:pt x="17" y="29"/>
                    <a:pt x="17" y="29"/>
                    <a:pt x="17" y="29"/>
                  </a:cubicBezTo>
                  <a:cubicBezTo>
                    <a:pt x="17" y="29"/>
                    <a:pt x="17" y="29"/>
                    <a:pt x="17" y="29"/>
                  </a:cubicBezTo>
                  <a:cubicBezTo>
                    <a:pt x="10" y="29"/>
                    <a:pt x="5" y="24"/>
                    <a:pt x="5" y="17"/>
                  </a:cubicBezTo>
                  <a:cubicBezTo>
                    <a:pt x="5" y="10"/>
                    <a:pt x="10" y="5"/>
                    <a:pt x="17" y="5"/>
                  </a:cubicBezTo>
                  <a:cubicBezTo>
                    <a:pt x="17" y="5"/>
                    <a:pt x="17" y="5"/>
                    <a:pt x="17" y="5"/>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61"/>
            <p:cNvSpPr>
              <a:spLocks/>
            </p:cNvSpPr>
            <p:nvPr/>
          </p:nvSpPr>
          <p:spPr bwMode="auto">
            <a:xfrm>
              <a:off x="8302626" y="76201"/>
              <a:ext cx="277813" cy="238125"/>
            </a:xfrm>
            <a:custGeom>
              <a:avLst/>
              <a:gdLst>
                <a:gd name="T0" fmla="*/ 17 w 175"/>
                <a:gd name="T1" fmla="*/ 150 h 150"/>
                <a:gd name="T2" fmla="*/ 48 w 175"/>
                <a:gd name="T3" fmla="*/ 118 h 150"/>
                <a:gd name="T4" fmla="*/ 175 w 175"/>
                <a:gd name="T5" fmla="*/ 118 h 150"/>
                <a:gd name="T6" fmla="*/ 175 w 175"/>
                <a:gd name="T7" fmla="*/ 82 h 150"/>
                <a:gd name="T8" fmla="*/ 61 w 175"/>
                <a:gd name="T9" fmla="*/ 82 h 150"/>
                <a:gd name="T10" fmla="*/ 54 w 175"/>
                <a:gd name="T11" fmla="*/ 82 h 150"/>
                <a:gd name="T12" fmla="*/ 54 w 175"/>
                <a:gd name="T13" fmla="*/ 76 h 150"/>
                <a:gd name="T14" fmla="*/ 54 w 175"/>
                <a:gd name="T15" fmla="*/ 0 h 150"/>
                <a:gd name="T16" fmla="*/ 0 w 175"/>
                <a:gd name="T17" fmla="*/ 0 h 150"/>
                <a:gd name="T18" fmla="*/ 0 w 175"/>
                <a:gd name="T19" fmla="*/ 118 h 150"/>
                <a:gd name="T20" fmla="*/ 17 w 175"/>
                <a:gd name="T21" fmla="*/ 118 h 150"/>
                <a:gd name="T22" fmla="*/ 17 w 175"/>
                <a:gd name="T2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5" h="150">
                  <a:moveTo>
                    <a:pt x="17" y="150"/>
                  </a:moveTo>
                  <a:lnTo>
                    <a:pt x="48" y="118"/>
                  </a:lnTo>
                  <a:lnTo>
                    <a:pt x="175" y="118"/>
                  </a:lnTo>
                  <a:lnTo>
                    <a:pt x="175" y="82"/>
                  </a:lnTo>
                  <a:lnTo>
                    <a:pt x="61" y="82"/>
                  </a:lnTo>
                  <a:lnTo>
                    <a:pt x="54" y="82"/>
                  </a:lnTo>
                  <a:lnTo>
                    <a:pt x="54" y="76"/>
                  </a:lnTo>
                  <a:lnTo>
                    <a:pt x="54" y="0"/>
                  </a:lnTo>
                  <a:lnTo>
                    <a:pt x="0" y="0"/>
                  </a:lnTo>
                  <a:lnTo>
                    <a:pt x="0" y="118"/>
                  </a:lnTo>
                  <a:lnTo>
                    <a:pt x="17" y="118"/>
                  </a:lnTo>
                  <a:lnTo>
                    <a:pt x="17"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62"/>
            <p:cNvSpPr>
              <a:spLocks/>
            </p:cNvSpPr>
            <p:nvPr/>
          </p:nvSpPr>
          <p:spPr bwMode="auto">
            <a:xfrm>
              <a:off x="8399463" y="1588"/>
              <a:ext cx="288925" cy="250825"/>
            </a:xfrm>
            <a:custGeom>
              <a:avLst/>
              <a:gdLst>
                <a:gd name="T0" fmla="*/ 182 w 182"/>
                <a:gd name="T1" fmla="*/ 0 h 158"/>
                <a:gd name="T2" fmla="*/ 0 w 182"/>
                <a:gd name="T3" fmla="*/ 0 h 158"/>
                <a:gd name="T4" fmla="*/ 0 w 182"/>
                <a:gd name="T5" fmla="*/ 47 h 158"/>
                <a:gd name="T6" fmla="*/ 0 w 182"/>
                <a:gd name="T7" fmla="*/ 123 h 158"/>
                <a:gd name="T8" fmla="*/ 114 w 182"/>
                <a:gd name="T9" fmla="*/ 123 h 158"/>
                <a:gd name="T10" fmla="*/ 130 w 182"/>
                <a:gd name="T11" fmla="*/ 123 h 158"/>
                <a:gd name="T12" fmla="*/ 163 w 182"/>
                <a:gd name="T13" fmla="*/ 158 h 158"/>
                <a:gd name="T14" fmla="*/ 163 w 182"/>
                <a:gd name="T15" fmla="*/ 123 h 158"/>
                <a:gd name="T16" fmla="*/ 182 w 182"/>
                <a:gd name="T17" fmla="*/ 123 h 158"/>
                <a:gd name="T18" fmla="*/ 182 w 182"/>
                <a:gd name="T1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58">
                  <a:moveTo>
                    <a:pt x="182" y="0"/>
                  </a:moveTo>
                  <a:lnTo>
                    <a:pt x="0" y="0"/>
                  </a:lnTo>
                  <a:lnTo>
                    <a:pt x="0" y="47"/>
                  </a:lnTo>
                  <a:lnTo>
                    <a:pt x="0" y="123"/>
                  </a:lnTo>
                  <a:lnTo>
                    <a:pt x="114" y="123"/>
                  </a:lnTo>
                  <a:lnTo>
                    <a:pt x="130" y="123"/>
                  </a:lnTo>
                  <a:lnTo>
                    <a:pt x="163" y="158"/>
                  </a:lnTo>
                  <a:lnTo>
                    <a:pt x="163" y="123"/>
                  </a:lnTo>
                  <a:lnTo>
                    <a:pt x="182" y="123"/>
                  </a:lnTo>
                  <a:lnTo>
                    <a:pt x="1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63"/>
            <p:cNvSpPr>
              <a:spLocks/>
            </p:cNvSpPr>
            <p:nvPr/>
          </p:nvSpPr>
          <p:spPr bwMode="auto">
            <a:xfrm>
              <a:off x="7842251" y="458788"/>
              <a:ext cx="407988" cy="304800"/>
            </a:xfrm>
            <a:custGeom>
              <a:avLst/>
              <a:gdLst>
                <a:gd name="T0" fmla="*/ 94 w 189"/>
                <a:gd name="T1" fmla="*/ 0 h 141"/>
                <a:gd name="T2" fmla="*/ 0 w 189"/>
                <a:gd name="T3" fmla="*/ 94 h 141"/>
                <a:gd name="T4" fmla="*/ 11 w 189"/>
                <a:gd name="T5" fmla="*/ 140 h 141"/>
                <a:gd name="T6" fmla="*/ 11 w 189"/>
                <a:gd name="T7" fmla="*/ 114 h 141"/>
                <a:gd name="T8" fmla="*/ 16 w 189"/>
                <a:gd name="T9" fmla="*/ 102 h 141"/>
                <a:gd name="T10" fmla="*/ 16 w 189"/>
                <a:gd name="T11" fmla="*/ 94 h 141"/>
                <a:gd name="T12" fmla="*/ 94 w 189"/>
                <a:gd name="T13" fmla="*/ 15 h 141"/>
                <a:gd name="T14" fmla="*/ 173 w 189"/>
                <a:gd name="T15" fmla="*/ 94 h 141"/>
                <a:gd name="T16" fmla="*/ 173 w 189"/>
                <a:gd name="T17" fmla="*/ 103 h 141"/>
                <a:gd name="T18" fmla="*/ 177 w 189"/>
                <a:gd name="T19" fmla="*/ 114 h 141"/>
                <a:gd name="T20" fmla="*/ 177 w 189"/>
                <a:gd name="T21" fmla="*/ 141 h 141"/>
                <a:gd name="T22" fmla="*/ 189 w 189"/>
                <a:gd name="T23" fmla="*/ 94 h 141"/>
                <a:gd name="T24" fmla="*/ 94 w 189"/>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141">
                  <a:moveTo>
                    <a:pt x="94" y="0"/>
                  </a:moveTo>
                  <a:cubicBezTo>
                    <a:pt x="42" y="0"/>
                    <a:pt x="0" y="42"/>
                    <a:pt x="0" y="94"/>
                  </a:cubicBezTo>
                  <a:cubicBezTo>
                    <a:pt x="0" y="110"/>
                    <a:pt x="4" y="126"/>
                    <a:pt x="11" y="140"/>
                  </a:cubicBezTo>
                  <a:cubicBezTo>
                    <a:pt x="11" y="114"/>
                    <a:pt x="11" y="114"/>
                    <a:pt x="11" y="114"/>
                  </a:cubicBezTo>
                  <a:cubicBezTo>
                    <a:pt x="11" y="110"/>
                    <a:pt x="13" y="106"/>
                    <a:pt x="16" y="102"/>
                  </a:cubicBezTo>
                  <a:cubicBezTo>
                    <a:pt x="16" y="99"/>
                    <a:pt x="16" y="97"/>
                    <a:pt x="16" y="94"/>
                  </a:cubicBezTo>
                  <a:cubicBezTo>
                    <a:pt x="16" y="51"/>
                    <a:pt x="51" y="15"/>
                    <a:pt x="94" y="15"/>
                  </a:cubicBezTo>
                  <a:cubicBezTo>
                    <a:pt x="138" y="15"/>
                    <a:pt x="173" y="51"/>
                    <a:pt x="173" y="94"/>
                  </a:cubicBezTo>
                  <a:cubicBezTo>
                    <a:pt x="173" y="97"/>
                    <a:pt x="173" y="100"/>
                    <a:pt x="173" y="103"/>
                  </a:cubicBezTo>
                  <a:cubicBezTo>
                    <a:pt x="175" y="106"/>
                    <a:pt x="177" y="110"/>
                    <a:pt x="177" y="114"/>
                  </a:cubicBezTo>
                  <a:cubicBezTo>
                    <a:pt x="177" y="141"/>
                    <a:pt x="177" y="141"/>
                    <a:pt x="177" y="141"/>
                  </a:cubicBezTo>
                  <a:cubicBezTo>
                    <a:pt x="184" y="127"/>
                    <a:pt x="189" y="111"/>
                    <a:pt x="189" y="94"/>
                  </a:cubicBezTo>
                  <a:cubicBezTo>
                    <a:pt x="189" y="42"/>
                    <a:pt x="146"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64"/>
            <p:cNvSpPr>
              <a:spLocks/>
            </p:cNvSpPr>
            <p:nvPr/>
          </p:nvSpPr>
          <p:spPr bwMode="auto">
            <a:xfrm>
              <a:off x="7878763" y="663576"/>
              <a:ext cx="88900" cy="161925"/>
            </a:xfrm>
            <a:custGeom>
              <a:avLst/>
              <a:gdLst>
                <a:gd name="T0" fmla="*/ 0 w 41"/>
                <a:gd name="T1" fmla="*/ 15 h 75"/>
                <a:gd name="T2" fmla="*/ 0 w 41"/>
                <a:gd name="T3" fmla="*/ 19 h 75"/>
                <a:gd name="T4" fmla="*/ 0 w 41"/>
                <a:gd name="T5" fmla="*/ 44 h 75"/>
                <a:gd name="T6" fmla="*/ 0 w 41"/>
                <a:gd name="T7" fmla="*/ 55 h 75"/>
                <a:gd name="T8" fmla="*/ 29 w 41"/>
                <a:gd name="T9" fmla="*/ 75 h 75"/>
                <a:gd name="T10" fmla="*/ 41 w 41"/>
                <a:gd name="T11" fmla="*/ 75 h 75"/>
                <a:gd name="T12" fmla="*/ 41 w 41"/>
                <a:gd name="T13" fmla="*/ 0 h 75"/>
                <a:gd name="T14" fmla="*/ 29 w 41"/>
                <a:gd name="T15" fmla="*/ 0 h 75"/>
                <a:gd name="T16" fmla="*/ 0 w 41"/>
                <a:gd name="T17"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5">
                  <a:moveTo>
                    <a:pt x="0" y="15"/>
                  </a:moveTo>
                  <a:cubicBezTo>
                    <a:pt x="0" y="17"/>
                    <a:pt x="0" y="18"/>
                    <a:pt x="0" y="19"/>
                  </a:cubicBezTo>
                  <a:cubicBezTo>
                    <a:pt x="0" y="44"/>
                    <a:pt x="0" y="44"/>
                    <a:pt x="0" y="44"/>
                  </a:cubicBezTo>
                  <a:cubicBezTo>
                    <a:pt x="0" y="55"/>
                    <a:pt x="0" y="55"/>
                    <a:pt x="0" y="55"/>
                  </a:cubicBezTo>
                  <a:cubicBezTo>
                    <a:pt x="0" y="66"/>
                    <a:pt x="13" y="75"/>
                    <a:pt x="29" y="75"/>
                  </a:cubicBezTo>
                  <a:cubicBezTo>
                    <a:pt x="41" y="75"/>
                    <a:pt x="41" y="75"/>
                    <a:pt x="41" y="75"/>
                  </a:cubicBezTo>
                  <a:cubicBezTo>
                    <a:pt x="41" y="0"/>
                    <a:pt x="41" y="0"/>
                    <a:pt x="41" y="0"/>
                  </a:cubicBezTo>
                  <a:cubicBezTo>
                    <a:pt x="29" y="0"/>
                    <a:pt x="29" y="0"/>
                    <a:pt x="29" y="0"/>
                  </a:cubicBezTo>
                  <a:cubicBezTo>
                    <a:pt x="15" y="0"/>
                    <a:pt x="3" y="6"/>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65"/>
            <p:cNvSpPr>
              <a:spLocks/>
            </p:cNvSpPr>
            <p:nvPr/>
          </p:nvSpPr>
          <p:spPr bwMode="auto">
            <a:xfrm>
              <a:off x="8123238" y="663576"/>
              <a:ext cx="88900" cy="161925"/>
            </a:xfrm>
            <a:custGeom>
              <a:avLst/>
              <a:gdLst>
                <a:gd name="T0" fmla="*/ 41 w 41"/>
                <a:gd name="T1" fmla="*/ 55 h 75"/>
                <a:gd name="T2" fmla="*/ 41 w 41"/>
                <a:gd name="T3" fmla="*/ 43 h 75"/>
                <a:gd name="T4" fmla="*/ 41 w 41"/>
                <a:gd name="T5" fmla="*/ 19 h 75"/>
                <a:gd name="T6" fmla="*/ 41 w 41"/>
                <a:gd name="T7" fmla="*/ 17 h 75"/>
                <a:gd name="T8" fmla="*/ 12 w 41"/>
                <a:gd name="T9" fmla="*/ 0 h 75"/>
                <a:gd name="T10" fmla="*/ 0 w 41"/>
                <a:gd name="T11" fmla="*/ 0 h 75"/>
                <a:gd name="T12" fmla="*/ 0 w 41"/>
                <a:gd name="T13" fmla="*/ 75 h 75"/>
                <a:gd name="T14" fmla="*/ 12 w 41"/>
                <a:gd name="T15" fmla="*/ 75 h 75"/>
                <a:gd name="T16" fmla="*/ 41 w 41"/>
                <a:gd name="T17"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5">
                  <a:moveTo>
                    <a:pt x="41" y="55"/>
                  </a:moveTo>
                  <a:cubicBezTo>
                    <a:pt x="41" y="43"/>
                    <a:pt x="41" y="43"/>
                    <a:pt x="41" y="43"/>
                  </a:cubicBezTo>
                  <a:cubicBezTo>
                    <a:pt x="41" y="19"/>
                    <a:pt x="41" y="19"/>
                    <a:pt x="41" y="19"/>
                  </a:cubicBezTo>
                  <a:cubicBezTo>
                    <a:pt x="41" y="19"/>
                    <a:pt x="41" y="18"/>
                    <a:pt x="41" y="17"/>
                  </a:cubicBezTo>
                  <a:cubicBezTo>
                    <a:pt x="39" y="7"/>
                    <a:pt x="27" y="0"/>
                    <a:pt x="12" y="0"/>
                  </a:cubicBezTo>
                  <a:cubicBezTo>
                    <a:pt x="0" y="0"/>
                    <a:pt x="0" y="0"/>
                    <a:pt x="0" y="0"/>
                  </a:cubicBezTo>
                  <a:cubicBezTo>
                    <a:pt x="0" y="75"/>
                    <a:pt x="0" y="75"/>
                    <a:pt x="0" y="75"/>
                  </a:cubicBezTo>
                  <a:cubicBezTo>
                    <a:pt x="12" y="75"/>
                    <a:pt x="12" y="75"/>
                    <a:pt x="12" y="75"/>
                  </a:cubicBezTo>
                  <a:cubicBezTo>
                    <a:pt x="28" y="75"/>
                    <a:pt x="41" y="66"/>
                    <a:pt x="41"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66"/>
            <p:cNvSpPr>
              <a:spLocks/>
            </p:cNvSpPr>
            <p:nvPr/>
          </p:nvSpPr>
          <p:spPr bwMode="auto">
            <a:xfrm>
              <a:off x="8829676" y="404813"/>
              <a:ext cx="377825" cy="377825"/>
            </a:xfrm>
            <a:custGeom>
              <a:avLst/>
              <a:gdLst>
                <a:gd name="T0" fmla="*/ 173 w 175"/>
                <a:gd name="T1" fmla="*/ 68 h 175"/>
                <a:gd name="T2" fmla="*/ 138 w 175"/>
                <a:gd name="T3" fmla="*/ 83 h 175"/>
                <a:gd name="T4" fmla="*/ 124 w 175"/>
                <a:gd name="T5" fmla="*/ 83 h 175"/>
                <a:gd name="T6" fmla="*/ 117 w 175"/>
                <a:gd name="T7" fmla="*/ 66 h 175"/>
                <a:gd name="T8" fmla="*/ 126 w 175"/>
                <a:gd name="T9" fmla="*/ 56 h 175"/>
                <a:gd name="T10" fmla="*/ 162 w 175"/>
                <a:gd name="T11" fmla="*/ 42 h 175"/>
                <a:gd name="T12" fmla="*/ 146 w 175"/>
                <a:gd name="T13" fmla="*/ 23 h 175"/>
                <a:gd name="T14" fmla="*/ 124 w 175"/>
                <a:gd name="T15" fmla="*/ 14 h 175"/>
                <a:gd name="T16" fmla="*/ 120 w 175"/>
                <a:gd name="T17" fmla="*/ 41 h 175"/>
                <a:gd name="T18" fmla="*/ 103 w 175"/>
                <a:gd name="T19" fmla="*/ 66 h 175"/>
                <a:gd name="T20" fmla="*/ 105 w 175"/>
                <a:gd name="T21" fmla="*/ 39 h 175"/>
                <a:gd name="T22" fmla="*/ 93 w 175"/>
                <a:gd name="T23" fmla="*/ 32 h 175"/>
                <a:gd name="T24" fmla="*/ 93 w 175"/>
                <a:gd name="T25" fmla="*/ 18 h 175"/>
                <a:gd name="T26" fmla="*/ 83 w 175"/>
                <a:gd name="T27" fmla="*/ 18 h 175"/>
                <a:gd name="T28" fmla="*/ 83 w 175"/>
                <a:gd name="T29" fmla="*/ 32 h 175"/>
                <a:gd name="T30" fmla="*/ 70 w 175"/>
                <a:gd name="T31" fmla="*/ 39 h 175"/>
                <a:gd name="T32" fmla="*/ 73 w 175"/>
                <a:gd name="T33" fmla="*/ 66 h 175"/>
                <a:gd name="T34" fmla="*/ 56 w 175"/>
                <a:gd name="T35" fmla="*/ 41 h 175"/>
                <a:gd name="T36" fmla="*/ 52 w 175"/>
                <a:gd name="T37" fmla="*/ 14 h 175"/>
                <a:gd name="T38" fmla="*/ 29 w 175"/>
                <a:gd name="T39" fmla="*/ 23 h 175"/>
                <a:gd name="T40" fmla="*/ 14 w 175"/>
                <a:gd name="T41" fmla="*/ 42 h 175"/>
                <a:gd name="T42" fmla="*/ 49 w 175"/>
                <a:gd name="T43" fmla="*/ 56 h 175"/>
                <a:gd name="T44" fmla="*/ 59 w 175"/>
                <a:gd name="T45" fmla="*/ 66 h 175"/>
                <a:gd name="T46" fmla="*/ 52 w 175"/>
                <a:gd name="T47" fmla="*/ 83 h 175"/>
                <a:gd name="T48" fmla="*/ 38 w 175"/>
                <a:gd name="T49" fmla="*/ 83 h 175"/>
                <a:gd name="T50" fmla="*/ 3 w 175"/>
                <a:gd name="T51" fmla="*/ 68 h 175"/>
                <a:gd name="T52" fmla="*/ 0 w 175"/>
                <a:gd name="T53" fmla="*/ 93 h 175"/>
                <a:gd name="T54" fmla="*/ 10 w 175"/>
                <a:gd name="T55" fmla="*/ 115 h 175"/>
                <a:gd name="T56" fmla="*/ 32 w 175"/>
                <a:gd name="T57" fmla="*/ 98 h 175"/>
                <a:gd name="T58" fmla="*/ 61 w 175"/>
                <a:gd name="T59" fmla="*/ 93 h 175"/>
                <a:gd name="T60" fmla="*/ 41 w 175"/>
                <a:gd name="T61" fmla="*/ 110 h 175"/>
                <a:gd name="T62" fmla="*/ 45 w 175"/>
                <a:gd name="T63" fmla="*/ 124 h 175"/>
                <a:gd name="T64" fmla="*/ 35 w 175"/>
                <a:gd name="T65" fmla="*/ 134 h 175"/>
                <a:gd name="T66" fmla="*/ 42 w 175"/>
                <a:gd name="T67" fmla="*/ 140 h 175"/>
                <a:gd name="T68" fmla="*/ 52 w 175"/>
                <a:gd name="T69" fmla="*/ 131 h 175"/>
                <a:gd name="T70" fmla="*/ 66 w 175"/>
                <a:gd name="T71" fmla="*/ 135 h 175"/>
                <a:gd name="T72" fmla="*/ 83 w 175"/>
                <a:gd name="T73" fmla="*/ 114 h 175"/>
                <a:gd name="T74" fmla="*/ 77 w 175"/>
                <a:gd name="T75" fmla="*/ 143 h 175"/>
                <a:gd name="T76" fmla="*/ 61 w 175"/>
                <a:gd name="T77" fmla="*/ 166 h 175"/>
                <a:gd name="T78" fmla="*/ 83 w 175"/>
                <a:gd name="T79" fmla="*/ 175 h 175"/>
                <a:gd name="T80" fmla="*/ 108 w 175"/>
                <a:gd name="T81" fmla="*/ 173 h 175"/>
                <a:gd name="T82" fmla="*/ 93 w 175"/>
                <a:gd name="T83" fmla="*/ 138 h 175"/>
                <a:gd name="T84" fmla="*/ 93 w 175"/>
                <a:gd name="T85" fmla="*/ 124 h 175"/>
                <a:gd name="T86" fmla="*/ 110 w 175"/>
                <a:gd name="T87" fmla="*/ 117 h 175"/>
                <a:gd name="T88" fmla="*/ 120 w 175"/>
                <a:gd name="T89" fmla="*/ 126 h 175"/>
                <a:gd name="T90" fmla="*/ 134 w 175"/>
                <a:gd name="T91" fmla="*/ 162 h 175"/>
                <a:gd name="T92" fmla="*/ 153 w 175"/>
                <a:gd name="T93" fmla="*/ 146 h 175"/>
                <a:gd name="T94" fmla="*/ 162 w 175"/>
                <a:gd name="T95" fmla="*/ 124 h 175"/>
                <a:gd name="T96" fmla="*/ 135 w 175"/>
                <a:gd name="T97" fmla="*/ 120 h 175"/>
                <a:gd name="T98" fmla="*/ 110 w 175"/>
                <a:gd name="T99" fmla="*/ 103 h 175"/>
                <a:gd name="T100" fmla="*/ 136 w 175"/>
                <a:gd name="T101" fmla="*/ 105 h 175"/>
                <a:gd name="T102" fmla="*/ 144 w 175"/>
                <a:gd name="T103" fmla="*/ 93 h 175"/>
                <a:gd name="T104" fmla="*/ 157 w 175"/>
                <a:gd name="T105" fmla="*/ 9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 h="175">
                  <a:moveTo>
                    <a:pt x="175" y="83"/>
                  </a:moveTo>
                  <a:cubicBezTo>
                    <a:pt x="157" y="83"/>
                    <a:pt x="157" y="83"/>
                    <a:pt x="157" y="83"/>
                  </a:cubicBezTo>
                  <a:cubicBezTo>
                    <a:pt x="173" y="68"/>
                    <a:pt x="173" y="68"/>
                    <a:pt x="173" y="68"/>
                  </a:cubicBezTo>
                  <a:cubicBezTo>
                    <a:pt x="166" y="61"/>
                    <a:pt x="166" y="61"/>
                    <a:pt x="166" y="61"/>
                  </a:cubicBezTo>
                  <a:cubicBezTo>
                    <a:pt x="144" y="83"/>
                    <a:pt x="144" y="83"/>
                    <a:pt x="144" y="83"/>
                  </a:cubicBezTo>
                  <a:cubicBezTo>
                    <a:pt x="138" y="83"/>
                    <a:pt x="138" y="83"/>
                    <a:pt x="138" y="83"/>
                  </a:cubicBezTo>
                  <a:cubicBezTo>
                    <a:pt x="143" y="77"/>
                    <a:pt x="143" y="77"/>
                    <a:pt x="143" y="77"/>
                  </a:cubicBezTo>
                  <a:cubicBezTo>
                    <a:pt x="136" y="70"/>
                    <a:pt x="136" y="70"/>
                    <a:pt x="136" y="70"/>
                  </a:cubicBezTo>
                  <a:cubicBezTo>
                    <a:pt x="124" y="83"/>
                    <a:pt x="124" y="83"/>
                    <a:pt x="124" y="83"/>
                  </a:cubicBezTo>
                  <a:cubicBezTo>
                    <a:pt x="114" y="83"/>
                    <a:pt x="114" y="83"/>
                    <a:pt x="114" y="83"/>
                  </a:cubicBezTo>
                  <a:cubicBezTo>
                    <a:pt x="114" y="79"/>
                    <a:pt x="112" y="76"/>
                    <a:pt x="110" y="73"/>
                  </a:cubicBezTo>
                  <a:cubicBezTo>
                    <a:pt x="117" y="66"/>
                    <a:pt x="117" y="66"/>
                    <a:pt x="117" y="66"/>
                  </a:cubicBezTo>
                  <a:cubicBezTo>
                    <a:pt x="135" y="66"/>
                    <a:pt x="135" y="66"/>
                    <a:pt x="135" y="66"/>
                  </a:cubicBezTo>
                  <a:cubicBezTo>
                    <a:pt x="135" y="56"/>
                    <a:pt x="135" y="56"/>
                    <a:pt x="135" y="56"/>
                  </a:cubicBezTo>
                  <a:cubicBezTo>
                    <a:pt x="126" y="56"/>
                    <a:pt x="126" y="56"/>
                    <a:pt x="126" y="56"/>
                  </a:cubicBezTo>
                  <a:cubicBezTo>
                    <a:pt x="131" y="52"/>
                    <a:pt x="131" y="52"/>
                    <a:pt x="131" y="52"/>
                  </a:cubicBezTo>
                  <a:cubicBezTo>
                    <a:pt x="162" y="52"/>
                    <a:pt x="162" y="52"/>
                    <a:pt x="162" y="52"/>
                  </a:cubicBezTo>
                  <a:cubicBezTo>
                    <a:pt x="162" y="42"/>
                    <a:pt x="162" y="42"/>
                    <a:pt x="162" y="42"/>
                  </a:cubicBezTo>
                  <a:cubicBezTo>
                    <a:pt x="140" y="42"/>
                    <a:pt x="140" y="42"/>
                    <a:pt x="140" y="42"/>
                  </a:cubicBezTo>
                  <a:cubicBezTo>
                    <a:pt x="153" y="29"/>
                    <a:pt x="153" y="29"/>
                    <a:pt x="153" y="29"/>
                  </a:cubicBezTo>
                  <a:cubicBezTo>
                    <a:pt x="146" y="23"/>
                    <a:pt x="146" y="23"/>
                    <a:pt x="146" y="23"/>
                  </a:cubicBezTo>
                  <a:cubicBezTo>
                    <a:pt x="134" y="35"/>
                    <a:pt x="134" y="35"/>
                    <a:pt x="134" y="35"/>
                  </a:cubicBezTo>
                  <a:cubicBezTo>
                    <a:pt x="134" y="14"/>
                    <a:pt x="134" y="14"/>
                    <a:pt x="134" y="14"/>
                  </a:cubicBezTo>
                  <a:cubicBezTo>
                    <a:pt x="124" y="14"/>
                    <a:pt x="124" y="14"/>
                    <a:pt x="124" y="14"/>
                  </a:cubicBezTo>
                  <a:cubicBezTo>
                    <a:pt x="124" y="45"/>
                    <a:pt x="124" y="45"/>
                    <a:pt x="124" y="45"/>
                  </a:cubicBezTo>
                  <a:cubicBezTo>
                    <a:pt x="120" y="49"/>
                    <a:pt x="120" y="49"/>
                    <a:pt x="120" y="49"/>
                  </a:cubicBezTo>
                  <a:cubicBezTo>
                    <a:pt x="120" y="41"/>
                    <a:pt x="120" y="41"/>
                    <a:pt x="120" y="41"/>
                  </a:cubicBezTo>
                  <a:cubicBezTo>
                    <a:pt x="110" y="41"/>
                    <a:pt x="110" y="41"/>
                    <a:pt x="110" y="41"/>
                  </a:cubicBezTo>
                  <a:cubicBezTo>
                    <a:pt x="110" y="59"/>
                    <a:pt x="110" y="59"/>
                    <a:pt x="110" y="59"/>
                  </a:cubicBezTo>
                  <a:cubicBezTo>
                    <a:pt x="103" y="66"/>
                    <a:pt x="103" y="66"/>
                    <a:pt x="103" y="66"/>
                  </a:cubicBezTo>
                  <a:cubicBezTo>
                    <a:pt x="100" y="64"/>
                    <a:pt x="97" y="62"/>
                    <a:pt x="93" y="61"/>
                  </a:cubicBezTo>
                  <a:cubicBezTo>
                    <a:pt x="93" y="52"/>
                    <a:pt x="93" y="52"/>
                    <a:pt x="93" y="52"/>
                  </a:cubicBezTo>
                  <a:cubicBezTo>
                    <a:pt x="105" y="39"/>
                    <a:pt x="105" y="39"/>
                    <a:pt x="105" y="39"/>
                  </a:cubicBezTo>
                  <a:cubicBezTo>
                    <a:pt x="98" y="32"/>
                    <a:pt x="98" y="32"/>
                    <a:pt x="98" y="32"/>
                  </a:cubicBezTo>
                  <a:cubicBezTo>
                    <a:pt x="93" y="38"/>
                    <a:pt x="93" y="38"/>
                    <a:pt x="93" y="38"/>
                  </a:cubicBezTo>
                  <a:cubicBezTo>
                    <a:pt x="93" y="32"/>
                    <a:pt x="93" y="32"/>
                    <a:pt x="93" y="32"/>
                  </a:cubicBezTo>
                  <a:cubicBezTo>
                    <a:pt x="115" y="10"/>
                    <a:pt x="115" y="10"/>
                    <a:pt x="115" y="10"/>
                  </a:cubicBezTo>
                  <a:cubicBezTo>
                    <a:pt x="108" y="3"/>
                    <a:pt x="108" y="3"/>
                    <a:pt x="108" y="3"/>
                  </a:cubicBezTo>
                  <a:cubicBezTo>
                    <a:pt x="93" y="18"/>
                    <a:pt x="93" y="18"/>
                    <a:pt x="93" y="18"/>
                  </a:cubicBezTo>
                  <a:cubicBezTo>
                    <a:pt x="93" y="0"/>
                    <a:pt x="93" y="0"/>
                    <a:pt x="93" y="0"/>
                  </a:cubicBezTo>
                  <a:cubicBezTo>
                    <a:pt x="83" y="0"/>
                    <a:pt x="83" y="0"/>
                    <a:pt x="83" y="0"/>
                  </a:cubicBezTo>
                  <a:cubicBezTo>
                    <a:pt x="83" y="18"/>
                    <a:pt x="83" y="18"/>
                    <a:pt x="83" y="18"/>
                  </a:cubicBezTo>
                  <a:cubicBezTo>
                    <a:pt x="68" y="3"/>
                    <a:pt x="68" y="3"/>
                    <a:pt x="68" y="3"/>
                  </a:cubicBezTo>
                  <a:cubicBezTo>
                    <a:pt x="61" y="10"/>
                    <a:pt x="61" y="10"/>
                    <a:pt x="61" y="10"/>
                  </a:cubicBezTo>
                  <a:cubicBezTo>
                    <a:pt x="83" y="32"/>
                    <a:pt x="83" y="32"/>
                    <a:pt x="83" y="32"/>
                  </a:cubicBezTo>
                  <a:cubicBezTo>
                    <a:pt x="83" y="38"/>
                    <a:pt x="83" y="38"/>
                    <a:pt x="83" y="38"/>
                  </a:cubicBezTo>
                  <a:cubicBezTo>
                    <a:pt x="77" y="32"/>
                    <a:pt x="77" y="32"/>
                    <a:pt x="77" y="32"/>
                  </a:cubicBezTo>
                  <a:cubicBezTo>
                    <a:pt x="70" y="39"/>
                    <a:pt x="70" y="39"/>
                    <a:pt x="70" y="39"/>
                  </a:cubicBezTo>
                  <a:cubicBezTo>
                    <a:pt x="83" y="52"/>
                    <a:pt x="83" y="52"/>
                    <a:pt x="83" y="52"/>
                  </a:cubicBezTo>
                  <a:cubicBezTo>
                    <a:pt x="83" y="61"/>
                    <a:pt x="83" y="61"/>
                    <a:pt x="83" y="61"/>
                  </a:cubicBezTo>
                  <a:cubicBezTo>
                    <a:pt x="79" y="62"/>
                    <a:pt x="76" y="64"/>
                    <a:pt x="73" y="66"/>
                  </a:cubicBezTo>
                  <a:cubicBezTo>
                    <a:pt x="66" y="59"/>
                    <a:pt x="66" y="59"/>
                    <a:pt x="66" y="59"/>
                  </a:cubicBezTo>
                  <a:cubicBezTo>
                    <a:pt x="66" y="41"/>
                    <a:pt x="66" y="41"/>
                    <a:pt x="66" y="41"/>
                  </a:cubicBezTo>
                  <a:cubicBezTo>
                    <a:pt x="56" y="41"/>
                    <a:pt x="56" y="41"/>
                    <a:pt x="56" y="41"/>
                  </a:cubicBezTo>
                  <a:cubicBezTo>
                    <a:pt x="56" y="49"/>
                    <a:pt x="56" y="49"/>
                    <a:pt x="56" y="49"/>
                  </a:cubicBezTo>
                  <a:cubicBezTo>
                    <a:pt x="52" y="45"/>
                    <a:pt x="52" y="45"/>
                    <a:pt x="52" y="45"/>
                  </a:cubicBezTo>
                  <a:cubicBezTo>
                    <a:pt x="52" y="14"/>
                    <a:pt x="52" y="14"/>
                    <a:pt x="52" y="14"/>
                  </a:cubicBezTo>
                  <a:cubicBezTo>
                    <a:pt x="42" y="14"/>
                    <a:pt x="42" y="14"/>
                    <a:pt x="42" y="14"/>
                  </a:cubicBezTo>
                  <a:cubicBezTo>
                    <a:pt x="42" y="35"/>
                    <a:pt x="42" y="35"/>
                    <a:pt x="42" y="35"/>
                  </a:cubicBezTo>
                  <a:cubicBezTo>
                    <a:pt x="29" y="23"/>
                    <a:pt x="29" y="23"/>
                    <a:pt x="29" y="23"/>
                  </a:cubicBezTo>
                  <a:cubicBezTo>
                    <a:pt x="22" y="29"/>
                    <a:pt x="22" y="29"/>
                    <a:pt x="22" y="29"/>
                  </a:cubicBezTo>
                  <a:cubicBezTo>
                    <a:pt x="35" y="42"/>
                    <a:pt x="35" y="42"/>
                    <a:pt x="35" y="42"/>
                  </a:cubicBezTo>
                  <a:cubicBezTo>
                    <a:pt x="14" y="42"/>
                    <a:pt x="14" y="42"/>
                    <a:pt x="14" y="42"/>
                  </a:cubicBezTo>
                  <a:cubicBezTo>
                    <a:pt x="14" y="52"/>
                    <a:pt x="14" y="52"/>
                    <a:pt x="14" y="52"/>
                  </a:cubicBezTo>
                  <a:cubicBezTo>
                    <a:pt x="45" y="52"/>
                    <a:pt x="45" y="52"/>
                    <a:pt x="45" y="52"/>
                  </a:cubicBezTo>
                  <a:cubicBezTo>
                    <a:pt x="49" y="56"/>
                    <a:pt x="49" y="56"/>
                    <a:pt x="49" y="56"/>
                  </a:cubicBezTo>
                  <a:cubicBezTo>
                    <a:pt x="41" y="56"/>
                    <a:pt x="41" y="56"/>
                    <a:pt x="41" y="56"/>
                  </a:cubicBezTo>
                  <a:cubicBezTo>
                    <a:pt x="41" y="66"/>
                    <a:pt x="41" y="66"/>
                    <a:pt x="41" y="66"/>
                  </a:cubicBezTo>
                  <a:cubicBezTo>
                    <a:pt x="59" y="66"/>
                    <a:pt x="59" y="66"/>
                    <a:pt x="59" y="66"/>
                  </a:cubicBezTo>
                  <a:cubicBezTo>
                    <a:pt x="66" y="73"/>
                    <a:pt x="66" y="73"/>
                    <a:pt x="66" y="73"/>
                  </a:cubicBezTo>
                  <a:cubicBezTo>
                    <a:pt x="64" y="76"/>
                    <a:pt x="62" y="79"/>
                    <a:pt x="61" y="83"/>
                  </a:cubicBezTo>
                  <a:cubicBezTo>
                    <a:pt x="52" y="83"/>
                    <a:pt x="52" y="83"/>
                    <a:pt x="52" y="83"/>
                  </a:cubicBezTo>
                  <a:cubicBezTo>
                    <a:pt x="39" y="70"/>
                    <a:pt x="39" y="70"/>
                    <a:pt x="39" y="70"/>
                  </a:cubicBezTo>
                  <a:cubicBezTo>
                    <a:pt x="32" y="77"/>
                    <a:pt x="32" y="77"/>
                    <a:pt x="32" y="77"/>
                  </a:cubicBezTo>
                  <a:cubicBezTo>
                    <a:pt x="38" y="83"/>
                    <a:pt x="38" y="83"/>
                    <a:pt x="38" y="83"/>
                  </a:cubicBezTo>
                  <a:cubicBezTo>
                    <a:pt x="32" y="83"/>
                    <a:pt x="32" y="83"/>
                    <a:pt x="32" y="83"/>
                  </a:cubicBezTo>
                  <a:cubicBezTo>
                    <a:pt x="10" y="61"/>
                    <a:pt x="10" y="61"/>
                    <a:pt x="10" y="61"/>
                  </a:cubicBezTo>
                  <a:cubicBezTo>
                    <a:pt x="3" y="68"/>
                    <a:pt x="3" y="68"/>
                    <a:pt x="3" y="68"/>
                  </a:cubicBezTo>
                  <a:cubicBezTo>
                    <a:pt x="18" y="83"/>
                    <a:pt x="18" y="83"/>
                    <a:pt x="18" y="83"/>
                  </a:cubicBezTo>
                  <a:cubicBezTo>
                    <a:pt x="0" y="83"/>
                    <a:pt x="0" y="83"/>
                    <a:pt x="0" y="83"/>
                  </a:cubicBezTo>
                  <a:cubicBezTo>
                    <a:pt x="0" y="93"/>
                    <a:pt x="0" y="93"/>
                    <a:pt x="0" y="93"/>
                  </a:cubicBezTo>
                  <a:cubicBezTo>
                    <a:pt x="18" y="93"/>
                    <a:pt x="18" y="93"/>
                    <a:pt x="18" y="93"/>
                  </a:cubicBezTo>
                  <a:cubicBezTo>
                    <a:pt x="3" y="108"/>
                    <a:pt x="3" y="108"/>
                    <a:pt x="3" y="108"/>
                  </a:cubicBezTo>
                  <a:cubicBezTo>
                    <a:pt x="10" y="115"/>
                    <a:pt x="10" y="115"/>
                    <a:pt x="10" y="115"/>
                  </a:cubicBezTo>
                  <a:cubicBezTo>
                    <a:pt x="32" y="93"/>
                    <a:pt x="32" y="93"/>
                    <a:pt x="32" y="93"/>
                  </a:cubicBezTo>
                  <a:cubicBezTo>
                    <a:pt x="38" y="93"/>
                    <a:pt x="38" y="93"/>
                    <a:pt x="38" y="93"/>
                  </a:cubicBezTo>
                  <a:cubicBezTo>
                    <a:pt x="32" y="98"/>
                    <a:pt x="32" y="98"/>
                    <a:pt x="32" y="98"/>
                  </a:cubicBezTo>
                  <a:cubicBezTo>
                    <a:pt x="39" y="105"/>
                    <a:pt x="39" y="105"/>
                    <a:pt x="39" y="105"/>
                  </a:cubicBezTo>
                  <a:cubicBezTo>
                    <a:pt x="52" y="93"/>
                    <a:pt x="52" y="93"/>
                    <a:pt x="52" y="93"/>
                  </a:cubicBezTo>
                  <a:cubicBezTo>
                    <a:pt x="61" y="93"/>
                    <a:pt x="61" y="93"/>
                    <a:pt x="61" y="93"/>
                  </a:cubicBezTo>
                  <a:cubicBezTo>
                    <a:pt x="62" y="97"/>
                    <a:pt x="64" y="100"/>
                    <a:pt x="66" y="103"/>
                  </a:cubicBezTo>
                  <a:cubicBezTo>
                    <a:pt x="59" y="110"/>
                    <a:pt x="59" y="110"/>
                    <a:pt x="59" y="110"/>
                  </a:cubicBezTo>
                  <a:cubicBezTo>
                    <a:pt x="41" y="110"/>
                    <a:pt x="41" y="110"/>
                    <a:pt x="41" y="110"/>
                  </a:cubicBezTo>
                  <a:cubicBezTo>
                    <a:pt x="41" y="120"/>
                    <a:pt x="41" y="120"/>
                    <a:pt x="41" y="120"/>
                  </a:cubicBezTo>
                  <a:cubicBezTo>
                    <a:pt x="49" y="120"/>
                    <a:pt x="49" y="120"/>
                    <a:pt x="49" y="120"/>
                  </a:cubicBezTo>
                  <a:cubicBezTo>
                    <a:pt x="45" y="124"/>
                    <a:pt x="45" y="124"/>
                    <a:pt x="45" y="124"/>
                  </a:cubicBezTo>
                  <a:cubicBezTo>
                    <a:pt x="14" y="124"/>
                    <a:pt x="14" y="124"/>
                    <a:pt x="14" y="124"/>
                  </a:cubicBezTo>
                  <a:cubicBezTo>
                    <a:pt x="14" y="134"/>
                    <a:pt x="14" y="134"/>
                    <a:pt x="14" y="134"/>
                  </a:cubicBezTo>
                  <a:cubicBezTo>
                    <a:pt x="35" y="134"/>
                    <a:pt x="35" y="134"/>
                    <a:pt x="35" y="134"/>
                  </a:cubicBezTo>
                  <a:cubicBezTo>
                    <a:pt x="22" y="146"/>
                    <a:pt x="22" y="146"/>
                    <a:pt x="22" y="146"/>
                  </a:cubicBezTo>
                  <a:cubicBezTo>
                    <a:pt x="29" y="153"/>
                    <a:pt x="29" y="153"/>
                    <a:pt x="29" y="153"/>
                  </a:cubicBezTo>
                  <a:cubicBezTo>
                    <a:pt x="42" y="140"/>
                    <a:pt x="42" y="140"/>
                    <a:pt x="42" y="140"/>
                  </a:cubicBezTo>
                  <a:cubicBezTo>
                    <a:pt x="42" y="162"/>
                    <a:pt x="42" y="162"/>
                    <a:pt x="42" y="162"/>
                  </a:cubicBezTo>
                  <a:cubicBezTo>
                    <a:pt x="52" y="162"/>
                    <a:pt x="52" y="162"/>
                    <a:pt x="52" y="162"/>
                  </a:cubicBezTo>
                  <a:cubicBezTo>
                    <a:pt x="52" y="131"/>
                    <a:pt x="52" y="131"/>
                    <a:pt x="52" y="131"/>
                  </a:cubicBezTo>
                  <a:cubicBezTo>
                    <a:pt x="56" y="126"/>
                    <a:pt x="56" y="126"/>
                    <a:pt x="56" y="126"/>
                  </a:cubicBezTo>
                  <a:cubicBezTo>
                    <a:pt x="56" y="135"/>
                    <a:pt x="56" y="135"/>
                    <a:pt x="56" y="135"/>
                  </a:cubicBezTo>
                  <a:cubicBezTo>
                    <a:pt x="66" y="135"/>
                    <a:pt x="66" y="135"/>
                    <a:pt x="66" y="135"/>
                  </a:cubicBezTo>
                  <a:cubicBezTo>
                    <a:pt x="66" y="117"/>
                    <a:pt x="66" y="117"/>
                    <a:pt x="66" y="117"/>
                  </a:cubicBezTo>
                  <a:cubicBezTo>
                    <a:pt x="73" y="110"/>
                    <a:pt x="73" y="110"/>
                    <a:pt x="73" y="110"/>
                  </a:cubicBezTo>
                  <a:cubicBezTo>
                    <a:pt x="76" y="112"/>
                    <a:pt x="79" y="114"/>
                    <a:pt x="83" y="114"/>
                  </a:cubicBezTo>
                  <a:cubicBezTo>
                    <a:pt x="83" y="124"/>
                    <a:pt x="83" y="124"/>
                    <a:pt x="83" y="124"/>
                  </a:cubicBezTo>
                  <a:cubicBezTo>
                    <a:pt x="70" y="136"/>
                    <a:pt x="70" y="136"/>
                    <a:pt x="70" y="136"/>
                  </a:cubicBezTo>
                  <a:cubicBezTo>
                    <a:pt x="77" y="143"/>
                    <a:pt x="77" y="143"/>
                    <a:pt x="77" y="143"/>
                  </a:cubicBezTo>
                  <a:cubicBezTo>
                    <a:pt x="83" y="138"/>
                    <a:pt x="83" y="138"/>
                    <a:pt x="83" y="138"/>
                  </a:cubicBezTo>
                  <a:cubicBezTo>
                    <a:pt x="83" y="144"/>
                    <a:pt x="83" y="144"/>
                    <a:pt x="83" y="144"/>
                  </a:cubicBezTo>
                  <a:cubicBezTo>
                    <a:pt x="61" y="166"/>
                    <a:pt x="61" y="166"/>
                    <a:pt x="61" y="166"/>
                  </a:cubicBezTo>
                  <a:cubicBezTo>
                    <a:pt x="68" y="173"/>
                    <a:pt x="68" y="173"/>
                    <a:pt x="68" y="173"/>
                  </a:cubicBezTo>
                  <a:cubicBezTo>
                    <a:pt x="83" y="157"/>
                    <a:pt x="83" y="157"/>
                    <a:pt x="83" y="157"/>
                  </a:cubicBezTo>
                  <a:cubicBezTo>
                    <a:pt x="83" y="175"/>
                    <a:pt x="83" y="175"/>
                    <a:pt x="83" y="175"/>
                  </a:cubicBezTo>
                  <a:cubicBezTo>
                    <a:pt x="93" y="175"/>
                    <a:pt x="93" y="175"/>
                    <a:pt x="93" y="175"/>
                  </a:cubicBezTo>
                  <a:cubicBezTo>
                    <a:pt x="93" y="157"/>
                    <a:pt x="93" y="157"/>
                    <a:pt x="93" y="157"/>
                  </a:cubicBezTo>
                  <a:cubicBezTo>
                    <a:pt x="108" y="173"/>
                    <a:pt x="108" y="173"/>
                    <a:pt x="108" y="173"/>
                  </a:cubicBezTo>
                  <a:cubicBezTo>
                    <a:pt x="115" y="166"/>
                    <a:pt x="115" y="166"/>
                    <a:pt x="115" y="166"/>
                  </a:cubicBezTo>
                  <a:cubicBezTo>
                    <a:pt x="93" y="144"/>
                    <a:pt x="93" y="144"/>
                    <a:pt x="93" y="144"/>
                  </a:cubicBezTo>
                  <a:cubicBezTo>
                    <a:pt x="93" y="138"/>
                    <a:pt x="93" y="138"/>
                    <a:pt x="93" y="138"/>
                  </a:cubicBezTo>
                  <a:cubicBezTo>
                    <a:pt x="98" y="143"/>
                    <a:pt x="98" y="143"/>
                    <a:pt x="98" y="143"/>
                  </a:cubicBezTo>
                  <a:cubicBezTo>
                    <a:pt x="105" y="136"/>
                    <a:pt x="105" y="136"/>
                    <a:pt x="105" y="136"/>
                  </a:cubicBezTo>
                  <a:cubicBezTo>
                    <a:pt x="93" y="124"/>
                    <a:pt x="93" y="124"/>
                    <a:pt x="93" y="124"/>
                  </a:cubicBezTo>
                  <a:cubicBezTo>
                    <a:pt x="93" y="114"/>
                    <a:pt x="93" y="114"/>
                    <a:pt x="93" y="114"/>
                  </a:cubicBezTo>
                  <a:cubicBezTo>
                    <a:pt x="97" y="114"/>
                    <a:pt x="100" y="112"/>
                    <a:pt x="103" y="110"/>
                  </a:cubicBezTo>
                  <a:cubicBezTo>
                    <a:pt x="110" y="117"/>
                    <a:pt x="110" y="117"/>
                    <a:pt x="110" y="117"/>
                  </a:cubicBezTo>
                  <a:cubicBezTo>
                    <a:pt x="110" y="135"/>
                    <a:pt x="110" y="135"/>
                    <a:pt x="110" y="135"/>
                  </a:cubicBezTo>
                  <a:cubicBezTo>
                    <a:pt x="120" y="135"/>
                    <a:pt x="120" y="135"/>
                    <a:pt x="120" y="135"/>
                  </a:cubicBezTo>
                  <a:cubicBezTo>
                    <a:pt x="120" y="126"/>
                    <a:pt x="120" y="126"/>
                    <a:pt x="120" y="126"/>
                  </a:cubicBezTo>
                  <a:cubicBezTo>
                    <a:pt x="124" y="131"/>
                    <a:pt x="124" y="131"/>
                    <a:pt x="124" y="131"/>
                  </a:cubicBezTo>
                  <a:cubicBezTo>
                    <a:pt x="124" y="162"/>
                    <a:pt x="124" y="162"/>
                    <a:pt x="124" y="162"/>
                  </a:cubicBezTo>
                  <a:cubicBezTo>
                    <a:pt x="134" y="162"/>
                    <a:pt x="134" y="162"/>
                    <a:pt x="134" y="162"/>
                  </a:cubicBezTo>
                  <a:cubicBezTo>
                    <a:pt x="134" y="140"/>
                    <a:pt x="134" y="140"/>
                    <a:pt x="134" y="140"/>
                  </a:cubicBezTo>
                  <a:cubicBezTo>
                    <a:pt x="146" y="153"/>
                    <a:pt x="146" y="153"/>
                    <a:pt x="146" y="153"/>
                  </a:cubicBezTo>
                  <a:cubicBezTo>
                    <a:pt x="153" y="146"/>
                    <a:pt x="153" y="146"/>
                    <a:pt x="153" y="146"/>
                  </a:cubicBezTo>
                  <a:cubicBezTo>
                    <a:pt x="140" y="134"/>
                    <a:pt x="140" y="134"/>
                    <a:pt x="140" y="134"/>
                  </a:cubicBezTo>
                  <a:cubicBezTo>
                    <a:pt x="162" y="134"/>
                    <a:pt x="162" y="134"/>
                    <a:pt x="162" y="134"/>
                  </a:cubicBezTo>
                  <a:cubicBezTo>
                    <a:pt x="162" y="124"/>
                    <a:pt x="162" y="124"/>
                    <a:pt x="162" y="124"/>
                  </a:cubicBezTo>
                  <a:cubicBezTo>
                    <a:pt x="131" y="124"/>
                    <a:pt x="131" y="124"/>
                    <a:pt x="131" y="124"/>
                  </a:cubicBezTo>
                  <a:cubicBezTo>
                    <a:pt x="126" y="120"/>
                    <a:pt x="126" y="120"/>
                    <a:pt x="126" y="120"/>
                  </a:cubicBezTo>
                  <a:cubicBezTo>
                    <a:pt x="135" y="120"/>
                    <a:pt x="135" y="120"/>
                    <a:pt x="135" y="120"/>
                  </a:cubicBezTo>
                  <a:cubicBezTo>
                    <a:pt x="135" y="110"/>
                    <a:pt x="135" y="110"/>
                    <a:pt x="135" y="110"/>
                  </a:cubicBezTo>
                  <a:cubicBezTo>
                    <a:pt x="117" y="110"/>
                    <a:pt x="117" y="110"/>
                    <a:pt x="117" y="110"/>
                  </a:cubicBezTo>
                  <a:cubicBezTo>
                    <a:pt x="110" y="103"/>
                    <a:pt x="110" y="103"/>
                    <a:pt x="110" y="103"/>
                  </a:cubicBezTo>
                  <a:cubicBezTo>
                    <a:pt x="112" y="100"/>
                    <a:pt x="114" y="97"/>
                    <a:pt x="114" y="93"/>
                  </a:cubicBezTo>
                  <a:cubicBezTo>
                    <a:pt x="124" y="93"/>
                    <a:pt x="124" y="93"/>
                    <a:pt x="124" y="93"/>
                  </a:cubicBezTo>
                  <a:cubicBezTo>
                    <a:pt x="136" y="105"/>
                    <a:pt x="136" y="105"/>
                    <a:pt x="136" y="105"/>
                  </a:cubicBezTo>
                  <a:cubicBezTo>
                    <a:pt x="143" y="98"/>
                    <a:pt x="143" y="98"/>
                    <a:pt x="143" y="98"/>
                  </a:cubicBezTo>
                  <a:cubicBezTo>
                    <a:pt x="138" y="93"/>
                    <a:pt x="138" y="93"/>
                    <a:pt x="138" y="93"/>
                  </a:cubicBezTo>
                  <a:cubicBezTo>
                    <a:pt x="144" y="93"/>
                    <a:pt x="144" y="93"/>
                    <a:pt x="144" y="93"/>
                  </a:cubicBezTo>
                  <a:cubicBezTo>
                    <a:pt x="166" y="115"/>
                    <a:pt x="166" y="115"/>
                    <a:pt x="166" y="115"/>
                  </a:cubicBezTo>
                  <a:cubicBezTo>
                    <a:pt x="173" y="108"/>
                    <a:pt x="173" y="108"/>
                    <a:pt x="173" y="108"/>
                  </a:cubicBezTo>
                  <a:cubicBezTo>
                    <a:pt x="157" y="93"/>
                    <a:pt x="157" y="93"/>
                    <a:pt x="157" y="93"/>
                  </a:cubicBezTo>
                  <a:cubicBezTo>
                    <a:pt x="175" y="93"/>
                    <a:pt x="175" y="93"/>
                    <a:pt x="175" y="93"/>
                  </a:cubicBezTo>
                  <a:lnTo>
                    <a:pt x="17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Oval 67"/>
            <p:cNvSpPr>
              <a:spLocks noChangeArrowheads="1"/>
            </p:cNvSpPr>
            <p:nvPr/>
          </p:nvSpPr>
          <p:spPr bwMode="auto">
            <a:xfrm>
              <a:off x="9029701" y="1284288"/>
              <a:ext cx="192088" cy="192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68"/>
            <p:cNvSpPr>
              <a:spLocks noChangeArrowheads="1"/>
            </p:cNvSpPr>
            <p:nvPr/>
          </p:nvSpPr>
          <p:spPr bwMode="auto">
            <a:xfrm>
              <a:off x="9113838" y="1235076"/>
              <a:ext cx="23813"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69"/>
            <p:cNvSpPr>
              <a:spLocks noChangeArrowheads="1"/>
            </p:cNvSpPr>
            <p:nvPr/>
          </p:nvSpPr>
          <p:spPr bwMode="auto">
            <a:xfrm>
              <a:off x="9234488" y="1368426"/>
              <a:ext cx="3492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70"/>
            <p:cNvSpPr>
              <a:spLocks noChangeArrowheads="1"/>
            </p:cNvSpPr>
            <p:nvPr/>
          </p:nvSpPr>
          <p:spPr bwMode="auto">
            <a:xfrm>
              <a:off x="9113838" y="1489076"/>
              <a:ext cx="23813"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71"/>
            <p:cNvSpPr>
              <a:spLocks noChangeArrowheads="1"/>
            </p:cNvSpPr>
            <p:nvPr/>
          </p:nvSpPr>
          <p:spPr bwMode="auto">
            <a:xfrm>
              <a:off x="8983663" y="1368426"/>
              <a:ext cx="33338"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72"/>
            <p:cNvSpPr>
              <a:spLocks/>
            </p:cNvSpPr>
            <p:nvPr/>
          </p:nvSpPr>
          <p:spPr bwMode="auto">
            <a:xfrm>
              <a:off x="9194801" y="1270001"/>
              <a:ext cx="42863" cy="41275"/>
            </a:xfrm>
            <a:custGeom>
              <a:avLst/>
              <a:gdLst>
                <a:gd name="T0" fmla="*/ 27 w 27"/>
                <a:gd name="T1" fmla="*/ 11 h 26"/>
                <a:gd name="T2" fmla="*/ 12 w 27"/>
                <a:gd name="T3" fmla="*/ 26 h 26"/>
                <a:gd name="T4" fmla="*/ 0 w 27"/>
                <a:gd name="T5" fmla="*/ 15 h 26"/>
                <a:gd name="T6" fmla="*/ 16 w 27"/>
                <a:gd name="T7" fmla="*/ 0 h 26"/>
                <a:gd name="T8" fmla="*/ 27 w 27"/>
                <a:gd name="T9" fmla="*/ 11 h 26"/>
              </a:gdLst>
              <a:ahLst/>
              <a:cxnLst>
                <a:cxn ang="0">
                  <a:pos x="T0" y="T1"/>
                </a:cxn>
                <a:cxn ang="0">
                  <a:pos x="T2" y="T3"/>
                </a:cxn>
                <a:cxn ang="0">
                  <a:pos x="T4" y="T5"/>
                </a:cxn>
                <a:cxn ang="0">
                  <a:pos x="T6" y="T7"/>
                </a:cxn>
                <a:cxn ang="0">
                  <a:pos x="T8" y="T9"/>
                </a:cxn>
              </a:cxnLst>
              <a:rect l="0" t="0" r="r" b="b"/>
              <a:pathLst>
                <a:path w="27" h="26">
                  <a:moveTo>
                    <a:pt x="27" y="11"/>
                  </a:moveTo>
                  <a:lnTo>
                    <a:pt x="12" y="26"/>
                  </a:lnTo>
                  <a:lnTo>
                    <a:pt x="0" y="15"/>
                  </a:lnTo>
                  <a:lnTo>
                    <a:pt x="16" y="0"/>
                  </a:lnTo>
                  <a:lnTo>
                    <a:pt x="2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73"/>
            <p:cNvSpPr>
              <a:spLocks/>
            </p:cNvSpPr>
            <p:nvPr/>
          </p:nvSpPr>
          <p:spPr bwMode="auto">
            <a:xfrm>
              <a:off x="9194801" y="1447801"/>
              <a:ext cx="42863" cy="41275"/>
            </a:xfrm>
            <a:custGeom>
              <a:avLst/>
              <a:gdLst>
                <a:gd name="T0" fmla="*/ 12 w 27"/>
                <a:gd name="T1" fmla="*/ 0 h 26"/>
                <a:gd name="T2" fmla="*/ 27 w 27"/>
                <a:gd name="T3" fmla="*/ 15 h 26"/>
                <a:gd name="T4" fmla="*/ 16 w 27"/>
                <a:gd name="T5" fmla="*/ 26 h 26"/>
                <a:gd name="T6" fmla="*/ 0 w 27"/>
                <a:gd name="T7" fmla="*/ 11 h 26"/>
                <a:gd name="T8" fmla="*/ 12 w 27"/>
                <a:gd name="T9" fmla="*/ 0 h 26"/>
              </a:gdLst>
              <a:ahLst/>
              <a:cxnLst>
                <a:cxn ang="0">
                  <a:pos x="T0" y="T1"/>
                </a:cxn>
                <a:cxn ang="0">
                  <a:pos x="T2" y="T3"/>
                </a:cxn>
                <a:cxn ang="0">
                  <a:pos x="T4" y="T5"/>
                </a:cxn>
                <a:cxn ang="0">
                  <a:pos x="T6" y="T7"/>
                </a:cxn>
                <a:cxn ang="0">
                  <a:pos x="T8" y="T9"/>
                </a:cxn>
              </a:cxnLst>
              <a:rect l="0" t="0" r="r" b="b"/>
              <a:pathLst>
                <a:path w="27" h="26">
                  <a:moveTo>
                    <a:pt x="12" y="0"/>
                  </a:moveTo>
                  <a:lnTo>
                    <a:pt x="27" y="15"/>
                  </a:lnTo>
                  <a:lnTo>
                    <a:pt x="16" y="26"/>
                  </a:lnTo>
                  <a:lnTo>
                    <a:pt x="0" y="1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4"/>
            <p:cNvSpPr>
              <a:spLocks/>
            </p:cNvSpPr>
            <p:nvPr/>
          </p:nvSpPr>
          <p:spPr bwMode="auto">
            <a:xfrm>
              <a:off x="9015413" y="1447801"/>
              <a:ext cx="41275" cy="41275"/>
            </a:xfrm>
            <a:custGeom>
              <a:avLst/>
              <a:gdLst>
                <a:gd name="T0" fmla="*/ 15 w 26"/>
                <a:gd name="T1" fmla="*/ 0 h 26"/>
                <a:gd name="T2" fmla="*/ 26 w 26"/>
                <a:gd name="T3" fmla="*/ 11 h 26"/>
                <a:gd name="T4" fmla="*/ 11 w 26"/>
                <a:gd name="T5" fmla="*/ 26 h 26"/>
                <a:gd name="T6" fmla="*/ 0 w 26"/>
                <a:gd name="T7" fmla="*/ 15 h 26"/>
                <a:gd name="T8" fmla="*/ 15 w 26"/>
                <a:gd name="T9" fmla="*/ 0 h 26"/>
              </a:gdLst>
              <a:ahLst/>
              <a:cxnLst>
                <a:cxn ang="0">
                  <a:pos x="T0" y="T1"/>
                </a:cxn>
                <a:cxn ang="0">
                  <a:pos x="T2" y="T3"/>
                </a:cxn>
                <a:cxn ang="0">
                  <a:pos x="T4" y="T5"/>
                </a:cxn>
                <a:cxn ang="0">
                  <a:pos x="T6" y="T7"/>
                </a:cxn>
                <a:cxn ang="0">
                  <a:pos x="T8" y="T9"/>
                </a:cxn>
              </a:cxnLst>
              <a:rect l="0" t="0" r="r" b="b"/>
              <a:pathLst>
                <a:path w="26" h="26">
                  <a:moveTo>
                    <a:pt x="15" y="0"/>
                  </a:moveTo>
                  <a:lnTo>
                    <a:pt x="26" y="11"/>
                  </a:lnTo>
                  <a:lnTo>
                    <a:pt x="11" y="26"/>
                  </a:lnTo>
                  <a:lnTo>
                    <a:pt x="0" y="15"/>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75"/>
            <p:cNvSpPr>
              <a:spLocks/>
            </p:cNvSpPr>
            <p:nvPr/>
          </p:nvSpPr>
          <p:spPr bwMode="auto">
            <a:xfrm>
              <a:off x="9015413" y="1270001"/>
              <a:ext cx="41275" cy="41275"/>
            </a:xfrm>
            <a:custGeom>
              <a:avLst/>
              <a:gdLst>
                <a:gd name="T0" fmla="*/ 26 w 26"/>
                <a:gd name="T1" fmla="*/ 15 h 26"/>
                <a:gd name="T2" fmla="*/ 15 w 26"/>
                <a:gd name="T3" fmla="*/ 26 h 26"/>
                <a:gd name="T4" fmla="*/ 0 w 26"/>
                <a:gd name="T5" fmla="*/ 11 h 26"/>
                <a:gd name="T6" fmla="*/ 11 w 26"/>
                <a:gd name="T7" fmla="*/ 0 h 26"/>
                <a:gd name="T8" fmla="*/ 26 w 26"/>
                <a:gd name="T9" fmla="*/ 15 h 26"/>
              </a:gdLst>
              <a:ahLst/>
              <a:cxnLst>
                <a:cxn ang="0">
                  <a:pos x="T0" y="T1"/>
                </a:cxn>
                <a:cxn ang="0">
                  <a:pos x="T2" y="T3"/>
                </a:cxn>
                <a:cxn ang="0">
                  <a:pos x="T4" y="T5"/>
                </a:cxn>
                <a:cxn ang="0">
                  <a:pos x="T6" y="T7"/>
                </a:cxn>
                <a:cxn ang="0">
                  <a:pos x="T8" y="T9"/>
                </a:cxn>
              </a:cxnLst>
              <a:rect l="0" t="0" r="r" b="b"/>
              <a:pathLst>
                <a:path w="26" h="26">
                  <a:moveTo>
                    <a:pt x="26" y="15"/>
                  </a:moveTo>
                  <a:lnTo>
                    <a:pt x="15" y="26"/>
                  </a:lnTo>
                  <a:lnTo>
                    <a:pt x="0" y="11"/>
                  </a:lnTo>
                  <a:lnTo>
                    <a:pt x="11" y="0"/>
                  </a:lnTo>
                  <a:lnTo>
                    <a:pt x="26"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76"/>
            <p:cNvSpPr>
              <a:spLocks/>
            </p:cNvSpPr>
            <p:nvPr/>
          </p:nvSpPr>
          <p:spPr bwMode="auto">
            <a:xfrm>
              <a:off x="9156701" y="1241426"/>
              <a:ext cx="34925" cy="41275"/>
            </a:xfrm>
            <a:custGeom>
              <a:avLst/>
              <a:gdLst>
                <a:gd name="T0" fmla="*/ 22 w 22"/>
                <a:gd name="T1" fmla="*/ 7 h 26"/>
                <a:gd name="T2" fmla="*/ 14 w 22"/>
                <a:gd name="T3" fmla="*/ 26 h 26"/>
                <a:gd name="T4" fmla="*/ 0 w 22"/>
                <a:gd name="T5" fmla="*/ 20 h 26"/>
                <a:gd name="T6" fmla="*/ 9 w 22"/>
                <a:gd name="T7" fmla="*/ 0 h 26"/>
                <a:gd name="T8" fmla="*/ 22 w 22"/>
                <a:gd name="T9" fmla="*/ 7 h 26"/>
              </a:gdLst>
              <a:ahLst/>
              <a:cxnLst>
                <a:cxn ang="0">
                  <a:pos x="T0" y="T1"/>
                </a:cxn>
                <a:cxn ang="0">
                  <a:pos x="T2" y="T3"/>
                </a:cxn>
                <a:cxn ang="0">
                  <a:pos x="T4" y="T5"/>
                </a:cxn>
                <a:cxn ang="0">
                  <a:pos x="T6" y="T7"/>
                </a:cxn>
                <a:cxn ang="0">
                  <a:pos x="T8" y="T9"/>
                </a:cxn>
              </a:cxnLst>
              <a:rect l="0" t="0" r="r" b="b"/>
              <a:pathLst>
                <a:path w="22" h="26">
                  <a:moveTo>
                    <a:pt x="22" y="7"/>
                  </a:moveTo>
                  <a:lnTo>
                    <a:pt x="14" y="26"/>
                  </a:lnTo>
                  <a:lnTo>
                    <a:pt x="0" y="20"/>
                  </a:lnTo>
                  <a:lnTo>
                    <a:pt x="9" y="0"/>
                  </a:ln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77"/>
            <p:cNvSpPr>
              <a:spLocks/>
            </p:cNvSpPr>
            <p:nvPr/>
          </p:nvSpPr>
          <p:spPr bwMode="auto">
            <a:xfrm>
              <a:off x="9221788" y="1409701"/>
              <a:ext cx="41275" cy="36513"/>
            </a:xfrm>
            <a:custGeom>
              <a:avLst/>
              <a:gdLst>
                <a:gd name="T0" fmla="*/ 7 w 26"/>
                <a:gd name="T1" fmla="*/ 0 h 23"/>
                <a:gd name="T2" fmla="*/ 26 w 26"/>
                <a:gd name="T3" fmla="*/ 8 h 23"/>
                <a:gd name="T4" fmla="*/ 21 w 26"/>
                <a:gd name="T5" fmla="*/ 23 h 23"/>
                <a:gd name="T6" fmla="*/ 0 w 26"/>
                <a:gd name="T7" fmla="*/ 15 h 23"/>
                <a:gd name="T8" fmla="*/ 7 w 26"/>
                <a:gd name="T9" fmla="*/ 0 h 23"/>
              </a:gdLst>
              <a:ahLst/>
              <a:cxnLst>
                <a:cxn ang="0">
                  <a:pos x="T0" y="T1"/>
                </a:cxn>
                <a:cxn ang="0">
                  <a:pos x="T2" y="T3"/>
                </a:cxn>
                <a:cxn ang="0">
                  <a:pos x="T4" y="T5"/>
                </a:cxn>
                <a:cxn ang="0">
                  <a:pos x="T6" y="T7"/>
                </a:cxn>
                <a:cxn ang="0">
                  <a:pos x="T8" y="T9"/>
                </a:cxn>
              </a:cxnLst>
              <a:rect l="0" t="0" r="r" b="b"/>
              <a:pathLst>
                <a:path w="26" h="23">
                  <a:moveTo>
                    <a:pt x="7" y="0"/>
                  </a:moveTo>
                  <a:lnTo>
                    <a:pt x="26" y="8"/>
                  </a:lnTo>
                  <a:lnTo>
                    <a:pt x="21" y="23"/>
                  </a:lnTo>
                  <a:lnTo>
                    <a:pt x="0" y="15"/>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78"/>
            <p:cNvSpPr>
              <a:spLocks/>
            </p:cNvSpPr>
            <p:nvPr/>
          </p:nvSpPr>
          <p:spPr bwMode="auto">
            <a:xfrm>
              <a:off x="9059863" y="1476376"/>
              <a:ext cx="34925" cy="41275"/>
            </a:xfrm>
            <a:custGeom>
              <a:avLst/>
              <a:gdLst>
                <a:gd name="T0" fmla="*/ 22 w 22"/>
                <a:gd name="T1" fmla="*/ 6 h 26"/>
                <a:gd name="T2" fmla="*/ 14 w 22"/>
                <a:gd name="T3" fmla="*/ 26 h 26"/>
                <a:gd name="T4" fmla="*/ 0 w 22"/>
                <a:gd name="T5" fmla="*/ 20 h 26"/>
                <a:gd name="T6" fmla="*/ 9 w 22"/>
                <a:gd name="T7" fmla="*/ 0 h 26"/>
                <a:gd name="T8" fmla="*/ 22 w 22"/>
                <a:gd name="T9" fmla="*/ 6 h 26"/>
              </a:gdLst>
              <a:ahLst/>
              <a:cxnLst>
                <a:cxn ang="0">
                  <a:pos x="T0" y="T1"/>
                </a:cxn>
                <a:cxn ang="0">
                  <a:pos x="T2" y="T3"/>
                </a:cxn>
                <a:cxn ang="0">
                  <a:pos x="T4" y="T5"/>
                </a:cxn>
                <a:cxn ang="0">
                  <a:pos x="T6" y="T7"/>
                </a:cxn>
                <a:cxn ang="0">
                  <a:pos x="T8" y="T9"/>
                </a:cxn>
              </a:cxnLst>
              <a:rect l="0" t="0" r="r" b="b"/>
              <a:pathLst>
                <a:path w="22" h="26">
                  <a:moveTo>
                    <a:pt x="22" y="6"/>
                  </a:moveTo>
                  <a:lnTo>
                    <a:pt x="14" y="26"/>
                  </a:lnTo>
                  <a:lnTo>
                    <a:pt x="0" y="20"/>
                  </a:lnTo>
                  <a:lnTo>
                    <a:pt x="9" y="0"/>
                  </a:ln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79"/>
            <p:cNvSpPr>
              <a:spLocks/>
            </p:cNvSpPr>
            <p:nvPr/>
          </p:nvSpPr>
          <p:spPr bwMode="auto">
            <a:xfrm>
              <a:off x="8990013" y="1314451"/>
              <a:ext cx="39688" cy="34925"/>
            </a:xfrm>
            <a:custGeom>
              <a:avLst/>
              <a:gdLst>
                <a:gd name="T0" fmla="*/ 19 w 25"/>
                <a:gd name="T1" fmla="*/ 22 h 22"/>
                <a:gd name="T2" fmla="*/ 0 w 25"/>
                <a:gd name="T3" fmla="*/ 14 h 22"/>
                <a:gd name="T4" fmla="*/ 5 w 25"/>
                <a:gd name="T5" fmla="*/ 0 h 22"/>
                <a:gd name="T6" fmla="*/ 25 w 25"/>
                <a:gd name="T7" fmla="*/ 8 h 22"/>
                <a:gd name="T8" fmla="*/ 19 w 25"/>
                <a:gd name="T9" fmla="*/ 22 h 22"/>
              </a:gdLst>
              <a:ahLst/>
              <a:cxnLst>
                <a:cxn ang="0">
                  <a:pos x="T0" y="T1"/>
                </a:cxn>
                <a:cxn ang="0">
                  <a:pos x="T2" y="T3"/>
                </a:cxn>
                <a:cxn ang="0">
                  <a:pos x="T4" y="T5"/>
                </a:cxn>
                <a:cxn ang="0">
                  <a:pos x="T6" y="T7"/>
                </a:cxn>
                <a:cxn ang="0">
                  <a:pos x="T8" y="T9"/>
                </a:cxn>
              </a:cxnLst>
              <a:rect l="0" t="0" r="r" b="b"/>
              <a:pathLst>
                <a:path w="25" h="22">
                  <a:moveTo>
                    <a:pt x="19" y="22"/>
                  </a:moveTo>
                  <a:lnTo>
                    <a:pt x="0" y="14"/>
                  </a:lnTo>
                  <a:lnTo>
                    <a:pt x="5" y="0"/>
                  </a:lnTo>
                  <a:lnTo>
                    <a:pt x="25" y="8"/>
                  </a:lnTo>
                  <a:lnTo>
                    <a:pt x="1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80"/>
            <p:cNvSpPr>
              <a:spLocks/>
            </p:cNvSpPr>
            <p:nvPr/>
          </p:nvSpPr>
          <p:spPr bwMode="auto">
            <a:xfrm>
              <a:off x="9221788" y="1312863"/>
              <a:ext cx="41275" cy="36513"/>
            </a:xfrm>
            <a:custGeom>
              <a:avLst/>
              <a:gdLst>
                <a:gd name="T0" fmla="*/ 0 w 26"/>
                <a:gd name="T1" fmla="*/ 8 h 23"/>
                <a:gd name="T2" fmla="*/ 21 w 26"/>
                <a:gd name="T3" fmla="*/ 0 h 23"/>
                <a:gd name="T4" fmla="*/ 26 w 26"/>
                <a:gd name="T5" fmla="*/ 15 h 23"/>
                <a:gd name="T6" fmla="*/ 7 w 26"/>
                <a:gd name="T7" fmla="*/ 23 h 23"/>
                <a:gd name="T8" fmla="*/ 0 w 26"/>
                <a:gd name="T9" fmla="*/ 8 h 23"/>
              </a:gdLst>
              <a:ahLst/>
              <a:cxnLst>
                <a:cxn ang="0">
                  <a:pos x="T0" y="T1"/>
                </a:cxn>
                <a:cxn ang="0">
                  <a:pos x="T2" y="T3"/>
                </a:cxn>
                <a:cxn ang="0">
                  <a:pos x="T4" y="T5"/>
                </a:cxn>
                <a:cxn ang="0">
                  <a:pos x="T6" y="T7"/>
                </a:cxn>
                <a:cxn ang="0">
                  <a:pos x="T8" y="T9"/>
                </a:cxn>
              </a:cxnLst>
              <a:rect l="0" t="0" r="r" b="b"/>
              <a:pathLst>
                <a:path w="26" h="23">
                  <a:moveTo>
                    <a:pt x="0" y="8"/>
                  </a:moveTo>
                  <a:lnTo>
                    <a:pt x="21" y="0"/>
                  </a:lnTo>
                  <a:lnTo>
                    <a:pt x="26" y="15"/>
                  </a:lnTo>
                  <a:lnTo>
                    <a:pt x="7" y="2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81"/>
            <p:cNvSpPr>
              <a:spLocks/>
            </p:cNvSpPr>
            <p:nvPr/>
          </p:nvSpPr>
          <p:spPr bwMode="auto">
            <a:xfrm>
              <a:off x="9156701" y="1476376"/>
              <a:ext cx="34925" cy="41275"/>
            </a:xfrm>
            <a:custGeom>
              <a:avLst/>
              <a:gdLst>
                <a:gd name="T0" fmla="*/ 22 w 22"/>
                <a:gd name="T1" fmla="*/ 20 h 26"/>
                <a:gd name="T2" fmla="*/ 9 w 22"/>
                <a:gd name="T3" fmla="*/ 26 h 26"/>
                <a:gd name="T4" fmla="*/ 0 w 22"/>
                <a:gd name="T5" fmla="*/ 6 h 26"/>
                <a:gd name="T6" fmla="*/ 14 w 22"/>
                <a:gd name="T7" fmla="*/ 0 h 26"/>
                <a:gd name="T8" fmla="*/ 22 w 22"/>
                <a:gd name="T9" fmla="*/ 20 h 26"/>
              </a:gdLst>
              <a:ahLst/>
              <a:cxnLst>
                <a:cxn ang="0">
                  <a:pos x="T0" y="T1"/>
                </a:cxn>
                <a:cxn ang="0">
                  <a:pos x="T2" y="T3"/>
                </a:cxn>
                <a:cxn ang="0">
                  <a:pos x="T4" y="T5"/>
                </a:cxn>
                <a:cxn ang="0">
                  <a:pos x="T6" y="T7"/>
                </a:cxn>
                <a:cxn ang="0">
                  <a:pos x="T8" y="T9"/>
                </a:cxn>
              </a:cxnLst>
              <a:rect l="0" t="0" r="r" b="b"/>
              <a:pathLst>
                <a:path w="22" h="26">
                  <a:moveTo>
                    <a:pt x="22" y="20"/>
                  </a:moveTo>
                  <a:lnTo>
                    <a:pt x="9" y="26"/>
                  </a:lnTo>
                  <a:lnTo>
                    <a:pt x="0" y="6"/>
                  </a:lnTo>
                  <a:lnTo>
                    <a:pt x="14" y="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82"/>
            <p:cNvSpPr>
              <a:spLocks/>
            </p:cNvSpPr>
            <p:nvPr/>
          </p:nvSpPr>
          <p:spPr bwMode="auto">
            <a:xfrm>
              <a:off x="8990013" y="1411288"/>
              <a:ext cx="39688" cy="34925"/>
            </a:xfrm>
            <a:custGeom>
              <a:avLst/>
              <a:gdLst>
                <a:gd name="T0" fmla="*/ 25 w 25"/>
                <a:gd name="T1" fmla="*/ 14 h 22"/>
                <a:gd name="T2" fmla="*/ 5 w 25"/>
                <a:gd name="T3" fmla="*/ 22 h 22"/>
                <a:gd name="T4" fmla="*/ 0 w 25"/>
                <a:gd name="T5" fmla="*/ 8 h 22"/>
                <a:gd name="T6" fmla="*/ 19 w 25"/>
                <a:gd name="T7" fmla="*/ 0 h 22"/>
                <a:gd name="T8" fmla="*/ 25 w 25"/>
                <a:gd name="T9" fmla="*/ 14 h 22"/>
              </a:gdLst>
              <a:ahLst/>
              <a:cxnLst>
                <a:cxn ang="0">
                  <a:pos x="T0" y="T1"/>
                </a:cxn>
                <a:cxn ang="0">
                  <a:pos x="T2" y="T3"/>
                </a:cxn>
                <a:cxn ang="0">
                  <a:pos x="T4" y="T5"/>
                </a:cxn>
                <a:cxn ang="0">
                  <a:pos x="T6" y="T7"/>
                </a:cxn>
                <a:cxn ang="0">
                  <a:pos x="T8" y="T9"/>
                </a:cxn>
              </a:cxnLst>
              <a:rect l="0" t="0" r="r" b="b"/>
              <a:pathLst>
                <a:path w="25" h="22">
                  <a:moveTo>
                    <a:pt x="25" y="14"/>
                  </a:moveTo>
                  <a:lnTo>
                    <a:pt x="5" y="22"/>
                  </a:lnTo>
                  <a:lnTo>
                    <a:pt x="0" y="8"/>
                  </a:lnTo>
                  <a:lnTo>
                    <a:pt x="19" y="0"/>
                  </a:lnTo>
                  <a:lnTo>
                    <a:pt x="2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83"/>
            <p:cNvSpPr>
              <a:spLocks/>
            </p:cNvSpPr>
            <p:nvPr/>
          </p:nvSpPr>
          <p:spPr bwMode="auto">
            <a:xfrm>
              <a:off x="9059863" y="1241426"/>
              <a:ext cx="34925" cy="41275"/>
            </a:xfrm>
            <a:custGeom>
              <a:avLst/>
              <a:gdLst>
                <a:gd name="T0" fmla="*/ 22 w 22"/>
                <a:gd name="T1" fmla="*/ 20 h 26"/>
                <a:gd name="T2" fmla="*/ 9 w 22"/>
                <a:gd name="T3" fmla="*/ 26 h 26"/>
                <a:gd name="T4" fmla="*/ 0 w 22"/>
                <a:gd name="T5" fmla="*/ 7 h 26"/>
                <a:gd name="T6" fmla="*/ 14 w 22"/>
                <a:gd name="T7" fmla="*/ 0 h 26"/>
                <a:gd name="T8" fmla="*/ 22 w 22"/>
                <a:gd name="T9" fmla="*/ 20 h 26"/>
              </a:gdLst>
              <a:ahLst/>
              <a:cxnLst>
                <a:cxn ang="0">
                  <a:pos x="T0" y="T1"/>
                </a:cxn>
                <a:cxn ang="0">
                  <a:pos x="T2" y="T3"/>
                </a:cxn>
                <a:cxn ang="0">
                  <a:pos x="T4" y="T5"/>
                </a:cxn>
                <a:cxn ang="0">
                  <a:pos x="T6" y="T7"/>
                </a:cxn>
                <a:cxn ang="0">
                  <a:pos x="T8" y="T9"/>
                </a:cxn>
              </a:cxnLst>
              <a:rect l="0" t="0" r="r" b="b"/>
              <a:pathLst>
                <a:path w="22" h="26">
                  <a:moveTo>
                    <a:pt x="22" y="20"/>
                  </a:moveTo>
                  <a:lnTo>
                    <a:pt x="9" y="26"/>
                  </a:lnTo>
                  <a:lnTo>
                    <a:pt x="0" y="7"/>
                  </a:lnTo>
                  <a:lnTo>
                    <a:pt x="14" y="0"/>
                  </a:lnTo>
                  <a:lnTo>
                    <a:pt x="22"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84"/>
            <p:cNvSpPr>
              <a:spLocks noEditPoints="1"/>
            </p:cNvSpPr>
            <p:nvPr/>
          </p:nvSpPr>
          <p:spPr bwMode="auto">
            <a:xfrm>
              <a:off x="5618163" y="6351"/>
              <a:ext cx="403225" cy="404813"/>
            </a:xfrm>
            <a:custGeom>
              <a:avLst/>
              <a:gdLst>
                <a:gd name="T0" fmla="*/ 187 w 187"/>
                <a:gd name="T1" fmla="*/ 94 h 188"/>
                <a:gd name="T2" fmla="*/ 167 w 187"/>
                <a:gd name="T3" fmla="*/ 88 h 188"/>
                <a:gd name="T4" fmla="*/ 179 w 187"/>
                <a:gd name="T5" fmla="*/ 88 h 188"/>
                <a:gd name="T6" fmla="*/ 167 w 187"/>
                <a:gd name="T7" fmla="*/ 99 h 188"/>
                <a:gd name="T8" fmla="*/ 145 w 187"/>
                <a:gd name="T9" fmla="*/ 172 h 188"/>
                <a:gd name="T10" fmla="*/ 167 w 187"/>
                <a:gd name="T11" fmla="*/ 99 h 188"/>
                <a:gd name="T12" fmla="*/ 154 w 187"/>
                <a:gd name="T13" fmla="*/ 88 h 188"/>
                <a:gd name="T14" fmla="*/ 167 w 187"/>
                <a:gd name="T15" fmla="*/ 35 h 188"/>
                <a:gd name="T16" fmla="*/ 145 w 187"/>
                <a:gd name="T17" fmla="*/ 34 h 188"/>
                <a:gd name="T18" fmla="*/ 150 w 187"/>
                <a:gd name="T19" fmla="*/ 29 h 188"/>
                <a:gd name="T20" fmla="*/ 145 w 187"/>
                <a:gd name="T21" fmla="*/ 50 h 188"/>
                <a:gd name="T22" fmla="*/ 158 w 187"/>
                <a:gd name="T23" fmla="*/ 151 h 188"/>
                <a:gd name="T24" fmla="*/ 145 w 187"/>
                <a:gd name="T25" fmla="*/ 153 h 188"/>
                <a:gd name="T26" fmla="*/ 93 w 187"/>
                <a:gd name="T27" fmla="*/ 188 h 188"/>
                <a:gd name="T28" fmla="*/ 145 w 187"/>
                <a:gd name="T29" fmla="*/ 153 h 188"/>
                <a:gd name="T30" fmla="*/ 140 w 187"/>
                <a:gd name="T31" fmla="*/ 133 h 188"/>
                <a:gd name="T32" fmla="*/ 145 w 187"/>
                <a:gd name="T33" fmla="*/ 138 h 188"/>
                <a:gd name="T34" fmla="*/ 140 w 187"/>
                <a:gd name="T35" fmla="*/ 55 h 188"/>
                <a:gd name="T36" fmla="*/ 145 w 187"/>
                <a:gd name="T37" fmla="*/ 34 h 188"/>
                <a:gd name="T38" fmla="*/ 93 w 187"/>
                <a:gd name="T39" fmla="*/ 0 h 188"/>
                <a:gd name="T40" fmla="*/ 93 w 187"/>
                <a:gd name="T41" fmla="*/ 8 h 188"/>
                <a:gd name="T42" fmla="*/ 99 w 187"/>
                <a:gd name="T43" fmla="*/ 33 h 188"/>
                <a:gd name="T44" fmla="*/ 93 w 187"/>
                <a:gd name="T45" fmla="*/ 87 h 188"/>
                <a:gd name="T46" fmla="*/ 124 w 187"/>
                <a:gd name="T47" fmla="*/ 59 h 188"/>
                <a:gd name="T48" fmla="*/ 94 w 187"/>
                <a:gd name="T49" fmla="*/ 103 h 188"/>
                <a:gd name="T50" fmla="*/ 93 w 187"/>
                <a:gd name="T51" fmla="*/ 155 h 188"/>
                <a:gd name="T52" fmla="*/ 99 w 187"/>
                <a:gd name="T53" fmla="*/ 180 h 188"/>
                <a:gd name="T54" fmla="*/ 93 w 187"/>
                <a:gd name="T55" fmla="*/ 180 h 188"/>
                <a:gd name="T56" fmla="*/ 93 w 187"/>
                <a:gd name="T57" fmla="*/ 0 h 188"/>
                <a:gd name="T58" fmla="*/ 41 w 187"/>
                <a:gd name="T59" fmla="*/ 34 h 188"/>
                <a:gd name="T60" fmla="*/ 46 w 187"/>
                <a:gd name="T61" fmla="*/ 55 h 188"/>
                <a:gd name="T62" fmla="*/ 41 w 187"/>
                <a:gd name="T63" fmla="*/ 138 h 188"/>
                <a:gd name="T64" fmla="*/ 54 w 187"/>
                <a:gd name="T65" fmla="*/ 141 h 188"/>
                <a:gd name="T66" fmla="*/ 41 w 187"/>
                <a:gd name="T67" fmla="*/ 172 h 188"/>
                <a:gd name="T68" fmla="*/ 93 w 187"/>
                <a:gd name="T69" fmla="*/ 180 h 188"/>
                <a:gd name="T70" fmla="*/ 88 w 187"/>
                <a:gd name="T71" fmla="*/ 155 h 188"/>
                <a:gd name="T72" fmla="*/ 93 w 187"/>
                <a:gd name="T73" fmla="*/ 102 h 188"/>
                <a:gd name="T74" fmla="*/ 78 w 187"/>
                <a:gd name="T75" fmla="*/ 72 h 188"/>
                <a:gd name="T76" fmla="*/ 93 w 187"/>
                <a:gd name="T77" fmla="*/ 87 h 188"/>
                <a:gd name="T78" fmla="*/ 88 w 187"/>
                <a:gd name="T79" fmla="*/ 33 h 188"/>
                <a:gd name="T80" fmla="*/ 88 w 187"/>
                <a:gd name="T81" fmla="*/ 8 h 188"/>
                <a:gd name="T82" fmla="*/ 93 w 187"/>
                <a:gd name="T83" fmla="*/ 0 h 188"/>
                <a:gd name="T84" fmla="*/ 20 w 187"/>
                <a:gd name="T85" fmla="*/ 35 h 188"/>
                <a:gd name="T86" fmla="*/ 32 w 187"/>
                <a:gd name="T87" fmla="*/ 88 h 188"/>
                <a:gd name="T88" fmla="*/ 32 w 187"/>
                <a:gd name="T89" fmla="*/ 99 h 188"/>
                <a:gd name="T90" fmla="*/ 20 w 187"/>
                <a:gd name="T91" fmla="*/ 152 h 188"/>
                <a:gd name="T92" fmla="*/ 41 w 187"/>
                <a:gd name="T93" fmla="*/ 153 h 188"/>
                <a:gd name="T94" fmla="*/ 36 w 187"/>
                <a:gd name="T95" fmla="*/ 158 h 188"/>
                <a:gd name="T96" fmla="*/ 41 w 187"/>
                <a:gd name="T97" fmla="*/ 138 h 188"/>
                <a:gd name="T98" fmla="*/ 29 w 187"/>
                <a:gd name="T99" fmla="*/ 37 h 188"/>
                <a:gd name="T100" fmla="*/ 36 w 187"/>
                <a:gd name="T101" fmla="*/ 29 h 188"/>
                <a:gd name="T102" fmla="*/ 41 w 187"/>
                <a:gd name="T103" fmla="*/ 16 h 188"/>
                <a:gd name="T104" fmla="*/ 0 w 187"/>
                <a:gd name="T105" fmla="*/ 94 h 188"/>
                <a:gd name="T106" fmla="*/ 20 w 187"/>
                <a:gd name="T107" fmla="*/ 99 h 188"/>
                <a:gd name="T108" fmla="*/ 7 w 187"/>
                <a:gd name="T109" fmla="*/ 88 h 188"/>
                <a:gd name="T110" fmla="*/ 20 w 187"/>
                <a:gd name="T111" fmla="*/ 3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88">
                  <a:moveTo>
                    <a:pt x="167" y="152"/>
                  </a:moveTo>
                  <a:cubicBezTo>
                    <a:pt x="179" y="136"/>
                    <a:pt x="187" y="116"/>
                    <a:pt x="187" y="94"/>
                  </a:cubicBezTo>
                  <a:cubicBezTo>
                    <a:pt x="187" y="72"/>
                    <a:pt x="179" y="51"/>
                    <a:pt x="167" y="35"/>
                  </a:cubicBezTo>
                  <a:cubicBezTo>
                    <a:pt x="167" y="88"/>
                    <a:pt x="167" y="88"/>
                    <a:pt x="167" y="88"/>
                  </a:cubicBezTo>
                  <a:cubicBezTo>
                    <a:pt x="179" y="88"/>
                    <a:pt x="179" y="88"/>
                    <a:pt x="179" y="88"/>
                  </a:cubicBezTo>
                  <a:cubicBezTo>
                    <a:pt x="179" y="88"/>
                    <a:pt x="179" y="88"/>
                    <a:pt x="179" y="88"/>
                  </a:cubicBezTo>
                  <a:cubicBezTo>
                    <a:pt x="179" y="99"/>
                    <a:pt x="179" y="99"/>
                    <a:pt x="179" y="99"/>
                  </a:cubicBezTo>
                  <a:cubicBezTo>
                    <a:pt x="167" y="99"/>
                    <a:pt x="167" y="99"/>
                    <a:pt x="167" y="99"/>
                  </a:cubicBezTo>
                  <a:lnTo>
                    <a:pt x="167" y="152"/>
                  </a:lnTo>
                  <a:close/>
                  <a:moveTo>
                    <a:pt x="145" y="172"/>
                  </a:moveTo>
                  <a:cubicBezTo>
                    <a:pt x="153" y="167"/>
                    <a:pt x="161" y="160"/>
                    <a:pt x="167" y="152"/>
                  </a:cubicBezTo>
                  <a:cubicBezTo>
                    <a:pt x="167" y="99"/>
                    <a:pt x="167" y="99"/>
                    <a:pt x="167" y="99"/>
                  </a:cubicBezTo>
                  <a:cubicBezTo>
                    <a:pt x="154" y="99"/>
                    <a:pt x="154" y="99"/>
                    <a:pt x="154" y="99"/>
                  </a:cubicBezTo>
                  <a:cubicBezTo>
                    <a:pt x="154" y="88"/>
                    <a:pt x="154" y="88"/>
                    <a:pt x="154" y="88"/>
                  </a:cubicBezTo>
                  <a:cubicBezTo>
                    <a:pt x="167" y="88"/>
                    <a:pt x="167" y="88"/>
                    <a:pt x="167" y="88"/>
                  </a:cubicBezTo>
                  <a:cubicBezTo>
                    <a:pt x="167" y="35"/>
                    <a:pt x="167" y="35"/>
                    <a:pt x="167" y="35"/>
                  </a:cubicBezTo>
                  <a:cubicBezTo>
                    <a:pt x="161" y="28"/>
                    <a:pt x="153" y="21"/>
                    <a:pt x="145" y="16"/>
                  </a:cubicBezTo>
                  <a:cubicBezTo>
                    <a:pt x="145" y="34"/>
                    <a:pt x="145" y="34"/>
                    <a:pt x="145" y="34"/>
                  </a:cubicBezTo>
                  <a:cubicBezTo>
                    <a:pt x="150" y="29"/>
                    <a:pt x="150" y="29"/>
                    <a:pt x="150" y="29"/>
                  </a:cubicBezTo>
                  <a:cubicBezTo>
                    <a:pt x="150" y="29"/>
                    <a:pt x="150" y="29"/>
                    <a:pt x="150" y="29"/>
                  </a:cubicBezTo>
                  <a:cubicBezTo>
                    <a:pt x="158" y="37"/>
                    <a:pt x="158" y="37"/>
                    <a:pt x="158" y="37"/>
                  </a:cubicBezTo>
                  <a:cubicBezTo>
                    <a:pt x="145" y="50"/>
                    <a:pt x="145" y="50"/>
                    <a:pt x="145" y="50"/>
                  </a:cubicBezTo>
                  <a:cubicBezTo>
                    <a:pt x="145" y="138"/>
                    <a:pt x="145" y="138"/>
                    <a:pt x="145" y="138"/>
                  </a:cubicBezTo>
                  <a:cubicBezTo>
                    <a:pt x="158" y="151"/>
                    <a:pt x="158" y="151"/>
                    <a:pt x="158" y="151"/>
                  </a:cubicBezTo>
                  <a:cubicBezTo>
                    <a:pt x="150" y="158"/>
                    <a:pt x="150" y="158"/>
                    <a:pt x="150" y="158"/>
                  </a:cubicBezTo>
                  <a:cubicBezTo>
                    <a:pt x="145" y="153"/>
                    <a:pt x="145" y="153"/>
                    <a:pt x="145" y="153"/>
                  </a:cubicBezTo>
                  <a:lnTo>
                    <a:pt x="145" y="172"/>
                  </a:lnTo>
                  <a:close/>
                  <a:moveTo>
                    <a:pt x="93" y="188"/>
                  </a:moveTo>
                  <a:cubicBezTo>
                    <a:pt x="112" y="188"/>
                    <a:pt x="130" y="182"/>
                    <a:pt x="145" y="172"/>
                  </a:cubicBezTo>
                  <a:cubicBezTo>
                    <a:pt x="145" y="153"/>
                    <a:pt x="145" y="153"/>
                    <a:pt x="145" y="153"/>
                  </a:cubicBezTo>
                  <a:cubicBezTo>
                    <a:pt x="133" y="141"/>
                    <a:pt x="133" y="141"/>
                    <a:pt x="133" y="141"/>
                  </a:cubicBezTo>
                  <a:cubicBezTo>
                    <a:pt x="140" y="133"/>
                    <a:pt x="140" y="133"/>
                    <a:pt x="140" y="133"/>
                  </a:cubicBezTo>
                  <a:cubicBezTo>
                    <a:pt x="140" y="133"/>
                    <a:pt x="140" y="133"/>
                    <a:pt x="140" y="133"/>
                  </a:cubicBezTo>
                  <a:cubicBezTo>
                    <a:pt x="145" y="138"/>
                    <a:pt x="145" y="138"/>
                    <a:pt x="145" y="138"/>
                  </a:cubicBezTo>
                  <a:cubicBezTo>
                    <a:pt x="145" y="50"/>
                    <a:pt x="145" y="50"/>
                    <a:pt x="145" y="50"/>
                  </a:cubicBezTo>
                  <a:cubicBezTo>
                    <a:pt x="140" y="55"/>
                    <a:pt x="140" y="55"/>
                    <a:pt x="140" y="55"/>
                  </a:cubicBezTo>
                  <a:cubicBezTo>
                    <a:pt x="133" y="47"/>
                    <a:pt x="133" y="47"/>
                    <a:pt x="133" y="47"/>
                  </a:cubicBezTo>
                  <a:cubicBezTo>
                    <a:pt x="145" y="34"/>
                    <a:pt x="145" y="34"/>
                    <a:pt x="145" y="34"/>
                  </a:cubicBezTo>
                  <a:cubicBezTo>
                    <a:pt x="145" y="16"/>
                    <a:pt x="145" y="16"/>
                    <a:pt x="145" y="16"/>
                  </a:cubicBezTo>
                  <a:cubicBezTo>
                    <a:pt x="130" y="6"/>
                    <a:pt x="112" y="0"/>
                    <a:pt x="93" y="0"/>
                  </a:cubicBezTo>
                  <a:cubicBezTo>
                    <a:pt x="93" y="0"/>
                    <a:pt x="93" y="0"/>
                    <a:pt x="93" y="0"/>
                  </a:cubicBezTo>
                  <a:cubicBezTo>
                    <a:pt x="93" y="8"/>
                    <a:pt x="93" y="8"/>
                    <a:pt x="93" y="8"/>
                  </a:cubicBezTo>
                  <a:cubicBezTo>
                    <a:pt x="99" y="8"/>
                    <a:pt x="99" y="8"/>
                    <a:pt x="99" y="8"/>
                  </a:cubicBezTo>
                  <a:cubicBezTo>
                    <a:pt x="99" y="33"/>
                    <a:pt x="99" y="33"/>
                    <a:pt x="99" y="33"/>
                  </a:cubicBezTo>
                  <a:cubicBezTo>
                    <a:pt x="93" y="33"/>
                    <a:pt x="93" y="33"/>
                    <a:pt x="93" y="33"/>
                  </a:cubicBezTo>
                  <a:cubicBezTo>
                    <a:pt x="93" y="87"/>
                    <a:pt x="93" y="87"/>
                    <a:pt x="93" y="87"/>
                  </a:cubicBezTo>
                  <a:cubicBezTo>
                    <a:pt x="94" y="88"/>
                    <a:pt x="94" y="88"/>
                    <a:pt x="94" y="88"/>
                  </a:cubicBezTo>
                  <a:cubicBezTo>
                    <a:pt x="124" y="59"/>
                    <a:pt x="124" y="59"/>
                    <a:pt x="124" y="59"/>
                  </a:cubicBezTo>
                  <a:cubicBezTo>
                    <a:pt x="131" y="66"/>
                    <a:pt x="131" y="66"/>
                    <a:pt x="131" y="66"/>
                  </a:cubicBezTo>
                  <a:cubicBezTo>
                    <a:pt x="94" y="103"/>
                    <a:pt x="94" y="103"/>
                    <a:pt x="94" y="103"/>
                  </a:cubicBezTo>
                  <a:cubicBezTo>
                    <a:pt x="93" y="102"/>
                    <a:pt x="93" y="102"/>
                    <a:pt x="93" y="102"/>
                  </a:cubicBezTo>
                  <a:cubicBezTo>
                    <a:pt x="93" y="155"/>
                    <a:pt x="93" y="155"/>
                    <a:pt x="93" y="155"/>
                  </a:cubicBezTo>
                  <a:cubicBezTo>
                    <a:pt x="99" y="155"/>
                    <a:pt x="99" y="155"/>
                    <a:pt x="99" y="155"/>
                  </a:cubicBezTo>
                  <a:cubicBezTo>
                    <a:pt x="99" y="180"/>
                    <a:pt x="99" y="180"/>
                    <a:pt x="99" y="180"/>
                  </a:cubicBezTo>
                  <a:cubicBezTo>
                    <a:pt x="99" y="180"/>
                    <a:pt x="99" y="180"/>
                    <a:pt x="99" y="180"/>
                  </a:cubicBezTo>
                  <a:cubicBezTo>
                    <a:pt x="93" y="180"/>
                    <a:pt x="93" y="180"/>
                    <a:pt x="93" y="180"/>
                  </a:cubicBezTo>
                  <a:cubicBezTo>
                    <a:pt x="93" y="188"/>
                    <a:pt x="93" y="188"/>
                    <a:pt x="93" y="188"/>
                  </a:cubicBezTo>
                  <a:close/>
                  <a:moveTo>
                    <a:pt x="93" y="0"/>
                  </a:moveTo>
                  <a:cubicBezTo>
                    <a:pt x="74" y="0"/>
                    <a:pt x="56" y="6"/>
                    <a:pt x="41" y="16"/>
                  </a:cubicBezTo>
                  <a:cubicBezTo>
                    <a:pt x="41" y="34"/>
                    <a:pt x="41" y="34"/>
                    <a:pt x="41" y="34"/>
                  </a:cubicBezTo>
                  <a:cubicBezTo>
                    <a:pt x="54" y="47"/>
                    <a:pt x="54" y="47"/>
                    <a:pt x="54" y="47"/>
                  </a:cubicBezTo>
                  <a:cubicBezTo>
                    <a:pt x="46" y="55"/>
                    <a:pt x="46" y="55"/>
                    <a:pt x="46" y="55"/>
                  </a:cubicBezTo>
                  <a:cubicBezTo>
                    <a:pt x="41" y="50"/>
                    <a:pt x="41" y="50"/>
                    <a:pt x="41" y="50"/>
                  </a:cubicBezTo>
                  <a:cubicBezTo>
                    <a:pt x="41" y="138"/>
                    <a:pt x="41" y="138"/>
                    <a:pt x="41" y="138"/>
                  </a:cubicBezTo>
                  <a:cubicBezTo>
                    <a:pt x="46" y="133"/>
                    <a:pt x="46" y="133"/>
                    <a:pt x="46" y="133"/>
                  </a:cubicBezTo>
                  <a:cubicBezTo>
                    <a:pt x="54" y="141"/>
                    <a:pt x="54" y="141"/>
                    <a:pt x="54" y="141"/>
                  </a:cubicBezTo>
                  <a:cubicBezTo>
                    <a:pt x="41" y="153"/>
                    <a:pt x="41" y="153"/>
                    <a:pt x="41" y="153"/>
                  </a:cubicBezTo>
                  <a:cubicBezTo>
                    <a:pt x="41" y="172"/>
                    <a:pt x="41" y="172"/>
                    <a:pt x="41" y="172"/>
                  </a:cubicBezTo>
                  <a:cubicBezTo>
                    <a:pt x="56" y="182"/>
                    <a:pt x="74" y="188"/>
                    <a:pt x="93" y="188"/>
                  </a:cubicBezTo>
                  <a:cubicBezTo>
                    <a:pt x="93" y="180"/>
                    <a:pt x="93" y="180"/>
                    <a:pt x="93" y="180"/>
                  </a:cubicBezTo>
                  <a:cubicBezTo>
                    <a:pt x="88" y="180"/>
                    <a:pt x="88" y="180"/>
                    <a:pt x="88" y="180"/>
                  </a:cubicBezTo>
                  <a:cubicBezTo>
                    <a:pt x="88" y="155"/>
                    <a:pt x="88" y="155"/>
                    <a:pt x="88" y="155"/>
                  </a:cubicBezTo>
                  <a:cubicBezTo>
                    <a:pt x="93" y="155"/>
                    <a:pt x="93" y="155"/>
                    <a:pt x="93" y="155"/>
                  </a:cubicBezTo>
                  <a:cubicBezTo>
                    <a:pt x="93" y="102"/>
                    <a:pt x="93" y="102"/>
                    <a:pt x="93" y="102"/>
                  </a:cubicBezTo>
                  <a:cubicBezTo>
                    <a:pt x="71" y="80"/>
                    <a:pt x="71" y="80"/>
                    <a:pt x="71" y="80"/>
                  </a:cubicBezTo>
                  <a:cubicBezTo>
                    <a:pt x="78" y="72"/>
                    <a:pt x="78" y="72"/>
                    <a:pt x="78" y="72"/>
                  </a:cubicBezTo>
                  <a:cubicBezTo>
                    <a:pt x="78" y="72"/>
                    <a:pt x="78" y="72"/>
                    <a:pt x="78" y="72"/>
                  </a:cubicBezTo>
                  <a:cubicBezTo>
                    <a:pt x="93" y="87"/>
                    <a:pt x="93" y="87"/>
                    <a:pt x="93" y="87"/>
                  </a:cubicBezTo>
                  <a:cubicBezTo>
                    <a:pt x="93" y="33"/>
                    <a:pt x="93" y="33"/>
                    <a:pt x="93" y="33"/>
                  </a:cubicBezTo>
                  <a:cubicBezTo>
                    <a:pt x="88" y="33"/>
                    <a:pt x="88" y="33"/>
                    <a:pt x="88" y="33"/>
                  </a:cubicBezTo>
                  <a:cubicBezTo>
                    <a:pt x="88" y="8"/>
                    <a:pt x="88" y="8"/>
                    <a:pt x="88" y="8"/>
                  </a:cubicBezTo>
                  <a:cubicBezTo>
                    <a:pt x="88" y="8"/>
                    <a:pt x="88" y="8"/>
                    <a:pt x="88" y="8"/>
                  </a:cubicBezTo>
                  <a:cubicBezTo>
                    <a:pt x="93" y="8"/>
                    <a:pt x="93" y="8"/>
                    <a:pt x="93" y="8"/>
                  </a:cubicBezTo>
                  <a:lnTo>
                    <a:pt x="93" y="0"/>
                  </a:lnTo>
                  <a:close/>
                  <a:moveTo>
                    <a:pt x="41" y="16"/>
                  </a:moveTo>
                  <a:cubicBezTo>
                    <a:pt x="33" y="21"/>
                    <a:pt x="26" y="28"/>
                    <a:pt x="20" y="35"/>
                  </a:cubicBezTo>
                  <a:cubicBezTo>
                    <a:pt x="20" y="88"/>
                    <a:pt x="20" y="88"/>
                    <a:pt x="20" y="88"/>
                  </a:cubicBezTo>
                  <a:cubicBezTo>
                    <a:pt x="32" y="88"/>
                    <a:pt x="32" y="88"/>
                    <a:pt x="32" y="88"/>
                  </a:cubicBezTo>
                  <a:cubicBezTo>
                    <a:pt x="32" y="88"/>
                    <a:pt x="32" y="88"/>
                    <a:pt x="32" y="88"/>
                  </a:cubicBezTo>
                  <a:cubicBezTo>
                    <a:pt x="32" y="99"/>
                    <a:pt x="32" y="99"/>
                    <a:pt x="32" y="99"/>
                  </a:cubicBezTo>
                  <a:cubicBezTo>
                    <a:pt x="20" y="99"/>
                    <a:pt x="20" y="99"/>
                    <a:pt x="20" y="99"/>
                  </a:cubicBezTo>
                  <a:cubicBezTo>
                    <a:pt x="20" y="152"/>
                    <a:pt x="20" y="152"/>
                    <a:pt x="20" y="152"/>
                  </a:cubicBezTo>
                  <a:cubicBezTo>
                    <a:pt x="26" y="160"/>
                    <a:pt x="33" y="167"/>
                    <a:pt x="41" y="172"/>
                  </a:cubicBezTo>
                  <a:cubicBezTo>
                    <a:pt x="41" y="153"/>
                    <a:pt x="41" y="153"/>
                    <a:pt x="41" y="153"/>
                  </a:cubicBezTo>
                  <a:cubicBezTo>
                    <a:pt x="36" y="158"/>
                    <a:pt x="36" y="158"/>
                    <a:pt x="36" y="158"/>
                  </a:cubicBezTo>
                  <a:cubicBezTo>
                    <a:pt x="36" y="158"/>
                    <a:pt x="36" y="158"/>
                    <a:pt x="36" y="158"/>
                  </a:cubicBezTo>
                  <a:cubicBezTo>
                    <a:pt x="29" y="151"/>
                    <a:pt x="29" y="151"/>
                    <a:pt x="29" y="151"/>
                  </a:cubicBezTo>
                  <a:cubicBezTo>
                    <a:pt x="41" y="138"/>
                    <a:pt x="41" y="138"/>
                    <a:pt x="41" y="138"/>
                  </a:cubicBezTo>
                  <a:cubicBezTo>
                    <a:pt x="41" y="50"/>
                    <a:pt x="41" y="50"/>
                    <a:pt x="41" y="50"/>
                  </a:cubicBezTo>
                  <a:cubicBezTo>
                    <a:pt x="29" y="37"/>
                    <a:pt x="29" y="37"/>
                    <a:pt x="29" y="37"/>
                  </a:cubicBezTo>
                  <a:cubicBezTo>
                    <a:pt x="36" y="29"/>
                    <a:pt x="36" y="29"/>
                    <a:pt x="36" y="29"/>
                  </a:cubicBezTo>
                  <a:cubicBezTo>
                    <a:pt x="36" y="29"/>
                    <a:pt x="36" y="29"/>
                    <a:pt x="36" y="29"/>
                  </a:cubicBezTo>
                  <a:cubicBezTo>
                    <a:pt x="41" y="34"/>
                    <a:pt x="41" y="34"/>
                    <a:pt x="41" y="34"/>
                  </a:cubicBezTo>
                  <a:lnTo>
                    <a:pt x="41" y="16"/>
                  </a:lnTo>
                  <a:close/>
                  <a:moveTo>
                    <a:pt x="20" y="35"/>
                  </a:moveTo>
                  <a:cubicBezTo>
                    <a:pt x="7" y="52"/>
                    <a:pt x="0" y="72"/>
                    <a:pt x="0" y="94"/>
                  </a:cubicBezTo>
                  <a:cubicBezTo>
                    <a:pt x="0" y="116"/>
                    <a:pt x="7" y="136"/>
                    <a:pt x="20" y="152"/>
                  </a:cubicBezTo>
                  <a:cubicBezTo>
                    <a:pt x="20" y="99"/>
                    <a:pt x="20" y="99"/>
                    <a:pt x="20" y="99"/>
                  </a:cubicBezTo>
                  <a:cubicBezTo>
                    <a:pt x="7" y="99"/>
                    <a:pt x="7" y="99"/>
                    <a:pt x="7" y="99"/>
                  </a:cubicBezTo>
                  <a:cubicBezTo>
                    <a:pt x="7" y="88"/>
                    <a:pt x="7" y="88"/>
                    <a:pt x="7" y="88"/>
                  </a:cubicBezTo>
                  <a:cubicBezTo>
                    <a:pt x="20" y="88"/>
                    <a:pt x="20" y="88"/>
                    <a:pt x="20" y="88"/>
                  </a:cubicBezTo>
                  <a:lnTo>
                    <a:pt x="2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85"/>
            <p:cNvSpPr>
              <a:spLocks/>
            </p:cNvSpPr>
            <p:nvPr/>
          </p:nvSpPr>
          <p:spPr bwMode="auto">
            <a:xfrm>
              <a:off x="7646988" y="420688"/>
              <a:ext cx="169863" cy="41275"/>
            </a:xfrm>
            <a:custGeom>
              <a:avLst/>
              <a:gdLst>
                <a:gd name="T0" fmla="*/ 79 w 79"/>
                <a:gd name="T1" fmla="*/ 3 h 19"/>
                <a:gd name="T2" fmla="*/ 72 w 79"/>
                <a:gd name="T3" fmla="*/ 5 h 19"/>
                <a:gd name="T4" fmla="*/ 61 w 79"/>
                <a:gd name="T5" fmla="*/ 0 h 19"/>
                <a:gd name="T6" fmla="*/ 50 w 79"/>
                <a:gd name="T7" fmla="*/ 5 h 19"/>
                <a:gd name="T8" fmla="*/ 40 w 79"/>
                <a:gd name="T9" fmla="*/ 0 h 19"/>
                <a:gd name="T10" fmla="*/ 29 w 79"/>
                <a:gd name="T11" fmla="*/ 5 h 19"/>
                <a:gd name="T12" fmla="*/ 18 w 79"/>
                <a:gd name="T13" fmla="*/ 0 h 19"/>
                <a:gd name="T14" fmla="*/ 8 w 79"/>
                <a:gd name="T15" fmla="*/ 5 h 19"/>
                <a:gd name="T16" fmla="*/ 0 w 79"/>
                <a:gd name="T17" fmla="*/ 3 h 19"/>
                <a:gd name="T18" fmla="*/ 0 w 79"/>
                <a:gd name="T19" fmla="*/ 14 h 19"/>
                <a:gd name="T20" fmla="*/ 5 w 79"/>
                <a:gd name="T21" fmla="*/ 12 h 19"/>
                <a:gd name="T22" fmla="*/ 18 w 79"/>
                <a:gd name="T23" fmla="*/ 15 h 19"/>
                <a:gd name="T24" fmla="*/ 24 w 79"/>
                <a:gd name="T25" fmla="*/ 17 h 19"/>
                <a:gd name="T26" fmla="*/ 29 w 79"/>
                <a:gd name="T27" fmla="*/ 15 h 19"/>
                <a:gd name="T28" fmla="*/ 41 w 79"/>
                <a:gd name="T29" fmla="*/ 11 h 19"/>
                <a:gd name="T30" fmla="*/ 53 w 79"/>
                <a:gd name="T31" fmla="*/ 15 h 19"/>
                <a:gd name="T32" fmla="*/ 64 w 79"/>
                <a:gd name="T33" fmla="*/ 17 h 19"/>
                <a:gd name="T34" fmla="*/ 76 w 79"/>
                <a:gd name="T35" fmla="*/ 11 h 19"/>
                <a:gd name="T36" fmla="*/ 79 w 79"/>
                <a:gd name="T37" fmla="*/ 11 h 19"/>
                <a:gd name="T38" fmla="*/ 79 w 79"/>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19">
                  <a:moveTo>
                    <a:pt x="79" y="3"/>
                  </a:moveTo>
                  <a:cubicBezTo>
                    <a:pt x="77" y="4"/>
                    <a:pt x="74" y="5"/>
                    <a:pt x="72" y="5"/>
                  </a:cubicBezTo>
                  <a:cubicBezTo>
                    <a:pt x="67" y="5"/>
                    <a:pt x="63" y="3"/>
                    <a:pt x="61" y="0"/>
                  </a:cubicBezTo>
                  <a:cubicBezTo>
                    <a:pt x="58" y="3"/>
                    <a:pt x="55" y="5"/>
                    <a:pt x="50" y="5"/>
                  </a:cubicBezTo>
                  <a:cubicBezTo>
                    <a:pt x="46" y="5"/>
                    <a:pt x="42" y="3"/>
                    <a:pt x="40" y="0"/>
                  </a:cubicBezTo>
                  <a:cubicBezTo>
                    <a:pt x="37" y="3"/>
                    <a:pt x="33" y="5"/>
                    <a:pt x="29" y="5"/>
                  </a:cubicBezTo>
                  <a:cubicBezTo>
                    <a:pt x="25" y="5"/>
                    <a:pt x="21" y="3"/>
                    <a:pt x="18" y="0"/>
                  </a:cubicBezTo>
                  <a:cubicBezTo>
                    <a:pt x="16" y="3"/>
                    <a:pt x="12" y="5"/>
                    <a:pt x="8" y="5"/>
                  </a:cubicBezTo>
                  <a:cubicBezTo>
                    <a:pt x="5" y="5"/>
                    <a:pt x="2" y="4"/>
                    <a:pt x="0" y="3"/>
                  </a:cubicBezTo>
                  <a:cubicBezTo>
                    <a:pt x="0" y="14"/>
                    <a:pt x="0" y="14"/>
                    <a:pt x="0" y="14"/>
                  </a:cubicBezTo>
                  <a:cubicBezTo>
                    <a:pt x="2" y="13"/>
                    <a:pt x="3" y="12"/>
                    <a:pt x="5" y="12"/>
                  </a:cubicBezTo>
                  <a:cubicBezTo>
                    <a:pt x="10" y="11"/>
                    <a:pt x="14" y="13"/>
                    <a:pt x="18" y="15"/>
                  </a:cubicBezTo>
                  <a:cubicBezTo>
                    <a:pt x="20" y="16"/>
                    <a:pt x="22" y="17"/>
                    <a:pt x="24" y="17"/>
                  </a:cubicBezTo>
                  <a:cubicBezTo>
                    <a:pt x="26" y="17"/>
                    <a:pt x="28" y="16"/>
                    <a:pt x="29" y="15"/>
                  </a:cubicBezTo>
                  <a:cubicBezTo>
                    <a:pt x="33" y="13"/>
                    <a:pt x="37" y="11"/>
                    <a:pt x="41" y="11"/>
                  </a:cubicBezTo>
                  <a:cubicBezTo>
                    <a:pt x="45" y="11"/>
                    <a:pt x="49" y="13"/>
                    <a:pt x="53" y="15"/>
                  </a:cubicBezTo>
                  <a:cubicBezTo>
                    <a:pt x="56" y="17"/>
                    <a:pt x="60" y="19"/>
                    <a:pt x="64" y="17"/>
                  </a:cubicBezTo>
                  <a:cubicBezTo>
                    <a:pt x="68" y="15"/>
                    <a:pt x="72" y="12"/>
                    <a:pt x="76" y="11"/>
                  </a:cubicBezTo>
                  <a:cubicBezTo>
                    <a:pt x="77" y="11"/>
                    <a:pt x="78" y="11"/>
                    <a:pt x="79" y="11"/>
                  </a:cubicBezTo>
                  <a:lnTo>
                    <a:pt x="7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86"/>
            <p:cNvSpPr>
              <a:spLocks/>
            </p:cNvSpPr>
            <p:nvPr/>
          </p:nvSpPr>
          <p:spPr bwMode="auto">
            <a:xfrm>
              <a:off x="7646988" y="458788"/>
              <a:ext cx="169863" cy="28575"/>
            </a:xfrm>
            <a:custGeom>
              <a:avLst/>
              <a:gdLst>
                <a:gd name="T0" fmla="*/ 72 w 79"/>
                <a:gd name="T1" fmla="*/ 3 h 13"/>
                <a:gd name="T2" fmla="*/ 61 w 79"/>
                <a:gd name="T3" fmla="*/ 8 h 13"/>
                <a:gd name="T4" fmla="*/ 50 w 79"/>
                <a:gd name="T5" fmla="*/ 5 h 13"/>
                <a:gd name="T6" fmla="*/ 41 w 79"/>
                <a:gd name="T7" fmla="*/ 1 h 13"/>
                <a:gd name="T8" fmla="*/ 30 w 79"/>
                <a:gd name="T9" fmla="*/ 6 h 13"/>
                <a:gd name="T10" fmla="*/ 19 w 79"/>
                <a:gd name="T11" fmla="*/ 6 h 13"/>
                <a:gd name="T12" fmla="*/ 8 w 79"/>
                <a:gd name="T13" fmla="*/ 2 h 13"/>
                <a:gd name="T14" fmla="*/ 0 w 79"/>
                <a:gd name="T15" fmla="*/ 5 h 13"/>
                <a:gd name="T16" fmla="*/ 0 w 79"/>
                <a:gd name="T17" fmla="*/ 13 h 13"/>
                <a:gd name="T18" fmla="*/ 79 w 79"/>
                <a:gd name="T19" fmla="*/ 13 h 13"/>
                <a:gd name="T20" fmla="*/ 79 w 79"/>
                <a:gd name="T21" fmla="*/ 1 h 13"/>
                <a:gd name="T22" fmla="*/ 72 w 79"/>
                <a:gd name="T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3">
                  <a:moveTo>
                    <a:pt x="72" y="3"/>
                  </a:moveTo>
                  <a:cubicBezTo>
                    <a:pt x="69" y="5"/>
                    <a:pt x="65" y="7"/>
                    <a:pt x="61" y="8"/>
                  </a:cubicBezTo>
                  <a:cubicBezTo>
                    <a:pt x="57" y="8"/>
                    <a:pt x="53" y="6"/>
                    <a:pt x="50" y="5"/>
                  </a:cubicBezTo>
                  <a:cubicBezTo>
                    <a:pt x="47" y="3"/>
                    <a:pt x="44" y="1"/>
                    <a:pt x="41" y="1"/>
                  </a:cubicBezTo>
                  <a:cubicBezTo>
                    <a:pt x="37" y="2"/>
                    <a:pt x="34" y="4"/>
                    <a:pt x="30" y="6"/>
                  </a:cubicBezTo>
                  <a:cubicBezTo>
                    <a:pt x="27" y="7"/>
                    <a:pt x="23" y="7"/>
                    <a:pt x="19" y="6"/>
                  </a:cubicBezTo>
                  <a:cubicBezTo>
                    <a:pt x="15" y="4"/>
                    <a:pt x="12" y="2"/>
                    <a:pt x="8" y="2"/>
                  </a:cubicBezTo>
                  <a:cubicBezTo>
                    <a:pt x="5" y="2"/>
                    <a:pt x="2" y="3"/>
                    <a:pt x="0" y="5"/>
                  </a:cubicBezTo>
                  <a:cubicBezTo>
                    <a:pt x="0" y="13"/>
                    <a:pt x="0" y="13"/>
                    <a:pt x="0" y="13"/>
                  </a:cubicBezTo>
                  <a:cubicBezTo>
                    <a:pt x="79" y="13"/>
                    <a:pt x="79" y="13"/>
                    <a:pt x="79" y="13"/>
                  </a:cubicBezTo>
                  <a:cubicBezTo>
                    <a:pt x="79" y="1"/>
                    <a:pt x="79" y="1"/>
                    <a:pt x="79" y="1"/>
                  </a:cubicBezTo>
                  <a:cubicBezTo>
                    <a:pt x="77" y="0"/>
                    <a:pt x="74" y="2"/>
                    <a:pt x="7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87"/>
            <p:cNvSpPr>
              <a:spLocks/>
            </p:cNvSpPr>
            <p:nvPr/>
          </p:nvSpPr>
          <p:spPr bwMode="auto">
            <a:xfrm>
              <a:off x="7640638" y="342901"/>
              <a:ext cx="182563" cy="84138"/>
            </a:xfrm>
            <a:custGeom>
              <a:avLst/>
              <a:gdLst>
                <a:gd name="T0" fmla="*/ 82 w 85"/>
                <a:gd name="T1" fmla="*/ 35 h 39"/>
                <a:gd name="T2" fmla="*/ 83 w 85"/>
                <a:gd name="T3" fmla="*/ 35 h 39"/>
                <a:gd name="T4" fmla="*/ 85 w 85"/>
                <a:gd name="T5" fmla="*/ 28 h 39"/>
                <a:gd name="T6" fmla="*/ 85 w 85"/>
                <a:gd name="T7" fmla="*/ 10 h 39"/>
                <a:gd name="T8" fmla="*/ 47 w 85"/>
                <a:gd name="T9" fmla="*/ 10 h 39"/>
                <a:gd name="T10" fmla="*/ 47 w 85"/>
                <a:gd name="T11" fmla="*/ 9 h 39"/>
                <a:gd name="T12" fmla="*/ 47 w 85"/>
                <a:gd name="T13" fmla="*/ 7 h 39"/>
                <a:gd name="T14" fmla="*/ 47 w 85"/>
                <a:gd name="T15" fmla="*/ 0 h 39"/>
                <a:gd name="T16" fmla="*/ 43 w 85"/>
                <a:gd name="T17" fmla="*/ 2 h 39"/>
                <a:gd name="T18" fmla="*/ 38 w 85"/>
                <a:gd name="T19" fmla="*/ 0 h 39"/>
                <a:gd name="T20" fmla="*/ 38 w 85"/>
                <a:gd name="T21" fmla="*/ 7 h 39"/>
                <a:gd name="T22" fmla="*/ 38 w 85"/>
                <a:gd name="T23" fmla="*/ 9 h 39"/>
                <a:gd name="T24" fmla="*/ 38 w 85"/>
                <a:gd name="T25" fmla="*/ 10 h 39"/>
                <a:gd name="T26" fmla="*/ 0 w 85"/>
                <a:gd name="T27" fmla="*/ 10 h 39"/>
                <a:gd name="T28" fmla="*/ 0 w 85"/>
                <a:gd name="T29" fmla="*/ 28 h 39"/>
                <a:gd name="T30" fmla="*/ 2 w 85"/>
                <a:gd name="T31" fmla="*/ 35 h 39"/>
                <a:gd name="T32" fmla="*/ 3 w 85"/>
                <a:gd name="T33" fmla="*/ 35 h 39"/>
                <a:gd name="T34" fmla="*/ 3 w 85"/>
                <a:gd name="T35" fmla="*/ 35 h 39"/>
                <a:gd name="T36" fmla="*/ 11 w 85"/>
                <a:gd name="T37" fmla="*/ 39 h 39"/>
                <a:gd name="T38" fmla="*/ 21 w 85"/>
                <a:gd name="T39" fmla="*/ 28 h 39"/>
                <a:gd name="T40" fmla="*/ 32 w 85"/>
                <a:gd name="T41" fmla="*/ 39 h 39"/>
                <a:gd name="T42" fmla="*/ 43 w 85"/>
                <a:gd name="T43" fmla="*/ 28 h 39"/>
                <a:gd name="T44" fmla="*/ 53 w 85"/>
                <a:gd name="T45" fmla="*/ 39 h 39"/>
                <a:gd name="T46" fmla="*/ 64 w 85"/>
                <a:gd name="T47" fmla="*/ 28 h 39"/>
                <a:gd name="T48" fmla="*/ 75 w 85"/>
                <a:gd name="T49" fmla="*/ 39 h 39"/>
                <a:gd name="T50" fmla="*/ 82 w 85"/>
                <a:gd name="T51" fmla="*/ 35 h 39"/>
                <a:gd name="T52" fmla="*/ 82 w 85"/>
                <a:gd name="T5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39">
                  <a:moveTo>
                    <a:pt x="82" y="35"/>
                  </a:moveTo>
                  <a:cubicBezTo>
                    <a:pt x="83" y="35"/>
                    <a:pt x="83" y="35"/>
                    <a:pt x="83" y="35"/>
                  </a:cubicBezTo>
                  <a:cubicBezTo>
                    <a:pt x="84" y="33"/>
                    <a:pt x="85" y="30"/>
                    <a:pt x="85" y="28"/>
                  </a:cubicBezTo>
                  <a:cubicBezTo>
                    <a:pt x="85" y="10"/>
                    <a:pt x="85" y="10"/>
                    <a:pt x="85" y="10"/>
                  </a:cubicBezTo>
                  <a:cubicBezTo>
                    <a:pt x="47" y="10"/>
                    <a:pt x="47" y="10"/>
                    <a:pt x="47" y="10"/>
                  </a:cubicBezTo>
                  <a:cubicBezTo>
                    <a:pt x="47" y="9"/>
                    <a:pt x="47" y="9"/>
                    <a:pt x="47" y="9"/>
                  </a:cubicBezTo>
                  <a:cubicBezTo>
                    <a:pt x="47" y="7"/>
                    <a:pt x="47" y="7"/>
                    <a:pt x="47" y="7"/>
                  </a:cubicBezTo>
                  <a:cubicBezTo>
                    <a:pt x="47" y="0"/>
                    <a:pt x="47" y="0"/>
                    <a:pt x="47" y="0"/>
                  </a:cubicBezTo>
                  <a:cubicBezTo>
                    <a:pt x="46" y="1"/>
                    <a:pt x="44" y="2"/>
                    <a:pt x="43" y="2"/>
                  </a:cubicBezTo>
                  <a:cubicBezTo>
                    <a:pt x="41" y="2"/>
                    <a:pt x="40" y="1"/>
                    <a:pt x="38" y="0"/>
                  </a:cubicBezTo>
                  <a:cubicBezTo>
                    <a:pt x="38" y="7"/>
                    <a:pt x="38" y="7"/>
                    <a:pt x="38" y="7"/>
                  </a:cubicBezTo>
                  <a:cubicBezTo>
                    <a:pt x="38" y="9"/>
                    <a:pt x="38" y="9"/>
                    <a:pt x="38" y="9"/>
                  </a:cubicBezTo>
                  <a:cubicBezTo>
                    <a:pt x="38" y="10"/>
                    <a:pt x="38" y="10"/>
                    <a:pt x="38" y="10"/>
                  </a:cubicBezTo>
                  <a:cubicBezTo>
                    <a:pt x="0" y="10"/>
                    <a:pt x="0" y="10"/>
                    <a:pt x="0" y="10"/>
                  </a:cubicBezTo>
                  <a:cubicBezTo>
                    <a:pt x="0" y="28"/>
                    <a:pt x="0" y="28"/>
                    <a:pt x="0" y="28"/>
                  </a:cubicBezTo>
                  <a:cubicBezTo>
                    <a:pt x="0" y="30"/>
                    <a:pt x="1" y="33"/>
                    <a:pt x="2" y="35"/>
                  </a:cubicBezTo>
                  <a:cubicBezTo>
                    <a:pt x="3" y="35"/>
                    <a:pt x="3" y="35"/>
                    <a:pt x="3" y="35"/>
                  </a:cubicBezTo>
                  <a:cubicBezTo>
                    <a:pt x="3" y="35"/>
                    <a:pt x="3" y="35"/>
                    <a:pt x="3" y="35"/>
                  </a:cubicBezTo>
                  <a:cubicBezTo>
                    <a:pt x="5" y="37"/>
                    <a:pt x="8" y="39"/>
                    <a:pt x="11" y="39"/>
                  </a:cubicBezTo>
                  <a:cubicBezTo>
                    <a:pt x="17" y="39"/>
                    <a:pt x="21" y="34"/>
                    <a:pt x="21" y="28"/>
                  </a:cubicBezTo>
                  <a:cubicBezTo>
                    <a:pt x="21" y="34"/>
                    <a:pt x="26" y="39"/>
                    <a:pt x="32" y="39"/>
                  </a:cubicBezTo>
                  <a:cubicBezTo>
                    <a:pt x="38" y="39"/>
                    <a:pt x="43" y="34"/>
                    <a:pt x="43" y="28"/>
                  </a:cubicBezTo>
                  <a:cubicBezTo>
                    <a:pt x="43" y="34"/>
                    <a:pt x="47" y="39"/>
                    <a:pt x="53" y="39"/>
                  </a:cubicBezTo>
                  <a:cubicBezTo>
                    <a:pt x="59" y="39"/>
                    <a:pt x="64" y="34"/>
                    <a:pt x="64" y="28"/>
                  </a:cubicBezTo>
                  <a:cubicBezTo>
                    <a:pt x="64" y="34"/>
                    <a:pt x="69" y="39"/>
                    <a:pt x="75" y="39"/>
                  </a:cubicBezTo>
                  <a:cubicBezTo>
                    <a:pt x="78" y="39"/>
                    <a:pt x="80" y="37"/>
                    <a:pt x="82" y="35"/>
                  </a:cubicBezTo>
                  <a:cubicBezTo>
                    <a:pt x="82" y="35"/>
                    <a:pt x="82" y="35"/>
                    <a:pt x="8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88"/>
            <p:cNvSpPr>
              <a:spLocks/>
            </p:cNvSpPr>
            <p:nvPr/>
          </p:nvSpPr>
          <p:spPr bwMode="auto">
            <a:xfrm>
              <a:off x="7629526" y="493713"/>
              <a:ext cx="204788" cy="23813"/>
            </a:xfrm>
            <a:custGeom>
              <a:avLst/>
              <a:gdLst>
                <a:gd name="T0" fmla="*/ 48 w 95"/>
                <a:gd name="T1" fmla="*/ 11 h 11"/>
                <a:gd name="T2" fmla="*/ 95 w 95"/>
                <a:gd name="T3" fmla="*/ 0 h 11"/>
                <a:gd name="T4" fmla="*/ 88 w 95"/>
                <a:gd name="T5" fmla="*/ 0 h 11"/>
                <a:gd name="T6" fmla="*/ 87 w 95"/>
                <a:gd name="T7" fmla="*/ 0 h 11"/>
                <a:gd name="T8" fmla="*/ 87 w 95"/>
                <a:gd name="T9" fmla="*/ 0 h 11"/>
                <a:gd name="T10" fmla="*/ 8 w 95"/>
                <a:gd name="T11" fmla="*/ 0 h 11"/>
                <a:gd name="T12" fmla="*/ 8 w 95"/>
                <a:gd name="T13" fmla="*/ 0 h 11"/>
                <a:gd name="T14" fmla="*/ 7 w 95"/>
                <a:gd name="T15" fmla="*/ 0 h 11"/>
                <a:gd name="T16" fmla="*/ 0 w 95"/>
                <a:gd name="T17" fmla="*/ 0 h 11"/>
                <a:gd name="T18" fmla="*/ 48 w 95"/>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1">
                  <a:moveTo>
                    <a:pt x="48" y="11"/>
                  </a:moveTo>
                  <a:cubicBezTo>
                    <a:pt x="74" y="11"/>
                    <a:pt x="95" y="6"/>
                    <a:pt x="95" y="0"/>
                  </a:cubicBezTo>
                  <a:cubicBezTo>
                    <a:pt x="88" y="0"/>
                    <a:pt x="88" y="0"/>
                    <a:pt x="88" y="0"/>
                  </a:cubicBezTo>
                  <a:cubicBezTo>
                    <a:pt x="87" y="0"/>
                    <a:pt x="87" y="0"/>
                    <a:pt x="87" y="0"/>
                  </a:cubicBezTo>
                  <a:cubicBezTo>
                    <a:pt x="87" y="0"/>
                    <a:pt x="87" y="0"/>
                    <a:pt x="87" y="0"/>
                  </a:cubicBezTo>
                  <a:cubicBezTo>
                    <a:pt x="8" y="0"/>
                    <a:pt x="8" y="0"/>
                    <a:pt x="8" y="0"/>
                  </a:cubicBezTo>
                  <a:cubicBezTo>
                    <a:pt x="8" y="0"/>
                    <a:pt x="8" y="0"/>
                    <a:pt x="8" y="0"/>
                  </a:cubicBezTo>
                  <a:cubicBezTo>
                    <a:pt x="7" y="0"/>
                    <a:pt x="7" y="0"/>
                    <a:pt x="7" y="0"/>
                  </a:cubicBezTo>
                  <a:cubicBezTo>
                    <a:pt x="0" y="0"/>
                    <a:pt x="0" y="0"/>
                    <a:pt x="0" y="0"/>
                  </a:cubicBezTo>
                  <a:cubicBezTo>
                    <a:pt x="0" y="6"/>
                    <a:pt x="21" y="11"/>
                    <a:pt x="4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89"/>
            <p:cNvSpPr>
              <a:spLocks/>
            </p:cNvSpPr>
            <p:nvPr/>
          </p:nvSpPr>
          <p:spPr bwMode="auto">
            <a:xfrm>
              <a:off x="7720013" y="300038"/>
              <a:ext cx="25400" cy="41275"/>
            </a:xfrm>
            <a:custGeom>
              <a:avLst/>
              <a:gdLst>
                <a:gd name="T0" fmla="*/ 3 w 12"/>
                <a:gd name="T1" fmla="*/ 18 h 19"/>
                <a:gd name="T2" fmla="*/ 6 w 12"/>
                <a:gd name="T3" fmla="*/ 19 h 19"/>
                <a:gd name="T4" fmla="*/ 8 w 12"/>
                <a:gd name="T5" fmla="*/ 18 h 19"/>
                <a:gd name="T6" fmla="*/ 12 w 12"/>
                <a:gd name="T7" fmla="*/ 12 h 19"/>
                <a:gd name="T8" fmla="*/ 5 w 12"/>
                <a:gd name="T9" fmla="*/ 0 h 19"/>
                <a:gd name="T10" fmla="*/ 5 w 12"/>
                <a:gd name="T11" fmla="*/ 0 h 19"/>
                <a:gd name="T12" fmla="*/ 0 w 12"/>
                <a:gd name="T13" fmla="*/ 12 h 19"/>
                <a:gd name="T14" fmla="*/ 3 w 12"/>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3" y="18"/>
                  </a:moveTo>
                  <a:cubicBezTo>
                    <a:pt x="4" y="19"/>
                    <a:pt x="5" y="19"/>
                    <a:pt x="6" y="19"/>
                  </a:cubicBezTo>
                  <a:cubicBezTo>
                    <a:pt x="7" y="19"/>
                    <a:pt x="8" y="19"/>
                    <a:pt x="8" y="18"/>
                  </a:cubicBezTo>
                  <a:cubicBezTo>
                    <a:pt x="10" y="17"/>
                    <a:pt x="12" y="15"/>
                    <a:pt x="12" y="12"/>
                  </a:cubicBezTo>
                  <a:cubicBezTo>
                    <a:pt x="12" y="10"/>
                    <a:pt x="8" y="0"/>
                    <a:pt x="5" y="0"/>
                  </a:cubicBezTo>
                  <a:cubicBezTo>
                    <a:pt x="5" y="0"/>
                    <a:pt x="5" y="0"/>
                    <a:pt x="5" y="0"/>
                  </a:cubicBezTo>
                  <a:cubicBezTo>
                    <a:pt x="3" y="0"/>
                    <a:pt x="0" y="10"/>
                    <a:pt x="0" y="12"/>
                  </a:cubicBezTo>
                  <a:cubicBezTo>
                    <a:pt x="0" y="15"/>
                    <a:pt x="1" y="17"/>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90"/>
            <p:cNvSpPr>
              <a:spLocks/>
            </p:cNvSpPr>
            <p:nvPr/>
          </p:nvSpPr>
          <p:spPr bwMode="auto">
            <a:xfrm>
              <a:off x="6799263" y="347663"/>
              <a:ext cx="192088" cy="363538"/>
            </a:xfrm>
            <a:custGeom>
              <a:avLst/>
              <a:gdLst>
                <a:gd name="T0" fmla="*/ 89 w 89"/>
                <a:gd name="T1" fmla="*/ 125 h 169"/>
                <a:gd name="T2" fmla="*/ 89 w 89"/>
                <a:gd name="T3" fmla="*/ 41 h 169"/>
                <a:gd name="T4" fmla="*/ 52 w 89"/>
                <a:gd name="T5" fmla="*/ 0 h 169"/>
                <a:gd name="T6" fmla="*/ 36 w 89"/>
                <a:gd name="T7" fmla="*/ 0 h 169"/>
                <a:gd name="T8" fmla="*/ 0 w 89"/>
                <a:gd name="T9" fmla="*/ 41 h 169"/>
                <a:gd name="T10" fmla="*/ 0 w 89"/>
                <a:gd name="T11" fmla="*/ 135 h 169"/>
                <a:gd name="T12" fmla="*/ 34 w 89"/>
                <a:gd name="T13" fmla="*/ 169 h 169"/>
                <a:gd name="T14" fmla="*/ 35 w 89"/>
                <a:gd name="T15" fmla="*/ 169 h 169"/>
                <a:gd name="T16" fmla="*/ 69 w 89"/>
                <a:gd name="T17" fmla="*/ 136 h 169"/>
                <a:gd name="T18" fmla="*/ 69 w 89"/>
                <a:gd name="T19" fmla="*/ 70 h 169"/>
                <a:gd name="T20" fmla="*/ 45 w 89"/>
                <a:gd name="T21" fmla="*/ 46 h 169"/>
                <a:gd name="T22" fmla="*/ 43 w 89"/>
                <a:gd name="T23" fmla="*/ 46 h 169"/>
                <a:gd name="T24" fmla="*/ 20 w 89"/>
                <a:gd name="T25" fmla="*/ 70 h 169"/>
                <a:gd name="T26" fmla="*/ 20 w 89"/>
                <a:gd name="T27" fmla="*/ 125 h 169"/>
                <a:gd name="T28" fmla="*/ 33 w 89"/>
                <a:gd name="T29" fmla="*/ 125 h 169"/>
                <a:gd name="T30" fmla="*/ 33 w 89"/>
                <a:gd name="T31" fmla="*/ 70 h 169"/>
                <a:gd name="T32" fmla="*/ 43 w 89"/>
                <a:gd name="T33" fmla="*/ 58 h 169"/>
                <a:gd name="T34" fmla="*/ 45 w 89"/>
                <a:gd name="T35" fmla="*/ 58 h 169"/>
                <a:gd name="T36" fmla="*/ 56 w 89"/>
                <a:gd name="T37" fmla="*/ 70 h 169"/>
                <a:gd name="T38" fmla="*/ 56 w 89"/>
                <a:gd name="T39" fmla="*/ 135 h 169"/>
                <a:gd name="T40" fmla="*/ 35 w 89"/>
                <a:gd name="T41" fmla="*/ 157 h 169"/>
                <a:gd name="T42" fmla="*/ 18 w 89"/>
                <a:gd name="T43" fmla="*/ 149 h 169"/>
                <a:gd name="T44" fmla="*/ 13 w 89"/>
                <a:gd name="T45" fmla="*/ 129 h 169"/>
                <a:gd name="T46" fmla="*/ 13 w 89"/>
                <a:gd name="T47" fmla="*/ 41 h 169"/>
                <a:gd name="T48" fmla="*/ 36 w 89"/>
                <a:gd name="T49" fmla="*/ 13 h 169"/>
                <a:gd name="T50" fmla="*/ 52 w 89"/>
                <a:gd name="T51" fmla="*/ 13 h 169"/>
                <a:gd name="T52" fmla="*/ 76 w 89"/>
                <a:gd name="T53" fmla="*/ 41 h 169"/>
                <a:gd name="T54" fmla="*/ 76 w 89"/>
                <a:gd name="T55" fmla="*/ 125 h 169"/>
                <a:gd name="T56" fmla="*/ 89 w 89"/>
                <a:gd name="T57" fmla="*/ 1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9" h="169">
                  <a:moveTo>
                    <a:pt x="89" y="125"/>
                  </a:moveTo>
                  <a:cubicBezTo>
                    <a:pt x="89" y="41"/>
                    <a:pt x="89" y="41"/>
                    <a:pt x="89" y="41"/>
                  </a:cubicBezTo>
                  <a:cubicBezTo>
                    <a:pt x="89" y="17"/>
                    <a:pt x="74" y="0"/>
                    <a:pt x="52" y="0"/>
                  </a:cubicBezTo>
                  <a:cubicBezTo>
                    <a:pt x="36" y="0"/>
                    <a:pt x="36" y="0"/>
                    <a:pt x="36" y="0"/>
                  </a:cubicBezTo>
                  <a:cubicBezTo>
                    <a:pt x="14" y="0"/>
                    <a:pt x="0" y="17"/>
                    <a:pt x="0" y="41"/>
                  </a:cubicBezTo>
                  <a:cubicBezTo>
                    <a:pt x="0" y="41"/>
                    <a:pt x="0" y="135"/>
                    <a:pt x="0" y="135"/>
                  </a:cubicBezTo>
                  <a:cubicBezTo>
                    <a:pt x="0" y="154"/>
                    <a:pt x="15" y="169"/>
                    <a:pt x="34" y="169"/>
                  </a:cubicBezTo>
                  <a:cubicBezTo>
                    <a:pt x="34" y="169"/>
                    <a:pt x="34" y="169"/>
                    <a:pt x="35" y="169"/>
                  </a:cubicBezTo>
                  <a:cubicBezTo>
                    <a:pt x="53" y="169"/>
                    <a:pt x="69" y="154"/>
                    <a:pt x="69" y="136"/>
                  </a:cubicBezTo>
                  <a:cubicBezTo>
                    <a:pt x="69" y="70"/>
                    <a:pt x="69" y="70"/>
                    <a:pt x="69" y="70"/>
                  </a:cubicBezTo>
                  <a:cubicBezTo>
                    <a:pt x="69" y="56"/>
                    <a:pt x="59" y="46"/>
                    <a:pt x="45" y="46"/>
                  </a:cubicBezTo>
                  <a:cubicBezTo>
                    <a:pt x="43" y="46"/>
                    <a:pt x="43" y="46"/>
                    <a:pt x="43" y="46"/>
                  </a:cubicBezTo>
                  <a:cubicBezTo>
                    <a:pt x="30" y="46"/>
                    <a:pt x="20" y="56"/>
                    <a:pt x="20" y="70"/>
                  </a:cubicBezTo>
                  <a:cubicBezTo>
                    <a:pt x="20" y="125"/>
                    <a:pt x="20" y="125"/>
                    <a:pt x="20" y="125"/>
                  </a:cubicBezTo>
                  <a:cubicBezTo>
                    <a:pt x="33" y="125"/>
                    <a:pt x="33" y="125"/>
                    <a:pt x="33" y="125"/>
                  </a:cubicBezTo>
                  <a:cubicBezTo>
                    <a:pt x="33" y="70"/>
                    <a:pt x="33" y="70"/>
                    <a:pt x="33" y="70"/>
                  </a:cubicBezTo>
                  <a:cubicBezTo>
                    <a:pt x="33" y="64"/>
                    <a:pt x="36" y="58"/>
                    <a:pt x="43" y="58"/>
                  </a:cubicBezTo>
                  <a:cubicBezTo>
                    <a:pt x="45" y="58"/>
                    <a:pt x="45" y="58"/>
                    <a:pt x="45" y="58"/>
                  </a:cubicBezTo>
                  <a:cubicBezTo>
                    <a:pt x="52" y="58"/>
                    <a:pt x="56" y="63"/>
                    <a:pt x="56" y="70"/>
                  </a:cubicBezTo>
                  <a:cubicBezTo>
                    <a:pt x="56" y="135"/>
                    <a:pt x="56" y="135"/>
                    <a:pt x="56" y="135"/>
                  </a:cubicBezTo>
                  <a:cubicBezTo>
                    <a:pt x="56" y="147"/>
                    <a:pt x="47" y="157"/>
                    <a:pt x="35" y="157"/>
                  </a:cubicBezTo>
                  <a:cubicBezTo>
                    <a:pt x="28" y="157"/>
                    <a:pt x="22" y="154"/>
                    <a:pt x="18" y="149"/>
                  </a:cubicBezTo>
                  <a:cubicBezTo>
                    <a:pt x="15" y="145"/>
                    <a:pt x="13" y="139"/>
                    <a:pt x="13" y="129"/>
                  </a:cubicBezTo>
                  <a:cubicBezTo>
                    <a:pt x="13" y="41"/>
                    <a:pt x="13" y="41"/>
                    <a:pt x="13" y="41"/>
                  </a:cubicBezTo>
                  <a:cubicBezTo>
                    <a:pt x="13" y="20"/>
                    <a:pt x="25" y="13"/>
                    <a:pt x="36" y="13"/>
                  </a:cubicBezTo>
                  <a:cubicBezTo>
                    <a:pt x="52" y="13"/>
                    <a:pt x="52" y="13"/>
                    <a:pt x="52" y="13"/>
                  </a:cubicBezTo>
                  <a:cubicBezTo>
                    <a:pt x="68" y="13"/>
                    <a:pt x="76" y="27"/>
                    <a:pt x="76" y="41"/>
                  </a:cubicBezTo>
                  <a:cubicBezTo>
                    <a:pt x="76" y="125"/>
                    <a:pt x="76" y="125"/>
                    <a:pt x="76" y="125"/>
                  </a:cubicBezTo>
                  <a:lnTo>
                    <a:pt x="89"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91"/>
            <p:cNvSpPr>
              <a:spLocks/>
            </p:cNvSpPr>
            <p:nvPr/>
          </p:nvSpPr>
          <p:spPr bwMode="auto">
            <a:xfrm>
              <a:off x="11766551" y="461963"/>
              <a:ext cx="203200" cy="201613"/>
            </a:xfrm>
            <a:custGeom>
              <a:avLst/>
              <a:gdLst>
                <a:gd name="T0" fmla="*/ 45 w 94"/>
                <a:gd name="T1" fmla="*/ 94 h 94"/>
                <a:gd name="T2" fmla="*/ 47 w 94"/>
                <a:gd name="T3" fmla="*/ 94 h 94"/>
                <a:gd name="T4" fmla="*/ 94 w 94"/>
                <a:gd name="T5" fmla="*/ 47 h 94"/>
                <a:gd name="T6" fmla="*/ 47 w 94"/>
                <a:gd name="T7" fmla="*/ 0 h 94"/>
                <a:gd name="T8" fmla="*/ 0 w 94"/>
                <a:gd name="T9" fmla="*/ 46 h 94"/>
                <a:gd name="T10" fmla="*/ 26 w 94"/>
                <a:gd name="T11" fmla="*/ 62 h 94"/>
                <a:gd name="T12" fmla="*/ 45 w 94"/>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94" h="94">
                  <a:moveTo>
                    <a:pt x="45" y="94"/>
                  </a:moveTo>
                  <a:cubicBezTo>
                    <a:pt x="45" y="94"/>
                    <a:pt x="46" y="94"/>
                    <a:pt x="47" y="94"/>
                  </a:cubicBezTo>
                  <a:cubicBezTo>
                    <a:pt x="73" y="94"/>
                    <a:pt x="94" y="73"/>
                    <a:pt x="94" y="47"/>
                  </a:cubicBezTo>
                  <a:cubicBezTo>
                    <a:pt x="94" y="21"/>
                    <a:pt x="73" y="0"/>
                    <a:pt x="47" y="0"/>
                  </a:cubicBezTo>
                  <a:cubicBezTo>
                    <a:pt x="21" y="0"/>
                    <a:pt x="0" y="20"/>
                    <a:pt x="0" y="46"/>
                  </a:cubicBezTo>
                  <a:cubicBezTo>
                    <a:pt x="10" y="49"/>
                    <a:pt x="18" y="55"/>
                    <a:pt x="26" y="62"/>
                  </a:cubicBezTo>
                  <a:cubicBezTo>
                    <a:pt x="35" y="71"/>
                    <a:pt x="41" y="82"/>
                    <a:pt x="4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92"/>
            <p:cNvSpPr>
              <a:spLocks/>
            </p:cNvSpPr>
            <p:nvPr/>
          </p:nvSpPr>
          <p:spPr bwMode="auto">
            <a:xfrm>
              <a:off x="11841163" y="403226"/>
              <a:ext cx="55563" cy="44450"/>
            </a:xfrm>
            <a:custGeom>
              <a:avLst/>
              <a:gdLst>
                <a:gd name="T0" fmla="*/ 35 w 35"/>
                <a:gd name="T1" fmla="*/ 28 h 28"/>
                <a:gd name="T2" fmla="*/ 17 w 35"/>
                <a:gd name="T3" fmla="*/ 0 h 28"/>
                <a:gd name="T4" fmla="*/ 0 w 35"/>
                <a:gd name="T5" fmla="*/ 28 h 28"/>
                <a:gd name="T6" fmla="*/ 35 w 35"/>
                <a:gd name="T7" fmla="*/ 28 h 28"/>
              </a:gdLst>
              <a:ahLst/>
              <a:cxnLst>
                <a:cxn ang="0">
                  <a:pos x="T0" y="T1"/>
                </a:cxn>
                <a:cxn ang="0">
                  <a:pos x="T2" y="T3"/>
                </a:cxn>
                <a:cxn ang="0">
                  <a:pos x="T4" y="T5"/>
                </a:cxn>
                <a:cxn ang="0">
                  <a:pos x="T6" y="T7"/>
                </a:cxn>
              </a:cxnLst>
              <a:rect l="0" t="0" r="r" b="b"/>
              <a:pathLst>
                <a:path w="35" h="28">
                  <a:moveTo>
                    <a:pt x="35" y="28"/>
                  </a:moveTo>
                  <a:lnTo>
                    <a:pt x="17" y="0"/>
                  </a:lnTo>
                  <a:lnTo>
                    <a:pt x="0" y="28"/>
                  </a:lnTo>
                  <a:lnTo>
                    <a:pt x="3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3"/>
            <p:cNvSpPr>
              <a:spLocks/>
            </p:cNvSpPr>
            <p:nvPr/>
          </p:nvSpPr>
          <p:spPr bwMode="auto">
            <a:xfrm>
              <a:off x="11982451" y="534988"/>
              <a:ext cx="46038" cy="55563"/>
            </a:xfrm>
            <a:custGeom>
              <a:avLst/>
              <a:gdLst>
                <a:gd name="T0" fmla="*/ 0 w 29"/>
                <a:gd name="T1" fmla="*/ 35 h 35"/>
                <a:gd name="T2" fmla="*/ 29 w 29"/>
                <a:gd name="T3" fmla="*/ 17 h 35"/>
                <a:gd name="T4" fmla="*/ 0 w 29"/>
                <a:gd name="T5" fmla="*/ 0 h 35"/>
                <a:gd name="T6" fmla="*/ 0 w 29"/>
                <a:gd name="T7" fmla="*/ 35 h 35"/>
              </a:gdLst>
              <a:ahLst/>
              <a:cxnLst>
                <a:cxn ang="0">
                  <a:pos x="T0" y="T1"/>
                </a:cxn>
                <a:cxn ang="0">
                  <a:pos x="T2" y="T3"/>
                </a:cxn>
                <a:cxn ang="0">
                  <a:pos x="T4" y="T5"/>
                </a:cxn>
                <a:cxn ang="0">
                  <a:pos x="T6" y="T7"/>
                </a:cxn>
              </a:cxnLst>
              <a:rect l="0" t="0" r="r" b="b"/>
              <a:pathLst>
                <a:path w="29" h="35">
                  <a:moveTo>
                    <a:pt x="0" y="35"/>
                  </a:moveTo>
                  <a:lnTo>
                    <a:pt x="29" y="17"/>
                  </a:lnTo>
                  <a:lnTo>
                    <a:pt x="0" y="0"/>
                  </a:lnTo>
                  <a:lnTo>
                    <a:pt x="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94"/>
            <p:cNvSpPr>
              <a:spLocks/>
            </p:cNvSpPr>
            <p:nvPr/>
          </p:nvSpPr>
          <p:spPr bwMode="auto">
            <a:xfrm>
              <a:off x="11726863" y="534988"/>
              <a:ext cx="26988" cy="20638"/>
            </a:xfrm>
            <a:custGeom>
              <a:avLst/>
              <a:gdLst>
                <a:gd name="T0" fmla="*/ 13 w 13"/>
                <a:gd name="T1" fmla="*/ 0 h 10"/>
                <a:gd name="T2" fmla="*/ 0 w 13"/>
                <a:gd name="T3" fmla="*/ 8 h 10"/>
                <a:gd name="T4" fmla="*/ 13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0" y="8"/>
                    <a:pt x="0" y="8"/>
                    <a:pt x="0" y="8"/>
                  </a:cubicBezTo>
                  <a:cubicBezTo>
                    <a:pt x="4" y="8"/>
                    <a:pt x="8" y="9"/>
                    <a:pt x="13" y="1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95"/>
            <p:cNvSpPr>
              <a:spLocks/>
            </p:cNvSpPr>
            <p:nvPr/>
          </p:nvSpPr>
          <p:spPr bwMode="auto">
            <a:xfrm>
              <a:off x="11928476" y="447676"/>
              <a:ext cx="53975" cy="53975"/>
            </a:xfrm>
            <a:custGeom>
              <a:avLst/>
              <a:gdLst>
                <a:gd name="T0" fmla="*/ 0 w 34"/>
                <a:gd name="T1" fmla="*/ 9 h 34"/>
                <a:gd name="T2" fmla="*/ 26 w 34"/>
                <a:gd name="T3" fmla="*/ 34 h 34"/>
                <a:gd name="T4" fmla="*/ 34 w 34"/>
                <a:gd name="T5" fmla="*/ 0 h 34"/>
                <a:gd name="T6" fmla="*/ 0 w 34"/>
                <a:gd name="T7" fmla="*/ 9 h 34"/>
              </a:gdLst>
              <a:ahLst/>
              <a:cxnLst>
                <a:cxn ang="0">
                  <a:pos x="T0" y="T1"/>
                </a:cxn>
                <a:cxn ang="0">
                  <a:pos x="T2" y="T3"/>
                </a:cxn>
                <a:cxn ang="0">
                  <a:pos x="T4" y="T5"/>
                </a:cxn>
                <a:cxn ang="0">
                  <a:pos x="T6" y="T7"/>
                </a:cxn>
              </a:cxnLst>
              <a:rect l="0" t="0" r="r" b="b"/>
              <a:pathLst>
                <a:path w="34" h="34">
                  <a:moveTo>
                    <a:pt x="0" y="9"/>
                  </a:moveTo>
                  <a:lnTo>
                    <a:pt x="26" y="34"/>
                  </a:lnTo>
                  <a:lnTo>
                    <a:pt x="34"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96"/>
            <p:cNvSpPr>
              <a:spLocks/>
            </p:cNvSpPr>
            <p:nvPr/>
          </p:nvSpPr>
          <p:spPr bwMode="auto">
            <a:xfrm>
              <a:off x="11928476" y="622301"/>
              <a:ext cx="53975" cy="52388"/>
            </a:xfrm>
            <a:custGeom>
              <a:avLst/>
              <a:gdLst>
                <a:gd name="T0" fmla="*/ 26 w 34"/>
                <a:gd name="T1" fmla="*/ 0 h 33"/>
                <a:gd name="T2" fmla="*/ 0 w 34"/>
                <a:gd name="T3" fmla="*/ 26 h 33"/>
                <a:gd name="T4" fmla="*/ 34 w 34"/>
                <a:gd name="T5" fmla="*/ 33 h 33"/>
                <a:gd name="T6" fmla="*/ 26 w 34"/>
                <a:gd name="T7" fmla="*/ 0 h 33"/>
              </a:gdLst>
              <a:ahLst/>
              <a:cxnLst>
                <a:cxn ang="0">
                  <a:pos x="T0" y="T1"/>
                </a:cxn>
                <a:cxn ang="0">
                  <a:pos x="T2" y="T3"/>
                </a:cxn>
                <a:cxn ang="0">
                  <a:pos x="T4" y="T5"/>
                </a:cxn>
                <a:cxn ang="0">
                  <a:pos x="T6" y="T7"/>
                </a:cxn>
              </a:cxnLst>
              <a:rect l="0" t="0" r="r" b="b"/>
              <a:pathLst>
                <a:path w="34" h="33">
                  <a:moveTo>
                    <a:pt x="26" y="0"/>
                  </a:moveTo>
                  <a:lnTo>
                    <a:pt x="0" y="26"/>
                  </a:lnTo>
                  <a:lnTo>
                    <a:pt x="34" y="33"/>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97"/>
            <p:cNvSpPr>
              <a:spLocks/>
            </p:cNvSpPr>
            <p:nvPr/>
          </p:nvSpPr>
          <p:spPr bwMode="auto">
            <a:xfrm>
              <a:off x="11757026" y="447676"/>
              <a:ext cx="50800" cy="53975"/>
            </a:xfrm>
            <a:custGeom>
              <a:avLst/>
              <a:gdLst>
                <a:gd name="T0" fmla="*/ 6 w 32"/>
                <a:gd name="T1" fmla="*/ 34 h 34"/>
                <a:gd name="T2" fmla="*/ 32 w 32"/>
                <a:gd name="T3" fmla="*/ 9 h 34"/>
                <a:gd name="T4" fmla="*/ 0 w 32"/>
                <a:gd name="T5" fmla="*/ 0 h 34"/>
                <a:gd name="T6" fmla="*/ 6 w 32"/>
                <a:gd name="T7" fmla="*/ 34 h 34"/>
              </a:gdLst>
              <a:ahLst/>
              <a:cxnLst>
                <a:cxn ang="0">
                  <a:pos x="T0" y="T1"/>
                </a:cxn>
                <a:cxn ang="0">
                  <a:pos x="T2" y="T3"/>
                </a:cxn>
                <a:cxn ang="0">
                  <a:pos x="T4" y="T5"/>
                </a:cxn>
                <a:cxn ang="0">
                  <a:pos x="T6" y="T7"/>
                </a:cxn>
              </a:cxnLst>
              <a:rect l="0" t="0" r="r" b="b"/>
              <a:pathLst>
                <a:path w="32" h="34">
                  <a:moveTo>
                    <a:pt x="6" y="34"/>
                  </a:moveTo>
                  <a:lnTo>
                    <a:pt x="32" y="9"/>
                  </a:lnTo>
                  <a:lnTo>
                    <a:pt x="0" y="0"/>
                  </a:lnTo>
                  <a:lnTo>
                    <a:pt x="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98"/>
            <p:cNvSpPr>
              <a:spLocks/>
            </p:cNvSpPr>
            <p:nvPr/>
          </p:nvSpPr>
          <p:spPr bwMode="auto">
            <a:xfrm>
              <a:off x="11539538" y="565151"/>
              <a:ext cx="446088" cy="273050"/>
            </a:xfrm>
            <a:custGeom>
              <a:avLst/>
              <a:gdLst>
                <a:gd name="T0" fmla="*/ 170 w 207"/>
                <a:gd name="T1" fmla="*/ 54 h 127"/>
                <a:gd name="T2" fmla="*/ 165 w 207"/>
                <a:gd name="T3" fmla="*/ 54 h 127"/>
                <a:gd name="T4" fmla="*/ 147 w 207"/>
                <a:gd name="T5" fmla="*/ 62 h 127"/>
                <a:gd name="T6" fmla="*/ 146 w 207"/>
                <a:gd name="T7" fmla="*/ 52 h 127"/>
                <a:gd name="T8" fmla="*/ 144 w 207"/>
                <a:gd name="T9" fmla="*/ 45 h 127"/>
                <a:gd name="T10" fmla="*/ 106 w 207"/>
                <a:gd name="T11" fmla="*/ 4 h 127"/>
                <a:gd name="T12" fmla="*/ 100 w 207"/>
                <a:gd name="T13" fmla="*/ 2 h 127"/>
                <a:gd name="T14" fmla="*/ 83 w 207"/>
                <a:gd name="T15" fmla="*/ 0 h 127"/>
                <a:gd name="T16" fmla="*/ 81 w 207"/>
                <a:gd name="T17" fmla="*/ 0 h 127"/>
                <a:gd name="T18" fmla="*/ 20 w 207"/>
                <a:gd name="T19" fmla="*/ 64 h 127"/>
                <a:gd name="T20" fmla="*/ 22 w 207"/>
                <a:gd name="T21" fmla="*/ 82 h 127"/>
                <a:gd name="T22" fmla="*/ 0 w 207"/>
                <a:gd name="T23" fmla="*/ 105 h 127"/>
                <a:gd name="T24" fmla="*/ 23 w 207"/>
                <a:gd name="T25" fmla="*/ 127 h 127"/>
                <a:gd name="T26" fmla="*/ 83 w 207"/>
                <a:gd name="T27" fmla="*/ 127 h 127"/>
                <a:gd name="T28" fmla="*/ 86 w 207"/>
                <a:gd name="T29" fmla="*/ 127 h 127"/>
                <a:gd name="T30" fmla="*/ 170 w 207"/>
                <a:gd name="T31" fmla="*/ 127 h 127"/>
                <a:gd name="T32" fmla="*/ 207 w 207"/>
                <a:gd name="T33" fmla="*/ 90 h 127"/>
                <a:gd name="T34" fmla="*/ 170 w 207"/>
                <a:gd name="T35" fmla="*/ 5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27">
                  <a:moveTo>
                    <a:pt x="170" y="54"/>
                  </a:moveTo>
                  <a:cubicBezTo>
                    <a:pt x="169" y="54"/>
                    <a:pt x="167" y="54"/>
                    <a:pt x="165" y="54"/>
                  </a:cubicBezTo>
                  <a:cubicBezTo>
                    <a:pt x="158" y="55"/>
                    <a:pt x="152" y="58"/>
                    <a:pt x="147" y="62"/>
                  </a:cubicBezTo>
                  <a:cubicBezTo>
                    <a:pt x="147" y="59"/>
                    <a:pt x="146" y="56"/>
                    <a:pt x="146" y="52"/>
                  </a:cubicBezTo>
                  <a:cubicBezTo>
                    <a:pt x="145" y="50"/>
                    <a:pt x="145" y="48"/>
                    <a:pt x="144" y="45"/>
                  </a:cubicBezTo>
                  <a:cubicBezTo>
                    <a:pt x="139" y="26"/>
                    <a:pt x="124" y="11"/>
                    <a:pt x="106" y="4"/>
                  </a:cubicBezTo>
                  <a:cubicBezTo>
                    <a:pt x="104" y="3"/>
                    <a:pt x="102" y="3"/>
                    <a:pt x="100" y="2"/>
                  </a:cubicBezTo>
                  <a:cubicBezTo>
                    <a:pt x="94" y="1"/>
                    <a:pt x="89" y="0"/>
                    <a:pt x="83" y="0"/>
                  </a:cubicBezTo>
                  <a:cubicBezTo>
                    <a:pt x="82" y="0"/>
                    <a:pt x="81" y="0"/>
                    <a:pt x="81" y="0"/>
                  </a:cubicBezTo>
                  <a:cubicBezTo>
                    <a:pt x="47" y="1"/>
                    <a:pt x="20" y="29"/>
                    <a:pt x="20" y="64"/>
                  </a:cubicBezTo>
                  <a:cubicBezTo>
                    <a:pt x="20" y="70"/>
                    <a:pt x="21" y="76"/>
                    <a:pt x="22" y="82"/>
                  </a:cubicBezTo>
                  <a:cubicBezTo>
                    <a:pt x="10" y="82"/>
                    <a:pt x="0" y="92"/>
                    <a:pt x="0" y="105"/>
                  </a:cubicBezTo>
                  <a:cubicBezTo>
                    <a:pt x="0" y="117"/>
                    <a:pt x="11" y="127"/>
                    <a:pt x="23" y="127"/>
                  </a:cubicBezTo>
                  <a:cubicBezTo>
                    <a:pt x="83" y="127"/>
                    <a:pt x="83" y="127"/>
                    <a:pt x="83" y="127"/>
                  </a:cubicBezTo>
                  <a:cubicBezTo>
                    <a:pt x="86" y="127"/>
                    <a:pt x="86" y="127"/>
                    <a:pt x="86" y="127"/>
                  </a:cubicBezTo>
                  <a:cubicBezTo>
                    <a:pt x="170" y="127"/>
                    <a:pt x="170" y="127"/>
                    <a:pt x="170" y="127"/>
                  </a:cubicBezTo>
                  <a:cubicBezTo>
                    <a:pt x="191" y="127"/>
                    <a:pt x="207" y="111"/>
                    <a:pt x="207" y="90"/>
                  </a:cubicBezTo>
                  <a:cubicBezTo>
                    <a:pt x="207" y="70"/>
                    <a:pt x="191" y="54"/>
                    <a:pt x="17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99"/>
            <p:cNvSpPr>
              <a:spLocks noEditPoints="1"/>
            </p:cNvSpPr>
            <p:nvPr/>
          </p:nvSpPr>
          <p:spPr bwMode="auto">
            <a:xfrm>
              <a:off x="9201151" y="1588"/>
              <a:ext cx="290513" cy="328613"/>
            </a:xfrm>
            <a:custGeom>
              <a:avLst/>
              <a:gdLst>
                <a:gd name="T0" fmla="*/ 169 w 183"/>
                <a:gd name="T1" fmla="*/ 207 h 207"/>
                <a:gd name="T2" fmla="*/ 169 w 183"/>
                <a:gd name="T3" fmla="*/ 0 h 207"/>
                <a:gd name="T4" fmla="*/ 160 w 183"/>
                <a:gd name="T5" fmla="*/ 24 h 207"/>
                <a:gd name="T6" fmla="*/ 160 w 183"/>
                <a:gd name="T7" fmla="*/ 43 h 207"/>
                <a:gd name="T8" fmla="*/ 169 w 183"/>
                <a:gd name="T9" fmla="*/ 78 h 207"/>
                <a:gd name="T10" fmla="*/ 169 w 183"/>
                <a:gd name="T11" fmla="*/ 94 h 207"/>
                <a:gd name="T12" fmla="*/ 160 w 183"/>
                <a:gd name="T13" fmla="*/ 129 h 207"/>
                <a:gd name="T14" fmla="*/ 160 w 183"/>
                <a:gd name="T15" fmla="*/ 148 h 207"/>
                <a:gd name="T16" fmla="*/ 169 w 183"/>
                <a:gd name="T17" fmla="*/ 184 h 207"/>
                <a:gd name="T18" fmla="*/ 92 w 183"/>
                <a:gd name="T19" fmla="*/ 151 h 207"/>
                <a:gd name="T20" fmla="*/ 149 w 183"/>
                <a:gd name="T21" fmla="*/ 207 h 207"/>
                <a:gd name="T22" fmla="*/ 160 w 183"/>
                <a:gd name="T23" fmla="*/ 184 h 207"/>
                <a:gd name="T24" fmla="*/ 149 w 183"/>
                <a:gd name="T25" fmla="*/ 165 h 207"/>
                <a:gd name="T26" fmla="*/ 149 w 183"/>
                <a:gd name="T27" fmla="*/ 148 h 207"/>
                <a:gd name="T28" fmla="*/ 160 w 183"/>
                <a:gd name="T29" fmla="*/ 129 h 207"/>
                <a:gd name="T30" fmla="*/ 149 w 183"/>
                <a:gd name="T31" fmla="*/ 94 h 207"/>
                <a:gd name="T32" fmla="*/ 160 w 183"/>
                <a:gd name="T33" fmla="*/ 78 h 207"/>
                <a:gd name="T34" fmla="*/ 149 w 183"/>
                <a:gd name="T35" fmla="*/ 59 h 207"/>
                <a:gd name="T36" fmla="*/ 149 w 183"/>
                <a:gd name="T37" fmla="*/ 43 h 207"/>
                <a:gd name="T38" fmla="*/ 160 w 183"/>
                <a:gd name="T39" fmla="*/ 24 h 207"/>
                <a:gd name="T40" fmla="*/ 149 w 183"/>
                <a:gd name="T41" fmla="*/ 0 h 207"/>
                <a:gd name="T42" fmla="*/ 92 w 183"/>
                <a:gd name="T43" fmla="*/ 56 h 207"/>
                <a:gd name="T44" fmla="*/ 135 w 183"/>
                <a:gd name="T45" fmla="*/ 75 h 207"/>
                <a:gd name="T46" fmla="*/ 92 w 183"/>
                <a:gd name="T47" fmla="*/ 151 h 207"/>
                <a:gd name="T48" fmla="*/ 24 w 183"/>
                <a:gd name="T49" fmla="*/ 9 h 207"/>
                <a:gd name="T50" fmla="*/ 34 w 183"/>
                <a:gd name="T51" fmla="*/ 43 h 207"/>
                <a:gd name="T52" fmla="*/ 24 w 183"/>
                <a:gd name="T53" fmla="*/ 59 h 207"/>
                <a:gd name="T54" fmla="*/ 34 w 183"/>
                <a:gd name="T55" fmla="*/ 78 h 207"/>
                <a:gd name="T56" fmla="*/ 34 w 183"/>
                <a:gd name="T57" fmla="*/ 94 h 207"/>
                <a:gd name="T58" fmla="*/ 24 w 183"/>
                <a:gd name="T59" fmla="*/ 113 h 207"/>
                <a:gd name="T60" fmla="*/ 34 w 183"/>
                <a:gd name="T61" fmla="*/ 148 h 207"/>
                <a:gd name="T62" fmla="*/ 24 w 183"/>
                <a:gd name="T63" fmla="*/ 165 h 207"/>
                <a:gd name="T64" fmla="*/ 34 w 183"/>
                <a:gd name="T65" fmla="*/ 184 h 207"/>
                <a:gd name="T66" fmla="*/ 34 w 183"/>
                <a:gd name="T67" fmla="*/ 199 h 207"/>
                <a:gd name="T68" fmla="*/ 49 w 183"/>
                <a:gd name="T69" fmla="*/ 151 h 207"/>
                <a:gd name="T70" fmla="*/ 49 w 183"/>
                <a:gd name="T71" fmla="*/ 132 h 207"/>
                <a:gd name="T72" fmla="*/ 92 w 183"/>
                <a:gd name="T73" fmla="*/ 56 h 207"/>
                <a:gd name="T74" fmla="*/ 34 w 183"/>
                <a:gd name="T75" fmla="*/ 0 h 207"/>
                <a:gd name="T76" fmla="*/ 13 w 183"/>
                <a:gd name="T77" fmla="*/ 0 h 207"/>
                <a:gd name="T78" fmla="*/ 13 w 183"/>
                <a:gd name="T79" fmla="*/ 207 h 207"/>
                <a:gd name="T80" fmla="*/ 24 w 183"/>
                <a:gd name="T81" fmla="*/ 184 h 207"/>
                <a:gd name="T82" fmla="*/ 24 w 183"/>
                <a:gd name="T83" fmla="*/ 165 h 207"/>
                <a:gd name="T84" fmla="*/ 13 w 183"/>
                <a:gd name="T85" fmla="*/ 129 h 207"/>
                <a:gd name="T86" fmla="*/ 13 w 183"/>
                <a:gd name="T87" fmla="*/ 113 h 207"/>
                <a:gd name="T88" fmla="*/ 24 w 183"/>
                <a:gd name="T89" fmla="*/ 78 h 207"/>
                <a:gd name="T90" fmla="*/ 24 w 183"/>
                <a:gd name="T91" fmla="*/ 59 h 207"/>
                <a:gd name="T92" fmla="*/ 13 w 183"/>
                <a:gd name="T93" fmla="*/ 2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 h="207">
                  <a:moveTo>
                    <a:pt x="160" y="199"/>
                  </a:moveTo>
                  <a:lnTo>
                    <a:pt x="169" y="199"/>
                  </a:lnTo>
                  <a:lnTo>
                    <a:pt x="169" y="207"/>
                  </a:lnTo>
                  <a:lnTo>
                    <a:pt x="183" y="207"/>
                  </a:lnTo>
                  <a:lnTo>
                    <a:pt x="183" y="0"/>
                  </a:lnTo>
                  <a:lnTo>
                    <a:pt x="169" y="0"/>
                  </a:lnTo>
                  <a:lnTo>
                    <a:pt x="169" y="9"/>
                  </a:lnTo>
                  <a:lnTo>
                    <a:pt x="160" y="9"/>
                  </a:lnTo>
                  <a:lnTo>
                    <a:pt x="160" y="24"/>
                  </a:lnTo>
                  <a:lnTo>
                    <a:pt x="169" y="24"/>
                  </a:lnTo>
                  <a:lnTo>
                    <a:pt x="169" y="43"/>
                  </a:lnTo>
                  <a:lnTo>
                    <a:pt x="160" y="43"/>
                  </a:lnTo>
                  <a:lnTo>
                    <a:pt x="160" y="59"/>
                  </a:lnTo>
                  <a:lnTo>
                    <a:pt x="169" y="59"/>
                  </a:lnTo>
                  <a:lnTo>
                    <a:pt x="169" y="78"/>
                  </a:lnTo>
                  <a:lnTo>
                    <a:pt x="160" y="78"/>
                  </a:lnTo>
                  <a:lnTo>
                    <a:pt x="160" y="94"/>
                  </a:lnTo>
                  <a:lnTo>
                    <a:pt x="169" y="94"/>
                  </a:lnTo>
                  <a:lnTo>
                    <a:pt x="169" y="113"/>
                  </a:lnTo>
                  <a:lnTo>
                    <a:pt x="160" y="113"/>
                  </a:lnTo>
                  <a:lnTo>
                    <a:pt x="160" y="129"/>
                  </a:lnTo>
                  <a:lnTo>
                    <a:pt x="169" y="129"/>
                  </a:lnTo>
                  <a:lnTo>
                    <a:pt x="169" y="148"/>
                  </a:lnTo>
                  <a:lnTo>
                    <a:pt x="160" y="148"/>
                  </a:lnTo>
                  <a:lnTo>
                    <a:pt x="160" y="165"/>
                  </a:lnTo>
                  <a:lnTo>
                    <a:pt x="169" y="165"/>
                  </a:lnTo>
                  <a:lnTo>
                    <a:pt x="169" y="184"/>
                  </a:lnTo>
                  <a:lnTo>
                    <a:pt x="160" y="184"/>
                  </a:lnTo>
                  <a:lnTo>
                    <a:pt x="160" y="199"/>
                  </a:lnTo>
                  <a:close/>
                  <a:moveTo>
                    <a:pt x="92" y="151"/>
                  </a:moveTo>
                  <a:lnTo>
                    <a:pt x="135" y="151"/>
                  </a:lnTo>
                  <a:lnTo>
                    <a:pt x="135" y="207"/>
                  </a:lnTo>
                  <a:lnTo>
                    <a:pt x="149" y="207"/>
                  </a:lnTo>
                  <a:lnTo>
                    <a:pt x="149" y="199"/>
                  </a:lnTo>
                  <a:lnTo>
                    <a:pt x="160" y="199"/>
                  </a:lnTo>
                  <a:lnTo>
                    <a:pt x="160" y="184"/>
                  </a:lnTo>
                  <a:lnTo>
                    <a:pt x="149" y="184"/>
                  </a:lnTo>
                  <a:lnTo>
                    <a:pt x="149" y="165"/>
                  </a:lnTo>
                  <a:lnTo>
                    <a:pt x="149" y="165"/>
                  </a:lnTo>
                  <a:lnTo>
                    <a:pt x="160" y="165"/>
                  </a:lnTo>
                  <a:lnTo>
                    <a:pt x="160" y="148"/>
                  </a:lnTo>
                  <a:lnTo>
                    <a:pt x="149" y="148"/>
                  </a:lnTo>
                  <a:lnTo>
                    <a:pt x="149" y="129"/>
                  </a:lnTo>
                  <a:lnTo>
                    <a:pt x="149" y="129"/>
                  </a:lnTo>
                  <a:lnTo>
                    <a:pt x="160" y="129"/>
                  </a:lnTo>
                  <a:lnTo>
                    <a:pt x="160" y="113"/>
                  </a:lnTo>
                  <a:lnTo>
                    <a:pt x="149" y="113"/>
                  </a:lnTo>
                  <a:lnTo>
                    <a:pt x="149" y="94"/>
                  </a:lnTo>
                  <a:lnTo>
                    <a:pt x="149" y="94"/>
                  </a:lnTo>
                  <a:lnTo>
                    <a:pt x="160" y="94"/>
                  </a:lnTo>
                  <a:lnTo>
                    <a:pt x="160" y="78"/>
                  </a:lnTo>
                  <a:lnTo>
                    <a:pt x="149" y="78"/>
                  </a:lnTo>
                  <a:lnTo>
                    <a:pt x="149" y="59"/>
                  </a:lnTo>
                  <a:lnTo>
                    <a:pt x="149" y="59"/>
                  </a:lnTo>
                  <a:lnTo>
                    <a:pt x="160" y="59"/>
                  </a:lnTo>
                  <a:lnTo>
                    <a:pt x="160" y="43"/>
                  </a:lnTo>
                  <a:lnTo>
                    <a:pt x="149" y="43"/>
                  </a:lnTo>
                  <a:lnTo>
                    <a:pt x="149" y="24"/>
                  </a:lnTo>
                  <a:lnTo>
                    <a:pt x="149" y="24"/>
                  </a:lnTo>
                  <a:lnTo>
                    <a:pt x="160" y="24"/>
                  </a:lnTo>
                  <a:lnTo>
                    <a:pt x="160" y="9"/>
                  </a:lnTo>
                  <a:lnTo>
                    <a:pt x="149" y="9"/>
                  </a:lnTo>
                  <a:lnTo>
                    <a:pt x="149" y="0"/>
                  </a:lnTo>
                  <a:lnTo>
                    <a:pt x="135" y="0"/>
                  </a:lnTo>
                  <a:lnTo>
                    <a:pt x="135" y="56"/>
                  </a:lnTo>
                  <a:lnTo>
                    <a:pt x="92" y="56"/>
                  </a:lnTo>
                  <a:lnTo>
                    <a:pt x="92" y="75"/>
                  </a:lnTo>
                  <a:lnTo>
                    <a:pt x="135" y="75"/>
                  </a:lnTo>
                  <a:lnTo>
                    <a:pt x="135" y="75"/>
                  </a:lnTo>
                  <a:lnTo>
                    <a:pt x="135" y="132"/>
                  </a:lnTo>
                  <a:lnTo>
                    <a:pt x="92" y="132"/>
                  </a:lnTo>
                  <a:lnTo>
                    <a:pt x="92" y="151"/>
                  </a:lnTo>
                  <a:close/>
                  <a:moveTo>
                    <a:pt x="34" y="0"/>
                  </a:moveTo>
                  <a:lnTo>
                    <a:pt x="34" y="9"/>
                  </a:lnTo>
                  <a:lnTo>
                    <a:pt x="24" y="9"/>
                  </a:lnTo>
                  <a:lnTo>
                    <a:pt x="24" y="24"/>
                  </a:lnTo>
                  <a:lnTo>
                    <a:pt x="34" y="24"/>
                  </a:lnTo>
                  <a:lnTo>
                    <a:pt x="34" y="43"/>
                  </a:lnTo>
                  <a:lnTo>
                    <a:pt x="34" y="43"/>
                  </a:lnTo>
                  <a:lnTo>
                    <a:pt x="24" y="43"/>
                  </a:lnTo>
                  <a:lnTo>
                    <a:pt x="24" y="59"/>
                  </a:lnTo>
                  <a:lnTo>
                    <a:pt x="34" y="59"/>
                  </a:lnTo>
                  <a:lnTo>
                    <a:pt x="34" y="78"/>
                  </a:lnTo>
                  <a:lnTo>
                    <a:pt x="34" y="78"/>
                  </a:lnTo>
                  <a:lnTo>
                    <a:pt x="24" y="78"/>
                  </a:lnTo>
                  <a:lnTo>
                    <a:pt x="24" y="94"/>
                  </a:lnTo>
                  <a:lnTo>
                    <a:pt x="34" y="94"/>
                  </a:lnTo>
                  <a:lnTo>
                    <a:pt x="34" y="113"/>
                  </a:lnTo>
                  <a:lnTo>
                    <a:pt x="34" y="113"/>
                  </a:lnTo>
                  <a:lnTo>
                    <a:pt x="24" y="113"/>
                  </a:lnTo>
                  <a:lnTo>
                    <a:pt x="24" y="129"/>
                  </a:lnTo>
                  <a:lnTo>
                    <a:pt x="34" y="129"/>
                  </a:lnTo>
                  <a:lnTo>
                    <a:pt x="34" y="148"/>
                  </a:lnTo>
                  <a:lnTo>
                    <a:pt x="34" y="148"/>
                  </a:lnTo>
                  <a:lnTo>
                    <a:pt x="24" y="148"/>
                  </a:lnTo>
                  <a:lnTo>
                    <a:pt x="24" y="165"/>
                  </a:lnTo>
                  <a:lnTo>
                    <a:pt x="34" y="165"/>
                  </a:lnTo>
                  <a:lnTo>
                    <a:pt x="34" y="184"/>
                  </a:lnTo>
                  <a:lnTo>
                    <a:pt x="34" y="184"/>
                  </a:lnTo>
                  <a:lnTo>
                    <a:pt x="24" y="184"/>
                  </a:lnTo>
                  <a:lnTo>
                    <a:pt x="24" y="199"/>
                  </a:lnTo>
                  <a:lnTo>
                    <a:pt x="34" y="199"/>
                  </a:lnTo>
                  <a:lnTo>
                    <a:pt x="34" y="207"/>
                  </a:lnTo>
                  <a:lnTo>
                    <a:pt x="49" y="207"/>
                  </a:lnTo>
                  <a:lnTo>
                    <a:pt x="49" y="151"/>
                  </a:lnTo>
                  <a:lnTo>
                    <a:pt x="92" y="151"/>
                  </a:lnTo>
                  <a:lnTo>
                    <a:pt x="92" y="132"/>
                  </a:lnTo>
                  <a:lnTo>
                    <a:pt x="49" y="132"/>
                  </a:lnTo>
                  <a:lnTo>
                    <a:pt x="49" y="75"/>
                  </a:lnTo>
                  <a:lnTo>
                    <a:pt x="92" y="75"/>
                  </a:lnTo>
                  <a:lnTo>
                    <a:pt x="92" y="56"/>
                  </a:lnTo>
                  <a:lnTo>
                    <a:pt x="49" y="56"/>
                  </a:lnTo>
                  <a:lnTo>
                    <a:pt x="49" y="0"/>
                  </a:lnTo>
                  <a:lnTo>
                    <a:pt x="34" y="0"/>
                  </a:lnTo>
                  <a:close/>
                  <a:moveTo>
                    <a:pt x="24" y="9"/>
                  </a:moveTo>
                  <a:lnTo>
                    <a:pt x="13" y="9"/>
                  </a:lnTo>
                  <a:lnTo>
                    <a:pt x="13" y="0"/>
                  </a:lnTo>
                  <a:lnTo>
                    <a:pt x="0" y="0"/>
                  </a:lnTo>
                  <a:lnTo>
                    <a:pt x="0" y="207"/>
                  </a:lnTo>
                  <a:lnTo>
                    <a:pt x="13" y="207"/>
                  </a:lnTo>
                  <a:lnTo>
                    <a:pt x="13" y="199"/>
                  </a:lnTo>
                  <a:lnTo>
                    <a:pt x="24" y="199"/>
                  </a:lnTo>
                  <a:lnTo>
                    <a:pt x="24" y="184"/>
                  </a:lnTo>
                  <a:lnTo>
                    <a:pt x="13" y="184"/>
                  </a:lnTo>
                  <a:lnTo>
                    <a:pt x="13" y="165"/>
                  </a:lnTo>
                  <a:lnTo>
                    <a:pt x="24" y="165"/>
                  </a:lnTo>
                  <a:lnTo>
                    <a:pt x="24" y="148"/>
                  </a:lnTo>
                  <a:lnTo>
                    <a:pt x="13" y="148"/>
                  </a:lnTo>
                  <a:lnTo>
                    <a:pt x="13" y="129"/>
                  </a:lnTo>
                  <a:lnTo>
                    <a:pt x="24" y="129"/>
                  </a:lnTo>
                  <a:lnTo>
                    <a:pt x="24" y="113"/>
                  </a:lnTo>
                  <a:lnTo>
                    <a:pt x="13" y="113"/>
                  </a:lnTo>
                  <a:lnTo>
                    <a:pt x="13" y="94"/>
                  </a:lnTo>
                  <a:lnTo>
                    <a:pt x="24" y="94"/>
                  </a:lnTo>
                  <a:lnTo>
                    <a:pt x="24" y="78"/>
                  </a:lnTo>
                  <a:lnTo>
                    <a:pt x="13" y="78"/>
                  </a:lnTo>
                  <a:lnTo>
                    <a:pt x="13" y="59"/>
                  </a:lnTo>
                  <a:lnTo>
                    <a:pt x="24" y="59"/>
                  </a:lnTo>
                  <a:lnTo>
                    <a:pt x="24" y="43"/>
                  </a:lnTo>
                  <a:lnTo>
                    <a:pt x="13" y="43"/>
                  </a:lnTo>
                  <a:lnTo>
                    <a:pt x="13" y="24"/>
                  </a:lnTo>
                  <a:lnTo>
                    <a:pt x="24" y="24"/>
                  </a:lnTo>
                  <a:lnTo>
                    <a:pt x="2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100"/>
            <p:cNvSpPr>
              <a:spLocks/>
            </p:cNvSpPr>
            <p:nvPr/>
          </p:nvSpPr>
          <p:spPr bwMode="auto">
            <a:xfrm>
              <a:off x="10150476" y="1727201"/>
              <a:ext cx="33338" cy="314325"/>
            </a:xfrm>
            <a:custGeom>
              <a:avLst/>
              <a:gdLst>
                <a:gd name="T0" fmla="*/ 0 w 15"/>
                <a:gd name="T1" fmla="*/ 0 h 146"/>
                <a:gd name="T2" fmla="*/ 0 w 15"/>
                <a:gd name="T3" fmla="*/ 146 h 146"/>
                <a:gd name="T4" fmla="*/ 15 w 15"/>
                <a:gd name="T5" fmla="*/ 146 h 146"/>
                <a:gd name="T6" fmla="*/ 15 w 15"/>
                <a:gd name="T7" fmla="*/ 0 h 146"/>
                <a:gd name="T8" fmla="*/ 7 w 15"/>
                <a:gd name="T9" fmla="*/ 1 h 146"/>
                <a:gd name="T10" fmla="*/ 0 w 15"/>
                <a:gd name="T11" fmla="*/ 0 h 146"/>
              </a:gdLst>
              <a:ahLst/>
              <a:cxnLst>
                <a:cxn ang="0">
                  <a:pos x="T0" y="T1"/>
                </a:cxn>
                <a:cxn ang="0">
                  <a:pos x="T2" y="T3"/>
                </a:cxn>
                <a:cxn ang="0">
                  <a:pos x="T4" y="T5"/>
                </a:cxn>
                <a:cxn ang="0">
                  <a:pos x="T6" y="T7"/>
                </a:cxn>
                <a:cxn ang="0">
                  <a:pos x="T8" y="T9"/>
                </a:cxn>
                <a:cxn ang="0">
                  <a:pos x="T10" y="T11"/>
                </a:cxn>
              </a:cxnLst>
              <a:rect l="0" t="0" r="r" b="b"/>
              <a:pathLst>
                <a:path w="15" h="146">
                  <a:moveTo>
                    <a:pt x="0" y="0"/>
                  </a:moveTo>
                  <a:cubicBezTo>
                    <a:pt x="0" y="146"/>
                    <a:pt x="0" y="146"/>
                    <a:pt x="0" y="146"/>
                  </a:cubicBezTo>
                  <a:cubicBezTo>
                    <a:pt x="15" y="146"/>
                    <a:pt x="15" y="146"/>
                    <a:pt x="15" y="146"/>
                  </a:cubicBezTo>
                  <a:cubicBezTo>
                    <a:pt x="15" y="0"/>
                    <a:pt x="15" y="0"/>
                    <a:pt x="15" y="0"/>
                  </a:cubicBezTo>
                  <a:cubicBezTo>
                    <a:pt x="13" y="1"/>
                    <a:pt x="10" y="1"/>
                    <a:pt x="7" y="1"/>
                  </a:cubicBezTo>
                  <a:cubicBezTo>
                    <a:pt x="5"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Oval 101"/>
            <p:cNvSpPr>
              <a:spLocks noChangeArrowheads="1"/>
            </p:cNvSpPr>
            <p:nvPr/>
          </p:nvSpPr>
          <p:spPr bwMode="auto">
            <a:xfrm>
              <a:off x="10140951" y="1666876"/>
              <a:ext cx="50800"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102"/>
            <p:cNvSpPr>
              <a:spLocks noChangeArrowheads="1"/>
            </p:cNvSpPr>
            <p:nvPr/>
          </p:nvSpPr>
          <p:spPr bwMode="auto">
            <a:xfrm>
              <a:off x="10204451" y="1728788"/>
              <a:ext cx="282575" cy="203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103"/>
            <p:cNvSpPr>
              <a:spLocks/>
            </p:cNvSpPr>
            <p:nvPr/>
          </p:nvSpPr>
          <p:spPr bwMode="auto">
            <a:xfrm>
              <a:off x="11102976" y="390526"/>
              <a:ext cx="155575" cy="447675"/>
            </a:xfrm>
            <a:custGeom>
              <a:avLst/>
              <a:gdLst>
                <a:gd name="T0" fmla="*/ 8 w 72"/>
                <a:gd name="T1" fmla="*/ 24 h 208"/>
                <a:gd name="T2" fmla="*/ 1 w 72"/>
                <a:gd name="T3" fmla="*/ 50 h 208"/>
                <a:gd name="T4" fmla="*/ 6 w 72"/>
                <a:gd name="T5" fmla="*/ 72 h 208"/>
                <a:gd name="T6" fmla="*/ 26 w 72"/>
                <a:gd name="T7" fmla="*/ 95 h 208"/>
                <a:gd name="T8" fmla="*/ 26 w 72"/>
                <a:gd name="T9" fmla="*/ 208 h 208"/>
                <a:gd name="T10" fmla="*/ 46 w 72"/>
                <a:gd name="T11" fmla="*/ 208 h 208"/>
                <a:gd name="T12" fmla="*/ 46 w 72"/>
                <a:gd name="T13" fmla="*/ 95 h 208"/>
                <a:gd name="T14" fmla="*/ 66 w 72"/>
                <a:gd name="T15" fmla="*/ 72 h 208"/>
                <a:gd name="T16" fmla="*/ 71 w 72"/>
                <a:gd name="T17" fmla="*/ 50 h 208"/>
                <a:gd name="T18" fmla="*/ 64 w 72"/>
                <a:gd name="T19" fmla="*/ 24 h 208"/>
                <a:gd name="T20" fmla="*/ 48 w 72"/>
                <a:gd name="T21" fmla="*/ 0 h 208"/>
                <a:gd name="T22" fmla="*/ 53 w 72"/>
                <a:gd name="T23" fmla="*/ 49 h 208"/>
                <a:gd name="T24" fmla="*/ 46 w 72"/>
                <a:gd name="T25" fmla="*/ 49 h 208"/>
                <a:gd name="T26" fmla="*/ 41 w 72"/>
                <a:gd name="T27" fmla="*/ 0 h 208"/>
                <a:gd name="T28" fmla="*/ 36 w 72"/>
                <a:gd name="T29" fmla="*/ 0 h 208"/>
                <a:gd name="T30" fmla="*/ 31 w 72"/>
                <a:gd name="T31" fmla="*/ 0 h 208"/>
                <a:gd name="T32" fmla="*/ 26 w 72"/>
                <a:gd name="T33" fmla="*/ 49 h 208"/>
                <a:gd name="T34" fmla="*/ 19 w 72"/>
                <a:gd name="T35" fmla="*/ 49 h 208"/>
                <a:gd name="T36" fmla="*/ 24 w 72"/>
                <a:gd name="T37" fmla="*/ 0 h 208"/>
                <a:gd name="T38" fmla="*/ 8 w 72"/>
                <a:gd name="T39" fmla="*/ 2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208">
                  <a:moveTo>
                    <a:pt x="8" y="24"/>
                  </a:moveTo>
                  <a:cubicBezTo>
                    <a:pt x="5" y="33"/>
                    <a:pt x="2" y="41"/>
                    <a:pt x="1" y="50"/>
                  </a:cubicBezTo>
                  <a:cubicBezTo>
                    <a:pt x="0" y="59"/>
                    <a:pt x="2" y="65"/>
                    <a:pt x="6" y="72"/>
                  </a:cubicBezTo>
                  <a:cubicBezTo>
                    <a:pt x="10" y="79"/>
                    <a:pt x="17" y="90"/>
                    <a:pt x="26" y="95"/>
                  </a:cubicBezTo>
                  <a:cubicBezTo>
                    <a:pt x="26" y="208"/>
                    <a:pt x="26" y="208"/>
                    <a:pt x="26" y="208"/>
                  </a:cubicBezTo>
                  <a:cubicBezTo>
                    <a:pt x="46" y="208"/>
                    <a:pt x="46" y="208"/>
                    <a:pt x="46" y="208"/>
                  </a:cubicBezTo>
                  <a:cubicBezTo>
                    <a:pt x="46" y="95"/>
                    <a:pt x="46" y="95"/>
                    <a:pt x="46" y="95"/>
                  </a:cubicBezTo>
                  <a:cubicBezTo>
                    <a:pt x="55" y="90"/>
                    <a:pt x="62" y="79"/>
                    <a:pt x="66" y="72"/>
                  </a:cubicBezTo>
                  <a:cubicBezTo>
                    <a:pt x="70" y="65"/>
                    <a:pt x="72" y="59"/>
                    <a:pt x="71" y="50"/>
                  </a:cubicBezTo>
                  <a:cubicBezTo>
                    <a:pt x="70" y="41"/>
                    <a:pt x="67" y="33"/>
                    <a:pt x="64" y="24"/>
                  </a:cubicBezTo>
                  <a:cubicBezTo>
                    <a:pt x="61" y="18"/>
                    <a:pt x="56" y="1"/>
                    <a:pt x="48" y="0"/>
                  </a:cubicBezTo>
                  <a:cubicBezTo>
                    <a:pt x="53" y="49"/>
                    <a:pt x="53" y="49"/>
                    <a:pt x="53" y="49"/>
                  </a:cubicBezTo>
                  <a:cubicBezTo>
                    <a:pt x="46" y="49"/>
                    <a:pt x="46" y="49"/>
                    <a:pt x="46" y="49"/>
                  </a:cubicBezTo>
                  <a:cubicBezTo>
                    <a:pt x="41" y="0"/>
                    <a:pt x="41" y="0"/>
                    <a:pt x="41" y="0"/>
                  </a:cubicBezTo>
                  <a:cubicBezTo>
                    <a:pt x="36" y="0"/>
                    <a:pt x="36" y="0"/>
                    <a:pt x="36" y="0"/>
                  </a:cubicBezTo>
                  <a:cubicBezTo>
                    <a:pt x="31" y="0"/>
                    <a:pt x="31" y="0"/>
                    <a:pt x="31" y="0"/>
                  </a:cubicBezTo>
                  <a:cubicBezTo>
                    <a:pt x="26" y="49"/>
                    <a:pt x="26" y="49"/>
                    <a:pt x="26" y="49"/>
                  </a:cubicBezTo>
                  <a:cubicBezTo>
                    <a:pt x="19" y="49"/>
                    <a:pt x="19" y="49"/>
                    <a:pt x="19" y="49"/>
                  </a:cubicBezTo>
                  <a:cubicBezTo>
                    <a:pt x="24" y="0"/>
                    <a:pt x="24" y="0"/>
                    <a:pt x="24" y="0"/>
                  </a:cubicBezTo>
                  <a:cubicBezTo>
                    <a:pt x="15" y="1"/>
                    <a:pt x="11" y="18"/>
                    <a:pt x="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04"/>
            <p:cNvSpPr>
              <a:spLocks/>
            </p:cNvSpPr>
            <p:nvPr/>
          </p:nvSpPr>
          <p:spPr bwMode="auto">
            <a:xfrm>
              <a:off x="11328401" y="390526"/>
              <a:ext cx="100013" cy="447675"/>
            </a:xfrm>
            <a:custGeom>
              <a:avLst/>
              <a:gdLst>
                <a:gd name="T0" fmla="*/ 0 w 47"/>
                <a:gd name="T1" fmla="*/ 58 h 208"/>
                <a:gd name="T2" fmla="*/ 27 w 47"/>
                <a:gd name="T3" fmla="*/ 116 h 208"/>
                <a:gd name="T4" fmla="*/ 27 w 47"/>
                <a:gd name="T5" fmla="*/ 208 h 208"/>
                <a:gd name="T6" fmla="*/ 47 w 47"/>
                <a:gd name="T7" fmla="*/ 208 h 208"/>
                <a:gd name="T8" fmla="*/ 47 w 47"/>
                <a:gd name="T9" fmla="*/ 0 h 208"/>
                <a:gd name="T10" fmla="*/ 27 w 47"/>
                <a:gd name="T11" fmla="*/ 0 h 208"/>
                <a:gd name="T12" fmla="*/ 0 w 47"/>
                <a:gd name="T13" fmla="*/ 58 h 208"/>
              </a:gdLst>
              <a:ahLst/>
              <a:cxnLst>
                <a:cxn ang="0">
                  <a:pos x="T0" y="T1"/>
                </a:cxn>
                <a:cxn ang="0">
                  <a:pos x="T2" y="T3"/>
                </a:cxn>
                <a:cxn ang="0">
                  <a:pos x="T4" y="T5"/>
                </a:cxn>
                <a:cxn ang="0">
                  <a:pos x="T6" y="T7"/>
                </a:cxn>
                <a:cxn ang="0">
                  <a:pos x="T8" y="T9"/>
                </a:cxn>
                <a:cxn ang="0">
                  <a:pos x="T10" y="T11"/>
                </a:cxn>
                <a:cxn ang="0">
                  <a:pos x="T12" y="T13"/>
                </a:cxn>
              </a:cxnLst>
              <a:rect l="0" t="0" r="r" b="b"/>
              <a:pathLst>
                <a:path w="47" h="208">
                  <a:moveTo>
                    <a:pt x="0" y="58"/>
                  </a:moveTo>
                  <a:cubicBezTo>
                    <a:pt x="0" y="110"/>
                    <a:pt x="22" y="116"/>
                    <a:pt x="27" y="116"/>
                  </a:cubicBezTo>
                  <a:cubicBezTo>
                    <a:pt x="27" y="208"/>
                    <a:pt x="27" y="208"/>
                    <a:pt x="27" y="208"/>
                  </a:cubicBezTo>
                  <a:cubicBezTo>
                    <a:pt x="47" y="208"/>
                    <a:pt x="47" y="208"/>
                    <a:pt x="47" y="208"/>
                  </a:cubicBezTo>
                  <a:cubicBezTo>
                    <a:pt x="47" y="0"/>
                    <a:pt x="47" y="0"/>
                    <a:pt x="47" y="0"/>
                  </a:cubicBezTo>
                  <a:cubicBezTo>
                    <a:pt x="27" y="0"/>
                    <a:pt x="27" y="0"/>
                    <a:pt x="27" y="0"/>
                  </a:cubicBezTo>
                  <a:cubicBezTo>
                    <a:pt x="27" y="0"/>
                    <a:pt x="0" y="0"/>
                    <a:pt x="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05"/>
            <p:cNvSpPr>
              <a:spLocks/>
            </p:cNvSpPr>
            <p:nvPr/>
          </p:nvSpPr>
          <p:spPr bwMode="auto">
            <a:xfrm>
              <a:off x="10240963" y="1422401"/>
              <a:ext cx="101600" cy="204788"/>
            </a:xfrm>
            <a:custGeom>
              <a:avLst/>
              <a:gdLst>
                <a:gd name="T0" fmla="*/ 0 w 64"/>
                <a:gd name="T1" fmla="*/ 129 h 129"/>
                <a:gd name="T2" fmla="*/ 64 w 64"/>
                <a:gd name="T3" fmla="*/ 53 h 129"/>
                <a:gd name="T4" fmla="*/ 0 w 64"/>
                <a:gd name="T5" fmla="*/ 0 h 129"/>
                <a:gd name="T6" fmla="*/ 0 w 64"/>
                <a:gd name="T7" fmla="*/ 129 h 129"/>
              </a:gdLst>
              <a:ahLst/>
              <a:cxnLst>
                <a:cxn ang="0">
                  <a:pos x="T0" y="T1"/>
                </a:cxn>
                <a:cxn ang="0">
                  <a:pos x="T2" y="T3"/>
                </a:cxn>
                <a:cxn ang="0">
                  <a:pos x="T4" y="T5"/>
                </a:cxn>
                <a:cxn ang="0">
                  <a:pos x="T6" y="T7"/>
                </a:cxn>
              </a:cxnLst>
              <a:rect l="0" t="0" r="r" b="b"/>
              <a:pathLst>
                <a:path w="64" h="129">
                  <a:moveTo>
                    <a:pt x="0" y="129"/>
                  </a:moveTo>
                  <a:lnTo>
                    <a:pt x="64" y="53"/>
                  </a:lnTo>
                  <a:lnTo>
                    <a:pt x="0" y="0"/>
                  </a:lnTo>
                  <a:lnTo>
                    <a:pt x="0"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06"/>
            <p:cNvSpPr>
              <a:spLocks/>
            </p:cNvSpPr>
            <p:nvPr/>
          </p:nvSpPr>
          <p:spPr bwMode="auto">
            <a:xfrm>
              <a:off x="10487026" y="1422401"/>
              <a:ext cx="103188" cy="204788"/>
            </a:xfrm>
            <a:custGeom>
              <a:avLst/>
              <a:gdLst>
                <a:gd name="T0" fmla="*/ 65 w 65"/>
                <a:gd name="T1" fmla="*/ 129 h 129"/>
                <a:gd name="T2" fmla="*/ 65 w 65"/>
                <a:gd name="T3" fmla="*/ 0 h 129"/>
                <a:gd name="T4" fmla="*/ 0 w 65"/>
                <a:gd name="T5" fmla="*/ 53 h 129"/>
                <a:gd name="T6" fmla="*/ 65 w 65"/>
                <a:gd name="T7" fmla="*/ 129 h 129"/>
              </a:gdLst>
              <a:ahLst/>
              <a:cxnLst>
                <a:cxn ang="0">
                  <a:pos x="T0" y="T1"/>
                </a:cxn>
                <a:cxn ang="0">
                  <a:pos x="T2" y="T3"/>
                </a:cxn>
                <a:cxn ang="0">
                  <a:pos x="T4" y="T5"/>
                </a:cxn>
                <a:cxn ang="0">
                  <a:pos x="T6" y="T7"/>
                </a:cxn>
              </a:cxnLst>
              <a:rect l="0" t="0" r="r" b="b"/>
              <a:pathLst>
                <a:path w="65" h="129">
                  <a:moveTo>
                    <a:pt x="65" y="129"/>
                  </a:moveTo>
                  <a:lnTo>
                    <a:pt x="65" y="0"/>
                  </a:lnTo>
                  <a:lnTo>
                    <a:pt x="0" y="53"/>
                  </a:lnTo>
                  <a:lnTo>
                    <a:pt x="65"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107"/>
            <p:cNvSpPr>
              <a:spLocks noChangeArrowheads="1"/>
            </p:cNvSpPr>
            <p:nvPr/>
          </p:nvSpPr>
          <p:spPr bwMode="auto">
            <a:xfrm>
              <a:off x="10588626" y="16367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108"/>
            <p:cNvSpPr>
              <a:spLocks noChangeArrowheads="1"/>
            </p:cNvSpPr>
            <p:nvPr/>
          </p:nvSpPr>
          <p:spPr bwMode="auto">
            <a:xfrm>
              <a:off x="10240963" y="16367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09"/>
            <p:cNvSpPr>
              <a:spLocks/>
            </p:cNvSpPr>
            <p:nvPr/>
          </p:nvSpPr>
          <p:spPr bwMode="auto">
            <a:xfrm>
              <a:off x="10245726" y="1511301"/>
              <a:ext cx="338138" cy="125413"/>
            </a:xfrm>
            <a:custGeom>
              <a:avLst/>
              <a:gdLst>
                <a:gd name="T0" fmla="*/ 213 w 213"/>
                <a:gd name="T1" fmla="*/ 79 h 79"/>
                <a:gd name="T2" fmla="*/ 212 w 213"/>
                <a:gd name="T3" fmla="*/ 79 h 79"/>
                <a:gd name="T4" fmla="*/ 147 w 213"/>
                <a:gd name="T5" fmla="*/ 0 h 79"/>
                <a:gd name="T6" fmla="*/ 107 w 213"/>
                <a:gd name="T7" fmla="*/ 32 h 79"/>
                <a:gd name="T8" fmla="*/ 67 w 213"/>
                <a:gd name="T9" fmla="*/ 0 h 79"/>
                <a:gd name="T10" fmla="*/ 1 w 213"/>
                <a:gd name="T11" fmla="*/ 79 h 79"/>
                <a:gd name="T12" fmla="*/ 0 w 213"/>
                <a:gd name="T13" fmla="*/ 79 h 79"/>
                <a:gd name="T14" fmla="*/ 213 w 213"/>
                <a:gd name="T15" fmla="*/ 79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79">
                  <a:moveTo>
                    <a:pt x="213" y="79"/>
                  </a:moveTo>
                  <a:lnTo>
                    <a:pt x="212" y="79"/>
                  </a:lnTo>
                  <a:lnTo>
                    <a:pt x="147" y="0"/>
                  </a:lnTo>
                  <a:lnTo>
                    <a:pt x="107" y="32"/>
                  </a:lnTo>
                  <a:lnTo>
                    <a:pt x="67" y="0"/>
                  </a:lnTo>
                  <a:lnTo>
                    <a:pt x="1" y="79"/>
                  </a:lnTo>
                  <a:lnTo>
                    <a:pt x="0" y="79"/>
                  </a:lnTo>
                  <a:lnTo>
                    <a:pt x="213"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10"/>
            <p:cNvSpPr>
              <a:spLocks/>
            </p:cNvSpPr>
            <p:nvPr/>
          </p:nvSpPr>
          <p:spPr bwMode="auto">
            <a:xfrm>
              <a:off x="10247313" y="1416051"/>
              <a:ext cx="334963" cy="133350"/>
            </a:xfrm>
            <a:custGeom>
              <a:avLst/>
              <a:gdLst>
                <a:gd name="T0" fmla="*/ 64 w 211"/>
                <a:gd name="T1" fmla="*/ 52 h 84"/>
                <a:gd name="T2" fmla="*/ 67 w 211"/>
                <a:gd name="T3" fmla="*/ 53 h 84"/>
                <a:gd name="T4" fmla="*/ 70 w 211"/>
                <a:gd name="T5" fmla="*/ 56 h 84"/>
                <a:gd name="T6" fmla="*/ 106 w 211"/>
                <a:gd name="T7" fmla="*/ 84 h 84"/>
                <a:gd name="T8" fmla="*/ 142 w 211"/>
                <a:gd name="T9" fmla="*/ 56 h 84"/>
                <a:gd name="T10" fmla="*/ 144 w 211"/>
                <a:gd name="T11" fmla="*/ 53 h 84"/>
                <a:gd name="T12" fmla="*/ 147 w 211"/>
                <a:gd name="T13" fmla="*/ 52 h 84"/>
                <a:gd name="T14" fmla="*/ 211 w 211"/>
                <a:gd name="T15" fmla="*/ 0 h 84"/>
                <a:gd name="T16" fmla="*/ 0 w 211"/>
                <a:gd name="T17" fmla="*/ 0 h 84"/>
                <a:gd name="T18" fmla="*/ 64 w 211"/>
                <a:gd name="T19" fmla="*/ 5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84">
                  <a:moveTo>
                    <a:pt x="64" y="52"/>
                  </a:moveTo>
                  <a:lnTo>
                    <a:pt x="67" y="53"/>
                  </a:lnTo>
                  <a:lnTo>
                    <a:pt x="70" y="56"/>
                  </a:lnTo>
                  <a:lnTo>
                    <a:pt x="106" y="84"/>
                  </a:lnTo>
                  <a:lnTo>
                    <a:pt x="142" y="56"/>
                  </a:lnTo>
                  <a:lnTo>
                    <a:pt x="144" y="53"/>
                  </a:lnTo>
                  <a:lnTo>
                    <a:pt x="147" y="52"/>
                  </a:lnTo>
                  <a:lnTo>
                    <a:pt x="211" y="0"/>
                  </a:lnTo>
                  <a:lnTo>
                    <a:pt x="0" y="0"/>
                  </a:lnTo>
                  <a:lnTo>
                    <a:pt x="6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Rectangle 111"/>
            <p:cNvSpPr>
              <a:spLocks noChangeArrowheads="1"/>
            </p:cNvSpPr>
            <p:nvPr/>
          </p:nvSpPr>
          <p:spPr bwMode="auto">
            <a:xfrm>
              <a:off x="11903076" y="1293813"/>
              <a:ext cx="61913"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12"/>
            <p:cNvSpPr>
              <a:spLocks noEditPoints="1"/>
            </p:cNvSpPr>
            <p:nvPr/>
          </p:nvSpPr>
          <p:spPr bwMode="auto">
            <a:xfrm>
              <a:off x="11669713" y="1330326"/>
              <a:ext cx="336550" cy="238125"/>
            </a:xfrm>
            <a:custGeom>
              <a:avLst/>
              <a:gdLst>
                <a:gd name="T0" fmla="*/ 78 w 156"/>
                <a:gd name="T1" fmla="*/ 111 h 111"/>
                <a:gd name="T2" fmla="*/ 156 w 156"/>
                <a:gd name="T3" fmla="*/ 111 h 111"/>
                <a:gd name="T4" fmla="*/ 156 w 156"/>
                <a:gd name="T5" fmla="*/ 0 h 111"/>
                <a:gd name="T6" fmla="*/ 78 w 156"/>
                <a:gd name="T7" fmla="*/ 0 h 111"/>
                <a:gd name="T8" fmla="*/ 78 w 156"/>
                <a:gd name="T9" fmla="*/ 12 h 111"/>
                <a:gd name="T10" fmla="*/ 78 w 156"/>
                <a:gd name="T11" fmla="*/ 12 h 111"/>
                <a:gd name="T12" fmla="*/ 122 w 156"/>
                <a:gd name="T13" fmla="*/ 56 h 111"/>
                <a:gd name="T14" fmla="*/ 78 w 156"/>
                <a:gd name="T15" fmla="*/ 99 h 111"/>
                <a:gd name="T16" fmla="*/ 78 w 156"/>
                <a:gd name="T17" fmla="*/ 111 h 111"/>
                <a:gd name="T18" fmla="*/ 0 w 156"/>
                <a:gd name="T19" fmla="*/ 111 h 111"/>
                <a:gd name="T20" fmla="*/ 78 w 156"/>
                <a:gd name="T21" fmla="*/ 111 h 111"/>
                <a:gd name="T22" fmla="*/ 78 w 156"/>
                <a:gd name="T23" fmla="*/ 99 h 111"/>
                <a:gd name="T24" fmla="*/ 35 w 156"/>
                <a:gd name="T25" fmla="*/ 56 h 111"/>
                <a:gd name="T26" fmla="*/ 78 w 156"/>
                <a:gd name="T27" fmla="*/ 12 h 111"/>
                <a:gd name="T28" fmla="*/ 78 w 156"/>
                <a:gd name="T29" fmla="*/ 0 h 111"/>
                <a:gd name="T30" fmla="*/ 0 w 156"/>
                <a:gd name="T31" fmla="*/ 0 h 111"/>
                <a:gd name="T32" fmla="*/ 0 w 156"/>
                <a:gd name="T33" fmla="*/ 111 h 111"/>
                <a:gd name="T34" fmla="*/ 78 w 156"/>
                <a:gd name="T35" fmla="*/ 12 h 111"/>
                <a:gd name="T36" fmla="*/ 78 w 156"/>
                <a:gd name="T3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11">
                  <a:moveTo>
                    <a:pt x="78" y="111"/>
                  </a:moveTo>
                  <a:cubicBezTo>
                    <a:pt x="156" y="111"/>
                    <a:pt x="156" y="111"/>
                    <a:pt x="156" y="111"/>
                  </a:cubicBezTo>
                  <a:cubicBezTo>
                    <a:pt x="156" y="0"/>
                    <a:pt x="156" y="0"/>
                    <a:pt x="156" y="0"/>
                  </a:cubicBezTo>
                  <a:cubicBezTo>
                    <a:pt x="78" y="0"/>
                    <a:pt x="78" y="0"/>
                    <a:pt x="78" y="0"/>
                  </a:cubicBezTo>
                  <a:cubicBezTo>
                    <a:pt x="78" y="12"/>
                    <a:pt x="78" y="12"/>
                    <a:pt x="78" y="12"/>
                  </a:cubicBezTo>
                  <a:cubicBezTo>
                    <a:pt x="78" y="12"/>
                    <a:pt x="78" y="12"/>
                    <a:pt x="78" y="12"/>
                  </a:cubicBezTo>
                  <a:cubicBezTo>
                    <a:pt x="102" y="12"/>
                    <a:pt x="122" y="32"/>
                    <a:pt x="122" y="56"/>
                  </a:cubicBezTo>
                  <a:cubicBezTo>
                    <a:pt x="122" y="80"/>
                    <a:pt x="102" y="99"/>
                    <a:pt x="78" y="99"/>
                  </a:cubicBezTo>
                  <a:lnTo>
                    <a:pt x="78" y="111"/>
                  </a:lnTo>
                  <a:close/>
                  <a:moveTo>
                    <a:pt x="0" y="111"/>
                  </a:moveTo>
                  <a:cubicBezTo>
                    <a:pt x="78" y="111"/>
                    <a:pt x="78" y="111"/>
                    <a:pt x="78" y="111"/>
                  </a:cubicBezTo>
                  <a:cubicBezTo>
                    <a:pt x="78" y="99"/>
                    <a:pt x="78" y="99"/>
                    <a:pt x="78" y="99"/>
                  </a:cubicBezTo>
                  <a:cubicBezTo>
                    <a:pt x="54" y="99"/>
                    <a:pt x="35" y="80"/>
                    <a:pt x="35" y="56"/>
                  </a:cubicBezTo>
                  <a:cubicBezTo>
                    <a:pt x="35" y="32"/>
                    <a:pt x="54" y="12"/>
                    <a:pt x="78" y="12"/>
                  </a:cubicBezTo>
                  <a:cubicBezTo>
                    <a:pt x="78" y="0"/>
                    <a:pt x="78" y="0"/>
                    <a:pt x="78" y="0"/>
                  </a:cubicBezTo>
                  <a:cubicBezTo>
                    <a:pt x="0" y="0"/>
                    <a:pt x="0" y="0"/>
                    <a:pt x="0" y="0"/>
                  </a:cubicBezTo>
                  <a:cubicBezTo>
                    <a:pt x="0" y="111"/>
                    <a:pt x="0" y="111"/>
                    <a:pt x="0" y="111"/>
                  </a:cubicBezTo>
                  <a:close/>
                  <a:moveTo>
                    <a:pt x="78" y="12"/>
                  </a:moveTo>
                  <a:cubicBezTo>
                    <a:pt x="78" y="12"/>
                    <a:pt x="78" y="12"/>
                    <a:pt x="78"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Oval 113"/>
            <p:cNvSpPr>
              <a:spLocks noChangeArrowheads="1"/>
            </p:cNvSpPr>
            <p:nvPr/>
          </p:nvSpPr>
          <p:spPr bwMode="auto">
            <a:xfrm>
              <a:off x="11776076" y="1385888"/>
              <a:ext cx="127000" cy="127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14"/>
            <p:cNvSpPr>
              <a:spLocks/>
            </p:cNvSpPr>
            <p:nvPr/>
          </p:nvSpPr>
          <p:spPr bwMode="auto">
            <a:xfrm>
              <a:off x="8221663" y="1317626"/>
              <a:ext cx="358775" cy="220663"/>
            </a:xfrm>
            <a:custGeom>
              <a:avLst/>
              <a:gdLst>
                <a:gd name="T0" fmla="*/ 166 w 166"/>
                <a:gd name="T1" fmla="*/ 85 h 103"/>
                <a:gd name="T2" fmla="*/ 149 w 166"/>
                <a:gd name="T3" fmla="*/ 67 h 103"/>
                <a:gd name="T4" fmla="*/ 151 w 166"/>
                <a:gd name="T5" fmla="*/ 52 h 103"/>
                <a:gd name="T6" fmla="*/ 100 w 166"/>
                <a:gd name="T7" fmla="*/ 0 h 103"/>
                <a:gd name="T8" fmla="*/ 49 w 166"/>
                <a:gd name="T9" fmla="*/ 51 h 103"/>
                <a:gd name="T10" fmla="*/ 30 w 166"/>
                <a:gd name="T11" fmla="*/ 44 h 103"/>
                <a:gd name="T12" fmla="*/ 0 w 166"/>
                <a:gd name="T13" fmla="*/ 73 h 103"/>
                <a:gd name="T14" fmla="*/ 30 w 166"/>
                <a:gd name="T15" fmla="*/ 103 h 103"/>
                <a:gd name="T16" fmla="*/ 97 w 166"/>
                <a:gd name="T17" fmla="*/ 103 h 103"/>
                <a:gd name="T18" fmla="*/ 100 w 166"/>
                <a:gd name="T19" fmla="*/ 103 h 103"/>
                <a:gd name="T20" fmla="*/ 148 w 166"/>
                <a:gd name="T21" fmla="*/ 103 h 103"/>
                <a:gd name="T22" fmla="*/ 166 w 166"/>
                <a:gd name="T23" fmla="*/ 8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6" h="103">
                  <a:moveTo>
                    <a:pt x="166" y="85"/>
                  </a:moveTo>
                  <a:cubicBezTo>
                    <a:pt x="166" y="75"/>
                    <a:pt x="158" y="67"/>
                    <a:pt x="149" y="67"/>
                  </a:cubicBezTo>
                  <a:cubicBezTo>
                    <a:pt x="150" y="62"/>
                    <a:pt x="151" y="57"/>
                    <a:pt x="151" y="52"/>
                  </a:cubicBezTo>
                  <a:cubicBezTo>
                    <a:pt x="151" y="23"/>
                    <a:pt x="128" y="0"/>
                    <a:pt x="100" y="0"/>
                  </a:cubicBezTo>
                  <a:cubicBezTo>
                    <a:pt x="72" y="0"/>
                    <a:pt x="49" y="23"/>
                    <a:pt x="49" y="51"/>
                  </a:cubicBezTo>
                  <a:cubicBezTo>
                    <a:pt x="43" y="46"/>
                    <a:pt x="37" y="44"/>
                    <a:pt x="30" y="44"/>
                  </a:cubicBezTo>
                  <a:cubicBezTo>
                    <a:pt x="13" y="44"/>
                    <a:pt x="0" y="57"/>
                    <a:pt x="0" y="73"/>
                  </a:cubicBezTo>
                  <a:cubicBezTo>
                    <a:pt x="0" y="90"/>
                    <a:pt x="13" y="103"/>
                    <a:pt x="30" y="103"/>
                  </a:cubicBezTo>
                  <a:cubicBezTo>
                    <a:pt x="97" y="103"/>
                    <a:pt x="97" y="103"/>
                    <a:pt x="97" y="103"/>
                  </a:cubicBezTo>
                  <a:cubicBezTo>
                    <a:pt x="100" y="103"/>
                    <a:pt x="100" y="103"/>
                    <a:pt x="100" y="103"/>
                  </a:cubicBezTo>
                  <a:cubicBezTo>
                    <a:pt x="148" y="103"/>
                    <a:pt x="148" y="103"/>
                    <a:pt x="148" y="103"/>
                  </a:cubicBezTo>
                  <a:cubicBezTo>
                    <a:pt x="158" y="103"/>
                    <a:pt x="166" y="95"/>
                    <a:pt x="166"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115"/>
            <p:cNvSpPr>
              <a:spLocks noChangeArrowheads="1"/>
            </p:cNvSpPr>
            <p:nvPr/>
          </p:nvSpPr>
          <p:spPr bwMode="auto">
            <a:xfrm>
              <a:off x="8274051" y="1558926"/>
              <a:ext cx="301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16"/>
            <p:cNvSpPr>
              <a:spLocks noChangeArrowheads="1"/>
            </p:cNvSpPr>
            <p:nvPr/>
          </p:nvSpPr>
          <p:spPr bwMode="auto">
            <a:xfrm>
              <a:off x="8348663" y="1595438"/>
              <a:ext cx="301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117"/>
            <p:cNvSpPr>
              <a:spLocks noChangeArrowheads="1"/>
            </p:cNvSpPr>
            <p:nvPr/>
          </p:nvSpPr>
          <p:spPr bwMode="auto">
            <a:xfrm>
              <a:off x="8423276" y="1558926"/>
              <a:ext cx="31750"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118"/>
            <p:cNvSpPr>
              <a:spLocks noChangeArrowheads="1"/>
            </p:cNvSpPr>
            <p:nvPr/>
          </p:nvSpPr>
          <p:spPr bwMode="auto">
            <a:xfrm>
              <a:off x="8497888" y="1595438"/>
              <a:ext cx="31750"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Oval 119"/>
            <p:cNvSpPr>
              <a:spLocks noChangeArrowheads="1"/>
            </p:cNvSpPr>
            <p:nvPr/>
          </p:nvSpPr>
          <p:spPr bwMode="auto">
            <a:xfrm>
              <a:off x="7470776" y="1881188"/>
              <a:ext cx="38100"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Oval 120"/>
            <p:cNvSpPr>
              <a:spLocks noChangeArrowheads="1"/>
            </p:cNvSpPr>
            <p:nvPr/>
          </p:nvSpPr>
          <p:spPr bwMode="auto">
            <a:xfrm>
              <a:off x="7508876" y="1843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Oval 121"/>
            <p:cNvSpPr>
              <a:spLocks noChangeArrowheads="1"/>
            </p:cNvSpPr>
            <p:nvPr/>
          </p:nvSpPr>
          <p:spPr bwMode="auto">
            <a:xfrm>
              <a:off x="7478713" y="1793876"/>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Oval 122"/>
            <p:cNvSpPr>
              <a:spLocks noChangeArrowheads="1"/>
            </p:cNvSpPr>
            <p:nvPr/>
          </p:nvSpPr>
          <p:spPr bwMode="auto">
            <a:xfrm>
              <a:off x="7470776" y="1709738"/>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23"/>
            <p:cNvSpPr>
              <a:spLocks noEditPoints="1"/>
            </p:cNvSpPr>
            <p:nvPr/>
          </p:nvSpPr>
          <p:spPr bwMode="auto">
            <a:xfrm>
              <a:off x="7418388" y="1543051"/>
              <a:ext cx="187325" cy="420688"/>
            </a:xfrm>
            <a:custGeom>
              <a:avLst/>
              <a:gdLst>
                <a:gd name="T0" fmla="*/ 47 w 87"/>
                <a:gd name="T1" fmla="*/ 9 h 195"/>
                <a:gd name="T2" fmla="*/ 45 w 87"/>
                <a:gd name="T3" fmla="*/ 16 h 195"/>
                <a:gd name="T4" fmla="*/ 45 w 87"/>
                <a:gd name="T5" fmla="*/ 29 h 195"/>
                <a:gd name="T6" fmla="*/ 42 w 87"/>
                <a:gd name="T7" fmla="*/ 29 h 195"/>
                <a:gd name="T8" fmla="*/ 42 w 87"/>
                <a:gd name="T9" fmla="*/ 63 h 195"/>
                <a:gd name="T10" fmla="*/ 45 w 87"/>
                <a:gd name="T11" fmla="*/ 63 h 195"/>
                <a:gd name="T12" fmla="*/ 45 w 87"/>
                <a:gd name="T13" fmla="*/ 89 h 195"/>
                <a:gd name="T14" fmla="*/ 45 w 87"/>
                <a:gd name="T15" fmla="*/ 101 h 195"/>
                <a:gd name="T16" fmla="*/ 53 w 87"/>
                <a:gd name="T17" fmla="*/ 109 h 195"/>
                <a:gd name="T18" fmla="*/ 55 w 87"/>
                <a:gd name="T19" fmla="*/ 109 h 195"/>
                <a:gd name="T20" fmla="*/ 61 w 87"/>
                <a:gd name="T21" fmla="*/ 101 h 195"/>
                <a:gd name="T22" fmla="*/ 61 w 87"/>
                <a:gd name="T23" fmla="*/ 63 h 195"/>
                <a:gd name="T24" fmla="*/ 66 w 87"/>
                <a:gd name="T25" fmla="*/ 63 h 195"/>
                <a:gd name="T26" fmla="*/ 66 w 87"/>
                <a:gd name="T27" fmla="*/ 63 h 195"/>
                <a:gd name="T28" fmla="*/ 66 w 87"/>
                <a:gd name="T29" fmla="*/ 177 h 195"/>
                <a:gd name="T30" fmla="*/ 42 w 87"/>
                <a:gd name="T31" fmla="*/ 177 h 195"/>
                <a:gd name="T32" fmla="*/ 42 w 87"/>
                <a:gd name="T33" fmla="*/ 195 h 195"/>
                <a:gd name="T34" fmla="*/ 83 w 87"/>
                <a:gd name="T35" fmla="*/ 195 h 195"/>
                <a:gd name="T36" fmla="*/ 83 w 87"/>
                <a:gd name="T37" fmla="*/ 29 h 195"/>
                <a:gd name="T38" fmla="*/ 61 w 87"/>
                <a:gd name="T39" fmla="*/ 29 h 195"/>
                <a:gd name="T40" fmla="*/ 61 w 87"/>
                <a:gd name="T41" fmla="*/ 20 h 195"/>
                <a:gd name="T42" fmla="*/ 81 w 87"/>
                <a:gd name="T43" fmla="*/ 15 h 195"/>
                <a:gd name="T44" fmla="*/ 86 w 87"/>
                <a:gd name="T45" fmla="*/ 6 h 195"/>
                <a:gd name="T46" fmla="*/ 77 w 87"/>
                <a:gd name="T47" fmla="*/ 1 h 195"/>
                <a:gd name="T48" fmla="*/ 53 w 87"/>
                <a:gd name="T49" fmla="*/ 6 h 195"/>
                <a:gd name="T50" fmla="*/ 47 w 87"/>
                <a:gd name="T51" fmla="*/ 9 h 195"/>
                <a:gd name="T52" fmla="*/ 42 w 87"/>
                <a:gd name="T53" fmla="*/ 29 h 195"/>
                <a:gd name="T54" fmla="*/ 0 w 87"/>
                <a:gd name="T55" fmla="*/ 29 h 195"/>
                <a:gd name="T56" fmla="*/ 0 w 87"/>
                <a:gd name="T57" fmla="*/ 195 h 195"/>
                <a:gd name="T58" fmla="*/ 42 w 87"/>
                <a:gd name="T59" fmla="*/ 195 h 195"/>
                <a:gd name="T60" fmla="*/ 42 w 87"/>
                <a:gd name="T61" fmla="*/ 177 h 195"/>
                <a:gd name="T62" fmla="*/ 17 w 87"/>
                <a:gd name="T63" fmla="*/ 177 h 195"/>
                <a:gd name="T64" fmla="*/ 17 w 87"/>
                <a:gd name="T65" fmla="*/ 63 h 195"/>
                <a:gd name="T66" fmla="*/ 42 w 87"/>
                <a:gd name="T67" fmla="*/ 63 h 195"/>
                <a:gd name="T68" fmla="*/ 42 w 87"/>
                <a:gd name="T69" fmla="*/ 2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95">
                  <a:moveTo>
                    <a:pt x="47" y="9"/>
                  </a:moveTo>
                  <a:cubicBezTo>
                    <a:pt x="45" y="11"/>
                    <a:pt x="45" y="14"/>
                    <a:pt x="45" y="16"/>
                  </a:cubicBezTo>
                  <a:cubicBezTo>
                    <a:pt x="45" y="17"/>
                    <a:pt x="45" y="22"/>
                    <a:pt x="45" y="29"/>
                  </a:cubicBezTo>
                  <a:cubicBezTo>
                    <a:pt x="42" y="29"/>
                    <a:pt x="42" y="29"/>
                    <a:pt x="42" y="29"/>
                  </a:cubicBezTo>
                  <a:cubicBezTo>
                    <a:pt x="42" y="63"/>
                    <a:pt x="42" y="63"/>
                    <a:pt x="42" y="63"/>
                  </a:cubicBezTo>
                  <a:cubicBezTo>
                    <a:pt x="45" y="63"/>
                    <a:pt x="45" y="63"/>
                    <a:pt x="45" y="63"/>
                  </a:cubicBezTo>
                  <a:cubicBezTo>
                    <a:pt x="45" y="77"/>
                    <a:pt x="45" y="88"/>
                    <a:pt x="45" y="89"/>
                  </a:cubicBezTo>
                  <a:cubicBezTo>
                    <a:pt x="45" y="91"/>
                    <a:pt x="45" y="101"/>
                    <a:pt x="45" y="101"/>
                  </a:cubicBezTo>
                  <a:cubicBezTo>
                    <a:pt x="45" y="105"/>
                    <a:pt x="49" y="109"/>
                    <a:pt x="53" y="109"/>
                  </a:cubicBezTo>
                  <a:cubicBezTo>
                    <a:pt x="54" y="109"/>
                    <a:pt x="54" y="109"/>
                    <a:pt x="55" y="109"/>
                  </a:cubicBezTo>
                  <a:cubicBezTo>
                    <a:pt x="58" y="108"/>
                    <a:pt x="61" y="105"/>
                    <a:pt x="61" y="101"/>
                  </a:cubicBezTo>
                  <a:cubicBezTo>
                    <a:pt x="61" y="63"/>
                    <a:pt x="61" y="63"/>
                    <a:pt x="61" y="63"/>
                  </a:cubicBezTo>
                  <a:cubicBezTo>
                    <a:pt x="66" y="63"/>
                    <a:pt x="66" y="63"/>
                    <a:pt x="66" y="63"/>
                  </a:cubicBezTo>
                  <a:cubicBezTo>
                    <a:pt x="66" y="63"/>
                    <a:pt x="66" y="63"/>
                    <a:pt x="66" y="63"/>
                  </a:cubicBezTo>
                  <a:cubicBezTo>
                    <a:pt x="66" y="177"/>
                    <a:pt x="66" y="177"/>
                    <a:pt x="66" y="177"/>
                  </a:cubicBezTo>
                  <a:cubicBezTo>
                    <a:pt x="42" y="177"/>
                    <a:pt x="42" y="177"/>
                    <a:pt x="42" y="177"/>
                  </a:cubicBezTo>
                  <a:cubicBezTo>
                    <a:pt x="42" y="195"/>
                    <a:pt x="42" y="195"/>
                    <a:pt x="42" y="195"/>
                  </a:cubicBezTo>
                  <a:cubicBezTo>
                    <a:pt x="83" y="195"/>
                    <a:pt x="83" y="195"/>
                    <a:pt x="83" y="195"/>
                  </a:cubicBezTo>
                  <a:cubicBezTo>
                    <a:pt x="83" y="29"/>
                    <a:pt x="83" y="29"/>
                    <a:pt x="83" y="29"/>
                  </a:cubicBezTo>
                  <a:cubicBezTo>
                    <a:pt x="61" y="29"/>
                    <a:pt x="61" y="29"/>
                    <a:pt x="61" y="29"/>
                  </a:cubicBezTo>
                  <a:cubicBezTo>
                    <a:pt x="61" y="20"/>
                    <a:pt x="61" y="20"/>
                    <a:pt x="61" y="20"/>
                  </a:cubicBezTo>
                  <a:cubicBezTo>
                    <a:pt x="81" y="15"/>
                    <a:pt x="81" y="15"/>
                    <a:pt x="81" y="15"/>
                  </a:cubicBezTo>
                  <a:cubicBezTo>
                    <a:pt x="85" y="15"/>
                    <a:pt x="87" y="10"/>
                    <a:pt x="86" y="6"/>
                  </a:cubicBezTo>
                  <a:cubicBezTo>
                    <a:pt x="85" y="2"/>
                    <a:pt x="81" y="0"/>
                    <a:pt x="77" y="1"/>
                  </a:cubicBezTo>
                  <a:cubicBezTo>
                    <a:pt x="75" y="1"/>
                    <a:pt x="55" y="6"/>
                    <a:pt x="53" y="6"/>
                  </a:cubicBezTo>
                  <a:cubicBezTo>
                    <a:pt x="50" y="7"/>
                    <a:pt x="49" y="7"/>
                    <a:pt x="47" y="9"/>
                  </a:cubicBezTo>
                  <a:close/>
                  <a:moveTo>
                    <a:pt x="42" y="29"/>
                  </a:moveTo>
                  <a:cubicBezTo>
                    <a:pt x="0" y="29"/>
                    <a:pt x="0" y="29"/>
                    <a:pt x="0" y="29"/>
                  </a:cubicBezTo>
                  <a:cubicBezTo>
                    <a:pt x="0" y="195"/>
                    <a:pt x="0" y="195"/>
                    <a:pt x="0" y="195"/>
                  </a:cubicBezTo>
                  <a:cubicBezTo>
                    <a:pt x="42" y="195"/>
                    <a:pt x="42" y="195"/>
                    <a:pt x="42" y="195"/>
                  </a:cubicBezTo>
                  <a:cubicBezTo>
                    <a:pt x="42" y="177"/>
                    <a:pt x="42" y="177"/>
                    <a:pt x="42" y="177"/>
                  </a:cubicBezTo>
                  <a:cubicBezTo>
                    <a:pt x="17" y="177"/>
                    <a:pt x="17" y="177"/>
                    <a:pt x="17" y="177"/>
                  </a:cubicBezTo>
                  <a:cubicBezTo>
                    <a:pt x="17" y="63"/>
                    <a:pt x="17" y="63"/>
                    <a:pt x="17" y="63"/>
                  </a:cubicBezTo>
                  <a:cubicBezTo>
                    <a:pt x="42" y="63"/>
                    <a:pt x="42" y="63"/>
                    <a:pt x="42" y="63"/>
                  </a:cubicBezTo>
                  <a:lnTo>
                    <a:pt x="42"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24"/>
            <p:cNvSpPr>
              <a:spLocks/>
            </p:cNvSpPr>
            <p:nvPr/>
          </p:nvSpPr>
          <p:spPr bwMode="auto">
            <a:xfrm>
              <a:off x="9104313" y="887413"/>
              <a:ext cx="204788" cy="125413"/>
            </a:xfrm>
            <a:custGeom>
              <a:avLst/>
              <a:gdLst>
                <a:gd name="T0" fmla="*/ 129 w 129"/>
                <a:gd name="T1" fmla="*/ 0 h 79"/>
                <a:gd name="T2" fmla="*/ 9 w 129"/>
                <a:gd name="T3" fmla="*/ 0 h 79"/>
                <a:gd name="T4" fmla="*/ 9 w 129"/>
                <a:gd name="T5" fmla="*/ 24 h 79"/>
                <a:gd name="T6" fmla="*/ 0 w 129"/>
                <a:gd name="T7" fmla="*/ 24 h 79"/>
                <a:gd name="T8" fmla="*/ 0 w 129"/>
                <a:gd name="T9" fmla="*/ 56 h 79"/>
                <a:gd name="T10" fmla="*/ 9 w 129"/>
                <a:gd name="T11" fmla="*/ 56 h 79"/>
                <a:gd name="T12" fmla="*/ 9 w 129"/>
                <a:gd name="T13" fmla="*/ 79 h 79"/>
                <a:gd name="T14" fmla="*/ 129 w 129"/>
                <a:gd name="T15" fmla="*/ 79 h 79"/>
                <a:gd name="T16" fmla="*/ 129 w 129"/>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79">
                  <a:moveTo>
                    <a:pt x="129" y="0"/>
                  </a:moveTo>
                  <a:lnTo>
                    <a:pt x="9" y="0"/>
                  </a:lnTo>
                  <a:lnTo>
                    <a:pt x="9" y="24"/>
                  </a:lnTo>
                  <a:lnTo>
                    <a:pt x="0" y="24"/>
                  </a:lnTo>
                  <a:lnTo>
                    <a:pt x="0" y="56"/>
                  </a:lnTo>
                  <a:lnTo>
                    <a:pt x="9" y="56"/>
                  </a:lnTo>
                  <a:lnTo>
                    <a:pt x="9" y="79"/>
                  </a:lnTo>
                  <a:lnTo>
                    <a:pt x="129" y="79"/>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125"/>
            <p:cNvSpPr>
              <a:spLocks noChangeArrowheads="1"/>
            </p:cNvSpPr>
            <p:nvPr/>
          </p:nvSpPr>
          <p:spPr bwMode="auto">
            <a:xfrm>
              <a:off x="8939213" y="833438"/>
              <a:ext cx="30163"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Oval 126"/>
            <p:cNvSpPr>
              <a:spLocks noChangeArrowheads="1"/>
            </p:cNvSpPr>
            <p:nvPr/>
          </p:nvSpPr>
          <p:spPr bwMode="auto">
            <a:xfrm>
              <a:off x="8974138" y="911226"/>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27"/>
            <p:cNvSpPr>
              <a:spLocks noEditPoints="1"/>
            </p:cNvSpPr>
            <p:nvPr/>
          </p:nvSpPr>
          <p:spPr bwMode="auto">
            <a:xfrm>
              <a:off x="8920163" y="862013"/>
              <a:ext cx="173038" cy="330200"/>
            </a:xfrm>
            <a:custGeom>
              <a:avLst/>
              <a:gdLst>
                <a:gd name="T0" fmla="*/ 41 w 80"/>
                <a:gd name="T1" fmla="*/ 153 h 153"/>
                <a:gd name="T2" fmla="*/ 80 w 80"/>
                <a:gd name="T3" fmla="*/ 153 h 153"/>
                <a:gd name="T4" fmla="*/ 80 w 80"/>
                <a:gd name="T5" fmla="*/ 53 h 153"/>
                <a:gd name="T6" fmla="*/ 80 w 80"/>
                <a:gd name="T7" fmla="*/ 29 h 153"/>
                <a:gd name="T8" fmla="*/ 80 w 80"/>
                <a:gd name="T9" fmla="*/ 0 h 153"/>
                <a:gd name="T10" fmla="*/ 41 w 80"/>
                <a:gd name="T11" fmla="*/ 0 h 153"/>
                <a:gd name="T12" fmla="*/ 41 w 80"/>
                <a:gd name="T13" fmla="*/ 8 h 153"/>
                <a:gd name="T14" fmla="*/ 71 w 80"/>
                <a:gd name="T15" fmla="*/ 38 h 153"/>
                <a:gd name="T16" fmla="*/ 41 w 80"/>
                <a:gd name="T17" fmla="*/ 69 h 153"/>
                <a:gd name="T18" fmla="*/ 41 w 80"/>
                <a:gd name="T19" fmla="*/ 153 h 153"/>
                <a:gd name="T20" fmla="*/ 0 w 80"/>
                <a:gd name="T21" fmla="*/ 153 h 153"/>
                <a:gd name="T22" fmla="*/ 41 w 80"/>
                <a:gd name="T23" fmla="*/ 153 h 153"/>
                <a:gd name="T24" fmla="*/ 41 w 80"/>
                <a:gd name="T25" fmla="*/ 69 h 153"/>
                <a:gd name="T26" fmla="*/ 41 w 80"/>
                <a:gd name="T27" fmla="*/ 69 h 153"/>
                <a:gd name="T28" fmla="*/ 10 w 80"/>
                <a:gd name="T29" fmla="*/ 38 h 153"/>
                <a:gd name="T30" fmla="*/ 41 w 80"/>
                <a:gd name="T31" fmla="*/ 8 h 153"/>
                <a:gd name="T32" fmla="*/ 41 w 80"/>
                <a:gd name="T33" fmla="*/ 8 h 153"/>
                <a:gd name="T34" fmla="*/ 41 w 80"/>
                <a:gd name="T35" fmla="*/ 8 h 153"/>
                <a:gd name="T36" fmla="*/ 41 w 80"/>
                <a:gd name="T37" fmla="*/ 0 h 153"/>
                <a:gd name="T38" fmla="*/ 0 w 80"/>
                <a:gd name="T39" fmla="*/ 0 h 153"/>
                <a:gd name="T40" fmla="*/ 0 w 80"/>
                <a:gd name="T4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53">
                  <a:moveTo>
                    <a:pt x="41" y="153"/>
                  </a:moveTo>
                  <a:cubicBezTo>
                    <a:pt x="80" y="153"/>
                    <a:pt x="80" y="153"/>
                    <a:pt x="80" y="153"/>
                  </a:cubicBezTo>
                  <a:cubicBezTo>
                    <a:pt x="80" y="53"/>
                    <a:pt x="80" y="53"/>
                    <a:pt x="80" y="53"/>
                  </a:cubicBezTo>
                  <a:cubicBezTo>
                    <a:pt x="80" y="29"/>
                    <a:pt x="80" y="29"/>
                    <a:pt x="80" y="29"/>
                  </a:cubicBezTo>
                  <a:cubicBezTo>
                    <a:pt x="80" y="0"/>
                    <a:pt x="80" y="0"/>
                    <a:pt x="80" y="0"/>
                  </a:cubicBezTo>
                  <a:cubicBezTo>
                    <a:pt x="41" y="0"/>
                    <a:pt x="41" y="0"/>
                    <a:pt x="41" y="0"/>
                  </a:cubicBezTo>
                  <a:cubicBezTo>
                    <a:pt x="41" y="8"/>
                    <a:pt x="41" y="8"/>
                    <a:pt x="41" y="8"/>
                  </a:cubicBezTo>
                  <a:cubicBezTo>
                    <a:pt x="57" y="8"/>
                    <a:pt x="71" y="21"/>
                    <a:pt x="71" y="38"/>
                  </a:cubicBezTo>
                  <a:cubicBezTo>
                    <a:pt x="71" y="55"/>
                    <a:pt x="57" y="69"/>
                    <a:pt x="41" y="69"/>
                  </a:cubicBezTo>
                  <a:lnTo>
                    <a:pt x="41" y="153"/>
                  </a:lnTo>
                  <a:close/>
                  <a:moveTo>
                    <a:pt x="0" y="153"/>
                  </a:moveTo>
                  <a:cubicBezTo>
                    <a:pt x="41" y="153"/>
                    <a:pt x="41" y="153"/>
                    <a:pt x="41" y="153"/>
                  </a:cubicBezTo>
                  <a:cubicBezTo>
                    <a:pt x="41" y="69"/>
                    <a:pt x="41" y="69"/>
                    <a:pt x="41" y="69"/>
                  </a:cubicBezTo>
                  <a:cubicBezTo>
                    <a:pt x="41" y="69"/>
                    <a:pt x="41" y="69"/>
                    <a:pt x="41" y="69"/>
                  </a:cubicBezTo>
                  <a:cubicBezTo>
                    <a:pt x="24" y="69"/>
                    <a:pt x="10" y="55"/>
                    <a:pt x="10" y="38"/>
                  </a:cubicBezTo>
                  <a:cubicBezTo>
                    <a:pt x="10" y="21"/>
                    <a:pt x="24" y="8"/>
                    <a:pt x="41" y="8"/>
                  </a:cubicBezTo>
                  <a:cubicBezTo>
                    <a:pt x="41" y="8"/>
                    <a:pt x="41" y="8"/>
                    <a:pt x="41" y="8"/>
                  </a:cubicBezTo>
                  <a:cubicBezTo>
                    <a:pt x="41" y="8"/>
                    <a:pt x="41" y="8"/>
                    <a:pt x="41" y="8"/>
                  </a:cubicBezTo>
                  <a:cubicBezTo>
                    <a:pt x="41" y="0"/>
                    <a:pt x="41" y="0"/>
                    <a:pt x="41" y="0"/>
                  </a:cubicBezTo>
                  <a:cubicBezTo>
                    <a:pt x="0" y="0"/>
                    <a:pt x="0" y="0"/>
                    <a:pt x="0" y="0"/>
                  </a:cubicBezTo>
                  <a:lnTo>
                    <a:pt x="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28"/>
            <p:cNvSpPr>
              <a:spLocks/>
            </p:cNvSpPr>
            <p:nvPr/>
          </p:nvSpPr>
          <p:spPr bwMode="auto">
            <a:xfrm>
              <a:off x="6242051" y="234951"/>
              <a:ext cx="127000" cy="42863"/>
            </a:xfrm>
            <a:custGeom>
              <a:avLst/>
              <a:gdLst>
                <a:gd name="T0" fmla="*/ 1 w 80"/>
                <a:gd name="T1" fmla="*/ 0 h 27"/>
                <a:gd name="T2" fmla="*/ 0 w 80"/>
                <a:gd name="T3" fmla="*/ 27 h 27"/>
                <a:gd name="T4" fmla="*/ 80 w 80"/>
                <a:gd name="T5" fmla="*/ 27 h 27"/>
                <a:gd name="T6" fmla="*/ 78 w 80"/>
                <a:gd name="T7" fmla="*/ 0 h 27"/>
                <a:gd name="T8" fmla="*/ 1 w 80"/>
                <a:gd name="T9" fmla="*/ 0 h 27"/>
              </a:gdLst>
              <a:ahLst/>
              <a:cxnLst>
                <a:cxn ang="0">
                  <a:pos x="T0" y="T1"/>
                </a:cxn>
                <a:cxn ang="0">
                  <a:pos x="T2" y="T3"/>
                </a:cxn>
                <a:cxn ang="0">
                  <a:pos x="T4" y="T5"/>
                </a:cxn>
                <a:cxn ang="0">
                  <a:pos x="T6" y="T7"/>
                </a:cxn>
                <a:cxn ang="0">
                  <a:pos x="T8" y="T9"/>
                </a:cxn>
              </a:cxnLst>
              <a:rect l="0" t="0" r="r" b="b"/>
              <a:pathLst>
                <a:path w="80" h="27">
                  <a:moveTo>
                    <a:pt x="1" y="0"/>
                  </a:moveTo>
                  <a:lnTo>
                    <a:pt x="0" y="27"/>
                  </a:lnTo>
                  <a:lnTo>
                    <a:pt x="80" y="27"/>
                  </a:lnTo>
                  <a:lnTo>
                    <a:pt x="78"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29"/>
            <p:cNvSpPr>
              <a:spLocks noEditPoints="1"/>
            </p:cNvSpPr>
            <p:nvPr/>
          </p:nvSpPr>
          <p:spPr bwMode="auto">
            <a:xfrm>
              <a:off x="6127751" y="1588"/>
              <a:ext cx="355600" cy="222250"/>
            </a:xfrm>
            <a:custGeom>
              <a:avLst/>
              <a:gdLst>
                <a:gd name="T0" fmla="*/ 150 w 224"/>
                <a:gd name="T1" fmla="*/ 140 h 140"/>
                <a:gd name="T2" fmla="*/ 224 w 224"/>
                <a:gd name="T3" fmla="*/ 140 h 140"/>
                <a:gd name="T4" fmla="*/ 224 w 224"/>
                <a:gd name="T5" fmla="*/ 0 h 140"/>
                <a:gd name="T6" fmla="*/ 111 w 224"/>
                <a:gd name="T7" fmla="*/ 0 h 140"/>
                <a:gd name="T8" fmla="*/ 111 w 224"/>
                <a:gd name="T9" fmla="*/ 18 h 140"/>
                <a:gd name="T10" fmla="*/ 203 w 224"/>
                <a:gd name="T11" fmla="*/ 18 h 140"/>
                <a:gd name="T12" fmla="*/ 203 w 224"/>
                <a:gd name="T13" fmla="*/ 124 h 140"/>
                <a:gd name="T14" fmla="*/ 149 w 224"/>
                <a:gd name="T15" fmla="*/ 124 h 140"/>
                <a:gd name="T16" fmla="*/ 111 w 224"/>
                <a:gd name="T17" fmla="*/ 124 h 140"/>
                <a:gd name="T18" fmla="*/ 111 w 224"/>
                <a:gd name="T19" fmla="*/ 140 h 140"/>
                <a:gd name="T20" fmla="*/ 150 w 224"/>
                <a:gd name="T21" fmla="*/ 140 h 140"/>
                <a:gd name="T22" fmla="*/ 111 w 224"/>
                <a:gd name="T23" fmla="*/ 0 h 140"/>
                <a:gd name="T24" fmla="*/ 0 w 224"/>
                <a:gd name="T25" fmla="*/ 0 h 140"/>
                <a:gd name="T26" fmla="*/ 0 w 224"/>
                <a:gd name="T27" fmla="*/ 140 h 140"/>
                <a:gd name="T28" fmla="*/ 73 w 224"/>
                <a:gd name="T29" fmla="*/ 140 h 140"/>
                <a:gd name="T30" fmla="*/ 111 w 224"/>
                <a:gd name="T31" fmla="*/ 140 h 140"/>
                <a:gd name="T32" fmla="*/ 111 w 224"/>
                <a:gd name="T33" fmla="*/ 124 h 140"/>
                <a:gd name="T34" fmla="*/ 74 w 224"/>
                <a:gd name="T35" fmla="*/ 124 h 140"/>
                <a:gd name="T36" fmla="*/ 20 w 224"/>
                <a:gd name="T37" fmla="*/ 124 h 140"/>
                <a:gd name="T38" fmla="*/ 20 w 224"/>
                <a:gd name="T39" fmla="*/ 124 h 140"/>
                <a:gd name="T40" fmla="*/ 20 w 224"/>
                <a:gd name="T41" fmla="*/ 18 h 140"/>
                <a:gd name="T42" fmla="*/ 111 w 224"/>
                <a:gd name="T43" fmla="*/ 18 h 140"/>
                <a:gd name="T44" fmla="*/ 111 w 224"/>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4" h="140">
                  <a:moveTo>
                    <a:pt x="150" y="140"/>
                  </a:moveTo>
                  <a:lnTo>
                    <a:pt x="224" y="140"/>
                  </a:lnTo>
                  <a:lnTo>
                    <a:pt x="224" y="0"/>
                  </a:lnTo>
                  <a:lnTo>
                    <a:pt x="111" y="0"/>
                  </a:lnTo>
                  <a:lnTo>
                    <a:pt x="111" y="18"/>
                  </a:lnTo>
                  <a:lnTo>
                    <a:pt x="203" y="18"/>
                  </a:lnTo>
                  <a:lnTo>
                    <a:pt x="203" y="124"/>
                  </a:lnTo>
                  <a:lnTo>
                    <a:pt x="149" y="124"/>
                  </a:lnTo>
                  <a:lnTo>
                    <a:pt x="111" y="124"/>
                  </a:lnTo>
                  <a:lnTo>
                    <a:pt x="111" y="140"/>
                  </a:lnTo>
                  <a:lnTo>
                    <a:pt x="150" y="140"/>
                  </a:lnTo>
                  <a:close/>
                  <a:moveTo>
                    <a:pt x="111" y="0"/>
                  </a:moveTo>
                  <a:lnTo>
                    <a:pt x="0" y="0"/>
                  </a:lnTo>
                  <a:lnTo>
                    <a:pt x="0" y="140"/>
                  </a:lnTo>
                  <a:lnTo>
                    <a:pt x="73" y="140"/>
                  </a:lnTo>
                  <a:lnTo>
                    <a:pt x="111" y="140"/>
                  </a:lnTo>
                  <a:lnTo>
                    <a:pt x="111" y="124"/>
                  </a:lnTo>
                  <a:lnTo>
                    <a:pt x="74" y="124"/>
                  </a:lnTo>
                  <a:lnTo>
                    <a:pt x="20" y="124"/>
                  </a:lnTo>
                  <a:lnTo>
                    <a:pt x="20" y="124"/>
                  </a:lnTo>
                  <a:lnTo>
                    <a:pt x="20" y="18"/>
                  </a:lnTo>
                  <a:lnTo>
                    <a:pt x="111" y="18"/>
                  </a:lnTo>
                  <a:lnTo>
                    <a:pt x="1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30"/>
            <p:cNvSpPr>
              <a:spLocks/>
            </p:cNvSpPr>
            <p:nvPr/>
          </p:nvSpPr>
          <p:spPr bwMode="auto">
            <a:xfrm>
              <a:off x="6218238" y="290513"/>
              <a:ext cx="174625" cy="17463"/>
            </a:xfrm>
            <a:custGeom>
              <a:avLst/>
              <a:gdLst>
                <a:gd name="T0" fmla="*/ 0 w 110"/>
                <a:gd name="T1" fmla="*/ 0 h 11"/>
                <a:gd name="T2" fmla="*/ 0 w 110"/>
                <a:gd name="T3" fmla="*/ 11 h 11"/>
                <a:gd name="T4" fmla="*/ 110 w 110"/>
                <a:gd name="T5" fmla="*/ 11 h 11"/>
                <a:gd name="T6" fmla="*/ 110 w 110"/>
                <a:gd name="T7" fmla="*/ 0 h 11"/>
                <a:gd name="T8" fmla="*/ 95 w 110"/>
                <a:gd name="T9" fmla="*/ 0 h 11"/>
                <a:gd name="T10" fmla="*/ 15 w 110"/>
                <a:gd name="T11" fmla="*/ 0 h 11"/>
                <a:gd name="T12" fmla="*/ 0 w 1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0" h="11">
                  <a:moveTo>
                    <a:pt x="0" y="0"/>
                  </a:moveTo>
                  <a:lnTo>
                    <a:pt x="0" y="11"/>
                  </a:lnTo>
                  <a:lnTo>
                    <a:pt x="110" y="11"/>
                  </a:lnTo>
                  <a:lnTo>
                    <a:pt x="110" y="0"/>
                  </a:lnTo>
                  <a:lnTo>
                    <a:pt x="95" y="0"/>
                  </a:lnTo>
                  <a:lnTo>
                    <a:pt x="1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31"/>
            <p:cNvSpPr>
              <a:spLocks noEditPoints="1"/>
            </p:cNvSpPr>
            <p:nvPr/>
          </p:nvSpPr>
          <p:spPr bwMode="auto">
            <a:xfrm>
              <a:off x="10256838" y="1058863"/>
              <a:ext cx="131763" cy="295275"/>
            </a:xfrm>
            <a:custGeom>
              <a:avLst/>
              <a:gdLst>
                <a:gd name="T0" fmla="*/ 31 w 61"/>
                <a:gd name="T1" fmla="*/ 119 h 137"/>
                <a:gd name="T2" fmla="*/ 31 w 61"/>
                <a:gd name="T3" fmla="*/ 119 h 137"/>
                <a:gd name="T4" fmla="*/ 60 w 61"/>
                <a:gd name="T5" fmla="*/ 133 h 137"/>
                <a:gd name="T6" fmla="*/ 61 w 61"/>
                <a:gd name="T7" fmla="*/ 133 h 137"/>
                <a:gd name="T8" fmla="*/ 61 w 61"/>
                <a:gd name="T9" fmla="*/ 36 h 137"/>
                <a:gd name="T10" fmla="*/ 60 w 61"/>
                <a:gd name="T11" fmla="*/ 22 h 137"/>
                <a:gd name="T12" fmla="*/ 51 w 61"/>
                <a:gd name="T13" fmla="*/ 12 h 137"/>
                <a:gd name="T14" fmla="*/ 51 w 61"/>
                <a:gd name="T15" fmla="*/ 4 h 137"/>
                <a:gd name="T16" fmla="*/ 51 w 61"/>
                <a:gd name="T17" fmla="*/ 0 h 137"/>
                <a:gd name="T18" fmla="*/ 48 w 61"/>
                <a:gd name="T19" fmla="*/ 0 h 137"/>
                <a:gd name="T20" fmla="*/ 31 w 61"/>
                <a:gd name="T21" fmla="*/ 0 h 137"/>
                <a:gd name="T22" fmla="*/ 31 w 61"/>
                <a:gd name="T23" fmla="*/ 4 h 137"/>
                <a:gd name="T24" fmla="*/ 48 w 61"/>
                <a:gd name="T25" fmla="*/ 4 h 137"/>
                <a:gd name="T26" fmla="*/ 48 w 61"/>
                <a:gd name="T27" fmla="*/ 10 h 137"/>
                <a:gd name="T28" fmla="*/ 48 w 61"/>
                <a:gd name="T29" fmla="*/ 58 h 137"/>
                <a:gd name="T30" fmla="*/ 31 w 61"/>
                <a:gd name="T31" fmla="*/ 40 h 137"/>
                <a:gd name="T32" fmla="*/ 31 w 61"/>
                <a:gd name="T33" fmla="*/ 40 h 137"/>
                <a:gd name="T34" fmla="*/ 31 w 61"/>
                <a:gd name="T35" fmla="*/ 119 h 137"/>
                <a:gd name="T36" fmla="*/ 1 w 61"/>
                <a:gd name="T37" fmla="*/ 133 h 137"/>
                <a:gd name="T38" fmla="*/ 31 w 61"/>
                <a:gd name="T39" fmla="*/ 119 h 137"/>
                <a:gd name="T40" fmla="*/ 31 w 61"/>
                <a:gd name="T41" fmla="*/ 40 h 137"/>
                <a:gd name="T42" fmla="*/ 13 w 61"/>
                <a:gd name="T43" fmla="*/ 58 h 137"/>
                <a:gd name="T44" fmla="*/ 13 w 61"/>
                <a:gd name="T45" fmla="*/ 10 h 137"/>
                <a:gd name="T46" fmla="*/ 13 w 61"/>
                <a:gd name="T47" fmla="*/ 10 h 137"/>
                <a:gd name="T48" fmla="*/ 13 w 61"/>
                <a:gd name="T49" fmla="*/ 10 h 137"/>
                <a:gd name="T50" fmla="*/ 13 w 61"/>
                <a:gd name="T51" fmla="*/ 4 h 137"/>
                <a:gd name="T52" fmla="*/ 31 w 61"/>
                <a:gd name="T53" fmla="*/ 4 h 137"/>
                <a:gd name="T54" fmla="*/ 31 w 61"/>
                <a:gd name="T55" fmla="*/ 0 h 137"/>
                <a:gd name="T56" fmla="*/ 13 w 61"/>
                <a:gd name="T57" fmla="*/ 0 h 137"/>
                <a:gd name="T58" fmla="*/ 10 w 61"/>
                <a:gd name="T59" fmla="*/ 0 h 137"/>
                <a:gd name="T60" fmla="*/ 10 w 61"/>
                <a:gd name="T61" fmla="*/ 4 h 137"/>
                <a:gd name="T62" fmla="*/ 10 w 61"/>
                <a:gd name="T63" fmla="*/ 12 h 137"/>
                <a:gd name="T64" fmla="*/ 1 w 61"/>
                <a:gd name="T65" fmla="*/ 22 h 137"/>
                <a:gd name="T66" fmla="*/ 0 w 61"/>
                <a:gd name="T67" fmla="*/ 36 h 137"/>
                <a:gd name="T68" fmla="*/ 0 w 61"/>
                <a:gd name="T69" fmla="*/ 133 h 137"/>
                <a:gd name="T70" fmla="*/ 1 w 61"/>
                <a:gd name="T71" fmla="*/ 1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137">
                  <a:moveTo>
                    <a:pt x="31" y="119"/>
                  </a:moveTo>
                  <a:cubicBezTo>
                    <a:pt x="31" y="119"/>
                    <a:pt x="31" y="119"/>
                    <a:pt x="31" y="119"/>
                  </a:cubicBezTo>
                  <a:cubicBezTo>
                    <a:pt x="45" y="119"/>
                    <a:pt x="57" y="122"/>
                    <a:pt x="60" y="133"/>
                  </a:cubicBezTo>
                  <a:cubicBezTo>
                    <a:pt x="61" y="137"/>
                    <a:pt x="61" y="137"/>
                    <a:pt x="61" y="133"/>
                  </a:cubicBezTo>
                  <a:cubicBezTo>
                    <a:pt x="61" y="113"/>
                    <a:pt x="61" y="56"/>
                    <a:pt x="61" y="36"/>
                  </a:cubicBezTo>
                  <a:cubicBezTo>
                    <a:pt x="61" y="32"/>
                    <a:pt x="61" y="25"/>
                    <a:pt x="60" y="22"/>
                  </a:cubicBezTo>
                  <a:cubicBezTo>
                    <a:pt x="58" y="17"/>
                    <a:pt x="55" y="14"/>
                    <a:pt x="51" y="12"/>
                  </a:cubicBezTo>
                  <a:cubicBezTo>
                    <a:pt x="51" y="4"/>
                    <a:pt x="51" y="4"/>
                    <a:pt x="51" y="4"/>
                  </a:cubicBezTo>
                  <a:cubicBezTo>
                    <a:pt x="51" y="0"/>
                    <a:pt x="51" y="0"/>
                    <a:pt x="51" y="0"/>
                  </a:cubicBezTo>
                  <a:cubicBezTo>
                    <a:pt x="48" y="0"/>
                    <a:pt x="48" y="0"/>
                    <a:pt x="48" y="0"/>
                  </a:cubicBezTo>
                  <a:cubicBezTo>
                    <a:pt x="31" y="0"/>
                    <a:pt x="31" y="0"/>
                    <a:pt x="31" y="0"/>
                  </a:cubicBezTo>
                  <a:cubicBezTo>
                    <a:pt x="31" y="4"/>
                    <a:pt x="31" y="4"/>
                    <a:pt x="31" y="4"/>
                  </a:cubicBezTo>
                  <a:cubicBezTo>
                    <a:pt x="48" y="4"/>
                    <a:pt x="48" y="4"/>
                    <a:pt x="48" y="4"/>
                  </a:cubicBezTo>
                  <a:cubicBezTo>
                    <a:pt x="48" y="10"/>
                    <a:pt x="48" y="10"/>
                    <a:pt x="48" y="10"/>
                  </a:cubicBezTo>
                  <a:cubicBezTo>
                    <a:pt x="48" y="58"/>
                    <a:pt x="48" y="58"/>
                    <a:pt x="48" y="58"/>
                  </a:cubicBezTo>
                  <a:cubicBezTo>
                    <a:pt x="31" y="40"/>
                    <a:pt x="31" y="40"/>
                    <a:pt x="31" y="40"/>
                  </a:cubicBezTo>
                  <a:cubicBezTo>
                    <a:pt x="31" y="40"/>
                    <a:pt x="31" y="40"/>
                    <a:pt x="31" y="40"/>
                  </a:cubicBezTo>
                  <a:lnTo>
                    <a:pt x="31" y="119"/>
                  </a:lnTo>
                  <a:close/>
                  <a:moveTo>
                    <a:pt x="1" y="133"/>
                  </a:moveTo>
                  <a:cubicBezTo>
                    <a:pt x="4" y="122"/>
                    <a:pt x="16" y="119"/>
                    <a:pt x="31" y="119"/>
                  </a:cubicBezTo>
                  <a:cubicBezTo>
                    <a:pt x="31" y="40"/>
                    <a:pt x="31" y="40"/>
                    <a:pt x="31" y="40"/>
                  </a:cubicBezTo>
                  <a:cubicBezTo>
                    <a:pt x="13" y="58"/>
                    <a:pt x="13" y="58"/>
                    <a:pt x="13" y="58"/>
                  </a:cubicBezTo>
                  <a:cubicBezTo>
                    <a:pt x="13" y="10"/>
                    <a:pt x="13" y="10"/>
                    <a:pt x="13" y="10"/>
                  </a:cubicBezTo>
                  <a:cubicBezTo>
                    <a:pt x="13" y="10"/>
                    <a:pt x="13" y="10"/>
                    <a:pt x="13" y="10"/>
                  </a:cubicBezTo>
                  <a:cubicBezTo>
                    <a:pt x="13" y="10"/>
                    <a:pt x="13" y="10"/>
                    <a:pt x="13" y="10"/>
                  </a:cubicBezTo>
                  <a:cubicBezTo>
                    <a:pt x="13" y="4"/>
                    <a:pt x="13" y="4"/>
                    <a:pt x="13" y="4"/>
                  </a:cubicBezTo>
                  <a:cubicBezTo>
                    <a:pt x="31" y="4"/>
                    <a:pt x="31" y="4"/>
                    <a:pt x="31" y="4"/>
                  </a:cubicBezTo>
                  <a:cubicBezTo>
                    <a:pt x="31" y="0"/>
                    <a:pt x="31" y="0"/>
                    <a:pt x="31" y="0"/>
                  </a:cubicBezTo>
                  <a:cubicBezTo>
                    <a:pt x="13" y="0"/>
                    <a:pt x="13" y="0"/>
                    <a:pt x="13" y="0"/>
                  </a:cubicBezTo>
                  <a:cubicBezTo>
                    <a:pt x="10" y="0"/>
                    <a:pt x="10" y="0"/>
                    <a:pt x="10" y="0"/>
                  </a:cubicBezTo>
                  <a:cubicBezTo>
                    <a:pt x="10" y="4"/>
                    <a:pt x="10" y="4"/>
                    <a:pt x="10" y="4"/>
                  </a:cubicBezTo>
                  <a:cubicBezTo>
                    <a:pt x="10" y="12"/>
                    <a:pt x="10" y="12"/>
                    <a:pt x="10" y="12"/>
                  </a:cubicBezTo>
                  <a:cubicBezTo>
                    <a:pt x="6" y="14"/>
                    <a:pt x="3" y="17"/>
                    <a:pt x="1" y="22"/>
                  </a:cubicBezTo>
                  <a:cubicBezTo>
                    <a:pt x="0" y="25"/>
                    <a:pt x="0" y="32"/>
                    <a:pt x="0" y="36"/>
                  </a:cubicBezTo>
                  <a:cubicBezTo>
                    <a:pt x="0" y="56"/>
                    <a:pt x="0" y="113"/>
                    <a:pt x="0" y="133"/>
                  </a:cubicBezTo>
                  <a:cubicBezTo>
                    <a:pt x="0" y="137"/>
                    <a:pt x="0" y="137"/>
                    <a:pt x="1"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32"/>
            <p:cNvSpPr>
              <a:spLocks/>
            </p:cNvSpPr>
            <p:nvPr/>
          </p:nvSpPr>
          <p:spPr bwMode="auto">
            <a:xfrm>
              <a:off x="10396538" y="1076326"/>
              <a:ext cx="133350" cy="277813"/>
            </a:xfrm>
            <a:custGeom>
              <a:avLst/>
              <a:gdLst>
                <a:gd name="T0" fmla="*/ 1 w 62"/>
                <a:gd name="T1" fmla="*/ 125 h 129"/>
                <a:gd name="T2" fmla="*/ 31 w 62"/>
                <a:gd name="T3" fmla="*/ 111 h 129"/>
                <a:gd name="T4" fmla="*/ 60 w 62"/>
                <a:gd name="T5" fmla="*/ 125 h 129"/>
                <a:gd name="T6" fmla="*/ 61 w 62"/>
                <a:gd name="T7" fmla="*/ 125 h 129"/>
                <a:gd name="T8" fmla="*/ 61 w 62"/>
                <a:gd name="T9" fmla="*/ 28 h 129"/>
                <a:gd name="T10" fmla="*/ 60 w 62"/>
                <a:gd name="T11" fmla="*/ 14 h 129"/>
                <a:gd name="T12" fmla="*/ 31 w 62"/>
                <a:gd name="T13" fmla="*/ 0 h 129"/>
                <a:gd name="T14" fmla="*/ 1 w 62"/>
                <a:gd name="T15" fmla="*/ 14 h 129"/>
                <a:gd name="T16" fmla="*/ 0 w 62"/>
                <a:gd name="T17" fmla="*/ 28 h 129"/>
                <a:gd name="T18" fmla="*/ 0 w 62"/>
                <a:gd name="T19" fmla="*/ 125 h 129"/>
                <a:gd name="T20" fmla="*/ 1 w 62"/>
                <a:gd name="T21"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29">
                  <a:moveTo>
                    <a:pt x="1" y="125"/>
                  </a:moveTo>
                  <a:cubicBezTo>
                    <a:pt x="5" y="114"/>
                    <a:pt x="17" y="111"/>
                    <a:pt x="31" y="111"/>
                  </a:cubicBezTo>
                  <a:cubicBezTo>
                    <a:pt x="45" y="111"/>
                    <a:pt x="57" y="114"/>
                    <a:pt x="60" y="125"/>
                  </a:cubicBezTo>
                  <a:cubicBezTo>
                    <a:pt x="62" y="129"/>
                    <a:pt x="61" y="129"/>
                    <a:pt x="61" y="125"/>
                  </a:cubicBezTo>
                  <a:cubicBezTo>
                    <a:pt x="61" y="105"/>
                    <a:pt x="61" y="48"/>
                    <a:pt x="61" y="28"/>
                  </a:cubicBezTo>
                  <a:cubicBezTo>
                    <a:pt x="61" y="24"/>
                    <a:pt x="61" y="17"/>
                    <a:pt x="60" y="14"/>
                  </a:cubicBezTo>
                  <a:cubicBezTo>
                    <a:pt x="56" y="3"/>
                    <a:pt x="45" y="0"/>
                    <a:pt x="31" y="0"/>
                  </a:cubicBezTo>
                  <a:cubicBezTo>
                    <a:pt x="17" y="0"/>
                    <a:pt x="5" y="3"/>
                    <a:pt x="1" y="14"/>
                  </a:cubicBezTo>
                  <a:cubicBezTo>
                    <a:pt x="0" y="17"/>
                    <a:pt x="0" y="24"/>
                    <a:pt x="0" y="28"/>
                  </a:cubicBezTo>
                  <a:cubicBezTo>
                    <a:pt x="0" y="48"/>
                    <a:pt x="0" y="105"/>
                    <a:pt x="0" y="125"/>
                  </a:cubicBezTo>
                  <a:cubicBezTo>
                    <a:pt x="0" y="129"/>
                    <a:pt x="0" y="129"/>
                    <a:pt x="1"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33"/>
            <p:cNvSpPr>
              <a:spLocks/>
            </p:cNvSpPr>
            <p:nvPr/>
          </p:nvSpPr>
          <p:spPr bwMode="auto">
            <a:xfrm>
              <a:off x="10739438" y="3908426"/>
              <a:ext cx="306388" cy="249238"/>
            </a:xfrm>
            <a:custGeom>
              <a:avLst/>
              <a:gdLst>
                <a:gd name="T0" fmla="*/ 157 w 193"/>
                <a:gd name="T1" fmla="*/ 0 h 157"/>
                <a:gd name="T2" fmla="*/ 69 w 193"/>
                <a:gd name="T3" fmla="*/ 88 h 157"/>
                <a:gd name="T4" fmla="*/ 35 w 193"/>
                <a:gd name="T5" fmla="*/ 54 h 157"/>
                <a:gd name="T6" fmla="*/ 0 w 193"/>
                <a:gd name="T7" fmla="*/ 89 h 157"/>
                <a:gd name="T8" fmla="*/ 34 w 193"/>
                <a:gd name="T9" fmla="*/ 123 h 157"/>
                <a:gd name="T10" fmla="*/ 69 w 193"/>
                <a:gd name="T11" fmla="*/ 157 h 157"/>
                <a:gd name="T12" fmla="*/ 103 w 193"/>
                <a:gd name="T13" fmla="*/ 123 h 157"/>
                <a:gd name="T14" fmla="*/ 193 w 193"/>
                <a:gd name="T15" fmla="*/ 33 h 157"/>
                <a:gd name="T16" fmla="*/ 157 w 193"/>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57">
                  <a:moveTo>
                    <a:pt x="157" y="0"/>
                  </a:moveTo>
                  <a:lnTo>
                    <a:pt x="69" y="88"/>
                  </a:lnTo>
                  <a:lnTo>
                    <a:pt x="35" y="54"/>
                  </a:lnTo>
                  <a:lnTo>
                    <a:pt x="0" y="89"/>
                  </a:lnTo>
                  <a:lnTo>
                    <a:pt x="34" y="123"/>
                  </a:lnTo>
                  <a:lnTo>
                    <a:pt x="69" y="157"/>
                  </a:lnTo>
                  <a:lnTo>
                    <a:pt x="103" y="123"/>
                  </a:lnTo>
                  <a:lnTo>
                    <a:pt x="193" y="33"/>
                  </a:lnTo>
                  <a:lnTo>
                    <a:pt x="1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34"/>
            <p:cNvSpPr>
              <a:spLocks noEditPoints="1"/>
            </p:cNvSpPr>
            <p:nvPr/>
          </p:nvSpPr>
          <p:spPr bwMode="auto">
            <a:xfrm>
              <a:off x="10874376" y="1588"/>
              <a:ext cx="292100" cy="293688"/>
            </a:xfrm>
            <a:custGeom>
              <a:avLst/>
              <a:gdLst>
                <a:gd name="T0" fmla="*/ 67 w 135"/>
                <a:gd name="T1" fmla="*/ 136 h 136"/>
                <a:gd name="T2" fmla="*/ 78 w 135"/>
                <a:gd name="T3" fmla="*/ 136 h 136"/>
                <a:gd name="T4" fmla="*/ 78 w 135"/>
                <a:gd name="T5" fmla="*/ 125 h 136"/>
                <a:gd name="T6" fmla="*/ 101 w 135"/>
                <a:gd name="T7" fmla="*/ 116 h 136"/>
                <a:gd name="T8" fmla="*/ 108 w 135"/>
                <a:gd name="T9" fmla="*/ 123 h 136"/>
                <a:gd name="T10" fmla="*/ 123 w 135"/>
                <a:gd name="T11" fmla="*/ 108 h 136"/>
                <a:gd name="T12" fmla="*/ 116 w 135"/>
                <a:gd name="T13" fmla="*/ 101 h 136"/>
                <a:gd name="T14" fmla="*/ 125 w 135"/>
                <a:gd name="T15" fmla="*/ 79 h 136"/>
                <a:gd name="T16" fmla="*/ 135 w 135"/>
                <a:gd name="T17" fmla="*/ 79 h 136"/>
                <a:gd name="T18" fmla="*/ 135 w 135"/>
                <a:gd name="T19" fmla="*/ 57 h 136"/>
                <a:gd name="T20" fmla="*/ 125 w 135"/>
                <a:gd name="T21" fmla="*/ 57 h 136"/>
                <a:gd name="T22" fmla="*/ 116 w 135"/>
                <a:gd name="T23" fmla="*/ 35 h 136"/>
                <a:gd name="T24" fmla="*/ 123 w 135"/>
                <a:gd name="T25" fmla="*/ 28 h 136"/>
                <a:gd name="T26" fmla="*/ 108 w 135"/>
                <a:gd name="T27" fmla="*/ 13 h 136"/>
                <a:gd name="T28" fmla="*/ 101 w 135"/>
                <a:gd name="T29" fmla="*/ 20 h 136"/>
                <a:gd name="T30" fmla="*/ 78 w 135"/>
                <a:gd name="T31" fmla="*/ 10 h 136"/>
                <a:gd name="T32" fmla="*/ 78 w 135"/>
                <a:gd name="T33" fmla="*/ 0 h 136"/>
                <a:gd name="T34" fmla="*/ 67 w 135"/>
                <a:gd name="T35" fmla="*/ 0 h 136"/>
                <a:gd name="T36" fmla="*/ 67 w 135"/>
                <a:gd name="T37" fmla="*/ 25 h 136"/>
                <a:gd name="T38" fmla="*/ 111 w 135"/>
                <a:gd name="T39" fmla="*/ 68 h 136"/>
                <a:gd name="T40" fmla="*/ 67 w 135"/>
                <a:gd name="T41" fmla="*/ 111 h 136"/>
                <a:gd name="T42" fmla="*/ 67 w 135"/>
                <a:gd name="T43" fmla="*/ 136 h 136"/>
                <a:gd name="T44" fmla="*/ 19 w 135"/>
                <a:gd name="T45" fmla="*/ 101 h 136"/>
                <a:gd name="T46" fmla="*/ 12 w 135"/>
                <a:gd name="T47" fmla="*/ 108 h 136"/>
                <a:gd name="T48" fmla="*/ 27 w 135"/>
                <a:gd name="T49" fmla="*/ 123 h 136"/>
                <a:gd name="T50" fmla="*/ 34 w 135"/>
                <a:gd name="T51" fmla="*/ 116 h 136"/>
                <a:gd name="T52" fmla="*/ 57 w 135"/>
                <a:gd name="T53" fmla="*/ 125 h 136"/>
                <a:gd name="T54" fmla="*/ 57 w 135"/>
                <a:gd name="T55" fmla="*/ 136 h 136"/>
                <a:gd name="T56" fmla="*/ 67 w 135"/>
                <a:gd name="T57" fmla="*/ 136 h 136"/>
                <a:gd name="T58" fmla="*/ 67 w 135"/>
                <a:gd name="T59" fmla="*/ 111 h 136"/>
                <a:gd name="T60" fmla="*/ 67 w 135"/>
                <a:gd name="T61" fmla="*/ 111 h 136"/>
                <a:gd name="T62" fmla="*/ 24 w 135"/>
                <a:gd name="T63" fmla="*/ 68 h 136"/>
                <a:gd name="T64" fmla="*/ 67 w 135"/>
                <a:gd name="T65" fmla="*/ 25 h 136"/>
                <a:gd name="T66" fmla="*/ 67 w 135"/>
                <a:gd name="T67" fmla="*/ 25 h 136"/>
                <a:gd name="T68" fmla="*/ 67 w 135"/>
                <a:gd name="T69" fmla="*/ 25 h 136"/>
                <a:gd name="T70" fmla="*/ 67 w 135"/>
                <a:gd name="T71" fmla="*/ 0 h 136"/>
                <a:gd name="T72" fmla="*/ 57 w 135"/>
                <a:gd name="T73" fmla="*/ 0 h 136"/>
                <a:gd name="T74" fmla="*/ 57 w 135"/>
                <a:gd name="T75" fmla="*/ 10 h 136"/>
                <a:gd name="T76" fmla="*/ 34 w 135"/>
                <a:gd name="T77" fmla="*/ 20 h 136"/>
                <a:gd name="T78" fmla="*/ 27 w 135"/>
                <a:gd name="T79" fmla="*/ 13 h 136"/>
                <a:gd name="T80" fmla="*/ 12 w 135"/>
                <a:gd name="T81" fmla="*/ 28 h 136"/>
                <a:gd name="T82" fmla="*/ 19 w 135"/>
                <a:gd name="T83" fmla="*/ 35 h 136"/>
                <a:gd name="T84" fmla="*/ 10 w 135"/>
                <a:gd name="T85" fmla="*/ 57 h 136"/>
                <a:gd name="T86" fmla="*/ 0 w 135"/>
                <a:gd name="T87" fmla="*/ 57 h 136"/>
                <a:gd name="T88" fmla="*/ 0 w 135"/>
                <a:gd name="T89" fmla="*/ 79 h 136"/>
                <a:gd name="T90" fmla="*/ 10 w 135"/>
                <a:gd name="T91" fmla="*/ 79 h 136"/>
                <a:gd name="T92" fmla="*/ 19 w 135"/>
                <a:gd name="T93"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5" h="136">
                  <a:moveTo>
                    <a:pt x="67" y="136"/>
                  </a:moveTo>
                  <a:cubicBezTo>
                    <a:pt x="78" y="136"/>
                    <a:pt x="78" y="136"/>
                    <a:pt x="78" y="136"/>
                  </a:cubicBezTo>
                  <a:cubicBezTo>
                    <a:pt x="78" y="125"/>
                    <a:pt x="78" y="125"/>
                    <a:pt x="78" y="125"/>
                  </a:cubicBezTo>
                  <a:cubicBezTo>
                    <a:pt x="86" y="124"/>
                    <a:pt x="94" y="121"/>
                    <a:pt x="101" y="116"/>
                  </a:cubicBezTo>
                  <a:cubicBezTo>
                    <a:pt x="108" y="123"/>
                    <a:pt x="108" y="123"/>
                    <a:pt x="108" y="123"/>
                  </a:cubicBezTo>
                  <a:cubicBezTo>
                    <a:pt x="123" y="108"/>
                    <a:pt x="123" y="108"/>
                    <a:pt x="123" y="108"/>
                  </a:cubicBezTo>
                  <a:cubicBezTo>
                    <a:pt x="116" y="101"/>
                    <a:pt x="116" y="101"/>
                    <a:pt x="116" y="101"/>
                  </a:cubicBezTo>
                  <a:cubicBezTo>
                    <a:pt x="120" y="94"/>
                    <a:pt x="123" y="87"/>
                    <a:pt x="125" y="79"/>
                  </a:cubicBezTo>
                  <a:cubicBezTo>
                    <a:pt x="135" y="79"/>
                    <a:pt x="135" y="79"/>
                    <a:pt x="135" y="79"/>
                  </a:cubicBezTo>
                  <a:cubicBezTo>
                    <a:pt x="135" y="57"/>
                    <a:pt x="135" y="57"/>
                    <a:pt x="135" y="57"/>
                  </a:cubicBezTo>
                  <a:cubicBezTo>
                    <a:pt x="125" y="57"/>
                    <a:pt x="125" y="57"/>
                    <a:pt x="125" y="57"/>
                  </a:cubicBezTo>
                  <a:cubicBezTo>
                    <a:pt x="123" y="49"/>
                    <a:pt x="120" y="41"/>
                    <a:pt x="116" y="35"/>
                  </a:cubicBezTo>
                  <a:cubicBezTo>
                    <a:pt x="123" y="28"/>
                    <a:pt x="123" y="28"/>
                    <a:pt x="123" y="28"/>
                  </a:cubicBezTo>
                  <a:cubicBezTo>
                    <a:pt x="108" y="13"/>
                    <a:pt x="108" y="13"/>
                    <a:pt x="108" y="13"/>
                  </a:cubicBezTo>
                  <a:cubicBezTo>
                    <a:pt x="101" y="20"/>
                    <a:pt x="101" y="20"/>
                    <a:pt x="101" y="20"/>
                  </a:cubicBezTo>
                  <a:cubicBezTo>
                    <a:pt x="94" y="15"/>
                    <a:pt x="86" y="12"/>
                    <a:pt x="78" y="10"/>
                  </a:cubicBezTo>
                  <a:cubicBezTo>
                    <a:pt x="78" y="0"/>
                    <a:pt x="78" y="0"/>
                    <a:pt x="78" y="0"/>
                  </a:cubicBezTo>
                  <a:cubicBezTo>
                    <a:pt x="67" y="0"/>
                    <a:pt x="67" y="0"/>
                    <a:pt x="67" y="0"/>
                  </a:cubicBezTo>
                  <a:cubicBezTo>
                    <a:pt x="67" y="25"/>
                    <a:pt x="67" y="25"/>
                    <a:pt x="67" y="25"/>
                  </a:cubicBezTo>
                  <a:cubicBezTo>
                    <a:pt x="91" y="25"/>
                    <a:pt x="111" y="44"/>
                    <a:pt x="111" y="68"/>
                  </a:cubicBezTo>
                  <a:cubicBezTo>
                    <a:pt x="111" y="92"/>
                    <a:pt x="91" y="111"/>
                    <a:pt x="67" y="111"/>
                  </a:cubicBezTo>
                  <a:lnTo>
                    <a:pt x="67" y="136"/>
                  </a:lnTo>
                  <a:close/>
                  <a:moveTo>
                    <a:pt x="19" y="101"/>
                  </a:moveTo>
                  <a:cubicBezTo>
                    <a:pt x="12" y="108"/>
                    <a:pt x="12" y="108"/>
                    <a:pt x="12" y="108"/>
                  </a:cubicBezTo>
                  <a:cubicBezTo>
                    <a:pt x="27" y="123"/>
                    <a:pt x="27" y="123"/>
                    <a:pt x="27" y="123"/>
                  </a:cubicBezTo>
                  <a:cubicBezTo>
                    <a:pt x="34" y="116"/>
                    <a:pt x="34" y="116"/>
                    <a:pt x="34" y="116"/>
                  </a:cubicBezTo>
                  <a:cubicBezTo>
                    <a:pt x="41" y="121"/>
                    <a:pt x="49" y="124"/>
                    <a:pt x="57" y="125"/>
                  </a:cubicBezTo>
                  <a:cubicBezTo>
                    <a:pt x="57" y="136"/>
                    <a:pt x="57" y="136"/>
                    <a:pt x="57" y="136"/>
                  </a:cubicBezTo>
                  <a:cubicBezTo>
                    <a:pt x="67" y="136"/>
                    <a:pt x="67" y="136"/>
                    <a:pt x="67" y="136"/>
                  </a:cubicBezTo>
                  <a:cubicBezTo>
                    <a:pt x="67" y="111"/>
                    <a:pt x="67" y="111"/>
                    <a:pt x="67" y="111"/>
                  </a:cubicBezTo>
                  <a:cubicBezTo>
                    <a:pt x="67" y="111"/>
                    <a:pt x="67" y="111"/>
                    <a:pt x="67" y="111"/>
                  </a:cubicBezTo>
                  <a:cubicBezTo>
                    <a:pt x="44" y="111"/>
                    <a:pt x="24" y="92"/>
                    <a:pt x="24" y="68"/>
                  </a:cubicBezTo>
                  <a:cubicBezTo>
                    <a:pt x="24" y="44"/>
                    <a:pt x="44" y="25"/>
                    <a:pt x="67" y="25"/>
                  </a:cubicBezTo>
                  <a:cubicBezTo>
                    <a:pt x="67" y="25"/>
                    <a:pt x="67" y="25"/>
                    <a:pt x="67" y="25"/>
                  </a:cubicBezTo>
                  <a:cubicBezTo>
                    <a:pt x="67" y="25"/>
                    <a:pt x="67" y="25"/>
                    <a:pt x="67" y="25"/>
                  </a:cubicBezTo>
                  <a:cubicBezTo>
                    <a:pt x="67" y="0"/>
                    <a:pt x="67" y="0"/>
                    <a:pt x="67" y="0"/>
                  </a:cubicBezTo>
                  <a:cubicBezTo>
                    <a:pt x="57" y="0"/>
                    <a:pt x="57" y="0"/>
                    <a:pt x="57" y="0"/>
                  </a:cubicBezTo>
                  <a:cubicBezTo>
                    <a:pt x="57" y="10"/>
                    <a:pt x="57" y="10"/>
                    <a:pt x="57" y="10"/>
                  </a:cubicBezTo>
                  <a:cubicBezTo>
                    <a:pt x="49" y="12"/>
                    <a:pt x="41" y="15"/>
                    <a:pt x="34" y="20"/>
                  </a:cubicBezTo>
                  <a:cubicBezTo>
                    <a:pt x="27" y="13"/>
                    <a:pt x="27" y="13"/>
                    <a:pt x="27" y="13"/>
                  </a:cubicBezTo>
                  <a:cubicBezTo>
                    <a:pt x="12" y="28"/>
                    <a:pt x="12" y="28"/>
                    <a:pt x="12" y="28"/>
                  </a:cubicBezTo>
                  <a:cubicBezTo>
                    <a:pt x="19" y="35"/>
                    <a:pt x="19" y="35"/>
                    <a:pt x="19" y="35"/>
                  </a:cubicBezTo>
                  <a:cubicBezTo>
                    <a:pt x="15" y="41"/>
                    <a:pt x="11" y="49"/>
                    <a:pt x="10" y="57"/>
                  </a:cubicBezTo>
                  <a:cubicBezTo>
                    <a:pt x="0" y="57"/>
                    <a:pt x="0" y="57"/>
                    <a:pt x="0" y="57"/>
                  </a:cubicBezTo>
                  <a:cubicBezTo>
                    <a:pt x="0" y="79"/>
                    <a:pt x="0" y="79"/>
                    <a:pt x="0" y="79"/>
                  </a:cubicBezTo>
                  <a:cubicBezTo>
                    <a:pt x="10" y="79"/>
                    <a:pt x="10" y="79"/>
                    <a:pt x="10" y="79"/>
                  </a:cubicBezTo>
                  <a:cubicBezTo>
                    <a:pt x="11" y="87"/>
                    <a:pt x="15" y="94"/>
                    <a:pt x="1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35"/>
            <p:cNvSpPr>
              <a:spLocks noEditPoints="1"/>
            </p:cNvSpPr>
            <p:nvPr/>
          </p:nvSpPr>
          <p:spPr bwMode="auto">
            <a:xfrm>
              <a:off x="11150601" y="39688"/>
              <a:ext cx="196850" cy="196850"/>
            </a:xfrm>
            <a:custGeom>
              <a:avLst/>
              <a:gdLst>
                <a:gd name="T0" fmla="*/ 85 w 91"/>
                <a:gd name="T1" fmla="*/ 38 h 92"/>
                <a:gd name="T2" fmla="*/ 91 w 91"/>
                <a:gd name="T3" fmla="*/ 36 h 92"/>
                <a:gd name="T4" fmla="*/ 84 w 91"/>
                <a:gd name="T5" fmla="*/ 20 h 92"/>
                <a:gd name="T6" fmla="*/ 78 w 91"/>
                <a:gd name="T7" fmla="*/ 23 h 92"/>
                <a:gd name="T8" fmla="*/ 68 w 91"/>
                <a:gd name="T9" fmla="*/ 13 h 92"/>
                <a:gd name="T10" fmla="*/ 71 w 91"/>
                <a:gd name="T11" fmla="*/ 6 h 92"/>
                <a:gd name="T12" fmla="*/ 55 w 91"/>
                <a:gd name="T13" fmla="*/ 0 h 92"/>
                <a:gd name="T14" fmla="*/ 52 w 91"/>
                <a:gd name="T15" fmla="*/ 6 h 92"/>
                <a:gd name="T16" fmla="*/ 46 w 91"/>
                <a:gd name="T17" fmla="*/ 6 h 92"/>
                <a:gd name="T18" fmla="*/ 46 w 91"/>
                <a:gd name="T19" fmla="*/ 19 h 92"/>
                <a:gd name="T20" fmla="*/ 70 w 91"/>
                <a:gd name="T21" fmla="*/ 35 h 92"/>
                <a:gd name="T22" fmla="*/ 56 w 91"/>
                <a:gd name="T23" fmla="*/ 70 h 92"/>
                <a:gd name="T24" fmla="*/ 56 w 91"/>
                <a:gd name="T25" fmla="*/ 70 h 92"/>
                <a:gd name="T26" fmla="*/ 46 w 91"/>
                <a:gd name="T27" fmla="*/ 73 h 92"/>
                <a:gd name="T28" fmla="*/ 46 w 91"/>
                <a:gd name="T29" fmla="*/ 73 h 92"/>
                <a:gd name="T30" fmla="*/ 46 w 91"/>
                <a:gd name="T31" fmla="*/ 86 h 92"/>
                <a:gd name="T32" fmla="*/ 53 w 91"/>
                <a:gd name="T33" fmla="*/ 85 h 92"/>
                <a:gd name="T34" fmla="*/ 56 w 91"/>
                <a:gd name="T35" fmla="*/ 91 h 92"/>
                <a:gd name="T36" fmla="*/ 71 w 91"/>
                <a:gd name="T37" fmla="*/ 85 h 92"/>
                <a:gd name="T38" fmla="*/ 69 w 91"/>
                <a:gd name="T39" fmla="*/ 78 h 92"/>
                <a:gd name="T40" fmla="*/ 78 w 91"/>
                <a:gd name="T41" fmla="*/ 68 h 92"/>
                <a:gd name="T42" fmla="*/ 85 w 91"/>
                <a:gd name="T43" fmla="*/ 71 h 92"/>
                <a:gd name="T44" fmla="*/ 91 w 91"/>
                <a:gd name="T45" fmla="*/ 55 h 92"/>
                <a:gd name="T46" fmla="*/ 85 w 91"/>
                <a:gd name="T47" fmla="*/ 52 h 92"/>
                <a:gd name="T48" fmla="*/ 85 w 91"/>
                <a:gd name="T49" fmla="*/ 38 h 92"/>
                <a:gd name="T50" fmla="*/ 46 w 91"/>
                <a:gd name="T51" fmla="*/ 6 h 92"/>
                <a:gd name="T52" fmla="*/ 38 w 91"/>
                <a:gd name="T53" fmla="*/ 7 h 92"/>
                <a:gd name="T54" fmla="*/ 35 w 91"/>
                <a:gd name="T55" fmla="*/ 0 h 92"/>
                <a:gd name="T56" fmla="*/ 20 w 91"/>
                <a:gd name="T57" fmla="*/ 7 h 92"/>
                <a:gd name="T58" fmla="*/ 22 w 91"/>
                <a:gd name="T59" fmla="*/ 13 h 92"/>
                <a:gd name="T60" fmla="*/ 13 w 91"/>
                <a:gd name="T61" fmla="*/ 23 h 92"/>
                <a:gd name="T62" fmla="*/ 6 w 91"/>
                <a:gd name="T63" fmla="*/ 21 h 92"/>
                <a:gd name="T64" fmla="*/ 0 w 91"/>
                <a:gd name="T65" fmla="*/ 37 h 92"/>
                <a:gd name="T66" fmla="*/ 6 w 91"/>
                <a:gd name="T67" fmla="*/ 39 h 92"/>
                <a:gd name="T68" fmla="*/ 6 w 91"/>
                <a:gd name="T69" fmla="*/ 53 h 92"/>
                <a:gd name="T70" fmla="*/ 0 w 91"/>
                <a:gd name="T71" fmla="*/ 56 h 92"/>
                <a:gd name="T72" fmla="*/ 7 w 91"/>
                <a:gd name="T73" fmla="*/ 72 h 92"/>
                <a:gd name="T74" fmla="*/ 13 w 91"/>
                <a:gd name="T75" fmla="*/ 69 h 92"/>
                <a:gd name="T76" fmla="*/ 23 w 91"/>
                <a:gd name="T77" fmla="*/ 79 h 92"/>
                <a:gd name="T78" fmla="*/ 20 w 91"/>
                <a:gd name="T79" fmla="*/ 85 h 92"/>
                <a:gd name="T80" fmla="*/ 36 w 91"/>
                <a:gd name="T81" fmla="*/ 92 h 92"/>
                <a:gd name="T82" fmla="*/ 39 w 91"/>
                <a:gd name="T83" fmla="*/ 85 h 92"/>
                <a:gd name="T84" fmla="*/ 46 w 91"/>
                <a:gd name="T85" fmla="*/ 86 h 92"/>
                <a:gd name="T86" fmla="*/ 46 w 91"/>
                <a:gd name="T87" fmla="*/ 73 h 92"/>
                <a:gd name="T88" fmla="*/ 21 w 91"/>
                <a:gd name="T89" fmla="*/ 56 h 92"/>
                <a:gd name="T90" fmla="*/ 35 w 91"/>
                <a:gd name="T91" fmla="*/ 21 h 92"/>
                <a:gd name="T92" fmla="*/ 45 w 91"/>
                <a:gd name="T93" fmla="*/ 19 h 92"/>
                <a:gd name="T94" fmla="*/ 46 w 91"/>
                <a:gd name="T95" fmla="*/ 19 h 92"/>
                <a:gd name="T96" fmla="*/ 46 w 91"/>
                <a:gd name="T9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2">
                  <a:moveTo>
                    <a:pt x="85" y="38"/>
                  </a:moveTo>
                  <a:cubicBezTo>
                    <a:pt x="91" y="36"/>
                    <a:pt x="91" y="36"/>
                    <a:pt x="91" y="36"/>
                  </a:cubicBezTo>
                  <a:cubicBezTo>
                    <a:pt x="84" y="20"/>
                    <a:pt x="84" y="20"/>
                    <a:pt x="84" y="20"/>
                  </a:cubicBezTo>
                  <a:cubicBezTo>
                    <a:pt x="78" y="23"/>
                    <a:pt x="78" y="23"/>
                    <a:pt x="78" y="23"/>
                  </a:cubicBezTo>
                  <a:cubicBezTo>
                    <a:pt x="75" y="19"/>
                    <a:pt x="72" y="15"/>
                    <a:pt x="68" y="13"/>
                  </a:cubicBezTo>
                  <a:cubicBezTo>
                    <a:pt x="71" y="6"/>
                    <a:pt x="71" y="6"/>
                    <a:pt x="71" y="6"/>
                  </a:cubicBezTo>
                  <a:cubicBezTo>
                    <a:pt x="55" y="0"/>
                    <a:pt x="55" y="0"/>
                    <a:pt x="55" y="0"/>
                  </a:cubicBezTo>
                  <a:cubicBezTo>
                    <a:pt x="52" y="6"/>
                    <a:pt x="52" y="6"/>
                    <a:pt x="52" y="6"/>
                  </a:cubicBezTo>
                  <a:cubicBezTo>
                    <a:pt x="50" y="6"/>
                    <a:pt x="48" y="6"/>
                    <a:pt x="46" y="6"/>
                  </a:cubicBezTo>
                  <a:cubicBezTo>
                    <a:pt x="46" y="19"/>
                    <a:pt x="46" y="19"/>
                    <a:pt x="46" y="19"/>
                  </a:cubicBezTo>
                  <a:cubicBezTo>
                    <a:pt x="56" y="19"/>
                    <a:pt x="66" y="25"/>
                    <a:pt x="70" y="35"/>
                  </a:cubicBezTo>
                  <a:cubicBezTo>
                    <a:pt x="76" y="49"/>
                    <a:pt x="70" y="65"/>
                    <a:pt x="56" y="70"/>
                  </a:cubicBezTo>
                  <a:cubicBezTo>
                    <a:pt x="56" y="70"/>
                    <a:pt x="56" y="70"/>
                    <a:pt x="56" y="70"/>
                  </a:cubicBezTo>
                  <a:cubicBezTo>
                    <a:pt x="53" y="72"/>
                    <a:pt x="49" y="73"/>
                    <a:pt x="46" y="73"/>
                  </a:cubicBezTo>
                  <a:cubicBezTo>
                    <a:pt x="46" y="73"/>
                    <a:pt x="46" y="73"/>
                    <a:pt x="46" y="73"/>
                  </a:cubicBezTo>
                  <a:cubicBezTo>
                    <a:pt x="46" y="86"/>
                    <a:pt x="46" y="86"/>
                    <a:pt x="46" y="86"/>
                  </a:cubicBezTo>
                  <a:cubicBezTo>
                    <a:pt x="48" y="86"/>
                    <a:pt x="50" y="85"/>
                    <a:pt x="53" y="85"/>
                  </a:cubicBezTo>
                  <a:cubicBezTo>
                    <a:pt x="56" y="91"/>
                    <a:pt x="56" y="91"/>
                    <a:pt x="56" y="91"/>
                  </a:cubicBezTo>
                  <a:cubicBezTo>
                    <a:pt x="71" y="85"/>
                    <a:pt x="71" y="85"/>
                    <a:pt x="71" y="85"/>
                  </a:cubicBezTo>
                  <a:cubicBezTo>
                    <a:pt x="69" y="78"/>
                    <a:pt x="69" y="78"/>
                    <a:pt x="69" y="78"/>
                  </a:cubicBezTo>
                  <a:cubicBezTo>
                    <a:pt x="73" y="76"/>
                    <a:pt x="76" y="72"/>
                    <a:pt x="78" y="68"/>
                  </a:cubicBezTo>
                  <a:cubicBezTo>
                    <a:pt x="85" y="71"/>
                    <a:pt x="85" y="71"/>
                    <a:pt x="85" y="71"/>
                  </a:cubicBezTo>
                  <a:cubicBezTo>
                    <a:pt x="91" y="55"/>
                    <a:pt x="91" y="55"/>
                    <a:pt x="91" y="55"/>
                  </a:cubicBezTo>
                  <a:cubicBezTo>
                    <a:pt x="85" y="52"/>
                    <a:pt x="85" y="52"/>
                    <a:pt x="85" y="52"/>
                  </a:cubicBezTo>
                  <a:cubicBezTo>
                    <a:pt x="86" y="48"/>
                    <a:pt x="86" y="43"/>
                    <a:pt x="85" y="38"/>
                  </a:cubicBezTo>
                  <a:close/>
                  <a:moveTo>
                    <a:pt x="46" y="6"/>
                  </a:moveTo>
                  <a:cubicBezTo>
                    <a:pt x="43" y="6"/>
                    <a:pt x="41" y="6"/>
                    <a:pt x="38" y="7"/>
                  </a:cubicBezTo>
                  <a:cubicBezTo>
                    <a:pt x="35" y="0"/>
                    <a:pt x="35" y="0"/>
                    <a:pt x="35" y="0"/>
                  </a:cubicBezTo>
                  <a:cubicBezTo>
                    <a:pt x="20" y="7"/>
                    <a:pt x="20" y="7"/>
                    <a:pt x="20" y="7"/>
                  </a:cubicBezTo>
                  <a:cubicBezTo>
                    <a:pt x="22" y="13"/>
                    <a:pt x="22" y="13"/>
                    <a:pt x="22" y="13"/>
                  </a:cubicBezTo>
                  <a:cubicBezTo>
                    <a:pt x="18" y="16"/>
                    <a:pt x="15" y="19"/>
                    <a:pt x="13" y="23"/>
                  </a:cubicBezTo>
                  <a:cubicBezTo>
                    <a:pt x="6" y="21"/>
                    <a:pt x="6" y="21"/>
                    <a:pt x="6" y="21"/>
                  </a:cubicBezTo>
                  <a:cubicBezTo>
                    <a:pt x="0" y="37"/>
                    <a:pt x="0" y="37"/>
                    <a:pt x="0" y="37"/>
                  </a:cubicBezTo>
                  <a:cubicBezTo>
                    <a:pt x="6" y="39"/>
                    <a:pt x="6" y="39"/>
                    <a:pt x="6" y="39"/>
                  </a:cubicBezTo>
                  <a:cubicBezTo>
                    <a:pt x="5" y="44"/>
                    <a:pt x="5" y="49"/>
                    <a:pt x="6" y="53"/>
                  </a:cubicBezTo>
                  <a:cubicBezTo>
                    <a:pt x="0" y="56"/>
                    <a:pt x="0" y="56"/>
                    <a:pt x="0" y="56"/>
                  </a:cubicBezTo>
                  <a:cubicBezTo>
                    <a:pt x="7" y="72"/>
                    <a:pt x="7" y="72"/>
                    <a:pt x="7" y="72"/>
                  </a:cubicBezTo>
                  <a:cubicBezTo>
                    <a:pt x="13" y="69"/>
                    <a:pt x="13" y="69"/>
                    <a:pt x="13" y="69"/>
                  </a:cubicBezTo>
                  <a:cubicBezTo>
                    <a:pt x="16" y="73"/>
                    <a:pt x="19" y="76"/>
                    <a:pt x="23" y="79"/>
                  </a:cubicBezTo>
                  <a:cubicBezTo>
                    <a:pt x="20" y="85"/>
                    <a:pt x="20" y="85"/>
                    <a:pt x="20" y="85"/>
                  </a:cubicBezTo>
                  <a:cubicBezTo>
                    <a:pt x="36" y="92"/>
                    <a:pt x="36" y="92"/>
                    <a:pt x="36" y="92"/>
                  </a:cubicBezTo>
                  <a:cubicBezTo>
                    <a:pt x="39" y="85"/>
                    <a:pt x="39" y="85"/>
                    <a:pt x="39" y="85"/>
                  </a:cubicBezTo>
                  <a:cubicBezTo>
                    <a:pt x="41" y="86"/>
                    <a:pt x="43" y="86"/>
                    <a:pt x="46" y="86"/>
                  </a:cubicBezTo>
                  <a:cubicBezTo>
                    <a:pt x="46" y="73"/>
                    <a:pt x="46" y="73"/>
                    <a:pt x="46" y="73"/>
                  </a:cubicBezTo>
                  <a:cubicBezTo>
                    <a:pt x="35" y="73"/>
                    <a:pt x="25" y="66"/>
                    <a:pt x="21" y="56"/>
                  </a:cubicBezTo>
                  <a:cubicBezTo>
                    <a:pt x="15" y="43"/>
                    <a:pt x="21" y="27"/>
                    <a:pt x="35" y="21"/>
                  </a:cubicBezTo>
                  <a:cubicBezTo>
                    <a:pt x="38" y="20"/>
                    <a:pt x="42" y="19"/>
                    <a:pt x="45" y="19"/>
                  </a:cubicBezTo>
                  <a:cubicBezTo>
                    <a:pt x="46" y="19"/>
                    <a:pt x="46" y="19"/>
                    <a:pt x="46" y="19"/>
                  </a:cubicBezTo>
                  <a:lnTo>
                    <a:pt x="4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36"/>
            <p:cNvSpPr>
              <a:spLocks noEditPoints="1"/>
            </p:cNvSpPr>
            <p:nvPr/>
          </p:nvSpPr>
          <p:spPr bwMode="auto">
            <a:xfrm>
              <a:off x="9371013" y="1174751"/>
              <a:ext cx="333375" cy="333375"/>
            </a:xfrm>
            <a:custGeom>
              <a:avLst/>
              <a:gdLst>
                <a:gd name="T0" fmla="*/ 77 w 155"/>
                <a:gd name="T1" fmla="*/ 155 h 155"/>
                <a:gd name="T2" fmla="*/ 155 w 155"/>
                <a:gd name="T3" fmla="*/ 78 h 155"/>
                <a:gd name="T4" fmla="*/ 77 w 155"/>
                <a:gd name="T5" fmla="*/ 0 h 155"/>
                <a:gd name="T6" fmla="*/ 77 w 155"/>
                <a:gd name="T7" fmla="*/ 0 h 155"/>
                <a:gd name="T8" fmla="*/ 77 w 155"/>
                <a:gd name="T9" fmla="*/ 56 h 155"/>
                <a:gd name="T10" fmla="*/ 117 w 155"/>
                <a:gd name="T11" fmla="*/ 38 h 155"/>
                <a:gd name="T12" fmla="*/ 93 w 155"/>
                <a:gd name="T13" fmla="*/ 93 h 155"/>
                <a:gd name="T14" fmla="*/ 77 w 155"/>
                <a:gd name="T15" fmla="*/ 100 h 155"/>
                <a:gd name="T16" fmla="*/ 77 w 155"/>
                <a:gd name="T17" fmla="*/ 155 h 155"/>
                <a:gd name="T18" fmla="*/ 77 w 155"/>
                <a:gd name="T19" fmla="*/ 0 h 155"/>
                <a:gd name="T20" fmla="*/ 0 w 155"/>
                <a:gd name="T21" fmla="*/ 78 h 155"/>
                <a:gd name="T22" fmla="*/ 77 w 155"/>
                <a:gd name="T23" fmla="*/ 155 h 155"/>
                <a:gd name="T24" fmla="*/ 77 w 155"/>
                <a:gd name="T25" fmla="*/ 100 h 155"/>
                <a:gd name="T26" fmla="*/ 37 w 155"/>
                <a:gd name="T27" fmla="*/ 118 h 155"/>
                <a:gd name="T28" fmla="*/ 62 w 155"/>
                <a:gd name="T29" fmla="*/ 62 h 155"/>
                <a:gd name="T30" fmla="*/ 62 w 155"/>
                <a:gd name="T31" fmla="*/ 62 h 155"/>
                <a:gd name="T32" fmla="*/ 77 w 155"/>
                <a:gd name="T33" fmla="*/ 56 h 155"/>
                <a:gd name="T34" fmla="*/ 77 w 155"/>
                <a:gd name="T3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155">
                  <a:moveTo>
                    <a:pt x="77" y="155"/>
                  </a:moveTo>
                  <a:cubicBezTo>
                    <a:pt x="120" y="155"/>
                    <a:pt x="155" y="121"/>
                    <a:pt x="155" y="78"/>
                  </a:cubicBezTo>
                  <a:cubicBezTo>
                    <a:pt x="155" y="35"/>
                    <a:pt x="120" y="0"/>
                    <a:pt x="77" y="0"/>
                  </a:cubicBezTo>
                  <a:cubicBezTo>
                    <a:pt x="77" y="0"/>
                    <a:pt x="77" y="0"/>
                    <a:pt x="77" y="0"/>
                  </a:cubicBezTo>
                  <a:cubicBezTo>
                    <a:pt x="77" y="56"/>
                    <a:pt x="77" y="56"/>
                    <a:pt x="77" y="56"/>
                  </a:cubicBezTo>
                  <a:cubicBezTo>
                    <a:pt x="117" y="38"/>
                    <a:pt x="117" y="38"/>
                    <a:pt x="117" y="38"/>
                  </a:cubicBezTo>
                  <a:cubicBezTo>
                    <a:pt x="93" y="93"/>
                    <a:pt x="93" y="93"/>
                    <a:pt x="93" y="93"/>
                  </a:cubicBezTo>
                  <a:cubicBezTo>
                    <a:pt x="77" y="100"/>
                    <a:pt x="77" y="100"/>
                    <a:pt x="77" y="100"/>
                  </a:cubicBezTo>
                  <a:cubicBezTo>
                    <a:pt x="77" y="155"/>
                    <a:pt x="77" y="155"/>
                    <a:pt x="77" y="155"/>
                  </a:cubicBezTo>
                  <a:close/>
                  <a:moveTo>
                    <a:pt x="77" y="0"/>
                  </a:moveTo>
                  <a:cubicBezTo>
                    <a:pt x="34" y="0"/>
                    <a:pt x="0" y="35"/>
                    <a:pt x="0" y="78"/>
                  </a:cubicBezTo>
                  <a:cubicBezTo>
                    <a:pt x="0" y="121"/>
                    <a:pt x="34" y="155"/>
                    <a:pt x="77" y="155"/>
                  </a:cubicBezTo>
                  <a:cubicBezTo>
                    <a:pt x="77" y="100"/>
                    <a:pt x="77" y="100"/>
                    <a:pt x="77" y="100"/>
                  </a:cubicBezTo>
                  <a:cubicBezTo>
                    <a:pt x="37" y="118"/>
                    <a:pt x="37" y="118"/>
                    <a:pt x="37" y="118"/>
                  </a:cubicBezTo>
                  <a:cubicBezTo>
                    <a:pt x="62" y="62"/>
                    <a:pt x="62" y="62"/>
                    <a:pt x="62" y="62"/>
                  </a:cubicBezTo>
                  <a:cubicBezTo>
                    <a:pt x="62" y="62"/>
                    <a:pt x="62" y="62"/>
                    <a:pt x="62" y="62"/>
                  </a:cubicBezTo>
                  <a:cubicBezTo>
                    <a:pt x="77" y="56"/>
                    <a:pt x="77" y="56"/>
                    <a:pt x="77" y="56"/>
                  </a:cubicBez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37"/>
            <p:cNvSpPr>
              <a:spLocks noChangeArrowheads="1"/>
            </p:cNvSpPr>
            <p:nvPr/>
          </p:nvSpPr>
          <p:spPr bwMode="auto">
            <a:xfrm>
              <a:off x="9517063" y="1320801"/>
              <a:ext cx="39688"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38"/>
            <p:cNvSpPr>
              <a:spLocks noEditPoints="1"/>
            </p:cNvSpPr>
            <p:nvPr/>
          </p:nvSpPr>
          <p:spPr bwMode="auto">
            <a:xfrm>
              <a:off x="10771188" y="434976"/>
              <a:ext cx="193675" cy="376238"/>
            </a:xfrm>
            <a:custGeom>
              <a:avLst/>
              <a:gdLst>
                <a:gd name="T0" fmla="*/ 45 w 90"/>
                <a:gd name="T1" fmla="*/ 174 h 174"/>
                <a:gd name="T2" fmla="*/ 90 w 90"/>
                <a:gd name="T3" fmla="*/ 174 h 174"/>
                <a:gd name="T4" fmla="*/ 90 w 90"/>
                <a:gd name="T5" fmla="*/ 0 h 174"/>
                <a:gd name="T6" fmla="*/ 45 w 90"/>
                <a:gd name="T7" fmla="*/ 0 h 174"/>
                <a:gd name="T8" fmla="*/ 45 w 90"/>
                <a:gd name="T9" fmla="*/ 10 h 174"/>
                <a:gd name="T10" fmla="*/ 81 w 90"/>
                <a:gd name="T11" fmla="*/ 10 h 174"/>
                <a:gd name="T12" fmla="*/ 81 w 90"/>
                <a:gd name="T13" fmla="*/ 43 h 174"/>
                <a:gd name="T14" fmla="*/ 45 w 90"/>
                <a:gd name="T15" fmla="*/ 43 h 174"/>
                <a:gd name="T16" fmla="*/ 45 w 90"/>
                <a:gd name="T17" fmla="*/ 51 h 174"/>
                <a:gd name="T18" fmla="*/ 81 w 90"/>
                <a:gd name="T19" fmla="*/ 51 h 174"/>
                <a:gd name="T20" fmla="*/ 81 w 90"/>
                <a:gd name="T21" fmla="*/ 84 h 174"/>
                <a:gd name="T22" fmla="*/ 45 w 90"/>
                <a:gd name="T23" fmla="*/ 84 h 174"/>
                <a:gd name="T24" fmla="*/ 45 w 90"/>
                <a:gd name="T25" fmla="*/ 98 h 174"/>
                <a:gd name="T26" fmla="*/ 45 w 90"/>
                <a:gd name="T27" fmla="*/ 98 h 174"/>
                <a:gd name="T28" fmla="*/ 56 w 90"/>
                <a:gd name="T29" fmla="*/ 109 h 174"/>
                <a:gd name="T30" fmla="*/ 45 w 90"/>
                <a:gd name="T31" fmla="*/ 120 h 174"/>
                <a:gd name="T32" fmla="*/ 45 w 90"/>
                <a:gd name="T33" fmla="*/ 120 h 174"/>
                <a:gd name="T34" fmla="*/ 45 w 90"/>
                <a:gd name="T35" fmla="*/ 120 h 174"/>
                <a:gd name="T36" fmla="*/ 45 w 90"/>
                <a:gd name="T37" fmla="*/ 136 h 174"/>
                <a:gd name="T38" fmla="*/ 45 w 90"/>
                <a:gd name="T39" fmla="*/ 136 h 174"/>
                <a:gd name="T40" fmla="*/ 56 w 90"/>
                <a:gd name="T41" fmla="*/ 147 h 174"/>
                <a:gd name="T42" fmla="*/ 45 w 90"/>
                <a:gd name="T43" fmla="*/ 158 h 174"/>
                <a:gd name="T44" fmla="*/ 45 w 90"/>
                <a:gd name="T45" fmla="*/ 158 h 174"/>
                <a:gd name="T46" fmla="*/ 45 w 90"/>
                <a:gd name="T47" fmla="*/ 158 h 174"/>
                <a:gd name="T48" fmla="*/ 45 w 90"/>
                <a:gd name="T49" fmla="*/ 174 h 174"/>
                <a:gd name="T50" fmla="*/ 0 w 90"/>
                <a:gd name="T51" fmla="*/ 174 h 174"/>
                <a:gd name="T52" fmla="*/ 45 w 90"/>
                <a:gd name="T53" fmla="*/ 174 h 174"/>
                <a:gd name="T54" fmla="*/ 45 w 90"/>
                <a:gd name="T55" fmla="*/ 158 h 174"/>
                <a:gd name="T56" fmla="*/ 34 w 90"/>
                <a:gd name="T57" fmla="*/ 147 h 174"/>
                <a:gd name="T58" fmla="*/ 45 w 90"/>
                <a:gd name="T59" fmla="*/ 136 h 174"/>
                <a:gd name="T60" fmla="*/ 45 w 90"/>
                <a:gd name="T61" fmla="*/ 120 h 174"/>
                <a:gd name="T62" fmla="*/ 34 w 90"/>
                <a:gd name="T63" fmla="*/ 109 h 174"/>
                <a:gd name="T64" fmla="*/ 45 w 90"/>
                <a:gd name="T65" fmla="*/ 98 h 174"/>
                <a:gd name="T66" fmla="*/ 45 w 90"/>
                <a:gd name="T67" fmla="*/ 84 h 174"/>
                <a:gd name="T68" fmla="*/ 9 w 90"/>
                <a:gd name="T69" fmla="*/ 84 h 174"/>
                <a:gd name="T70" fmla="*/ 9 w 90"/>
                <a:gd name="T71" fmla="*/ 51 h 174"/>
                <a:gd name="T72" fmla="*/ 9 w 90"/>
                <a:gd name="T73" fmla="*/ 51 h 174"/>
                <a:gd name="T74" fmla="*/ 45 w 90"/>
                <a:gd name="T75" fmla="*/ 51 h 174"/>
                <a:gd name="T76" fmla="*/ 45 w 90"/>
                <a:gd name="T77" fmla="*/ 43 h 174"/>
                <a:gd name="T78" fmla="*/ 9 w 90"/>
                <a:gd name="T79" fmla="*/ 43 h 174"/>
                <a:gd name="T80" fmla="*/ 9 w 90"/>
                <a:gd name="T81" fmla="*/ 10 h 174"/>
                <a:gd name="T82" fmla="*/ 9 w 90"/>
                <a:gd name="T83" fmla="*/ 10 h 174"/>
                <a:gd name="T84" fmla="*/ 45 w 90"/>
                <a:gd name="T85" fmla="*/ 10 h 174"/>
                <a:gd name="T86" fmla="*/ 45 w 90"/>
                <a:gd name="T87" fmla="*/ 0 h 174"/>
                <a:gd name="T88" fmla="*/ 0 w 90"/>
                <a:gd name="T89" fmla="*/ 0 h 174"/>
                <a:gd name="T90" fmla="*/ 0 w 90"/>
                <a:gd name="T9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174">
                  <a:moveTo>
                    <a:pt x="45" y="174"/>
                  </a:moveTo>
                  <a:cubicBezTo>
                    <a:pt x="90" y="174"/>
                    <a:pt x="90" y="174"/>
                    <a:pt x="90" y="174"/>
                  </a:cubicBezTo>
                  <a:cubicBezTo>
                    <a:pt x="90" y="0"/>
                    <a:pt x="90" y="0"/>
                    <a:pt x="90" y="0"/>
                  </a:cubicBezTo>
                  <a:cubicBezTo>
                    <a:pt x="45" y="0"/>
                    <a:pt x="45" y="0"/>
                    <a:pt x="45" y="0"/>
                  </a:cubicBezTo>
                  <a:cubicBezTo>
                    <a:pt x="45" y="10"/>
                    <a:pt x="45" y="10"/>
                    <a:pt x="45" y="10"/>
                  </a:cubicBezTo>
                  <a:cubicBezTo>
                    <a:pt x="81" y="10"/>
                    <a:pt x="81" y="10"/>
                    <a:pt x="81" y="10"/>
                  </a:cubicBezTo>
                  <a:cubicBezTo>
                    <a:pt x="81" y="43"/>
                    <a:pt x="81" y="43"/>
                    <a:pt x="81" y="43"/>
                  </a:cubicBezTo>
                  <a:cubicBezTo>
                    <a:pt x="45" y="43"/>
                    <a:pt x="45" y="43"/>
                    <a:pt x="45" y="43"/>
                  </a:cubicBezTo>
                  <a:cubicBezTo>
                    <a:pt x="45" y="51"/>
                    <a:pt x="45" y="51"/>
                    <a:pt x="45" y="51"/>
                  </a:cubicBezTo>
                  <a:cubicBezTo>
                    <a:pt x="81" y="51"/>
                    <a:pt x="81" y="51"/>
                    <a:pt x="81" y="51"/>
                  </a:cubicBezTo>
                  <a:cubicBezTo>
                    <a:pt x="81" y="84"/>
                    <a:pt x="81" y="84"/>
                    <a:pt x="81" y="84"/>
                  </a:cubicBezTo>
                  <a:cubicBezTo>
                    <a:pt x="45" y="84"/>
                    <a:pt x="45" y="84"/>
                    <a:pt x="45" y="84"/>
                  </a:cubicBezTo>
                  <a:cubicBezTo>
                    <a:pt x="45" y="98"/>
                    <a:pt x="45" y="98"/>
                    <a:pt x="45" y="98"/>
                  </a:cubicBezTo>
                  <a:cubicBezTo>
                    <a:pt x="45" y="98"/>
                    <a:pt x="45" y="98"/>
                    <a:pt x="45" y="98"/>
                  </a:cubicBezTo>
                  <a:cubicBezTo>
                    <a:pt x="51" y="98"/>
                    <a:pt x="56" y="103"/>
                    <a:pt x="56" y="109"/>
                  </a:cubicBezTo>
                  <a:cubicBezTo>
                    <a:pt x="56" y="115"/>
                    <a:pt x="51" y="120"/>
                    <a:pt x="45" y="120"/>
                  </a:cubicBezTo>
                  <a:cubicBezTo>
                    <a:pt x="45" y="120"/>
                    <a:pt x="45" y="120"/>
                    <a:pt x="45" y="120"/>
                  </a:cubicBezTo>
                  <a:cubicBezTo>
                    <a:pt x="45" y="120"/>
                    <a:pt x="45" y="120"/>
                    <a:pt x="45" y="120"/>
                  </a:cubicBezTo>
                  <a:cubicBezTo>
                    <a:pt x="45" y="136"/>
                    <a:pt x="45" y="136"/>
                    <a:pt x="45" y="136"/>
                  </a:cubicBezTo>
                  <a:cubicBezTo>
                    <a:pt x="45" y="136"/>
                    <a:pt x="45" y="136"/>
                    <a:pt x="45" y="136"/>
                  </a:cubicBezTo>
                  <a:cubicBezTo>
                    <a:pt x="51" y="136"/>
                    <a:pt x="56" y="141"/>
                    <a:pt x="56" y="147"/>
                  </a:cubicBezTo>
                  <a:cubicBezTo>
                    <a:pt x="56" y="153"/>
                    <a:pt x="51" y="158"/>
                    <a:pt x="45" y="158"/>
                  </a:cubicBezTo>
                  <a:cubicBezTo>
                    <a:pt x="45" y="158"/>
                    <a:pt x="45" y="158"/>
                    <a:pt x="45" y="158"/>
                  </a:cubicBezTo>
                  <a:cubicBezTo>
                    <a:pt x="45" y="158"/>
                    <a:pt x="45" y="158"/>
                    <a:pt x="45" y="158"/>
                  </a:cubicBezTo>
                  <a:lnTo>
                    <a:pt x="45" y="174"/>
                  </a:lnTo>
                  <a:close/>
                  <a:moveTo>
                    <a:pt x="0" y="174"/>
                  </a:moveTo>
                  <a:cubicBezTo>
                    <a:pt x="45" y="174"/>
                    <a:pt x="45" y="174"/>
                    <a:pt x="45" y="174"/>
                  </a:cubicBezTo>
                  <a:cubicBezTo>
                    <a:pt x="45" y="158"/>
                    <a:pt x="45" y="158"/>
                    <a:pt x="45" y="158"/>
                  </a:cubicBezTo>
                  <a:cubicBezTo>
                    <a:pt x="39" y="158"/>
                    <a:pt x="34" y="153"/>
                    <a:pt x="34" y="147"/>
                  </a:cubicBezTo>
                  <a:cubicBezTo>
                    <a:pt x="34" y="141"/>
                    <a:pt x="39" y="136"/>
                    <a:pt x="45" y="136"/>
                  </a:cubicBezTo>
                  <a:cubicBezTo>
                    <a:pt x="45" y="120"/>
                    <a:pt x="45" y="120"/>
                    <a:pt x="45" y="120"/>
                  </a:cubicBezTo>
                  <a:cubicBezTo>
                    <a:pt x="39" y="120"/>
                    <a:pt x="34" y="115"/>
                    <a:pt x="34" y="109"/>
                  </a:cubicBezTo>
                  <a:cubicBezTo>
                    <a:pt x="34" y="103"/>
                    <a:pt x="39" y="98"/>
                    <a:pt x="45" y="98"/>
                  </a:cubicBezTo>
                  <a:cubicBezTo>
                    <a:pt x="45" y="84"/>
                    <a:pt x="45" y="84"/>
                    <a:pt x="45" y="84"/>
                  </a:cubicBezTo>
                  <a:cubicBezTo>
                    <a:pt x="9" y="84"/>
                    <a:pt x="9" y="84"/>
                    <a:pt x="9" y="84"/>
                  </a:cubicBezTo>
                  <a:cubicBezTo>
                    <a:pt x="9" y="51"/>
                    <a:pt x="9" y="51"/>
                    <a:pt x="9" y="51"/>
                  </a:cubicBezTo>
                  <a:cubicBezTo>
                    <a:pt x="9" y="51"/>
                    <a:pt x="9" y="51"/>
                    <a:pt x="9" y="51"/>
                  </a:cubicBezTo>
                  <a:cubicBezTo>
                    <a:pt x="45" y="51"/>
                    <a:pt x="45" y="51"/>
                    <a:pt x="45" y="51"/>
                  </a:cubicBezTo>
                  <a:cubicBezTo>
                    <a:pt x="45" y="43"/>
                    <a:pt x="45" y="43"/>
                    <a:pt x="45" y="43"/>
                  </a:cubicBezTo>
                  <a:cubicBezTo>
                    <a:pt x="9" y="43"/>
                    <a:pt x="9" y="43"/>
                    <a:pt x="9" y="43"/>
                  </a:cubicBezTo>
                  <a:cubicBezTo>
                    <a:pt x="9" y="10"/>
                    <a:pt x="9" y="10"/>
                    <a:pt x="9" y="10"/>
                  </a:cubicBezTo>
                  <a:cubicBezTo>
                    <a:pt x="9" y="10"/>
                    <a:pt x="9" y="10"/>
                    <a:pt x="9" y="10"/>
                  </a:cubicBezTo>
                  <a:cubicBezTo>
                    <a:pt x="45" y="10"/>
                    <a:pt x="45" y="10"/>
                    <a:pt x="45" y="10"/>
                  </a:cubicBezTo>
                  <a:cubicBezTo>
                    <a:pt x="45" y="0"/>
                    <a:pt x="45" y="0"/>
                    <a:pt x="45" y="0"/>
                  </a:cubicBezTo>
                  <a:cubicBezTo>
                    <a:pt x="0" y="0"/>
                    <a:pt x="0" y="0"/>
                    <a:pt x="0" y="0"/>
                  </a:cubicBezTo>
                  <a:lnTo>
                    <a:pt x="0" y="1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39"/>
            <p:cNvSpPr>
              <a:spLocks/>
            </p:cNvSpPr>
            <p:nvPr/>
          </p:nvSpPr>
          <p:spPr bwMode="auto">
            <a:xfrm>
              <a:off x="10980738" y="434976"/>
              <a:ext cx="79375" cy="376238"/>
            </a:xfrm>
            <a:custGeom>
              <a:avLst/>
              <a:gdLst>
                <a:gd name="T0" fmla="*/ 50 w 50"/>
                <a:gd name="T1" fmla="*/ 223 h 237"/>
                <a:gd name="T2" fmla="*/ 50 w 50"/>
                <a:gd name="T3" fmla="*/ 40 h 237"/>
                <a:gd name="T4" fmla="*/ 0 w 50"/>
                <a:gd name="T5" fmla="*/ 0 h 237"/>
                <a:gd name="T6" fmla="*/ 0 w 50"/>
                <a:gd name="T7" fmla="*/ 237 h 237"/>
                <a:gd name="T8" fmla="*/ 50 w 50"/>
                <a:gd name="T9" fmla="*/ 223 h 237"/>
              </a:gdLst>
              <a:ahLst/>
              <a:cxnLst>
                <a:cxn ang="0">
                  <a:pos x="T0" y="T1"/>
                </a:cxn>
                <a:cxn ang="0">
                  <a:pos x="T2" y="T3"/>
                </a:cxn>
                <a:cxn ang="0">
                  <a:pos x="T4" y="T5"/>
                </a:cxn>
                <a:cxn ang="0">
                  <a:pos x="T6" y="T7"/>
                </a:cxn>
                <a:cxn ang="0">
                  <a:pos x="T8" y="T9"/>
                </a:cxn>
              </a:cxnLst>
              <a:rect l="0" t="0" r="r" b="b"/>
              <a:pathLst>
                <a:path w="50" h="237">
                  <a:moveTo>
                    <a:pt x="50" y="223"/>
                  </a:moveTo>
                  <a:lnTo>
                    <a:pt x="50" y="40"/>
                  </a:lnTo>
                  <a:lnTo>
                    <a:pt x="0" y="0"/>
                  </a:lnTo>
                  <a:lnTo>
                    <a:pt x="0" y="237"/>
                  </a:lnTo>
                  <a:lnTo>
                    <a:pt x="5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140"/>
            <p:cNvSpPr>
              <a:spLocks noChangeArrowheads="1"/>
            </p:cNvSpPr>
            <p:nvPr/>
          </p:nvSpPr>
          <p:spPr bwMode="auto">
            <a:xfrm>
              <a:off x="10801351" y="465138"/>
              <a:ext cx="133350"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141"/>
            <p:cNvSpPr>
              <a:spLocks noChangeArrowheads="1"/>
            </p:cNvSpPr>
            <p:nvPr/>
          </p:nvSpPr>
          <p:spPr bwMode="auto">
            <a:xfrm>
              <a:off x="10801351" y="554038"/>
              <a:ext cx="133350"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142"/>
            <p:cNvSpPr>
              <a:spLocks noChangeArrowheads="1"/>
            </p:cNvSpPr>
            <p:nvPr/>
          </p:nvSpPr>
          <p:spPr bwMode="auto">
            <a:xfrm>
              <a:off x="7000876" y="1235076"/>
              <a:ext cx="39688" cy="271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143"/>
            <p:cNvSpPr>
              <a:spLocks noChangeArrowheads="1"/>
            </p:cNvSpPr>
            <p:nvPr/>
          </p:nvSpPr>
          <p:spPr bwMode="auto">
            <a:xfrm>
              <a:off x="6940551" y="1384301"/>
              <a:ext cx="39688" cy="1222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144"/>
            <p:cNvSpPr>
              <a:spLocks noChangeArrowheads="1"/>
            </p:cNvSpPr>
            <p:nvPr/>
          </p:nvSpPr>
          <p:spPr bwMode="auto">
            <a:xfrm>
              <a:off x="6881813" y="1276351"/>
              <a:ext cx="41275" cy="2301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145"/>
            <p:cNvSpPr>
              <a:spLocks noChangeArrowheads="1"/>
            </p:cNvSpPr>
            <p:nvPr/>
          </p:nvSpPr>
          <p:spPr bwMode="auto">
            <a:xfrm>
              <a:off x="6821488" y="1347788"/>
              <a:ext cx="41275" cy="158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Rectangle 146"/>
            <p:cNvSpPr>
              <a:spLocks noChangeArrowheads="1"/>
            </p:cNvSpPr>
            <p:nvPr/>
          </p:nvSpPr>
          <p:spPr bwMode="auto">
            <a:xfrm>
              <a:off x="6761163" y="1320801"/>
              <a:ext cx="41275" cy="1857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Rectangle 147"/>
            <p:cNvSpPr>
              <a:spLocks noChangeArrowheads="1"/>
            </p:cNvSpPr>
            <p:nvPr/>
          </p:nvSpPr>
          <p:spPr bwMode="auto">
            <a:xfrm>
              <a:off x="7000876" y="1203326"/>
              <a:ext cx="39688"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Rectangle 148"/>
            <p:cNvSpPr>
              <a:spLocks noChangeArrowheads="1"/>
            </p:cNvSpPr>
            <p:nvPr/>
          </p:nvSpPr>
          <p:spPr bwMode="auto">
            <a:xfrm>
              <a:off x="6881813" y="1246188"/>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Rectangle 149"/>
            <p:cNvSpPr>
              <a:spLocks noChangeArrowheads="1"/>
            </p:cNvSpPr>
            <p:nvPr/>
          </p:nvSpPr>
          <p:spPr bwMode="auto">
            <a:xfrm>
              <a:off x="6821488" y="1319213"/>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Rectangle 150"/>
            <p:cNvSpPr>
              <a:spLocks noChangeArrowheads="1"/>
            </p:cNvSpPr>
            <p:nvPr/>
          </p:nvSpPr>
          <p:spPr bwMode="auto">
            <a:xfrm>
              <a:off x="6761163" y="1293813"/>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Rectangle 151"/>
            <p:cNvSpPr>
              <a:spLocks noChangeArrowheads="1"/>
            </p:cNvSpPr>
            <p:nvPr/>
          </p:nvSpPr>
          <p:spPr bwMode="auto">
            <a:xfrm>
              <a:off x="6940551" y="1354138"/>
              <a:ext cx="39688"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52"/>
            <p:cNvSpPr>
              <a:spLocks noEditPoints="1"/>
            </p:cNvSpPr>
            <p:nvPr/>
          </p:nvSpPr>
          <p:spPr bwMode="auto">
            <a:xfrm>
              <a:off x="8461376" y="838201"/>
              <a:ext cx="354013" cy="352425"/>
            </a:xfrm>
            <a:custGeom>
              <a:avLst/>
              <a:gdLst>
                <a:gd name="T0" fmla="*/ 164 w 164"/>
                <a:gd name="T1" fmla="*/ 0 h 163"/>
                <a:gd name="T2" fmla="*/ 83 w 164"/>
                <a:gd name="T3" fmla="*/ 0 h 163"/>
                <a:gd name="T4" fmla="*/ 83 w 164"/>
                <a:gd name="T5" fmla="*/ 14 h 163"/>
                <a:gd name="T6" fmla="*/ 83 w 164"/>
                <a:gd name="T7" fmla="*/ 14 h 163"/>
                <a:gd name="T8" fmla="*/ 83 w 164"/>
                <a:gd name="T9" fmla="*/ 14 h 163"/>
                <a:gd name="T10" fmla="*/ 96 w 164"/>
                <a:gd name="T11" fmla="*/ 26 h 163"/>
                <a:gd name="T12" fmla="*/ 83 w 164"/>
                <a:gd name="T13" fmla="*/ 39 h 163"/>
                <a:gd name="T14" fmla="*/ 83 w 164"/>
                <a:gd name="T15" fmla="*/ 39 h 163"/>
                <a:gd name="T16" fmla="*/ 83 w 164"/>
                <a:gd name="T17" fmla="*/ 50 h 163"/>
                <a:gd name="T18" fmla="*/ 105 w 164"/>
                <a:gd name="T19" fmla="*/ 50 h 163"/>
                <a:gd name="T20" fmla="*/ 105 w 164"/>
                <a:gd name="T21" fmla="*/ 62 h 163"/>
                <a:gd name="T22" fmla="*/ 105 w 164"/>
                <a:gd name="T23" fmla="*/ 62 h 163"/>
                <a:gd name="T24" fmla="*/ 90 w 164"/>
                <a:gd name="T25" fmla="*/ 62 h 163"/>
                <a:gd name="T26" fmla="*/ 90 w 164"/>
                <a:gd name="T27" fmla="*/ 138 h 163"/>
                <a:gd name="T28" fmla="*/ 105 w 164"/>
                <a:gd name="T29" fmla="*/ 138 h 163"/>
                <a:gd name="T30" fmla="*/ 105 w 164"/>
                <a:gd name="T31" fmla="*/ 150 h 163"/>
                <a:gd name="T32" fmla="*/ 83 w 164"/>
                <a:gd name="T33" fmla="*/ 150 h 163"/>
                <a:gd name="T34" fmla="*/ 83 w 164"/>
                <a:gd name="T35" fmla="*/ 163 h 163"/>
                <a:gd name="T36" fmla="*/ 164 w 164"/>
                <a:gd name="T37" fmla="*/ 163 h 163"/>
                <a:gd name="T38" fmla="*/ 164 w 164"/>
                <a:gd name="T39" fmla="*/ 0 h 163"/>
                <a:gd name="T40" fmla="*/ 83 w 164"/>
                <a:gd name="T41" fmla="*/ 0 h 163"/>
                <a:gd name="T42" fmla="*/ 0 w 164"/>
                <a:gd name="T43" fmla="*/ 0 h 163"/>
                <a:gd name="T44" fmla="*/ 0 w 164"/>
                <a:gd name="T45" fmla="*/ 163 h 163"/>
                <a:gd name="T46" fmla="*/ 83 w 164"/>
                <a:gd name="T47" fmla="*/ 163 h 163"/>
                <a:gd name="T48" fmla="*/ 83 w 164"/>
                <a:gd name="T49" fmla="*/ 150 h 163"/>
                <a:gd name="T50" fmla="*/ 61 w 164"/>
                <a:gd name="T51" fmla="*/ 150 h 163"/>
                <a:gd name="T52" fmla="*/ 61 w 164"/>
                <a:gd name="T53" fmla="*/ 138 h 163"/>
                <a:gd name="T54" fmla="*/ 76 w 164"/>
                <a:gd name="T55" fmla="*/ 138 h 163"/>
                <a:gd name="T56" fmla="*/ 76 w 164"/>
                <a:gd name="T57" fmla="*/ 62 h 163"/>
                <a:gd name="T58" fmla="*/ 61 w 164"/>
                <a:gd name="T59" fmla="*/ 62 h 163"/>
                <a:gd name="T60" fmla="*/ 61 w 164"/>
                <a:gd name="T61" fmla="*/ 50 h 163"/>
                <a:gd name="T62" fmla="*/ 83 w 164"/>
                <a:gd name="T63" fmla="*/ 50 h 163"/>
                <a:gd name="T64" fmla="*/ 83 w 164"/>
                <a:gd name="T65" fmla="*/ 39 h 163"/>
                <a:gd name="T66" fmla="*/ 70 w 164"/>
                <a:gd name="T67" fmla="*/ 26 h 163"/>
                <a:gd name="T68" fmla="*/ 83 w 164"/>
                <a:gd name="T69" fmla="*/ 14 h 163"/>
                <a:gd name="T70" fmla="*/ 83 w 164"/>
                <a:gd name="T7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63">
                  <a:moveTo>
                    <a:pt x="164" y="0"/>
                  </a:moveTo>
                  <a:cubicBezTo>
                    <a:pt x="83" y="0"/>
                    <a:pt x="83" y="0"/>
                    <a:pt x="83" y="0"/>
                  </a:cubicBezTo>
                  <a:cubicBezTo>
                    <a:pt x="83" y="14"/>
                    <a:pt x="83" y="14"/>
                    <a:pt x="83" y="14"/>
                  </a:cubicBezTo>
                  <a:cubicBezTo>
                    <a:pt x="83" y="14"/>
                    <a:pt x="83" y="14"/>
                    <a:pt x="83" y="14"/>
                  </a:cubicBezTo>
                  <a:cubicBezTo>
                    <a:pt x="83" y="14"/>
                    <a:pt x="83" y="14"/>
                    <a:pt x="83" y="14"/>
                  </a:cubicBezTo>
                  <a:cubicBezTo>
                    <a:pt x="90" y="14"/>
                    <a:pt x="96" y="19"/>
                    <a:pt x="96" y="26"/>
                  </a:cubicBezTo>
                  <a:cubicBezTo>
                    <a:pt x="96" y="33"/>
                    <a:pt x="90" y="39"/>
                    <a:pt x="83" y="39"/>
                  </a:cubicBezTo>
                  <a:cubicBezTo>
                    <a:pt x="83" y="39"/>
                    <a:pt x="83" y="39"/>
                    <a:pt x="83" y="39"/>
                  </a:cubicBezTo>
                  <a:cubicBezTo>
                    <a:pt x="83" y="50"/>
                    <a:pt x="83" y="50"/>
                    <a:pt x="83" y="50"/>
                  </a:cubicBezTo>
                  <a:cubicBezTo>
                    <a:pt x="105" y="50"/>
                    <a:pt x="105" y="50"/>
                    <a:pt x="105" y="50"/>
                  </a:cubicBezTo>
                  <a:cubicBezTo>
                    <a:pt x="105" y="62"/>
                    <a:pt x="105" y="62"/>
                    <a:pt x="105" y="62"/>
                  </a:cubicBezTo>
                  <a:cubicBezTo>
                    <a:pt x="105" y="62"/>
                    <a:pt x="105" y="62"/>
                    <a:pt x="105" y="62"/>
                  </a:cubicBezTo>
                  <a:cubicBezTo>
                    <a:pt x="90" y="62"/>
                    <a:pt x="90" y="62"/>
                    <a:pt x="90" y="62"/>
                  </a:cubicBezTo>
                  <a:cubicBezTo>
                    <a:pt x="90" y="138"/>
                    <a:pt x="90" y="138"/>
                    <a:pt x="90" y="138"/>
                  </a:cubicBezTo>
                  <a:cubicBezTo>
                    <a:pt x="105" y="138"/>
                    <a:pt x="105" y="138"/>
                    <a:pt x="105" y="138"/>
                  </a:cubicBezTo>
                  <a:cubicBezTo>
                    <a:pt x="105" y="150"/>
                    <a:pt x="105" y="150"/>
                    <a:pt x="105" y="150"/>
                  </a:cubicBezTo>
                  <a:cubicBezTo>
                    <a:pt x="83" y="150"/>
                    <a:pt x="83" y="150"/>
                    <a:pt x="83" y="150"/>
                  </a:cubicBezTo>
                  <a:cubicBezTo>
                    <a:pt x="83" y="163"/>
                    <a:pt x="83" y="163"/>
                    <a:pt x="83" y="163"/>
                  </a:cubicBezTo>
                  <a:cubicBezTo>
                    <a:pt x="164" y="163"/>
                    <a:pt x="164" y="163"/>
                    <a:pt x="164" y="163"/>
                  </a:cubicBezTo>
                  <a:lnTo>
                    <a:pt x="164" y="0"/>
                  </a:lnTo>
                  <a:close/>
                  <a:moveTo>
                    <a:pt x="83" y="0"/>
                  </a:moveTo>
                  <a:cubicBezTo>
                    <a:pt x="0" y="0"/>
                    <a:pt x="0" y="0"/>
                    <a:pt x="0" y="0"/>
                  </a:cubicBezTo>
                  <a:cubicBezTo>
                    <a:pt x="0" y="163"/>
                    <a:pt x="0" y="163"/>
                    <a:pt x="0" y="163"/>
                  </a:cubicBezTo>
                  <a:cubicBezTo>
                    <a:pt x="83" y="163"/>
                    <a:pt x="83" y="163"/>
                    <a:pt x="83" y="163"/>
                  </a:cubicBezTo>
                  <a:cubicBezTo>
                    <a:pt x="83" y="150"/>
                    <a:pt x="83" y="150"/>
                    <a:pt x="83" y="150"/>
                  </a:cubicBezTo>
                  <a:cubicBezTo>
                    <a:pt x="61" y="150"/>
                    <a:pt x="61" y="150"/>
                    <a:pt x="61" y="150"/>
                  </a:cubicBezTo>
                  <a:cubicBezTo>
                    <a:pt x="61" y="138"/>
                    <a:pt x="61" y="138"/>
                    <a:pt x="61" y="138"/>
                  </a:cubicBezTo>
                  <a:cubicBezTo>
                    <a:pt x="76" y="138"/>
                    <a:pt x="76" y="138"/>
                    <a:pt x="76" y="138"/>
                  </a:cubicBezTo>
                  <a:cubicBezTo>
                    <a:pt x="76" y="62"/>
                    <a:pt x="76" y="62"/>
                    <a:pt x="76" y="62"/>
                  </a:cubicBezTo>
                  <a:cubicBezTo>
                    <a:pt x="61" y="62"/>
                    <a:pt x="61" y="62"/>
                    <a:pt x="61" y="62"/>
                  </a:cubicBezTo>
                  <a:cubicBezTo>
                    <a:pt x="61" y="50"/>
                    <a:pt x="61" y="50"/>
                    <a:pt x="61" y="50"/>
                  </a:cubicBezTo>
                  <a:cubicBezTo>
                    <a:pt x="83" y="50"/>
                    <a:pt x="83" y="50"/>
                    <a:pt x="83" y="50"/>
                  </a:cubicBezTo>
                  <a:cubicBezTo>
                    <a:pt x="83" y="39"/>
                    <a:pt x="83" y="39"/>
                    <a:pt x="83" y="39"/>
                  </a:cubicBezTo>
                  <a:cubicBezTo>
                    <a:pt x="76" y="39"/>
                    <a:pt x="70" y="33"/>
                    <a:pt x="70" y="26"/>
                  </a:cubicBezTo>
                  <a:cubicBezTo>
                    <a:pt x="70" y="19"/>
                    <a:pt x="76" y="14"/>
                    <a:pt x="83" y="14"/>
                  </a:cubicBezTo>
                  <a:lnTo>
                    <a:pt x="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Oval 153"/>
            <p:cNvSpPr>
              <a:spLocks noChangeArrowheads="1"/>
            </p:cNvSpPr>
            <p:nvPr/>
          </p:nvSpPr>
          <p:spPr bwMode="auto">
            <a:xfrm>
              <a:off x="7758113" y="117316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54"/>
            <p:cNvSpPr>
              <a:spLocks noEditPoints="1"/>
            </p:cNvSpPr>
            <p:nvPr/>
          </p:nvSpPr>
          <p:spPr bwMode="auto">
            <a:xfrm>
              <a:off x="7708901" y="1122363"/>
              <a:ext cx="204788" cy="300038"/>
            </a:xfrm>
            <a:custGeom>
              <a:avLst/>
              <a:gdLst>
                <a:gd name="T0" fmla="*/ 95 w 95"/>
                <a:gd name="T1" fmla="*/ 0 h 139"/>
                <a:gd name="T2" fmla="*/ 48 w 95"/>
                <a:gd name="T3" fmla="*/ 0 h 139"/>
                <a:gd name="T4" fmla="*/ 48 w 95"/>
                <a:gd name="T5" fmla="*/ 11 h 139"/>
                <a:gd name="T6" fmla="*/ 48 w 95"/>
                <a:gd name="T7" fmla="*/ 11 h 139"/>
                <a:gd name="T8" fmla="*/ 85 w 95"/>
                <a:gd name="T9" fmla="*/ 48 h 139"/>
                <a:gd name="T10" fmla="*/ 48 w 95"/>
                <a:gd name="T11" fmla="*/ 85 h 139"/>
                <a:gd name="T12" fmla="*/ 48 w 95"/>
                <a:gd name="T13" fmla="*/ 85 h 139"/>
                <a:gd name="T14" fmla="*/ 48 w 95"/>
                <a:gd name="T15" fmla="*/ 85 h 139"/>
                <a:gd name="T16" fmla="*/ 48 w 95"/>
                <a:gd name="T17" fmla="*/ 101 h 139"/>
                <a:gd name="T18" fmla="*/ 48 w 95"/>
                <a:gd name="T19" fmla="*/ 101 h 139"/>
                <a:gd name="T20" fmla="*/ 60 w 95"/>
                <a:gd name="T21" fmla="*/ 113 h 139"/>
                <a:gd name="T22" fmla="*/ 48 w 95"/>
                <a:gd name="T23" fmla="*/ 126 h 139"/>
                <a:gd name="T24" fmla="*/ 48 w 95"/>
                <a:gd name="T25" fmla="*/ 126 h 139"/>
                <a:gd name="T26" fmla="*/ 48 w 95"/>
                <a:gd name="T27" fmla="*/ 126 h 139"/>
                <a:gd name="T28" fmla="*/ 48 w 95"/>
                <a:gd name="T29" fmla="*/ 139 h 139"/>
                <a:gd name="T30" fmla="*/ 95 w 95"/>
                <a:gd name="T31" fmla="*/ 139 h 139"/>
                <a:gd name="T32" fmla="*/ 95 w 95"/>
                <a:gd name="T33" fmla="*/ 0 h 139"/>
                <a:gd name="T34" fmla="*/ 48 w 95"/>
                <a:gd name="T35" fmla="*/ 0 h 139"/>
                <a:gd name="T36" fmla="*/ 0 w 95"/>
                <a:gd name="T37" fmla="*/ 0 h 139"/>
                <a:gd name="T38" fmla="*/ 0 w 95"/>
                <a:gd name="T39" fmla="*/ 139 h 139"/>
                <a:gd name="T40" fmla="*/ 48 w 95"/>
                <a:gd name="T41" fmla="*/ 139 h 139"/>
                <a:gd name="T42" fmla="*/ 48 w 95"/>
                <a:gd name="T43" fmla="*/ 126 h 139"/>
                <a:gd name="T44" fmla="*/ 35 w 95"/>
                <a:gd name="T45" fmla="*/ 113 h 139"/>
                <a:gd name="T46" fmla="*/ 48 w 95"/>
                <a:gd name="T47" fmla="*/ 101 h 139"/>
                <a:gd name="T48" fmla="*/ 48 w 95"/>
                <a:gd name="T49" fmla="*/ 85 h 139"/>
                <a:gd name="T50" fmla="*/ 11 w 95"/>
                <a:gd name="T51" fmla="*/ 48 h 139"/>
                <a:gd name="T52" fmla="*/ 48 w 95"/>
                <a:gd name="T53" fmla="*/ 11 h 139"/>
                <a:gd name="T54" fmla="*/ 48 w 95"/>
                <a:gd name="T5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39">
                  <a:moveTo>
                    <a:pt x="95" y="0"/>
                  </a:moveTo>
                  <a:cubicBezTo>
                    <a:pt x="48" y="0"/>
                    <a:pt x="48" y="0"/>
                    <a:pt x="48" y="0"/>
                  </a:cubicBezTo>
                  <a:cubicBezTo>
                    <a:pt x="48" y="11"/>
                    <a:pt x="48" y="11"/>
                    <a:pt x="48" y="11"/>
                  </a:cubicBezTo>
                  <a:cubicBezTo>
                    <a:pt x="48" y="11"/>
                    <a:pt x="48" y="11"/>
                    <a:pt x="48" y="11"/>
                  </a:cubicBezTo>
                  <a:cubicBezTo>
                    <a:pt x="68" y="11"/>
                    <a:pt x="85" y="27"/>
                    <a:pt x="85" y="48"/>
                  </a:cubicBezTo>
                  <a:cubicBezTo>
                    <a:pt x="85" y="68"/>
                    <a:pt x="68" y="85"/>
                    <a:pt x="48" y="85"/>
                  </a:cubicBezTo>
                  <a:cubicBezTo>
                    <a:pt x="48" y="85"/>
                    <a:pt x="48" y="85"/>
                    <a:pt x="48" y="85"/>
                  </a:cubicBezTo>
                  <a:cubicBezTo>
                    <a:pt x="48" y="85"/>
                    <a:pt x="48" y="85"/>
                    <a:pt x="48" y="85"/>
                  </a:cubicBezTo>
                  <a:cubicBezTo>
                    <a:pt x="48" y="101"/>
                    <a:pt x="48" y="101"/>
                    <a:pt x="48" y="101"/>
                  </a:cubicBezTo>
                  <a:cubicBezTo>
                    <a:pt x="48" y="101"/>
                    <a:pt x="48" y="101"/>
                    <a:pt x="48" y="101"/>
                  </a:cubicBezTo>
                  <a:cubicBezTo>
                    <a:pt x="55" y="101"/>
                    <a:pt x="60" y="106"/>
                    <a:pt x="60" y="113"/>
                  </a:cubicBezTo>
                  <a:cubicBezTo>
                    <a:pt x="60" y="120"/>
                    <a:pt x="55" y="126"/>
                    <a:pt x="48" y="126"/>
                  </a:cubicBezTo>
                  <a:cubicBezTo>
                    <a:pt x="48" y="126"/>
                    <a:pt x="48" y="126"/>
                    <a:pt x="48" y="126"/>
                  </a:cubicBezTo>
                  <a:cubicBezTo>
                    <a:pt x="48" y="126"/>
                    <a:pt x="48" y="126"/>
                    <a:pt x="48" y="126"/>
                  </a:cubicBezTo>
                  <a:cubicBezTo>
                    <a:pt x="48" y="139"/>
                    <a:pt x="48" y="139"/>
                    <a:pt x="48" y="139"/>
                  </a:cubicBezTo>
                  <a:cubicBezTo>
                    <a:pt x="95" y="139"/>
                    <a:pt x="95" y="139"/>
                    <a:pt x="95" y="139"/>
                  </a:cubicBezTo>
                  <a:lnTo>
                    <a:pt x="95" y="0"/>
                  </a:lnTo>
                  <a:close/>
                  <a:moveTo>
                    <a:pt x="48" y="0"/>
                  </a:moveTo>
                  <a:cubicBezTo>
                    <a:pt x="0" y="0"/>
                    <a:pt x="0" y="0"/>
                    <a:pt x="0" y="0"/>
                  </a:cubicBezTo>
                  <a:cubicBezTo>
                    <a:pt x="0" y="139"/>
                    <a:pt x="0" y="139"/>
                    <a:pt x="0" y="139"/>
                  </a:cubicBezTo>
                  <a:cubicBezTo>
                    <a:pt x="48" y="139"/>
                    <a:pt x="48" y="139"/>
                    <a:pt x="48" y="139"/>
                  </a:cubicBezTo>
                  <a:cubicBezTo>
                    <a:pt x="48" y="126"/>
                    <a:pt x="48" y="126"/>
                    <a:pt x="48" y="126"/>
                  </a:cubicBezTo>
                  <a:cubicBezTo>
                    <a:pt x="41" y="126"/>
                    <a:pt x="35" y="120"/>
                    <a:pt x="35" y="113"/>
                  </a:cubicBezTo>
                  <a:cubicBezTo>
                    <a:pt x="35" y="106"/>
                    <a:pt x="41" y="101"/>
                    <a:pt x="48" y="101"/>
                  </a:cubicBezTo>
                  <a:cubicBezTo>
                    <a:pt x="48" y="85"/>
                    <a:pt x="48" y="85"/>
                    <a:pt x="48" y="85"/>
                  </a:cubicBezTo>
                  <a:cubicBezTo>
                    <a:pt x="27" y="85"/>
                    <a:pt x="11" y="68"/>
                    <a:pt x="11" y="48"/>
                  </a:cubicBezTo>
                  <a:cubicBezTo>
                    <a:pt x="11" y="27"/>
                    <a:pt x="27" y="11"/>
                    <a:pt x="48" y="11"/>
                  </a:cubicBezTo>
                  <a:lnTo>
                    <a:pt x="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55"/>
            <p:cNvSpPr>
              <a:spLocks/>
            </p:cNvSpPr>
            <p:nvPr/>
          </p:nvSpPr>
          <p:spPr bwMode="auto">
            <a:xfrm>
              <a:off x="7500938" y="1089026"/>
              <a:ext cx="39688" cy="20638"/>
            </a:xfrm>
            <a:custGeom>
              <a:avLst/>
              <a:gdLst>
                <a:gd name="T0" fmla="*/ 19 w 19"/>
                <a:gd name="T1" fmla="*/ 8 h 10"/>
                <a:gd name="T2" fmla="*/ 11 w 19"/>
                <a:gd name="T3" fmla="*/ 0 h 10"/>
                <a:gd name="T4" fmla="*/ 8 w 19"/>
                <a:gd name="T5" fmla="*/ 0 h 10"/>
                <a:gd name="T6" fmla="*/ 0 w 19"/>
                <a:gd name="T7" fmla="*/ 8 h 10"/>
                <a:gd name="T8" fmla="*/ 0 w 19"/>
                <a:gd name="T9" fmla="*/ 10 h 10"/>
                <a:gd name="T10" fmla="*/ 19 w 19"/>
                <a:gd name="T11" fmla="*/ 10 h 10"/>
                <a:gd name="T12" fmla="*/ 19 w 19"/>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9" h="10">
                  <a:moveTo>
                    <a:pt x="19" y="8"/>
                  </a:moveTo>
                  <a:cubicBezTo>
                    <a:pt x="19" y="3"/>
                    <a:pt x="16" y="0"/>
                    <a:pt x="11" y="0"/>
                  </a:cubicBezTo>
                  <a:cubicBezTo>
                    <a:pt x="8" y="0"/>
                    <a:pt x="8" y="0"/>
                    <a:pt x="8" y="0"/>
                  </a:cubicBezTo>
                  <a:cubicBezTo>
                    <a:pt x="3" y="0"/>
                    <a:pt x="0" y="3"/>
                    <a:pt x="0" y="8"/>
                  </a:cubicBezTo>
                  <a:cubicBezTo>
                    <a:pt x="0" y="9"/>
                    <a:pt x="0" y="9"/>
                    <a:pt x="0" y="10"/>
                  </a:cubicBezTo>
                  <a:cubicBezTo>
                    <a:pt x="19" y="10"/>
                    <a:pt x="19" y="10"/>
                    <a:pt x="19" y="10"/>
                  </a:cubicBezTo>
                  <a:cubicBezTo>
                    <a:pt x="19" y="9"/>
                    <a:pt x="19" y="9"/>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56"/>
            <p:cNvSpPr>
              <a:spLocks noEditPoints="1"/>
            </p:cNvSpPr>
            <p:nvPr/>
          </p:nvSpPr>
          <p:spPr bwMode="auto">
            <a:xfrm>
              <a:off x="7477126" y="1122363"/>
              <a:ext cx="204788" cy="300038"/>
            </a:xfrm>
            <a:custGeom>
              <a:avLst/>
              <a:gdLst>
                <a:gd name="T0" fmla="*/ 47 w 95"/>
                <a:gd name="T1" fmla="*/ 139 h 139"/>
                <a:gd name="T2" fmla="*/ 95 w 95"/>
                <a:gd name="T3" fmla="*/ 139 h 139"/>
                <a:gd name="T4" fmla="*/ 95 w 95"/>
                <a:gd name="T5" fmla="*/ 0 h 139"/>
                <a:gd name="T6" fmla="*/ 47 w 95"/>
                <a:gd name="T7" fmla="*/ 0 h 139"/>
                <a:gd name="T8" fmla="*/ 47 w 95"/>
                <a:gd name="T9" fmla="*/ 11 h 139"/>
                <a:gd name="T10" fmla="*/ 47 w 95"/>
                <a:gd name="T11" fmla="*/ 11 h 139"/>
                <a:gd name="T12" fmla="*/ 47 w 95"/>
                <a:gd name="T13" fmla="*/ 11 h 139"/>
                <a:gd name="T14" fmla="*/ 84 w 95"/>
                <a:gd name="T15" fmla="*/ 48 h 139"/>
                <a:gd name="T16" fmla="*/ 47 w 95"/>
                <a:gd name="T17" fmla="*/ 85 h 139"/>
                <a:gd name="T18" fmla="*/ 47 w 95"/>
                <a:gd name="T19" fmla="*/ 85 h 139"/>
                <a:gd name="T20" fmla="*/ 47 w 95"/>
                <a:gd name="T21" fmla="*/ 101 h 139"/>
                <a:gd name="T22" fmla="*/ 47 w 95"/>
                <a:gd name="T23" fmla="*/ 101 h 139"/>
                <a:gd name="T24" fmla="*/ 60 w 95"/>
                <a:gd name="T25" fmla="*/ 113 h 139"/>
                <a:gd name="T26" fmla="*/ 47 w 95"/>
                <a:gd name="T27" fmla="*/ 126 h 139"/>
                <a:gd name="T28" fmla="*/ 47 w 95"/>
                <a:gd name="T29" fmla="*/ 126 h 139"/>
                <a:gd name="T30" fmla="*/ 47 w 95"/>
                <a:gd name="T31" fmla="*/ 126 h 139"/>
                <a:gd name="T32" fmla="*/ 47 w 95"/>
                <a:gd name="T33" fmla="*/ 139 h 139"/>
                <a:gd name="T34" fmla="*/ 0 w 95"/>
                <a:gd name="T35" fmla="*/ 139 h 139"/>
                <a:gd name="T36" fmla="*/ 47 w 95"/>
                <a:gd name="T37" fmla="*/ 139 h 139"/>
                <a:gd name="T38" fmla="*/ 47 w 95"/>
                <a:gd name="T39" fmla="*/ 126 h 139"/>
                <a:gd name="T40" fmla="*/ 35 w 95"/>
                <a:gd name="T41" fmla="*/ 113 h 139"/>
                <a:gd name="T42" fmla="*/ 47 w 95"/>
                <a:gd name="T43" fmla="*/ 101 h 139"/>
                <a:gd name="T44" fmla="*/ 47 w 95"/>
                <a:gd name="T45" fmla="*/ 85 h 139"/>
                <a:gd name="T46" fmla="*/ 10 w 95"/>
                <a:gd name="T47" fmla="*/ 48 h 139"/>
                <a:gd name="T48" fmla="*/ 47 w 95"/>
                <a:gd name="T49" fmla="*/ 11 h 139"/>
                <a:gd name="T50" fmla="*/ 47 w 95"/>
                <a:gd name="T51" fmla="*/ 0 h 139"/>
                <a:gd name="T52" fmla="*/ 23 w 95"/>
                <a:gd name="T53" fmla="*/ 0 h 139"/>
                <a:gd name="T54" fmla="*/ 18 w 95"/>
                <a:gd name="T55" fmla="*/ 0 h 139"/>
                <a:gd name="T56" fmla="*/ 0 w 95"/>
                <a:gd name="T57" fmla="*/ 0 h 139"/>
                <a:gd name="T58" fmla="*/ 0 w 95"/>
                <a:gd name="T5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39">
                  <a:moveTo>
                    <a:pt x="47" y="139"/>
                  </a:moveTo>
                  <a:cubicBezTo>
                    <a:pt x="95" y="139"/>
                    <a:pt x="95" y="139"/>
                    <a:pt x="95" y="139"/>
                  </a:cubicBezTo>
                  <a:cubicBezTo>
                    <a:pt x="95" y="0"/>
                    <a:pt x="95" y="0"/>
                    <a:pt x="95" y="0"/>
                  </a:cubicBezTo>
                  <a:cubicBezTo>
                    <a:pt x="47" y="0"/>
                    <a:pt x="47" y="0"/>
                    <a:pt x="47" y="0"/>
                  </a:cubicBezTo>
                  <a:cubicBezTo>
                    <a:pt x="47" y="11"/>
                    <a:pt x="47" y="11"/>
                    <a:pt x="47" y="11"/>
                  </a:cubicBezTo>
                  <a:cubicBezTo>
                    <a:pt x="47" y="11"/>
                    <a:pt x="47" y="11"/>
                    <a:pt x="47" y="11"/>
                  </a:cubicBezTo>
                  <a:cubicBezTo>
                    <a:pt x="47" y="11"/>
                    <a:pt x="47" y="11"/>
                    <a:pt x="47" y="11"/>
                  </a:cubicBezTo>
                  <a:cubicBezTo>
                    <a:pt x="68" y="11"/>
                    <a:pt x="84" y="27"/>
                    <a:pt x="84" y="48"/>
                  </a:cubicBezTo>
                  <a:cubicBezTo>
                    <a:pt x="84" y="68"/>
                    <a:pt x="68" y="85"/>
                    <a:pt x="47" y="85"/>
                  </a:cubicBezTo>
                  <a:cubicBezTo>
                    <a:pt x="47" y="85"/>
                    <a:pt x="47" y="85"/>
                    <a:pt x="47" y="85"/>
                  </a:cubicBezTo>
                  <a:cubicBezTo>
                    <a:pt x="47" y="101"/>
                    <a:pt x="47" y="101"/>
                    <a:pt x="47" y="101"/>
                  </a:cubicBezTo>
                  <a:cubicBezTo>
                    <a:pt x="47" y="101"/>
                    <a:pt x="47" y="101"/>
                    <a:pt x="47" y="101"/>
                  </a:cubicBezTo>
                  <a:cubicBezTo>
                    <a:pt x="54" y="101"/>
                    <a:pt x="60" y="106"/>
                    <a:pt x="60" y="113"/>
                  </a:cubicBezTo>
                  <a:cubicBezTo>
                    <a:pt x="60" y="120"/>
                    <a:pt x="54" y="126"/>
                    <a:pt x="47" y="126"/>
                  </a:cubicBezTo>
                  <a:cubicBezTo>
                    <a:pt x="47" y="126"/>
                    <a:pt x="47" y="126"/>
                    <a:pt x="47" y="126"/>
                  </a:cubicBezTo>
                  <a:cubicBezTo>
                    <a:pt x="47" y="126"/>
                    <a:pt x="47" y="126"/>
                    <a:pt x="47" y="126"/>
                  </a:cubicBezTo>
                  <a:lnTo>
                    <a:pt x="47" y="139"/>
                  </a:lnTo>
                  <a:close/>
                  <a:moveTo>
                    <a:pt x="0" y="139"/>
                  </a:moveTo>
                  <a:cubicBezTo>
                    <a:pt x="47" y="139"/>
                    <a:pt x="47" y="139"/>
                    <a:pt x="47" y="139"/>
                  </a:cubicBezTo>
                  <a:cubicBezTo>
                    <a:pt x="47" y="126"/>
                    <a:pt x="47" y="126"/>
                    <a:pt x="47" y="126"/>
                  </a:cubicBezTo>
                  <a:cubicBezTo>
                    <a:pt x="40" y="126"/>
                    <a:pt x="35" y="120"/>
                    <a:pt x="35" y="113"/>
                  </a:cubicBezTo>
                  <a:cubicBezTo>
                    <a:pt x="35" y="106"/>
                    <a:pt x="40" y="101"/>
                    <a:pt x="47" y="101"/>
                  </a:cubicBezTo>
                  <a:cubicBezTo>
                    <a:pt x="47" y="85"/>
                    <a:pt x="47" y="85"/>
                    <a:pt x="47" y="85"/>
                  </a:cubicBezTo>
                  <a:cubicBezTo>
                    <a:pt x="27" y="85"/>
                    <a:pt x="10" y="68"/>
                    <a:pt x="10" y="48"/>
                  </a:cubicBezTo>
                  <a:cubicBezTo>
                    <a:pt x="10" y="27"/>
                    <a:pt x="27" y="11"/>
                    <a:pt x="47" y="11"/>
                  </a:cubicBezTo>
                  <a:cubicBezTo>
                    <a:pt x="47" y="0"/>
                    <a:pt x="47" y="0"/>
                    <a:pt x="47" y="0"/>
                  </a:cubicBezTo>
                  <a:cubicBezTo>
                    <a:pt x="23" y="0"/>
                    <a:pt x="23" y="0"/>
                    <a:pt x="23" y="0"/>
                  </a:cubicBezTo>
                  <a:cubicBezTo>
                    <a:pt x="18" y="0"/>
                    <a:pt x="18" y="0"/>
                    <a:pt x="18" y="0"/>
                  </a:cubicBezTo>
                  <a:cubicBezTo>
                    <a:pt x="0" y="0"/>
                    <a:pt x="0" y="0"/>
                    <a:pt x="0" y="0"/>
                  </a:cubicBezTo>
                  <a:lnTo>
                    <a:pt x="0" y="1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Oval 157"/>
            <p:cNvSpPr>
              <a:spLocks noChangeArrowheads="1"/>
            </p:cNvSpPr>
            <p:nvPr/>
          </p:nvSpPr>
          <p:spPr bwMode="auto">
            <a:xfrm>
              <a:off x="7523163" y="1173163"/>
              <a:ext cx="107950"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58"/>
            <p:cNvSpPr>
              <a:spLocks noEditPoints="1"/>
            </p:cNvSpPr>
            <p:nvPr/>
          </p:nvSpPr>
          <p:spPr bwMode="auto">
            <a:xfrm>
              <a:off x="6569076" y="782638"/>
              <a:ext cx="368300" cy="344488"/>
            </a:xfrm>
            <a:custGeom>
              <a:avLst/>
              <a:gdLst>
                <a:gd name="T0" fmla="*/ 160 w 171"/>
                <a:gd name="T1" fmla="*/ 160 h 160"/>
                <a:gd name="T2" fmla="*/ 160 w 171"/>
                <a:gd name="T3" fmla="*/ 147 h 160"/>
                <a:gd name="T4" fmla="*/ 171 w 171"/>
                <a:gd name="T5" fmla="*/ 25 h 160"/>
                <a:gd name="T6" fmla="*/ 149 w 171"/>
                <a:gd name="T7" fmla="*/ 44 h 160"/>
                <a:gd name="T8" fmla="*/ 149 w 171"/>
                <a:gd name="T9" fmla="*/ 64 h 160"/>
                <a:gd name="T10" fmla="*/ 149 w 171"/>
                <a:gd name="T11" fmla="*/ 77 h 160"/>
                <a:gd name="T12" fmla="*/ 149 w 171"/>
                <a:gd name="T13" fmla="*/ 96 h 160"/>
                <a:gd name="T14" fmla="*/ 73 w 171"/>
                <a:gd name="T15" fmla="*/ 9 h 160"/>
                <a:gd name="T16" fmla="*/ 71 w 171"/>
                <a:gd name="T17" fmla="*/ 10 h 160"/>
                <a:gd name="T18" fmla="*/ 71 w 171"/>
                <a:gd name="T19" fmla="*/ 147 h 160"/>
                <a:gd name="T20" fmla="*/ 139 w 171"/>
                <a:gd name="T21" fmla="*/ 148 h 160"/>
                <a:gd name="T22" fmla="*/ 149 w 171"/>
                <a:gd name="T23" fmla="*/ 160 h 160"/>
                <a:gd name="T24" fmla="*/ 139 w 171"/>
                <a:gd name="T25" fmla="*/ 86 h 160"/>
                <a:gd name="T26" fmla="*/ 149 w 171"/>
                <a:gd name="T27" fmla="*/ 64 h 160"/>
                <a:gd name="T28" fmla="*/ 139 w 171"/>
                <a:gd name="T29" fmla="*/ 54 h 160"/>
                <a:gd name="T30" fmla="*/ 149 w 171"/>
                <a:gd name="T31" fmla="*/ 25 h 160"/>
                <a:gd name="T32" fmla="*/ 71 w 171"/>
                <a:gd name="T33" fmla="*/ 41 h 160"/>
                <a:gd name="T34" fmla="*/ 123 w 171"/>
                <a:gd name="T35" fmla="*/ 132 h 160"/>
                <a:gd name="T36" fmla="*/ 71 w 171"/>
                <a:gd name="T37" fmla="*/ 132 h 160"/>
                <a:gd name="T38" fmla="*/ 149 w 171"/>
                <a:gd name="T39" fmla="*/ 77 h 160"/>
                <a:gd name="T40" fmla="*/ 71 w 171"/>
                <a:gd name="T41" fmla="*/ 6 h 160"/>
                <a:gd name="T42" fmla="*/ 37 w 171"/>
                <a:gd name="T43" fmla="*/ 23 h 160"/>
                <a:gd name="T44" fmla="*/ 0 w 171"/>
                <a:gd name="T45" fmla="*/ 9 h 160"/>
                <a:gd name="T46" fmla="*/ 22 w 171"/>
                <a:gd name="T47" fmla="*/ 25 h 160"/>
                <a:gd name="T48" fmla="*/ 3 w 171"/>
                <a:gd name="T49" fmla="*/ 147 h 160"/>
                <a:gd name="T50" fmla="*/ 15 w 171"/>
                <a:gd name="T51" fmla="*/ 148 h 160"/>
                <a:gd name="T52" fmla="*/ 37 w 171"/>
                <a:gd name="T53" fmla="*/ 160 h 160"/>
                <a:gd name="T54" fmla="*/ 37 w 171"/>
                <a:gd name="T55" fmla="*/ 147 h 160"/>
                <a:gd name="T56" fmla="*/ 71 w 171"/>
                <a:gd name="T57" fmla="*/ 132 h 160"/>
                <a:gd name="T58" fmla="*/ 19 w 171"/>
                <a:gd name="T59" fmla="*/ 41 h 160"/>
                <a:gd name="T60" fmla="*/ 71 w 171"/>
                <a:gd name="T61" fmla="*/ 25 h 160"/>
                <a:gd name="T62" fmla="*/ 52 w 171"/>
                <a:gd name="T63" fmla="*/ 25 h 160"/>
                <a:gd name="T64" fmla="*/ 71 w 171"/>
                <a:gd name="T6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60">
                  <a:moveTo>
                    <a:pt x="149" y="160"/>
                  </a:moveTo>
                  <a:cubicBezTo>
                    <a:pt x="160" y="160"/>
                    <a:pt x="160" y="160"/>
                    <a:pt x="160" y="160"/>
                  </a:cubicBezTo>
                  <a:cubicBezTo>
                    <a:pt x="160" y="148"/>
                    <a:pt x="160" y="148"/>
                    <a:pt x="160" y="148"/>
                  </a:cubicBezTo>
                  <a:cubicBezTo>
                    <a:pt x="160" y="147"/>
                    <a:pt x="160" y="147"/>
                    <a:pt x="160" y="147"/>
                  </a:cubicBezTo>
                  <a:cubicBezTo>
                    <a:pt x="171" y="147"/>
                    <a:pt x="171" y="147"/>
                    <a:pt x="171" y="147"/>
                  </a:cubicBezTo>
                  <a:cubicBezTo>
                    <a:pt x="171" y="25"/>
                    <a:pt x="171" y="25"/>
                    <a:pt x="171" y="25"/>
                  </a:cubicBezTo>
                  <a:cubicBezTo>
                    <a:pt x="149" y="25"/>
                    <a:pt x="149" y="25"/>
                    <a:pt x="149" y="25"/>
                  </a:cubicBezTo>
                  <a:cubicBezTo>
                    <a:pt x="149" y="44"/>
                    <a:pt x="149" y="44"/>
                    <a:pt x="149" y="44"/>
                  </a:cubicBezTo>
                  <a:cubicBezTo>
                    <a:pt x="155" y="44"/>
                    <a:pt x="159" y="48"/>
                    <a:pt x="159" y="54"/>
                  </a:cubicBezTo>
                  <a:cubicBezTo>
                    <a:pt x="159" y="59"/>
                    <a:pt x="155" y="64"/>
                    <a:pt x="149" y="64"/>
                  </a:cubicBezTo>
                  <a:cubicBezTo>
                    <a:pt x="149" y="77"/>
                    <a:pt x="149" y="77"/>
                    <a:pt x="149" y="77"/>
                  </a:cubicBezTo>
                  <a:cubicBezTo>
                    <a:pt x="149" y="77"/>
                    <a:pt x="149" y="77"/>
                    <a:pt x="149" y="77"/>
                  </a:cubicBezTo>
                  <a:cubicBezTo>
                    <a:pt x="155" y="77"/>
                    <a:pt x="159" y="81"/>
                    <a:pt x="159" y="86"/>
                  </a:cubicBezTo>
                  <a:cubicBezTo>
                    <a:pt x="159" y="92"/>
                    <a:pt x="155" y="96"/>
                    <a:pt x="149" y="96"/>
                  </a:cubicBezTo>
                  <a:lnTo>
                    <a:pt x="149" y="160"/>
                  </a:lnTo>
                  <a:close/>
                  <a:moveTo>
                    <a:pt x="73" y="9"/>
                  </a:moveTo>
                  <a:cubicBezTo>
                    <a:pt x="71" y="6"/>
                    <a:pt x="71" y="6"/>
                    <a:pt x="71" y="6"/>
                  </a:cubicBezTo>
                  <a:cubicBezTo>
                    <a:pt x="71" y="10"/>
                    <a:pt x="71" y="10"/>
                    <a:pt x="71" y="10"/>
                  </a:cubicBezTo>
                  <a:cubicBezTo>
                    <a:pt x="73" y="9"/>
                    <a:pt x="73" y="9"/>
                    <a:pt x="73" y="9"/>
                  </a:cubicBezTo>
                  <a:close/>
                  <a:moveTo>
                    <a:pt x="71" y="147"/>
                  </a:moveTo>
                  <a:cubicBezTo>
                    <a:pt x="139" y="147"/>
                    <a:pt x="139" y="147"/>
                    <a:pt x="139" y="147"/>
                  </a:cubicBezTo>
                  <a:cubicBezTo>
                    <a:pt x="139" y="148"/>
                    <a:pt x="139" y="148"/>
                    <a:pt x="139" y="148"/>
                  </a:cubicBezTo>
                  <a:cubicBezTo>
                    <a:pt x="139" y="160"/>
                    <a:pt x="139" y="160"/>
                    <a:pt x="139" y="160"/>
                  </a:cubicBezTo>
                  <a:cubicBezTo>
                    <a:pt x="149" y="160"/>
                    <a:pt x="149" y="160"/>
                    <a:pt x="149" y="160"/>
                  </a:cubicBezTo>
                  <a:cubicBezTo>
                    <a:pt x="149" y="96"/>
                    <a:pt x="149" y="96"/>
                    <a:pt x="149" y="96"/>
                  </a:cubicBezTo>
                  <a:cubicBezTo>
                    <a:pt x="144" y="96"/>
                    <a:pt x="139" y="92"/>
                    <a:pt x="139" y="86"/>
                  </a:cubicBezTo>
                  <a:cubicBezTo>
                    <a:pt x="139" y="81"/>
                    <a:pt x="144" y="77"/>
                    <a:pt x="149" y="77"/>
                  </a:cubicBezTo>
                  <a:cubicBezTo>
                    <a:pt x="149" y="64"/>
                    <a:pt x="149" y="64"/>
                    <a:pt x="149" y="64"/>
                  </a:cubicBezTo>
                  <a:cubicBezTo>
                    <a:pt x="144" y="64"/>
                    <a:pt x="139" y="59"/>
                    <a:pt x="139" y="54"/>
                  </a:cubicBezTo>
                  <a:cubicBezTo>
                    <a:pt x="139" y="54"/>
                    <a:pt x="139" y="54"/>
                    <a:pt x="139" y="54"/>
                  </a:cubicBezTo>
                  <a:cubicBezTo>
                    <a:pt x="139" y="48"/>
                    <a:pt x="144" y="44"/>
                    <a:pt x="149" y="44"/>
                  </a:cubicBezTo>
                  <a:cubicBezTo>
                    <a:pt x="149" y="25"/>
                    <a:pt x="149" y="25"/>
                    <a:pt x="149" y="25"/>
                  </a:cubicBezTo>
                  <a:cubicBezTo>
                    <a:pt x="71" y="25"/>
                    <a:pt x="71" y="25"/>
                    <a:pt x="71" y="25"/>
                  </a:cubicBezTo>
                  <a:cubicBezTo>
                    <a:pt x="71" y="41"/>
                    <a:pt x="71" y="41"/>
                    <a:pt x="71" y="41"/>
                  </a:cubicBezTo>
                  <a:cubicBezTo>
                    <a:pt x="123" y="41"/>
                    <a:pt x="123" y="41"/>
                    <a:pt x="123" y="41"/>
                  </a:cubicBezTo>
                  <a:cubicBezTo>
                    <a:pt x="123" y="132"/>
                    <a:pt x="123" y="132"/>
                    <a:pt x="123" y="132"/>
                  </a:cubicBezTo>
                  <a:cubicBezTo>
                    <a:pt x="123" y="132"/>
                    <a:pt x="123" y="132"/>
                    <a:pt x="123" y="132"/>
                  </a:cubicBezTo>
                  <a:cubicBezTo>
                    <a:pt x="71" y="132"/>
                    <a:pt x="71" y="132"/>
                    <a:pt x="71" y="132"/>
                  </a:cubicBezTo>
                  <a:cubicBezTo>
                    <a:pt x="71" y="147"/>
                    <a:pt x="71" y="147"/>
                    <a:pt x="71" y="147"/>
                  </a:cubicBezTo>
                  <a:close/>
                  <a:moveTo>
                    <a:pt x="149" y="77"/>
                  </a:moveTo>
                  <a:cubicBezTo>
                    <a:pt x="149" y="77"/>
                    <a:pt x="149" y="77"/>
                    <a:pt x="149" y="77"/>
                  </a:cubicBezTo>
                  <a:moveTo>
                    <a:pt x="71" y="6"/>
                  </a:moveTo>
                  <a:cubicBezTo>
                    <a:pt x="67" y="0"/>
                    <a:pt x="67" y="0"/>
                    <a:pt x="67" y="0"/>
                  </a:cubicBezTo>
                  <a:cubicBezTo>
                    <a:pt x="37" y="23"/>
                    <a:pt x="37" y="23"/>
                    <a:pt x="37" y="23"/>
                  </a:cubicBezTo>
                  <a:cubicBezTo>
                    <a:pt x="6" y="0"/>
                    <a:pt x="6" y="0"/>
                    <a:pt x="6" y="0"/>
                  </a:cubicBezTo>
                  <a:cubicBezTo>
                    <a:pt x="0" y="9"/>
                    <a:pt x="0" y="9"/>
                    <a:pt x="0" y="9"/>
                  </a:cubicBezTo>
                  <a:cubicBezTo>
                    <a:pt x="21" y="25"/>
                    <a:pt x="21" y="25"/>
                    <a:pt x="21" y="25"/>
                  </a:cubicBezTo>
                  <a:cubicBezTo>
                    <a:pt x="22" y="25"/>
                    <a:pt x="22" y="25"/>
                    <a:pt x="22" y="25"/>
                  </a:cubicBezTo>
                  <a:cubicBezTo>
                    <a:pt x="3" y="25"/>
                    <a:pt x="3" y="25"/>
                    <a:pt x="3" y="25"/>
                  </a:cubicBezTo>
                  <a:cubicBezTo>
                    <a:pt x="3" y="147"/>
                    <a:pt x="3" y="147"/>
                    <a:pt x="3" y="147"/>
                  </a:cubicBezTo>
                  <a:cubicBezTo>
                    <a:pt x="15" y="147"/>
                    <a:pt x="15" y="147"/>
                    <a:pt x="15" y="147"/>
                  </a:cubicBezTo>
                  <a:cubicBezTo>
                    <a:pt x="15" y="148"/>
                    <a:pt x="15" y="148"/>
                    <a:pt x="15" y="148"/>
                  </a:cubicBezTo>
                  <a:cubicBezTo>
                    <a:pt x="15" y="160"/>
                    <a:pt x="15" y="160"/>
                    <a:pt x="15" y="160"/>
                  </a:cubicBezTo>
                  <a:cubicBezTo>
                    <a:pt x="37" y="160"/>
                    <a:pt x="37" y="160"/>
                    <a:pt x="37" y="160"/>
                  </a:cubicBezTo>
                  <a:cubicBezTo>
                    <a:pt x="37" y="148"/>
                    <a:pt x="37" y="148"/>
                    <a:pt x="37" y="148"/>
                  </a:cubicBezTo>
                  <a:cubicBezTo>
                    <a:pt x="37" y="147"/>
                    <a:pt x="37" y="147"/>
                    <a:pt x="37" y="147"/>
                  </a:cubicBezTo>
                  <a:cubicBezTo>
                    <a:pt x="71" y="147"/>
                    <a:pt x="71" y="147"/>
                    <a:pt x="71" y="147"/>
                  </a:cubicBezTo>
                  <a:cubicBezTo>
                    <a:pt x="71" y="132"/>
                    <a:pt x="71" y="132"/>
                    <a:pt x="71" y="132"/>
                  </a:cubicBezTo>
                  <a:cubicBezTo>
                    <a:pt x="19" y="132"/>
                    <a:pt x="19" y="132"/>
                    <a:pt x="19" y="132"/>
                  </a:cubicBezTo>
                  <a:cubicBezTo>
                    <a:pt x="19" y="41"/>
                    <a:pt x="19" y="41"/>
                    <a:pt x="19" y="41"/>
                  </a:cubicBezTo>
                  <a:cubicBezTo>
                    <a:pt x="71" y="41"/>
                    <a:pt x="71" y="41"/>
                    <a:pt x="71" y="41"/>
                  </a:cubicBezTo>
                  <a:cubicBezTo>
                    <a:pt x="71" y="25"/>
                    <a:pt x="71" y="25"/>
                    <a:pt x="71" y="25"/>
                  </a:cubicBezTo>
                  <a:cubicBezTo>
                    <a:pt x="51" y="25"/>
                    <a:pt x="51" y="25"/>
                    <a:pt x="51" y="25"/>
                  </a:cubicBezTo>
                  <a:cubicBezTo>
                    <a:pt x="52" y="25"/>
                    <a:pt x="52" y="25"/>
                    <a:pt x="52" y="25"/>
                  </a:cubicBezTo>
                  <a:cubicBezTo>
                    <a:pt x="71" y="10"/>
                    <a:pt x="71" y="10"/>
                    <a:pt x="71" y="10"/>
                  </a:cubicBezTo>
                  <a:lnTo>
                    <a:pt x="7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59"/>
            <p:cNvSpPr>
              <a:spLocks/>
            </p:cNvSpPr>
            <p:nvPr/>
          </p:nvSpPr>
          <p:spPr bwMode="auto">
            <a:xfrm>
              <a:off x="12103101" y="1588"/>
              <a:ext cx="39688" cy="39688"/>
            </a:xfrm>
            <a:custGeom>
              <a:avLst/>
              <a:gdLst>
                <a:gd name="T0" fmla="*/ 0 w 18"/>
                <a:gd name="T1" fmla="*/ 10 h 18"/>
                <a:gd name="T2" fmla="*/ 3 w 18"/>
                <a:gd name="T3" fmla="*/ 12 h 18"/>
                <a:gd name="T4" fmla="*/ 13 w 18"/>
                <a:gd name="T5" fmla="*/ 18 h 18"/>
                <a:gd name="T6" fmla="*/ 18 w 18"/>
                <a:gd name="T7" fmla="*/ 7 h 18"/>
                <a:gd name="T8" fmla="*/ 5 w 18"/>
                <a:gd name="T9" fmla="*/ 0 h 18"/>
                <a:gd name="T10" fmla="*/ 0 w 18"/>
                <a:gd name="T11" fmla="*/ 10 h 18"/>
              </a:gdLst>
              <a:ahLst/>
              <a:cxnLst>
                <a:cxn ang="0">
                  <a:pos x="T0" y="T1"/>
                </a:cxn>
                <a:cxn ang="0">
                  <a:pos x="T2" y="T3"/>
                </a:cxn>
                <a:cxn ang="0">
                  <a:pos x="T4" y="T5"/>
                </a:cxn>
                <a:cxn ang="0">
                  <a:pos x="T6" y="T7"/>
                </a:cxn>
                <a:cxn ang="0">
                  <a:pos x="T8" y="T9"/>
                </a:cxn>
                <a:cxn ang="0">
                  <a:pos x="T10" y="T11"/>
                </a:cxn>
              </a:cxnLst>
              <a:rect l="0" t="0" r="r" b="b"/>
              <a:pathLst>
                <a:path w="18" h="18">
                  <a:moveTo>
                    <a:pt x="0" y="10"/>
                  </a:moveTo>
                  <a:cubicBezTo>
                    <a:pt x="1" y="10"/>
                    <a:pt x="2" y="11"/>
                    <a:pt x="3" y="12"/>
                  </a:cubicBezTo>
                  <a:cubicBezTo>
                    <a:pt x="7" y="13"/>
                    <a:pt x="10" y="15"/>
                    <a:pt x="13" y="18"/>
                  </a:cubicBezTo>
                  <a:cubicBezTo>
                    <a:pt x="18" y="7"/>
                    <a:pt x="18" y="7"/>
                    <a:pt x="18" y="7"/>
                  </a:cubicBezTo>
                  <a:cubicBezTo>
                    <a:pt x="5" y="0"/>
                    <a:pt x="5" y="0"/>
                    <a:pt x="5" y="0"/>
                  </a:cubicBez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60"/>
            <p:cNvSpPr>
              <a:spLocks/>
            </p:cNvSpPr>
            <p:nvPr/>
          </p:nvSpPr>
          <p:spPr bwMode="auto">
            <a:xfrm>
              <a:off x="11820526" y="222251"/>
              <a:ext cx="203200" cy="149225"/>
            </a:xfrm>
            <a:custGeom>
              <a:avLst/>
              <a:gdLst>
                <a:gd name="T0" fmla="*/ 24 w 94"/>
                <a:gd name="T1" fmla="*/ 65 h 69"/>
                <a:gd name="T2" fmla="*/ 41 w 94"/>
                <a:gd name="T3" fmla="*/ 69 h 69"/>
                <a:gd name="T4" fmla="*/ 51 w 94"/>
                <a:gd name="T5" fmla="*/ 68 h 69"/>
                <a:gd name="T6" fmla="*/ 73 w 94"/>
                <a:gd name="T7" fmla="*/ 50 h 69"/>
                <a:gd name="T8" fmla="*/ 94 w 94"/>
                <a:gd name="T9" fmla="*/ 10 h 69"/>
                <a:gd name="T10" fmla="*/ 86 w 94"/>
                <a:gd name="T11" fmla="*/ 1 h 69"/>
                <a:gd name="T12" fmla="*/ 82 w 94"/>
                <a:gd name="T13" fmla="*/ 0 h 69"/>
                <a:gd name="T14" fmla="*/ 59 w 94"/>
                <a:gd name="T15" fmla="*/ 43 h 69"/>
                <a:gd name="T16" fmla="*/ 31 w 94"/>
                <a:gd name="T17" fmla="*/ 52 h 69"/>
                <a:gd name="T18" fmla="*/ 22 w 94"/>
                <a:gd name="T19" fmla="*/ 24 h 69"/>
                <a:gd name="T20" fmla="*/ 9 w 94"/>
                <a:gd name="T21" fmla="*/ 17 h 69"/>
                <a:gd name="T22" fmla="*/ 24 w 94"/>
                <a:gd name="T23"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9">
                  <a:moveTo>
                    <a:pt x="24" y="65"/>
                  </a:moveTo>
                  <a:cubicBezTo>
                    <a:pt x="29" y="68"/>
                    <a:pt x="35" y="69"/>
                    <a:pt x="41" y="69"/>
                  </a:cubicBezTo>
                  <a:cubicBezTo>
                    <a:pt x="44" y="69"/>
                    <a:pt x="48" y="69"/>
                    <a:pt x="51" y="68"/>
                  </a:cubicBezTo>
                  <a:cubicBezTo>
                    <a:pt x="61" y="65"/>
                    <a:pt x="68" y="59"/>
                    <a:pt x="73" y="50"/>
                  </a:cubicBezTo>
                  <a:cubicBezTo>
                    <a:pt x="94" y="10"/>
                    <a:pt x="94" y="10"/>
                    <a:pt x="94" y="10"/>
                  </a:cubicBezTo>
                  <a:cubicBezTo>
                    <a:pt x="92" y="6"/>
                    <a:pt x="90" y="3"/>
                    <a:pt x="86" y="1"/>
                  </a:cubicBezTo>
                  <a:cubicBezTo>
                    <a:pt x="85" y="1"/>
                    <a:pt x="83" y="0"/>
                    <a:pt x="82" y="0"/>
                  </a:cubicBezTo>
                  <a:cubicBezTo>
                    <a:pt x="59" y="43"/>
                    <a:pt x="59" y="43"/>
                    <a:pt x="59" y="43"/>
                  </a:cubicBezTo>
                  <a:cubicBezTo>
                    <a:pt x="54" y="53"/>
                    <a:pt x="41" y="57"/>
                    <a:pt x="31" y="52"/>
                  </a:cubicBezTo>
                  <a:cubicBezTo>
                    <a:pt x="21" y="46"/>
                    <a:pt x="17" y="34"/>
                    <a:pt x="22" y="24"/>
                  </a:cubicBezTo>
                  <a:cubicBezTo>
                    <a:pt x="9" y="17"/>
                    <a:pt x="9" y="17"/>
                    <a:pt x="9" y="17"/>
                  </a:cubicBezTo>
                  <a:cubicBezTo>
                    <a:pt x="0" y="34"/>
                    <a:pt x="6" y="56"/>
                    <a:pt x="2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61"/>
            <p:cNvSpPr>
              <a:spLocks/>
            </p:cNvSpPr>
            <p:nvPr/>
          </p:nvSpPr>
          <p:spPr bwMode="auto">
            <a:xfrm>
              <a:off x="11860213" y="17463"/>
              <a:ext cx="354013" cy="300038"/>
            </a:xfrm>
            <a:custGeom>
              <a:avLst/>
              <a:gdLst>
                <a:gd name="T0" fmla="*/ 123 w 164"/>
                <a:gd name="T1" fmla="*/ 15 h 139"/>
                <a:gd name="T2" fmla="*/ 114 w 164"/>
                <a:gd name="T3" fmla="*/ 9 h 139"/>
                <a:gd name="T4" fmla="*/ 110 w 164"/>
                <a:gd name="T5" fmla="*/ 7 h 139"/>
                <a:gd name="T6" fmla="*/ 78 w 164"/>
                <a:gd name="T7" fmla="*/ 0 h 139"/>
                <a:gd name="T8" fmla="*/ 9 w 164"/>
                <a:gd name="T9" fmla="*/ 42 h 139"/>
                <a:gd name="T10" fmla="*/ 1 w 164"/>
                <a:gd name="T11" fmla="*/ 70 h 139"/>
                <a:gd name="T12" fmla="*/ 0 w 164"/>
                <a:gd name="T13" fmla="*/ 75 h 139"/>
                <a:gd name="T14" fmla="*/ 1 w 164"/>
                <a:gd name="T15" fmla="*/ 77 h 139"/>
                <a:gd name="T16" fmla="*/ 3 w 164"/>
                <a:gd name="T17" fmla="*/ 76 h 139"/>
                <a:gd name="T18" fmla="*/ 7 w 164"/>
                <a:gd name="T19" fmla="*/ 73 h 139"/>
                <a:gd name="T20" fmla="*/ 20 w 164"/>
                <a:gd name="T21" fmla="*/ 68 h 139"/>
                <a:gd name="T22" fmla="*/ 31 w 164"/>
                <a:gd name="T23" fmla="*/ 71 h 139"/>
                <a:gd name="T24" fmla="*/ 42 w 164"/>
                <a:gd name="T25" fmla="*/ 91 h 139"/>
                <a:gd name="T26" fmla="*/ 43 w 164"/>
                <a:gd name="T27" fmla="*/ 96 h 139"/>
                <a:gd name="T28" fmla="*/ 46 w 164"/>
                <a:gd name="T29" fmla="*/ 93 h 139"/>
                <a:gd name="T30" fmla="*/ 59 w 164"/>
                <a:gd name="T31" fmla="*/ 89 h 139"/>
                <a:gd name="T32" fmla="*/ 66 w 164"/>
                <a:gd name="T33" fmla="*/ 90 h 139"/>
                <a:gd name="T34" fmla="*/ 70 w 164"/>
                <a:gd name="T35" fmla="*/ 92 h 139"/>
                <a:gd name="T36" fmla="*/ 79 w 164"/>
                <a:gd name="T37" fmla="*/ 100 h 139"/>
                <a:gd name="T38" fmla="*/ 82 w 164"/>
                <a:gd name="T39" fmla="*/ 112 h 139"/>
                <a:gd name="T40" fmla="*/ 82 w 164"/>
                <a:gd name="T41" fmla="*/ 117 h 139"/>
                <a:gd name="T42" fmla="*/ 86 w 164"/>
                <a:gd name="T43" fmla="*/ 114 h 139"/>
                <a:gd name="T44" fmla="*/ 99 w 164"/>
                <a:gd name="T45" fmla="*/ 110 h 139"/>
                <a:gd name="T46" fmla="*/ 110 w 164"/>
                <a:gd name="T47" fmla="*/ 113 h 139"/>
                <a:gd name="T48" fmla="*/ 122 w 164"/>
                <a:gd name="T49" fmla="*/ 133 h 139"/>
                <a:gd name="T50" fmla="*/ 124 w 164"/>
                <a:gd name="T51" fmla="*/ 139 h 139"/>
                <a:gd name="T52" fmla="*/ 127 w 164"/>
                <a:gd name="T53" fmla="*/ 137 h 139"/>
                <a:gd name="T54" fmla="*/ 146 w 164"/>
                <a:gd name="T55" fmla="*/ 114 h 139"/>
                <a:gd name="T56" fmla="*/ 123 w 164"/>
                <a:gd name="T57"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39">
                  <a:moveTo>
                    <a:pt x="123" y="15"/>
                  </a:moveTo>
                  <a:cubicBezTo>
                    <a:pt x="120" y="13"/>
                    <a:pt x="117" y="11"/>
                    <a:pt x="114" y="9"/>
                  </a:cubicBezTo>
                  <a:cubicBezTo>
                    <a:pt x="113" y="9"/>
                    <a:pt x="111" y="8"/>
                    <a:pt x="110" y="7"/>
                  </a:cubicBezTo>
                  <a:cubicBezTo>
                    <a:pt x="100" y="3"/>
                    <a:pt x="89" y="0"/>
                    <a:pt x="78" y="0"/>
                  </a:cubicBezTo>
                  <a:cubicBezTo>
                    <a:pt x="50" y="0"/>
                    <a:pt x="23" y="15"/>
                    <a:pt x="9" y="42"/>
                  </a:cubicBezTo>
                  <a:cubicBezTo>
                    <a:pt x="5" y="51"/>
                    <a:pt x="2" y="60"/>
                    <a:pt x="1" y="70"/>
                  </a:cubicBezTo>
                  <a:cubicBezTo>
                    <a:pt x="1" y="72"/>
                    <a:pt x="0" y="74"/>
                    <a:pt x="0" y="75"/>
                  </a:cubicBezTo>
                  <a:cubicBezTo>
                    <a:pt x="0" y="77"/>
                    <a:pt x="1" y="77"/>
                    <a:pt x="1" y="77"/>
                  </a:cubicBezTo>
                  <a:cubicBezTo>
                    <a:pt x="2" y="77"/>
                    <a:pt x="3" y="77"/>
                    <a:pt x="3" y="76"/>
                  </a:cubicBezTo>
                  <a:cubicBezTo>
                    <a:pt x="4" y="75"/>
                    <a:pt x="6" y="74"/>
                    <a:pt x="7" y="73"/>
                  </a:cubicBezTo>
                  <a:cubicBezTo>
                    <a:pt x="11" y="70"/>
                    <a:pt x="16" y="68"/>
                    <a:pt x="20" y="68"/>
                  </a:cubicBezTo>
                  <a:cubicBezTo>
                    <a:pt x="24" y="68"/>
                    <a:pt x="27" y="69"/>
                    <a:pt x="31" y="71"/>
                  </a:cubicBezTo>
                  <a:cubicBezTo>
                    <a:pt x="39" y="75"/>
                    <a:pt x="42" y="83"/>
                    <a:pt x="42" y="91"/>
                  </a:cubicBezTo>
                  <a:cubicBezTo>
                    <a:pt x="42" y="94"/>
                    <a:pt x="42" y="96"/>
                    <a:pt x="43" y="96"/>
                  </a:cubicBezTo>
                  <a:cubicBezTo>
                    <a:pt x="43" y="96"/>
                    <a:pt x="44" y="95"/>
                    <a:pt x="46" y="93"/>
                  </a:cubicBezTo>
                  <a:cubicBezTo>
                    <a:pt x="50" y="90"/>
                    <a:pt x="55" y="89"/>
                    <a:pt x="59" y="89"/>
                  </a:cubicBezTo>
                  <a:cubicBezTo>
                    <a:pt x="62" y="89"/>
                    <a:pt x="64" y="89"/>
                    <a:pt x="66" y="90"/>
                  </a:cubicBezTo>
                  <a:cubicBezTo>
                    <a:pt x="68" y="91"/>
                    <a:pt x="69" y="91"/>
                    <a:pt x="70" y="92"/>
                  </a:cubicBezTo>
                  <a:cubicBezTo>
                    <a:pt x="74" y="94"/>
                    <a:pt x="77" y="96"/>
                    <a:pt x="79" y="100"/>
                  </a:cubicBezTo>
                  <a:cubicBezTo>
                    <a:pt x="81" y="103"/>
                    <a:pt x="82" y="108"/>
                    <a:pt x="82" y="112"/>
                  </a:cubicBezTo>
                  <a:cubicBezTo>
                    <a:pt x="82" y="115"/>
                    <a:pt x="82" y="117"/>
                    <a:pt x="82" y="117"/>
                  </a:cubicBezTo>
                  <a:cubicBezTo>
                    <a:pt x="83" y="117"/>
                    <a:pt x="84" y="116"/>
                    <a:pt x="86" y="114"/>
                  </a:cubicBezTo>
                  <a:cubicBezTo>
                    <a:pt x="90" y="112"/>
                    <a:pt x="95" y="110"/>
                    <a:pt x="99" y="110"/>
                  </a:cubicBezTo>
                  <a:cubicBezTo>
                    <a:pt x="103" y="110"/>
                    <a:pt x="106" y="111"/>
                    <a:pt x="110" y="113"/>
                  </a:cubicBezTo>
                  <a:cubicBezTo>
                    <a:pt x="117" y="117"/>
                    <a:pt x="122" y="125"/>
                    <a:pt x="122" y="133"/>
                  </a:cubicBezTo>
                  <a:cubicBezTo>
                    <a:pt x="121" y="137"/>
                    <a:pt x="122" y="139"/>
                    <a:pt x="124" y="139"/>
                  </a:cubicBezTo>
                  <a:cubicBezTo>
                    <a:pt x="124" y="139"/>
                    <a:pt x="126" y="138"/>
                    <a:pt x="127" y="137"/>
                  </a:cubicBezTo>
                  <a:cubicBezTo>
                    <a:pt x="135" y="131"/>
                    <a:pt x="141" y="123"/>
                    <a:pt x="146" y="114"/>
                  </a:cubicBezTo>
                  <a:cubicBezTo>
                    <a:pt x="164" y="79"/>
                    <a:pt x="154" y="38"/>
                    <a:pt x="12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162"/>
            <p:cNvSpPr>
              <a:spLocks/>
            </p:cNvSpPr>
            <p:nvPr/>
          </p:nvSpPr>
          <p:spPr bwMode="auto">
            <a:xfrm>
              <a:off x="9261476" y="2079626"/>
              <a:ext cx="333375" cy="79375"/>
            </a:xfrm>
            <a:custGeom>
              <a:avLst/>
              <a:gdLst>
                <a:gd name="T0" fmla="*/ 191 w 210"/>
                <a:gd name="T1" fmla="*/ 31 h 50"/>
                <a:gd name="T2" fmla="*/ 20 w 210"/>
                <a:gd name="T3" fmla="*/ 31 h 50"/>
                <a:gd name="T4" fmla="*/ 20 w 210"/>
                <a:gd name="T5" fmla="*/ 0 h 50"/>
                <a:gd name="T6" fmla="*/ 0 w 210"/>
                <a:gd name="T7" fmla="*/ 0 h 50"/>
                <a:gd name="T8" fmla="*/ 0 w 210"/>
                <a:gd name="T9" fmla="*/ 50 h 50"/>
                <a:gd name="T10" fmla="*/ 210 w 210"/>
                <a:gd name="T11" fmla="*/ 50 h 50"/>
                <a:gd name="T12" fmla="*/ 210 w 210"/>
                <a:gd name="T13" fmla="*/ 0 h 50"/>
                <a:gd name="T14" fmla="*/ 191 w 210"/>
                <a:gd name="T15" fmla="*/ 0 h 50"/>
                <a:gd name="T16" fmla="*/ 191 w 210"/>
                <a:gd name="T17"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50">
                  <a:moveTo>
                    <a:pt x="191" y="31"/>
                  </a:moveTo>
                  <a:lnTo>
                    <a:pt x="20" y="31"/>
                  </a:lnTo>
                  <a:lnTo>
                    <a:pt x="20" y="0"/>
                  </a:lnTo>
                  <a:lnTo>
                    <a:pt x="0" y="0"/>
                  </a:lnTo>
                  <a:lnTo>
                    <a:pt x="0" y="50"/>
                  </a:lnTo>
                  <a:lnTo>
                    <a:pt x="210" y="50"/>
                  </a:lnTo>
                  <a:lnTo>
                    <a:pt x="210" y="0"/>
                  </a:lnTo>
                  <a:lnTo>
                    <a:pt x="191" y="0"/>
                  </a:lnTo>
                  <a:lnTo>
                    <a:pt x="19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63"/>
            <p:cNvSpPr>
              <a:spLocks/>
            </p:cNvSpPr>
            <p:nvPr/>
          </p:nvSpPr>
          <p:spPr bwMode="auto">
            <a:xfrm>
              <a:off x="9309101" y="1844676"/>
              <a:ext cx="244475" cy="261938"/>
            </a:xfrm>
            <a:custGeom>
              <a:avLst/>
              <a:gdLst>
                <a:gd name="T0" fmla="*/ 27 w 154"/>
                <a:gd name="T1" fmla="*/ 95 h 165"/>
                <a:gd name="T2" fmla="*/ 27 w 154"/>
                <a:gd name="T3" fmla="*/ 165 h 165"/>
                <a:gd name="T4" fmla="*/ 127 w 154"/>
                <a:gd name="T5" fmla="*/ 165 h 165"/>
                <a:gd name="T6" fmla="*/ 127 w 154"/>
                <a:gd name="T7" fmla="*/ 95 h 165"/>
                <a:gd name="T8" fmla="*/ 154 w 154"/>
                <a:gd name="T9" fmla="*/ 95 h 165"/>
                <a:gd name="T10" fmla="*/ 77 w 154"/>
                <a:gd name="T11" fmla="*/ 0 h 165"/>
                <a:gd name="T12" fmla="*/ 0 w 154"/>
                <a:gd name="T13" fmla="*/ 95 h 165"/>
                <a:gd name="T14" fmla="*/ 27 w 154"/>
                <a:gd name="T15" fmla="*/ 95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65">
                  <a:moveTo>
                    <a:pt x="27" y="95"/>
                  </a:moveTo>
                  <a:lnTo>
                    <a:pt x="27" y="165"/>
                  </a:lnTo>
                  <a:lnTo>
                    <a:pt x="127" y="165"/>
                  </a:lnTo>
                  <a:lnTo>
                    <a:pt x="127" y="95"/>
                  </a:lnTo>
                  <a:lnTo>
                    <a:pt x="154" y="95"/>
                  </a:lnTo>
                  <a:lnTo>
                    <a:pt x="77" y="0"/>
                  </a:lnTo>
                  <a:lnTo>
                    <a:pt x="0" y="95"/>
                  </a:lnTo>
                  <a:lnTo>
                    <a:pt x="27"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64"/>
            <p:cNvSpPr>
              <a:spLocks noEditPoints="1"/>
            </p:cNvSpPr>
            <p:nvPr/>
          </p:nvSpPr>
          <p:spPr bwMode="auto">
            <a:xfrm>
              <a:off x="10564813" y="1517651"/>
              <a:ext cx="381000" cy="368300"/>
            </a:xfrm>
            <a:custGeom>
              <a:avLst/>
              <a:gdLst>
                <a:gd name="T0" fmla="*/ 151 w 177"/>
                <a:gd name="T1" fmla="*/ 114 h 171"/>
                <a:gd name="T2" fmla="*/ 104 w 177"/>
                <a:gd name="T3" fmla="*/ 134 h 171"/>
                <a:gd name="T4" fmla="*/ 104 w 177"/>
                <a:gd name="T5" fmla="*/ 107 h 171"/>
                <a:gd name="T6" fmla="*/ 116 w 177"/>
                <a:gd name="T7" fmla="*/ 107 h 171"/>
                <a:gd name="T8" fmla="*/ 116 w 177"/>
                <a:gd name="T9" fmla="*/ 80 h 171"/>
                <a:gd name="T10" fmla="*/ 144 w 177"/>
                <a:gd name="T11" fmla="*/ 80 h 171"/>
                <a:gd name="T12" fmla="*/ 144 w 177"/>
                <a:gd name="T13" fmla="*/ 54 h 171"/>
                <a:gd name="T14" fmla="*/ 144 w 177"/>
                <a:gd name="T15" fmla="*/ 54 h 171"/>
                <a:gd name="T16" fmla="*/ 116 w 177"/>
                <a:gd name="T17" fmla="*/ 54 h 171"/>
                <a:gd name="T18" fmla="*/ 116 w 177"/>
                <a:gd name="T19" fmla="*/ 27 h 171"/>
                <a:gd name="T20" fmla="*/ 104 w 177"/>
                <a:gd name="T21" fmla="*/ 27 h 171"/>
                <a:gd name="T22" fmla="*/ 104 w 177"/>
                <a:gd name="T23" fmla="*/ 0 h 171"/>
                <a:gd name="T24" fmla="*/ 151 w 177"/>
                <a:gd name="T25" fmla="*/ 20 h 171"/>
                <a:gd name="T26" fmla="*/ 151 w 177"/>
                <a:gd name="T27" fmla="*/ 114 h 171"/>
                <a:gd name="T28" fmla="*/ 104 w 177"/>
                <a:gd name="T29" fmla="*/ 134 h 171"/>
                <a:gd name="T30" fmla="*/ 69 w 177"/>
                <a:gd name="T31" fmla="*/ 124 h 171"/>
                <a:gd name="T32" fmla="*/ 21 w 177"/>
                <a:gd name="T33" fmla="*/ 171 h 171"/>
                <a:gd name="T34" fmla="*/ 0 w 177"/>
                <a:gd name="T35" fmla="*/ 149 h 171"/>
                <a:gd name="T36" fmla="*/ 47 w 177"/>
                <a:gd name="T37" fmla="*/ 102 h 171"/>
                <a:gd name="T38" fmla="*/ 57 w 177"/>
                <a:gd name="T39" fmla="*/ 20 h 171"/>
                <a:gd name="T40" fmla="*/ 104 w 177"/>
                <a:gd name="T41" fmla="*/ 0 h 171"/>
                <a:gd name="T42" fmla="*/ 104 w 177"/>
                <a:gd name="T43" fmla="*/ 27 h 171"/>
                <a:gd name="T44" fmla="*/ 91 w 177"/>
                <a:gd name="T45" fmla="*/ 27 h 171"/>
                <a:gd name="T46" fmla="*/ 91 w 177"/>
                <a:gd name="T47" fmla="*/ 54 h 171"/>
                <a:gd name="T48" fmla="*/ 64 w 177"/>
                <a:gd name="T49" fmla="*/ 54 h 171"/>
                <a:gd name="T50" fmla="*/ 64 w 177"/>
                <a:gd name="T51" fmla="*/ 80 h 171"/>
                <a:gd name="T52" fmla="*/ 91 w 177"/>
                <a:gd name="T53" fmla="*/ 80 h 171"/>
                <a:gd name="T54" fmla="*/ 91 w 177"/>
                <a:gd name="T55" fmla="*/ 107 h 171"/>
                <a:gd name="T56" fmla="*/ 104 w 177"/>
                <a:gd name="T57" fmla="*/ 107 h 171"/>
                <a:gd name="T58" fmla="*/ 104 w 177"/>
                <a:gd name="T59" fmla="*/ 13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7" h="171">
                  <a:moveTo>
                    <a:pt x="151" y="114"/>
                  </a:moveTo>
                  <a:cubicBezTo>
                    <a:pt x="138" y="127"/>
                    <a:pt x="121" y="134"/>
                    <a:pt x="104" y="134"/>
                  </a:cubicBezTo>
                  <a:cubicBezTo>
                    <a:pt x="104" y="107"/>
                    <a:pt x="104" y="107"/>
                    <a:pt x="104" y="107"/>
                  </a:cubicBezTo>
                  <a:cubicBezTo>
                    <a:pt x="116" y="107"/>
                    <a:pt x="116" y="107"/>
                    <a:pt x="116" y="107"/>
                  </a:cubicBezTo>
                  <a:cubicBezTo>
                    <a:pt x="116" y="80"/>
                    <a:pt x="116" y="80"/>
                    <a:pt x="116" y="80"/>
                  </a:cubicBezTo>
                  <a:cubicBezTo>
                    <a:pt x="144" y="80"/>
                    <a:pt x="144" y="80"/>
                    <a:pt x="144" y="80"/>
                  </a:cubicBezTo>
                  <a:cubicBezTo>
                    <a:pt x="144" y="54"/>
                    <a:pt x="144" y="54"/>
                    <a:pt x="144" y="54"/>
                  </a:cubicBezTo>
                  <a:cubicBezTo>
                    <a:pt x="144" y="54"/>
                    <a:pt x="144" y="54"/>
                    <a:pt x="144" y="54"/>
                  </a:cubicBezTo>
                  <a:cubicBezTo>
                    <a:pt x="116" y="54"/>
                    <a:pt x="116" y="54"/>
                    <a:pt x="116" y="54"/>
                  </a:cubicBezTo>
                  <a:cubicBezTo>
                    <a:pt x="116" y="27"/>
                    <a:pt x="116" y="27"/>
                    <a:pt x="116" y="27"/>
                  </a:cubicBezTo>
                  <a:cubicBezTo>
                    <a:pt x="104" y="27"/>
                    <a:pt x="104" y="27"/>
                    <a:pt x="104" y="27"/>
                  </a:cubicBezTo>
                  <a:cubicBezTo>
                    <a:pt x="104" y="0"/>
                    <a:pt x="104" y="0"/>
                    <a:pt x="104" y="0"/>
                  </a:cubicBezTo>
                  <a:cubicBezTo>
                    <a:pt x="121" y="0"/>
                    <a:pt x="138" y="7"/>
                    <a:pt x="151" y="20"/>
                  </a:cubicBezTo>
                  <a:cubicBezTo>
                    <a:pt x="177" y="46"/>
                    <a:pt x="177" y="88"/>
                    <a:pt x="151" y="114"/>
                  </a:cubicBezTo>
                  <a:close/>
                  <a:moveTo>
                    <a:pt x="104" y="134"/>
                  </a:moveTo>
                  <a:cubicBezTo>
                    <a:pt x="91" y="134"/>
                    <a:pt x="79" y="130"/>
                    <a:pt x="69" y="124"/>
                  </a:cubicBezTo>
                  <a:cubicBezTo>
                    <a:pt x="21" y="171"/>
                    <a:pt x="21" y="171"/>
                    <a:pt x="21" y="171"/>
                  </a:cubicBezTo>
                  <a:cubicBezTo>
                    <a:pt x="0" y="149"/>
                    <a:pt x="0" y="149"/>
                    <a:pt x="0" y="149"/>
                  </a:cubicBezTo>
                  <a:cubicBezTo>
                    <a:pt x="47" y="102"/>
                    <a:pt x="47" y="102"/>
                    <a:pt x="47" y="102"/>
                  </a:cubicBezTo>
                  <a:cubicBezTo>
                    <a:pt x="31" y="76"/>
                    <a:pt x="34" y="42"/>
                    <a:pt x="57" y="20"/>
                  </a:cubicBezTo>
                  <a:cubicBezTo>
                    <a:pt x="70" y="7"/>
                    <a:pt x="87" y="0"/>
                    <a:pt x="104" y="0"/>
                  </a:cubicBezTo>
                  <a:cubicBezTo>
                    <a:pt x="104" y="27"/>
                    <a:pt x="104" y="27"/>
                    <a:pt x="104" y="27"/>
                  </a:cubicBezTo>
                  <a:cubicBezTo>
                    <a:pt x="91" y="27"/>
                    <a:pt x="91" y="27"/>
                    <a:pt x="91" y="27"/>
                  </a:cubicBezTo>
                  <a:cubicBezTo>
                    <a:pt x="91" y="54"/>
                    <a:pt x="91" y="54"/>
                    <a:pt x="91" y="54"/>
                  </a:cubicBezTo>
                  <a:cubicBezTo>
                    <a:pt x="64" y="54"/>
                    <a:pt x="64" y="54"/>
                    <a:pt x="64" y="54"/>
                  </a:cubicBezTo>
                  <a:cubicBezTo>
                    <a:pt x="64" y="80"/>
                    <a:pt x="64" y="80"/>
                    <a:pt x="64" y="80"/>
                  </a:cubicBezTo>
                  <a:cubicBezTo>
                    <a:pt x="91" y="80"/>
                    <a:pt x="91" y="80"/>
                    <a:pt x="91" y="80"/>
                  </a:cubicBezTo>
                  <a:cubicBezTo>
                    <a:pt x="91" y="107"/>
                    <a:pt x="91" y="107"/>
                    <a:pt x="91" y="107"/>
                  </a:cubicBezTo>
                  <a:cubicBezTo>
                    <a:pt x="104" y="107"/>
                    <a:pt x="104" y="107"/>
                    <a:pt x="104" y="107"/>
                  </a:cubicBezTo>
                  <a:lnTo>
                    <a:pt x="104"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65"/>
            <p:cNvSpPr>
              <a:spLocks noEditPoints="1"/>
            </p:cNvSpPr>
            <p:nvPr/>
          </p:nvSpPr>
          <p:spPr bwMode="auto">
            <a:xfrm>
              <a:off x="7480301" y="1588"/>
              <a:ext cx="354013" cy="280988"/>
            </a:xfrm>
            <a:custGeom>
              <a:avLst/>
              <a:gdLst>
                <a:gd name="T0" fmla="*/ 148 w 164"/>
                <a:gd name="T1" fmla="*/ 30 h 130"/>
                <a:gd name="T2" fmla="*/ 133 w 164"/>
                <a:gd name="T3" fmla="*/ 30 h 130"/>
                <a:gd name="T4" fmla="*/ 133 w 164"/>
                <a:gd name="T5" fmla="*/ 38 h 130"/>
                <a:gd name="T6" fmla="*/ 149 w 164"/>
                <a:gd name="T7" fmla="*/ 74 h 130"/>
                <a:gd name="T8" fmla="*/ 149 w 164"/>
                <a:gd name="T9" fmla="*/ 91 h 130"/>
                <a:gd name="T10" fmla="*/ 133 w 164"/>
                <a:gd name="T11" fmla="*/ 130 h 130"/>
                <a:gd name="T12" fmla="*/ 164 w 164"/>
                <a:gd name="T13" fmla="*/ 123 h 130"/>
                <a:gd name="T14" fmla="*/ 164 w 164"/>
                <a:gd name="T15" fmla="*/ 47 h 130"/>
                <a:gd name="T16" fmla="*/ 132 w 164"/>
                <a:gd name="T17" fmla="*/ 0 h 130"/>
                <a:gd name="T18" fmla="*/ 82 w 164"/>
                <a:gd name="T19" fmla="*/ 11 h 130"/>
                <a:gd name="T20" fmla="*/ 133 w 164"/>
                <a:gd name="T21" fmla="*/ 30 h 130"/>
                <a:gd name="T22" fmla="*/ 82 w 164"/>
                <a:gd name="T23" fmla="*/ 104 h 130"/>
                <a:gd name="T24" fmla="*/ 125 w 164"/>
                <a:gd name="T25" fmla="*/ 123 h 130"/>
                <a:gd name="T26" fmla="*/ 133 w 164"/>
                <a:gd name="T27" fmla="*/ 130 h 130"/>
                <a:gd name="T28" fmla="*/ 117 w 164"/>
                <a:gd name="T29" fmla="*/ 91 h 130"/>
                <a:gd name="T30" fmla="*/ 133 w 164"/>
                <a:gd name="T31" fmla="*/ 74 h 130"/>
                <a:gd name="T32" fmla="*/ 82 w 164"/>
                <a:gd name="T33" fmla="*/ 38 h 130"/>
                <a:gd name="T34" fmla="*/ 82 w 164"/>
                <a:gd name="T35" fmla="*/ 0 h 130"/>
                <a:gd name="T36" fmla="*/ 31 w 164"/>
                <a:gd name="T37" fmla="*/ 2 h 130"/>
                <a:gd name="T38" fmla="*/ 41 w 164"/>
                <a:gd name="T39" fmla="*/ 11 h 130"/>
                <a:gd name="T40" fmla="*/ 82 w 164"/>
                <a:gd name="T41" fmla="*/ 11 h 130"/>
                <a:gd name="T42" fmla="*/ 31 w 164"/>
                <a:gd name="T43" fmla="*/ 130 h 130"/>
                <a:gd name="T44" fmla="*/ 39 w 164"/>
                <a:gd name="T45" fmla="*/ 123 h 130"/>
                <a:gd name="T46" fmla="*/ 82 w 164"/>
                <a:gd name="T47" fmla="*/ 104 h 130"/>
                <a:gd name="T48" fmla="*/ 31 w 164"/>
                <a:gd name="T49" fmla="*/ 38 h 130"/>
                <a:gd name="T50" fmla="*/ 47 w 164"/>
                <a:gd name="T51" fmla="*/ 74 h 130"/>
                <a:gd name="T52" fmla="*/ 47 w 164"/>
                <a:gd name="T53" fmla="*/ 91 h 130"/>
                <a:gd name="T54" fmla="*/ 31 w 164"/>
                <a:gd name="T55" fmla="*/ 130 h 130"/>
                <a:gd name="T56" fmla="*/ 16 w 164"/>
                <a:gd name="T57" fmla="*/ 30 h 130"/>
                <a:gd name="T58" fmla="*/ 0 w 164"/>
                <a:gd name="T59" fmla="*/ 100 h 130"/>
                <a:gd name="T60" fmla="*/ 0 w 164"/>
                <a:gd name="T61" fmla="*/ 123 h 130"/>
                <a:gd name="T62" fmla="*/ 31 w 164"/>
                <a:gd name="T63" fmla="*/ 130 h 130"/>
                <a:gd name="T64" fmla="*/ 15 w 164"/>
                <a:gd name="T65" fmla="*/ 91 h 130"/>
                <a:gd name="T66" fmla="*/ 31 w 164"/>
                <a:gd name="T67" fmla="*/ 74 h 130"/>
                <a:gd name="T68" fmla="*/ 27 w 164"/>
                <a:gd name="T69" fmla="*/ 38 h 130"/>
                <a:gd name="T70" fmla="*/ 31 w 164"/>
                <a:gd name="T71"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30">
                  <a:moveTo>
                    <a:pt x="164" y="47"/>
                  </a:moveTo>
                  <a:cubicBezTo>
                    <a:pt x="148" y="30"/>
                    <a:pt x="148" y="30"/>
                    <a:pt x="148" y="30"/>
                  </a:cubicBezTo>
                  <a:cubicBezTo>
                    <a:pt x="133" y="2"/>
                    <a:pt x="133" y="2"/>
                    <a:pt x="133" y="2"/>
                  </a:cubicBezTo>
                  <a:cubicBezTo>
                    <a:pt x="133" y="30"/>
                    <a:pt x="133" y="30"/>
                    <a:pt x="133" y="30"/>
                  </a:cubicBezTo>
                  <a:cubicBezTo>
                    <a:pt x="137" y="38"/>
                    <a:pt x="137" y="38"/>
                    <a:pt x="137" y="38"/>
                  </a:cubicBezTo>
                  <a:cubicBezTo>
                    <a:pt x="133" y="38"/>
                    <a:pt x="133" y="38"/>
                    <a:pt x="133" y="38"/>
                  </a:cubicBezTo>
                  <a:cubicBezTo>
                    <a:pt x="133" y="74"/>
                    <a:pt x="133" y="74"/>
                    <a:pt x="133" y="74"/>
                  </a:cubicBezTo>
                  <a:cubicBezTo>
                    <a:pt x="149" y="74"/>
                    <a:pt x="149" y="74"/>
                    <a:pt x="149" y="74"/>
                  </a:cubicBezTo>
                  <a:cubicBezTo>
                    <a:pt x="149" y="91"/>
                    <a:pt x="149" y="91"/>
                    <a:pt x="149" y="91"/>
                  </a:cubicBezTo>
                  <a:cubicBezTo>
                    <a:pt x="149" y="91"/>
                    <a:pt x="149" y="91"/>
                    <a:pt x="149" y="91"/>
                  </a:cubicBezTo>
                  <a:cubicBezTo>
                    <a:pt x="133" y="91"/>
                    <a:pt x="133" y="91"/>
                    <a:pt x="133" y="91"/>
                  </a:cubicBezTo>
                  <a:cubicBezTo>
                    <a:pt x="133" y="130"/>
                    <a:pt x="133" y="130"/>
                    <a:pt x="133" y="130"/>
                  </a:cubicBezTo>
                  <a:cubicBezTo>
                    <a:pt x="157" y="130"/>
                    <a:pt x="157" y="130"/>
                    <a:pt x="157" y="130"/>
                  </a:cubicBezTo>
                  <a:cubicBezTo>
                    <a:pt x="161" y="130"/>
                    <a:pt x="164" y="127"/>
                    <a:pt x="164" y="123"/>
                  </a:cubicBezTo>
                  <a:cubicBezTo>
                    <a:pt x="164" y="104"/>
                    <a:pt x="164" y="104"/>
                    <a:pt x="164" y="104"/>
                  </a:cubicBezTo>
                  <a:lnTo>
                    <a:pt x="164" y="47"/>
                  </a:lnTo>
                  <a:close/>
                  <a:moveTo>
                    <a:pt x="133" y="2"/>
                  </a:moveTo>
                  <a:cubicBezTo>
                    <a:pt x="132" y="0"/>
                    <a:pt x="132" y="0"/>
                    <a:pt x="132" y="0"/>
                  </a:cubicBezTo>
                  <a:cubicBezTo>
                    <a:pt x="82" y="0"/>
                    <a:pt x="82" y="0"/>
                    <a:pt x="82" y="0"/>
                  </a:cubicBezTo>
                  <a:cubicBezTo>
                    <a:pt x="82" y="11"/>
                    <a:pt x="82" y="11"/>
                    <a:pt x="82" y="11"/>
                  </a:cubicBezTo>
                  <a:cubicBezTo>
                    <a:pt x="123" y="11"/>
                    <a:pt x="123" y="11"/>
                    <a:pt x="123" y="11"/>
                  </a:cubicBezTo>
                  <a:cubicBezTo>
                    <a:pt x="133" y="30"/>
                    <a:pt x="133" y="30"/>
                    <a:pt x="133" y="30"/>
                  </a:cubicBezTo>
                  <a:cubicBezTo>
                    <a:pt x="133" y="2"/>
                    <a:pt x="133" y="2"/>
                    <a:pt x="133" y="2"/>
                  </a:cubicBezTo>
                  <a:close/>
                  <a:moveTo>
                    <a:pt x="82" y="104"/>
                  </a:moveTo>
                  <a:cubicBezTo>
                    <a:pt x="125" y="104"/>
                    <a:pt x="125" y="104"/>
                    <a:pt x="125" y="104"/>
                  </a:cubicBezTo>
                  <a:cubicBezTo>
                    <a:pt x="125" y="123"/>
                    <a:pt x="125" y="123"/>
                    <a:pt x="125" y="123"/>
                  </a:cubicBezTo>
                  <a:cubicBezTo>
                    <a:pt x="125" y="127"/>
                    <a:pt x="128" y="130"/>
                    <a:pt x="133" y="130"/>
                  </a:cubicBezTo>
                  <a:cubicBezTo>
                    <a:pt x="133" y="130"/>
                    <a:pt x="133" y="130"/>
                    <a:pt x="133" y="130"/>
                  </a:cubicBezTo>
                  <a:cubicBezTo>
                    <a:pt x="133" y="91"/>
                    <a:pt x="133" y="91"/>
                    <a:pt x="133" y="91"/>
                  </a:cubicBezTo>
                  <a:cubicBezTo>
                    <a:pt x="117" y="91"/>
                    <a:pt x="117" y="91"/>
                    <a:pt x="117" y="91"/>
                  </a:cubicBezTo>
                  <a:cubicBezTo>
                    <a:pt x="117" y="74"/>
                    <a:pt x="117" y="74"/>
                    <a:pt x="117" y="74"/>
                  </a:cubicBezTo>
                  <a:cubicBezTo>
                    <a:pt x="133" y="74"/>
                    <a:pt x="133" y="74"/>
                    <a:pt x="133" y="74"/>
                  </a:cubicBezTo>
                  <a:cubicBezTo>
                    <a:pt x="133" y="38"/>
                    <a:pt x="133" y="38"/>
                    <a:pt x="133" y="38"/>
                  </a:cubicBezTo>
                  <a:cubicBezTo>
                    <a:pt x="82" y="38"/>
                    <a:pt x="82" y="38"/>
                    <a:pt x="82" y="38"/>
                  </a:cubicBezTo>
                  <a:lnTo>
                    <a:pt x="82" y="104"/>
                  </a:lnTo>
                  <a:close/>
                  <a:moveTo>
                    <a:pt x="82" y="0"/>
                  </a:moveTo>
                  <a:cubicBezTo>
                    <a:pt x="32" y="0"/>
                    <a:pt x="32" y="0"/>
                    <a:pt x="32" y="0"/>
                  </a:cubicBezTo>
                  <a:cubicBezTo>
                    <a:pt x="31" y="2"/>
                    <a:pt x="31" y="2"/>
                    <a:pt x="31" y="2"/>
                  </a:cubicBezTo>
                  <a:cubicBezTo>
                    <a:pt x="31" y="30"/>
                    <a:pt x="31" y="30"/>
                    <a:pt x="31" y="30"/>
                  </a:cubicBezTo>
                  <a:cubicBezTo>
                    <a:pt x="41" y="11"/>
                    <a:pt x="41" y="11"/>
                    <a:pt x="41" y="11"/>
                  </a:cubicBezTo>
                  <a:cubicBezTo>
                    <a:pt x="41" y="11"/>
                    <a:pt x="41" y="11"/>
                    <a:pt x="41" y="11"/>
                  </a:cubicBezTo>
                  <a:cubicBezTo>
                    <a:pt x="82" y="11"/>
                    <a:pt x="82" y="11"/>
                    <a:pt x="82" y="11"/>
                  </a:cubicBezTo>
                  <a:cubicBezTo>
                    <a:pt x="82" y="0"/>
                    <a:pt x="82" y="0"/>
                    <a:pt x="82" y="0"/>
                  </a:cubicBezTo>
                  <a:close/>
                  <a:moveTo>
                    <a:pt x="31" y="130"/>
                  </a:moveTo>
                  <a:cubicBezTo>
                    <a:pt x="32" y="130"/>
                    <a:pt x="32" y="130"/>
                    <a:pt x="32" y="130"/>
                  </a:cubicBezTo>
                  <a:cubicBezTo>
                    <a:pt x="36" y="130"/>
                    <a:pt x="39" y="127"/>
                    <a:pt x="39" y="123"/>
                  </a:cubicBezTo>
                  <a:cubicBezTo>
                    <a:pt x="39" y="104"/>
                    <a:pt x="39" y="104"/>
                    <a:pt x="39" y="104"/>
                  </a:cubicBezTo>
                  <a:cubicBezTo>
                    <a:pt x="82" y="104"/>
                    <a:pt x="82" y="104"/>
                    <a:pt x="82" y="104"/>
                  </a:cubicBezTo>
                  <a:cubicBezTo>
                    <a:pt x="82" y="38"/>
                    <a:pt x="82" y="38"/>
                    <a:pt x="82" y="38"/>
                  </a:cubicBezTo>
                  <a:cubicBezTo>
                    <a:pt x="31" y="38"/>
                    <a:pt x="31" y="38"/>
                    <a:pt x="31" y="38"/>
                  </a:cubicBezTo>
                  <a:cubicBezTo>
                    <a:pt x="31" y="74"/>
                    <a:pt x="31" y="74"/>
                    <a:pt x="31" y="74"/>
                  </a:cubicBezTo>
                  <a:cubicBezTo>
                    <a:pt x="47" y="74"/>
                    <a:pt x="47" y="74"/>
                    <a:pt x="47" y="74"/>
                  </a:cubicBezTo>
                  <a:cubicBezTo>
                    <a:pt x="47" y="91"/>
                    <a:pt x="47" y="91"/>
                    <a:pt x="47" y="91"/>
                  </a:cubicBezTo>
                  <a:cubicBezTo>
                    <a:pt x="47" y="91"/>
                    <a:pt x="47" y="91"/>
                    <a:pt x="47" y="91"/>
                  </a:cubicBezTo>
                  <a:cubicBezTo>
                    <a:pt x="31" y="91"/>
                    <a:pt x="31" y="91"/>
                    <a:pt x="31" y="91"/>
                  </a:cubicBezTo>
                  <a:lnTo>
                    <a:pt x="31" y="130"/>
                  </a:lnTo>
                  <a:close/>
                  <a:moveTo>
                    <a:pt x="31" y="2"/>
                  </a:moveTo>
                  <a:cubicBezTo>
                    <a:pt x="16" y="30"/>
                    <a:pt x="16" y="30"/>
                    <a:pt x="16" y="30"/>
                  </a:cubicBezTo>
                  <a:cubicBezTo>
                    <a:pt x="0" y="47"/>
                    <a:pt x="0" y="47"/>
                    <a:pt x="0" y="47"/>
                  </a:cubicBezTo>
                  <a:cubicBezTo>
                    <a:pt x="0" y="100"/>
                    <a:pt x="0" y="100"/>
                    <a:pt x="0" y="100"/>
                  </a:cubicBezTo>
                  <a:cubicBezTo>
                    <a:pt x="0" y="104"/>
                    <a:pt x="0" y="104"/>
                    <a:pt x="0" y="104"/>
                  </a:cubicBezTo>
                  <a:cubicBezTo>
                    <a:pt x="0" y="123"/>
                    <a:pt x="0" y="123"/>
                    <a:pt x="0" y="123"/>
                  </a:cubicBezTo>
                  <a:cubicBezTo>
                    <a:pt x="0" y="127"/>
                    <a:pt x="3" y="130"/>
                    <a:pt x="7" y="130"/>
                  </a:cubicBezTo>
                  <a:cubicBezTo>
                    <a:pt x="31" y="130"/>
                    <a:pt x="31" y="130"/>
                    <a:pt x="31" y="130"/>
                  </a:cubicBezTo>
                  <a:cubicBezTo>
                    <a:pt x="31" y="91"/>
                    <a:pt x="31" y="91"/>
                    <a:pt x="31" y="91"/>
                  </a:cubicBezTo>
                  <a:cubicBezTo>
                    <a:pt x="15" y="91"/>
                    <a:pt x="15" y="91"/>
                    <a:pt x="15" y="91"/>
                  </a:cubicBezTo>
                  <a:cubicBezTo>
                    <a:pt x="15" y="74"/>
                    <a:pt x="15" y="74"/>
                    <a:pt x="15" y="74"/>
                  </a:cubicBezTo>
                  <a:cubicBezTo>
                    <a:pt x="31" y="74"/>
                    <a:pt x="31" y="74"/>
                    <a:pt x="31" y="74"/>
                  </a:cubicBezTo>
                  <a:cubicBezTo>
                    <a:pt x="31" y="38"/>
                    <a:pt x="31" y="38"/>
                    <a:pt x="31" y="38"/>
                  </a:cubicBezTo>
                  <a:cubicBezTo>
                    <a:pt x="27" y="38"/>
                    <a:pt x="27" y="38"/>
                    <a:pt x="27" y="38"/>
                  </a:cubicBezTo>
                  <a:cubicBezTo>
                    <a:pt x="31" y="30"/>
                    <a:pt x="31" y="30"/>
                    <a:pt x="31" y="30"/>
                  </a:cubicBez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66"/>
            <p:cNvSpPr>
              <a:spLocks/>
            </p:cNvSpPr>
            <p:nvPr/>
          </p:nvSpPr>
          <p:spPr bwMode="auto">
            <a:xfrm>
              <a:off x="7046913" y="854076"/>
              <a:ext cx="153988" cy="434975"/>
            </a:xfrm>
            <a:custGeom>
              <a:avLst/>
              <a:gdLst>
                <a:gd name="T0" fmla="*/ 8 w 71"/>
                <a:gd name="T1" fmla="*/ 23 h 202"/>
                <a:gd name="T2" fmla="*/ 1 w 71"/>
                <a:gd name="T3" fmla="*/ 49 h 202"/>
                <a:gd name="T4" fmla="*/ 6 w 71"/>
                <a:gd name="T5" fmla="*/ 70 h 202"/>
                <a:gd name="T6" fmla="*/ 26 w 71"/>
                <a:gd name="T7" fmla="*/ 92 h 202"/>
                <a:gd name="T8" fmla="*/ 26 w 71"/>
                <a:gd name="T9" fmla="*/ 202 h 202"/>
                <a:gd name="T10" fmla="*/ 45 w 71"/>
                <a:gd name="T11" fmla="*/ 202 h 202"/>
                <a:gd name="T12" fmla="*/ 45 w 71"/>
                <a:gd name="T13" fmla="*/ 92 h 202"/>
                <a:gd name="T14" fmla="*/ 65 w 71"/>
                <a:gd name="T15" fmla="*/ 70 h 202"/>
                <a:gd name="T16" fmla="*/ 70 w 71"/>
                <a:gd name="T17" fmla="*/ 49 h 202"/>
                <a:gd name="T18" fmla="*/ 62 w 71"/>
                <a:gd name="T19" fmla="*/ 23 h 202"/>
                <a:gd name="T20" fmla="*/ 47 w 71"/>
                <a:gd name="T21" fmla="*/ 0 h 202"/>
                <a:gd name="T22" fmla="*/ 52 w 71"/>
                <a:gd name="T23" fmla="*/ 47 h 202"/>
                <a:gd name="T24" fmla="*/ 46 w 71"/>
                <a:gd name="T25" fmla="*/ 47 h 202"/>
                <a:gd name="T26" fmla="*/ 40 w 71"/>
                <a:gd name="T27" fmla="*/ 0 h 202"/>
                <a:gd name="T28" fmla="*/ 35 w 71"/>
                <a:gd name="T29" fmla="*/ 0 h 202"/>
                <a:gd name="T30" fmla="*/ 30 w 71"/>
                <a:gd name="T31" fmla="*/ 0 h 202"/>
                <a:gd name="T32" fmla="*/ 25 w 71"/>
                <a:gd name="T33" fmla="*/ 47 h 202"/>
                <a:gd name="T34" fmla="*/ 19 w 71"/>
                <a:gd name="T35" fmla="*/ 47 h 202"/>
                <a:gd name="T36" fmla="*/ 24 w 71"/>
                <a:gd name="T37" fmla="*/ 0 h 202"/>
                <a:gd name="T38" fmla="*/ 8 w 71"/>
                <a:gd name="T39" fmla="*/ 2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02">
                  <a:moveTo>
                    <a:pt x="8" y="23"/>
                  </a:moveTo>
                  <a:cubicBezTo>
                    <a:pt x="6" y="32"/>
                    <a:pt x="2" y="40"/>
                    <a:pt x="1" y="49"/>
                  </a:cubicBezTo>
                  <a:cubicBezTo>
                    <a:pt x="0" y="57"/>
                    <a:pt x="2" y="63"/>
                    <a:pt x="6" y="70"/>
                  </a:cubicBezTo>
                  <a:cubicBezTo>
                    <a:pt x="10" y="77"/>
                    <a:pt x="17" y="87"/>
                    <a:pt x="26" y="92"/>
                  </a:cubicBezTo>
                  <a:cubicBezTo>
                    <a:pt x="26" y="202"/>
                    <a:pt x="26" y="202"/>
                    <a:pt x="26" y="202"/>
                  </a:cubicBezTo>
                  <a:cubicBezTo>
                    <a:pt x="45" y="202"/>
                    <a:pt x="45" y="202"/>
                    <a:pt x="45" y="202"/>
                  </a:cubicBezTo>
                  <a:cubicBezTo>
                    <a:pt x="45" y="92"/>
                    <a:pt x="45" y="92"/>
                    <a:pt x="45" y="92"/>
                  </a:cubicBezTo>
                  <a:cubicBezTo>
                    <a:pt x="54" y="87"/>
                    <a:pt x="61" y="77"/>
                    <a:pt x="65" y="70"/>
                  </a:cubicBezTo>
                  <a:cubicBezTo>
                    <a:pt x="69" y="63"/>
                    <a:pt x="71" y="57"/>
                    <a:pt x="70" y="49"/>
                  </a:cubicBezTo>
                  <a:cubicBezTo>
                    <a:pt x="69" y="40"/>
                    <a:pt x="65" y="32"/>
                    <a:pt x="62" y="23"/>
                  </a:cubicBezTo>
                  <a:cubicBezTo>
                    <a:pt x="60" y="17"/>
                    <a:pt x="55" y="1"/>
                    <a:pt x="47" y="0"/>
                  </a:cubicBezTo>
                  <a:cubicBezTo>
                    <a:pt x="52" y="47"/>
                    <a:pt x="52" y="47"/>
                    <a:pt x="52" y="47"/>
                  </a:cubicBezTo>
                  <a:cubicBezTo>
                    <a:pt x="46" y="47"/>
                    <a:pt x="46" y="47"/>
                    <a:pt x="46" y="47"/>
                  </a:cubicBezTo>
                  <a:cubicBezTo>
                    <a:pt x="40" y="0"/>
                    <a:pt x="40" y="0"/>
                    <a:pt x="40" y="0"/>
                  </a:cubicBezTo>
                  <a:cubicBezTo>
                    <a:pt x="35" y="0"/>
                    <a:pt x="35" y="0"/>
                    <a:pt x="35" y="0"/>
                  </a:cubicBezTo>
                  <a:cubicBezTo>
                    <a:pt x="30" y="0"/>
                    <a:pt x="30" y="0"/>
                    <a:pt x="30" y="0"/>
                  </a:cubicBezTo>
                  <a:cubicBezTo>
                    <a:pt x="25" y="47"/>
                    <a:pt x="25" y="47"/>
                    <a:pt x="25" y="47"/>
                  </a:cubicBezTo>
                  <a:cubicBezTo>
                    <a:pt x="19" y="47"/>
                    <a:pt x="19" y="47"/>
                    <a:pt x="19" y="47"/>
                  </a:cubicBezTo>
                  <a:cubicBezTo>
                    <a:pt x="24" y="0"/>
                    <a:pt x="24" y="0"/>
                    <a:pt x="24" y="0"/>
                  </a:cubicBezTo>
                  <a:cubicBezTo>
                    <a:pt x="15" y="1"/>
                    <a:pt x="11" y="17"/>
                    <a:pt x="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67"/>
            <p:cNvSpPr>
              <a:spLocks/>
            </p:cNvSpPr>
            <p:nvPr/>
          </p:nvSpPr>
          <p:spPr bwMode="auto">
            <a:xfrm>
              <a:off x="7245351" y="842963"/>
              <a:ext cx="161925" cy="446088"/>
            </a:xfrm>
            <a:custGeom>
              <a:avLst/>
              <a:gdLst>
                <a:gd name="T0" fmla="*/ 47 w 75"/>
                <a:gd name="T1" fmla="*/ 207 h 207"/>
                <a:gd name="T2" fmla="*/ 47 w 75"/>
                <a:gd name="T3" fmla="*/ 99 h 207"/>
                <a:gd name="T4" fmla="*/ 75 w 75"/>
                <a:gd name="T5" fmla="*/ 55 h 207"/>
                <a:gd name="T6" fmla="*/ 37 w 75"/>
                <a:gd name="T7" fmla="*/ 0 h 207"/>
                <a:gd name="T8" fmla="*/ 0 w 75"/>
                <a:gd name="T9" fmla="*/ 55 h 207"/>
                <a:gd name="T10" fmla="*/ 28 w 75"/>
                <a:gd name="T11" fmla="*/ 99 h 207"/>
                <a:gd name="T12" fmla="*/ 28 w 75"/>
                <a:gd name="T13" fmla="*/ 207 h 207"/>
                <a:gd name="T14" fmla="*/ 47 w 75"/>
                <a:gd name="T15" fmla="*/ 207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07">
                  <a:moveTo>
                    <a:pt x="47" y="207"/>
                  </a:moveTo>
                  <a:cubicBezTo>
                    <a:pt x="47" y="99"/>
                    <a:pt x="47" y="99"/>
                    <a:pt x="47" y="99"/>
                  </a:cubicBezTo>
                  <a:cubicBezTo>
                    <a:pt x="63" y="94"/>
                    <a:pt x="75" y="76"/>
                    <a:pt x="75" y="55"/>
                  </a:cubicBezTo>
                  <a:cubicBezTo>
                    <a:pt x="75" y="30"/>
                    <a:pt x="58" y="0"/>
                    <a:pt x="37" y="0"/>
                  </a:cubicBezTo>
                  <a:cubicBezTo>
                    <a:pt x="17" y="0"/>
                    <a:pt x="0" y="30"/>
                    <a:pt x="0" y="55"/>
                  </a:cubicBezTo>
                  <a:cubicBezTo>
                    <a:pt x="0" y="76"/>
                    <a:pt x="12" y="94"/>
                    <a:pt x="28" y="99"/>
                  </a:cubicBezTo>
                  <a:cubicBezTo>
                    <a:pt x="28" y="207"/>
                    <a:pt x="28" y="207"/>
                    <a:pt x="28" y="207"/>
                  </a:cubicBezTo>
                  <a:lnTo>
                    <a:pt x="4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168"/>
            <p:cNvSpPr>
              <a:spLocks noChangeArrowheads="1"/>
            </p:cNvSpPr>
            <p:nvPr/>
          </p:nvSpPr>
          <p:spPr bwMode="auto">
            <a:xfrm>
              <a:off x="7075488" y="166688"/>
              <a:ext cx="28575"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69"/>
            <p:cNvSpPr>
              <a:spLocks/>
            </p:cNvSpPr>
            <p:nvPr/>
          </p:nvSpPr>
          <p:spPr bwMode="auto">
            <a:xfrm>
              <a:off x="7202488" y="166688"/>
              <a:ext cx="125413" cy="76200"/>
            </a:xfrm>
            <a:custGeom>
              <a:avLst/>
              <a:gdLst>
                <a:gd name="T0" fmla="*/ 79 w 79"/>
                <a:gd name="T1" fmla="*/ 48 h 48"/>
                <a:gd name="T2" fmla="*/ 79 w 79"/>
                <a:gd name="T3" fmla="*/ 0 h 48"/>
                <a:gd name="T4" fmla="*/ 49 w 79"/>
                <a:gd name="T5" fmla="*/ 0 h 48"/>
                <a:gd name="T6" fmla="*/ 0 w 79"/>
                <a:gd name="T7" fmla="*/ 48 h 48"/>
                <a:gd name="T8" fmla="*/ 79 w 79"/>
                <a:gd name="T9" fmla="*/ 48 h 48"/>
              </a:gdLst>
              <a:ahLst/>
              <a:cxnLst>
                <a:cxn ang="0">
                  <a:pos x="T0" y="T1"/>
                </a:cxn>
                <a:cxn ang="0">
                  <a:pos x="T2" y="T3"/>
                </a:cxn>
                <a:cxn ang="0">
                  <a:pos x="T4" y="T5"/>
                </a:cxn>
                <a:cxn ang="0">
                  <a:pos x="T6" y="T7"/>
                </a:cxn>
                <a:cxn ang="0">
                  <a:pos x="T8" y="T9"/>
                </a:cxn>
              </a:cxnLst>
              <a:rect l="0" t="0" r="r" b="b"/>
              <a:pathLst>
                <a:path w="79" h="48">
                  <a:moveTo>
                    <a:pt x="79" y="48"/>
                  </a:moveTo>
                  <a:lnTo>
                    <a:pt x="79" y="0"/>
                  </a:lnTo>
                  <a:lnTo>
                    <a:pt x="49" y="0"/>
                  </a:lnTo>
                  <a:lnTo>
                    <a:pt x="0" y="48"/>
                  </a:lnTo>
                  <a:lnTo>
                    <a:pt x="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70"/>
            <p:cNvSpPr>
              <a:spLocks/>
            </p:cNvSpPr>
            <p:nvPr/>
          </p:nvSpPr>
          <p:spPr bwMode="auto">
            <a:xfrm>
              <a:off x="7118351" y="166688"/>
              <a:ext cx="82550" cy="76200"/>
            </a:xfrm>
            <a:custGeom>
              <a:avLst/>
              <a:gdLst>
                <a:gd name="T0" fmla="*/ 52 w 52"/>
                <a:gd name="T1" fmla="*/ 0 h 48"/>
                <a:gd name="T2" fmla="*/ 0 w 52"/>
                <a:gd name="T3" fmla="*/ 0 h 48"/>
                <a:gd name="T4" fmla="*/ 0 w 52"/>
                <a:gd name="T5" fmla="*/ 48 h 48"/>
                <a:gd name="T6" fmla="*/ 4 w 52"/>
                <a:gd name="T7" fmla="*/ 48 h 48"/>
                <a:gd name="T8" fmla="*/ 52 w 52"/>
                <a:gd name="T9" fmla="*/ 0 h 48"/>
              </a:gdLst>
              <a:ahLst/>
              <a:cxnLst>
                <a:cxn ang="0">
                  <a:pos x="T0" y="T1"/>
                </a:cxn>
                <a:cxn ang="0">
                  <a:pos x="T2" y="T3"/>
                </a:cxn>
                <a:cxn ang="0">
                  <a:pos x="T4" y="T5"/>
                </a:cxn>
                <a:cxn ang="0">
                  <a:pos x="T6" y="T7"/>
                </a:cxn>
                <a:cxn ang="0">
                  <a:pos x="T8" y="T9"/>
                </a:cxn>
              </a:cxnLst>
              <a:rect l="0" t="0" r="r" b="b"/>
              <a:pathLst>
                <a:path w="52" h="48">
                  <a:moveTo>
                    <a:pt x="52" y="0"/>
                  </a:moveTo>
                  <a:lnTo>
                    <a:pt x="0" y="0"/>
                  </a:lnTo>
                  <a:lnTo>
                    <a:pt x="0" y="48"/>
                  </a:lnTo>
                  <a:lnTo>
                    <a:pt x="4" y="48"/>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71"/>
            <p:cNvSpPr>
              <a:spLocks noEditPoints="1"/>
            </p:cNvSpPr>
            <p:nvPr/>
          </p:nvSpPr>
          <p:spPr bwMode="auto">
            <a:xfrm>
              <a:off x="7000876" y="1588"/>
              <a:ext cx="401638" cy="403225"/>
            </a:xfrm>
            <a:custGeom>
              <a:avLst/>
              <a:gdLst>
                <a:gd name="T0" fmla="*/ 108 w 187"/>
                <a:gd name="T1" fmla="*/ 186 h 187"/>
                <a:gd name="T2" fmla="*/ 187 w 187"/>
                <a:gd name="T3" fmla="*/ 94 h 187"/>
                <a:gd name="T4" fmla="*/ 108 w 187"/>
                <a:gd name="T5" fmla="*/ 1 h 187"/>
                <a:gd name="T6" fmla="*/ 108 w 187"/>
                <a:gd name="T7" fmla="*/ 17 h 187"/>
                <a:gd name="T8" fmla="*/ 143 w 187"/>
                <a:gd name="T9" fmla="*/ 34 h 187"/>
                <a:gd name="T10" fmla="*/ 108 w 187"/>
                <a:gd name="T11" fmla="*/ 68 h 187"/>
                <a:gd name="T12" fmla="*/ 108 w 187"/>
                <a:gd name="T13" fmla="*/ 91 h 187"/>
                <a:gd name="T14" fmla="*/ 123 w 187"/>
                <a:gd name="T15" fmla="*/ 76 h 187"/>
                <a:gd name="T16" fmla="*/ 125 w 187"/>
                <a:gd name="T17" fmla="*/ 73 h 187"/>
                <a:gd name="T18" fmla="*/ 128 w 187"/>
                <a:gd name="T19" fmla="*/ 71 h 187"/>
                <a:gd name="T20" fmla="*/ 154 w 187"/>
                <a:gd name="T21" fmla="*/ 45 h 187"/>
                <a:gd name="T22" fmla="*/ 172 w 187"/>
                <a:gd name="T23" fmla="*/ 94 h 187"/>
                <a:gd name="T24" fmla="*/ 172 w 187"/>
                <a:gd name="T25" fmla="*/ 94 h 187"/>
                <a:gd name="T26" fmla="*/ 108 w 187"/>
                <a:gd name="T27" fmla="*/ 170 h 187"/>
                <a:gd name="T28" fmla="*/ 108 w 187"/>
                <a:gd name="T29" fmla="*/ 186 h 187"/>
                <a:gd name="T30" fmla="*/ 94 w 187"/>
                <a:gd name="T31" fmla="*/ 187 h 187"/>
                <a:gd name="T32" fmla="*/ 108 w 187"/>
                <a:gd name="T33" fmla="*/ 186 h 187"/>
                <a:gd name="T34" fmla="*/ 108 w 187"/>
                <a:gd name="T35" fmla="*/ 170 h 187"/>
                <a:gd name="T36" fmla="*/ 94 w 187"/>
                <a:gd name="T37" fmla="*/ 172 h 187"/>
                <a:gd name="T38" fmla="*/ 44 w 187"/>
                <a:gd name="T39" fmla="*/ 154 h 187"/>
                <a:gd name="T40" fmla="*/ 82 w 187"/>
                <a:gd name="T41" fmla="*/ 117 h 187"/>
                <a:gd name="T42" fmla="*/ 84 w 187"/>
                <a:gd name="T43" fmla="*/ 114 h 187"/>
                <a:gd name="T44" fmla="*/ 87 w 187"/>
                <a:gd name="T45" fmla="*/ 112 h 187"/>
                <a:gd name="T46" fmla="*/ 108 w 187"/>
                <a:gd name="T47" fmla="*/ 91 h 187"/>
                <a:gd name="T48" fmla="*/ 108 w 187"/>
                <a:gd name="T49" fmla="*/ 68 h 187"/>
                <a:gd name="T50" fmla="*/ 106 w 187"/>
                <a:gd name="T51" fmla="*/ 71 h 187"/>
                <a:gd name="T52" fmla="*/ 103 w 187"/>
                <a:gd name="T53" fmla="*/ 73 h 187"/>
                <a:gd name="T54" fmla="*/ 101 w 187"/>
                <a:gd name="T55" fmla="*/ 76 h 187"/>
                <a:gd name="T56" fmla="*/ 65 w 187"/>
                <a:gd name="T57" fmla="*/ 112 h 187"/>
                <a:gd name="T58" fmla="*/ 62 w 187"/>
                <a:gd name="T59" fmla="*/ 114 h 187"/>
                <a:gd name="T60" fmla="*/ 60 w 187"/>
                <a:gd name="T61" fmla="*/ 117 h 187"/>
                <a:gd name="T62" fmla="*/ 33 w 187"/>
                <a:gd name="T63" fmla="*/ 143 h 187"/>
                <a:gd name="T64" fmla="*/ 16 w 187"/>
                <a:gd name="T65" fmla="*/ 94 h 187"/>
                <a:gd name="T66" fmla="*/ 94 w 187"/>
                <a:gd name="T67" fmla="*/ 16 h 187"/>
                <a:gd name="T68" fmla="*/ 94 w 187"/>
                <a:gd name="T69" fmla="*/ 16 h 187"/>
                <a:gd name="T70" fmla="*/ 108 w 187"/>
                <a:gd name="T71" fmla="*/ 17 h 187"/>
                <a:gd name="T72" fmla="*/ 108 w 187"/>
                <a:gd name="T73" fmla="*/ 1 h 187"/>
                <a:gd name="T74" fmla="*/ 94 w 187"/>
                <a:gd name="T75" fmla="*/ 0 h 187"/>
                <a:gd name="T76" fmla="*/ 0 w 187"/>
                <a:gd name="T77" fmla="*/ 94 h 187"/>
                <a:gd name="T78" fmla="*/ 94 w 187"/>
                <a:gd name="T7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187">
                  <a:moveTo>
                    <a:pt x="108" y="186"/>
                  </a:moveTo>
                  <a:cubicBezTo>
                    <a:pt x="153" y="179"/>
                    <a:pt x="187" y="141"/>
                    <a:pt x="187" y="94"/>
                  </a:cubicBezTo>
                  <a:cubicBezTo>
                    <a:pt x="187" y="47"/>
                    <a:pt x="153" y="8"/>
                    <a:pt x="108" y="1"/>
                  </a:cubicBezTo>
                  <a:cubicBezTo>
                    <a:pt x="108" y="17"/>
                    <a:pt x="108" y="17"/>
                    <a:pt x="108" y="17"/>
                  </a:cubicBezTo>
                  <a:cubicBezTo>
                    <a:pt x="121" y="20"/>
                    <a:pt x="133" y="25"/>
                    <a:pt x="143" y="34"/>
                  </a:cubicBezTo>
                  <a:cubicBezTo>
                    <a:pt x="108" y="68"/>
                    <a:pt x="108" y="68"/>
                    <a:pt x="108" y="68"/>
                  </a:cubicBezTo>
                  <a:cubicBezTo>
                    <a:pt x="108" y="91"/>
                    <a:pt x="108" y="91"/>
                    <a:pt x="108" y="91"/>
                  </a:cubicBezTo>
                  <a:cubicBezTo>
                    <a:pt x="123" y="76"/>
                    <a:pt x="123" y="76"/>
                    <a:pt x="123" y="76"/>
                  </a:cubicBezTo>
                  <a:cubicBezTo>
                    <a:pt x="125" y="73"/>
                    <a:pt x="125" y="73"/>
                    <a:pt x="125" y="73"/>
                  </a:cubicBezTo>
                  <a:cubicBezTo>
                    <a:pt x="128" y="71"/>
                    <a:pt x="128" y="71"/>
                    <a:pt x="128" y="71"/>
                  </a:cubicBezTo>
                  <a:cubicBezTo>
                    <a:pt x="154" y="45"/>
                    <a:pt x="154" y="45"/>
                    <a:pt x="154" y="45"/>
                  </a:cubicBezTo>
                  <a:cubicBezTo>
                    <a:pt x="165" y="58"/>
                    <a:pt x="172" y="75"/>
                    <a:pt x="172" y="94"/>
                  </a:cubicBezTo>
                  <a:cubicBezTo>
                    <a:pt x="172" y="94"/>
                    <a:pt x="172" y="94"/>
                    <a:pt x="172" y="94"/>
                  </a:cubicBezTo>
                  <a:cubicBezTo>
                    <a:pt x="172" y="132"/>
                    <a:pt x="144" y="164"/>
                    <a:pt x="108" y="170"/>
                  </a:cubicBezTo>
                  <a:lnTo>
                    <a:pt x="108" y="186"/>
                  </a:lnTo>
                  <a:close/>
                  <a:moveTo>
                    <a:pt x="94" y="187"/>
                  </a:moveTo>
                  <a:cubicBezTo>
                    <a:pt x="99" y="187"/>
                    <a:pt x="103" y="187"/>
                    <a:pt x="108" y="186"/>
                  </a:cubicBezTo>
                  <a:cubicBezTo>
                    <a:pt x="108" y="170"/>
                    <a:pt x="108" y="170"/>
                    <a:pt x="108" y="170"/>
                  </a:cubicBezTo>
                  <a:cubicBezTo>
                    <a:pt x="103" y="171"/>
                    <a:pt x="99" y="172"/>
                    <a:pt x="94" y="172"/>
                  </a:cubicBezTo>
                  <a:cubicBezTo>
                    <a:pt x="75" y="172"/>
                    <a:pt x="58" y="165"/>
                    <a:pt x="44" y="154"/>
                  </a:cubicBezTo>
                  <a:cubicBezTo>
                    <a:pt x="82" y="117"/>
                    <a:pt x="82" y="117"/>
                    <a:pt x="82" y="117"/>
                  </a:cubicBezTo>
                  <a:cubicBezTo>
                    <a:pt x="84" y="114"/>
                    <a:pt x="84" y="114"/>
                    <a:pt x="84" y="114"/>
                  </a:cubicBezTo>
                  <a:cubicBezTo>
                    <a:pt x="87" y="112"/>
                    <a:pt x="87" y="112"/>
                    <a:pt x="87" y="112"/>
                  </a:cubicBezTo>
                  <a:cubicBezTo>
                    <a:pt x="108" y="91"/>
                    <a:pt x="108" y="91"/>
                    <a:pt x="108" y="91"/>
                  </a:cubicBezTo>
                  <a:cubicBezTo>
                    <a:pt x="108" y="68"/>
                    <a:pt x="108" y="68"/>
                    <a:pt x="108" y="68"/>
                  </a:cubicBezTo>
                  <a:cubicBezTo>
                    <a:pt x="106" y="71"/>
                    <a:pt x="106" y="71"/>
                    <a:pt x="106" y="71"/>
                  </a:cubicBezTo>
                  <a:cubicBezTo>
                    <a:pt x="103" y="73"/>
                    <a:pt x="103" y="73"/>
                    <a:pt x="103" y="73"/>
                  </a:cubicBezTo>
                  <a:cubicBezTo>
                    <a:pt x="101" y="76"/>
                    <a:pt x="101" y="76"/>
                    <a:pt x="101" y="76"/>
                  </a:cubicBezTo>
                  <a:cubicBezTo>
                    <a:pt x="65" y="112"/>
                    <a:pt x="65" y="112"/>
                    <a:pt x="65" y="112"/>
                  </a:cubicBezTo>
                  <a:cubicBezTo>
                    <a:pt x="62" y="114"/>
                    <a:pt x="62" y="114"/>
                    <a:pt x="62" y="114"/>
                  </a:cubicBezTo>
                  <a:cubicBezTo>
                    <a:pt x="60" y="117"/>
                    <a:pt x="60" y="117"/>
                    <a:pt x="60" y="117"/>
                  </a:cubicBezTo>
                  <a:cubicBezTo>
                    <a:pt x="33" y="143"/>
                    <a:pt x="33" y="143"/>
                    <a:pt x="33" y="143"/>
                  </a:cubicBezTo>
                  <a:cubicBezTo>
                    <a:pt x="22" y="130"/>
                    <a:pt x="16" y="112"/>
                    <a:pt x="16" y="94"/>
                  </a:cubicBezTo>
                  <a:cubicBezTo>
                    <a:pt x="16" y="51"/>
                    <a:pt x="51" y="16"/>
                    <a:pt x="94" y="16"/>
                  </a:cubicBezTo>
                  <a:cubicBezTo>
                    <a:pt x="94" y="16"/>
                    <a:pt x="94" y="16"/>
                    <a:pt x="94" y="16"/>
                  </a:cubicBezTo>
                  <a:cubicBezTo>
                    <a:pt x="99" y="16"/>
                    <a:pt x="103" y="16"/>
                    <a:pt x="108" y="17"/>
                  </a:cubicBezTo>
                  <a:cubicBezTo>
                    <a:pt x="108" y="1"/>
                    <a:pt x="108" y="1"/>
                    <a:pt x="108" y="1"/>
                  </a:cubicBezTo>
                  <a:cubicBezTo>
                    <a:pt x="103" y="1"/>
                    <a:pt x="99" y="0"/>
                    <a:pt x="94" y="0"/>
                  </a:cubicBezTo>
                  <a:cubicBezTo>
                    <a:pt x="42" y="0"/>
                    <a:pt x="0" y="42"/>
                    <a:pt x="0" y="94"/>
                  </a:cubicBezTo>
                  <a:cubicBezTo>
                    <a:pt x="0" y="145"/>
                    <a:pt x="42" y="187"/>
                    <a:pt x="94"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72"/>
            <p:cNvSpPr>
              <a:spLocks noEditPoints="1"/>
            </p:cNvSpPr>
            <p:nvPr/>
          </p:nvSpPr>
          <p:spPr bwMode="auto">
            <a:xfrm>
              <a:off x="10509251" y="306388"/>
              <a:ext cx="312738" cy="77788"/>
            </a:xfrm>
            <a:custGeom>
              <a:avLst/>
              <a:gdLst>
                <a:gd name="T0" fmla="*/ 99 w 197"/>
                <a:gd name="T1" fmla="*/ 41 h 49"/>
                <a:gd name="T2" fmla="*/ 168 w 197"/>
                <a:gd name="T3" fmla="*/ 41 h 49"/>
                <a:gd name="T4" fmla="*/ 175 w 197"/>
                <a:gd name="T5" fmla="*/ 49 h 49"/>
                <a:gd name="T6" fmla="*/ 197 w 197"/>
                <a:gd name="T7" fmla="*/ 49 h 49"/>
                <a:gd name="T8" fmla="*/ 160 w 197"/>
                <a:gd name="T9" fmla="*/ 0 h 49"/>
                <a:gd name="T10" fmla="*/ 137 w 197"/>
                <a:gd name="T11" fmla="*/ 0 h 49"/>
                <a:gd name="T12" fmla="*/ 142 w 197"/>
                <a:gd name="T13" fmla="*/ 7 h 49"/>
                <a:gd name="T14" fmla="*/ 99 w 197"/>
                <a:gd name="T15" fmla="*/ 7 h 49"/>
                <a:gd name="T16" fmla="*/ 99 w 197"/>
                <a:gd name="T17" fmla="*/ 19 h 49"/>
                <a:gd name="T18" fmla="*/ 152 w 197"/>
                <a:gd name="T19" fmla="*/ 19 h 49"/>
                <a:gd name="T20" fmla="*/ 159 w 197"/>
                <a:gd name="T21" fmla="*/ 28 h 49"/>
                <a:gd name="T22" fmla="*/ 99 w 197"/>
                <a:gd name="T23" fmla="*/ 28 h 49"/>
                <a:gd name="T24" fmla="*/ 99 w 197"/>
                <a:gd name="T25" fmla="*/ 41 h 49"/>
                <a:gd name="T26" fmla="*/ 28 w 197"/>
                <a:gd name="T27" fmla="*/ 41 h 49"/>
                <a:gd name="T28" fmla="*/ 99 w 197"/>
                <a:gd name="T29" fmla="*/ 41 h 49"/>
                <a:gd name="T30" fmla="*/ 99 w 197"/>
                <a:gd name="T31" fmla="*/ 28 h 49"/>
                <a:gd name="T32" fmla="*/ 39 w 197"/>
                <a:gd name="T33" fmla="*/ 28 h 49"/>
                <a:gd name="T34" fmla="*/ 44 w 197"/>
                <a:gd name="T35" fmla="*/ 19 h 49"/>
                <a:gd name="T36" fmla="*/ 44 w 197"/>
                <a:gd name="T37" fmla="*/ 19 h 49"/>
                <a:gd name="T38" fmla="*/ 99 w 197"/>
                <a:gd name="T39" fmla="*/ 19 h 49"/>
                <a:gd name="T40" fmla="*/ 99 w 197"/>
                <a:gd name="T41" fmla="*/ 7 h 49"/>
                <a:gd name="T42" fmla="*/ 55 w 197"/>
                <a:gd name="T43" fmla="*/ 7 h 49"/>
                <a:gd name="T44" fmla="*/ 59 w 197"/>
                <a:gd name="T45" fmla="*/ 0 h 49"/>
                <a:gd name="T46" fmla="*/ 38 w 197"/>
                <a:gd name="T47" fmla="*/ 0 h 49"/>
                <a:gd name="T48" fmla="*/ 0 w 197"/>
                <a:gd name="T49" fmla="*/ 49 h 49"/>
                <a:gd name="T50" fmla="*/ 23 w 197"/>
                <a:gd name="T51" fmla="*/ 49 h 49"/>
                <a:gd name="T52" fmla="*/ 28 w 197"/>
                <a:gd name="T53"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7" h="49">
                  <a:moveTo>
                    <a:pt x="99" y="41"/>
                  </a:moveTo>
                  <a:lnTo>
                    <a:pt x="168" y="41"/>
                  </a:lnTo>
                  <a:lnTo>
                    <a:pt x="175" y="49"/>
                  </a:lnTo>
                  <a:lnTo>
                    <a:pt x="197" y="49"/>
                  </a:lnTo>
                  <a:lnTo>
                    <a:pt x="160" y="0"/>
                  </a:lnTo>
                  <a:lnTo>
                    <a:pt x="137" y="0"/>
                  </a:lnTo>
                  <a:lnTo>
                    <a:pt x="142" y="7"/>
                  </a:lnTo>
                  <a:lnTo>
                    <a:pt x="99" y="7"/>
                  </a:lnTo>
                  <a:lnTo>
                    <a:pt x="99" y="19"/>
                  </a:lnTo>
                  <a:lnTo>
                    <a:pt x="152" y="19"/>
                  </a:lnTo>
                  <a:lnTo>
                    <a:pt x="159" y="28"/>
                  </a:lnTo>
                  <a:lnTo>
                    <a:pt x="99" y="28"/>
                  </a:lnTo>
                  <a:lnTo>
                    <a:pt x="99" y="41"/>
                  </a:lnTo>
                  <a:close/>
                  <a:moveTo>
                    <a:pt x="28" y="41"/>
                  </a:moveTo>
                  <a:lnTo>
                    <a:pt x="99" y="41"/>
                  </a:lnTo>
                  <a:lnTo>
                    <a:pt x="99" y="28"/>
                  </a:lnTo>
                  <a:lnTo>
                    <a:pt x="39" y="28"/>
                  </a:lnTo>
                  <a:lnTo>
                    <a:pt x="44" y="19"/>
                  </a:lnTo>
                  <a:lnTo>
                    <a:pt x="44" y="19"/>
                  </a:lnTo>
                  <a:lnTo>
                    <a:pt x="99" y="19"/>
                  </a:lnTo>
                  <a:lnTo>
                    <a:pt x="99" y="7"/>
                  </a:lnTo>
                  <a:lnTo>
                    <a:pt x="55" y="7"/>
                  </a:lnTo>
                  <a:lnTo>
                    <a:pt x="59" y="0"/>
                  </a:lnTo>
                  <a:lnTo>
                    <a:pt x="38" y="0"/>
                  </a:lnTo>
                  <a:lnTo>
                    <a:pt x="0" y="49"/>
                  </a:lnTo>
                  <a:lnTo>
                    <a:pt x="23" y="49"/>
                  </a:lnTo>
                  <a:lnTo>
                    <a:pt x="2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73"/>
            <p:cNvSpPr>
              <a:spLocks noEditPoints="1"/>
            </p:cNvSpPr>
            <p:nvPr/>
          </p:nvSpPr>
          <p:spPr bwMode="auto">
            <a:xfrm>
              <a:off x="10526713" y="1588"/>
              <a:ext cx="285750" cy="293688"/>
            </a:xfrm>
            <a:custGeom>
              <a:avLst/>
              <a:gdLst>
                <a:gd name="T0" fmla="*/ 150 w 180"/>
                <a:gd name="T1" fmla="*/ 0 h 185"/>
                <a:gd name="T2" fmla="*/ 165 w 180"/>
                <a:gd name="T3" fmla="*/ 40 h 185"/>
                <a:gd name="T4" fmla="*/ 165 w 180"/>
                <a:gd name="T5" fmla="*/ 131 h 185"/>
                <a:gd name="T6" fmla="*/ 150 w 180"/>
                <a:gd name="T7" fmla="*/ 147 h 185"/>
                <a:gd name="T8" fmla="*/ 165 w 180"/>
                <a:gd name="T9" fmla="*/ 165 h 185"/>
                <a:gd name="T10" fmla="*/ 150 w 180"/>
                <a:gd name="T11" fmla="*/ 165 h 185"/>
                <a:gd name="T12" fmla="*/ 180 w 180"/>
                <a:gd name="T13" fmla="*/ 185 h 185"/>
                <a:gd name="T14" fmla="*/ 180 w 180"/>
                <a:gd name="T15" fmla="*/ 0 h 185"/>
                <a:gd name="T16" fmla="*/ 89 w 180"/>
                <a:gd name="T17" fmla="*/ 0 h 185"/>
                <a:gd name="T18" fmla="*/ 142 w 180"/>
                <a:gd name="T19" fmla="*/ 14 h 185"/>
                <a:gd name="T20" fmla="*/ 89 w 180"/>
                <a:gd name="T21" fmla="*/ 25 h 185"/>
                <a:gd name="T22" fmla="*/ 150 w 180"/>
                <a:gd name="T23" fmla="*/ 40 h 185"/>
                <a:gd name="T24" fmla="*/ 150 w 180"/>
                <a:gd name="T25" fmla="*/ 0 h 185"/>
                <a:gd name="T26" fmla="*/ 150 w 180"/>
                <a:gd name="T27" fmla="*/ 185 h 185"/>
                <a:gd name="T28" fmla="*/ 134 w 180"/>
                <a:gd name="T29" fmla="*/ 165 h 185"/>
                <a:gd name="T30" fmla="*/ 150 w 180"/>
                <a:gd name="T31" fmla="*/ 147 h 185"/>
                <a:gd name="T32" fmla="*/ 89 w 180"/>
                <a:gd name="T33" fmla="*/ 131 h 185"/>
                <a:gd name="T34" fmla="*/ 89 w 180"/>
                <a:gd name="T35" fmla="*/ 0 h 185"/>
                <a:gd name="T36" fmla="*/ 29 w 180"/>
                <a:gd name="T37" fmla="*/ 40 h 185"/>
                <a:gd name="T38" fmla="*/ 89 w 180"/>
                <a:gd name="T39" fmla="*/ 25 h 185"/>
                <a:gd name="T40" fmla="*/ 38 w 180"/>
                <a:gd name="T41" fmla="*/ 14 h 185"/>
                <a:gd name="T42" fmla="*/ 89 w 180"/>
                <a:gd name="T43" fmla="*/ 14 h 185"/>
                <a:gd name="T44" fmla="*/ 89 w 180"/>
                <a:gd name="T45" fmla="*/ 0 h 185"/>
                <a:gd name="T46" fmla="*/ 89 w 180"/>
                <a:gd name="T47" fmla="*/ 185 h 185"/>
                <a:gd name="T48" fmla="*/ 29 w 180"/>
                <a:gd name="T49" fmla="*/ 131 h 185"/>
                <a:gd name="T50" fmla="*/ 46 w 180"/>
                <a:gd name="T51" fmla="*/ 147 h 185"/>
                <a:gd name="T52" fmla="*/ 46 w 180"/>
                <a:gd name="T53" fmla="*/ 165 h 185"/>
                <a:gd name="T54" fmla="*/ 29 w 180"/>
                <a:gd name="T55" fmla="*/ 185 h 185"/>
                <a:gd name="T56" fmla="*/ 0 w 180"/>
                <a:gd name="T57" fmla="*/ 0 h 185"/>
                <a:gd name="T58" fmla="*/ 29 w 180"/>
                <a:gd name="T59" fmla="*/ 185 h 185"/>
                <a:gd name="T60" fmla="*/ 13 w 180"/>
                <a:gd name="T61" fmla="*/ 165 h 185"/>
                <a:gd name="T62" fmla="*/ 29 w 180"/>
                <a:gd name="T63" fmla="*/ 147 h 185"/>
                <a:gd name="T64" fmla="*/ 13 w 180"/>
                <a:gd name="T65" fmla="*/ 131 h 185"/>
                <a:gd name="T66" fmla="*/ 29 w 180"/>
                <a:gd name="T67" fmla="*/ 4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85">
                  <a:moveTo>
                    <a:pt x="180" y="0"/>
                  </a:moveTo>
                  <a:lnTo>
                    <a:pt x="150" y="0"/>
                  </a:lnTo>
                  <a:lnTo>
                    <a:pt x="150" y="40"/>
                  </a:lnTo>
                  <a:lnTo>
                    <a:pt x="165" y="40"/>
                  </a:lnTo>
                  <a:lnTo>
                    <a:pt x="165" y="131"/>
                  </a:lnTo>
                  <a:lnTo>
                    <a:pt x="165" y="131"/>
                  </a:lnTo>
                  <a:lnTo>
                    <a:pt x="150" y="131"/>
                  </a:lnTo>
                  <a:lnTo>
                    <a:pt x="150" y="147"/>
                  </a:lnTo>
                  <a:lnTo>
                    <a:pt x="165" y="147"/>
                  </a:lnTo>
                  <a:lnTo>
                    <a:pt x="165" y="165"/>
                  </a:lnTo>
                  <a:lnTo>
                    <a:pt x="165" y="165"/>
                  </a:lnTo>
                  <a:lnTo>
                    <a:pt x="150" y="165"/>
                  </a:lnTo>
                  <a:lnTo>
                    <a:pt x="150" y="185"/>
                  </a:lnTo>
                  <a:lnTo>
                    <a:pt x="180" y="185"/>
                  </a:lnTo>
                  <a:lnTo>
                    <a:pt x="180" y="0"/>
                  </a:lnTo>
                  <a:lnTo>
                    <a:pt x="180" y="0"/>
                  </a:lnTo>
                  <a:close/>
                  <a:moveTo>
                    <a:pt x="150" y="0"/>
                  </a:moveTo>
                  <a:lnTo>
                    <a:pt x="89" y="0"/>
                  </a:lnTo>
                  <a:lnTo>
                    <a:pt x="89" y="14"/>
                  </a:lnTo>
                  <a:lnTo>
                    <a:pt x="142" y="14"/>
                  </a:lnTo>
                  <a:lnTo>
                    <a:pt x="142" y="25"/>
                  </a:lnTo>
                  <a:lnTo>
                    <a:pt x="89" y="25"/>
                  </a:lnTo>
                  <a:lnTo>
                    <a:pt x="89" y="40"/>
                  </a:lnTo>
                  <a:lnTo>
                    <a:pt x="150" y="40"/>
                  </a:lnTo>
                  <a:lnTo>
                    <a:pt x="150" y="0"/>
                  </a:lnTo>
                  <a:lnTo>
                    <a:pt x="150" y="0"/>
                  </a:lnTo>
                  <a:close/>
                  <a:moveTo>
                    <a:pt x="89" y="185"/>
                  </a:moveTo>
                  <a:lnTo>
                    <a:pt x="150" y="185"/>
                  </a:lnTo>
                  <a:lnTo>
                    <a:pt x="150" y="165"/>
                  </a:lnTo>
                  <a:lnTo>
                    <a:pt x="134" y="165"/>
                  </a:lnTo>
                  <a:lnTo>
                    <a:pt x="134" y="147"/>
                  </a:lnTo>
                  <a:lnTo>
                    <a:pt x="150" y="147"/>
                  </a:lnTo>
                  <a:lnTo>
                    <a:pt x="150" y="131"/>
                  </a:lnTo>
                  <a:lnTo>
                    <a:pt x="89" y="131"/>
                  </a:lnTo>
                  <a:lnTo>
                    <a:pt x="89" y="185"/>
                  </a:lnTo>
                  <a:close/>
                  <a:moveTo>
                    <a:pt x="89" y="0"/>
                  </a:moveTo>
                  <a:lnTo>
                    <a:pt x="29" y="0"/>
                  </a:lnTo>
                  <a:lnTo>
                    <a:pt x="29" y="40"/>
                  </a:lnTo>
                  <a:lnTo>
                    <a:pt x="89" y="40"/>
                  </a:lnTo>
                  <a:lnTo>
                    <a:pt x="89" y="25"/>
                  </a:lnTo>
                  <a:lnTo>
                    <a:pt x="38" y="25"/>
                  </a:lnTo>
                  <a:lnTo>
                    <a:pt x="38" y="14"/>
                  </a:lnTo>
                  <a:lnTo>
                    <a:pt x="38" y="14"/>
                  </a:lnTo>
                  <a:lnTo>
                    <a:pt x="89" y="14"/>
                  </a:lnTo>
                  <a:lnTo>
                    <a:pt x="89" y="0"/>
                  </a:lnTo>
                  <a:lnTo>
                    <a:pt x="89" y="0"/>
                  </a:lnTo>
                  <a:close/>
                  <a:moveTo>
                    <a:pt x="29" y="185"/>
                  </a:moveTo>
                  <a:lnTo>
                    <a:pt x="89" y="185"/>
                  </a:lnTo>
                  <a:lnTo>
                    <a:pt x="89" y="131"/>
                  </a:lnTo>
                  <a:lnTo>
                    <a:pt x="29" y="131"/>
                  </a:lnTo>
                  <a:lnTo>
                    <a:pt x="29" y="147"/>
                  </a:lnTo>
                  <a:lnTo>
                    <a:pt x="46" y="147"/>
                  </a:lnTo>
                  <a:lnTo>
                    <a:pt x="46" y="165"/>
                  </a:lnTo>
                  <a:lnTo>
                    <a:pt x="46" y="165"/>
                  </a:lnTo>
                  <a:lnTo>
                    <a:pt x="29" y="165"/>
                  </a:lnTo>
                  <a:lnTo>
                    <a:pt x="29" y="185"/>
                  </a:lnTo>
                  <a:close/>
                  <a:moveTo>
                    <a:pt x="29" y="0"/>
                  </a:moveTo>
                  <a:lnTo>
                    <a:pt x="0" y="0"/>
                  </a:lnTo>
                  <a:lnTo>
                    <a:pt x="0" y="185"/>
                  </a:lnTo>
                  <a:lnTo>
                    <a:pt x="29" y="185"/>
                  </a:lnTo>
                  <a:lnTo>
                    <a:pt x="29" y="165"/>
                  </a:lnTo>
                  <a:lnTo>
                    <a:pt x="13" y="165"/>
                  </a:lnTo>
                  <a:lnTo>
                    <a:pt x="13" y="147"/>
                  </a:lnTo>
                  <a:lnTo>
                    <a:pt x="29" y="147"/>
                  </a:lnTo>
                  <a:lnTo>
                    <a:pt x="29" y="131"/>
                  </a:lnTo>
                  <a:lnTo>
                    <a:pt x="13" y="131"/>
                  </a:lnTo>
                  <a:lnTo>
                    <a:pt x="13" y="40"/>
                  </a:lnTo>
                  <a:lnTo>
                    <a:pt x="29" y="40"/>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74"/>
            <p:cNvSpPr>
              <a:spLocks/>
            </p:cNvSpPr>
            <p:nvPr/>
          </p:nvSpPr>
          <p:spPr bwMode="auto">
            <a:xfrm>
              <a:off x="11290301" y="1646238"/>
              <a:ext cx="84138" cy="77788"/>
            </a:xfrm>
            <a:custGeom>
              <a:avLst/>
              <a:gdLst>
                <a:gd name="T0" fmla="*/ 28 w 39"/>
                <a:gd name="T1" fmla="*/ 0 h 36"/>
                <a:gd name="T2" fmla="*/ 0 w 39"/>
                <a:gd name="T3" fmla="*/ 36 h 36"/>
                <a:gd name="T4" fmla="*/ 18 w 39"/>
                <a:gd name="T5" fmla="*/ 36 h 36"/>
                <a:gd name="T6" fmla="*/ 39 w 39"/>
                <a:gd name="T7" fmla="*/ 8 h 36"/>
                <a:gd name="T8" fmla="*/ 28 w 39"/>
                <a:gd name="T9" fmla="*/ 0 h 36"/>
              </a:gdLst>
              <a:ahLst/>
              <a:cxnLst>
                <a:cxn ang="0">
                  <a:pos x="T0" y="T1"/>
                </a:cxn>
                <a:cxn ang="0">
                  <a:pos x="T2" y="T3"/>
                </a:cxn>
                <a:cxn ang="0">
                  <a:pos x="T4" y="T5"/>
                </a:cxn>
                <a:cxn ang="0">
                  <a:pos x="T6" y="T7"/>
                </a:cxn>
                <a:cxn ang="0">
                  <a:pos x="T8" y="T9"/>
                </a:cxn>
              </a:cxnLst>
              <a:rect l="0" t="0" r="r" b="b"/>
              <a:pathLst>
                <a:path w="39" h="36">
                  <a:moveTo>
                    <a:pt x="28" y="0"/>
                  </a:moveTo>
                  <a:cubicBezTo>
                    <a:pt x="0" y="36"/>
                    <a:pt x="0" y="36"/>
                    <a:pt x="0" y="36"/>
                  </a:cubicBezTo>
                  <a:cubicBezTo>
                    <a:pt x="18" y="36"/>
                    <a:pt x="18" y="36"/>
                    <a:pt x="18" y="36"/>
                  </a:cubicBezTo>
                  <a:cubicBezTo>
                    <a:pt x="39" y="8"/>
                    <a:pt x="39" y="8"/>
                    <a:pt x="39" y="8"/>
                  </a:cubicBezTo>
                  <a:cubicBezTo>
                    <a:pt x="34" y="8"/>
                    <a:pt x="30" y="4"/>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75"/>
            <p:cNvSpPr>
              <a:spLocks/>
            </p:cNvSpPr>
            <p:nvPr/>
          </p:nvSpPr>
          <p:spPr bwMode="auto">
            <a:xfrm>
              <a:off x="11355388" y="1612901"/>
              <a:ext cx="46038" cy="42863"/>
            </a:xfrm>
            <a:custGeom>
              <a:avLst/>
              <a:gdLst>
                <a:gd name="T0" fmla="*/ 11 w 21"/>
                <a:gd name="T1" fmla="*/ 20 h 20"/>
                <a:gd name="T2" fmla="*/ 12 w 21"/>
                <a:gd name="T3" fmla="*/ 20 h 20"/>
                <a:gd name="T4" fmla="*/ 13 w 21"/>
                <a:gd name="T5" fmla="*/ 20 h 20"/>
                <a:gd name="T6" fmla="*/ 21 w 21"/>
                <a:gd name="T7" fmla="*/ 10 h 20"/>
                <a:gd name="T8" fmla="*/ 21 w 21"/>
                <a:gd name="T9" fmla="*/ 9 h 20"/>
                <a:gd name="T10" fmla="*/ 21 w 21"/>
                <a:gd name="T11" fmla="*/ 7 h 20"/>
                <a:gd name="T12" fmla="*/ 11 w 21"/>
                <a:gd name="T13" fmla="*/ 0 h 20"/>
                <a:gd name="T14" fmla="*/ 9 w 21"/>
                <a:gd name="T15" fmla="*/ 0 h 20"/>
                <a:gd name="T16" fmla="*/ 1 w 21"/>
                <a:gd name="T17" fmla="*/ 11 h 20"/>
                <a:gd name="T18" fmla="*/ 1 w 21"/>
                <a:gd name="T19" fmla="*/ 12 h 20"/>
                <a:gd name="T20" fmla="*/ 11 w 21"/>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20"/>
                  </a:moveTo>
                  <a:cubicBezTo>
                    <a:pt x="11" y="20"/>
                    <a:pt x="12" y="20"/>
                    <a:pt x="12" y="20"/>
                  </a:cubicBezTo>
                  <a:cubicBezTo>
                    <a:pt x="13" y="20"/>
                    <a:pt x="13" y="20"/>
                    <a:pt x="13" y="20"/>
                  </a:cubicBezTo>
                  <a:cubicBezTo>
                    <a:pt x="18" y="18"/>
                    <a:pt x="21" y="14"/>
                    <a:pt x="21" y="10"/>
                  </a:cubicBezTo>
                  <a:cubicBezTo>
                    <a:pt x="21" y="10"/>
                    <a:pt x="21" y="9"/>
                    <a:pt x="21" y="9"/>
                  </a:cubicBezTo>
                  <a:cubicBezTo>
                    <a:pt x="21" y="9"/>
                    <a:pt x="21" y="8"/>
                    <a:pt x="21" y="7"/>
                  </a:cubicBezTo>
                  <a:cubicBezTo>
                    <a:pt x="20" y="3"/>
                    <a:pt x="16" y="0"/>
                    <a:pt x="11" y="0"/>
                  </a:cubicBezTo>
                  <a:cubicBezTo>
                    <a:pt x="10" y="0"/>
                    <a:pt x="10" y="0"/>
                    <a:pt x="9" y="0"/>
                  </a:cubicBezTo>
                  <a:cubicBezTo>
                    <a:pt x="4" y="1"/>
                    <a:pt x="0" y="6"/>
                    <a:pt x="1" y="11"/>
                  </a:cubicBezTo>
                  <a:cubicBezTo>
                    <a:pt x="1" y="11"/>
                    <a:pt x="1" y="12"/>
                    <a:pt x="1" y="12"/>
                  </a:cubicBezTo>
                  <a:cubicBezTo>
                    <a:pt x="2" y="17"/>
                    <a:pt x="7" y="20"/>
                    <a:pt x="1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76"/>
            <p:cNvSpPr>
              <a:spLocks/>
            </p:cNvSpPr>
            <p:nvPr/>
          </p:nvSpPr>
          <p:spPr bwMode="auto">
            <a:xfrm>
              <a:off x="11437938" y="1646238"/>
              <a:ext cx="84138" cy="77788"/>
            </a:xfrm>
            <a:custGeom>
              <a:avLst/>
              <a:gdLst>
                <a:gd name="T0" fmla="*/ 21 w 39"/>
                <a:gd name="T1" fmla="*/ 36 h 36"/>
                <a:gd name="T2" fmla="*/ 39 w 39"/>
                <a:gd name="T3" fmla="*/ 36 h 36"/>
                <a:gd name="T4" fmla="*/ 11 w 39"/>
                <a:gd name="T5" fmla="*/ 0 h 36"/>
                <a:gd name="T6" fmla="*/ 0 w 39"/>
                <a:gd name="T7" fmla="*/ 8 h 36"/>
                <a:gd name="T8" fmla="*/ 21 w 39"/>
                <a:gd name="T9" fmla="*/ 36 h 36"/>
              </a:gdLst>
              <a:ahLst/>
              <a:cxnLst>
                <a:cxn ang="0">
                  <a:pos x="T0" y="T1"/>
                </a:cxn>
                <a:cxn ang="0">
                  <a:pos x="T2" y="T3"/>
                </a:cxn>
                <a:cxn ang="0">
                  <a:pos x="T4" y="T5"/>
                </a:cxn>
                <a:cxn ang="0">
                  <a:pos x="T6" y="T7"/>
                </a:cxn>
                <a:cxn ang="0">
                  <a:pos x="T8" y="T9"/>
                </a:cxn>
              </a:cxnLst>
              <a:rect l="0" t="0" r="r" b="b"/>
              <a:pathLst>
                <a:path w="39" h="36">
                  <a:moveTo>
                    <a:pt x="21" y="36"/>
                  </a:moveTo>
                  <a:cubicBezTo>
                    <a:pt x="39" y="36"/>
                    <a:pt x="39" y="36"/>
                    <a:pt x="39" y="36"/>
                  </a:cubicBezTo>
                  <a:cubicBezTo>
                    <a:pt x="11" y="0"/>
                    <a:pt x="11" y="0"/>
                    <a:pt x="11" y="0"/>
                  </a:cubicBezTo>
                  <a:cubicBezTo>
                    <a:pt x="9" y="4"/>
                    <a:pt x="5" y="8"/>
                    <a:pt x="0" y="8"/>
                  </a:cubicBezTo>
                  <a:lnTo>
                    <a:pt x="21"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77"/>
            <p:cNvSpPr>
              <a:spLocks/>
            </p:cNvSpPr>
            <p:nvPr/>
          </p:nvSpPr>
          <p:spPr bwMode="auto">
            <a:xfrm>
              <a:off x="11412538" y="1612901"/>
              <a:ext cx="44450" cy="42863"/>
            </a:xfrm>
            <a:custGeom>
              <a:avLst/>
              <a:gdLst>
                <a:gd name="T0" fmla="*/ 12 w 21"/>
                <a:gd name="T1" fmla="*/ 0 h 20"/>
                <a:gd name="T2" fmla="*/ 10 w 21"/>
                <a:gd name="T3" fmla="*/ 0 h 20"/>
                <a:gd name="T4" fmla="*/ 0 w 21"/>
                <a:gd name="T5" fmla="*/ 7 h 20"/>
                <a:gd name="T6" fmla="*/ 0 w 21"/>
                <a:gd name="T7" fmla="*/ 9 h 20"/>
                <a:gd name="T8" fmla="*/ 0 w 21"/>
                <a:gd name="T9" fmla="*/ 10 h 20"/>
                <a:gd name="T10" fmla="*/ 8 w 21"/>
                <a:gd name="T11" fmla="*/ 20 h 20"/>
                <a:gd name="T12" fmla="*/ 9 w 21"/>
                <a:gd name="T13" fmla="*/ 20 h 20"/>
                <a:gd name="T14" fmla="*/ 10 w 21"/>
                <a:gd name="T15" fmla="*/ 20 h 20"/>
                <a:gd name="T16" fmla="*/ 20 w 21"/>
                <a:gd name="T17" fmla="*/ 12 h 20"/>
                <a:gd name="T18" fmla="*/ 20 w 21"/>
                <a:gd name="T19" fmla="*/ 11 h 20"/>
                <a:gd name="T20" fmla="*/ 12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2" y="0"/>
                  </a:moveTo>
                  <a:cubicBezTo>
                    <a:pt x="11" y="0"/>
                    <a:pt x="11" y="0"/>
                    <a:pt x="10" y="0"/>
                  </a:cubicBezTo>
                  <a:cubicBezTo>
                    <a:pt x="5" y="0"/>
                    <a:pt x="1" y="3"/>
                    <a:pt x="0" y="7"/>
                  </a:cubicBezTo>
                  <a:cubicBezTo>
                    <a:pt x="0" y="8"/>
                    <a:pt x="0" y="9"/>
                    <a:pt x="0" y="9"/>
                  </a:cubicBezTo>
                  <a:cubicBezTo>
                    <a:pt x="0" y="9"/>
                    <a:pt x="0" y="10"/>
                    <a:pt x="0" y="10"/>
                  </a:cubicBezTo>
                  <a:cubicBezTo>
                    <a:pt x="0" y="14"/>
                    <a:pt x="3" y="18"/>
                    <a:pt x="8" y="20"/>
                  </a:cubicBezTo>
                  <a:cubicBezTo>
                    <a:pt x="8" y="20"/>
                    <a:pt x="8" y="20"/>
                    <a:pt x="9" y="20"/>
                  </a:cubicBezTo>
                  <a:cubicBezTo>
                    <a:pt x="9" y="20"/>
                    <a:pt x="10" y="20"/>
                    <a:pt x="10" y="20"/>
                  </a:cubicBezTo>
                  <a:cubicBezTo>
                    <a:pt x="15" y="20"/>
                    <a:pt x="19" y="17"/>
                    <a:pt x="20" y="12"/>
                  </a:cubicBezTo>
                  <a:cubicBezTo>
                    <a:pt x="20" y="12"/>
                    <a:pt x="20" y="11"/>
                    <a:pt x="20" y="11"/>
                  </a:cubicBezTo>
                  <a:cubicBezTo>
                    <a:pt x="21" y="6"/>
                    <a:pt x="17"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78"/>
            <p:cNvSpPr>
              <a:spLocks/>
            </p:cNvSpPr>
            <p:nvPr/>
          </p:nvSpPr>
          <p:spPr bwMode="auto">
            <a:xfrm>
              <a:off x="11253788" y="1733551"/>
              <a:ext cx="306388" cy="152400"/>
            </a:xfrm>
            <a:custGeom>
              <a:avLst/>
              <a:gdLst>
                <a:gd name="T0" fmla="*/ 0 w 193"/>
                <a:gd name="T1" fmla="*/ 0 h 96"/>
                <a:gd name="T2" fmla="*/ 25 w 193"/>
                <a:gd name="T3" fmla="*/ 96 h 96"/>
                <a:gd name="T4" fmla="*/ 167 w 193"/>
                <a:gd name="T5" fmla="*/ 96 h 96"/>
                <a:gd name="T6" fmla="*/ 193 w 193"/>
                <a:gd name="T7" fmla="*/ 0 h 96"/>
                <a:gd name="T8" fmla="*/ 173 w 193"/>
                <a:gd name="T9" fmla="*/ 0 h 96"/>
                <a:gd name="T10" fmla="*/ 148 w 193"/>
                <a:gd name="T11" fmla="*/ 0 h 96"/>
                <a:gd name="T12" fmla="*/ 44 w 193"/>
                <a:gd name="T13" fmla="*/ 0 h 96"/>
                <a:gd name="T14" fmla="*/ 19 w 193"/>
                <a:gd name="T15" fmla="*/ 0 h 96"/>
                <a:gd name="T16" fmla="*/ 0 w 193"/>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96">
                  <a:moveTo>
                    <a:pt x="0" y="0"/>
                  </a:moveTo>
                  <a:lnTo>
                    <a:pt x="25" y="96"/>
                  </a:lnTo>
                  <a:lnTo>
                    <a:pt x="167" y="96"/>
                  </a:lnTo>
                  <a:lnTo>
                    <a:pt x="193" y="0"/>
                  </a:lnTo>
                  <a:lnTo>
                    <a:pt x="173" y="0"/>
                  </a:lnTo>
                  <a:lnTo>
                    <a:pt x="148" y="0"/>
                  </a:lnTo>
                  <a:lnTo>
                    <a:pt x="44" y="0"/>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79"/>
            <p:cNvSpPr>
              <a:spLocks/>
            </p:cNvSpPr>
            <p:nvPr/>
          </p:nvSpPr>
          <p:spPr bwMode="auto">
            <a:xfrm>
              <a:off x="9275763" y="592138"/>
              <a:ext cx="312738" cy="80963"/>
            </a:xfrm>
            <a:custGeom>
              <a:avLst/>
              <a:gdLst>
                <a:gd name="T0" fmla="*/ 129 w 197"/>
                <a:gd name="T1" fmla="*/ 26 h 51"/>
                <a:gd name="T2" fmla="*/ 69 w 197"/>
                <a:gd name="T3" fmla="*/ 26 h 51"/>
                <a:gd name="T4" fmla="*/ 69 w 197"/>
                <a:gd name="T5" fmla="*/ 0 h 51"/>
                <a:gd name="T6" fmla="*/ 0 w 197"/>
                <a:gd name="T7" fmla="*/ 0 h 51"/>
                <a:gd name="T8" fmla="*/ 0 w 197"/>
                <a:gd name="T9" fmla="*/ 51 h 51"/>
                <a:gd name="T10" fmla="*/ 197 w 197"/>
                <a:gd name="T11" fmla="*/ 51 h 51"/>
                <a:gd name="T12" fmla="*/ 197 w 197"/>
                <a:gd name="T13" fmla="*/ 0 h 51"/>
                <a:gd name="T14" fmla="*/ 129 w 197"/>
                <a:gd name="T15" fmla="*/ 0 h 51"/>
                <a:gd name="T16" fmla="*/ 129 w 197"/>
                <a:gd name="T17"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51">
                  <a:moveTo>
                    <a:pt x="129" y="26"/>
                  </a:moveTo>
                  <a:lnTo>
                    <a:pt x="69" y="26"/>
                  </a:lnTo>
                  <a:lnTo>
                    <a:pt x="69" y="0"/>
                  </a:lnTo>
                  <a:lnTo>
                    <a:pt x="0" y="0"/>
                  </a:lnTo>
                  <a:lnTo>
                    <a:pt x="0" y="51"/>
                  </a:lnTo>
                  <a:lnTo>
                    <a:pt x="197" y="51"/>
                  </a:lnTo>
                  <a:lnTo>
                    <a:pt x="197" y="0"/>
                  </a:lnTo>
                  <a:lnTo>
                    <a:pt x="129" y="0"/>
                  </a:lnTo>
                  <a:lnTo>
                    <a:pt x="12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Rectangle 180"/>
            <p:cNvSpPr>
              <a:spLocks noChangeArrowheads="1"/>
            </p:cNvSpPr>
            <p:nvPr/>
          </p:nvSpPr>
          <p:spPr bwMode="auto">
            <a:xfrm>
              <a:off x="9402763" y="592138"/>
              <a:ext cx="58738"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81"/>
            <p:cNvSpPr>
              <a:spLocks noEditPoints="1"/>
            </p:cNvSpPr>
            <p:nvPr/>
          </p:nvSpPr>
          <p:spPr bwMode="auto">
            <a:xfrm>
              <a:off x="9275763" y="411163"/>
              <a:ext cx="312738" cy="161925"/>
            </a:xfrm>
            <a:custGeom>
              <a:avLst/>
              <a:gdLst>
                <a:gd name="T0" fmla="*/ 147 w 197"/>
                <a:gd name="T1" fmla="*/ 0 h 102"/>
                <a:gd name="T2" fmla="*/ 99 w 197"/>
                <a:gd name="T3" fmla="*/ 0 h 102"/>
                <a:gd name="T4" fmla="*/ 99 w 197"/>
                <a:gd name="T5" fmla="*/ 17 h 102"/>
                <a:gd name="T6" fmla="*/ 130 w 197"/>
                <a:gd name="T7" fmla="*/ 17 h 102"/>
                <a:gd name="T8" fmla="*/ 130 w 197"/>
                <a:gd name="T9" fmla="*/ 37 h 102"/>
                <a:gd name="T10" fmla="*/ 99 w 197"/>
                <a:gd name="T11" fmla="*/ 37 h 102"/>
                <a:gd name="T12" fmla="*/ 99 w 197"/>
                <a:gd name="T13" fmla="*/ 102 h 102"/>
                <a:gd name="T14" fmla="*/ 129 w 197"/>
                <a:gd name="T15" fmla="*/ 102 h 102"/>
                <a:gd name="T16" fmla="*/ 197 w 197"/>
                <a:gd name="T17" fmla="*/ 102 h 102"/>
                <a:gd name="T18" fmla="*/ 197 w 197"/>
                <a:gd name="T19" fmla="*/ 37 h 102"/>
                <a:gd name="T20" fmla="*/ 147 w 197"/>
                <a:gd name="T21" fmla="*/ 37 h 102"/>
                <a:gd name="T22" fmla="*/ 147 w 197"/>
                <a:gd name="T23" fmla="*/ 0 h 102"/>
                <a:gd name="T24" fmla="*/ 99 w 197"/>
                <a:gd name="T25" fmla="*/ 0 h 102"/>
                <a:gd name="T26" fmla="*/ 50 w 197"/>
                <a:gd name="T27" fmla="*/ 0 h 102"/>
                <a:gd name="T28" fmla="*/ 50 w 197"/>
                <a:gd name="T29" fmla="*/ 37 h 102"/>
                <a:gd name="T30" fmla="*/ 0 w 197"/>
                <a:gd name="T31" fmla="*/ 37 h 102"/>
                <a:gd name="T32" fmla="*/ 0 w 197"/>
                <a:gd name="T33" fmla="*/ 102 h 102"/>
                <a:gd name="T34" fmla="*/ 69 w 197"/>
                <a:gd name="T35" fmla="*/ 102 h 102"/>
                <a:gd name="T36" fmla="*/ 99 w 197"/>
                <a:gd name="T37" fmla="*/ 102 h 102"/>
                <a:gd name="T38" fmla="*/ 99 w 197"/>
                <a:gd name="T39" fmla="*/ 37 h 102"/>
                <a:gd name="T40" fmla="*/ 68 w 197"/>
                <a:gd name="T41" fmla="*/ 37 h 102"/>
                <a:gd name="T42" fmla="*/ 68 w 197"/>
                <a:gd name="T43" fmla="*/ 37 h 102"/>
                <a:gd name="T44" fmla="*/ 68 w 197"/>
                <a:gd name="T45" fmla="*/ 17 h 102"/>
                <a:gd name="T46" fmla="*/ 99 w 197"/>
                <a:gd name="T47" fmla="*/ 17 h 102"/>
                <a:gd name="T48" fmla="*/ 99 w 197"/>
                <a:gd name="T4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102">
                  <a:moveTo>
                    <a:pt x="147" y="0"/>
                  </a:moveTo>
                  <a:lnTo>
                    <a:pt x="99" y="0"/>
                  </a:lnTo>
                  <a:lnTo>
                    <a:pt x="99" y="17"/>
                  </a:lnTo>
                  <a:lnTo>
                    <a:pt x="130" y="17"/>
                  </a:lnTo>
                  <a:lnTo>
                    <a:pt x="130" y="37"/>
                  </a:lnTo>
                  <a:lnTo>
                    <a:pt x="99" y="37"/>
                  </a:lnTo>
                  <a:lnTo>
                    <a:pt x="99" y="102"/>
                  </a:lnTo>
                  <a:lnTo>
                    <a:pt x="129" y="102"/>
                  </a:lnTo>
                  <a:lnTo>
                    <a:pt x="197" y="102"/>
                  </a:lnTo>
                  <a:lnTo>
                    <a:pt x="197" y="37"/>
                  </a:lnTo>
                  <a:lnTo>
                    <a:pt x="147" y="37"/>
                  </a:lnTo>
                  <a:lnTo>
                    <a:pt x="147" y="0"/>
                  </a:lnTo>
                  <a:close/>
                  <a:moveTo>
                    <a:pt x="99" y="0"/>
                  </a:moveTo>
                  <a:lnTo>
                    <a:pt x="50" y="0"/>
                  </a:lnTo>
                  <a:lnTo>
                    <a:pt x="50" y="37"/>
                  </a:lnTo>
                  <a:lnTo>
                    <a:pt x="0" y="37"/>
                  </a:lnTo>
                  <a:lnTo>
                    <a:pt x="0" y="102"/>
                  </a:lnTo>
                  <a:lnTo>
                    <a:pt x="69" y="102"/>
                  </a:lnTo>
                  <a:lnTo>
                    <a:pt x="99" y="102"/>
                  </a:lnTo>
                  <a:lnTo>
                    <a:pt x="99" y="37"/>
                  </a:lnTo>
                  <a:lnTo>
                    <a:pt x="68" y="37"/>
                  </a:lnTo>
                  <a:lnTo>
                    <a:pt x="68" y="37"/>
                  </a:lnTo>
                  <a:lnTo>
                    <a:pt x="68" y="17"/>
                  </a:lnTo>
                  <a:lnTo>
                    <a:pt x="99" y="17"/>
                  </a:lnTo>
                  <a:lnTo>
                    <a:pt x="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Rectangle 182"/>
            <p:cNvSpPr>
              <a:spLocks noChangeArrowheads="1"/>
            </p:cNvSpPr>
            <p:nvPr/>
          </p:nvSpPr>
          <p:spPr bwMode="auto">
            <a:xfrm>
              <a:off x="9607551" y="1588"/>
              <a:ext cx="366713"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83"/>
            <p:cNvSpPr>
              <a:spLocks noEditPoints="1"/>
            </p:cNvSpPr>
            <p:nvPr/>
          </p:nvSpPr>
          <p:spPr bwMode="auto">
            <a:xfrm>
              <a:off x="9607551" y="88901"/>
              <a:ext cx="366713" cy="150813"/>
            </a:xfrm>
            <a:custGeom>
              <a:avLst/>
              <a:gdLst>
                <a:gd name="T0" fmla="*/ 197 w 231"/>
                <a:gd name="T1" fmla="*/ 95 h 95"/>
                <a:gd name="T2" fmla="*/ 231 w 231"/>
                <a:gd name="T3" fmla="*/ 95 h 95"/>
                <a:gd name="T4" fmla="*/ 231 w 231"/>
                <a:gd name="T5" fmla="*/ 0 h 95"/>
                <a:gd name="T6" fmla="*/ 197 w 231"/>
                <a:gd name="T7" fmla="*/ 0 h 95"/>
                <a:gd name="T8" fmla="*/ 197 w 231"/>
                <a:gd name="T9" fmla="*/ 46 h 95"/>
                <a:gd name="T10" fmla="*/ 197 w 231"/>
                <a:gd name="T11" fmla="*/ 46 h 95"/>
                <a:gd name="T12" fmla="*/ 197 w 231"/>
                <a:gd name="T13" fmla="*/ 46 h 95"/>
                <a:gd name="T14" fmla="*/ 213 w 231"/>
                <a:gd name="T15" fmla="*/ 64 h 95"/>
                <a:gd name="T16" fmla="*/ 197 w 231"/>
                <a:gd name="T17" fmla="*/ 80 h 95"/>
                <a:gd name="T18" fmla="*/ 197 w 231"/>
                <a:gd name="T19" fmla="*/ 80 h 95"/>
                <a:gd name="T20" fmla="*/ 197 w 231"/>
                <a:gd name="T21" fmla="*/ 95 h 95"/>
                <a:gd name="T22" fmla="*/ 0 w 231"/>
                <a:gd name="T23" fmla="*/ 95 h 95"/>
                <a:gd name="T24" fmla="*/ 197 w 231"/>
                <a:gd name="T25" fmla="*/ 95 h 95"/>
                <a:gd name="T26" fmla="*/ 197 w 231"/>
                <a:gd name="T27" fmla="*/ 80 h 95"/>
                <a:gd name="T28" fmla="*/ 179 w 231"/>
                <a:gd name="T29" fmla="*/ 64 h 95"/>
                <a:gd name="T30" fmla="*/ 197 w 231"/>
                <a:gd name="T31" fmla="*/ 46 h 95"/>
                <a:gd name="T32" fmla="*/ 197 w 231"/>
                <a:gd name="T33" fmla="*/ 0 h 95"/>
                <a:gd name="T34" fmla="*/ 0 w 231"/>
                <a:gd name="T35" fmla="*/ 0 h 95"/>
                <a:gd name="T36" fmla="*/ 0 w 231"/>
                <a:gd name="T3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95">
                  <a:moveTo>
                    <a:pt x="197" y="95"/>
                  </a:moveTo>
                  <a:lnTo>
                    <a:pt x="231" y="95"/>
                  </a:lnTo>
                  <a:lnTo>
                    <a:pt x="231" y="0"/>
                  </a:lnTo>
                  <a:lnTo>
                    <a:pt x="197" y="0"/>
                  </a:lnTo>
                  <a:lnTo>
                    <a:pt x="197" y="46"/>
                  </a:lnTo>
                  <a:lnTo>
                    <a:pt x="197" y="46"/>
                  </a:lnTo>
                  <a:lnTo>
                    <a:pt x="197" y="46"/>
                  </a:lnTo>
                  <a:lnTo>
                    <a:pt x="213" y="64"/>
                  </a:lnTo>
                  <a:lnTo>
                    <a:pt x="197" y="80"/>
                  </a:lnTo>
                  <a:lnTo>
                    <a:pt x="197" y="80"/>
                  </a:lnTo>
                  <a:lnTo>
                    <a:pt x="197" y="95"/>
                  </a:lnTo>
                  <a:close/>
                  <a:moveTo>
                    <a:pt x="0" y="95"/>
                  </a:moveTo>
                  <a:lnTo>
                    <a:pt x="197" y="95"/>
                  </a:lnTo>
                  <a:lnTo>
                    <a:pt x="197" y="80"/>
                  </a:lnTo>
                  <a:lnTo>
                    <a:pt x="179" y="64"/>
                  </a:lnTo>
                  <a:lnTo>
                    <a:pt x="197" y="46"/>
                  </a:lnTo>
                  <a:lnTo>
                    <a:pt x="197" y="0"/>
                  </a:lnTo>
                  <a:lnTo>
                    <a:pt x="0"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84"/>
            <p:cNvSpPr>
              <a:spLocks noEditPoints="1"/>
            </p:cNvSpPr>
            <p:nvPr/>
          </p:nvSpPr>
          <p:spPr bwMode="auto">
            <a:xfrm>
              <a:off x="7751763" y="1411288"/>
              <a:ext cx="346075" cy="214313"/>
            </a:xfrm>
            <a:custGeom>
              <a:avLst/>
              <a:gdLst>
                <a:gd name="T0" fmla="*/ 171 w 218"/>
                <a:gd name="T1" fmla="*/ 135 h 135"/>
                <a:gd name="T2" fmla="*/ 218 w 218"/>
                <a:gd name="T3" fmla="*/ 135 h 135"/>
                <a:gd name="T4" fmla="*/ 218 w 218"/>
                <a:gd name="T5" fmla="*/ 75 h 135"/>
                <a:gd name="T6" fmla="*/ 192 w 218"/>
                <a:gd name="T7" fmla="*/ 75 h 135"/>
                <a:gd name="T8" fmla="*/ 192 w 218"/>
                <a:gd name="T9" fmla="*/ 0 h 135"/>
                <a:gd name="T10" fmla="*/ 171 w 218"/>
                <a:gd name="T11" fmla="*/ 0 h 135"/>
                <a:gd name="T12" fmla="*/ 171 w 218"/>
                <a:gd name="T13" fmla="*/ 94 h 135"/>
                <a:gd name="T14" fmla="*/ 190 w 218"/>
                <a:gd name="T15" fmla="*/ 94 h 135"/>
                <a:gd name="T16" fmla="*/ 190 w 218"/>
                <a:gd name="T17" fmla="*/ 120 h 135"/>
                <a:gd name="T18" fmla="*/ 190 w 218"/>
                <a:gd name="T19" fmla="*/ 120 h 135"/>
                <a:gd name="T20" fmla="*/ 171 w 218"/>
                <a:gd name="T21" fmla="*/ 120 h 135"/>
                <a:gd name="T22" fmla="*/ 171 w 218"/>
                <a:gd name="T23" fmla="*/ 135 h 135"/>
                <a:gd name="T24" fmla="*/ 142 w 218"/>
                <a:gd name="T25" fmla="*/ 0 h 135"/>
                <a:gd name="T26" fmla="*/ 142 w 218"/>
                <a:gd name="T27" fmla="*/ 75 h 135"/>
                <a:gd name="T28" fmla="*/ 109 w 218"/>
                <a:gd name="T29" fmla="*/ 75 h 135"/>
                <a:gd name="T30" fmla="*/ 109 w 218"/>
                <a:gd name="T31" fmla="*/ 94 h 135"/>
                <a:gd name="T32" fmla="*/ 128 w 218"/>
                <a:gd name="T33" fmla="*/ 94 h 135"/>
                <a:gd name="T34" fmla="*/ 128 w 218"/>
                <a:gd name="T35" fmla="*/ 120 h 135"/>
                <a:gd name="T36" fmla="*/ 128 w 218"/>
                <a:gd name="T37" fmla="*/ 120 h 135"/>
                <a:gd name="T38" fmla="*/ 109 w 218"/>
                <a:gd name="T39" fmla="*/ 120 h 135"/>
                <a:gd name="T40" fmla="*/ 109 w 218"/>
                <a:gd name="T41" fmla="*/ 135 h 135"/>
                <a:gd name="T42" fmla="*/ 171 w 218"/>
                <a:gd name="T43" fmla="*/ 135 h 135"/>
                <a:gd name="T44" fmla="*/ 171 w 218"/>
                <a:gd name="T45" fmla="*/ 120 h 135"/>
                <a:gd name="T46" fmla="*/ 152 w 218"/>
                <a:gd name="T47" fmla="*/ 120 h 135"/>
                <a:gd name="T48" fmla="*/ 152 w 218"/>
                <a:gd name="T49" fmla="*/ 94 h 135"/>
                <a:gd name="T50" fmla="*/ 171 w 218"/>
                <a:gd name="T51" fmla="*/ 94 h 135"/>
                <a:gd name="T52" fmla="*/ 171 w 218"/>
                <a:gd name="T53" fmla="*/ 0 h 135"/>
                <a:gd name="T54" fmla="*/ 142 w 218"/>
                <a:gd name="T55" fmla="*/ 0 h 135"/>
                <a:gd name="T56" fmla="*/ 109 w 218"/>
                <a:gd name="T57" fmla="*/ 75 h 135"/>
                <a:gd name="T58" fmla="*/ 47 w 218"/>
                <a:gd name="T59" fmla="*/ 75 h 135"/>
                <a:gd name="T60" fmla="*/ 47 w 218"/>
                <a:gd name="T61" fmla="*/ 94 h 135"/>
                <a:gd name="T62" fmla="*/ 66 w 218"/>
                <a:gd name="T63" fmla="*/ 94 h 135"/>
                <a:gd name="T64" fmla="*/ 66 w 218"/>
                <a:gd name="T65" fmla="*/ 120 h 135"/>
                <a:gd name="T66" fmla="*/ 66 w 218"/>
                <a:gd name="T67" fmla="*/ 120 h 135"/>
                <a:gd name="T68" fmla="*/ 47 w 218"/>
                <a:gd name="T69" fmla="*/ 120 h 135"/>
                <a:gd name="T70" fmla="*/ 47 w 218"/>
                <a:gd name="T71" fmla="*/ 135 h 135"/>
                <a:gd name="T72" fmla="*/ 109 w 218"/>
                <a:gd name="T73" fmla="*/ 135 h 135"/>
                <a:gd name="T74" fmla="*/ 109 w 218"/>
                <a:gd name="T75" fmla="*/ 120 h 135"/>
                <a:gd name="T76" fmla="*/ 90 w 218"/>
                <a:gd name="T77" fmla="*/ 120 h 135"/>
                <a:gd name="T78" fmla="*/ 90 w 218"/>
                <a:gd name="T79" fmla="*/ 94 h 135"/>
                <a:gd name="T80" fmla="*/ 109 w 218"/>
                <a:gd name="T81" fmla="*/ 94 h 135"/>
                <a:gd name="T82" fmla="*/ 109 w 218"/>
                <a:gd name="T83" fmla="*/ 75 h 135"/>
                <a:gd name="T84" fmla="*/ 47 w 218"/>
                <a:gd name="T85" fmla="*/ 75 h 135"/>
                <a:gd name="T86" fmla="*/ 0 w 218"/>
                <a:gd name="T87" fmla="*/ 75 h 135"/>
                <a:gd name="T88" fmla="*/ 0 w 218"/>
                <a:gd name="T89" fmla="*/ 135 h 135"/>
                <a:gd name="T90" fmla="*/ 47 w 218"/>
                <a:gd name="T91" fmla="*/ 135 h 135"/>
                <a:gd name="T92" fmla="*/ 47 w 218"/>
                <a:gd name="T93" fmla="*/ 120 h 135"/>
                <a:gd name="T94" fmla="*/ 29 w 218"/>
                <a:gd name="T95" fmla="*/ 120 h 135"/>
                <a:gd name="T96" fmla="*/ 29 w 218"/>
                <a:gd name="T97" fmla="*/ 94 h 135"/>
                <a:gd name="T98" fmla="*/ 47 w 218"/>
                <a:gd name="T99" fmla="*/ 94 h 135"/>
                <a:gd name="T100" fmla="*/ 47 w 218"/>
                <a:gd name="T101" fmla="*/ 7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135">
                  <a:moveTo>
                    <a:pt x="171" y="135"/>
                  </a:moveTo>
                  <a:lnTo>
                    <a:pt x="218" y="135"/>
                  </a:lnTo>
                  <a:lnTo>
                    <a:pt x="218" y="75"/>
                  </a:lnTo>
                  <a:lnTo>
                    <a:pt x="192" y="75"/>
                  </a:lnTo>
                  <a:lnTo>
                    <a:pt x="192" y="0"/>
                  </a:lnTo>
                  <a:lnTo>
                    <a:pt x="171" y="0"/>
                  </a:lnTo>
                  <a:lnTo>
                    <a:pt x="171" y="94"/>
                  </a:lnTo>
                  <a:lnTo>
                    <a:pt x="190" y="94"/>
                  </a:lnTo>
                  <a:lnTo>
                    <a:pt x="190" y="120"/>
                  </a:lnTo>
                  <a:lnTo>
                    <a:pt x="190" y="120"/>
                  </a:lnTo>
                  <a:lnTo>
                    <a:pt x="171" y="120"/>
                  </a:lnTo>
                  <a:lnTo>
                    <a:pt x="171" y="135"/>
                  </a:lnTo>
                  <a:close/>
                  <a:moveTo>
                    <a:pt x="142" y="0"/>
                  </a:moveTo>
                  <a:lnTo>
                    <a:pt x="142" y="75"/>
                  </a:lnTo>
                  <a:lnTo>
                    <a:pt x="109" y="75"/>
                  </a:lnTo>
                  <a:lnTo>
                    <a:pt x="109" y="94"/>
                  </a:lnTo>
                  <a:lnTo>
                    <a:pt x="128" y="94"/>
                  </a:lnTo>
                  <a:lnTo>
                    <a:pt x="128" y="120"/>
                  </a:lnTo>
                  <a:lnTo>
                    <a:pt x="128" y="120"/>
                  </a:lnTo>
                  <a:lnTo>
                    <a:pt x="109" y="120"/>
                  </a:lnTo>
                  <a:lnTo>
                    <a:pt x="109" y="135"/>
                  </a:lnTo>
                  <a:lnTo>
                    <a:pt x="171" y="135"/>
                  </a:lnTo>
                  <a:lnTo>
                    <a:pt x="171" y="120"/>
                  </a:lnTo>
                  <a:lnTo>
                    <a:pt x="152" y="120"/>
                  </a:lnTo>
                  <a:lnTo>
                    <a:pt x="152" y="94"/>
                  </a:lnTo>
                  <a:lnTo>
                    <a:pt x="171" y="94"/>
                  </a:lnTo>
                  <a:lnTo>
                    <a:pt x="171" y="0"/>
                  </a:lnTo>
                  <a:lnTo>
                    <a:pt x="142" y="0"/>
                  </a:lnTo>
                  <a:close/>
                  <a:moveTo>
                    <a:pt x="109" y="75"/>
                  </a:moveTo>
                  <a:lnTo>
                    <a:pt x="47" y="75"/>
                  </a:lnTo>
                  <a:lnTo>
                    <a:pt x="47" y="94"/>
                  </a:lnTo>
                  <a:lnTo>
                    <a:pt x="66" y="94"/>
                  </a:lnTo>
                  <a:lnTo>
                    <a:pt x="66" y="120"/>
                  </a:lnTo>
                  <a:lnTo>
                    <a:pt x="66" y="120"/>
                  </a:lnTo>
                  <a:lnTo>
                    <a:pt x="47" y="120"/>
                  </a:lnTo>
                  <a:lnTo>
                    <a:pt x="47" y="135"/>
                  </a:lnTo>
                  <a:lnTo>
                    <a:pt x="109" y="135"/>
                  </a:lnTo>
                  <a:lnTo>
                    <a:pt x="109" y="120"/>
                  </a:lnTo>
                  <a:lnTo>
                    <a:pt x="90" y="120"/>
                  </a:lnTo>
                  <a:lnTo>
                    <a:pt x="90" y="94"/>
                  </a:lnTo>
                  <a:lnTo>
                    <a:pt x="109" y="94"/>
                  </a:lnTo>
                  <a:lnTo>
                    <a:pt x="109" y="75"/>
                  </a:lnTo>
                  <a:close/>
                  <a:moveTo>
                    <a:pt x="47" y="75"/>
                  </a:moveTo>
                  <a:lnTo>
                    <a:pt x="0" y="75"/>
                  </a:lnTo>
                  <a:lnTo>
                    <a:pt x="0" y="135"/>
                  </a:lnTo>
                  <a:lnTo>
                    <a:pt x="47" y="135"/>
                  </a:lnTo>
                  <a:lnTo>
                    <a:pt x="47" y="120"/>
                  </a:lnTo>
                  <a:lnTo>
                    <a:pt x="29" y="120"/>
                  </a:lnTo>
                  <a:lnTo>
                    <a:pt x="29" y="94"/>
                  </a:lnTo>
                  <a:lnTo>
                    <a:pt x="47" y="94"/>
                  </a:lnTo>
                  <a:lnTo>
                    <a:pt x="4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85"/>
            <p:cNvSpPr>
              <a:spLocks/>
            </p:cNvSpPr>
            <p:nvPr/>
          </p:nvSpPr>
          <p:spPr bwMode="auto">
            <a:xfrm>
              <a:off x="7670801" y="1638301"/>
              <a:ext cx="465138" cy="149225"/>
            </a:xfrm>
            <a:custGeom>
              <a:avLst/>
              <a:gdLst>
                <a:gd name="T0" fmla="*/ 282 w 293"/>
                <a:gd name="T1" fmla="*/ 94 h 94"/>
                <a:gd name="T2" fmla="*/ 293 w 293"/>
                <a:gd name="T3" fmla="*/ 0 h 94"/>
                <a:gd name="T4" fmla="*/ 0 w 293"/>
                <a:gd name="T5" fmla="*/ 0 h 94"/>
                <a:gd name="T6" fmla="*/ 32 w 293"/>
                <a:gd name="T7" fmla="*/ 94 h 94"/>
                <a:gd name="T8" fmla="*/ 282 w 293"/>
                <a:gd name="T9" fmla="*/ 94 h 94"/>
              </a:gdLst>
              <a:ahLst/>
              <a:cxnLst>
                <a:cxn ang="0">
                  <a:pos x="T0" y="T1"/>
                </a:cxn>
                <a:cxn ang="0">
                  <a:pos x="T2" y="T3"/>
                </a:cxn>
                <a:cxn ang="0">
                  <a:pos x="T4" y="T5"/>
                </a:cxn>
                <a:cxn ang="0">
                  <a:pos x="T6" y="T7"/>
                </a:cxn>
                <a:cxn ang="0">
                  <a:pos x="T8" y="T9"/>
                </a:cxn>
              </a:cxnLst>
              <a:rect l="0" t="0" r="r" b="b"/>
              <a:pathLst>
                <a:path w="293" h="94">
                  <a:moveTo>
                    <a:pt x="282" y="94"/>
                  </a:moveTo>
                  <a:lnTo>
                    <a:pt x="293" y="0"/>
                  </a:lnTo>
                  <a:lnTo>
                    <a:pt x="0" y="0"/>
                  </a:lnTo>
                  <a:lnTo>
                    <a:pt x="32" y="94"/>
                  </a:lnTo>
                  <a:lnTo>
                    <a:pt x="282"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86"/>
            <p:cNvSpPr>
              <a:spLocks noEditPoints="1"/>
            </p:cNvSpPr>
            <p:nvPr/>
          </p:nvSpPr>
          <p:spPr bwMode="auto">
            <a:xfrm>
              <a:off x="11488738" y="1933576"/>
              <a:ext cx="239713" cy="385763"/>
            </a:xfrm>
            <a:custGeom>
              <a:avLst/>
              <a:gdLst>
                <a:gd name="T0" fmla="*/ 151 w 151"/>
                <a:gd name="T1" fmla="*/ 243 h 243"/>
                <a:gd name="T2" fmla="*/ 135 w 151"/>
                <a:gd name="T3" fmla="*/ 4 h 243"/>
                <a:gd name="T4" fmla="*/ 120 w 151"/>
                <a:gd name="T5" fmla="*/ 0 h 243"/>
                <a:gd name="T6" fmla="*/ 135 w 151"/>
                <a:gd name="T7" fmla="*/ 19 h 243"/>
                <a:gd name="T8" fmla="*/ 135 w 151"/>
                <a:gd name="T9" fmla="*/ 156 h 243"/>
                <a:gd name="T10" fmla="*/ 120 w 151"/>
                <a:gd name="T11" fmla="*/ 174 h 243"/>
                <a:gd name="T12" fmla="*/ 135 w 151"/>
                <a:gd name="T13" fmla="*/ 193 h 243"/>
                <a:gd name="T14" fmla="*/ 120 w 151"/>
                <a:gd name="T15" fmla="*/ 193 h 243"/>
                <a:gd name="T16" fmla="*/ 135 w 151"/>
                <a:gd name="T17" fmla="*/ 208 h 243"/>
                <a:gd name="T18" fmla="*/ 135 w 151"/>
                <a:gd name="T19" fmla="*/ 227 h 243"/>
                <a:gd name="T20" fmla="*/ 120 w 151"/>
                <a:gd name="T21" fmla="*/ 243 h 243"/>
                <a:gd name="T22" fmla="*/ 106 w 151"/>
                <a:gd name="T23" fmla="*/ 4 h 243"/>
                <a:gd name="T24" fmla="*/ 75 w 151"/>
                <a:gd name="T25" fmla="*/ 19 h 243"/>
                <a:gd name="T26" fmla="*/ 120 w 151"/>
                <a:gd name="T27" fmla="*/ 0 h 243"/>
                <a:gd name="T28" fmla="*/ 106 w 151"/>
                <a:gd name="T29" fmla="*/ 0 h 243"/>
                <a:gd name="T30" fmla="*/ 120 w 151"/>
                <a:gd name="T31" fmla="*/ 243 h 243"/>
                <a:gd name="T32" fmla="*/ 106 w 151"/>
                <a:gd name="T33" fmla="*/ 227 h 243"/>
                <a:gd name="T34" fmla="*/ 120 w 151"/>
                <a:gd name="T35" fmla="*/ 208 h 243"/>
                <a:gd name="T36" fmla="*/ 106 w 151"/>
                <a:gd name="T37" fmla="*/ 193 h 243"/>
                <a:gd name="T38" fmla="*/ 120 w 151"/>
                <a:gd name="T39" fmla="*/ 174 h 243"/>
                <a:gd name="T40" fmla="*/ 75 w 151"/>
                <a:gd name="T41" fmla="*/ 156 h 243"/>
                <a:gd name="T42" fmla="*/ 90 w 151"/>
                <a:gd name="T43" fmla="*/ 174 h 243"/>
                <a:gd name="T44" fmla="*/ 90 w 151"/>
                <a:gd name="T45" fmla="*/ 193 h 243"/>
                <a:gd name="T46" fmla="*/ 75 w 151"/>
                <a:gd name="T47" fmla="*/ 208 h 243"/>
                <a:gd name="T48" fmla="*/ 90 w 151"/>
                <a:gd name="T49" fmla="*/ 227 h 243"/>
                <a:gd name="T50" fmla="*/ 75 w 151"/>
                <a:gd name="T51" fmla="*/ 227 h 243"/>
                <a:gd name="T52" fmla="*/ 75 w 151"/>
                <a:gd name="T53" fmla="*/ 4 h 243"/>
                <a:gd name="T54" fmla="*/ 30 w 151"/>
                <a:gd name="T55" fmla="*/ 19 h 243"/>
                <a:gd name="T56" fmla="*/ 75 w 151"/>
                <a:gd name="T57" fmla="*/ 4 h 243"/>
                <a:gd name="T58" fmla="*/ 30 w 151"/>
                <a:gd name="T59" fmla="*/ 243 h 243"/>
                <a:gd name="T60" fmla="*/ 75 w 151"/>
                <a:gd name="T61" fmla="*/ 227 h 243"/>
                <a:gd name="T62" fmla="*/ 60 w 151"/>
                <a:gd name="T63" fmla="*/ 208 h 243"/>
                <a:gd name="T64" fmla="*/ 75 w 151"/>
                <a:gd name="T65" fmla="*/ 193 h 243"/>
                <a:gd name="T66" fmla="*/ 60 w 151"/>
                <a:gd name="T67" fmla="*/ 174 h 243"/>
                <a:gd name="T68" fmla="*/ 75 w 151"/>
                <a:gd name="T69" fmla="*/ 156 h 243"/>
                <a:gd name="T70" fmla="*/ 30 w 151"/>
                <a:gd name="T71" fmla="*/ 174 h 243"/>
                <a:gd name="T72" fmla="*/ 45 w 151"/>
                <a:gd name="T73" fmla="*/ 193 h 243"/>
                <a:gd name="T74" fmla="*/ 30 w 151"/>
                <a:gd name="T75" fmla="*/ 193 h 243"/>
                <a:gd name="T76" fmla="*/ 45 w 151"/>
                <a:gd name="T77" fmla="*/ 208 h 243"/>
                <a:gd name="T78" fmla="*/ 45 w 151"/>
                <a:gd name="T79" fmla="*/ 227 h 243"/>
                <a:gd name="T80" fmla="*/ 30 w 151"/>
                <a:gd name="T81" fmla="*/ 243 h 243"/>
                <a:gd name="T82" fmla="*/ 0 w 151"/>
                <a:gd name="T83" fmla="*/ 4 h 243"/>
                <a:gd name="T84" fmla="*/ 30 w 151"/>
                <a:gd name="T85" fmla="*/ 243 h 243"/>
                <a:gd name="T86" fmla="*/ 15 w 151"/>
                <a:gd name="T87" fmla="*/ 227 h 243"/>
                <a:gd name="T88" fmla="*/ 30 w 151"/>
                <a:gd name="T89" fmla="*/ 208 h 243"/>
                <a:gd name="T90" fmla="*/ 15 w 151"/>
                <a:gd name="T91" fmla="*/ 193 h 243"/>
                <a:gd name="T92" fmla="*/ 30 w 151"/>
                <a:gd name="T93" fmla="*/ 174 h 243"/>
                <a:gd name="T94" fmla="*/ 15 w 151"/>
                <a:gd name="T95" fmla="*/ 156 h 243"/>
                <a:gd name="T96" fmla="*/ 30 w 151"/>
                <a:gd name="T97" fmla="*/ 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243">
                  <a:moveTo>
                    <a:pt x="120" y="243"/>
                  </a:moveTo>
                  <a:lnTo>
                    <a:pt x="151" y="243"/>
                  </a:lnTo>
                  <a:lnTo>
                    <a:pt x="151" y="4"/>
                  </a:lnTo>
                  <a:lnTo>
                    <a:pt x="135" y="4"/>
                  </a:lnTo>
                  <a:lnTo>
                    <a:pt x="135" y="0"/>
                  </a:lnTo>
                  <a:lnTo>
                    <a:pt x="120" y="0"/>
                  </a:lnTo>
                  <a:lnTo>
                    <a:pt x="120" y="19"/>
                  </a:lnTo>
                  <a:lnTo>
                    <a:pt x="135" y="19"/>
                  </a:lnTo>
                  <a:lnTo>
                    <a:pt x="135" y="156"/>
                  </a:lnTo>
                  <a:lnTo>
                    <a:pt x="135" y="156"/>
                  </a:lnTo>
                  <a:lnTo>
                    <a:pt x="120" y="156"/>
                  </a:lnTo>
                  <a:lnTo>
                    <a:pt x="120" y="174"/>
                  </a:lnTo>
                  <a:lnTo>
                    <a:pt x="135" y="174"/>
                  </a:lnTo>
                  <a:lnTo>
                    <a:pt x="135" y="193"/>
                  </a:lnTo>
                  <a:lnTo>
                    <a:pt x="135" y="193"/>
                  </a:lnTo>
                  <a:lnTo>
                    <a:pt x="120" y="193"/>
                  </a:lnTo>
                  <a:lnTo>
                    <a:pt x="120" y="208"/>
                  </a:lnTo>
                  <a:lnTo>
                    <a:pt x="135" y="208"/>
                  </a:lnTo>
                  <a:lnTo>
                    <a:pt x="135" y="227"/>
                  </a:lnTo>
                  <a:lnTo>
                    <a:pt x="135" y="227"/>
                  </a:lnTo>
                  <a:lnTo>
                    <a:pt x="120" y="227"/>
                  </a:lnTo>
                  <a:lnTo>
                    <a:pt x="120" y="243"/>
                  </a:lnTo>
                  <a:close/>
                  <a:moveTo>
                    <a:pt x="106" y="0"/>
                  </a:moveTo>
                  <a:lnTo>
                    <a:pt x="106" y="4"/>
                  </a:lnTo>
                  <a:lnTo>
                    <a:pt x="75" y="4"/>
                  </a:lnTo>
                  <a:lnTo>
                    <a:pt x="75" y="19"/>
                  </a:lnTo>
                  <a:lnTo>
                    <a:pt x="120" y="19"/>
                  </a:lnTo>
                  <a:lnTo>
                    <a:pt x="120" y="0"/>
                  </a:lnTo>
                  <a:lnTo>
                    <a:pt x="106" y="0"/>
                  </a:lnTo>
                  <a:lnTo>
                    <a:pt x="106" y="0"/>
                  </a:lnTo>
                  <a:close/>
                  <a:moveTo>
                    <a:pt x="75" y="243"/>
                  </a:moveTo>
                  <a:lnTo>
                    <a:pt x="120" y="243"/>
                  </a:lnTo>
                  <a:lnTo>
                    <a:pt x="120" y="227"/>
                  </a:lnTo>
                  <a:lnTo>
                    <a:pt x="106" y="227"/>
                  </a:lnTo>
                  <a:lnTo>
                    <a:pt x="106" y="208"/>
                  </a:lnTo>
                  <a:lnTo>
                    <a:pt x="120" y="208"/>
                  </a:lnTo>
                  <a:lnTo>
                    <a:pt x="120" y="193"/>
                  </a:lnTo>
                  <a:lnTo>
                    <a:pt x="106" y="193"/>
                  </a:lnTo>
                  <a:lnTo>
                    <a:pt x="106" y="174"/>
                  </a:lnTo>
                  <a:lnTo>
                    <a:pt x="120" y="174"/>
                  </a:lnTo>
                  <a:lnTo>
                    <a:pt x="120" y="156"/>
                  </a:lnTo>
                  <a:lnTo>
                    <a:pt x="75" y="156"/>
                  </a:lnTo>
                  <a:lnTo>
                    <a:pt x="75" y="174"/>
                  </a:lnTo>
                  <a:lnTo>
                    <a:pt x="90" y="174"/>
                  </a:lnTo>
                  <a:lnTo>
                    <a:pt x="90" y="193"/>
                  </a:lnTo>
                  <a:lnTo>
                    <a:pt x="90" y="193"/>
                  </a:lnTo>
                  <a:lnTo>
                    <a:pt x="75" y="193"/>
                  </a:lnTo>
                  <a:lnTo>
                    <a:pt x="75" y="208"/>
                  </a:lnTo>
                  <a:lnTo>
                    <a:pt x="90" y="208"/>
                  </a:lnTo>
                  <a:lnTo>
                    <a:pt x="90" y="227"/>
                  </a:lnTo>
                  <a:lnTo>
                    <a:pt x="90" y="227"/>
                  </a:lnTo>
                  <a:lnTo>
                    <a:pt x="75" y="227"/>
                  </a:lnTo>
                  <a:lnTo>
                    <a:pt x="75" y="243"/>
                  </a:lnTo>
                  <a:close/>
                  <a:moveTo>
                    <a:pt x="75" y="4"/>
                  </a:moveTo>
                  <a:lnTo>
                    <a:pt x="30" y="4"/>
                  </a:lnTo>
                  <a:lnTo>
                    <a:pt x="30" y="19"/>
                  </a:lnTo>
                  <a:lnTo>
                    <a:pt x="75" y="19"/>
                  </a:lnTo>
                  <a:lnTo>
                    <a:pt x="75" y="4"/>
                  </a:lnTo>
                  <a:lnTo>
                    <a:pt x="75" y="4"/>
                  </a:lnTo>
                  <a:close/>
                  <a:moveTo>
                    <a:pt x="30" y="243"/>
                  </a:moveTo>
                  <a:lnTo>
                    <a:pt x="75" y="243"/>
                  </a:lnTo>
                  <a:lnTo>
                    <a:pt x="75" y="227"/>
                  </a:lnTo>
                  <a:lnTo>
                    <a:pt x="60" y="227"/>
                  </a:lnTo>
                  <a:lnTo>
                    <a:pt x="60" y="208"/>
                  </a:lnTo>
                  <a:lnTo>
                    <a:pt x="75" y="208"/>
                  </a:lnTo>
                  <a:lnTo>
                    <a:pt x="75" y="193"/>
                  </a:lnTo>
                  <a:lnTo>
                    <a:pt x="60" y="193"/>
                  </a:lnTo>
                  <a:lnTo>
                    <a:pt x="60" y="174"/>
                  </a:lnTo>
                  <a:lnTo>
                    <a:pt x="75" y="174"/>
                  </a:lnTo>
                  <a:lnTo>
                    <a:pt x="75" y="156"/>
                  </a:lnTo>
                  <a:lnTo>
                    <a:pt x="30" y="156"/>
                  </a:lnTo>
                  <a:lnTo>
                    <a:pt x="30" y="174"/>
                  </a:lnTo>
                  <a:lnTo>
                    <a:pt x="45" y="174"/>
                  </a:lnTo>
                  <a:lnTo>
                    <a:pt x="45" y="193"/>
                  </a:lnTo>
                  <a:lnTo>
                    <a:pt x="45" y="193"/>
                  </a:lnTo>
                  <a:lnTo>
                    <a:pt x="30" y="193"/>
                  </a:lnTo>
                  <a:lnTo>
                    <a:pt x="30" y="208"/>
                  </a:lnTo>
                  <a:lnTo>
                    <a:pt x="45" y="208"/>
                  </a:lnTo>
                  <a:lnTo>
                    <a:pt x="45" y="227"/>
                  </a:lnTo>
                  <a:lnTo>
                    <a:pt x="45" y="227"/>
                  </a:lnTo>
                  <a:lnTo>
                    <a:pt x="30" y="227"/>
                  </a:lnTo>
                  <a:lnTo>
                    <a:pt x="30" y="243"/>
                  </a:lnTo>
                  <a:close/>
                  <a:moveTo>
                    <a:pt x="30" y="4"/>
                  </a:moveTo>
                  <a:lnTo>
                    <a:pt x="0" y="4"/>
                  </a:lnTo>
                  <a:lnTo>
                    <a:pt x="0" y="243"/>
                  </a:lnTo>
                  <a:lnTo>
                    <a:pt x="30" y="243"/>
                  </a:lnTo>
                  <a:lnTo>
                    <a:pt x="30" y="227"/>
                  </a:lnTo>
                  <a:lnTo>
                    <a:pt x="15" y="227"/>
                  </a:lnTo>
                  <a:lnTo>
                    <a:pt x="15" y="208"/>
                  </a:lnTo>
                  <a:lnTo>
                    <a:pt x="30" y="208"/>
                  </a:lnTo>
                  <a:lnTo>
                    <a:pt x="30" y="193"/>
                  </a:lnTo>
                  <a:lnTo>
                    <a:pt x="15" y="193"/>
                  </a:lnTo>
                  <a:lnTo>
                    <a:pt x="15" y="174"/>
                  </a:lnTo>
                  <a:lnTo>
                    <a:pt x="30" y="174"/>
                  </a:lnTo>
                  <a:lnTo>
                    <a:pt x="30" y="156"/>
                  </a:lnTo>
                  <a:lnTo>
                    <a:pt x="15" y="156"/>
                  </a:lnTo>
                  <a:lnTo>
                    <a:pt x="15" y="19"/>
                  </a:lnTo>
                  <a:lnTo>
                    <a:pt x="30" y="19"/>
                  </a:lnTo>
                  <a:lnTo>
                    <a:pt x="3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87"/>
            <p:cNvSpPr>
              <a:spLocks/>
            </p:cNvSpPr>
            <p:nvPr/>
          </p:nvSpPr>
          <p:spPr bwMode="auto">
            <a:xfrm>
              <a:off x="9674226" y="1789113"/>
              <a:ext cx="166688" cy="74613"/>
            </a:xfrm>
            <a:custGeom>
              <a:avLst/>
              <a:gdLst>
                <a:gd name="T0" fmla="*/ 0 w 105"/>
                <a:gd name="T1" fmla="*/ 26 h 47"/>
                <a:gd name="T2" fmla="*/ 41 w 105"/>
                <a:gd name="T3" fmla="*/ 47 h 47"/>
                <a:gd name="T4" fmla="*/ 105 w 105"/>
                <a:gd name="T5" fmla="*/ 47 h 47"/>
                <a:gd name="T6" fmla="*/ 13 w 105"/>
                <a:gd name="T7" fmla="*/ 0 h 47"/>
                <a:gd name="T8" fmla="*/ 0 w 105"/>
                <a:gd name="T9" fmla="*/ 26 h 47"/>
              </a:gdLst>
              <a:ahLst/>
              <a:cxnLst>
                <a:cxn ang="0">
                  <a:pos x="T0" y="T1"/>
                </a:cxn>
                <a:cxn ang="0">
                  <a:pos x="T2" y="T3"/>
                </a:cxn>
                <a:cxn ang="0">
                  <a:pos x="T4" y="T5"/>
                </a:cxn>
                <a:cxn ang="0">
                  <a:pos x="T6" y="T7"/>
                </a:cxn>
                <a:cxn ang="0">
                  <a:pos x="T8" y="T9"/>
                </a:cxn>
              </a:cxnLst>
              <a:rect l="0" t="0" r="r" b="b"/>
              <a:pathLst>
                <a:path w="105" h="47">
                  <a:moveTo>
                    <a:pt x="0" y="26"/>
                  </a:moveTo>
                  <a:lnTo>
                    <a:pt x="41" y="47"/>
                  </a:lnTo>
                  <a:lnTo>
                    <a:pt x="105" y="47"/>
                  </a:lnTo>
                  <a:lnTo>
                    <a:pt x="13" y="0"/>
                  </a:lnTo>
                  <a:lnTo>
                    <a:pt x="0"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88"/>
            <p:cNvSpPr>
              <a:spLocks noEditPoints="1"/>
            </p:cNvSpPr>
            <p:nvPr/>
          </p:nvSpPr>
          <p:spPr bwMode="auto">
            <a:xfrm>
              <a:off x="9674226" y="1874838"/>
              <a:ext cx="406400" cy="203200"/>
            </a:xfrm>
            <a:custGeom>
              <a:avLst/>
              <a:gdLst>
                <a:gd name="T0" fmla="*/ 102 w 256"/>
                <a:gd name="T1" fmla="*/ 128 h 128"/>
                <a:gd name="T2" fmla="*/ 205 w 256"/>
                <a:gd name="T3" fmla="*/ 128 h 128"/>
                <a:gd name="T4" fmla="*/ 205 w 256"/>
                <a:gd name="T5" fmla="*/ 103 h 128"/>
                <a:gd name="T6" fmla="*/ 256 w 256"/>
                <a:gd name="T7" fmla="*/ 103 h 128"/>
                <a:gd name="T8" fmla="*/ 256 w 256"/>
                <a:gd name="T9" fmla="*/ 26 h 128"/>
                <a:gd name="T10" fmla="*/ 205 w 256"/>
                <a:gd name="T11" fmla="*/ 26 h 128"/>
                <a:gd name="T12" fmla="*/ 205 w 256"/>
                <a:gd name="T13" fmla="*/ 0 h 128"/>
                <a:gd name="T14" fmla="*/ 120 w 256"/>
                <a:gd name="T15" fmla="*/ 0 h 128"/>
                <a:gd name="T16" fmla="*/ 102 w 256"/>
                <a:gd name="T17" fmla="*/ 0 h 128"/>
                <a:gd name="T18" fmla="*/ 102 w 256"/>
                <a:gd name="T19" fmla="*/ 50 h 128"/>
                <a:gd name="T20" fmla="*/ 154 w 256"/>
                <a:gd name="T21" fmla="*/ 50 h 128"/>
                <a:gd name="T22" fmla="*/ 154 w 256"/>
                <a:gd name="T23" fmla="*/ 78 h 128"/>
                <a:gd name="T24" fmla="*/ 102 w 256"/>
                <a:gd name="T25" fmla="*/ 78 h 128"/>
                <a:gd name="T26" fmla="*/ 102 w 256"/>
                <a:gd name="T27" fmla="*/ 128 h 128"/>
                <a:gd name="T28" fmla="*/ 0 w 256"/>
                <a:gd name="T29" fmla="*/ 128 h 128"/>
                <a:gd name="T30" fmla="*/ 102 w 256"/>
                <a:gd name="T31" fmla="*/ 128 h 128"/>
                <a:gd name="T32" fmla="*/ 102 w 256"/>
                <a:gd name="T33" fmla="*/ 78 h 128"/>
                <a:gd name="T34" fmla="*/ 51 w 256"/>
                <a:gd name="T35" fmla="*/ 78 h 128"/>
                <a:gd name="T36" fmla="*/ 51 w 256"/>
                <a:gd name="T37" fmla="*/ 50 h 128"/>
                <a:gd name="T38" fmla="*/ 51 w 256"/>
                <a:gd name="T39" fmla="*/ 50 h 128"/>
                <a:gd name="T40" fmla="*/ 102 w 256"/>
                <a:gd name="T41" fmla="*/ 50 h 128"/>
                <a:gd name="T42" fmla="*/ 102 w 256"/>
                <a:gd name="T43" fmla="*/ 0 h 128"/>
                <a:gd name="T44" fmla="*/ 55 w 256"/>
                <a:gd name="T45" fmla="*/ 0 h 128"/>
                <a:gd name="T46" fmla="*/ 0 w 256"/>
                <a:gd name="T47" fmla="*/ 0 h 128"/>
                <a:gd name="T48" fmla="*/ 0 w 256"/>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128">
                  <a:moveTo>
                    <a:pt x="102" y="128"/>
                  </a:moveTo>
                  <a:lnTo>
                    <a:pt x="205" y="128"/>
                  </a:lnTo>
                  <a:lnTo>
                    <a:pt x="205" y="103"/>
                  </a:lnTo>
                  <a:lnTo>
                    <a:pt x="256" y="103"/>
                  </a:lnTo>
                  <a:lnTo>
                    <a:pt x="256" y="26"/>
                  </a:lnTo>
                  <a:lnTo>
                    <a:pt x="205" y="26"/>
                  </a:lnTo>
                  <a:lnTo>
                    <a:pt x="205" y="0"/>
                  </a:lnTo>
                  <a:lnTo>
                    <a:pt x="120" y="0"/>
                  </a:lnTo>
                  <a:lnTo>
                    <a:pt x="102" y="0"/>
                  </a:lnTo>
                  <a:lnTo>
                    <a:pt x="102" y="50"/>
                  </a:lnTo>
                  <a:lnTo>
                    <a:pt x="154" y="50"/>
                  </a:lnTo>
                  <a:lnTo>
                    <a:pt x="154" y="78"/>
                  </a:lnTo>
                  <a:lnTo>
                    <a:pt x="102" y="78"/>
                  </a:lnTo>
                  <a:lnTo>
                    <a:pt x="102" y="128"/>
                  </a:lnTo>
                  <a:close/>
                  <a:moveTo>
                    <a:pt x="0" y="128"/>
                  </a:moveTo>
                  <a:lnTo>
                    <a:pt x="102" y="128"/>
                  </a:lnTo>
                  <a:lnTo>
                    <a:pt x="102" y="78"/>
                  </a:lnTo>
                  <a:lnTo>
                    <a:pt x="51" y="78"/>
                  </a:lnTo>
                  <a:lnTo>
                    <a:pt x="51" y="50"/>
                  </a:lnTo>
                  <a:lnTo>
                    <a:pt x="51" y="50"/>
                  </a:lnTo>
                  <a:lnTo>
                    <a:pt x="102" y="50"/>
                  </a:lnTo>
                  <a:lnTo>
                    <a:pt x="102" y="0"/>
                  </a:lnTo>
                  <a:lnTo>
                    <a:pt x="55" y="0"/>
                  </a:lnTo>
                  <a:lnTo>
                    <a:pt x="0" y="0"/>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89"/>
            <p:cNvSpPr>
              <a:spLocks/>
            </p:cNvSpPr>
            <p:nvPr/>
          </p:nvSpPr>
          <p:spPr bwMode="auto">
            <a:xfrm>
              <a:off x="9659938" y="1408113"/>
              <a:ext cx="349250" cy="358775"/>
            </a:xfrm>
            <a:custGeom>
              <a:avLst/>
              <a:gdLst>
                <a:gd name="T0" fmla="*/ 159 w 162"/>
                <a:gd name="T1" fmla="*/ 117 h 167"/>
                <a:gd name="T2" fmla="*/ 127 w 162"/>
                <a:gd name="T3" fmla="*/ 85 h 167"/>
                <a:gd name="T4" fmla="*/ 122 w 162"/>
                <a:gd name="T5" fmla="*/ 79 h 167"/>
                <a:gd name="T6" fmla="*/ 90 w 162"/>
                <a:gd name="T7" fmla="*/ 42 h 167"/>
                <a:gd name="T8" fmla="*/ 76 w 162"/>
                <a:gd name="T9" fmla="*/ 11 h 167"/>
                <a:gd name="T10" fmla="*/ 58 w 162"/>
                <a:gd name="T11" fmla="*/ 9 h 167"/>
                <a:gd name="T12" fmla="*/ 52 w 162"/>
                <a:gd name="T13" fmla="*/ 23 h 167"/>
                <a:gd name="T14" fmla="*/ 62 w 162"/>
                <a:gd name="T15" fmla="*/ 48 h 167"/>
                <a:gd name="T16" fmla="*/ 63 w 162"/>
                <a:gd name="T17" fmla="*/ 64 h 167"/>
                <a:gd name="T18" fmla="*/ 14 w 162"/>
                <a:gd name="T19" fmla="*/ 64 h 167"/>
                <a:gd name="T20" fmla="*/ 3 w 162"/>
                <a:gd name="T21" fmla="*/ 80 h 167"/>
                <a:gd name="T22" fmla="*/ 28 w 162"/>
                <a:gd name="T23" fmla="*/ 149 h 167"/>
                <a:gd name="T24" fmla="*/ 38 w 162"/>
                <a:gd name="T25" fmla="*/ 156 h 167"/>
                <a:gd name="T26" fmla="*/ 97 w 162"/>
                <a:gd name="T27" fmla="*/ 156 h 167"/>
                <a:gd name="T28" fmla="*/ 109 w 162"/>
                <a:gd name="T29" fmla="*/ 162 h 167"/>
                <a:gd name="T30" fmla="*/ 112 w 162"/>
                <a:gd name="T31" fmla="*/ 164 h 167"/>
                <a:gd name="T32" fmla="*/ 123 w 162"/>
                <a:gd name="T33" fmla="*/ 164 h 167"/>
                <a:gd name="T34" fmla="*/ 159 w 162"/>
                <a:gd name="T35" fmla="*/ 128 h 167"/>
                <a:gd name="T36" fmla="*/ 159 w 162"/>
                <a:gd name="T37" fmla="*/ 11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167">
                  <a:moveTo>
                    <a:pt x="159" y="117"/>
                  </a:moveTo>
                  <a:cubicBezTo>
                    <a:pt x="127" y="85"/>
                    <a:pt x="127" y="85"/>
                    <a:pt x="127" y="85"/>
                  </a:cubicBezTo>
                  <a:cubicBezTo>
                    <a:pt x="124" y="82"/>
                    <a:pt x="122" y="80"/>
                    <a:pt x="122" y="79"/>
                  </a:cubicBezTo>
                  <a:cubicBezTo>
                    <a:pt x="122" y="79"/>
                    <a:pt x="109" y="55"/>
                    <a:pt x="90" y="42"/>
                  </a:cubicBezTo>
                  <a:cubicBezTo>
                    <a:pt x="70" y="30"/>
                    <a:pt x="76" y="21"/>
                    <a:pt x="76" y="11"/>
                  </a:cubicBezTo>
                  <a:cubicBezTo>
                    <a:pt x="76" y="2"/>
                    <a:pt x="65" y="0"/>
                    <a:pt x="58" y="9"/>
                  </a:cubicBezTo>
                  <a:cubicBezTo>
                    <a:pt x="55" y="13"/>
                    <a:pt x="53" y="19"/>
                    <a:pt x="52" y="23"/>
                  </a:cubicBezTo>
                  <a:cubicBezTo>
                    <a:pt x="51" y="36"/>
                    <a:pt x="59" y="43"/>
                    <a:pt x="62" y="48"/>
                  </a:cubicBezTo>
                  <a:cubicBezTo>
                    <a:pt x="64" y="51"/>
                    <a:pt x="65" y="57"/>
                    <a:pt x="63" y="64"/>
                  </a:cubicBezTo>
                  <a:cubicBezTo>
                    <a:pt x="14" y="64"/>
                    <a:pt x="14" y="64"/>
                    <a:pt x="14" y="64"/>
                  </a:cubicBezTo>
                  <a:cubicBezTo>
                    <a:pt x="5" y="64"/>
                    <a:pt x="0" y="71"/>
                    <a:pt x="3" y="80"/>
                  </a:cubicBezTo>
                  <a:cubicBezTo>
                    <a:pt x="28" y="149"/>
                    <a:pt x="28" y="149"/>
                    <a:pt x="28" y="149"/>
                  </a:cubicBezTo>
                  <a:cubicBezTo>
                    <a:pt x="29" y="153"/>
                    <a:pt x="34" y="156"/>
                    <a:pt x="38" y="156"/>
                  </a:cubicBezTo>
                  <a:cubicBezTo>
                    <a:pt x="97" y="156"/>
                    <a:pt x="97" y="156"/>
                    <a:pt x="97" y="156"/>
                  </a:cubicBezTo>
                  <a:cubicBezTo>
                    <a:pt x="101" y="156"/>
                    <a:pt x="106" y="159"/>
                    <a:pt x="109" y="162"/>
                  </a:cubicBezTo>
                  <a:cubicBezTo>
                    <a:pt x="112" y="164"/>
                    <a:pt x="112" y="164"/>
                    <a:pt x="112" y="164"/>
                  </a:cubicBezTo>
                  <a:cubicBezTo>
                    <a:pt x="115" y="167"/>
                    <a:pt x="120" y="167"/>
                    <a:pt x="123" y="164"/>
                  </a:cubicBezTo>
                  <a:cubicBezTo>
                    <a:pt x="159" y="128"/>
                    <a:pt x="159" y="128"/>
                    <a:pt x="159" y="128"/>
                  </a:cubicBezTo>
                  <a:cubicBezTo>
                    <a:pt x="162" y="125"/>
                    <a:pt x="162" y="120"/>
                    <a:pt x="159"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90"/>
            <p:cNvSpPr>
              <a:spLocks/>
            </p:cNvSpPr>
            <p:nvPr/>
          </p:nvSpPr>
          <p:spPr bwMode="auto">
            <a:xfrm>
              <a:off x="9926638" y="1687513"/>
              <a:ext cx="114300" cy="114300"/>
            </a:xfrm>
            <a:custGeom>
              <a:avLst/>
              <a:gdLst>
                <a:gd name="T0" fmla="*/ 14 w 72"/>
                <a:gd name="T1" fmla="*/ 72 h 72"/>
                <a:gd name="T2" fmla="*/ 0 w 72"/>
                <a:gd name="T3" fmla="*/ 59 h 72"/>
                <a:gd name="T4" fmla="*/ 59 w 72"/>
                <a:gd name="T5" fmla="*/ 0 h 72"/>
                <a:gd name="T6" fmla="*/ 72 w 72"/>
                <a:gd name="T7" fmla="*/ 14 h 72"/>
                <a:gd name="T8" fmla="*/ 14 w 72"/>
                <a:gd name="T9" fmla="*/ 72 h 72"/>
              </a:gdLst>
              <a:ahLst/>
              <a:cxnLst>
                <a:cxn ang="0">
                  <a:pos x="T0" y="T1"/>
                </a:cxn>
                <a:cxn ang="0">
                  <a:pos x="T2" y="T3"/>
                </a:cxn>
                <a:cxn ang="0">
                  <a:pos x="T4" y="T5"/>
                </a:cxn>
                <a:cxn ang="0">
                  <a:pos x="T6" y="T7"/>
                </a:cxn>
                <a:cxn ang="0">
                  <a:pos x="T8" y="T9"/>
                </a:cxn>
              </a:cxnLst>
              <a:rect l="0" t="0" r="r" b="b"/>
              <a:pathLst>
                <a:path w="72" h="72">
                  <a:moveTo>
                    <a:pt x="14" y="72"/>
                  </a:moveTo>
                  <a:lnTo>
                    <a:pt x="0" y="59"/>
                  </a:lnTo>
                  <a:lnTo>
                    <a:pt x="59" y="0"/>
                  </a:lnTo>
                  <a:lnTo>
                    <a:pt x="72" y="14"/>
                  </a:lnTo>
                  <a:lnTo>
                    <a:pt x="1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91"/>
            <p:cNvSpPr>
              <a:spLocks noEditPoints="1"/>
            </p:cNvSpPr>
            <p:nvPr/>
          </p:nvSpPr>
          <p:spPr bwMode="auto">
            <a:xfrm>
              <a:off x="11517313" y="887413"/>
              <a:ext cx="361950" cy="336550"/>
            </a:xfrm>
            <a:custGeom>
              <a:avLst/>
              <a:gdLst>
                <a:gd name="T0" fmla="*/ 151 w 168"/>
                <a:gd name="T1" fmla="*/ 25 h 156"/>
                <a:gd name="T2" fmla="*/ 126 w 168"/>
                <a:gd name="T3" fmla="*/ 0 h 156"/>
                <a:gd name="T4" fmla="*/ 84 w 168"/>
                <a:gd name="T5" fmla="*/ 0 h 156"/>
                <a:gd name="T6" fmla="*/ 84 w 168"/>
                <a:gd name="T7" fmla="*/ 20 h 156"/>
                <a:gd name="T8" fmla="*/ 126 w 168"/>
                <a:gd name="T9" fmla="*/ 20 h 156"/>
                <a:gd name="T10" fmla="*/ 131 w 168"/>
                <a:gd name="T11" fmla="*/ 25 h 156"/>
                <a:gd name="T12" fmla="*/ 131 w 168"/>
                <a:gd name="T13" fmla="*/ 67 h 156"/>
                <a:gd name="T14" fmla="*/ 84 w 168"/>
                <a:gd name="T15" fmla="*/ 67 h 156"/>
                <a:gd name="T16" fmla="*/ 84 w 168"/>
                <a:gd name="T17" fmla="*/ 87 h 156"/>
                <a:gd name="T18" fmla="*/ 84 w 168"/>
                <a:gd name="T19" fmla="*/ 87 h 156"/>
                <a:gd name="T20" fmla="*/ 99 w 168"/>
                <a:gd name="T21" fmla="*/ 102 h 156"/>
                <a:gd name="T22" fmla="*/ 93 w 168"/>
                <a:gd name="T23" fmla="*/ 114 h 156"/>
                <a:gd name="T24" fmla="*/ 91 w 168"/>
                <a:gd name="T25" fmla="*/ 116 h 156"/>
                <a:gd name="T26" fmla="*/ 91 w 168"/>
                <a:gd name="T27" fmla="*/ 134 h 156"/>
                <a:gd name="T28" fmla="*/ 91 w 168"/>
                <a:gd name="T29" fmla="*/ 139 h 156"/>
                <a:gd name="T30" fmla="*/ 91 w 168"/>
                <a:gd name="T31" fmla="*/ 139 h 156"/>
                <a:gd name="T32" fmla="*/ 84 w 168"/>
                <a:gd name="T33" fmla="*/ 139 h 156"/>
                <a:gd name="T34" fmla="*/ 84 w 168"/>
                <a:gd name="T35" fmla="*/ 156 h 156"/>
                <a:gd name="T36" fmla="*/ 168 w 168"/>
                <a:gd name="T37" fmla="*/ 156 h 156"/>
                <a:gd name="T38" fmla="*/ 168 w 168"/>
                <a:gd name="T39" fmla="*/ 67 h 156"/>
                <a:gd name="T40" fmla="*/ 151 w 168"/>
                <a:gd name="T41" fmla="*/ 67 h 156"/>
                <a:gd name="T42" fmla="*/ 151 w 168"/>
                <a:gd name="T43" fmla="*/ 25 h 156"/>
                <a:gd name="T44" fmla="*/ 84 w 168"/>
                <a:gd name="T45" fmla="*/ 0 h 156"/>
                <a:gd name="T46" fmla="*/ 42 w 168"/>
                <a:gd name="T47" fmla="*/ 0 h 156"/>
                <a:gd name="T48" fmla="*/ 17 w 168"/>
                <a:gd name="T49" fmla="*/ 25 h 156"/>
                <a:gd name="T50" fmla="*/ 17 w 168"/>
                <a:gd name="T51" fmla="*/ 67 h 156"/>
                <a:gd name="T52" fmla="*/ 0 w 168"/>
                <a:gd name="T53" fmla="*/ 67 h 156"/>
                <a:gd name="T54" fmla="*/ 0 w 168"/>
                <a:gd name="T55" fmla="*/ 156 h 156"/>
                <a:gd name="T56" fmla="*/ 84 w 168"/>
                <a:gd name="T57" fmla="*/ 156 h 156"/>
                <a:gd name="T58" fmla="*/ 84 w 168"/>
                <a:gd name="T59" fmla="*/ 139 h 156"/>
                <a:gd name="T60" fmla="*/ 77 w 168"/>
                <a:gd name="T61" fmla="*/ 139 h 156"/>
                <a:gd name="T62" fmla="*/ 77 w 168"/>
                <a:gd name="T63" fmla="*/ 134 h 156"/>
                <a:gd name="T64" fmla="*/ 77 w 168"/>
                <a:gd name="T65" fmla="*/ 116 h 156"/>
                <a:gd name="T66" fmla="*/ 75 w 168"/>
                <a:gd name="T67" fmla="*/ 114 h 156"/>
                <a:gd name="T68" fmla="*/ 69 w 168"/>
                <a:gd name="T69" fmla="*/ 102 h 156"/>
                <a:gd name="T70" fmla="*/ 84 w 168"/>
                <a:gd name="T71" fmla="*/ 87 h 156"/>
                <a:gd name="T72" fmla="*/ 84 w 168"/>
                <a:gd name="T73" fmla="*/ 67 h 156"/>
                <a:gd name="T74" fmla="*/ 37 w 168"/>
                <a:gd name="T75" fmla="*/ 67 h 156"/>
                <a:gd name="T76" fmla="*/ 37 w 168"/>
                <a:gd name="T77" fmla="*/ 67 h 156"/>
                <a:gd name="T78" fmla="*/ 37 w 168"/>
                <a:gd name="T79" fmla="*/ 25 h 156"/>
                <a:gd name="T80" fmla="*/ 42 w 168"/>
                <a:gd name="T81" fmla="*/ 20 h 156"/>
                <a:gd name="T82" fmla="*/ 84 w 168"/>
                <a:gd name="T83" fmla="*/ 20 h 156"/>
                <a:gd name="T84" fmla="*/ 84 w 168"/>
                <a:gd name="T8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8" h="156">
                  <a:moveTo>
                    <a:pt x="151" y="25"/>
                  </a:moveTo>
                  <a:cubicBezTo>
                    <a:pt x="151" y="12"/>
                    <a:pt x="140" y="0"/>
                    <a:pt x="126" y="0"/>
                  </a:cubicBezTo>
                  <a:cubicBezTo>
                    <a:pt x="84" y="0"/>
                    <a:pt x="84" y="0"/>
                    <a:pt x="84" y="0"/>
                  </a:cubicBezTo>
                  <a:cubicBezTo>
                    <a:pt x="84" y="20"/>
                    <a:pt x="84" y="20"/>
                    <a:pt x="84" y="20"/>
                  </a:cubicBezTo>
                  <a:cubicBezTo>
                    <a:pt x="126" y="20"/>
                    <a:pt x="126" y="20"/>
                    <a:pt x="126" y="20"/>
                  </a:cubicBezTo>
                  <a:cubicBezTo>
                    <a:pt x="129" y="20"/>
                    <a:pt x="131" y="23"/>
                    <a:pt x="131" y="25"/>
                  </a:cubicBezTo>
                  <a:cubicBezTo>
                    <a:pt x="131" y="67"/>
                    <a:pt x="131" y="67"/>
                    <a:pt x="131" y="67"/>
                  </a:cubicBezTo>
                  <a:cubicBezTo>
                    <a:pt x="84" y="67"/>
                    <a:pt x="84" y="67"/>
                    <a:pt x="84" y="67"/>
                  </a:cubicBezTo>
                  <a:cubicBezTo>
                    <a:pt x="84" y="87"/>
                    <a:pt x="84" y="87"/>
                    <a:pt x="84" y="87"/>
                  </a:cubicBezTo>
                  <a:cubicBezTo>
                    <a:pt x="84" y="87"/>
                    <a:pt x="84" y="87"/>
                    <a:pt x="84" y="87"/>
                  </a:cubicBezTo>
                  <a:cubicBezTo>
                    <a:pt x="93" y="87"/>
                    <a:pt x="99" y="93"/>
                    <a:pt x="99" y="102"/>
                  </a:cubicBezTo>
                  <a:cubicBezTo>
                    <a:pt x="99" y="107"/>
                    <a:pt x="97" y="112"/>
                    <a:pt x="93" y="114"/>
                  </a:cubicBezTo>
                  <a:cubicBezTo>
                    <a:pt x="92" y="115"/>
                    <a:pt x="92" y="115"/>
                    <a:pt x="91" y="116"/>
                  </a:cubicBezTo>
                  <a:cubicBezTo>
                    <a:pt x="91" y="134"/>
                    <a:pt x="91" y="134"/>
                    <a:pt x="91" y="134"/>
                  </a:cubicBezTo>
                  <a:cubicBezTo>
                    <a:pt x="91" y="139"/>
                    <a:pt x="91" y="139"/>
                    <a:pt x="91" y="139"/>
                  </a:cubicBezTo>
                  <a:cubicBezTo>
                    <a:pt x="91" y="139"/>
                    <a:pt x="91" y="139"/>
                    <a:pt x="91" y="139"/>
                  </a:cubicBezTo>
                  <a:cubicBezTo>
                    <a:pt x="84" y="139"/>
                    <a:pt x="84" y="139"/>
                    <a:pt x="84" y="139"/>
                  </a:cubicBezTo>
                  <a:cubicBezTo>
                    <a:pt x="84" y="156"/>
                    <a:pt x="84" y="156"/>
                    <a:pt x="84" y="156"/>
                  </a:cubicBezTo>
                  <a:cubicBezTo>
                    <a:pt x="168" y="156"/>
                    <a:pt x="168" y="156"/>
                    <a:pt x="168" y="156"/>
                  </a:cubicBezTo>
                  <a:cubicBezTo>
                    <a:pt x="168" y="67"/>
                    <a:pt x="168" y="67"/>
                    <a:pt x="168" y="67"/>
                  </a:cubicBezTo>
                  <a:cubicBezTo>
                    <a:pt x="151" y="67"/>
                    <a:pt x="151" y="67"/>
                    <a:pt x="151" y="67"/>
                  </a:cubicBezTo>
                  <a:lnTo>
                    <a:pt x="151" y="25"/>
                  </a:lnTo>
                  <a:close/>
                  <a:moveTo>
                    <a:pt x="84" y="0"/>
                  </a:moveTo>
                  <a:cubicBezTo>
                    <a:pt x="42" y="0"/>
                    <a:pt x="42" y="0"/>
                    <a:pt x="42" y="0"/>
                  </a:cubicBezTo>
                  <a:cubicBezTo>
                    <a:pt x="28" y="0"/>
                    <a:pt x="17" y="12"/>
                    <a:pt x="17" y="25"/>
                  </a:cubicBezTo>
                  <a:cubicBezTo>
                    <a:pt x="17" y="67"/>
                    <a:pt x="17" y="67"/>
                    <a:pt x="17" y="67"/>
                  </a:cubicBezTo>
                  <a:cubicBezTo>
                    <a:pt x="0" y="67"/>
                    <a:pt x="0" y="67"/>
                    <a:pt x="0" y="67"/>
                  </a:cubicBezTo>
                  <a:cubicBezTo>
                    <a:pt x="0" y="156"/>
                    <a:pt x="0" y="156"/>
                    <a:pt x="0" y="156"/>
                  </a:cubicBezTo>
                  <a:cubicBezTo>
                    <a:pt x="84" y="156"/>
                    <a:pt x="84" y="156"/>
                    <a:pt x="84" y="156"/>
                  </a:cubicBezTo>
                  <a:cubicBezTo>
                    <a:pt x="84" y="139"/>
                    <a:pt x="84" y="139"/>
                    <a:pt x="84" y="139"/>
                  </a:cubicBezTo>
                  <a:cubicBezTo>
                    <a:pt x="77" y="139"/>
                    <a:pt x="77" y="139"/>
                    <a:pt x="77" y="139"/>
                  </a:cubicBezTo>
                  <a:cubicBezTo>
                    <a:pt x="77" y="134"/>
                    <a:pt x="77" y="134"/>
                    <a:pt x="77" y="134"/>
                  </a:cubicBezTo>
                  <a:cubicBezTo>
                    <a:pt x="77" y="116"/>
                    <a:pt x="77" y="116"/>
                    <a:pt x="77" y="116"/>
                  </a:cubicBezTo>
                  <a:cubicBezTo>
                    <a:pt x="77" y="115"/>
                    <a:pt x="76" y="115"/>
                    <a:pt x="75" y="114"/>
                  </a:cubicBezTo>
                  <a:cubicBezTo>
                    <a:pt x="71" y="112"/>
                    <a:pt x="69" y="107"/>
                    <a:pt x="69" y="102"/>
                  </a:cubicBezTo>
                  <a:cubicBezTo>
                    <a:pt x="69" y="93"/>
                    <a:pt x="76" y="87"/>
                    <a:pt x="84" y="87"/>
                  </a:cubicBezTo>
                  <a:cubicBezTo>
                    <a:pt x="84" y="67"/>
                    <a:pt x="84" y="67"/>
                    <a:pt x="84" y="67"/>
                  </a:cubicBezTo>
                  <a:cubicBezTo>
                    <a:pt x="37" y="67"/>
                    <a:pt x="37" y="67"/>
                    <a:pt x="37" y="67"/>
                  </a:cubicBezTo>
                  <a:cubicBezTo>
                    <a:pt x="37" y="67"/>
                    <a:pt x="37" y="67"/>
                    <a:pt x="37" y="67"/>
                  </a:cubicBezTo>
                  <a:cubicBezTo>
                    <a:pt x="37" y="25"/>
                    <a:pt x="37" y="25"/>
                    <a:pt x="37" y="25"/>
                  </a:cubicBezTo>
                  <a:cubicBezTo>
                    <a:pt x="37" y="23"/>
                    <a:pt x="39" y="20"/>
                    <a:pt x="42" y="20"/>
                  </a:cubicBezTo>
                  <a:cubicBezTo>
                    <a:pt x="84" y="20"/>
                    <a:pt x="84" y="20"/>
                    <a:pt x="84" y="20"/>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Oval 192"/>
            <p:cNvSpPr>
              <a:spLocks noChangeArrowheads="1"/>
            </p:cNvSpPr>
            <p:nvPr/>
          </p:nvSpPr>
          <p:spPr bwMode="auto">
            <a:xfrm>
              <a:off x="7412038" y="357188"/>
              <a:ext cx="79375"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93"/>
            <p:cNvSpPr>
              <a:spLocks noEditPoints="1"/>
            </p:cNvSpPr>
            <p:nvPr/>
          </p:nvSpPr>
          <p:spPr bwMode="auto">
            <a:xfrm>
              <a:off x="7099301" y="596901"/>
              <a:ext cx="176213" cy="176213"/>
            </a:xfrm>
            <a:custGeom>
              <a:avLst/>
              <a:gdLst>
                <a:gd name="T0" fmla="*/ 41 w 82"/>
                <a:gd name="T1" fmla="*/ 82 h 82"/>
                <a:gd name="T2" fmla="*/ 82 w 82"/>
                <a:gd name="T3" fmla="*/ 41 h 82"/>
                <a:gd name="T4" fmla="*/ 41 w 82"/>
                <a:gd name="T5" fmla="*/ 0 h 82"/>
                <a:gd name="T6" fmla="*/ 41 w 82"/>
                <a:gd name="T7" fmla="*/ 19 h 82"/>
                <a:gd name="T8" fmla="*/ 63 w 82"/>
                <a:gd name="T9" fmla="*/ 41 h 82"/>
                <a:gd name="T10" fmla="*/ 41 w 82"/>
                <a:gd name="T11" fmla="*/ 63 h 82"/>
                <a:gd name="T12" fmla="*/ 41 w 82"/>
                <a:gd name="T13" fmla="*/ 82 h 82"/>
                <a:gd name="T14" fmla="*/ 41 w 82"/>
                <a:gd name="T15" fmla="*/ 0 h 82"/>
                <a:gd name="T16" fmla="*/ 0 w 82"/>
                <a:gd name="T17" fmla="*/ 41 h 82"/>
                <a:gd name="T18" fmla="*/ 41 w 82"/>
                <a:gd name="T19" fmla="*/ 82 h 82"/>
                <a:gd name="T20" fmla="*/ 41 w 82"/>
                <a:gd name="T21" fmla="*/ 82 h 82"/>
                <a:gd name="T22" fmla="*/ 41 w 82"/>
                <a:gd name="T23" fmla="*/ 63 h 82"/>
                <a:gd name="T24" fmla="*/ 41 w 82"/>
                <a:gd name="T25" fmla="*/ 63 h 82"/>
                <a:gd name="T26" fmla="*/ 41 w 82"/>
                <a:gd name="T27" fmla="*/ 63 h 82"/>
                <a:gd name="T28" fmla="*/ 19 w 82"/>
                <a:gd name="T29" fmla="*/ 41 h 82"/>
                <a:gd name="T30" fmla="*/ 41 w 82"/>
                <a:gd name="T31" fmla="*/ 19 h 82"/>
                <a:gd name="T32" fmla="*/ 41 w 82"/>
                <a:gd name="T33" fmla="*/ 19 h 82"/>
                <a:gd name="T34" fmla="*/ 41 w 82"/>
                <a:gd name="T3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82">
                  <a:moveTo>
                    <a:pt x="41" y="82"/>
                  </a:moveTo>
                  <a:cubicBezTo>
                    <a:pt x="64" y="82"/>
                    <a:pt x="82" y="64"/>
                    <a:pt x="82" y="41"/>
                  </a:cubicBezTo>
                  <a:cubicBezTo>
                    <a:pt x="82" y="18"/>
                    <a:pt x="64" y="0"/>
                    <a:pt x="41" y="0"/>
                  </a:cubicBezTo>
                  <a:cubicBezTo>
                    <a:pt x="41" y="19"/>
                    <a:pt x="41" y="19"/>
                    <a:pt x="41" y="19"/>
                  </a:cubicBezTo>
                  <a:cubicBezTo>
                    <a:pt x="53" y="19"/>
                    <a:pt x="63" y="29"/>
                    <a:pt x="63" y="41"/>
                  </a:cubicBezTo>
                  <a:cubicBezTo>
                    <a:pt x="63" y="53"/>
                    <a:pt x="53" y="63"/>
                    <a:pt x="41" y="63"/>
                  </a:cubicBezTo>
                  <a:lnTo>
                    <a:pt x="41" y="82"/>
                  </a:lnTo>
                  <a:close/>
                  <a:moveTo>
                    <a:pt x="41" y="0"/>
                  </a:moveTo>
                  <a:cubicBezTo>
                    <a:pt x="18" y="0"/>
                    <a:pt x="0" y="18"/>
                    <a:pt x="0" y="41"/>
                  </a:cubicBezTo>
                  <a:cubicBezTo>
                    <a:pt x="0" y="64"/>
                    <a:pt x="18" y="82"/>
                    <a:pt x="41" y="82"/>
                  </a:cubicBezTo>
                  <a:cubicBezTo>
                    <a:pt x="41" y="82"/>
                    <a:pt x="41" y="82"/>
                    <a:pt x="41" y="82"/>
                  </a:cubicBezTo>
                  <a:cubicBezTo>
                    <a:pt x="41" y="63"/>
                    <a:pt x="41" y="63"/>
                    <a:pt x="41" y="63"/>
                  </a:cubicBezTo>
                  <a:cubicBezTo>
                    <a:pt x="41" y="63"/>
                    <a:pt x="41" y="63"/>
                    <a:pt x="41" y="63"/>
                  </a:cubicBezTo>
                  <a:cubicBezTo>
                    <a:pt x="41" y="63"/>
                    <a:pt x="41" y="63"/>
                    <a:pt x="41" y="63"/>
                  </a:cubicBezTo>
                  <a:cubicBezTo>
                    <a:pt x="29" y="63"/>
                    <a:pt x="19" y="53"/>
                    <a:pt x="19" y="41"/>
                  </a:cubicBezTo>
                  <a:cubicBezTo>
                    <a:pt x="19" y="29"/>
                    <a:pt x="29" y="19"/>
                    <a:pt x="41" y="19"/>
                  </a:cubicBezTo>
                  <a:cubicBezTo>
                    <a:pt x="41" y="19"/>
                    <a:pt x="41" y="19"/>
                    <a:pt x="41" y="19"/>
                  </a:cubicBezTo>
                  <a:cubicBezTo>
                    <a:pt x="41" y="0"/>
                    <a:pt x="41" y="0"/>
                    <a:pt x="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94"/>
            <p:cNvSpPr>
              <a:spLocks/>
            </p:cNvSpPr>
            <p:nvPr/>
          </p:nvSpPr>
          <p:spPr bwMode="auto">
            <a:xfrm>
              <a:off x="7081838" y="555626"/>
              <a:ext cx="211138" cy="76200"/>
            </a:xfrm>
            <a:custGeom>
              <a:avLst/>
              <a:gdLst>
                <a:gd name="T0" fmla="*/ 8 w 98"/>
                <a:gd name="T1" fmla="*/ 34 h 35"/>
                <a:gd name="T2" fmla="*/ 13 w 98"/>
                <a:gd name="T3" fmla="*/ 32 h 35"/>
                <a:gd name="T4" fmla="*/ 49 w 98"/>
                <a:gd name="T5" fmla="*/ 12 h 35"/>
                <a:gd name="T6" fmla="*/ 85 w 98"/>
                <a:gd name="T7" fmla="*/ 32 h 35"/>
                <a:gd name="T8" fmla="*/ 94 w 98"/>
                <a:gd name="T9" fmla="*/ 33 h 35"/>
                <a:gd name="T10" fmla="*/ 96 w 98"/>
                <a:gd name="T11" fmla="*/ 25 h 35"/>
                <a:gd name="T12" fmla="*/ 49 w 98"/>
                <a:gd name="T13" fmla="*/ 0 h 35"/>
                <a:gd name="T14" fmla="*/ 2 w 98"/>
                <a:gd name="T15" fmla="*/ 25 h 35"/>
                <a:gd name="T16" fmla="*/ 4 w 98"/>
                <a:gd name="T17" fmla="*/ 33 h 35"/>
                <a:gd name="T18" fmla="*/ 8 w 98"/>
                <a:gd name="T19"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35">
                  <a:moveTo>
                    <a:pt x="8" y="34"/>
                  </a:moveTo>
                  <a:cubicBezTo>
                    <a:pt x="10" y="34"/>
                    <a:pt x="12" y="33"/>
                    <a:pt x="13" y="32"/>
                  </a:cubicBezTo>
                  <a:cubicBezTo>
                    <a:pt x="21" y="20"/>
                    <a:pt x="34" y="12"/>
                    <a:pt x="49" y="12"/>
                  </a:cubicBezTo>
                  <a:cubicBezTo>
                    <a:pt x="63" y="12"/>
                    <a:pt x="77" y="20"/>
                    <a:pt x="85" y="32"/>
                  </a:cubicBezTo>
                  <a:cubicBezTo>
                    <a:pt x="87" y="34"/>
                    <a:pt x="91" y="35"/>
                    <a:pt x="94" y="33"/>
                  </a:cubicBezTo>
                  <a:cubicBezTo>
                    <a:pt x="97" y="31"/>
                    <a:pt x="98" y="27"/>
                    <a:pt x="96" y="25"/>
                  </a:cubicBezTo>
                  <a:cubicBezTo>
                    <a:pt x="85" y="9"/>
                    <a:pt x="68" y="0"/>
                    <a:pt x="49" y="0"/>
                  </a:cubicBezTo>
                  <a:cubicBezTo>
                    <a:pt x="30" y="0"/>
                    <a:pt x="13" y="9"/>
                    <a:pt x="2" y="25"/>
                  </a:cubicBezTo>
                  <a:cubicBezTo>
                    <a:pt x="0" y="27"/>
                    <a:pt x="1" y="31"/>
                    <a:pt x="4" y="33"/>
                  </a:cubicBezTo>
                  <a:cubicBezTo>
                    <a:pt x="5" y="34"/>
                    <a:pt x="6" y="34"/>
                    <a:pt x="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95"/>
            <p:cNvSpPr>
              <a:spLocks noEditPoints="1"/>
            </p:cNvSpPr>
            <p:nvPr/>
          </p:nvSpPr>
          <p:spPr bwMode="auto">
            <a:xfrm>
              <a:off x="7418388" y="596901"/>
              <a:ext cx="176213" cy="176213"/>
            </a:xfrm>
            <a:custGeom>
              <a:avLst/>
              <a:gdLst>
                <a:gd name="T0" fmla="*/ 41 w 82"/>
                <a:gd name="T1" fmla="*/ 0 h 82"/>
                <a:gd name="T2" fmla="*/ 41 w 82"/>
                <a:gd name="T3" fmla="*/ 0 h 82"/>
                <a:gd name="T4" fmla="*/ 41 w 82"/>
                <a:gd name="T5" fmla="*/ 19 h 82"/>
                <a:gd name="T6" fmla="*/ 41 w 82"/>
                <a:gd name="T7" fmla="*/ 19 h 82"/>
                <a:gd name="T8" fmla="*/ 63 w 82"/>
                <a:gd name="T9" fmla="*/ 41 h 82"/>
                <a:gd name="T10" fmla="*/ 41 w 82"/>
                <a:gd name="T11" fmla="*/ 63 h 82"/>
                <a:gd name="T12" fmla="*/ 41 w 82"/>
                <a:gd name="T13" fmla="*/ 63 h 82"/>
                <a:gd name="T14" fmla="*/ 41 w 82"/>
                <a:gd name="T15" fmla="*/ 63 h 82"/>
                <a:gd name="T16" fmla="*/ 41 w 82"/>
                <a:gd name="T17" fmla="*/ 82 h 82"/>
                <a:gd name="T18" fmla="*/ 41 w 82"/>
                <a:gd name="T19" fmla="*/ 82 h 82"/>
                <a:gd name="T20" fmla="*/ 82 w 82"/>
                <a:gd name="T21" fmla="*/ 41 h 82"/>
                <a:gd name="T22" fmla="*/ 41 w 82"/>
                <a:gd name="T23" fmla="*/ 0 h 82"/>
                <a:gd name="T24" fmla="*/ 41 w 82"/>
                <a:gd name="T25" fmla="*/ 0 h 82"/>
                <a:gd name="T26" fmla="*/ 0 w 82"/>
                <a:gd name="T27" fmla="*/ 41 h 82"/>
                <a:gd name="T28" fmla="*/ 41 w 82"/>
                <a:gd name="T29" fmla="*/ 82 h 82"/>
                <a:gd name="T30" fmla="*/ 41 w 82"/>
                <a:gd name="T31" fmla="*/ 63 h 82"/>
                <a:gd name="T32" fmla="*/ 19 w 82"/>
                <a:gd name="T33" fmla="*/ 41 h 82"/>
                <a:gd name="T34" fmla="*/ 41 w 82"/>
                <a:gd name="T35" fmla="*/ 19 h 82"/>
                <a:gd name="T36" fmla="*/ 41 w 82"/>
                <a:gd name="T3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82">
                  <a:moveTo>
                    <a:pt x="41" y="0"/>
                  </a:moveTo>
                  <a:cubicBezTo>
                    <a:pt x="41" y="0"/>
                    <a:pt x="41" y="0"/>
                    <a:pt x="41" y="0"/>
                  </a:cubicBezTo>
                  <a:cubicBezTo>
                    <a:pt x="41" y="19"/>
                    <a:pt x="41" y="19"/>
                    <a:pt x="41" y="19"/>
                  </a:cubicBezTo>
                  <a:cubicBezTo>
                    <a:pt x="41" y="19"/>
                    <a:pt x="41" y="19"/>
                    <a:pt x="41" y="19"/>
                  </a:cubicBezTo>
                  <a:cubicBezTo>
                    <a:pt x="53" y="19"/>
                    <a:pt x="63" y="29"/>
                    <a:pt x="63" y="41"/>
                  </a:cubicBezTo>
                  <a:cubicBezTo>
                    <a:pt x="63" y="53"/>
                    <a:pt x="53" y="63"/>
                    <a:pt x="41" y="63"/>
                  </a:cubicBezTo>
                  <a:cubicBezTo>
                    <a:pt x="41" y="63"/>
                    <a:pt x="41" y="63"/>
                    <a:pt x="41" y="63"/>
                  </a:cubicBezTo>
                  <a:cubicBezTo>
                    <a:pt x="41" y="63"/>
                    <a:pt x="41" y="63"/>
                    <a:pt x="41" y="63"/>
                  </a:cubicBezTo>
                  <a:cubicBezTo>
                    <a:pt x="41" y="82"/>
                    <a:pt x="41" y="82"/>
                    <a:pt x="41" y="82"/>
                  </a:cubicBezTo>
                  <a:cubicBezTo>
                    <a:pt x="41" y="82"/>
                    <a:pt x="41" y="82"/>
                    <a:pt x="41" y="82"/>
                  </a:cubicBezTo>
                  <a:cubicBezTo>
                    <a:pt x="63" y="82"/>
                    <a:pt x="82" y="64"/>
                    <a:pt x="82" y="41"/>
                  </a:cubicBezTo>
                  <a:cubicBezTo>
                    <a:pt x="82" y="18"/>
                    <a:pt x="63" y="0"/>
                    <a:pt x="41" y="0"/>
                  </a:cubicBezTo>
                  <a:close/>
                  <a:moveTo>
                    <a:pt x="41" y="0"/>
                  </a:moveTo>
                  <a:cubicBezTo>
                    <a:pt x="18" y="0"/>
                    <a:pt x="0" y="18"/>
                    <a:pt x="0" y="41"/>
                  </a:cubicBezTo>
                  <a:cubicBezTo>
                    <a:pt x="0" y="64"/>
                    <a:pt x="18" y="82"/>
                    <a:pt x="41" y="82"/>
                  </a:cubicBezTo>
                  <a:cubicBezTo>
                    <a:pt x="41" y="63"/>
                    <a:pt x="41" y="63"/>
                    <a:pt x="41" y="63"/>
                  </a:cubicBezTo>
                  <a:cubicBezTo>
                    <a:pt x="29" y="63"/>
                    <a:pt x="19" y="53"/>
                    <a:pt x="19" y="41"/>
                  </a:cubicBezTo>
                  <a:cubicBezTo>
                    <a:pt x="19" y="29"/>
                    <a:pt x="29" y="19"/>
                    <a:pt x="41" y="19"/>
                  </a:cubicBez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96"/>
            <p:cNvSpPr>
              <a:spLocks/>
            </p:cNvSpPr>
            <p:nvPr/>
          </p:nvSpPr>
          <p:spPr bwMode="auto">
            <a:xfrm>
              <a:off x="7400926" y="555626"/>
              <a:ext cx="209550" cy="76200"/>
            </a:xfrm>
            <a:custGeom>
              <a:avLst/>
              <a:gdLst>
                <a:gd name="T0" fmla="*/ 49 w 97"/>
                <a:gd name="T1" fmla="*/ 0 h 35"/>
                <a:gd name="T2" fmla="*/ 2 w 97"/>
                <a:gd name="T3" fmla="*/ 25 h 35"/>
                <a:gd name="T4" fmla="*/ 4 w 97"/>
                <a:gd name="T5" fmla="*/ 33 h 35"/>
                <a:gd name="T6" fmla="*/ 7 w 97"/>
                <a:gd name="T7" fmla="*/ 34 h 35"/>
                <a:gd name="T8" fmla="*/ 13 w 97"/>
                <a:gd name="T9" fmla="*/ 32 h 35"/>
                <a:gd name="T10" fmla="*/ 49 w 97"/>
                <a:gd name="T11" fmla="*/ 12 h 35"/>
                <a:gd name="T12" fmla="*/ 85 w 97"/>
                <a:gd name="T13" fmla="*/ 32 h 35"/>
                <a:gd name="T14" fmla="*/ 94 w 97"/>
                <a:gd name="T15" fmla="*/ 33 h 35"/>
                <a:gd name="T16" fmla="*/ 95 w 97"/>
                <a:gd name="T17" fmla="*/ 25 h 35"/>
                <a:gd name="T18" fmla="*/ 49 w 9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35">
                  <a:moveTo>
                    <a:pt x="49" y="0"/>
                  </a:moveTo>
                  <a:cubicBezTo>
                    <a:pt x="30" y="0"/>
                    <a:pt x="13" y="9"/>
                    <a:pt x="2" y="25"/>
                  </a:cubicBezTo>
                  <a:cubicBezTo>
                    <a:pt x="0" y="27"/>
                    <a:pt x="1" y="31"/>
                    <a:pt x="4" y="33"/>
                  </a:cubicBezTo>
                  <a:cubicBezTo>
                    <a:pt x="5" y="34"/>
                    <a:pt x="6" y="34"/>
                    <a:pt x="7" y="34"/>
                  </a:cubicBezTo>
                  <a:cubicBezTo>
                    <a:pt x="9" y="34"/>
                    <a:pt x="11" y="33"/>
                    <a:pt x="13" y="32"/>
                  </a:cubicBezTo>
                  <a:cubicBezTo>
                    <a:pt x="21" y="20"/>
                    <a:pt x="34" y="12"/>
                    <a:pt x="49" y="12"/>
                  </a:cubicBezTo>
                  <a:cubicBezTo>
                    <a:pt x="63" y="12"/>
                    <a:pt x="77" y="20"/>
                    <a:pt x="85" y="32"/>
                  </a:cubicBezTo>
                  <a:cubicBezTo>
                    <a:pt x="87" y="34"/>
                    <a:pt x="91" y="35"/>
                    <a:pt x="94" y="33"/>
                  </a:cubicBezTo>
                  <a:cubicBezTo>
                    <a:pt x="97" y="31"/>
                    <a:pt x="97" y="27"/>
                    <a:pt x="95" y="25"/>
                  </a:cubicBezTo>
                  <a:cubicBezTo>
                    <a:pt x="85" y="9"/>
                    <a:pt x="67"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97"/>
            <p:cNvSpPr>
              <a:spLocks/>
            </p:cNvSpPr>
            <p:nvPr/>
          </p:nvSpPr>
          <p:spPr bwMode="auto">
            <a:xfrm>
              <a:off x="7245351" y="404813"/>
              <a:ext cx="311150" cy="361950"/>
            </a:xfrm>
            <a:custGeom>
              <a:avLst/>
              <a:gdLst>
                <a:gd name="T0" fmla="*/ 96 w 144"/>
                <a:gd name="T1" fmla="*/ 61 h 168"/>
                <a:gd name="T2" fmla="*/ 101 w 144"/>
                <a:gd name="T3" fmla="*/ 62 h 168"/>
                <a:gd name="T4" fmla="*/ 137 w 144"/>
                <a:gd name="T5" fmla="*/ 46 h 168"/>
                <a:gd name="T6" fmla="*/ 142 w 144"/>
                <a:gd name="T7" fmla="*/ 34 h 168"/>
                <a:gd name="T8" fmla="*/ 130 w 144"/>
                <a:gd name="T9" fmla="*/ 30 h 168"/>
                <a:gd name="T10" fmla="*/ 106 w 144"/>
                <a:gd name="T11" fmla="*/ 42 h 168"/>
                <a:gd name="T12" fmla="*/ 101 w 144"/>
                <a:gd name="T13" fmla="*/ 41 h 168"/>
                <a:gd name="T14" fmla="*/ 61 w 144"/>
                <a:gd name="T15" fmla="*/ 1 h 168"/>
                <a:gd name="T16" fmla="*/ 57 w 144"/>
                <a:gd name="T17" fmla="*/ 1 h 168"/>
                <a:gd name="T18" fmla="*/ 1 w 144"/>
                <a:gd name="T19" fmla="*/ 57 h 168"/>
                <a:gd name="T20" fmla="*/ 1 w 144"/>
                <a:gd name="T21" fmla="*/ 61 h 168"/>
                <a:gd name="T22" fmla="*/ 39 w 144"/>
                <a:gd name="T23" fmla="*/ 94 h 168"/>
                <a:gd name="T24" fmla="*/ 40 w 144"/>
                <a:gd name="T25" fmla="*/ 98 h 168"/>
                <a:gd name="T26" fmla="*/ 21 w 144"/>
                <a:gd name="T27" fmla="*/ 140 h 168"/>
                <a:gd name="T28" fmla="*/ 21 w 144"/>
                <a:gd name="T29" fmla="*/ 145 h 168"/>
                <a:gd name="T30" fmla="*/ 34 w 144"/>
                <a:gd name="T31" fmla="*/ 163 h 168"/>
                <a:gd name="T32" fmla="*/ 43 w 144"/>
                <a:gd name="T33" fmla="*/ 168 h 168"/>
                <a:gd name="T34" fmla="*/ 51 w 144"/>
                <a:gd name="T35" fmla="*/ 165 h 168"/>
                <a:gd name="T36" fmla="*/ 54 w 144"/>
                <a:gd name="T37" fmla="*/ 149 h 168"/>
                <a:gd name="T38" fmla="*/ 49 w 144"/>
                <a:gd name="T39" fmla="*/ 142 h 168"/>
                <a:gd name="T40" fmla="*/ 49 w 144"/>
                <a:gd name="T41" fmla="*/ 138 h 168"/>
                <a:gd name="T42" fmla="*/ 68 w 144"/>
                <a:gd name="T43" fmla="*/ 92 h 168"/>
                <a:gd name="T44" fmla="*/ 67 w 144"/>
                <a:gd name="T45" fmla="*/ 88 h 168"/>
                <a:gd name="T46" fmla="*/ 46 w 144"/>
                <a:gd name="T47" fmla="*/ 67 h 168"/>
                <a:gd name="T48" fmla="*/ 46 w 144"/>
                <a:gd name="T49" fmla="*/ 63 h 168"/>
                <a:gd name="T50" fmla="*/ 70 w 144"/>
                <a:gd name="T51" fmla="*/ 40 h 168"/>
                <a:gd name="T52" fmla="*/ 74 w 144"/>
                <a:gd name="T53" fmla="*/ 40 h 168"/>
                <a:gd name="T54" fmla="*/ 96 w 144"/>
                <a:gd name="T55" fmla="*/ 6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168">
                  <a:moveTo>
                    <a:pt x="96" y="61"/>
                  </a:moveTo>
                  <a:cubicBezTo>
                    <a:pt x="97" y="62"/>
                    <a:pt x="99" y="63"/>
                    <a:pt x="101" y="62"/>
                  </a:cubicBezTo>
                  <a:cubicBezTo>
                    <a:pt x="137" y="46"/>
                    <a:pt x="137" y="46"/>
                    <a:pt x="137" y="46"/>
                  </a:cubicBezTo>
                  <a:cubicBezTo>
                    <a:pt x="142" y="44"/>
                    <a:pt x="144" y="38"/>
                    <a:pt x="142" y="34"/>
                  </a:cubicBezTo>
                  <a:cubicBezTo>
                    <a:pt x="139" y="29"/>
                    <a:pt x="134" y="28"/>
                    <a:pt x="130" y="30"/>
                  </a:cubicBezTo>
                  <a:cubicBezTo>
                    <a:pt x="106" y="42"/>
                    <a:pt x="106" y="42"/>
                    <a:pt x="106" y="42"/>
                  </a:cubicBezTo>
                  <a:cubicBezTo>
                    <a:pt x="104" y="42"/>
                    <a:pt x="102" y="42"/>
                    <a:pt x="101" y="41"/>
                  </a:cubicBezTo>
                  <a:cubicBezTo>
                    <a:pt x="61" y="1"/>
                    <a:pt x="61" y="1"/>
                    <a:pt x="61" y="1"/>
                  </a:cubicBezTo>
                  <a:cubicBezTo>
                    <a:pt x="60" y="0"/>
                    <a:pt x="58" y="0"/>
                    <a:pt x="57" y="1"/>
                  </a:cubicBezTo>
                  <a:cubicBezTo>
                    <a:pt x="1" y="57"/>
                    <a:pt x="1" y="57"/>
                    <a:pt x="1" y="57"/>
                  </a:cubicBezTo>
                  <a:cubicBezTo>
                    <a:pt x="0" y="58"/>
                    <a:pt x="0" y="60"/>
                    <a:pt x="1" y="61"/>
                  </a:cubicBezTo>
                  <a:cubicBezTo>
                    <a:pt x="8" y="67"/>
                    <a:pt x="31" y="87"/>
                    <a:pt x="39" y="94"/>
                  </a:cubicBezTo>
                  <a:cubicBezTo>
                    <a:pt x="40" y="95"/>
                    <a:pt x="41" y="97"/>
                    <a:pt x="40" y="98"/>
                  </a:cubicBezTo>
                  <a:cubicBezTo>
                    <a:pt x="21" y="140"/>
                    <a:pt x="21" y="140"/>
                    <a:pt x="21" y="140"/>
                  </a:cubicBezTo>
                  <a:cubicBezTo>
                    <a:pt x="20" y="142"/>
                    <a:pt x="20" y="144"/>
                    <a:pt x="21" y="145"/>
                  </a:cubicBezTo>
                  <a:cubicBezTo>
                    <a:pt x="34" y="163"/>
                    <a:pt x="34" y="163"/>
                    <a:pt x="34" y="163"/>
                  </a:cubicBezTo>
                  <a:cubicBezTo>
                    <a:pt x="36" y="166"/>
                    <a:pt x="40" y="167"/>
                    <a:pt x="43" y="168"/>
                  </a:cubicBezTo>
                  <a:cubicBezTo>
                    <a:pt x="46" y="168"/>
                    <a:pt x="49" y="167"/>
                    <a:pt x="51" y="165"/>
                  </a:cubicBezTo>
                  <a:cubicBezTo>
                    <a:pt x="56" y="161"/>
                    <a:pt x="58" y="154"/>
                    <a:pt x="54" y="149"/>
                  </a:cubicBezTo>
                  <a:cubicBezTo>
                    <a:pt x="49" y="142"/>
                    <a:pt x="49" y="142"/>
                    <a:pt x="49" y="142"/>
                  </a:cubicBezTo>
                  <a:cubicBezTo>
                    <a:pt x="48" y="141"/>
                    <a:pt x="48" y="139"/>
                    <a:pt x="49" y="138"/>
                  </a:cubicBezTo>
                  <a:cubicBezTo>
                    <a:pt x="68" y="92"/>
                    <a:pt x="68" y="92"/>
                    <a:pt x="68" y="92"/>
                  </a:cubicBezTo>
                  <a:cubicBezTo>
                    <a:pt x="68" y="91"/>
                    <a:pt x="68" y="89"/>
                    <a:pt x="67" y="88"/>
                  </a:cubicBezTo>
                  <a:cubicBezTo>
                    <a:pt x="62" y="83"/>
                    <a:pt x="51" y="72"/>
                    <a:pt x="46" y="67"/>
                  </a:cubicBezTo>
                  <a:cubicBezTo>
                    <a:pt x="45" y="66"/>
                    <a:pt x="45" y="64"/>
                    <a:pt x="46" y="63"/>
                  </a:cubicBezTo>
                  <a:cubicBezTo>
                    <a:pt x="70" y="40"/>
                    <a:pt x="70" y="40"/>
                    <a:pt x="70" y="40"/>
                  </a:cubicBezTo>
                  <a:cubicBezTo>
                    <a:pt x="71" y="39"/>
                    <a:pt x="73" y="39"/>
                    <a:pt x="74" y="40"/>
                  </a:cubicBezTo>
                  <a:lnTo>
                    <a:pt x="9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98"/>
            <p:cNvSpPr>
              <a:spLocks/>
            </p:cNvSpPr>
            <p:nvPr/>
          </p:nvSpPr>
          <p:spPr bwMode="auto">
            <a:xfrm>
              <a:off x="5780088" y="519113"/>
              <a:ext cx="388938" cy="325438"/>
            </a:xfrm>
            <a:custGeom>
              <a:avLst/>
              <a:gdLst>
                <a:gd name="T0" fmla="*/ 120 w 180"/>
                <a:gd name="T1" fmla="*/ 0 h 151"/>
                <a:gd name="T2" fmla="*/ 64 w 180"/>
                <a:gd name="T3" fmla="*/ 0 h 151"/>
                <a:gd name="T4" fmla="*/ 0 w 180"/>
                <a:gd name="T5" fmla="*/ 53 h 151"/>
                <a:gd name="T6" fmla="*/ 17 w 180"/>
                <a:gd name="T7" fmla="*/ 79 h 151"/>
                <a:gd name="T8" fmla="*/ 40 w 180"/>
                <a:gd name="T9" fmla="*/ 56 h 151"/>
                <a:gd name="T10" fmla="*/ 40 w 180"/>
                <a:gd name="T11" fmla="*/ 151 h 151"/>
                <a:gd name="T12" fmla="*/ 90 w 180"/>
                <a:gd name="T13" fmla="*/ 151 h 151"/>
                <a:gd name="T14" fmla="*/ 140 w 180"/>
                <a:gd name="T15" fmla="*/ 151 h 151"/>
                <a:gd name="T16" fmla="*/ 139 w 180"/>
                <a:gd name="T17" fmla="*/ 56 h 151"/>
                <a:gd name="T18" fmla="*/ 163 w 180"/>
                <a:gd name="T19" fmla="*/ 79 h 151"/>
                <a:gd name="T20" fmla="*/ 180 w 180"/>
                <a:gd name="T21" fmla="*/ 53 h 151"/>
                <a:gd name="T22" fmla="*/ 120 w 180"/>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151">
                  <a:moveTo>
                    <a:pt x="120" y="0"/>
                  </a:moveTo>
                  <a:cubicBezTo>
                    <a:pt x="110" y="16"/>
                    <a:pt x="73" y="16"/>
                    <a:pt x="64" y="0"/>
                  </a:cubicBezTo>
                  <a:cubicBezTo>
                    <a:pt x="64" y="0"/>
                    <a:pt x="9" y="31"/>
                    <a:pt x="0" y="53"/>
                  </a:cubicBezTo>
                  <a:cubicBezTo>
                    <a:pt x="17" y="79"/>
                    <a:pt x="17" y="79"/>
                    <a:pt x="17" y="79"/>
                  </a:cubicBezTo>
                  <a:cubicBezTo>
                    <a:pt x="17" y="79"/>
                    <a:pt x="33" y="62"/>
                    <a:pt x="40" y="56"/>
                  </a:cubicBezTo>
                  <a:cubicBezTo>
                    <a:pt x="40" y="151"/>
                    <a:pt x="40" y="151"/>
                    <a:pt x="40" y="151"/>
                  </a:cubicBezTo>
                  <a:cubicBezTo>
                    <a:pt x="90" y="151"/>
                    <a:pt x="90" y="151"/>
                    <a:pt x="90" y="151"/>
                  </a:cubicBezTo>
                  <a:cubicBezTo>
                    <a:pt x="140" y="151"/>
                    <a:pt x="140" y="151"/>
                    <a:pt x="140" y="151"/>
                  </a:cubicBezTo>
                  <a:cubicBezTo>
                    <a:pt x="139" y="56"/>
                    <a:pt x="139" y="56"/>
                    <a:pt x="139" y="56"/>
                  </a:cubicBezTo>
                  <a:cubicBezTo>
                    <a:pt x="147" y="62"/>
                    <a:pt x="163" y="79"/>
                    <a:pt x="163" y="79"/>
                  </a:cubicBezTo>
                  <a:cubicBezTo>
                    <a:pt x="180" y="53"/>
                    <a:pt x="180" y="53"/>
                    <a:pt x="180" y="53"/>
                  </a:cubicBezTo>
                  <a:cubicBezTo>
                    <a:pt x="170" y="31"/>
                    <a:pt x="120" y="0"/>
                    <a:pt x="1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99"/>
            <p:cNvSpPr>
              <a:spLocks/>
            </p:cNvSpPr>
            <p:nvPr/>
          </p:nvSpPr>
          <p:spPr bwMode="auto">
            <a:xfrm>
              <a:off x="5922963" y="504826"/>
              <a:ext cx="109538" cy="31750"/>
            </a:xfrm>
            <a:custGeom>
              <a:avLst/>
              <a:gdLst>
                <a:gd name="T0" fmla="*/ 26 w 51"/>
                <a:gd name="T1" fmla="*/ 15 h 15"/>
                <a:gd name="T2" fmla="*/ 50 w 51"/>
                <a:gd name="T3" fmla="*/ 5 h 15"/>
                <a:gd name="T4" fmla="*/ 49 w 51"/>
                <a:gd name="T5" fmla="*/ 1 h 15"/>
                <a:gd name="T6" fmla="*/ 46 w 51"/>
                <a:gd name="T7" fmla="*/ 2 h 15"/>
                <a:gd name="T8" fmla="*/ 26 w 51"/>
                <a:gd name="T9" fmla="*/ 10 h 15"/>
                <a:gd name="T10" fmla="*/ 6 w 51"/>
                <a:gd name="T11" fmla="*/ 2 h 15"/>
                <a:gd name="T12" fmla="*/ 2 w 51"/>
                <a:gd name="T13" fmla="*/ 1 h 15"/>
                <a:gd name="T14" fmla="*/ 1 w 51"/>
                <a:gd name="T15" fmla="*/ 5 h 15"/>
                <a:gd name="T16" fmla="*/ 26 w 51"/>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5">
                  <a:moveTo>
                    <a:pt x="26" y="15"/>
                  </a:moveTo>
                  <a:cubicBezTo>
                    <a:pt x="37" y="15"/>
                    <a:pt x="47" y="11"/>
                    <a:pt x="50" y="5"/>
                  </a:cubicBezTo>
                  <a:cubicBezTo>
                    <a:pt x="51" y="3"/>
                    <a:pt x="50" y="2"/>
                    <a:pt x="49" y="1"/>
                  </a:cubicBezTo>
                  <a:cubicBezTo>
                    <a:pt x="48" y="0"/>
                    <a:pt x="46" y="1"/>
                    <a:pt x="46" y="2"/>
                  </a:cubicBezTo>
                  <a:cubicBezTo>
                    <a:pt x="44" y="6"/>
                    <a:pt x="36" y="10"/>
                    <a:pt x="26" y="10"/>
                  </a:cubicBezTo>
                  <a:cubicBezTo>
                    <a:pt x="15" y="10"/>
                    <a:pt x="8" y="6"/>
                    <a:pt x="6" y="2"/>
                  </a:cubicBezTo>
                  <a:cubicBezTo>
                    <a:pt x="5" y="1"/>
                    <a:pt x="3" y="0"/>
                    <a:pt x="2" y="1"/>
                  </a:cubicBezTo>
                  <a:cubicBezTo>
                    <a:pt x="1" y="2"/>
                    <a:pt x="0" y="3"/>
                    <a:pt x="1" y="5"/>
                  </a:cubicBezTo>
                  <a:cubicBezTo>
                    <a:pt x="4" y="11"/>
                    <a:pt x="14" y="15"/>
                    <a:pt x="2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200"/>
            <p:cNvSpPr>
              <a:spLocks/>
            </p:cNvSpPr>
            <p:nvPr/>
          </p:nvSpPr>
          <p:spPr bwMode="auto">
            <a:xfrm>
              <a:off x="8702676" y="1338263"/>
              <a:ext cx="246063" cy="153988"/>
            </a:xfrm>
            <a:custGeom>
              <a:avLst/>
              <a:gdLst>
                <a:gd name="T0" fmla="*/ 114 w 114"/>
                <a:gd name="T1" fmla="*/ 71 h 71"/>
                <a:gd name="T2" fmla="*/ 114 w 114"/>
                <a:gd name="T3" fmla="*/ 22 h 71"/>
                <a:gd name="T4" fmla="*/ 93 w 114"/>
                <a:gd name="T5" fmla="*/ 0 h 71"/>
                <a:gd name="T6" fmla="*/ 21 w 114"/>
                <a:gd name="T7" fmla="*/ 0 h 71"/>
                <a:gd name="T8" fmla="*/ 0 w 114"/>
                <a:gd name="T9" fmla="*/ 22 h 71"/>
                <a:gd name="T10" fmla="*/ 0 w 114"/>
                <a:gd name="T11" fmla="*/ 49 h 71"/>
                <a:gd name="T12" fmla="*/ 17 w 114"/>
                <a:gd name="T13" fmla="*/ 49 h 71"/>
                <a:gd name="T14" fmla="*/ 17 w 114"/>
                <a:gd name="T15" fmla="*/ 22 h 71"/>
                <a:gd name="T16" fmla="*/ 21 w 114"/>
                <a:gd name="T17" fmla="*/ 17 h 71"/>
                <a:gd name="T18" fmla="*/ 93 w 114"/>
                <a:gd name="T19" fmla="*/ 17 h 71"/>
                <a:gd name="T20" fmla="*/ 97 w 114"/>
                <a:gd name="T21" fmla="*/ 22 h 71"/>
                <a:gd name="T22" fmla="*/ 97 w 114"/>
                <a:gd name="T23" fmla="*/ 71 h 71"/>
                <a:gd name="T24" fmla="*/ 114 w 114"/>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71">
                  <a:moveTo>
                    <a:pt x="114" y="71"/>
                  </a:moveTo>
                  <a:cubicBezTo>
                    <a:pt x="114" y="22"/>
                    <a:pt x="114" y="22"/>
                    <a:pt x="114" y="22"/>
                  </a:cubicBezTo>
                  <a:cubicBezTo>
                    <a:pt x="114" y="10"/>
                    <a:pt x="105" y="0"/>
                    <a:pt x="93" y="0"/>
                  </a:cubicBezTo>
                  <a:cubicBezTo>
                    <a:pt x="21" y="0"/>
                    <a:pt x="21" y="0"/>
                    <a:pt x="21" y="0"/>
                  </a:cubicBezTo>
                  <a:cubicBezTo>
                    <a:pt x="9" y="0"/>
                    <a:pt x="0" y="10"/>
                    <a:pt x="0" y="22"/>
                  </a:cubicBezTo>
                  <a:cubicBezTo>
                    <a:pt x="0" y="49"/>
                    <a:pt x="0" y="49"/>
                    <a:pt x="0" y="49"/>
                  </a:cubicBezTo>
                  <a:cubicBezTo>
                    <a:pt x="17" y="49"/>
                    <a:pt x="17" y="49"/>
                    <a:pt x="17" y="49"/>
                  </a:cubicBezTo>
                  <a:cubicBezTo>
                    <a:pt x="17" y="22"/>
                    <a:pt x="17" y="22"/>
                    <a:pt x="17" y="22"/>
                  </a:cubicBezTo>
                  <a:cubicBezTo>
                    <a:pt x="17" y="19"/>
                    <a:pt x="19" y="17"/>
                    <a:pt x="21" y="17"/>
                  </a:cubicBezTo>
                  <a:cubicBezTo>
                    <a:pt x="93" y="17"/>
                    <a:pt x="93" y="17"/>
                    <a:pt x="93" y="17"/>
                  </a:cubicBezTo>
                  <a:cubicBezTo>
                    <a:pt x="96" y="17"/>
                    <a:pt x="97" y="19"/>
                    <a:pt x="97" y="22"/>
                  </a:cubicBezTo>
                  <a:cubicBezTo>
                    <a:pt x="97" y="71"/>
                    <a:pt x="97" y="71"/>
                    <a:pt x="97" y="71"/>
                  </a:cubicBezTo>
                  <a:lnTo>
                    <a:pt x="114"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01"/>
            <p:cNvSpPr>
              <a:spLocks noEditPoints="1"/>
            </p:cNvSpPr>
            <p:nvPr/>
          </p:nvSpPr>
          <p:spPr bwMode="auto">
            <a:xfrm>
              <a:off x="8670926" y="1500188"/>
              <a:ext cx="309563" cy="179388"/>
            </a:xfrm>
            <a:custGeom>
              <a:avLst/>
              <a:gdLst>
                <a:gd name="T0" fmla="*/ 112 w 144"/>
                <a:gd name="T1" fmla="*/ 0 h 83"/>
                <a:gd name="T2" fmla="*/ 72 w 144"/>
                <a:gd name="T3" fmla="*/ 0 h 83"/>
                <a:gd name="T4" fmla="*/ 72 w 144"/>
                <a:gd name="T5" fmla="*/ 23 h 83"/>
                <a:gd name="T6" fmla="*/ 85 w 144"/>
                <a:gd name="T7" fmla="*/ 36 h 83"/>
                <a:gd name="T8" fmla="*/ 77 w 144"/>
                <a:gd name="T9" fmla="*/ 47 h 83"/>
                <a:gd name="T10" fmla="*/ 77 w 144"/>
                <a:gd name="T11" fmla="*/ 47 h 83"/>
                <a:gd name="T12" fmla="*/ 77 w 144"/>
                <a:gd name="T13" fmla="*/ 67 h 83"/>
                <a:gd name="T14" fmla="*/ 72 w 144"/>
                <a:gd name="T15" fmla="*/ 67 h 83"/>
                <a:gd name="T16" fmla="*/ 72 w 144"/>
                <a:gd name="T17" fmla="*/ 83 h 83"/>
                <a:gd name="T18" fmla="*/ 144 w 144"/>
                <a:gd name="T19" fmla="*/ 83 h 83"/>
                <a:gd name="T20" fmla="*/ 144 w 144"/>
                <a:gd name="T21" fmla="*/ 0 h 83"/>
                <a:gd name="T22" fmla="*/ 129 w 144"/>
                <a:gd name="T23" fmla="*/ 0 h 83"/>
                <a:gd name="T24" fmla="*/ 112 w 144"/>
                <a:gd name="T25" fmla="*/ 0 h 83"/>
                <a:gd name="T26" fmla="*/ 72 w 144"/>
                <a:gd name="T27" fmla="*/ 0 h 83"/>
                <a:gd name="T28" fmla="*/ 0 w 144"/>
                <a:gd name="T29" fmla="*/ 0 h 83"/>
                <a:gd name="T30" fmla="*/ 0 w 144"/>
                <a:gd name="T31" fmla="*/ 83 h 83"/>
                <a:gd name="T32" fmla="*/ 72 w 144"/>
                <a:gd name="T33" fmla="*/ 83 h 83"/>
                <a:gd name="T34" fmla="*/ 72 w 144"/>
                <a:gd name="T35" fmla="*/ 67 h 83"/>
                <a:gd name="T36" fmla="*/ 66 w 144"/>
                <a:gd name="T37" fmla="*/ 67 h 83"/>
                <a:gd name="T38" fmla="*/ 66 w 144"/>
                <a:gd name="T39" fmla="*/ 47 h 83"/>
                <a:gd name="T40" fmla="*/ 59 w 144"/>
                <a:gd name="T41" fmla="*/ 36 h 83"/>
                <a:gd name="T42" fmla="*/ 72 w 144"/>
                <a:gd name="T43" fmla="*/ 23 h 83"/>
                <a:gd name="T44" fmla="*/ 72 w 144"/>
                <a:gd name="T45" fmla="*/ 23 h 83"/>
                <a:gd name="T46" fmla="*/ 72 w 144"/>
                <a:gd name="T4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83">
                  <a:moveTo>
                    <a:pt x="112" y="0"/>
                  </a:moveTo>
                  <a:cubicBezTo>
                    <a:pt x="72" y="0"/>
                    <a:pt x="72" y="0"/>
                    <a:pt x="72" y="0"/>
                  </a:cubicBezTo>
                  <a:cubicBezTo>
                    <a:pt x="72" y="23"/>
                    <a:pt x="72" y="23"/>
                    <a:pt x="72" y="23"/>
                  </a:cubicBezTo>
                  <a:cubicBezTo>
                    <a:pt x="79" y="23"/>
                    <a:pt x="85" y="28"/>
                    <a:pt x="85" y="36"/>
                  </a:cubicBezTo>
                  <a:cubicBezTo>
                    <a:pt x="85" y="41"/>
                    <a:pt x="81" y="45"/>
                    <a:pt x="77" y="47"/>
                  </a:cubicBezTo>
                  <a:cubicBezTo>
                    <a:pt x="77" y="47"/>
                    <a:pt x="77" y="47"/>
                    <a:pt x="77" y="47"/>
                  </a:cubicBezTo>
                  <a:cubicBezTo>
                    <a:pt x="77" y="67"/>
                    <a:pt x="77" y="67"/>
                    <a:pt x="77" y="67"/>
                  </a:cubicBezTo>
                  <a:cubicBezTo>
                    <a:pt x="72" y="67"/>
                    <a:pt x="72" y="67"/>
                    <a:pt x="72" y="67"/>
                  </a:cubicBezTo>
                  <a:cubicBezTo>
                    <a:pt x="72" y="83"/>
                    <a:pt x="72" y="83"/>
                    <a:pt x="72" y="83"/>
                  </a:cubicBezTo>
                  <a:cubicBezTo>
                    <a:pt x="144" y="83"/>
                    <a:pt x="144" y="83"/>
                    <a:pt x="144" y="83"/>
                  </a:cubicBezTo>
                  <a:cubicBezTo>
                    <a:pt x="144" y="0"/>
                    <a:pt x="144" y="0"/>
                    <a:pt x="144" y="0"/>
                  </a:cubicBezTo>
                  <a:cubicBezTo>
                    <a:pt x="129" y="0"/>
                    <a:pt x="129" y="0"/>
                    <a:pt x="129" y="0"/>
                  </a:cubicBezTo>
                  <a:lnTo>
                    <a:pt x="112" y="0"/>
                  </a:lnTo>
                  <a:close/>
                  <a:moveTo>
                    <a:pt x="72" y="0"/>
                  </a:moveTo>
                  <a:cubicBezTo>
                    <a:pt x="0" y="0"/>
                    <a:pt x="0" y="0"/>
                    <a:pt x="0" y="0"/>
                  </a:cubicBezTo>
                  <a:cubicBezTo>
                    <a:pt x="0" y="83"/>
                    <a:pt x="0" y="83"/>
                    <a:pt x="0" y="83"/>
                  </a:cubicBezTo>
                  <a:cubicBezTo>
                    <a:pt x="72" y="83"/>
                    <a:pt x="72" y="83"/>
                    <a:pt x="72" y="83"/>
                  </a:cubicBezTo>
                  <a:cubicBezTo>
                    <a:pt x="72" y="67"/>
                    <a:pt x="72" y="67"/>
                    <a:pt x="72" y="67"/>
                  </a:cubicBezTo>
                  <a:cubicBezTo>
                    <a:pt x="66" y="67"/>
                    <a:pt x="66" y="67"/>
                    <a:pt x="66" y="67"/>
                  </a:cubicBezTo>
                  <a:cubicBezTo>
                    <a:pt x="66" y="47"/>
                    <a:pt x="66" y="47"/>
                    <a:pt x="66" y="47"/>
                  </a:cubicBezTo>
                  <a:cubicBezTo>
                    <a:pt x="62" y="45"/>
                    <a:pt x="59" y="41"/>
                    <a:pt x="59" y="36"/>
                  </a:cubicBezTo>
                  <a:cubicBezTo>
                    <a:pt x="59" y="28"/>
                    <a:pt x="64" y="23"/>
                    <a:pt x="72" y="23"/>
                  </a:cubicBezTo>
                  <a:cubicBezTo>
                    <a:pt x="72" y="23"/>
                    <a:pt x="72" y="23"/>
                    <a:pt x="72" y="23"/>
                  </a:cubicBezTo>
                  <a:lnTo>
                    <a:pt x="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02"/>
            <p:cNvSpPr>
              <a:spLocks/>
            </p:cNvSpPr>
            <p:nvPr/>
          </p:nvSpPr>
          <p:spPr bwMode="auto">
            <a:xfrm>
              <a:off x="6115051" y="1082676"/>
              <a:ext cx="123825" cy="134938"/>
            </a:xfrm>
            <a:custGeom>
              <a:avLst/>
              <a:gdLst>
                <a:gd name="T0" fmla="*/ 37 w 58"/>
                <a:gd name="T1" fmla="*/ 0 h 63"/>
                <a:gd name="T2" fmla="*/ 15 w 58"/>
                <a:gd name="T3" fmla="*/ 16 h 63"/>
                <a:gd name="T4" fmla="*/ 7 w 58"/>
                <a:gd name="T5" fmla="*/ 18 h 63"/>
                <a:gd name="T6" fmla="*/ 7 w 58"/>
                <a:gd name="T7" fmla="*/ 19 h 63"/>
                <a:gd name="T8" fmla="*/ 15 w 58"/>
                <a:gd name="T9" fmla="*/ 57 h 63"/>
                <a:gd name="T10" fmla="*/ 50 w 58"/>
                <a:gd name="T11" fmla="*/ 39 h 63"/>
                <a:gd name="T12" fmla="*/ 42 w 58"/>
                <a:gd name="T13" fmla="*/ 1 h 63"/>
                <a:gd name="T14" fmla="*/ 37 w 58"/>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3">
                  <a:moveTo>
                    <a:pt x="37" y="0"/>
                  </a:moveTo>
                  <a:cubicBezTo>
                    <a:pt x="32" y="7"/>
                    <a:pt x="25" y="13"/>
                    <a:pt x="15" y="16"/>
                  </a:cubicBezTo>
                  <a:cubicBezTo>
                    <a:pt x="13" y="17"/>
                    <a:pt x="10" y="18"/>
                    <a:pt x="7" y="18"/>
                  </a:cubicBezTo>
                  <a:cubicBezTo>
                    <a:pt x="7" y="18"/>
                    <a:pt x="7" y="19"/>
                    <a:pt x="7" y="19"/>
                  </a:cubicBezTo>
                  <a:cubicBezTo>
                    <a:pt x="0" y="34"/>
                    <a:pt x="3" y="51"/>
                    <a:pt x="15" y="57"/>
                  </a:cubicBezTo>
                  <a:cubicBezTo>
                    <a:pt x="27" y="63"/>
                    <a:pt x="43" y="55"/>
                    <a:pt x="50" y="39"/>
                  </a:cubicBezTo>
                  <a:cubicBezTo>
                    <a:pt x="58" y="24"/>
                    <a:pt x="54" y="7"/>
                    <a:pt x="42" y="1"/>
                  </a:cubicBezTo>
                  <a:cubicBezTo>
                    <a:pt x="40" y="0"/>
                    <a:pt x="39"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03"/>
            <p:cNvSpPr>
              <a:spLocks/>
            </p:cNvSpPr>
            <p:nvPr/>
          </p:nvSpPr>
          <p:spPr bwMode="auto">
            <a:xfrm>
              <a:off x="5959476" y="917576"/>
              <a:ext cx="249238" cy="196850"/>
            </a:xfrm>
            <a:custGeom>
              <a:avLst/>
              <a:gdLst>
                <a:gd name="T0" fmla="*/ 40 w 116"/>
                <a:gd name="T1" fmla="*/ 83 h 91"/>
                <a:gd name="T2" fmla="*/ 84 w 116"/>
                <a:gd name="T3" fmla="*/ 87 h 91"/>
                <a:gd name="T4" fmla="*/ 85 w 116"/>
                <a:gd name="T5" fmla="*/ 87 h 91"/>
                <a:gd name="T6" fmla="*/ 102 w 116"/>
                <a:gd name="T7" fmla="*/ 76 h 91"/>
                <a:gd name="T8" fmla="*/ 106 w 116"/>
                <a:gd name="T9" fmla="*/ 69 h 91"/>
                <a:gd name="T10" fmla="*/ 75 w 116"/>
                <a:gd name="T11" fmla="*/ 8 h 91"/>
                <a:gd name="T12" fmla="*/ 30 w 116"/>
                <a:gd name="T13" fmla="*/ 5 h 91"/>
                <a:gd name="T14" fmla="*/ 10 w 116"/>
                <a:gd name="T15" fmla="*/ 23 h 91"/>
                <a:gd name="T16" fmla="*/ 40 w 116"/>
                <a:gd name="T17"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91">
                  <a:moveTo>
                    <a:pt x="40" y="83"/>
                  </a:moveTo>
                  <a:cubicBezTo>
                    <a:pt x="55" y="90"/>
                    <a:pt x="71" y="91"/>
                    <a:pt x="84" y="87"/>
                  </a:cubicBezTo>
                  <a:cubicBezTo>
                    <a:pt x="84" y="87"/>
                    <a:pt x="85" y="87"/>
                    <a:pt x="85" y="87"/>
                  </a:cubicBezTo>
                  <a:cubicBezTo>
                    <a:pt x="92" y="84"/>
                    <a:pt x="98" y="81"/>
                    <a:pt x="102" y="76"/>
                  </a:cubicBezTo>
                  <a:cubicBezTo>
                    <a:pt x="104" y="73"/>
                    <a:pt x="105" y="71"/>
                    <a:pt x="106" y="69"/>
                  </a:cubicBezTo>
                  <a:cubicBezTo>
                    <a:pt x="116" y="48"/>
                    <a:pt x="102" y="21"/>
                    <a:pt x="75" y="8"/>
                  </a:cubicBezTo>
                  <a:cubicBezTo>
                    <a:pt x="60" y="1"/>
                    <a:pt x="43" y="0"/>
                    <a:pt x="30" y="5"/>
                  </a:cubicBezTo>
                  <a:cubicBezTo>
                    <a:pt x="21" y="8"/>
                    <a:pt x="14" y="14"/>
                    <a:pt x="10" y="23"/>
                  </a:cubicBezTo>
                  <a:cubicBezTo>
                    <a:pt x="0" y="44"/>
                    <a:pt x="14" y="71"/>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204"/>
            <p:cNvSpPr>
              <a:spLocks/>
            </p:cNvSpPr>
            <p:nvPr/>
          </p:nvSpPr>
          <p:spPr bwMode="auto">
            <a:xfrm>
              <a:off x="6267451" y="1038226"/>
              <a:ext cx="144463" cy="111125"/>
            </a:xfrm>
            <a:custGeom>
              <a:avLst/>
              <a:gdLst>
                <a:gd name="T0" fmla="*/ 62 w 67"/>
                <a:gd name="T1" fmla="*/ 35 h 51"/>
                <a:gd name="T2" fmla="*/ 44 w 67"/>
                <a:gd name="T3" fmla="*/ 0 h 51"/>
                <a:gd name="T4" fmla="*/ 43 w 67"/>
                <a:gd name="T5" fmla="*/ 0 h 51"/>
                <a:gd name="T6" fmla="*/ 35 w 67"/>
                <a:gd name="T7" fmla="*/ 3 h 51"/>
                <a:gd name="T8" fmla="*/ 8 w 67"/>
                <a:gd name="T9" fmla="*/ 4 h 51"/>
                <a:gd name="T10" fmla="*/ 6 w 67"/>
                <a:gd name="T11" fmla="*/ 9 h 51"/>
                <a:gd name="T12" fmla="*/ 23 w 67"/>
                <a:gd name="T13" fmla="*/ 43 h 51"/>
                <a:gd name="T14" fmla="*/ 62 w 67"/>
                <a:gd name="T15" fmla="*/ 35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1">
                  <a:moveTo>
                    <a:pt x="62" y="35"/>
                  </a:moveTo>
                  <a:cubicBezTo>
                    <a:pt x="67" y="23"/>
                    <a:pt x="59" y="7"/>
                    <a:pt x="44" y="0"/>
                  </a:cubicBezTo>
                  <a:cubicBezTo>
                    <a:pt x="44" y="0"/>
                    <a:pt x="43" y="0"/>
                    <a:pt x="43" y="0"/>
                  </a:cubicBezTo>
                  <a:cubicBezTo>
                    <a:pt x="41" y="1"/>
                    <a:pt x="38" y="2"/>
                    <a:pt x="35" y="3"/>
                  </a:cubicBezTo>
                  <a:cubicBezTo>
                    <a:pt x="26" y="7"/>
                    <a:pt x="17" y="7"/>
                    <a:pt x="8" y="4"/>
                  </a:cubicBezTo>
                  <a:cubicBezTo>
                    <a:pt x="7" y="6"/>
                    <a:pt x="6" y="7"/>
                    <a:pt x="6" y="9"/>
                  </a:cubicBezTo>
                  <a:cubicBezTo>
                    <a:pt x="0" y="21"/>
                    <a:pt x="8" y="36"/>
                    <a:pt x="23" y="43"/>
                  </a:cubicBezTo>
                  <a:cubicBezTo>
                    <a:pt x="39" y="51"/>
                    <a:pt x="56" y="47"/>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206"/>
            <p:cNvSpPr>
              <a:spLocks/>
            </p:cNvSpPr>
            <p:nvPr/>
          </p:nvSpPr>
          <p:spPr bwMode="auto">
            <a:xfrm>
              <a:off x="6223001" y="814388"/>
              <a:ext cx="214313" cy="227013"/>
            </a:xfrm>
            <a:custGeom>
              <a:avLst/>
              <a:gdLst>
                <a:gd name="T0" fmla="*/ 72 w 100"/>
                <a:gd name="T1" fmla="*/ 4 h 105"/>
                <a:gd name="T2" fmla="*/ 45 w 100"/>
                <a:gd name="T3" fmla="*/ 4 h 105"/>
                <a:gd name="T4" fmla="*/ 12 w 100"/>
                <a:gd name="T5" fmla="*/ 35 h 105"/>
                <a:gd name="T6" fmla="*/ 27 w 100"/>
                <a:gd name="T7" fmla="*/ 101 h 105"/>
                <a:gd name="T8" fmla="*/ 35 w 100"/>
                <a:gd name="T9" fmla="*/ 104 h 105"/>
                <a:gd name="T10" fmla="*/ 54 w 100"/>
                <a:gd name="T11" fmla="*/ 102 h 105"/>
                <a:gd name="T12" fmla="*/ 56 w 100"/>
                <a:gd name="T13" fmla="*/ 101 h 105"/>
                <a:gd name="T14" fmla="*/ 87 w 100"/>
                <a:gd name="T15" fmla="*/ 70 h 105"/>
                <a:gd name="T16" fmla="*/ 72 w 100"/>
                <a:gd name="T17"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05">
                  <a:moveTo>
                    <a:pt x="72" y="4"/>
                  </a:moveTo>
                  <a:cubicBezTo>
                    <a:pt x="64" y="0"/>
                    <a:pt x="54" y="0"/>
                    <a:pt x="45" y="4"/>
                  </a:cubicBezTo>
                  <a:cubicBezTo>
                    <a:pt x="32" y="8"/>
                    <a:pt x="20" y="20"/>
                    <a:pt x="12" y="35"/>
                  </a:cubicBezTo>
                  <a:cubicBezTo>
                    <a:pt x="0" y="62"/>
                    <a:pt x="6" y="91"/>
                    <a:pt x="27" y="101"/>
                  </a:cubicBezTo>
                  <a:cubicBezTo>
                    <a:pt x="29" y="102"/>
                    <a:pt x="32" y="103"/>
                    <a:pt x="35" y="104"/>
                  </a:cubicBezTo>
                  <a:cubicBezTo>
                    <a:pt x="41" y="105"/>
                    <a:pt x="48" y="104"/>
                    <a:pt x="54" y="102"/>
                  </a:cubicBezTo>
                  <a:cubicBezTo>
                    <a:pt x="55" y="102"/>
                    <a:pt x="56" y="101"/>
                    <a:pt x="56" y="101"/>
                  </a:cubicBezTo>
                  <a:cubicBezTo>
                    <a:pt x="69" y="96"/>
                    <a:pt x="80" y="85"/>
                    <a:pt x="87" y="70"/>
                  </a:cubicBezTo>
                  <a:cubicBezTo>
                    <a:pt x="100" y="44"/>
                    <a:pt x="93" y="14"/>
                    <a:pt x="7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207"/>
            <p:cNvSpPr>
              <a:spLocks/>
            </p:cNvSpPr>
            <p:nvPr/>
          </p:nvSpPr>
          <p:spPr bwMode="auto">
            <a:xfrm>
              <a:off x="6142038" y="879476"/>
              <a:ext cx="147638" cy="288925"/>
            </a:xfrm>
            <a:custGeom>
              <a:avLst/>
              <a:gdLst>
                <a:gd name="T0" fmla="*/ 33 w 68"/>
                <a:gd name="T1" fmla="*/ 6 h 134"/>
                <a:gd name="T2" fmla="*/ 28 w 68"/>
                <a:gd name="T3" fmla="*/ 4 h 134"/>
                <a:gd name="T4" fmla="*/ 24 w 68"/>
                <a:gd name="T5" fmla="*/ 19 h 134"/>
                <a:gd name="T6" fmla="*/ 21 w 68"/>
                <a:gd name="T7" fmla="*/ 19 h 134"/>
                <a:gd name="T8" fmla="*/ 19 w 68"/>
                <a:gd name="T9" fmla="*/ 21 h 134"/>
                <a:gd name="T10" fmla="*/ 6 w 68"/>
                <a:gd name="T11" fmla="*/ 12 h 134"/>
                <a:gd name="T12" fmla="*/ 3 w 68"/>
                <a:gd name="T13" fmla="*/ 17 h 134"/>
                <a:gd name="T14" fmla="*/ 16 w 68"/>
                <a:gd name="T15" fmla="*/ 26 h 134"/>
                <a:gd name="T16" fmla="*/ 16 w 68"/>
                <a:gd name="T17" fmla="*/ 30 h 134"/>
                <a:gd name="T18" fmla="*/ 22 w 68"/>
                <a:gd name="T19" fmla="*/ 47 h 134"/>
                <a:gd name="T20" fmla="*/ 30 w 68"/>
                <a:gd name="T21" fmla="*/ 67 h 134"/>
                <a:gd name="T22" fmla="*/ 51 w 68"/>
                <a:gd name="T23" fmla="*/ 127 h 134"/>
                <a:gd name="T24" fmla="*/ 62 w 68"/>
                <a:gd name="T25" fmla="*/ 132 h 134"/>
                <a:gd name="T26" fmla="*/ 67 w 68"/>
                <a:gd name="T27" fmla="*/ 122 h 134"/>
                <a:gd name="T28" fmla="*/ 45 w 68"/>
                <a:gd name="T29" fmla="*/ 62 h 134"/>
                <a:gd name="T30" fmla="*/ 38 w 68"/>
                <a:gd name="T31" fmla="*/ 41 h 134"/>
                <a:gd name="T32" fmla="*/ 31 w 68"/>
                <a:gd name="T33" fmla="*/ 24 h 134"/>
                <a:gd name="T34" fmla="*/ 29 w 68"/>
                <a:gd name="T35" fmla="*/ 21 h 134"/>
                <a:gd name="T36" fmla="*/ 33 w 68"/>
                <a:gd name="T37"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34">
                  <a:moveTo>
                    <a:pt x="33" y="6"/>
                  </a:moveTo>
                  <a:cubicBezTo>
                    <a:pt x="35" y="3"/>
                    <a:pt x="30" y="0"/>
                    <a:pt x="28" y="4"/>
                  </a:cubicBezTo>
                  <a:cubicBezTo>
                    <a:pt x="26" y="8"/>
                    <a:pt x="24" y="13"/>
                    <a:pt x="24" y="19"/>
                  </a:cubicBezTo>
                  <a:cubicBezTo>
                    <a:pt x="23" y="19"/>
                    <a:pt x="22" y="19"/>
                    <a:pt x="21" y="19"/>
                  </a:cubicBezTo>
                  <a:cubicBezTo>
                    <a:pt x="20" y="20"/>
                    <a:pt x="19" y="20"/>
                    <a:pt x="19" y="21"/>
                  </a:cubicBezTo>
                  <a:cubicBezTo>
                    <a:pt x="15" y="17"/>
                    <a:pt x="11" y="14"/>
                    <a:pt x="6" y="12"/>
                  </a:cubicBezTo>
                  <a:cubicBezTo>
                    <a:pt x="2" y="10"/>
                    <a:pt x="0" y="15"/>
                    <a:pt x="3" y="17"/>
                  </a:cubicBezTo>
                  <a:cubicBezTo>
                    <a:pt x="8" y="19"/>
                    <a:pt x="12" y="22"/>
                    <a:pt x="16" y="26"/>
                  </a:cubicBezTo>
                  <a:cubicBezTo>
                    <a:pt x="16" y="27"/>
                    <a:pt x="16" y="28"/>
                    <a:pt x="16" y="30"/>
                  </a:cubicBezTo>
                  <a:cubicBezTo>
                    <a:pt x="22" y="47"/>
                    <a:pt x="22" y="47"/>
                    <a:pt x="22" y="47"/>
                  </a:cubicBezTo>
                  <a:cubicBezTo>
                    <a:pt x="30" y="67"/>
                    <a:pt x="30" y="67"/>
                    <a:pt x="30" y="67"/>
                  </a:cubicBezTo>
                  <a:cubicBezTo>
                    <a:pt x="51" y="127"/>
                    <a:pt x="51" y="127"/>
                    <a:pt x="51" y="127"/>
                  </a:cubicBezTo>
                  <a:cubicBezTo>
                    <a:pt x="53" y="132"/>
                    <a:pt x="58" y="134"/>
                    <a:pt x="62" y="132"/>
                  </a:cubicBezTo>
                  <a:cubicBezTo>
                    <a:pt x="66" y="131"/>
                    <a:pt x="68" y="126"/>
                    <a:pt x="67" y="122"/>
                  </a:cubicBezTo>
                  <a:cubicBezTo>
                    <a:pt x="45" y="62"/>
                    <a:pt x="45" y="62"/>
                    <a:pt x="45" y="62"/>
                  </a:cubicBezTo>
                  <a:cubicBezTo>
                    <a:pt x="38" y="41"/>
                    <a:pt x="38" y="41"/>
                    <a:pt x="38" y="41"/>
                  </a:cubicBezTo>
                  <a:cubicBezTo>
                    <a:pt x="31" y="24"/>
                    <a:pt x="31" y="24"/>
                    <a:pt x="31" y="24"/>
                  </a:cubicBezTo>
                  <a:cubicBezTo>
                    <a:pt x="31" y="23"/>
                    <a:pt x="30" y="22"/>
                    <a:pt x="29" y="21"/>
                  </a:cubicBezTo>
                  <a:cubicBezTo>
                    <a:pt x="30" y="16"/>
                    <a:pt x="31" y="11"/>
                    <a:pt x="3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208"/>
            <p:cNvSpPr>
              <a:spLocks/>
            </p:cNvSpPr>
            <p:nvPr/>
          </p:nvSpPr>
          <p:spPr bwMode="auto">
            <a:xfrm>
              <a:off x="11341101" y="1289051"/>
              <a:ext cx="271463" cy="257175"/>
            </a:xfrm>
            <a:custGeom>
              <a:avLst/>
              <a:gdLst>
                <a:gd name="T0" fmla="*/ 18 w 126"/>
                <a:gd name="T1" fmla="*/ 95 h 119"/>
                <a:gd name="T2" fmla="*/ 52 w 126"/>
                <a:gd name="T3" fmla="*/ 78 h 119"/>
                <a:gd name="T4" fmla="*/ 58 w 126"/>
                <a:gd name="T5" fmla="*/ 77 h 119"/>
                <a:gd name="T6" fmla="*/ 59 w 126"/>
                <a:gd name="T7" fmla="*/ 84 h 119"/>
                <a:gd name="T8" fmla="*/ 58 w 126"/>
                <a:gd name="T9" fmla="*/ 98 h 119"/>
                <a:gd name="T10" fmla="*/ 57 w 126"/>
                <a:gd name="T11" fmla="*/ 119 h 119"/>
                <a:gd name="T12" fmla="*/ 68 w 126"/>
                <a:gd name="T13" fmla="*/ 119 h 119"/>
                <a:gd name="T14" fmla="*/ 67 w 126"/>
                <a:gd name="T15" fmla="*/ 98 h 119"/>
                <a:gd name="T16" fmla="*/ 67 w 126"/>
                <a:gd name="T17" fmla="*/ 84 h 119"/>
                <a:gd name="T18" fmla="*/ 67 w 126"/>
                <a:gd name="T19" fmla="*/ 77 h 119"/>
                <a:gd name="T20" fmla="*/ 73 w 126"/>
                <a:gd name="T21" fmla="*/ 78 h 119"/>
                <a:gd name="T22" fmla="*/ 108 w 126"/>
                <a:gd name="T23" fmla="*/ 95 h 119"/>
                <a:gd name="T24" fmla="*/ 121 w 126"/>
                <a:gd name="T25" fmla="*/ 82 h 119"/>
                <a:gd name="T26" fmla="*/ 113 w 126"/>
                <a:gd name="T27" fmla="*/ 39 h 119"/>
                <a:gd name="T28" fmla="*/ 70 w 126"/>
                <a:gd name="T29" fmla="*/ 66 h 119"/>
                <a:gd name="T30" fmla="*/ 68 w 126"/>
                <a:gd name="T31" fmla="*/ 62 h 119"/>
                <a:gd name="T32" fmla="*/ 76 w 126"/>
                <a:gd name="T33" fmla="*/ 48 h 119"/>
                <a:gd name="T34" fmla="*/ 90 w 126"/>
                <a:gd name="T35" fmla="*/ 15 h 119"/>
                <a:gd name="T36" fmla="*/ 63 w 126"/>
                <a:gd name="T37" fmla="*/ 0 h 119"/>
                <a:gd name="T38" fmla="*/ 36 w 126"/>
                <a:gd name="T39" fmla="*/ 15 h 119"/>
                <a:gd name="T40" fmla="*/ 50 w 126"/>
                <a:gd name="T41" fmla="*/ 48 h 119"/>
                <a:gd name="T42" fmla="*/ 57 w 126"/>
                <a:gd name="T43" fmla="*/ 62 h 119"/>
                <a:gd name="T44" fmla="*/ 56 w 126"/>
                <a:gd name="T45" fmla="*/ 66 h 119"/>
                <a:gd name="T46" fmla="*/ 13 w 126"/>
                <a:gd name="T47" fmla="*/ 39 h 119"/>
                <a:gd name="T48" fmla="*/ 4 w 126"/>
                <a:gd name="T49" fmla="*/ 82 h 119"/>
                <a:gd name="T50" fmla="*/ 18 w 126"/>
                <a:gd name="T51" fmla="*/ 9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6" h="119">
                  <a:moveTo>
                    <a:pt x="18" y="95"/>
                  </a:moveTo>
                  <a:cubicBezTo>
                    <a:pt x="31" y="97"/>
                    <a:pt x="42" y="84"/>
                    <a:pt x="52" y="78"/>
                  </a:cubicBezTo>
                  <a:cubicBezTo>
                    <a:pt x="53" y="77"/>
                    <a:pt x="57" y="75"/>
                    <a:pt x="58" y="77"/>
                  </a:cubicBezTo>
                  <a:cubicBezTo>
                    <a:pt x="60" y="79"/>
                    <a:pt x="59" y="82"/>
                    <a:pt x="59" y="84"/>
                  </a:cubicBezTo>
                  <a:cubicBezTo>
                    <a:pt x="59" y="88"/>
                    <a:pt x="59" y="93"/>
                    <a:pt x="58" y="98"/>
                  </a:cubicBezTo>
                  <a:cubicBezTo>
                    <a:pt x="58" y="104"/>
                    <a:pt x="58" y="113"/>
                    <a:pt x="57" y="119"/>
                  </a:cubicBezTo>
                  <a:cubicBezTo>
                    <a:pt x="68" y="119"/>
                    <a:pt x="68" y="119"/>
                    <a:pt x="68" y="119"/>
                  </a:cubicBezTo>
                  <a:cubicBezTo>
                    <a:pt x="68" y="113"/>
                    <a:pt x="67" y="104"/>
                    <a:pt x="67" y="98"/>
                  </a:cubicBezTo>
                  <a:cubicBezTo>
                    <a:pt x="67" y="93"/>
                    <a:pt x="67" y="88"/>
                    <a:pt x="67" y="84"/>
                  </a:cubicBezTo>
                  <a:cubicBezTo>
                    <a:pt x="67" y="82"/>
                    <a:pt x="66" y="79"/>
                    <a:pt x="67" y="77"/>
                  </a:cubicBezTo>
                  <a:cubicBezTo>
                    <a:pt x="68" y="75"/>
                    <a:pt x="72" y="77"/>
                    <a:pt x="73" y="78"/>
                  </a:cubicBezTo>
                  <a:cubicBezTo>
                    <a:pt x="84" y="84"/>
                    <a:pt x="95" y="97"/>
                    <a:pt x="108" y="95"/>
                  </a:cubicBezTo>
                  <a:cubicBezTo>
                    <a:pt x="115" y="95"/>
                    <a:pt x="119" y="88"/>
                    <a:pt x="121" y="82"/>
                  </a:cubicBezTo>
                  <a:cubicBezTo>
                    <a:pt x="126" y="70"/>
                    <a:pt x="126" y="47"/>
                    <a:pt x="113" y="39"/>
                  </a:cubicBezTo>
                  <a:cubicBezTo>
                    <a:pt x="93" y="27"/>
                    <a:pt x="87" y="65"/>
                    <a:pt x="70" y="66"/>
                  </a:cubicBezTo>
                  <a:cubicBezTo>
                    <a:pt x="67" y="66"/>
                    <a:pt x="67" y="65"/>
                    <a:pt x="68" y="62"/>
                  </a:cubicBezTo>
                  <a:cubicBezTo>
                    <a:pt x="70" y="57"/>
                    <a:pt x="73" y="52"/>
                    <a:pt x="76" y="48"/>
                  </a:cubicBezTo>
                  <a:cubicBezTo>
                    <a:pt x="83" y="39"/>
                    <a:pt x="92" y="27"/>
                    <a:pt x="90" y="15"/>
                  </a:cubicBezTo>
                  <a:cubicBezTo>
                    <a:pt x="88" y="3"/>
                    <a:pt x="75" y="0"/>
                    <a:pt x="63" y="0"/>
                  </a:cubicBezTo>
                  <a:cubicBezTo>
                    <a:pt x="51" y="0"/>
                    <a:pt x="37" y="3"/>
                    <a:pt x="36" y="15"/>
                  </a:cubicBezTo>
                  <a:cubicBezTo>
                    <a:pt x="34" y="27"/>
                    <a:pt x="43" y="39"/>
                    <a:pt x="50" y="48"/>
                  </a:cubicBezTo>
                  <a:cubicBezTo>
                    <a:pt x="53" y="52"/>
                    <a:pt x="56" y="57"/>
                    <a:pt x="57" y="62"/>
                  </a:cubicBezTo>
                  <a:cubicBezTo>
                    <a:pt x="58" y="65"/>
                    <a:pt x="59" y="66"/>
                    <a:pt x="56" y="66"/>
                  </a:cubicBezTo>
                  <a:cubicBezTo>
                    <a:pt x="39" y="65"/>
                    <a:pt x="32" y="27"/>
                    <a:pt x="13" y="39"/>
                  </a:cubicBezTo>
                  <a:cubicBezTo>
                    <a:pt x="0" y="47"/>
                    <a:pt x="0" y="70"/>
                    <a:pt x="4" y="82"/>
                  </a:cubicBezTo>
                  <a:cubicBezTo>
                    <a:pt x="6" y="88"/>
                    <a:pt x="11" y="95"/>
                    <a:pt x="18"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209"/>
            <p:cNvSpPr>
              <a:spLocks noEditPoints="1"/>
            </p:cNvSpPr>
            <p:nvPr/>
          </p:nvSpPr>
          <p:spPr bwMode="auto">
            <a:xfrm>
              <a:off x="10071101" y="1588"/>
              <a:ext cx="377825" cy="274638"/>
            </a:xfrm>
            <a:custGeom>
              <a:avLst/>
              <a:gdLst>
                <a:gd name="T0" fmla="*/ 117 w 175"/>
                <a:gd name="T1" fmla="*/ 127 h 127"/>
                <a:gd name="T2" fmla="*/ 175 w 175"/>
                <a:gd name="T3" fmla="*/ 127 h 127"/>
                <a:gd name="T4" fmla="*/ 175 w 175"/>
                <a:gd name="T5" fmla="*/ 0 h 127"/>
                <a:gd name="T6" fmla="*/ 117 w 175"/>
                <a:gd name="T7" fmla="*/ 0 h 127"/>
                <a:gd name="T8" fmla="*/ 117 w 175"/>
                <a:gd name="T9" fmla="*/ 54 h 127"/>
                <a:gd name="T10" fmla="*/ 159 w 175"/>
                <a:gd name="T11" fmla="*/ 112 h 127"/>
                <a:gd name="T12" fmla="*/ 117 w 175"/>
                <a:gd name="T13" fmla="*/ 112 h 127"/>
                <a:gd name="T14" fmla="*/ 117 w 175"/>
                <a:gd name="T15" fmla="*/ 127 h 127"/>
                <a:gd name="T16" fmla="*/ 80 w 175"/>
                <a:gd name="T17" fmla="*/ 127 h 127"/>
                <a:gd name="T18" fmla="*/ 117 w 175"/>
                <a:gd name="T19" fmla="*/ 127 h 127"/>
                <a:gd name="T20" fmla="*/ 117 w 175"/>
                <a:gd name="T21" fmla="*/ 112 h 127"/>
                <a:gd name="T22" fmla="*/ 91 w 175"/>
                <a:gd name="T23" fmla="*/ 112 h 127"/>
                <a:gd name="T24" fmla="*/ 89 w 175"/>
                <a:gd name="T25" fmla="*/ 109 h 127"/>
                <a:gd name="T26" fmla="*/ 80 w 175"/>
                <a:gd name="T27" fmla="*/ 97 h 127"/>
                <a:gd name="T28" fmla="*/ 80 w 175"/>
                <a:gd name="T29" fmla="*/ 105 h 127"/>
                <a:gd name="T30" fmla="*/ 85 w 175"/>
                <a:gd name="T31" fmla="*/ 112 h 127"/>
                <a:gd name="T32" fmla="*/ 80 w 175"/>
                <a:gd name="T33" fmla="*/ 112 h 127"/>
                <a:gd name="T34" fmla="*/ 80 w 175"/>
                <a:gd name="T35" fmla="*/ 127 h 127"/>
                <a:gd name="T36" fmla="*/ 117 w 175"/>
                <a:gd name="T37" fmla="*/ 0 h 127"/>
                <a:gd name="T38" fmla="*/ 80 w 175"/>
                <a:gd name="T39" fmla="*/ 0 h 127"/>
                <a:gd name="T40" fmla="*/ 80 w 175"/>
                <a:gd name="T41" fmla="*/ 82 h 127"/>
                <a:gd name="T42" fmla="*/ 109 w 175"/>
                <a:gd name="T43" fmla="*/ 42 h 127"/>
                <a:gd name="T44" fmla="*/ 109 w 175"/>
                <a:gd name="T45" fmla="*/ 42 h 127"/>
                <a:gd name="T46" fmla="*/ 117 w 175"/>
                <a:gd name="T47" fmla="*/ 54 h 127"/>
                <a:gd name="T48" fmla="*/ 117 w 175"/>
                <a:gd name="T49" fmla="*/ 0 h 127"/>
                <a:gd name="T50" fmla="*/ 50 w 175"/>
                <a:gd name="T51" fmla="*/ 127 h 127"/>
                <a:gd name="T52" fmla="*/ 80 w 175"/>
                <a:gd name="T53" fmla="*/ 127 h 127"/>
                <a:gd name="T54" fmla="*/ 80 w 175"/>
                <a:gd name="T55" fmla="*/ 112 h 127"/>
                <a:gd name="T56" fmla="*/ 58 w 175"/>
                <a:gd name="T57" fmla="*/ 112 h 127"/>
                <a:gd name="T58" fmla="*/ 50 w 175"/>
                <a:gd name="T59" fmla="*/ 112 h 127"/>
                <a:gd name="T60" fmla="*/ 50 w 175"/>
                <a:gd name="T61" fmla="*/ 127 h 127"/>
                <a:gd name="T62" fmla="*/ 80 w 175"/>
                <a:gd name="T63" fmla="*/ 0 h 127"/>
                <a:gd name="T64" fmla="*/ 50 w 175"/>
                <a:gd name="T65" fmla="*/ 0 h 127"/>
                <a:gd name="T66" fmla="*/ 50 w 175"/>
                <a:gd name="T67" fmla="*/ 22 h 127"/>
                <a:gd name="T68" fmla="*/ 53 w 175"/>
                <a:gd name="T69" fmla="*/ 31 h 127"/>
                <a:gd name="T70" fmla="*/ 50 w 175"/>
                <a:gd name="T71" fmla="*/ 39 h 127"/>
                <a:gd name="T72" fmla="*/ 50 w 175"/>
                <a:gd name="T73" fmla="*/ 64 h 127"/>
                <a:gd name="T74" fmla="*/ 50 w 175"/>
                <a:gd name="T75" fmla="*/ 64 h 127"/>
                <a:gd name="T76" fmla="*/ 71 w 175"/>
                <a:gd name="T77" fmla="*/ 94 h 127"/>
                <a:gd name="T78" fmla="*/ 80 w 175"/>
                <a:gd name="T79" fmla="*/ 105 h 127"/>
                <a:gd name="T80" fmla="*/ 80 w 175"/>
                <a:gd name="T81" fmla="*/ 97 h 127"/>
                <a:gd name="T82" fmla="*/ 75 w 175"/>
                <a:gd name="T83" fmla="*/ 89 h 127"/>
                <a:gd name="T84" fmla="*/ 80 w 175"/>
                <a:gd name="T85" fmla="*/ 82 h 127"/>
                <a:gd name="T86" fmla="*/ 80 w 175"/>
                <a:gd name="T87" fmla="*/ 0 h 127"/>
                <a:gd name="T88" fmla="*/ 0 w 175"/>
                <a:gd name="T89" fmla="*/ 127 h 127"/>
                <a:gd name="T90" fmla="*/ 50 w 175"/>
                <a:gd name="T91" fmla="*/ 127 h 127"/>
                <a:gd name="T92" fmla="*/ 50 w 175"/>
                <a:gd name="T93" fmla="*/ 112 h 127"/>
                <a:gd name="T94" fmla="*/ 15 w 175"/>
                <a:gd name="T95" fmla="*/ 112 h 127"/>
                <a:gd name="T96" fmla="*/ 15 w 175"/>
                <a:gd name="T97" fmla="*/ 112 h 127"/>
                <a:gd name="T98" fmla="*/ 50 w 175"/>
                <a:gd name="T99" fmla="*/ 64 h 127"/>
                <a:gd name="T100" fmla="*/ 50 w 175"/>
                <a:gd name="T101" fmla="*/ 39 h 127"/>
                <a:gd name="T102" fmla="*/ 39 w 175"/>
                <a:gd name="T103" fmla="*/ 44 h 127"/>
                <a:gd name="T104" fmla="*/ 25 w 175"/>
                <a:gd name="T105" fmla="*/ 31 h 127"/>
                <a:gd name="T106" fmla="*/ 39 w 175"/>
                <a:gd name="T107" fmla="*/ 17 h 127"/>
                <a:gd name="T108" fmla="*/ 39 w 175"/>
                <a:gd name="T109" fmla="*/ 17 h 127"/>
                <a:gd name="T110" fmla="*/ 50 w 175"/>
                <a:gd name="T111" fmla="*/ 22 h 127"/>
                <a:gd name="T112" fmla="*/ 50 w 175"/>
                <a:gd name="T113" fmla="*/ 0 h 127"/>
                <a:gd name="T114" fmla="*/ 0 w 175"/>
                <a:gd name="T115" fmla="*/ 0 h 127"/>
                <a:gd name="T116" fmla="*/ 0 w 175"/>
                <a:gd name="T1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 h="127">
                  <a:moveTo>
                    <a:pt x="117" y="127"/>
                  </a:moveTo>
                  <a:cubicBezTo>
                    <a:pt x="175" y="127"/>
                    <a:pt x="175" y="127"/>
                    <a:pt x="175" y="127"/>
                  </a:cubicBezTo>
                  <a:cubicBezTo>
                    <a:pt x="175" y="0"/>
                    <a:pt x="175" y="0"/>
                    <a:pt x="175" y="0"/>
                  </a:cubicBezTo>
                  <a:cubicBezTo>
                    <a:pt x="117" y="0"/>
                    <a:pt x="117" y="0"/>
                    <a:pt x="117" y="0"/>
                  </a:cubicBezTo>
                  <a:cubicBezTo>
                    <a:pt x="117" y="54"/>
                    <a:pt x="117" y="54"/>
                    <a:pt x="117" y="54"/>
                  </a:cubicBezTo>
                  <a:cubicBezTo>
                    <a:pt x="159" y="112"/>
                    <a:pt x="159" y="112"/>
                    <a:pt x="159" y="112"/>
                  </a:cubicBezTo>
                  <a:cubicBezTo>
                    <a:pt x="117" y="112"/>
                    <a:pt x="117" y="112"/>
                    <a:pt x="117" y="112"/>
                  </a:cubicBezTo>
                  <a:lnTo>
                    <a:pt x="117" y="127"/>
                  </a:lnTo>
                  <a:close/>
                  <a:moveTo>
                    <a:pt x="80" y="127"/>
                  </a:moveTo>
                  <a:cubicBezTo>
                    <a:pt x="117" y="127"/>
                    <a:pt x="117" y="127"/>
                    <a:pt x="117" y="127"/>
                  </a:cubicBezTo>
                  <a:cubicBezTo>
                    <a:pt x="117" y="112"/>
                    <a:pt x="117" y="112"/>
                    <a:pt x="117" y="112"/>
                  </a:cubicBezTo>
                  <a:cubicBezTo>
                    <a:pt x="91" y="112"/>
                    <a:pt x="91" y="112"/>
                    <a:pt x="91" y="112"/>
                  </a:cubicBezTo>
                  <a:cubicBezTo>
                    <a:pt x="89" y="109"/>
                    <a:pt x="89" y="109"/>
                    <a:pt x="89" y="109"/>
                  </a:cubicBezTo>
                  <a:cubicBezTo>
                    <a:pt x="80" y="97"/>
                    <a:pt x="80" y="97"/>
                    <a:pt x="80" y="97"/>
                  </a:cubicBezTo>
                  <a:cubicBezTo>
                    <a:pt x="80" y="105"/>
                    <a:pt x="80" y="105"/>
                    <a:pt x="80" y="105"/>
                  </a:cubicBezTo>
                  <a:cubicBezTo>
                    <a:pt x="85" y="112"/>
                    <a:pt x="85" y="112"/>
                    <a:pt x="85" y="112"/>
                  </a:cubicBezTo>
                  <a:cubicBezTo>
                    <a:pt x="80" y="112"/>
                    <a:pt x="80" y="112"/>
                    <a:pt x="80" y="112"/>
                  </a:cubicBezTo>
                  <a:cubicBezTo>
                    <a:pt x="80" y="127"/>
                    <a:pt x="80" y="127"/>
                    <a:pt x="80" y="127"/>
                  </a:cubicBezTo>
                  <a:close/>
                  <a:moveTo>
                    <a:pt x="117" y="0"/>
                  </a:moveTo>
                  <a:cubicBezTo>
                    <a:pt x="80" y="0"/>
                    <a:pt x="80" y="0"/>
                    <a:pt x="80" y="0"/>
                  </a:cubicBezTo>
                  <a:cubicBezTo>
                    <a:pt x="80" y="82"/>
                    <a:pt x="80" y="82"/>
                    <a:pt x="80" y="82"/>
                  </a:cubicBezTo>
                  <a:cubicBezTo>
                    <a:pt x="109" y="42"/>
                    <a:pt x="109" y="42"/>
                    <a:pt x="109" y="42"/>
                  </a:cubicBezTo>
                  <a:cubicBezTo>
                    <a:pt x="109" y="42"/>
                    <a:pt x="109" y="42"/>
                    <a:pt x="109" y="42"/>
                  </a:cubicBezTo>
                  <a:cubicBezTo>
                    <a:pt x="117" y="54"/>
                    <a:pt x="117" y="54"/>
                    <a:pt x="117" y="54"/>
                  </a:cubicBezTo>
                  <a:lnTo>
                    <a:pt x="117" y="0"/>
                  </a:lnTo>
                  <a:close/>
                  <a:moveTo>
                    <a:pt x="50" y="127"/>
                  </a:moveTo>
                  <a:cubicBezTo>
                    <a:pt x="80" y="127"/>
                    <a:pt x="80" y="127"/>
                    <a:pt x="80" y="127"/>
                  </a:cubicBezTo>
                  <a:cubicBezTo>
                    <a:pt x="80" y="112"/>
                    <a:pt x="80" y="112"/>
                    <a:pt x="80" y="112"/>
                  </a:cubicBezTo>
                  <a:cubicBezTo>
                    <a:pt x="58" y="112"/>
                    <a:pt x="58" y="112"/>
                    <a:pt x="58" y="112"/>
                  </a:cubicBezTo>
                  <a:cubicBezTo>
                    <a:pt x="50" y="112"/>
                    <a:pt x="50" y="112"/>
                    <a:pt x="50" y="112"/>
                  </a:cubicBezTo>
                  <a:cubicBezTo>
                    <a:pt x="50" y="127"/>
                    <a:pt x="50" y="127"/>
                    <a:pt x="50" y="127"/>
                  </a:cubicBezTo>
                  <a:close/>
                  <a:moveTo>
                    <a:pt x="80" y="0"/>
                  </a:moveTo>
                  <a:cubicBezTo>
                    <a:pt x="50" y="0"/>
                    <a:pt x="50" y="0"/>
                    <a:pt x="50" y="0"/>
                  </a:cubicBezTo>
                  <a:cubicBezTo>
                    <a:pt x="50" y="22"/>
                    <a:pt x="50" y="22"/>
                    <a:pt x="50" y="22"/>
                  </a:cubicBezTo>
                  <a:cubicBezTo>
                    <a:pt x="52" y="24"/>
                    <a:pt x="53" y="27"/>
                    <a:pt x="53" y="31"/>
                  </a:cubicBezTo>
                  <a:cubicBezTo>
                    <a:pt x="53" y="34"/>
                    <a:pt x="52" y="37"/>
                    <a:pt x="50" y="39"/>
                  </a:cubicBezTo>
                  <a:cubicBezTo>
                    <a:pt x="50" y="64"/>
                    <a:pt x="50" y="64"/>
                    <a:pt x="50" y="64"/>
                  </a:cubicBezTo>
                  <a:cubicBezTo>
                    <a:pt x="50" y="64"/>
                    <a:pt x="50" y="64"/>
                    <a:pt x="50" y="64"/>
                  </a:cubicBezTo>
                  <a:cubicBezTo>
                    <a:pt x="71" y="94"/>
                    <a:pt x="71" y="94"/>
                    <a:pt x="71" y="94"/>
                  </a:cubicBezTo>
                  <a:cubicBezTo>
                    <a:pt x="80" y="105"/>
                    <a:pt x="80" y="105"/>
                    <a:pt x="80" y="105"/>
                  </a:cubicBezTo>
                  <a:cubicBezTo>
                    <a:pt x="80" y="97"/>
                    <a:pt x="80" y="97"/>
                    <a:pt x="80" y="97"/>
                  </a:cubicBezTo>
                  <a:cubicBezTo>
                    <a:pt x="75" y="89"/>
                    <a:pt x="75" y="89"/>
                    <a:pt x="75" y="89"/>
                  </a:cubicBezTo>
                  <a:cubicBezTo>
                    <a:pt x="80" y="82"/>
                    <a:pt x="80" y="82"/>
                    <a:pt x="80" y="82"/>
                  </a:cubicBezTo>
                  <a:lnTo>
                    <a:pt x="80" y="0"/>
                  </a:lnTo>
                  <a:close/>
                  <a:moveTo>
                    <a:pt x="0" y="127"/>
                  </a:moveTo>
                  <a:cubicBezTo>
                    <a:pt x="50" y="127"/>
                    <a:pt x="50" y="127"/>
                    <a:pt x="50" y="127"/>
                  </a:cubicBezTo>
                  <a:cubicBezTo>
                    <a:pt x="50" y="112"/>
                    <a:pt x="50" y="112"/>
                    <a:pt x="50" y="112"/>
                  </a:cubicBezTo>
                  <a:cubicBezTo>
                    <a:pt x="15" y="112"/>
                    <a:pt x="15" y="112"/>
                    <a:pt x="15" y="112"/>
                  </a:cubicBezTo>
                  <a:cubicBezTo>
                    <a:pt x="15" y="112"/>
                    <a:pt x="15" y="112"/>
                    <a:pt x="15" y="112"/>
                  </a:cubicBezTo>
                  <a:cubicBezTo>
                    <a:pt x="50" y="64"/>
                    <a:pt x="50" y="64"/>
                    <a:pt x="50" y="64"/>
                  </a:cubicBezTo>
                  <a:cubicBezTo>
                    <a:pt x="50" y="39"/>
                    <a:pt x="50" y="39"/>
                    <a:pt x="50" y="39"/>
                  </a:cubicBezTo>
                  <a:cubicBezTo>
                    <a:pt x="47" y="42"/>
                    <a:pt x="43" y="44"/>
                    <a:pt x="39" y="44"/>
                  </a:cubicBezTo>
                  <a:cubicBezTo>
                    <a:pt x="31" y="44"/>
                    <a:pt x="25" y="38"/>
                    <a:pt x="25" y="31"/>
                  </a:cubicBezTo>
                  <a:cubicBezTo>
                    <a:pt x="25" y="23"/>
                    <a:pt x="31" y="17"/>
                    <a:pt x="39" y="17"/>
                  </a:cubicBezTo>
                  <a:cubicBezTo>
                    <a:pt x="39" y="17"/>
                    <a:pt x="39" y="17"/>
                    <a:pt x="39" y="17"/>
                  </a:cubicBezTo>
                  <a:cubicBezTo>
                    <a:pt x="43" y="17"/>
                    <a:pt x="47" y="19"/>
                    <a:pt x="50" y="22"/>
                  </a:cubicBezTo>
                  <a:cubicBezTo>
                    <a:pt x="50" y="0"/>
                    <a:pt x="50" y="0"/>
                    <a:pt x="50" y="0"/>
                  </a:cubicBezTo>
                  <a:cubicBezTo>
                    <a:pt x="0" y="0"/>
                    <a:pt x="0" y="0"/>
                    <a:pt x="0" y="0"/>
                  </a:cubicBezTo>
                  <a:lnTo>
                    <a:pt x="0"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210"/>
            <p:cNvSpPr>
              <a:spLocks/>
            </p:cNvSpPr>
            <p:nvPr/>
          </p:nvSpPr>
          <p:spPr bwMode="auto">
            <a:xfrm>
              <a:off x="6623051" y="242888"/>
              <a:ext cx="136525" cy="201613"/>
            </a:xfrm>
            <a:custGeom>
              <a:avLst/>
              <a:gdLst>
                <a:gd name="T0" fmla="*/ 86 w 86"/>
                <a:gd name="T1" fmla="*/ 24 h 127"/>
                <a:gd name="T2" fmla="*/ 65 w 86"/>
                <a:gd name="T3" fmla="*/ 24 h 127"/>
                <a:gd name="T4" fmla="*/ 76 w 86"/>
                <a:gd name="T5" fmla="*/ 0 h 127"/>
                <a:gd name="T6" fmla="*/ 48 w 86"/>
                <a:gd name="T7" fmla="*/ 0 h 127"/>
                <a:gd name="T8" fmla="*/ 45 w 86"/>
                <a:gd name="T9" fmla="*/ 0 h 127"/>
                <a:gd name="T10" fmla="*/ 33 w 86"/>
                <a:gd name="T11" fmla="*/ 0 h 127"/>
                <a:gd name="T12" fmla="*/ 7 w 86"/>
                <a:gd name="T13" fmla="*/ 53 h 127"/>
                <a:gd name="T14" fmla="*/ 30 w 86"/>
                <a:gd name="T15" fmla="*/ 53 h 127"/>
                <a:gd name="T16" fmla="*/ 0 w 86"/>
                <a:gd name="T17" fmla="*/ 127 h 127"/>
                <a:gd name="T18" fmla="*/ 86 w 86"/>
                <a:gd name="T19"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27">
                  <a:moveTo>
                    <a:pt x="86" y="24"/>
                  </a:moveTo>
                  <a:lnTo>
                    <a:pt x="65" y="24"/>
                  </a:lnTo>
                  <a:lnTo>
                    <a:pt x="76" y="0"/>
                  </a:lnTo>
                  <a:lnTo>
                    <a:pt x="48" y="0"/>
                  </a:lnTo>
                  <a:lnTo>
                    <a:pt x="45" y="0"/>
                  </a:lnTo>
                  <a:lnTo>
                    <a:pt x="33" y="0"/>
                  </a:lnTo>
                  <a:lnTo>
                    <a:pt x="7" y="53"/>
                  </a:lnTo>
                  <a:lnTo>
                    <a:pt x="30" y="53"/>
                  </a:lnTo>
                  <a:lnTo>
                    <a:pt x="0" y="127"/>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11"/>
            <p:cNvSpPr>
              <a:spLocks/>
            </p:cNvSpPr>
            <p:nvPr/>
          </p:nvSpPr>
          <p:spPr bwMode="auto">
            <a:xfrm>
              <a:off x="6545263" y="1588"/>
              <a:ext cx="371475" cy="228600"/>
            </a:xfrm>
            <a:custGeom>
              <a:avLst/>
              <a:gdLst>
                <a:gd name="T0" fmla="*/ 0 w 172"/>
                <a:gd name="T1" fmla="*/ 87 h 106"/>
                <a:gd name="T2" fmla="*/ 19 w 172"/>
                <a:gd name="T3" fmla="*/ 106 h 106"/>
                <a:gd name="T4" fmla="*/ 63 w 172"/>
                <a:gd name="T5" fmla="*/ 106 h 106"/>
                <a:gd name="T6" fmla="*/ 69 w 172"/>
                <a:gd name="T7" fmla="*/ 106 h 106"/>
                <a:gd name="T8" fmla="*/ 71 w 172"/>
                <a:gd name="T9" fmla="*/ 106 h 106"/>
                <a:gd name="T10" fmla="*/ 95 w 172"/>
                <a:gd name="T11" fmla="*/ 106 h 106"/>
                <a:gd name="T12" fmla="*/ 142 w 172"/>
                <a:gd name="T13" fmla="*/ 106 h 106"/>
                <a:gd name="T14" fmla="*/ 172 w 172"/>
                <a:gd name="T15" fmla="*/ 76 h 106"/>
                <a:gd name="T16" fmla="*/ 142 w 172"/>
                <a:gd name="T17" fmla="*/ 45 h 106"/>
                <a:gd name="T18" fmla="*/ 122 w 172"/>
                <a:gd name="T19" fmla="*/ 52 h 106"/>
                <a:gd name="T20" fmla="*/ 69 w 172"/>
                <a:gd name="T21" fmla="*/ 0 h 106"/>
                <a:gd name="T22" fmla="*/ 16 w 172"/>
                <a:gd name="T23" fmla="*/ 53 h 106"/>
                <a:gd name="T24" fmla="*/ 19 w 172"/>
                <a:gd name="T25" fmla="*/ 69 h 106"/>
                <a:gd name="T26" fmla="*/ 0 w 172"/>
                <a:gd name="T27" fmla="*/ 8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06">
                  <a:moveTo>
                    <a:pt x="0" y="87"/>
                  </a:moveTo>
                  <a:cubicBezTo>
                    <a:pt x="0" y="98"/>
                    <a:pt x="9" y="106"/>
                    <a:pt x="19" y="106"/>
                  </a:cubicBezTo>
                  <a:cubicBezTo>
                    <a:pt x="63" y="106"/>
                    <a:pt x="63" y="106"/>
                    <a:pt x="63" y="106"/>
                  </a:cubicBezTo>
                  <a:cubicBezTo>
                    <a:pt x="69" y="106"/>
                    <a:pt x="69" y="106"/>
                    <a:pt x="69" y="106"/>
                  </a:cubicBezTo>
                  <a:cubicBezTo>
                    <a:pt x="71" y="106"/>
                    <a:pt x="71" y="106"/>
                    <a:pt x="71" y="106"/>
                  </a:cubicBezTo>
                  <a:cubicBezTo>
                    <a:pt x="95" y="106"/>
                    <a:pt x="95" y="106"/>
                    <a:pt x="95" y="106"/>
                  </a:cubicBezTo>
                  <a:cubicBezTo>
                    <a:pt x="142" y="106"/>
                    <a:pt x="142" y="106"/>
                    <a:pt x="142" y="106"/>
                  </a:cubicBezTo>
                  <a:cubicBezTo>
                    <a:pt x="158" y="106"/>
                    <a:pt x="172" y="92"/>
                    <a:pt x="172" y="76"/>
                  </a:cubicBezTo>
                  <a:cubicBezTo>
                    <a:pt x="172" y="59"/>
                    <a:pt x="158" y="45"/>
                    <a:pt x="142" y="45"/>
                  </a:cubicBezTo>
                  <a:cubicBezTo>
                    <a:pt x="134" y="45"/>
                    <a:pt x="127" y="48"/>
                    <a:pt x="122" y="52"/>
                  </a:cubicBezTo>
                  <a:cubicBezTo>
                    <a:pt x="121" y="23"/>
                    <a:pt x="98" y="0"/>
                    <a:pt x="69" y="0"/>
                  </a:cubicBezTo>
                  <a:cubicBezTo>
                    <a:pt x="40" y="0"/>
                    <a:pt x="16" y="24"/>
                    <a:pt x="16" y="53"/>
                  </a:cubicBezTo>
                  <a:cubicBezTo>
                    <a:pt x="16" y="59"/>
                    <a:pt x="17" y="64"/>
                    <a:pt x="19" y="69"/>
                  </a:cubicBezTo>
                  <a:cubicBezTo>
                    <a:pt x="8" y="69"/>
                    <a:pt x="0" y="77"/>
                    <a:pt x="0"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12"/>
            <p:cNvSpPr>
              <a:spLocks noEditPoints="1"/>
            </p:cNvSpPr>
            <p:nvPr/>
          </p:nvSpPr>
          <p:spPr bwMode="auto">
            <a:xfrm>
              <a:off x="11782426" y="1597026"/>
              <a:ext cx="303213" cy="290513"/>
            </a:xfrm>
            <a:custGeom>
              <a:avLst/>
              <a:gdLst>
                <a:gd name="T0" fmla="*/ 72 w 141"/>
                <a:gd name="T1" fmla="*/ 132 h 135"/>
                <a:gd name="T2" fmla="*/ 97 w 141"/>
                <a:gd name="T3" fmla="*/ 130 h 135"/>
                <a:gd name="T4" fmla="*/ 120 w 141"/>
                <a:gd name="T5" fmla="*/ 93 h 135"/>
                <a:gd name="T6" fmla="*/ 141 w 141"/>
                <a:gd name="T7" fmla="*/ 0 h 135"/>
                <a:gd name="T8" fmla="*/ 72 w 141"/>
                <a:gd name="T9" fmla="*/ 14 h 135"/>
                <a:gd name="T10" fmla="*/ 72 w 141"/>
                <a:gd name="T11" fmla="*/ 28 h 135"/>
                <a:gd name="T12" fmla="*/ 123 w 141"/>
                <a:gd name="T13" fmla="*/ 17 h 135"/>
                <a:gd name="T14" fmla="*/ 107 w 141"/>
                <a:gd name="T15" fmla="*/ 87 h 135"/>
                <a:gd name="T16" fmla="*/ 95 w 141"/>
                <a:gd name="T17" fmla="*/ 114 h 135"/>
                <a:gd name="T18" fmla="*/ 72 w 141"/>
                <a:gd name="T19" fmla="*/ 117 h 135"/>
                <a:gd name="T20" fmla="*/ 72 w 141"/>
                <a:gd name="T21" fmla="*/ 132 h 135"/>
                <a:gd name="T22" fmla="*/ 72 w 141"/>
                <a:gd name="T23" fmla="*/ 99 h 135"/>
                <a:gd name="T24" fmla="*/ 72 w 141"/>
                <a:gd name="T25" fmla="*/ 86 h 135"/>
                <a:gd name="T26" fmla="*/ 97 w 141"/>
                <a:gd name="T27" fmla="*/ 86 h 135"/>
                <a:gd name="T28" fmla="*/ 93 w 141"/>
                <a:gd name="T29" fmla="*/ 98 h 135"/>
                <a:gd name="T30" fmla="*/ 87 w 141"/>
                <a:gd name="T31" fmla="*/ 99 h 135"/>
                <a:gd name="T32" fmla="*/ 72 w 141"/>
                <a:gd name="T33" fmla="*/ 99 h 135"/>
                <a:gd name="T34" fmla="*/ 72 w 141"/>
                <a:gd name="T35" fmla="*/ 77 h 135"/>
                <a:gd name="T36" fmla="*/ 72 w 141"/>
                <a:gd name="T37" fmla="*/ 40 h 135"/>
                <a:gd name="T38" fmla="*/ 80 w 141"/>
                <a:gd name="T39" fmla="*/ 38 h 135"/>
                <a:gd name="T40" fmla="*/ 80 w 141"/>
                <a:gd name="T41" fmla="*/ 52 h 135"/>
                <a:gd name="T42" fmla="*/ 95 w 141"/>
                <a:gd name="T43" fmla="*/ 36 h 135"/>
                <a:gd name="T44" fmla="*/ 109 w 141"/>
                <a:gd name="T45" fmla="*/ 31 h 135"/>
                <a:gd name="T46" fmla="*/ 104 w 141"/>
                <a:gd name="T47" fmla="*/ 45 h 135"/>
                <a:gd name="T48" fmla="*/ 89 w 141"/>
                <a:gd name="T49" fmla="*/ 61 h 135"/>
                <a:gd name="T50" fmla="*/ 103 w 141"/>
                <a:gd name="T51" fmla="*/ 61 h 135"/>
                <a:gd name="T52" fmla="*/ 99 w 141"/>
                <a:gd name="T53" fmla="*/ 74 h 135"/>
                <a:gd name="T54" fmla="*/ 86 w 141"/>
                <a:gd name="T55" fmla="*/ 75 h 135"/>
                <a:gd name="T56" fmla="*/ 74 w 141"/>
                <a:gd name="T57" fmla="*/ 75 h 135"/>
                <a:gd name="T58" fmla="*/ 72 w 141"/>
                <a:gd name="T59" fmla="*/ 77 h 135"/>
                <a:gd name="T60" fmla="*/ 17 w 141"/>
                <a:gd name="T61" fmla="*/ 123 h 135"/>
                <a:gd name="T62" fmla="*/ 22 w 141"/>
                <a:gd name="T63" fmla="*/ 128 h 135"/>
                <a:gd name="T64" fmla="*/ 46 w 141"/>
                <a:gd name="T65" fmla="*/ 104 h 135"/>
                <a:gd name="T66" fmla="*/ 72 w 141"/>
                <a:gd name="T67" fmla="*/ 132 h 135"/>
                <a:gd name="T68" fmla="*/ 72 w 141"/>
                <a:gd name="T69" fmla="*/ 117 h 135"/>
                <a:gd name="T70" fmla="*/ 60 w 141"/>
                <a:gd name="T71" fmla="*/ 99 h 135"/>
                <a:gd name="T72" fmla="*/ 72 w 141"/>
                <a:gd name="T73" fmla="*/ 99 h 135"/>
                <a:gd name="T74" fmla="*/ 72 w 141"/>
                <a:gd name="T75" fmla="*/ 86 h 135"/>
                <a:gd name="T76" fmla="*/ 64 w 141"/>
                <a:gd name="T77" fmla="*/ 86 h 135"/>
                <a:gd name="T78" fmla="*/ 72 w 141"/>
                <a:gd name="T79" fmla="*/ 77 h 135"/>
                <a:gd name="T80" fmla="*/ 72 w 141"/>
                <a:gd name="T81" fmla="*/ 40 h 135"/>
                <a:gd name="T82" fmla="*/ 66 w 141"/>
                <a:gd name="T83" fmla="*/ 42 h 135"/>
                <a:gd name="T84" fmla="*/ 65 w 141"/>
                <a:gd name="T85" fmla="*/ 54 h 135"/>
                <a:gd name="T86" fmla="*/ 65 w 141"/>
                <a:gd name="T87" fmla="*/ 66 h 135"/>
                <a:gd name="T88" fmla="*/ 55 w 141"/>
                <a:gd name="T89" fmla="*/ 77 h 135"/>
                <a:gd name="T90" fmla="*/ 55 w 141"/>
                <a:gd name="T91" fmla="*/ 44 h 135"/>
                <a:gd name="T92" fmla="*/ 43 w 141"/>
                <a:gd name="T93" fmla="*/ 47 h 135"/>
                <a:gd name="T94" fmla="*/ 41 w 141"/>
                <a:gd name="T95" fmla="*/ 54 h 135"/>
                <a:gd name="T96" fmla="*/ 41 w 141"/>
                <a:gd name="T97" fmla="*/ 80 h 135"/>
                <a:gd name="T98" fmla="*/ 26 w 141"/>
                <a:gd name="T99" fmla="*/ 46 h 135"/>
                <a:gd name="T100" fmla="*/ 26 w 141"/>
                <a:gd name="T101" fmla="*/ 46 h 135"/>
                <a:gd name="T102" fmla="*/ 54 w 141"/>
                <a:gd name="T103" fmla="*/ 33 h 135"/>
                <a:gd name="T104" fmla="*/ 72 w 141"/>
                <a:gd name="T105" fmla="*/ 28 h 135"/>
                <a:gd name="T106" fmla="*/ 72 w 141"/>
                <a:gd name="T107" fmla="*/ 14 h 135"/>
                <a:gd name="T108" fmla="*/ 47 w 141"/>
                <a:gd name="T109" fmla="*/ 21 h 135"/>
                <a:gd name="T110" fmla="*/ 10 w 141"/>
                <a:gd name="T111" fmla="*/ 44 h 135"/>
                <a:gd name="T112" fmla="*/ 37 w 141"/>
                <a:gd name="T113" fmla="*/ 95 h 135"/>
                <a:gd name="T114" fmla="*/ 13 w 141"/>
                <a:gd name="T115" fmla="*/ 119 h 135"/>
                <a:gd name="T116" fmla="*/ 17 w 141"/>
                <a:gd name="T117"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1" h="135">
                  <a:moveTo>
                    <a:pt x="72" y="132"/>
                  </a:moveTo>
                  <a:cubicBezTo>
                    <a:pt x="80" y="135"/>
                    <a:pt x="89" y="134"/>
                    <a:pt x="97" y="130"/>
                  </a:cubicBezTo>
                  <a:cubicBezTo>
                    <a:pt x="112" y="123"/>
                    <a:pt x="116" y="108"/>
                    <a:pt x="120" y="93"/>
                  </a:cubicBezTo>
                  <a:cubicBezTo>
                    <a:pt x="128" y="62"/>
                    <a:pt x="135" y="31"/>
                    <a:pt x="141" y="0"/>
                  </a:cubicBezTo>
                  <a:cubicBezTo>
                    <a:pt x="118" y="4"/>
                    <a:pt x="95" y="9"/>
                    <a:pt x="72" y="14"/>
                  </a:cubicBezTo>
                  <a:cubicBezTo>
                    <a:pt x="72" y="28"/>
                    <a:pt x="72" y="28"/>
                    <a:pt x="72" y="28"/>
                  </a:cubicBezTo>
                  <a:cubicBezTo>
                    <a:pt x="89" y="24"/>
                    <a:pt x="106" y="20"/>
                    <a:pt x="123" y="17"/>
                  </a:cubicBezTo>
                  <a:cubicBezTo>
                    <a:pt x="119" y="41"/>
                    <a:pt x="113" y="64"/>
                    <a:pt x="107" y="87"/>
                  </a:cubicBezTo>
                  <a:cubicBezTo>
                    <a:pt x="105" y="97"/>
                    <a:pt x="103" y="108"/>
                    <a:pt x="95" y="114"/>
                  </a:cubicBezTo>
                  <a:cubicBezTo>
                    <a:pt x="88" y="120"/>
                    <a:pt x="79" y="120"/>
                    <a:pt x="72" y="117"/>
                  </a:cubicBezTo>
                  <a:cubicBezTo>
                    <a:pt x="72" y="132"/>
                    <a:pt x="72" y="132"/>
                    <a:pt x="72" y="132"/>
                  </a:cubicBezTo>
                  <a:close/>
                  <a:moveTo>
                    <a:pt x="72" y="99"/>
                  </a:moveTo>
                  <a:cubicBezTo>
                    <a:pt x="72" y="86"/>
                    <a:pt x="72" y="86"/>
                    <a:pt x="72" y="86"/>
                  </a:cubicBezTo>
                  <a:cubicBezTo>
                    <a:pt x="97" y="86"/>
                    <a:pt x="97" y="86"/>
                    <a:pt x="97" y="86"/>
                  </a:cubicBezTo>
                  <a:cubicBezTo>
                    <a:pt x="96" y="90"/>
                    <a:pt x="95" y="94"/>
                    <a:pt x="93" y="98"/>
                  </a:cubicBezTo>
                  <a:cubicBezTo>
                    <a:pt x="93" y="101"/>
                    <a:pt x="89" y="99"/>
                    <a:pt x="87" y="99"/>
                  </a:cubicBezTo>
                  <a:cubicBezTo>
                    <a:pt x="72" y="99"/>
                    <a:pt x="72" y="99"/>
                    <a:pt x="72" y="99"/>
                  </a:cubicBezTo>
                  <a:close/>
                  <a:moveTo>
                    <a:pt x="72" y="77"/>
                  </a:moveTo>
                  <a:cubicBezTo>
                    <a:pt x="72" y="40"/>
                    <a:pt x="72" y="40"/>
                    <a:pt x="72" y="40"/>
                  </a:cubicBezTo>
                  <a:cubicBezTo>
                    <a:pt x="80" y="38"/>
                    <a:pt x="80" y="38"/>
                    <a:pt x="80" y="38"/>
                  </a:cubicBezTo>
                  <a:cubicBezTo>
                    <a:pt x="80" y="52"/>
                    <a:pt x="80" y="52"/>
                    <a:pt x="80" y="52"/>
                  </a:cubicBezTo>
                  <a:cubicBezTo>
                    <a:pt x="85" y="47"/>
                    <a:pt x="90" y="41"/>
                    <a:pt x="95" y="36"/>
                  </a:cubicBezTo>
                  <a:cubicBezTo>
                    <a:pt x="99" y="32"/>
                    <a:pt x="104" y="32"/>
                    <a:pt x="109" y="31"/>
                  </a:cubicBezTo>
                  <a:cubicBezTo>
                    <a:pt x="108" y="36"/>
                    <a:pt x="108" y="41"/>
                    <a:pt x="104" y="45"/>
                  </a:cubicBezTo>
                  <a:cubicBezTo>
                    <a:pt x="99" y="51"/>
                    <a:pt x="94" y="56"/>
                    <a:pt x="89" y="61"/>
                  </a:cubicBezTo>
                  <a:cubicBezTo>
                    <a:pt x="103" y="61"/>
                    <a:pt x="103" y="61"/>
                    <a:pt x="103" y="61"/>
                  </a:cubicBezTo>
                  <a:cubicBezTo>
                    <a:pt x="101" y="65"/>
                    <a:pt x="100" y="70"/>
                    <a:pt x="99" y="74"/>
                  </a:cubicBezTo>
                  <a:cubicBezTo>
                    <a:pt x="98" y="76"/>
                    <a:pt x="88" y="75"/>
                    <a:pt x="86" y="75"/>
                  </a:cubicBezTo>
                  <a:cubicBezTo>
                    <a:pt x="84" y="75"/>
                    <a:pt x="76" y="74"/>
                    <a:pt x="74" y="75"/>
                  </a:cubicBezTo>
                  <a:lnTo>
                    <a:pt x="72" y="77"/>
                  </a:lnTo>
                  <a:close/>
                  <a:moveTo>
                    <a:pt x="17" y="123"/>
                  </a:moveTo>
                  <a:cubicBezTo>
                    <a:pt x="22" y="128"/>
                    <a:pt x="22" y="128"/>
                    <a:pt x="22" y="128"/>
                  </a:cubicBezTo>
                  <a:cubicBezTo>
                    <a:pt x="46" y="104"/>
                    <a:pt x="46" y="104"/>
                    <a:pt x="46" y="104"/>
                  </a:cubicBezTo>
                  <a:cubicBezTo>
                    <a:pt x="49" y="118"/>
                    <a:pt x="60" y="129"/>
                    <a:pt x="72" y="132"/>
                  </a:cubicBezTo>
                  <a:cubicBezTo>
                    <a:pt x="72" y="117"/>
                    <a:pt x="72" y="117"/>
                    <a:pt x="72" y="117"/>
                  </a:cubicBezTo>
                  <a:cubicBezTo>
                    <a:pt x="66" y="114"/>
                    <a:pt x="61" y="108"/>
                    <a:pt x="60" y="99"/>
                  </a:cubicBezTo>
                  <a:cubicBezTo>
                    <a:pt x="72" y="99"/>
                    <a:pt x="72" y="99"/>
                    <a:pt x="72" y="99"/>
                  </a:cubicBezTo>
                  <a:cubicBezTo>
                    <a:pt x="72" y="86"/>
                    <a:pt x="72" y="86"/>
                    <a:pt x="72" y="86"/>
                  </a:cubicBezTo>
                  <a:cubicBezTo>
                    <a:pt x="64" y="86"/>
                    <a:pt x="64" y="86"/>
                    <a:pt x="64" y="86"/>
                  </a:cubicBezTo>
                  <a:cubicBezTo>
                    <a:pt x="72" y="77"/>
                    <a:pt x="72" y="77"/>
                    <a:pt x="72" y="77"/>
                  </a:cubicBezTo>
                  <a:cubicBezTo>
                    <a:pt x="72" y="40"/>
                    <a:pt x="72" y="40"/>
                    <a:pt x="72" y="40"/>
                  </a:cubicBezTo>
                  <a:cubicBezTo>
                    <a:pt x="66" y="42"/>
                    <a:pt x="66" y="42"/>
                    <a:pt x="66" y="42"/>
                  </a:cubicBezTo>
                  <a:cubicBezTo>
                    <a:pt x="64" y="42"/>
                    <a:pt x="65" y="52"/>
                    <a:pt x="65" y="54"/>
                  </a:cubicBezTo>
                  <a:cubicBezTo>
                    <a:pt x="65" y="56"/>
                    <a:pt x="67" y="65"/>
                    <a:pt x="65" y="66"/>
                  </a:cubicBezTo>
                  <a:cubicBezTo>
                    <a:pt x="62" y="70"/>
                    <a:pt x="58" y="73"/>
                    <a:pt x="55" y="77"/>
                  </a:cubicBezTo>
                  <a:cubicBezTo>
                    <a:pt x="55" y="44"/>
                    <a:pt x="55" y="44"/>
                    <a:pt x="55" y="44"/>
                  </a:cubicBezTo>
                  <a:cubicBezTo>
                    <a:pt x="51" y="45"/>
                    <a:pt x="47" y="46"/>
                    <a:pt x="43" y="47"/>
                  </a:cubicBezTo>
                  <a:cubicBezTo>
                    <a:pt x="40" y="48"/>
                    <a:pt x="41" y="51"/>
                    <a:pt x="41" y="54"/>
                  </a:cubicBezTo>
                  <a:cubicBezTo>
                    <a:pt x="41" y="63"/>
                    <a:pt x="41" y="71"/>
                    <a:pt x="41" y="80"/>
                  </a:cubicBezTo>
                  <a:cubicBezTo>
                    <a:pt x="24" y="79"/>
                    <a:pt x="16" y="59"/>
                    <a:pt x="26" y="46"/>
                  </a:cubicBezTo>
                  <a:cubicBezTo>
                    <a:pt x="26" y="46"/>
                    <a:pt x="26" y="46"/>
                    <a:pt x="26" y="46"/>
                  </a:cubicBezTo>
                  <a:cubicBezTo>
                    <a:pt x="33" y="38"/>
                    <a:pt x="44" y="36"/>
                    <a:pt x="54" y="33"/>
                  </a:cubicBezTo>
                  <a:cubicBezTo>
                    <a:pt x="60" y="32"/>
                    <a:pt x="66" y="30"/>
                    <a:pt x="72" y="28"/>
                  </a:cubicBezTo>
                  <a:cubicBezTo>
                    <a:pt x="72" y="14"/>
                    <a:pt x="72" y="14"/>
                    <a:pt x="72" y="14"/>
                  </a:cubicBezTo>
                  <a:cubicBezTo>
                    <a:pt x="64" y="16"/>
                    <a:pt x="56" y="19"/>
                    <a:pt x="47" y="21"/>
                  </a:cubicBezTo>
                  <a:cubicBezTo>
                    <a:pt x="32" y="25"/>
                    <a:pt x="17" y="29"/>
                    <a:pt x="10" y="44"/>
                  </a:cubicBezTo>
                  <a:cubicBezTo>
                    <a:pt x="0" y="66"/>
                    <a:pt x="14" y="90"/>
                    <a:pt x="37" y="95"/>
                  </a:cubicBezTo>
                  <a:cubicBezTo>
                    <a:pt x="13" y="119"/>
                    <a:pt x="13" y="119"/>
                    <a:pt x="13" y="119"/>
                  </a:cubicBezTo>
                  <a:lnTo>
                    <a:pt x="17"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213"/>
            <p:cNvSpPr>
              <a:spLocks/>
            </p:cNvSpPr>
            <p:nvPr/>
          </p:nvSpPr>
          <p:spPr bwMode="auto">
            <a:xfrm>
              <a:off x="8070851" y="223838"/>
              <a:ext cx="30163" cy="96838"/>
            </a:xfrm>
            <a:custGeom>
              <a:avLst/>
              <a:gdLst>
                <a:gd name="T0" fmla="*/ 14 w 14"/>
                <a:gd name="T1" fmla="*/ 45 h 45"/>
                <a:gd name="T2" fmla="*/ 14 w 14"/>
                <a:gd name="T3" fmla="*/ 0 h 45"/>
                <a:gd name="T4" fmla="*/ 7 w 14"/>
                <a:gd name="T5" fmla="*/ 0 h 45"/>
                <a:gd name="T6" fmla="*/ 0 w 14"/>
                <a:gd name="T7" fmla="*/ 0 h 45"/>
                <a:gd name="T8" fmla="*/ 0 w 14"/>
                <a:gd name="T9" fmla="*/ 45 h 45"/>
                <a:gd name="T10" fmla="*/ 7 w 14"/>
                <a:gd name="T11" fmla="*/ 44 h 45"/>
                <a:gd name="T12" fmla="*/ 14 w 1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4" h="45">
                  <a:moveTo>
                    <a:pt x="14" y="45"/>
                  </a:moveTo>
                  <a:cubicBezTo>
                    <a:pt x="14" y="0"/>
                    <a:pt x="14" y="0"/>
                    <a:pt x="14" y="0"/>
                  </a:cubicBezTo>
                  <a:cubicBezTo>
                    <a:pt x="11" y="0"/>
                    <a:pt x="9" y="0"/>
                    <a:pt x="7" y="0"/>
                  </a:cubicBezTo>
                  <a:cubicBezTo>
                    <a:pt x="4" y="0"/>
                    <a:pt x="2" y="0"/>
                    <a:pt x="0" y="0"/>
                  </a:cubicBezTo>
                  <a:cubicBezTo>
                    <a:pt x="0" y="45"/>
                    <a:pt x="0" y="45"/>
                    <a:pt x="0" y="45"/>
                  </a:cubicBezTo>
                  <a:cubicBezTo>
                    <a:pt x="2" y="45"/>
                    <a:pt x="4" y="44"/>
                    <a:pt x="7" y="44"/>
                  </a:cubicBezTo>
                  <a:cubicBezTo>
                    <a:pt x="9" y="44"/>
                    <a:pt x="11" y="45"/>
                    <a:pt x="1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14"/>
            <p:cNvSpPr>
              <a:spLocks/>
            </p:cNvSpPr>
            <p:nvPr/>
          </p:nvSpPr>
          <p:spPr bwMode="auto">
            <a:xfrm>
              <a:off x="7943851" y="1588"/>
              <a:ext cx="282575" cy="211138"/>
            </a:xfrm>
            <a:custGeom>
              <a:avLst/>
              <a:gdLst>
                <a:gd name="T0" fmla="*/ 131 w 131"/>
                <a:gd name="T1" fmla="*/ 33 h 98"/>
                <a:gd name="T2" fmla="*/ 123 w 131"/>
                <a:gd name="T3" fmla="*/ 0 h 98"/>
                <a:gd name="T4" fmla="*/ 94 w 131"/>
                <a:gd name="T5" fmla="*/ 16 h 98"/>
                <a:gd name="T6" fmla="*/ 66 w 131"/>
                <a:gd name="T7" fmla="*/ 0 h 98"/>
                <a:gd name="T8" fmla="*/ 37 w 131"/>
                <a:gd name="T9" fmla="*/ 16 h 98"/>
                <a:gd name="T10" fmla="*/ 9 w 131"/>
                <a:gd name="T11" fmla="*/ 0 h 98"/>
                <a:gd name="T12" fmla="*/ 0 w 131"/>
                <a:gd name="T13" fmla="*/ 33 h 98"/>
                <a:gd name="T14" fmla="*/ 59 w 131"/>
                <a:gd name="T15" fmla="*/ 98 h 98"/>
                <a:gd name="T16" fmla="*/ 66 w 131"/>
                <a:gd name="T17" fmla="*/ 98 h 98"/>
                <a:gd name="T18" fmla="*/ 73 w 131"/>
                <a:gd name="T19" fmla="*/ 98 h 98"/>
                <a:gd name="T20" fmla="*/ 131 w 131"/>
                <a:gd name="T21" fmla="*/ 3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98">
                  <a:moveTo>
                    <a:pt x="131" y="33"/>
                  </a:moveTo>
                  <a:cubicBezTo>
                    <a:pt x="131" y="21"/>
                    <a:pt x="128" y="10"/>
                    <a:pt x="123" y="0"/>
                  </a:cubicBezTo>
                  <a:cubicBezTo>
                    <a:pt x="94" y="16"/>
                    <a:pt x="94" y="16"/>
                    <a:pt x="94" y="16"/>
                  </a:cubicBezTo>
                  <a:cubicBezTo>
                    <a:pt x="66" y="0"/>
                    <a:pt x="66" y="0"/>
                    <a:pt x="66" y="0"/>
                  </a:cubicBezTo>
                  <a:cubicBezTo>
                    <a:pt x="37" y="16"/>
                    <a:pt x="37" y="16"/>
                    <a:pt x="37" y="16"/>
                  </a:cubicBezTo>
                  <a:cubicBezTo>
                    <a:pt x="9" y="0"/>
                    <a:pt x="9" y="0"/>
                    <a:pt x="9" y="0"/>
                  </a:cubicBezTo>
                  <a:cubicBezTo>
                    <a:pt x="4" y="10"/>
                    <a:pt x="0" y="21"/>
                    <a:pt x="0" y="33"/>
                  </a:cubicBezTo>
                  <a:cubicBezTo>
                    <a:pt x="0" y="66"/>
                    <a:pt x="26" y="94"/>
                    <a:pt x="59" y="98"/>
                  </a:cubicBezTo>
                  <a:cubicBezTo>
                    <a:pt x="61" y="98"/>
                    <a:pt x="63" y="98"/>
                    <a:pt x="66" y="98"/>
                  </a:cubicBezTo>
                  <a:cubicBezTo>
                    <a:pt x="68" y="98"/>
                    <a:pt x="70" y="98"/>
                    <a:pt x="73" y="98"/>
                  </a:cubicBezTo>
                  <a:cubicBezTo>
                    <a:pt x="105" y="94"/>
                    <a:pt x="131" y="66"/>
                    <a:pt x="13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15"/>
            <p:cNvSpPr>
              <a:spLocks/>
            </p:cNvSpPr>
            <p:nvPr/>
          </p:nvSpPr>
          <p:spPr bwMode="auto">
            <a:xfrm>
              <a:off x="8004176" y="227013"/>
              <a:ext cx="58738" cy="57150"/>
            </a:xfrm>
            <a:custGeom>
              <a:avLst/>
              <a:gdLst>
                <a:gd name="T0" fmla="*/ 26 w 27"/>
                <a:gd name="T1" fmla="*/ 26 h 27"/>
                <a:gd name="T2" fmla="*/ 20 w 27"/>
                <a:gd name="T3" fmla="*/ 7 h 27"/>
                <a:gd name="T4" fmla="*/ 1 w 27"/>
                <a:gd name="T5" fmla="*/ 1 h 27"/>
                <a:gd name="T6" fmla="*/ 7 w 27"/>
                <a:gd name="T7" fmla="*/ 20 h 27"/>
                <a:gd name="T8" fmla="*/ 26 w 27"/>
                <a:gd name="T9" fmla="*/ 26 h 27"/>
              </a:gdLst>
              <a:ahLst/>
              <a:cxnLst>
                <a:cxn ang="0">
                  <a:pos x="T0" y="T1"/>
                </a:cxn>
                <a:cxn ang="0">
                  <a:pos x="T2" y="T3"/>
                </a:cxn>
                <a:cxn ang="0">
                  <a:pos x="T4" y="T5"/>
                </a:cxn>
                <a:cxn ang="0">
                  <a:pos x="T6" y="T7"/>
                </a:cxn>
                <a:cxn ang="0">
                  <a:pos x="T8" y="T9"/>
                </a:cxn>
              </a:cxnLst>
              <a:rect l="0" t="0" r="r" b="b"/>
              <a:pathLst>
                <a:path w="27" h="27">
                  <a:moveTo>
                    <a:pt x="26" y="26"/>
                  </a:moveTo>
                  <a:cubicBezTo>
                    <a:pt x="27" y="19"/>
                    <a:pt x="25" y="12"/>
                    <a:pt x="20" y="7"/>
                  </a:cubicBezTo>
                  <a:cubicBezTo>
                    <a:pt x="15" y="2"/>
                    <a:pt x="8" y="0"/>
                    <a:pt x="1" y="1"/>
                  </a:cubicBezTo>
                  <a:cubicBezTo>
                    <a:pt x="0" y="8"/>
                    <a:pt x="2" y="15"/>
                    <a:pt x="7" y="20"/>
                  </a:cubicBezTo>
                  <a:cubicBezTo>
                    <a:pt x="12" y="25"/>
                    <a:pt x="19" y="27"/>
                    <a:pt x="2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16"/>
            <p:cNvSpPr>
              <a:spLocks/>
            </p:cNvSpPr>
            <p:nvPr/>
          </p:nvSpPr>
          <p:spPr bwMode="auto">
            <a:xfrm>
              <a:off x="8107363" y="227013"/>
              <a:ext cx="60325" cy="57150"/>
            </a:xfrm>
            <a:custGeom>
              <a:avLst/>
              <a:gdLst>
                <a:gd name="T0" fmla="*/ 21 w 28"/>
                <a:gd name="T1" fmla="*/ 20 h 27"/>
                <a:gd name="T2" fmla="*/ 26 w 28"/>
                <a:gd name="T3" fmla="*/ 1 h 27"/>
                <a:gd name="T4" fmla="*/ 8 w 28"/>
                <a:gd name="T5" fmla="*/ 7 h 27"/>
                <a:gd name="T6" fmla="*/ 2 w 28"/>
                <a:gd name="T7" fmla="*/ 26 h 27"/>
                <a:gd name="T8" fmla="*/ 21 w 28"/>
                <a:gd name="T9" fmla="*/ 20 h 27"/>
              </a:gdLst>
              <a:ahLst/>
              <a:cxnLst>
                <a:cxn ang="0">
                  <a:pos x="T0" y="T1"/>
                </a:cxn>
                <a:cxn ang="0">
                  <a:pos x="T2" y="T3"/>
                </a:cxn>
                <a:cxn ang="0">
                  <a:pos x="T4" y="T5"/>
                </a:cxn>
                <a:cxn ang="0">
                  <a:pos x="T6" y="T7"/>
                </a:cxn>
                <a:cxn ang="0">
                  <a:pos x="T8" y="T9"/>
                </a:cxn>
              </a:cxnLst>
              <a:rect l="0" t="0" r="r" b="b"/>
              <a:pathLst>
                <a:path w="28" h="27">
                  <a:moveTo>
                    <a:pt x="21" y="20"/>
                  </a:moveTo>
                  <a:cubicBezTo>
                    <a:pt x="26" y="15"/>
                    <a:pt x="28" y="8"/>
                    <a:pt x="26" y="1"/>
                  </a:cubicBezTo>
                  <a:cubicBezTo>
                    <a:pt x="20" y="0"/>
                    <a:pt x="13" y="2"/>
                    <a:pt x="8" y="7"/>
                  </a:cubicBezTo>
                  <a:cubicBezTo>
                    <a:pt x="2" y="12"/>
                    <a:pt x="0" y="19"/>
                    <a:pt x="2" y="26"/>
                  </a:cubicBezTo>
                  <a:cubicBezTo>
                    <a:pt x="8" y="27"/>
                    <a:pt x="15" y="25"/>
                    <a:pt x="2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217"/>
            <p:cNvSpPr>
              <a:spLocks/>
            </p:cNvSpPr>
            <p:nvPr/>
          </p:nvSpPr>
          <p:spPr bwMode="auto">
            <a:xfrm>
              <a:off x="8002588" y="330201"/>
              <a:ext cx="165100" cy="47625"/>
            </a:xfrm>
            <a:custGeom>
              <a:avLst/>
              <a:gdLst>
                <a:gd name="T0" fmla="*/ 46 w 77"/>
                <a:gd name="T1" fmla="*/ 0 h 22"/>
                <a:gd name="T2" fmla="*/ 39 w 77"/>
                <a:gd name="T3" fmla="*/ 0 h 22"/>
                <a:gd name="T4" fmla="*/ 32 w 77"/>
                <a:gd name="T5" fmla="*/ 0 h 22"/>
                <a:gd name="T6" fmla="*/ 0 w 77"/>
                <a:gd name="T7" fmla="*/ 22 h 22"/>
                <a:gd name="T8" fmla="*/ 77 w 77"/>
                <a:gd name="T9" fmla="*/ 22 h 22"/>
                <a:gd name="T10" fmla="*/ 46 w 77"/>
                <a:gd name="T11" fmla="*/ 0 h 22"/>
              </a:gdLst>
              <a:ahLst/>
              <a:cxnLst>
                <a:cxn ang="0">
                  <a:pos x="T0" y="T1"/>
                </a:cxn>
                <a:cxn ang="0">
                  <a:pos x="T2" y="T3"/>
                </a:cxn>
                <a:cxn ang="0">
                  <a:pos x="T4" y="T5"/>
                </a:cxn>
                <a:cxn ang="0">
                  <a:pos x="T6" y="T7"/>
                </a:cxn>
                <a:cxn ang="0">
                  <a:pos x="T8" y="T9"/>
                </a:cxn>
                <a:cxn ang="0">
                  <a:pos x="T10" y="T11"/>
                </a:cxn>
              </a:cxnLst>
              <a:rect l="0" t="0" r="r" b="b"/>
              <a:pathLst>
                <a:path w="77" h="22">
                  <a:moveTo>
                    <a:pt x="46" y="0"/>
                  </a:moveTo>
                  <a:cubicBezTo>
                    <a:pt x="43" y="0"/>
                    <a:pt x="41" y="0"/>
                    <a:pt x="39" y="0"/>
                  </a:cubicBezTo>
                  <a:cubicBezTo>
                    <a:pt x="36" y="0"/>
                    <a:pt x="34" y="0"/>
                    <a:pt x="32" y="0"/>
                  </a:cubicBezTo>
                  <a:cubicBezTo>
                    <a:pt x="14" y="2"/>
                    <a:pt x="0" y="11"/>
                    <a:pt x="0" y="22"/>
                  </a:cubicBezTo>
                  <a:cubicBezTo>
                    <a:pt x="77" y="22"/>
                    <a:pt x="77" y="22"/>
                    <a:pt x="77" y="22"/>
                  </a:cubicBezTo>
                  <a:cubicBezTo>
                    <a:pt x="77" y="11"/>
                    <a:pt x="64" y="2"/>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18"/>
            <p:cNvSpPr>
              <a:spLocks/>
            </p:cNvSpPr>
            <p:nvPr/>
          </p:nvSpPr>
          <p:spPr bwMode="auto">
            <a:xfrm>
              <a:off x="9291638" y="1727201"/>
              <a:ext cx="31750" cy="163513"/>
            </a:xfrm>
            <a:custGeom>
              <a:avLst/>
              <a:gdLst>
                <a:gd name="T0" fmla="*/ 15 w 15"/>
                <a:gd name="T1" fmla="*/ 1 h 76"/>
                <a:gd name="T2" fmla="*/ 8 w 15"/>
                <a:gd name="T3" fmla="*/ 0 h 76"/>
                <a:gd name="T4" fmla="*/ 8 w 15"/>
                <a:gd name="T5" fmla="*/ 0 h 76"/>
                <a:gd name="T6" fmla="*/ 0 w 15"/>
                <a:gd name="T7" fmla="*/ 2 h 76"/>
                <a:gd name="T8" fmla="*/ 0 w 15"/>
                <a:gd name="T9" fmla="*/ 76 h 76"/>
                <a:gd name="T10" fmla="*/ 15 w 15"/>
                <a:gd name="T11" fmla="*/ 76 h 76"/>
                <a:gd name="T12" fmla="*/ 15 w 15"/>
                <a:gd name="T13" fmla="*/ 1 h 76"/>
              </a:gdLst>
              <a:ahLst/>
              <a:cxnLst>
                <a:cxn ang="0">
                  <a:pos x="T0" y="T1"/>
                </a:cxn>
                <a:cxn ang="0">
                  <a:pos x="T2" y="T3"/>
                </a:cxn>
                <a:cxn ang="0">
                  <a:pos x="T4" y="T5"/>
                </a:cxn>
                <a:cxn ang="0">
                  <a:pos x="T6" y="T7"/>
                </a:cxn>
                <a:cxn ang="0">
                  <a:pos x="T8" y="T9"/>
                </a:cxn>
                <a:cxn ang="0">
                  <a:pos x="T10" y="T11"/>
                </a:cxn>
                <a:cxn ang="0">
                  <a:pos x="T12" y="T13"/>
                </a:cxn>
              </a:cxnLst>
              <a:rect l="0" t="0" r="r" b="b"/>
              <a:pathLst>
                <a:path w="15" h="76">
                  <a:moveTo>
                    <a:pt x="15" y="1"/>
                  </a:moveTo>
                  <a:cubicBezTo>
                    <a:pt x="13" y="0"/>
                    <a:pt x="10" y="0"/>
                    <a:pt x="8" y="0"/>
                  </a:cubicBezTo>
                  <a:cubicBezTo>
                    <a:pt x="8" y="0"/>
                    <a:pt x="8" y="0"/>
                    <a:pt x="8" y="0"/>
                  </a:cubicBezTo>
                  <a:cubicBezTo>
                    <a:pt x="5" y="0"/>
                    <a:pt x="2" y="0"/>
                    <a:pt x="0" y="2"/>
                  </a:cubicBezTo>
                  <a:cubicBezTo>
                    <a:pt x="0" y="76"/>
                    <a:pt x="0" y="76"/>
                    <a:pt x="0" y="76"/>
                  </a:cubicBezTo>
                  <a:cubicBezTo>
                    <a:pt x="15" y="76"/>
                    <a:pt x="15" y="76"/>
                    <a:pt x="15" y="76"/>
                  </a:cubicBez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19"/>
            <p:cNvSpPr>
              <a:spLocks/>
            </p:cNvSpPr>
            <p:nvPr/>
          </p:nvSpPr>
          <p:spPr bwMode="auto">
            <a:xfrm>
              <a:off x="9291638" y="1500188"/>
              <a:ext cx="31750" cy="22225"/>
            </a:xfrm>
            <a:custGeom>
              <a:avLst/>
              <a:gdLst>
                <a:gd name="T0" fmla="*/ 9 w 15"/>
                <a:gd name="T1" fmla="*/ 10 h 10"/>
                <a:gd name="T2" fmla="*/ 10 w 15"/>
                <a:gd name="T3" fmla="*/ 10 h 10"/>
                <a:gd name="T4" fmla="*/ 15 w 15"/>
                <a:gd name="T5" fmla="*/ 10 h 10"/>
                <a:gd name="T6" fmla="*/ 15 w 15"/>
                <a:gd name="T7" fmla="*/ 0 h 10"/>
                <a:gd name="T8" fmla="*/ 0 w 15"/>
                <a:gd name="T9" fmla="*/ 0 h 10"/>
                <a:gd name="T10" fmla="*/ 0 w 15"/>
                <a:gd name="T11" fmla="*/ 10 h 10"/>
                <a:gd name="T12" fmla="*/ 9 w 1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9" y="10"/>
                  </a:moveTo>
                  <a:cubicBezTo>
                    <a:pt x="9" y="10"/>
                    <a:pt x="10" y="10"/>
                    <a:pt x="10" y="10"/>
                  </a:cubicBezTo>
                  <a:cubicBezTo>
                    <a:pt x="12" y="10"/>
                    <a:pt x="13" y="10"/>
                    <a:pt x="15" y="10"/>
                  </a:cubicBezTo>
                  <a:cubicBezTo>
                    <a:pt x="15" y="0"/>
                    <a:pt x="15" y="0"/>
                    <a:pt x="15" y="0"/>
                  </a:cubicBezTo>
                  <a:cubicBezTo>
                    <a:pt x="0" y="0"/>
                    <a:pt x="0" y="0"/>
                    <a:pt x="0" y="0"/>
                  </a:cubicBezTo>
                  <a:cubicBezTo>
                    <a:pt x="0" y="10"/>
                    <a:pt x="0" y="10"/>
                    <a:pt x="0" y="10"/>
                  </a:cubicBezTo>
                  <a:cubicBezTo>
                    <a:pt x="3" y="10"/>
                    <a:pt x="6" y="10"/>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20"/>
            <p:cNvSpPr>
              <a:spLocks/>
            </p:cNvSpPr>
            <p:nvPr/>
          </p:nvSpPr>
          <p:spPr bwMode="auto">
            <a:xfrm>
              <a:off x="9156701" y="1531938"/>
              <a:ext cx="306388" cy="225425"/>
            </a:xfrm>
            <a:custGeom>
              <a:avLst/>
              <a:gdLst>
                <a:gd name="T0" fmla="*/ 77 w 142"/>
                <a:gd name="T1" fmla="*/ 0 h 104"/>
                <a:gd name="T2" fmla="*/ 72 w 142"/>
                <a:gd name="T3" fmla="*/ 0 h 104"/>
                <a:gd name="T4" fmla="*/ 71 w 142"/>
                <a:gd name="T5" fmla="*/ 0 h 104"/>
                <a:gd name="T6" fmla="*/ 62 w 142"/>
                <a:gd name="T7" fmla="*/ 0 h 104"/>
                <a:gd name="T8" fmla="*/ 0 w 142"/>
                <a:gd name="T9" fmla="*/ 68 h 104"/>
                <a:gd name="T10" fmla="*/ 5 w 142"/>
                <a:gd name="T11" fmla="*/ 95 h 104"/>
                <a:gd name="T12" fmla="*/ 7 w 142"/>
                <a:gd name="T13" fmla="*/ 98 h 104"/>
                <a:gd name="T14" fmla="*/ 11 w 142"/>
                <a:gd name="T15" fmla="*/ 95 h 104"/>
                <a:gd name="T16" fmla="*/ 29 w 142"/>
                <a:gd name="T17" fmla="*/ 84 h 104"/>
                <a:gd name="T18" fmla="*/ 29 w 142"/>
                <a:gd name="T19" fmla="*/ 84 h 104"/>
                <a:gd name="T20" fmla="*/ 47 w 142"/>
                <a:gd name="T21" fmla="*/ 96 h 104"/>
                <a:gd name="T22" fmla="*/ 49 w 142"/>
                <a:gd name="T23" fmla="*/ 99 h 104"/>
                <a:gd name="T24" fmla="*/ 52 w 142"/>
                <a:gd name="T25" fmla="*/ 96 h 104"/>
                <a:gd name="T26" fmla="*/ 62 w 142"/>
                <a:gd name="T27" fmla="*/ 86 h 104"/>
                <a:gd name="T28" fmla="*/ 70 w 142"/>
                <a:gd name="T29" fmla="*/ 85 h 104"/>
                <a:gd name="T30" fmla="*/ 70 w 142"/>
                <a:gd name="T31" fmla="*/ 85 h 104"/>
                <a:gd name="T32" fmla="*/ 77 w 142"/>
                <a:gd name="T33" fmla="*/ 86 h 104"/>
                <a:gd name="T34" fmla="*/ 89 w 142"/>
                <a:gd name="T35" fmla="*/ 96 h 104"/>
                <a:gd name="T36" fmla="*/ 91 w 142"/>
                <a:gd name="T37" fmla="*/ 100 h 104"/>
                <a:gd name="T38" fmla="*/ 93 w 142"/>
                <a:gd name="T39" fmla="*/ 97 h 104"/>
                <a:gd name="T40" fmla="*/ 110 w 142"/>
                <a:gd name="T41" fmla="*/ 86 h 104"/>
                <a:gd name="T42" fmla="*/ 111 w 142"/>
                <a:gd name="T43" fmla="*/ 86 h 104"/>
                <a:gd name="T44" fmla="*/ 129 w 142"/>
                <a:gd name="T45" fmla="*/ 98 h 104"/>
                <a:gd name="T46" fmla="*/ 130 w 142"/>
                <a:gd name="T47" fmla="*/ 102 h 104"/>
                <a:gd name="T48" fmla="*/ 132 w 142"/>
                <a:gd name="T49" fmla="*/ 104 h 104"/>
                <a:gd name="T50" fmla="*/ 133 w 142"/>
                <a:gd name="T51" fmla="*/ 102 h 104"/>
                <a:gd name="T52" fmla="*/ 135 w 142"/>
                <a:gd name="T53" fmla="*/ 98 h 104"/>
                <a:gd name="T54" fmla="*/ 141 w 142"/>
                <a:gd name="T55" fmla="*/ 72 h 104"/>
                <a:gd name="T56" fmla="*/ 77 w 142"/>
                <a:gd name="T5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104">
                  <a:moveTo>
                    <a:pt x="77" y="0"/>
                  </a:moveTo>
                  <a:cubicBezTo>
                    <a:pt x="75" y="0"/>
                    <a:pt x="74" y="0"/>
                    <a:pt x="72" y="0"/>
                  </a:cubicBezTo>
                  <a:cubicBezTo>
                    <a:pt x="72" y="0"/>
                    <a:pt x="71" y="0"/>
                    <a:pt x="71" y="0"/>
                  </a:cubicBezTo>
                  <a:cubicBezTo>
                    <a:pt x="68" y="0"/>
                    <a:pt x="65" y="0"/>
                    <a:pt x="62" y="0"/>
                  </a:cubicBezTo>
                  <a:cubicBezTo>
                    <a:pt x="28" y="4"/>
                    <a:pt x="1" y="33"/>
                    <a:pt x="0" y="68"/>
                  </a:cubicBezTo>
                  <a:cubicBezTo>
                    <a:pt x="0" y="78"/>
                    <a:pt x="2" y="87"/>
                    <a:pt x="5" y="95"/>
                  </a:cubicBezTo>
                  <a:cubicBezTo>
                    <a:pt x="6" y="97"/>
                    <a:pt x="6" y="98"/>
                    <a:pt x="7" y="98"/>
                  </a:cubicBezTo>
                  <a:cubicBezTo>
                    <a:pt x="8" y="98"/>
                    <a:pt x="10" y="97"/>
                    <a:pt x="11" y="95"/>
                  </a:cubicBezTo>
                  <a:cubicBezTo>
                    <a:pt x="14" y="88"/>
                    <a:pt x="21" y="84"/>
                    <a:pt x="29" y="84"/>
                  </a:cubicBezTo>
                  <a:cubicBezTo>
                    <a:pt x="29" y="84"/>
                    <a:pt x="29" y="84"/>
                    <a:pt x="29" y="84"/>
                  </a:cubicBezTo>
                  <a:cubicBezTo>
                    <a:pt x="37" y="84"/>
                    <a:pt x="44" y="89"/>
                    <a:pt x="47" y="96"/>
                  </a:cubicBezTo>
                  <a:cubicBezTo>
                    <a:pt x="49" y="98"/>
                    <a:pt x="49" y="99"/>
                    <a:pt x="49" y="99"/>
                  </a:cubicBezTo>
                  <a:cubicBezTo>
                    <a:pt x="50" y="99"/>
                    <a:pt x="50" y="98"/>
                    <a:pt x="52" y="96"/>
                  </a:cubicBezTo>
                  <a:cubicBezTo>
                    <a:pt x="54" y="91"/>
                    <a:pt x="58" y="88"/>
                    <a:pt x="62" y="86"/>
                  </a:cubicBezTo>
                  <a:cubicBezTo>
                    <a:pt x="64" y="85"/>
                    <a:pt x="67" y="85"/>
                    <a:pt x="70" y="85"/>
                  </a:cubicBezTo>
                  <a:cubicBezTo>
                    <a:pt x="70" y="85"/>
                    <a:pt x="70" y="85"/>
                    <a:pt x="70" y="85"/>
                  </a:cubicBezTo>
                  <a:cubicBezTo>
                    <a:pt x="72" y="85"/>
                    <a:pt x="75" y="85"/>
                    <a:pt x="77" y="86"/>
                  </a:cubicBezTo>
                  <a:cubicBezTo>
                    <a:pt x="82" y="88"/>
                    <a:pt x="86" y="92"/>
                    <a:pt x="89" y="96"/>
                  </a:cubicBezTo>
                  <a:cubicBezTo>
                    <a:pt x="90" y="99"/>
                    <a:pt x="90" y="100"/>
                    <a:pt x="91" y="100"/>
                  </a:cubicBezTo>
                  <a:cubicBezTo>
                    <a:pt x="91" y="100"/>
                    <a:pt x="91" y="99"/>
                    <a:pt x="93" y="97"/>
                  </a:cubicBezTo>
                  <a:cubicBezTo>
                    <a:pt x="96" y="90"/>
                    <a:pt x="102" y="86"/>
                    <a:pt x="110" y="86"/>
                  </a:cubicBezTo>
                  <a:cubicBezTo>
                    <a:pt x="110" y="86"/>
                    <a:pt x="111" y="86"/>
                    <a:pt x="111" y="86"/>
                  </a:cubicBezTo>
                  <a:cubicBezTo>
                    <a:pt x="119" y="86"/>
                    <a:pt x="126" y="91"/>
                    <a:pt x="129" y="98"/>
                  </a:cubicBezTo>
                  <a:cubicBezTo>
                    <a:pt x="130" y="99"/>
                    <a:pt x="130" y="101"/>
                    <a:pt x="130" y="102"/>
                  </a:cubicBezTo>
                  <a:cubicBezTo>
                    <a:pt x="131" y="103"/>
                    <a:pt x="131" y="104"/>
                    <a:pt x="132" y="104"/>
                  </a:cubicBezTo>
                  <a:cubicBezTo>
                    <a:pt x="132" y="104"/>
                    <a:pt x="133" y="103"/>
                    <a:pt x="133" y="102"/>
                  </a:cubicBezTo>
                  <a:cubicBezTo>
                    <a:pt x="134" y="101"/>
                    <a:pt x="134" y="100"/>
                    <a:pt x="135" y="98"/>
                  </a:cubicBezTo>
                  <a:cubicBezTo>
                    <a:pt x="139" y="90"/>
                    <a:pt x="141" y="81"/>
                    <a:pt x="141" y="72"/>
                  </a:cubicBezTo>
                  <a:cubicBezTo>
                    <a:pt x="142" y="35"/>
                    <a:pt x="113" y="3"/>
                    <a:pt x="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221"/>
            <p:cNvSpPr>
              <a:spLocks/>
            </p:cNvSpPr>
            <p:nvPr/>
          </p:nvSpPr>
          <p:spPr bwMode="auto">
            <a:xfrm>
              <a:off x="7092951" y="1711326"/>
              <a:ext cx="119063" cy="84138"/>
            </a:xfrm>
            <a:custGeom>
              <a:avLst/>
              <a:gdLst>
                <a:gd name="T0" fmla="*/ 36 w 55"/>
                <a:gd name="T1" fmla="*/ 11 h 39"/>
                <a:gd name="T2" fmla="*/ 48 w 55"/>
                <a:gd name="T3" fmla="*/ 3 h 39"/>
                <a:gd name="T4" fmla="*/ 55 w 55"/>
                <a:gd name="T5" fmla="*/ 1 h 39"/>
                <a:gd name="T6" fmla="*/ 32 w 55"/>
                <a:gd name="T7" fmla="*/ 2 h 39"/>
                <a:gd name="T8" fmla="*/ 18 w 55"/>
                <a:gd name="T9" fmla="*/ 15 h 39"/>
                <a:gd name="T10" fmla="*/ 11 w 55"/>
                <a:gd name="T11" fmla="*/ 26 h 39"/>
                <a:gd name="T12" fmla="*/ 0 w 55"/>
                <a:gd name="T13" fmla="*/ 39 h 39"/>
                <a:gd name="T14" fmla="*/ 19 w 55"/>
                <a:gd name="T15" fmla="*/ 31 h 39"/>
                <a:gd name="T16" fmla="*/ 36 w 55"/>
                <a:gd name="T1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9">
                  <a:moveTo>
                    <a:pt x="36" y="11"/>
                  </a:moveTo>
                  <a:cubicBezTo>
                    <a:pt x="39" y="8"/>
                    <a:pt x="44" y="5"/>
                    <a:pt x="48" y="3"/>
                  </a:cubicBezTo>
                  <a:cubicBezTo>
                    <a:pt x="50" y="2"/>
                    <a:pt x="53" y="1"/>
                    <a:pt x="55" y="1"/>
                  </a:cubicBezTo>
                  <a:cubicBezTo>
                    <a:pt x="47" y="0"/>
                    <a:pt x="39" y="0"/>
                    <a:pt x="32" y="2"/>
                  </a:cubicBezTo>
                  <a:cubicBezTo>
                    <a:pt x="26" y="5"/>
                    <a:pt x="21" y="9"/>
                    <a:pt x="18" y="15"/>
                  </a:cubicBezTo>
                  <a:cubicBezTo>
                    <a:pt x="15" y="18"/>
                    <a:pt x="13" y="22"/>
                    <a:pt x="11" y="26"/>
                  </a:cubicBezTo>
                  <a:cubicBezTo>
                    <a:pt x="9" y="30"/>
                    <a:pt x="5" y="37"/>
                    <a:pt x="0" y="39"/>
                  </a:cubicBezTo>
                  <a:cubicBezTo>
                    <a:pt x="7" y="38"/>
                    <a:pt x="13" y="35"/>
                    <a:pt x="19" y="31"/>
                  </a:cubicBezTo>
                  <a:cubicBezTo>
                    <a:pt x="25" y="25"/>
                    <a:pt x="30" y="18"/>
                    <a:pt x="3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222"/>
            <p:cNvSpPr>
              <a:spLocks/>
            </p:cNvSpPr>
            <p:nvPr/>
          </p:nvSpPr>
          <p:spPr bwMode="auto">
            <a:xfrm>
              <a:off x="7100888" y="1712913"/>
              <a:ext cx="155575" cy="104775"/>
            </a:xfrm>
            <a:custGeom>
              <a:avLst/>
              <a:gdLst>
                <a:gd name="T0" fmla="*/ 46 w 72"/>
                <a:gd name="T1" fmla="*/ 5 h 48"/>
                <a:gd name="T2" fmla="*/ 29 w 72"/>
                <a:gd name="T3" fmla="*/ 21 h 48"/>
                <a:gd name="T4" fmla="*/ 15 w 72"/>
                <a:gd name="T5" fmla="*/ 35 h 48"/>
                <a:gd name="T6" fmla="*/ 0 w 72"/>
                <a:gd name="T7" fmla="*/ 41 h 48"/>
                <a:gd name="T8" fmla="*/ 39 w 72"/>
                <a:gd name="T9" fmla="*/ 41 h 48"/>
                <a:gd name="T10" fmla="*/ 60 w 72"/>
                <a:gd name="T11" fmla="*/ 12 h 48"/>
                <a:gd name="T12" fmla="*/ 68 w 72"/>
                <a:gd name="T13" fmla="*/ 3 h 48"/>
                <a:gd name="T14" fmla="*/ 72 w 72"/>
                <a:gd name="T15" fmla="*/ 0 h 48"/>
                <a:gd name="T16" fmla="*/ 46 w 72"/>
                <a:gd name="T1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8">
                  <a:moveTo>
                    <a:pt x="46" y="5"/>
                  </a:moveTo>
                  <a:cubicBezTo>
                    <a:pt x="39" y="9"/>
                    <a:pt x="34" y="14"/>
                    <a:pt x="29" y="21"/>
                  </a:cubicBezTo>
                  <a:cubicBezTo>
                    <a:pt x="25" y="26"/>
                    <a:pt x="21" y="31"/>
                    <a:pt x="15" y="35"/>
                  </a:cubicBezTo>
                  <a:cubicBezTo>
                    <a:pt x="11" y="37"/>
                    <a:pt x="5" y="40"/>
                    <a:pt x="0" y="41"/>
                  </a:cubicBezTo>
                  <a:cubicBezTo>
                    <a:pt x="12" y="48"/>
                    <a:pt x="27" y="48"/>
                    <a:pt x="39" y="41"/>
                  </a:cubicBezTo>
                  <a:cubicBezTo>
                    <a:pt x="50" y="34"/>
                    <a:pt x="54" y="23"/>
                    <a:pt x="60" y="12"/>
                  </a:cubicBezTo>
                  <a:cubicBezTo>
                    <a:pt x="62" y="9"/>
                    <a:pt x="65" y="6"/>
                    <a:pt x="68" y="3"/>
                  </a:cubicBezTo>
                  <a:cubicBezTo>
                    <a:pt x="69" y="3"/>
                    <a:pt x="71" y="0"/>
                    <a:pt x="72" y="0"/>
                  </a:cubicBezTo>
                  <a:cubicBezTo>
                    <a:pt x="63" y="0"/>
                    <a:pt x="54" y="1"/>
                    <a:pt x="4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223"/>
            <p:cNvSpPr>
              <a:spLocks/>
            </p:cNvSpPr>
            <p:nvPr/>
          </p:nvSpPr>
          <p:spPr bwMode="auto">
            <a:xfrm>
              <a:off x="7092951" y="1622426"/>
              <a:ext cx="101600" cy="74613"/>
            </a:xfrm>
            <a:custGeom>
              <a:avLst/>
              <a:gdLst>
                <a:gd name="T0" fmla="*/ 15 w 47"/>
                <a:gd name="T1" fmla="*/ 13 h 34"/>
                <a:gd name="T2" fmla="*/ 10 w 47"/>
                <a:gd name="T3" fmla="*/ 22 h 34"/>
                <a:gd name="T4" fmla="*/ 0 w 47"/>
                <a:gd name="T5" fmla="*/ 34 h 34"/>
                <a:gd name="T6" fmla="*/ 16 w 47"/>
                <a:gd name="T7" fmla="*/ 27 h 34"/>
                <a:gd name="T8" fmla="*/ 31 w 47"/>
                <a:gd name="T9" fmla="*/ 10 h 34"/>
                <a:gd name="T10" fmla="*/ 42 w 47"/>
                <a:gd name="T11" fmla="*/ 3 h 34"/>
                <a:gd name="T12" fmla="*/ 47 w 47"/>
                <a:gd name="T13" fmla="*/ 1 h 34"/>
                <a:gd name="T14" fmla="*/ 28 w 47"/>
                <a:gd name="T15" fmla="*/ 2 h 34"/>
                <a:gd name="T16" fmla="*/ 15 w 47"/>
                <a:gd name="T17"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4">
                  <a:moveTo>
                    <a:pt x="15" y="13"/>
                  </a:moveTo>
                  <a:cubicBezTo>
                    <a:pt x="13" y="16"/>
                    <a:pt x="12" y="19"/>
                    <a:pt x="10" y="22"/>
                  </a:cubicBezTo>
                  <a:cubicBezTo>
                    <a:pt x="8" y="26"/>
                    <a:pt x="5" y="32"/>
                    <a:pt x="0" y="34"/>
                  </a:cubicBezTo>
                  <a:cubicBezTo>
                    <a:pt x="6" y="33"/>
                    <a:pt x="12" y="30"/>
                    <a:pt x="16" y="27"/>
                  </a:cubicBezTo>
                  <a:cubicBezTo>
                    <a:pt x="22" y="22"/>
                    <a:pt x="26" y="15"/>
                    <a:pt x="31" y="10"/>
                  </a:cubicBezTo>
                  <a:cubicBezTo>
                    <a:pt x="34" y="7"/>
                    <a:pt x="38" y="5"/>
                    <a:pt x="42" y="3"/>
                  </a:cubicBezTo>
                  <a:cubicBezTo>
                    <a:pt x="43" y="2"/>
                    <a:pt x="45" y="1"/>
                    <a:pt x="47" y="1"/>
                  </a:cubicBezTo>
                  <a:cubicBezTo>
                    <a:pt x="41" y="0"/>
                    <a:pt x="34" y="0"/>
                    <a:pt x="28" y="2"/>
                  </a:cubicBezTo>
                  <a:cubicBezTo>
                    <a:pt x="23" y="4"/>
                    <a:pt x="19" y="8"/>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224"/>
            <p:cNvSpPr>
              <a:spLocks/>
            </p:cNvSpPr>
            <p:nvPr/>
          </p:nvSpPr>
          <p:spPr bwMode="auto">
            <a:xfrm>
              <a:off x="7100888" y="1625601"/>
              <a:ext cx="131763" cy="87313"/>
            </a:xfrm>
            <a:custGeom>
              <a:avLst/>
              <a:gdLst>
                <a:gd name="T0" fmla="*/ 58 w 61"/>
                <a:gd name="T1" fmla="*/ 3 h 41"/>
                <a:gd name="T2" fmla="*/ 61 w 61"/>
                <a:gd name="T3" fmla="*/ 1 h 41"/>
                <a:gd name="T4" fmla="*/ 40 w 61"/>
                <a:gd name="T5" fmla="*/ 5 h 41"/>
                <a:gd name="T6" fmla="*/ 25 w 61"/>
                <a:gd name="T7" fmla="*/ 18 h 41"/>
                <a:gd name="T8" fmla="*/ 13 w 61"/>
                <a:gd name="T9" fmla="*/ 30 h 41"/>
                <a:gd name="T10" fmla="*/ 0 w 61"/>
                <a:gd name="T11" fmla="*/ 35 h 41"/>
                <a:gd name="T12" fmla="*/ 33 w 61"/>
                <a:gd name="T13" fmla="*/ 35 h 41"/>
                <a:gd name="T14" fmla="*/ 52 w 61"/>
                <a:gd name="T15" fmla="*/ 11 h 41"/>
                <a:gd name="T16" fmla="*/ 58 w 61"/>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1">
                  <a:moveTo>
                    <a:pt x="58" y="3"/>
                  </a:moveTo>
                  <a:cubicBezTo>
                    <a:pt x="59" y="3"/>
                    <a:pt x="60" y="1"/>
                    <a:pt x="61" y="1"/>
                  </a:cubicBezTo>
                  <a:cubicBezTo>
                    <a:pt x="54" y="0"/>
                    <a:pt x="46" y="1"/>
                    <a:pt x="40" y="5"/>
                  </a:cubicBezTo>
                  <a:cubicBezTo>
                    <a:pt x="33" y="8"/>
                    <a:pt x="29" y="12"/>
                    <a:pt x="25" y="18"/>
                  </a:cubicBezTo>
                  <a:cubicBezTo>
                    <a:pt x="21" y="22"/>
                    <a:pt x="18" y="27"/>
                    <a:pt x="13" y="30"/>
                  </a:cubicBezTo>
                  <a:cubicBezTo>
                    <a:pt x="9" y="32"/>
                    <a:pt x="4" y="35"/>
                    <a:pt x="0" y="35"/>
                  </a:cubicBezTo>
                  <a:cubicBezTo>
                    <a:pt x="10" y="41"/>
                    <a:pt x="23" y="41"/>
                    <a:pt x="33" y="35"/>
                  </a:cubicBezTo>
                  <a:cubicBezTo>
                    <a:pt x="43" y="29"/>
                    <a:pt x="46" y="20"/>
                    <a:pt x="52" y="11"/>
                  </a:cubicBezTo>
                  <a:cubicBezTo>
                    <a:pt x="53" y="8"/>
                    <a:pt x="55" y="5"/>
                    <a:pt x="5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225"/>
            <p:cNvSpPr>
              <a:spLocks/>
            </p:cNvSpPr>
            <p:nvPr/>
          </p:nvSpPr>
          <p:spPr bwMode="auto">
            <a:xfrm>
              <a:off x="6964363" y="1711326"/>
              <a:ext cx="117475" cy="84138"/>
            </a:xfrm>
            <a:custGeom>
              <a:avLst/>
              <a:gdLst>
                <a:gd name="T0" fmla="*/ 19 w 55"/>
                <a:gd name="T1" fmla="*/ 11 h 39"/>
                <a:gd name="T2" fmla="*/ 36 w 55"/>
                <a:gd name="T3" fmla="*/ 31 h 39"/>
                <a:gd name="T4" fmla="*/ 55 w 55"/>
                <a:gd name="T5" fmla="*/ 39 h 39"/>
                <a:gd name="T6" fmla="*/ 44 w 55"/>
                <a:gd name="T7" fmla="*/ 26 h 39"/>
                <a:gd name="T8" fmla="*/ 37 w 55"/>
                <a:gd name="T9" fmla="*/ 15 h 39"/>
                <a:gd name="T10" fmla="*/ 22 w 55"/>
                <a:gd name="T11" fmla="*/ 2 h 39"/>
                <a:gd name="T12" fmla="*/ 0 w 55"/>
                <a:gd name="T13" fmla="*/ 1 h 39"/>
                <a:gd name="T14" fmla="*/ 7 w 55"/>
                <a:gd name="T15" fmla="*/ 3 h 39"/>
                <a:gd name="T16" fmla="*/ 19 w 55"/>
                <a:gd name="T17"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9">
                  <a:moveTo>
                    <a:pt x="19" y="11"/>
                  </a:moveTo>
                  <a:cubicBezTo>
                    <a:pt x="25" y="18"/>
                    <a:pt x="29" y="25"/>
                    <a:pt x="36" y="31"/>
                  </a:cubicBezTo>
                  <a:cubicBezTo>
                    <a:pt x="41" y="35"/>
                    <a:pt x="48" y="38"/>
                    <a:pt x="55" y="39"/>
                  </a:cubicBezTo>
                  <a:cubicBezTo>
                    <a:pt x="49" y="37"/>
                    <a:pt x="46" y="30"/>
                    <a:pt x="44" y="26"/>
                  </a:cubicBezTo>
                  <a:cubicBezTo>
                    <a:pt x="42" y="22"/>
                    <a:pt x="40" y="18"/>
                    <a:pt x="37" y="15"/>
                  </a:cubicBezTo>
                  <a:cubicBezTo>
                    <a:pt x="33" y="9"/>
                    <a:pt x="28" y="5"/>
                    <a:pt x="22" y="2"/>
                  </a:cubicBezTo>
                  <a:cubicBezTo>
                    <a:pt x="15" y="0"/>
                    <a:pt x="8" y="0"/>
                    <a:pt x="0" y="1"/>
                  </a:cubicBezTo>
                  <a:cubicBezTo>
                    <a:pt x="2" y="1"/>
                    <a:pt x="5" y="2"/>
                    <a:pt x="7" y="3"/>
                  </a:cubicBezTo>
                  <a:cubicBezTo>
                    <a:pt x="11" y="5"/>
                    <a:pt x="16" y="8"/>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226"/>
            <p:cNvSpPr>
              <a:spLocks/>
            </p:cNvSpPr>
            <p:nvPr/>
          </p:nvSpPr>
          <p:spPr bwMode="auto">
            <a:xfrm>
              <a:off x="6918326" y="1712913"/>
              <a:ext cx="155575" cy="104775"/>
            </a:xfrm>
            <a:custGeom>
              <a:avLst/>
              <a:gdLst>
                <a:gd name="T0" fmla="*/ 11 w 72"/>
                <a:gd name="T1" fmla="*/ 12 h 48"/>
                <a:gd name="T2" fmla="*/ 33 w 72"/>
                <a:gd name="T3" fmla="*/ 41 h 48"/>
                <a:gd name="T4" fmla="*/ 72 w 72"/>
                <a:gd name="T5" fmla="*/ 41 h 48"/>
                <a:gd name="T6" fmla="*/ 56 w 72"/>
                <a:gd name="T7" fmla="*/ 35 h 48"/>
                <a:gd name="T8" fmla="*/ 43 w 72"/>
                <a:gd name="T9" fmla="*/ 21 h 48"/>
                <a:gd name="T10" fmla="*/ 25 w 72"/>
                <a:gd name="T11" fmla="*/ 5 h 48"/>
                <a:gd name="T12" fmla="*/ 0 w 72"/>
                <a:gd name="T13" fmla="*/ 0 h 48"/>
                <a:gd name="T14" fmla="*/ 4 w 72"/>
                <a:gd name="T15" fmla="*/ 3 h 48"/>
                <a:gd name="T16" fmla="*/ 11 w 72"/>
                <a:gd name="T17"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8">
                  <a:moveTo>
                    <a:pt x="11" y="12"/>
                  </a:moveTo>
                  <a:cubicBezTo>
                    <a:pt x="18" y="23"/>
                    <a:pt x="22" y="34"/>
                    <a:pt x="33" y="41"/>
                  </a:cubicBezTo>
                  <a:cubicBezTo>
                    <a:pt x="44" y="48"/>
                    <a:pt x="60" y="48"/>
                    <a:pt x="72" y="41"/>
                  </a:cubicBezTo>
                  <a:cubicBezTo>
                    <a:pt x="67" y="40"/>
                    <a:pt x="61" y="37"/>
                    <a:pt x="56" y="35"/>
                  </a:cubicBezTo>
                  <a:cubicBezTo>
                    <a:pt x="51" y="31"/>
                    <a:pt x="47" y="26"/>
                    <a:pt x="43" y="21"/>
                  </a:cubicBezTo>
                  <a:cubicBezTo>
                    <a:pt x="38" y="14"/>
                    <a:pt x="33" y="9"/>
                    <a:pt x="25" y="5"/>
                  </a:cubicBezTo>
                  <a:cubicBezTo>
                    <a:pt x="18" y="1"/>
                    <a:pt x="9" y="0"/>
                    <a:pt x="0" y="0"/>
                  </a:cubicBezTo>
                  <a:cubicBezTo>
                    <a:pt x="1" y="0"/>
                    <a:pt x="3" y="3"/>
                    <a:pt x="4" y="3"/>
                  </a:cubicBezTo>
                  <a:cubicBezTo>
                    <a:pt x="7" y="6"/>
                    <a:pt x="9" y="9"/>
                    <a:pt x="1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227"/>
            <p:cNvSpPr>
              <a:spLocks/>
            </p:cNvSpPr>
            <p:nvPr/>
          </p:nvSpPr>
          <p:spPr bwMode="auto">
            <a:xfrm>
              <a:off x="6980238" y="1622426"/>
              <a:ext cx="100013" cy="74613"/>
            </a:xfrm>
            <a:custGeom>
              <a:avLst/>
              <a:gdLst>
                <a:gd name="T0" fmla="*/ 19 w 46"/>
                <a:gd name="T1" fmla="*/ 2 h 34"/>
                <a:gd name="T2" fmla="*/ 0 w 46"/>
                <a:gd name="T3" fmla="*/ 1 h 34"/>
                <a:gd name="T4" fmla="*/ 5 w 46"/>
                <a:gd name="T5" fmla="*/ 3 h 34"/>
                <a:gd name="T6" fmla="*/ 16 w 46"/>
                <a:gd name="T7" fmla="*/ 10 h 34"/>
                <a:gd name="T8" fmla="*/ 30 w 46"/>
                <a:gd name="T9" fmla="*/ 27 h 34"/>
                <a:gd name="T10" fmla="*/ 46 w 46"/>
                <a:gd name="T11" fmla="*/ 34 h 34"/>
                <a:gd name="T12" fmla="*/ 37 w 46"/>
                <a:gd name="T13" fmla="*/ 22 h 34"/>
                <a:gd name="T14" fmla="*/ 31 w 46"/>
                <a:gd name="T15" fmla="*/ 13 h 34"/>
                <a:gd name="T16" fmla="*/ 19 w 46"/>
                <a:gd name="T1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4">
                  <a:moveTo>
                    <a:pt x="19" y="2"/>
                  </a:moveTo>
                  <a:cubicBezTo>
                    <a:pt x="13" y="0"/>
                    <a:pt x="6" y="0"/>
                    <a:pt x="0" y="1"/>
                  </a:cubicBezTo>
                  <a:cubicBezTo>
                    <a:pt x="1" y="1"/>
                    <a:pt x="4" y="2"/>
                    <a:pt x="5" y="3"/>
                  </a:cubicBezTo>
                  <a:cubicBezTo>
                    <a:pt x="9" y="5"/>
                    <a:pt x="13" y="7"/>
                    <a:pt x="16" y="10"/>
                  </a:cubicBezTo>
                  <a:cubicBezTo>
                    <a:pt x="21" y="15"/>
                    <a:pt x="25" y="22"/>
                    <a:pt x="30" y="27"/>
                  </a:cubicBezTo>
                  <a:cubicBezTo>
                    <a:pt x="35" y="30"/>
                    <a:pt x="41" y="33"/>
                    <a:pt x="46" y="34"/>
                  </a:cubicBezTo>
                  <a:cubicBezTo>
                    <a:pt x="42" y="32"/>
                    <a:pt x="39" y="26"/>
                    <a:pt x="37" y="22"/>
                  </a:cubicBezTo>
                  <a:cubicBezTo>
                    <a:pt x="35" y="19"/>
                    <a:pt x="34" y="16"/>
                    <a:pt x="31" y="13"/>
                  </a:cubicBezTo>
                  <a:cubicBezTo>
                    <a:pt x="28" y="8"/>
                    <a:pt x="24" y="4"/>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228"/>
            <p:cNvSpPr>
              <a:spLocks/>
            </p:cNvSpPr>
            <p:nvPr/>
          </p:nvSpPr>
          <p:spPr bwMode="auto">
            <a:xfrm>
              <a:off x="6942138" y="1625601"/>
              <a:ext cx="131763" cy="87313"/>
            </a:xfrm>
            <a:custGeom>
              <a:avLst/>
              <a:gdLst>
                <a:gd name="T0" fmla="*/ 0 w 61"/>
                <a:gd name="T1" fmla="*/ 1 h 41"/>
                <a:gd name="T2" fmla="*/ 3 w 61"/>
                <a:gd name="T3" fmla="*/ 3 h 41"/>
                <a:gd name="T4" fmla="*/ 9 w 61"/>
                <a:gd name="T5" fmla="*/ 11 h 41"/>
                <a:gd name="T6" fmla="*/ 27 w 61"/>
                <a:gd name="T7" fmla="*/ 35 h 41"/>
                <a:gd name="T8" fmla="*/ 61 w 61"/>
                <a:gd name="T9" fmla="*/ 35 h 41"/>
                <a:gd name="T10" fmla="*/ 48 w 61"/>
                <a:gd name="T11" fmla="*/ 30 h 41"/>
                <a:gd name="T12" fmla="*/ 36 w 61"/>
                <a:gd name="T13" fmla="*/ 18 h 41"/>
                <a:gd name="T14" fmla="*/ 21 w 61"/>
                <a:gd name="T15" fmla="*/ 5 h 41"/>
                <a:gd name="T16" fmla="*/ 0 w 61"/>
                <a:gd name="T1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1">
                  <a:moveTo>
                    <a:pt x="0" y="1"/>
                  </a:moveTo>
                  <a:cubicBezTo>
                    <a:pt x="0" y="1"/>
                    <a:pt x="2" y="3"/>
                    <a:pt x="3" y="3"/>
                  </a:cubicBezTo>
                  <a:cubicBezTo>
                    <a:pt x="5" y="5"/>
                    <a:pt x="7" y="8"/>
                    <a:pt x="9" y="11"/>
                  </a:cubicBezTo>
                  <a:cubicBezTo>
                    <a:pt x="14" y="20"/>
                    <a:pt x="18" y="29"/>
                    <a:pt x="27" y="35"/>
                  </a:cubicBezTo>
                  <a:cubicBezTo>
                    <a:pt x="38" y="41"/>
                    <a:pt x="50" y="41"/>
                    <a:pt x="61" y="35"/>
                  </a:cubicBezTo>
                  <a:cubicBezTo>
                    <a:pt x="56" y="35"/>
                    <a:pt x="51" y="32"/>
                    <a:pt x="48" y="30"/>
                  </a:cubicBezTo>
                  <a:cubicBezTo>
                    <a:pt x="43" y="27"/>
                    <a:pt x="39" y="22"/>
                    <a:pt x="36" y="18"/>
                  </a:cubicBezTo>
                  <a:cubicBezTo>
                    <a:pt x="32" y="12"/>
                    <a:pt x="28" y="8"/>
                    <a:pt x="21" y="5"/>
                  </a:cubicBezTo>
                  <a:cubicBezTo>
                    <a:pt x="15" y="1"/>
                    <a:pt x="7"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229"/>
            <p:cNvSpPr>
              <a:spLocks/>
            </p:cNvSpPr>
            <p:nvPr/>
          </p:nvSpPr>
          <p:spPr bwMode="auto">
            <a:xfrm>
              <a:off x="7085013" y="1560513"/>
              <a:ext cx="55563" cy="114300"/>
            </a:xfrm>
            <a:custGeom>
              <a:avLst/>
              <a:gdLst>
                <a:gd name="T0" fmla="*/ 17 w 26"/>
                <a:gd name="T1" fmla="*/ 18 h 53"/>
                <a:gd name="T2" fmla="*/ 4 w 26"/>
                <a:gd name="T3" fmla="*/ 36 h 53"/>
                <a:gd name="T4" fmla="*/ 1 w 26"/>
                <a:gd name="T5" fmla="*/ 53 h 53"/>
                <a:gd name="T6" fmla="*/ 10 w 26"/>
                <a:gd name="T7" fmla="*/ 41 h 53"/>
                <a:gd name="T8" fmla="*/ 18 w 26"/>
                <a:gd name="T9" fmla="*/ 34 h 53"/>
                <a:gd name="T10" fmla="*/ 25 w 26"/>
                <a:gd name="T11" fmla="*/ 19 h 53"/>
                <a:gd name="T12" fmla="*/ 23 w 26"/>
                <a:gd name="T13" fmla="*/ 0 h 53"/>
                <a:gd name="T14" fmla="*/ 22 w 26"/>
                <a:gd name="T15" fmla="*/ 6 h 53"/>
                <a:gd name="T16" fmla="*/ 17 w 26"/>
                <a:gd name="T1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3">
                  <a:moveTo>
                    <a:pt x="17" y="18"/>
                  </a:moveTo>
                  <a:cubicBezTo>
                    <a:pt x="13" y="24"/>
                    <a:pt x="7" y="29"/>
                    <a:pt x="4" y="36"/>
                  </a:cubicBezTo>
                  <a:cubicBezTo>
                    <a:pt x="2" y="41"/>
                    <a:pt x="0" y="47"/>
                    <a:pt x="1" y="53"/>
                  </a:cubicBezTo>
                  <a:cubicBezTo>
                    <a:pt x="1" y="48"/>
                    <a:pt x="7" y="44"/>
                    <a:pt x="10" y="41"/>
                  </a:cubicBezTo>
                  <a:cubicBezTo>
                    <a:pt x="13" y="39"/>
                    <a:pt x="15" y="37"/>
                    <a:pt x="18" y="34"/>
                  </a:cubicBezTo>
                  <a:cubicBezTo>
                    <a:pt x="22" y="30"/>
                    <a:pt x="24" y="25"/>
                    <a:pt x="25" y="19"/>
                  </a:cubicBezTo>
                  <a:cubicBezTo>
                    <a:pt x="26" y="13"/>
                    <a:pt x="24" y="6"/>
                    <a:pt x="23" y="0"/>
                  </a:cubicBezTo>
                  <a:cubicBezTo>
                    <a:pt x="23" y="2"/>
                    <a:pt x="22" y="5"/>
                    <a:pt x="22" y="6"/>
                  </a:cubicBezTo>
                  <a:cubicBezTo>
                    <a:pt x="21" y="10"/>
                    <a:pt x="20" y="15"/>
                    <a:pt x="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30"/>
            <p:cNvSpPr>
              <a:spLocks/>
            </p:cNvSpPr>
            <p:nvPr/>
          </p:nvSpPr>
          <p:spPr bwMode="auto">
            <a:xfrm>
              <a:off x="7054851" y="1524001"/>
              <a:ext cx="73025" cy="146050"/>
            </a:xfrm>
            <a:custGeom>
              <a:avLst/>
              <a:gdLst>
                <a:gd name="T0" fmla="*/ 11 w 34"/>
                <a:gd name="T1" fmla="*/ 68 h 68"/>
                <a:gd name="T2" fmla="*/ 13 w 34"/>
                <a:gd name="T3" fmla="*/ 54 h 68"/>
                <a:gd name="T4" fmla="*/ 22 w 34"/>
                <a:gd name="T5" fmla="*/ 40 h 68"/>
                <a:gd name="T6" fmla="*/ 32 w 34"/>
                <a:gd name="T7" fmla="*/ 22 h 68"/>
                <a:gd name="T8" fmla="*/ 31 w 34"/>
                <a:gd name="T9" fmla="*/ 0 h 68"/>
                <a:gd name="T10" fmla="*/ 30 w 34"/>
                <a:gd name="T11" fmla="*/ 4 h 68"/>
                <a:gd name="T12" fmla="*/ 24 w 34"/>
                <a:gd name="T13" fmla="*/ 12 h 68"/>
                <a:gd name="T14" fmla="*/ 4 w 34"/>
                <a:gd name="T15" fmla="*/ 35 h 68"/>
                <a:gd name="T16" fmla="*/ 11 w 34"/>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8">
                  <a:moveTo>
                    <a:pt x="11" y="68"/>
                  </a:moveTo>
                  <a:cubicBezTo>
                    <a:pt x="10" y="63"/>
                    <a:pt x="12" y="58"/>
                    <a:pt x="13" y="54"/>
                  </a:cubicBezTo>
                  <a:cubicBezTo>
                    <a:pt x="15" y="49"/>
                    <a:pt x="19" y="44"/>
                    <a:pt x="22" y="40"/>
                  </a:cubicBezTo>
                  <a:cubicBezTo>
                    <a:pt x="27" y="34"/>
                    <a:pt x="30" y="29"/>
                    <a:pt x="32" y="22"/>
                  </a:cubicBezTo>
                  <a:cubicBezTo>
                    <a:pt x="34" y="15"/>
                    <a:pt x="33" y="7"/>
                    <a:pt x="31" y="0"/>
                  </a:cubicBezTo>
                  <a:cubicBezTo>
                    <a:pt x="31" y="1"/>
                    <a:pt x="30" y="3"/>
                    <a:pt x="30" y="4"/>
                  </a:cubicBezTo>
                  <a:cubicBezTo>
                    <a:pt x="28" y="7"/>
                    <a:pt x="26" y="10"/>
                    <a:pt x="24" y="12"/>
                  </a:cubicBezTo>
                  <a:cubicBezTo>
                    <a:pt x="16" y="19"/>
                    <a:pt x="7" y="25"/>
                    <a:pt x="4" y="35"/>
                  </a:cubicBezTo>
                  <a:cubicBezTo>
                    <a:pt x="0" y="46"/>
                    <a:pt x="3" y="59"/>
                    <a:pt x="11"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1"/>
            <p:cNvSpPr>
              <a:spLocks noEditPoints="1"/>
            </p:cNvSpPr>
            <p:nvPr/>
          </p:nvSpPr>
          <p:spPr bwMode="auto">
            <a:xfrm>
              <a:off x="8034338" y="1023938"/>
              <a:ext cx="347663" cy="173038"/>
            </a:xfrm>
            <a:custGeom>
              <a:avLst/>
              <a:gdLst>
                <a:gd name="T0" fmla="*/ 138 w 161"/>
                <a:gd name="T1" fmla="*/ 57 h 80"/>
                <a:gd name="T2" fmla="*/ 161 w 161"/>
                <a:gd name="T3" fmla="*/ 29 h 80"/>
                <a:gd name="T4" fmla="*/ 138 w 161"/>
                <a:gd name="T5" fmla="*/ 1 h 80"/>
                <a:gd name="T6" fmla="*/ 138 w 161"/>
                <a:gd name="T7" fmla="*/ 13 h 80"/>
                <a:gd name="T8" fmla="*/ 148 w 161"/>
                <a:gd name="T9" fmla="*/ 29 h 80"/>
                <a:gd name="T10" fmla="*/ 138 w 161"/>
                <a:gd name="T11" fmla="*/ 44 h 80"/>
                <a:gd name="T12" fmla="*/ 138 w 161"/>
                <a:gd name="T13" fmla="*/ 57 h 80"/>
                <a:gd name="T14" fmla="*/ 67 w 161"/>
                <a:gd name="T15" fmla="*/ 80 h 80"/>
                <a:gd name="T16" fmla="*/ 120 w 161"/>
                <a:gd name="T17" fmla="*/ 54 h 80"/>
                <a:gd name="T18" fmla="*/ 132 w 161"/>
                <a:gd name="T19" fmla="*/ 57 h 80"/>
                <a:gd name="T20" fmla="*/ 138 w 161"/>
                <a:gd name="T21" fmla="*/ 57 h 80"/>
                <a:gd name="T22" fmla="*/ 138 w 161"/>
                <a:gd name="T23" fmla="*/ 44 h 80"/>
                <a:gd name="T24" fmla="*/ 132 w 161"/>
                <a:gd name="T25" fmla="*/ 45 h 80"/>
                <a:gd name="T26" fmla="*/ 127 w 161"/>
                <a:gd name="T27" fmla="*/ 44 h 80"/>
                <a:gd name="T28" fmla="*/ 135 w 161"/>
                <a:gd name="T29" fmla="*/ 13 h 80"/>
                <a:gd name="T30" fmla="*/ 135 w 161"/>
                <a:gd name="T31" fmla="*/ 13 h 80"/>
                <a:gd name="T32" fmla="*/ 135 w 161"/>
                <a:gd name="T33" fmla="*/ 13 h 80"/>
                <a:gd name="T34" fmla="*/ 138 w 161"/>
                <a:gd name="T35" fmla="*/ 13 h 80"/>
                <a:gd name="T36" fmla="*/ 138 w 161"/>
                <a:gd name="T37" fmla="*/ 1 h 80"/>
                <a:gd name="T38" fmla="*/ 134 w 161"/>
                <a:gd name="T39" fmla="*/ 0 h 80"/>
                <a:gd name="T40" fmla="*/ 134 w 161"/>
                <a:gd name="T41" fmla="*/ 0 h 80"/>
                <a:gd name="T42" fmla="*/ 1 w 161"/>
                <a:gd name="T43" fmla="*/ 0 h 80"/>
                <a:gd name="T44" fmla="*/ 0 w 161"/>
                <a:gd name="T45" fmla="*/ 13 h 80"/>
                <a:gd name="T46" fmla="*/ 67 w 161"/>
                <a:gd name="T4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80">
                  <a:moveTo>
                    <a:pt x="138" y="57"/>
                  </a:moveTo>
                  <a:cubicBezTo>
                    <a:pt x="151" y="54"/>
                    <a:pt x="161" y="42"/>
                    <a:pt x="161" y="29"/>
                  </a:cubicBezTo>
                  <a:cubicBezTo>
                    <a:pt x="161" y="15"/>
                    <a:pt x="151" y="3"/>
                    <a:pt x="138" y="1"/>
                  </a:cubicBezTo>
                  <a:cubicBezTo>
                    <a:pt x="138" y="13"/>
                    <a:pt x="138" y="13"/>
                    <a:pt x="138" y="13"/>
                  </a:cubicBezTo>
                  <a:cubicBezTo>
                    <a:pt x="144" y="16"/>
                    <a:pt x="148" y="22"/>
                    <a:pt x="148" y="29"/>
                  </a:cubicBezTo>
                  <a:cubicBezTo>
                    <a:pt x="148" y="36"/>
                    <a:pt x="144" y="42"/>
                    <a:pt x="138" y="44"/>
                  </a:cubicBezTo>
                  <a:lnTo>
                    <a:pt x="138" y="57"/>
                  </a:lnTo>
                  <a:close/>
                  <a:moveTo>
                    <a:pt x="67" y="80"/>
                  </a:moveTo>
                  <a:cubicBezTo>
                    <a:pt x="89" y="80"/>
                    <a:pt x="108" y="70"/>
                    <a:pt x="120" y="54"/>
                  </a:cubicBezTo>
                  <a:cubicBezTo>
                    <a:pt x="124" y="56"/>
                    <a:pt x="128" y="57"/>
                    <a:pt x="132" y="57"/>
                  </a:cubicBezTo>
                  <a:cubicBezTo>
                    <a:pt x="134" y="57"/>
                    <a:pt x="136" y="57"/>
                    <a:pt x="138" y="57"/>
                  </a:cubicBezTo>
                  <a:cubicBezTo>
                    <a:pt x="138" y="44"/>
                    <a:pt x="138" y="44"/>
                    <a:pt x="138" y="44"/>
                  </a:cubicBezTo>
                  <a:cubicBezTo>
                    <a:pt x="136" y="44"/>
                    <a:pt x="134" y="45"/>
                    <a:pt x="132" y="45"/>
                  </a:cubicBezTo>
                  <a:cubicBezTo>
                    <a:pt x="131" y="45"/>
                    <a:pt x="129" y="44"/>
                    <a:pt x="127" y="44"/>
                  </a:cubicBezTo>
                  <a:cubicBezTo>
                    <a:pt x="132" y="35"/>
                    <a:pt x="135" y="24"/>
                    <a:pt x="135" y="13"/>
                  </a:cubicBezTo>
                  <a:cubicBezTo>
                    <a:pt x="135" y="13"/>
                    <a:pt x="135" y="13"/>
                    <a:pt x="135" y="13"/>
                  </a:cubicBezTo>
                  <a:cubicBezTo>
                    <a:pt x="135" y="13"/>
                    <a:pt x="135" y="13"/>
                    <a:pt x="135" y="13"/>
                  </a:cubicBezTo>
                  <a:cubicBezTo>
                    <a:pt x="136" y="13"/>
                    <a:pt x="137" y="13"/>
                    <a:pt x="138" y="13"/>
                  </a:cubicBezTo>
                  <a:cubicBezTo>
                    <a:pt x="138" y="1"/>
                    <a:pt x="138" y="1"/>
                    <a:pt x="138" y="1"/>
                  </a:cubicBezTo>
                  <a:cubicBezTo>
                    <a:pt x="136" y="0"/>
                    <a:pt x="135" y="0"/>
                    <a:pt x="134" y="0"/>
                  </a:cubicBezTo>
                  <a:cubicBezTo>
                    <a:pt x="134" y="0"/>
                    <a:pt x="134" y="0"/>
                    <a:pt x="134" y="0"/>
                  </a:cubicBezTo>
                  <a:cubicBezTo>
                    <a:pt x="1" y="0"/>
                    <a:pt x="1" y="0"/>
                    <a:pt x="1" y="0"/>
                  </a:cubicBezTo>
                  <a:cubicBezTo>
                    <a:pt x="0" y="4"/>
                    <a:pt x="0" y="8"/>
                    <a:pt x="0" y="13"/>
                  </a:cubicBezTo>
                  <a:cubicBezTo>
                    <a:pt x="0" y="50"/>
                    <a:pt x="30" y="80"/>
                    <a:pt x="6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Rectangle 232"/>
            <p:cNvSpPr>
              <a:spLocks noChangeArrowheads="1"/>
            </p:cNvSpPr>
            <p:nvPr/>
          </p:nvSpPr>
          <p:spPr bwMode="auto">
            <a:xfrm>
              <a:off x="8034338" y="1211263"/>
              <a:ext cx="3127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3"/>
            <p:cNvSpPr>
              <a:spLocks/>
            </p:cNvSpPr>
            <p:nvPr/>
          </p:nvSpPr>
          <p:spPr bwMode="auto">
            <a:xfrm>
              <a:off x="8105776" y="871538"/>
              <a:ext cx="55563" cy="144463"/>
            </a:xfrm>
            <a:custGeom>
              <a:avLst/>
              <a:gdLst>
                <a:gd name="T0" fmla="*/ 9 w 26"/>
                <a:gd name="T1" fmla="*/ 50 h 67"/>
                <a:gd name="T2" fmla="*/ 13 w 26"/>
                <a:gd name="T3" fmla="*/ 64 h 67"/>
                <a:gd name="T4" fmla="*/ 24 w 26"/>
                <a:gd name="T5" fmla="*/ 41 h 67"/>
                <a:gd name="T6" fmla="*/ 17 w 26"/>
                <a:gd name="T7" fmla="*/ 27 h 67"/>
                <a:gd name="T8" fmla="*/ 17 w 26"/>
                <a:gd name="T9" fmla="*/ 17 h 67"/>
                <a:gd name="T10" fmla="*/ 10 w 26"/>
                <a:gd name="T11" fmla="*/ 5 h 67"/>
                <a:gd name="T12" fmla="*/ 3 w 26"/>
                <a:gd name="T13" fmla="*/ 28 h 67"/>
                <a:gd name="T14" fmla="*/ 9 w 26"/>
                <a:gd name="T15" fmla="*/ 5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9" y="50"/>
                  </a:moveTo>
                  <a:cubicBezTo>
                    <a:pt x="1" y="53"/>
                    <a:pt x="5" y="67"/>
                    <a:pt x="13" y="64"/>
                  </a:cubicBezTo>
                  <a:cubicBezTo>
                    <a:pt x="23" y="60"/>
                    <a:pt x="26" y="50"/>
                    <a:pt x="24" y="41"/>
                  </a:cubicBezTo>
                  <a:cubicBezTo>
                    <a:pt x="23" y="36"/>
                    <a:pt x="20" y="31"/>
                    <a:pt x="17" y="27"/>
                  </a:cubicBezTo>
                  <a:cubicBezTo>
                    <a:pt x="16" y="24"/>
                    <a:pt x="14" y="19"/>
                    <a:pt x="17" y="17"/>
                  </a:cubicBezTo>
                  <a:cubicBezTo>
                    <a:pt x="25" y="12"/>
                    <a:pt x="18" y="0"/>
                    <a:pt x="10" y="5"/>
                  </a:cubicBezTo>
                  <a:cubicBezTo>
                    <a:pt x="2" y="10"/>
                    <a:pt x="0" y="20"/>
                    <a:pt x="3" y="28"/>
                  </a:cubicBezTo>
                  <a:cubicBezTo>
                    <a:pt x="4" y="31"/>
                    <a:pt x="15" y="48"/>
                    <a:pt x="9"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4"/>
            <p:cNvSpPr>
              <a:spLocks/>
            </p:cNvSpPr>
            <p:nvPr/>
          </p:nvSpPr>
          <p:spPr bwMode="auto">
            <a:xfrm>
              <a:off x="8188326" y="871538"/>
              <a:ext cx="55563" cy="144463"/>
            </a:xfrm>
            <a:custGeom>
              <a:avLst/>
              <a:gdLst>
                <a:gd name="T0" fmla="*/ 9 w 26"/>
                <a:gd name="T1" fmla="*/ 50 h 67"/>
                <a:gd name="T2" fmla="*/ 13 w 26"/>
                <a:gd name="T3" fmla="*/ 64 h 67"/>
                <a:gd name="T4" fmla="*/ 24 w 26"/>
                <a:gd name="T5" fmla="*/ 41 h 67"/>
                <a:gd name="T6" fmla="*/ 17 w 26"/>
                <a:gd name="T7" fmla="*/ 27 h 67"/>
                <a:gd name="T8" fmla="*/ 17 w 26"/>
                <a:gd name="T9" fmla="*/ 17 h 67"/>
                <a:gd name="T10" fmla="*/ 10 w 26"/>
                <a:gd name="T11" fmla="*/ 5 h 67"/>
                <a:gd name="T12" fmla="*/ 3 w 26"/>
                <a:gd name="T13" fmla="*/ 28 h 67"/>
                <a:gd name="T14" fmla="*/ 9 w 26"/>
                <a:gd name="T15" fmla="*/ 5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9" y="50"/>
                  </a:moveTo>
                  <a:cubicBezTo>
                    <a:pt x="1" y="53"/>
                    <a:pt x="4" y="67"/>
                    <a:pt x="13" y="64"/>
                  </a:cubicBezTo>
                  <a:cubicBezTo>
                    <a:pt x="23" y="60"/>
                    <a:pt x="26" y="50"/>
                    <a:pt x="24" y="41"/>
                  </a:cubicBezTo>
                  <a:cubicBezTo>
                    <a:pt x="23" y="36"/>
                    <a:pt x="20" y="31"/>
                    <a:pt x="17" y="27"/>
                  </a:cubicBezTo>
                  <a:cubicBezTo>
                    <a:pt x="16" y="24"/>
                    <a:pt x="13" y="19"/>
                    <a:pt x="17" y="17"/>
                  </a:cubicBezTo>
                  <a:cubicBezTo>
                    <a:pt x="24" y="12"/>
                    <a:pt x="18" y="0"/>
                    <a:pt x="10" y="5"/>
                  </a:cubicBezTo>
                  <a:cubicBezTo>
                    <a:pt x="2" y="10"/>
                    <a:pt x="0" y="20"/>
                    <a:pt x="3" y="28"/>
                  </a:cubicBezTo>
                  <a:cubicBezTo>
                    <a:pt x="4" y="31"/>
                    <a:pt x="15" y="48"/>
                    <a:pt x="9"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235"/>
            <p:cNvSpPr>
              <a:spLocks/>
            </p:cNvSpPr>
            <p:nvPr/>
          </p:nvSpPr>
          <p:spPr bwMode="auto">
            <a:xfrm>
              <a:off x="10944226" y="1331913"/>
              <a:ext cx="174625" cy="282575"/>
            </a:xfrm>
            <a:custGeom>
              <a:avLst/>
              <a:gdLst>
                <a:gd name="T0" fmla="*/ 110 w 110"/>
                <a:gd name="T1" fmla="*/ 103 h 178"/>
                <a:gd name="T2" fmla="*/ 110 w 110"/>
                <a:gd name="T3" fmla="*/ 0 h 178"/>
                <a:gd name="T4" fmla="*/ 56 w 110"/>
                <a:gd name="T5" fmla="*/ 0 h 178"/>
                <a:gd name="T6" fmla="*/ 0 w 110"/>
                <a:gd name="T7" fmla="*/ 143 h 178"/>
                <a:gd name="T8" fmla="*/ 80 w 110"/>
                <a:gd name="T9" fmla="*/ 178 h 178"/>
                <a:gd name="T10" fmla="*/ 110 w 110"/>
                <a:gd name="T11" fmla="*/ 103 h 178"/>
              </a:gdLst>
              <a:ahLst/>
              <a:cxnLst>
                <a:cxn ang="0">
                  <a:pos x="T0" y="T1"/>
                </a:cxn>
                <a:cxn ang="0">
                  <a:pos x="T2" y="T3"/>
                </a:cxn>
                <a:cxn ang="0">
                  <a:pos x="T4" y="T5"/>
                </a:cxn>
                <a:cxn ang="0">
                  <a:pos x="T6" y="T7"/>
                </a:cxn>
                <a:cxn ang="0">
                  <a:pos x="T8" y="T9"/>
                </a:cxn>
                <a:cxn ang="0">
                  <a:pos x="T10" y="T11"/>
                </a:cxn>
              </a:cxnLst>
              <a:rect l="0" t="0" r="r" b="b"/>
              <a:pathLst>
                <a:path w="110" h="178">
                  <a:moveTo>
                    <a:pt x="110" y="103"/>
                  </a:moveTo>
                  <a:lnTo>
                    <a:pt x="110" y="0"/>
                  </a:lnTo>
                  <a:lnTo>
                    <a:pt x="56" y="0"/>
                  </a:lnTo>
                  <a:lnTo>
                    <a:pt x="0" y="143"/>
                  </a:lnTo>
                  <a:lnTo>
                    <a:pt x="80" y="178"/>
                  </a:lnTo>
                  <a:lnTo>
                    <a:pt x="11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236"/>
            <p:cNvSpPr>
              <a:spLocks/>
            </p:cNvSpPr>
            <p:nvPr/>
          </p:nvSpPr>
          <p:spPr bwMode="auto">
            <a:xfrm>
              <a:off x="11129963" y="1331913"/>
              <a:ext cx="31750" cy="88900"/>
            </a:xfrm>
            <a:custGeom>
              <a:avLst/>
              <a:gdLst>
                <a:gd name="T0" fmla="*/ 0 w 15"/>
                <a:gd name="T1" fmla="*/ 41 h 41"/>
                <a:gd name="T2" fmla="*/ 15 w 15"/>
                <a:gd name="T3" fmla="*/ 1 h 41"/>
                <a:gd name="T4" fmla="*/ 15 w 15"/>
                <a:gd name="T5" fmla="*/ 0 h 41"/>
                <a:gd name="T6" fmla="*/ 0 w 15"/>
                <a:gd name="T7" fmla="*/ 0 h 41"/>
                <a:gd name="T8" fmla="*/ 0 w 15"/>
                <a:gd name="T9" fmla="*/ 41 h 41"/>
              </a:gdLst>
              <a:ahLst/>
              <a:cxnLst>
                <a:cxn ang="0">
                  <a:pos x="T0" y="T1"/>
                </a:cxn>
                <a:cxn ang="0">
                  <a:pos x="T2" y="T3"/>
                </a:cxn>
                <a:cxn ang="0">
                  <a:pos x="T4" y="T5"/>
                </a:cxn>
                <a:cxn ang="0">
                  <a:pos x="T6" y="T7"/>
                </a:cxn>
                <a:cxn ang="0">
                  <a:pos x="T8" y="T9"/>
                </a:cxn>
              </a:cxnLst>
              <a:rect l="0" t="0" r="r" b="b"/>
              <a:pathLst>
                <a:path w="15" h="41">
                  <a:moveTo>
                    <a:pt x="0" y="41"/>
                  </a:moveTo>
                  <a:cubicBezTo>
                    <a:pt x="13" y="33"/>
                    <a:pt x="14" y="15"/>
                    <a:pt x="15" y="1"/>
                  </a:cubicBezTo>
                  <a:cubicBezTo>
                    <a:pt x="15" y="0"/>
                    <a:pt x="15" y="0"/>
                    <a:pt x="15" y="0"/>
                  </a:cubicBezTo>
                  <a:cubicBezTo>
                    <a:pt x="0" y="0"/>
                    <a:pt x="0" y="0"/>
                    <a:pt x="0" y="0"/>
                  </a:cubicBez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237"/>
            <p:cNvSpPr>
              <a:spLocks/>
            </p:cNvSpPr>
            <p:nvPr/>
          </p:nvSpPr>
          <p:spPr bwMode="auto">
            <a:xfrm>
              <a:off x="11129963" y="1331913"/>
              <a:ext cx="174625" cy="282575"/>
            </a:xfrm>
            <a:custGeom>
              <a:avLst/>
              <a:gdLst>
                <a:gd name="T0" fmla="*/ 19 w 81"/>
                <a:gd name="T1" fmla="*/ 0 h 131"/>
                <a:gd name="T2" fmla="*/ 19 w 81"/>
                <a:gd name="T3" fmla="*/ 1 h 131"/>
                <a:gd name="T4" fmla="*/ 0 w 81"/>
                <a:gd name="T5" fmla="*/ 46 h 131"/>
                <a:gd name="T6" fmla="*/ 0 w 81"/>
                <a:gd name="T7" fmla="*/ 76 h 131"/>
                <a:gd name="T8" fmla="*/ 22 w 81"/>
                <a:gd name="T9" fmla="*/ 131 h 131"/>
                <a:gd name="T10" fmla="*/ 81 w 81"/>
                <a:gd name="T11" fmla="*/ 105 h 131"/>
                <a:gd name="T12" fmla="*/ 40 w 81"/>
                <a:gd name="T13" fmla="*/ 0 h 131"/>
                <a:gd name="T14" fmla="*/ 19 w 81"/>
                <a:gd name="T15" fmla="*/ 0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31">
                  <a:moveTo>
                    <a:pt x="19" y="0"/>
                  </a:moveTo>
                  <a:cubicBezTo>
                    <a:pt x="19" y="0"/>
                    <a:pt x="19" y="0"/>
                    <a:pt x="19" y="1"/>
                  </a:cubicBezTo>
                  <a:cubicBezTo>
                    <a:pt x="19" y="18"/>
                    <a:pt x="17" y="38"/>
                    <a:pt x="0" y="46"/>
                  </a:cubicBezTo>
                  <a:cubicBezTo>
                    <a:pt x="0" y="76"/>
                    <a:pt x="0" y="76"/>
                    <a:pt x="0" y="76"/>
                  </a:cubicBezTo>
                  <a:cubicBezTo>
                    <a:pt x="22" y="131"/>
                    <a:pt x="22" y="131"/>
                    <a:pt x="22" y="131"/>
                  </a:cubicBezTo>
                  <a:cubicBezTo>
                    <a:pt x="81" y="105"/>
                    <a:pt x="81" y="105"/>
                    <a:pt x="81" y="105"/>
                  </a:cubicBezTo>
                  <a:cubicBezTo>
                    <a:pt x="40" y="0"/>
                    <a:pt x="40" y="0"/>
                    <a:pt x="4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238"/>
            <p:cNvSpPr>
              <a:spLocks/>
            </p:cNvSpPr>
            <p:nvPr/>
          </p:nvSpPr>
          <p:spPr bwMode="auto">
            <a:xfrm>
              <a:off x="11033126" y="1300163"/>
              <a:ext cx="182563" cy="23813"/>
            </a:xfrm>
            <a:custGeom>
              <a:avLst/>
              <a:gdLst>
                <a:gd name="T0" fmla="*/ 115 w 115"/>
                <a:gd name="T1" fmla="*/ 0 h 15"/>
                <a:gd name="T2" fmla="*/ 0 w 115"/>
                <a:gd name="T3" fmla="*/ 0 h 15"/>
                <a:gd name="T4" fmla="*/ 0 w 115"/>
                <a:gd name="T5" fmla="*/ 15 h 15"/>
                <a:gd name="T6" fmla="*/ 54 w 115"/>
                <a:gd name="T7" fmla="*/ 15 h 15"/>
                <a:gd name="T8" fmla="*/ 61 w 115"/>
                <a:gd name="T9" fmla="*/ 15 h 15"/>
                <a:gd name="T10" fmla="*/ 115 w 115"/>
                <a:gd name="T11" fmla="*/ 15 h 15"/>
                <a:gd name="T12" fmla="*/ 115 w 11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15" h="15">
                  <a:moveTo>
                    <a:pt x="115" y="0"/>
                  </a:moveTo>
                  <a:lnTo>
                    <a:pt x="0" y="0"/>
                  </a:lnTo>
                  <a:lnTo>
                    <a:pt x="0" y="15"/>
                  </a:lnTo>
                  <a:lnTo>
                    <a:pt x="54" y="15"/>
                  </a:lnTo>
                  <a:lnTo>
                    <a:pt x="61" y="15"/>
                  </a:lnTo>
                  <a:lnTo>
                    <a:pt x="115" y="15"/>
                  </a:lnTo>
                  <a:lnTo>
                    <a:pt x="1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239"/>
            <p:cNvSpPr>
              <a:spLocks/>
            </p:cNvSpPr>
            <p:nvPr/>
          </p:nvSpPr>
          <p:spPr bwMode="auto">
            <a:xfrm>
              <a:off x="9429751" y="823913"/>
              <a:ext cx="271463" cy="244475"/>
            </a:xfrm>
            <a:custGeom>
              <a:avLst/>
              <a:gdLst>
                <a:gd name="T0" fmla="*/ 13 w 126"/>
                <a:gd name="T1" fmla="*/ 12 h 114"/>
                <a:gd name="T2" fmla="*/ 1 w 126"/>
                <a:gd name="T3" fmla="*/ 35 h 114"/>
                <a:gd name="T4" fmla="*/ 0 w 126"/>
                <a:gd name="T5" fmla="*/ 42 h 114"/>
                <a:gd name="T6" fmla="*/ 0 w 126"/>
                <a:gd name="T7" fmla="*/ 42 h 114"/>
                <a:gd name="T8" fmla="*/ 0 w 126"/>
                <a:gd name="T9" fmla="*/ 49 h 114"/>
                <a:gd name="T10" fmla="*/ 0 w 126"/>
                <a:gd name="T11" fmla="*/ 54 h 114"/>
                <a:gd name="T12" fmla="*/ 5 w 126"/>
                <a:gd name="T13" fmla="*/ 74 h 114"/>
                <a:gd name="T14" fmla="*/ 19 w 126"/>
                <a:gd name="T15" fmla="*/ 100 h 114"/>
                <a:gd name="T16" fmla="*/ 19 w 126"/>
                <a:gd name="T17" fmla="*/ 100 h 114"/>
                <a:gd name="T18" fmla="*/ 28 w 126"/>
                <a:gd name="T19" fmla="*/ 109 h 114"/>
                <a:gd name="T20" fmla="*/ 30 w 126"/>
                <a:gd name="T21" fmla="*/ 111 h 114"/>
                <a:gd name="T22" fmla="*/ 44 w 126"/>
                <a:gd name="T23" fmla="*/ 113 h 114"/>
                <a:gd name="T24" fmla="*/ 44 w 126"/>
                <a:gd name="T25" fmla="*/ 113 h 114"/>
                <a:gd name="T26" fmla="*/ 51 w 126"/>
                <a:gd name="T27" fmla="*/ 111 h 114"/>
                <a:gd name="T28" fmla="*/ 55 w 126"/>
                <a:gd name="T29" fmla="*/ 109 h 114"/>
                <a:gd name="T30" fmla="*/ 63 w 126"/>
                <a:gd name="T31" fmla="*/ 108 h 114"/>
                <a:gd name="T32" fmla="*/ 63 w 126"/>
                <a:gd name="T33" fmla="*/ 108 h 114"/>
                <a:gd name="T34" fmla="*/ 71 w 126"/>
                <a:gd name="T35" fmla="*/ 109 h 114"/>
                <a:gd name="T36" fmla="*/ 75 w 126"/>
                <a:gd name="T37" fmla="*/ 111 h 114"/>
                <a:gd name="T38" fmla="*/ 82 w 126"/>
                <a:gd name="T39" fmla="*/ 113 h 114"/>
                <a:gd name="T40" fmla="*/ 82 w 126"/>
                <a:gd name="T41" fmla="*/ 113 h 114"/>
                <a:gd name="T42" fmla="*/ 96 w 126"/>
                <a:gd name="T43" fmla="*/ 111 h 114"/>
                <a:gd name="T44" fmla="*/ 98 w 126"/>
                <a:gd name="T45" fmla="*/ 109 h 114"/>
                <a:gd name="T46" fmla="*/ 107 w 126"/>
                <a:gd name="T47" fmla="*/ 100 h 114"/>
                <a:gd name="T48" fmla="*/ 107 w 126"/>
                <a:gd name="T49" fmla="*/ 100 h 114"/>
                <a:gd name="T50" fmla="*/ 121 w 126"/>
                <a:gd name="T51" fmla="*/ 74 h 114"/>
                <a:gd name="T52" fmla="*/ 126 w 126"/>
                <a:gd name="T53" fmla="*/ 54 h 114"/>
                <a:gd name="T54" fmla="*/ 126 w 126"/>
                <a:gd name="T55" fmla="*/ 49 h 114"/>
                <a:gd name="T56" fmla="*/ 126 w 126"/>
                <a:gd name="T57" fmla="*/ 42 h 114"/>
                <a:gd name="T58" fmla="*/ 126 w 126"/>
                <a:gd name="T59" fmla="*/ 42 h 114"/>
                <a:gd name="T60" fmla="*/ 125 w 126"/>
                <a:gd name="T61" fmla="*/ 35 h 114"/>
                <a:gd name="T62" fmla="*/ 113 w 126"/>
                <a:gd name="T63" fmla="*/ 12 h 114"/>
                <a:gd name="T64" fmla="*/ 111 w 126"/>
                <a:gd name="T65" fmla="*/ 9 h 114"/>
                <a:gd name="T66" fmla="*/ 93 w 126"/>
                <a:gd name="T67" fmla="*/ 1 h 114"/>
                <a:gd name="T68" fmla="*/ 73 w 126"/>
                <a:gd name="T69" fmla="*/ 4 h 114"/>
                <a:gd name="T70" fmla="*/ 63 w 126"/>
                <a:gd name="T71" fmla="*/ 8 h 114"/>
                <a:gd name="T72" fmla="*/ 53 w 126"/>
                <a:gd name="T73" fmla="*/ 4 h 114"/>
                <a:gd name="T74" fmla="*/ 33 w 126"/>
                <a:gd name="T75" fmla="*/ 1 h 114"/>
                <a:gd name="T76" fmla="*/ 15 w 126"/>
                <a:gd name="T77" fmla="*/ 9 h 114"/>
                <a:gd name="T78" fmla="*/ 13 w 126"/>
                <a:gd name="T79"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14">
                  <a:moveTo>
                    <a:pt x="13" y="12"/>
                  </a:moveTo>
                  <a:cubicBezTo>
                    <a:pt x="6" y="18"/>
                    <a:pt x="2" y="26"/>
                    <a:pt x="1" y="35"/>
                  </a:cubicBezTo>
                  <a:cubicBezTo>
                    <a:pt x="0" y="37"/>
                    <a:pt x="0" y="39"/>
                    <a:pt x="0" y="42"/>
                  </a:cubicBezTo>
                  <a:cubicBezTo>
                    <a:pt x="0" y="42"/>
                    <a:pt x="0" y="42"/>
                    <a:pt x="0" y="42"/>
                  </a:cubicBezTo>
                  <a:cubicBezTo>
                    <a:pt x="0" y="45"/>
                    <a:pt x="0" y="47"/>
                    <a:pt x="0" y="49"/>
                  </a:cubicBezTo>
                  <a:cubicBezTo>
                    <a:pt x="0" y="51"/>
                    <a:pt x="0" y="52"/>
                    <a:pt x="0" y="54"/>
                  </a:cubicBezTo>
                  <a:cubicBezTo>
                    <a:pt x="1" y="61"/>
                    <a:pt x="3" y="68"/>
                    <a:pt x="5" y="74"/>
                  </a:cubicBezTo>
                  <a:cubicBezTo>
                    <a:pt x="8" y="84"/>
                    <a:pt x="13" y="92"/>
                    <a:pt x="19" y="100"/>
                  </a:cubicBezTo>
                  <a:cubicBezTo>
                    <a:pt x="19" y="100"/>
                    <a:pt x="19" y="100"/>
                    <a:pt x="19" y="100"/>
                  </a:cubicBezTo>
                  <a:cubicBezTo>
                    <a:pt x="22" y="104"/>
                    <a:pt x="24" y="107"/>
                    <a:pt x="28" y="109"/>
                  </a:cubicBezTo>
                  <a:cubicBezTo>
                    <a:pt x="28" y="110"/>
                    <a:pt x="29" y="111"/>
                    <a:pt x="30" y="111"/>
                  </a:cubicBezTo>
                  <a:cubicBezTo>
                    <a:pt x="34" y="114"/>
                    <a:pt x="39" y="114"/>
                    <a:pt x="44" y="113"/>
                  </a:cubicBezTo>
                  <a:cubicBezTo>
                    <a:pt x="44" y="113"/>
                    <a:pt x="44" y="113"/>
                    <a:pt x="44" y="113"/>
                  </a:cubicBezTo>
                  <a:cubicBezTo>
                    <a:pt x="46" y="112"/>
                    <a:pt x="48" y="111"/>
                    <a:pt x="51" y="111"/>
                  </a:cubicBezTo>
                  <a:cubicBezTo>
                    <a:pt x="52" y="110"/>
                    <a:pt x="54" y="109"/>
                    <a:pt x="55" y="109"/>
                  </a:cubicBezTo>
                  <a:cubicBezTo>
                    <a:pt x="57" y="108"/>
                    <a:pt x="63" y="108"/>
                    <a:pt x="63" y="108"/>
                  </a:cubicBezTo>
                  <a:cubicBezTo>
                    <a:pt x="63" y="108"/>
                    <a:pt x="63" y="108"/>
                    <a:pt x="63" y="108"/>
                  </a:cubicBezTo>
                  <a:cubicBezTo>
                    <a:pt x="66" y="108"/>
                    <a:pt x="69" y="108"/>
                    <a:pt x="71" y="109"/>
                  </a:cubicBezTo>
                  <a:cubicBezTo>
                    <a:pt x="73" y="109"/>
                    <a:pt x="74" y="110"/>
                    <a:pt x="75" y="111"/>
                  </a:cubicBezTo>
                  <a:cubicBezTo>
                    <a:pt x="78" y="111"/>
                    <a:pt x="80" y="112"/>
                    <a:pt x="82" y="113"/>
                  </a:cubicBezTo>
                  <a:cubicBezTo>
                    <a:pt x="82" y="113"/>
                    <a:pt x="82" y="113"/>
                    <a:pt x="82" y="113"/>
                  </a:cubicBezTo>
                  <a:cubicBezTo>
                    <a:pt x="87" y="114"/>
                    <a:pt x="92" y="114"/>
                    <a:pt x="96" y="111"/>
                  </a:cubicBezTo>
                  <a:cubicBezTo>
                    <a:pt x="97" y="111"/>
                    <a:pt x="98" y="110"/>
                    <a:pt x="98" y="109"/>
                  </a:cubicBezTo>
                  <a:cubicBezTo>
                    <a:pt x="102" y="107"/>
                    <a:pt x="104" y="104"/>
                    <a:pt x="107" y="100"/>
                  </a:cubicBezTo>
                  <a:cubicBezTo>
                    <a:pt x="107" y="100"/>
                    <a:pt x="107" y="100"/>
                    <a:pt x="107" y="100"/>
                  </a:cubicBezTo>
                  <a:cubicBezTo>
                    <a:pt x="113" y="92"/>
                    <a:pt x="118" y="84"/>
                    <a:pt x="121" y="74"/>
                  </a:cubicBezTo>
                  <a:cubicBezTo>
                    <a:pt x="123" y="68"/>
                    <a:pt x="125" y="61"/>
                    <a:pt x="126" y="54"/>
                  </a:cubicBezTo>
                  <a:cubicBezTo>
                    <a:pt x="126" y="52"/>
                    <a:pt x="126" y="51"/>
                    <a:pt x="126" y="49"/>
                  </a:cubicBezTo>
                  <a:cubicBezTo>
                    <a:pt x="126" y="47"/>
                    <a:pt x="126" y="45"/>
                    <a:pt x="126" y="42"/>
                  </a:cubicBezTo>
                  <a:cubicBezTo>
                    <a:pt x="126" y="42"/>
                    <a:pt x="126" y="42"/>
                    <a:pt x="126" y="42"/>
                  </a:cubicBezTo>
                  <a:cubicBezTo>
                    <a:pt x="126" y="39"/>
                    <a:pt x="126" y="37"/>
                    <a:pt x="125" y="35"/>
                  </a:cubicBezTo>
                  <a:cubicBezTo>
                    <a:pt x="124" y="26"/>
                    <a:pt x="120" y="18"/>
                    <a:pt x="113" y="12"/>
                  </a:cubicBezTo>
                  <a:cubicBezTo>
                    <a:pt x="113" y="11"/>
                    <a:pt x="112" y="10"/>
                    <a:pt x="111" y="9"/>
                  </a:cubicBezTo>
                  <a:cubicBezTo>
                    <a:pt x="106" y="5"/>
                    <a:pt x="99" y="3"/>
                    <a:pt x="93" y="1"/>
                  </a:cubicBezTo>
                  <a:cubicBezTo>
                    <a:pt x="86" y="0"/>
                    <a:pt x="80" y="2"/>
                    <a:pt x="73" y="4"/>
                  </a:cubicBezTo>
                  <a:cubicBezTo>
                    <a:pt x="70" y="5"/>
                    <a:pt x="63" y="8"/>
                    <a:pt x="63" y="8"/>
                  </a:cubicBezTo>
                  <a:cubicBezTo>
                    <a:pt x="63" y="8"/>
                    <a:pt x="56" y="5"/>
                    <a:pt x="53" y="4"/>
                  </a:cubicBezTo>
                  <a:cubicBezTo>
                    <a:pt x="46" y="2"/>
                    <a:pt x="40" y="0"/>
                    <a:pt x="33" y="1"/>
                  </a:cubicBezTo>
                  <a:cubicBezTo>
                    <a:pt x="27" y="3"/>
                    <a:pt x="20" y="5"/>
                    <a:pt x="15" y="9"/>
                  </a:cubicBezTo>
                  <a:cubicBezTo>
                    <a:pt x="14" y="10"/>
                    <a:pt x="13" y="11"/>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240"/>
            <p:cNvSpPr>
              <a:spLocks/>
            </p:cNvSpPr>
            <p:nvPr/>
          </p:nvSpPr>
          <p:spPr bwMode="auto">
            <a:xfrm>
              <a:off x="9499601" y="747713"/>
              <a:ext cx="65088" cy="76200"/>
            </a:xfrm>
            <a:custGeom>
              <a:avLst/>
              <a:gdLst>
                <a:gd name="T0" fmla="*/ 9 w 30"/>
                <a:gd name="T1" fmla="*/ 26 h 35"/>
                <a:gd name="T2" fmla="*/ 22 w 30"/>
                <a:gd name="T3" fmla="*/ 34 h 35"/>
                <a:gd name="T4" fmla="*/ 29 w 30"/>
                <a:gd name="T5" fmla="*/ 35 h 35"/>
                <a:gd name="T6" fmla="*/ 30 w 30"/>
                <a:gd name="T7" fmla="*/ 34 h 35"/>
                <a:gd name="T8" fmla="*/ 24 w 30"/>
                <a:gd name="T9" fmla="*/ 14 h 35"/>
                <a:gd name="T10" fmla="*/ 2 w 30"/>
                <a:gd name="T11" fmla="*/ 1 h 35"/>
                <a:gd name="T12" fmla="*/ 1 w 30"/>
                <a:gd name="T13" fmla="*/ 0 h 35"/>
                <a:gd name="T14" fmla="*/ 0 w 30"/>
                <a:gd name="T15" fmla="*/ 0 h 35"/>
                <a:gd name="T16" fmla="*/ 1 w 30"/>
                <a:gd name="T17" fmla="*/ 9 h 35"/>
                <a:gd name="T18" fmla="*/ 9 w 30"/>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5">
                  <a:moveTo>
                    <a:pt x="9" y="26"/>
                  </a:moveTo>
                  <a:cubicBezTo>
                    <a:pt x="13" y="30"/>
                    <a:pt x="17" y="32"/>
                    <a:pt x="22" y="34"/>
                  </a:cubicBezTo>
                  <a:cubicBezTo>
                    <a:pt x="24" y="34"/>
                    <a:pt x="27" y="35"/>
                    <a:pt x="29" y="35"/>
                  </a:cubicBezTo>
                  <a:cubicBezTo>
                    <a:pt x="30" y="35"/>
                    <a:pt x="30" y="34"/>
                    <a:pt x="30" y="34"/>
                  </a:cubicBezTo>
                  <a:cubicBezTo>
                    <a:pt x="30" y="26"/>
                    <a:pt x="28" y="20"/>
                    <a:pt x="24" y="14"/>
                  </a:cubicBezTo>
                  <a:cubicBezTo>
                    <a:pt x="18" y="6"/>
                    <a:pt x="11" y="2"/>
                    <a:pt x="2" y="1"/>
                  </a:cubicBezTo>
                  <a:cubicBezTo>
                    <a:pt x="2" y="0"/>
                    <a:pt x="2" y="0"/>
                    <a:pt x="1" y="0"/>
                  </a:cubicBezTo>
                  <a:cubicBezTo>
                    <a:pt x="1" y="0"/>
                    <a:pt x="0" y="0"/>
                    <a:pt x="0" y="0"/>
                  </a:cubicBezTo>
                  <a:cubicBezTo>
                    <a:pt x="0" y="3"/>
                    <a:pt x="0" y="6"/>
                    <a:pt x="1" y="9"/>
                  </a:cubicBezTo>
                  <a:cubicBezTo>
                    <a:pt x="2" y="15"/>
                    <a:pt x="5" y="21"/>
                    <a:pt x="9"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41"/>
            <p:cNvSpPr>
              <a:spLocks noEditPoints="1"/>
            </p:cNvSpPr>
            <p:nvPr/>
          </p:nvSpPr>
          <p:spPr bwMode="auto">
            <a:xfrm>
              <a:off x="11183938" y="1017588"/>
              <a:ext cx="260350" cy="260350"/>
            </a:xfrm>
            <a:custGeom>
              <a:avLst/>
              <a:gdLst>
                <a:gd name="T0" fmla="*/ 60 w 121"/>
                <a:gd name="T1" fmla="*/ 121 h 121"/>
                <a:gd name="T2" fmla="*/ 121 w 121"/>
                <a:gd name="T3" fmla="*/ 60 h 121"/>
                <a:gd name="T4" fmla="*/ 60 w 121"/>
                <a:gd name="T5" fmla="*/ 0 h 121"/>
                <a:gd name="T6" fmla="*/ 60 w 121"/>
                <a:gd name="T7" fmla="*/ 0 h 121"/>
                <a:gd name="T8" fmla="*/ 60 w 121"/>
                <a:gd name="T9" fmla="*/ 43 h 121"/>
                <a:gd name="T10" fmla="*/ 91 w 121"/>
                <a:gd name="T11" fmla="*/ 29 h 121"/>
                <a:gd name="T12" fmla="*/ 72 w 121"/>
                <a:gd name="T13" fmla="*/ 72 h 121"/>
                <a:gd name="T14" fmla="*/ 60 w 121"/>
                <a:gd name="T15" fmla="*/ 78 h 121"/>
                <a:gd name="T16" fmla="*/ 60 w 121"/>
                <a:gd name="T17" fmla="*/ 121 h 121"/>
                <a:gd name="T18" fmla="*/ 60 w 121"/>
                <a:gd name="T19" fmla="*/ 0 h 121"/>
                <a:gd name="T20" fmla="*/ 0 w 121"/>
                <a:gd name="T21" fmla="*/ 60 h 121"/>
                <a:gd name="T22" fmla="*/ 60 w 121"/>
                <a:gd name="T23" fmla="*/ 121 h 121"/>
                <a:gd name="T24" fmla="*/ 60 w 121"/>
                <a:gd name="T25" fmla="*/ 78 h 121"/>
                <a:gd name="T26" fmla="*/ 29 w 121"/>
                <a:gd name="T27" fmla="*/ 91 h 121"/>
                <a:gd name="T28" fmla="*/ 48 w 121"/>
                <a:gd name="T29" fmla="*/ 48 h 121"/>
                <a:gd name="T30" fmla="*/ 48 w 121"/>
                <a:gd name="T31" fmla="*/ 48 h 121"/>
                <a:gd name="T32" fmla="*/ 60 w 121"/>
                <a:gd name="T33" fmla="*/ 43 h 121"/>
                <a:gd name="T34" fmla="*/ 60 w 121"/>
                <a:gd name="T3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21">
                  <a:moveTo>
                    <a:pt x="60" y="121"/>
                  </a:moveTo>
                  <a:cubicBezTo>
                    <a:pt x="94" y="121"/>
                    <a:pt x="121" y="94"/>
                    <a:pt x="121" y="60"/>
                  </a:cubicBezTo>
                  <a:cubicBezTo>
                    <a:pt x="121" y="27"/>
                    <a:pt x="94" y="0"/>
                    <a:pt x="60" y="0"/>
                  </a:cubicBezTo>
                  <a:cubicBezTo>
                    <a:pt x="60" y="0"/>
                    <a:pt x="60" y="0"/>
                    <a:pt x="60" y="0"/>
                  </a:cubicBezTo>
                  <a:cubicBezTo>
                    <a:pt x="60" y="43"/>
                    <a:pt x="60" y="43"/>
                    <a:pt x="60" y="43"/>
                  </a:cubicBezTo>
                  <a:cubicBezTo>
                    <a:pt x="91" y="29"/>
                    <a:pt x="91" y="29"/>
                    <a:pt x="91" y="29"/>
                  </a:cubicBezTo>
                  <a:cubicBezTo>
                    <a:pt x="72" y="72"/>
                    <a:pt x="72" y="72"/>
                    <a:pt x="72" y="72"/>
                  </a:cubicBezTo>
                  <a:cubicBezTo>
                    <a:pt x="60" y="78"/>
                    <a:pt x="60" y="78"/>
                    <a:pt x="60" y="78"/>
                  </a:cubicBezTo>
                  <a:cubicBezTo>
                    <a:pt x="60" y="121"/>
                    <a:pt x="60" y="121"/>
                    <a:pt x="60" y="121"/>
                  </a:cubicBezTo>
                  <a:close/>
                  <a:moveTo>
                    <a:pt x="60" y="0"/>
                  </a:moveTo>
                  <a:cubicBezTo>
                    <a:pt x="27" y="0"/>
                    <a:pt x="0" y="27"/>
                    <a:pt x="0" y="60"/>
                  </a:cubicBezTo>
                  <a:cubicBezTo>
                    <a:pt x="0" y="94"/>
                    <a:pt x="27" y="121"/>
                    <a:pt x="60" y="121"/>
                  </a:cubicBezTo>
                  <a:cubicBezTo>
                    <a:pt x="60" y="78"/>
                    <a:pt x="60" y="78"/>
                    <a:pt x="60" y="78"/>
                  </a:cubicBezTo>
                  <a:cubicBezTo>
                    <a:pt x="29" y="91"/>
                    <a:pt x="29" y="91"/>
                    <a:pt x="29" y="91"/>
                  </a:cubicBezTo>
                  <a:cubicBezTo>
                    <a:pt x="48" y="48"/>
                    <a:pt x="48" y="48"/>
                    <a:pt x="48" y="48"/>
                  </a:cubicBezTo>
                  <a:cubicBezTo>
                    <a:pt x="48" y="48"/>
                    <a:pt x="48" y="48"/>
                    <a:pt x="48" y="48"/>
                  </a:cubicBezTo>
                  <a:cubicBezTo>
                    <a:pt x="60" y="43"/>
                    <a:pt x="60" y="43"/>
                    <a:pt x="60" y="43"/>
                  </a:cubicBez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Oval 242"/>
            <p:cNvSpPr>
              <a:spLocks noChangeArrowheads="1"/>
            </p:cNvSpPr>
            <p:nvPr/>
          </p:nvSpPr>
          <p:spPr bwMode="auto">
            <a:xfrm>
              <a:off x="11298238" y="1131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243"/>
            <p:cNvSpPr>
              <a:spLocks noEditPoints="1"/>
            </p:cNvSpPr>
            <p:nvPr/>
          </p:nvSpPr>
          <p:spPr bwMode="auto">
            <a:xfrm>
              <a:off x="11739563" y="2905126"/>
              <a:ext cx="252413" cy="125413"/>
            </a:xfrm>
            <a:custGeom>
              <a:avLst/>
              <a:gdLst>
                <a:gd name="T0" fmla="*/ 100 w 117"/>
                <a:gd name="T1" fmla="*/ 41 h 58"/>
                <a:gd name="T2" fmla="*/ 117 w 117"/>
                <a:gd name="T3" fmla="*/ 21 h 58"/>
                <a:gd name="T4" fmla="*/ 100 w 117"/>
                <a:gd name="T5" fmla="*/ 1 h 58"/>
                <a:gd name="T6" fmla="*/ 100 w 117"/>
                <a:gd name="T7" fmla="*/ 10 h 58"/>
                <a:gd name="T8" fmla="*/ 108 w 117"/>
                <a:gd name="T9" fmla="*/ 21 h 58"/>
                <a:gd name="T10" fmla="*/ 100 w 117"/>
                <a:gd name="T11" fmla="*/ 32 h 58"/>
                <a:gd name="T12" fmla="*/ 100 w 117"/>
                <a:gd name="T13" fmla="*/ 41 h 58"/>
                <a:gd name="T14" fmla="*/ 49 w 117"/>
                <a:gd name="T15" fmla="*/ 58 h 58"/>
                <a:gd name="T16" fmla="*/ 87 w 117"/>
                <a:gd name="T17" fmla="*/ 40 h 58"/>
                <a:gd name="T18" fmla="*/ 96 w 117"/>
                <a:gd name="T19" fmla="*/ 42 h 58"/>
                <a:gd name="T20" fmla="*/ 100 w 117"/>
                <a:gd name="T21" fmla="*/ 41 h 58"/>
                <a:gd name="T22" fmla="*/ 100 w 117"/>
                <a:gd name="T23" fmla="*/ 32 h 58"/>
                <a:gd name="T24" fmla="*/ 96 w 117"/>
                <a:gd name="T25" fmla="*/ 33 h 58"/>
                <a:gd name="T26" fmla="*/ 92 w 117"/>
                <a:gd name="T27" fmla="*/ 32 h 58"/>
                <a:gd name="T28" fmla="*/ 98 w 117"/>
                <a:gd name="T29" fmla="*/ 9 h 58"/>
                <a:gd name="T30" fmla="*/ 98 w 117"/>
                <a:gd name="T31" fmla="*/ 9 h 58"/>
                <a:gd name="T32" fmla="*/ 98 w 117"/>
                <a:gd name="T33" fmla="*/ 9 h 58"/>
                <a:gd name="T34" fmla="*/ 100 w 117"/>
                <a:gd name="T35" fmla="*/ 10 h 58"/>
                <a:gd name="T36" fmla="*/ 100 w 117"/>
                <a:gd name="T37" fmla="*/ 1 h 58"/>
                <a:gd name="T38" fmla="*/ 97 w 117"/>
                <a:gd name="T39" fmla="*/ 0 h 58"/>
                <a:gd name="T40" fmla="*/ 97 w 117"/>
                <a:gd name="T41" fmla="*/ 0 h 58"/>
                <a:gd name="T42" fmla="*/ 1 w 117"/>
                <a:gd name="T43" fmla="*/ 0 h 58"/>
                <a:gd name="T44" fmla="*/ 0 w 117"/>
                <a:gd name="T45" fmla="*/ 9 h 58"/>
                <a:gd name="T46" fmla="*/ 49 w 117"/>
                <a:gd name="T4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58">
                  <a:moveTo>
                    <a:pt x="100" y="41"/>
                  </a:moveTo>
                  <a:cubicBezTo>
                    <a:pt x="110" y="39"/>
                    <a:pt x="117" y="31"/>
                    <a:pt x="117" y="21"/>
                  </a:cubicBezTo>
                  <a:cubicBezTo>
                    <a:pt x="117" y="11"/>
                    <a:pt x="109" y="2"/>
                    <a:pt x="100" y="1"/>
                  </a:cubicBezTo>
                  <a:cubicBezTo>
                    <a:pt x="100" y="10"/>
                    <a:pt x="100" y="10"/>
                    <a:pt x="100" y="10"/>
                  </a:cubicBezTo>
                  <a:cubicBezTo>
                    <a:pt x="104" y="12"/>
                    <a:pt x="108" y="16"/>
                    <a:pt x="108" y="21"/>
                  </a:cubicBezTo>
                  <a:cubicBezTo>
                    <a:pt x="108" y="26"/>
                    <a:pt x="104" y="30"/>
                    <a:pt x="100" y="32"/>
                  </a:cubicBezTo>
                  <a:lnTo>
                    <a:pt x="100" y="41"/>
                  </a:lnTo>
                  <a:close/>
                  <a:moveTo>
                    <a:pt x="49" y="58"/>
                  </a:moveTo>
                  <a:cubicBezTo>
                    <a:pt x="64" y="58"/>
                    <a:pt x="78" y="51"/>
                    <a:pt x="87" y="40"/>
                  </a:cubicBezTo>
                  <a:cubicBezTo>
                    <a:pt x="90" y="41"/>
                    <a:pt x="93" y="42"/>
                    <a:pt x="96" y="42"/>
                  </a:cubicBezTo>
                  <a:cubicBezTo>
                    <a:pt x="97" y="42"/>
                    <a:pt x="99" y="41"/>
                    <a:pt x="100" y="41"/>
                  </a:cubicBezTo>
                  <a:cubicBezTo>
                    <a:pt x="100" y="32"/>
                    <a:pt x="100" y="32"/>
                    <a:pt x="100" y="32"/>
                  </a:cubicBezTo>
                  <a:cubicBezTo>
                    <a:pt x="99" y="32"/>
                    <a:pt x="97" y="33"/>
                    <a:pt x="96" y="33"/>
                  </a:cubicBezTo>
                  <a:cubicBezTo>
                    <a:pt x="95" y="33"/>
                    <a:pt x="93" y="32"/>
                    <a:pt x="92" y="32"/>
                  </a:cubicBezTo>
                  <a:cubicBezTo>
                    <a:pt x="96" y="25"/>
                    <a:pt x="98" y="18"/>
                    <a:pt x="98" y="9"/>
                  </a:cubicBezTo>
                  <a:cubicBezTo>
                    <a:pt x="98" y="9"/>
                    <a:pt x="98" y="9"/>
                    <a:pt x="98" y="9"/>
                  </a:cubicBezTo>
                  <a:cubicBezTo>
                    <a:pt x="98" y="9"/>
                    <a:pt x="98" y="9"/>
                    <a:pt x="98" y="9"/>
                  </a:cubicBezTo>
                  <a:cubicBezTo>
                    <a:pt x="99" y="9"/>
                    <a:pt x="99" y="10"/>
                    <a:pt x="100" y="10"/>
                  </a:cubicBezTo>
                  <a:cubicBezTo>
                    <a:pt x="100" y="1"/>
                    <a:pt x="100" y="1"/>
                    <a:pt x="100" y="1"/>
                  </a:cubicBezTo>
                  <a:cubicBezTo>
                    <a:pt x="99" y="0"/>
                    <a:pt x="98" y="0"/>
                    <a:pt x="97" y="0"/>
                  </a:cubicBezTo>
                  <a:cubicBezTo>
                    <a:pt x="97" y="0"/>
                    <a:pt x="97" y="0"/>
                    <a:pt x="97" y="0"/>
                  </a:cubicBezTo>
                  <a:cubicBezTo>
                    <a:pt x="1" y="0"/>
                    <a:pt x="1" y="0"/>
                    <a:pt x="1" y="0"/>
                  </a:cubicBezTo>
                  <a:cubicBezTo>
                    <a:pt x="0" y="3"/>
                    <a:pt x="0" y="6"/>
                    <a:pt x="0" y="9"/>
                  </a:cubicBezTo>
                  <a:cubicBezTo>
                    <a:pt x="0" y="36"/>
                    <a:pt x="22" y="58"/>
                    <a:pt x="4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Rectangle 244"/>
            <p:cNvSpPr>
              <a:spLocks noChangeArrowheads="1"/>
            </p:cNvSpPr>
            <p:nvPr/>
          </p:nvSpPr>
          <p:spPr bwMode="auto">
            <a:xfrm>
              <a:off x="11739563" y="3041651"/>
              <a:ext cx="22542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245"/>
            <p:cNvSpPr>
              <a:spLocks/>
            </p:cNvSpPr>
            <p:nvPr/>
          </p:nvSpPr>
          <p:spPr bwMode="auto">
            <a:xfrm>
              <a:off x="11793538" y="2847976"/>
              <a:ext cx="38100" cy="50800"/>
            </a:xfrm>
            <a:custGeom>
              <a:avLst/>
              <a:gdLst>
                <a:gd name="T0" fmla="*/ 6 w 18"/>
                <a:gd name="T1" fmla="*/ 12 h 24"/>
                <a:gd name="T2" fmla="*/ 8 w 18"/>
                <a:gd name="T3" fmla="*/ 22 h 24"/>
                <a:gd name="T4" fmla="*/ 16 w 18"/>
                <a:gd name="T5" fmla="*/ 5 h 24"/>
                <a:gd name="T6" fmla="*/ 14 w 18"/>
                <a:gd name="T7" fmla="*/ 0 h 24"/>
                <a:gd name="T8" fmla="*/ 3 w 18"/>
                <a:gd name="T9" fmla="*/ 0 h 24"/>
                <a:gd name="T10" fmla="*/ 6 w 18"/>
                <a:gd name="T11" fmla="*/ 12 h 24"/>
              </a:gdLst>
              <a:ahLst/>
              <a:cxnLst>
                <a:cxn ang="0">
                  <a:pos x="T0" y="T1"/>
                </a:cxn>
                <a:cxn ang="0">
                  <a:pos x="T2" y="T3"/>
                </a:cxn>
                <a:cxn ang="0">
                  <a:pos x="T4" y="T5"/>
                </a:cxn>
                <a:cxn ang="0">
                  <a:pos x="T6" y="T7"/>
                </a:cxn>
                <a:cxn ang="0">
                  <a:pos x="T8" y="T9"/>
                </a:cxn>
                <a:cxn ang="0">
                  <a:pos x="T10" y="T11"/>
                </a:cxn>
              </a:cxnLst>
              <a:rect l="0" t="0" r="r" b="b"/>
              <a:pathLst>
                <a:path w="18" h="24">
                  <a:moveTo>
                    <a:pt x="6" y="12"/>
                  </a:moveTo>
                  <a:cubicBezTo>
                    <a:pt x="0" y="14"/>
                    <a:pt x="2" y="24"/>
                    <a:pt x="8" y="22"/>
                  </a:cubicBezTo>
                  <a:cubicBezTo>
                    <a:pt x="16" y="19"/>
                    <a:pt x="18" y="12"/>
                    <a:pt x="16" y="5"/>
                  </a:cubicBezTo>
                  <a:cubicBezTo>
                    <a:pt x="16" y="3"/>
                    <a:pt x="15" y="2"/>
                    <a:pt x="14" y="0"/>
                  </a:cubicBezTo>
                  <a:cubicBezTo>
                    <a:pt x="3" y="0"/>
                    <a:pt x="3" y="0"/>
                    <a:pt x="3" y="0"/>
                  </a:cubicBezTo>
                  <a:cubicBezTo>
                    <a:pt x="6" y="5"/>
                    <a:pt x="9" y="11"/>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246"/>
            <p:cNvSpPr>
              <a:spLocks/>
            </p:cNvSpPr>
            <p:nvPr/>
          </p:nvSpPr>
          <p:spPr bwMode="auto">
            <a:xfrm>
              <a:off x="11850688" y="2847976"/>
              <a:ext cx="39688" cy="50800"/>
            </a:xfrm>
            <a:custGeom>
              <a:avLst/>
              <a:gdLst>
                <a:gd name="T0" fmla="*/ 6 w 18"/>
                <a:gd name="T1" fmla="*/ 12 h 24"/>
                <a:gd name="T2" fmla="*/ 9 w 18"/>
                <a:gd name="T3" fmla="*/ 22 h 24"/>
                <a:gd name="T4" fmla="*/ 17 w 18"/>
                <a:gd name="T5" fmla="*/ 5 h 24"/>
                <a:gd name="T6" fmla="*/ 15 w 18"/>
                <a:gd name="T7" fmla="*/ 0 h 24"/>
                <a:gd name="T8" fmla="*/ 4 w 18"/>
                <a:gd name="T9" fmla="*/ 0 h 24"/>
                <a:gd name="T10" fmla="*/ 6 w 18"/>
                <a:gd name="T11" fmla="*/ 12 h 24"/>
              </a:gdLst>
              <a:ahLst/>
              <a:cxnLst>
                <a:cxn ang="0">
                  <a:pos x="T0" y="T1"/>
                </a:cxn>
                <a:cxn ang="0">
                  <a:pos x="T2" y="T3"/>
                </a:cxn>
                <a:cxn ang="0">
                  <a:pos x="T4" y="T5"/>
                </a:cxn>
                <a:cxn ang="0">
                  <a:pos x="T6" y="T7"/>
                </a:cxn>
                <a:cxn ang="0">
                  <a:pos x="T8" y="T9"/>
                </a:cxn>
                <a:cxn ang="0">
                  <a:pos x="T10" y="T11"/>
                </a:cxn>
              </a:cxnLst>
              <a:rect l="0" t="0" r="r" b="b"/>
              <a:pathLst>
                <a:path w="18" h="24">
                  <a:moveTo>
                    <a:pt x="6" y="12"/>
                  </a:moveTo>
                  <a:cubicBezTo>
                    <a:pt x="0" y="14"/>
                    <a:pt x="3" y="24"/>
                    <a:pt x="9" y="22"/>
                  </a:cubicBezTo>
                  <a:cubicBezTo>
                    <a:pt x="16" y="19"/>
                    <a:pt x="18" y="12"/>
                    <a:pt x="17" y="5"/>
                  </a:cubicBezTo>
                  <a:cubicBezTo>
                    <a:pt x="16" y="3"/>
                    <a:pt x="16" y="2"/>
                    <a:pt x="15" y="0"/>
                  </a:cubicBezTo>
                  <a:cubicBezTo>
                    <a:pt x="4" y="0"/>
                    <a:pt x="4" y="0"/>
                    <a:pt x="4" y="0"/>
                  </a:cubicBezTo>
                  <a:cubicBezTo>
                    <a:pt x="6" y="5"/>
                    <a:pt x="9" y="11"/>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247"/>
            <p:cNvSpPr>
              <a:spLocks/>
            </p:cNvSpPr>
            <p:nvPr/>
          </p:nvSpPr>
          <p:spPr bwMode="auto">
            <a:xfrm>
              <a:off x="7802563" y="1843088"/>
              <a:ext cx="139700" cy="228600"/>
            </a:xfrm>
            <a:custGeom>
              <a:avLst/>
              <a:gdLst>
                <a:gd name="T0" fmla="*/ 88 w 88"/>
                <a:gd name="T1" fmla="*/ 84 h 144"/>
                <a:gd name="T2" fmla="*/ 88 w 88"/>
                <a:gd name="T3" fmla="*/ 0 h 144"/>
                <a:gd name="T4" fmla="*/ 44 w 88"/>
                <a:gd name="T5" fmla="*/ 0 h 144"/>
                <a:gd name="T6" fmla="*/ 0 w 88"/>
                <a:gd name="T7" fmla="*/ 115 h 144"/>
                <a:gd name="T8" fmla="*/ 63 w 88"/>
                <a:gd name="T9" fmla="*/ 144 h 144"/>
                <a:gd name="T10" fmla="*/ 88 w 88"/>
                <a:gd name="T11" fmla="*/ 84 h 144"/>
              </a:gdLst>
              <a:ahLst/>
              <a:cxnLst>
                <a:cxn ang="0">
                  <a:pos x="T0" y="T1"/>
                </a:cxn>
                <a:cxn ang="0">
                  <a:pos x="T2" y="T3"/>
                </a:cxn>
                <a:cxn ang="0">
                  <a:pos x="T4" y="T5"/>
                </a:cxn>
                <a:cxn ang="0">
                  <a:pos x="T6" y="T7"/>
                </a:cxn>
                <a:cxn ang="0">
                  <a:pos x="T8" y="T9"/>
                </a:cxn>
                <a:cxn ang="0">
                  <a:pos x="T10" y="T11"/>
                </a:cxn>
              </a:cxnLst>
              <a:rect l="0" t="0" r="r" b="b"/>
              <a:pathLst>
                <a:path w="88" h="144">
                  <a:moveTo>
                    <a:pt x="88" y="84"/>
                  </a:moveTo>
                  <a:lnTo>
                    <a:pt x="88" y="0"/>
                  </a:lnTo>
                  <a:lnTo>
                    <a:pt x="44" y="0"/>
                  </a:lnTo>
                  <a:lnTo>
                    <a:pt x="0" y="115"/>
                  </a:lnTo>
                  <a:lnTo>
                    <a:pt x="63" y="144"/>
                  </a:lnTo>
                  <a:lnTo>
                    <a:pt x="88"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248"/>
            <p:cNvSpPr>
              <a:spLocks/>
            </p:cNvSpPr>
            <p:nvPr/>
          </p:nvSpPr>
          <p:spPr bwMode="auto">
            <a:xfrm>
              <a:off x="7950201" y="1843088"/>
              <a:ext cx="26988" cy="71438"/>
            </a:xfrm>
            <a:custGeom>
              <a:avLst/>
              <a:gdLst>
                <a:gd name="T0" fmla="*/ 0 w 12"/>
                <a:gd name="T1" fmla="*/ 33 h 33"/>
                <a:gd name="T2" fmla="*/ 12 w 12"/>
                <a:gd name="T3" fmla="*/ 1 h 33"/>
                <a:gd name="T4" fmla="*/ 12 w 12"/>
                <a:gd name="T5" fmla="*/ 0 h 33"/>
                <a:gd name="T6" fmla="*/ 0 w 12"/>
                <a:gd name="T7" fmla="*/ 0 h 33"/>
                <a:gd name="T8" fmla="*/ 0 w 12"/>
                <a:gd name="T9" fmla="*/ 33 h 33"/>
              </a:gdLst>
              <a:ahLst/>
              <a:cxnLst>
                <a:cxn ang="0">
                  <a:pos x="T0" y="T1"/>
                </a:cxn>
                <a:cxn ang="0">
                  <a:pos x="T2" y="T3"/>
                </a:cxn>
                <a:cxn ang="0">
                  <a:pos x="T4" y="T5"/>
                </a:cxn>
                <a:cxn ang="0">
                  <a:pos x="T6" y="T7"/>
                </a:cxn>
                <a:cxn ang="0">
                  <a:pos x="T8" y="T9"/>
                </a:cxn>
              </a:cxnLst>
              <a:rect l="0" t="0" r="r" b="b"/>
              <a:pathLst>
                <a:path w="12" h="33">
                  <a:moveTo>
                    <a:pt x="0" y="33"/>
                  </a:moveTo>
                  <a:cubicBezTo>
                    <a:pt x="11" y="27"/>
                    <a:pt x="12" y="12"/>
                    <a:pt x="12" y="1"/>
                  </a:cubicBezTo>
                  <a:cubicBezTo>
                    <a:pt x="12" y="1"/>
                    <a:pt x="12" y="0"/>
                    <a:pt x="12" y="0"/>
                  </a:cubicBezTo>
                  <a:cubicBezTo>
                    <a:pt x="0" y="0"/>
                    <a:pt x="0" y="0"/>
                    <a:pt x="0" y="0"/>
                  </a:cubicBez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249"/>
            <p:cNvSpPr>
              <a:spLocks/>
            </p:cNvSpPr>
            <p:nvPr/>
          </p:nvSpPr>
          <p:spPr bwMode="auto">
            <a:xfrm>
              <a:off x="7950201" y="1843088"/>
              <a:ext cx="142875" cy="228600"/>
            </a:xfrm>
            <a:custGeom>
              <a:avLst/>
              <a:gdLst>
                <a:gd name="T0" fmla="*/ 16 w 66"/>
                <a:gd name="T1" fmla="*/ 0 h 106"/>
                <a:gd name="T2" fmla="*/ 16 w 66"/>
                <a:gd name="T3" fmla="*/ 1 h 106"/>
                <a:gd name="T4" fmla="*/ 0 w 66"/>
                <a:gd name="T5" fmla="*/ 37 h 106"/>
                <a:gd name="T6" fmla="*/ 0 w 66"/>
                <a:gd name="T7" fmla="*/ 62 h 106"/>
                <a:gd name="T8" fmla="*/ 18 w 66"/>
                <a:gd name="T9" fmla="*/ 106 h 106"/>
                <a:gd name="T10" fmla="*/ 66 w 66"/>
                <a:gd name="T11" fmla="*/ 85 h 106"/>
                <a:gd name="T12" fmla="*/ 32 w 66"/>
                <a:gd name="T13" fmla="*/ 0 h 106"/>
                <a:gd name="T14" fmla="*/ 16 w 66"/>
                <a:gd name="T15" fmla="*/ 0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6">
                  <a:moveTo>
                    <a:pt x="16" y="0"/>
                  </a:moveTo>
                  <a:cubicBezTo>
                    <a:pt x="16" y="0"/>
                    <a:pt x="16" y="1"/>
                    <a:pt x="16" y="1"/>
                  </a:cubicBezTo>
                  <a:cubicBezTo>
                    <a:pt x="16" y="15"/>
                    <a:pt x="14" y="31"/>
                    <a:pt x="0" y="37"/>
                  </a:cubicBezTo>
                  <a:cubicBezTo>
                    <a:pt x="0" y="62"/>
                    <a:pt x="0" y="62"/>
                    <a:pt x="0" y="62"/>
                  </a:cubicBezTo>
                  <a:cubicBezTo>
                    <a:pt x="18" y="106"/>
                    <a:pt x="18" y="106"/>
                    <a:pt x="18" y="106"/>
                  </a:cubicBezTo>
                  <a:cubicBezTo>
                    <a:pt x="66" y="85"/>
                    <a:pt x="66" y="85"/>
                    <a:pt x="66" y="85"/>
                  </a:cubicBezTo>
                  <a:cubicBezTo>
                    <a:pt x="32" y="0"/>
                    <a:pt x="32" y="0"/>
                    <a:pt x="32" y="0"/>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250"/>
            <p:cNvSpPr>
              <a:spLocks/>
            </p:cNvSpPr>
            <p:nvPr/>
          </p:nvSpPr>
          <p:spPr bwMode="auto">
            <a:xfrm>
              <a:off x="7872413" y="1817688"/>
              <a:ext cx="147638" cy="19050"/>
            </a:xfrm>
            <a:custGeom>
              <a:avLst/>
              <a:gdLst>
                <a:gd name="T0" fmla="*/ 93 w 93"/>
                <a:gd name="T1" fmla="*/ 0 h 12"/>
                <a:gd name="T2" fmla="*/ 0 w 93"/>
                <a:gd name="T3" fmla="*/ 0 h 12"/>
                <a:gd name="T4" fmla="*/ 0 w 93"/>
                <a:gd name="T5" fmla="*/ 12 h 12"/>
                <a:gd name="T6" fmla="*/ 44 w 93"/>
                <a:gd name="T7" fmla="*/ 12 h 12"/>
                <a:gd name="T8" fmla="*/ 49 w 93"/>
                <a:gd name="T9" fmla="*/ 12 h 12"/>
                <a:gd name="T10" fmla="*/ 93 w 93"/>
                <a:gd name="T11" fmla="*/ 12 h 12"/>
                <a:gd name="T12" fmla="*/ 93 w 9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3" h="12">
                  <a:moveTo>
                    <a:pt x="93" y="0"/>
                  </a:moveTo>
                  <a:lnTo>
                    <a:pt x="0" y="0"/>
                  </a:lnTo>
                  <a:lnTo>
                    <a:pt x="0" y="12"/>
                  </a:lnTo>
                  <a:lnTo>
                    <a:pt x="44" y="12"/>
                  </a:lnTo>
                  <a:lnTo>
                    <a:pt x="49" y="12"/>
                  </a:lnTo>
                  <a:lnTo>
                    <a:pt x="93" y="12"/>
                  </a:lnTo>
                  <a:lnTo>
                    <a:pt x="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251"/>
            <p:cNvSpPr>
              <a:spLocks noEditPoints="1"/>
            </p:cNvSpPr>
            <p:nvPr/>
          </p:nvSpPr>
          <p:spPr bwMode="auto">
            <a:xfrm>
              <a:off x="9771063" y="939801"/>
              <a:ext cx="331788" cy="166688"/>
            </a:xfrm>
            <a:custGeom>
              <a:avLst/>
              <a:gdLst>
                <a:gd name="T0" fmla="*/ 132 w 154"/>
                <a:gd name="T1" fmla="*/ 54 h 77"/>
                <a:gd name="T2" fmla="*/ 154 w 154"/>
                <a:gd name="T3" fmla="*/ 28 h 77"/>
                <a:gd name="T4" fmla="*/ 132 w 154"/>
                <a:gd name="T5" fmla="*/ 1 h 77"/>
                <a:gd name="T6" fmla="*/ 132 w 154"/>
                <a:gd name="T7" fmla="*/ 13 h 77"/>
                <a:gd name="T8" fmla="*/ 143 w 154"/>
                <a:gd name="T9" fmla="*/ 28 h 77"/>
                <a:gd name="T10" fmla="*/ 132 w 154"/>
                <a:gd name="T11" fmla="*/ 42 h 77"/>
                <a:gd name="T12" fmla="*/ 132 w 154"/>
                <a:gd name="T13" fmla="*/ 54 h 77"/>
                <a:gd name="T14" fmla="*/ 65 w 154"/>
                <a:gd name="T15" fmla="*/ 77 h 77"/>
                <a:gd name="T16" fmla="*/ 116 w 154"/>
                <a:gd name="T17" fmla="*/ 52 h 77"/>
                <a:gd name="T18" fmla="*/ 127 w 154"/>
                <a:gd name="T19" fmla="*/ 55 h 77"/>
                <a:gd name="T20" fmla="*/ 132 w 154"/>
                <a:gd name="T21" fmla="*/ 54 h 77"/>
                <a:gd name="T22" fmla="*/ 132 w 154"/>
                <a:gd name="T23" fmla="*/ 42 h 77"/>
                <a:gd name="T24" fmla="*/ 127 w 154"/>
                <a:gd name="T25" fmla="*/ 43 h 77"/>
                <a:gd name="T26" fmla="*/ 122 w 154"/>
                <a:gd name="T27" fmla="*/ 42 h 77"/>
                <a:gd name="T28" fmla="*/ 129 w 154"/>
                <a:gd name="T29" fmla="*/ 12 h 77"/>
                <a:gd name="T30" fmla="*/ 129 w 154"/>
                <a:gd name="T31" fmla="*/ 12 h 77"/>
                <a:gd name="T32" fmla="*/ 129 w 154"/>
                <a:gd name="T33" fmla="*/ 12 h 77"/>
                <a:gd name="T34" fmla="*/ 132 w 154"/>
                <a:gd name="T35" fmla="*/ 13 h 77"/>
                <a:gd name="T36" fmla="*/ 132 w 154"/>
                <a:gd name="T37" fmla="*/ 1 h 77"/>
                <a:gd name="T38" fmla="*/ 128 w 154"/>
                <a:gd name="T39" fmla="*/ 0 h 77"/>
                <a:gd name="T40" fmla="*/ 128 w 154"/>
                <a:gd name="T41" fmla="*/ 0 h 77"/>
                <a:gd name="T42" fmla="*/ 1 w 154"/>
                <a:gd name="T43" fmla="*/ 0 h 77"/>
                <a:gd name="T44" fmla="*/ 0 w 154"/>
                <a:gd name="T45" fmla="*/ 12 h 77"/>
                <a:gd name="T46" fmla="*/ 65 w 154"/>
                <a:gd name="T4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77">
                  <a:moveTo>
                    <a:pt x="132" y="54"/>
                  </a:moveTo>
                  <a:cubicBezTo>
                    <a:pt x="145" y="52"/>
                    <a:pt x="154" y="41"/>
                    <a:pt x="154" y="28"/>
                  </a:cubicBezTo>
                  <a:cubicBezTo>
                    <a:pt x="154" y="14"/>
                    <a:pt x="145" y="3"/>
                    <a:pt x="132" y="1"/>
                  </a:cubicBezTo>
                  <a:cubicBezTo>
                    <a:pt x="132" y="13"/>
                    <a:pt x="132" y="13"/>
                    <a:pt x="132" y="13"/>
                  </a:cubicBezTo>
                  <a:cubicBezTo>
                    <a:pt x="138" y="15"/>
                    <a:pt x="143" y="21"/>
                    <a:pt x="143" y="28"/>
                  </a:cubicBezTo>
                  <a:cubicBezTo>
                    <a:pt x="143" y="34"/>
                    <a:pt x="138" y="40"/>
                    <a:pt x="132" y="42"/>
                  </a:cubicBezTo>
                  <a:lnTo>
                    <a:pt x="132" y="54"/>
                  </a:lnTo>
                  <a:close/>
                  <a:moveTo>
                    <a:pt x="65" y="77"/>
                  </a:moveTo>
                  <a:cubicBezTo>
                    <a:pt x="85" y="77"/>
                    <a:pt x="104" y="67"/>
                    <a:pt x="116" y="52"/>
                  </a:cubicBezTo>
                  <a:cubicBezTo>
                    <a:pt x="119" y="54"/>
                    <a:pt x="123" y="55"/>
                    <a:pt x="127" y="55"/>
                  </a:cubicBezTo>
                  <a:cubicBezTo>
                    <a:pt x="129" y="55"/>
                    <a:pt x="131" y="55"/>
                    <a:pt x="132" y="54"/>
                  </a:cubicBezTo>
                  <a:cubicBezTo>
                    <a:pt x="132" y="42"/>
                    <a:pt x="132" y="42"/>
                    <a:pt x="132" y="42"/>
                  </a:cubicBezTo>
                  <a:cubicBezTo>
                    <a:pt x="131" y="43"/>
                    <a:pt x="129" y="43"/>
                    <a:pt x="127" y="43"/>
                  </a:cubicBezTo>
                  <a:cubicBezTo>
                    <a:pt x="125" y="43"/>
                    <a:pt x="124" y="43"/>
                    <a:pt x="122" y="42"/>
                  </a:cubicBezTo>
                  <a:cubicBezTo>
                    <a:pt x="127" y="33"/>
                    <a:pt x="129" y="23"/>
                    <a:pt x="129" y="12"/>
                  </a:cubicBezTo>
                  <a:cubicBezTo>
                    <a:pt x="129" y="12"/>
                    <a:pt x="129" y="12"/>
                    <a:pt x="129" y="12"/>
                  </a:cubicBezTo>
                  <a:cubicBezTo>
                    <a:pt x="129" y="12"/>
                    <a:pt x="129" y="12"/>
                    <a:pt x="129" y="12"/>
                  </a:cubicBezTo>
                  <a:cubicBezTo>
                    <a:pt x="130" y="13"/>
                    <a:pt x="131" y="13"/>
                    <a:pt x="132" y="13"/>
                  </a:cubicBezTo>
                  <a:cubicBezTo>
                    <a:pt x="132" y="1"/>
                    <a:pt x="132" y="1"/>
                    <a:pt x="132" y="1"/>
                  </a:cubicBezTo>
                  <a:cubicBezTo>
                    <a:pt x="131" y="1"/>
                    <a:pt x="130" y="0"/>
                    <a:pt x="128" y="0"/>
                  </a:cubicBezTo>
                  <a:cubicBezTo>
                    <a:pt x="128" y="0"/>
                    <a:pt x="128" y="0"/>
                    <a:pt x="128" y="0"/>
                  </a:cubicBezTo>
                  <a:cubicBezTo>
                    <a:pt x="1" y="0"/>
                    <a:pt x="1" y="0"/>
                    <a:pt x="1" y="0"/>
                  </a:cubicBezTo>
                  <a:cubicBezTo>
                    <a:pt x="1" y="4"/>
                    <a:pt x="0" y="8"/>
                    <a:pt x="0" y="12"/>
                  </a:cubicBezTo>
                  <a:cubicBezTo>
                    <a:pt x="0" y="48"/>
                    <a:pt x="29" y="77"/>
                    <a:pt x="65"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Rectangle 252"/>
            <p:cNvSpPr>
              <a:spLocks noChangeArrowheads="1"/>
            </p:cNvSpPr>
            <p:nvPr/>
          </p:nvSpPr>
          <p:spPr bwMode="auto">
            <a:xfrm>
              <a:off x="9771063" y="1120776"/>
              <a:ext cx="301625" cy="23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253"/>
            <p:cNvSpPr>
              <a:spLocks/>
            </p:cNvSpPr>
            <p:nvPr/>
          </p:nvSpPr>
          <p:spPr bwMode="auto">
            <a:xfrm>
              <a:off x="9840913" y="793751"/>
              <a:ext cx="53975" cy="138113"/>
            </a:xfrm>
            <a:custGeom>
              <a:avLst/>
              <a:gdLst>
                <a:gd name="T0" fmla="*/ 9 w 25"/>
                <a:gd name="T1" fmla="*/ 49 h 64"/>
                <a:gd name="T2" fmla="*/ 12 w 25"/>
                <a:gd name="T3" fmla="*/ 61 h 64"/>
                <a:gd name="T4" fmla="*/ 23 w 25"/>
                <a:gd name="T5" fmla="*/ 39 h 64"/>
                <a:gd name="T6" fmla="*/ 17 w 25"/>
                <a:gd name="T7" fmla="*/ 26 h 64"/>
                <a:gd name="T8" fmla="*/ 16 w 25"/>
                <a:gd name="T9" fmla="*/ 16 h 64"/>
                <a:gd name="T10" fmla="*/ 9 w 25"/>
                <a:gd name="T11" fmla="*/ 5 h 64"/>
                <a:gd name="T12" fmla="*/ 3 w 25"/>
                <a:gd name="T13" fmla="*/ 27 h 64"/>
                <a:gd name="T14" fmla="*/ 9 w 25"/>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4">
                  <a:moveTo>
                    <a:pt x="9" y="49"/>
                  </a:moveTo>
                  <a:cubicBezTo>
                    <a:pt x="1" y="51"/>
                    <a:pt x="4" y="64"/>
                    <a:pt x="12" y="61"/>
                  </a:cubicBezTo>
                  <a:cubicBezTo>
                    <a:pt x="22" y="58"/>
                    <a:pt x="25" y="48"/>
                    <a:pt x="23" y="39"/>
                  </a:cubicBezTo>
                  <a:cubicBezTo>
                    <a:pt x="22" y="35"/>
                    <a:pt x="19" y="30"/>
                    <a:pt x="17" y="26"/>
                  </a:cubicBezTo>
                  <a:cubicBezTo>
                    <a:pt x="15" y="24"/>
                    <a:pt x="13" y="18"/>
                    <a:pt x="16" y="16"/>
                  </a:cubicBezTo>
                  <a:cubicBezTo>
                    <a:pt x="23" y="12"/>
                    <a:pt x="17" y="0"/>
                    <a:pt x="9" y="5"/>
                  </a:cubicBezTo>
                  <a:cubicBezTo>
                    <a:pt x="2" y="10"/>
                    <a:pt x="0" y="19"/>
                    <a:pt x="3" y="27"/>
                  </a:cubicBezTo>
                  <a:cubicBezTo>
                    <a:pt x="4" y="30"/>
                    <a:pt x="15" y="47"/>
                    <a:pt x="9"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254"/>
            <p:cNvSpPr>
              <a:spLocks/>
            </p:cNvSpPr>
            <p:nvPr/>
          </p:nvSpPr>
          <p:spPr bwMode="auto">
            <a:xfrm>
              <a:off x="9918701" y="793751"/>
              <a:ext cx="53975" cy="138113"/>
            </a:xfrm>
            <a:custGeom>
              <a:avLst/>
              <a:gdLst>
                <a:gd name="T0" fmla="*/ 9 w 25"/>
                <a:gd name="T1" fmla="*/ 49 h 64"/>
                <a:gd name="T2" fmla="*/ 13 w 25"/>
                <a:gd name="T3" fmla="*/ 61 h 64"/>
                <a:gd name="T4" fmla="*/ 23 w 25"/>
                <a:gd name="T5" fmla="*/ 39 h 64"/>
                <a:gd name="T6" fmla="*/ 17 w 25"/>
                <a:gd name="T7" fmla="*/ 26 h 64"/>
                <a:gd name="T8" fmla="*/ 16 w 25"/>
                <a:gd name="T9" fmla="*/ 16 h 64"/>
                <a:gd name="T10" fmla="*/ 10 w 25"/>
                <a:gd name="T11" fmla="*/ 5 h 64"/>
                <a:gd name="T12" fmla="*/ 3 w 25"/>
                <a:gd name="T13" fmla="*/ 27 h 64"/>
                <a:gd name="T14" fmla="*/ 9 w 25"/>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4">
                  <a:moveTo>
                    <a:pt x="9" y="49"/>
                  </a:moveTo>
                  <a:cubicBezTo>
                    <a:pt x="1" y="51"/>
                    <a:pt x="5" y="64"/>
                    <a:pt x="13" y="61"/>
                  </a:cubicBezTo>
                  <a:cubicBezTo>
                    <a:pt x="22" y="58"/>
                    <a:pt x="25" y="48"/>
                    <a:pt x="23" y="39"/>
                  </a:cubicBezTo>
                  <a:cubicBezTo>
                    <a:pt x="22" y="35"/>
                    <a:pt x="19" y="30"/>
                    <a:pt x="17" y="26"/>
                  </a:cubicBezTo>
                  <a:cubicBezTo>
                    <a:pt x="16" y="24"/>
                    <a:pt x="13" y="18"/>
                    <a:pt x="16" y="16"/>
                  </a:cubicBezTo>
                  <a:cubicBezTo>
                    <a:pt x="24" y="12"/>
                    <a:pt x="17" y="0"/>
                    <a:pt x="10" y="5"/>
                  </a:cubicBezTo>
                  <a:cubicBezTo>
                    <a:pt x="2" y="10"/>
                    <a:pt x="0" y="19"/>
                    <a:pt x="3" y="27"/>
                  </a:cubicBezTo>
                  <a:cubicBezTo>
                    <a:pt x="4" y="30"/>
                    <a:pt x="15" y="47"/>
                    <a:pt x="9"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Oval 255"/>
            <p:cNvSpPr>
              <a:spLocks noChangeArrowheads="1"/>
            </p:cNvSpPr>
            <p:nvPr/>
          </p:nvSpPr>
          <p:spPr bwMode="auto">
            <a:xfrm>
              <a:off x="8396288" y="1720851"/>
              <a:ext cx="100013"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256"/>
            <p:cNvSpPr>
              <a:spLocks/>
            </p:cNvSpPr>
            <p:nvPr/>
          </p:nvSpPr>
          <p:spPr bwMode="auto">
            <a:xfrm>
              <a:off x="8135938" y="1812926"/>
              <a:ext cx="474663" cy="369888"/>
            </a:xfrm>
            <a:custGeom>
              <a:avLst/>
              <a:gdLst>
                <a:gd name="T0" fmla="*/ 240 w 299"/>
                <a:gd name="T1" fmla="*/ 47 h 233"/>
                <a:gd name="T2" fmla="*/ 206 w 299"/>
                <a:gd name="T3" fmla="*/ 22 h 233"/>
                <a:gd name="T4" fmla="*/ 151 w 299"/>
                <a:gd name="T5" fmla="*/ 0 h 233"/>
                <a:gd name="T6" fmla="*/ 81 w 299"/>
                <a:gd name="T7" fmla="*/ 0 h 233"/>
                <a:gd name="T8" fmla="*/ 49 w 299"/>
                <a:gd name="T9" fmla="*/ 75 h 233"/>
                <a:gd name="T10" fmla="*/ 39 w 299"/>
                <a:gd name="T11" fmla="*/ 72 h 233"/>
                <a:gd name="T12" fmla="*/ 37 w 299"/>
                <a:gd name="T13" fmla="*/ 80 h 233"/>
                <a:gd name="T14" fmla="*/ 35 w 299"/>
                <a:gd name="T15" fmla="*/ 83 h 233"/>
                <a:gd name="T16" fmla="*/ 34 w 299"/>
                <a:gd name="T17" fmla="*/ 87 h 233"/>
                <a:gd name="T18" fmla="*/ 23 w 299"/>
                <a:gd name="T19" fmla="*/ 81 h 233"/>
                <a:gd name="T20" fmla="*/ 0 w 299"/>
                <a:gd name="T21" fmla="*/ 138 h 233"/>
                <a:gd name="T22" fmla="*/ 54 w 299"/>
                <a:gd name="T23" fmla="*/ 161 h 233"/>
                <a:gd name="T24" fmla="*/ 60 w 299"/>
                <a:gd name="T25" fmla="*/ 164 h 233"/>
                <a:gd name="T26" fmla="*/ 60 w 299"/>
                <a:gd name="T27" fmla="*/ 161 h 233"/>
                <a:gd name="T28" fmla="*/ 83 w 299"/>
                <a:gd name="T29" fmla="*/ 107 h 233"/>
                <a:gd name="T30" fmla="*/ 73 w 299"/>
                <a:gd name="T31" fmla="*/ 103 h 233"/>
                <a:gd name="T32" fmla="*/ 75 w 299"/>
                <a:gd name="T33" fmla="*/ 99 h 233"/>
                <a:gd name="T34" fmla="*/ 76 w 299"/>
                <a:gd name="T35" fmla="*/ 96 h 233"/>
                <a:gd name="T36" fmla="*/ 79 w 299"/>
                <a:gd name="T37" fmla="*/ 88 h 233"/>
                <a:gd name="T38" fmla="*/ 71 w 299"/>
                <a:gd name="T39" fmla="*/ 84 h 233"/>
                <a:gd name="T40" fmla="*/ 96 w 299"/>
                <a:gd name="T41" fmla="*/ 24 h 233"/>
                <a:gd name="T42" fmla="*/ 143 w 299"/>
                <a:gd name="T43" fmla="*/ 24 h 233"/>
                <a:gd name="T44" fmla="*/ 111 w 299"/>
                <a:gd name="T45" fmla="*/ 111 h 233"/>
                <a:gd name="T46" fmla="*/ 103 w 299"/>
                <a:gd name="T47" fmla="*/ 159 h 233"/>
                <a:gd name="T48" fmla="*/ 90 w 299"/>
                <a:gd name="T49" fmla="*/ 159 h 233"/>
                <a:gd name="T50" fmla="*/ 83 w 299"/>
                <a:gd name="T51" fmla="*/ 174 h 233"/>
                <a:gd name="T52" fmla="*/ 80 w 299"/>
                <a:gd name="T53" fmla="*/ 180 h 233"/>
                <a:gd name="T54" fmla="*/ 75 w 299"/>
                <a:gd name="T55" fmla="*/ 178 h 233"/>
                <a:gd name="T56" fmla="*/ 39 w 299"/>
                <a:gd name="T57" fmla="*/ 163 h 233"/>
                <a:gd name="T58" fmla="*/ 34 w 299"/>
                <a:gd name="T59" fmla="*/ 163 h 233"/>
                <a:gd name="T60" fmla="*/ 37 w 299"/>
                <a:gd name="T61" fmla="*/ 194 h 233"/>
                <a:gd name="T62" fmla="*/ 130 w 299"/>
                <a:gd name="T63" fmla="*/ 187 h 233"/>
                <a:gd name="T64" fmla="*/ 140 w 299"/>
                <a:gd name="T65" fmla="*/ 130 h 233"/>
                <a:gd name="T66" fmla="*/ 141 w 299"/>
                <a:gd name="T67" fmla="*/ 133 h 233"/>
                <a:gd name="T68" fmla="*/ 179 w 299"/>
                <a:gd name="T69" fmla="*/ 160 h 233"/>
                <a:gd name="T70" fmla="*/ 182 w 299"/>
                <a:gd name="T71" fmla="*/ 233 h 233"/>
                <a:gd name="T72" fmla="*/ 213 w 299"/>
                <a:gd name="T73" fmla="*/ 232 h 233"/>
                <a:gd name="T74" fmla="*/ 209 w 299"/>
                <a:gd name="T75" fmla="*/ 144 h 233"/>
                <a:gd name="T76" fmla="*/ 164 w 299"/>
                <a:gd name="T77" fmla="*/ 110 h 233"/>
                <a:gd name="T78" fmla="*/ 197 w 299"/>
                <a:gd name="T79" fmla="*/ 43 h 233"/>
                <a:gd name="T80" fmla="*/ 240 w 299"/>
                <a:gd name="T81" fmla="*/ 77 h 233"/>
                <a:gd name="T82" fmla="*/ 299 w 299"/>
                <a:gd name="T83" fmla="*/ 27 h 233"/>
                <a:gd name="T84" fmla="*/ 284 w 299"/>
                <a:gd name="T85" fmla="*/ 9 h 233"/>
                <a:gd name="T86" fmla="*/ 240 w 299"/>
                <a:gd name="T87"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9" h="233">
                  <a:moveTo>
                    <a:pt x="240" y="47"/>
                  </a:moveTo>
                  <a:lnTo>
                    <a:pt x="206" y="22"/>
                  </a:lnTo>
                  <a:lnTo>
                    <a:pt x="151" y="0"/>
                  </a:lnTo>
                  <a:lnTo>
                    <a:pt x="81" y="0"/>
                  </a:lnTo>
                  <a:lnTo>
                    <a:pt x="49" y="75"/>
                  </a:lnTo>
                  <a:lnTo>
                    <a:pt x="39" y="72"/>
                  </a:lnTo>
                  <a:lnTo>
                    <a:pt x="37" y="80"/>
                  </a:lnTo>
                  <a:lnTo>
                    <a:pt x="35" y="83"/>
                  </a:lnTo>
                  <a:lnTo>
                    <a:pt x="34" y="87"/>
                  </a:lnTo>
                  <a:lnTo>
                    <a:pt x="23" y="81"/>
                  </a:lnTo>
                  <a:lnTo>
                    <a:pt x="0" y="138"/>
                  </a:lnTo>
                  <a:lnTo>
                    <a:pt x="54" y="161"/>
                  </a:lnTo>
                  <a:lnTo>
                    <a:pt x="60" y="164"/>
                  </a:lnTo>
                  <a:lnTo>
                    <a:pt x="60" y="161"/>
                  </a:lnTo>
                  <a:lnTo>
                    <a:pt x="83" y="107"/>
                  </a:lnTo>
                  <a:lnTo>
                    <a:pt x="73" y="103"/>
                  </a:lnTo>
                  <a:lnTo>
                    <a:pt x="75" y="99"/>
                  </a:lnTo>
                  <a:lnTo>
                    <a:pt x="76" y="96"/>
                  </a:lnTo>
                  <a:lnTo>
                    <a:pt x="79" y="88"/>
                  </a:lnTo>
                  <a:lnTo>
                    <a:pt x="71" y="84"/>
                  </a:lnTo>
                  <a:lnTo>
                    <a:pt x="96" y="24"/>
                  </a:lnTo>
                  <a:lnTo>
                    <a:pt x="143" y="24"/>
                  </a:lnTo>
                  <a:lnTo>
                    <a:pt x="111" y="111"/>
                  </a:lnTo>
                  <a:lnTo>
                    <a:pt x="103" y="159"/>
                  </a:lnTo>
                  <a:lnTo>
                    <a:pt x="90" y="159"/>
                  </a:lnTo>
                  <a:lnTo>
                    <a:pt x="83" y="174"/>
                  </a:lnTo>
                  <a:lnTo>
                    <a:pt x="80" y="180"/>
                  </a:lnTo>
                  <a:lnTo>
                    <a:pt x="75" y="178"/>
                  </a:lnTo>
                  <a:lnTo>
                    <a:pt x="39" y="163"/>
                  </a:lnTo>
                  <a:lnTo>
                    <a:pt x="34" y="163"/>
                  </a:lnTo>
                  <a:lnTo>
                    <a:pt x="37" y="194"/>
                  </a:lnTo>
                  <a:lnTo>
                    <a:pt x="130" y="187"/>
                  </a:lnTo>
                  <a:lnTo>
                    <a:pt x="140" y="130"/>
                  </a:lnTo>
                  <a:lnTo>
                    <a:pt x="141" y="133"/>
                  </a:lnTo>
                  <a:lnTo>
                    <a:pt x="179" y="160"/>
                  </a:lnTo>
                  <a:lnTo>
                    <a:pt x="182" y="233"/>
                  </a:lnTo>
                  <a:lnTo>
                    <a:pt x="213" y="232"/>
                  </a:lnTo>
                  <a:lnTo>
                    <a:pt x="209" y="144"/>
                  </a:lnTo>
                  <a:lnTo>
                    <a:pt x="164" y="110"/>
                  </a:lnTo>
                  <a:lnTo>
                    <a:pt x="197" y="43"/>
                  </a:lnTo>
                  <a:lnTo>
                    <a:pt x="240" y="77"/>
                  </a:lnTo>
                  <a:lnTo>
                    <a:pt x="299" y="27"/>
                  </a:lnTo>
                  <a:lnTo>
                    <a:pt x="284" y="9"/>
                  </a:lnTo>
                  <a:lnTo>
                    <a:pt x="24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257"/>
            <p:cNvSpPr>
              <a:spLocks/>
            </p:cNvSpPr>
            <p:nvPr/>
          </p:nvSpPr>
          <p:spPr bwMode="auto">
            <a:xfrm>
              <a:off x="8107363" y="1931988"/>
              <a:ext cx="52388" cy="96838"/>
            </a:xfrm>
            <a:custGeom>
              <a:avLst/>
              <a:gdLst>
                <a:gd name="T0" fmla="*/ 0 w 33"/>
                <a:gd name="T1" fmla="*/ 57 h 61"/>
                <a:gd name="T2" fmla="*/ 23 w 33"/>
                <a:gd name="T3" fmla="*/ 0 h 61"/>
                <a:gd name="T4" fmla="*/ 33 w 33"/>
                <a:gd name="T5" fmla="*/ 4 h 61"/>
                <a:gd name="T6" fmla="*/ 10 w 33"/>
                <a:gd name="T7" fmla="*/ 61 h 61"/>
                <a:gd name="T8" fmla="*/ 0 w 33"/>
                <a:gd name="T9" fmla="*/ 57 h 61"/>
              </a:gdLst>
              <a:ahLst/>
              <a:cxnLst>
                <a:cxn ang="0">
                  <a:pos x="T0" y="T1"/>
                </a:cxn>
                <a:cxn ang="0">
                  <a:pos x="T2" y="T3"/>
                </a:cxn>
                <a:cxn ang="0">
                  <a:pos x="T4" y="T5"/>
                </a:cxn>
                <a:cxn ang="0">
                  <a:pos x="T6" y="T7"/>
                </a:cxn>
                <a:cxn ang="0">
                  <a:pos x="T8" y="T9"/>
                </a:cxn>
              </a:cxnLst>
              <a:rect l="0" t="0" r="r" b="b"/>
              <a:pathLst>
                <a:path w="33" h="61">
                  <a:moveTo>
                    <a:pt x="0" y="57"/>
                  </a:moveTo>
                  <a:lnTo>
                    <a:pt x="23" y="0"/>
                  </a:lnTo>
                  <a:lnTo>
                    <a:pt x="33" y="4"/>
                  </a:lnTo>
                  <a:lnTo>
                    <a:pt x="10" y="61"/>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258"/>
            <p:cNvSpPr>
              <a:spLocks/>
            </p:cNvSpPr>
            <p:nvPr/>
          </p:nvSpPr>
          <p:spPr bwMode="auto">
            <a:xfrm>
              <a:off x="8243888" y="1987551"/>
              <a:ext cx="50800" cy="96838"/>
            </a:xfrm>
            <a:custGeom>
              <a:avLst/>
              <a:gdLst>
                <a:gd name="T0" fmla="*/ 13 w 32"/>
                <a:gd name="T1" fmla="*/ 50 h 61"/>
                <a:gd name="T2" fmla="*/ 32 w 32"/>
                <a:gd name="T3" fmla="*/ 4 h 61"/>
                <a:gd name="T4" fmla="*/ 23 w 32"/>
                <a:gd name="T5" fmla="*/ 0 h 61"/>
                <a:gd name="T6" fmla="*/ 1 w 32"/>
                <a:gd name="T7" fmla="*/ 50 h 61"/>
                <a:gd name="T8" fmla="*/ 0 w 32"/>
                <a:gd name="T9" fmla="*/ 57 h 61"/>
                <a:gd name="T10" fmla="*/ 9 w 32"/>
                <a:gd name="T11" fmla="*/ 61 h 61"/>
                <a:gd name="T12" fmla="*/ 13 w 32"/>
                <a:gd name="T13" fmla="*/ 50 h 61"/>
              </a:gdLst>
              <a:ahLst/>
              <a:cxnLst>
                <a:cxn ang="0">
                  <a:pos x="T0" y="T1"/>
                </a:cxn>
                <a:cxn ang="0">
                  <a:pos x="T2" y="T3"/>
                </a:cxn>
                <a:cxn ang="0">
                  <a:pos x="T4" y="T5"/>
                </a:cxn>
                <a:cxn ang="0">
                  <a:pos x="T6" y="T7"/>
                </a:cxn>
                <a:cxn ang="0">
                  <a:pos x="T8" y="T9"/>
                </a:cxn>
                <a:cxn ang="0">
                  <a:pos x="T10" y="T11"/>
                </a:cxn>
                <a:cxn ang="0">
                  <a:pos x="T12" y="T13"/>
                </a:cxn>
              </a:cxnLst>
              <a:rect l="0" t="0" r="r" b="b"/>
              <a:pathLst>
                <a:path w="32" h="61">
                  <a:moveTo>
                    <a:pt x="13" y="50"/>
                  </a:moveTo>
                  <a:lnTo>
                    <a:pt x="32" y="4"/>
                  </a:lnTo>
                  <a:lnTo>
                    <a:pt x="23" y="0"/>
                  </a:lnTo>
                  <a:lnTo>
                    <a:pt x="1" y="50"/>
                  </a:lnTo>
                  <a:lnTo>
                    <a:pt x="0" y="57"/>
                  </a:lnTo>
                  <a:lnTo>
                    <a:pt x="9" y="61"/>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259"/>
            <p:cNvSpPr>
              <a:spLocks/>
            </p:cNvSpPr>
            <p:nvPr/>
          </p:nvSpPr>
          <p:spPr bwMode="auto">
            <a:xfrm>
              <a:off x="11847513" y="1995488"/>
              <a:ext cx="295275" cy="406400"/>
            </a:xfrm>
            <a:custGeom>
              <a:avLst/>
              <a:gdLst>
                <a:gd name="T0" fmla="*/ 74 w 137"/>
                <a:gd name="T1" fmla="*/ 36 h 188"/>
                <a:gd name="T2" fmla="*/ 74 w 137"/>
                <a:gd name="T3" fmla="*/ 36 h 188"/>
                <a:gd name="T4" fmla="*/ 74 w 137"/>
                <a:gd name="T5" fmla="*/ 149 h 188"/>
                <a:gd name="T6" fmla="*/ 50 w 137"/>
                <a:gd name="T7" fmla="*/ 175 h 188"/>
                <a:gd name="T8" fmla="*/ 17 w 137"/>
                <a:gd name="T9" fmla="*/ 157 h 188"/>
                <a:gd name="T10" fmla="*/ 23 w 137"/>
                <a:gd name="T11" fmla="*/ 157 h 188"/>
                <a:gd name="T12" fmla="*/ 23 w 137"/>
                <a:gd name="T13" fmla="*/ 147 h 188"/>
                <a:gd name="T14" fmla="*/ 0 w 137"/>
                <a:gd name="T15" fmla="*/ 147 h 188"/>
                <a:gd name="T16" fmla="*/ 0 w 137"/>
                <a:gd name="T17" fmla="*/ 157 h 188"/>
                <a:gd name="T18" fmla="*/ 7 w 137"/>
                <a:gd name="T19" fmla="*/ 157 h 188"/>
                <a:gd name="T20" fmla="*/ 46 w 137"/>
                <a:gd name="T21" fmla="*/ 186 h 188"/>
                <a:gd name="T22" fmla="*/ 85 w 137"/>
                <a:gd name="T23" fmla="*/ 147 h 188"/>
                <a:gd name="T24" fmla="*/ 84 w 137"/>
                <a:gd name="T25" fmla="*/ 36 h 188"/>
                <a:gd name="T26" fmla="*/ 105 w 137"/>
                <a:gd name="T27" fmla="*/ 11 h 188"/>
                <a:gd name="T28" fmla="*/ 126 w 137"/>
                <a:gd name="T29" fmla="*/ 37 h 188"/>
                <a:gd name="T30" fmla="*/ 126 w 137"/>
                <a:gd name="T31" fmla="*/ 162 h 188"/>
                <a:gd name="T32" fmla="*/ 137 w 137"/>
                <a:gd name="T33" fmla="*/ 162 h 188"/>
                <a:gd name="T34" fmla="*/ 136 w 137"/>
                <a:gd name="T35" fmla="*/ 35 h 188"/>
                <a:gd name="T36" fmla="*/ 106 w 137"/>
                <a:gd name="T37" fmla="*/ 1 h 188"/>
                <a:gd name="T38" fmla="*/ 74 w 137"/>
                <a:gd name="T39" fmla="*/ 3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188">
                  <a:moveTo>
                    <a:pt x="74" y="36"/>
                  </a:moveTo>
                  <a:cubicBezTo>
                    <a:pt x="74" y="36"/>
                    <a:pt x="74" y="36"/>
                    <a:pt x="74" y="36"/>
                  </a:cubicBezTo>
                  <a:cubicBezTo>
                    <a:pt x="74" y="36"/>
                    <a:pt x="74" y="148"/>
                    <a:pt x="74" y="149"/>
                  </a:cubicBezTo>
                  <a:cubicBezTo>
                    <a:pt x="74" y="162"/>
                    <a:pt x="62" y="172"/>
                    <a:pt x="50" y="175"/>
                  </a:cubicBezTo>
                  <a:cubicBezTo>
                    <a:pt x="39" y="178"/>
                    <a:pt x="15" y="173"/>
                    <a:pt x="17" y="157"/>
                  </a:cubicBezTo>
                  <a:cubicBezTo>
                    <a:pt x="23" y="157"/>
                    <a:pt x="23" y="157"/>
                    <a:pt x="23" y="157"/>
                  </a:cubicBezTo>
                  <a:cubicBezTo>
                    <a:pt x="23" y="147"/>
                    <a:pt x="23" y="147"/>
                    <a:pt x="23" y="147"/>
                  </a:cubicBezTo>
                  <a:cubicBezTo>
                    <a:pt x="0" y="147"/>
                    <a:pt x="0" y="147"/>
                    <a:pt x="0" y="147"/>
                  </a:cubicBezTo>
                  <a:cubicBezTo>
                    <a:pt x="0" y="157"/>
                    <a:pt x="0" y="157"/>
                    <a:pt x="0" y="157"/>
                  </a:cubicBezTo>
                  <a:cubicBezTo>
                    <a:pt x="7" y="157"/>
                    <a:pt x="7" y="157"/>
                    <a:pt x="7" y="157"/>
                  </a:cubicBezTo>
                  <a:cubicBezTo>
                    <a:pt x="6" y="177"/>
                    <a:pt x="28" y="188"/>
                    <a:pt x="46" y="186"/>
                  </a:cubicBezTo>
                  <a:cubicBezTo>
                    <a:pt x="67" y="184"/>
                    <a:pt x="85" y="167"/>
                    <a:pt x="85" y="147"/>
                  </a:cubicBezTo>
                  <a:cubicBezTo>
                    <a:pt x="85" y="145"/>
                    <a:pt x="84" y="36"/>
                    <a:pt x="84" y="36"/>
                  </a:cubicBezTo>
                  <a:cubicBezTo>
                    <a:pt x="84" y="24"/>
                    <a:pt x="92" y="12"/>
                    <a:pt x="105" y="11"/>
                  </a:cubicBezTo>
                  <a:cubicBezTo>
                    <a:pt x="118" y="11"/>
                    <a:pt x="126" y="24"/>
                    <a:pt x="126" y="37"/>
                  </a:cubicBezTo>
                  <a:cubicBezTo>
                    <a:pt x="126" y="38"/>
                    <a:pt x="126" y="162"/>
                    <a:pt x="126" y="162"/>
                  </a:cubicBezTo>
                  <a:cubicBezTo>
                    <a:pt x="126" y="169"/>
                    <a:pt x="137" y="169"/>
                    <a:pt x="137" y="162"/>
                  </a:cubicBezTo>
                  <a:cubicBezTo>
                    <a:pt x="137" y="162"/>
                    <a:pt x="137" y="35"/>
                    <a:pt x="136" y="35"/>
                  </a:cubicBezTo>
                  <a:cubicBezTo>
                    <a:pt x="136" y="17"/>
                    <a:pt x="124" y="2"/>
                    <a:pt x="106" y="1"/>
                  </a:cubicBezTo>
                  <a:cubicBezTo>
                    <a:pt x="87" y="0"/>
                    <a:pt x="74" y="18"/>
                    <a:pt x="7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260"/>
            <p:cNvSpPr>
              <a:spLocks/>
            </p:cNvSpPr>
            <p:nvPr/>
          </p:nvSpPr>
          <p:spPr bwMode="auto">
            <a:xfrm>
              <a:off x="11811001" y="2090738"/>
              <a:ext cx="122238" cy="211138"/>
            </a:xfrm>
            <a:custGeom>
              <a:avLst/>
              <a:gdLst>
                <a:gd name="T0" fmla="*/ 17 w 57"/>
                <a:gd name="T1" fmla="*/ 98 h 98"/>
                <a:gd name="T2" fmla="*/ 40 w 57"/>
                <a:gd name="T3" fmla="*/ 98 h 98"/>
                <a:gd name="T4" fmla="*/ 47 w 57"/>
                <a:gd name="T5" fmla="*/ 98 h 98"/>
                <a:gd name="T6" fmla="*/ 57 w 57"/>
                <a:gd name="T7" fmla="*/ 0 h 98"/>
                <a:gd name="T8" fmla="*/ 28 w 57"/>
                <a:gd name="T9" fmla="*/ 8 h 98"/>
                <a:gd name="T10" fmla="*/ 0 w 57"/>
                <a:gd name="T11" fmla="*/ 0 h 98"/>
                <a:gd name="T12" fmla="*/ 9 w 57"/>
                <a:gd name="T13" fmla="*/ 98 h 98"/>
                <a:gd name="T14" fmla="*/ 17 w 57"/>
                <a:gd name="T15" fmla="*/ 98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98">
                  <a:moveTo>
                    <a:pt x="17" y="98"/>
                  </a:moveTo>
                  <a:cubicBezTo>
                    <a:pt x="40" y="98"/>
                    <a:pt x="40" y="98"/>
                    <a:pt x="40" y="98"/>
                  </a:cubicBezTo>
                  <a:cubicBezTo>
                    <a:pt x="47" y="98"/>
                    <a:pt x="47" y="98"/>
                    <a:pt x="47" y="98"/>
                  </a:cubicBezTo>
                  <a:cubicBezTo>
                    <a:pt x="57" y="0"/>
                    <a:pt x="57" y="0"/>
                    <a:pt x="57" y="0"/>
                  </a:cubicBezTo>
                  <a:cubicBezTo>
                    <a:pt x="49" y="5"/>
                    <a:pt x="39" y="8"/>
                    <a:pt x="28" y="8"/>
                  </a:cubicBezTo>
                  <a:cubicBezTo>
                    <a:pt x="18" y="8"/>
                    <a:pt x="8" y="5"/>
                    <a:pt x="0" y="0"/>
                  </a:cubicBezTo>
                  <a:cubicBezTo>
                    <a:pt x="9" y="98"/>
                    <a:pt x="9" y="98"/>
                    <a:pt x="9" y="98"/>
                  </a:cubicBezTo>
                  <a:lnTo>
                    <a:pt x="17"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261"/>
            <p:cNvSpPr>
              <a:spLocks/>
            </p:cNvSpPr>
            <p:nvPr/>
          </p:nvSpPr>
          <p:spPr bwMode="auto">
            <a:xfrm>
              <a:off x="11793538" y="1958976"/>
              <a:ext cx="155575" cy="138113"/>
            </a:xfrm>
            <a:custGeom>
              <a:avLst/>
              <a:gdLst>
                <a:gd name="T0" fmla="*/ 0 w 72"/>
                <a:gd name="T1" fmla="*/ 36 h 64"/>
                <a:gd name="T2" fmla="*/ 4 w 72"/>
                <a:gd name="T3" fmla="*/ 50 h 64"/>
                <a:gd name="T4" fmla="*/ 6 w 72"/>
                <a:gd name="T5" fmla="*/ 52 h 64"/>
                <a:gd name="T6" fmla="*/ 8 w 72"/>
                <a:gd name="T7" fmla="*/ 55 h 64"/>
                <a:gd name="T8" fmla="*/ 8 w 72"/>
                <a:gd name="T9" fmla="*/ 55 h 64"/>
                <a:gd name="T10" fmla="*/ 8 w 72"/>
                <a:gd name="T11" fmla="*/ 55 h 64"/>
                <a:gd name="T12" fmla="*/ 36 w 72"/>
                <a:gd name="T13" fmla="*/ 64 h 64"/>
                <a:gd name="T14" fmla="*/ 36 w 72"/>
                <a:gd name="T15" fmla="*/ 64 h 64"/>
                <a:gd name="T16" fmla="*/ 37 w 72"/>
                <a:gd name="T17" fmla="*/ 64 h 64"/>
                <a:gd name="T18" fmla="*/ 64 w 72"/>
                <a:gd name="T19" fmla="*/ 55 h 64"/>
                <a:gd name="T20" fmla="*/ 65 w 72"/>
                <a:gd name="T21" fmla="*/ 55 h 64"/>
                <a:gd name="T22" fmla="*/ 65 w 72"/>
                <a:gd name="T23" fmla="*/ 55 h 64"/>
                <a:gd name="T24" fmla="*/ 67 w 72"/>
                <a:gd name="T25" fmla="*/ 52 h 64"/>
                <a:gd name="T26" fmla="*/ 69 w 72"/>
                <a:gd name="T27" fmla="*/ 50 h 64"/>
                <a:gd name="T28" fmla="*/ 72 w 72"/>
                <a:gd name="T29" fmla="*/ 36 h 64"/>
                <a:gd name="T30" fmla="*/ 36 w 72"/>
                <a:gd name="T31" fmla="*/ 0 h 64"/>
                <a:gd name="T32" fmla="*/ 0 w 72"/>
                <a:gd name="T33"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64">
                  <a:moveTo>
                    <a:pt x="0" y="36"/>
                  </a:moveTo>
                  <a:cubicBezTo>
                    <a:pt x="0" y="41"/>
                    <a:pt x="2" y="46"/>
                    <a:pt x="4" y="50"/>
                  </a:cubicBezTo>
                  <a:cubicBezTo>
                    <a:pt x="4" y="51"/>
                    <a:pt x="5" y="52"/>
                    <a:pt x="6" y="52"/>
                  </a:cubicBezTo>
                  <a:cubicBezTo>
                    <a:pt x="6" y="53"/>
                    <a:pt x="7" y="54"/>
                    <a:pt x="8" y="55"/>
                  </a:cubicBezTo>
                  <a:cubicBezTo>
                    <a:pt x="8" y="55"/>
                    <a:pt x="8" y="55"/>
                    <a:pt x="8" y="55"/>
                  </a:cubicBezTo>
                  <a:cubicBezTo>
                    <a:pt x="8" y="55"/>
                    <a:pt x="8" y="55"/>
                    <a:pt x="8" y="55"/>
                  </a:cubicBezTo>
                  <a:cubicBezTo>
                    <a:pt x="16" y="61"/>
                    <a:pt x="26" y="64"/>
                    <a:pt x="36" y="64"/>
                  </a:cubicBezTo>
                  <a:cubicBezTo>
                    <a:pt x="36" y="64"/>
                    <a:pt x="36" y="64"/>
                    <a:pt x="36" y="64"/>
                  </a:cubicBezTo>
                  <a:cubicBezTo>
                    <a:pt x="37" y="64"/>
                    <a:pt x="37" y="64"/>
                    <a:pt x="37" y="64"/>
                  </a:cubicBezTo>
                  <a:cubicBezTo>
                    <a:pt x="47" y="64"/>
                    <a:pt x="57" y="61"/>
                    <a:pt x="64" y="55"/>
                  </a:cubicBezTo>
                  <a:cubicBezTo>
                    <a:pt x="65" y="55"/>
                    <a:pt x="65" y="55"/>
                    <a:pt x="65" y="55"/>
                  </a:cubicBezTo>
                  <a:cubicBezTo>
                    <a:pt x="65" y="55"/>
                    <a:pt x="65" y="55"/>
                    <a:pt x="65" y="55"/>
                  </a:cubicBezTo>
                  <a:cubicBezTo>
                    <a:pt x="66" y="54"/>
                    <a:pt x="66" y="53"/>
                    <a:pt x="67" y="52"/>
                  </a:cubicBezTo>
                  <a:cubicBezTo>
                    <a:pt x="68" y="52"/>
                    <a:pt x="68" y="51"/>
                    <a:pt x="69" y="50"/>
                  </a:cubicBezTo>
                  <a:cubicBezTo>
                    <a:pt x="71" y="46"/>
                    <a:pt x="72" y="41"/>
                    <a:pt x="72" y="36"/>
                  </a:cubicBezTo>
                  <a:cubicBezTo>
                    <a:pt x="72" y="16"/>
                    <a:pt x="56" y="0"/>
                    <a:pt x="36" y="0"/>
                  </a:cubicBezTo>
                  <a:cubicBezTo>
                    <a:pt x="16" y="0"/>
                    <a:pt x="0" y="16"/>
                    <a:pt x="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262"/>
            <p:cNvSpPr>
              <a:spLocks noEditPoints="1"/>
            </p:cNvSpPr>
            <p:nvPr/>
          </p:nvSpPr>
          <p:spPr bwMode="auto">
            <a:xfrm>
              <a:off x="11498263" y="2968626"/>
              <a:ext cx="195263" cy="152400"/>
            </a:xfrm>
            <a:custGeom>
              <a:avLst/>
              <a:gdLst>
                <a:gd name="T0" fmla="*/ 82 w 91"/>
                <a:gd name="T1" fmla="*/ 16 h 71"/>
                <a:gd name="T2" fmla="*/ 74 w 91"/>
                <a:gd name="T3" fmla="*/ 16 h 71"/>
                <a:gd name="T4" fmla="*/ 74 w 91"/>
                <a:gd name="T5" fmla="*/ 20 h 71"/>
                <a:gd name="T6" fmla="*/ 83 w 91"/>
                <a:gd name="T7" fmla="*/ 40 h 71"/>
                <a:gd name="T8" fmla="*/ 83 w 91"/>
                <a:gd name="T9" fmla="*/ 50 h 71"/>
                <a:gd name="T10" fmla="*/ 74 w 91"/>
                <a:gd name="T11" fmla="*/ 71 h 71"/>
                <a:gd name="T12" fmla="*/ 91 w 91"/>
                <a:gd name="T13" fmla="*/ 67 h 71"/>
                <a:gd name="T14" fmla="*/ 91 w 91"/>
                <a:gd name="T15" fmla="*/ 26 h 71"/>
                <a:gd name="T16" fmla="*/ 73 w 91"/>
                <a:gd name="T17" fmla="*/ 0 h 71"/>
                <a:gd name="T18" fmla="*/ 46 w 91"/>
                <a:gd name="T19" fmla="*/ 6 h 71"/>
                <a:gd name="T20" fmla="*/ 74 w 91"/>
                <a:gd name="T21" fmla="*/ 16 h 71"/>
                <a:gd name="T22" fmla="*/ 46 w 91"/>
                <a:gd name="T23" fmla="*/ 57 h 71"/>
                <a:gd name="T24" fmla="*/ 69 w 91"/>
                <a:gd name="T25" fmla="*/ 67 h 71"/>
                <a:gd name="T26" fmla="*/ 74 w 91"/>
                <a:gd name="T27" fmla="*/ 71 h 71"/>
                <a:gd name="T28" fmla="*/ 65 w 91"/>
                <a:gd name="T29" fmla="*/ 50 h 71"/>
                <a:gd name="T30" fmla="*/ 74 w 91"/>
                <a:gd name="T31" fmla="*/ 40 h 71"/>
                <a:gd name="T32" fmla="*/ 46 w 91"/>
                <a:gd name="T33" fmla="*/ 20 h 71"/>
                <a:gd name="T34" fmla="*/ 46 w 91"/>
                <a:gd name="T35" fmla="*/ 0 h 71"/>
                <a:gd name="T36" fmla="*/ 18 w 91"/>
                <a:gd name="T37" fmla="*/ 1 h 71"/>
                <a:gd name="T38" fmla="*/ 23 w 91"/>
                <a:gd name="T39" fmla="*/ 6 h 71"/>
                <a:gd name="T40" fmla="*/ 46 w 91"/>
                <a:gd name="T41" fmla="*/ 6 h 71"/>
                <a:gd name="T42" fmla="*/ 18 w 91"/>
                <a:gd name="T43" fmla="*/ 71 h 71"/>
                <a:gd name="T44" fmla="*/ 22 w 91"/>
                <a:gd name="T45" fmla="*/ 67 h 71"/>
                <a:gd name="T46" fmla="*/ 46 w 91"/>
                <a:gd name="T47" fmla="*/ 57 h 71"/>
                <a:gd name="T48" fmla="*/ 18 w 91"/>
                <a:gd name="T49" fmla="*/ 20 h 71"/>
                <a:gd name="T50" fmla="*/ 27 w 91"/>
                <a:gd name="T51" fmla="*/ 40 h 71"/>
                <a:gd name="T52" fmla="*/ 27 w 91"/>
                <a:gd name="T53" fmla="*/ 50 h 71"/>
                <a:gd name="T54" fmla="*/ 18 w 91"/>
                <a:gd name="T55" fmla="*/ 71 h 71"/>
                <a:gd name="T56" fmla="*/ 10 w 91"/>
                <a:gd name="T57" fmla="*/ 16 h 71"/>
                <a:gd name="T58" fmla="*/ 0 w 91"/>
                <a:gd name="T59" fmla="*/ 55 h 71"/>
                <a:gd name="T60" fmla="*/ 0 w 91"/>
                <a:gd name="T61" fmla="*/ 67 h 71"/>
                <a:gd name="T62" fmla="*/ 18 w 91"/>
                <a:gd name="T63" fmla="*/ 71 h 71"/>
                <a:gd name="T64" fmla="*/ 9 w 91"/>
                <a:gd name="T65" fmla="*/ 50 h 71"/>
                <a:gd name="T66" fmla="*/ 18 w 91"/>
                <a:gd name="T67" fmla="*/ 40 h 71"/>
                <a:gd name="T68" fmla="*/ 15 w 91"/>
                <a:gd name="T69" fmla="*/ 20 h 71"/>
                <a:gd name="T70" fmla="*/ 18 w 91"/>
                <a:gd name="T71"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 h="71">
                  <a:moveTo>
                    <a:pt x="91" y="26"/>
                  </a:moveTo>
                  <a:cubicBezTo>
                    <a:pt x="82" y="16"/>
                    <a:pt x="82" y="16"/>
                    <a:pt x="82" y="16"/>
                  </a:cubicBezTo>
                  <a:cubicBezTo>
                    <a:pt x="74" y="1"/>
                    <a:pt x="74" y="1"/>
                    <a:pt x="74" y="1"/>
                  </a:cubicBezTo>
                  <a:cubicBezTo>
                    <a:pt x="74" y="16"/>
                    <a:pt x="74" y="16"/>
                    <a:pt x="74" y="16"/>
                  </a:cubicBezTo>
                  <a:cubicBezTo>
                    <a:pt x="76" y="20"/>
                    <a:pt x="76" y="20"/>
                    <a:pt x="76" y="20"/>
                  </a:cubicBezTo>
                  <a:cubicBezTo>
                    <a:pt x="74" y="20"/>
                    <a:pt x="74" y="20"/>
                    <a:pt x="74" y="20"/>
                  </a:cubicBezTo>
                  <a:cubicBezTo>
                    <a:pt x="74" y="40"/>
                    <a:pt x="74" y="40"/>
                    <a:pt x="74" y="40"/>
                  </a:cubicBezTo>
                  <a:cubicBezTo>
                    <a:pt x="83" y="40"/>
                    <a:pt x="83" y="40"/>
                    <a:pt x="83" y="40"/>
                  </a:cubicBezTo>
                  <a:cubicBezTo>
                    <a:pt x="83" y="50"/>
                    <a:pt x="83" y="50"/>
                    <a:pt x="83" y="50"/>
                  </a:cubicBezTo>
                  <a:cubicBezTo>
                    <a:pt x="83" y="50"/>
                    <a:pt x="83" y="50"/>
                    <a:pt x="83" y="50"/>
                  </a:cubicBezTo>
                  <a:cubicBezTo>
                    <a:pt x="74" y="50"/>
                    <a:pt x="74" y="50"/>
                    <a:pt x="74" y="50"/>
                  </a:cubicBezTo>
                  <a:cubicBezTo>
                    <a:pt x="74" y="71"/>
                    <a:pt x="74" y="71"/>
                    <a:pt x="74" y="71"/>
                  </a:cubicBezTo>
                  <a:cubicBezTo>
                    <a:pt x="87" y="71"/>
                    <a:pt x="87" y="71"/>
                    <a:pt x="87" y="71"/>
                  </a:cubicBezTo>
                  <a:cubicBezTo>
                    <a:pt x="89" y="71"/>
                    <a:pt x="91" y="70"/>
                    <a:pt x="91" y="67"/>
                  </a:cubicBezTo>
                  <a:cubicBezTo>
                    <a:pt x="91" y="57"/>
                    <a:pt x="91" y="57"/>
                    <a:pt x="91" y="57"/>
                  </a:cubicBezTo>
                  <a:lnTo>
                    <a:pt x="91" y="26"/>
                  </a:lnTo>
                  <a:close/>
                  <a:moveTo>
                    <a:pt x="74" y="1"/>
                  </a:moveTo>
                  <a:cubicBezTo>
                    <a:pt x="73" y="0"/>
                    <a:pt x="73" y="0"/>
                    <a:pt x="73" y="0"/>
                  </a:cubicBezTo>
                  <a:cubicBezTo>
                    <a:pt x="46" y="0"/>
                    <a:pt x="46" y="0"/>
                    <a:pt x="46" y="0"/>
                  </a:cubicBezTo>
                  <a:cubicBezTo>
                    <a:pt x="46" y="6"/>
                    <a:pt x="46" y="6"/>
                    <a:pt x="46" y="6"/>
                  </a:cubicBezTo>
                  <a:cubicBezTo>
                    <a:pt x="68" y="6"/>
                    <a:pt x="68" y="6"/>
                    <a:pt x="68" y="6"/>
                  </a:cubicBezTo>
                  <a:cubicBezTo>
                    <a:pt x="74" y="16"/>
                    <a:pt x="74" y="16"/>
                    <a:pt x="74" y="16"/>
                  </a:cubicBezTo>
                  <a:cubicBezTo>
                    <a:pt x="74" y="1"/>
                    <a:pt x="74" y="1"/>
                    <a:pt x="74" y="1"/>
                  </a:cubicBezTo>
                  <a:close/>
                  <a:moveTo>
                    <a:pt x="46" y="57"/>
                  </a:moveTo>
                  <a:cubicBezTo>
                    <a:pt x="69" y="57"/>
                    <a:pt x="69" y="57"/>
                    <a:pt x="69" y="57"/>
                  </a:cubicBezTo>
                  <a:cubicBezTo>
                    <a:pt x="69" y="67"/>
                    <a:pt x="69" y="67"/>
                    <a:pt x="69" y="67"/>
                  </a:cubicBezTo>
                  <a:cubicBezTo>
                    <a:pt x="69" y="70"/>
                    <a:pt x="71" y="71"/>
                    <a:pt x="73" y="71"/>
                  </a:cubicBezTo>
                  <a:cubicBezTo>
                    <a:pt x="74" y="71"/>
                    <a:pt x="74" y="71"/>
                    <a:pt x="74" y="71"/>
                  </a:cubicBezTo>
                  <a:cubicBezTo>
                    <a:pt x="74" y="50"/>
                    <a:pt x="74" y="50"/>
                    <a:pt x="74" y="50"/>
                  </a:cubicBezTo>
                  <a:cubicBezTo>
                    <a:pt x="65" y="50"/>
                    <a:pt x="65" y="50"/>
                    <a:pt x="65" y="50"/>
                  </a:cubicBezTo>
                  <a:cubicBezTo>
                    <a:pt x="65" y="40"/>
                    <a:pt x="65" y="40"/>
                    <a:pt x="65" y="40"/>
                  </a:cubicBezTo>
                  <a:cubicBezTo>
                    <a:pt x="74" y="40"/>
                    <a:pt x="74" y="40"/>
                    <a:pt x="74" y="40"/>
                  </a:cubicBezTo>
                  <a:cubicBezTo>
                    <a:pt x="74" y="20"/>
                    <a:pt x="74" y="20"/>
                    <a:pt x="74" y="20"/>
                  </a:cubicBezTo>
                  <a:cubicBezTo>
                    <a:pt x="46" y="20"/>
                    <a:pt x="46" y="20"/>
                    <a:pt x="46" y="20"/>
                  </a:cubicBezTo>
                  <a:lnTo>
                    <a:pt x="46" y="57"/>
                  </a:lnTo>
                  <a:close/>
                  <a:moveTo>
                    <a:pt x="46" y="0"/>
                  </a:moveTo>
                  <a:cubicBezTo>
                    <a:pt x="18" y="0"/>
                    <a:pt x="18" y="0"/>
                    <a:pt x="18" y="0"/>
                  </a:cubicBezTo>
                  <a:cubicBezTo>
                    <a:pt x="18" y="1"/>
                    <a:pt x="18" y="1"/>
                    <a:pt x="18" y="1"/>
                  </a:cubicBezTo>
                  <a:cubicBezTo>
                    <a:pt x="18" y="16"/>
                    <a:pt x="18" y="16"/>
                    <a:pt x="18" y="16"/>
                  </a:cubicBezTo>
                  <a:cubicBezTo>
                    <a:pt x="23" y="6"/>
                    <a:pt x="23" y="6"/>
                    <a:pt x="23" y="6"/>
                  </a:cubicBezTo>
                  <a:cubicBezTo>
                    <a:pt x="23" y="6"/>
                    <a:pt x="23" y="6"/>
                    <a:pt x="23" y="6"/>
                  </a:cubicBezTo>
                  <a:cubicBezTo>
                    <a:pt x="46" y="6"/>
                    <a:pt x="46" y="6"/>
                    <a:pt x="46" y="6"/>
                  </a:cubicBezTo>
                  <a:cubicBezTo>
                    <a:pt x="46" y="0"/>
                    <a:pt x="46" y="0"/>
                    <a:pt x="46" y="0"/>
                  </a:cubicBezTo>
                  <a:close/>
                  <a:moveTo>
                    <a:pt x="18" y="71"/>
                  </a:moveTo>
                  <a:cubicBezTo>
                    <a:pt x="18" y="71"/>
                    <a:pt x="18" y="71"/>
                    <a:pt x="18" y="71"/>
                  </a:cubicBezTo>
                  <a:cubicBezTo>
                    <a:pt x="20" y="71"/>
                    <a:pt x="22" y="70"/>
                    <a:pt x="22" y="67"/>
                  </a:cubicBezTo>
                  <a:cubicBezTo>
                    <a:pt x="22" y="57"/>
                    <a:pt x="22" y="57"/>
                    <a:pt x="22" y="57"/>
                  </a:cubicBezTo>
                  <a:cubicBezTo>
                    <a:pt x="46" y="57"/>
                    <a:pt x="46" y="57"/>
                    <a:pt x="46" y="57"/>
                  </a:cubicBezTo>
                  <a:cubicBezTo>
                    <a:pt x="46" y="20"/>
                    <a:pt x="46" y="20"/>
                    <a:pt x="46" y="20"/>
                  </a:cubicBezTo>
                  <a:cubicBezTo>
                    <a:pt x="18" y="20"/>
                    <a:pt x="18" y="20"/>
                    <a:pt x="18" y="20"/>
                  </a:cubicBezTo>
                  <a:cubicBezTo>
                    <a:pt x="18" y="40"/>
                    <a:pt x="18" y="40"/>
                    <a:pt x="18" y="40"/>
                  </a:cubicBezTo>
                  <a:cubicBezTo>
                    <a:pt x="27" y="40"/>
                    <a:pt x="27" y="40"/>
                    <a:pt x="27" y="40"/>
                  </a:cubicBezTo>
                  <a:cubicBezTo>
                    <a:pt x="27" y="50"/>
                    <a:pt x="27" y="50"/>
                    <a:pt x="27" y="50"/>
                  </a:cubicBezTo>
                  <a:cubicBezTo>
                    <a:pt x="27" y="50"/>
                    <a:pt x="27" y="50"/>
                    <a:pt x="27" y="50"/>
                  </a:cubicBezTo>
                  <a:cubicBezTo>
                    <a:pt x="18" y="50"/>
                    <a:pt x="18" y="50"/>
                    <a:pt x="18" y="50"/>
                  </a:cubicBezTo>
                  <a:lnTo>
                    <a:pt x="18" y="71"/>
                  </a:lnTo>
                  <a:close/>
                  <a:moveTo>
                    <a:pt x="18" y="1"/>
                  </a:moveTo>
                  <a:cubicBezTo>
                    <a:pt x="10" y="16"/>
                    <a:pt x="10" y="16"/>
                    <a:pt x="10" y="16"/>
                  </a:cubicBezTo>
                  <a:cubicBezTo>
                    <a:pt x="0" y="26"/>
                    <a:pt x="0" y="26"/>
                    <a:pt x="0" y="26"/>
                  </a:cubicBezTo>
                  <a:cubicBezTo>
                    <a:pt x="0" y="55"/>
                    <a:pt x="0" y="55"/>
                    <a:pt x="0" y="55"/>
                  </a:cubicBezTo>
                  <a:cubicBezTo>
                    <a:pt x="0" y="57"/>
                    <a:pt x="0" y="57"/>
                    <a:pt x="0" y="57"/>
                  </a:cubicBezTo>
                  <a:cubicBezTo>
                    <a:pt x="0" y="67"/>
                    <a:pt x="0" y="67"/>
                    <a:pt x="0" y="67"/>
                  </a:cubicBezTo>
                  <a:cubicBezTo>
                    <a:pt x="0" y="70"/>
                    <a:pt x="2" y="71"/>
                    <a:pt x="5" y="71"/>
                  </a:cubicBezTo>
                  <a:cubicBezTo>
                    <a:pt x="18" y="71"/>
                    <a:pt x="18" y="71"/>
                    <a:pt x="18" y="71"/>
                  </a:cubicBezTo>
                  <a:cubicBezTo>
                    <a:pt x="18" y="50"/>
                    <a:pt x="18" y="50"/>
                    <a:pt x="18" y="50"/>
                  </a:cubicBezTo>
                  <a:cubicBezTo>
                    <a:pt x="9" y="50"/>
                    <a:pt x="9" y="50"/>
                    <a:pt x="9" y="50"/>
                  </a:cubicBezTo>
                  <a:cubicBezTo>
                    <a:pt x="9" y="40"/>
                    <a:pt x="9" y="40"/>
                    <a:pt x="9" y="40"/>
                  </a:cubicBezTo>
                  <a:cubicBezTo>
                    <a:pt x="18" y="40"/>
                    <a:pt x="18" y="40"/>
                    <a:pt x="18" y="40"/>
                  </a:cubicBezTo>
                  <a:cubicBezTo>
                    <a:pt x="18" y="20"/>
                    <a:pt x="18" y="20"/>
                    <a:pt x="18" y="20"/>
                  </a:cubicBezTo>
                  <a:cubicBezTo>
                    <a:pt x="15" y="20"/>
                    <a:pt x="15" y="20"/>
                    <a:pt x="15" y="20"/>
                  </a:cubicBezTo>
                  <a:cubicBezTo>
                    <a:pt x="18" y="16"/>
                    <a:pt x="18" y="16"/>
                    <a:pt x="18" y="16"/>
                  </a:cubicBezTo>
                  <a:lnTo>
                    <a:pt x="1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263"/>
            <p:cNvSpPr>
              <a:spLocks/>
            </p:cNvSpPr>
            <p:nvPr/>
          </p:nvSpPr>
          <p:spPr bwMode="auto">
            <a:xfrm>
              <a:off x="10918826" y="850901"/>
              <a:ext cx="254000" cy="292100"/>
            </a:xfrm>
            <a:custGeom>
              <a:avLst/>
              <a:gdLst>
                <a:gd name="T0" fmla="*/ 14 w 118"/>
                <a:gd name="T1" fmla="*/ 5 h 135"/>
                <a:gd name="T2" fmla="*/ 42 w 118"/>
                <a:gd name="T3" fmla="*/ 21 h 135"/>
                <a:gd name="T4" fmla="*/ 53 w 118"/>
                <a:gd name="T5" fmla="*/ 38 h 135"/>
                <a:gd name="T6" fmla="*/ 107 w 118"/>
                <a:gd name="T7" fmla="*/ 27 h 135"/>
                <a:gd name="T8" fmla="*/ 115 w 118"/>
                <a:gd name="T9" fmla="*/ 39 h 135"/>
                <a:gd name="T10" fmla="*/ 67 w 118"/>
                <a:gd name="T11" fmla="*/ 59 h 135"/>
                <a:gd name="T12" fmla="*/ 83 w 118"/>
                <a:gd name="T13" fmla="*/ 82 h 135"/>
                <a:gd name="T14" fmla="*/ 110 w 118"/>
                <a:gd name="T15" fmla="*/ 83 h 135"/>
                <a:gd name="T16" fmla="*/ 118 w 118"/>
                <a:gd name="T17" fmla="*/ 95 h 135"/>
                <a:gd name="T18" fmla="*/ 81 w 118"/>
                <a:gd name="T19" fmla="*/ 105 h 135"/>
                <a:gd name="T20" fmla="*/ 58 w 118"/>
                <a:gd name="T21" fmla="*/ 135 h 135"/>
                <a:gd name="T22" fmla="*/ 50 w 118"/>
                <a:gd name="T23" fmla="*/ 123 h 135"/>
                <a:gd name="T24" fmla="*/ 59 w 118"/>
                <a:gd name="T25" fmla="*/ 98 h 135"/>
                <a:gd name="T26" fmla="*/ 43 w 118"/>
                <a:gd name="T27" fmla="*/ 75 h 135"/>
                <a:gd name="T28" fmla="*/ 8 w 118"/>
                <a:gd name="T29" fmla="*/ 110 h 135"/>
                <a:gd name="T30" fmla="*/ 0 w 118"/>
                <a:gd name="T31" fmla="*/ 99 h 135"/>
                <a:gd name="T32" fmla="*/ 29 w 118"/>
                <a:gd name="T33" fmla="*/ 54 h 135"/>
                <a:gd name="T34" fmla="*/ 18 w 118"/>
                <a:gd name="T35" fmla="*/ 37 h 135"/>
                <a:gd name="T36" fmla="*/ 14 w 118"/>
                <a:gd name="T37" fmla="*/ 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135">
                  <a:moveTo>
                    <a:pt x="14" y="5"/>
                  </a:moveTo>
                  <a:cubicBezTo>
                    <a:pt x="21" y="0"/>
                    <a:pt x="38" y="14"/>
                    <a:pt x="42" y="21"/>
                  </a:cubicBezTo>
                  <a:cubicBezTo>
                    <a:pt x="53" y="38"/>
                    <a:pt x="53" y="38"/>
                    <a:pt x="53" y="38"/>
                  </a:cubicBezTo>
                  <a:cubicBezTo>
                    <a:pt x="107" y="27"/>
                    <a:pt x="107" y="27"/>
                    <a:pt x="107" y="27"/>
                  </a:cubicBezTo>
                  <a:cubicBezTo>
                    <a:pt x="115" y="39"/>
                    <a:pt x="115" y="39"/>
                    <a:pt x="115" y="39"/>
                  </a:cubicBezTo>
                  <a:cubicBezTo>
                    <a:pt x="67" y="59"/>
                    <a:pt x="67" y="59"/>
                    <a:pt x="67" y="59"/>
                  </a:cubicBezTo>
                  <a:cubicBezTo>
                    <a:pt x="83" y="82"/>
                    <a:pt x="83" y="82"/>
                    <a:pt x="83" y="82"/>
                  </a:cubicBezTo>
                  <a:cubicBezTo>
                    <a:pt x="110" y="83"/>
                    <a:pt x="110" y="83"/>
                    <a:pt x="110" y="83"/>
                  </a:cubicBezTo>
                  <a:cubicBezTo>
                    <a:pt x="118" y="95"/>
                    <a:pt x="118" y="95"/>
                    <a:pt x="118" y="95"/>
                  </a:cubicBezTo>
                  <a:cubicBezTo>
                    <a:pt x="81" y="105"/>
                    <a:pt x="81" y="105"/>
                    <a:pt x="81" y="105"/>
                  </a:cubicBezTo>
                  <a:cubicBezTo>
                    <a:pt x="58" y="135"/>
                    <a:pt x="58" y="135"/>
                    <a:pt x="58" y="135"/>
                  </a:cubicBezTo>
                  <a:cubicBezTo>
                    <a:pt x="50" y="123"/>
                    <a:pt x="50" y="123"/>
                    <a:pt x="50" y="123"/>
                  </a:cubicBezTo>
                  <a:cubicBezTo>
                    <a:pt x="59" y="98"/>
                    <a:pt x="59" y="98"/>
                    <a:pt x="59" y="98"/>
                  </a:cubicBezTo>
                  <a:cubicBezTo>
                    <a:pt x="43" y="75"/>
                    <a:pt x="43" y="75"/>
                    <a:pt x="43" y="75"/>
                  </a:cubicBezTo>
                  <a:cubicBezTo>
                    <a:pt x="8" y="110"/>
                    <a:pt x="8" y="110"/>
                    <a:pt x="8" y="110"/>
                  </a:cubicBezTo>
                  <a:cubicBezTo>
                    <a:pt x="0" y="99"/>
                    <a:pt x="0" y="99"/>
                    <a:pt x="0" y="99"/>
                  </a:cubicBezTo>
                  <a:cubicBezTo>
                    <a:pt x="29" y="54"/>
                    <a:pt x="29" y="54"/>
                    <a:pt x="29" y="54"/>
                  </a:cubicBezTo>
                  <a:cubicBezTo>
                    <a:pt x="18" y="37"/>
                    <a:pt x="18" y="37"/>
                    <a:pt x="18" y="37"/>
                  </a:cubicBezTo>
                  <a:cubicBezTo>
                    <a:pt x="14" y="30"/>
                    <a:pt x="7" y="9"/>
                    <a:pt x="1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264"/>
            <p:cNvSpPr>
              <a:spLocks/>
            </p:cNvSpPr>
            <p:nvPr/>
          </p:nvSpPr>
          <p:spPr bwMode="auto">
            <a:xfrm>
              <a:off x="11657013" y="2735263"/>
              <a:ext cx="130175" cy="77788"/>
            </a:xfrm>
            <a:custGeom>
              <a:avLst/>
              <a:gdLst>
                <a:gd name="T0" fmla="*/ 82 w 82"/>
                <a:gd name="T1" fmla="*/ 0 h 49"/>
                <a:gd name="T2" fmla="*/ 6 w 82"/>
                <a:gd name="T3" fmla="*/ 0 h 49"/>
                <a:gd name="T4" fmla="*/ 6 w 82"/>
                <a:gd name="T5" fmla="*/ 14 h 49"/>
                <a:gd name="T6" fmla="*/ 0 w 82"/>
                <a:gd name="T7" fmla="*/ 14 h 49"/>
                <a:gd name="T8" fmla="*/ 0 w 82"/>
                <a:gd name="T9" fmla="*/ 35 h 49"/>
                <a:gd name="T10" fmla="*/ 6 w 82"/>
                <a:gd name="T11" fmla="*/ 35 h 49"/>
                <a:gd name="T12" fmla="*/ 6 w 82"/>
                <a:gd name="T13" fmla="*/ 49 h 49"/>
                <a:gd name="T14" fmla="*/ 82 w 82"/>
                <a:gd name="T15" fmla="*/ 49 h 49"/>
                <a:gd name="T16" fmla="*/ 82 w 8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9">
                  <a:moveTo>
                    <a:pt x="82" y="0"/>
                  </a:moveTo>
                  <a:lnTo>
                    <a:pt x="6" y="0"/>
                  </a:lnTo>
                  <a:lnTo>
                    <a:pt x="6" y="14"/>
                  </a:lnTo>
                  <a:lnTo>
                    <a:pt x="0" y="14"/>
                  </a:lnTo>
                  <a:lnTo>
                    <a:pt x="0" y="35"/>
                  </a:lnTo>
                  <a:lnTo>
                    <a:pt x="6" y="35"/>
                  </a:lnTo>
                  <a:lnTo>
                    <a:pt x="6" y="49"/>
                  </a:lnTo>
                  <a:lnTo>
                    <a:pt x="82" y="49"/>
                  </a:lnTo>
                  <a:lnTo>
                    <a:pt x="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Rectangle 265"/>
            <p:cNvSpPr>
              <a:spLocks noChangeArrowheads="1"/>
            </p:cNvSpPr>
            <p:nvPr/>
          </p:nvSpPr>
          <p:spPr bwMode="auto">
            <a:xfrm>
              <a:off x="11553826" y="2700338"/>
              <a:ext cx="1905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Oval 266"/>
            <p:cNvSpPr>
              <a:spLocks noChangeArrowheads="1"/>
            </p:cNvSpPr>
            <p:nvPr/>
          </p:nvSpPr>
          <p:spPr bwMode="auto">
            <a:xfrm>
              <a:off x="11577638" y="2747963"/>
              <a:ext cx="41275" cy="428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267"/>
            <p:cNvSpPr>
              <a:spLocks noEditPoints="1"/>
            </p:cNvSpPr>
            <p:nvPr/>
          </p:nvSpPr>
          <p:spPr bwMode="auto">
            <a:xfrm>
              <a:off x="11542713" y="2717801"/>
              <a:ext cx="107950" cy="206375"/>
            </a:xfrm>
            <a:custGeom>
              <a:avLst/>
              <a:gdLst>
                <a:gd name="T0" fmla="*/ 25 w 50"/>
                <a:gd name="T1" fmla="*/ 96 h 96"/>
                <a:gd name="T2" fmla="*/ 50 w 50"/>
                <a:gd name="T3" fmla="*/ 96 h 96"/>
                <a:gd name="T4" fmla="*/ 50 w 50"/>
                <a:gd name="T5" fmla="*/ 34 h 96"/>
                <a:gd name="T6" fmla="*/ 50 w 50"/>
                <a:gd name="T7" fmla="*/ 18 h 96"/>
                <a:gd name="T8" fmla="*/ 50 w 50"/>
                <a:gd name="T9" fmla="*/ 0 h 96"/>
                <a:gd name="T10" fmla="*/ 25 w 50"/>
                <a:gd name="T11" fmla="*/ 0 h 96"/>
                <a:gd name="T12" fmla="*/ 25 w 50"/>
                <a:gd name="T13" fmla="*/ 5 h 96"/>
                <a:gd name="T14" fmla="*/ 25 w 50"/>
                <a:gd name="T15" fmla="*/ 5 h 96"/>
                <a:gd name="T16" fmla="*/ 44 w 50"/>
                <a:gd name="T17" fmla="*/ 24 h 96"/>
                <a:gd name="T18" fmla="*/ 25 w 50"/>
                <a:gd name="T19" fmla="*/ 43 h 96"/>
                <a:gd name="T20" fmla="*/ 25 w 50"/>
                <a:gd name="T21" fmla="*/ 96 h 96"/>
                <a:gd name="T22" fmla="*/ 0 w 50"/>
                <a:gd name="T23" fmla="*/ 96 h 96"/>
                <a:gd name="T24" fmla="*/ 25 w 50"/>
                <a:gd name="T25" fmla="*/ 96 h 96"/>
                <a:gd name="T26" fmla="*/ 25 w 50"/>
                <a:gd name="T27" fmla="*/ 43 h 96"/>
                <a:gd name="T28" fmla="*/ 6 w 50"/>
                <a:gd name="T29" fmla="*/ 24 h 96"/>
                <a:gd name="T30" fmla="*/ 25 w 50"/>
                <a:gd name="T31" fmla="*/ 5 h 96"/>
                <a:gd name="T32" fmla="*/ 25 w 50"/>
                <a:gd name="T33" fmla="*/ 0 h 96"/>
                <a:gd name="T34" fmla="*/ 0 w 50"/>
                <a:gd name="T35" fmla="*/ 0 h 96"/>
                <a:gd name="T36" fmla="*/ 0 w 50"/>
                <a:gd name="T37" fmla="*/ 96 h 96"/>
                <a:gd name="T38" fmla="*/ 25 w 50"/>
                <a:gd name="T39" fmla="*/ 5 h 96"/>
                <a:gd name="T40" fmla="*/ 25 w 50"/>
                <a:gd name="T41"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96">
                  <a:moveTo>
                    <a:pt x="25" y="96"/>
                  </a:moveTo>
                  <a:cubicBezTo>
                    <a:pt x="50" y="96"/>
                    <a:pt x="50" y="96"/>
                    <a:pt x="50" y="96"/>
                  </a:cubicBezTo>
                  <a:cubicBezTo>
                    <a:pt x="50" y="34"/>
                    <a:pt x="50" y="34"/>
                    <a:pt x="50" y="34"/>
                  </a:cubicBezTo>
                  <a:cubicBezTo>
                    <a:pt x="50" y="18"/>
                    <a:pt x="50" y="18"/>
                    <a:pt x="50" y="18"/>
                  </a:cubicBezTo>
                  <a:cubicBezTo>
                    <a:pt x="50" y="0"/>
                    <a:pt x="50" y="0"/>
                    <a:pt x="50" y="0"/>
                  </a:cubicBezTo>
                  <a:cubicBezTo>
                    <a:pt x="25" y="0"/>
                    <a:pt x="25" y="0"/>
                    <a:pt x="25" y="0"/>
                  </a:cubicBezTo>
                  <a:cubicBezTo>
                    <a:pt x="25" y="5"/>
                    <a:pt x="25" y="5"/>
                    <a:pt x="25" y="5"/>
                  </a:cubicBezTo>
                  <a:cubicBezTo>
                    <a:pt x="25" y="5"/>
                    <a:pt x="25" y="5"/>
                    <a:pt x="25" y="5"/>
                  </a:cubicBezTo>
                  <a:cubicBezTo>
                    <a:pt x="36" y="5"/>
                    <a:pt x="44" y="13"/>
                    <a:pt x="44" y="24"/>
                  </a:cubicBezTo>
                  <a:cubicBezTo>
                    <a:pt x="44" y="35"/>
                    <a:pt x="36" y="43"/>
                    <a:pt x="25" y="43"/>
                  </a:cubicBezTo>
                  <a:lnTo>
                    <a:pt x="25" y="96"/>
                  </a:lnTo>
                  <a:close/>
                  <a:moveTo>
                    <a:pt x="0" y="96"/>
                  </a:moveTo>
                  <a:cubicBezTo>
                    <a:pt x="25" y="96"/>
                    <a:pt x="25" y="96"/>
                    <a:pt x="25" y="96"/>
                  </a:cubicBezTo>
                  <a:cubicBezTo>
                    <a:pt x="25" y="43"/>
                    <a:pt x="25" y="43"/>
                    <a:pt x="25" y="43"/>
                  </a:cubicBezTo>
                  <a:cubicBezTo>
                    <a:pt x="15" y="43"/>
                    <a:pt x="6" y="35"/>
                    <a:pt x="6" y="24"/>
                  </a:cubicBezTo>
                  <a:cubicBezTo>
                    <a:pt x="6" y="13"/>
                    <a:pt x="15" y="5"/>
                    <a:pt x="25" y="5"/>
                  </a:cubicBezTo>
                  <a:cubicBezTo>
                    <a:pt x="25" y="0"/>
                    <a:pt x="25" y="0"/>
                    <a:pt x="25" y="0"/>
                  </a:cubicBezTo>
                  <a:cubicBezTo>
                    <a:pt x="0" y="0"/>
                    <a:pt x="0" y="0"/>
                    <a:pt x="0" y="0"/>
                  </a:cubicBezTo>
                  <a:cubicBezTo>
                    <a:pt x="0" y="96"/>
                    <a:pt x="0" y="96"/>
                    <a:pt x="0" y="96"/>
                  </a:cubicBezTo>
                  <a:close/>
                  <a:moveTo>
                    <a:pt x="25" y="5"/>
                  </a:moveTo>
                  <a:cubicBezTo>
                    <a:pt x="25" y="5"/>
                    <a:pt x="25" y="5"/>
                    <a:pt x="25"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268"/>
            <p:cNvSpPr>
              <a:spLocks noEditPoints="1"/>
            </p:cNvSpPr>
            <p:nvPr/>
          </p:nvSpPr>
          <p:spPr bwMode="auto">
            <a:xfrm>
              <a:off x="6254751" y="541338"/>
              <a:ext cx="390525" cy="180975"/>
            </a:xfrm>
            <a:custGeom>
              <a:avLst/>
              <a:gdLst>
                <a:gd name="T0" fmla="*/ 218 w 246"/>
                <a:gd name="T1" fmla="*/ 16 h 114"/>
                <a:gd name="T2" fmla="*/ 202 w 246"/>
                <a:gd name="T3" fmla="*/ 114 h 114"/>
                <a:gd name="T4" fmla="*/ 208 w 246"/>
                <a:gd name="T5" fmla="*/ 16 h 114"/>
                <a:gd name="T6" fmla="*/ 213 w 246"/>
                <a:gd name="T7" fmla="*/ 47 h 114"/>
                <a:gd name="T8" fmla="*/ 202 w 246"/>
                <a:gd name="T9" fmla="*/ 81 h 114"/>
                <a:gd name="T10" fmla="*/ 186 w 246"/>
                <a:gd name="T11" fmla="*/ 114 h 114"/>
                <a:gd name="T12" fmla="*/ 186 w 246"/>
                <a:gd name="T13" fmla="*/ 114 h 114"/>
                <a:gd name="T14" fmla="*/ 197 w 246"/>
                <a:gd name="T15" fmla="*/ 38 h 114"/>
                <a:gd name="T16" fmla="*/ 191 w 246"/>
                <a:gd name="T17" fmla="*/ 69 h 114"/>
                <a:gd name="T18" fmla="*/ 186 w 246"/>
                <a:gd name="T19" fmla="*/ 114 h 114"/>
                <a:gd name="T20" fmla="*/ 186 w 246"/>
                <a:gd name="T21" fmla="*/ 0 h 114"/>
                <a:gd name="T22" fmla="*/ 170 w 246"/>
                <a:gd name="T23" fmla="*/ 69 h 114"/>
                <a:gd name="T24" fmla="*/ 175 w 246"/>
                <a:gd name="T25" fmla="*/ 16 h 114"/>
                <a:gd name="T26" fmla="*/ 170 w 246"/>
                <a:gd name="T27" fmla="*/ 114 h 114"/>
                <a:gd name="T28" fmla="*/ 170 w 246"/>
                <a:gd name="T29" fmla="*/ 0 h 114"/>
                <a:gd name="T30" fmla="*/ 153 w 246"/>
                <a:gd name="T31" fmla="*/ 38 h 114"/>
                <a:gd name="T32" fmla="*/ 159 w 246"/>
                <a:gd name="T33" fmla="*/ 69 h 114"/>
                <a:gd name="T34" fmla="*/ 153 w 246"/>
                <a:gd name="T35" fmla="*/ 114 h 114"/>
                <a:gd name="T36" fmla="*/ 153 w 246"/>
                <a:gd name="T37" fmla="*/ 0 h 114"/>
                <a:gd name="T38" fmla="*/ 138 w 246"/>
                <a:gd name="T39" fmla="*/ 69 h 114"/>
                <a:gd name="T40" fmla="*/ 144 w 246"/>
                <a:gd name="T41" fmla="*/ 16 h 114"/>
                <a:gd name="T42" fmla="*/ 138 w 246"/>
                <a:gd name="T43" fmla="*/ 114 h 114"/>
                <a:gd name="T44" fmla="*/ 138 w 246"/>
                <a:gd name="T45" fmla="*/ 0 h 114"/>
                <a:gd name="T46" fmla="*/ 122 w 246"/>
                <a:gd name="T47" fmla="*/ 38 h 114"/>
                <a:gd name="T48" fmla="*/ 127 w 246"/>
                <a:gd name="T49" fmla="*/ 69 h 114"/>
                <a:gd name="T50" fmla="*/ 122 w 246"/>
                <a:gd name="T51" fmla="*/ 114 h 114"/>
                <a:gd name="T52" fmla="*/ 122 w 246"/>
                <a:gd name="T53" fmla="*/ 0 h 114"/>
                <a:gd name="T54" fmla="*/ 106 w 246"/>
                <a:gd name="T55" fmla="*/ 69 h 114"/>
                <a:gd name="T56" fmla="*/ 111 w 246"/>
                <a:gd name="T57" fmla="*/ 16 h 114"/>
                <a:gd name="T58" fmla="*/ 106 w 246"/>
                <a:gd name="T59" fmla="*/ 114 h 114"/>
                <a:gd name="T60" fmla="*/ 106 w 246"/>
                <a:gd name="T61" fmla="*/ 0 h 114"/>
                <a:gd name="T62" fmla="*/ 89 w 246"/>
                <a:gd name="T63" fmla="*/ 38 h 114"/>
                <a:gd name="T64" fmla="*/ 95 w 246"/>
                <a:gd name="T65" fmla="*/ 69 h 114"/>
                <a:gd name="T66" fmla="*/ 89 w 246"/>
                <a:gd name="T67" fmla="*/ 114 h 114"/>
                <a:gd name="T68" fmla="*/ 89 w 246"/>
                <a:gd name="T69" fmla="*/ 0 h 114"/>
                <a:gd name="T70" fmla="*/ 73 w 246"/>
                <a:gd name="T71" fmla="*/ 69 h 114"/>
                <a:gd name="T72" fmla="*/ 79 w 246"/>
                <a:gd name="T73" fmla="*/ 16 h 114"/>
                <a:gd name="T74" fmla="*/ 73 w 246"/>
                <a:gd name="T75" fmla="*/ 114 h 114"/>
                <a:gd name="T76" fmla="*/ 73 w 246"/>
                <a:gd name="T77" fmla="*/ 0 h 114"/>
                <a:gd name="T78" fmla="*/ 57 w 246"/>
                <a:gd name="T79" fmla="*/ 38 h 114"/>
                <a:gd name="T80" fmla="*/ 62 w 246"/>
                <a:gd name="T81" fmla="*/ 69 h 114"/>
                <a:gd name="T82" fmla="*/ 57 w 246"/>
                <a:gd name="T83" fmla="*/ 114 h 114"/>
                <a:gd name="T84" fmla="*/ 57 w 246"/>
                <a:gd name="T85" fmla="*/ 0 h 114"/>
                <a:gd name="T86" fmla="*/ 41 w 246"/>
                <a:gd name="T87" fmla="*/ 69 h 114"/>
                <a:gd name="T88" fmla="*/ 46 w 246"/>
                <a:gd name="T89" fmla="*/ 16 h 114"/>
                <a:gd name="T90" fmla="*/ 41 w 246"/>
                <a:gd name="T91" fmla="*/ 114 h 114"/>
                <a:gd name="T92" fmla="*/ 41 w 246"/>
                <a:gd name="T93" fmla="*/ 69 h 114"/>
                <a:gd name="T94" fmla="*/ 41 w 246"/>
                <a:gd name="T95" fmla="*/ 0 h 114"/>
                <a:gd name="T96" fmla="*/ 24 w 246"/>
                <a:gd name="T97" fmla="*/ 38 h 114"/>
                <a:gd name="T98" fmla="*/ 15 w 246"/>
                <a:gd name="T99" fmla="*/ 38 h 114"/>
                <a:gd name="T100" fmla="*/ 0 w 246"/>
                <a:gd name="T10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114">
                  <a:moveTo>
                    <a:pt x="218" y="114"/>
                  </a:moveTo>
                  <a:lnTo>
                    <a:pt x="246" y="114"/>
                  </a:lnTo>
                  <a:lnTo>
                    <a:pt x="246" y="0"/>
                  </a:lnTo>
                  <a:lnTo>
                    <a:pt x="218" y="0"/>
                  </a:lnTo>
                  <a:lnTo>
                    <a:pt x="218" y="16"/>
                  </a:lnTo>
                  <a:lnTo>
                    <a:pt x="229" y="16"/>
                  </a:lnTo>
                  <a:lnTo>
                    <a:pt x="229" y="38"/>
                  </a:lnTo>
                  <a:lnTo>
                    <a:pt x="218" y="38"/>
                  </a:lnTo>
                  <a:lnTo>
                    <a:pt x="218" y="114"/>
                  </a:lnTo>
                  <a:close/>
                  <a:moveTo>
                    <a:pt x="202" y="114"/>
                  </a:moveTo>
                  <a:lnTo>
                    <a:pt x="218" y="114"/>
                  </a:lnTo>
                  <a:lnTo>
                    <a:pt x="218" y="38"/>
                  </a:lnTo>
                  <a:lnTo>
                    <a:pt x="208" y="38"/>
                  </a:lnTo>
                  <a:lnTo>
                    <a:pt x="208" y="16"/>
                  </a:lnTo>
                  <a:lnTo>
                    <a:pt x="208" y="16"/>
                  </a:lnTo>
                  <a:lnTo>
                    <a:pt x="218" y="16"/>
                  </a:lnTo>
                  <a:lnTo>
                    <a:pt x="218" y="0"/>
                  </a:lnTo>
                  <a:lnTo>
                    <a:pt x="202" y="0"/>
                  </a:lnTo>
                  <a:lnTo>
                    <a:pt x="202" y="47"/>
                  </a:lnTo>
                  <a:lnTo>
                    <a:pt x="213" y="47"/>
                  </a:lnTo>
                  <a:lnTo>
                    <a:pt x="213" y="69"/>
                  </a:lnTo>
                  <a:lnTo>
                    <a:pt x="213" y="69"/>
                  </a:lnTo>
                  <a:lnTo>
                    <a:pt x="202" y="69"/>
                  </a:lnTo>
                  <a:lnTo>
                    <a:pt x="202" y="81"/>
                  </a:lnTo>
                  <a:lnTo>
                    <a:pt x="202" y="81"/>
                  </a:lnTo>
                  <a:lnTo>
                    <a:pt x="202" y="103"/>
                  </a:lnTo>
                  <a:lnTo>
                    <a:pt x="202" y="103"/>
                  </a:lnTo>
                  <a:lnTo>
                    <a:pt x="202" y="103"/>
                  </a:lnTo>
                  <a:lnTo>
                    <a:pt x="202" y="114"/>
                  </a:lnTo>
                  <a:close/>
                  <a:moveTo>
                    <a:pt x="186" y="114"/>
                  </a:moveTo>
                  <a:lnTo>
                    <a:pt x="202" y="114"/>
                  </a:lnTo>
                  <a:lnTo>
                    <a:pt x="202" y="103"/>
                  </a:lnTo>
                  <a:lnTo>
                    <a:pt x="186" y="103"/>
                  </a:lnTo>
                  <a:lnTo>
                    <a:pt x="186" y="114"/>
                  </a:lnTo>
                  <a:lnTo>
                    <a:pt x="186" y="114"/>
                  </a:lnTo>
                  <a:close/>
                  <a:moveTo>
                    <a:pt x="202" y="0"/>
                  </a:moveTo>
                  <a:lnTo>
                    <a:pt x="186" y="0"/>
                  </a:lnTo>
                  <a:lnTo>
                    <a:pt x="186" y="16"/>
                  </a:lnTo>
                  <a:lnTo>
                    <a:pt x="197" y="16"/>
                  </a:lnTo>
                  <a:lnTo>
                    <a:pt x="197" y="38"/>
                  </a:lnTo>
                  <a:lnTo>
                    <a:pt x="186" y="38"/>
                  </a:lnTo>
                  <a:lnTo>
                    <a:pt x="186" y="81"/>
                  </a:lnTo>
                  <a:lnTo>
                    <a:pt x="202" y="81"/>
                  </a:lnTo>
                  <a:lnTo>
                    <a:pt x="202" y="69"/>
                  </a:lnTo>
                  <a:lnTo>
                    <a:pt x="191" y="69"/>
                  </a:lnTo>
                  <a:lnTo>
                    <a:pt x="191" y="47"/>
                  </a:lnTo>
                  <a:lnTo>
                    <a:pt x="202" y="47"/>
                  </a:lnTo>
                  <a:lnTo>
                    <a:pt x="202" y="0"/>
                  </a:lnTo>
                  <a:close/>
                  <a:moveTo>
                    <a:pt x="170" y="114"/>
                  </a:moveTo>
                  <a:lnTo>
                    <a:pt x="186" y="114"/>
                  </a:lnTo>
                  <a:lnTo>
                    <a:pt x="186" y="103"/>
                  </a:lnTo>
                  <a:lnTo>
                    <a:pt x="170" y="103"/>
                  </a:lnTo>
                  <a:lnTo>
                    <a:pt x="170" y="114"/>
                  </a:lnTo>
                  <a:lnTo>
                    <a:pt x="170" y="114"/>
                  </a:lnTo>
                  <a:close/>
                  <a:moveTo>
                    <a:pt x="186" y="0"/>
                  </a:moveTo>
                  <a:lnTo>
                    <a:pt x="170" y="0"/>
                  </a:lnTo>
                  <a:lnTo>
                    <a:pt x="170" y="47"/>
                  </a:lnTo>
                  <a:lnTo>
                    <a:pt x="180" y="47"/>
                  </a:lnTo>
                  <a:lnTo>
                    <a:pt x="180" y="69"/>
                  </a:lnTo>
                  <a:lnTo>
                    <a:pt x="170" y="69"/>
                  </a:lnTo>
                  <a:lnTo>
                    <a:pt x="170" y="81"/>
                  </a:lnTo>
                  <a:lnTo>
                    <a:pt x="186" y="81"/>
                  </a:lnTo>
                  <a:lnTo>
                    <a:pt x="186" y="38"/>
                  </a:lnTo>
                  <a:lnTo>
                    <a:pt x="175" y="38"/>
                  </a:lnTo>
                  <a:lnTo>
                    <a:pt x="175" y="16"/>
                  </a:lnTo>
                  <a:lnTo>
                    <a:pt x="175" y="16"/>
                  </a:lnTo>
                  <a:lnTo>
                    <a:pt x="186" y="16"/>
                  </a:lnTo>
                  <a:lnTo>
                    <a:pt x="186" y="0"/>
                  </a:lnTo>
                  <a:close/>
                  <a:moveTo>
                    <a:pt x="153" y="114"/>
                  </a:moveTo>
                  <a:lnTo>
                    <a:pt x="170" y="114"/>
                  </a:lnTo>
                  <a:lnTo>
                    <a:pt x="170" y="103"/>
                  </a:lnTo>
                  <a:lnTo>
                    <a:pt x="153" y="103"/>
                  </a:lnTo>
                  <a:lnTo>
                    <a:pt x="153" y="114"/>
                  </a:lnTo>
                  <a:lnTo>
                    <a:pt x="153" y="114"/>
                  </a:lnTo>
                  <a:close/>
                  <a:moveTo>
                    <a:pt x="170" y="0"/>
                  </a:moveTo>
                  <a:lnTo>
                    <a:pt x="153" y="0"/>
                  </a:lnTo>
                  <a:lnTo>
                    <a:pt x="153" y="16"/>
                  </a:lnTo>
                  <a:lnTo>
                    <a:pt x="164" y="16"/>
                  </a:lnTo>
                  <a:lnTo>
                    <a:pt x="164" y="38"/>
                  </a:lnTo>
                  <a:lnTo>
                    <a:pt x="153" y="38"/>
                  </a:lnTo>
                  <a:lnTo>
                    <a:pt x="153" y="81"/>
                  </a:lnTo>
                  <a:lnTo>
                    <a:pt x="170" y="81"/>
                  </a:lnTo>
                  <a:lnTo>
                    <a:pt x="170" y="69"/>
                  </a:lnTo>
                  <a:lnTo>
                    <a:pt x="159" y="69"/>
                  </a:lnTo>
                  <a:lnTo>
                    <a:pt x="159" y="69"/>
                  </a:lnTo>
                  <a:lnTo>
                    <a:pt x="159" y="47"/>
                  </a:lnTo>
                  <a:lnTo>
                    <a:pt x="170" y="47"/>
                  </a:lnTo>
                  <a:lnTo>
                    <a:pt x="170" y="0"/>
                  </a:lnTo>
                  <a:close/>
                  <a:moveTo>
                    <a:pt x="138" y="114"/>
                  </a:moveTo>
                  <a:lnTo>
                    <a:pt x="153" y="114"/>
                  </a:lnTo>
                  <a:lnTo>
                    <a:pt x="153" y="103"/>
                  </a:lnTo>
                  <a:lnTo>
                    <a:pt x="138" y="103"/>
                  </a:lnTo>
                  <a:lnTo>
                    <a:pt x="138" y="114"/>
                  </a:lnTo>
                  <a:lnTo>
                    <a:pt x="138" y="114"/>
                  </a:lnTo>
                  <a:close/>
                  <a:moveTo>
                    <a:pt x="153" y="0"/>
                  </a:moveTo>
                  <a:lnTo>
                    <a:pt x="138" y="0"/>
                  </a:lnTo>
                  <a:lnTo>
                    <a:pt x="138" y="47"/>
                  </a:lnTo>
                  <a:lnTo>
                    <a:pt x="149" y="47"/>
                  </a:lnTo>
                  <a:lnTo>
                    <a:pt x="149" y="69"/>
                  </a:lnTo>
                  <a:lnTo>
                    <a:pt x="138" y="69"/>
                  </a:lnTo>
                  <a:lnTo>
                    <a:pt x="138" y="81"/>
                  </a:lnTo>
                  <a:lnTo>
                    <a:pt x="153" y="81"/>
                  </a:lnTo>
                  <a:lnTo>
                    <a:pt x="153" y="38"/>
                  </a:lnTo>
                  <a:lnTo>
                    <a:pt x="144" y="38"/>
                  </a:lnTo>
                  <a:lnTo>
                    <a:pt x="144" y="16"/>
                  </a:lnTo>
                  <a:lnTo>
                    <a:pt x="144" y="16"/>
                  </a:lnTo>
                  <a:lnTo>
                    <a:pt x="153" y="16"/>
                  </a:lnTo>
                  <a:lnTo>
                    <a:pt x="153" y="0"/>
                  </a:lnTo>
                  <a:close/>
                  <a:moveTo>
                    <a:pt x="122" y="114"/>
                  </a:moveTo>
                  <a:lnTo>
                    <a:pt x="138" y="114"/>
                  </a:lnTo>
                  <a:lnTo>
                    <a:pt x="138" y="103"/>
                  </a:lnTo>
                  <a:lnTo>
                    <a:pt x="122" y="103"/>
                  </a:lnTo>
                  <a:lnTo>
                    <a:pt x="122" y="114"/>
                  </a:lnTo>
                  <a:lnTo>
                    <a:pt x="122" y="114"/>
                  </a:lnTo>
                  <a:close/>
                  <a:moveTo>
                    <a:pt x="138" y="0"/>
                  </a:moveTo>
                  <a:lnTo>
                    <a:pt x="122" y="0"/>
                  </a:lnTo>
                  <a:lnTo>
                    <a:pt x="122" y="16"/>
                  </a:lnTo>
                  <a:lnTo>
                    <a:pt x="133" y="16"/>
                  </a:lnTo>
                  <a:lnTo>
                    <a:pt x="133" y="38"/>
                  </a:lnTo>
                  <a:lnTo>
                    <a:pt x="122" y="38"/>
                  </a:lnTo>
                  <a:lnTo>
                    <a:pt x="122" y="81"/>
                  </a:lnTo>
                  <a:lnTo>
                    <a:pt x="138" y="81"/>
                  </a:lnTo>
                  <a:lnTo>
                    <a:pt x="138" y="69"/>
                  </a:lnTo>
                  <a:lnTo>
                    <a:pt x="127" y="69"/>
                  </a:lnTo>
                  <a:lnTo>
                    <a:pt x="127" y="69"/>
                  </a:lnTo>
                  <a:lnTo>
                    <a:pt x="127" y="47"/>
                  </a:lnTo>
                  <a:lnTo>
                    <a:pt x="138" y="47"/>
                  </a:lnTo>
                  <a:lnTo>
                    <a:pt x="138" y="0"/>
                  </a:lnTo>
                  <a:close/>
                  <a:moveTo>
                    <a:pt x="106" y="114"/>
                  </a:moveTo>
                  <a:lnTo>
                    <a:pt x="122" y="114"/>
                  </a:lnTo>
                  <a:lnTo>
                    <a:pt x="122" y="103"/>
                  </a:lnTo>
                  <a:lnTo>
                    <a:pt x="106" y="103"/>
                  </a:lnTo>
                  <a:lnTo>
                    <a:pt x="106" y="114"/>
                  </a:lnTo>
                  <a:lnTo>
                    <a:pt x="106" y="114"/>
                  </a:lnTo>
                  <a:close/>
                  <a:moveTo>
                    <a:pt x="122" y="0"/>
                  </a:moveTo>
                  <a:lnTo>
                    <a:pt x="106" y="0"/>
                  </a:lnTo>
                  <a:lnTo>
                    <a:pt x="106" y="47"/>
                  </a:lnTo>
                  <a:lnTo>
                    <a:pt x="117" y="47"/>
                  </a:lnTo>
                  <a:lnTo>
                    <a:pt x="117" y="69"/>
                  </a:lnTo>
                  <a:lnTo>
                    <a:pt x="106" y="69"/>
                  </a:lnTo>
                  <a:lnTo>
                    <a:pt x="106" y="81"/>
                  </a:lnTo>
                  <a:lnTo>
                    <a:pt x="122" y="81"/>
                  </a:lnTo>
                  <a:lnTo>
                    <a:pt x="122" y="38"/>
                  </a:lnTo>
                  <a:lnTo>
                    <a:pt x="111" y="38"/>
                  </a:lnTo>
                  <a:lnTo>
                    <a:pt x="111" y="16"/>
                  </a:lnTo>
                  <a:lnTo>
                    <a:pt x="111" y="16"/>
                  </a:lnTo>
                  <a:lnTo>
                    <a:pt x="122" y="16"/>
                  </a:lnTo>
                  <a:lnTo>
                    <a:pt x="122" y="0"/>
                  </a:lnTo>
                  <a:close/>
                  <a:moveTo>
                    <a:pt x="89" y="114"/>
                  </a:moveTo>
                  <a:lnTo>
                    <a:pt x="106" y="114"/>
                  </a:lnTo>
                  <a:lnTo>
                    <a:pt x="106" y="103"/>
                  </a:lnTo>
                  <a:lnTo>
                    <a:pt x="89" y="103"/>
                  </a:lnTo>
                  <a:lnTo>
                    <a:pt x="89" y="114"/>
                  </a:lnTo>
                  <a:lnTo>
                    <a:pt x="89" y="114"/>
                  </a:lnTo>
                  <a:close/>
                  <a:moveTo>
                    <a:pt x="106" y="0"/>
                  </a:moveTo>
                  <a:lnTo>
                    <a:pt x="89" y="0"/>
                  </a:lnTo>
                  <a:lnTo>
                    <a:pt x="89" y="16"/>
                  </a:lnTo>
                  <a:lnTo>
                    <a:pt x="100" y="16"/>
                  </a:lnTo>
                  <a:lnTo>
                    <a:pt x="100" y="38"/>
                  </a:lnTo>
                  <a:lnTo>
                    <a:pt x="89" y="38"/>
                  </a:lnTo>
                  <a:lnTo>
                    <a:pt x="89" y="81"/>
                  </a:lnTo>
                  <a:lnTo>
                    <a:pt x="106" y="81"/>
                  </a:lnTo>
                  <a:lnTo>
                    <a:pt x="106" y="69"/>
                  </a:lnTo>
                  <a:lnTo>
                    <a:pt x="95" y="69"/>
                  </a:lnTo>
                  <a:lnTo>
                    <a:pt x="95" y="69"/>
                  </a:lnTo>
                  <a:lnTo>
                    <a:pt x="95" y="47"/>
                  </a:lnTo>
                  <a:lnTo>
                    <a:pt x="106" y="47"/>
                  </a:lnTo>
                  <a:lnTo>
                    <a:pt x="106" y="0"/>
                  </a:lnTo>
                  <a:close/>
                  <a:moveTo>
                    <a:pt x="73" y="114"/>
                  </a:moveTo>
                  <a:lnTo>
                    <a:pt x="89" y="114"/>
                  </a:lnTo>
                  <a:lnTo>
                    <a:pt x="89" y="103"/>
                  </a:lnTo>
                  <a:lnTo>
                    <a:pt x="73" y="103"/>
                  </a:lnTo>
                  <a:lnTo>
                    <a:pt x="73" y="114"/>
                  </a:lnTo>
                  <a:lnTo>
                    <a:pt x="73" y="114"/>
                  </a:lnTo>
                  <a:close/>
                  <a:moveTo>
                    <a:pt x="89" y="0"/>
                  </a:moveTo>
                  <a:lnTo>
                    <a:pt x="73" y="0"/>
                  </a:lnTo>
                  <a:lnTo>
                    <a:pt x="73" y="47"/>
                  </a:lnTo>
                  <a:lnTo>
                    <a:pt x="84" y="47"/>
                  </a:lnTo>
                  <a:lnTo>
                    <a:pt x="84" y="69"/>
                  </a:lnTo>
                  <a:lnTo>
                    <a:pt x="73" y="69"/>
                  </a:lnTo>
                  <a:lnTo>
                    <a:pt x="73" y="81"/>
                  </a:lnTo>
                  <a:lnTo>
                    <a:pt x="89" y="81"/>
                  </a:lnTo>
                  <a:lnTo>
                    <a:pt x="89" y="38"/>
                  </a:lnTo>
                  <a:lnTo>
                    <a:pt x="79" y="38"/>
                  </a:lnTo>
                  <a:lnTo>
                    <a:pt x="79" y="16"/>
                  </a:lnTo>
                  <a:lnTo>
                    <a:pt x="79" y="16"/>
                  </a:lnTo>
                  <a:lnTo>
                    <a:pt x="89" y="16"/>
                  </a:lnTo>
                  <a:lnTo>
                    <a:pt x="89" y="0"/>
                  </a:lnTo>
                  <a:close/>
                  <a:moveTo>
                    <a:pt x="57" y="114"/>
                  </a:moveTo>
                  <a:lnTo>
                    <a:pt x="73" y="114"/>
                  </a:lnTo>
                  <a:lnTo>
                    <a:pt x="73" y="103"/>
                  </a:lnTo>
                  <a:lnTo>
                    <a:pt x="57" y="103"/>
                  </a:lnTo>
                  <a:lnTo>
                    <a:pt x="57" y="114"/>
                  </a:lnTo>
                  <a:lnTo>
                    <a:pt x="57" y="114"/>
                  </a:lnTo>
                  <a:close/>
                  <a:moveTo>
                    <a:pt x="73" y="0"/>
                  </a:moveTo>
                  <a:lnTo>
                    <a:pt x="57" y="0"/>
                  </a:lnTo>
                  <a:lnTo>
                    <a:pt x="57" y="16"/>
                  </a:lnTo>
                  <a:lnTo>
                    <a:pt x="68" y="16"/>
                  </a:lnTo>
                  <a:lnTo>
                    <a:pt x="68" y="38"/>
                  </a:lnTo>
                  <a:lnTo>
                    <a:pt x="57" y="38"/>
                  </a:lnTo>
                  <a:lnTo>
                    <a:pt x="57" y="81"/>
                  </a:lnTo>
                  <a:lnTo>
                    <a:pt x="73" y="81"/>
                  </a:lnTo>
                  <a:lnTo>
                    <a:pt x="73" y="69"/>
                  </a:lnTo>
                  <a:lnTo>
                    <a:pt x="62" y="69"/>
                  </a:lnTo>
                  <a:lnTo>
                    <a:pt x="62" y="69"/>
                  </a:lnTo>
                  <a:lnTo>
                    <a:pt x="62" y="47"/>
                  </a:lnTo>
                  <a:lnTo>
                    <a:pt x="73" y="47"/>
                  </a:lnTo>
                  <a:lnTo>
                    <a:pt x="73" y="0"/>
                  </a:lnTo>
                  <a:close/>
                  <a:moveTo>
                    <a:pt x="41" y="114"/>
                  </a:moveTo>
                  <a:lnTo>
                    <a:pt x="57" y="114"/>
                  </a:lnTo>
                  <a:lnTo>
                    <a:pt x="57" y="103"/>
                  </a:lnTo>
                  <a:lnTo>
                    <a:pt x="41" y="103"/>
                  </a:lnTo>
                  <a:lnTo>
                    <a:pt x="41" y="114"/>
                  </a:lnTo>
                  <a:lnTo>
                    <a:pt x="41" y="114"/>
                  </a:lnTo>
                  <a:close/>
                  <a:moveTo>
                    <a:pt x="57" y="0"/>
                  </a:moveTo>
                  <a:lnTo>
                    <a:pt x="41" y="0"/>
                  </a:lnTo>
                  <a:lnTo>
                    <a:pt x="41" y="47"/>
                  </a:lnTo>
                  <a:lnTo>
                    <a:pt x="51" y="47"/>
                  </a:lnTo>
                  <a:lnTo>
                    <a:pt x="51" y="69"/>
                  </a:lnTo>
                  <a:lnTo>
                    <a:pt x="41" y="69"/>
                  </a:lnTo>
                  <a:lnTo>
                    <a:pt x="41" y="81"/>
                  </a:lnTo>
                  <a:lnTo>
                    <a:pt x="57" y="81"/>
                  </a:lnTo>
                  <a:lnTo>
                    <a:pt x="57" y="38"/>
                  </a:lnTo>
                  <a:lnTo>
                    <a:pt x="46" y="38"/>
                  </a:lnTo>
                  <a:lnTo>
                    <a:pt x="46" y="16"/>
                  </a:lnTo>
                  <a:lnTo>
                    <a:pt x="46" y="16"/>
                  </a:lnTo>
                  <a:lnTo>
                    <a:pt x="57" y="16"/>
                  </a:lnTo>
                  <a:lnTo>
                    <a:pt x="57" y="0"/>
                  </a:lnTo>
                  <a:close/>
                  <a:moveTo>
                    <a:pt x="24" y="114"/>
                  </a:moveTo>
                  <a:lnTo>
                    <a:pt x="41" y="114"/>
                  </a:lnTo>
                  <a:lnTo>
                    <a:pt x="41" y="103"/>
                  </a:lnTo>
                  <a:lnTo>
                    <a:pt x="41" y="103"/>
                  </a:lnTo>
                  <a:lnTo>
                    <a:pt x="41" y="81"/>
                  </a:lnTo>
                  <a:lnTo>
                    <a:pt x="41" y="81"/>
                  </a:lnTo>
                  <a:lnTo>
                    <a:pt x="41" y="69"/>
                  </a:lnTo>
                  <a:lnTo>
                    <a:pt x="30" y="69"/>
                  </a:lnTo>
                  <a:lnTo>
                    <a:pt x="30" y="69"/>
                  </a:lnTo>
                  <a:lnTo>
                    <a:pt x="30" y="47"/>
                  </a:lnTo>
                  <a:lnTo>
                    <a:pt x="41" y="47"/>
                  </a:lnTo>
                  <a:lnTo>
                    <a:pt x="41" y="0"/>
                  </a:lnTo>
                  <a:lnTo>
                    <a:pt x="24" y="0"/>
                  </a:lnTo>
                  <a:lnTo>
                    <a:pt x="24" y="16"/>
                  </a:lnTo>
                  <a:lnTo>
                    <a:pt x="35" y="16"/>
                  </a:lnTo>
                  <a:lnTo>
                    <a:pt x="35" y="38"/>
                  </a:lnTo>
                  <a:lnTo>
                    <a:pt x="24" y="38"/>
                  </a:lnTo>
                  <a:lnTo>
                    <a:pt x="24" y="114"/>
                  </a:lnTo>
                  <a:close/>
                  <a:moveTo>
                    <a:pt x="0" y="114"/>
                  </a:moveTo>
                  <a:lnTo>
                    <a:pt x="24" y="114"/>
                  </a:lnTo>
                  <a:lnTo>
                    <a:pt x="24" y="38"/>
                  </a:lnTo>
                  <a:lnTo>
                    <a:pt x="15" y="38"/>
                  </a:lnTo>
                  <a:lnTo>
                    <a:pt x="15" y="16"/>
                  </a:lnTo>
                  <a:lnTo>
                    <a:pt x="15" y="16"/>
                  </a:lnTo>
                  <a:lnTo>
                    <a:pt x="24" y="16"/>
                  </a:lnTo>
                  <a:lnTo>
                    <a:pt x="24" y="0"/>
                  </a:lnTo>
                  <a:lnTo>
                    <a:pt x="0" y="0"/>
                  </a:ln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269"/>
            <p:cNvSpPr>
              <a:spLocks/>
            </p:cNvSpPr>
            <p:nvPr/>
          </p:nvSpPr>
          <p:spPr bwMode="auto">
            <a:xfrm>
              <a:off x="6327776" y="457201"/>
              <a:ext cx="223838" cy="55563"/>
            </a:xfrm>
            <a:custGeom>
              <a:avLst/>
              <a:gdLst>
                <a:gd name="T0" fmla="*/ 0 w 104"/>
                <a:gd name="T1" fmla="*/ 13 h 26"/>
                <a:gd name="T2" fmla="*/ 7 w 104"/>
                <a:gd name="T3" fmla="*/ 26 h 26"/>
                <a:gd name="T4" fmla="*/ 52 w 104"/>
                <a:gd name="T5" fmla="*/ 15 h 26"/>
                <a:gd name="T6" fmla="*/ 97 w 104"/>
                <a:gd name="T7" fmla="*/ 26 h 26"/>
                <a:gd name="T8" fmla="*/ 104 w 104"/>
                <a:gd name="T9" fmla="*/ 13 h 26"/>
                <a:gd name="T10" fmla="*/ 52 w 104"/>
                <a:gd name="T11" fmla="*/ 0 h 26"/>
                <a:gd name="T12" fmla="*/ 0 w 10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04" h="26">
                  <a:moveTo>
                    <a:pt x="0" y="13"/>
                  </a:moveTo>
                  <a:cubicBezTo>
                    <a:pt x="7" y="26"/>
                    <a:pt x="7" y="26"/>
                    <a:pt x="7" y="26"/>
                  </a:cubicBezTo>
                  <a:cubicBezTo>
                    <a:pt x="19" y="19"/>
                    <a:pt x="35" y="15"/>
                    <a:pt x="52" y="15"/>
                  </a:cubicBezTo>
                  <a:cubicBezTo>
                    <a:pt x="68" y="15"/>
                    <a:pt x="84" y="19"/>
                    <a:pt x="97" y="26"/>
                  </a:cubicBezTo>
                  <a:cubicBezTo>
                    <a:pt x="104" y="13"/>
                    <a:pt x="104" y="13"/>
                    <a:pt x="104" y="13"/>
                  </a:cubicBezTo>
                  <a:cubicBezTo>
                    <a:pt x="89" y="5"/>
                    <a:pt x="71" y="0"/>
                    <a:pt x="52" y="0"/>
                  </a:cubicBezTo>
                  <a:cubicBezTo>
                    <a:pt x="33" y="0"/>
                    <a:pt x="14" y="5"/>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270"/>
            <p:cNvSpPr>
              <a:spLocks/>
            </p:cNvSpPr>
            <p:nvPr/>
          </p:nvSpPr>
          <p:spPr bwMode="auto">
            <a:xfrm>
              <a:off x="6289676" y="396876"/>
              <a:ext cx="298450" cy="65088"/>
            </a:xfrm>
            <a:custGeom>
              <a:avLst/>
              <a:gdLst>
                <a:gd name="T0" fmla="*/ 139 w 139"/>
                <a:gd name="T1" fmla="*/ 17 h 30"/>
                <a:gd name="T2" fmla="*/ 70 w 139"/>
                <a:gd name="T3" fmla="*/ 0 h 30"/>
                <a:gd name="T4" fmla="*/ 0 w 139"/>
                <a:gd name="T5" fmla="*/ 17 h 30"/>
                <a:gd name="T6" fmla="*/ 7 w 139"/>
                <a:gd name="T7" fmla="*/ 30 h 30"/>
                <a:gd name="T8" fmla="*/ 70 w 139"/>
                <a:gd name="T9" fmla="*/ 15 h 30"/>
                <a:gd name="T10" fmla="*/ 132 w 139"/>
                <a:gd name="T11" fmla="*/ 30 h 30"/>
                <a:gd name="T12" fmla="*/ 139 w 139"/>
                <a:gd name="T13" fmla="*/ 17 h 30"/>
              </a:gdLst>
              <a:ahLst/>
              <a:cxnLst>
                <a:cxn ang="0">
                  <a:pos x="T0" y="T1"/>
                </a:cxn>
                <a:cxn ang="0">
                  <a:pos x="T2" y="T3"/>
                </a:cxn>
                <a:cxn ang="0">
                  <a:pos x="T4" y="T5"/>
                </a:cxn>
                <a:cxn ang="0">
                  <a:pos x="T6" y="T7"/>
                </a:cxn>
                <a:cxn ang="0">
                  <a:pos x="T8" y="T9"/>
                </a:cxn>
                <a:cxn ang="0">
                  <a:pos x="T10" y="T11"/>
                </a:cxn>
                <a:cxn ang="0">
                  <a:pos x="T12" y="T13"/>
                </a:cxn>
              </a:cxnLst>
              <a:rect l="0" t="0" r="r" b="b"/>
              <a:pathLst>
                <a:path w="139" h="30">
                  <a:moveTo>
                    <a:pt x="139" y="17"/>
                  </a:moveTo>
                  <a:cubicBezTo>
                    <a:pt x="120" y="6"/>
                    <a:pt x="95" y="0"/>
                    <a:pt x="70" y="0"/>
                  </a:cubicBezTo>
                  <a:cubicBezTo>
                    <a:pt x="44" y="0"/>
                    <a:pt x="20" y="6"/>
                    <a:pt x="0" y="17"/>
                  </a:cubicBezTo>
                  <a:cubicBezTo>
                    <a:pt x="7" y="30"/>
                    <a:pt x="7" y="30"/>
                    <a:pt x="7" y="30"/>
                  </a:cubicBezTo>
                  <a:cubicBezTo>
                    <a:pt x="25" y="20"/>
                    <a:pt x="47" y="15"/>
                    <a:pt x="70" y="15"/>
                  </a:cubicBezTo>
                  <a:cubicBezTo>
                    <a:pt x="93" y="15"/>
                    <a:pt x="115" y="20"/>
                    <a:pt x="132" y="30"/>
                  </a:cubicBezTo>
                  <a:lnTo>
                    <a:pt x="13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271"/>
            <p:cNvSpPr>
              <a:spLocks/>
            </p:cNvSpPr>
            <p:nvPr/>
          </p:nvSpPr>
          <p:spPr bwMode="auto">
            <a:xfrm>
              <a:off x="11053763" y="3748088"/>
              <a:ext cx="230188" cy="212725"/>
            </a:xfrm>
            <a:custGeom>
              <a:avLst/>
              <a:gdLst>
                <a:gd name="T0" fmla="*/ 103 w 107"/>
                <a:gd name="T1" fmla="*/ 5 h 99"/>
                <a:gd name="T2" fmla="*/ 92 w 107"/>
                <a:gd name="T3" fmla="*/ 29 h 99"/>
                <a:gd name="T4" fmla="*/ 79 w 107"/>
                <a:gd name="T5" fmla="*/ 40 h 99"/>
                <a:gd name="T6" fmla="*/ 93 w 107"/>
                <a:gd name="T7" fmla="*/ 84 h 99"/>
                <a:gd name="T8" fmla="*/ 84 w 107"/>
                <a:gd name="T9" fmla="*/ 91 h 99"/>
                <a:gd name="T10" fmla="*/ 63 w 107"/>
                <a:gd name="T11" fmla="*/ 54 h 99"/>
                <a:gd name="T12" fmla="*/ 45 w 107"/>
                <a:gd name="T13" fmla="*/ 69 h 99"/>
                <a:gd name="T14" fmla="*/ 47 w 107"/>
                <a:gd name="T15" fmla="*/ 91 h 99"/>
                <a:gd name="T16" fmla="*/ 38 w 107"/>
                <a:gd name="T17" fmla="*/ 99 h 99"/>
                <a:gd name="T18" fmla="*/ 26 w 107"/>
                <a:gd name="T19" fmla="*/ 69 h 99"/>
                <a:gd name="T20" fmla="*/ 0 w 107"/>
                <a:gd name="T21" fmla="*/ 53 h 99"/>
                <a:gd name="T22" fmla="*/ 9 w 107"/>
                <a:gd name="T23" fmla="*/ 46 h 99"/>
                <a:gd name="T24" fmla="*/ 30 w 107"/>
                <a:gd name="T25" fmla="*/ 51 h 99"/>
                <a:gd name="T26" fmla="*/ 48 w 107"/>
                <a:gd name="T27" fmla="*/ 36 h 99"/>
                <a:gd name="T28" fmla="*/ 15 w 107"/>
                <a:gd name="T29" fmla="*/ 9 h 99"/>
                <a:gd name="T30" fmla="*/ 24 w 107"/>
                <a:gd name="T31" fmla="*/ 2 h 99"/>
                <a:gd name="T32" fmla="*/ 64 w 107"/>
                <a:gd name="T33" fmla="*/ 22 h 99"/>
                <a:gd name="T34" fmla="*/ 77 w 107"/>
                <a:gd name="T35" fmla="*/ 11 h 99"/>
                <a:gd name="T36" fmla="*/ 103 w 107"/>
                <a:gd name="T37"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99">
                  <a:moveTo>
                    <a:pt x="103" y="5"/>
                  </a:moveTo>
                  <a:cubicBezTo>
                    <a:pt x="107" y="10"/>
                    <a:pt x="97" y="25"/>
                    <a:pt x="92" y="29"/>
                  </a:cubicBezTo>
                  <a:cubicBezTo>
                    <a:pt x="79" y="40"/>
                    <a:pt x="79" y="40"/>
                    <a:pt x="79" y="40"/>
                  </a:cubicBezTo>
                  <a:cubicBezTo>
                    <a:pt x="93" y="84"/>
                    <a:pt x="93" y="84"/>
                    <a:pt x="93" y="84"/>
                  </a:cubicBezTo>
                  <a:cubicBezTo>
                    <a:pt x="84" y="91"/>
                    <a:pt x="84" y="91"/>
                    <a:pt x="84" y="91"/>
                  </a:cubicBezTo>
                  <a:cubicBezTo>
                    <a:pt x="63" y="54"/>
                    <a:pt x="63" y="54"/>
                    <a:pt x="63" y="54"/>
                  </a:cubicBezTo>
                  <a:cubicBezTo>
                    <a:pt x="45" y="69"/>
                    <a:pt x="45" y="69"/>
                    <a:pt x="45" y="69"/>
                  </a:cubicBezTo>
                  <a:cubicBezTo>
                    <a:pt x="47" y="91"/>
                    <a:pt x="47" y="91"/>
                    <a:pt x="47" y="91"/>
                  </a:cubicBezTo>
                  <a:cubicBezTo>
                    <a:pt x="38" y="99"/>
                    <a:pt x="38" y="99"/>
                    <a:pt x="38" y="99"/>
                  </a:cubicBezTo>
                  <a:cubicBezTo>
                    <a:pt x="26" y="69"/>
                    <a:pt x="26" y="69"/>
                    <a:pt x="26" y="69"/>
                  </a:cubicBezTo>
                  <a:cubicBezTo>
                    <a:pt x="0" y="53"/>
                    <a:pt x="0" y="53"/>
                    <a:pt x="0" y="53"/>
                  </a:cubicBezTo>
                  <a:cubicBezTo>
                    <a:pt x="9" y="46"/>
                    <a:pt x="9" y="46"/>
                    <a:pt x="9" y="46"/>
                  </a:cubicBezTo>
                  <a:cubicBezTo>
                    <a:pt x="30" y="51"/>
                    <a:pt x="30" y="51"/>
                    <a:pt x="30" y="51"/>
                  </a:cubicBezTo>
                  <a:cubicBezTo>
                    <a:pt x="48" y="36"/>
                    <a:pt x="48" y="36"/>
                    <a:pt x="48" y="36"/>
                  </a:cubicBezTo>
                  <a:cubicBezTo>
                    <a:pt x="15" y="9"/>
                    <a:pt x="15" y="9"/>
                    <a:pt x="15" y="9"/>
                  </a:cubicBezTo>
                  <a:cubicBezTo>
                    <a:pt x="24" y="2"/>
                    <a:pt x="24" y="2"/>
                    <a:pt x="24" y="2"/>
                  </a:cubicBezTo>
                  <a:cubicBezTo>
                    <a:pt x="64" y="22"/>
                    <a:pt x="64" y="22"/>
                    <a:pt x="64" y="22"/>
                  </a:cubicBezTo>
                  <a:cubicBezTo>
                    <a:pt x="77" y="11"/>
                    <a:pt x="77" y="11"/>
                    <a:pt x="77" y="11"/>
                  </a:cubicBezTo>
                  <a:cubicBezTo>
                    <a:pt x="82" y="7"/>
                    <a:pt x="98" y="0"/>
                    <a:pt x="10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Oval 272"/>
            <p:cNvSpPr>
              <a:spLocks noChangeArrowheads="1"/>
            </p:cNvSpPr>
            <p:nvPr/>
          </p:nvSpPr>
          <p:spPr bwMode="auto">
            <a:xfrm>
              <a:off x="10588626" y="4116388"/>
              <a:ext cx="107950" cy="1063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Rectangle 273"/>
            <p:cNvSpPr>
              <a:spLocks noChangeArrowheads="1"/>
            </p:cNvSpPr>
            <p:nvPr/>
          </p:nvSpPr>
          <p:spPr bwMode="auto">
            <a:xfrm>
              <a:off x="10636251" y="4090988"/>
              <a:ext cx="127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Rectangle 274"/>
            <p:cNvSpPr>
              <a:spLocks noChangeArrowheads="1"/>
            </p:cNvSpPr>
            <p:nvPr/>
          </p:nvSpPr>
          <p:spPr bwMode="auto">
            <a:xfrm>
              <a:off x="10702926" y="4162426"/>
              <a:ext cx="19050"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Rectangle 275"/>
            <p:cNvSpPr>
              <a:spLocks noChangeArrowheads="1"/>
            </p:cNvSpPr>
            <p:nvPr/>
          </p:nvSpPr>
          <p:spPr bwMode="auto">
            <a:xfrm>
              <a:off x="10636251" y="4230688"/>
              <a:ext cx="127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Rectangle 276"/>
            <p:cNvSpPr>
              <a:spLocks noChangeArrowheads="1"/>
            </p:cNvSpPr>
            <p:nvPr/>
          </p:nvSpPr>
          <p:spPr bwMode="auto">
            <a:xfrm>
              <a:off x="10563226" y="4162426"/>
              <a:ext cx="19050"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277"/>
            <p:cNvSpPr>
              <a:spLocks/>
            </p:cNvSpPr>
            <p:nvPr/>
          </p:nvSpPr>
          <p:spPr bwMode="auto">
            <a:xfrm>
              <a:off x="10680701" y="4108451"/>
              <a:ext cx="22225" cy="23813"/>
            </a:xfrm>
            <a:custGeom>
              <a:avLst/>
              <a:gdLst>
                <a:gd name="T0" fmla="*/ 14 w 14"/>
                <a:gd name="T1" fmla="*/ 7 h 15"/>
                <a:gd name="T2" fmla="*/ 6 w 14"/>
                <a:gd name="T3" fmla="*/ 15 h 15"/>
                <a:gd name="T4" fmla="*/ 0 w 14"/>
                <a:gd name="T5" fmla="*/ 8 h 15"/>
                <a:gd name="T6" fmla="*/ 8 w 14"/>
                <a:gd name="T7" fmla="*/ 0 h 15"/>
                <a:gd name="T8" fmla="*/ 14 w 14"/>
                <a:gd name="T9" fmla="*/ 7 h 15"/>
              </a:gdLst>
              <a:ahLst/>
              <a:cxnLst>
                <a:cxn ang="0">
                  <a:pos x="T0" y="T1"/>
                </a:cxn>
                <a:cxn ang="0">
                  <a:pos x="T2" y="T3"/>
                </a:cxn>
                <a:cxn ang="0">
                  <a:pos x="T4" y="T5"/>
                </a:cxn>
                <a:cxn ang="0">
                  <a:pos x="T6" y="T7"/>
                </a:cxn>
                <a:cxn ang="0">
                  <a:pos x="T8" y="T9"/>
                </a:cxn>
              </a:cxnLst>
              <a:rect l="0" t="0" r="r" b="b"/>
              <a:pathLst>
                <a:path w="14" h="15">
                  <a:moveTo>
                    <a:pt x="14" y="7"/>
                  </a:moveTo>
                  <a:lnTo>
                    <a:pt x="6" y="15"/>
                  </a:lnTo>
                  <a:lnTo>
                    <a:pt x="0" y="8"/>
                  </a:lnTo>
                  <a:lnTo>
                    <a:pt x="8" y="0"/>
                  </a:lnTo>
                  <a:lnTo>
                    <a:pt x="1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278"/>
            <p:cNvSpPr>
              <a:spLocks/>
            </p:cNvSpPr>
            <p:nvPr/>
          </p:nvSpPr>
          <p:spPr bwMode="auto">
            <a:xfrm>
              <a:off x="10680701" y="4206876"/>
              <a:ext cx="22225" cy="23813"/>
            </a:xfrm>
            <a:custGeom>
              <a:avLst/>
              <a:gdLst>
                <a:gd name="T0" fmla="*/ 6 w 14"/>
                <a:gd name="T1" fmla="*/ 0 h 15"/>
                <a:gd name="T2" fmla="*/ 14 w 14"/>
                <a:gd name="T3" fmla="*/ 8 h 15"/>
                <a:gd name="T4" fmla="*/ 8 w 14"/>
                <a:gd name="T5" fmla="*/ 15 h 15"/>
                <a:gd name="T6" fmla="*/ 0 w 14"/>
                <a:gd name="T7" fmla="*/ 7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lnTo>
                    <a:pt x="14" y="8"/>
                  </a:lnTo>
                  <a:lnTo>
                    <a:pt x="8" y="15"/>
                  </a:lnTo>
                  <a:lnTo>
                    <a:pt x="0" y="7"/>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279"/>
            <p:cNvSpPr>
              <a:spLocks/>
            </p:cNvSpPr>
            <p:nvPr/>
          </p:nvSpPr>
          <p:spPr bwMode="auto">
            <a:xfrm>
              <a:off x="10582276" y="4206876"/>
              <a:ext cx="20638" cy="23813"/>
            </a:xfrm>
            <a:custGeom>
              <a:avLst/>
              <a:gdLst>
                <a:gd name="T0" fmla="*/ 8 w 13"/>
                <a:gd name="T1" fmla="*/ 0 h 15"/>
                <a:gd name="T2" fmla="*/ 13 w 13"/>
                <a:gd name="T3" fmla="*/ 7 h 15"/>
                <a:gd name="T4" fmla="*/ 5 w 13"/>
                <a:gd name="T5" fmla="*/ 15 h 15"/>
                <a:gd name="T6" fmla="*/ 0 w 13"/>
                <a:gd name="T7" fmla="*/ 8 h 15"/>
                <a:gd name="T8" fmla="*/ 8 w 13"/>
                <a:gd name="T9" fmla="*/ 0 h 15"/>
              </a:gdLst>
              <a:ahLst/>
              <a:cxnLst>
                <a:cxn ang="0">
                  <a:pos x="T0" y="T1"/>
                </a:cxn>
                <a:cxn ang="0">
                  <a:pos x="T2" y="T3"/>
                </a:cxn>
                <a:cxn ang="0">
                  <a:pos x="T4" y="T5"/>
                </a:cxn>
                <a:cxn ang="0">
                  <a:pos x="T6" y="T7"/>
                </a:cxn>
                <a:cxn ang="0">
                  <a:pos x="T8" y="T9"/>
                </a:cxn>
              </a:cxnLst>
              <a:rect l="0" t="0" r="r" b="b"/>
              <a:pathLst>
                <a:path w="13" h="15">
                  <a:moveTo>
                    <a:pt x="8" y="0"/>
                  </a:moveTo>
                  <a:lnTo>
                    <a:pt x="13" y="7"/>
                  </a:lnTo>
                  <a:lnTo>
                    <a:pt x="5" y="15"/>
                  </a:lnTo>
                  <a:lnTo>
                    <a:pt x="0"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280"/>
            <p:cNvSpPr>
              <a:spLocks/>
            </p:cNvSpPr>
            <p:nvPr/>
          </p:nvSpPr>
          <p:spPr bwMode="auto">
            <a:xfrm>
              <a:off x="10582276" y="4108451"/>
              <a:ext cx="20638" cy="23813"/>
            </a:xfrm>
            <a:custGeom>
              <a:avLst/>
              <a:gdLst>
                <a:gd name="T0" fmla="*/ 13 w 13"/>
                <a:gd name="T1" fmla="*/ 8 h 15"/>
                <a:gd name="T2" fmla="*/ 8 w 13"/>
                <a:gd name="T3" fmla="*/ 15 h 15"/>
                <a:gd name="T4" fmla="*/ 0 w 13"/>
                <a:gd name="T5" fmla="*/ 7 h 15"/>
                <a:gd name="T6" fmla="*/ 5 w 13"/>
                <a:gd name="T7" fmla="*/ 0 h 15"/>
                <a:gd name="T8" fmla="*/ 13 w 13"/>
                <a:gd name="T9" fmla="*/ 8 h 15"/>
              </a:gdLst>
              <a:ahLst/>
              <a:cxnLst>
                <a:cxn ang="0">
                  <a:pos x="T0" y="T1"/>
                </a:cxn>
                <a:cxn ang="0">
                  <a:pos x="T2" y="T3"/>
                </a:cxn>
                <a:cxn ang="0">
                  <a:pos x="T4" y="T5"/>
                </a:cxn>
                <a:cxn ang="0">
                  <a:pos x="T6" y="T7"/>
                </a:cxn>
                <a:cxn ang="0">
                  <a:pos x="T8" y="T9"/>
                </a:cxn>
              </a:cxnLst>
              <a:rect l="0" t="0" r="r" b="b"/>
              <a:pathLst>
                <a:path w="13" h="15">
                  <a:moveTo>
                    <a:pt x="13" y="8"/>
                  </a:moveTo>
                  <a:lnTo>
                    <a:pt x="8" y="15"/>
                  </a:lnTo>
                  <a:lnTo>
                    <a:pt x="0" y="7"/>
                  </a:lnTo>
                  <a:lnTo>
                    <a:pt x="5" y="0"/>
                  </a:lnTo>
                  <a:lnTo>
                    <a:pt x="1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281"/>
            <p:cNvSpPr>
              <a:spLocks/>
            </p:cNvSpPr>
            <p:nvPr/>
          </p:nvSpPr>
          <p:spPr bwMode="auto">
            <a:xfrm>
              <a:off x="10660063" y="4092576"/>
              <a:ext cx="19050" cy="23813"/>
            </a:xfrm>
            <a:custGeom>
              <a:avLst/>
              <a:gdLst>
                <a:gd name="T0" fmla="*/ 12 w 12"/>
                <a:gd name="T1" fmla="*/ 4 h 15"/>
                <a:gd name="T2" fmla="*/ 8 w 12"/>
                <a:gd name="T3" fmla="*/ 15 h 15"/>
                <a:gd name="T4" fmla="*/ 0 w 12"/>
                <a:gd name="T5" fmla="*/ 11 h 15"/>
                <a:gd name="T6" fmla="*/ 4 w 12"/>
                <a:gd name="T7" fmla="*/ 0 h 15"/>
                <a:gd name="T8" fmla="*/ 12 w 12"/>
                <a:gd name="T9" fmla="*/ 4 h 15"/>
              </a:gdLst>
              <a:ahLst/>
              <a:cxnLst>
                <a:cxn ang="0">
                  <a:pos x="T0" y="T1"/>
                </a:cxn>
                <a:cxn ang="0">
                  <a:pos x="T2" y="T3"/>
                </a:cxn>
                <a:cxn ang="0">
                  <a:pos x="T4" y="T5"/>
                </a:cxn>
                <a:cxn ang="0">
                  <a:pos x="T6" y="T7"/>
                </a:cxn>
                <a:cxn ang="0">
                  <a:pos x="T8" y="T9"/>
                </a:cxn>
              </a:cxnLst>
              <a:rect l="0" t="0" r="r" b="b"/>
              <a:pathLst>
                <a:path w="12" h="15">
                  <a:moveTo>
                    <a:pt x="12" y="4"/>
                  </a:moveTo>
                  <a:lnTo>
                    <a:pt x="8" y="15"/>
                  </a:lnTo>
                  <a:lnTo>
                    <a:pt x="0" y="11"/>
                  </a:lnTo>
                  <a:lnTo>
                    <a:pt x="4"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282"/>
            <p:cNvSpPr>
              <a:spLocks/>
            </p:cNvSpPr>
            <p:nvPr/>
          </p:nvSpPr>
          <p:spPr bwMode="auto">
            <a:xfrm>
              <a:off x="10696576" y="4186238"/>
              <a:ext cx="20638" cy="19050"/>
            </a:xfrm>
            <a:custGeom>
              <a:avLst/>
              <a:gdLst>
                <a:gd name="T0" fmla="*/ 3 w 13"/>
                <a:gd name="T1" fmla="*/ 0 h 12"/>
                <a:gd name="T2" fmla="*/ 13 w 13"/>
                <a:gd name="T3" fmla="*/ 5 h 12"/>
                <a:gd name="T4" fmla="*/ 11 w 13"/>
                <a:gd name="T5" fmla="*/ 12 h 12"/>
                <a:gd name="T6" fmla="*/ 0 w 13"/>
                <a:gd name="T7" fmla="*/ 8 h 12"/>
                <a:gd name="T8" fmla="*/ 3 w 13"/>
                <a:gd name="T9" fmla="*/ 0 h 12"/>
              </a:gdLst>
              <a:ahLst/>
              <a:cxnLst>
                <a:cxn ang="0">
                  <a:pos x="T0" y="T1"/>
                </a:cxn>
                <a:cxn ang="0">
                  <a:pos x="T2" y="T3"/>
                </a:cxn>
                <a:cxn ang="0">
                  <a:pos x="T4" y="T5"/>
                </a:cxn>
                <a:cxn ang="0">
                  <a:pos x="T6" y="T7"/>
                </a:cxn>
                <a:cxn ang="0">
                  <a:pos x="T8" y="T9"/>
                </a:cxn>
              </a:cxnLst>
              <a:rect l="0" t="0" r="r" b="b"/>
              <a:pathLst>
                <a:path w="13" h="12">
                  <a:moveTo>
                    <a:pt x="3" y="0"/>
                  </a:moveTo>
                  <a:lnTo>
                    <a:pt x="13" y="5"/>
                  </a:lnTo>
                  <a:lnTo>
                    <a:pt x="11" y="12"/>
                  </a:lnTo>
                  <a:lnTo>
                    <a:pt x="0" y="8"/>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283"/>
            <p:cNvSpPr>
              <a:spLocks/>
            </p:cNvSpPr>
            <p:nvPr/>
          </p:nvSpPr>
          <p:spPr bwMode="auto">
            <a:xfrm>
              <a:off x="10606088" y="4222751"/>
              <a:ext cx="19050" cy="23813"/>
            </a:xfrm>
            <a:custGeom>
              <a:avLst/>
              <a:gdLst>
                <a:gd name="T0" fmla="*/ 12 w 12"/>
                <a:gd name="T1" fmla="*/ 4 h 15"/>
                <a:gd name="T2" fmla="*/ 8 w 12"/>
                <a:gd name="T3" fmla="*/ 15 h 15"/>
                <a:gd name="T4" fmla="*/ 0 w 12"/>
                <a:gd name="T5" fmla="*/ 11 h 15"/>
                <a:gd name="T6" fmla="*/ 4 w 12"/>
                <a:gd name="T7" fmla="*/ 0 h 15"/>
                <a:gd name="T8" fmla="*/ 12 w 12"/>
                <a:gd name="T9" fmla="*/ 4 h 15"/>
              </a:gdLst>
              <a:ahLst/>
              <a:cxnLst>
                <a:cxn ang="0">
                  <a:pos x="T0" y="T1"/>
                </a:cxn>
                <a:cxn ang="0">
                  <a:pos x="T2" y="T3"/>
                </a:cxn>
                <a:cxn ang="0">
                  <a:pos x="T4" y="T5"/>
                </a:cxn>
                <a:cxn ang="0">
                  <a:pos x="T6" y="T7"/>
                </a:cxn>
                <a:cxn ang="0">
                  <a:pos x="T8" y="T9"/>
                </a:cxn>
              </a:cxnLst>
              <a:rect l="0" t="0" r="r" b="b"/>
              <a:pathLst>
                <a:path w="12" h="15">
                  <a:moveTo>
                    <a:pt x="12" y="4"/>
                  </a:moveTo>
                  <a:lnTo>
                    <a:pt x="8" y="15"/>
                  </a:lnTo>
                  <a:lnTo>
                    <a:pt x="0" y="11"/>
                  </a:lnTo>
                  <a:lnTo>
                    <a:pt x="4" y="0"/>
                  </a:lnTo>
                  <a:lnTo>
                    <a:pt x="1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284"/>
            <p:cNvSpPr>
              <a:spLocks/>
            </p:cNvSpPr>
            <p:nvPr/>
          </p:nvSpPr>
          <p:spPr bwMode="auto">
            <a:xfrm>
              <a:off x="10566401" y="4133851"/>
              <a:ext cx="22225" cy="19050"/>
            </a:xfrm>
            <a:custGeom>
              <a:avLst/>
              <a:gdLst>
                <a:gd name="T0" fmla="*/ 11 w 14"/>
                <a:gd name="T1" fmla="*/ 12 h 12"/>
                <a:gd name="T2" fmla="*/ 0 w 14"/>
                <a:gd name="T3" fmla="*/ 7 h 12"/>
                <a:gd name="T4" fmla="*/ 3 w 14"/>
                <a:gd name="T5" fmla="*/ 0 h 12"/>
                <a:gd name="T6" fmla="*/ 14 w 14"/>
                <a:gd name="T7" fmla="*/ 4 h 12"/>
                <a:gd name="T8" fmla="*/ 11 w 14"/>
                <a:gd name="T9" fmla="*/ 12 h 12"/>
              </a:gdLst>
              <a:ahLst/>
              <a:cxnLst>
                <a:cxn ang="0">
                  <a:pos x="T0" y="T1"/>
                </a:cxn>
                <a:cxn ang="0">
                  <a:pos x="T2" y="T3"/>
                </a:cxn>
                <a:cxn ang="0">
                  <a:pos x="T4" y="T5"/>
                </a:cxn>
                <a:cxn ang="0">
                  <a:pos x="T6" y="T7"/>
                </a:cxn>
                <a:cxn ang="0">
                  <a:pos x="T8" y="T9"/>
                </a:cxn>
              </a:cxnLst>
              <a:rect l="0" t="0" r="r" b="b"/>
              <a:pathLst>
                <a:path w="14" h="12">
                  <a:moveTo>
                    <a:pt x="11" y="12"/>
                  </a:moveTo>
                  <a:lnTo>
                    <a:pt x="0" y="7"/>
                  </a:lnTo>
                  <a:lnTo>
                    <a:pt x="3" y="0"/>
                  </a:lnTo>
                  <a:lnTo>
                    <a:pt x="14" y="4"/>
                  </a:lnTo>
                  <a:lnTo>
                    <a:pt x="1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285"/>
            <p:cNvSpPr>
              <a:spLocks/>
            </p:cNvSpPr>
            <p:nvPr/>
          </p:nvSpPr>
          <p:spPr bwMode="auto">
            <a:xfrm>
              <a:off x="10696576" y="4132263"/>
              <a:ext cx="20638" cy="20638"/>
            </a:xfrm>
            <a:custGeom>
              <a:avLst/>
              <a:gdLst>
                <a:gd name="T0" fmla="*/ 0 w 13"/>
                <a:gd name="T1" fmla="*/ 5 h 13"/>
                <a:gd name="T2" fmla="*/ 11 w 13"/>
                <a:gd name="T3" fmla="*/ 0 h 13"/>
                <a:gd name="T4" fmla="*/ 13 w 13"/>
                <a:gd name="T5" fmla="*/ 8 h 13"/>
                <a:gd name="T6" fmla="*/ 3 w 13"/>
                <a:gd name="T7" fmla="*/ 13 h 13"/>
                <a:gd name="T8" fmla="*/ 0 w 13"/>
                <a:gd name="T9" fmla="*/ 5 h 13"/>
              </a:gdLst>
              <a:ahLst/>
              <a:cxnLst>
                <a:cxn ang="0">
                  <a:pos x="T0" y="T1"/>
                </a:cxn>
                <a:cxn ang="0">
                  <a:pos x="T2" y="T3"/>
                </a:cxn>
                <a:cxn ang="0">
                  <a:pos x="T4" y="T5"/>
                </a:cxn>
                <a:cxn ang="0">
                  <a:pos x="T6" y="T7"/>
                </a:cxn>
                <a:cxn ang="0">
                  <a:pos x="T8" y="T9"/>
                </a:cxn>
              </a:cxnLst>
              <a:rect l="0" t="0" r="r" b="b"/>
              <a:pathLst>
                <a:path w="13" h="13">
                  <a:moveTo>
                    <a:pt x="0" y="5"/>
                  </a:moveTo>
                  <a:lnTo>
                    <a:pt x="11" y="0"/>
                  </a:lnTo>
                  <a:lnTo>
                    <a:pt x="13" y="8"/>
                  </a:lnTo>
                  <a:lnTo>
                    <a:pt x="3" y="1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286"/>
            <p:cNvSpPr>
              <a:spLocks/>
            </p:cNvSpPr>
            <p:nvPr/>
          </p:nvSpPr>
          <p:spPr bwMode="auto">
            <a:xfrm>
              <a:off x="10660063" y="4222751"/>
              <a:ext cx="19050" cy="23813"/>
            </a:xfrm>
            <a:custGeom>
              <a:avLst/>
              <a:gdLst>
                <a:gd name="T0" fmla="*/ 12 w 12"/>
                <a:gd name="T1" fmla="*/ 11 h 15"/>
                <a:gd name="T2" fmla="*/ 4 w 12"/>
                <a:gd name="T3" fmla="*/ 15 h 15"/>
                <a:gd name="T4" fmla="*/ 0 w 12"/>
                <a:gd name="T5" fmla="*/ 4 h 15"/>
                <a:gd name="T6" fmla="*/ 8 w 12"/>
                <a:gd name="T7" fmla="*/ 0 h 15"/>
                <a:gd name="T8" fmla="*/ 12 w 12"/>
                <a:gd name="T9" fmla="*/ 11 h 15"/>
              </a:gdLst>
              <a:ahLst/>
              <a:cxnLst>
                <a:cxn ang="0">
                  <a:pos x="T0" y="T1"/>
                </a:cxn>
                <a:cxn ang="0">
                  <a:pos x="T2" y="T3"/>
                </a:cxn>
                <a:cxn ang="0">
                  <a:pos x="T4" y="T5"/>
                </a:cxn>
                <a:cxn ang="0">
                  <a:pos x="T6" y="T7"/>
                </a:cxn>
                <a:cxn ang="0">
                  <a:pos x="T8" y="T9"/>
                </a:cxn>
              </a:cxnLst>
              <a:rect l="0" t="0" r="r" b="b"/>
              <a:pathLst>
                <a:path w="12" h="15">
                  <a:moveTo>
                    <a:pt x="12" y="11"/>
                  </a:moveTo>
                  <a:lnTo>
                    <a:pt x="4" y="15"/>
                  </a:lnTo>
                  <a:lnTo>
                    <a:pt x="0" y="4"/>
                  </a:lnTo>
                  <a:lnTo>
                    <a:pt x="8" y="0"/>
                  </a:lnTo>
                  <a:lnTo>
                    <a:pt x="1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287"/>
            <p:cNvSpPr>
              <a:spLocks/>
            </p:cNvSpPr>
            <p:nvPr/>
          </p:nvSpPr>
          <p:spPr bwMode="auto">
            <a:xfrm>
              <a:off x="10566401" y="4186238"/>
              <a:ext cx="22225" cy="20638"/>
            </a:xfrm>
            <a:custGeom>
              <a:avLst/>
              <a:gdLst>
                <a:gd name="T0" fmla="*/ 14 w 14"/>
                <a:gd name="T1" fmla="*/ 8 h 13"/>
                <a:gd name="T2" fmla="*/ 3 w 14"/>
                <a:gd name="T3" fmla="*/ 13 h 13"/>
                <a:gd name="T4" fmla="*/ 0 w 14"/>
                <a:gd name="T5" fmla="*/ 5 h 13"/>
                <a:gd name="T6" fmla="*/ 11 w 14"/>
                <a:gd name="T7" fmla="*/ 0 h 13"/>
                <a:gd name="T8" fmla="*/ 14 w 14"/>
                <a:gd name="T9" fmla="*/ 8 h 13"/>
              </a:gdLst>
              <a:ahLst/>
              <a:cxnLst>
                <a:cxn ang="0">
                  <a:pos x="T0" y="T1"/>
                </a:cxn>
                <a:cxn ang="0">
                  <a:pos x="T2" y="T3"/>
                </a:cxn>
                <a:cxn ang="0">
                  <a:pos x="T4" y="T5"/>
                </a:cxn>
                <a:cxn ang="0">
                  <a:pos x="T6" y="T7"/>
                </a:cxn>
                <a:cxn ang="0">
                  <a:pos x="T8" y="T9"/>
                </a:cxn>
              </a:cxnLst>
              <a:rect l="0" t="0" r="r" b="b"/>
              <a:pathLst>
                <a:path w="14" h="13">
                  <a:moveTo>
                    <a:pt x="14" y="8"/>
                  </a:moveTo>
                  <a:lnTo>
                    <a:pt x="3" y="13"/>
                  </a:lnTo>
                  <a:lnTo>
                    <a:pt x="0" y="5"/>
                  </a:lnTo>
                  <a:lnTo>
                    <a:pt x="11" y="0"/>
                  </a:ln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288"/>
            <p:cNvSpPr>
              <a:spLocks/>
            </p:cNvSpPr>
            <p:nvPr/>
          </p:nvSpPr>
          <p:spPr bwMode="auto">
            <a:xfrm>
              <a:off x="10606088" y="4092576"/>
              <a:ext cx="19050" cy="23813"/>
            </a:xfrm>
            <a:custGeom>
              <a:avLst/>
              <a:gdLst>
                <a:gd name="T0" fmla="*/ 12 w 12"/>
                <a:gd name="T1" fmla="*/ 11 h 15"/>
                <a:gd name="T2" fmla="*/ 4 w 12"/>
                <a:gd name="T3" fmla="*/ 15 h 15"/>
                <a:gd name="T4" fmla="*/ 0 w 12"/>
                <a:gd name="T5" fmla="*/ 4 h 15"/>
                <a:gd name="T6" fmla="*/ 8 w 12"/>
                <a:gd name="T7" fmla="*/ 0 h 15"/>
                <a:gd name="T8" fmla="*/ 12 w 12"/>
                <a:gd name="T9" fmla="*/ 11 h 15"/>
              </a:gdLst>
              <a:ahLst/>
              <a:cxnLst>
                <a:cxn ang="0">
                  <a:pos x="T0" y="T1"/>
                </a:cxn>
                <a:cxn ang="0">
                  <a:pos x="T2" y="T3"/>
                </a:cxn>
                <a:cxn ang="0">
                  <a:pos x="T4" y="T5"/>
                </a:cxn>
                <a:cxn ang="0">
                  <a:pos x="T6" y="T7"/>
                </a:cxn>
                <a:cxn ang="0">
                  <a:pos x="T8" y="T9"/>
                </a:cxn>
              </a:cxnLst>
              <a:rect l="0" t="0" r="r" b="b"/>
              <a:pathLst>
                <a:path w="12" h="15">
                  <a:moveTo>
                    <a:pt x="12" y="11"/>
                  </a:moveTo>
                  <a:lnTo>
                    <a:pt x="4" y="15"/>
                  </a:lnTo>
                  <a:lnTo>
                    <a:pt x="0" y="4"/>
                  </a:lnTo>
                  <a:lnTo>
                    <a:pt x="8" y="0"/>
                  </a:lnTo>
                  <a:lnTo>
                    <a:pt x="1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289"/>
            <p:cNvSpPr>
              <a:spLocks noEditPoints="1"/>
            </p:cNvSpPr>
            <p:nvPr/>
          </p:nvSpPr>
          <p:spPr bwMode="auto">
            <a:xfrm>
              <a:off x="11283951" y="3435351"/>
              <a:ext cx="311150" cy="312738"/>
            </a:xfrm>
            <a:custGeom>
              <a:avLst/>
              <a:gdLst>
                <a:gd name="T0" fmla="*/ 72 w 144"/>
                <a:gd name="T1" fmla="*/ 145 h 145"/>
                <a:gd name="T2" fmla="*/ 144 w 144"/>
                <a:gd name="T3" fmla="*/ 72 h 145"/>
                <a:gd name="T4" fmla="*/ 72 w 144"/>
                <a:gd name="T5" fmla="*/ 0 h 145"/>
                <a:gd name="T6" fmla="*/ 72 w 144"/>
                <a:gd name="T7" fmla="*/ 52 h 145"/>
                <a:gd name="T8" fmla="*/ 92 w 144"/>
                <a:gd name="T9" fmla="*/ 72 h 145"/>
                <a:gd name="T10" fmla="*/ 72 w 144"/>
                <a:gd name="T11" fmla="*/ 93 h 145"/>
                <a:gd name="T12" fmla="*/ 72 w 144"/>
                <a:gd name="T13" fmla="*/ 145 h 145"/>
                <a:gd name="T14" fmla="*/ 72 w 144"/>
                <a:gd name="T15" fmla="*/ 0 h 145"/>
                <a:gd name="T16" fmla="*/ 0 w 144"/>
                <a:gd name="T17" fmla="*/ 72 h 145"/>
                <a:gd name="T18" fmla="*/ 72 w 144"/>
                <a:gd name="T19" fmla="*/ 145 h 145"/>
                <a:gd name="T20" fmla="*/ 72 w 144"/>
                <a:gd name="T21" fmla="*/ 145 h 145"/>
                <a:gd name="T22" fmla="*/ 72 w 144"/>
                <a:gd name="T23" fmla="*/ 93 h 145"/>
                <a:gd name="T24" fmla="*/ 72 w 144"/>
                <a:gd name="T25" fmla="*/ 93 h 145"/>
                <a:gd name="T26" fmla="*/ 72 w 144"/>
                <a:gd name="T27" fmla="*/ 93 h 145"/>
                <a:gd name="T28" fmla="*/ 51 w 144"/>
                <a:gd name="T29" fmla="*/ 72 h 145"/>
                <a:gd name="T30" fmla="*/ 72 w 144"/>
                <a:gd name="T31" fmla="*/ 52 h 145"/>
                <a:gd name="T32" fmla="*/ 72 w 144"/>
                <a:gd name="T33" fmla="*/ 52 h 145"/>
                <a:gd name="T34" fmla="*/ 72 w 144"/>
                <a:gd name="T3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4" h="145">
                  <a:moveTo>
                    <a:pt x="72" y="145"/>
                  </a:moveTo>
                  <a:cubicBezTo>
                    <a:pt x="111" y="145"/>
                    <a:pt x="144" y="112"/>
                    <a:pt x="144" y="72"/>
                  </a:cubicBezTo>
                  <a:cubicBezTo>
                    <a:pt x="144" y="33"/>
                    <a:pt x="111" y="0"/>
                    <a:pt x="72" y="0"/>
                  </a:cubicBezTo>
                  <a:cubicBezTo>
                    <a:pt x="72" y="52"/>
                    <a:pt x="72" y="52"/>
                    <a:pt x="72" y="52"/>
                  </a:cubicBezTo>
                  <a:cubicBezTo>
                    <a:pt x="83" y="52"/>
                    <a:pt x="92" y="61"/>
                    <a:pt x="92" y="72"/>
                  </a:cubicBezTo>
                  <a:cubicBezTo>
                    <a:pt x="92" y="84"/>
                    <a:pt x="83" y="93"/>
                    <a:pt x="72" y="93"/>
                  </a:cubicBezTo>
                  <a:lnTo>
                    <a:pt x="72" y="145"/>
                  </a:lnTo>
                  <a:close/>
                  <a:moveTo>
                    <a:pt x="72" y="0"/>
                  </a:moveTo>
                  <a:cubicBezTo>
                    <a:pt x="32" y="0"/>
                    <a:pt x="0" y="33"/>
                    <a:pt x="0" y="72"/>
                  </a:cubicBezTo>
                  <a:cubicBezTo>
                    <a:pt x="0" y="112"/>
                    <a:pt x="32" y="145"/>
                    <a:pt x="72" y="145"/>
                  </a:cubicBezTo>
                  <a:cubicBezTo>
                    <a:pt x="72" y="145"/>
                    <a:pt x="72" y="145"/>
                    <a:pt x="72" y="145"/>
                  </a:cubicBezTo>
                  <a:cubicBezTo>
                    <a:pt x="72" y="93"/>
                    <a:pt x="72" y="93"/>
                    <a:pt x="72" y="93"/>
                  </a:cubicBezTo>
                  <a:cubicBezTo>
                    <a:pt x="72" y="93"/>
                    <a:pt x="72" y="93"/>
                    <a:pt x="72" y="93"/>
                  </a:cubicBezTo>
                  <a:cubicBezTo>
                    <a:pt x="72" y="93"/>
                    <a:pt x="72" y="93"/>
                    <a:pt x="72" y="93"/>
                  </a:cubicBezTo>
                  <a:cubicBezTo>
                    <a:pt x="60" y="93"/>
                    <a:pt x="51" y="84"/>
                    <a:pt x="51" y="72"/>
                  </a:cubicBezTo>
                  <a:cubicBezTo>
                    <a:pt x="51" y="61"/>
                    <a:pt x="60" y="52"/>
                    <a:pt x="72" y="52"/>
                  </a:cubicBezTo>
                  <a:cubicBezTo>
                    <a:pt x="72" y="52"/>
                    <a:pt x="72" y="52"/>
                    <a:pt x="72" y="52"/>
                  </a:cubicBezTo>
                  <a:cubicBezTo>
                    <a:pt x="72" y="0"/>
                    <a:pt x="72"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290"/>
            <p:cNvSpPr>
              <a:spLocks noEditPoints="1"/>
            </p:cNvSpPr>
            <p:nvPr/>
          </p:nvSpPr>
          <p:spPr bwMode="auto">
            <a:xfrm>
              <a:off x="11403013" y="3556001"/>
              <a:ext cx="71438" cy="71438"/>
            </a:xfrm>
            <a:custGeom>
              <a:avLst/>
              <a:gdLst>
                <a:gd name="T0" fmla="*/ 17 w 33"/>
                <a:gd name="T1" fmla="*/ 33 h 33"/>
                <a:gd name="T2" fmla="*/ 33 w 33"/>
                <a:gd name="T3" fmla="*/ 16 h 33"/>
                <a:gd name="T4" fmla="*/ 17 w 33"/>
                <a:gd name="T5" fmla="*/ 0 h 33"/>
                <a:gd name="T6" fmla="*/ 17 w 33"/>
                <a:gd name="T7" fmla="*/ 5 h 33"/>
                <a:gd name="T8" fmla="*/ 28 w 33"/>
                <a:gd name="T9" fmla="*/ 16 h 33"/>
                <a:gd name="T10" fmla="*/ 17 w 33"/>
                <a:gd name="T11" fmla="*/ 28 h 33"/>
                <a:gd name="T12" fmla="*/ 17 w 33"/>
                <a:gd name="T13" fmla="*/ 33 h 33"/>
                <a:gd name="T14" fmla="*/ 17 w 33"/>
                <a:gd name="T15" fmla="*/ 0 h 33"/>
                <a:gd name="T16" fmla="*/ 0 w 33"/>
                <a:gd name="T17" fmla="*/ 16 h 33"/>
                <a:gd name="T18" fmla="*/ 17 w 33"/>
                <a:gd name="T19" fmla="*/ 33 h 33"/>
                <a:gd name="T20" fmla="*/ 17 w 33"/>
                <a:gd name="T21" fmla="*/ 33 h 33"/>
                <a:gd name="T22" fmla="*/ 17 w 33"/>
                <a:gd name="T23" fmla="*/ 28 h 33"/>
                <a:gd name="T24" fmla="*/ 17 w 33"/>
                <a:gd name="T25" fmla="*/ 28 h 33"/>
                <a:gd name="T26" fmla="*/ 17 w 33"/>
                <a:gd name="T27" fmla="*/ 28 h 33"/>
                <a:gd name="T28" fmla="*/ 5 w 33"/>
                <a:gd name="T29" fmla="*/ 16 h 33"/>
                <a:gd name="T30" fmla="*/ 17 w 33"/>
                <a:gd name="T31" fmla="*/ 5 h 33"/>
                <a:gd name="T32" fmla="*/ 17 w 33"/>
                <a:gd name="T33" fmla="*/ 5 h 33"/>
                <a:gd name="T34" fmla="*/ 17 w 33"/>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3">
                  <a:moveTo>
                    <a:pt x="17" y="33"/>
                  </a:moveTo>
                  <a:cubicBezTo>
                    <a:pt x="26" y="33"/>
                    <a:pt x="33" y="26"/>
                    <a:pt x="33" y="16"/>
                  </a:cubicBezTo>
                  <a:cubicBezTo>
                    <a:pt x="33" y="7"/>
                    <a:pt x="26" y="0"/>
                    <a:pt x="17" y="0"/>
                  </a:cubicBezTo>
                  <a:cubicBezTo>
                    <a:pt x="17" y="5"/>
                    <a:pt x="17" y="5"/>
                    <a:pt x="17" y="5"/>
                  </a:cubicBezTo>
                  <a:cubicBezTo>
                    <a:pt x="23" y="5"/>
                    <a:pt x="28" y="10"/>
                    <a:pt x="28" y="16"/>
                  </a:cubicBezTo>
                  <a:cubicBezTo>
                    <a:pt x="28" y="23"/>
                    <a:pt x="23" y="28"/>
                    <a:pt x="17" y="28"/>
                  </a:cubicBezTo>
                  <a:lnTo>
                    <a:pt x="17" y="33"/>
                  </a:lnTo>
                  <a:close/>
                  <a:moveTo>
                    <a:pt x="17" y="0"/>
                  </a:moveTo>
                  <a:cubicBezTo>
                    <a:pt x="7" y="0"/>
                    <a:pt x="0" y="7"/>
                    <a:pt x="0" y="16"/>
                  </a:cubicBezTo>
                  <a:cubicBezTo>
                    <a:pt x="0" y="26"/>
                    <a:pt x="7" y="33"/>
                    <a:pt x="17" y="33"/>
                  </a:cubicBezTo>
                  <a:cubicBezTo>
                    <a:pt x="17" y="33"/>
                    <a:pt x="17" y="33"/>
                    <a:pt x="17" y="33"/>
                  </a:cubicBezTo>
                  <a:cubicBezTo>
                    <a:pt x="17" y="28"/>
                    <a:pt x="17" y="28"/>
                    <a:pt x="17" y="28"/>
                  </a:cubicBezTo>
                  <a:cubicBezTo>
                    <a:pt x="17" y="28"/>
                    <a:pt x="17" y="28"/>
                    <a:pt x="17" y="28"/>
                  </a:cubicBezTo>
                  <a:cubicBezTo>
                    <a:pt x="17" y="28"/>
                    <a:pt x="17" y="28"/>
                    <a:pt x="17" y="28"/>
                  </a:cubicBezTo>
                  <a:cubicBezTo>
                    <a:pt x="10" y="28"/>
                    <a:pt x="5" y="23"/>
                    <a:pt x="5" y="16"/>
                  </a:cubicBezTo>
                  <a:cubicBezTo>
                    <a:pt x="5" y="10"/>
                    <a:pt x="10" y="5"/>
                    <a:pt x="17" y="5"/>
                  </a:cubicBezTo>
                  <a:cubicBezTo>
                    <a:pt x="17" y="5"/>
                    <a:pt x="17" y="5"/>
                    <a:pt x="17" y="5"/>
                  </a:cubicBezTo>
                  <a:cubicBezTo>
                    <a:pt x="17" y="0"/>
                    <a:pt x="17"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Rectangle 291"/>
            <p:cNvSpPr>
              <a:spLocks noChangeArrowheads="1"/>
            </p:cNvSpPr>
            <p:nvPr/>
          </p:nvSpPr>
          <p:spPr bwMode="auto">
            <a:xfrm>
              <a:off x="8702676" y="1784351"/>
              <a:ext cx="439738" cy="282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292"/>
            <p:cNvSpPr>
              <a:spLocks/>
            </p:cNvSpPr>
            <p:nvPr/>
          </p:nvSpPr>
          <p:spPr bwMode="auto">
            <a:xfrm>
              <a:off x="8737601" y="2103438"/>
              <a:ext cx="71438" cy="46038"/>
            </a:xfrm>
            <a:custGeom>
              <a:avLst/>
              <a:gdLst>
                <a:gd name="T0" fmla="*/ 3 w 33"/>
                <a:gd name="T1" fmla="*/ 21 h 21"/>
                <a:gd name="T2" fmla="*/ 4 w 33"/>
                <a:gd name="T3" fmla="*/ 21 h 21"/>
                <a:gd name="T4" fmla="*/ 29 w 33"/>
                <a:gd name="T5" fmla="*/ 21 h 21"/>
                <a:gd name="T6" fmla="*/ 30 w 33"/>
                <a:gd name="T7" fmla="*/ 21 h 21"/>
                <a:gd name="T8" fmla="*/ 33 w 33"/>
                <a:gd name="T9" fmla="*/ 19 h 21"/>
                <a:gd name="T10" fmla="*/ 33 w 33"/>
                <a:gd name="T11" fmla="*/ 17 h 21"/>
                <a:gd name="T12" fmla="*/ 16 w 33"/>
                <a:gd name="T13" fmla="*/ 0 h 21"/>
                <a:gd name="T14" fmla="*/ 0 w 33"/>
                <a:gd name="T15" fmla="*/ 17 h 21"/>
                <a:gd name="T16" fmla="*/ 0 w 33"/>
                <a:gd name="T17" fmla="*/ 19 h 21"/>
                <a:gd name="T18" fmla="*/ 3 w 33"/>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1">
                  <a:moveTo>
                    <a:pt x="3" y="21"/>
                  </a:moveTo>
                  <a:cubicBezTo>
                    <a:pt x="3" y="21"/>
                    <a:pt x="3" y="21"/>
                    <a:pt x="4" y="21"/>
                  </a:cubicBezTo>
                  <a:cubicBezTo>
                    <a:pt x="29" y="21"/>
                    <a:pt x="29" y="21"/>
                    <a:pt x="29" y="21"/>
                  </a:cubicBezTo>
                  <a:cubicBezTo>
                    <a:pt x="30" y="21"/>
                    <a:pt x="30" y="21"/>
                    <a:pt x="30" y="21"/>
                  </a:cubicBezTo>
                  <a:cubicBezTo>
                    <a:pt x="31" y="20"/>
                    <a:pt x="32" y="19"/>
                    <a:pt x="33" y="19"/>
                  </a:cubicBezTo>
                  <a:cubicBezTo>
                    <a:pt x="33" y="18"/>
                    <a:pt x="33" y="17"/>
                    <a:pt x="33" y="17"/>
                  </a:cubicBezTo>
                  <a:cubicBezTo>
                    <a:pt x="33" y="8"/>
                    <a:pt x="25" y="0"/>
                    <a:pt x="16" y="0"/>
                  </a:cubicBezTo>
                  <a:cubicBezTo>
                    <a:pt x="7" y="0"/>
                    <a:pt x="0" y="8"/>
                    <a:pt x="0" y="17"/>
                  </a:cubicBezTo>
                  <a:cubicBezTo>
                    <a:pt x="0" y="17"/>
                    <a:pt x="0" y="18"/>
                    <a:pt x="0" y="19"/>
                  </a:cubicBezTo>
                  <a:cubicBezTo>
                    <a:pt x="1" y="19"/>
                    <a:pt x="2" y="20"/>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293"/>
            <p:cNvSpPr>
              <a:spLocks/>
            </p:cNvSpPr>
            <p:nvPr/>
          </p:nvSpPr>
          <p:spPr bwMode="auto">
            <a:xfrm>
              <a:off x="8888413" y="2103438"/>
              <a:ext cx="68263" cy="46038"/>
            </a:xfrm>
            <a:custGeom>
              <a:avLst/>
              <a:gdLst>
                <a:gd name="T0" fmla="*/ 2 w 32"/>
                <a:gd name="T1" fmla="*/ 21 h 21"/>
                <a:gd name="T2" fmla="*/ 3 w 32"/>
                <a:gd name="T3" fmla="*/ 21 h 21"/>
                <a:gd name="T4" fmla="*/ 29 w 32"/>
                <a:gd name="T5" fmla="*/ 21 h 21"/>
                <a:gd name="T6" fmla="*/ 30 w 32"/>
                <a:gd name="T7" fmla="*/ 21 h 21"/>
                <a:gd name="T8" fmla="*/ 32 w 32"/>
                <a:gd name="T9" fmla="*/ 19 h 21"/>
                <a:gd name="T10" fmla="*/ 32 w 32"/>
                <a:gd name="T11" fmla="*/ 17 h 21"/>
                <a:gd name="T12" fmla="*/ 16 w 32"/>
                <a:gd name="T13" fmla="*/ 0 h 21"/>
                <a:gd name="T14" fmla="*/ 0 w 32"/>
                <a:gd name="T15" fmla="*/ 17 h 21"/>
                <a:gd name="T16" fmla="*/ 0 w 32"/>
                <a:gd name="T17" fmla="*/ 19 h 21"/>
                <a:gd name="T18" fmla="*/ 2 w 32"/>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 y="21"/>
                  </a:moveTo>
                  <a:cubicBezTo>
                    <a:pt x="2" y="21"/>
                    <a:pt x="3" y="21"/>
                    <a:pt x="3" y="21"/>
                  </a:cubicBezTo>
                  <a:cubicBezTo>
                    <a:pt x="29" y="21"/>
                    <a:pt x="29" y="21"/>
                    <a:pt x="29" y="21"/>
                  </a:cubicBezTo>
                  <a:cubicBezTo>
                    <a:pt x="29" y="21"/>
                    <a:pt x="29" y="21"/>
                    <a:pt x="30" y="21"/>
                  </a:cubicBezTo>
                  <a:cubicBezTo>
                    <a:pt x="30" y="20"/>
                    <a:pt x="31" y="19"/>
                    <a:pt x="32" y="19"/>
                  </a:cubicBezTo>
                  <a:cubicBezTo>
                    <a:pt x="32" y="18"/>
                    <a:pt x="32" y="17"/>
                    <a:pt x="32" y="17"/>
                  </a:cubicBezTo>
                  <a:cubicBezTo>
                    <a:pt x="32" y="8"/>
                    <a:pt x="25" y="0"/>
                    <a:pt x="16" y="0"/>
                  </a:cubicBezTo>
                  <a:cubicBezTo>
                    <a:pt x="7" y="0"/>
                    <a:pt x="0" y="8"/>
                    <a:pt x="0" y="17"/>
                  </a:cubicBezTo>
                  <a:cubicBezTo>
                    <a:pt x="0" y="17"/>
                    <a:pt x="0" y="18"/>
                    <a:pt x="0" y="19"/>
                  </a:cubicBezTo>
                  <a:cubicBezTo>
                    <a:pt x="1" y="19"/>
                    <a:pt x="1" y="20"/>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294"/>
            <p:cNvSpPr>
              <a:spLocks/>
            </p:cNvSpPr>
            <p:nvPr/>
          </p:nvSpPr>
          <p:spPr bwMode="auto">
            <a:xfrm>
              <a:off x="9039226" y="2103438"/>
              <a:ext cx="71438" cy="46038"/>
            </a:xfrm>
            <a:custGeom>
              <a:avLst/>
              <a:gdLst>
                <a:gd name="T0" fmla="*/ 2 w 33"/>
                <a:gd name="T1" fmla="*/ 21 h 21"/>
                <a:gd name="T2" fmla="*/ 28 w 33"/>
                <a:gd name="T3" fmla="*/ 21 h 21"/>
                <a:gd name="T4" fmla="*/ 29 w 33"/>
                <a:gd name="T5" fmla="*/ 21 h 21"/>
                <a:gd name="T6" fmla="*/ 33 w 33"/>
                <a:gd name="T7" fmla="*/ 18 h 21"/>
                <a:gd name="T8" fmla="*/ 33 w 33"/>
                <a:gd name="T9" fmla="*/ 17 h 21"/>
                <a:gd name="T10" fmla="*/ 16 w 33"/>
                <a:gd name="T11" fmla="*/ 0 h 21"/>
                <a:gd name="T12" fmla="*/ 0 w 33"/>
                <a:gd name="T13" fmla="*/ 17 h 21"/>
                <a:gd name="T14" fmla="*/ 0 w 33"/>
                <a:gd name="T15" fmla="*/ 20 h 21"/>
                <a:gd name="T16" fmla="*/ 2 w 33"/>
                <a:gd name="T17" fmla="*/ 21 h 21"/>
                <a:gd name="T18" fmla="*/ 2 w 33"/>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1">
                  <a:moveTo>
                    <a:pt x="2" y="21"/>
                  </a:moveTo>
                  <a:cubicBezTo>
                    <a:pt x="28" y="21"/>
                    <a:pt x="28" y="21"/>
                    <a:pt x="28" y="21"/>
                  </a:cubicBezTo>
                  <a:cubicBezTo>
                    <a:pt x="29" y="21"/>
                    <a:pt x="29" y="21"/>
                    <a:pt x="29" y="21"/>
                  </a:cubicBezTo>
                  <a:cubicBezTo>
                    <a:pt x="30" y="20"/>
                    <a:pt x="31" y="19"/>
                    <a:pt x="33" y="18"/>
                  </a:cubicBezTo>
                  <a:cubicBezTo>
                    <a:pt x="33" y="18"/>
                    <a:pt x="33" y="17"/>
                    <a:pt x="33" y="17"/>
                  </a:cubicBezTo>
                  <a:cubicBezTo>
                    <a:pt x="33" y="8"/>
                    <a:pt x="25" y="0"/>
                    <a:pt x="16" y="0"/>
                  </a:cubicBezTo>
                  <a:cubicBezTo>
                    <a:pt x="7" y="0"/>
                    <a:pt x="0" y="8"/>
                    <a:pt x="0" y="17"/>
                  </a:cubicBezTo>
                  <a:cubicBezTo>
                    <a:pt x="0" y="18"/>
                    <a:pt x="0" y="19"/>
                    <a:pt x="0" y="20"/>
                  </a:cubicBezTo>
                  <a:cubicBezTo>
                    <a:pt x="1" y="20"/>
                    <a:pt x="1" y="21"/>
                    <a:pt x="2" y="21"/>
                  </a:cubicBezTo>
                  <a:cubicBezTo>
                    <a:pt x="2" y="21"/>
                    <a:pt x="2" y="21"/>
                    <a:pt x="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295"/>
            <p:cNvSpPr>
              <a:spLocks/>
            </p:cNvSpPr>
            <p:nvPr/>
          </p:nvSpPr>
          <p:spPr bwMode="auto">
            <a:xfrm>
              <a:off x="8701088" y="2149476"/>
              <a:ext cx="144463" cy="47625"/>
            </a:xfrm>
            <a:custGeom>
              <a:avLst/>
              <a:gdLst>
                <a:gd name="T0" fmla="*/ 10 w 67"/>
                <a:gd name="T1" fmla="*/ 0 h 22"/>
                <a:gd name="T2" fmla="*/ 4 w 67"/>
                <a:gd name="T3" fmla="*/ 2 h 22"/>
                <a:gd name="T4" fmla="*/ 3 w 67"/>
                <a:gd name="T5" fmla="*/ 14 h 22"/>
                <a:gd name="T6" fmla="*/ 21 w 67"/>
                <a:gd name="T7" fmla="*/ 22 h 22"/>
                <a:gd name="T8" fmla="*/ 46 w 67"/>
                <a:gd name="T9" fmla="*/ 22 h 22"/>
                <a:gd name="T10" fmla="*/ 64 w 67"/>
                <a:gd name="T11" fmla="*/ 14 h 22"/>
                <a:gd name="T12" fmla="*/ 63 w 67"/>
                <a:gd name="T13" fmla="*/ 2 h 22"/>
                <a:gd name="T14" fmla="*/ 57 w 67"/>
                <a:gd name="T15" fmla="*/ 0 h 22"/>
                <a:gd name="T16" fmla="*/ 51 w 67"/>
                <a:gd name="T17" fmla="*/ 3 h 22"/>
                <a:gd name="T18" fmla="*/ 47 w 67"/>
                <a:gd name="T19" fmla="*/ 5 h 22"/>
                <a:gd name="T20" fmla="*/ 46 w 67"/>
                <a:gd name="T21" fmla="*/ 5 h 22"/>
                <a:gd name="T22" fmla="*/ 21 w 67"/>
                <a:gd name="T23" fmla="*/ 5 h 22"/>
                <a:gd name="T24" fmla="*/ 20 w 67"/>
                <a:gd name="T25" fmla="*/ 5 h 22"/>
                <a:gd name="T26" fmla="*/ 16 w 67"/>
                <a:gd name="T27" fmla="*/ 3 h 22"/>
                <a:gd name="T28" fmla="*/ 10 w 67"/>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22">
                  <a:moveTo>
                    <a:pt x="10" y="0"/>
                  </a:moveTo>
                  <a:cubicBezTo>
                    <a:pt x="8" y="0"/>
                    <a:pt x="6" y="1"/>
                    <a:pt x="4" y="2"/>
                  </a:cubicBezTo>
                  <a:cubicBezTo>
                    <a:pt x="1" y="5"/>
                    <a:pt x="0" y="10"/>
                    <a:pt x="3" y="14"/>
                  </a:cubicBezTo>
                  <a:cubicBezTo>
                    <a:pt x="8" y="19"/>
                    <a:pt x="14" y="22"/>
                    <a:pt x="21" y="22"/>
                  </a:cubicBezTo>
                  <a:cubicBezTo>
                    <a:pt x="46" y="22"/>
                    <a:pt x="46" y="22"/>
                    <a:pt x="46" y="22"/>
                  </a:cubicBezTo>
                  <a:cubicBezTo>
                    <a:pt x="53" y="22"/>
                    <a:pt x="59" y="19"/>
                    <a:pt x="64" y="14"/>
                  </a:cubicBezTo>
                  <a:cubicBezTo>
                    <a:pt x="67" y="10"/>
                    <a:pt x="66" y="5"/>
                    <a:pt x="63" y="2"/>
                  </a:cubicBezTo>
                  <a:cubicBezTo>
                    <a:pt x="61" y="1"/>
                    <a:pt x="59" y="0"/>
                    <a:pt x="57" y="0"/>
                  </a:cubicBezTo>
                  <a:cubicBezTo>
                    <a:pt x="55" y="0"/>
                    <a:pt x="52" y="1"/>
                    <a:pt x="51" y="3"/>
                  </a:cubicBezTo>
                  <a:cubicBezTo>
                    <a:pt x="50" y="4"/>
                    <a:pt x="48" y="5"/>
                    <a:pt x="47" y="5"/>
                  </a:cubicBezTo>
                  <a:cubicBezTo>
                    <a:pt x="47" y="5"/>
                    <a:pt x="47" y="5"/>
                    <a:pt x="46" y="5"/>
                  </a:cubicBezTo>
                  <a:cubicBezTo>
                    <a:pt x="21" y="5"/>
                    <a:pt x="21" y="5"/>
                    <a:pt x="21" y="5"/>
                  </a:cubicBezTo>
                  <a:cubicBezTo>
                    <a:pt x="20" y="5"/>
                    <a:pt x="20" y="5"/>
                    <a:pt x="20" y="5"/>
                  </a:cubicBezTo>
                  <a:cubicBezTo>
                    <a:pt x="19" y="5"/>
                    <a:pt x="17" y="4"/>
                    <a:pt x="16" y="3"/>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296"/>
            <p:cNvSpPr>
              <a:spLocks/>
            </p:cNvSpPr>
            <p:nvPr/>
          </p:nvSpPr>
          <p:spPr bwMode="auto">
            <a:xfrm>
              <a:off x="8851901" y="2149476"/>
              <a:ext cx="141288" cy="47625"/>
            </a:xfrm>
            <a:custGeom>
              <a:avLst/>
              <a:gdLst>
                <a:gd name="T0" fmla="*/ 15 w 66"/>
                <a:gd name="T1" fmla="*/ 2 h 22"/>
                <a:gd name="T2" fmla="*/ 15 w 66"/>
                <a:gd name="T3" fmla="*/ 2 h 22"/>
                <a:gd name="T4" fmla="*/ 14 w 66"/>
                <a:gd name="T5" fmla="*/ 2 h 22"/>
                <a:gd name="T6" fmla="*/ 14 w 66"/>
                <a:gd name="T7" fmla="*/ 1 h 22"/>
                <a:gd name="T8" fmla="*/ 14 w 66"/>
                <a:gd name="T9" fmla="*/ 1 h 22"/>
                <a:gd name="T10" fmla="*/ 13 w 66"/>
                <a:gd name="T11" fmla="*/ 1 h 22"/>
                <a:gd name="T12" fmla="*/ 13 w 66"/>
                <a:gd name="T13" fmla="*/ 1 h 22"/>
                <a:gd name="T14" fmla="*/ 13 w 66"/>
                <a:gd name="T15" fmla="*/ 1 h 22"/>
                <a:gd name="T16" fmla="*/ 12 w 66"/>
                <a:gd name="T17" fmla="*/ 0 h 22"/>
                <a:gd name="T18" fmla="*/ 12 w 66"/>
                <a:gd name="T19" fmla="*/ 0 h 22"/>
                <a:gd name="T20" fmla="*/ 11 w 66"/>
                <a:gd name="T21" fmla="*/ 0 h 22"/>
                <a:gd name="T22" fmla="*/ 11 w 66"/>
                <a:gd name="T23" fmla="*/ 0 h 22"/>
                <a:gd name="T24" fmla="*/ 10 w 66"/>
                <a:gd name="T25" fmla="*/ 0 h 22"/>
                <a:gd name="T26" fmla="*/ 10 w 66"/>
                <a:gd name="T27" fmla="*/ 0 h 22"/>
                <a:gd name="T28" fmla="*/ 9 w 66"/>
                <a:gd name="T29" fmla="*/ 0 h 22"/>
                <a:gd name="T30" fmla="*/ 9 w 66"/>
                <a:gd name="T31" fmla="*/ 0 h 22"/>
                <a:gd name="T32" fmla="*/ 9 w 66"/>
                <a:gd name="T33" fmla="*/ 0 h 22"/>
                <a:gd name="T34" fmla="*/ 8 w 66"/>
                <a:gd name="T35" fmla="*/ 0 h 22"/>
                <a:gd name="T36" fmla="*/ 8 w 66"/>
                <a:gd name="T37" fmla="*/ 0 h 22"/>
                <a:gd name="T38" fmla="*/ 7 w 66"/>
                <a:gd name="T39" fmla="*/ 0 h 22"/>
                <a:gd name="T40" fmla="*/ 6 w 66"/>
                <a:gd name="T41" fmla="*/ 0 h 22"/>
                <a:gd name="T42" fmla="*/ 5 w 66"/>
                <a:gd name="T43" fmla="*/ 1 h 22"/>
                <a:gd name="T44" fmla="*/ 5 w 66"/>
                <a:gd name="T45" fmla="*/ 1 h 22"/>
                <a:gd name="T46" fmla="*/ 4 w 66"/>
                <a:gd name="T47" fmla="*/ 2 h 22"/>
                <a:gd name="T48" fmla="*/ 3 w 66"/>
                <a:gd name="T49" fmla="*/ 14 h 22"/>
                <a:gd name="T50" fmla="*/ 20 w 66"/>
                <a:gd name="T51" fmla="*/ 22 h 22"/>
                <a:gd name="T52" fmla="*/ 46 w 66"/>
                <a:gd name="T53" fmla="*/ 22 h 22"/>
                <a:gd name="T54" fmla="*/ 63 w 66"/>
                <a:gd name="T55" fmla="*/ 14 h 22"/>
                <a:gd name="T56" fmla="*/ 62 w 66"/>
                <a:gd name="T57" fmla="*/ 2 h 22"/>
                <a:gd name="T58" fmla="*/ 61 w 66"/>
                <a:gd name="T59" fmla="*/ 1 h 22"/>
                <a:gd name="T60" fmla="*/ 61 w 66"/>
                <a:gd name="T61" fmla="*/ 1 h 22"/>
                <a:gd name="T62" fmla="*/ 60 w 66"/>
                <a:gd name="T63" fmla="*/ 0 h 22"/>
                <a:gd name="T64" fmla="*/ 59 w 66"/>
                <a:gd name="T65" fmla="*/ 0 h 22"/>
                <a:gd name="T66" fmla="*/ 58 w 66"/>
                <a:gd name="T67" fmla="*/ 0 h 22"/>
                <a:gd name="T68" fmla="*/ 58 w 66"/>
                <a:gd name="T69" fmla="*/ 0 h 22"/>
                <a:gd name="T70" fmla="*/ 57 w 66"/>
                <a:gd name="T71" fmla="*/ 0 h 22"/>
                <a:gd name="T72" fmla="*/ 57 w 66"/>
                <a:gd name="T73" fmla="*/ 0 h 22"/>
                <a:gd name="T74" fmla="*/ 56 w 66"/>
                <a:gd name="T75" fmla="*/ 0 h 22"/>
                <a:gd name="T76" fmla="*/ 56 w 66"/>
                <a:gd name="T77" fmla="*/ 0 h 22"/>
                <a:gd name="T78" fmla="*/ 55 w 66"/>
                <a:gd name="T79" fmla="*/ 0 h 22"/>
                <a:gd name="T80" fmla="*/ 55 w 66"/>
                <a:gd name="T81" fmla="*/ 0 h 22"/>
                <a:gd name="T82" fmla="*/ 55 w 66"/>
                <a:gd name="T83" fmla="*/ 0 h 22"/>
                <a:gd name="T84" fmla="*/ 54 w 66"/>
                <a:gd name="T85" fmla="*/ 0 h 22"/>
                <a:gd name="T86" fmla="*/ 54 w 66"/>
                <a:gd name="T87" fmla="*/ 0 h 22"/>
                <a:gd name="T88" fmla="*/ 53 w 66"/>
                <a:gd name="T89" fmla="*/ 1 h 22"/>
                <a:gd name="T90" fmla="*/ 53 w 66"/>
                <a:gd name="T91" fmla="*/ 1 h 22"/>
                <a:gd name="T92" fmla="*/ 52 w 66"/>
                <a:gd name="T93" fmla="*/ 1 h 22"/>
                <a:gd name="T94" fmla="*/ 52 w 66"/>
                <a:gd name="T95" fmla="*/ 1 h 22"/>
                <a:gd name="T96" fmla="*/ 52 w 66"/>
                <a:gd name="T97" fmla="*/ 1 h 22"/>
                <a:gd name="T98" fmla="*/ 51 w 66"/>
                <a:gd name="T99" fmla="*/ 2 h 22"/>
                <a:gd name="T100" fmla="*/ 51 w 66"/>
                <a:gd name="T101" fmla="*/ 2 h 22"/>
                <a:gd name="T102" fmla="*/ 51 w 66"/>
                <a:gd name="T103" fmla="*/ 2 h 22"/>
                <a:gd name="T104" fmla="*/ 50 w 66"/>
                <a:gd name="T105" fmla="*/ 3 h 22"/>
                <a:gd name="T106" fmla="*/ 46 w 66"/>
                <a:gd name="T107" fmla="*/ 5 h 22"/>
                <a:gd name="T108" fmla="*/ 46 w 66"/>
                <a:gd name="T109" fmla="*/ 5 h 22"/>
                <a:gd name="T110" fmla="*/ 20 w 66"/>
                <a:gd name="T111" fmla="*/ 5 h 22"/>
                <a:gd name="T112" fmla="*/ 19 w 66"/>
                <a:gd name="T113" fmla="*/ 5 h 22"/>
                <a:gd name="T114" fmla="*/ 16 w 66"/>
                <a:gd name="T115" fmla="*/ 3 h 22"/>
                <a:gd name="T116" fmla="*/ 15 w 66"/>
                <a:gd name="T1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 h="22">
                  <a:moveTo>
                    <a:pt x="15" y="2"/>
                  </a:moveTo>
                  <a:cubicBezTo>
                    <a:pt x="15" y="2"/>
                    <a:pt x="15" y="2"/>
                    <a:pt x="15" y="2"/>
                  </a:cubicBezTo>
                  <a:cubicBezTo>
                    <a:pt x="15" y="2"/>
                    <a:pt x="15" y="2"/>
                    <a:pt x="14" y="2"/>
                  </a:cubicBezTo>
                  <a:cubicBezTo>
                    <a:pt x="14" y="2"/>
                    <a:pt x="14" y="2"/>
                    <a:pt x="14" y="1"/>
                  </a:cubicBezTo>
                  <a:cubicBezTo>
                    <a:pt x="14" y="1"/>
                    <a:pt x="14" y="1"/>
                    <a:pt x="14" y="1"/>
                  </a:cubicBezTo>
                  <a:cubicBezTo>
                    <a:pt x="14" y="1"/>
                    <a:pt x="13" y="1"/>
                    <a:pt x="13" y="1"/>
                  </a:cubicBezTo>
                  <a:cubicBezTo>
                    <a:pt x="13" y="1"/>
                    <a:pt x="13" y="1"/>
                    <a:pt x="13" y="1"/>
                  </a:cubicBezTo>
                  <a:cubicBezTo>
                    <a:pt x="13" y="1"/>
                    <a:pt x="13" y="1"/>
                    <a:pt x="13" y="1"/>
                  </a:cubicBezTo>
                  <a:cubicBezTo>
                    <a:pt x="12" y="1"/>
                    <a:pt x="12" y="0"/>
                    <a:pt x="12" y="0"/>
                  </a:cubicBezTo>
                  <a:cubicBezTo>
                    <a:pt x="12" y="0"/>
                    <a:pt x="12" y="0"/>
                    <a:pt x="12" y="0"/>
                  </a:cubicBezTo>
                  <a:cubicBezTo>
                    <a:pt x="12" y="0"/>
                    <a:pt x="11" y="0"/>
                    <a:pt x="11" y="0"/>
                  </a:cubicBezTo>
                  <a:cubicBezTo>
                    <a:pt x="11" y="0"/>
                    <a:pt x="11" y="0"/>
                    <a:pt x="11" y="0"/>
                  </a:cubicBezTo>
                  <a:cubicBezTo>
                    <a:pt x="11" y="0"/>
                    <a:pt x="11" y="0"/>
                    <a:pt x="10" y="0"/>
                  </a:cubicBezTo>
                  <a:cubicBezTo>
                    <a:pt x="10" y="0"/>
                    <a:pt x="10" y="0"/>
                    <a:pt x="10" y="0"/>
                  </a:cubicBezTo>
                  <a:cubicBezTo>
                    <a:pt x="10" y="0"/>
                    <a:pt x="10" y="0"/>
                    <a:pt x="9" y="0"/>
                  </a:cubicBezTo>
                  <a:cubicBezTo>
                    <a:pt x="9" y="0"/>
                    <a:pt x="9" y="0"/>
                    <a:pt x="9" y="0"/>
                  </a:cubicBezTo>
                  <a:cubicBezTo>
                    <a:pt x="9" y="0"/>
                    <a:pt x="9" y="0"/>
                    <a:pt x="9" y="0"/>
                  </a:cubicBezTo>
                  <a:cubicBezTo>
                    <a:pt x="9" y="0"/>
                    <a:pt x="8" y="0"/>
                    <a:pt x="8" y="0"/>
                  </a:cubicBezTo>
                  <a:cubicBezTo>
                    <a:pt x="8" y="0"/>
                    <a:pt x="8" y="0"/>
                    <a:pt x="8" y="0"/>
                  </a:cubicBezTo>
                  <a:cubicBezTo>
                    <a:pt x="7" y="0"/>
                    <a:pt x="7" y="0"/>
                    <a:pt x="7" y="0"/>
                  </a:cubicBezTo>
                  <a:cubicBezTo>
                    <a:pt x="6" y="0"/>
                    <a:pt x="6" y="0"/>
                    <a:pt x="6" y="0"/>
                  </a:cubicBezTo>
                  <a:cubicBezTo>
                    <a:pt x="6" y="1"/>
                    <a:pt x="6" y="1"/>
                    <a:pt x="5" y="1"/>
                  </a:cubicBezTo>
                  <a:cubicBezTo>
                    <a:pt x="5" y="1"/>
                    <a:pt x="5" y="1"/>
                    <a:pt x="5" y="1"/>
                  </a:cubicBezTo>
                  <a:cubicBezTo>
                    <a:pt x="5" y="1"/>
                    <a:pt x="4" y="2"/>
                    <a:pt x="4" y="2"/>
                  </a:cubicBezTo>
                  <a:cubicBezTo>
                    <a:pt x="0" y="5"/>
                    <a:pt x="0" y="10"/>
                    <a:pt x="3" y="14"/>
                  </a:cubicBezTo>
                  <a:cubicBezTo>
                    <a:pt x="7" y="19"/>
                    <a:pt x="13" y="22"/>
                    <a:pt x="20" y="22"/>
                  </a:cubicBezTo>
                  <a:cubicBezTo>
                    <a:pt x="46" y="22"/>
                    <a:pt x="46" y="22"/>
                    <a:pt x="46" y="22"/>
                  </a:cubicBezTo>
                  <a:cubicBezTo>
                    <a:pt x="52" y="22"/>
                    <a:pt x="59" y="19"/>
                    <a:pt x="63" y="14"/>
                  </a:cubicBezTo>
                  <a:cubicBezTo>
                    <a:pt x="66" y="10"/>
                    <a:pt x="66" y="5"/>
                    <a:pt x="62" y="2"/>
                  </a:cubicBezTo>
                  <a:cubicBezTo>
                    <a:pt x="62" y="2"/>
                    <a:pt x="61" y="1"/>
                    <a:pt x="61" y="1"/>
                  </a:cubicBezTo>
                  <a:cubicBezTo>
                    <a:pt x="61" y="1"/>
                    <a:pt x="61" y="1"/>
                    <a:pt x="61" y="1"/>
                  </a:cubicBezTo>
                  <a:cubicBezTo>
                    <a:pt x="60" y="1"/>
                    <a:pt x="60" y="1"/>
                    <a:pt x="60" y="0"/>
                  </a:cubicBezTo>
                  <a:cubicBezTo>
                    <a:pt x="59" y="0"/>
                    <a:pt x="59" y="0"/>
                    <a:pt x="59" y="0"/>
                  </a:cubicBezTo>
                  <a:cubicBezTo>
                    <a:pt x="59" y="0"/>
                    <a:pt x="58" y="0"/>
                    <a:pt x="58" y="0"/>
                  </a:cubicBezTo>
                  <a:cubicBezTo>
                    <a:pt x="58" y="0"/>
                    <a:pt x="58" y="0"/>
                    <a:pt x="58" y="0"/>
                  </a:cubicBezTo>
                  <a:cubicBezTo>
                    <a:pt x="57" y="0"/>
                    <a:pt x="57" y="0"/>
                    <a:pt x="57" y="0"/>
                  </a:cubicBezTo>
                  <a:cubicBezTo>
                    <a:pt x="57" y="0"/>
                    <a:pt x="57" y="0"/>
                    <a:pt x="57" y="0"/>
                  </a:cubicBezTo>
                  <a:cubicBezTo>
                    <a:pt x="57" y="0"/>
                    <a:pt x="56" y="0"/>
                    <a:pt x="56" y="0"/>
                  </a:cubicBezTo>
                  <a:cubicBezTo>
                    <a:pt x="56" y="0"/>
                    <a:pt x="56" y="0"/>
                    <a:pt x="56" y="0"/>
                  </a:cubicBezTo>
                  <a:cubicBezTo>
                    <a:pt x="56" y="0"/>
                    <a:pt x="56"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3" y="1"/>
                    <a:pt x="53" y="1"/>
                  </a:cubicBezTo>
                  <a:cubicBezTo>
                    <a:pt x="53" y="1"/>
                    <a:pt x="53" y="1"/>
                    <a:pt x="53" y="1"/>
                  </a:cubicBezTo>
                  <a:cubicBezTo>
                    <a:pt x="53" y="1"/>
                    <a:pt x="53" y="1"/>
                    <a:pt x="52" y="1"/>
                  </a:cubicBezTo>
                  <a:cubicBezTo>
                    <a:pt x="52" y="1"/>
                    <a:pt x="52" y="1"/>
                    <a:pt x="52" y="1"/>
                  </a:cubicBezTo>
                  <a:cubicBezTo>
                    <a:pt x="52" y="1"/>
                    <a:pt x="52" y="1"/>
                    <a:pt x="52" y="1"/>
                  </a:cubicBezTo>
                  <a:cubicBezTo>
                    <a:pt x="52" y="2"/>
                    <a:pt x="52" y="2"/>
                    <a:pt x="51" y="2"/>
                  </a:cubicBezTo>
                  <a:cubicBezTo>
                    <a:pt x="51" y="2"/>
                    <a:pt x="51" y="2"/>
                    <a:pt x="51" y="2"/>
                  </a:cubicBezTo>
                  <a:cubicBezTo>
                    <a:pt x="51" y="2"/>
                    <a:pt x="51" y="2"/>
                    <a:pt x="51" y="2"/>
                  </a:cubicBezTo>
                  <a:cubicBezTo>
                    <a:pt x="51" y="2"/>
                    <a:pt x="50" y="3"/>
                    <a:pt x="50" y="3"/>
                  </a:cubicBezTo>
                  <a:cubicBezTo>
                    <a:pt x="49" y="4"/>
                    <a:pt x="48" y="5"/>
                    <a:pt x="46" y="5"/>
                  </a:cubicBezTo>
                  <a:cubicBezTo>
                    <a:pt x="46" y="5"/>
                    <a:pt x="46" y="5"/>
                    <a:pt x="46" y="5"/>
                  </a:cubicBezTo>
                  <a:cubicBezTo>
                    <a:pt x="20" y="5"/>
                    <a:pt x="20" y="5"/>
                    <a:pt x="20" y="5"/>
                  </a:cubicBezTo>
                  <a:cubicBezTo>
                    <a:pt x="20" y="5"/>
                    <a:pt x="20" y="5"/>
                    <a:pt x="19" y="5"/>
                  </a:cubicBezTo>
                  <a:cubicBezTo>
                    <a:pt x="18" y="5"/>
                    <a:pt x="17" y="4"/>
                    <a:pt x="16" y="3"/>
                  </a:cubicBezTo>
                  <a:cubicBezTo>
                    <a:pt x="15" y="3"/>
                    <a:pt x="15" y="2"/>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297"/>
            <p:cNvSpPr>
              <a:spLocks/>
            </p:cNvSpPr>
            <p:nvPr/>
          </p:nvSpPr>
          <p:spPr bwMode="auto">
            <a:xfrm>
              <a:off x="8999538" y="2149476"/>
              <a:ext cx="142875" cy="47625"/>
            </a:xfrm>
            <a:custGeom>
              <a:avLst/>
              <a:gdLst>
                <a:gd name="T0" fmla="*/ 16 w 66"/>
                <a:gd name="T1" fmla="*/ 3 h 22"/>
                <a:gd name="T2" fmla="*/ 10 w 66"/>
                <a:gd name="T3" fmla="*/ 0 h 22"/>
                <a:gd name="T4" fmla="*/ 4 w 66"/>
                <a:gd name="T5" fmla="*/ 2 h 22"/>
                <a:gd name="T6" fmla="*/ 3 w 66"/>
                <a:gd name="T7" fmla="*/ 14 h 22"/>
                <a:gd name="T8" fmla="*/ 20 w 66"/>
                <a:gd name="T9" fmla="*/ 22 h 22"/>
                <a:gd name="T10" fmla="*/ 46 w 66"/>
                <a:gd name="T11" fmla="*/ 22 h 22"/>
                <a:gd name="T12" fmla="*/ 63 w 66"/>
                <a:gd name="T13" fmla="*/ 14 h 22"/>
                <a:gd name="T14" fmla="*/ 62 w 66"/>
                <a:gd name="T15" fmla="*/ 2 h 22"/>
                <a:gd name="T16" fmla="*/ 57 w 66"/>
                <a:gd name="T17" fmla="*/ 0 h 22"/>
                <a:gd name="T18" fmla="*/ 51 w 66"/>
                <a:gd name="T19" fmla="*/ 3 h 22"/>
                <a:gd name="T20" fmla="*/ 48 w 66"/>
                <a:gd name="T21" fmla="*/ 5 h 22"/>
                <a:gd name="T22" fmla="*/ 46 w 66"/>
                <a:gd name="T23" fmla="*/ 5 h 22"/>
                <a:gd name="T24" fmla="*/ 21 w 66"/>
                <a:gd name="T25" fmla="*/ 5 h 22"/>
                <a:gd name="T26" fmla="*/ 20 w 66"/>
                <a:gd name="T27" fmla="*/ 5 h 22"/>
                <a:gd name="T28" fmla="*/ 16 w 66"/>
                <a:gd name="T2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22">
                  <a:moveTo>
                    <a:pt x="16" y="3"/>
                  </a:moveTo>
                  <a:cubicBezTo>
                    <a:pt x="14" y="1"/>
                    <a:pt x="12" y="0"/>
                    <a:pt x="10" y="0"/>
                  </a:cubicBezTo>
                  <a:cubicBezTo>
                    <a:pt x="8" y="0"/>
                    <a:pt x="6" y="1"/>
                    <a:pt x="4" y="2"/>
                  </a:cubicBezTo>
                  <a:cubicBezTo>
                    <a:pt x="1" y="5"/>
                    <a:pt x="0" y="10"/>
                    <a:pt x="3" y="14"/>
                  </a:cubicBezTo>
                  <a:cubicBezTo>
                    <a:pt x="8" y="19"/>
                    <a:pt x="14" y="22"/>
                    <a:pt x="20" y="22"/>
                  </a:cubicBezTo>
                  <a:cubicBezTo>
                    <a:pt x="46" y="22"/>
                    <a:pt x="46" y="22"/>
                    <a:pt x="46" y="22"/>
                  </a:cubicBezTo>
                  <a:cubicBezTo>
                    <a:pt x="53" y="22"/>
                    <a:pt x="59" y="19"/>
                    <a:pt x="63" y="14"/>
                  </a:cubicBezTo>
                  <a:cubicBezTo>
                    <a:pt x="66" y="10"/>
                    <a:pt x="66" y="5"/>
                    <a:pt x="62" y="2"/>
                  </a:cubicBezTo>
                  <a:cubicBezTo>
                    <a:pt x="61" y="1"/>
                    <a:pt x="59" y="0"/>
                    <a:pt x="57" y="0"/>
                  </a:cubicBezTo>
                  <a:cubicBezTo>
                    <a:pt x="55" y="0"/>
                    <a:pt x="52" y="1"/>
                    <a:pt x="51" y="3"/>
                  </a:cubicBezTo>
                  <a:cubicBezTo>
                    <a:pt x="50" y="4"/>
                    <a:pt x="49" y="4"/>
                    <a:pt x="48" y="5"/>
                  </a:cubicBezTo>
                  <a:cubicBezTo>
                    <a:pt x="47" y="5"/>
                    <a:pt x="47" y="5"/>
                    <a:pt x="46" y="5"/>
                  </a:cubicBezTo>
                  <a:cubicBezTo>
                    <a:pt x="21" y="5"/>
                    <a:pt x="21" y="5"/>
                    <a:pt x="21" y="5"/>
                  </a:cubicBezTo>
                  <a:cubicBezTo>
                    <a:pt x="20" y="5"/>
                    <a:pt x="20" y="5"/>
                    <a:pt x="20" y="5"/>
                  </a:cubicBezTo>
                  <a:cubicBezTo>
                    <a:pt x="19" y="5"/>
                    <a:pt x="17" y="4"/>
                    <a:pt x="1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298"/>
            <p:cNvSpPr>
              <a:spLocks noEditPoints="1"/>
            </p:cNvSpPr>
            <p:nvPr/>
          </p:nvSpPr>
          <p:spPr bwMode="auto">
            <a:xfrm>
              <a:off x="11415713" y="1588"/>
              <a:ext cx="168275" cy="352425"/>
            </a:xfrm>
            <a:custGeom>
              <a:avLst/>
              <a:gdLst>
                <a:gd name="T0" fmla="*/ 39 w 78"/>
                <a:gd name="T1" fmla="*/ 140 h 163"/>
                <a:gd name="T2" fmla="*/ 77 w 78"/>
                <a:gd name="T3" fmla="*/ 158 h 163"/>
                <a:gd name="T4" fmla="*/ 76 w 78"/>
                <a:gd name="T5" fmla="*/ 18 h 163"/>
                <a:gd name="T6" fmla="*/ 39 w 78"/>
                <a:gd name="T7" fmla="*/ 0 h 163"/>
                <a:gd name="T8" fmla="*/ 39 w 78"/>
                <a:gd name="T9" fmla="*/ 22 h 163"/>
                <a:gd name="T10" fmla="*/ 66 w 78"/>
                <a:gd name="T11" fmla="*/ 30 h 163"/>
                <a:gd name="T12" fmla="*/ 63 w 78"/>
                <a:gd name="T13" fmla="*/ 31 h 163"/>
                <a:gd name="T14" fmla="*/ 39 w 78"/>
                <a:gd name="T15" fmla="*/ 27 h 163"/>
                <a:gd name="T16" fmla="*/ 39 w 78"/>
                <a:gd name="T17" fmla="*/ 44 h 163"/>
                <a:gd name="T18" fmla="*/ 65 w 78"/>
                <a:gd name="T19" fmla="*/ 49 h 163"/>
                <a:gd name="T20" fmla="*/ 64 w 78"/>
                <a:gd name="T21" fmla="*/ 53 h 163"/>
                <a:gd name="T22" fmla="*/ 58 w 78"/>
                <a:gd name="T23" fmla="*/ 51 h 163"/>
                <a:gd name="T24" fmla="*/ 39 w 78"/>
                <a:gd name="T25" fmla="*/ 49 h 163"/>
                <a:gd name="T26" fmla="*/ 39 w 78"/>
                <a:gd name="T27" fmla="*/ 66 h 163"/>
                <a:gd name="T28" fmla="*/ 66 w 78"/>
                <a:gd name="T29" fmla="*/ 74 h 163"/>
                <a:gd name="T30" fmla="*/ 63 w 78"/>
                <a:gd name="T31" fmla="*/ 75 h 163"/>
                <a:gd name="T32" fmla="*/ 39 w 78"/>
                <a:gd name="T33" fmla="*/ 71 h 163"/>
                <a:gd name="T34" fmla="*/ 39 w 78"/>
                <a:gd name="T35" fmla="*/ 140 h 163"/>
                <a:gd name="T36" fmla="*/ 39 w 78"/>
                <a:gd name="T37" fmla="*/ 140 h 163"/>
                <a:gd name="T38" fmla="*/ 20 w 78"/>
                <a:gd name="T39" fmla="*/ 73 h 163"/>
                <a:gd name="T40" fmla="*/ 12 w 78"/>
                <a:gd name="T41" fmla="*/ 74 h 163"/>
                <a:gd name="T42" fmla="*/ 13 w 78"/>
                <a:gd name="T43" fmla="*/ 71 h 163"/>
                <a:gd name="T44" fmla="*/ 39 w 78"/>
                <a:gd name="T45" fmla="*/ 49 h 163"/>
                <a:gd name="T46" fmla="*/ 15 w 78"/>
                <a:gd name="T47" fmla="*/ 53 h 163"/>
                <a:gd name="T48" fmla="*/ 13 w 78"/>
                <a:gd name="T49" fmla="*/ 49 h 163"/>
                <a:gd name="T50" fmla="*/ 39 w 78"/>
                <a:gd name="T51" fmla="*/ 44 h 163"/>
                <a:gd name="T52" fmla="*/ 20 w 78"/>
                <a:gd name="T53" fmla="*/ 29 h 163"/>
                <a:gd name="T54" fmla="*/ 12 w 78"/>
                <a:gd name="T55" fmla="*/ 30 h 163"/>
                <a:gd name="T56" fmla="*/ 13 w 78"/>
                <a:gd name="T57" fmla="*/ 27 h 163"/>
                <a:gd name="T58" fmla="*/ 39 w 78"/>
                <a:gd name="T59" fmla="*/ 0 h 163"/>
                <a:gd name="T60" fmla="*/ 1 w 78"/>
                <a:gd name="T61" fmla="*/ 35 h 163"/>
                <a:gd name="T62" fmla="*/ 2 w 78"/>
                <a:gd name="T63" fmla="*/ 15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63">
                  <a:moveTo>
                    <a:pt x="39" y="140"/>
                  </a:moveTo>
                  <a:cubicBezTo>
                    <a:pt x="39" y="140"/>
                    <a:pt x="39" y="140"/>
                    <a:pt x="39" y="140"/>
                  </a:cubicBezTo>
                  <a:cubicBezTo>
                    <a:pt x="57" y="140"/>
                    <a:pt x="72" y="144"/>
                    <a:pt x="76" y="158"/>
                  </a:cubicBezTo>
                  <a:cubicBezTo>
                    <a:pt x="78" y="163"/>
                    <a:pt x="77" y="163"/>
                    <a:pt x="77" y="158"/>
                  </a:cubicBezTo>
                  <a:cubicBezTo>
                    <a:pt x="77" y="132"/>
                    <a:pt x="77" y="61"/>
                    <a:pt x="77" y="35"/>
                  </a:cubicBezTo>
                  <a:cubicBezTo>
                    <a:pt x="77" y="30"/>
                    <a:pt x="78" y="22"/>
                    <a:pt x="76" y="18"/>
                  </a:cubicBezTo>
                  <a:cubicBezTo>
                    <a:pt x="71" y="4"/>
                    <a:pt x="57" y="0"/>
                    <a:pt x="39" y="0"/>
                  </a:cubicBezTo>
                  <a:cubicBezTo>
                    <a:pt x="39" y="0"/>
                    <a:pt x="39" y="0"/>
                    <a:pt x="39" y="0"/>
                  </a:cubicBezTo>
                  <a:cubicBezTo>
                    <a:pt x="39" y="22"/>
                    <a:pt x="39" y="22"/>
                    <a:pt x="39" y="22"/>
                  </a:cubicBezTo>
                  <a:cubicBezTo>
                    <a:pt x="39" y="22"/>
                    <a:pt x="39" y="22"/>
                    <a:pt x="39" y="22"/>
                  </a:cubicBezTo>
                  <a:cubicBezTo>
                    <a:pt x="50" y="22"/>
                    <a:pt x="59" y="24"/>
                    <a:pt x="65" y="27"/>
                  </a:cubicBezTo>
                  <a:cubicBezTo>
                    <a:pt x="67" y="28"/>
                    <a:pt x="67" y="29"/>
                    <a:pt x="66" y="30"/>
                  </a:cubicBezTo>
                  <a:cubicBezTo>
                    <a:pt x="66" y="31"/>
                    <a:pt x="65" y="31"/>
                    <a:pt x="64" y="31"/>
                  </a:cubicBezTo>
                  <a:cubicBezTo>
                    <a:pt x="64" y="31"/>
                    <a:pt x="64" y="31"/>
                    <a:pt x="63" y="31"/>
                  </a:cubicBezTo>
                  <a:cubicBezTo>
                    <a:pt x="62" y="30"/>
                    <a:pt x="60" y="30"/>
                    <a:pt x="58" y="29"/>
                  </a:cubicBezTo>
                  <a:cubicBezTo>
                    <a:pt x="53" y="28"/>
                    <a:pt x="47" y="27"/>
                    <a:pt x="39" y="27"/>
                  </a:cubicBezTo>
                  <a:cubicBezTo>
                    <a:pt x="39" y="27"/>
                    <a:pt x="39" y="27"/>
                    <a:pt x="39" y="27"/>
                  </a:cubicBezTo>
                  <a:cubicBezTo>
                    <a:pt x="39" y="44"/>
                    <a:pt x="39" y="44"/>
                    <a:pt x="39" y="44"/>
                  </a:cubicBezTo>
                  <a:cubicBezTo>
                    <a:pt x="39" y="44"/>
                    <a:pt x="39" y="44"/>
                    <a:pt x="39" y="44"/>
                  </a:cubicBezTo>
                  <a:cubicBezTo>
                    <a:pt x="50" y="44"/>
                    <a:pt x="59" y="46"/>
                    <a:pt x="65" y="49"/>
                  </a:cubicBezTo>
                  <a:cubicBezTo>
                    <a:pt x="67" y="50"/>
                    <a:pt x="67" y="51"/>
                    <a:pt x="66" y="52"/>
                  </a:cubicBezTo>
                  <a:cubicBezTo>
                    <a:pt x="66" y="53"/>
                    <a:pt x="65" y="53"/>
                    <a:pt x="64" y="53"/>
                  </a:cubicBezTo>
                  <a:cubicBezTo>
                    <a:pt x="64" y="53"/>
                    <a:pt x="64" y="53"/>
                    <a:pt x="63" y="53"/>
                  </a:cubicBezTo>
                  <a:cubicBezTo>
                    <a:pt x="62" y="52"/>
                    <a:pt x="60" y="52"/>
                    <a:pt x="58" y="51"/>
                  </a:cubicBezTo>
                  <a:cubicBezTo>
                    <a:pt x="53" y="49"/>
                    <a:pt x="47" y="49"/>
                    <a:pt x="39" y="49"/>
                  </a:cubicBezTo>
                  <a:cubicBezTo>
                    <a:pt x="39" y="49"/>
                    <a:pt x="39" y="49"/>
                    <a:pt x="39" y="49"/>
                  </a:cubicBezTo>
                  <a:cubicBezTo>
                    <a:pt x="39" y="66"/>
                    <a:pt x="39" y="66"/>
                    <a:pt x="39" y="66"/>
                  </a:cubicBezTo>
                  <a:cubicBezTo>
                    <a:pt x="39" y="66"/>
                    <a:pt x="39" y="66"/>
                    <a:pt x="39" y="66"/>
                  </a:cubicBezTo>
                  <a:cubicBezTo>
                    <a:pt x="50" y="66"/>
                    <a:pt x="59" y="68"/>
                    <a:pt x="65" y="71"/>
                  </a:cubicBezTo>
                  <a:cubicBezTo>
                    <a:pt x="67" y="71"/>
                    <a:pt x="67" y="73"/>
                    <a:pt x="66" y="74"/>
                  </a:cubicBezTo>
                  <a:cubicBezTo>
                    <a:pt x="66" y="75"/>
                    <a:pt x="65" y="75"/>
                    <a:pt x="64" y="75"/>
                  </a:cubicBezTo>
                  <a:cubicBezTo>
                    <a:pt x="64" y="75"/>
                    <a:pt x="64" y="75"/>
                    <a:pt x="63" y="75"/>
                  </a:cubicBezTo>
                  <a:cubicBezTo>
                    <a:pt x="62" y="74"/>
                    <a:pt x="60" y="73"/>
                    <a:pt x="58" y="73"/>
                  </a:cubicBezTo>
                  <a:cubicBezTo>
                    <a:pt x="53" y="71"/>
                    <a:pt x="47" y="71"/>
                    <a:pt x="39" y="71"/>
                  </a:cubicBezTo>
                  <a:cubicBezTo>
                    <a:pt x="39" y="71"/>
                    <a:pt x="39" y="71"/>
                    <a:pt x="39" y="71"/>
                  </a:cubicBezTo>
                  <a:lnTo>
                    <a:pt x="39" y="140"/>
                  </a:lnTo>
                  <a:close/>
                  <a:moveTo>
                    <a:pt x="2" y="158"/>
                  </a:moveTo>
                  <a:cubicBezTo>
                    <a:pt x="6" y="144"/>
                    <a:pt x="21" y="140"/>
                    <a:pt x="39" y="140"/>
                  </a:cubicBezTo>
                  <a:cubicBezTo>
                    <a:pt x="39" y="71"/>
                    <a:pt x="39" y="71"/>
                    <a:pt x="39" y="71"/>
                  </a:cubicBezTo>
                  <a:cubicBezTo>
                    <a:pt x="31" y="71"/>
                    <a:pt x="25" y="71"/>
                    <a:pt x="20" y="73"/>
                  </a:cubicBezTo>
                  <a:cubicBezTo>
                    <a:pt x="18" y="73"/>
                    <a:pt x="16" y="74"/>
                    <a:pt x="15" y="75"/>
                  </a:cubicBezTo>
                  <a:cubicBezTo>
                    <a:pt x="14" y="75"/>
                    <a:pt x="12" y="75"/>
                    <a:pt x="12" y="74"/>
                  </a:cubicBezTo>
                  <a:cubicBezTo>
                    <a:pt x="11" y="73"/>
                    <a:pt x="12" y="71"/>
                    <a:pt x="13" y="71"/>
                  </a:cubicBezTo>
                  <a:cubicBezTo>
                    <a:pt x="13" y="71"/>
                    <a:pt x="13" y="71"/>
                    <a:pt x="13" y="71"/>
                  </a:cubicBezTo>
                  <a:cubicBezTo>
                    <a:pt x="19" y="68"/>
                    <a:pt x="28" y="66"/>
                    <a:pt x="39" y="66"/>
                  </a:cubicBezTo>
                  <a:cubicBezTo>
                    <a:pt x="39" y="49"/>
                    <a:pt x="39" y="49"/>
                    <a:pt x="39" y="49"/>
                  </a:cubicBezTo>
                  <a:cubicBezTo>
                    <a:pt x="31" y="49"/>
                    <a:pt x="25" y="49"/>
                    <a:pt x="20" y="51"/>
                  </a:cubicBezTo>
                  <a:cubicBezTo>
                    <a:pt x="18" y="52"/>
                    <a:pt x="16" y="52"/>
                    <a:pt x="15" y="53"/>
                  </a:cubicBezTo>
                  <a:cubicBezTo>
                    <a:pt x="14" y="54"/>
                    <a:pt x="12" y="53"/>
                    <a:pt x="12" y="52"/>
                  </a:cubicBezTo>
                  <a:cubicBezTo>
                    <a:pt x="11" y="51"/>
                    <a:pt x="12" y="50"/>
                    <a:pt x="13" y="49"/>
                  </a:cubicBezTo>
                  <a:cubicBezTo>
                    <a:pt x="13" y="49"/>
                    <a:pt x="13" y="49"/>
                    <a:pt x="13" y="49"/>
                  </a:cubicBezTo>
                  <a:cubicBezTo>
                    <a:pt x="19" y="46"/>
                    <a:pt x="28" y="44"/>
                    <a:pt x="39" y="44"/>
                  </a:cubicBezTo>
                  <a:cubicBezTo>
                    <a:pt x="39" y="27"/>
                    <a:pt x="39" y="27"/>
                    <a:pt x="39" y="27"/>
                  </a:cubicBezTo>
                  <a:cubicBezTo>
                    <a:pt x="31" y="27"/>
                    <a:pt x="25" y="28"/>
                    <a:pt x="20" y="29"/>
                  </a:cubicBezTo>
                  <a:cubicBezTo>
                    <a:pt x="18" y="30"/>
                    <a:pt x="16" y="30"/>
                    <a:pt x="15" y="31"/>
                  </a:cubicBezTo>
                  <a:cubicBezTo>
                    <a:pt x="14" y="32"/>
                    <a:pt x="12" y="31"/>
                    <a:pt x="12" y="30"/>
                  </a:cubicBezTo>
                  <a:cubicBezTo>
                    <a:pt x="11" y="29"/>
                    <a:pt x="12" y="28"/>
                    <a:pt x="13" y="27"/>
                  </a:cubicBezTo>
                  <a:cubicBezTo>
                    <a:pt x="13" y="27"/>
                    <a:pt x="13" y="27"/>
                    <a:pt x="13" y="27"/>
                  </a:cubicBezTo>
                  <a:cubicBezTo>
                    <a:pt x="19" y="24"/>
                    <a:pt x="28" y="22"/>
                    <a:pt x="39" y="22"/>
                  </a:cubicBezTo>
                  <a:cubicBezTo>
                    <a:pt x="39" y="0"/>
                    <a:pt x="39" y="0"/>
                    <a:pt x="39" y="0"/>
                  </a:cubicBezTo>
                  <a:cubicBezTo>
                    <a:pt x="22" y="0"/>
                    <a:pt x="7" y="4"/>
                    <a:pt x="2" y="18"/>
                  </a:cubicBezTo>
                  <a:cubicBezTo>
                    <a:pt x="1" y="22"/>
                    <a:pt x="1" y="30"/>
                    <a:pt x="1" y="35"/>
                  </a:cubicBezTo>
                  <a:cubicBezTo>
                    <a:pt x="1" y="61"/>
                    <a:pt x="1" y="132"/>
                    <a:pt x="1" y="158"/>
                  </a:cubicBezTo>
                  <a:cubicBezTo>
                    <a:pt x="1" y="163"/>
                    <a:pt x="0" y="163"/>
                    <a:pt x="2"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299"/>
            <p:cNvSpPr>
              <a:spLocks noEditPoints="1"/>
            </p:cNvSpPr>
            <p:nvPr/>
          </p:nvSpPr>
          <p:spPr bwMode="auto">
            <a:xfrm>
              <a:off x="11596688" y="1588"/>
              <a:ext cx="168275" cy="352425"/>
            </a:xfrm>
            <a:custGeom>
              <a:avLst/>
              <a:gdLst>
                <a:gd name="T0" fmla="*/ 77 w 78"/>
                <a:gd name="T1" fmla="*/ 158 h 163"/>
                <a:gd name="T2" fmla="*/ 76 w 78"/>
                <a:gd name="T3" fmla="*/ 18 h 163"/>
                <a:gd name="T4" fmla="*/ 39 w 78"/>
                <a:gd name="T5" fmla="*/ 22 h 163"/>
                <a:gd name="T6" fmla="*/ 66 w 78"/>
                <a:gd name="T7" fmla="*/ 30 h 163"/>
                <a:gd name="T8" fmla="*/ 64 w 78"/>
                <a:gd name="T9" fmla="*/ 31 h 163"/>
                <a:gd name="T10" fmla="*/ 58 w 78"/>
                <a:gd name="T11" fmla="*/ 29 h 163"/>
                <a:gd name="T12" fmla="*/ 39 w 78"/>
                <a:gd name="T13" fmla="*/ 44 h 163"/>
                <a:gd name="T14" fmla="*/ 66 w 78"/>
                <a:gd name="T15" fmla="*/ 52 h 163"/>
                <a:gd name="T16" fmla="*/ 64 w 78"/>
                <a:gd name="T17" fmla="*/ 53 h 163"/>
                <a:gd name="T18" fmla="*/ 58 w 78"/>
                <a:gd name="T19" fmla="*/ 51 h 163"/>
                <a:gd name="T20" fmla="*/ 39 w 78"/>
                <a:gd name="T21" fmla="*/ 66 h 163"/>
                <a:gd name="T22" fmla="*/ 66 w 78"/>
                <a:gd name="T23" fmla="*/ 74 h 163"/>
                <a:gd name="T24" fmla="*/ 64 w 78"/>
                <a:gd name="T25" fmla="*/ 75 h 163"/>
                <a:gd name="T26" fmla="*/ 58 w 78"/>
                <a:gd name="T27" fmla="*/ 73 h 163"/>
                <a:gd name="T28" fmla="*/ 39 w 78"/>
                <a:gd name="T29" fmla="*/ 140 h 163"/>
                <a:gd name="T30" fmla="*/ 76 w 78"/>
                <a:gd name="T31" fmla="*/ 158 h 163"/>
                <a:gd name="T32" fmla="*/ 39 w 78"/>
                <a:gd name="T33" fmla="*/ 0 h 163"/>
                <a:gd name="T34" fmla="*/ 1 w 78"/>
                <a:gd name="T35" fmla="*/ 35 h 163"/>
                <a:gd name="T36" fmla="*/ 2 w 78"/>
                <a:gd name="T37" fmla="*/ 158 h 163"/>
                <a:gd name="T38" fmla="*/ 39 w 78"/>
                <a:gd name="T39" fmla="*/ 71 h 163"/>
                <a:gd name="T40" fmla="*/ 20 w 78"/>
                <a:gd name="T41" fmla="*/ 73 h 163"/>
                <a:gd name="T42" fmla="*/ 11 w 78"/>
                <a:gd name="T43" fmla="*/ 74 h 163"/>
                <a:gd name="T44" fmla="*/ 39 w 78"/>
                <a:gd name="T45" fmla="*/ 66 h 163"/>
                <a:gd name="T46" fmla="*/ 39 w 78"/>
                <a:gd name="T47" fmla="*/ 49 h 163"/>
                <a:gd name="T48" fmla="*/ 20 w 78"/>
                <a:gd name="T49" fmla="*/ 51 h 163"/>
                <a:gd name="T50" fmla="*/ 11 w 78"/>
                <a:gd name="T51" fmla="*/ 52 h 163"/>
                <a:gd name="T52" fmla="*/ 39 w 78"/>
                <a:gd name="T53" fmla="*/ 44 h 163"/>
                <a:gd name="T54" fmla="*/ 39 w 78"/>
                <a:gd name="T55" fmla="*/ 27 h 163"/>
                <a:gd name="T56" fmla="*/ 20 w 78"/>
                <a:gd name="T57" fmla="*/ 29 h 163"/>
                <a:gd name="T58" fmla="*/ 11 w 78"/>
                <a:gd name="T59" fmla="*/ 30 h 163"/>
                <a:gd name="T60" fmla="*/ 39 w 78"/>
                <a:gd name="T61" fmla="*/ 22 h 163"/>
                <a:gd name="T62" fmla="*/ 39 w 78"/>
                <a:gd name="T6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63">
                  <a:moveTo>
                    <a:pt x="76" y="158"/>
                  </a:moveTo>
                  <a:cubicBezTo>
                    <a:pt x="78" y="163"/>
                    <a:pt x="77" y="163"/>
                    <a:pt x="77" y="158"/>
                  </a:cubicBezTo>
                  <a:cubicBezTo>
                    <a:pt x="77" y="132"/>
                    <a:pt x="77" y="61"/>
                    <a:pt x="77" y="35"/>
                  </a:cubicBezTo>
                  <a:cubicBezTo>
                    <a:pt x="77" y="30"/>
                    <a:pt x="77" y="22"/>
                    <a:pt x="76" y="18"/>
                  </a:cubicBezTo>
                  <a:cubicBezTo>
                    <a:pt x="71" y="4"/>
                    <a:pt x="56" y="0"/>
                    <a:pt x="39" y="0"/>
                  </a:cubicBezTo>
                  <a:cubicBezTo>
                    <a:pt x="39" y="22"/>
                    <a:pt x="39" y="22"/>
                    <a:pt x="39" y="22"/>
                  </a:cubicBezTo>
                  <a:cubicBezTo>
                    <a:pt x="50" y="22"/>
                    <a:pt x="59" y="24"/>
                    <a:pt x="65" y="27"/>
                  </a:cubicBezTo>
                  <a:cubicBezTo>
                    <a:pt x="66" y="28"/>
                    <a:pt x="67" y="29"/>
                    <a:pt x="66" y="30"/>
                  </a:cubicBezTo>
                  <a:cubicBezTo>
                    <a:pt x="66" y="30"/>
                    <a:pt x="66" y="30"/>
                    <a:pt x="66" y="30"/>
                  </a:cubicBezTo>
                  <a:cubicBezTo>
                    <a:pt x="66" y="31"/>
                    <a:pt x="65" y="31"/>
                    <a:pt x="64" y="31"/>
                  </a:cubicBezTo>
                  <a:cubicBezTo>
                    <a:pt x="64" y="31"/>
                    <a:pt x="64" y="31"/>
                    <a:pt x="63" y="31"/>
                  </a:cubicBezTo>
                  <a:cubicBezTo>
                    <a:pt x="62" y="30"/>
                    <a:pt x="60" y="30"/>
                    <a:pt x="58" y="29"/>
                  </a:cubicBezTo>
                  <a:cubicBezTo>
                    <a:pt x="53" y="28"/>
                    <a:pt x="47" y="27"/>
                    <a:pt x="39" y="27"/>
                  </a:cubicBezTo>
                  <a:cubicBezTo>
                    <a:pt x="39" y="44"/>
                    <a:pt x="39" y="44"/>
                    <a:pt x="39" y="44"/>
                  </a:cubicBezTo>
                  <a:cubicBezTo>
                    <a:pt x="50" y="44"/>
                    <a:pt x="59" y="46"/>
                    <a:pt x="65" y="49"/>
                  </a:cubicBezTo>
                  <a:cubicBezTo>
                    <a:pt x="66" y="50"/>
                    <a:pt x="67" y="51"/>
                    <a:pt x="66" y="52"/>
                  </a:cubicBezTo>
                  <a:cubicBezTo>
                    <a:pt x="66" y="52"/>
                    <a:pt x="66" y="52"/>
                    <a:pt x="66" y="52"/>
                  </a:cubicBezTo>
                  <a:cubicBezTo>
                    <a:pt x="66" y="53"/>
                    <a:pt x="65" y="53"/>
                    <a:pt x="64" y="53"/>
                  </a:cubicBezTo>
                  <a:cubicBezTo>
                    <a:pt x="64" y="53"/>
                    <a:pt x="64" y="53"/>
                    <a:pt x="63" y="53"/>
                  </a:cubicBezTo>
                  <a:cubicBezTo>
                    <a:pt x="62" y="52"/>
                    <a:pt x="60" y="52"/>
                    <a:pt x="58" y="51"/>
                  </a:cubicBezTo>
                  <a:cubicBezTo>
                    <a:pt x="53" y="49"/>
                    <a:pt x="47" y="49"/>
                    <a:pt x="39" y="49"/>
                  </a:cubicBezTo>
                  <a:cubicBezTo>
                    <a:pt x="39" y="66"/>
                    <a:pt x="39" y="66"/>
                    <a:pt x="39" y="66"/>
                  </a:cubicBezTo>
                  <a:cubicBezTo>
                    <a:pt x="50" y="66"/>
                    <a:pt x="59" y="68"/>
                    <a:pt x="65" y="71"/>
                  </a:cubicBezTo>
                  <a:cubicBezTo>
                    <a:pt x="66" y="71"/>
                    <a:pt x="67" y="73"/>
                    <a:pt x="66" y="74"/>
                  </a:cubicBezTo>
                  <a:cubicBezTo>
                    <a:pt x="66" y="74"/>
                    <a:pt x="66" y="74"/>
                    <a:pt x="66" y="74"/>
                  </a:cubicBezTo>
                  <a:cubicBezTo>
                    <a:pt x="66" y="75"/>
                    <a:pt x="65" y="75"/>
                    <a:pt x="64" y="75"/>
                  </a:cubicBezTo>
                  <a:cubicBezTo>
                    <a:pt x="64" y="75"/>
                    <a:pt x="64" y="75"/>
                    <a:pt x="63" y="75"/>
                  </a:cubicBezTo>
                  <a:cubicBezTo>
                    <a:pt x="62" y="74"/>
                    <a:pt x="60" y="73"/>
                    <a:pt x="58" y="73"/>
                  </a:cubicBezTo>
                  <a:cubicBezTo>
                    <a:pt x="53" y="71"/>
                    <a:pt x="47" y="71"/>
                    <a:pt x="39" y="71"/>
                  </a:cubicBezTo>
                  <a:cubicBezTo>
                    <a:pt x="39" y="140"/>
                    <a:pt x="39" y="140"/>
                    <a:pt x="39" y="140"/>
                  </a:cubicBezTo>
                  <a:cubicBezTo>
                    <a:pt x="39" y="140"/>
                    <a:pt x="39" y="140"/>
                    <a:pt x="39" y="140"/>
                  </a:cubicBezTo>
                  <a:cubicBezTo>
                    <a:pt x="57" y="140"/>
                    <a:pt x="72" y="144"/>
                    <a:pt x="76" y="158"/>
                  </a:cubicBezTo>
                  <a:close/>
                  <a:moveTo>
                    <a:pt x="39" y="0"/>
                  </a:moveTo>
                  <a:cubicBezTo>
                    <a:pt x="39" y="0"/>
                    <a:pt x="39" y="0"/>
                    <a:pt x="39" y="0"/>
                  </a:cubicBezTo>
                  <a:cubicBezTo>
                    <a:pt x="21" y="0"/>
                    <a:pt x="7" y="4"/>
                    <a:pt x="2" y="18"/>
                  </a:cubicBezTo>
                  <a:cubicBezTo>
                    <a:pt x="0" y="22"/>
                    <a:pt x="1" y="30"/>
                    <a:pt x="1" y="35"/>
                  </a:cubicBezTo>
                  <a:cubicBezTo>
                    <a:pt x="1" y="61"/>
                    <a:pt x="1" y="132"/>
                    <a:pt x="1" y="158"/>
                  </a:cubicBezTo>
                  <a:cubicBezTo>
                    <a:pt x="1" y="163"/>
                    <a:pt x="0" y="163"/>
                    <a:pt x="2" y="158"/>
                  </a:cubicBezTo>
                  <a:cubicBezTo>
                    <a:pt x="6" y="144"/>
                    <a:pt x="21" y="140"/>
                    <a:pt x="39" y="140"/>
                  </a:cubicBezTo>
                  <a:cubicBezTo>
                    <a:pt x="39" y="71"/>
                    <a:pt x="39" y="71"/>
                    <a:pt x="39" y="71"/>
                  </a:cubicBezTo>
                  <a:cubicBezTo>
                    <a:pt x="39" y="71"/>
                    <a:pt x="39" y="71"/>
                    <a:pt x="39" y="71"/>
                  </a:cubicBezTo>
                  <a:cubicBezTo>
                    <a:pt x="31" y="71"/>
                    <a:pt x="25" y="71"/>
                    <a:pt x="20" y="73"/>
                  </a:cubicBezTo>
                  <a:cubicBezTo>
                    <a:pt x="18" y="73"/>
                    <a:pt x="16" y="74"/>
                    <a:pt x="15" y="75"/>
                  </a:cubicBezTo>
                  <a:cubicBezTo>
                    <a:pt x="13" y="75"/>
                    <a:pt x="12" y="75"/>
                    <a:pt x="11" y="74"/>
                  </a:cubicBezTo>
                  <a:cubicBezTo>
                    <a:pt x="11" y="73"/>
                    <a:pt x="11" y="71"/>
                    <a:pt x="12" y="71"/>
                  </a:cubicBezTo>
                  <a:cubicBezTo>
                    <a:pt x="19" y="68"/>
                    <a:pt x="28" y="66"/>
                    <a:pt x="39" y="66"/>
                  </a:cubicBezTo>
                  <a:cubicBezTo>
                    <a:pt x="39" y="66"/>
                    <a:pt x="39" y="66"/>
                    <a:pt x="39" y="66"/>
                  </a:cubicBezTo>
                  <a:cubicBezTo>
                    <a:pt x="39" y="49"/>
                    <a:pt x="39" y="49"/>
                    <a:pt x="39" y="49"/>
                  </a:cubicBezTo>
                  <a:cubicBezTo>
                    <a:pt x="39" y="49"/>
                    <a:pt x="39" y="49"/>
                    <a:pt x="39" y="49"/>
                  </a:cubicBezTo>
                  <a:cubicBezTo>
                    <a:pt x="31" y="49"/>
                    <a:pt x="25" y="49"/>
                    <a:pt x="20" y="51"/>
                  </a:cubicBezTo>
                  <a:cubicBezTo>
                    <a:pt x="18" y="52"/>
                    <a:pt x="16" y="52"/>
                    <a:pt x="15" y="53"/>
                  </a:cubicBezTo>
                  <a:cubicBezTo>
                    <a:pt x="13" y="54"/>
                    <a:pt x="12" y="53"/>
                    <a:pt x="11" y="52"/>
                  </a:cubicBezTo>
                  <a:cubicBezTo>
                    <a:pt x="11" y="51"/>
                    <a:pt x="11" y="50"/>
                    <a:pt x="12" y="49"/>
                  </a:cubicBezTo>
                  <a:cubicBezTo>
                    <a:pt x="19" y="46"/>
                    <a:pt x="28" y="44"/>
                    <a:pt x="39" y="44"/>
                  </a:cubicBezTo>
                  <a:cubicBezTo>
                    <a:pt x="39" y="44"/>
                    <a:pt x="39" y="44"/>
                    <a:pt x="39" y="44"/>
                  </a:cubicBezTo>
                  <a:cubicBezTo>
                    <a:pt x="39" y="27"/>
                    <a:pt x="39" y="27"/>
                    <a:pt x="39" y="27"/>
                  </a:cubicBezTo>
                  <a:cubicBezTo>
                    <a:pt x="39" y="27"/>
                    <a:pt x="39" y="27"/>
                    <a:pt x="39" y="27"/>
                  </a:cubicBezTo>
                  <a:cubicBezTo>
                    <a:pt x="31" y="27"/>
                    <a:pt x="25" y="28"/>
                    <a:pt x="20" y="29"/>
                  </a:cubicBezTo>
                  <a:cubicBezTo>
                    <a:pt x="18" y="30"/>
                    <a:pt x="16" y="30"/>
                    <a:pt x="15" y="31"/>
                  </a:cubicBezTo>
                  <a:cubicBezTo>
                    <a:pt x="13" y="32"/>
                    <a:pt x="12" y="31"/>
                    <a:pt x="11" y="30"/>
                  </a:cubicBezTo>
                  <a:cubicBezTo>
                    <a:pt x="11" y="29"/>
                    <a:pt x="11" y="28"/>
                    <a:pt x="12" y="27"/>
                  </a:cubicBezTo>
                  <a:cubicBezTo>
                    <a:pt x="19" y="24"/>
                    <a:pt x="28" y="22"/>
                    <a:pt x="39" y="22"/>
                  </a:cubicBezTo>
                  <a:cubicBezTo>
                    <a:pt x="39" y="22"/>
                    <a:pt x="39" y="22"/>
                    <a:pt x="39" y="22"/>
                  </a:cubicBez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300"/>
            <p:cNvSpPr>
              <a:spLocks noEditPoints="1"/>
            </p:cNvSpPr>
            <p:nvPr/>
          </p:nvSpPr>
          <p:spPr bwMode="auto">
            <a:xfrm>
              <a:off x="11672888" y="3176588"/>
              <a:ext cx="174625" cy="174625"/>
            </a:xfrm>
            <a:custGeom>
              <a:avLst/>
              <a:gdLst>
                <a:gd name="T0" fmla="*/ 41 w 81"/>
                <a:gd name="T1" fmla="*/ 81 h 81"/>
                <a:gd name="T2" fmla="*/ 81 w 81"/>
                <a:gd name="T3" fmla="*/ 41 h 81"/>
                <a:gd name="T4" fmla="*/ 41 w 81"/>
                <a:gd name="T5" fmla="*/ 0 h 81"/>
                <a:gd name="T6" fmla="*/ 41 w 81"/>
                <a:gd name="T7" fmla="*/ 0 h 81"/>
                <a:gd name="T8" fmla="*/ 41 w 81"/>
                <a:gd name="T9" fmla="*/ 29 h 81"/>
                <a:gd name="T10" fmla="*/ 61 w 81"/>
                <a:gd name="T11" fmla="*/ 20 h 81"/>
                <a:gd name="T12" fmla="*/ 49 w 81"/>
                <a:gd name="T13" fmla="*/ 49 h 81"/>
                <a:gd name="T14" fmla="*/ 41 w 81"/>
                <a:gd name="T15" fmla="*/ 52 h 81"/>
                <a:gd name="T16" fmla="*/ 41 w 81"/>
                <a:gd name="T17" fmla="*/ 81 h 81"/>
                <a:gd name="T18" fmla="*/ 41 w 81"/>
                <a:gd name="T19" fmla="*/ 0 h 81"/>
                <a:gd name="T20" fmla="*/ 0 w 81"/>
                <a:gd name="T21" fmla="*/ 41 h 81"/>
                <a:gd name="T22" fmla="*/ 41 w 81"/>
                <a:gd name="T23" fmla="*/ 81 h 81"/>
                <a:gd name="T24" fmla="*/ 41 w 81"/>
                <a:gd name="T25" fmla="*/ 52 h 81"/>
                <a:gd name="T26" fmla="*/ 20 w 81"/>
                <a:gd name="T27" fmla="*/ 61 h 81"/>
                <a:gd name="T28" fmla="*/ 32 w 81"/>
                <a:gd name="T29" fmla="*/ 32 h 81"/>
                <a:gd name="T30" fmla="*/ 32 w 81"/>
                <a:gd name="T31" fmla="*/ 32 h 81"/>
                <a:gd name="T32" fmla="*/ 41 w 81"/>
                <a:gd name="T33" fmla="*/ 29 h 81"/>
                <a:gd name="T34" fmla="*/ 41 w 81"/>
                <a:gd name="T3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1">
                  <a:moveTo>
                    <a:pt x="41" y="81"/>
                  </a:moveTo>
                  <a:cubicBezTo>
                    <a:pt x="63" y="81"/>
                    <a:pt x="81" y="63"/>
                    <a:pt x="81" y="41"/>
                  </a:cubicBezTo>
                  <a:cubicBezTo>
                    <a:pt x="81" y="18"/>
                    <a:pt x="63" y="0"/>
                    <a:pt x="41" y="0"/>
                  </a:cubicBezTo>
                  <a:cubicBezTo>
                    <a:pt x="41" y="0"/>
                    <a:pt x="41" y="0"/>
                    <a:pt x="41" y="0"/>
                  </a:cubicBezTo>
                  <a:cubicBezTo>
                    <a:pt x="41" y="29"/>
                    <a:pt x="41" y="29"/>
                    <a:pt x="41" y="29"/>
                  </a:cubicBezTo>
                  <a:cubicBezTo>
                    <a:pt x="61" y="20"/>
                    <a:pt x="61" y="20"/>
                    <a:pt x="61" y="20"/>
                  </a:cubicBezTo>
                  <a:cubicBezTo>
                    <a:pt x="49" y="49"/>
                    <a:pt x="49" y="49"/>
                    <a:pt x="49" y="49"/>
                  </a:cubicBezTo>
                  <a:cubicBezTo>
                    <a:pt x="41" y="52"/>
                    <a:pt x="41" y="52"/>
                    <a:pt x="41" y="52"/>
                  </a:cubicBezTo>
                  <a:cubicBezTo>
                    <a:pt x="41" y="81"/>
                    <a:pt x="41" y="81"/>
                    <a:pt x="41" y="81"/>
                  </a:cubicBezTo>
                  <a:close/>
                  <a:moveTo>
                    <a:pt x="41" y="0"/>
                  </a:moveTo>
                  <a:cubicBezTo>
                    <a:pt x="18" y="0"/>
                    <a:pt x="0" y="18"/>
                    <a:pt x="0" y="41"/>
                  </a:cubicBezTo>
                  <a:cubicBezTo>
                    <a:pt x="0" y="63"/>
                    <a:pt x="18" y="81"/>
                    <a:pt x="41" y="81"/>
                  </a:cubicBezTo>
                  <a:cubicBezTo>
                    <a:pt x="41" y="52"/>
                    <a:pt x="41" y="52"/>
                    <a:pt x="41" y="52"/>
                  </a:cubicBezTo>
                  <a:cubicBezTo>
                    <a:pt x="20" y="61"/>
                    <a:pt x="20" y="61"/>
                    <a:pt x="20" y="61"/>
                  </a:cubicBezTo>
                  <a:cubicBezTo>
                    <a:pt x="32" y="32"/>
                    <a:pt x="32" y="32"/>
                    <a:pt x="32" y="32"/>
                  </a:cubicBezTo>
                  <a:cubicBezTo>
                    <a:pt x="32" y="32"/>
                    <a:pt x="32" y="32"/>
                    <a:pt x="32" y="32"/>
                  </a:cubicBezTo>
                  <a:cubicBezTo>
                    <a:pt x="41" y="29"/>
                    <a:pt x="41" y="29"/>
                    <a:pt x="41" y="29"/>
                  </a:cubicBez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Oval 301"/>
            <p:cNvSpPr>
              <a:spLocks noChangeArrowheads="1"/>
            </p:cNvSpPr>
            <p:nvPr/>
          </p:nvSpPr>
          <p:spPr bwMode="auto">
            <a:xfrm>
              <a:off x="11750676" y="3252788"/>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302"/>
            <p:cNvSpPr>
              <a:spLocks/>
            </p:cNvSpPr>
            <p:nvPr/>
          </p:nvSpPr>
          <p:spPr bwMode="auto">
            <a:xfrm>
              <a:off x="11583988" y="1609726"/>
              <a:ext cx="185738" cy="214313"/>
            </a:xfrm>
            <a:custGeom>
              <a:avLst/>
              <a:gdLst>
                <a:gd name="T0" fmla="*/ 10 w 86"/>
                <a:gd name="T1" fmla="*/ 3 h 99"/>
                <a:gd name="T2" fmla="*/ 31 w 86"/>
                <a:gd name="T3" fmla="*/ 15 h 99"/>
                <a:gd name="T4" fmla="*/ 39 w 86"/>
                <a:gd name="T5" fmla="*/ 27 h 99"/>
                <a:gd name="T6" fmla="*/ 79 w 86"/>
                <a:gd name="T7" fmla="*/ 20 h 99"/>
                <a:gd name="T8" fmla="*/ 84 w 86"/>
                <a:gd name="T9" fmla="*/ 28 h 99"/>
                <a:gd name="T10" fmla="*/ 49 w 86"/>
                <a:gd name="T11" fmla="*/ 43 h 99"/>
                <a:gd name="T12" fmla="*/ 61 w 86"/>
                <a:gd name="T13" fmla="*/ 60 h 99"/>
                <a:gd name="T14" fmla="*/ 81 w 86"/>
                <a:gd name="T15" fmla="*/ 61 h 99"/>
                <a:gd name="T16" fmla="*/ 86 w 86"/>
                <a:gd name="T17" fmla="*/ 70 h 99"/>
                <a:gd name="T18" fmla="*/ 59 w 86"/>
                <a:gd name="T19" fmla="*/ 77 h 99"/>
                <a:gd name="T20" fmla="*/ 43 w 86"/>
                <a:gd name="T21" fmla="*/ 99 h 99"/>
                <a:gd name="T22" fmla="*/ 37 w 86"/>
                <a:gd name="T23" fmla="*/ 90 h 99"/>
                <a:gd name="T24" fmla="*/ 43 w 86"/>
                <a:gd name="T25" fmla="*/ 72 h 99"/>
                <a:gd name="T26" fmla="*/ 32 w 86"/>
                <a:gd name="T27" fmla="*/ 55 h 99"/>
                <a:gd name="T28" fmla="*/ 5 w 86"/>
                <a:gd name="T29" fmla="*/ 81 h 99"/>
                <a:gd name="T30" fmla="*/ 0 w 86"/>
                <a:gd name="T31" fmla="*/ 72 h 99"/>
                <a:gd name="T32" fmla="*/ 21 w 86"/>
                <a:gd name="T33" fmla="*/ 39 h 99"/>
                <a:gd name="T34" fmla="*/ 13 w 86"/>
                <a:gd name="T35" fmla="*/ 27 h 99"/>
                <a:gd name="T36" fmla="*/ 10 w 86"/>
                <a:gd name="T37"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99">
                  <a:moveTo>
                    <a:pt x="10" y="3"/>
                  </a:moveTo>
                  <a:cubicBezTo>
                    <a:pt x="15" y="0"/>
                    <a:pt x="28" y="10"/>
                    <a:pt x="31" y="15"/>
                  </a:cubicBezTo>
                  <a:cubicBezTo>
                    <a:pt x="39" y="27"/>
                    <a:pt x="39" y="27"/>
                    <a:pt x="39" y="27"/>
                  </a:cubicBezTo>
                  <a:cubicBezTo>
                    <a:pt x="79" y="20"/>
                    <a:pt x="79" y="20"/>
                    <a:pt x="79" y="20"/>
                  </a:cubicBezTo>
                  <a:cubicBezTo>
                    <a:pt x="84" y="28"/>
                    <a:pt x="84" y="28"/>
                    <a:pt x="84" y="28"/>
                  </a:cubicBezTo>
                  <a:cubicBezTo>
                    <a:pt x="49" y="43"/>
                    <a:pt x="49" y="43"/>
                    <a:pt x="49" y="43"/>
                  </a:cubicBezTo>
                  <a:cubicBezTo>
                    <a:pt x="61" y="60"/>
                    <a:pt x="61" y="60"/>
                    <a:pt x="61" y="60"/>
                  </a:cubicBezTo>
                  <a:cubicBezTo>
                    <a:pt x="81" y="61"/>
                    <a:pt x="81" y="61"/>
                    <a:pt x="81" y="61"/>
                  </a:cubicBezTo>
                  <a:cubicBezTo>
                    <a:pt x="86" y="70"/>
                    <a:pt x="86" y="70"/>
                    <a:pt x="86" y="70"/>
                  </a:cubicBezTo>
                  <a:cubicBezTo>
                    <a:pt x="59" y="77"/>
                    <a:pt x="59" y="77"/>
                    <a:pt x="59" y="77"/>
                  </a:cubicBezTo>
                  <a:cubicBezTo>
                    <a:pt x="43" y="99"/>
                    <a:pt x="43" y="99"/>
                    <a:pt x="43" y="99"/>
                  </a:cubicBezTo>
                  <a:cubicBezTo>
                    <a:pt x="37" y="90"/>
                    <a:pt x="37" y="90"/>
                    <a:pt x="37" y="90"/>
                  </a:cubicBezTo>
                  <a:cubicBezTo>
                    <a:pt x="43" y="72"/>
                    <a:pt x="43" y="72"/>
                    <a:pt x="43" y="72"/>
                  </a:cubicBezTo>
                  <a:cubicBezTo>
                    <a:pt x="32" y="55"/>
                    <a:pt x="32" y="55"/>
                    <a:pt x="32" y="55"/>
                  </a:cubicBezTo>
                  <a:cubicBezTo>
                    <a:pt x="5" y="81"/>
                    <a:pt x="5" y="81"/>
                    <a:pt x="5" y="81"/>
                  </a:cubicBezTo>
                  <a:cubicBezTo>
                    <a:pt x="0" y="72"/>
                    <a:pt x="0" y="72"/>
                    <a:pt x="0" y="72"/>
                  </a:cubicBezTo>
                  <a:cubicBezTo>
                    <a:pt x="21" y="39"/>
                    <a:pt x="21" y="39"/>
                    <a:pt x="21" y="39"/>
                  </a:cubicBezTo>
                  <a:cubicBezTo>
                    <a:pt x="13" y="27"/>
                    <a:pt x="13" y="27"/>
                    <a:pt x="13" y="27"/>
                  </a:cubicBezTo>
                  <a:cubicBezTo>
                    <a:pt x="10" y="22"/>
                    <a:pt x="5" y="6"/>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Oval 303"/>
            <p:cNvSpPr>
              <a:spLocks noChangeArrowheads="1"/>
            </p:cNvSpPr>
            <p:nvPr/>
          </p:nvSpPr>
          <p:spPr bwMode="auto">
            <a:xfrm>
              <a:off x="10521951" y="742951"/>
              <a:ext cx="49213"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304"/>
            <p:cNvSpPr>
              <a:spLocks noEditPoints="1"/>
            </p:cNvSpPr>
            <p:nvPr/>
          </p:nvSpPr>
          <p:spPr bwMode="auto">
            <a:xfrm>
              <a:off x="10655301" y="892176"/>
              <a:ext cx="109538" cy="109538"/>
            </a:xfrm>
            <a:custGeom>
              <a:avLst/>
              <a:gdLst>
                <a:gd name="T0" fmla="*/ 26 w 51"/>
                <a:gd name="T1" fmla="*/ 0 h 51"/>
                <a:gd name="T2" fmla="*/ 51 w 51"/>
                <a:gd name="T3" fmla="*/ 25 h 51"/>
                <a:gd name="T4" fmla="*/ 26 w 51"/>
                <a:gd name="T5" fmla="*/ 51 h 51"/>
                <a:gd name="T6" fmla="*/ 26 w 51"/>
                <a:gd name="T7" fmla="*/ 39 h 51"/>
                <a:gd name="T8" fmla="*/ 39 w 51"/>
                <a:gd name="T9" fmla="*/ 25 h 51"/>
                <a:gd name="T10" fmla="*/ 26 w 51"/>
                <a:gd name="T11" fmla="*/ 12 h 51"/>
                <a:gd name="T12" fmla="*/ 26 w 51"/>
                <a:gd name="T13" fmla="*/ 0 h 51"/>
                <a:gd name="T14" fmla="*/ 26 w 51"/>
                <a:gd name="T15" fmla="*/ 51 h 51"/>
                <a:gd name="T16" fmla="*/ 0 w 51"/>
                <a:gd name="T17" fmla="*/ 25 h 51"/>
                <a:gd name="T18" fmla="*/ 26 w 51"/>
                <a:gd name="T19" fmla="*/ 0 h 51"/>
                <a:gd name="T20" fmla="*/ 26 w 51"/>
                <a:gd name="T21" fmla="*/ 12 h 51"/>
                <a:gd name="T22" fmla="*/ 12 w 51"/>
                <a:gd name="T23" fmla="*/ 25 h 51"/>
                <a:gd name="T24" fmla="*/ 26 w 51"/>
                <a:gd name="T25" fmla="*/ 39 h 51"/>
                <a:gd name="T26" fmla="*/ 26 w 51"/>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1">
                  <a:moveTo>
                    <a:pt x="26" y="0"/>
                  </a:moveTo>
                  <a:cubicBezTo>
                    <a:pt x="40" y="0"/>
                    <a:pt x="51" y="11"/>
                    <a:pt x="51" y="25"/>
                  </a:cubicBezTo>
                  <a:cubicBezTo>
                    <a:pt x="51" y="39"/>
                    <a:pt x="40" y="51"/>
                    <a:pt x="26" y="51"/>
                  </a:cubicBezTo>
                  <a:cubicBezTo>
                    <a:pt x="26" y="39"/>
                    <a:pt x="26" y="39"/>
                    <a:pt x="26" y="39"/>
                  </a:cubicBezTo>
                  <a:cubicBezTo>
                    <a:pt x="33" y="39"/>
                    <a:pt x="39" y="33"/>
                    <a:pt x="39" y="25"/>
                  </a:cubicBezTo>
                  <a:cubicBezTo>
                    <a:pt x="39" y="18"/>
                    <a:pt x="33" y="12"/>
                    <a:pt x="26" y="12"/>
                  </a:cubicBezTo>
                  <a:lnTo>
                    <a:pt x="26" y="0"/>
                  </a:lnTo>
                  <a:close/>
                  <a:moveTo>
                    <a:pt x="26" y="51"/>
                  </a:moveTo>
                  <a:cubicBezTo>
                    <a:pt x="11" y="51"/>
                    <a:pt x="0" y="39"/>
                    <a:pt x="0" y="25"/>
                  </a:cubicBezTo>
                  <a:cubicBezTo>
                    <a:pt x="0" y="11"/>
                    <a:pt x="11" y="0"/>
                    <a:pt x="26" y="0"/>
                  </a:cubicBezTo>
                  <a:cubicBezTo>
                    <a:pt x="26" y="12"/>
                    <a:pt x="26" y="12"/>
                    <a:pt x="26" y="12"/>
                  </a:cubicBezTo>
                  <a:cubicBezTo>
                    <a:pt x="18" y="12"/>
                    <a:pt x="12" y="18"/>
                    <a:pt x="12" y="25"/>
                  </a:cubicBezTo>
                  <a:cubicBezTo>
                    <a:pt x="12" y="33"/>
                    <a:pt x="18" y="39"/>
                    <a:pt x="26" y="39"/>
                  </a:cubicBezTo>
                  <a:lnTo>
                    <a:pt x="26"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305"/>
            <p:cNvSpPr>
              <a:spLocks/>
            </p:cNvSpPr>
            <p:nvPr/>
          </p:nvSpPr>
          <p:spPr bwMode="auto">
            <a:xfrm>
              <a:off x="10644188" y="866776"/>
              <a:ext cx="131763" cy="47625"/>
            </a:xfrm>
            <a:custGeom>
              <a:avLst/>
              <a:gdLst>
                <a:gd name="T0" fmla="*/ 56 w 61"/>
                <a:gd name="T1" fmla="*/ 22 h 22"/>
                <a:gd name="T2" fmla="*/ 53 w 61"/>
                <a:gd name="T3" fmla="*/ 20 h 22"/>
                <a:gd name="T4" fmla="*/ 31 w 61"/>
                <a:gd name="T5" fmla="*/ 8 h 22"/>
                <a:gd name="T6" fmla="*/ 8 w 61"/>
                <a:gd name="T7" fmla="*/ 20 h 22"/>
                <a:gd name="T8" fmla="*/ 3 w 61"/>
                <a:gd name="T9" fmla="*/ 21 h 22"/>
                <a:gd name="T10" fmla="*/ 2 w 61"/>
                <a:gd name="T11" fmla="*/ 15 h 22"/>
                <a:gd name="T12" fmla="*/ 31 w 61"/>
                <a:gd name="T13" fmla="*/ 0 h 22"/>
                <a:gd name="T14" fmla="*/ 59 w 61"/>
                <a:gd name="T15" fmla="*/ 15 h 22"/>
                <a:gd name="T16" fmla="*/ 58 w 61"/>
                <a:gd name="T17" fmla="*/ 21 h 22"/>
                <a:gd name="T18" fmla="*/ 56 w 61"/>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2">
                  <a:moveTo>
                    <a:pt x="56" y="22"/>
                  </a:moveTo>
                  <a:cubicBezTo>
                    <a:pt x="55" y="22"/>
                    <a:pt x="54" y="21"/>
                    <a:pt x="53" y="20"/>
                  </a:cubicBezTo>
                  <a:cubicBezTo>
                    <a:pt x="48" y="12"/>
                    <a:pt x="40" y="8"/>
                    <a:pt x="31" y="8"/>
                  </a:cubicBezTo>
                  <a:cubicBezTo>
                    <a:pt x="22" y="8"/>
                    <a:pt x="13" y="12"/>
                    <a:pt x="8" y="20"/>
                  </a:cubicBezTo>
                  <a:cubicBezTo>
                    <a:pt x="7" y="22"/>
                    <a:pt x="4" y="22"/>
                    <a:pt x="3" y="21"/>
                  </a:cubicBezTo>
                  <a:cubicBezTo>
                    <a:pt x="1" y="20"/>
                    <a:pt x="0" y="17"/>
                    <a:pt x="2" y="15"/>
                  </a:cubicBezTo>
                  <a:cubicBezTo>
                    <a:pt x="8" y="6"/>
                    <a:pt x="19" y="0"/>
                    <a:pt x="31" y="0"/>
                  </a:cubicBezTo>
                  <a:cubicBezTo>
                    <a:pt x="42" y="0"/>
                    <a:pt x="53" y="6"/>
                    <a:pt x="59" y="15"/>
                  </a:cubicBezTo>
                  <a:cubicBezTo>
                    <a:pt x="61" y="17"/>
                    <a:pt x="60" y="20"/>
                    <a:pt x="58" y="21"/>
                  </a:cubicBezTo>
                  <a:cubicBezTo>
                    <a:pt x="58" y="21"/>
                    <a:pt x="57" y="22"/>
                    <a:pt x="5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306"/>
            <p:cNvSpPr>
              <a:spLocks noEditPoints="1"/>
            </p:cNvSpPr>
            <p:nvPr/>
          </p:nvSpPr>
          <p:spPr bwMode="auto">
            <a:xfrm>
              <a:off x="10456863" y="892176"/>
              <a:ext cx="109538" cy="109538"/>
            </a:xfrm>
            <a:custGeom>
              <a:avLst/>
              <a:gdLst>
                <a:gd name="T0" fmla="*/ 26 w 51"/>
                <a:gd name="T1" fmla="*/ 0 h 51"/>
                <a:gd name="T2" fmla="*/ 51 w 51"/>
                <a:gd name="T3" fmla="*/ 25 h 51"/>
                <a:gd name="T4" fmla="*/ 26 w 51"/>
                <a:gd name="T5" fmla="*/ 51 h 51"/>
                <a:gd name="T6" fmla="*/ 26 w 51"/>
                <a:gd name="T7" fmla="*/ 39 h 51"/>
                <a:gd name="T8" fmla="*/ 39 w 51"/>
                <a:gd name="T9" fmla="*/ 25 h 51"/>
                <a:gd name="T10" fmla="*/ 26 w 51"/>
                <a:gd name="T11" fmla="*/ 12 h 51"/>
                <a:gd name="T12" fmla="*/ 26 w 51"/>
                <a:gd name="T13" fmla="*/ 0 h 51"/>
                <a:gd name="T14" fmla="*/ 26 w 51"/>
                <a:gd name="T15" fmla="*/ 0 h 51"/>
                <a:gd name="T16" fmla="*/ 26 w 51"/>
                <a:gd name="T17" fmla="*/ 0 h 51"/>
                <a:gd name="T18" fmla="*/ 26 w 51"/>
                <a:gd name="T19" fmla="*/ 12 h 51"/>
                <a:gd name="T20" fmla="*/ 26 w 51"/>
                <a:gd name="T21" fmla="*/ 12 h 51"/>
                <a:gd name="T22" fmla="*/ 12 w 51"/>
                <a:gd name="T23" fmla="*/ 25 h 51"/>
                <a:gd name="T24" fmla="*/ 26 w 51"/>
                <a:gd name="T25" fmla="*/ 39 h 51"/>
                <a:gd name="T26" fmla="*/ 26 w 51"/>
                <a:gd name="T27" fmla="*/ 39 h 51"/>
                <a:gd name="T28" fmla="*/ 26 w 51"/>
                <a:gd name="T29" fmla="*/ 39 h 51"/>
                <a:gd name="T30" fmla="*/ 26 w 51"/>
                <a:gd name="T31" fmla="*/ 51 h 51"/>
                <a:gd name="T32" fmla="*/ 26 w 51"/>
                <a:gd name="T33" fmla="*/ 51 h 51"/>
                <a:gd name="T34" fmla="*/ 0 w 51"/>
                <a:gd name="T35" fmla="*/ 25 h 51"/>
                <a:gd name="T36" fmla="*/ 26 w 51"/>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51">
                  <a:moveTo>
                    <a:pt x="26" y="0"/>
                  </a:moveTo>
                  <a:cubicBezTo>
                    <a:pt x="40" y="0"/>
                    <a:pt x="51" y="11"/>
                    <a:pt x="51" y="25"/>
                  </a:cubicBezTo>
                  <a:cubicBezTo>
                    <a:pt x="51" y="39"/>
                    <a:pt x="40" y="51"/>
                    <a:pt x="26" y="51"/>
                  </a:cubicBezTo>
                  <a:cubicBezTo>
                    <a:pt x="26" y="39"/>
                    <a:pt x="26" y="39"/>
                    <a:pt x="26" y="39"/>
                  </a:cubicBezTo>
                  <a:cubicBezTo>
                    <a:pt x="33" y="39"/>
                    <a:pt x="39" y="33"/>
                    <a:pt x="39" y="25"/>
                  </a:cubicBezTo>
                  <a:cubicBezTo>
                    <a:pt x="39" y="18"/>
                    <a:pt x="33" y="12"/>
                    <a:pt x="26" y="12"/>
                  </a:cubicBezTo>
                  <a:lnTo>
                    <a:pt x="26" y="0"/>
                  </a:lnTo>
                  <a:close/>
                  <a:moveTo>
                    <a:pt x="26" y="0"/>
                  </a:moveTo>
                  <a:cubicBezTo>
                    <a:pt x="26" y="0"/>
                    <a:pt x="26" y="0"/>
                    <a:pt x="26" y="0"/>
                  </a:cubicBezTo>
                  <a:cubicBezTo>
                    <a:pt x="26" y="12"/>
                    <a:pt x="26" y="12"/>
                    <a:pt x="26" y="12"/>
                  </a:cubicBezTo>
                  <a:cubicBezTo>
                    <a:pt x="26" y="12"/>
                    <a:pt x="26" y="12"/>
                    <a:pt x="26" y="12"/>
                  </a:cubicBezTo>
                  <a:cubicBezTo>
                    <a:pt x="18" y="12"/>
                    <a:pt x="12" y="18"/>
                    <a:pt x="12" y="25"/>
                  </a:cubicBezTo>
                  <a:cubicBezTo>
                    <a:pt x="12" y="33"/>
                    <a:pt x="18" y="39"/>
                    <a:pt x="26" y="39"/>
                  </a:cubicBezTo>
                  <a:cubicBezTo>
                    <a:pt x="26" y="39"/>
                    <a:pt x="26" y="39"/>
                    <a:pt x="26" y="39"/>
                  </a:cubicBezTo>
                  <a:cubicBezTo>
                    <a:pt x="26" y="39"/>
                    <a:pt x="26" y="39"/>
                    <a:pt x="26" y="39"/>
                  </a:cubicBezTo>
                  <a:cubicBezTo>
                    <a:pt x="26" y="51"/>
                    <a:pt x="26" y="51"/>
                    <a:pt x="26" y="51"/>
                  </a:cubicBezTo>
                  <a:cubicBezTo>
                    <a:pt x="26" y="51"/>
                    <a:pt x="26" y="51"/>
                    <a:pt x="26" y="51"/>
                  </a:cubicBezTo>
                  <a:cubicBezTo>
                    <a:pt x="12" y="51"/>
                    <a:pt x="0" y="39"/>
                    <a:pt x="0" y="25"/>
                  </a:cubicBezTo>
                  <a:cubicBezTo>
                    <a:pt x="0" y="11"/>
                    <a:pt x="1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307"/>
            <p:cNvSpPr>
              <a:spLocks/>
            </p:cNvSpPr>
            <p:nvPr/>
          </p:nvSpPr>
          <p:spPr bwMode="auto">
            <a:xfrm>
              <a:off x="10448926" y="866776"/>
              <a:ext cx="128588" cy="47625"/>
            </a:xfrm>
            <a:custGeom>
              <a:avLst/>
              <a:gdLst>
                <a:gd name="T0" fmla="*/ 30 w 60"/>
                <a:gd name="T1" fmla="*/ 0 h 22"/>
                <a:gd name="T2" fmla="*/ 59 w 60"/>
                <a:gd name="T3" fmla="*/ 15 h 22"/>
                <a:gd name="T4" fmla="*/ 58 w 60"/>
                <a:gd name="T5" fmla="*/ 21 h 22"/>
                <a:gd name="T6" fmla="*/ 55 w 60"/>
                <a:gd name="T7" fmla="*/ 22 h 22"/>
                <a:gd name="T8" fmla="*/ 52 w 60"/>
                <a:gd name="T9" fmla="*/ 20 h 22"/>
                <a:gd name="T10" fmla="*/ 30 w 60"/>
                <a:gd name="T11" fmla="*/ 8 h 22"/>
                <a:gd name="T12" fmla="*/ 7 w 60"/>
                <a:gd name="T13" fmla="*/ 20 h 22"/>
                <a:gd name="T14" fmla="*/ 2 w 60"/>
                <a:gd name="T15" fmla="*/ 21 h 22"/>
                <a:gd name="T16" fmla="*/ 1 w 60"/>
                <a:gd name="T17" fmla="*/ 15 h 22"/>
                <a:gd name="T18" fmla="*/ 30 w 60"/>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2">
                  <a:moveTo>
                    <a:pt x="30" y="0"/>
                  </a:moveTo>
                  <a:cubicBezTo>
                    <a:pt x="41" y="0"/>
                    <a:pt x="52" y="6"/>
                    <a:pt x="59" y="15"/>
                  </a:cubicBezTo>
                  <a:cubicBezTo>
                    <a:pt x="60" y="17"/>
                    <a:pt x="59" y="20"/>
                    <a:pt x="58" y="21"/>
                  </a:cubicBezTo>
                  <a:cubicBezTo>
                    <a:pt x="57" y="21"/>
                    <a:pt x="56" y="22"/>
                    <a:pt x="55" y="22"/>
                  </a:cubicBezTo>
                  <a:cubicBezTo>
                    <a:pt x="54" y="22"/>
                    <a:pt x="53" y="21"/>
                    <a:pt x="52" y="20"/>
                  </a:cubicBezTo>
                  <a:cubicBezTo>
                    <a:pt x="47" y="12"/>
                    <a:pt x="39" y="8"/>
                    <a:pt x="30" y="8"/>
                  </a:cubicBezTo>
                  <a:cubicBezTo>
                    <a:pt x="21" y="8"/>
                    <a:pt x="12" y="12"/>
                    <a:pt x="7" y="20"/>
                  </a:cubicBezTo>
                  <a:cubicBezTo>
                    <a:pt x="6" y="22"/>
                    <a:pt x="4" y="22"/>
                    <a:pt x="2" y="21"/>
                  </a:cubicBezTo>
                  <a:cubicBezTo>
                    <a:pt x="0" y="20"/>
                    <a:pt x="0" y="17"/>
                    <a:pt x="1" y="15"/>
                  </a:cubicBezTo>
                  <a:cubicBezTo>
                    <a:pt x="7" y="6"/>
                    <a:pt x="18"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308"/>
            <p:cNvSpPr>
              <a:spLocks/>
            </p:cNvSpPr>
            <p:nvPr/>
          </p:nvSpPr>
          <p:spPr bwMode="auto">
            <a:xfrm>
              <a:off x="10480676" y="773113"/>
              <a:ext cx="193675" cy="225425"/>
            </a:xfrm>
            <a:custGeom>
              <a:avLst/>
              <a:gdLst>
                <a:gd name="T0" fmla="*/ 30 w 90"/>
                <a:gd name="T1" fmla="*/ 38 h 104"/>
                <a:gd name="T2" fmla="*/ 27 w 90"/>
                <a:gd name="T3" fmla="*/ 38 h 104"/>
                <a:gd name="T4" fmla="*/ 4 w 90"/>
                <a:gd name="T5" fmla="*/ 28 h 104"/>
                <a:gd name="T6" fmla="*/ 2 w 90"/>
                <a:gd name="T7" fmla="*/ 21 h 104"/>
                <a:gd name="T8" fmla="*/ 9 w 90"/>
                <a:gd name="T9" fmla="*/ 18 h 104"/>
                <a:gd name="T10" fmla="*/ 24 w 90"/>
                <a:gd name="T11" fmla="*/ 26 h 104"/>
                <a:gd name="T12" fmla="*/ 27 w 90"/>
                <a:gd name="T13" fmla="*/ 25 h 104"/>
                <a:gd name="T14" fmla="*/ 52 w 90"/>
                <a:gd name="T15" fmla="*/ 0 h 104"/>
                <a:gd name="T16" fmla="*/ 54 w 90"/>
                <a:gd name="T17" fmla="*/ 0 h 104"/>
                <a:gd name="T18" fmla="*/ 89 w 90"/>
                <a:gd name="T19" fmla="*/ 35 h 104"/>
                <a:gd name="T20" fmla="*/ 89 w 90"/>
                <a:gd name="T21" fmla="*/ 37 h 104"/>
                <a:gd name="T22" fmla="*/ 65 w 90"/>
                <a:gd name="T23" fmla="*/ 58 h 104"/>
                <a:gd name="T24" fmla="*/ 65 w 90"/>
                <a:gd name="T25" fmla="*/ 61 h 104"/>
                <a:gd name="T26" fmla="*/ 77 w 90"/>
                <a:gd name="T27" fmla="*/ 87 h 104"/>
                <a:gd name="T28" fmla="*/ 76 w 90"/>
                <a:gd name="T29" fmla="*/ 90 h 104"/>
                <a:gd name="T30" fmla="*/ 69 w 90"/>
                <a:gd name="T31" fmla="*/ 101 h 104"/>
                <a:gd name="T32" fmla="*/ 63 w 90"/>
                <a:gd name="T33" fmla="*/ 104 h 104"/>
                <a:gd name="T34" fmla="*/ 58 w 90"/>
                <a:gd name="T35" fmla="*/ 102 h 104"/>
                <a:gd name="T36" fmla="*/ 56 w 90"/>
                <a:gd name="T37" fmla="*/ 92 h 104"/>
                <a:gd name="T38" fmla="*/ 59 w 90"/>
                <a:gd name="T39" fmla="*/ 88 h 104"/>
                <a:gd name="T40" fmla="*/ 60 w 90"/>
                <a:gd name="T41" fmla="*/ 85 h 104"/>
                <a:gd name="T42" fmla="*/ 48 w 90"/>
                <a:gd name="T43" fmla="*/ 57 h 104"/>
                <a:gd name="T44" fmla="*/ 48 w 90"/>
                <a:gd name="T45" fmla="*/ 54 h 104"/>
                <a:gd name="T46" fmla="*/ 61 w 90"/>
                <a:gd name="T47" fmla="*/ 41 h 104"/>
                <a:gd name="T48" fmla="*/ 61 w 90"/>
                <a:gd name="T49" fmla="*/ 39 h 104"/>
                <a:gd name="T50" fmla="*/ 46 w 90"/>
                <a:gd name="T51" fmla="*/ 24 h 104"/>
                <a:gd name="T52" fmla="*/ 44 w 90"/>
                <a:gd name="T53" fmla="*/ 24 h 104"/>
                <a:gd name="T54" fmla="*/ 30 w 90"/>
                <a:gd name="T5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104">
                  <a:moveTo>
                    <a:pt x="30" y="38"/>
                  </a:moveTo>
                  <a:cubicBezTo>
                    <a:pt x="29" y="38"/>
                    <a:pt x="28" y="39"/>
                    <a:pt x="27" y="38"/>
                  </a:cubicBezTo>
                  <a:cubicBezTo>
                    <a:pt x="4" y="28"/>
                    <a:pt x="4" y="28"/>
                    <a:pt x="4" y="28"/>
                  </a:cubicBezTo>
                  <a:cubicBezTo>
                    <a:pt x="2" y="27"/>
                    <a:pt x="0" y="24"/>
                    <a:pt x="2" y="21"/>
                  </a:cubicBezTo>
                  <a:cubicBezTo>
                    <a:pt x="3" y="18"/>
                    <a:pt x="6" y="17"/>
                    <a:pt x="9" y="18"/>
                  </a:cubicBezTo>
                  <a:cubicBezTo>
                    <a:pt x="24" y="26"/>
                    <a:pt x="24" y="26"/>
                    <a:pt x="24" y="26"/>
                  </a:cubicBezTo>
                  <a:cubicBezTo>
                    <a:pt x="25" y="26"/>
                    <a:pt x="26" y="26"/>
                    <a:pt x="27" y="25"/>
                  </a:cubicBezTo>
                  <a:cubicBezTo>
                    <a:pt x="52" y="0"/>
                    <a:pt x="52" y="0"/>
                    <a:pt x="52" y="0"/>
                  </a:cubicBezTo>
                  <a:cubicBezTo>
                    <a:pt x="53" y="0"/>
                    <a:pt x="54" y="0"/>
                    <a:pt x="54" y="0"/>
                  </a:cubicBezTo>
                  <a:cubicBezTo>
                    <a:pt x="89" y="35"/>
                    <a:pt x="89" y="35"/>
                    <a:pt x="89" y="35"/>
                  </a:cubicBezTo>
                  <a:cubicBezTo>
                    <a:pt x="90" y="36"/>
                    <a:pt x="90" y="37"/>
                    <a:pt x="89" y="37"/>
                  </a:cubicBezTo>
                  <a:cubicBezTo>
                    <a:pt x="85" y="41"/>
                    <a:pt x="70" y="54"/>
                    <a:pt x="65" y="58"/>
                  </a:cubicBezTo>
                  <a:cubicBezTo>
                    <a:pt x="65" y="58"/>
                    <a:pt x="64" y="60"/>
                    <a:pt x="65" y="61"/>
                  </a:cubicBezTo>
                  <a:cubicBezTo>
                    <a:pt x="77" y="87"/>
                    <a:pt x="77" y="87"/>
                    <a:pt x="77" y="87"/>
                  </a:cubicBezTo>
                  <a:cubicBezTo>
                    <a:pt x="77" y="88"/>
                    <a:pt x="77" y="89"/>
                    <a:pt x="76" y="90"/>
                  </a:cubicBezTo>
                  <a:cubicBezTo>
                    <a:pt x="69" y="101"/>
                    <a:pt x="69" y="101"/>
                    <a:pt x="69" y="101"/>
                  </a:cubicBezTo>
                  <a:cubicBezTo>
                    <a:pt x="67" y="103"/>
                    <a:pt x="65" y="104"/>
                    <a:pt x="63" y="104"/>
                  </a:cubicBezTo>
                  <a:cubicBezTo>
                    <a:pt x="61" y="104"/>
                    <a:pt x="60" y="103"/>
                    <a:pt x="58" y="102"/>
                  </a:cubicBezTo>
                  <a:cubicBezTo>
                    <a:pt x="55" y="100"/>
                    <a:pt x="54" y="95"/>
                    <a:pt x="56" y="92"/>
                  </a:cubicBezTo>
                  <a:cubicBezTo>
                    <a:pt x="59" y="88"/>
                    <a:pt x="59" y="88"/>
                    <a:pt x="59" y="88"/>
                  </a:cubicBezTo>
                  <a:cubicBezTo>
                    <a:pt x="60" y="87"/>
                    <a:pt x="60" y="86"/>
                    <a:pt x="60" y="85"/>
                  </a:cubicBezTo>
                  <a:cubicBezTo>
                    <a:pt x="48" y="57"/>
                    <a:pt x="48" y="57"/>
                    <a:pt x="48" y="57"/>
                  </a:cubicBezTo>
                  <a:cubicBezTo>
                    <a:pt x="47" y="56"/>
                    <a:pt x="47" y="55"/>
                    <a:pt x="48" y="54"/>
                  </a:cubicBezTo>
                  <a:cubicBezTo>
                    <a:pt x="51" y="51"/>
                    <a:pt x="58" y="45"/>
                    <a:pt x="61" y="41"/>
                  </a:cubicBezTo>
                  <a:cubicBezTo>
                    <a:pt x="62" y="41"/>
                    <a:pt x="62" y="40"/>
                    <a:pt x="61" y="39"/>
                  </a:cubicBezTo>
                  <a:cubicBezTo>
                    <a:pt x="46" y="24"/>
                    <a:pt x="46" y="24"/>
                    <a:pt x="46" y="24"/>
                  </a:cubicBezTo>
                  <a:cubicBezTo>
                    <a:pt x="46" y="24"/>
                    <a:pt x="45" y="24"/>
                    <a:pt x="44" y="24"/>
                  </a:cubicBezTo>
                  <a:lnTo>
                    <a:pt x="3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309"/>
            <p:cNvSpPr>
              <a:spLocks/>
            </p:cNvSpPr>
            <p:nvPr/>
          </p:nvSpPr>
          <p:spPr bwMode="auto">
            <a:xfrm>
              <a:off x="10407651" y="441326"/>
              <a:ext cx="260350" cy="246063"/>
            </a:xfrm>
            <a:custGeom>
              <a:avLst/>
              <a:gdLst>
                <a:gd name="T0" fmla="*/ 72 w 121"/>
                <a:gd name="T1" fmla="*/ 57 h 114"/>
                <a:gd name="T2" fmla="*/ 92 w 121"/>
                <a:gd name="T3" fmla="*/ 40 h 114"/>
                <a:gd name="T4" fmla="*/ 97 w 121"/>
                <a:gd name="T5" fmla="*/ 41 h 114"/>
                <a:gd name="T6" fmla="*/ 111 w 121"/>
                <a:gd name="T7" fmla="*/ 50 h 114"/>
                <a:gd name="T8" fmla="*/ 119 w 121"/>
                <a:gd name="T9" fmla="*/ 47 h 114"/>
                <a:gd name="T10" fmla="*/ 119 w 121"/>
                <a:gd name="T11" fmla="*/ 28 h 114"/>
                <a:gd name="T12" fmla="*/ 81 w 121"/>
                <a:gd name="T13" fmla="*/ 4 h 114"/>
                <a:gd name="T14" fmla="*/ 58 w 121"/>
                <a:gd name="T15" fmla="*/ 26 h 114"/>
                <a:gd name="T16" fmla="*/ 28 w 121"/>
                <a:gd name="T17" fmla="*/ 16 h 114"/>
                <a:gd name="T18" fmla="*/ 3 w 121"/>
                <a:gd name="T19" fmla="*/ 54 h 114"/>
                <a:gd name="T20" fmla="*/ 77 w 121"/>
                <a:gd name="T21" fmla="*/ 114 h 114"/>
                <a:gd name="T22" fmla="*/ 90 w 121"/>
                <a:gd name="T23" fmla="*/ 102 h 114"/>
                <a:gd name="T24" fmla="*/ 72 w 121"/>
                <a:gd name="T25"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4">
                  <a:moveTo>
                    <a:pt x="72" y="57"/>
                  </a:moveTo>
                  <a:cubicBezTo>
                    <a:pt x="74" y="47"/>
                    <a:pt x="82" y="40"/>
                    <a:pt x="92" y="40"/>
                  </a:cubicBezTo>
                  <a:cubicBezTo>
                    <a:pt x="94" y="40"/>
                    <a:pt x="96" y="40"/>
                    <a:pt x="97" y="41"/>
                  </a:cubicBezTo>
                  <a:cubicBezTo>
                    <a:pt x="103" y="42"/>
                    <a:pt x="108" y="45"/>
                    <a:pt x="111" y="50"/>
                  </a:cubicBezTo>
                  <a:cubicBezTo>
                    <a:pt x="113" y="49"/>
                    <a:pt x="116" y="47"/>
                    <a:pt x="119" y="47"/>
                  </a:cubicBezTo>
                  <a:cubicBezTo>
                    <a:pt x="121" y="35"/>
                    <a:pt x="119" y="28"/>
                    <a:pt x="119" y="28"/>
                  </a:cubicBezTo>
                  <a:cubicBezTo>
                    <a:pt x="115" y="11"/>
                    <a:pt x="98" y="0"/>
                    <a:pt x="81" y="4"/>
                  </a:cubicBezTo>
                  <a:cubicBezTo>
                    <a:pt x="70" y="7"/>
                    <a:pt x="61" y="15"/>
                    <a:pt x="58" y="26"/>
                  </a:cubicBezTo>
                  <a:cubicBezTo>
                    <a:pt x="50" y="18"/>
                    <a:pt x="39" y="14"/>
                    <a:pt x="28" y="16"/>
                  </a:cubicBezTo>
                  <a:cubicBezTo>
                    <a:pt x="10" y="20"/>
                    <a:pt x="0" y="37"/>
                    <a:pt x="3" y="54"/>
                  </a:cubicBezTo>
                  <a:cubicBezTo>
                    <a:pt x="3" y="54"/>
                    <a:pt x="10" y="96"/>
                    <a:pt x="77" y="114"/>
                  </a:cubicBezTo>
                  <a:cubicBezTo>
                    <a:pt x="82" y="110"/>
                    <a:pt x="86" y="106"/>
                    <a:pt x="90" y="102"/>
                  </a:cubicBezTo>
                  <a:cubicBezTo>
                    <a:pt x="67" y="79"/>
                    <a:pt x="71" y="58"/>
                    <a:pt x="72"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310"/>
            <p:cNvSpPr>
              <a:spLocks/>
            </p:cNvSpPr>
            <p:nvPr/>
          </p:nvSpPr>
          <p:spPr bwMode="auto">
            <a:xfrm>
              <a:off x="10558463" y="536576"/>
              <a:ext cx="152400" cy="131763"/>
            </a:xfrm>
            <a:custGeom>
              <a:avLst/>
              <a:gdLst>
                <a:gd name="T0" fmla="*/ 56 w 71"/>
                <a:gd name="T1" fmla="*/ 7 h 61"/>
                <a:gd name="T2" fmla="*/ 52 w 71"/>
                <a:gd name="T3" fmla="*/ 6 h 61"/>
                <a:gd name="T4" fmla="*/ 49 w 71"/>
                <a:gd name="T5" fmla="*/ 7 h 61"/>
                <a:gd name="T6" fmla="*/ 39 w 71"/>
                <a:gd name="T7" fmla="*/ 12 h 61"/>
                <a:gd name="T8" fmla="*/ 26 w 71"/>
                <a:gd name="T9" fmla="*/ 0 h 61"/>
                <a:gd name="T10" fmla="*/ 22 w 71"/>
                <a:gd name="T11" fmla="*/ 0 h 61"/>
                <a:gd name="T12" fmla="*/ 5 w 71"/>
                <a:gd name="T13" fmla="*/ 13 h 61"/>
                <a:gd name="T14" fmla="*/ 22 w 71"/>
                <a:gd name="T15" fmla="*/ 55 h 61"/>
                <a:gd name="T16" fmla="*/ 28 w 71"/>
                <a:gd name="T17" fmla="*/ 61 h 61"/>
                <a:gd name="T18" fmla="*/ 69 w 71"/>
                <a:gd name="T19" fmla="*/ 28 h 61"/>
                <a:gd name="T20" fmla="*/ 56 w 71"/>
                <a:gd name="T21"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1">
                  <a:moveTo>
                    <a:pt x="56" y="7"/>
                  </a:moveTo>
                  <a:cubicBezTo>
                    <a:pt x="55" y="7"/>
                    <a:pt x="53" y="6"/>
                    <a:pt x="52" y="6"/>
                  </a:cubicBezTo>
                  <a:cubicBezTo>
                    <a:pt x="51" y="6"/>
                    <a:pt x="50" y="7"/>
                    <a:pt x="49" y="7"/>
                  </a:cubicBezTo>
                  <a:cubicBezTo>
                    <a:pt x="45" y="7"/>
                    <a:pt x="42" y="9"/>
                    <a:pt x="39" y="12"/>
                  </a:cubicBezTo>
                  <a:cubicBezTo>
                    <a:pt x="37" y="6"/>
                    <a:pt x="33" y="2"/>
                    <a:pt x="26" y="0"/>
                  </a:cubicBezTo>
                  <a:cubicBezTo>
                    <a:pt x="25" y="0"/>
                    <a:pt x="24" y="0"/>
                    <a:pt x="22" y="0"/>
                  </a:cubicBezTo>
                  <a:cubicBezTo>
                    <a:pt x="14" y="0"/>
                    <a:pt x="7" y="5"/>
                    <a:pt x="5" y="13"/>
                  </a:cubicBezTo>
                  <a:cubicBezTo>
                    <a:pt x="5" y="13"/>
                    <a:pt x="0" y="33"/>
                    <a:pt x="22" y="55"/>
                  </a:cubicBezTo>
                  <a:cubicBezTo>
                    <a:pt x="24" y="57"/>
                    <a:pt x="26" y="59"/>
                    <a:pt x="28" y="61"/>
                  </a:cubicBezTo>
                  <a:cubicBezTo>
                    <a:pt x="65" y="51"/>
                    <a:pt x="69" y="28"/>
                    <a:pt x="69" y="28"/>
                  </a:cubicBezTo>
                  <a:cubicBezTo>
                    <a:pt x="71" y="18"/>
                    <a:pt x="66" y="9"/>
                    <a:pt x="5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Oval 311"/>
            <p:cNvSpPr>
              <a:spLocks noChangeArrowheads="1"/>
            </p:cNvSpPr>
            <p:nvPr/>
          </p:nvSpPr>
          <p:spPr bwMode="auto">
            <a:xfrm>
              <a:off x="10156826" y="7127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312"/>
            <p:cNvSpPr>
              <a:spLocks/>
            </p:cNvSpPr>
            <p:nvPr/>
          </p:nvSpPr>
          <p:spPr bwMode="auto">
            <a:xfrm>
              <a:off x="10083801" y="773113"/>
              <a:ext cx="304800" cy="234950"/>
            </a:xfrm>
            <a:custGeom>
              <a:avLst/>
              <a:gdLst>
                <a:gd name="T0" fmla="*/ 38 w 192"/>
                <a:gd name="T1" fmla="*/ 30 h 148"/>
                <a:gd name="T2" fmla="*/ 59 w 192"/>
                <a:gd name="T3" fmla="*/ 14 h 148"/>
                <a:gd name="T4" fmla="*/ 95 w 192"/>
                <a:gd name="T5" fmla="*/ 0 h 148"/>
                <a:gd name="T6" fmla="*/ 139 w 192"/>
                <a:gd name="T7" fmla="*/ 0 h 148"/>
                <a:gd name="T8" fmla="*/ 160 w 192"/>
                <a:gd name="T9" fmla="*/ 48 h 148"/>
                <a:gd name="T10" fmla="*/ 166 w 192"/>
                <a:gd name="T11" fmla="*/ 45 h 148"/>
                <a:gd name="T12" fmla="*/ 169 w 192"/>
                <a:gd name="T13" fmla="*/ 51 h 148"/>
                <a:gd name="T14" fmla="*/ 169 w 192"/>
                <a:gd name="T15" fmla="*/ 52 h 148"/>
                <a:gd name="T16" fmla="*/ 170 w 192"/>
                <a:gd name="T17" fmla="*/ 55 h 148"/>
                <a:gd name="T18" fmla="*/ 177 w 192"/>
                <a:gd name="T19" fmla="*/ 52 h 148"/>
                <a:gd name="T20" fmla="*/ 192 w 192"/>
                <a:gd name="T21" fmla="*/ 89 h 148"/>
                <a:gd name="T22" fmla="*/ 156 w 192"/>
                <a:gd name="T23" fmla="*/ 102 h 148"/>
                <a:gd name="T24" fmla="*/ 154 w 192"/>
                <a:gd name="T25" fmla="*/ 104 h 148"/>
                <a:gd name="T26" fmla="*/ 152 w 192"/>
                <a:gd name="T27" fmla="*/ 102 h 148"/>
                <a:gd name="T28" fmla="*/ 139 w 192"/>
                <a:gd name="T29" fmla="*/ 68 h 148"/>
                <a:gd name="T30" fmla="*/ 144 w 192"/>
                <a:gd name="T31" fmla="*/ 66 h 148"/>
                <a:gd name="T32" fmla="*/ 144 w 192"/>
                <a:gd name="T33" fmla="*/ 63 h 148"/>
                <a:gd name="T34" fmla="*/ 143 w 192"/>
                <a:gd name="T35" fmla="*/ 62 h 148"/>
                <a:gd name="T36" fmla="*/ 140 w 192"/>
                <a:gd name="T37" fmla="*/ 56 h 148"/>
                <a:gd name="T38" fmla="*/ 147 w 192"/>
                <a:gd name="T39" fmla="*/ 53 h 148"/>
                <a:gd name="T40" fmla="*/ 129 w 192"/>
                <a:gd name="T41" fmla="*/ 15 h 148"/>
                <a:gd name="T42" fmla="*/ 101 w 192"/>
                <a:gd name="T43" fmla="*/ 15 h 148"/>
                <a:gd name="T44" fmla="*/ 121 w 192"/>
                <a:gd name="T45" fmla="*/ 70 h 148"/>
                <a:gd name="T46" fmla="*/ 125 w 192"/>
                <a:gd name="T47" fmla="*/ 101 h 148"/>
                <a:gd name="T48" fmla="*/ 135 w 192"/>
                <a:gd name="T49" fmla="*/ 101 h 148"/>
                <a:gd name="T50" fmla="*/ 139 w 192"/>
                <a:gd name="T51" fmla="*/ 110 h 148"/>
                <a:gd name="T52" fmla="*/ 140 w 192"/>
                <a:gd name="T53" fmla="*/ 115 h 148"/>
                <a:gd name="T54" fmla="*/ 144 w 192"/>
                <a:gd name="T55" fmla="*/ 113 h 148"/>
                <a:gd name="T56" fmla="*/ 166 w 192"/>
                <a:gd name="T57" fmla="*/ 104 h 148"/>
                <a:gd name="T58" fmla="*/ 170 w 192"/>
                <a:gd name="T59" fmla="*/ 104 h 148"/>
                <a:gd name="T60" fmla="*/ 169 w 192"/>
                <a:gd name="T61" fmla="*/ 124 h 148"/>
                <a:gd name="T62" fmla="*/ 109 w 192"/>
                <a:gd name="T63" fmla="*/ 119 h 148"/>
                <a:gd name="T64" fmla="*/ 102 w 192"/>
                <a:gd name="T65" fmla="*/ 83 h 148"/>
                <a:gd name="T66" fmla="*/ 101 w 192"/>
                <a:gd name="T67" fmla="*/ 85 h 148"/>
                <a:gd name="T68" fmla="*/ 78 w 192"/>
                <a:gd name="T69" fmla="*/ 101 h 148"/>
                <a:gd name="T70" fmla="*/ 75 w 192"/>
                <a:gd name="T71" fmla="*/ 148 h 148"/>
                <a:gd name="T72" fmla="*/ 55 w 192"/>
                <a:gd name="T73" fmla="*/ 147 h 148"/>
                <a:gd name="T74" fmla="*/ 57 w 192"/>
                <a:gd name="T75" fmla="*/ 91 h 148"/>
                <a:gd name="T76" fmla="*/ 87 w 192"/>
                <a:gd name="T77" fmla="*/ 70 h 148"/>
                <a:gd name="T78" fmla="*/ 65 w 192"/>
                <a:gd name="T79" fmla="*/ 28 h 148"/>
                <a:gd name="T80" fmla="*/ 38 w 192"/>
                <a:gd name="T81" fmla="*/ 49 h 148"/>
                <a:gd name="T82" fmla="*/ 0 w 192"/>
                <a:gd name="T83" fmla="*/ 17 h 148"/>
                <a:gd name="T84" fmla="*/ 10 w 192"/>
                <a:gd name="T85" fmla="*/ 6 h 148"/>
                <a:gd name="T86" fmla="*/ 38 w 192"/>
                <a:gd name="T87" fmla="*/ 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48">
                  <a:moveTo>
                    <a:pt x="38" y="30"/>
                  </a:moveTo>
                  <a:lnTo>
                    <a:pt x="59" y="14"/>
                  </a:lnTo>
                  <a:lnTo>
                    <a:pt x="95" y="0"/>
                  </a:lnTo>
                  <a:lnTo>
                    <a:pt x="139" y="0"/>
                  </a:lnTo>
                  <a:lnTo>
                    <a:pt x="160" y="48"/>
                  </a:lnTo>
                  <a:lnTo>
                    <a:pt x="166" y="45"/>
                  </a:lnTo>
                  <a:lnTo>
                    <a:pt x="169" y="51"/>
                  </a:lnTo>
                  <a:lnTo>
                    <a:pt x="169" y="52"/>
                  </a:lnTo>
                  <a:lnTo>
                    <a:pt x="170" y="55"/>
                  </a:lnTo>
                  <a:lnTo>
                    <a:pt x="177" y="52"/>
                  </a:lnTo>
                  <a:lnTo>
                    <a:pt x="192" y="89"/>
                  </a:lnTo>
                  <a:lnTo>
                    <a:pt x="156" y="102"/>
                  </a:lnTo>
                  <a:lnTo>
                    <a:pt x="154" y="104"/>
                  </a:lnTo>
                  <a:lnTo>
                    <a:pt x="152" y="102"/>
                  </a:lnTo>
                  <a:lnTo>
                    <a:pt x="139" y="68"/>
                  </a:lnTo>
                  <a:lnTo>
                    <a:pt x="144" y="66"/>
                  </a:lnTo>
                  <a:lnTo>
                    <a:pt x="144" y="63"/>
                  </a:lnTo>
                  <a:lnTo>
                    <a:pt x="143" y="62"/>
                  </a:lnTo>
                  <a:lnTo>
                    <a:pt x="140" y="56"/>
                  </a:lnTo>
                  <a:lnTo>
                    <a:pt x="147" y="53"/>
                  </a:lnTo>
                  <a:lnTo>
                    <a:pt x="129" y="15"/>
                  </a:lnTo>
                  <a:lnTo>
                    <a:pt x="101" y="15"/>
                  </a:lnTo>
                  <a:lnTo>
                    <a:pt x="121" y="70"/>
                  </a:lnTo>
                  <a:lnTo>
                    <a:pt x="125" y="101"/>
                  </a:lnTo>
                  <a:lnTo>
                    <a:pt x="135" y="101"/>
                  </a:lnTo>
                  <a:lnTo>
                    <a:pt x="139" y="110"/>
                  </a:lnTo>
                  <a:lnTo>
                    <a:pt x="140" y="115"/>
                  </a:lnTo>
                  <a:lnTo>
                    <a:pt x="144" y="113"/>
                  </a:lnTo>
                  <a:lnTo>
                    <a:pt x="166" y="104"/>
                  </a:lnTo>
                  <a:lnTo>
                    <a:pt x="170" y="104"/>
                  </a:lnTo>
                  <a:lnTo>
                    <a:pt x="169" y="124"/>
                  </a:lnTo>
                  <a:lnTo>
                    <a:pt x="109" y="119"/>
                  </a:lnTo>
                  <a:lnTo>
                    <a:pt x="102" y="83"/>
                  </a:lnTo>
                  <a:lnTo>
                    <a:pt x="101" y="85"/>
                  </a:lnTo>
                  <a:lnTo>
                    <a:pt x="78" y="101"/>
                  </a:lnTo>
                  <a:lnTo>
                    <a:pt x="75" y="148"/>
                  </a:lnTo>
                  <a:lnTo>
                    <a:pt x="55" y="147"/>
                  </a:lnTo>
                  <a:lnTo>
                    <a:pt x="57" y="91"/>
                  </a:lnTo>
                  <a:lnTo>
                    <a:pt x="87" y="70"/>
                  </a:lnTo>
                  <a:lnTo>
                    <a:pt x="65" y="28"/>
                  </a:lnTo>
                  <a:lnTo>
                    <a:pt x="38" y="49"/>
                  </a:lnTo>
                  <a:lnTo>
                    <a:pt x="0" y="17"/>
                  </a:lnTo>
                  <a:lnTo>
                    <a:pt x="10" y="6"/>
                  </a:lnTo>
                  <a:lnTo>
                    <a:pt x="3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313"/>
            <p:cNvSpPr>
              <a:spLocks/>
            </p:cNvSpPr>
            <p:nvPr/>
          </p:nvSpPr>
          <p:spPr bwMode="auto">
            <a:xfrm>
              <a:off x="10371138" y="847726"/>
              <a:ext cx="34925" cy="61913"/>
            </a:xfrm>
            <a:custGeom>
              <a:avLst/>
              <a:gdLst>
                <a:gd name="T0" fmla="*/ 22 w 22"/>
                <a:gd name="T1" fmla="*/ 36 h 39"/>
                <a:gd name="T2" fmla="*/ 7 w 22"/>
                <a:gd name="T3" fmla="*/ 0 h 39"/>
                <a:gd name="T4" fmla="*/ 0 w 22"/>
                <a:gd name="T5" fmla="*/ 2 h 39"/>
                <a:gd name="T6" fmla="*/ 16 w 22"/>
                <a:gd name="T7" fmla="*/ 39 h 39"/>
                <a:gd name="T8" fmla="*/ 22 w 22"/>
                <a:gd name="T9" fmla="*/ 36 h 39"/>
              </a:gdLst>
              <a:ahLst/>
              <a:cxnLst>
                <a:cxn ang="0">
                  <a:pos x="T0" y="T1"/>
                </a:cxn>
                <a:cxn ang="0">
                  <a:pos x="T2" y="T3"/>
                </a:cxn>
                <a:cxn ang="0">
                  <a:pos x="T4" y="T5"/>
                </a:cxn>
                <a:cxn ang="0">
                  <a:pos x="T6" y="T7"/>
                </a:cxn>
                <a:cxn ang="0">
                  <a:pos x="T8" y="T9"/>
                </a:cxn>
              </a:cxnLst>
              <a:rect l="0" t="0" r="r" b="b"/>
              <a:pathLst>
                <a:path w="22" h="39">
                  <a:moveTo>
                    <a:pt x="22" y="36"/>
                  </a:moveTo>
                  <a:lnTo>
                    <a:pt x="7" y="0"/>
                  </a:lnTo>
                  <a:lnTo>
                    <a:pt x="0" y="2"/>
                  </a:lnTo>
                  <a:lnTo>
                    <a:pt x="16" y="39"/>
                  </a:lnTo>
                  <a:lnTo>
                    <a:pt x="2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314"/>
            <p:cNvSpPr>
              <a:spLocks/>
            </p:cNvSpPr>
            <p:nvPr/>
          </p:nvSpPr>
          <p:spPr bwMode="auto">
            <a:xfrm>
              <a:off x="10285413" y="884238"/>
              <a:ext cx="33338" cy="61913"/>
            </a:xfrm>
            <a:custGeom>
              <a:avLst/>
              <a:gdLst>
                <a:gd name="T0" fmla="*/ 12 w 21"/>
                <a:gd name="T1" fmla="*/ 31 h 39"/>
                <a:gd name="T2" fmla="*/ 0 w 21"/>
                <a:gd name="T3" fmla="*/ 2 h 39"/>
                <a:gd name="T4" fmla="*/ 6 w 21"/>
                <a:gd name="T5" fmla="*/ 0 h 39"/>
                <a:gd name="T6" fmla="*/ 20 w 21"/>
                <a:gd name="T7" fmla="*/ 32 h 39"/>
                <a:gd name="T8" fmla="*/ 21 w 21"/>
                <a:gd name="T9" fmla="*/ 36 h 39"/>
                <a:gd name="T10" fmla="*/ 14 w 21"/>
                <a:gd name="T11" fmla="*/ 39 h 39"/>
                <a:gd name="T12" fmla="*/ 12 w 21"/>
                <a:gd name="T13" fmla="*/ 31 h 39"/>
              </a:gdLst>
              <a:ahLst/>
              <a:cxnLst>
                <a:cxn ang="0">
                  <a:pos x="T0" y="T1"/>
                </a:cxn>
                <a:cxn ang="0">
                  <a:pos x="T2" y="T3"/>
                </a:cxn>
                <a:cxn ang="0">
                  <a:pos x="T4" y="T5"/>
                </a:cxn>
                <a:cxn ang="0">
                  <a:pos x="T6" y="T7"/>
                </a:cxn>
                <a:cxn ang="0">
                  <a:pos x="T8" y="T9"/>
                </a:cxn>
                <a:cxn ang="0">
                  <a:pos x="T10" y="T11"/>
                </a:cxn>
                <a:cxn ang="0">
                  <a:pos x="T12" y="T13"/>
                </a:cxn>
              </a:cxnLst>
              <a:rect l="0" t="0" r="r" b="b"/>
              <a:pathLst>
                <a:path w="21" h="39">
                  <a:moveTo>
                    <a:pt x="12" y="31"/>
                  </a:moveTo>
                  <a:lnTo>
                    <a:pt x="0" y="2"/>
                  </a:lnTo>
                  <a:lnTo>
                    <a:pt x="6" y="0"/>
                  </a:lnTo>
                  <a:lnTo>
                    <a:pt x="20" y="32"/>
                  </a:lnTo>
                  <a:lnTo>
                    <a:pt x="21" y="36"/>
                  </a:lnTo>
                  <a:lnTo>
                    <a:pt x="14" y="39"/>
                  </a:lnTo>
                  <a:lnTo>
                    <a:pt x="1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315"/>
            <p:cNvSpPr>
              <a:spLocks noEditPoints="1"/>
            </p:cNvSpPr>
            <p:nvPr/>
          </p:nvSpPr>
          <p:spPr bwMode="auto">
            <a:xfrm>
              <a:off x="10028238" y="336551"/>
              <a:ext cx="203200" cy="325438"/>
            </a:xfrm>
            <a:custGeom>
              <a:avLst/>
              <a:gdLst>
                <a:gd name="T0" fmla="*/ 128 w 128"/>
                <a:gd name="T1" fmla="*/ 205 h 205"/>
                <a:gd name="T2" fmla="*/ 114 w 128"/>
                <a:gd name="T3" fmla="*/ 4 h 205"/>
                <a:gd name="T4" fmla="*/ 102 w 128"/>
                <a:gd name="T5" fmla="*/ 0 h 205"/>
                <a:gd name="T6" fmla="*/ 114 w 128"/>
                <a:gd name="T7" fmla="*/ 16 h 205"/>
                <a:gd name="T8" fmla="*/ 114 w 128"/>
                <a:gd name="T9" fmla="*/ 133 h 205"/>
                <a:gd name="T10" fmla="*/ 102 w 128"/>
                <a:gd name="T11" fmla="*/ 146 h 205"/>
                <a:gd name="T12" fmla="*/ 114 w 128"/>
                <a:gd name="T13" fmla="*/ 163 h 205"/>
                <a:gd name="T14" fmla="*/ 102 w 128"/>
                <a:gd name="T15" fmla="*/ 163 h 205"/>
                <a:gd name="T16" fmla="*/ 114 w 128"/>
                <a:gd name="T17" fmla="*/ 175 h 205"/>
                <a:gd name="T18" fmla="*/ 114 w 128"/>
                <a:gd name="T19" fmla="*/ 191 h 205"/>
                <a:gd name="T20" fmla="*/ 102 w 128"/>
                <a:gd name="T21" fmla="*/ 205 h 205"/>
                <a:gd name="T22" fmla="*/ 90 w 128"/>
                <a:gd name="T23" fmla="*/ 4 h 205"/>
                <a:gd name="T24" fmla="*/ 64 w 128"/>
                <a:gd name="T25" fmla="*/ 16 h 205"/>
                <a:gd name="T26" fmla="*/ 102 w 128"/>
                <a:gd name="T27" fmla="*/ 0 h 205"/>
                <a:gd name="T28" fmla="*/ 90 w 128"/>
                <a:gd name="T29" fmla="*/ 0 h 205"/>
                <a:gd name="T30" fmla="*/ 102 w 128"/>
                <a:gd name="T31" fmla="*/ 205 h 205"/>
                <a:gd name="T32" fmla="*/ 90 w 128"/>
                <a:gd name="T33" fmla="*/ 191 h 205"/>
                <a:gd name="T34" fmla="*/ 102 w 128"/>
                <a:gd name="T35" fmla="*/ 175 h 205"/>
                <a:gd name="T36" fmla="*/ 90 w 128"/>
                <a:gd name="T37" fmla="*/ 163 h 205"/>
                <a:gd name="T38" fmla="*/ 102 w 128"/>
                <a:gd name="T39" fmla="*/ 146 h 205"/>
                <a:gd name="T40" fmla="*/ 64 w 128"/>
                <a:gd name="T41" fmla="*/ 133 h 205"/>
                <a:gd name="T42" fmla="*/ 76 w 128"/>
                <a:gd name="T43" fmla="*/ 146 h 205"/>
                <a:gd name="T44" fmla="*/ 76 w 128"/>
                <a:gd name="T45" fmla="*/ 163 h 205"/>
                <a:gd name="T46" fmla="*/ 64 w 128"/>
                <a:gd name="T47" fmla="*/ 175 h 205"/>
                <a:gd name="T48" fmla="*/ 76 w 128"/>
                <a:gd name="T49" fmla="*/ 191 h 205"/>
                <a:gd name="T50" fmla="*/ 64 w 128"/>
                <a:gd name="T51" fmla="*/ 191 h 205"/>
                <a:gd name="T52" fmla="*/ 64 w 128"/>
                <a:gd name="T53" fmla="*/ 4 h 205"/>
                <a:gd name="T54" fmla="*/ 26 w 128"/>
                <a:gd name="T55" fmla="*/ 16 h 205"/>
                <a:gd name="T56" fmla="*/ 64 w 128"/>
                <a:gd name="T57" fmla="*/ 4 h 205"/>
                <a:gd name="T58" fmla="*/ 26 w 128"/>
                <a:gd name="T59" fmla="*/ 205 h 205"/>
                <a:gd name="T60" fmla="*/ 64 w 128"/>
                <a:gd name="T61" fmla="*/ 191 h 205"/>
                <a:gd name="T62" fmla="*/ 52 w 128"/>
                <a:gd name="T63" fmla="*/ 175 h 205"/>
                <a:gd name="T64" fmla="*/ 64 w 128"/>
                <a:gd name="T65" fmla="*/ 163 h 205"/>
                <a:gd name="T66" fmla="*/ 52 w 128"/>
                <a:gd name="T67" fmla="*/ 146 h 205"/>
                <a:gd name="T68" fmla="*/ 64 w 128"/>
                <a:gd name="T69" fmla="*/ 133 h 205"/>
                <a:gd name="T70" fmla="*/ 26 w 128"/>
                <a:gd name="T71" fmla="*/ 146 h 205"/>
                <a:gd name="T72" fmla="*/ 38 w 128"/>
                <a:gd name="T73" fmla="*/ 163 h 205"/>
                <a:gd name="T74" fmla="*/ 26 w 128"/>
                <a:gd name="T75" fmla="*/ 163 h 205"/>
                <a:gd name="T76" fmla="*/ 38 w 128"/>
                <a:gd name="T77" fmla="*/ 175 h 205"/>
                <a:gd name="T78" fmla="*/ 38 w 128"/>
                <a:gd name="T79" fmla="*/ 191 h 205"/>
                <a:gd name="T80" fmla="*/ 26 w 128"/>
                <a:gd name="T81" fmla="*/ 205 h 205"/>
                <a:gd name="T82" fmla="*/ 0 w 128"/>
                <a:gd name="T83" fmla="*/ 4 h 205"/>
                <a:gd name="T84" fmla="*/ 26 w 128"/>
                <a:gd name="T85" fmla="*/ 205 h 205"/>
                <a:gd name="T86" fmla="*/ 14 w 128"/>
                <a:gd name="T87" fmla="*/ 191 h 205"/>
                <a:gd name="T88" fmla="*/ 26 w 128"/>
                <a:gd name="T89" fmla="*/ 175 h 205"/>
                <a:gd name="T90" fmla="*/ 14 w 128"/>
                <a:gd name="T91" fmla="*/ 163 h 205"/>
                <a:gd name="T92" fmla="*/ 26 w 128"/>
                <a:gd name="T93" fmla="*/ 146 h 205"/>
                <a:gd name="T94" fmla="*/ 14 w 128"/>
                <a:gd name="T95" fmla="*/ 133 h 205"/>
                <a:gd name="T96" fmla="*/ 26 w 128"/>
                <a:gd name="T97" fmla="*/ 1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205">
                  <a:moveTo>
                    <a:pt x="102" y="205"/>
                  </a:moveTo>
                  <a:lnTo>
                    <a:pt x="128" y="205"/>
                  </a:lnTo>
                  <a:lnTo>
                    <a:pt x="128" y="4"/>
                  </a:lnTo>
                  <a:lnTo>
                    <a:pt x="114" y="4"/>
                  </a:lnTo>
                  <a:lnTo>
                    <a:pt x="114" y="0"/>
                  </a:lnTo>
                  <a:lnTo>
                    <a:pt x="102" y="0"/>
                  </a:lnTo>
                  <a:lnTo>
                    <a:pt x="102" y="16"/>
                  </a:lnTo>
                  <a:lnTo>
                    <a:pt x="114" y="16"/>
                  </a:lnTo>
                  <a:lnTo>
                    <a:pt x="114" y="133"/>
                  </a:lnTo>
                  <a:lnTo>
                    <a:pt x="114" y="133"/>
                  </a:lnTo>
                  <a:lnTo>
                    <a:pt x="102" y="133"/>
                  </a:lnTo>
                  <a:lnTo>
                    <a:pt x="102" y="146"/>
                  </a:lnTo>
                  <a:lnTo>
                    <a:pt x="114" y="146"/>
                  </a:lnTo>
                  <a:lnTo>
                    <a:pt x="114" y="163"/>
                  </a:lnTo>
                  <a:lnTo>
                    <a:pt x="114" y="163"/>
                  </a:lnTo>
                  <a:lnTo>
                    <a:pt x="102" y="163"/>
                  </a:lnTo>
                  <a:lnTo>
                    <a:pt x="102" y="175"/>
                  </a:lnTo>
                  <a:lnTo>
                    <a:pt x="114" y="175"/>
                  </a:lnTo>
                  <a:lnTo>
                    <a:pt x="114" y="191"/>
                  </a:lnTo>
                  <a:lnTo>
                    <a:pt x="114" y="191"/>
                  </a:lnTo>
                  <a:lnTo>
                    <a:pt x="102" y="191"/>
                  </a:lnTo>
                  <a:lnTo>
                    <a:pt x="102" y="205"/>
                  </a:lnTo>
                  <a:close/>
                  <a:moveTo>
                    <a:pt x="90" y="0"/>
                  </a:moveTo>
                  <a:lnTo>
                    <a:pt x="90" y="4"/>
                  </a:lnTo>
                  <a:lnTo>
                    <a:pt x="64" y="4"/>
                  </a:lnTo>
                  <a:lnTo>
                    <a:pt x="64" y="16"/>
                  </a:lnTo>
                  <a:lnTo>
                    <a:pt x="102" y="16"/>
                  </a:lnTo>
                  <a:lnTo>
                    <a:pt x="102" y="0"/>
                  </a:lnTo>
                  <a:lnTo>
                    <a:pt x="90" y="0"/>
                  </a:lnTo>
                  <a:lnTo>
                    <a:pt x="90" y="0"/>
                  </a:lnTo>
                  <a:close/>
                  <a:moveTo>
                    <a:pt x="64" y="205"/>
                  </a:moveTo>
                  <a:lnTo>
                    <a:pt x="102" y="205"/>
                  </a:lnTo>
                  <a:lnTo>
                    <a:pt x="102" y="191"/>
                  </a:lnTo>
                  <a:lnTo>
                    <a:pt x="90" y="191"/>
                  </a:lnTo>
                  <a:lnTo>
                    <a:pt x="90" y="175"/>
                  </a:lnTo>
                  <a:lnTo>
                    <a:pt x="102" y="175"/>
                  </a:lnTo>
                  <a:lnTo>
                    <a:pt x="102" y="163"/>
                  </a:lnTo>
                  <a:lnTo>
                    <a:pt x="90" y="163"/>
                  </a:lnTo>
                  <a:lnTo>
                    <a:pt x="90" y="146"/>
                  </a:lnTo>
                  <a:lnTo>
                    <a:pt x="102" y="146"/>
                  </a:lnTo>
                  <a:lnTo>
                    <a:pt x="102" y="133"/>
                  </a:lnTo>
                  <a:lnTo>
                    <a:pt x="64" y="133"/>
                  </a:lnTo>
                  <a:lnTo>
                    <a:pt x="64" y="146"/>
                  </a:lnTo>
                  <a:lnTo>
                    <a:pt x="76" y="146"/>
                  </a:lnTo>
                  <a:lnTo>
                    <a:pt x="76" y="163"/>
                  </a:lnTo>
                  <a:lnTo>
                    <a:pt x="76" y="163"/>
                  </a:lnTo>
                  <a:lnTo>
                    <a:pt x="64" y="163"/>
                  </a:lnTo>
                  <a:lnTo>
                    <a:pt x="64" y="175"/>
                  </a:lnTo>
                  <a:lnTo>
                    <a:pt x="76" y="175"/>
                  </a:lnTo>
                  <a:lnTo>
                    <a:pt x="76" y="191"/>
                  </a:lnTo>
                  <a:lnTo>
                    <a:pt x="76" y="191"/>
                  </a:lnTo>
                  <a:lnTo>
                    <a:pt x="64" y="191"/>
                  </a:lnTo>
                  <a:lnTo>
                    <a:pt x="64" y="205"/>
                  </a:lnTo>
                  <a:close/>
                  <a:moveTo>
                    <a:pt x="64" y="4"/>
                  </a:moveTo>
                  <a:lnTo>
                    <a:pt x="26" y="4"/>
                  </a:lnTo>
                  <a:lnTo>
                    <a:pt x="26" y="16"/>
                  </a:lnTo>
                  <a:lnTo>
                    <a:pt x="64" y="16"/>
                  </a:lnTo>
                  <a:lnTo>
                    <a:pt x="64" y="4"/>
                  </a:lnTo>
                  <a:lnTo>
                    <a:pt x="64" y="4"/>
                  </a:lnTo>
                  <a:close/>
                  <a:moveTo>
                    <a:pt x="26" y="205"/>
                  </a:moveTo>
                  <a:lnTo>
                    <a:pt x="64" y="205"/>
                  </a:lnTo>
                  <a:lnTo>
                    <a:pt x="64" y="191"/>
                  </a:lnTo>
                  <a:lnTo>
                    <a:pt x="52" y="191"/>
                  </a:lnTo>
                  <a:lnTo>
                    <a:pt x="52" y="175"/>
                  </a:lnTo>
                  <a:lnTo>
                    <a:pt x="64" y="175"/>
                  </a:lnTo>
                  <a:lnTo>
                    <a:pt x="64" y="163"/>
                  </a:lnTo>
                  <a:lnTo>
                    <a:pt x="52" y="163"/>
                  </a:lnTo>
                  <a:lnTo>
                    <a:pt x="52" y="146"/>
                  </a:lnTo>
                  <a:lnTo>
                    <a:pt x="64" y="146"/>
                  </a:lnTo>
                  <a:lnTo>
                    <a:pt x="64" y="133"/>
                  </a:lnTo>
                  <a:lnTo>
                    <a:pt x="26" y="133"/>
                  </a:lnTo>
                  <a:lnTo>
                    <a:pt x="26" y="146"/>
                  </a:lnTo>
                  <a:lnTo>
                    <a:pt x="38" y="146"/>
                  </a:lnTo>
                  <a:lnTo>
                    <a:pt x="38" y="163"/>
                  </a:lnTo>
                  <a:lnTo>
                    <a:pt x="38" y="163"/>
                  </a:lnTo>
                  <a:lnTo>
                    <a:pt x="26" y="163"/>
                  </a:lnTo>
                  <a:lnTo>
                    <a:pt x="26" y="175"/>
                  </a:lnTo>
                  <a:lnTo>
                    <a:pt x="38" y="175"/>
                  </a:lnTo>
                  <a:lnTo>
                    <a:pt x="38" y="191"/>
                  </a:lnTo>
                  <a:lnTo>
                    <a:pt x="38" y="191"/>
                  </a:lnTo>
                  <a:lnTo>
                    <a:pt x="26" y="191"/>
                  </a:lnTo>
                  <a:lnTo>
                    <a:pt x="26" y="205"/>
                  </a:lnTo>
                  <a:close/>
                  <a:moveTo>
                    <a:pt x="26" y="4"/>
                  </a:moveTo>
                  <a:lnTo>
                    <a:pt x="0" y="4"/>
                  </a:lnTo>
                  <a:lnTo>
                    <a:pt x="0" y="205"/>
                  </a:lnTo>
                  <a:lnTo>
                    <a:pt x="26" y="205"/>
                  </a:lnTo>
                  <a:lnTo>
                    <a:pt x="26" y="191"/>
                  </a:lnTo>
                  <a:lnTo>
                    <a:pt x="14" y="191"/>
                  </a:lnTo>
                  <a:lnTo>
                    <a:pt x="14" y="175"/>
                  </a:lnTo>
                  <a:lnTo>
                    <a:pt x="26" y="175"/>
                  </a:lnTo>
                  <a:lnTo>
                    <a:pt x="26" y="163"/>
                  </a:lnTo>
                  <a:lnTo>
                    <a:pt x="14" y="163"/>
                  </a:lnTo>
                  <a:lnTo>
                    <a:pt x="14" y="146"/>
                  </a:lnTo>
                  <a:lnTo>
                    <a:pt x="26" y="146"/>
                  </a:lnTo>
                  <a:lnTo>
                    <a:pt x="26" y="133"/>
                  </a:lnTo>
                  <a:lnTo>
                    <a:pt x="14" y="133"/>
                  </a:lnTo>
                  <a:lnTo>
                    <a:pt x="14" y="16"/>
                  </a:lnTo>
                  <a:lnTo>
                    <a:pt x="26" y="16"/>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316"/>
            <p:cNvSpPr>
              <a:spLocks noEditPoints="1"/>
            </p:cNvSpPr>
            <p:nvPr/>
          </p:nvSpPr>
          <p:spPr bwMode="auto">
            <a:xfrm>
              <a:off x="9653588" y="646113"/>
              <a:ext cx="184150" cy="187325"/>
            </a:xfrm>
            <a:custGeom>
              <a:avLst/>
              <a:gdLst>
                <a:gd name="T0" fmla="*/ 80 w 86"/>
                <a:gd name="T1" fmla="*/ 36 h 87"/>
                <a:gd name="T2" fmla="*/ 86 w 86"/>
                <a:gd name="T3" fmla="*/ 34 h 87"/>
                <a:gd name="T4" fmla="*/ 79 w 86"/>
                <a:gd name="T5" fmla="*/ 19 h 87"/>
                <a:gd name="T6" fmla="*/ 73 w 86"/>
                <a:gd name="T7" fmla="*/ 22 h 87"/>
                <a:gd name="T8" fmla="*/ 64 w 86"/>
                <a:gd name="T9" fmla="*/ 12 h 87"/>
                <a:gd name="T10" fmla="*/ 66 w 86"/>
                <a:gd name="T11" fmla="*/ 6 h 87"/>
                <a:gd name="T12" fmla="*/ 51 w 86"/>
                <a:gd name="T13" fmla="*/ 0 h 87"/>
                <a:gd name="T14" fmla="*/ 49 w 86"/>
                <a:gd name="T15" fmla="*/ 6 h 87"/>
                <a:gd name="T16" fmla="*/ 43 w 86"/>
                <a:gd name="T17" fmla="*/ 6 h 87"/>
                <a:gd name="T18" fmla="*/ 43 w 86"/>
                <a:gd name="T19" fmla="*/ 18 h 87"/>
                <a:gd name="T20" fmla="*/ 66 w 86"/>
                <a:gd name="T21" fmla="*/ 34 h 87"/>
                <a:gd name="T22" fmla="*/ 53 w 86"/>
                <a:gd name="T23" fmla="*/ 67 h 87"/>
                <a:gd name="T24" fmla="*/ 53 w 86"/>
                <a:gd name="T25" fmla="*/ 67 h 87"/>
                <a:gd name="T26" fmla="*/ 43 w 86"/>
                <a:gd name="T27" fmla="*/ 69 h 87"/>
                <a:gd name="T28" fmla="*/ 43 w 86"/>
                <a:gd name="T29" fmla="*/ 69 h 87"/>
                <a:gd name="T30" fmla="*/ 43 w 86"/>
                <a:gd name="T31" fmla="*/ 81 h 87"/>
                <a:gd name="T32" fmla="*/ 50 w 86"/>
                <a:gd name="T33" fmla="*/ 80 h 87"/>
                <a:gd name="T34" fmla="*/ 52 w 86"/>
                <a:gd name="T35" fmla="*/ 86 h 87"/>
                <a:gd name="T36" fmla="*/ 67 w 86"/>
                <a:gd name="T37" fmla="*/ 80 h 87"/>
                <a:gd name="T38" fmla="*/ 65 w 86"/>
                <a:gd name="T39" fmla="*/ 74 h 87"/>
                <a:gd name="T40" fmla="*/ 74 w 86"/>
                <a:gd name="T41" fmla="*/ 65 h 87"/>
                <a:gd name="T42" fmla="*/ 80 w 86"/>
                <a:gd name="T43" fmla="*/ 67 h 87"/>
                <a:gd name="T44" fmla="*/ 86 w 86"/>
                <a:gd name="T45" fmla="*/ 52 h 87"/>
                <a:gd name="T46" fmla="*/ 80 w 86"/>
                <a:gd name="T47" fmla="*/ 50 h 87"/>
                <a:gd name="T48" fmla="*/ 80 w 86"/>
                <a:gd name="T49" fmla="*/ 36 h 87"/>
                <a:gd name="T50" fmla="*/ 43 w 86"/>
                <a:gd name="T51" fmla="*/ 6 h 87"/>
                <a:gd name="T52" fmla="*/ 36 w 86"/>
                <a:gd name="T53" fmla="*/ 6 h 87"/>
                <a:gd name="T54" fmla="*/ 33 w 86"/>
                <a:gd name="T55" fmla="*/ 0 h 87"/>
                <a:gd name="T56" fmla="*/ 18 w 86"/>
                <a:gd name="T57" fmla="*/ 7 h 87"/>
                <a:gd name="T58" fmla="*/ 21 w 86"/>
                <a:gd name="T59" fmla="*/ 13 h 87"/>
                <a:gd name="T60" fmla="*/ 12 w 86"/>
                <a:gd name="T61" fmla="*/ 22 h 87"/>
                <a:gd name="T62" fmla="*/ 6 w 86"/>
                <a:gd name="T63" fmla="*/ 20 h 87"/>
                <a:gd name="T64" fmla="*/ 0 w 86"/>
                <a:gd name="T65" fmla="*/ 35 h 87"/>
                <a:gd name="T66" fmla="*/ 6 w 86"/>
                <a:gd name="T67" fmla="*/ 37 h 87"/>
                <a:gd name="T68" fmla="*/ 6 w 86"/>
                <a:gd name="T69" fmla="*/ 50 h 87"/>
                <a:gd name="T70" fmla="*/ 0 w 86"/>
                <a:gd name="T71" fmla="*/ 53 h 87"/>
                <a:gd name="T72" fmla="*/ 6 w 86"/>
                <a:gd name="T73" fmla="*/ 68 h 87"/>
                <a:gd name="T74" fmla="*/ 12 w 86"/>
                <a:gd name="T75" fmla="*/ 65 h 87"/>
                <a:gd name="T76" fmla="*/ 22 w 86"/>
                <a:gd name="T77" fmla="*/ 75 h 87"/>
                <a:gd name="T78" fmla="*/ 19 w 86"/>
                <a:gd name="T79" fmla="*/ 81 h 87"/>
                <a:gd name="T80" fmla="*/ 34 w 86"/>
                <a:gd name="T81" fmla="*/ 87 h 87"/>
                <a:gd name="T82" fmla="*/ 37 w 86"/>
                <a:gd name="T83" fmla="*/ 81 h 87"/>
                <a:gd name="T84" fmla="*/ 43 w 86"/>
                <a:gd name="T85" fmla="*/ 81 h 87"/>
                <a:gd name="T86" fmla="*/ 43 w 86"/>
                <a:gd name="T87" fmla="*/ 69 h 87"/>
                <a:gd name="T88" fmla="*/ 20 w 86"/>
                <a:gd name="T89" fmla="*/ 53 h 87"/>
                <a:gd name="T90" fmla="*/ 33 w 86"/>
                <a:gd name="T91" fmla="*/ 20 h 87"/>
                <a:gd name="T92" fmla="*/ 43 w 86"/>
                <a:gd name="T93" fmla="*/ 18 h 87"/>
                <a:gd name="T94" fmla="*/ 43 w 86"/>
                <a:gd name="T95" fmla="*/ 18 h 87"/>
                <a:gd name="T96" fmla="*/ 43 w 86"/>
                <a:gd name="T9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87">
                  <a:moveTo>
                    <a:pt x="80" y="36"/>
                  </a:moveTo>
                  <a:cubicBezTo>
                    <a:pt x="86" y="34"/>
                    <a:pt x="86" y="34"/>
                    <a:pt x="86" y="34"/>
                  </a:cubicBezTo>
                  <a:cubicBezTo>
                    <a:pt x="79" y="19"/>
                    <a:pt x="79" y="19"/>
                    <a:pt x="79" y="19"/>
                  </a:cubicBezTo>
                  <a:cubicBezTo>
                    <a:pt x="73" y="22"/>
                    <a:pt x="73" y="22"/>
                    <a:pt x="73" y="22"/>
                  </a:cubicBezTo>
                  <a:cubicBezTo>
                    <a:pt x="71" y="18"/>
                    <a:pt x="68" y="15"/>
                    <a:pt x="64" y="12"/>
                  </a:cubicBezTo>
                  <a:cubicBezTo>
                    <a:pt x="66" y="6"/>
                    <a:pt x="66" y="6"/>
                    <a:pt x="66" y="6"/>
                  </a:cubicBezTo>
                  <a:cubicBezTo>
                    <a:pt x="51" y="0"/>
                    <a:pt x="51" y="0"/>
                    <a:pt x="51" y="0"/>
                  </a:cubicBezTo>
                  <a:cubicBezTo>
                    <a:pt x="49" y="6"/>
                    <a:pt x="49" y="6"/>
                    <a:pt x="49" y="6"/>
                  </a:cubicBezTo>
                  <a:cubicBezTo>
                    <a:pt x="47" y="6"/>
                    <a:pt x="45" y="6"/>
                    <a:pt x="43" y="6"/>
                  </a:cubicBezTo>
                  <a:cubicBezTo>
                    <a:pt x="43" y="18"/>
                    <a:pt x="43" y="18"/>
                    <a:pt x="43" y="18"/>
                  </a:cubicBezTo>
                  <a:cubicBezTo>
                    <a:pt x="53" y="18"/>
                    <a:pt x="62" y="24"/>
                    <a:pt x="66" y="34"/>
                  </a:cubicBezTo>
                  <a:cubicBezTo>
                    <a:pt x="71" y="46"/>
                    <a:pt x="65" y="61"/>
                    <a:pt x="53" y="67"/>
                  </a:cubicBezTo>
                  <a:cubicBezTo>
                    <a:pt x="53" y="67"/>
                    <a:pt x="53" y="67"/>
                    <a:pt x="53" y="67"/>
                  </a:cubicBezTo>
                  <a:cubicBezTo>
                    <a:pt x="49" y="68"/>
                    <a:pt x="46" y="69"/>
                    <a:pt x="43" y="69"/>
                  </a:cubicBezTo>
                  <a:cubicBezTo>
                    <a:pt x="43" y="69"/>
                    <a:pt x="43" y="69"/>
                    <a:pt x="43" y="69"/>
                  </a:cubicBezTo>
                  <a:cubicBezTo>
                    <a:pt x="43" y="81"/>
                    <a:pt x="43" y="81"/>
                    <a:pt x="43" y="81"/>
                  </a:cubicBezTo>
                  <a:cubicBezTo>
                    <a:pt x="45" y="81"/>
                    <a:pt x="47" y="81"/>
                    <a:pt x="50" y="80"/>
                  </a:cubicBezTo>
                  <a:cubicBezTo>
                    <a:pt x="52" y="86"/>
                    <a:pt x="52" y="86"/>
                    <a:pt x="52" y="86"/>
                  </a:cubicBezTo>
                  <a:cubicBezTo>
                    <a:pt x="67" y="80"/>
                    <a:pt x="67" y="80"/>
                    <a:pt x="67" y="80"/>
                  </a:cubicBezTo>
                  <a:cubicBezTo>
                    <a:pt x="65" y="74"/>
                    <a:pt x="65" y="74"/>
                    <a:pt x="65" y="74"/>
                  </a:cubicBezTo>
                  <a:cubicBezTo>
                    <a:pt x="68" y="72"/>
                    <a:pt x="71" y="68"/>
                    <a:pt x="74" y="65"/>
                  </a:cubicBezTo>
                  <a:cubicBezTo>
                    <a:pt x="80" y="67"/>
                    <a:pt x="80" y="67"/>
                    <a:pt x="80" y="67"/>
                  </a:cubicBezTo>
                  <a:cubicBezTo>
                    <a:pt x="86" y="52"/>
                    <a:pt x="86" y="52"/>
                    <a:pt x="86" y="52"/>
                  </a:cubicBezTo>
                  <a:cubicBezTo>
                    <a:pt x="80" y="50"/>
                    <a:pt x="80" y="50"/>
                    <a:pt x="80" y="50"/>
                  </a:cubicBezTo>
                  <a:cubicBezTo>
                    <a:pt x="81" y="45"/>
                    <a:pt x="81" y="41"/>
                    <a:pt x="80" y="36"/>
                  </a:cubicBezTo>
                  <a:close/>
                  <a:moveTo>
                    <a:pt x="43" y="6"/>
                  </a:moveTo>
                  <a:cubicBezTo>
                    <a:pt x="40" y="6"/>
                    <a:pt x="38" y="6"/>
                    <a:pt x="36" y="6"/>
                  </a:cubicBezTo>
                  <a:cubicBezTo>
                    <a:pt x="33" y="0"/>
                    <a:pt x="33" y="0"/>
                    <a:pt x="33" y="0"/>
                  </a:cubicBezTo>
                  <a:cubicBezTo>
                    <a:pt x="18" y="7"/>
                    <a:pt x="18" y="7"/>
                    <a:pt x="18" y="7"/>
                  </a:cubicBezTo>
                  <a:cubicBezTo>
                    <a:pt x="21" y="13"/>
                    <a:pt x="21" y="13"/>
                    <a:pt x="21" y="13"/>
                  </a:cubicBezTo>
                  <a:cubicBezTo>
                    <a:pt x="17" y="15"/>
                    <a:pt x="14" y="19"/>
                    <a:pt x="12" y="22"/>
                  </a:cubicBezTo>
                  <a:cubicBezTo>
                    <a:pt x="6" y="20"/>
                    <a:pt x="6" y="20"/>
                    <a:pt x="6" y="20"/>
                  </a:cubicBezTo>
                  <a:cubicBezTo>
                    <a:pt x="0" y="35"/>
                    <a:pt x="0" y="35"/>
                    <a:pt x="0" y="35"/>
                  </a:cubicBezTo>
                  <a:cubicBezTo>
                    <a:pt x="6" y="37"/>
                    <a:pt x="6" y="37"/>
                    <a:pt x="6" y="37"/>
                  </a:cubicBezTo>
                  <a:cubicBezTo>
                    <a:pt x="5" y="42"/>
                    <a:pt x="5" y="46"/>
                    <a:pt x="6" y="50"/>
                  </a:cubicBezTo>
                  <a:cubicBezTo>
                    <a:pt x="0" y="53"/>
                    <a:pt x="0" y="53"/>
                    <a:pt x="0" y="53"/>
                  </a:cubicBezTo>
                  <a:cubicBezTo>
                    <a:pt x="6" y="68"/>
                    <a:pt x="6" y="68"/>
                    <a:pt x="6" y="68"/>
                  </a:cubicBezTo>
                  <a:cubicBezTo>
                    <a:pt x="12" y="65"/>
                    <a:pt x="12" y="65"/>
                    <a:pt x="12" y="65"/>
                  </a:cubicBezTo>
                  <a:cubicBezTo>
                    <a:pt x="15" y="69"/>
                    <a:pt x="18" y="72"/>
                    <a:pt x="22" y="75"/>
                  </a:cubicBezTo>
                  <a:cubicBezTo>
                    <a:pt x="19" y="81"/>
                    <a:pt x="19" y="81"/>
                    <a:pt x="19" y="81"/>
                  </a:cubicBezTo>
                  <a:cubicBezTo>
                    <a:pt x="34" y="87"/>
                    <a:pt x="34" y="87"/>
                    <a:pt x="34" y="87"/>
                  </a:cubicBezTo>
                  <a:cubicBezTo>
                    <a:pt x="37" y="81"/>
                    <a:pt x="37" y="81"/>
                    <a:pt x="37" y="81"/>
                  </a:cubicBezTo>
                  <a:cubicBezTo>
                    <a:pt x="39" y="81"/>
                    <a:pt x="41" y="81"/>
                    <a:pt x="43" y="81"/>
                  </a:cubicBezTo>
                  <a:cubicBezTo>
                    <a:pt x="43" y="69"/>
                    <a:pt x="43" y="69"/>
                    <a:pt x="43" y="69"/>
                  </a:cubicBezTo>
                  <a:cubicBezTo>
                    <a:pt x="33" y="69"/>
                    <a:pt x="23" y="63"/>
                    <a:pt x="20" y="53"/>
                  </a:cubicBezTo>
                  <a:cubicBezTo>
                    <a:pt x="14" y="41"/>
                    <a:pt x="20" y="26"/>
                    <a:pt x="33" y="20"/>
                  </a:cubicBezTo>
                  <a:cubicBezTo>
                    <a:pt x="36" y="19"/>
                    <a:pt x="39" y="18"/>
                    <a:pt x="43" y="18"/>
                  </a:cubicBezTo>
                  <a:cubicBezTo>
                    <a:pt x="43" y="18"/>
                    <a:pt x="43" y="18"/>
                    <a:pt x="43" y="18"/>
                  </a:cubicBezTo>
                  <a:lnTo>
                    <a:pt x="4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317"/>
            <p:cNvSpPr>
              <a:spLocks/>
            </p:cNvSpPr>
            <p:nvPr/>
          </p:nvSpPr>
          <p:spPr bwMode="auto">
            <a:xfrm>
              <a:off x="9215438" y="1042988"/>
              <a:ext cx="187325" cy="214313"/>
            </a:xfrm>
            <a:custGeom>
              <a:avLst/>
              <a:gdLst>
                <a:gd name="T0" fmla="*/ 11 w 87"/>
                <a:gd name="T1" fmla="*/ 4 h 99"/>
                <a:gd name="T2" fmla="*/ 31 w 87"/>
                <a:gd name="T3" fmla="*/ 15 h 99"/>
                <a:gd name="T4" fmla="*/ 39 w 87"/>
                <a:gd name="T5" fmla="*/ 28 h 99"/>
                <a:gd name="T6" fmla="*/ 79 w 87"/>
                <a:gd name="T7" fmla="*/ 20 h 99"/>
                <a:gd name="T8" fmla="*/ 85 w 87"/>
                <a:gd name="T9" fmla="*/ 29 h 99"/>
                <a:gd name="T10" fmla="*/ 50 w 87"/>
                <a:gd name="T11" fmla="*/ 44 h 99"/>
                <a:gd name="T12" fmla="*/ 61 w 87"/>
                <a:gd name="T13" fmla="*/ 61 h 99"/>
                <a:gd name="T14" fmla="*/ 81 w 87"/>
                <a:gd name="T15" fmla="*/ 62 h 99"/>
                <a:gd name="T16" fmla="*/ 87 w 87"/>
                <a:gd name="T17" fmla="*/ 70 h 99"/>
                <a:gd name="T18" fmla="*/ 60 w 87"/>
                <a:gd name="T19" fmla="*/ 77 h 99"/>
                <a:gd name="T20" fmla="*/ 43 w 87"/>
                <a:gd name="T21" fmla="*/ 99 h 99"/>
                <a:gd name="T22" fmla="*/ 37 w 87"/>
                <a:gd name="T23" fmla="*/ 90 h 99"/>
                <a:gd name="T24" fmla="*/ 44 w 87"/>
                <a:gd name="T25" fmla="*/ 73 h 99"/>
                <a:gd name="T26" fmla="*/ 32 w 87"/>
                <a:gd name="T27" fmla="*/ 55 h 99"/>
                <a:gd name="T28" fmla="*/ 6 w 87"/>
                <a:gd name="T29" fmla="*/ 81 h 99"/>
                <a:gd name="T30" fmla="*/ 0 w 87"/>
                <a:gd name="T31" fmla="*/ 73 h 99"/>
                <a:gd name="T32" fmla="*/ 22 w 87"/>
                <a:gd name="T33" fmla="*/ 40 h 99"/>
                <a:gd name="T34" fmla="*/ 13 w 87"/>
                <a:gd name="T35" fmla="*/ 27 h 99"/>
                <a:gd name="T36" fmla="*/ 11 w 87"/>
                <a:gd name="T37"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99">
                  <a:moveTo>
                    <a:pt x="11" y="4"/>
                  </a:moveTo>
                  <a:cubicBezTo>
                    <a:pt x="15" y="0"/>
                    <a:pt x="28" y="11"/>
                    <a:pt x="31" y="15"/>
                  </a:cubicBezTo>
                  <a:cubicBezTo>
                    <a:pt x="39" y="28"/>
                    <a:pt x="39" y="28"/>
                    <a:pt x="39" y="28"/>
                  </a:cubicBezTo>
                  <a:cubicBezTo>
                    <a:pt x="79" y="20"/>
                    <a:pt x="79" y="20"/>
                    <a:pt x="79" y="20"/>
                  </a:cubicBezTo>
                  <a:cubicBezTo>
                    <a:pt x="85" y="29"/>
                    <a:pt x="85" y="29"/>
                    <a:pt x="85" y="29"/>
                  </a:cubicBezTo>
                  <a:cubicBezTo>
                    <a:pt x="50" y="44"/>
                    <a:pt x="50" y="44"/>
                    <a:pt x="50" y="44"/>
                  </a:cubicBezTo>
                  <a:cubicBezTo>
                    <a:pt x="61" y="61"/>
                    <a:pt x="61" y="61"/>
                    <a:pt x="61" y="61"/>
                  </a:cubicBezTo>
                  <a:cubicBezTo>
                    <a:pt x="81" y="62"/>
                    <a:pt x="81" y="62"/>
                    <a:pt x="81" y="62"/>
                  </a:cubicBezTo>
                  <a:cubicBezTo>
                    <a:pt x="87" y="70"/>
                    <a:pt x="87" y="70"/>
                    <a:pt x="87" y="70"/>
                  </a:cubicBezTo>
                  <a:cubicBezTo>
                    <a:pt x="60" y="77"/>
                    <a:pt x="60" y="77"/>
                    <a:pt x="60" y="77"/>
                  </a:cubicBezTo>
                  <a:cubicBezTo>
                    <a:pt x="43" y="99"/>
                    <a:pt x="43" y="99"/>
                    <a:pt x="43" y="99"/>
                  </a:cubicBezTo>
                  <a:cubicBezTo>
                    <a:pt x="37" y="90"/>
                    <a:pt x="37" y="90"/>
                    <a:pt x="37" y="90"/>
                  </a:cubicBezTo>
                  <a:cubicBezTo>
                    <a:pt x="44" y="73"/>
                    <a:pt x="44" y="73"/>
                    <a:pt x="44" y="73"/>
                  </a:cubicBezTo>
                  <a:cubicBezTo>
                    <a:pt x="32" y="55"/>
                    <a:pt x="32" y="55"/>
                    <a:pt x="32" y="55"/>
                  </a:cubicBezTo>
                  <a:cubicBezTo>
                    <a:pt x="6" y="81"/>
                    <a:pt x="6" y="81"/>
                    <a:pt x="6" y="81"/>
                  </a:cubicBezTo>
                  <a:cubicBezTo>
                    <a:pt x="0" y="73"/>
                    <a:pt x="0" y="73"/>
                    <a:pt x="0" y="73"/>
                  </a:cubicBezTo>
                  <a:cubicBezTo>
                    <a:pt x="22" y="40"/>
                    <a:pt x="22" y="40"/>
                    <a:pt x="22" y="40"/>
                  </a:cubicBezTo>
                  <a:cubicBezTo>
                    <a:pt x="13" y="27"/>
                    <a:pt x="13" y="27"/>
                    <a:pt x="13" y="27"/>
                  </a:cubicBezTo>
                  <a:cubicBezTo>
                    <a:pt x="10" y="22"/>
                    <a:pt x="6" y="7"/>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318"/>
            <p:cNvSpPr>
              <a:spLocks/>
            </p:cNvSpPr>
            <p:nvPr/>
          </p:nvSpPr>
          <p:spPr bwMode="auto">
            <a:xfrm>
              <a:off x="9280526" y="728663"/>
              <a:ext cx="122238" cy="114300"/>
            </a:xfrm>
            <a:custGeom>
              <a:avLst/>
              <a:gdLst>
                <a:gd name="T0" fmla="*/ 34 w 57"/>
                <a:gd name="T1" fmla="*/ 26 h 53"/>
                <a:gd name="T2" fmla="*/ 44 w 57"/>
                <a:gd name="T3" fmla="*/ 18 h 53"/>
                <a:gd name="T4" fmla="*/ 46 w 57"/>
                <a:gd name="T5" fmla="*/ 19 h 53"/>
                <a:gd name="T6" fmla="*/ 52 w 57"/>
                <a:gd name="T7" fmla="*/ 23 h 53"/>
                <a:gd name="T8" fmla="*/ 57 w 57"/>
                <a:gd name="T9" fmla="*/ 22 h 53"/>
                <a:gd name="T10" fmla="*/ 57 w 57"/>
                <a:gd name="T11" fmla="*/ 13 h 53"/>
                <a:gd name="T12" fmla="*/ 38 w 57"/>
                <a:gd name="T13" fmla="*/ 1 h 53"/>
                <a:gd name="T14" fmla="*/ 27 w 57"/>
                <a:gd name="T15" fmla="*/ 12 h 53"/>
                <a:gd name="T16" fmla="*/ 13 w 57"/>
                <a:gd name="T17" fmla="*/ 7 h 53"/>
                <a:gd name="T18" fmla="*/ 1 w 57"/>
                <a:gd name="T19" fmla="*/ 25 h 53"/>
                <a:gd name="T20" fmla="*/ 37 w 57"/>
                <a:gd name="T21" fmla="*/ 53 h 53"/>
                <a:gd name="T22" fmla="*/ 43 w 57"/>
                <a:gd name="T23" fmla="*/ 48 h 53"/>
                <a:gd name="T24" fmla="*/ 34 w 57"/>
                <a:gd name="T2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3">
                  <a:moveTo>
                    <a:pt x="34" y="26"/>
                  </a:moveTo>
                  <a:cubicBezTo>
                    <a:pt x="35" y="22"/>
                    <a:pt x="39" y="18"/>
                    <a:pt x="44" y="18"/>
                  </a:cubicBezTo>
                  <a:cubicBezTo>
                    <a:pt x="45" y="18"/>
                    <a:pt x="45" y="19"/>
                    <a:pt x="46" y="19"/>
                  </a:cubicBezTo>
                  <a:cubicBezTo>
                    <a:pt x="49" y="19"/>
                    <a:pt x="51" y="21"/>
                    <a:pt x="52" y="23"/>
                  </a:cubicBezTo>
                  <a:cubicBezTo>
                    <a:pt x="54" y="22"/>
                    <a:pt x="55" y="22"/>
                    <a:pt x="57" y="22"/>
                  </a:cubicBezTo>
                  <a:cubicBezTo>
                    <a:pt x="57" y="16"/>
                    <a:pt x="57" y="13"/>
                    <a:pt x="57" y="13"/>
                  </a:cubicBezTo>
                  <a:cubicBezTo>
                    <a:pt x="55" y="5"/>
                    <a:pt x="47" y="0"/>
                    <a:pt x="38" y="1"/>
                  </a:cubicBezTo>
                  <a:cubicBezTo>
                    <a:pt x="33" y="3"/>
                    <a:pt x="29" y="7"/>
                    <a:pt x="27" y="12"/>
                  </a:cubicBezTo>
                  <a:cubicBezTo>
                    <a:pt x="24" y="8"/>
                    <a:pt x="18" y="6"/>
                    <a:pt x="13" y="7"/>
                  </a:cubicBezTo>
                  <a:cubicBezTo>
                    <a:pt x="5" y="9"/>
                    <a:pt x="0" y="17"/>
                    <a:pt x="1" y="25"/>
                  </a:cubicBezTo>
                  <a:cubicBezTo>
                    <a:pt x="1" y="25"/>
                    <a:pt x="5" y="45"/>
                    <a:pt x="37" y="53"/>
                  </a:cubicBezTo>
                  <a:cubicBezTo>
                    <a:pt x="39" y="52"/>
                    <a:pt x="41" y="50"/>
                    <a:pt x="43" y="48"/>
                  </a:cubicBezTo>
                  <a:cubicBezTo>
                    <a:pt x="32" y="37"/>
                    <a:pt x="34" y="27"/>
                    <a:pt x="3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319"/>
            <p:cNvSpPr>
              <a:spLocks/>
            </p:cNvSpPr>
            <p:nvPr/>
          </p:nvSpPr>
          <p:spPr bwMode="auto">
            <a:xfrm>
              <a:off x="9351963" y="771526"/>
              <a:ext cx="73025" cy="61913"/>
            </a:xfrm>
            <a:custGeom>
              <a:avLst/>
              <a:gdLst>
                <a:gd name="T0" fmla="*/ 27 w 34"/>
                <a:gd name="T1" fmla="*/ 4 h 29"/>
                <a:gd name="T2" fmla="*/ 25 w 34"/>
                <a:gd name="T3" fmla="*/ 3 h 29"/>
                <a:gd name="T4" fmla="*/ 23 w 34"/>
                <a:gd name="T5" fmla="*/ 4 h 29"/>
                <a:gd name="T6" fmla="*/ 19 w 34"/>
                <a:gd name="T7" fmla="*/ 6 h 29"/>
                <a:gd name="T8" fmla="*/ 13 w 34"/>
                <a:gd name="T9" fmla="*/ 0 h 29"/>
                <a:gd name="T10" fmla="*/ 11 w 34"/>
                <a:gd name="T11" fmla="*/ 0 h 29"/>
                <a:gd name="T12" fmla="*/ 3 w 34"/>
                <a:gd name="T13" fmla="*/ 7 h 29"/>
                <a:gd name="T14" fmla="*/ 11 w 34"/>
                <a:gd name="T15" fmla="*/ 27 h 29"/>
                <a:gd name="T16" fmla="*/ 14 w 34"/>
                <a:gd name="T17" fmla="*/ 29 h 29"/>
                <a:gd name="T18" fmla="*/ 33 w 34"/>
                <a:gd name="T19" fmla="*/ 14 h 29"/>
                <a:gd name="T20" fmla="*/ 27 w 34"/>
                <a:gd name="T2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27" y="4"/>
                  </a:moveTo>
                  <a:cubicBezTo>
                    <a:pt x="26" y="3"/>
                    <a:pt x="26" y="3"/>
                    <a:pt x="25" y="3"/>
                  </a:cubicBezTo>
                  <a:cubicBezTo>
                    <a:pt x="24" y="3"/>
                    <a:pt x="24" y="3"/>
                    <a:pt x="23" y="4"/>
                  </a:cubicBezTo>
                  <a:cubicBezTo>
                    <a:pt x="22" y="4"/>
                    <a:pt x="20" y="5"/>
                    <a:pt x="19" y="6"/>
                  </a:cubicBezTo>
                  <a:cubicBezTo>
                    <a:pt x="18" y="3"/>
                    <a:pt x="16" y="1"/>
                    <a:pt x="13" y="0"/>
                  </a:cubicBezTo>
                  <a:cubicBezTo>
                    <a:pt x="12" y="0"/>
                    <a:pt x="11" y="0"/>
                    <a:pt x="11" y="0"/>
                  </a:cubicBezTo>
                  <a:cubicBezTo>
                    <a:pt x="7" y="0"/>
                    <a:pt x="4" y="3"/>
                    <a:pt x="3" y="7"/>
                  </a:cubicBezTo>
                  <a:cubicBezTo>
                    <a:pt x="3" y="7"/>
                    <a:pt x="0" y="16"/>
                    <a:pt x="11" y="27"/>
                  </a:cubicBezTo>
                  <a:cubicBezTo>
                    <a:pt x="12" y="28"/>
                    <a:pt x="13" y="28"/>
                    <a:pt x="14" y="29"/>
                  </a:cubicBezTo>
                  <a:cubicBezTo>
                    <a:pt x="31" y="25"/>
                    <a:pt x="33" y="14"/>
                    <a:pt x="33" y="14"/>
                  </a:cubicBezTo>
                  <a:cubicBezTo>
                    <a:pt x="34" y="9"/>
                    <a:pt x="31" y="5"/>
                    <a:pt x="2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320"/>
            <p:cNvSpPr>
              <a:spLocks/>
            </p:cNvSpPr>
            <p:nvPr/>
          </p:nvSpPr>
          <p:spPr bwMode="auto">
            <a:xfrm>
              <a:off x="11499851" y="425451"/>
              <a:ext cx="125413" cy="112713"/>
            </a:xfrm>
            <a:custGeom>
              <a:avLst/>
              <a:gdLst>
                <a:gd name="T0" fmla="*/ 35 w 58"/>
                <a:gd name="T1" fmla="*/ 26 h 53"/>
                <a:gd name="T2" fmla="*/ 44 w 58"/>
                <a:gd name="T3" fmla="*/ 18 h 53"/>
                <a:gd name="T4" fmla="*/ 47 w 58"/>
                <a:gd name="T5" fmla="*/ 19 h 53"/>
                <a:gd name="T6" fmla="*/ 53 w 58"/>
                <a:gd name="T7" fmla="*/ 23 h 53"/>
                <a:gd name="T8" fmla="*/ 57 w 58"/>
                <a:gd name="T9" fmla="*/ 22 h 53"/>
                <a:gd name="T10" fmla="*/ 57 w 58"/>
                <a:gd name="T11" fmla="*/ 13 h 53"/>
                <a:gd name="T12" fmla="*/ 39 w 58"/>
                <a:gd name="T13" fmla="*/ 1 h 53"/>
                <a:gd name="T14" fmla="*/ 28 w 58"/>
                <a:gd name="T15" fmla="*/ 12 h 53"/>
                <a:gd name="T16" fmla="*/ 14 w 58"/>
                <a:gd name="T17" fmla="*/ 7 h 53"/>
                <a:gd name="T18" fmla="*/ 2 w 58"/>
                <a:gd name="T19" fmla="*/ 25 h 53"/>
                <a:gd name="T20" fmla="*/ 37 w 58"/>
                <a:gd name="T21" fmla="*/ 53 h 53"/>
                <a:gd name="T22" fmla="*/ 43 w 58"/>
                <a:gd name="T23" fmla="*/ 48 h 53"/>
                <a:gd name="T24" fmla="*/ 35 w 58"/>
                <a:gd name="T2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3">
                  <a:moveTo>
                    <a:pt x="35" y="26"/>
                  </a:moveTo>
                  <a:cubicBezTo>
                    <a:pt x="36" y="22"/>
                    <a:pt x="40" y="18"/>
                    <a:pt x="44" y="18"/>
                  </a:cubicBezTo>
                  <a:cubicBezTo>
                    <a:pt x="45" y="18"/>
                    <a:pt x="46" y="19"/>
                    <a:pt x="47" y="19"/>
                  </a:cubicBezTo>
                  <a:cubicBezTo>
                    <a:pt x="49" y="19"/>
                    <a:pt x="52" y="21"/>
                    <a:pt x="53" y="23"/>
                  </a:cubicBezTo>
                  <a:cubicBezTo>
                    <a:pt x="54" y="22"/>
                    <a:pt x="56" y="22"/>
                    <a:pt x="57" y="22"/>
                  </a:cubicBezTo>
                  <a:cubicBezTo>
                    <a:pt x="58" y="16"/>
                    <a:pt x="57" y="13"/>
                    <a:pt x="57" y="13"/>
                  </a:cubicBezTo>
                  <a:cubicBezTo>
                    <a:pt x="55" y="5"/>
                    <a:pt x="47" y="0"/>
                    <a:pt x="39" y="1"/>
                  </a:cubicBezTo>
                  <a:cubicBezTo>
                    <a:pt x="34" y="3"/>
                    <a:pt x="30" y="7"/>
                    <a:pt x="28" y="12"/>
                  </a:cubicBezTo>
                  <a:cubicBezTo>
                    <a:pt x="24" y="8"/>
                    <a:pt x="19" y="6"/>
                    <a:pt x="14" y="7"/>
                  </a:cubicBezTo>
                  <a:cubicBezTo>
                    <a:pt x="5" y="9"/>
                    <a:pt x="0" y="17"/>
                    <a:pt x="2" y="25"/>
                  </a:cubicBezTo>
                  <a:cubicBezTo>
                    <a:pt x="2" y="25"/>
                    <a:pt x="5" y="45"/>
                    <a:pt x="37" y="53"/>
                  </a:cubicBezTo>
                  <a:cubicBezTo>
                    <a:pt x="39" y="52"/>
                    <a:pt x="41" y="50"/>
                    <a:pt x="43" y="48"/>
                  </a:cubicBezTo>
                  <a:cubicBezTo>
                    <a:pt x="32" y="37"/>
                    <a:pt x="34" y="27"/>
                    <a:pt x="3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321"/>
            <p:cNvSpPr>
              <a:spLocks/>
            </p:cNvSpPr>
            <p:nvPr/>
          </p:nvSpPr>
          <p:spPr bwMode="auto">
            <a:xfrm>
              <a:off x="11572876" y="468313"/>
              <a:ext cx="73025" cy="61913"/>
            </a:xfrm>
            <a:custGeom>
              <a:avLst/>
              <a:gdLst>
                <a:gd name="T0" fmla="*/ 26 w 34"/>
                <a:gd name="T1" fmla="*/ 4 h 29"/>
                <a:gd name="T2" fmla="*/ 25 w 34"/>
                <a:gd name="T3" fmla="*/ 3 h 29"/>
                <a:gd name="T4" fmla="*/ 23 w 34"/>
                <a:gd name="T5" fmla="*/ 4 h 29"/>
                <a:gd name="T6" fmla="*/ 18 w 34"/>
                <a:gd name="T7" fmla="*/ 6 h 29"/>
                <a:gd name="T8" fmla="*/ 12 w 34"/>
                <a:gd name="T9" fmla="*/ 0 h 29"/>
                <a:gd name="T10" fmla="*/ 10 w 34"/>
                <a:gd name="T11" fmla="*/ 0 h 29"/>
                <a:gd name="T12" fmla="*/ 2 w 34"/>
                <a:gd name="T13" fmla="*/ 7 h 29"/>
                <a:gd name="T14" fmla="*/ 10 w 34"/>
                <a:gd name="T15" fmla="*/ 27 h 29"/>
                <a:gd name="T16" fmla="*/ 13 w 34"/>
                <a:gd name="T17" fmla="*/ 29 h 29"/>
                <a:gd name="T18" fmla="*/ 33 w 34"/>
                <a:gd name="T19" fmla="*/ 14 h 29"/>
                <a:gd name="T20" fmla="*/ 26 w 34"/>
                <a:gd name="T2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26" y="4"/>
                  </a:moveTo>
                  <a:cubicBezTo>
                    <a:pt x="26" y="3"/>
                    <a:pt x="25" y="3"/>
                    <a:pt x="25" y="3"/>
                  </a:cubicBezTo>
                  <a:cubicBezTo>
                    <a:pt x="24" y="3"/>
                    <a:pt x="24" y="3"/>
                    <a:pt x="23" y="4"/>
                  </a:cubicBezTo>
                  <a:cubicBezTo>
                    <a:pt x="21" y="4"/>
                    <a:pt x="20" y="5"/>
                    <a:pt x="18" y="6"/>
                  </a:cubicBezTo>
                  <a:cubicBezTo>
                    <a:pt x="18" y="3"/>
                    <a:pt x="15" y="1"/>
                    <a:pt x="12" y="0"/>
                  </a:cubicBezTo>
                  <a:cubicBezTo>
                    <a:pt x="12" y="0"/>
                    <a:pt x="11" y="0"/>
                    <a:pt x="10" y="0"/>
                  </a:cubicBezTo>
                  <a:cubicBezTo>
                    <a:pt x="7" y="0"/>
                    <a:pt x="3" y="3"/>
                    <a:pt x="2" y="7"/>
                  </a:cubicBezTo>
                  <a:cubicBezTo>
                    <a:pt x="2" y="7"/>
                    <a:pt x="0" y="16"/>
                    <a:pt x="10" y="27"/>
                  </a:cubicBezTo>
                  <a:cubicBezTo>
                    <a:pt x="11" y="28"/>
                    <a:pt x="12" y="28"/>
                    <a:pt x="13" y="29"/>
                  </a:cubicBezTo>
                  <a:cubicBezTo>
                    <a:pt x="31" y="25"/>
                    <a:pt x="33" y="14"/>
                    <a:pt x="33" y="14"/>
                  </a:cubicBezTo>
                  <a:cubicBezTo>
                    <a:pt x="34" y="9"/>
                    <a:pt x="31" y="5"/>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322"/>
            <p:cNvSpPr>
              <a:spLocks noEditPoints="1"/>
            </p:cNvSpPr>
            <p:nvPr/>
          </p:nvSpPr>
          <p:spPr bwMode="auto">
            <a:xfrm>
              <a:off x="6051551" y="325438"/>
              <a:ext cx="187325" cy="187325"/>
            </a:xfrm>
            <a:custGeom>
              <a:avLst/>
              <a:gdLst>
                <a:gd name="T0" fmla="*/ 80 w 87"/>
                <a:gd name="T1" fmla="*/ 37 h 87"/>
                <a:gd name="T2" fmla="*/ 86 w 87"/>
                <a:gd name="T3" fmla="*/ 34 h 87"/>
                <a:gd name="T4" fmla="*/ 80 w 87"/>
                <a:gd name="T5" fmla="*/ 19 h 87"/>
                <a:gd name="T6" fmla="*/ 74 w 87"/>
                <a:gd name="T7" fmla="*/ 22 h 87"/>
                <a:gd name="T8" fmla="*/ 65 w 87"/>
                <a:gd name="T9" fmla="*/ 13 h 87"/>
                <a:gd name="T10" fmla="*/ 67 w 87"/>
                <a:gd name="T11" fmla="*/ 6 h 87"/>
                <a:gd name="T12" fmla="*/ 52 w 87"/>
                <a:gd name="T13" fmla="*/ 0 h 87"/>
                <a:gd name="T14" fmla="*/ 50 w 87"/>
                <a:gd name="T15" fmla="*/ 6 h 87"/>
                <a:gd name="T16" fmla="*/ 43 w 87"/>
                <a:gd name="T17" fmla="*/ 6 h 87"/>
                <a:gd name="T18" fmla="*/ 43 w 87"/>
                <a:gd name="T19" fmla="*/ 18 h 87"/>
                <a:gd name="T20" fmla="*/ 67 w 87"/>
                <a:gd name="T21" fmla="*/ 34 h 87"/>
                <a:gd name="T22" fmla="*/ 53 w 87"/>
                <a:gd name="T23" fmla="*/ 67 h 87"/>
                <a:gd name="T24" fmla="*/ 53 w 87"/>
                <a:gd name="T25" fmla="*/ 67 h 87"/>
                <a:gd name="T26" fmla="*/ 43 w 87"/>
                <a:gd name="T27" fmla="*/ 69 h 87"/>
                <a:gd name="T28" fmla="*/ 43 w 87"/>
                <a:gd name="T29" fmla="*/ 69 h 87"/>
                <a:gd name="T30" fmla="*/ 43 w 87"/>
                <a:gd name="T31" fmla="*/ 81 h 87"/>
                <a:gd name="T32" fmla="*/ 50 w 87"/>
                <a:gd name="T33" fmla="*/ 81 h 87"/>
                <a:gd name="T34" fmla="*/ 53 w 87"/>
                <a:gd name="T35" fmla="*/ 87 h 87"/>
                <a:gd name="T36" fmla="*/ 68 w 87"/>
                <a:gd name="T37" fmla="*/ 80 h 87"/>
                <a:gd name="T38" fmla="*/ 65 w 87"/>
                <a:gd name="T39" fmla="*/ 74 h 87"/>
                <a:gd name="T40" fmla="*/ 74 w 87"/>
                <a:gd name="T41" fmla="*/ 65 h 87"/>
                <a:gd name="T42" fmla="*/ 80 w 87"/>
                <a:gd name="T43" fmla="*/ 67 h 87"/>
                <a:gd name="T44" fmla="*/ 87 w 87"/>
                <a:gd name="T45" fmla="*/ 52 h 87"/>
                <a:gd name="T46" fmla="*/ 80 w 87"/>
                <a:gd name="T47" fmla="*/ 50 h 87"/>
                <a:gd name="T48" fmla="*/ 80 w 87"/>
                <a:gd name="T49" fmla="*/ 37 h 87"/>
                <a:gd name="T50" fmla="*/ 43 w 87"/>
                <a:gd name="T51" fmla="*/ 6 h 87"/>
                <a:gd name="T52" fmla="*/ 36 w 87"/>
                <a:gd name="T53" fmla="*/ 7 h 87"/>
                <a:gd name="T54" fmla="*/ 34 w 87"/>
                <a:gd name="T55" fmla="*/ 1 h 87"/>
                <a:gd name="T56" fmla="*/ 19 w 87"/>
                <a:gd name="T57" fmla="*/ 7 h 87"/>
                <a:gd name="T58" fmla="*/ 21 w 87"/>
                <a:gd name="T59" fmla="*/ 13 h 87"/>
                <a:gd name="T60" fmla="*/ 12 w 87"/>
                <a:gd name="T61" fmla="*/ 22 h 87"/>
                <a:gd name="T62" fmla="*/ 6 w 87"/>
                <a:gd name="T63" fmla="*/ 20 h 87"/>
                <a:gd name="T64" fmla="*/ 0 w 87"/>
                <a:gd name="T65" fmla="*/ 35 h 87"/>
                <a:gd name="T66" fmla="*/ 6 w 87"/>
                <a:gd name="T67" fmla="*/ 37 h 87"/>
                <a:gd name="T68" fmla="*/ 6 w 87"/>
                <a:gd name="T69" fmla="*/ 51 h 87"/>
                <a:gd name="T70" fmla="*/ 0 w 87"/>
                <a:gd name="T71" fmla="*/ 53 h 87"/>
                <a:gd name="T72" fmla="*/ 7 w 87"/>
                <a:gd name="T73" fmla="*/ 68 h 87"/>
                <a:gd name="T74" fmla="*/ 13 w 87"/>
                <a:gd name="T75" fmla="*/ 66 h 87"/>
                <a:gd name="T76" fmla="*/ 22 w 87"/>
                <a:gd name="T77" fmla="*/ 75 h 87"/>
                <a:gd name="T78" fmla="*/ 20 w 87"/>
                <a:gd name="T79" fmla="*/ 81 h 87"/>
                <a:gd name="T80" fmla="*/ 35 w 87"/>
                <a:gd name="T81" fmla="*/ 87 h 87"/>
                <a:gd name="T82" fmla="*/ 37 w 87"/>
                <a:gd name="T83" fmla="*/ 81 h 87"/>
                <a:gd name="T84" fmla="*/ 43 w 87"/>
                <a:gd name="T85" fmla="*/ 81 h 87"/>
                <a:gd name="T86" fmla="*/ 43 w 87"/>
                <a:gd name="T87" fmla="*/ 69 h 87"/>
                <a:gd name="T88" fmla="*/ 20 w 87"/>
                <a:gd name="T89" fmla="*/ 54 h 87"/>
                <a:gd name="T90" fmla="*/ 33 w 87"/>
                <a:gd name="T91" fmla="*/ 20 h 87"/>
                <a:gd name="T92" fmla="*/ 43 w 87"/>
                <a:gd name="T93" fmla="*/ 18 h 87"/>
                <a:gd name="T94" fmla="*/ 43 w 87"/>
                <a:gd name="T95" fmla="*/ 18 h 87"/>
                <a:gd name="T96" fmla="*/ 43 w 87"/>
                <a:gd name="T97"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 h="87">
                  <a:moveTo>
                    <a:pt x="80" y="37"/>
                  </a:moveTo>
                  <a:cubicBezTo>
                    <a:pt x="86" y="34"/>
                    <a:pt x="86" y="34"/>
                    <a:pt x="86" y="34"/>
                  </a:cubicBezTo>
                  <a:cubicBezTo>
                    <a:pt x="80" y="19"/>
                    <a:pt x="80" y="19"/>
                    <a:pt x="80" y="19"/>
                  </a:cubicBezTo>
                  <a:cubicBezTo>
                    <a:pt x="74" y="22"/>
                    <a:pt x="74" y="22"/>
                    <a:pt x="74" y="22"/>
                  </a:cubicBezTo>
                  <a:cubicBezTo>
                    <a:pt x="71" y="18"/>
                    <a:pt x="68" y="15"/>
                    <a:pt x="65" y="13"/>
                  </a:cubicBezTo>
                  <a:cubicBezTo>
                    <a:pt x="67" y="6"/>
                    <a:pt x="67" y="6"/>
                    <a:pt x="67" y="6"/>
                  </a:cubicBezTo>
                  <a:cubicBezTo>
                    <a:pt x="52" y="0"/>
                    <a:pt x="52" y="0"/>
                    <a:pt x="52" y="0"/>
                  </a:cubicBezTo>
                  <a:cubicBezTo>
                    <a:pt x="50" y="6"/>
                    <a:pt x="50" y="6"/>
                    <a:pt x="50" y="6"/>
                  </a:cubicBezTo>
                  <a:cubicBezTo>
                    <a:pt x="47" y="6"/>
                    <a:pt x="45" y="6"/>
                    <a:pt x="43" y="6"/>
                  </a:cubicBezTo>
                  <a:cubicBezTo>
                    <a:pt x="43" y="18"/>
                    <a:pt x="43" y="18"/>
                    <a:pt x="43" y="18"/>
                  </a:cubicBezTo>
                  <a:cubicBezTo>
                    <a:pt x="53" y="18"/>
                    <a:pt x="63" y="24"/>
                    <a:pt x="67" y="34"/>
                  </a:cubicBezTo>
                  <a:cubicBezTo>
                    <a:pt x="72" y="47"/>
                    <a:pt x="66" y="61"/>
                    <a:pt x="53" y="67"/>
                  </a:cubicBezTo>
                  <a:cubicBezTo>
                    <a:pt x="53" y="67"/>
                    <a:pt x="53" y="67"/>
                    <a:pt x="53" y="67"/>
                  </a:cubicBezTo>
                  <a:cubicBezTo>
                    <a:pt x="50" y="68"/>
                    <a:pt x="47" y="69"/>
                    <a:pt x="43" y="69"/>
                  </a:cubicBezTo>
                  <a:cubicBezTo>
                    <a:pt x="43" y="69"/>
                    <a:pt x="43" y="69"/>
                    <a:pt x="43" y="69"/>
                  </a:cubicBezTo>
                  <a:cubicBezTo>
                    <a:pt x="43" y="81"/>
                    <a:pt x="43" y="81"/>
                    <a:pt x="43" y="81"/>
                  </a:cubicBezTo>
                  <a:cubicBezTo>
                    <a:pt x="46" y="81"/>
                    <a:pt x="48" y="81"/>
                    <a:pt x="50" y="81"/>
                  </a:cubicBezTo>
                  <a:cubicBezTo>
                    <a:pt x="53" y="87"/>
                    <a:pt x="53" y="87"/>
                    <a:pt x="53" y="87"/>
                  </a:cubicBezTo>
                  <a:cubicBezTo>
                    <a:pt x="68" y="80"/>
                    <a:pt x="68" y="80"/>
                    <a:pt x="68" y="80"/>
                  </a:cubicBezTo>
                  <a:cubicBezTo>
                    <a:pt x="65" y="74"/>
                    <a:pt x="65" y="74"/>
                    <a:pt x="65" y="74"/>
                  </a:cubicBezTo>
                  <a:cubicBezTo>
                    <a:pt x="69" y="72"/>
                    <a:pt x="72" y="69"/>
                    <a:pt x="74" y="65"/>
                  </a:cubicBezTo>
                  <a:cubicBezTo>
                    <a:pt x="80" y="67"/>
                    <a:pt x="80" y="67"/>
                    <a:pt x="80" y="67"/>
                  </a:cubicBezTo>
                  <a:cubicBezTo>
                    <a:pt x="87" y="52"/>
                    <a:pt x="87" y="52"/>
                    <a:pt x="87" y="52"/>
                  </a:cubicBezTo>
                  <a:cubicBezTo>
                    <a:pt x="80" y="50"/>
                    <a:pt x="80" y="50"/>
                    <a:pt x="80" y="50"/>
                  </a:cubicBezTo>
                  <a:cubicBezTo>
                    <a:pt x="81" y="45"/>
                    <a:pt x="81" y="41"/>
                    <a:pt x="80" y="37"/>
                  </a:cubicBezTo>
                  <a:close/>
                  <a:moveTo>
                    <a:pt x="43" y="6"/>
                  </a:moveTo>
                  <a:cubicBezTo>
                    <a:pt x="41" y="6"/>
                    <a:pt x="39" y="6"/>
                    <a:pt x="36" y="7"/>
                  </a:cubicBezTo>
                  <a:cubicBezTo>
                    <a:pt x="34" y="1"/>
                    <a:pt x="34" y="1"/>
                    <a:pt x="34" y="1"/>
                  </a:cubicBezTo>
                  <a:cubicBezTo>
                    <a:pt x="19" y="7"/>
                    <a:pt x="19" y="7"/>
                    <a:pt x="19" y="7"/>
                  </a:cubicBezTo>
                  <a:cubicBezTo>
                    <a:pt x="21" y="13"/>
                    <a:pt x="21" y="13"/>
                    <a:pt x="21" y="13"/>
                  </a:cubicBezTo>
                  <a:cubicBezTo>
                    <a:pt x="18" y="16"/>
                    <a:pt x="15" y="19"/>
                    <a:pt x="12" y="22"/>
                  </a:cubicBezTo>
                  <a:cubicBezTo>
                    <a:pt x="6" y="20"/>
                    <a:pt x="6" y="20"/>
                    <a:pt x="6" y="20"/>
                  </a:cubicBezTo>
                  <a:cubicBezTo>
                    <a:pt x="0" y="35"/>
                    <a:pt x="0" y="35"/>
                    <a:pt x="0" y="35"/>
                  </a:cubicBezTo>
                  <a:cubicBezTo>
                    <a:pt x="6" y="37"/>
                    <a:pt x="6" y="37"/>
                    <a:pt x="6" y="37"/>
                  </a:cubicBezTo>
                  <a:cubicBezTo>
                    <a:pt x="5" y="42"/>
                    <a:pt x="5" y="46"/>
                    <a:pt x="6" y="51"/>
                  </a:cubicBezTo>
                  <a:cubicBezTo>
                    <a:pt x="0" y="53"/>
                    <a:pt x="0" y="53"/>
                    <a:pt x="0" y="53"/>
                  </a:cubicBezTo>
                  <a:cubicBezTo>
                    <a:pt x="7" y="68"/>
                    <a:pt x="7" y="68"/>
                    <a:pt x="7" y="68"/>
                  </a:cubicBezTo>
                  <a:cubicBezTo>
                    <a:pt x="13" y="66"/>
                    <a:pt x="13" y="66"/>
                    <a:pt x="13" y="66"/>
                  </a:cubicBezTo>
                  <a:cubicBezTo>
                    <a:pt x="15" y="69"/>
                    <a:pt x="18" y="72"/>
                    <a:pt x="22" y="75"/>
                  </a:cubicBezTo>
                  <a:cubicBezTo>
                    <a:pt x="20" y="81"/>
                    <a:pt x="20" y="81"/>
                    <a:pt x="20" y="81"/>
                  </a:cubicBezTo>
                  <a:cubicBezTo>
                    <a:pt x="35" y="87"/>
                    <a:pt x="35" y="87"/>
                    <a:pt x="35" y="87"/>
                  </a:cubicBezTo>
                  <a:cubicBezTo>
                    <a:pt x="37" y="81"/>
                    <a:pt x="37" y="81"/>
                    <a:pt x="37" y="81"/>
                  </a:cubicBezTo>
                  <a:cubicBezTo>
                    <a:pt x="39" y="81"/>
                    <a:pt x="41" y="81"/>
                    <a:pt x="43" y="81"/>
                  </a:cubicBezTo>
                  <a:cubicBezTo>
                    <a:pt x="43" y="69"/>
                    <a:pt x="43" y="69"/>
                    <a:pt x="43" y="69"/>
                  </a:cubicBezTo>
                  <a:cubicBezTo>
                    <a:pt x="33" y="69"/>
                    <a:pt x="24" y="63"/>
                    <a:pt x="20" y="54"/>
                  </a:cubicBezTo>
                  <a:cubicBezTo>
                    <a:pt x="15" y="41"/>
                    <a:pt x="21" y="26"/>
                    <a:pt x="33" y="20"/>
                  </a:cubicBezTo>
                  <a:cubicBezTo>
                    <a:pt x="37" y="19"/>
                    <a:pt x="40" y="18"/>
                    <a:pt x="43" y="18"/>
                  </a:cubicBezTo>
                  <a:cubicBezTo>
                    <a:pt x="43" y="18"/>
                    <a:pt x="43" y="18"/>
                    <a:pt x="43" y="18"/>
                  </a:cubicBezTo>
                  <a:lnTo>
                    <a:pt x="4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323"/>
            <p:cNvSpPr>
              <a:spLocks noEditPoints="1"/>
            </p:cNvSpPr>
            <p:nvPr/>
          </p:nvSpPr>
          <p:spPr bwMode="auto">
            <a:xfrm>
              <a:off x="6724651" y="1554163"/>
              <a:ext cx="128588" cy="103188"/>
            </a:xfrm>
            <a:custGeom>
              <a:avLst/>
              <a:gdLst>
                <a:gd name="T0" fmla="*/ 54 w 60"/>
                <a:gd name="T1" fmla="*/ 11 h 48"/>
                <a:gd name="T2" fmla="*/ 48 w 60"/>
                <a:gd name="T3" fmla="*/ 11 h 48"/>
                <a:gd name="T4" fmla="*/ 48 w 60"/>
                <a:gd name="T5" fmla="*/ 14 h 48"/>
                <a:gd name="T6" fmla="*/ 54 w 60"/>
                <a:gd name="T7" fmla="*/ 27 h 48"/>
                <a:gd name="T8" fmla="*/ 54 w 60"/>
                <a:gd name="T9" fmla="*/ 34 h 48"/>
                <a:gd name="T10" fmla="*/ 48 w 60"/>
                <a:gd name="T11" fmla="*/ 48 h 48"/>
                <a:gd name="T12" fmla="*/ 60 w 60"/>
                <a:gd name="T13" fmla="*/ 45 h 48"/>
                <a:gd name="T14" fmla="*/ 60 w 60"/>
                <a:gd name="T15" fmla="*/ 18 h 48"/>
                <a:gd name="T16" fmla="*/ 48 w 60"/>
                <a:gd name="T17" fmla="*/ 0 h 48"/>
                <a:gd name="T18" fmla="*/ 30 w 60"/>
                <a:gd name="T19" fmla="*/ 4 h 48"/>
                <a:gd name="T20" fmla="*/ 48 w 60"/>
                <a:gd name="T21" fmla="*/ 11 h 48"/>
                <a:gd name="T22" fmla="*/ 30 w 60"/>
                <a:gd name="T23" fmla="*/ 38 h 48"/>
                <a:gd name="T24" fmla="*/ 46 w 60"/>
                <a:gd name="T25" fmla="*/ 45 h 48"/>
                <a:gd name="T26" fmla="*/ 48 w 60"/>
                <a:gd name="T27" fmla="*/ 48 h 48"/>
                <a:gd name="T28" fmla="*/ 42 w 60"/>
                <a:gd name="T29" fmla="*/ 34 h 48"/>
                <a:gd name="T30" fmla="*/ 48 w 60"/>
                <a:gd name="T31" fmla="*/ 27 h 48"/>
                <a:gd name="T32" fmla="*/ 30 w 60"/>
                <a:gd name="T33" fmla="*/ 14 h 48"/>
                <a:gd name="T34" fmla="*/ 30 w 60"/>
                <a:gd name="T35" fmla="*/ 0 h 48"/>
                <a:gd name="T36" fmla="*/ 11 w 60"/>
                <a:gd name="T37" fmla="*/ 1 h 48"/>
                <a:gd name="T38" fmla="*/ 15 w 60"/>
                <a:gd name="T39" fmla="*/ 4 h 48"/>
                <a:gd name="T40" fmla="*/ 30 w 60"/>
                <a:gd name="T41" fmla="*/ 4 h 48"/>
                <a:gd name="T42" fmla="*/ 11 w 60"/>
                <a:gd name="T43" fmla="*/ 48 h 48"/>
                <a:gd name="T44" fmla="*/ 14 w 60"/>
                <a:gd name="T45" fmla="*/ 45 h 48"/>
                <a:gd name="T46" fmla="*/ 30 w 60"/>
                <a:gd name="T47" fmla="*/ 38 h 48"/>
                <a:gd name="T48" fmla="*/ 11 w 60"/>
                <a:gd name="T49" fmla="*/ 14 h 48"/>
                <a:gd name="T50" fmla="*/ 17 w 60"/>
                <a:gd name="T51" fmla="*/ 27 h 48"/>
                <a:gd name="T52" fmla="*/ 17 w 60"/>
                <a:gd name="T53" fmla="*/ 34 h 48"/>
                <a:gd name="T54" fmla="*/ 11 w 60"/>
                <a:gd name="T55" fmla="*/ 48 h 48"/>
                <a:gd name="T56" fmla="*/ 6 w 60"/>
                <a:gd name="T57" fmla="*/ 11 h 48"/>
                <a:gd name="T58" fmla="*/ 0 w 60"/>
                <a:gd name="T59" fmla="*/ 37 h 48"/>
                <a:gd name="T60" fmla="*/ 0 w 60"/>
                <a:gd name="T61" fmla="*/ 45 h 48"/>
                <a:gd name="T62" fmla="*/ 11 w 60"/>
                <a:gd name="T63" fmla="*/ 48 h 48"/>
                <a:gd name="T64" fmla="*/ 5 w 60"/>
                <a:gd name="T65" fmla="*/ 34 h 48"/>
                <a:gd name="T66" fmla="*/ 11 w 60"/>
                <a:gd name="T67" fmla="*/ 27 h 48"/>
                <a:gd name="T68" fmla="*/ 10 w 60"/>
                <a:gd name="T69" fmla="*/ 14 h 48"/>
                <a:gd name="T70" fmla="*/ 11 w 6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48">
                  <a:moveTo>
                    <a:pt x="60" y="18"/>
                  </a:moveTo>
                  <a:cubicBezTo>
                    <a:pt x="54" y="11"/>
                    <a:pt x="54" y="11"/>
                    <a:pt x="54" y="11"/>
                  </a:cubicBezTo>
                  <a:cubicBezTo>
                    <a:pt x="48" y="1"/>
                    <a:pt x="48" y="1"/>
                    <a:pt x="48" y="1"/>
                  </a:cubicBezTo>
                  <a:cubicBezTo>
                    <a:pt x="48" y="11"/>
                    <a:pt x="48" y="11"/>
                    <a:pt x="48" y="11"/>
                  </a:cubicBezTo>
                  <a:cubicBezTo>
                    <a:pt x="50" y="14"/>
                    <a:pt x="50" y="14"/>
                    <a:pt x="50" y="14"/>
                  </a:cubicBezTo>
                  <a:cubicBezTo>
                    <a:pt x="48" y="14"/>
                    <a:pt x="48" y="14"/>
                    <a:pt x="48" y="14"/>
                  </a:cubicBezTo>
                  <a:cubicBezTo>
                    <a:pt x="48" y="27"/>
                    <a:pt x="48" y="27"/>
                    <a:pt x="48" y="27"/>
                  </a:cubicBezTo>
                  <a:cubicBezTo>
                    <a:pt x="54" y="27"/>
                    <a:pt x="54" y="27"/>
                    <a:pt x="54" y="27"/>
                  </a:cubicBezTo>
                  <a:cubicBezTo>
                    <a:pt x="54" y="34"/>
                    <a:pt x="54" y="34"/>
                    <a:pt x="54" y="34"/>
                  </a:cubicBezTo>
                  <a:cubicBezTo>
                    <a:pt x="54" y="34"/>
                    <a:pt x="54" y="34"/>
                    <a:pt x="54" y="34"/>
                  </a:cubicBezTo>
                  <a:cubicBezTo>
                    <a:pt x="48" y="34"/>
                    <a:pt x="48" y="34"/>
                    <a:pt x="48" y="34"/>
                  </a:cubicBezTo>
                  <a:cubicBezTo>
                    <a:pt x="48" y="48"/>
                    <a:pt x="48" y="48"/>
                    <a:pt x="48" y="48"/>
                  </a:cubicBezTo>
                  <a:cubicBezTo>
                    <a:pt x="57" y="48"/>
                    <a:pt x="57" y="48"/>
                    <a:pt x="57" y="48"/>
                  </a:cubicBezTo>
                  <a:cubicBezTo>
                    <a:pt x="59" y="48"/>
                    <a:pt x="60" y="47"/>
                    <a:pt x="60" y="45"/>
                  </a:cubicBezTo>
                  <a:cubicBezTo>
                    <a:pt x="60" y="38"/>
                    <a:pt x="60" y="38"/>
                    <a:pt x="60" y="38"/>
                  </a:cubicBezTo>
                  <a:lnTo>
                    <a:pt x="60" y="18"/>
                  </a:lnTo>
                  <a:close/>
                  <a:moveTo>
                    <a:pt x="48" y="1"/>
                  </a:moveTo>
                  <a:cubicBezTo>
                    <a:pt x="48" y="0"/>
                    <a:pt x="48" y="0"/>
                    <a:pt x="48" y="0"/>
                  </a:cubicBezTo>
                  <a:cubicBezTo>
                    <a:pt x="30" y="0"/>
                    <a:pt x="30" y="0"/>
                    <a:pt x="30" y="0"/>
                  </a:cubicBezTo>
                  <a:cubicBezTo>
                    <a:pt x="30" y="4"/>
                    <a:pt x="30" y="4"/>
                    <a:pt x="30" y="4"/>
                  </a:cubicBezTo>
                  <a:cubicBezTo>
                    <a:pt x="45" y="4"/>
                    <a:pt x="45" y="4"/>
                    <a:pt x="45" y="4"/>
                  </a:cubicBezTo>
                  <a:cubicBezTo>
                    <a:pt x="48" y="11"/>
                    <a:pt x="48" y="11"/>
                    <a:pt x="48" y="11"/>
                  </a:cubicBezTo>
                  <a:cubicBezTo>
                    <a:pt x="48" y="1"/>
                    <a:pt x="48" y="1"/>
                    <a:pt x="48" y="1"/>
                  </a:cubicBezTo>
                  <a:close/>
                  <a:moveTo>
                    <a:pt x="30" y="38"/>
                  </a:moveTo>
                  <a:cubicBezTo>
                    <a:pt x="46" y="38"/>
                    <a:pt x="46" y="38"/>
                    <a:pt x="46" y="38"/>
                  </a:cubicBezTo>
                  <a:cubicBezTo>
                    <a:pt x="46" y="45"/>
                    <a:pt x="46" y="45"/>
                    <a:pt x="46" y="45"/>
                  </a:cubicBezTo>
                  <a:cubicBezTo>
                    <a:pt x="46" y="47"/>
                    <a:pt x="47" y="48"/>
                    <a:pt x="48" y="48"/>
                  </a:cubicBezTo>
                  <a:cubicBezTo>
                    <a:pt x="48" y="48"/>
                    <a:pt x="48" y="48"/>
                    <a:pt x="48" y="48"/>
                  </a:cubicBezTo>
                  <a:cubicBezTo>
                    <a:pt x="48" y="34"/>
                    <a:pt x="48" y="34"/>
                    <a:pt x="48" y="34"/>
                  </a:cubicBezTo>
                  <a:cubicBezTo>
                    <a:pt x="42" y="34"/>
                    <a:pt x="42" y="34"/>
                    <a:pt x="42" y="34"/>
                  </a:cubicBezTo>
                  <a:cubicBezTo>
                    <a:pt x="42" y="27"/>
                    <a:pt x="42" y="27"/>
                    <a:pt x="42" y="27"/>
                  </a:cubicBezTo>
                  <a:cubicBezTo>
                    <a:pt x="48" y="27"/>
                    <a:pt x="48" y="27"/>
                    <a:pt x="48" y="27"/>
                  </a:cubicBezTo>
                  <a:cubicBezTo>
                    <a:pt x="48" y="14"/>
                    <a:pt x="48" y="14"/>
                    <a:pt x="48" y="14"/>
                  </a:cubicBezTo>
                  <a:cubicBezTo>
                    <a:pt x="30" y="14"/>
                    <a:pt x="30" y="14"/>
                    <a:pt x="30" y="14"/>
                  </a:cubicBezTo>
                  <a:lnTo>
                    <a:pt x="30" y="38"/>
                  </a:lnTo>
                  <a:close/>
                  <a:moveTo>
                    <a:pt x="30" y="0"/>
                  </a:moveTo>
                  <a:cubicBezTo>
                    <a:pt x="11" y="0"/>
                    <a:pt x="11" y="0"/>
                    <a:pt x="11" y="0"/>
                  </a:cubicBezTo>
                  <a:cubicBezTo>
                    <a:pt x="11" y="1"/>
                    <a:pt x="11" y="1"/>
                    <a:pt x="11" y="1"/>
                  </a:cubicBezTo>
                  <a:cubicBezTo>
                    <a:pt x="11" y="11"/>
                    <a:pt x="11" y="11"/>
                    <a:pt x="11" y="11"/>
                  </a:cubicBezTo>
                  <a:cubicBezTo>
                    <a:pt x="15" y="4"/>
                    <a:pt x="15" y="4"/>
                    <a:pt x="15" y="4"/>
                  </a:cubicBezTo>
                  <a:cubicBezTo>
                    <a:pt x="15" y="4"/>
                    <a:pt x="15" y="4"/>
                    <a:pt x="15" y="4"/>
                  </a:cubicBezTo>
                  <a:cubicBezTo>
                    <a:pt x="30" y="4"/>
                    <a:pt x="30" y="4"/>
                    <a:pt x="30" y="4"/>
                  </a:cubicBezTo>
                  <a:cubicBezTo>
                    <a:pt x="30" y="0"/>
                    <a:pt x="30" y="0"/>
                    <a:pt x="30" y="0"/>
                  </a:cubicBezTo>
                  <a:close/>
                  <a:moveTo>
                    <a:pt x="11" y="48"/>
                  </a:moveTo>
                  <a:cubicBezTo>
                    <a:pt x="11" y="48"/>
                    <a:pt x="11" y="48"/>
                    <a:pt x="11" y="48"/>
                  </a:cubicBezTo>
                  <a:cubicBezTo>
                    <a:pt x="13" y="48"/>
                    <a:pt x="14" y="47"/>
                    <a:pt x="14" y="45"/>
                  </a:cubicBezTo>
                  <a:cubicBezTo>
                    <a:pt x="14" y="38"/>
                    <a:pt x="14" y="38"/>
                    <a:pt x="14" y="38"/>
                  </a:cubicBezTo>
                  <a:cubicBezTo>
                    <a:pt x="30" y="38"/>
                    <a:pt x="30" y="38"/>
                    <a:pt x="30" y="38"/>
                  </a:cubicBezTo>
                  <a:cubicBezTo>
                    <a:pt x="30" y="14"/>
                    <a:pt x="30" y="14"/>
                    <a:pt x="30" y="14"/>
                  </a:cubicBezTo>
                  <a:cubicBezTo>
                    <a:pt x="11" y="14"/>
                    <a:pt x="11" y="14"/>
                    <a:pt x="11" y="14"/>
                  </a:cubicBezTo>
                  <a:cubicBezTo>
                    <a:pt x="11" y="27"/>
                    <a:pt x="11" y="27"/>
                    <a:pt x="11" y="27"/>
                  </a:cubicBezTo>
                  <a:cubicBezTo>
                    <a:pt x="17" y="27"/>
                    <a:pt x="17" y="27"/>
                    <a:pt x="17" y="27"/>
                  </a:cubicBezTo>
                  <a:cubicBezTo>
                    <a:pt x="17" y="34"/>
                    <a:pt x="17" y="34"/>
                    <a:pt x="17" y="34"/>
                  </a:cubicBezTo>
                  <a:cubicBezTo>
                    <a:pt x="17" y="34"/>
                    <a:pt x="17" y="34"/>
                    <a:pt x="17" y="34"/>
                  </a:cubicBezTo>
                  <a:cubicBezTo>
                    <a:pt x="11" y="34"/>
                    <a:pt x="11" y="34"/>
                    <a:pt x="11" y="34"/>
                  </a:cubicBezTo>
                  <a:lnTo>
                    <a:pt x="11" y="48"/>
                  </a:lnTo>
                  <a:close/>
                  <a:moveTo>
                    <a:pt x="11" y="1"/>
                  </a:moveTo>
                  <a:cubicBezTo>
                    <a:pt x="6" y="11"/>
                    <a:pt x="6" y="11"/>
                    <a:pt x="6" y="11"/>
                  </a:cubicBezTo>
                  <a:cubicBezTo>
                    <a:pt x="0" y="18"/>
                    <a:pt x="0" y="18"/>
                    <a:pt x="0" y="18"/>
                  </a:cubicBezTo>
                  <a:cubicBezTo>
                    <a:pt x="0" y="37"/>
                    <a:pt x="0" y="37"/>
                    <a:pt x="0" y="37"/>
                  </a:cubicBezTo>
                  <a:cubicBezTo>
                    <a:pt x="0" y="38"/>
                    <a:pt x="0" y="38"/>
                    <a:pt x="0" y="38"/>
                  </a:cubicBezTo>
                  <a:cubicBezTo>
                    <a:pt x="0" y="45"/>
                    <a:pt x="0" y="45"/>
                    <a:pt x="0" y="45"/>
                  </a:cubicBezTo>
                  <a:cubicBezTo>
                    <a:pt x="0" y="47"/>
                    <a:pt x="1" y="48"/>
                    <a:pt x="2" y="48"/>
                  </a:cubicBezTo>
                  <a:cubicBezTo>
                    <a:pt x="11" y="48"/>
                    <a:pt x="11" y="48"/>
                    <a:pt x="11" y="48"/>
                  </a:cubicBezTo>
                  <a:cubicBezTo>
                    <a:pt x="11" y="34"/>
                    <a:pt x="11" y="34"/>
                    <a:pt x="11" y="34"/>
                  </a:cubicBezTo>
                  <a:cubicBezTo>
                    <a:pt x="5" y="34"/>
                    <a:pt x="5" y="34"/>
                    <a:pt x="5" y="34"/>
                  </a:cubicBezTo>
                  <a:cubicBezTo>
                    <a:pt x="5" y="27"/>
                    <a:pt x="5" y="27"/>
                    <a:pt x="5" y="27"/>
                  </a:cubicBezTo>
                  <a:cubicBezTo>
                    <a:pt x="11" y="27"/>
                    <a:pt x="11" y="27"/>
                    <a:pt x="11" y="27"/>
                  </a:cubicBezTo>
                  <a:cubicBezTo>
                    <a:pt x="11" y="14"/>
                    <a:pt x="11" y="14"/>
                    <a:pt x="11" y="14"/>
                  </a:cubicBezTo>
                  <a:cubicBezTo>
                    <a:pt x="10" y="14"/>
                    <a:pt x="10" y="14"/>
                    <a:pt x="10" y="14"/>
                  </a:cubicBezTo>
                  <a:cubicBezTo>
                    <a:pt x="11" y="11"/>
                    <a:pt x="11" y="11"/>
                    <a:pt x="11" y="11"/>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324"/>
            <p:cNvSpPr>
              <a:spLocks/>
            </p:cNvSpPr>
            <p:nvPr/>
          </p:nvSpPr>
          <p:spPr bwMode="auto">
            <a:xfrm>
              <a:off x="11226801" y="873126"/>
              <a:ext cx="115888" cy="109538"/>
            </a:xfrm>
            <a:custGeom>
              <a:avLst/>
              <a:gdLst>
                <a:gd name="T0" fmla="*/ 9 w 54"/>
                <a:gd name="T1" fmla="*/ 51 h 51"/>
                <a:gd name="T2" fmla="*/ 18 w 54"/>
                <a:gd name="T3" fmla="*/ 42 h 51"/>
                <a:gd name="T4" fmla="*/ 18 w 54"/>
                <a:gd name="T5" fmla="*/ 42 h 51"/>
                <a:gd name="T6" fmla="*/ 18 w 54"/>
                <a:gd name="T7" fmla="*/ 11 h 51"/>
                <a:gd name="T8" fmla="*/ 48 w 54"/>
                <a:gd name="T9" fmla="*/ 11 h 51"/>
                <a:gd name="T10" fmla="*/ 48 w 54"/>
                <a:gd name="T11" fmla="*/ 33 h 51"/>
                <a:gd name="T12" fmla="*/ 45 w 54"/>
                <a:gd name="T13" fmla="*/ 32 h 51"/>
                <a:gd name="T14" fmla="*/ 36 w 54"/>
                <a:gd name="T15" fmla="*/ 42 h 51"/>
                <a:gd name="T16" fmla="*/ 45 w 54"/>
                <a:gd name="T17" fmla="*/ 51 h 51"/>
                <a:gd name="T18" fmla="*/ 54 w 54"/>
                <a:gd name="T19" fmla="*/ 42 h 51"/>
                <a:gd name="T20" fmla="*/ 54 w 54"/>
                <a:gd name="T21" fmla="*/ 42 h 51"/>
                <a:gd name="T22" fmla="*/ 54 w 54"/>
                <a:gd name="T23" fmla="*/ 42 h 51"/>
                <a:gd name="T24" fmla="*/ 54 w 54"/>
                <a:gd name="T25" fmla="*/ 11 h 51"/>
                <a:gd name="T26" fmla="*/ 54 w 54"/>
                <a:gd name="T27" fmla="*/ 0 h 51"/>
                <a:gd name="T28" fmla="*/ 48 w 54"/>
                <a:gd name="T29" fmla="*/ 0 h 51"/>
                <a:gd name="T30" fmla="*/ 18 w 54"/>
                <a:gd name="T31" fmla="*/ 0 h 51"/>
                <a:gd name="T32" fmla="*/ 13 w 54"/>
                <a:gd name="T33" fmla="*/ 0 h 51"/>
                <a:gd name="T34" fmla="*/ 13 w 54"/>
                <a:gd name="T35" fmla="*/ 11 h 51"/>
                <a:gd name="T36" fmla="*/ 13 w 54"/>
                <a:gd name="T37" fmla="*/ 33 h 51"/>
                <a:gd name="T38" fmla="*/ 9 w 54"/>
                <a:gd name="T39" fmla="*/ 32 h 51"/>
                <a:gd name="T40" fmla="*/ 0 w 54"/>
                <a:gd name="T41" fmla="*/ 42 h 51"/>
                <a:gd name="T42" fmla="*/ 9 w 54"/>
                <a:gd name="T4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1">
                  <a:moveTo>
                    <a:pt x="9" y="51"/>
                  </a:moveTo>
                  <a:cubicBezTo>
                    <a:pt x="14" y="51"/>
                    <a:pt x="18" y="47"/>
                    <a:pt x="18" y="42"/>
                  </a:cubicBezTo>
                  <a:cubicBezTo>
                    <a:pt x="18" y="42"/>
                    <a:pt x="18" y="42"/>
                    <a:pt x="18" y="42"/>
                  </a:cubicBezTo>
                  <a:cubicBezTo>
                    <a:pt x="18" y="11"/>
                    <a:pt x="18" y="11"/>
                    <a:pt x="18" y="11"/>
                  </a:cubicBezTo>
                  <a:cubicBezTo>
                    <a:pt x="48" y="11"/>
                    <a:pt x="48" y="11"/>
                    <a:pt x="48" y="11"/>
                  </a:cubicBezTo>
                  <a:cubicBezTo>
                    <a:pt x="48" y="33"/>
                    <a:pt x="48" y="33"/>
                    <a:pt x="48" y="33"/>
                  </a:cubicBezTo>
                  <a:cubicBezTo>
                    <a:pt x="47" y="32"/>
                    <a:pt x="46" y="32"/>
                    <a:pt x="45" y="32"/>
                  </a:cubicBezTo>
                  <a:cubicBezTo>
                    <a:pt x="40" y="32"/>
                    <a:pt x="36" y="36"/>
                    <a:pt x="36" y="42"/>
                  </a:cubicBezTo>
                  <a:cubicBezTo>
                    <a:pt x="36" y="47"/>
                    <a:pt x="40" y="51"/>
                    <a:pt x="45" y="51"/>
                  </a:cubicBezTo>
                  <a:cubicBezTo>
                    <a:pt x="50" y="51"/>
                    <a:pt x="54" y="47"/>
                    <a:pt x="54" y="42"/>
                  </a:cubicBezTo>
                  <a:cubicBezTo>
                    <a:pt x="54" y="42"/>
                    <a:pt x="54" y="42"/>
                    <a:pt x="54" y="42"/>
                  </a:cubicBezTo>
                  <a:cubicBezTo>
                    <a:pt x="54" y="42"/>
                    <a:pt x="54" y="42"/>
                    <a:pt x="54" y="42"/>
                  </a:cubicBezTo>
                  <a:cubicBezTo>
                    <a:pt x="54" y="11"/>
                    <a:pt x="54" y="11"/>
                    <a:pt x="54" y="11"/>
                  </a:cubicBezTo>
                  <a:cubicBezTo>
                    <a:pt x="54" y="0"/>
                    <a:pt x="54" y="0"/>
                    <a:pt x="54" y="0"/>
                  </a:cubicBezTo>
                  <a:cubicBezTo>
                    <a:pt x="48" y="0"/>
                    <a:pt x="48" y="0"/>
                    <a:pt x="48" y="0"/>
                  </a:cubicBezTo>
                  <a:cubicBezTo>
                    <a:pt x="18" y="0"/>
                    <a:pt x="18" y="0"/>
                    <a:pt x="18" y="0"/>
                  </a:cubicBezTo>
                  <a:cubicBezTo>
                    <a:pt x="13" y="0"/>
                    <a:pt x="13" y="0"/>
                    <a:pt x="13" y="0"/>
                  </a:cubicBezTo>
                  <a:cubicBezTo>
                    <a:pt x="13" y="11"/>
                    <a:pt x="13" y="11"/>
                    <a:pt x="13" y="11"/>
                  </a:cubicBezTo>
                  <a:cubicBezTo>
                    <a:pt x="13" y="33"/>
                    <a:pt x="13" y="33"/>
                    <a:pt x="13" y="33"/>
                  </a:cubicBezTo>
                  <a:cubicBezTo>
                    <a:pt x="12" y="32"/>
                    <a:pt x="10" y="32"/>
                    <a:pt x="9" y="32"/>
                  </a:cubicBezTo>
                  <a:cubicBezTo>
                    <a:pt x="4" y="32"/>
                    <a:pt x="0" y="36"/>
                    <a:pt x="0" y="42"/>
                  </a:cubicBezTo>
                  <a:cubicBezTo>
                    <a:pt x="0" y="47"/>
                    <a:pt x="4" y="51"/>
                    <a:pt x="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325"/>
            <p:cNvSpPr>
              <a:spLocks noEditPoints="1"/>
            </p:cNvSpPr>
            <p:nvPr/>
          </p:nvSpPr>
          <p:spPr bwMode="auto">
            <a:xfrm>
              <a:off x="10275888" y="485776"/>
              <a:ext cx="142875" cy="174625"/>
            </a:xfrm>
            <a:custGeom>
              <a:avLst/>
              <a:gdLst>
                <a:gd name="T0" fmla="*/ 46 w 66"/>
                <a:gd name="T1" fmla="*/ 75 h 81"/>
                <a:gd name="T2" fmla="*/ 66 w 66"/>
                <a:gd name="T3" fmla="*/ 81 h 81"/>
                <a:gd name="T4" fmla="*/ 46 w 66"/>
                <a:gd name="T5" fmla="*/ 46 h 81"/>
                <a:gd name="T6" fmla="*/ 42 w 66"/>
                <a:gd name="T7" fmla="*/ 39 h 81"/>
                <a:gd name="T8" fmla="*/ 38 w 66"/>
                <a:gd name="T9" fmla="*/ 56 h 81"/>
                <a:gd name="T10" fmla="*/ 40 w 66"/>
                <a:gd name="T11" fmla="*/ 61 h 81"/>
                <a:gd name="T12" fmla="*/ 38 w 66"/>
                <a:gd name="T13" fmla="*/ 60 h 81"/>
                <a:gd name="T14" fmla="*/ 41 w 66"/>
                <a:gd name="T15" fmla="*/ 69 h 81"/>
                <a:gd name="T16" fmla="*/ 38 w 66"/>
                <a:gd name="T17" fmla="*/ 75 h 81"/>
                <a:gd name="T18" fmla="*/ 38 w 66"/>
                <a:gd name="T19" fmla="*/ 75 h 81"/>
                <a:gd name="T20" fmla="*/ 33 w 66"/>
                <a:gd name="T21" fmla="*/ 69 h 81"/>
                <a:gd name="T22" fmla="*/ 38 w 66"/>
                <a:gd name="T23" fmla="*/ 21 h 81"/>
                <a:gd name="T24" fmla="*/ 35 w 66"/>
                <a:gd name="T25" fmla="*/ 12 h 81"/>
                <a:gd name="T26" fmla="*/ 33 w 66"/>
                <a:gd name="T27" fmla="*/ 24 h 81"/>
                <a:gd name="T28" fmla="*/ 33 w 66"/>
                <a:gd name="T29" fmla="*/ 39 h 81"/>
                <a:gd name="T30" fmla="*/ 36 w 66"/>
                <a:gd name="T31" fmla="*/ 46 h 81"/>
                <a:gd name="T32" fmla="*/ 33 w 66"/>
                <a:gd name="T33" fmla="*/ 55 h 81"/>
                <a:gd name="T34" fmla="*/ 38 w 66"/>
                <a:gd name="T35" fmla="*/ 66 h 81"/>
                <a:gd name="T36" fmla="*/ 36 w 66"/>
                <a:gd name="T37" fmla="*/ 58 h 81"/>
                <a:gd name="T38" fmla="*/ 38 w 66"/>
                <a:gd name="T39" fmla="*/ 21 h 81"/>
                <a:gd name="T40" fmla="*/ 33 w 66"/>
                <a:gd name="T41" fmla="*/ 75 h 81"/>
                <a:gd name="T42" fmla="*/ 33 w 66"/>
                <a:gd name="T43" fmla="*/ 69 h 81"/>
                <a:gd name="T44" fmla="*/ 33 w 66"/>
                <a:gd name="T45" fmla="*/ 69 h 81"/>
                <a:gd name="T46" fmla="*/ 28 w 66"/>
                <a:gd name="T47" fmla="*/ 75 h 81"/>
                <a:gd name="T48" fmla="*/ 33 w 66"/>
                <a:gd name="T49" fmla="*/ 0 h 81"/>
                <a:gd name="T50" fmla="*/ 30 w 66"/>
                <a:gd name="T51" fmla="*/ 12 h 81"/>
                <a:gd name="T52" fmla="*/ 28 w 66"/>
                <a:gd name="T53" fmla="*/ 56 h 81"/>
                <a:gd name="T54" fmla="*/ 28 w 66"/>
                <a:gd name="T55" fmla="*/ 60 h 81"/>
                <a:gd name="T56" fmla="*/ 33 w 66"/>
                <a:gd name="T57" fmla="*/ 61 h 81"/>
                <a:gd name="T58" fmla="*/ 33 w 66"/>
                <a:gd name="T59" fmla="*/ 55 h 81"/>
                <a:gd name="T60" fmla="*/ 29 w 66"/>
                <a:gd name="T61" fmla="*/ 51 h 81"/>
                <a:gd name="T62" fmla="*/ 33 w 66"/>
                <a:gd name="T63" fmla="*/ 46 h 81"/>
                <a:gd name="T64" fmla="*/ 33 w 66"/>
                <a:gd name="T65" fmla="*/ 46 h 81"/>
                <a:gd name="T66" fmla="*/ 33 w 66"/>
                <a:gd name="T67" fmla="*/ 39 h 81"/>
                <a:gd name="T68" fmla="*/ 33 w 66"/>
                <a:gd name="T69" fmla="*/ 24 h 81"/>
                <a:gd name="T70" fmla="*/ 33 w 66"/>
                <a:gd name="T71" fmla="*/ 24 h 81"/>
                <a:gd name="T72" fmla="*/ 0 w 66"/>
                <a:gd name="T73" fmla="*/ 81 h 81"/>
                <a:gd name="T74" fmla="*/ 20 w 66"/>
                <a:gd name="T75" fmla="*/ 75 h 81"/>
                <a:gd name="T76" fmla="*/ 28 w 66"/>
                <a:gd name="T77" fmla="*/ 69 h 81"/>
                <a:gd name="T78" fmla="*/ 28 w 66"/>
                <a:gd name="T79" fmla="*/ 66 h 81"/>
                <a:gd name="T80" fmla="*/ 26 w 66"/>
                <a:gd name="T81" fmla="*/ 61 h 81"/>
                <a:gd name="T82" fmla="*/ 28 w 66"/>
                <a:gd name="T83" fmla="*/ 56 h 81"/>
                <a:gd name="T84" fmla="*/ 28 w 66"/>
                <a:gd name="T85" fmla="*/ 21 h 81"/>
                <a:gd name="T86" fmla="*/ 20 w 66"/>
                <a:gd name="T87" fmla="*/ 39 h 81"/>
                <a:gd name="T88" fmla="*/ 22 w 66"/>
                <a:gd name="T89"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81">
                  <a:moveTo>
                    <a:pt x="38" y="75"/>
                  </a:moveTo>
                  <a:cubicBezTo>
                    <a:pt x="46" y="75"/>
                    <a:pt x="46" y="75"/>
                    <a:pt x="46" y="75"/>
                  </a:cubicBezTo>
                  <a:cubicBezTo>
                    <a:pt x="53" y="81"/>
                    <a:pt x="53" y="81"/>
                    <a:pt x="53" y="81"/>
                  </a:cubicBezTo>
                  <a:cubicBezTo>
                    <a:pt x="66" y="81"/>
                    <a:pt x="66" y="81"/>
                    <a:pt x="66" y="81"/>
                  </a:cubicBezTo>
                  <a:cubicBezTo>
                    <a:pt x="55" y="75"/>
                    <a:pt x="48" y="61"/>
                    <a:pt x="44" y="46"/>
                  </a:cubicBezTo>
                  <a:cubicBezTo>
                    <a:pt x="46" y="46"/>
                    <a:pt x="46" y="46"/>
                    <a:pt x="46" y="46"/>
                  </a:cubicBezTo>
                  <a:cubicBezTo>
                    <a:pt x="46" y="39"/>
                    <a:pt x="46" y="39"/>
                    <a:pt x="46" y="39"/>
                  </a:cubicBezTo>
                  <a:cubicBezTo>
                    <a:pt x="42" y="39"/>
                    <a:pt x="42" y="39"/>
                    <a:pt x="42" y="39"/>
                  </a:cubicBezTo>
                  <a:cubicBezTo>
                    <a:pt x="40" y="32"/>
                    <a:pt x="39" y="26"/>
                    <a:pt x="38" y="21"/>
                  </a:cubicBezTo>
                  <a:cubicBezTo>
                    <a:pt x="38" y="56"/>
                    <a:pt x="38" y="56"/>
                    <a:pt x="38" y="56"/>
                  </a:cubicBezTo>
                  <a:cubicBezTo>
                    <a:pt x="38" y="56"/>
                    <a:pt x="38" y="56"/>
                    <a:pt x="38" y="56"/>
                  </a:cubicBezTo>
                  <a:cubicBezTo>
                    <a:pt x="38" y="58"/>
                    <a:pt x="39" y="59"/>
                    <a:pt x="40" y="61"/>
                  </a:cubicBezTo>
                  <a:cubicBezTo>
                    <a:pt x="40" y="61"/>
                    <a:pt x="40" y="61"/>
                    <a:pt x="40" y="61"/>
                  </a:cubicBezTo>
                  <a:cubicBezTo>
                    <a:pt x="38" y="60"/>
                    <a:pt x="38" y="60"/>
                    <a:pt x="38" y="60"/>
                  </a:cubicBezTo>
                  <a:cubicBezTo>
                    <a:pt x="38" y="66"/>
                    <a:pt x="38" y="66"/>
                    <a:pt x="38" y="66"/>
                  </a:cubicBezTo>
                  <a:cubicBezTo>
                    <a:pt x="41" y="69"/>
                    <a:pt x="41" y="69"/>
                    <a:pt x="41" y="69"/>
                  </a:cubicBezTo>
                  <a:cubicBezTo>
                    <a:pt x="38" y="69"/>
                    <a:pt x="38" y="69"/>
                    <a:pt x="38" y="69"/>
                  </a:cubicBezTo>
                  <a:lnTo>
                    <a:pt x="38" y="75"/>
                  </a:lnTo>
                  <a:close/>
                  <a:moveTo>
                    <a:pt x="33" y="75"/>
                  </a:moveTo>
                  <a:cubicBezTo>
                    <a:pt x="38" y="75"/>
                    <a:pt x="38" y="75"/>
                    <a:pt x="38" y="75"/>
                  </a:cubicBezTo>
                  <a:cubicBezTo>
                    <a:pt x="38" y="69"/>
                    <a:pt x="38" y="69"/>
                    <a:pt x="38" y="69"/>
                  </a:cubicBezTo>
                  <a:cubicBezTo>
                    <a:pt x="33" y="69"/>
                    <a:pt x="33" y="69"/>
                    <a:pt x="33" y="69"/>
                  </a:cubicBezTo>
                  <a:cubicBezTo>
                    <a:pt x="33" y="75"/>
                    <a:pt x="33" y="75"/>
                    <a:pt x="33" y="75"/>
                  </a:cubicBezTo>
                  <a:close/>
                  <a:moveTo>
                    <a:pt x="38" y="21"/>
                  </a:moveTo>
                  <a:cubicBezTo>
                    <a:pt x="37" y="15"/>
                    <a:pt x="36" y="12"/>
                    <a:pt x="36" y="12"/>
                  </a:cubicBezTo>
                  <a:cubicBezTo>
                    <a:pt x="35" y="12"/>
                    <a:pt x="35" y="12"/>
                    <a:pt x="35" y="12"/>
                  </a:cubicBezTo>
                  <a:cubicBezTo>
                    <a:pt x="33" y="0"/>
                    <a:pt x="33" y="0"/>
                    <a:pt x="33" y="0"/>
                  </a:cubicBezTo>
                  <a:cubicBezTo>
                    <a:pt x="33" y="24"/>
                    <a:pt x="33" y="24"/>
                    <a:pt x="33" y="24"/>
                  </a:cubicBezTo>
                  <a:cubicBezTo>
                    <a:pt x="33" y="24"/>
                    <a:pt x="34" y="36"/>
                    <a:pt x="34" y="39"/>
                  </a:cubicBezTo>
                  <a:cubicBezTo>
                    <a:pt x="33" y="39"/>
                    <a:pt x="33" y="39"/>
                    <a:pt x="33" y="39"/>
                  </a:cubicBezTo>
                  <a:cubicBezTo>
                    <a:pt x="33" y="46"/>
                    <a:pt x="33" y="46"/>
                    <a:pt x="33" y="46"/>
                  </a:cubicBezTo>
                  <a:cubicBezTo>
                    <a:pt x="36" y="46"/>
                    <a:pt x="36" y="46"/>
                    <a:pt x="36" y="46"/>
                  </a:cubicBezTo>
                  <a:cubicBezTo>
                    <a:pt x="36" y="46"/>
                    <a:pt x="36" y="48"/>
                    <a:pt x="37" y="51"/>
                  </a:cubicBezTo>
                  <a:cubicBezTo>
                    <a:pt x="33" y="55"/>
                    <a:pt x="33" y="55"/>
                    <a:pt x="33" y="55"/>
                  </a:cubicBezTo>
                  <a:cubicBezTo>
                    <a:pt x="33" y="61"/>
                    <a:pt x="33" y="61"/>
                    <a:pt x="33" y="61"/>
                  </a:cubicBezTo>
                  <a:cubicBezTo>
                    <a:pt x="38" y="66"/>
                    <a:pt x="38" y="66"/>
                    <a:pt x="38" y="66"/>
                  </a:cubicBezTo>
                  <a:cubicBezTo>
                    <a:pt x="38" y="60"/>
                    <a:pt x="38" y="60"/>
                    <a:pt x="38" y="60"/>
                  </a:cubicBezTo>
                  <a:cubicBezTo>
                    <a:pt x="36" y="58"/>
                    <a:pt x="36" y="58"/>
                    <a:pt x="36" y="58"/>
                  </a:cubicBezTo>
                  <a:cubicBezTo>
                    <a:pt x="38" y="56"/>
                    <a:pt x="38" y="56"/>
                    <a:pt x="38" y="56"/>
                  </a:cubicBezTo>
                  <a:lnTo>
                    <a:pt x="38" y="21"/>
                  </a:lnTo>
                  <a:close/>
                  <a:moveTo>
                    <a:pt x="28" y="75"/>
                  </a:moveTo>
                  <a:cubicBezTo>
                    <a:pt x="33" y="75"/>
                    <a:pt x="33" y="75"/>
                    <a:pt x="33" y="75"/>
                  </a:cubicBezTo>
                  <a:cubicBezTo>
                    <a:pt x="33" y="75"/>
                    <a:pt x="33" y="75"/>
                    <a:pt x="33" y="75"/>
                  </a:cubicBezTo>
                  <a:cubicBezTo>
                    <a:pt x="33" y="69"/>
                    <a:pt x="33" y="69"/>
                    <a:pt x="33" y="69"/>
                  </a:cubicBezTo>
                  <a:cubicBezTo>
                    <a:pt x="33" y="69"/>
                    <a:pt x="33" y="69"/>
                    <a:pt x="33" y="69"/>
                  </a:cubicBezTo>
                  <a:cubicBezTo>
                    <a:pt x="33" y="69"/>
                    <a:pt x="33" y="69"/>
                    <a:pt x="33" y="69"/>
                  </a:cubicBezTo>
                  <a:cubicBezTo>
                    <a:pt x="28" y="69"/>
                    <a:pt x="28" y="69"/>
                    <a:pt x="28" y="69"/>
                  </a:cubicBezTo>
                  <a:cubicBezTo>
                    <a:pt x="28" y="75"/>
                    <a:pt x="28" y="75"/>
                    <a:pt x="28" y="75"/>
                  </a:cubicBezTo>
                  <a:close/>
                  <a:moveTo>
                    <a:pt x="33" y="0"/>
                  </a:moveTo>
                  <a:cubicBezTo>
                    <a:pt x="33" y="0"/>
                    <a:pt x="33" y="0"/>
                    <a:pt x="33" y="0"/>
                  </a:cubicBezTo>
                  <a:cubicBezTo>
                    <a:pt x="31" y="12"/>
                    <a:pt x="31" y="12"/>
                    <a:pt x="31" y="12"/>
                  </a:cubicBezTo>
                  <a:cubicBezTo>
                    <a:pt x="30" y="12"/>
                    <a:pt x="30" y="12"/>
                    <a:pt x="30" y="12"/>
                  </a:cubicBezTo>
                  <a:cubicBezTo>
                    <a:pt x="30" y="12"/>
                    <a:pt x="29" y="15"/>
                    <a:pt x="28" y="21"/>
                  </a:cubicBezTo>
                  <a:cubicBezTo>
                    <a:pt x="28" y="56"/>
                    <a:pt x="28" y="56"/>
                    <a:pt x="28" y="56"/>
                  </a:cubicBezTo>
                  <a:cubicBezTo>
                    <a:pt x="30" y="58"/>
                    <a:pt x="30" y="58"/>
                    <a:pt x="30" y="58"/>
                  </a:cubicBezTo>
                  <a:cubicBezTo>
                    <a:pt x="28" y="60"/>
                    <a:pt x="28" y="60"/>
                    <a:pt x="28" y="60"/>
                  </a:cubicBezTo>
                  <a:cubicBezTo>
                    <a:pt x="28" y="66"/>
                    <a:pt x="28" y="66"/>
                    <a:pt x="28" y="66"/>
                  </a:cubicBezTo>
                  <a:cubicBezTo>
                    <a:pt x="33" y="61"/>
                    <a:pt x="33" y="61"/>
                    <a:pt x="33" y="61"/>
                  </a:cubicBezTo>
                  <a:cubicBezTo>
                    <a:pt x="33" y="61"/>
                    <a:pt x="33" y="61"/>
                    <a:pt x="33" y="61"/>
                  </a:cubicBezTo>
                  <a:cubicBezTo>
                    <a:pt x="33" y="55"/>
                    <a:pt x="33" y="55"/>
                    <a:pt x="33" y="55"/>
                  </a:cubicBezTo>
                  <a:cubicBezTo>
                    <a:pt x="33" y="55"/>
                    <a:pt x="33" y="55"/>
                    <a:pt x="33" y="55"/>
                  </a:cubicBezTo>
                  <a:cubicBezTo>
                    <a:pt x="29" y="51"/>
                    <a:pt x="29" y="51"/>
                    <a:pt x="29" y="51"/>
                  </a:cubicBezTo>
                  <a:cubicBezTo>
                    <a:pt x="30" y="48"/>
                    <a:pt x="30" y="46"/>
                    <a:pt x="30" y="46"/>
                  </a:cubicBezTo>
                  <a:cubicBezTo>
                    <a:pt x="33" y="46"/>
                    <a:pt x="33" y="46"/>
                    <a:pt x="33" y="46"/>
                  </a:cubicBezTo>
                  <a:cubicBezTo>
                    <a:pt x="33" y="46"/>
                    <a:pt x="33" y="46"/>
                    <a:pt x="33" y="46"/>
                  </a:cubicBezTo>
                  <a:cubicBezTo>
                    <a:pt x="33" y="46"/>
                    <a:pt x="33" y="46"/>
                    <a:pt x="33" y="46"/>
                  </a:cubicBezTo>
                  <a:cubicBezTo>
                    <a:pt x="33" y="39"/>
                    <a:pt x="33" y="39"/>
                    <a:pt x="33" y="39"/>
                  </a:cubicBezTo>
                  <a:cubicBezTo>
                    <a:pt x="33" y="39"/>
                    <a:pt x="33" y="39"/>
                    <a:pt x="33" y="39"/>
                  </a:cubicBezTo>
                  <a:cubicBezTo>
                    <a:pt x="32" y="39"/>
                    <a:pt x="32" y="39"/>
                    <a:pt x="32" y="39"/>
                  </a:cubicBezTo>
                  <a:cubicBezTo>
                    <a:pt x="32" y="36"/>
                    <a:pt x="33" y="24"/>
                    <a:pt x="33" y="24"/>
                  </a:cubicBezTo>
                  <a:cubicBezTo>
                    <a:pt x="33" y="24"/>
                    <a:pt x="33" y="24"/>
                    <a:pt x="33" y="24"/>
                  </a:cubicBezTo>
                  <a:cubicBezTo>
                    <a:pt x="33" y="24"/>
                    <a:pt x="33" y="24"/>
                    <a:pt x="33" y="24"/>
                  </a:cubicBezTo>
                  <a:lnTo>
                    <a:pt x="33" y="0"/>
                  </a:lnTo>
                  <a:close/>
                  <a:moveTo>
                    <a:pt x="0" y="81"/>
                  </a:moveTo>
                  <a:cubicBezTo>
                    <a:pt x="13" y="81"/>
                    <a:pt x="13" y="81"/>
                    <a:pt x="13" y="81"/>
                  </a:cubicBezTo>
                  <a:cubicBezTo>
                    <a:pt x="20" y="75"/>
                    <a:pt x="20" y="75"/>
                    <a:pt x="20" y="75"/>
                  </a:cubicBezTo>
                  <a:cubicBezTo>
                    <a:pt x="28" y="75"/>
                    <a:pt x="28" y="75"/>
                    <a:pt x="28" y="75"/>
                  </a:cubicBezTo>
                  <a:cubicBezTo>
                    <a:pt x="28" y="69"/>
                    <a:pt x="28" y="69"/>
                    <a:pt x="28" y="69"/>
                  </a:cubicBezTo>
                  <a:cubicBezTo>
                    <a:pt x="25" y="69"/>
                    <a:pt x="25" y="69"/>
                    <a:pt x="25" y="69"/>
                  </a:cubicBezTo>
                  <a:cubicBezTo>
                    <a:pt x="28" y="66"/>
                    <a:pt x="28" y="66"/>
                    <a:pt x="28" y="66"/>
                  </a:cubicBezTo>
                  <a:cubicBezTo>
                    <a:pt x="28" y="60"/>
                    <a:pt x="28" y="60"/>
                    <a:pt x="28" y="60"/>
                  </a:cubicBezTo>
                  <a:cubicBezTo>
                    <a:pt x="26" y="61"/>
                    <a:pt x="26" y="61"/>
                    <a:pt x="26" y="61"/>
                  </a:cubicBezTo>
                  <a:cubicBezTo>
                    <a:pt x="27" y="59"/>
                    <a:pt x="27" y="58"/>
                    <a:pt x="28" y="56"/>
                  </a:cubicBezTo>
                  <a:cubicBezTo>
                    <a:pt x="28" y="56"/>
                    <a:pt x="28" y="56"/>
                    <a:pt x="28" y="56"/>
                  </a:cubicBezTo>
                  <a:cubicBezTo>
                    <a:pt x="28" y="56"/>
                    <a:pt x="28" y="56"/>
                    <a:pt x="28" y="56"/>
                  </a:cubicBezTo>
                  <a:cubicBezTo>
                    <a:pt x="28" y="21"/>
                    <a:pt x="28" y="21"/>
                    <a:pt x="28" y="21"/>
                  </a:cubicBezTo>
                  <a:cubicBezTo>
                    <a:pt x="27" y="26"/>
                    <a:pt x="26" y="32"/>
                    <a:pt x="24" y="39"/>
                  </a:cubicBezTo>
                  <a:cubicBezTo>
                    <a:pt x="20" y="39"/>
                    <a:pt x="20" y="39"/>
                    <a:pt x="20" y="39"/>
                  </a:cubicBezTo>
                  <a:cubicBezTo>
                    <a:pt x="20" y="46"/>
                    <a:pt x="20" y="46"/>
                    <a:pt x="20" y="46"/>
                  </a:cubicBezTo>
                  <a:cubicBezTo>
                    <a:pt x="22" y="46"/>
                    <a:pt x="22" y="46"/>
                    <a:pt x="22" y="46"/>
                  </a:cubicBezTo>
                  <a:cubicBezTo>
                    <a:pt x="17" y="61"/>
                    <a:pt x="10" y="75"/>
                    <a:pt x="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326"/>
            <p:cNvSpPr>
              <a:spLocks/>
            </p:cNvSpPr>
            <p:nvPr/>
          </p:nvSpPr>
          <p:spPr bwMode="auto">
            <a:xfrm>
              <a:off x="10421938" y="4219576"/>
              <a:ext cx="119063" cy="111125"/>
            </a:xfrm>
            <a:custGeom>
              <a:avLst/>
              <a:gdLst>
                <a:gd name="T0" fmla="*/ 9 w 55"/>
                <a:gd name="T1" fmla="*/ 51 h 51"/>
                <a:gd name="T2" fmla="*/ 19 w 55"/>
                <a:gd name="T3" fmla="*/ 42 h 51"/>
                <a:gd name="T4" fmla="*/ 19 w 55"/>
                <a:gd name="T5" fmla="*/ 42 h 51"/>
                <a:gd name="T6" fmla="*/ 19 w 55"/>
                <a:gd name="T7" fmla="*/ 12 h 51"/>
                <a:gd name="T8" fmla="*/ 49 w 55"/>
                <a:gd name="T9" fmla="*/ 12 h 51"/>
                <a:gd name="T10" fmla="*/ 49 w 55"/>
                <a:gd name="T11" fmla="*/ 33 h 51"/>
                <a:gd name="T12" fmla="*/ 45 w 55"/>
                <a:gd name="T13" fmla="*/ 33 h 51"/>
                <a:gd name="T14" fmla="*/ 36 w 55"/>
                <a:gd name="T15" fmla="*/ 42 h 51"/>
                <a:gd name="T16" fmla="*/ 45 w 55"/>
                <a:gd name="T17" fmla="*/ 51 h 51"/>
                <a:gd name="T18" fmla="*/ 55 w 55"/>
                <a:gd name="T19" fmla="*/ 42 h 51"/>
                <a:gd name="T20" fmla="*/ 55 w 55"/>
                <a:gd name="T21" fmla="*/ 42 h 51"/>
                <a:gd name="T22" fmla="*/ 55 w 55"/>
                <a:gd name="T23" fmla="*/ 42 h 51"/>
                <a:gd name="T24" fmla="*/ 55 w 55"/>
                <a:gd name="T25" fmla="*/ 12 h 51"/>
                <a:gd name="T26" fmla="*/ 55 w 55"/>
                <a:gd name="T27" fmla="*/ 0 h 51"/>
                <a:gd name="T28" fmla="*/ 49 w 55"/>
                <a:gd name="T29" fmla="*/ 0 h 51"/>
                <a:gd name="T30" fmla="*/ 19 w 55"/>
                <a:gd name="T31" fmla="*/ 0 h 51"/>
                <a:gd name="T32" fmla="*/ 13 w 55"/>
                <a:gd name="T33" fmla="*/ 0 h 51"/>
                <a:gd name="T34" fmla="*/ 13 w 55"/>
                <a:gd name="T35" fmla="*/ 12 h 51"/>
                <a:gd name="T36" fmla="*/ 13 w 55"/>
                <a:gd name="T37" fmla="*/ 33 h 51"/>
                <a:gd name="T38" fmla="*/ 9 w 55"/>
                <a:gd name="T39" fmla="*/ 33 h 51"/>
                <a:gd name="T40" fmla="*/ 0 w 55"/>
                <a:gd name="T41" fmla="*/ 42 h 51"/>
                <a:gd name="T42" fmla="*/ 9 w 55"/>
                <a:gd name="T4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51">
                  <a:moveTo>
                    <a:pt x="9" y="51"/>
                  </a:moveTo>
                  <a:cubicBezTo>
                    <a:pt x="15" y="51"/>
                    <a:pt x="19" y="47"/>
                    <a:pt x="19" y="42"/>
                  </a:cubicBezTo>
                  <a:cubicBezTo>
                    <a:pt x="19" y="42"/>
                    <a:pt x="19" y="42"/>
                    <a:pt x="19" y="42"/>
                  </a:cubicBezTo>
                  <a:cubicBezTo>
                    <a:pt x="19" y="12"/>
                    <a:pt x="19" y="12"/>
                    <a:pt x="19" y="12"/>
                  </a:cubicBezTo>
                  <a:cubicBezTo>
                    <a:pt x="49" y="12"/>
                    <a:pt x="49" y="12"/>
                    <a:pt x="49" y="12"/>
                  </a:cubicBezTo>
                  <a:cubicBezTo>
                    <a:pt x="49" y="33"/>
                    <a:pt x="49" y="33"/>
                    <a:pt x="49" y="33"/>
                  </a:cubicBezTo>
                  <a:cubicBezTo>
                    <a:pt x="48" y="33"/>
                    <a:pt x="46" y="33"/>
                    <a:pt x="45" y="33"/>
                  </a:cubicBezTo>
                  <a:cubicBezTo>
                    <a:pt x="40" y="33"/>
                    <a:pt x="36" y="37"/>
                    <a:pt x="36" y="42"/>
                  </a:cubicBezTo>
                  <a:cubicBezTo>
                    <a:pt x="36" y="47"/>
                    <a:pt x="40" y="51"/>
                    <a:pt x="45" y="51"/>
                  </a:cubicBezTo>
                  <a:cubicBezTo>
                    <a:pt x="50" y="51"/>
                    <a:pt x="55" y="47"/>
                    <a:pt x="55" y="42"/>
                  </a:cubicBezTo>
                  <a:cubicBezTo>
                    <a:pt x="55" y="42"/>
                    <a:pt x="55" y="42"/>
                    <a:pt x="55" y="42"/>
                  </a:cubicBezTo>
                  <a:cubicBezTo>
                    <a:pt x="55" y="42"/>
                    <a:pt x="55" y="42"/>
                    <a:pt x="55" y="42"/>
                  </a:cubicBezTo>
                  <a:cubicBezTo>
                    <a:pt x="55" y="12"/>
                    <a:pt x="55" y="12"/>
                    <a:pt x="55" y="12"/>
                  </a:cubicBezTo>
                  <a:cubicBezTo>
                    <a:pt x="55" y="0"/>
                    <a:pt x="55" y="0"/>
                    <a:pt x="55" y="0"/>
                  </a:cubicBezTo>
                  <a:cubicBezTo>
                    <a:pt x="49" y="0"/>
                    <a:pt x="49" y="0"/>
                    <a:pt x="49" y="0"/>
                  </a:cubicBezTo>
                  <a:cubicBezTo>
                    <a:pt x="19" y="0"/>
                    <a:pt x="19" y="0"/>
                    <a:pt x="19" y="0"/>
                  </a:cubicBezTo>
                  <a:cubicBezTo>
                    <a:pt x="13" y="0"/>
                    <a:pt x="13" y="0"/>
                    <a:pt x="13" y="0"/>
                  </a:cubicBezTo>
                  <a:cubicBezTo>
                    <a:pt x="13" y="12"/>
                    <a:pt x="13" y="12"/>
                    <a:pt x="13" y="12"/>
                  </a:cubicBezTo>
                  <a:cubicBezTo>
                    <a:pt x="13" y="33"/>
                    <a:pt x="13" y="33"/>
                    <a:pt x="13" y="33"/>
                  </a:cubicBezTo>
                  <a:cubicBezTo>
                    <a:pt x="12" y="33"/>
                    <a:pt x="11" y="33"/>
                    <a:pt x="9" y="33"/>
                  </a:cubicBezTo>
                  <a:cubicBezTo>
                    <a:pt x="4" y="33"/>
                    <a:pt x="0" y="37"/>
                    <a:pt x="0" y="42"/>
                  </a:cubicBezTo>
                  <a:cubicBezTo>
                    <a:pt x="0" y="47"/>
                    <a:pt x="4" y="51"/>
                    <a:pt x="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6" name="TextBox 315"/>
          <p:cNvSpPr txBox="1"/>
          <p:nvPr/>
        </p:nvSpPr>
        <p:spPr>
          <a:xfrm>
            <a:off x="660937" y="5618238"/>
            <a:ext cx="5029888" cy="854080"/>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For every 6 emails received, we get 3 Phone </a:t>
            </a:r>
            <a:r>
              <a:rPr lang="id-ID" sz="1100" dirty="0">
                <a:solidFill>
                  <a:schemeClr val="bg1">
                    <a:lumMod val="65000"/>
                  </a:schemeClr>
                </a:solidFill>
                <a:latin typeface="Lato" panose="020F0502020204030203" pitchFamily="34" charset="0"/>
              </a:rPr>
              <a:t>calls. Suitable for all categories business and personal presentation</a:t>
            </a:r>
            <a:r>
              <a:rPr lang="id-ID" sz="1100" b="1" dirty="0" smtClean="0">
                <a:solidFill>
                  <a:schemeClr val="bg1">
                    <a:lumMod val="65000"/>
                  </a:schemeClr>
                </a:solidFill>
                <a:latin typeface="Lato" panose="020F0502020204030203" pitchFamily="34" charset="0"/>
              </a:rPr>
              <a:t>,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317" name="TextBox 316"/>
          <p:cNvSpPr txBox="1"/>
          <p:nvPr/>
        </p:nvSpPr>
        <p:spPr>
          <a:xfrm>
            <a:off x="856047" y="2658501"/>
            <a:ext cx="2530821" cy="400110"/>
          </a:xfrm>
          <a:prstGeom prst="rect">
            <a:avLst/>
          </a:prstGeom>
          <a:noFill/>
        </p:spPr>
        <p:txBody>
          <a:bodyPr wrap="none" rtlCol="0">
            <a:spAutoFit/>
          </a:bodyPr>
          <a:lstStyle/>
          <a:p>
            <a:r>
              <a:rPr lang="id-ID" sz="2000" dirty="0" smtClean="0">
                <a:solidFill>
                  <a:schemeClr val="bg1">
                    <a:lumMod val="50000"/>
                  </a:schemeClr>
                </a:solidFill>
                <a:latin typeface="Lato" panose="020F0502020204030203" pitchFamily="34" charset="0"/>
              </a:rPr>
              <a:t>Popular Social Media</a:t>
            </a:r>
            <a:endParaRPr lang="id-ID" sz="2000" dirty="0">
              <a:solidFill>
                <a:schemeClr val="bg1">
                  <a:lumMod val="50000"/>
                </a:schemeClr>
              </a:solidFill>
              <a:latin typeface="Lato" panose="020F0502020204030203" pitchFamily="34" charset="0"/>
            </a:endParaRPr>
          </a:p>
        </p:txBody>
      </p:sp>
      <p:sp>
        <p:nvSpPr>
          <p:cNvPr id="318" name="TextBox 317"/>
          <p:cNvSpPr txBox="1"/>
          <p:nvPr/>
        </p:nvSpPr>
        <p:spPr>
          <a:xfrm>
            <a:off x="856047" y="2990464"/>
            <a:ext cx="4834778" cy="566758"/>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Of shopping carts are abandoned right before the transaction its completed.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319" name="TextBox 318"/>
          <p:cNvSpPr txBox="1"/>
          <p:nvPr/>
        </p:nvSpPr>
        <p:spPr>
          <a:xfrm>
            <a:off x="2492655" y="5043370"/>
            <a:ext cx="67198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12M</a:t>
            </a:r>
            <a:endParaRPr lang="id-ID" b="1" dirty="0">
              <a:solidFill>
                <a:schemeClr val="tx1">
                  <a:lumMod val="90000"/>
                  <a:lumOff val="10000"/>
                </a:schemeClr>
              </a:solidFill>
              <a:latin typeface="Lato" panose="020F0502020204030203" pitchFamily="34" charset="0"/>
            </a:endParaRPr>
          </a:p>
        </p:txBody>
      </p:sp>
      <p:sp>
        <p:nvSpPr>
          <p:cNvPr id="320" name="TextBox 319"/>
          <p:cNvSpPr txBox="1"/>
          <p:nvPr/>
        </p:nvSpPr>
        <p:spPr>
          <a:xfrm>
            <a:off x="3663786" y="5043370"/>
            <a:ext cx="67198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48M</a:t>
            </a:r>
            <a:endParaRPr lang="id-ID" b="1" dirty="0">
              <a:solidFill>
                <a:schemeClr val="tx1">
                  <a:lumMod val="90000"/>
                  <a:lumOff val="10000"/>
                </a:schemeClr>
              </a:solidFill>
              <a:latin typeface="Lato" panose="020F0502020204030203" pitchFamily="34" charset="0"/>
            </a:endParaRPr>
          </a:p>
        </p:txBody>
      </p:sp>
      <p:sp>
        <p:nvSpPr>
          <p:cNvPr id="321" name="TextBox 320"/>
          <p:cNvSpPr txBox="1"/>
          <p:nvPr/>
        </p:nvSpPr>
        <p:spPr>
          <a:xfrm>
            <a:off x="4799115" y="5043370"/>
            <a:ext cx="74732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821K</a:t>
            </a:r>
            <a:endParaRPr lang="id-ID" b="1" dirty="0">
              <a:solidFill>
                <a:schemeClr val="tx1">
                  <a:lumMod val="90000"/>
                  <a:lumOff val="10000"/>
                </a:schemeClr>
              </a:solidFill>
              <a:latin typeface="Lato" panose="020F0502020204030203" pitchFamily="34" charset="0"/>
            </a:endParaRPr>
          </a:p>
        </p:txBody>
      </p:sp>
      <p:grpSp>
        <p:nvGrpSpPr>
          <p:cNvPr id="322" name="Group 321"/>
          <p:cNvGrpSpPr/>
          <p:nvPr/>
        </p:nvGrpSpPr>
        <p:grpSpPr>
          <a:xfrm>
            <a:off x="3455786" y="3851746"/>
            <a:ext cx="1106655" cy="1106656"/>
            <a:chOff x="8391942" y="2790501"/>
            <a:chExt cx="1106655" cy="1106656"/>
          </a:xfrm>
        </p:grpSpPr>
        <p:sp>
          <p:nvSpPr>
            <p:cNvPr id="323" name="Oval 322"/>
            <p:cNvSpPr/>
            <p:nvPr/>
          </p:nvSpPr>
          <p:spPr>
            <a:xfrm>
              <a:off x="8391942" y="2790501"/>
              <a:ext cx="1106655" cy="1106656"/>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324" name="Freeform 9"/>
            <p:cNvSpPr>
              <a:spLocks noEditPoints="1"/>
            </p:cNvSpPr>
            <p:nvPr/>
          </p:nvSpPr>
          <p:spPr bwMode="auto">
            <a:xfrm>
              <a:off x="8677236" y="3059025"/>
              <a:ext cx="530513" cy="530513"/>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325" name="Group 324"/>
          <p:cNvGrpSpPr/>
          <p:nvPr/>
        </p:nvGrpSpPr>
        <p:grpSpPr>
          <a:xfrm>
            <a:off x="2401521" y="4067794"/>
            <a:ext cx="860782" cy="860782"/>
            <a:chOff x="7062392" y="2911353"/>
            <a:chExt cx="860782" cy="860782"/>
          </a:xfrm>
        </p:grpSpPr>
        <p:sp>
          <p:nvSpPr>
            <p:cNvPr id="326" name="Oval 325"/>
            <p:cNvSpPr/>
            <p:nvPr/>
          </p:nvSpPr>
          <p:spPr>
            <a:xfrm>
              <a:off x="7062392" y="2911353"/>
              <a:ext cx="860782" cy="860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327" name="Freeform 20"/>
            <p:cNvSpPr>
              <a:spLocks/>
            </p:cNvSpPr>
            <p:nvPr/>
          </p:nvSpPr>
          <p:spPr bwMode="auto">
            <a:xfrm>
              <a:off x="7328776" y="3219434"/>
              <a:ext cx="328011" cy="26720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328" name="Group 327"/>
          <p:cNvGrpSpPr/>
          <p:nvPr/>
        </p:nvGrpSpPr>
        <p:grpSpPr>
          <a:xfrm>
            <a:off x="4756079" y="4082726"/>
            <a:ext cx="860782" cy="860782"/>
            <a:chOff x="9998153" y="2911353"/>
            <a:chExt cx="860782" cy="860782"/>
          </a:xfrm>
        </p:grpSpPr>
        <p:sp>
          <p:nvSpPr>
            <p:cNvPr id="329" name="Oval 328"/>
            <p:cNvSpPr/>
            <p:nvPr/>
          </p:nvSpPr>
          <p:spPr>
            <a:xfrm>
              <a:off x="9998153" y="2911353"/>
              <a:ext cx="860782" cy="860782"/>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grpSp>
          <p:nvGrpSpPr>
            <p:cNvPr id="330" name="Group 329"/>
            <p:cNvGrpSpPr/>
            <p:nvPr/>
          </p:nvGrpSpPr>
          <p:grpSpPr>
            <a:xfrm>
              <a:off x="10262786" y="3190689"/>
              <a:ext cx="331511" cy="331510"/>
              <a:chOff x="11395865" y="1690689"/>
              <a:chExt cx="557213" cy="557212"/>
            </a:xfrm>
            <a:solidFill>
              <a:schemeClr val="bg1"/>
            </a:solidFill>
          </p:grpSpPr>
          <p:sp>
            <p:nvSpPr>
              <p:cNvPr id="331" name="Freeform 17"/>
              <p:cNvSpPr>
                <a:spLocks/>
              </p:cNvSpPr>
              <p:nvPr/>
            </p:nvSpPr>
            <p:spPr bwMode="auto">
              <a:xfrm>
                <a:off x="11580018" y="1857375"/>
                <a:ext cx="71438" cy="93662"/>
              </a:xfrm>
              <a:custGeom>
                <a:avLst/>
                <a:gdLst>
                  <a:gd name="T0" fmla="*/ 10 w 17"/>
                  <a:gd name="T1" fmla="*/ 22 h 22"/>
                  <a:gd name="T2" fmla="*/ 14 w 17"/>
                  <a:gd name="T3" fmla="*/ 20 h 22"/>
                  <a:gd name="T4" fmla="*/ 16 w 17"/>
                  <a:gd name="T5" fmla="*/ 11 h 22"/>
                  <a:gd name="T6" fmla="*/ 6 w 17"/>
                  <a:gd name="T7" fmla="*/ 0 h 22"/>
                  <a:gd name="T8" fmla="*/ 6 w 17"/>
                  <a:gd name="T9" fmla="*/ 0 h 22"/>
                  <a:gd name="T10" fmla="*/ 2 w 17"/>
                  <a:gd name="T11" fmla="*/ 2 h 22"/>
                  <a:gd name="T12" fmla="*/ 0 w 17"/>
                  <a:gd name="T13" fmla="*/ 10 h 22"/>
                  <a:gd name="T14" fmla="*/ 10 w 17"/>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10" y="22"/>
                    </a:moveTo>
                    <a:cubicBezTo>
                      <a:pt x="12" y="22"/>
                      <a:pt x="13" y="21"/>
                      <a:pt x="14" y="20"/>
                    </a:cubicBezTo>
                    <a:cubicBezTo>
                      <a:pt x="16" y="18"/>
                      <a:pt x="17" y="15"/>
                      <a:pt x="16" y="11"/>
                    </a:cubicBezTo>
                    <a:cubicBezTo>
                      <a:pt x="15" y="5"/>
                      <a:pt x="11" y="0"/>
                      <a:pt x="6" y="0"/>
                    </a:cubicBezTo>
                    <a:cubicBezTo>
                      <a:pt x="6" y="0"/>
                      <a:pt x="6" y="0"/>
                      <a:pt x="6" y="0"/>
                    </a:cubicBezTo>
                    <a:cubicBezTo>
                      <a:pt x="5" y="0"/>
                      <a:pt x="3" y="0"/>
                      <a:pt x="2" y="2"/>
                    </a:cubicBezTo>
                    <a:cubicBezTo>
                      <a:pt x="0" y="4"/>
                      <a:pt x="0" y="7"/>
                      <a:pt x="0" y="10"/>
                    </a:cubicBezTo>
                    <a:cubicBezTo>
                      <a:pt x="1" y="16"/>
                      <a:pt x="5" y="22"/>
                      <a:pt x="1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32" name="Freeform 18"/>
              <p:cNvSpPr>
                <a:spLocks/>
              </p:cNvSpPr>
              <p:nvPr/>
            </p:nvSpPr>
            <p:spPr bwMode="auto">
              <a:xfrm>
                <a:off x="11559381" y="2020888"/>
                <a:ext cx="107950" cy="76200"/>
              </a:xfrm>
              <a:custGeom>
                <a:avLst/>
                <a:gdLst>
                  <a:gd name="T0" fmla="*/ 20 w 26"/>
                  <a:gd name="T1" fmla="*/ 1 h 18"/>
                  <a:gd name="T2" fmla="*/ 19 w 26"/>
                  <a:gd name="T3" fmla="*/ 0 h 18"/>
                  <a:gd name="T4" fmla="*/ 14 w 26"/>
                  <a:gd name="T5" fmla="*/ 0 h 18"/>
                  <a:gd name="T6" fmla="*/ 14 w 26"/>
                  <a:gd name="T7" fmla="*/ 0 h 18"/>
                  <a:gd name="T8" fmla="*/ 0 w 26"/>
                  <a:gd name="T9" fmla="*/ 9 h 18"/>
                  <a:gd name="T10" fmla="*/ 13 w 26"/>
                  <a:gd name="T11" fmla="*/ 18 h 18"/>
                  <a:gd name="T12" fmla="*/ 26 w 26"/>
                  <a:gd name="T13" fmla="*/ 9 h 18"/>
                  <a:gd name="T14" fmla="*/ 26 w 26"/>
                  <a:gd name="T15" fmla="*/ 7 h 18"/>
                  <a:gd name="T16" fmla="*/ 20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20" y="1"/>
                    </a:moveTo>
                    <a:cubicBezTo>
                      <a:pt x="19" y="1"/>
                      <a:pt x="19" y="1"/>
                      <a:pt x="19" y="0"/>
                    </a:cubicBezTo>
                    <a:cubicBezTo>
                      <a:pt x="17" y="0"/>
                      <a:pt x="16" y="0"/>
                      <a:pt x="14" y="0"/>
                    </a:cubicBezTo>
                    <a:cubicBezTo>
                      <a:pt x="14" y="0"/>
                      <a:pt x="14" y="0"/>
                      <a:pt x="14" y="0"/>
                    </a:cubicBezTo>
                    <a:cubicBezTo>
                      <a:pt x="7" y="0"/>
                      <a:pt x="0" y="4"/>
                      <a:pt x="0" y="9"/>
                    </a:cubicBezTo>
                    <a:cubicBezTo>
                      <a:pt x="0" y="14"/>
                      <a:pt x="6" y="18"/>
                      <a:pt x="13" y="18"/>
                    </a:cubicBezTo>
                    <a:cubicBezTo>
                      <a:pt x="22" y="18"/>
                      <a:pt x="26" y="15"/>
                      <a:pt x="26" y="9"/>
                    </a:cubicBezTo>
                    <a:cubicBezTo>
                      <a:pt x="26" y="9"/>
                      <a:pt x="26" y="8"/>
                      <a:pt x="26" y="7"/>
                    </a:cubicBezTo>
                    <a:cubicBezTo>
                      <a:pt x="25" y="5"/>
                      <a:pt x="23" y="4"/>
                      <a:pt x="20"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333" name="Freeform 19"/>
              <p:cNvSpPr>
                <a:spLocks noEditPoints="1"/>
              </p:cNvSpPr>
              <p:nvPr/>
            </p:nvSpPr>
            <p:spPr bwMode="auto">
              <a:xfrm>
                <a:off x="11395865" y="1690689"/>
                <a:ext cx="557213" cy="557212"/>
              </a:xfrm>
              <a:custGeom>
                <a:avLst/>
                <a:gdLst>
                  <a:gd name="T0" fmla="*/ 66 w 133"/>
                  <a:gd name="T1" fmla="*/ 0 h 133"/>
                  <a:gd name="T2" fmla="*/ 0 w 133"/>
                  <a:gd name="T3" fmla="*/ 67 h 133"/>
                  <a:gd name="T4" fmla="*/ 66 w 133"/>
                  <a:gd name="T5" fmla="*/ 133 h 133"/>
                  <a:gd name="T6" fmla="*/ 133 w 133"/>
                  <a:gd name="T7" fmla="*/ 67 h 133"/>
                  <a:gd name="T8" fmla="*/ 66 w 133"/>
                  <a:gd name="T9" fmla="*/ 0 h 133"/>
                  <a:gd name="T10" fmla="*/ 60 w 133"/>
                  <a:gd name="T11" fmla="*/ 103 h 133"/>
                  <a:gd name="T12" fmla="*/ 52 w 133"/>
                  <a:gd name="T13" fmla="*/ 104 h 133"/>
                  <a:gd name="T14" fmla="*/ 42 w 133"/>
                  <a:gd name="T15" fmla="*/ 103 h 133"/>
                  <a:gd name="T16" fmla="*/ 30 w 133"/>
                  <a:gd name="T17" fmla="*/ 95 h 133"/>
                  <a:gd name="T18" fmla="*/ 29 w 133"/>
                  <a:gd name="T19" fmla="*/ 90 h 133"/>
                  <a:gd name="T20" fmla="*/ 30 w 133"/>
                  <a:gd name="T21" fmla="*/ 85 h 133"/>
                  <a:gd name="T22" fmla="*/ 51 w 133"/>
                  <a:gd name="T23" fmla="*/ 74 h 133"/>
                  <a:gd name="T24" fmla="*/ 51 w 133"/>
                  <a:gd name="T25" fmla="*/ 74 h 133"/>
                  <a:gd name="T26" fmla="*/ 50 w 133"/>
                  <a:gd name="T27" fmla="*/ 69 h 133"/>
                  <a:gd name="T28" fmla="*/ 50 w 133"/>
                  <a:gd name="T29" fmla="*/ 67 h 133"/>
                  <a:gd name="T30" fmla="*/ 33 w 133"/>
                  <a:gd name="T31" fmla="*/ 50 h 133"/>
                  <a:gd name="T32" fmla="*/ 46 w 133"/>
                  <a:gd name="T33" fmla="*/ 35 h 133"/>
                  <a:gd name="T34" fmla="*/ 53 w 133"/>
                  <a:gd name="T35" fmla="*/ 33 h 133"/>
                  <a:gd name="T36" fmla="*/ 74 w 133"/>
                  <a:gd name="T37" fmla="*/ 33 h 133"/>
                  <a:gd name="T38" fmla="*/ 75 w 133"/>
                  <a:gd name="T39" fmla="*/ 35 h 133"/>
                  <a:gd name="T40" fmla="*/ 75 w 133"/>
                  <a:gd name="T41" fmla="*/ 36 h 133"/>
                  <a:gd name="T42" fmla="*/ 70 w 133"/>
                  <a:gd name="T43" fmla="*/ 40 h 133"/>
                  <a:gd name="T44" fmla="*/ 69 w 133"/>
                  <a:gd name="T45" fmla="*/ 40 h 133"/>
                  <a:gd name="T46" fmla="*/ 68 w 133"/>
                  <a:gd name="T47" fmla="*/ 40 h 133"/>
                  <a:gd name="T48" fmla="*/ 71 w 133"/>
                  <a:gd name="T49" fmla="*/ 50 h 133"/>
                  <a:gd name="T50" fmla="*/ 64 w 133"/>
                  <a:gd name="T51" fmla="*/ 63 h 133"/>
                  <a:gd name="T52" fmla="*/ 61 w 133"/>
                  <a:gd name="T53" fmla="*/ 67 h 133"/>
                  <a:gd name="T54" fmla="*/ 66 w 133"/>
                  <a:gd name="T55" fmla="*/ 73 h 133"/>
                  <a:gd name="T56" fmla="*/ 74 w 133"/>
                  <a:gd name="T57" fmla="*/ 87 h 133"/>
                  <a:gd name="T58" fmla="*/ 60 w 133"/>
                  <a:gd name="T59" fmla="*/ 103 h 133"/>
                  <a:gd name="T60" fmla="*/ 107 w 133"/>
                  <a:gd name="T61" fmla="*/ 67 h 133"/>
                  <a:gd name="T62" fmla="*/ 106 w 133"/>
                  <a:gd name="T63" fmla="*/ 69 h 133"/>
                  <a:gd name="T64" fmla="*/ 94 w 133"/>
                  <a:gd name="T65" fmla="*/ 69 h 133"/>
                  <a:gd name="T66" fmla="*/ 94 w 133"/>
                  <a:gd name="T67" fmla="*/ 81 h 133"/>
                  <a:gd name="T68" fmla="*/ 92 w 133"/>
                  <a:gd name="T69" fmla="*/ 82 h 133"/>
                  <a:gd name="T70" fmla="*/ 89 w 133"/>
                  <a:gd name="T71" fmla="*/ 82 h 133"/>
                  <a:gd name="T72" fmla="*/ 87 w 133"/>
                  <a:gd name="T73" fmla="*/ 81 h 133"/>
                  <a:gd name="T74" fmla="*/ 87 w 133"/>
                  <a:gd name="T75" fmla="*/ 69 h 133"/>
                  <a:gd name="T76" fmla="*/ 75 w 133"/>
                  <a:gd name="T77" fmla="*/ 69 h 133"/>
                  <a:gd name="T78" fmla="*/ 74 w 133"/>
                  <a:gd name="T79" fmla="*/ 67 h 133"/>
                  <a:gd name="T80" fmla="*/ 74 w 133"/>
                  <a:gd name="T81" fmla="*/ 64 h 133"/>
                  <a:gd name="T82" fmla="*/ 75 w 133"/>
                  <a:gd name="T83" fmla="*/ 62 h 133"/>
                  <a:gd name="T84" fmla="*/ 87 w 133"/>
                  <a:gd name="T85" fmla="*/ 62 h 133"/>
                  <a:gd name="T86" fmla="*/ 87 w 133"/>
                  <a:gd name="T87" fmla="*/ 50 h 133"/>
                  <a:gd name="T88" fmla="*/ 89 w 133"/>
                  <a:gd name="T89" fmla="*/ 49 h 133"/>
                  <a:gd name="T90" fmla="*/ 92 w 133"/>
                  <a:gd name="T91" fmla="*/ 49 h 133"/>
                  <a:gd name="T92" fmla="*/ 94 w 133"/>
                  <a:gd name="T93" fmla="*/ 50 h 133"/>
                  <a:gd name="T94" fmla="*/ 94 w 133"/>
                  <a:gd name="T95" fmla="*/ 62 h 133"/>
                  <a:gd name="T96" fmla="*/ 106 w 133"/>
                  <a:gd name="T97" fmla="*/ 62 h 133"/>
                  <a:gd name="T98" fmla="*/ 107 w 133"/>
                  <a:gd name="T99" fmla="*/ 64 h 133"/>
                  <a:gd name="T100" fmla="*/ 107 w 133"/>
                  <a:gd name="T101"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133">
                    <a:moveTo>
                      <a:pt x="66" y="0"/>
                    </a:moveTo>
                    <a:cubicBezTo>
                      <a:pt x="29" y="0"/>
                      <a:pt x="0" y="30"/>
                      <a:pt x="0" y="67"/>
                    </a:cubicBezTo>
                    <a:cubicBezTo>
                      <a:pt x="0" y="103"/>
                      <a:pt x="29" y="133"/>
                      <a:pt x="66" y="133"/>
                    </a:cubicBezTo>
                    <a:cubicBezTo>
                      <a:pt x="103" y="133"/>
                      <a:pt x="133" y="103"/>
                      <a:pt x="133" y="67"/>
                    </a:cubicBezTo>
                    <a:cubicBezTo>
                      <a:pt x="133" y="30"/>
                      <a:pt x="103" y="0"/>
                      <a:pt x="66" y="0"/>
                    </a:cubicBezTo>
                    <a:close/>
                    <a:moveTo>
                      <a:pt x="60" y="103"/>
                    </a:moveTo>
                    <a:cubicBezTo>
                      <a:pt x="58" y="104"/>
                      <a:pt x="55" y="104"/>
                      <a:pt x="52" y="104"/>
                    </a:cubicBezTo>
                    <a:cubicBezTo>
                      <a:pt x="48" y="104"/>
                      <a:pt x="45" y="104"/>
                      <a:pt x="42" y="103"/>
                    </a:cubicBezTo>
                    <a:cubicBezTo>
                      <a:pt x="36" y="101"/>
                      <a:pt x="32" y="99"/>
                      <a:pt x="30" y="95"/>
                    </a:cubicBezTo>
                    <a:cubicBezTo>
                      <a:pt x="29" y="94"/>
                      <a:pt x="29" y="92"/>
                      <a:pt x="29" y="90"/>
                    </a:cubicBezTo>
                    <a:cubicBezTo>
                      <a:pt x="29" y="88"/>
                      <a:pt x="29" y="87"/>
                      <a:pt x="30" y="85"/>
                    </a:cubicBezTo>
                    <a:cubicBezTo>
                      <a:pt x="33" y="78"/>
                      <a:pt x="42" y="74"/>
                      <a:pt x="51" y="74"/>
                    </a:cubicBezTo>
                    <a:cubicBezTo>
                      <a:pt x="51" y="74"/>
                      <a:pt x="51" y="74"/>
                      <a:pt x="51" y="74"/>
                    </a:cubicBezTo>
                    <a:cubicBezTo>
                      <a:pt x="50" y="72"/>
                      <a:pt x="50" y="71"/>
                      <a:pt x="50" y="69"/>
                    </a:cubicBezTo>
                    <a:cubicBezTo>
                      <a:pt x="50" y="69"/>
                      <a:pt x="50" y="68"/>
                      <a:pt x="50" y="67"/>
                    </a:cubicBezTo>
                    <a:cubicBezTo>
                      <a:pt x="40" y="67"/>
                      <a:pt x="33" y="60"/>
                      <a:pt x="33" y="50"/>
                    </a:cubicBezTo>
                    <a:cubicBezTo>
                      <a:pt x="33" y="44"/>
                      <a:pt x="39" y="37"/>
                      <a:pt x="46" y="35"/>
                    </a:cubicBezTo>
                    <a:cubicBezTo>
                      <a:pt x="48" y="34"/>
                      <a:pt x="51" y="33"/>
                      <a:pt x="53" y="33"/>
                    </a:cubicBezTo>
                    <a:cubicBezTo>
                      <a:pt x="74" y="33"/>
                      <a:pt x="74" y="33"/>
                      <a:pt x="74" y="33"/>
                    </a:cubicBezTo>
                    <a:cubicBezTo>
                      <a:pt x="75" y="33"/>
                      <a:pt x="75" y="34"/>
                      <a:pt x="75" y="35"/>
                    </a:cubicBezTo>
                    <a:cubicBezTo>
                      <a:pt x="76" y="35"/>
                      <a:pt x="75" y="36"/>
                      <a:pt x="75" y="36"/>
                    </a:cubicBezTo>
                    <a:cubicBezTo>
                      <a:pt x="70" y="40"/>
                      <a:pt x="70" y="40"/>
                      <a:pt x="70" y="40"/>
                    </a:cubicBezTo>
                    <a:cubicBezTo>
                      <a:pt x="70" y="40"/>
                      <a:pt x="70" y="40"/>
                      <a:pt x="69" y="40"/>
                    </a:cubicBezTo>
                    <a:cubicBezTo>
                      <a:pt x="68" y="40"/>
                      <a:pt x="68" y="40"/>
                      <a:pt x="68" y="40"/>
                    </a:cubicBezTo>
                    <a:cubicBezTo>
                      <a:pt x="70" y="43"/>
                      <a:pt x="71" y="46"/>
                      <a:pt x="71" y="50"/>
                    </a:cubicBezTo>
                    <a:cubicBezTo>
                      <a:pt x="71" y="55"/>
                      <a:pt x="69" y="59"/>
                      <a:pt x="64" y="63"/>
                    </a:cubicBezTo>
                    <a:cubicBezTo>
                      <a:pt x="61" y="65"/>
                      <a:pt x="61" y="66"/>
                      <a:pt x="61" y="67"/>
                    </a:cubicBezTo>
                    <a:cubicBezTo>
                      <a:pt x="61" y="68"/>
                      <a:pt x="63" y="71"/>
                      <a:pt x="66" y="73"/>
                    </a:cubicBezTo>
                    <a:cubicBezTo>
                      <a:pt x="72" y="77"/>
                      <a:pt x="74" y="81"/>
                      <a:pt x="74" y="87"/>
                    </a:cubicBezTo>
                    <a:cubicBezTo>
                      <a:pt x="74" y="94"/>
                      <a:pt x="69" y="101"/>
                      <a:pt x="60" y="103"/>
                    </a:cubicBezTo>
                    <a:close/>
                    <a:moveTo>
                      <a:pt x="107" y="67"/>
                    </a:moveTo>
                    <a:cubicBezTo>
                      <a:pt x="107" y="68"/>
                      <a:pt x="107" y="69"/>
                      <a:pt x="106" y="69"/>
                    </a:cubicBezTo>
                    <a:cubicBezTo>
                      <a:pt x="94" y="69"/>
                      <a:pt x="94" y="69"/>
                      <a:pt x="94" y="69"/>
                    </a:cubicBezTo>
                    <a:cubicBezTo>
                      <a:pt x="94" y="81"/>
                      <a:pt x="94" y="81"/>
                      <a:pt x="94" y="81"/>
                    </a:cubicBezTo>
                    <a:cubicBezTo>
                      <a:pt x="94" y="82"/>
                      <a:pt x="93" y="82"/>
                      <a:pt x="92" y="82"/>
                    </a:cubicBezTo>
                    <a:cubicBezTo>
                      <a:pt x="89" y="82"/>
                      <a:pt x="89" y="82"/>
                      <a:pt x="89" y="82"/>
                    </a:cubicBezTo>
                    <a:cubicBezTo>
                      <a:pt x="88" y="82"/>
                      <a:pt x="87" y="82"/>
                      <a:pt x="87" y="81"/>
                    </a:cubicBezTo>
                    <a:cubicBezTo>
                      <a:pt x="87" y="69"/>
                      <a:pt x="87" y="69"/>
                      <a:pt x="87" y="69"/>
                    </a:cubicBezTo>
                    <a:cubicBezTo>
                      <a:pt x="75" y="69"/>
                      <a:pt x="75" y="69"/>
                      <a:pt x="75" y="69"/>
                    </a:cubicBezTo>
                    <a:cubicBezTo>
                      <a:pt x="74" y="69"/>
                      <a:pt x="74" y="68"/>
                      <a:pt x="74" y="67"/>
                    </a:cubicBezTo>
                    <a:cubicBezTo>
                      <a:pt x="74" y="64"/>
                      <a:pt x="74" y="64"/>
                      <a:pt x="74" y="64"/>
                    </a:cubicBezTo>
                    <a:cubicBezTo>
                      <a:pt x="74" y="63"/>
                      <a:pt x="74" y="62"/>
                      <a:pt x="75" y="62"/>
                    </a:cubicBezTo>
                    <a:cubicBezTo>
                      <a:pt x="87" y="62"/>
                      <a:pt x="87" y="62"/>
                      <a:pt x="87" y="62"/>
                    </a:cubicBezTo>
                    <a:cubicBezTo>
                      <a:pt x="87" y="50"/>
                      <a:pt x="87" y="50"/>
                      <a:pt x="87" y="50"/>
                    </a:cubicBezTo>
                    <a:cubicBezTo>
                      <a:pt x="87" y="49"/>
                      <a:pt x="88" y="49"/>
                      <a:pt x="89" y="49"/>
                    </a:cubicBezTo>
                    <a:cubicBezTo>
                      <a:pt x="92" y="49"/>
                      <a:pt x="92" y="49"/>
                      <a:pt x="92" y="49"/>
                    </a:cubicBezTo>
                    <a:cubicBezTo>
                      <a:pt x="93" y="49"/>
                      <a:pt x="94" y="49"/>
                      <a:pt x="94" y="50"/>
                    </a:cubicBezTo>
                    <a:cubicBezTo>
                      <a:pt x="94" y="62"/>
                      <a:pt x="94" y="62"/>
                      <a:pt x="94" y="62"/>
                    </a:cubicBezTo>
                    <a:cubicBezTo>
                      <a:pt x="106" y="62"/>
                      <a:pt x="106" y="62"/>
                      <a:pt x="106" y="62"/>
                    </a:cubicBezTo>
                    <a:cubicBezTo>
                      <a:pt x="107" y="62"/>
                      <a:pt x="107" y="63"/>
                      <a:pt x="107" y="64"/>
                    </a:cubicBezTo>
                    <a:lnTo>
                      <a:pt x="107" y="67"/>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grpSp>
        <p:nvGrpSpPr>
          <p:cNvPr id="334" name="Group 333"/>
          <p:cNvGrpSpPr/>
          <p:nvPr/>
        </p:nvGrpSpPr>
        <p:grpSpPr>
          <a:xfrm>
            <a:off x="1101383" y="3855375"/>
            <a:ext cx="1106655" cy="1106656"/>
            <a:chOff x="5739526" y="2740158"/>
            <a:chExt cx="1106655" cy="1106656"/>
          </a:xfrm>
        </p:grpSpPr>
        <p:sp>
          <p:nvSpPr>
            <p:cNvPr id="335" name="Oval 334"/>
            <p:cNvSpPr/>
            <p:nvPr/>
          </p:nvSpPr>
          <p:spPr>
            <a:xfrm>
              <a:off x="5739526" y="2740158"/>
              <a:ext cx="1106655" cy="1106656"/>
            </a:xfrm>
            <a:prstGeom prst="ellipse">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336" name="Freeform 39"/>
            <p:cNvSpPr>
              <a:spLocks noChangeAspect="1"/>
            </p:cNvSpPr>
            <p:nvPr/>
          </p:nvSpPr>
          <p:spPr bwMode="auto">
            <a:xfrm>
              <a:off x="6007797" y="3015167"/>
              <a:ext cx="570111" cy="549381"/>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337" name="TextBox 336"/>
          <p:cNvSpPr txBox="1"/>
          <p:nvPr/>
        </p:nvSpPr>
        <p:spPr>
          <a:xfrm>
            <a:off x="1256984" y="5040434"/>
            <a:ext cx="806631"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800M</a:t>
            </a:r>
            <a:endParaRPr lang="id-ID" b="1" dirty="0">
              <a:solidFill>
                <a:schemeClr val="tx1">
                  <a:lumMod val="90000"/>
                  <a:lumOff val="10000"/>
                </a:schemeClr>
              </a:solidFill>
              <a:latin typeface="Lato" panose="020F0502020204030203" pitchFamily="34" charset="0"/>
            </a:endParaRPr>
          </a:p>
        </p:txBody>
      </p:sp>
    </p:spTree>
    <p:extLst>
      <p:ext uri="{BB962C8B-B14F-4D97-AF65-F5344CB8AC3E}">
        <p14:creationId xmlns:p14="http://schemas.microsoft.com/office/powerpoint/2010/main" val="1306967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317"/>
                                        </p:tgtEl>
                                        <p:attrNameLst>
                                          <p:attrName>style.visibility</p:attrName>
                                        </p:attrNameLst>
                                      </p:cBhvr>
                                      <p:to>
                                        <p:strVal val="visible"/>
                                      </p:to>
                                    </p:set>
                                    <p:animEffect transition="in" filter="fade">
                                      <p:cBhvr>
                                        <p:cTn id="17" dur="500"/>
                                        <p:tgtEl>
                                          <p:spTgt spid="31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18"/>
                                        </p:tgtEl>
                                        <p:attrNameLst>
                                          <p:attrName>style.visibility</p:attrName>
                                        </p:attrNameLst>
                                      </p:cBhvr>
                                      <p:to>
                                        <p:strVal val="visible"/>
                                      </p:to>
                                    </p:set>
                                    <p:animEffect transition="in" filter="fade">
                                      <p:cBhvr>
                                        <p:cTn id="20" dur="500"/>
                                        <p:tgtEl>
                                          <p:spTgt spid="318"/>
                                        </p:tgtEl>
                                      </p:cBhvr>
                                    </p:animEffect>
                                  </p:childTnLst>
                                </p:cTn>
                              </p:par>
                            </p:childTnLst>
                          </p:cTn>
                        </p:par>
                        <p:par>
                          <p:cTn id="21" fill="hold">
                            <p:stCondLst>
                              <p:cond delay="1300"/>
                            </p:stCondLst>
                            <p:childTnLst>
                              <p:par>
                                <p:cTn id="22" presetID="21" presetClass="entr" presetSubtype="1" fill="hold" nodeType="afterEffect">
                                  <p:stCondLst>
                                    <p:cond delay="0"/>
                                  </p:stCondLst>
                                  <p:childTnLst>
                                    <p:set>
                                      <p:cBhvr>
                                        <p:cTn id="23" dur="1" fill="hold">
                                          <p:stCondLst>
                                            <p:cond delay="0"/>
                                          </p:stCondLst>
                                        </p:cTn>
                                        <p:tgtEl>
                                          <p:spTgt spid="334"/>
                                        </p:tgtEl>
                                        <p:attrNameLst>
                                          <p:attrName>style.visibility</p:attrName>
                                        </p:attrNameLst>
                                      </p:cBhvr>
                                      <p:to>
                                        <p:strVal val="visible"/>
                                      </p:to>
                                    </p:set>
                                    <p:animEffect transition="in" filter="wheel(1)">
                                      <p:cBhvr>
                                        <p:cTn id="24" dur="1000"/>
                                        <p:tgtEl>
                                          <p:spTgt spid="334"/>
                                        </p:tgtEl>
                                      </p:cBhvr>
                                    </p:animEffect>
                                  </p:childTnLst>
                                </p:cTn>
                              </p:par>
                            </p:childTnLst>
                          </p:cTn>
                        </p:par>
                        <p:par>
                          <p:cTn id="25" fill="hold">
                            <p:stCondLst>
                              <p:cond delay="2300"/>
                            </p:stCondLst>
                            <p:childTnLst>
                              <p:par>
                                <p:cTn id="26" presetID="21" presetClass="entr" presetSubtype="1" fill="hold" nodeType="afterEffect">
                                  <p:stCondLst>
                                    <p:cond delay="0"/>
                                  </p:stCondLst>
                                  <p:childTnLst>
                                    <p:set>
                                      <p:cBhvr>
                                        <p:cTn id="27" dur="1" fill="hold">
                                          <p:stCondLst>
                                            <p:cond delay="0"/>
                                          </p:stCondLst>
                                        </p:cTn>
                                        <p:tgtEl>
                                          <p:spTgt spid="325"/>
                                        </p:tgtEl>
                                        <p:attrNameLst>
                                          <p:attrName>style.visibility</p:attrName>
                                        </p:attrNameLst>
                                      </p:cBhvr>
                                      <p:to>
                                        <p:strVal val="visible"/>
                                      </p:to>
                                    </p:set>
                                    <p:animEffect transition="in" filter="wheel(1)">
                                      <p:cBhvr>
                                        <p:cTn id="28" dur="1000"/>
                                        <p:tgtEl>
                                          <p:spTgt spid="325"/>
                                        </p:tgtEl>
                                      </p:cBhvr>
                                    </p:animEffect>
                                  </p:childTnLst>
                                </p:cTn>
                              </p:par>
                            </p:childTnLst>
                          </p:cTn>
                        </p:par>
                        <p:par>
                          <p:cTn id="29" fill="hold">
                            <p:stCondLst>
                              <p:cond delay="3300"/>
                            </p:stCondLst>
                            <p:childTnLst>
                              <p:par>
                                <p:cTn id="30" presetID="21" presetClass="entr" presetSubtype="1" fill="hold" nodeType="afterEffect">
                                  <p:stCondLst>
                                    <p:cond delay="0"/>
                                  </p:stCondLst>
                                  <p:childTnLst>
                                    <p:set>
                                      <p:cBhvr>
                                        <p:cTn id="31" dur="1" fill="hold">
                                          <p:stCondLst>
                                            <p:cond delay="0"/>
                                          </p:stCondLst>
                                        </p:cTn>
                                        <p:tgtEl>
                                          <p:spTgt spid="322"/>
                                        </p:tgtEl>
                                        <p:attrNameLst>
                                          <p:attrName>style.visibility</p:attrName>
                                        </p:attrNameLst>
                                      </p:cBhvr>
                                      <p:to>
                                        <p:strVal val="visible"/>
                                      </p:to>
                                    </p:set>
                                    <p:animEffect transition="in" filter="wheel(1)">
                                      <p:cBhvr>
                                        <p:cTn id="32" dur="1000"/>
                                        <p:tgtEl>
                                          <p:spTgt spid="322"/>
                                        </p:tgtEl>
                                      </p:cBhvr>
                                    </p:animEffect>
                                  </p:childTnLst>
                                </p:cTn>
                              </p:par>
                            </p:childTnLst>
                          </p:cTn>
                        </p:par>
                        <p:par>
                          <p:cTn id="33" fill="hold">
                            <p:stCondLst>
                              <p:cond delay="4300"/>
                            </p:stCondLst>
                            <p:childTnLst>
                              <p:par>
                                <p:cTn id="34" presetID="21" presetClass="entr" presetSubtype="1" fill="hold" nodeType="afterEffect">
                                  <p:stCondLst>
                                    <p:cond delay="0"/>
                                  </p:stCondLst>
                                  <p:childTnLst>
                                    <p:set>
                                      <p:cBhvr>
                                        <p:cTn id="35" dur="1" fill="hold">
                                          <p:stCondLst>
                                            <p:cond delay="0"/>
                                          </p:stCondLst>
                                        </p:cTn>
                                        <p:tgtEl>
                                          <p:spTgt spid="328"/>
                                        </p:tgtEl>
                                        <p:attrNameLst>
                                          <p:attrName>style.visibility</p:attrName>
                                        </p:attrNameLst>
                                      </p:cBhvr>
                                      <p:to>
                                        <p:strVal val="visible"/>
                                      </p:to>
                                    </p:set>
                                    <p:animEffect transition="in" filter="wheel(1)">
                                      <p:cBhvr>
                                        <p:cTn id="36" dur="1000"/>
                                        <p:tgtEl>
                                          <p:spTgt spid="328"/>
                                        </p:tgtEl>
                                      </p:cBhvr>
                                    </p:animEffect>
                                  </p:childTnLst>
                                </p:cTn>
                              </p:par>
                            </p:childTnLst>
                          </p:cTn>
                        </p:par>
                        <p:par>
                          <p:cTn id="37" fill="hold">
                            <p:stCondLst>
                              <p:cond delay="5300"/>
                            </p:stCondLst>
                            <p:childTnLst>
                              <p:par>
                                <p:cTn id="38" presetID="16" presetClass="entr" presetSubtype="37" fill="hold" grpId="0" nodeType="afterEffect">
                                  <p:stCondLst>
                                    <p:cond delay="0"/>
                                  </p:stCondLst>
                                  <p:childTnLst>
                                    <p:set>
                                      <p:cBhvr>
                                        <p:cTn id="39" dur="1" fill="hold">
                                          <p:stCondLst>
                                            <p:cond delay="0"/>
                                          </p:stCondLst>
                                        </p:cTn>
                                        <p:tgtEl>
                                          <p:spTgt spid="337"/>
                                        </p:tgtEl>
                                        <p:attrNameLst>
                                          <p:attrName>style.visibility</p:attrName>
                                        </p:attrNameLst>
                                      </p:cBhvr>
                                      <p:to>
                                        <p:strVal val="visible"/>
                                      </p:to>
                                    </p:set>
                                    <p:animEffect transition="in" filter="barn(outVertical)">
                                      <p:cBhvr>
                                        <p:cTn id="40" dur="500"/>
                                        <p:tgtEl>
                                          <p:spTgt spid="337"/>
                                        </p:tgtEl>
                                      </p:cBhvr>
                                    </p:animEffect>
                                  </p:childTnLst>
                                </p:cTn>
                              </p:par>
                            </p:childTnLst>
                          </p:cTn>
                        </p:par>
                        <p:par>
                          <p:cTn id="41" fill="hold">
                            <p:stCondLst>
                              <p:cond delay="5800"/>
                            </p:stCondLst>
                            <p:childTnLst>
                              <p:par>
                                <p:cTn id="42" presetID="16" presetClass="entr" presetSubtype="37" fill="hold" grpId="0" nodeType="afterEffect">
                                  <p:stCondLst>
                                    <p:cond delay="0"/>
                                  </p:stCondLst>
                                  <p:childTnLst>
                                    <p:set>
                                      <p:cBhvr>
                                        <p:cTn id="43" dur="1" fill="hold">
                                          <p:stCondLst>
                                            <p:cond delay="0"/>
                                          </p:stCondLst>
                                        </p:cTn>
                                        <p:tgtEl>
                                          <p:spTgt spid="319"/>
                                        </p:tgtEl>
                                        <p:attrNameLst>
                                          <p:attrName>style.visibility</p:attrName>
                                        </p:attrNameLst>
                                      </p:cBhvr>
                                      <p:to>
                                        <p:strVal val="visible"/>
                                      </p:to>
                                    </p:set>
                                    <p:animEffect transition="in" filter="barn(outVertical)">
                                      <p:cBhvr>
                                        <p:cTn id="44" dur="500"/>
                                        <p:tgtEl>
                                          <p:spTgt spid="319"/>
                                        </p:tgtEl>
                                      </p:cBhvr>
                                    </p:animEffect>
                                  </p:childTnLst>
                                </p:cTn>
                              </p:par>
                            </p:childTnLst>
                          </p:cTn>
                        </p:par>
                        <p:par>
                          <p:cTn id="45" fill="hold">
                            <p:stCondLst>
                              <p:cond delay="6300"/>
                            </p:stCondLst>
                            <p:childTnLst>
                              <p:par>
                                <p:cTn id="46" presetID="16" presetClass="entr" presetSubtype="37" fill="hold" grpId="0" nodeType="afterEffect">
                                  <p:stCondLst>
                                    <p:cond delay="0"/>
                                  </p:stCondLst>
                                  <p:childTnLst>
                                    <p:set>
                                      <p:cBhvr>
                                        <p:cTn id="47" dur="1" fill="hold">
                                          <p:stCondLst>
                                            <p:cond delay="0"/>
                                          </p:stCondLst>
                                        </p:cTn>
                                        <p:tgtEl>
                                          <p:spTgt spid="320"/>
                                        </p:tgtEl>
                                        <p:attrNameLst>
                                          <p:attrName>style.visibility</p:attrName>
                                        </p:attrNameLst>
                                      </p:cBhvr>
                                      <p:to>
                                        <p:strVal val="visible"/>
                                      </p:to>
                                    </p:set>
                                    <p:animEffect transition="in" filter="barn(outVertical)">
                                      <p:cBhvr>
                                        <p:cTn id="48" dur="500"/>
                                        <p:tgtEl>
                                          <p:spTgt spid="320"/>
                                        </p:tgtEl>
                                      </p:cBhvr>
                                    </p:animEffect>
                                  </p:childTnLst>
                                </p:cTn>
                              </p:par>
                            </p:childTnLst>
                          </p:cTn>
                        </p:par>
                        <p:par>
                          <p:cTn id="49" fill="hold">
                            <p:stCondLst>
                              <p:cond delay="6800"/>
                            </p:stCondLst>
                            <p:childTnLst>
                              <p:par>
                                <p:cTn id="50" presetID="16" presetClass="entr" presetSubtype="37" fill="hold" grpId="0" nodeType="afterEffect">
                                  <p:stCondLst>
                                    <p:cond delay="0"/>
                                  </p:stCondLst>
                                  <p:childTnLst>
                                    <p:set>
                                      <p:cBhvr>
                                        <p:cTn id="51" dur="1" fill="hold">
                                          <p:stCondLst>
                                            <p:cond delay="0"/>
                                          </p:stCondLst>
                                        </p:cTn>
                                        <p:tgtEl>
                                          <p:spTgt spid="321"/>
                                        </p:tgtEl>
                                        <p:attrNameLst>
                                          <p:attrName>style.visibility</p:attrName>
                                        </p:attrNameLst>
                                      </p:cBhvr>
                                      <p:to>
                                        <p:strVal val="visible"/>
                                      </p:to>
                                    </p:set>
                                    <p:animEffect transition="in" filter="barn(outVertical)">
                                      <p:cBhvr>
                                        <p:cTn id="52" dur="500"/>
                                        <p:tgtEl>
                                          <p:spTgt spid="321"/>
                                        </p:tgtEl>
                                      </p:cBhvr>
                                    </p:animEffect>
                                  </p:childTnLst>
                                </p:cTn>
                              </p:par>
                            </p:childTnLst>
                          </p:cTn>
                        </p:par>
                        <p:par>
                          <p:cTn id="53" fill="hold">
                            <p:stCondLst>
                              <p:cond delay="7300"/>
                            </p:stCondLst>
                            <p:childTnLst>
                              <p:par>
                                <p:cTn id="54" presetID="10" presetClass="entr" presetSubtype="0" fill="hold" grpId="0" nodeType="afterEffect">
                                  <p:stCondLst>
                                    <p:cond delay="0"/>
                                  </p:stCondLst>
                                  <p:childTnLst>
                                    <p:set>
                                      <p:cBhvr>
                                        <p:cTn id="55" dur="1" fill="hold">
                                          <p:stCondLst>
                                            <p:cond delay="0"/>
                                          </p:stCondLst>
                                        </p:cTn>
                                        <p:tgtEl>
                                          <p:spTgt spid="316"/>
                                        </p:tgtEl>
                                        <p:attrNameLst>
                                          <p:attrName>style.visibility</p:attrName>
                                        </p:attrNameLst>
                                      </p:cBhvr>
                                      <p:to>
                                        <p:strVal val="visible"/>
                                      </p:to>
                                    </p:set>
                                    <p:animEffect transition="in" filter="fade">
                                      <p:cBhvr>
                                        <p:cTn id="56" dur="500"/>
                                        <p:tgtEl>
                                          <p:spTgt spid="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16" grpId="0"/>
      <p:bldP spid="317" grpId="0"/>
      <p:bldP spid="318" grpId="0"/>
      <p:bldP spid="319" grpId="0"/>
      <p:bldP spid="320" grpId="0"/>
      <p:bldP spid="321" grpId="0"/>
      <p:bldP spid="33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Financial Solution </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78</a:t>
              </a:fld>
              <a:endParaRPr lang="en-US" sz="1000" dirty="0">
                <a:solidFill>
                  <a:schemeClr val="bg1"/>
                </a:solidFill>
                <a:latin typeface="Lato" pitchFamily="34" charset="0"/>
              </a:endParaRPr>
            </a:p>
          </p:txBody>
        </p:sp>
      </p:grpSp>
      <p:grpSp>
        <p:nvGrpSpPr>
          <p:cNvPr id="9" name="Group 8"/>
          <p:cNvGrpSpPr/>
          <p:nvPr/>
        </p:nvGrpSpPr>
        <p:grpSpPr>
          <a:xfrm>
            <a:off x="517238" y="1955820"/>
            <a:ext cx="5371545" cy="4579078"/>
            <a:chOff x="1828800" y="590550"/>
            <a:chExt cx="4524375" cy="3943350"/>
          </a:xfrm>
        </p:grpSpPr>
        <p:sp>
          <p:nvSpPr>
            <p:cNvPr id="10" name="Freeform 6"/>
            <p:cNvSpPr>
              <a:spLocks/>
            </p:cNvSpPr>
            <p:nvPr/>
          </p:nvSpPr>
          <p:spPr bwMode="auto">
            <a:xfrm>
              <a:off x="3155950" y="3676650"/>
              <a:ext cx="2168525" cy="742950"/>
            </a:xfrm>
            <a:custGeom>
              <a:avLst/>
              <a:gdLst/>
              <a:ahLst/>
              <a:cxnLst>
                <a:cxn ang="0">
                  <a:pos x="1206" y="0"/>
                </a:cxn>
                <a:cxn ang="0">
                  <a:pos x="0" y="0"/>
                </a:cxn>
                <a:cxn ang="0">
                  <a:pos x="0" y="468"/>
                </a:cxn>
                <a:cxn ang="0">
                  <a:pos x="1206" y="468"/>
                </a:cxn>
                <a:cxn ang="0">
                  <a:pos x="1366" y="235"/>
                </a:cxn>
                <a:cxn ang="0">
                  <a:pos x="1206" y="0"/>
                </a:cxn>
              </a:cxnLst>
              <a:rect l="0" t="0" r="r" b="b"/>
              <a:pathLst>
                <a:path w="1366" h="468">
                  <a:moveTo>
                    <a:pt x="1206" y="0"/>
                  </a:moveTo>
                  <a:lnTo>
                    <a:pt x="0" y="0"/>
                  </a:lnTo>
                  <a:lnTo>
                    <a:pt x="0" y="468"/>
                  </a:lnTo>
                  <a:lnTo>
                    <a:pt x="1206" y="468"/>
                  </a:lnTo>
                  <a:lnTo>
                    <a:pt x="1366" y="235"/>
                  </a:lnTo>
                  <a:lnTo>
                    <a:pt x="120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1" name="Freeform 7"/>
            <p:cNvSpPr>
              <a:spLocks/>
            </p:cNvSpPr>
            <p:nvPr/>
          </p:nvSpPr>
          <p:spPr bwMode="auto">
            <a:xfrm>
              <a:off x="3362971" y="3559741"/>
              <a:ext cx="1997075" cy="715960"/>
            </a:xfrm>
            <a:custGeom>
              <a:avLst/>
              <a:gdLst/>
              <a:ahLst/>
              <a:cxnLst>
                <a:cxn ang="0">
                  <a:pos x="1098" y="0"/>
                </a:cxn>
                <a:cxn ang="0">
                  <a:pos x="125" y="0"/>
                </a:cxn>
                <a:cxn ang="0">
                  <a:pos x="96" y="12"/>
                </a:cxn>
                <a:cxn ang="0">
                  <a:pos x="96" y="391"/>
                </a:cxn>
                <a:cxn ang="0">
                  <a:pos x="96" y="391"/>
                </a:cxn>
                <a:cxn ang="0">
                  <a:pos x="95" y="391"/>
                </a:cxn>
                <a:cxn ang="0">
                  <a:pos x="0" y="468"/>
                </a:cxn>
                <a:cxn ang="0">
                  <a:pos x="1098" y="468"/>
                </a:cxn>
                <a:cxn ang="0">
                  <a:pos x="1258" y="235"/>
                </a:cxn>
                <a:cxn ang="0">
                  <a:pos x="1098" y="0"/>
                </a:cxn>
              </a:cxnLst>
              <a:rect l="0" t="0" r="r" b="b"/>
              <a:pathLst>
                <a:path w="1258" h="468">
                  <a:moveTo>
                    <a:pt x="1098" y="0"/>
                  </a:moveTo>
                  <a:lnTo>
                    <a:pt x="125" y="0"/>
                  </a:lnTo>
                  <a:lnTo>
                    <a:pt x="96" y="12"/>
                  </a:lnTo>
                  <a:lnTo>
                    <a:pt x="96" y="391"/>
                  </a:lnTo>
                  <a:lnTo>
                    <a:pt x="96" y="391"/>
                  </a:lnTo>
                  <a:lnTo>
                    <a:pt x="95" y="391"/>
                  </a:lnTo>
                  <a:lnTo>
                    <a:pt x="0" y="468"/>
                  </a:lnTo>
                  <a:lnTo>
                    <a:pt x="1098" y="468"/>
                  </a:lnTo>
                  <a:lnTo>
                    <a:pt x="1258" y="235"/>
                  </a:lnTo>
                  <a:lnTo>
                    <a:pt x="1098"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2" name="Freeform 8"/>
            <p:cNvSpPr>
              <a:spLocks/>
            </p:cNvSpPr>
            <p:nvPr/>
          </p:nvSpPr>
          <p:spPr bwMode="auto">
            <a:xfrm>
              <a:off x="3327400" y="3676650"/>
              <a:ext cx="1997075" cy="742950"/>
            </a:xfrm>
            <a:custGeom>
              <a:avLst/>
              <a:gdLst/>
              <a:ahLst/>
              <a:cxnLst>
                <a:cxn ang="0">
                  <a:pos x="1098" y="0"/>
                </a:cxn>
                <a:cxn ang="0">
                  <a:pos x="125" y="0"/>
                </a:cxn>
                <a:cxn ang="0">
                  <a:pos x="96" y="12"/>
                </a:cxn>
                <a:cxn ang="0">
                  <a:pos x="96" y="391"/>
                </a:cxn>
                <a:cxn ang="0">
                  <a:pos x="96" y="391"/>
                </a:cxn>
                <a:cxn ang="0">
                  <a:pos x="95" y="391"/>
                </a:cxn>
                <a:cxn ang="0">
                  <a:pos x="0" y="468"/>
                </a:cxn>
                <a:cxn ang="0">
                  <a:pos x="1098" y="468"/>
                </a:cxn>
                <a:cxn ang="0">
                  <a:pos x="1258" y="235"/>
                </a:cxn>
                <a:cxn ang="0">
                  <a:pos x="1098" y="0"/>
                </a:cxn>
              </a:cxnLst>
              <a:rect l="0" t="0" r="r" b="b"/>
              <a:pathLst>
                <a:path w="1258" h="468">
                  <a:moveTo>
                    <a:pt x="1098" y="0"/>
                  </a:moveTo>
                  <a:lnTo>
                    <a:pt x="125" y="0"/>
                  </a:lnTo>
                  <a:lnTo>
                    <a:pt x="96" y="12"/>
                  </a:lnTo>
                  <a:lnTo>
                    <a:pt x="96" y="391"/>
                  </a:lnTo>
                  <a:lnTo>
                    <a:pt x="96" y="391"/>
                  </a:lnTo>
                  <a:lnTo>
                    <a:pt x="95" y="391"/>
                  </a:lnTo>
                  <a:lnTo>
                    <a:pt x="0" y="468"/>
                  </a:lnTo>
                  <a:lnTo>
                    <a:pt x="1098" y="468"/>
                  </a:lnTo>
                  <a:lnTo>
                    <a:pt x="1258" y="235"/>
                  </a:lnTo>
                  <a:lnTo>
                    <a:pt x="1098"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3" name="Freeform 10"/>
            <p:cNvSpPr>
              <a:spLocks/>
            </p:cNvSpPr>
            <p:nvPr/>
          </p:nvSpPr>
          <p:spPr bwMode="auto">
            <a:xfrm>
              <a:off x="2474913" y="2935288"/>
              <a:ext cx="3375025" cy="741363"/>
            </a:xfrm>
            <a:custGeom>
              <a:avLst/>
              <a:gdLst/>
              <a:ahLst/>
              <a:cxnLst>
                <a:cxn ang="0">
                  <a:pos x="1965" y="0"/>
                </a:cxn>
                <a:cxn ang="0">
                  <a:pos x="0" y="0"/>
                </a:cxn>
                <a:cxn ang="0">
                  <a:pos x="0" y="467"/>
                </a:cxn>
                <a:cxn ang="0">
                  <a:pos x="1965" y="467"/>
                </a:cxn>
                <a:cxn ang="0">
                  <a:pos x="2126" y="234"/>
                </a:cxn>
                <a:cxn ang="0">
                  <a:pos x="1965" y="0"/>
                </a:cxn>
              </a:cxnLst>
              <a:rect l="0" t="0" r="r" b="b"/>
              <a:pathLst>
                <a:path w="2126" h="467">
                  <a:moveTo>
                    <a:pt x="1965" y="0"/>
                  </a:moveTo>
                  <a:lnTo>
                    <a:pt x="0" y="0"/>
                  </a:lnTo>
                  <a:lnTo>
                    <a:pt x="0" y="467"/>
                  </a:lnTo>
                  <a:lnTo>
                    <a:pt x="1965" y="467"/>
                  </a:lnTo>
                  <a:lnTo>
                    <a:pt x="2126" y="234"/>
                  </a:lnTo>
                  <a:lnTo>
                    <a:pt x="1965"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4" name="Freeform 11"/>
            <p:cNvSpPr>
              <a:spLocks/>
            </p:cNvSpPr>
            <p:nvPr/>
          </p:nvSpPr>
          <p:spPr bwMode="auto">
            <a:xfrm>
              <a:off x="3515464" y="2935288"/>
              <a:ext cx="2324100" cy="636588"/>
            </a:xfrm>
            <a:custGeom>
              <a:avLst/>
              <a:gdLst/>
              <a:ahLst/>
              <a:cxnLst>
                <a:cxn ang="0">
                  <a:pos x="1303" y="0"/>
                </a:cxn>
                <a:cxn ang="0">
                  <a:pos x="175" y="0"/>
                </a:cxn>
                <a:cxn ang="0">
                  <a:pos x="175" y="405"/>
                </a:cxn>
                <a:cxn ang="0">
                  <a:pos x="0" y="467"/>
                </a:cxn>
                <a:cxn ang="0">
                  <a:pos x="1303" y="467"/>
                </a:cxn>
                <a:cxn ang="0">
                  <a:pos x="1464" y="234"/>
                </a:cxn>
                <a:cxn ang="0">
                  <a:pos x="1303" y="0"/>
                </a:cxn>
              </a:cxnLst>
              <a:rect l="0" t="0" r="r" b="b"/>
              <a:pathLst>
                <a:path w="1464" h="467">
                  <a:moveTo>
                    <a:pt x="1303" y="0"/>
                  </a:moveTo>
                  <a:lnTo>
                    <a:pt x="175" y="0"/>
                  </a:lnTo>
                  <a:lnTo>
                    <a:pt x="175" y="405"/>
                  </a:lnTo>
                  <a:lnTo>
                    <a:pt x="0" y="467"/>
                  </a:lnTo>
                  <a:lnTo>
                    <a:pt x="1303" y="467"/>
                  </a:lnTo>
                  <a:lnTo>
                    <a:pt x="1464" y="234"/>
                  </a:lnTo>
                  <a:lnTo>
                    <a:pt x="1303" y="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5" name="Freeform 12"/>
            <p:cNvSpPr>
              <a:spLocks/>
            </p:cNvSpPr>
            <p:nvPr/>
          </p:nvSpPr>
          <p:spPr bwMode="auto">
            <a:xfrm>
              <a:off x="3525838" y="2935288"/>
              <a:ext cx="2324100" cy="741363"/>
            </a:xfrm>
            <a:custGeom>
              <a:avLst/>
              <a:gdLst/>
              <a:ahLst/>
              <a:cxnLst>
                <a:cxn ang="0">
                  <a:pos x="1303" y="0"/>
                </a:cxn>
                <a:cxn ang="0">
                  <a:pos x="175" y="0"/>
                </a:cxn>
                <a:cxn ang="0">
                  <a:pos x="175" y="405"/>
                </a:cxn>
                <a:cxn ang="0">
                  <a:pos x="0" y="467"/>
                </a:cxn>
                <a:cxn ang="0">
                  <a:pos x="1303" y="467"/>
                </a:cxn>
                <a:cxn ang="0">
                  <a:pos x="1464" y="234"/>
                </a:cxn>
                <a:cxn ang="0">
                  <a:pos x="1303" y="0"/>
                </a:cxn>
              </a:cxnLst>
              <a:rect l="0" t="0" r="r" b="b"/>
              <a:pathLst>
                <a:path w="1464" h="467">
                  <a:moveTo>
                    <a:pt x="1303" y="0"/>
                  </a:moveTo>
                  <a:lnTo>
                    <a:pt x="175" y="0"/>
                  </a:lnTo>
                  <a:lnTo>
                    <a:pt x="175" y="405"/>
                  </a:lnTo>
                  <a:lnTo>
                    <a:pt x="0" y="467"/>
                  </a:lnTo>
                  <a:lnTo>
                    <a:pt x="1303" y="467"/>
                  </a:lnTo>
                  <a:lnTo>
                    <a:pt x="1464" y="234"/>
                  </a:lnTo>
                  <a:lnTo>
                    <a:pt x="130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6" name="Freeform 13"/>
            <p:cNvSpPr>
              <a:spLocks/>
            </p:cNvSpPr>
            <p:nvPr/>
          </p:nvSpPr>
          <p:spPr bwMode="auto">
            <a:xfrm>
              <a:off x="2978150" y="2189163"/>
              <a:ext cx="3375025" cy="746125"/>
            </a:xfrm>
            <a:custGeom>
              <a:avLst/>
              <a:gdLst/>
              <a:ahLst/>
              <a:cxnLst>
                <a:cxn ang="0">
                  <a:pos x="1965" y="0"/>
                </a:cxn>
                <a:cxn ang="0">
                  <a:pos x="0" y="0"/>
                </a:cxn>
                <a:cxn ang="0">
                  <a:pos x="0" y="470"/>
                </a:cxn>
                <a:cxn ang="0">
                  <a:pos x="1965" y="470"/>
                </a:cxn>
                <a:cxn ang="0">
                  <a:pos x="2126" y="235"/>
                </a:cxn>
                <a:cxn ang="0">
                  <a:pos x="1965" y="0"/>
                </a:cxn>
              </a:cxnLst>
              <a:rect l="0" t="0" r="r" b="b"/>
              <a:pathLst>
                <a:path w="2126" h="470">
                  <a:moveTo>
                    <a:pt x="1965" y="0"/>
                  </a:moveTo>
                  <a:lnTo>
                    <a:pt x="0" y="0"/>
                  </a:lnTo>
                  <a:lnTo>
                    <a:pt x="0" y="470"/>
                  </a:lnTo>
                  <a:lnTo>
                    <a:pt x="1965" y="470"/>
                  </a:lnTo>
                  <a:lnTo>
                    <a:pt x="2126" y="235"/>
                  </a:lnTo>
                  <a:lnTo>
                    <a:pt x="1965" y="0"/>
                  </a:lnTo>
                  <a:close/>
                </a:path>
              </a:pathLst>
            </a:custGeom>
            <a:solidFill>
              <a:srgbClr val="AAA876"/>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7" name="Freeform 14"/>
            <p:cNvSpPr>
              <a:spLocks/>
            </p:cNvSpPr>
            <p:nvPr/>
          </p:nvSpPr>
          <p:spPr bwMode="auto">
            <a:xfrm>
              <a:off x="2978150" y="2189163"/>
              <a:ext cx="3375025" cy="746125"/>
            </a:xfrm>
            <a:custGeom>
              <a:avLst/>
              <a:gdLst/>
              <a:ahLst/>
              <a:cxnLst>
                <a:cxn ang="0">
                  <a:pos x="1965" y="0"/>
                </a:cxn>
                <a:cxn ang="0">
                  <a:pos x="0" y="0"/>
                </a:cxn>
                <a:cxn ang="0">
                  <a:pos x="0" y="470"/>
                </a:cxn>
                <a:cxn ang="0">
                  <a:pos x="1965" y="470"/>
                </a:cxn>
                <a:cxn ang="0">
                  <a:pos x="2126" y="235"/>
                </a:cxn>
                <a:cxn ang="0">
                  <a:pos x="1965" y="0"/>
                </a:cxn>
              </a:cxnLst>
              <a:rect l="0" t="0" r="r" b="b"/>
              <a:pathLst>
                <a:path w="2126" h="470">
                  <a:moveTo>
                    <a:pt x="1965" y="0"/>
                  </a:moveTo>
                  <a:lnTo>
                    <a:pt x="0" y="0"/>
                  </a:lnTo>
                  <a:lnTo>
                    <a:pt x="0" y="470"/>
                  </a:lnTo>
                  <a:lnTo>
                    <a:pt x="1965" y="470"/>
                  </a:lnTo>
                  <a:lnTo>
                    <a:pt x="2126" y="235"/>
                  </a:lnTo>
                  <a:lnTo>
                    <a:pt x="1965"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8" name="Freeform 15"/>
            <p:cNvSpPr>
              <a:spLocks/>
            </p:cNvSpPr>
            <p:nvPr/>
          </p:nvSpPr>
          <p:spPr bwMode="auto">
            <a:xfrm>
              <a:off x="3759200" y="2189163"/>
              <a:ext cx="2593975" cy="746125"/>
            </a:xfrm>
            <a:custGeom>
              <a:avLst/>
              <a:gdLst/>
              <a:ahLst/>
              <a:cxnLst>
                <a:cxn ang="0">
                  <a:pos x="1473" y="0"/>
                </a:cxn>
                <a:cxn ang="0">
                  <a:pos x="1158" y="0"/>
                </a:cxn>
                <a:cxn ang="0">
                  <a:pos x="1158" y="0"/>
                </a:cxn>
                <a:cxn ang="0">
                  <a:pos x="0" y="0"/>
                </a:cxn>
                <a:cxn ang="0">
                  <a:pos x="0" y="450"/>
                </a:cxn>
                <a:cxn ang="0">
                  <a:pos x="28" y="453"/>
                </a:cxn>
                <a:cxn ang="0">
                  <a:pos x="28" y="470"/>
                </a:cxn>
                <a:cxn ang="0">
                  <a:pos x="1473" y="470"/>
                </a:cxn>
                <a:cxn ang="0">
                  <a:pos x="1634" y="235"/>
                </a:cxn>
                <a:cxn ang="0">
                  <a:pos x="1473" y="0"/>
                </a:cxn>
              </a:cxnLst>
              <a:rect l="0" t="0" r="r" b="b"/>
              <a:pathLst>
                <a:path w="1634" h="470">
                  <a:moveTo>
                    <a:pt x="1473" y="0"/>
                  </a:moveTo>
                  <a:lnTo>
                    <a:pt x="1158" y="0"/>
                  </a:lnTo>
                  <a:lnTo>
                    <a:pt x="1158" y="0"/>
                  </a:lnTo>
                  <a:lnTo>
                    <a:pt x="0" y="0"/>
                  </a:lnTo>
                  <a:lnTo>
                    <a:pt x="0" y="450"/>
                  </a:lnTo>
                  <a:lnTo>
                    <a:pt x="28" y="453"/>
                  </a:lnTo>
                  <a:lnTo>
                    <a:pt x="28" y="470"/>
                  </a:lnTo>
                  <a:lnTo>
                    <a:pt x="1473" y="470"/>
                  </a:lnTo>
                  <a:lnTo>
                    <a:pt x="1634" y="235"/>
                  </a:lnTo>
                  <a:lnTo>
                    <a:pt x="1473" y="0"/>
                  </a:ln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19" name="Freeform 16"/>
            <p:cNvSpPr>
              <a:spLocks/>
            </p:cNvSpPr>
            <p:nvPr/>
          </p:nvSpPr>
          <p:spPr bwMode="auto">
            <a:xfrm>
              <a:off x="3759200" y="2189163"/>
              <a:ext cx="2593975" cy="746125"/>
            </a:xfrm>
            <a:custGeom>
              <a:avLst/>
              <a:gdLst/>
              <a:ahLst/>
              <a:cxnLst>
                <a:cxn ang="0">
                  <a:pos x="1473" y="0"/>
                </a:cxn>
                <a:cxn ang="0">
                  <a:pos x="1158" y="0"/>
                </a:cxn>
                <a:cxn ang="0">
                  <a:pos x="1158" y="0"/>
                </a:cxn>
                <a:cxn ang="0">
                  <a:pos x="0" y="0"/>
                </a:cxn>
                <a:cxn ang="0">
                  <a:pos x="0" y="450"/>
                </a:cxn>
                <a:cxn ang="0">
                  <a:pos x="28" y="453"/>
                </a:cxn>
                <a:cxn ang="0">
                  <a:pos x="28" y="470"/>
                </a:cxn>
                <a:cxn ang="0">
                  <a:pos x="1473" y="470"/>
                </a:cxn>
                <a:cxn ang="0">
                  <a:pos x="1634" y="235"/>
                </a:cxn>
                <a:cxn ang="0">
                  <a:pos x="1473" y="0"/>
                </a:cxn>
              </a:cxnLst>
              <a:rect l="0" t="0" r="r" b="b"/>
              <a:pathLst>
                <a:path w="1634" h="470">
                  <a:moveTo>
                    <a:pt x="1473" y="0"/>
                  </a:moveTo>
                  <a:lnTo>
                    <a:pt x="1158" y="0"/>
                  </a:lnTo>
                  <a:lnTo>
                    <a:pt x="1158" y="0"/>
                  </a:lnTo>
                  <a:lnTo>
                    <a:pt x="0" y="0"/>
                  </a:lnTo>
                  <a:lnTo>
                    <a:pt x="0" y="450"/>
                  </a:lnTo>
                  <a:lnTo>
                    <a:pt x="28" y="453"/>
                  </a:lnTo>
                  <a:lnTo>
                    <a:pt x="28" y="470"/>
                  </a:lnTo>
                  <a:lnTo>
                    <a:pt x="1473" y="470"/>
                  </a:lnTo>
                  <a:lnTo>
                    <a:pt x="1634" y="235"/>
                  </a:lnTo>
                  <a:lnTo>
                    <a:pt x="1473"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0" name="Freeform 17"/>
            <p:cNvSpPr>
              <a:spLocks/>
            </p:cNvSpPr>
            <p:nvPr/>
          </p:nvSpPr>
          <p:spPr bwMode="auto">
            <a:xfrm>
              <a:off x="2474913" y="1447800"/>
              <a:ext cx="3376613" cy="741363"/>
            </a:xfrm>
            <a:custGeom>
              <a:avLst/>
              <a:gdLst/>
              <a:ahLst/>
              <a:cxnLst>
                <a:cxn ang="0">
                  <a:pos x="1967" y="0"/>
                </a:cxn>
                <a:cxn ang="0">
                  <a:pos x="0" y="0"/>
                </a:cxn>
                <a:cxn ang="0">
                  <a:pos x="0" y="467"/>
                </a:cxn>
                <a:cxn ang="0">
                  <a:pos x="1967" y="467"/>
                </a:cxn>
                <a:cxn ang="0">
                  <a:pos x="2127" y="234"/>
                </a:cxn>
                <a:cxn ang="0">
                  <a:pos x="1967" y="0"/>
                </a:cxn>
              </a:cxnLst>
              <a:rect l="0" t="0" r="r" b="b"/>
              <a:pathLst>
                <a:path w="2127" h="467">
                  <a:moveTo>
                    <a:pt x="1967" y="0"/>
                  </a:moveTo>
                  <a:lnTo>
                    <a:pt x="0" y="0"/>
                  </a:lnTo>
                  <a:lnTo>
                    <a:pt x="0" y="467"/>
                  </a:lnTo>
                  <a:lnTo>
                    <a:pt x="1967" y="467"/>
                  </a:lnTo>
                  <a:lnTo>
                    <a:pt x="2127" y="234"/>
                  </a:lnTo>
                  <a:lnTo>
                    <a:pt x="1967" y="0"/>
                  </a:lnTo>
                  <a:close/>
                </a:path>
              </a:pathLst>
            </a:custGeom>
            <a:solidFill>
              <a:srgbClr val="B7B96E"/>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1" name="Freeform 18"/>
            <p:cNvSpPr>
              <a:spLocks/>
            </p:cNvSpPr>
            <p:nvPr/>
          </p:nvSpPr>
          <p:spPr bwMode="auto">
            <a:xfrm>
              <a:off x="2474913" y="1447800"/>
              <a:ext cx="3376613" cy="741363"/>
            </a:xfrm>
            <a:custGeom>
              <a:avLst/>
              <a:gdLst/>
              <a:ahLst/>
              <a:cxnLst>
                <a:cxn ang="0">
                  <a:pos x="1967" y="0"/>
                </a:cxn>
                <a:cxn ang="0">
                  <a:pos x="0" y="0"/>
                </a:cxn>
                <a:cxn ang="0">
                  <a:pos x="0" y="467"/>
                </a:cxn>
                <a:cxn ang="0">
                  <a:pos x="1967" y="467"/>
                </a:cxn>
                <a:cxn ang="0">
                  <a:pos x="2127" y="234"/>
                </a:cxn>
                <a:cxn ang="0">
                  <a:pos x="1967" y="0"/>
                </a:cxn>
              </a:cxnLst>
              <a:rect l="0" t="0" r="r" b="b"/>
              <a:pathLst>
                <a:path w="2127" h="467">
                  <a:moveTo>
                    <a:pt x="1967" y="0"/>
                  </a:moveTo>
                  <a:lnTo>
                    <a:pt x="0" y="0"/>
                  </a:lnTo>
                  <a:lnTo>
                    <a:pt x="0" y="467"/>
                  </a:lnTo>
                  <a:lnTo>
                    <a:pt x="1967" y="467"/>
                  </a:lnTo>
                  <a:lnTo>
                    <a:pt x="2127" y="234"/>
                  </a:lnTo>
                  <a:lnTo>
                    <a:pt x="196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2" name="Freeform 19"/>
            <p:cNvSpPr>
              <a:spLocks/>
            </p:cNvSpPr>
            <p:nvPr/>
          </p:nvSpPr>
          <p:spPr bwMode="auto">
            <a:xfrm>
              <a:off x="3254375" y="1447800"/>
              <a:ext cx="2597150" cy="741363"/>
            </a:xfrm>
            <a:custGeom>
              <a:avLst/>
              <a:gdLst/>
              <a:ahLst/>
              <a:cxnLst>
                <a:cxn ang="0">
                  <a:pos x="1474" y="0"/>
                </a:cxn>
                <a:cxn ang="0">
                  <a:pos x="1145" y="0"/>
                </a:cxn>
                <a:cxn ang="0">
                  <a:pos x="1145" y="0"/>
                </a:cxn>
                <a:cxn ang="0">
                  <a:pos x="0" y="0"/>
                </a:cxn>
                <a:cxn ang="0">
                  <a:pos x="0" y="467"/>
                </a:cxn>
                <a:cxn ang="0">
                  <a:pos x="1474" y="467"/>
                </a:cxn>
                <a:cxn ang="0">
                  <a:pos x="1636" y="234"/>
                </a:cxn>
                <a:cxn ang="0">
                  <a:pos x="1474" y="0"/>
                </a:cxn>
              </a:cxnLst>
              <a:rect l="0" t="0" r="r" b="b"/>
              <a:pathLst>
                <a:path w="1636" h="467">
                  <a:moveTo>
                    <a:pt x="1474" y="0"/>
                  </a:moveTo>
                  <a:lnTo>
                    <a:pt x="1145" y="0"/>
                  </a:lnTo>
                  <a:lnTo>
                    <a:pt x="1145" y="0"/>
                  </a:lnTo>
                  <a:lnTo>
                    <a:pt x="0" y="0"/>
                  </a:lnTo>
                  <a:lnTo>
                    <a:pt x="0" y="467"/>
                  </a:lnTo>
                  <a:lnTo>
                    <a:pt x="1474" y="467"/>
                  </a:lnTo>
                  <a:lnTo>
                    <a:pt x="1636" y="234"/>
                  </a:lnTo>
                  <a:lnTo>
                    <a:pt x="1474" y="0"/>
                  </a:lnTo>
                  <a:close/>
                </a:path>
              </a:pathLst>
            </a:cu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3" name="Freeform 20"/>
            <p:cNvSpPr>
              <a:spLocks/>
            </p:cNvSpPr>
            <p:nvPr/>
          </p:nvSpPr>
          <p:spPr bwMode="auto">
            <a:xfrm>
              <a:off x="3254375" y="1447800"/>
              <a:ext cx="2597150" cy="741363"/>
            </a:xfrm>
            <a:custGeom>
              <a:avLst/>
              <a:gdLst/>
              <a:ahLst/>
              <a:cxnLst>
                <a:cxn ang="0">
                  <a:pos x="1474" y="0"/>
                </a:cxn>
                <a:cxn ang="0">
                  <a:pos x="1145" y="0"/>
                </a:cxn>
                <a:cxn ang="0">
                  <a:pos x="1145" y="0"/>
                </a:cxn>
                <a:cxn ang="0">
                  <a:pos x="0" y="0"/>
                </a:cxn>
                <a:cxn ang="0">
                  <a:pos x="0" y="467"/>
                </a:cxn>
                <a:cxn ang="0">
                  <a:pos x="1474" y="467"/>
                </a:cxn>
                <a:cxn ang="0">
                  <a:pos x="1636" y="234"/>
                </a:cxn>
                <a:cxn ang="0">
                  <a:pos x="1474" y="0"/>
                </a:cxn>
              </a:cxnLst>
              <a:rect l="0" t="0" r="r" b="b"/>
              <a:pathLst>
                <a:path w="1636" h="467">
                  <a:moveTo>
                    <a:pt x="1474" y="0"/>
                  </a:moveTo>
                  <a:lnTo>
                    <a:pt x="1145" y="0"/>
                  </a:lnTo>
                  <a:lnTo>
                    <a:pt x="1145" y="0"/>
                  </a:lnTo>
                  <a:lnTo>
                    <a:pt x="0" y="0"/>
                  </a:lnTo>
                  <a:lnTo>
                    <a:pt x="0" y="467"/>
                  </a:lnTo>
                  <a:lnTo>
                    <a:pt x="1474" y="467"/>
                  </a:lnTo>
                  <a:lnTo>
                    <a:pt x="1636" y="234"/>
                  </a:lnTo>
                  <a:lnTo>
                    <a:pt x="1474"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4" name="Freeform 21"/>
            <p:cNvSpPr>
              <a:spLocks/>
            </p:cNvSpPr>
            <p:nvPr/>
          </p:nvSpPr>
          <p:spPr bwMode="auto">
            <a:xfrm>
              <a:off x="3155950" y="757238"/>
              <a:ext cx="2171700" cy="690563"/>
            </a:xfrm>
            <a:custGeom>
              <a:avLst/>
              <a:gdLst/>
              <a:ahLst/>
              <a:cxnLst>
                <a:cxn ang="0">
                  <a:pos x="1207" y="0"/>
                </a:cxn>
                <a:cxn ang="0">
                  <a:pos x="0" y="0"/>
                </a:cxn>
                <a:cxn ang="0">
                  <a:pos x="0" y="435"/>
                </a:cxn>
                <a:cxn ang="0">
                  <a:pos x="1207" y="435"/>
                </a:cxn>
                <a:cxn ang="0">
                  <a:pos x="1368" y="217"/>
                </a:cxn>
                <a:cxn ang="0">
                  <a:pos x="1207" y="0"/>
                </a:cxn>
              </a:cxnLst>
              <a:rect l="0" t="0" r="r" b="b"/>
              <a:pathLst>
                <a:path w="1368" h="435">
                  <a:moveTo>
                    <a:pt x="1207" y="0"/>
                  </a:moveTo>
                  <a:lnTo>
                    <a:pt x="0" y="0"/>
                  </a:lnTo>
                  <a:lnTo>
                    <a:pt x="0" y="435"/>
                  </a:lnTo>
                  <a:lnTo>
                    <a:pt x="1207" y="435"/>
                  </a:lnTo>
                  <a:lnTo>
                    <a:pt x="1368" y="217"/>
                  </a:lnTo>
                  <a:lnTo>
                    <a:pt x="1207" y="0"/>
                  </a:lnTo>
                  <a:close/>
                </a:path>
              </a:pathLst>
            </a:custGeom>
            <a:solidFill>
              <a:srgbClr val="B87471"/>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5" name="Freeform 22"/>
            <p:cNvSpPr>
              <a:spLocks/>
            </p:cNvSpPr>
            <p:nvPr/>
          </p:nvSpPr>
          <p:spPr bwMode="auto">
            <a:xfrm>
              <a:off x="3155950" y="757238"/>
              <a:ext cx="2171700" cy="690563"/>
            </a:xfrm>
            <a:custGeom>
              <a:avLst/>
              <a:gdLst/>
              <a:ahLst/>
              <a:cxnLst>
                <a:cxn ang="0">
                  <a:pos x="1207" y="0"/>
                </a:cxn>
                <a:cxn ang="0">
                  <a:pos x="0" y="0"/>
                </a:cxn>
                <a:cxn ang="0">
                  <a:pos x="0" y="435"/>
                </a:cxn>
                <a:cxn ang="0">
                  <a:pos x="1207" y="435"/>
                </a:cxn>
                <a:cxn ang="0">
                  <a:pos x="1368" y="217"/>
                </a:cxn>
                <a:cxn ang="0">
                  <a:pos x="1207" y="0"/>
                </a:cxn>
              </a:cxnLst>
              <a:rect l="0" t="0" r="r" b="b"/>
              <a:pathLst>
                <a:path w="1368" h="435">
                  <a:moveTo>
                    <a:pt x="1207" y="0"/>
                  </a:moveTo>
                  <a:lnTo>
                    <a:pt x="0" y="0"/>
                  </a:lnTo>
                  <a:lnTo>
                    <a:pt x="0" y="435"/>
                  </a:lnTo>
                  <a:lnTo>
                    <a:pt x="1207" y="435"/>
                  </a:lnTo>
                  <a:lnTo>
                    <a:pt x="1368" y="217"/>
                  </a:lnTo>
                  <a:lnTo>
                    <a:pt x="1207"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6" name="Freeform 23"/>
            <p:cNvSpPr>
              <a:spLocks/>
            </p:cNvSpPr>
            <p:nvPr/>
          </p:nvSpPr>
          <p:spPr bwMode="auto">
            <a:xfrm>
              <a:off x="3155950" y="757238"/>
              <a:ext cx="2171700" cy="690563"/>
            </a:xfrm>
            <a:custGeom>
              <a:avLst/>
              <a:gdLst/>
              <a:ahLst/>
              <a:cxnLst>
                <a:cxn ang="0">
                  <a:pos x="1206" y="0"/>
                </a:cxn>
                <a:cxn ang="0">
                  <a:pos x="0" y="0"/>
                </a:cxn>
                <a:cxn ang="0">
                  <a:pos x="0" y="435"/>
                </a:cxn>
                <a:cxn ang="0">
                  <a:pos x="1206" y="435"/>
                </a:cxn>
                <a:cxn ang="0">
                  <a:pos x="1368" y="217"/>
                </a:cxn>
                <a:cxn ang="0">
                  <a:pos x="1206" y="0"/>
                </a:cxn>
              </a:cxnLst>
              <a:rect l="0" t="0" r="r" b="b"/>
              <a:pathLst>
                <a:path w="1368" h="435">
                  <a:moveTo>
                    <a:pt x="1206" y="0"/>
                  </a:moveTo>
                  <a:lnTo>
                    <a:pt x="0" y="0"/>
                  </a:lnTo>
                  <a:lnTo>
                    <a:pt x="0" y="435"/>
                  </a:lnTo>
                  <a:lnTo>
                    <a:pt x="1206" y="435"/>
                  </a:lnTo>
                  <a:lnTo>
                    <a:pt x="1368" y="217"/>
                  </a:lnTo>
                  <a:lnTo>
                    <a:pt x="1206" y="0"/>
                  </a:ln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7" name="Freeform 24"/>
            <p:cNvSpPr>
              <a:spLocks/>
            </p:cNvSpPr>
            <p:nvPr/>
          </p:nvSpPr>
          <p:spPr bwMode="auto">
            <a:xfrm>
              <a:off x="3155950" y="757238"/>
              <a:ext cx="2171700" cy="690563"/>
            </a:xfrm>
            <a:custGeom>
              <a:avLst/>
              <a:gdLst/>
              <a:ahLst/>
              <a:cxnLst>
                <a:cxn ang="0">
                  <a:pos x="1206" y="0"/>
                </a:cxn>
                <a:cxn ang="0">
                  <a:pos x="0" y="0"/>
                </a:cxn>
                <a:cxn ang="0">
                  <a:pos x="0" y="435"/>
                </a:cxn>
                <a:cxn ang="0">
                  <a:pos x="1206" y="435"/>
                </a:cxn>
                <a:cxn ang="0">
                  <a:pos x="1368" y="217"/>
                </a:cxn>
                <a:cxn ang="0">
                  <a:pos x="1206" y="0"/>
                </a:cxn>
              </a:cxnLst>
              <a:rect l="0" t="0" r="r" b="b"/>
              <a:pathLst>
                <a:path w="1368" h="435">
                  <a:moveTo>
                    <a:pt x="1206" y="0"/>
                  </a:moveTo>
                  <a:lnTo>
                    <a:pt x="0" y="0"/>
                  </a:lnTo>
                  <a:lnTo>
                    <a:pt x="0" y="435"/>
                  </a:lnTo>
                  <a:lnTo>
                    <a:pt x="1206" y="435"/>
                  </a:lnTo>
                  <a:lnTo>
                    <a:pt x="1368" y="217"/>
                  </a:lnTo>
                  <a:lnTo>
                    <a:pt x="120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8" name="Freeform 25"/>
            <p:cNvSpPr>
              <a:spLocks/>
            </p:cNvSpPr>
            <p:nvPr/>
          </p:nvSpPr>
          <p:spPr bwMode="auto">
            <a:xfrm>
              <a:off x="2446338" y="590550"/>
              <a:ext cx="279400" cy="1227138"/>
            </a:xfrm>
            <a:custGeom>
              <a:avLst/>
              <a:gdLst/>
              <a:ahLst/>
              <a:cxnLst>
                <a:cxn ang="0">
                  <a:pos x="176" y="773"/>
                </a:cxn>
                <a:cxn ang="0">
                  <a:pos x="0" y="711"/>
                </a:cxn>
                <a:cxn ang="0">
                  <a:pos x="0" y="149"/>
                </a:cxn>
                <a:cxn ang="0">
                  <a:pos x="176" y="0"/>
                </a:cxn>
                <a:cxn ang="0">
                  <a:pos x="176" y="773"/>
                </a:cxn>
              </a:cxnLst>
              <a:rect l="0" t="0" r="r" b="b"/>
              <a:pathLst>
                <a:path w="176" h="773">
                  <a:moveTo>
                    <a:pt x="176" y="773"/>
                  </a:moveTo>
                  <a:lnTo>
                    <a:pt x="0" y="711"/>
                  </a:lnTo>
                  <a:lnTo>
                    <a:pt x="0" y="149"/>
                  </a:lnTo>
                  <a:lnTo>
                    <a:pt x="176" y="0"/>
                  </a:lnTo>
                  <a:lnTo>
                    <a:pt x="176" y="77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29" name="Freeform 26"/>
            <p:cNvSpPr>
              <a:spLocks/>
            </p:cNvSpPr>
            <p:nvPr/>
          </p:nvSpPr>
          <p:spPr bwMode="auto">
            <a:xfrm>
              <a:off x="2725738" y="590550"/>
              <a:ext cx="754063" cy="1227138"/>
            </a:xfrm>
            <a:custGeom>
              <a:avLst/>
              <a:gdLst/>
              <a:ahLst/>
              <a:cxnLst>
                <a:cxn ang="0">
                  <a:pos x="0" y="773"/>
                </a:cxn>
                <a:cxn ang="0">
                  <a:pos x="475" y="711"/>
                </a:cxn>
                <a:cxn ang="0">
                  <a:pos x="475" y="105"/>
                </a:cxn>
                <a:cxn ang="0">
                  <a:pos x="0" y="0"/>
                </a:cxn>
                <a:cxn ang="0">
                  <a:pos x="0" y="773"/>
                </a:cxn>
              </a:cxnLst>
              <a:rect l="0" t="0" r="r" b="b"/>
              <a:pathLst>
                <a:path w="475" h="773">
                  <a:moveTo>
                    <a:pt x="0" y="773"/>
                  </a:moveTo>
                  <a:lnTo>
                    <a:pt x="475" y="711"/>
                  </a:lnTo>
                  <a:lnTo>
                    <a:pt x="475" y="105"/>
                  </a:lnTo>
                  <a:lnTo>
                    <a:pt x="0" y="0"/>
                  </a:lnTo>
                  <a:lnTo>
                    <a:pt x="0" y="77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0" name="Freeform 27"/>
            <p:cNvSpPr>
              <a:spLocks/>
            </p:cNvSpPr>
            <p:nvPr/>
          </p:nvSpPr>
          <p:spPr bwMode="auto">
            <a:xfrm>
              <a:off x="2124075" y="1289050"/>
              <a:ext cx="715963" cy="1016000"/>
            </a:xfrm>
            <a:custGeom>
              <a:avLst/>
              <a:gdLst/>
              <a:ahLst/>
              <a:cxnLst>
                <a:cxn ang="0">
                  <a:pos x="451" y="640"/>
                </a:cxn>
                <a:cxn ang="0">
                  <a:pos x="0" y="584"/>
                </a:cxn>
                <a:cxn ang="0">
                  <a:pos x="0" y="162"/>
                </a:cxn>
                <a:cxn ang="0">
                  <a:pos x="451" y="0"/>
                </a:cxn>
                <a:cxn ang="0">
                  <a:pos x="451" y="640"/>
                </a:cxn>
              </a:cxnLst>
              <a:rect l="0" t="0" r="r" b="b"/>
              <a:pathLst>
                <a:path w="451" h="640">
                  <a:moveTo>
                    <a:pt x="451" y="640"/>
                  </a:moveTo>
                  <a:lnTo>
                    <a:pt x="0" y="584"/>
                  </a:lnTo>
                  <a:lnTo>
                    <a:pt x="0" y="162"/>
                  </a:lnTo>
                  <a:lnTo>
                    <a:pt x="451" y="0"/>
                  </a:lnTo>
                  <a:lnTo>
                    <a:pt x="451" y="64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1" name="Freeform 28"/>
            <p:cNvSpPr>
              <a:spLocks/>
            </p:cNvSpPr>
            <p:nvPr/>
          </p:nvSpPr>
          <p:spPr bwMode="auto">
            <a:xfrm>
              <a:off x="2840038" y="1289050"/>
              <a:ext cx="963613" cy="1016000"/>
            </a:xfrm>
            <a:custGeom>
              <a:avLst/>
              <a:gdLst/>
              <a:ahLst/>
              <a:cxnLst>
                <a:cxn ang="0">
                  <a:pos x="0" y="640"/>
                </a:cxn>
                <a:cxn ang="0">
                  <a:pos x="607" y="584"/>
                </a:cxn>
                <a:cxn ang="0">
                  <a:pos x="607" y="103"/>
                </a:cxn>
                <a:cxn ang="0">
                  <a:pos x="0" y="0"/>
                </a:cxn>
                <a:cxn ang="0">
                  <a:pos x="0" y="640"/>
                </a:cxn>
              </a:cxnLst>
              <a:rect l="0" t="0" r="r" b="b"/>
              <a:pathLst>
                <a:path w="607" h="640">
                  <a:moveTo>
                    <a:pt x="0" y="640"/>
                  </a:moveTo>
                  <a:lnTo>
                    <a:pt x="607" y="584"/>
                  </a:lnTo>
                  <a:lnTo>
                    <a:pt x="607" y="103"/>
                  </a:lnTo>
                  <a:lnTo>
                    <a:pt x="0" y="0"/>
                  </a:lnTo>
                  <a:lnTo>
                    <a:pt x="0" y="64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2" name="Freeform 31"/>
            <p:cNvSpPr>
              <a:spLocks/>
            </p:cNvSpPr>
            <p:nvPr/>
          </p:nvSpPr>
          <p:spPr bwMode="auto">
            <a:xfrm>
              <a:off x="2501397" y="3267310"/>
              <a:ext cx="738188" cy="1227138"/>
            </a:xfrm>
            <a:custGeom>
              <a:avLst/>
              <a:gdLst/>
              <a:ahLst/>
              <a:cxnLst>
                <a:cxn ang="0">
                  <a:pos x="465" y="0"/>
                </a:cxn>
                <a:cxn ang="0">
                  <a:pos x="0" y="62"/>
                </a:cxn>
                <a:cxn ang="0">
                  <a:pos x="0" y="668"/>
                </a:cxn>
                <a:cxn ang="0">
                  <a:pos x="465" y="773"/>
                </a:cxn>
                <a:cxn ang="0">
                  <a:pos x="465" y="0"/>
                </a:cxn>
              </a:cxnLst>
              <a:rect l="0" t="0" r="r" b="b"/>
              <a:pathLst>
                <a:path w="465" h="773">
                  <a:moveTo>
                    <a:pt x="465" y="0"/>
                  </a:moveTo>
                  <a:lnTo>
                    <a:pt x="0" y="62"/>
                  </a:lnTo>
                  <a:lnTo>
                    <a:pt x="0" y="668"/>
                  </a:lnTo>
                  <a:lnTo>
                    <a:pt x="465" y="773"/>
                  </a:lnTo>
                  <a:lnTo>
                    <a:pt x="465"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3" name="Rectangle 33"/>
            <p:cNvSpPr>
              <a:spLocks noChangeArrowheads="1"/>
            </p:cNvSpPr>
            <p:nvPr/>
          </p:nvSpPr>
          <p:spPr bwMode="auto">
            <a:xfrm>
              <a:off x="3479800" y="3695700"/>
              <a:ext cx="1588" cy="601663"/>
            </a:xfrm>
            <a:prstGeom prst="rect">
              <a:avLst/>
            </a:prstGeom>
            <a:solidFill>
              <a:srgbClr val="BCC44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351"/>
            </a:p>
          </p:txBody>
        </p:sp>
        <p:sp>
          <p:nvSpPr>
            <p:cNvPr id="34" name="Rectangle 34"/>
            <p:cNvSpPr>
              <a:spLocks noChangeArrowheads="1"/>
            </p:cNvSpPr>
            <p:nvPr/>
          </p:nvSpPr>
          <p:spPr bwMode="auto">
            <a:xfrm>
              <a:off x="3479800" y="3695700"/>
              <a:ext cx="1588" cy="6016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sz="1351"/>
            </a:p>
          </p:txBody>
        </p:sp>
        <p:sp>
          <p:nvSpPr>
            <p:cNvPr id="35" name="Freeform 34"/>
            <p:cNvSpPr>
              <a:spLocks/>
            </p:cNvSpPr>
            <p:nvPr/>
          </p:nvSpPr>
          <p:spPr bwMode="auto">
            <a:xfrm>
              <a:off x="3184525" y="4419600"/>
              <a:ext cx="142875" cy="114300"/>
            </a:xfrm>
            <a:custGeom>
              <a:avLst/>
              <a:gdLst/>
              <a:ahLst/>
              <a:cxnLst>
                <a:cxn ang="0">
                  <a:pos x="90" y="0"/>
                </a:cxn>
                <a:cxn ang="0">
                  <a:pos x="86" y="0"/>
                </a:cxn>
                <a:cxn ang="0">
                  <a:pos x="0" y="66"/>
                </a:cxn>
                <a:cxn ang="0">
                  <a:pos x="0" y="72"/>
                </a:cxn>
                <a:cxn ang="0">
                  <a:pos x="90" y="0"/>
                </a:cxn>
              </a:cxnLst>
              <a:rect l="0" t="0" r="r" b="b"/>
              <a:pathLst>
                <a:path w="90" h="72">
                  <a:moveTo>
                    <a:pt x="90" y="0"/>
                  </a:moveTo>
                  <a:lnTo>
                    <a:pt x="86" y="0"/>
                  </a:lnTo>
                  <a:lnTo>
                    <a:pt x="0" y="66"/>
                  </a:lnTo>
                  <a:lnTo>
                    <a:pt x="0" y="72"/>
                  </a:lnTo>
                  <a:lnTo>
                    <a:pt x="9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6" name="Freeform 35"/>
            <p:cNvSpPr>
              <a:spLocks/>
            </p:cNvSpPr>
            <p:nvPr/>
          </p:nvSpPr>
          <p:spPr bwMode="auto">
            <a:xfrm>
              <a:off x="3321050" y="4297363"/>
              <a:ext cx="157163" cy="122238"/>
            </a:xfrm>
            <a:custGeom>
              <a:avLst/>
              <a:gdLst/>
              <a:ahLst/>
              <a:cxnLst>
                <a:cxn ang="0">
                  <a:pos x="99" y="0"/>
                </a:cxn>
                <a:cxn ang="0">
                  <a:pos x="0" y="77"/>
                </a:cxn>
                <a:cxn ang="0">
                  <a:pos x="4" y="77"/>
                </a:cxn>
                <a:cxn ang="0">
                  <a:pos x="99" y="0"/>
                </a:cxn>
              </a:cxnLst>
              <a:rect l="0" t="0" r="r" b="b"/>
              <a:pathLst>
                <a:path w="99" h="77">
                  <a:moveTo>
                    <a:pt x="99" y="0"/>
                  </a:moveTo>
                  <a:lnTo>
                    <a:pt x="0" y="77"/>
                  </a:lnTo>
                  <a:lnTo>
                    <a:pt x="4" y="77"/>
                  </a:lnTo>
                  <a:lnTo>
                    <a:pt x="99" y="0"/>
                  </a:lnTo>
                  <a:close/>
                </a:path>
              </a:pathLst>
            </a:custGeom>
            <a:solidFill>
              <a:srgbClr val="BCC447"/>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7" name="Freeform 36"/>
            <p:cNvSpPr>
              <a:spLocks/>
            </p:cNvSpPr>
            <p:nvPr/>
          </p:nvSpPr>
          <p:spPr bwMode="auto">
            <a:xfrm>
              <a:off x="3321050" y="4297363"/>
              <a:ext cx="157163" cy="122238"/>
            </a:xfrm>
            <a:custGeom>
              <a:avLst/>
              <a:gdLst/>
              <a:ahLst/>
              <a:cxnLst>
                <a:cxn ang="0">
                  <a:pos x="99" y="0"/>
                </a:cxn>
                <a:cxn ang="0">
                  <a:pos x="0" y="77"/>
                </a:cxn>
                <a:cxn ang="0">
                  <a:pos x="4" y="77"/>
                </a:cxn>
                <a:cxn ang="0">
                  <a:pos x="99" y="0"/>
                </a:cxn>
              </a:cxnLst>
              <a:rect l="0" t="0" r="r" b="b"/>
              <a:pathLst>
                <a:path w="99" h="77">
                  <a:moveTo>
                    <a:pt x="99" y="0"/>
                  </a:moveTo>
                  <a:lnTo>
                    <a:pt x="0" y="77"/>
                  </a:lnTo>
                  <a:lnTo>
                    <a:pt x="4" y="77"/>
                  </a:lnTo>
                  <a:lnTo>
                    <a:pt x="99"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8" name="Freeform 37"/>
            <p:cNvSpPr>
              <a:spLocks/>
            </p:cNvSpPr>
            <p:nvPr/>
          </p:nvSpPr>
          <p:spPr bwMode="auto">
            <a:xfrm>
              <a:off x="3231961" y="3671430"/>
              <a:ext cx="295275" cy="828675"/>
            </a:xfrm>
            <a:custGeom>
              <a:avLst/>
              <a:gdLst/>
              <a:ahLst/>
              <a:cxnLst>
                <a:cxn ang="0">
                  <a:pos x="186" y="0"/>
                </a:cxn>
                <a:cxn ang="0">
                  <a:pos x="0" y="66"/>
                </a:cxn>
                <a:cxn ang="0">
                  <a:pos x="0" y="522"/>
                </a:cxn>
                <a:cxn ang="0">
                  <a:pos x="86" y="456"/>
                </a:cxn>
                <a:cxn ang="0">
                  <a:pos x="185" y="379"/>
                </a:cxn>
                <a:cxn ang="0">
                  <a:pos x="186" y="379"/>
                </a:cxn>
                <a:cxn ang="0">
                  <a:pos x="186" y="0"/>
                </a:cxn>
              </a:cxnLst>
              <a:rect l="0" t="0" r="r" b="b"/>
              <a:pathLst>
                <a:path w="186" h="522">
                  <a:moveTo>
                    <a:pt x="186" y="0"/>
                  </a:moveTo>
                  <a:lnTo>
                    <a:pt x="0" y="66"/>
                  </a:lnTo>
                  <a:lnTo>
                    <a:pt x="0" y="522"/>
                  </a:lnTo>
                  <a:lnTo>
                    <a:pt x="86" y="456"/>
                  </a:lnTo>
                  <a:lnTo>
                    <a:pt x="185" y="379"/>
                  </a:lnTo>
                  <a:lnTo>
                    <a:pt x="186" y="379"/>
                  </a:lnTo>
                  <a:lnTo>
                    <a:pt x="186" y="0"/>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39" name="Freeform 38"/>
            <p:cNvSpPr>
              <a:spLocks/>
            </p:cNvSpPr>
            <p:nvPr/>
          </p:nvSpPr>
          <p:spPr bwMode="auto">
            <a:xfrm>
              <a:off x="3184525" y="3695700"/>
              <a:ext cx="295275" cy="828675"/>
            </a:xfrm>
            <a:custGeom>
              <a:avLst/>
              <a:gdLst/>
              <a:ahLst/>
              <a:cxnLst>
                <a:cxn ang="0">
                  <a:pos x="186" y="0"/>
                </a:cxn>
                <a:cxn ang="0">
                  <a:pos x="0" y="66"/>
                </a:cxn>
                <a:cxn ang="0">
                  <a:pos x="0" y="522"/>
                </a:cxn>
                <a:cxn ang="0">
                  <a:pos x="86" y="456"/>
                </a:cxn>
                <a:cxn ang="0">
                  <a:pos x="185" y="379"/>
                </a:cxn>
                <a:cxn ang="0">
                  <a:pos x="186" y="379"/>
                </a:cxn>
                <a:cxn ang="0">
                  <a:pos x="186" y="0"/>
                </a:cxn>
              </a:cxnLst>
              <a:rect l="0" t="0" r="r" b="b"/>
              <a:pathLst>
                <a:path w="186" h="522">
                  <a:moveTo>
                    <a:pt x="186" y="0"/>
                  </a:moveTo>
                  <a:lnTo>
                    <a:pt x="0" y="66"/>
                  </a:lnTo>
                  <a:lnTo>
                    <a:pt x="0" y="522"/>
                  </a:lnTo>
                  <a:lnTo>
                    <a:pt x="86" y="456"/>
                  </a:lnTo>
                  <a:lnTo>
                    <a:pt x="185" y="379"/>
                  </a:lnTo>
                  <a:lnTo>
                    <a:pt x="186" y="379"/>
                  </a:lnTo>
                  <a:lnTo>
                    <a:pt x="186"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0" name="Freeform 39"/>
            <p:cNvSpPr>
              <a:spLocks/>
            </p:cNvSpPr>
            <p:nvPr/>
          </p:nvSpPr>
          <p:spPr bwMode="auto">
            <a:xfrm>
              <a:off x="3084513" y="2819400"/>
              <a:ext cx="719138" cy="1016000"/>
            </a:xfrm>
            <a:custGeom>
              <a:avLst/>
              <a:gdLst/>
              <a:ahLst/>
              <a:cxnLst>
                <a:cxn ang="0">
                  <a:pos x="0" y="0"/>
                </a:cxn>
                <a:cxn ang="0">
                  <a:pos x="453" y="56"/>
                </a:cxn>
                <a:cxn ang="0">
                  <a:pos x="453" y="478"/>
                </a:cxn>
                <a:cxn ang="0">
                  <a:pos x="0" y="640"/>
                </a:cxn>
                <a:cxn ang="0">
                  <a:pos x="0" y="0"/>
                </a:cxn>
              </a:cxnLst>
              <a:rect l="0" t="0" r="r" b="b"/>
              <a:pathLst>
                <a:path w="453" h="640">
                  <a:moveTo>
                    <a:pt x="0" y="0"/>
                  </a:moveTo>
                  <a:lnTo>
                    <a:pt x="453" y="56"/>
                  </a:lnTo>
                  <a:lnTo>
                    <a:pt x="453" y="478"/>
                  </a:lnTo>
                  <a:lnTo>
                    <a:pt x="0" y="640"/>
                  </a:lnTo>
                  <a:lnTo>
                    <a:pt x="0" y="0"/>
                  </a:lnTo>
                  <a:close/>
                </a:path>
              </a:pathLst>
            </a:custGeom>
            <a:solidFill>
              <a:srgbClr val="B7B96E"/>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1" name="Freeform 40"/>
            <p:cNvSpPr>
              <a:spLocks/>
            </p:cNvSpPr>
            <p:nvPr/>
          </p:nvSpPr>
          <p:spPr bwMode="auto">
            <a:xfrm>
              <a:off x="3084513" y="2819400"/>
              <a:ext cx="719138" cy="1016000"/>
            </a:xfrm>
            <a:custGeom>
              <a:avLst/>
              <a:gdLst/>
              <a:ahLst/>
              <a:cxnLst>
                <a:cxn ang="0">
                  <a:pos x="0" y="0"/>
                </a:cxn>
                <a:cxn ang="0">
                  <a:pos x="453" y="56"/>
                </a:cxn>
                <a:cxn ang="0">
                  <a:pos x="453" y="478"/>
                </a:cxn>
                <a:cxn ang="0">
                  <a:pos x="0" y="640"/>
                </a:cxn>
                <a:cxn ang="0">
                  <a:pos x="0" y="0"/>
                </a:cxn>
              </a:cxnLst>
              <a:rect l="0" t="0" r="r" b="b"/>
              <a:pathLst>
                <a:path w="453" h="640">
                  <a:moveTo>
                    <a:pt x="0" y="0"/>
                  </a:moveTo>
                  <a:lnTo>
                    <a:pt x="453" y="56"/>
                  </a:lnTo>
                  <a:lnTo>
                    <a:pt x="453" y="478"/>
                  </a:lnTo>
                  <a:lnTo>
                    <a:pt x="0" y="640"/>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2" name="Freeform 41"/>
            <p:cNvSpPr>
              <a:spLocks/>
            </p:cNvSpPr>
            <p:nvPr/>
          </p:nvSpPr>
          <p:spPr bwMode="auto">
            <a:xfrm>
              <a:off x="2124075" y="2819400"/>
              <a:ext cx="960438" cy="1016000"/>
            </a:xfrm>
            <a:custGeom>
              <a:avLst/>
              <a:gdLst/>
              <a:ahLst/>
              <a:cxnLst>
                <a:cxn ang="0">
                  <a:pos x="605" y="0"/>
                </a:cxn>
                <a:cxn ang="0">
                  <a:pos x="0" y="56"/>
                </a:cxn>
                <a:cxn ang="0">
                  <a:pos x="0" y="537"/>
                </a:cxn>
                <a:cxn ang="0">
                  <a:pos x="605" y="640"/>
                </a:cxn>
                <a:cxn ang="0">
                  <a:pos x="605" y="0"/>
                </a:cxn>
              </a:cxnLst>
              <a:rect l="0" t="0" r="r" b="b"/>
              <a:pathLst>
                <a:path w="605" h="640">
                  <a:moveTo>
                    <a:pt x="605" y="0"/>
                  </a:moveTo>
                  <a:lnTo>
                    <a:pt x="0" y="56"/>
                  </a:lnTo>
                  <a:lnTo>
                    <a:pt x="0" y="537"/>
                  </a:lnTo>
                  <a:lnTo>
                    <a:pt x="605" y="640"/>
                  </a:lnTo>
                  <a:lnTo>
                    <a:pt x="605" y="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3" name="Freeform 42"/>
            <p:cNvSpPr>
              <a:spLocks/>
            </p:cNvSpPr>
            <p:nvPr/>
          </p:nvSpPr>
          <p:spPr bwMode="auto">
            <a:xfrm>
              <a:off x="3084513" y="2819400"/>
              <a:ext cx="719138" cy="1016000"/>
            </a:xfrm>
            <a:custGeom>
              <a:avLst/>
              <a:gdLst/>
              <a:ahLst/>
              <a:cxnLst>
                <a:cxn ang="0">
                  <a:pos x="0" y="0"/>
                </a:cxn>
                <a:cxn ang="0">
                  <a:pos x="0" y="640"/>
                </a:cxn>
                <a:cxn ang="0">
                  <a:pos x="453" y="478"/>
                </a:cxn>
                <a:cxn ang="0">
                  <a:pos x="453" y="73"/>
                </a:cxn>
                <a:cxn ang="0">
                  <a:pos x="453" y="73"/>
                </a:cxn>
                <a:cxn ang="0">
                  <a:pos x="453" y="56"/>
                </a:cxn>
                <a:cxn ang="0">
                  <a:pos x="425" y="53"/>
                </a:cxn>
                <a:cxn ang="0">
                  <a:pos x="0" y="0"/>
                </a:cxn>
              </a:cxnLst>
              <a:rect l="0" t="0" r="r" b="b"/>
              <a:pathLst>
                <a:path w="453" h="640">
                  <a:moveTo>
                    <a:pt x="0" y="0"/>
                  </a:moveTo>
                  <a:lnTo>
                    <a:pt x="0" y="640"/>
                  </a:lnTo>
                  <a:lnTo>
                    <a:pt x="453" y="478"/>
                  </a:lnTo>
                  <a:lnTo>
                    <a:pt x="453" y="73"/>
                  </a:lnTo>
                  <a:lnTo>
                    <a:pt x="453" y="73"/>
                  </a:lnTo>
                  <a:lnTo>
                    <a:pt x="453" y="56"/>
                  </a:lnTo>
                  <a:lnTo>
                    <a:pt x="425" y="53"/>
                  </a:lnTo>
                  <a:lnTo>
                    <a:pt x="0" y="0"/>
                  </a:lnTo>
                  <a:close/>
                </a:path>
              </a:pathLst>
            </a:custGeom>
            <a:solidFill>
              <a:schemeClr val="tx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4" name="Freeform 43"/>
            <p:cNvSpPr>
              <a:spLocks/>
            </p:cNvSpPr>
            <p:nvPr/>
          </p:nvSpPr>
          <p:spPr bwMode="auto">
            <a:xfrm>
              <a:off x="3084513" y="2819400"/>
              <a:ext cx="719138" cy="1016000"/>
            </a:xfrm>
            <a:custGeom>
              <a:avLst/>
              <a:gdLst/>
              <a:ahLst/>
              <a:cxnLst>
                <a:cxn ang="0">
                  <a:pos x="0" y="0"/>
                </a:cxn>
                <a:cxn ang="0">
                  <a:pos x="0" y="640"/>
                </a:cxn>
                <a:cxn ang="0">
                  <a:pos x="453" y="478"/>
                </a:cxn>
                <a:cxn ang="0">
                  <a:pos x="453" y="73"/>
                </a:cxn>
                <a:cxn ang="0">
                  <a:pos x="453" y="73"/>
                </a:cxn>
                <a:cxn ang="0">
                  <a:pos x="453" y="56"/>
                </a:cxn>
                <a:cxn ang="0">
                  <a:pos x="425" y="53"/>
                </a:cxn>
                <a:cxn ang="0">
                  <a:pos x="0" y="0"/>
                </a:cxn>
              </a:cxnLst>
              <a:rect l="0" t="0" r="r" b="b"/>
              <a:pathLst>
                <a:path w="453" h="640">
                  <a:moveTo>
                    <a:pt x="0" y="0"/>
                  </a:moveTo>
                  <a:lnTo>
                    <a:pt x="0" y="640"/>
                  </a:lnTo>
                  <a:lnTo>
                    <a:pt x="453" y="478"/>
                  </a:lnTo>
                  <a:lnTo>
                    <a:pt x="453" y="73"/>
                  </a:lnTo>
                  <a:lnTo>
                    <a:pt x="453" y="73"/>
                  </a:lnTo>
                  <a:lnTo>
                    <a:pt x="453" y="56"/>
                  </a:lnTo>
                  <a:lnTo>
                    <a:pt x="425" y="53"/>
                  </a:lnTo>
                  <a:lnTo>
                    <a:pt x="0" y="0"/>
                  </a:lnTo>
                </a:path>
              </a:pathLst>
            </a:custGeom>
            <a:no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5" name="Freeform 44"/>
            <p:cNvSpPr>
              <a:spLocks/>
            </p:cNvSpPr>
            <p:nvPr/>
          </p:nvSpPr>
          <p:spPr bwMode="auto">
            <a:xfrm>
              <a:off x="1828800" y="2089150"/>
              <a:ext cx="1119188" cy="942975"/>
            </a:xfrm>
            <a:custGeom>
              <a:avLst/>
              <a:gdLst/>
              <a:ahLst/>
              <a:cxnLst>
                <a:cxn ang="0">
                  <a:pos x="705" y="594"/>
                </a:cxn>
                <a:cxn ang="0">
                  <a:pos x="0" y="531"/>
                </a:cxn>
                <a:cxn ang="0">
                  <a:pos x="0" y="63"/>
                </a:cxn>
                <a:cxn ang="0">
                  <a:pos x="705" y="0"/>
                </a:cxn>
                <a:cxn ang="0">
                  <a:pos x="705" y="594"/>
                </a:cxn>
              </a:cxnLst>
              <a:rect l="0" t="0" r="r" b="b"/>
              <a:pathLst>
                <a:path w="705" h="594">
                  <a:moveTo>
                    <a:pt x="705" y="594"/>
                  </a:moveTo>
                  <a:lnTo>
                    <a:pt x="0" y="531"/>
                  </a:lnTo>
                  <a:lnTo>
                    <a:pt x="0" y="63"/>
                  </a:lnTo>
                  <a:lnTo>
                    <a:pt x="705" y="0"/>
                  </a:lnTo>
                  <a:lnTo>
                    <a:pt x="705" y="59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sp>
          <p:nvSpPr>
            <p:cNvPr id="46" name="Freeform 45"/>
            <p:cNvSpPr>
              <a:spLocks/>
            </p:cNvSpPr>
            <p:nvPr/>
          </p:nvSpPr>
          <p:spPr bwMode="auto">
            <a:xfrm>
              <a:off x="2947988" y="2089150"/>
              <a:ext cx="1147763" cy="942975"/>
            </a:xfrm>
            <a:custGeom>
              <a:avLst/>
              <a:gdLst/>
              <a:ahLst/>
              <a:cxnLst>
                <a:cxn ang="0">
                  <a:pos x="0" y="594"/>
                </a:cxn>
                <a:cxn ang="0">
                  <a:pos x="723" y="531"/>
                </a:cxn>
                <a:cxn ang="0">
                  <a:pos x="723" y="63"/>
                </a:cxn>
                <a:cxn ang="0">
                  <a:pos x="0" y="0"/>
                </a:cxn>
                <a:cxn ang="0">
                  <a:pos x="0" y="594"/>
                </a:cxn>
              </a:cxnLst>
              <a:rect l="0" t="0" r="r" b="b"/>
              <a:pathLst>
                <a:path w="723" h="594">
                  <a:moveTo>
                    <a:pt x="0" y="594"/>
                  </a:moveTo>
                  <a:lnTo>
                    <a:pt x="723" y="531"/>
                  </a:lnTo>
                  <a:lnTo>
                    <a:pt x="723" y="63"/>
                  </a:lnTo>
                  <a:lnTo>
                    <a:pt x="0" y="0"/>
                  </a:lnTo>
                  <a:lnTo>
                    <a:pt x="0" y="594"/>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351"/>
            </a:p>
          </p:txBody>
        </p:sp>
      </p:grpSp>
      <p:sp>
        <p:nvSpPr>
          <p:cNvPr id="47" name="TextBox 46"/>
          <p:cNvSpPr txBox="1"/>
          <p:nvPr/>
        </p:nvSpPr>
        <p:spPr>
          <a:xfrm>
            <a:off x="2623870" y="5478145"/>
            <a:ext cx="760849" cy="338554"/>
          </a:xfrm>
          <a:prstGeom prst="rect">
            <a:avLst/>
          </a:prstGeom>
          <a:noFill/>
        </p:spPr>
        <p:txBody>
          <a:bodyPr wrap="none" rtlCol="0">
            <a:spAutoFit/>
          </a:bodyPr>
          <a:lstStyle/>
          <a:p>
            <a:r>
              <a:rPr lang="id-ID" sz="1600" b="1" smtClean="0">
                <a:solidFill>
                  <a:schemeClr val="bg1"/>
                </a:solidFill>
                <a:latin typeface="+mj-lt"/>
              </a:rPr>
              <a:t>Honest</a:t>
            </a:r>
            <a:endParaRPr lang="id-ID" sz="1600" b="1" dirty="0">
              <a:solidFill>
                <a:schemeClr val="bg1"/>
              </a:solidFill>
              <a:latin typeface="+mj-lt"/>
            </a:endParaRPr>
          </a:p>
        </p:txBody>
      </p:sp>
      <p:sp>
        <p:nvSpPr>
          <p:cNvPr id="48" name="TextBox 47"/>
          <p:cNvSpPr txBox="1"/>
          <p:nvPr/>
        </p:nvSpPr>
        <p:spPr>
          <a:xfrm>
            <a:off x="2996937" y="4663787"/>
            <a:ext cx="1122615" cy="338554"/>
          </a:xfrm>
          <a:prstGeom prst="rect">
            <a:avLst/>
          </a:prstGeom>
          <a:noFill/>
        </p:spPr>
        <p:txBody>
          <a:bodyPr wrap="none" rtlCol="0">
            <a:spAutoFit/>
          </a:bodyPr>
          <a:lstStyle/>
          <a:p>
            <a:r>
              <a:rPr lang="id-ID" sz="1600" b="1" smtClean="0">
                <a:solidFill>
                  <a:schemeClr val="bg1"/>
                </a:solidFill>
                <a:latin typeface="+mj-lt"/>
              </a:rPr>
              <a:t>Networking</a:t>
            </a:r>
            <a:endParaRPr lang="id-ID" sz="1600" b="1" dirty="0">
              <a:solidFill>
                <a:schemeClr val="bg1"/>
              </a:solidFill>
              <a:latin typeface="+mj-lt"/>
            </a:endParaRPr>
          </a:p>
        </p:txBody>
      </p:sp>
      <p:sp>
        <p:nvSpPr>
          <p:cNvPr id="49" name="TextBox 48"/>
          <p:cNvSpPr txBox="1"/>
          <p:nvPr/>
        </p:nvSpPr>
        <p:spPr>
          <a:xfrm>
            <a:off x="3367297" y="3872518"/>
            <a:ext cx="1027461" cy="338554"/>
          </a:xfrm>
          <a:prstGeom prst="rect">
            <a:avLst/>
          </a:prstGeom>
          <a:noFill/>
        </p:spPr>
        <p:txBody>
          <a:bodyPr wrap="none" rtlCol="0">
            <a:spAutoFit/>
          </a:bodyPr>
          <a:lstStyle/>
          <a:p>
            <a:r>
              <a:rPr lang="id-ID" sz="1600" b="1" smtClean="0">
                <a:solidFill>
                  <a:schemeClr val="bg1"/>
                </a:solidFill>
                <a:latin typeface="+mj-lt"/>
              </a:rPr>
              <a:t>Document</a:t>
            </a:r>
            <a:endParaRPr lang="id-ID" sz="1600" b="1" dirty="0">
              <a:solidFill>
                <a:schemeClr val="bg1"/>
              </a:solidFill>
              <a:latin typeface="+mj-lt"/>
            </a:endParaRPr>
          </a:p>
        </p:txBody>
      </p:sp>
      <p:sp>
        <p:nvSpPr>
          <p:cNvPr id="50" name="TextBox 49"/>
          <p:cNvSpPr txBox="1"/>
          <p:nvPr/>
        </p:nvSpPr>
        <p:spPr>
          <a:xfrm>
            <a:off x="3036801" y="3048859"/>
            <a:ext cx="930063" cy="338554"/>
          </a:xfrm>
          <a:prstGeom prst="rect">
            <a:avLst/>
          </a:prstGeom>
          <a:noFill/>
        </p:spPr>
        <p:txBody>
          <a:bodyPr wrap="none" rtlCol="0">
            <a:spAutoFit/>
          </a:bodyPr>
          <a:lstStyle/>
          <a:p>
            <a:r>
              <a:rPr lang="id-ID" sz="1600" b="1" smtClean="0">
                <a:solidFill>
                  <a:schemeClr val="bg1"/>
                </a:solidFill>
                <a:latin typeface="+mj-lt"/>
              </a:rPr>
              <a:t>Solutions</a:t>
            </a:r>
            <a:endParaRPr lang="id-ID" sz="1600" b="1" dirty="0">
              <a:solidFill>
                <a:schemeClr val="bg1"/>
              </a:solidFill>
              <a:latin typeface="+mj-lt"/>
            </a:endParaRPr>
          </a:p>
        </p:txBody>
      </p:sp>
      <p:sp>
        <p:nvSpPr>
          <p:cNvPr id="51" name="Content Placeholder 2"/>
          <p:cNvSpPr txBox="1">
            <a:spLocks/>
          </p:cNvSpPr>
          <p:nvPr/>
        </p:nvSpPr>
        <p:spPr>
          <a:xfrm>
            <a:off x="2607208" y="5727096"/>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dolor sit amet, consectetur adipiscing elit</a:t>
            </a:r>
            <a:r>
              <a:rPr lang="en-US" sz="1200">
                <a:solidFill>
                  <a:schemeClr val="bg1"/>
                </a:solidFill>
              </a:rPr>
              <a:t>. </a:t>
            </a:r>
            <a:endParaRPr lang="en-US" sz="1200" dirty="0">
              <a:solidFill>
                <a:schemeClr val="bg1"/>
              </a:solidFill>
            </a:endParaRPr>
          </a:p>
        </p:txBody>
      </p:sp>
      <p:sp>
        <p:nvSpPr>
          <p:cNvPr id="52" name="Content Placeholder 2"/>
          <p:cNvSpPr txBox="1">
            <a:spLocks/>
          </p:cNvSpPr>
          <p:nvPr/>
        </p:nvSpPr>
        <p:spPr>
          <a:xfrm>
            <a:off x="2993537" y="4891072"/>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dolor sit amet, consectetur adipiscing elit</a:t>
            </a:r>
            <a:r>
              <a:rPr lang="en-US" sz="1200">
                <a:solidFill>
                  <a:schemeClr val="bg1"/>
                </a:solidFill>
              </a:rPr>
              <a:t>. </a:t>
            </a:r>
            <a:endParaRPr lang="en-US" sz="1200" dirty="0">
              <a:solidFill>
                <a:schemeClr val="bg1"/>
              </a:solidFill>
            </a:endParaRPr>
          </a:p>
        </p:txBody>
      </p:sp>
      <p:sp>
        <p:nvSpPr>
          <p:cNvPr id="53" name="Content Placeholder 2"/>
          <p:cNvSpPr txBox="1">
            <a:spLocks/>
          </p:cNvSpPr>
          <p:nvPr/>
        </p:nvSpPr>
        <p:spPr>
          <a:xfrm>
            <a:off x="3384248" y="4101594"/>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dolor sit amet, consectetur adipiscing elit</a:t>
            </a:r>
            <a:r>
              <a:rPr lang="en-US" sz="1200">
                <a:solidFill>
                  <a:schemeClr val="bg1"/>
                </a:solidFill>
              </a:rPr>
              <a:t>. </a:t>
            </a:r>
            <a:endParaRPr lang="en-US" sz="1200" dirty="0">
              <a:solidFill>
                <a:schemeClr val="bg1"/>
              </a:solidFill>
            </a:endParaRPr>
          </a:p>
        </p:txBody>
      </p:sp>
      <p:sp>
        <p:nvSpPr>
          <p:cNvPr id="54" name="Content Placeholder 2"/>
          <p:cNvSpPr txBox="1">
            <a:spLocks/>
          </p:cNvSpPr>
          <p:nvPr/>
        </p:nvSpPr>
        <p:spPr>
          <a:xfrm>
            <a:off x="3036801" y="3242460"/>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dolor sit amet, consectetur adipiscing elit</a:t>
            </a:r>
            <a:r>
              <a:rPr lang="en-US" sz="1200">
                <a:solidFill>
                  <a:schemeClr val="bg1"/>
                </a:solidFill>
              </a:rPr>
              <a:t>. </a:t>
            </a:r>
            <a:endParaRPr lang="en-US" sz="1200" dirty="0">
              <a:solidFill>
                <a:schemeClr val="bg1"/>
              </a:solidFill>
            </a:endParaRPr>
          </a:p>
        </p:txBody>
      </p:sp>
      <p:sp>
        <p:nvSpPr>
          <p:cNvPr id="55" name="TextBox 54"/>
          <p:cNvSpPr txBox="1"/>
          <p:nvPr/>
        </p:nvSpPr>
        <p:spPr>
          <a:xfrm>
            <a:off x="2593621" y="2193686"/>
            <a:ext cx="806631" cy="338554"/>
          </a:xfrm>
          <a:prstGeom prst="rect">
            <a:avLst/>
          </a:prstGeom>
          <a:noFill/>
        </p:spPr>
        <p:txBody>
          <a:bodyPr wrap="none" rtlCol="0">
            <a:spAutoFit/>
          </a:bodyPr>
          <a:lstStyle/>
          <a:p>
            <a:r>
              <a:rPr lang="id-ID" sz="1600" b="1" smtClean="0">
                <a:solidFill>
                  <a:schemeClr val="bg1"/>
                </a:solidFill>
                <a:latin typeface="+mj-lt"/>
              </a:rPr>
              <a:t>Success</a:t>
            </a:r>
            <a:endParaRPr lang="id-ID" sz="1600" b="1" dirty="0">
              <a:solidFill>
                <a:schemeClr val="bg1"/>
              </a:solidFill>
              <a:latin typeface="+mj-lt"/>
            </a:endParaRPr>
          </a:p>
        </p:txBody>
      </p:sp>
      <p:sp>
        <p:nvSpPr>
          <p:cNvPr id="56" name="Content Placeholder 2"/>
          <p:cNvSpPr txBox="1">
            <a:spLocks/>
          </p:cNvSpPr>
          <p:nvPr/>
        </p:nvSpPr>
        <p:spPr>
          <a:xfrm>
            <a:off x="2593621" y="2387287"/>
            <a:ext cx="1977298" cy="4273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schemeClr val="bg1"/>
                </a:solidFill>
              </a:rPr>
              <a:t>Lorem ipsum dolor sit amet, consectetur adipiscing elit</a:t>
            </a:r>
            <a:r>
              <a:rPr lang="en-US" sz="1200">
                <a:solidFill>
                  <a:schemeClr val="bg1"/>
                </a:solidFill>
              </a:rPr>
              <a:t>. </a:t>
            </a:r>
            <a:endParaRPr lang="en-US" sz="1200" dirty="0">
              <a:solidFill>
                <a:schemeClr val="bg1"/>
              </a:solidFill>
            </a:endParaRPr>
          </a:p>
        </p:txBody>
      </p:sp>
      <p:grpSp>
        <p:nvGrpSpPr>
          <p:cNvPr id="57" name="Group 56"/>
          <p:cNvGrpSpPr/>
          <p:nvPr/>
        </p:nvGrpSpPr>
        <p:grpSpPr>
          <a:xfrm>
            <a:off x="2138541" y="3953787"/>
            <a:ext cx="498308" cy="497158"/>
            <a:chOff x="6294438" y="-201613"/>
            <a:chExt cx="687387" cy="685801"/>
          </a:xfrm>
          <a:solidFill>
            <a:schemeClr val="bg1"/>
          </a:solidFill>
        </p:grpSpPr>
        <p:sp>
          <p:nvSpPr>
            <p:cNvPr id="58" name="Freeform 10"/>
            <p:cNvSpPr>
              <a:spLocks noEditPoints="1"/>
            </p:cNvSpPr>
            <p:nvPr/>
          </p:nvSpPr>
          <p:spPr bwMode="auto">
            <a:xfrm>
              <a:off x="6294438" y="-201613"/>
              <a:ext cx="687387" cy="685801"/>
            </a:xfrm>
            <a:custGeom>
              <a:avLst/>
              <a:gdLst>
                <a:gd name="T0" fmla="*/ 163 w 180"/>
                <a:gd name="T1" fmla="*/ 0 h 180"/>
                <a:gd name="T2" fmla="*/ 39 w 180"/>
                <a:gd name="T3" fmla="*/ 0 h 180"/>
                <a:gd name="T4" fmla="*/ 23 w 180"/>
                <a:gd name="T5" fmla="*/ 17 h 180"/>
                <a:gd name="T6" fmla="*/ 23 w 180"/>
                <a:gd name="T7" fmla="*/ 28 h 180"/>
                <a:gd name="T8" fmla="*/ 17 w 180"/>
                <a:gd name="T9" fmla="*/ 28 h 180"/>
                <a:gd name="T10" fmla="*/ 0 w 180"/>
                <a:gd name="T11" fmla="*/ 45 h 180"/>
                <a:gd name="T12" fmla="*/ 0 w 180"/>
                <a:gd name="T13" fmla="*/ 158 h 180"/>
                <a:gd name="T14" fmla="*/ 23 w 180"/>
                <a:gd name="T15" fmla="*/ 180 h 180"/>
                <a:gd name="T16" fmla="*/ 158 w 180"/>
                <a:gd name="T17" fmla="*/ 180 h 180"/>
                <a:gd name="T18" fmla="*/ 180 w 180"/>
                <a:gd name="T19" fmla="*/ 158 h 180"/>
                <a:gd name="T20" fmla="*/ 180 w 180"/>
                <a:gd name="T21" fmla="*/ 17 h 180"/>
                <a:gd name="T22" fmla="*/ 163 w 180"/>
                <a:gd name="T23" fmla="*/ 0 h 180"/>
                <a:gd name="T24" fmla="*/ 169 w 180"/>
                <a:gd name="T25" fmla="*/ 158 h 180"/>
                <a:gd name="T26" fmla="*/ 158 w 180"/>
                <a:gd name="T27" fmla="*/ 169 h 180"/>
                <a:gd name="T28" fmla="*/ 23 w 180"/>
                <a:gd name="T29" fmla="*/ 169 h 180"/>
                <a:gd name="T30" fmla="*/ 11 w 180"/>
                <a:gd name="T31" fmla="*/ 158 h 180"/>
                <a:gd name="T32" fmla="*/ 11 w 180"/>
                <a:gd name="T33" fmla="*/ 45 h 180"/>
                <a:gd name="T34" fmla="*/ 17 w 180"/>
                <a:gd name="T35" fmla="*/ 39 h 180"/>
                <a:gd name="T36" fmla="*/ 23 w 180"/>
                <a:gd name="T37" fmla="*/ 39 h 180"/>
                <a:gd name="T38" fmla="*/ 23 w 180"/>
                <a:gd name="T39" fmla="*/ 152 h 180"/>
                <a:gd name="T40" fmla="*/ 28 w 180"/>
                <a:gd name="T41" fmla="*/ 158 h 180"/>
                <a:gd name="T42" fmla="*/ 34 w 180"/>
                <a:gd name="T43" fmla="*/ 152 h 180"/>
                <a:gd name="T44" fmla="*/ 34 w 180"/>
                <a:gd name="T45" fmla="*/ 17 h 180"/>
                <a:gd name="T46" fmla="*/ 39 w 180"/>
                <a:gd name="T47" fmla="*/ 11 h 180"/>
                <a:gd name="T48" fmla="*/ 163 w 180"/>
                <a:gd name="T49" fmla="*/ 11 h 180"/>
                <a:gd name="T50" fmla="*/ 169 w 180"/>
                <a:gd name="T51" fmla="*/ 17 h 180"/>
                <a:gd name="T52" fmla="*/ 169 w 180"/>
                <a:gd name="T53"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0" h="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1"/>
            <p:cNvSpPr>
              <a:spLocks/>
            </p:cNvSpPr>
            <p:nvPr/>
          </p:nvSpPr>
          <p:spPr bwMode="auto">
            <a:xfrm>
              <a:off x="6702425" y="58737"/>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2"/>
            <p:cNvSpPr>
              <a:spLocks/>
            </p:cNvSpPr>
            <p:nvPr/>
          </p:nvSpPr>
          <p:spPr bwMode="auto">
            <a:xfrm>
              <a:off x="6702425" y="-6350"/>
              <a:ext cx="192087" cy="19050"/>
            </a:xfrm>
            <a:custGeom>
              <a:avLst/>
              <a:gdLst>
                <a:gd name="T0" fmla="*/ 3 w 50"/>
                <a:gd name="T1" fmla="*/ 5 h 5"/>
                <a:gd name="T2" fmla="*/ 48 w 50"/>
                <a:gd name="T3" fmla="*/ 5 h 5"/>
                <a:gd name="T4" fmla="*/ 50 w 50"/>
                <a:gd name="T5" fmla="*/ 2 h 5"/>
                <a:gd name="T6" fmla="*/ 48 w 50"/>
                <a:gd name="T7" fmla="*/ 0 h 5"/>
                <a:gd name="T8" fmla="*/ 3 w 50"/>
                <a:gd name="T9" fmla="*/ 0 h 5"/>
                <a:gd name="T10" fmla="*/ 0 w 50"/>
                <a:gd name="T11" fmla="*/ 2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3"/>
            <p:cNvSpPr>
              <a:spLocks/>
            </p:cNvSpPr>
            <p:nvPr/>
          </p:nvSpPr>
          <p:spPr bwMode="auto">
            <a:xfrm>
              <a:off x="6702425" y="-71438"/>
              <a:ext cx="192087" cy="19050"/>
            </a:xfrm>
            <a:custGeom>
              <a:avLst/>
              <a:gdLst>
                <a:gd name="T0" fmla="*/ 3 w 50"/>
                <a:gd name="T1" fmla="*/ 5 h 5"/>
                <a:gd name="T2" fmla="*/ 48 w 50"/>
                <a:gd name="T3" fmla="*/ 5 h 5"/>
                <a:gd name="T4" fmla="*/ 50 w 50"/>
                <a:gd name="T5" fmla="*/ 3 h 5"/>
                <a:gd name="T6" fmla="*/ 48 w 50"/>
                <a:gd name="T7" fmla="*/ 0 h 5"/>
                <a:gd name="T8" fmla="*/ 3 w 50"/>
                <a:gd name="T9" fmla="*/ 0 h 5"/>
                <a:gd name="T10" fmla="*/ 0 w 50"/>
                <a:gd name="T11" fmla="*/ 3 h 5"/>
                <a:gd name="T12" fmla="*/ 3 w 5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0" h="5">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4"/>
            <p:cNvSpPr>
              <a:spLocks/>
            </p:cNvSpPr>
            <p:nvPr/>
          </p:nvSpPr>
          <p:spPr bwMode="auto">
            <a:xfrm>
              <a:off x="6465888"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15"/>
            <p:cNvSpPr>
              <a:spLocks/>
            </p:cNvSpPr>
            <p:nvPr/>
          </p:nvSpPr>
          <p:spPr bwMode="auto">
            <a:xfrm>
              <a:off x="6465888"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6"/>
            <p:cNvSpPr>
              <a:spLocks/>
            </p:cNvSpPr>
            <p:nvPr/>
          </p:nvSpPr>
          <p:spPr bwMode="auto">
            <a:xfrm>
              <a:off x="6465888"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7"/>
            <p:cNvSpPr>
              <a:spLocks/>
            </p:cNvSpPr>
            <p:nvPr/>
          </p:nvSpPr>
          <p:spPr bwMode="auto">
            <a:xfrm>
              <a:off x="6702425" y="377825"/>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8"/>
            <p:cNvSpPr>
              <a:spLocks/>
            </p:cNvSpPr>
            <p:nvPr/>
          </p:nvSpPr>
          <p:spPr bwMode="auto">
            <a:xfrm>
              <a:off x="6702425" y="312738"/>
              <a:ext cx="195262" cy="23813"/>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9"/>
            <p:cNvSpPr>
              <a:spLocks/>
            </p:cNvSpPr>
            <p:nvPr/>
          </p:nvSpPr>
          <p:spPr bwMode="auto">
            <a:xfrm>
              <a:off x="6702425" y="249238"/>
              <a:ext cx="195262" cy="22225"/>
            </a:xfrm>
            <a:custGeom>
              <a:avLst/>
              <a:gdLst>
                <a:gd name="T0" fmla="*/ 48 w 51"/>
                <a:gd name="T1" fmla="*/ 0 h 6"/>
                <a:gd name="T2" fmla="*/ 3 w 51"/>
                <a:gd name="T3" fmla="*/ 0 h 6"/>
                <a:gd name="T4" fmla="*/ 0 w 51"/>
                <a:gd name="T5" fmla="*/ 3 h 6"/>
                <a:gd name="T6" fmla="*/ 3 w 51"/>
                <a:gd name="T7" fmla="*/ 6 h 6"/>
                <a:gd name="T8" fmla="*/ 48 w 51"/>
                <a:gd name="T9" fmla="*/ 6 h 6"/>
                <a:gd name="T10" fmla="*/ 51 w 51"/>
                <a:gd name="T11" fmla="*/ 3 h 6"/>
                <a:gd name="T12" fmla="*/ 48 w 5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1" h="6">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0"/>
            <p:cNvSpPr>
              <a:spLocks/>
            </p:cNvSpPr>
            <p:nvPr/>
          </p:nvSpPr>
          <p:spPr bwMode="auto">
            <a:xfrm>
              <a:off x="6465888" y="119062"/>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1"/>
            <p:cNvSpPr>
              <a:spLocks/>
            </p:cNvSpPr>
            <p:nvPr/>
          </p:nvSpPr>
          <p:spPr bwMode="auto">
            <a:xfrm>
              <a:off x="6465888" y="184150"/>
              <a:ext cx="431800" cy="22225"/>
            </a:xfrm>
            <a:custGeom>
              <a:avLst/>
              <a:gdLst>
                <a:gd name="T0" fmla="*/ 110 w 113"/>
                <a:gd name="T1" fmla="*/ 0 h 6"/>
                <a:gd name="T2" fmla="*/ 3 w 113"/>
                <a:gd name="T3" fmla="*/ 0 h 6"/>
                <a:gd name="T4" fmla="*/ 0 w 113"/>
                <a:gd name="T5" fmla="*/ 3 h 6"/>
                <a:gd name="T6" fmla="*/ 3 w 113"/>
                <a:gd name="T7" fmla="*/ 6 h 6"/>
                <a:gd name="T8" fmla="*/ 110 w 113"/>
                <a:gd name="T9" fmla="*/ 6 h 6"/>
                <a:gd name="T10" fmla="*/ 113 w 113"/>
                <a:gd name="T11" fmla="*/ 3 h 6"/>
                <a:gd name="T12" fmla="*/ 110 w 11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3" h="6">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2"/>
            <p:cNvSpPr>
              <a:spLocks noEditPoints="1"/>
            </p:cNvSpPr>
            <p:nvPr/>
          </p:nvSpPr>
          <p:spPr bwMode="auto">
            <a:xfrm>
              <a:off x="6465888" y="-112713"/>
              <a:ext cx="195262" cy="190500"/>
            </a:xfrm>
            <a:custGeom>
              <a:avLst/>
              <a:gdLst>
                <a:gd name="T0" fmla="*/ 6 w 51"/>
                <a:gd name="T1" fmla="*/ 50 h 50"/>
                <a:gd name="T2" fmla="*/ 45 w 51"/>
                <a:gd name="T3" fmla="*/ 50 h 50"/>
                <a:gd name="T4" fmla="*/ 51 w 51"/>
                <a:gd name="T5" fmla="*/ 44 h 50"/>
                <a:gd name="T6" fmla="*/ 51 w 51"/>
                <a:gd name="T7" fmla="*/ 5 h 50"/>
                <a:gd name="T8" fmla="*/ 45 w 51"/>
                <a:gd name="T9" fmla="*/ 0 h 50"/>
                <a:gd name="T10" fmla="*/ 6 w 51"/>
                <a:gd name="T11" fmla="*/ 0 h 50"/>
                <a:gd name="T12" fmla="*/ 0 w 51"/>
                <a:gd name="T13" fmla="*/ 5 h 50"/>
                <a:gd name="T14" fmla="*/ 0 w 51"/>
                <a:gd name="T15" fmla="*/ 44 h 50"/>
                <a:gd name="T16" fmla="*/ 6 w 51"/>
                <a:gd name="T17" fmla="*/ 50 h 50"/>
                <a:gd name="T18" fmla="*/ 11 w 51"/>
                <a:gd name="T19" fmla="*/ 11 h 50"/>
                <a:gd name="T20" fmla="*/ 39 w 51"/>
                <a:gd name="T21" fmla="*/ 11 h 50"/>
                <a:gd name="T22" fmla="*/ 39 w 51"/>
                <a:gd name="T23" fmla="*/ 39 h 50"/>
                <a:gd name="T24" fmla="*/ 11 w 51"/>
                <a:gd name="T25" fmla="*/ 39 h 50"/>
                <a:gd name="T26" fmla="*/ 11 w 51"/>
                <a:gd name="T2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50">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1" name="Freeform 26"/>
          <p:cNvSpPr>
            <a:spLocks noEditPoints="1"/>
          </p:cNvSpPr>
          <p:nvPr/>
        </p:nvSpPr>
        <p:spPr bwMode="auto">
          <a:xfrm>
            <a:off x="1914234" y="2206482"/>
            <a:ext cx="407834" cy="442962"/>
          </a:xfrm>
          <a:custGeom>
            <a:avLst/>
            <a:gdLst>
              <a:gd name="T0" fmla="*/ 188 w 263"/>
              <a:gd name="T1" fmla="*/ 0 h 256"/>
              <a:gd name="T2" fmla="*/ 111 w 263"/>
              <a:gd name="T3" fmla="*/ 54 h 256"/>
              <a:gd name="T4" fmla="*/ 111 w 263"/>
              <a:gd name="T5" fmla="*/ 55 h 256"/>
              <a:gd name="T6" fmla="*/ 28 w 263"/>
              <a:gd name="T7" fmla="*/ 138 h 256"/>
              <a:gd name="T8" fmla="*/ 1 w 263"/>
              <a:gd name="T9" fmla="*/ 220 h 256"/>
              <a:gd name="T10" fmla="*/ 28 w 263"/>
              <a:gd name="T11" fmla="*/ 256 h 256"/>
              <a:gd name="T12" fmla="*/ 105 w 263"/>
              <a:gd name="T13" fmla="*/ 237 h 256"/>
              <a:gd name="T14" fmla="*/ 241 w 263"/>
              <a:gd name="T15" fmla="*/ 105 h 256"/>
              <a:gd name="T16" fmla="*/ 128 w 263"/>
              <a:gd name="T17" fmla="*/ 190 h 256"/>
              <a:gd name="T18" fmla="*/ 198 w 263"/>
              <a:gd name="T19" fmla="*/ 94 h 256"/>
              <a:gd name="T20" fmla="*/ 190 w 263"/>
              <a:gd name="T21" fmla="*/ 134 h 256"/>
              <a:gd name="T22" fmla="*/ 128 w 263"/>
              <a:gd name="T23" fmla="*/ 196 h 256"/>
              <a:gd name="T24" fmla="*/ 118 w 263"/>
              <a:gd name="T25" fmla="*/ 162 h 256"/>
              <a:gd name="T26" fmla="*/ 91 w 263"/>
              <a:gd name="T27" fmla="*/ 136 h 256"/>
              <a:gd name="T28" fmla="*/ 184 w 263"/>
              <a:gd name="T29" fmla="*/ 72 h 256"/>
              <a:gd name="T30" fmla="*/ 118 w 263"/>
              <a:gd name="T31" fmla="*/ 162 h 256"/>
              <a:gd name="T32" fmla="*/ 61 w 263"/>
              <a:gd name="T33" fmla="*/ 128 h 256"/>
              <a:gd name="T34" fmla="*/ 159 w 263"/>
              <a:gd name="T35" fmla="*/ 57 h 256"/>
              <a:gd name="T36" fmla="*/ 33 w 263"/>
              <a:gd name="T37" fmla="*/ 239 h 256"/>
              <a:gd name="T38" fmla="*/ 16 w 263"/>
              <a:gd name="T39" fmla="*/ 228 h 256"/>
              <a:gd name="T40" fmla="*/ 25 w 263"/>
              <a:gd name="T41" fmla="*/ 193 h 256"/>
              <a:gd name="T42" fmla="*/ 63 w 263"/>
              <a:gd name="T43" fmla="*/ 231 h 256"/>
              <a:gd name="T44" fmla="*/ 71 w 263"/>
              <a:gd name="T45" fmla="*/ 229 h 256"/>
              <a:gd name="T46" fmla="*/ 27 w 263"/>
              <a:gd name="T47" fmla="*/ 185 h 256"/>
              <a:gd name="T48" fmla="*/ 39 w 263"/>
              <a:gd name="T49" fmla="*/ 150 h 256"/>
              <a:gd name="T50" fmla="*/ 103 w 263"/>
              <a:gd name="T51" fmla="*/ 220 h 256"/>
              <a:gd name="T52" fmla="*/ 71 w 263"/>
              <a:gd name="T53" fmla="*/ 229 h 256"/>
              <a:gd name="T54" fmla="*/ 216 w 263"/>
              <a:gd name="T55" fmla="*/ 108 h 256"/>
              <a:gd name="T56" fmla="*/ 196 w 263"/>
              <a:gd name="T57" fmla="*/ 60 h 256"/>
              <a:gd name="T58" fmla="*/ 162 w 263"/>
              <a:gd name="T59" fmla="*/ 26 h 256"/>
              <a:gd name="T60" fmla="*/ 224 w 263"/>
              <a:gd name="T61" fmla="*/ 32 h 256"/>
              <a:gd name="T62" fmla="*/ 230 w 263"/>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256">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2" name="Group 71"/>
          <p:cNvGrpSpPr/>
          <p:nvPr/>
        </p:nvGrpSpPr>
        <p:grpSpPr>
          <a:xfrm>
            <a:off x="1567250" y="5792095"/>
            <a:ext cx="408077" cy="429165"/>
            <a:chOff x="6980238" y="-342900"/>
            <a:chExt cx="1150937" cy="1311275"/>
          </a:xfrm>
          <a:solidFill>
            <a:schemeClr val="bg1"/>
          </a:solidFill>
        </p:grpSpPr>
        <p:sp>
          <p:nvSpPr>
            <p:cNvPr id="73" name="Freeform 30"/>
            <p:cNvSpPr>
              <a:spLocks noEditPoints="1"/>
            </p:cNvSpPr>
            <p:nvPr/>
          </p:nvSpPr>
          <p:spPr bwMode="auto">
            <a:xfrm>
              <a:off x="6980238" y="-342900"/>
              <a:ext cx="1150937" cy="1311275"/>
            </a:xfrm>
            <a:custGeom>
              <a:avLst/>
              <a:gdLst>
                <a:gd name="T0" fmla="*/ 152 w 304"/>
                <a:gd name="T1" fmla="*/ 0 h 347"/>
                <a:gd name="T2" fmla="*/ 0 w 304"/>
                <a:gd name="T3" fmla="*/ 71 h 347"/>
                <a:gd name="T4" fmla="*/ 0 w 304"/>
                <a:gd name="T5" fmla="*/ 277 h 347"/>
                <a:gd name="T6" fmla="*/ 152 w 304"/>
                <a:gd name="T7" fmla="*/ 347 h 347"/>
                <a:gd name="T8" fmla="*/ 304 w 304"/>
                <a:gd name="T9" fmla="*/ 277 h 347"/>
                <a:gd name="T10" fmla="*/ 304 w 304"/>
                <a:gd name="T11" fmla="*/ 71 h 347"/>
                <a:gd name="T12" fmla="*/ 152 w 304"/>
                <a:gd name="T13" fmla="*/ 0 h 347"/>
                <a:gd name="T14" fmla="*/ 282 w 304"/>
                <a:gd name="T15" fmla="*/ 277 h 347"/>
                <a:gd name="T16" fmla="*/ 152 w 304"/>
                <a:gd name="T17" fmla="*/ 326 h 347"/>
                <a:gd name="T18" fmla="*/ 22 w 304"/>
                <a:gd name="T19" fmla="*/ 277 h 347"/>
                <a:gd name="T20" fmla="*/ 22 w 304"/>
                <a:gd name="T21" fmla="*/ 236 h 347"/>
                <a:gd name="T22" fmla="*/ 152 w 304"/>
                <a:gd name="T23" fmla="*/ 271 h 347"/>
                <a:gd name="T24" fmla="*/ 282 w 304"/>
                <a:gd name="T25" fmla="*/ 236 h 347"/>
                <a:gd name="T26" fmla="*/ 282 w 304"/>
                <a:gd name="T27" fmla="*/ 277 h 347"/>
                <a:gd name="T28" fmla="*/ 282 w 304"/>
                <a:gd name="T29" fmla="*/ 212 h 347"/>
                <a:gd name="T30" fmla="*/ 282 w 304"/>
                <a:gd name="T31" fmla="*/ 212 h 347"/>
                <a:gd name="T32" fmla="*/ 282 w 304"/>
                <a:gd name="T33" fmla="*/ 212 h 347"/>
                <a:gd name="T34" fmla="*/ 152 w 304"/>
                <a:gd name="T35" fmla="*/ 261 h 347"/>
                <a:gd name="T36" fmla="*/ 22 w 304"/>
                <a:gd name="T37" fmla="*/ 212 h 347"/>
                <a:gd name="T38" fmla="*/ 22 w 304"/>
                <a:gd name="T39" fmla="*/ 212 h 347"/>
                <a:gd name="T40" fmla="*/ 22 w 304"/>
                <a:gd name="T41" fmla="*/ 212 h 347"/>
                <a:gd name="T42" fmla="*/ 22 w 304"/>
                <a:gd name="T43" fmla="*/ 171 h 347"/>
                <a:gd name="T44" fmla="*/ 152 w 304"/>
                <a:gd name="T45" fmla="*/ 206 h 347"/>
                <a:gd name="T46" fmla="*/ 282 w 304"/>
                <a:gd name="T47" fmla="*/ 171 h 347"/>
                <a:gd name="T48" fmla="*/ 282 w 304"/>
                <a:gd name="T49" fmla="*/ 212 h 347"/>
                <a:gd name="T50" fmla="*/ 282 w 304"/>
                <a:gd name="T51" fmla="*/ 147 h 347"/>
                <a:gd name="T52" fmla="*/ 282 w 304"/>
                <a:gd name="T53" fmla="*/ 147 h 347"/>
                <a:gd name="T54" fmla="*/ 282 w 304"/>
                <a:gd name="T55" fmla="*/ 147 h 347"/>
                <a:gd name="T56" fmla="*/ 152 w 304"/>
                <a:gd name="T57" fmla="*/ 195 h 347"/>
                <a:gd name="T58" fmla="*/ 22 w 304"/>
                <a:gd name="T59" fmla="*/ 147 h 347"/>
                <a:gd name="T60" fmla="*/ 22 w 304"/>
                <a:gd name="T61" fmla="*/ 147 h 347"/>
                <a:gd name="T62" fmla="*/ 22 w 304"/>
                <a:gd name="T63" fmla="*/ 147 h 347"/>
                <a:gd name="T64" fmla="*/ 22 w 304"/>
                <a:gd name="T65" fmla="*/ 109 h 347"/>
                <a:gd name="T66" fmla="*/ 152 w 304"/>
                <a:gd name="T67" fmla="*/ 141 h 347"/>
                <a:gd name="T68" fmla="*/ 282 w 304"/>
                <a:gd name="T69" fmla="*/ 109 h 347"/>
                <a:gd name="T70" fmla="*/ 282 w 304"/>
                <a:gd name="T71" fmla="*/ 147 h 347"/>
                <a:gd name="T72" fmla="*/ 152 w 304"/>
                <a:gd name="T73" fmla="*/ 119 h 347"/>
                <a:gd name="T74" fmla="*/ 22 w 304"/>
                <a:gd name="T75" fmla="*/ 71 h 347"/>
                <a:gd name="T76" fmla="*/ 152 w 304"/>
                <a:gd name="T77" fmla="*/ 22 h 347"/>
                <a:gd name="T78" fmla="*/ 282 w 304"/>
                <a:gd name="T79" fmla="*/ 71 h 347"/>
                <a:gd name="T80" fmla="*/ 152 w 304"/>
                <a:gd name="T81" fmla="*/ 1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4" h="347">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Oval 31"/>
            <p:cNvSpPr>
              <a:spLocks noChangeArrowheads="1"/>
            </p:cNvSpPr>
            <p:nvPr/>
          </p:nvSpPr>
          <p:spPr bwMode="auto">
            <a:xfrm>
              <a:off x="7885113" y="681038"/>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Oval 32"/>
            <p:cNvSpPr>
              <a:spLocks noChangeArrowheads="1"/>
            </p:cNvSpPr>
            <p:nvPr/>
          </p:nvSpPr>
          <p:spPr bwMode="auto">
            <a:xfrm>
              <a:off x="7885113" y="434975"/>
              <a:ext cx="82550" cy="841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33"/>
            <p:cNvSpPr>
              <a:spLocks noChangeArrowheads="1"/>
            </p:cNvSpPr>
            <p:nvPr/>
          </p:nvSpPr>
          <p:spPr bwMode="auto">
            <a:xfrm>
              <a:off x="7885113" y="190500"/>
              <a:ext cx="82550" cy="825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7" name="Group 76"/>
          <p:cNvGrpSpPr/>
          <p:nvPr/>
        </p:nvGrpSpPr>
        <p:grpSpPr>
          <a:xfrm>
            <a:off x="2092891" y="4811466"/>
            <a:ext cx="652439" cy="653654"/>
            <a:chOff x="5899150" y="-1111250"/>
            <a:chExt cx="2832101" cy="2832100"/>
          </a:xfrm>
          <a:solidFill>
            <a:schemeClr val="bg1"/>
          </a:solidFill>
        </p:grpSpPr>
        <p:sp>
          <p:nvSpPr>
            <p:cNvPr id="78" name="Freeform 37"/>
            <p:cNvSpPr>
              <a:spLocks noEditPoints="1"/>
            </p:cNvSpPr>
            <p:nvPr/>
          </p:nvSpPr>
          <p:spPr bwMode="auto">
            <a:xfrm>
              <a:off x="5899150" y="-1111250"/>
              <a:ext cx="2832101" cy="2832100"/>
            </a:xfrm>
            <a:custGeom>
              <a:avLst/>
              <a:gdLst>
                <a:gd name="T0" fmla="*/ 499 w 752"/>
                <a:gd name="T1" fmla="*/ 68 h 752"/>
                <a:gd name="T2" fmla="*/ 68 w 752"/>
                <a:gd name="T3" fmla="*/ 253 h 752"/>
                <a:gd name="T4" fmla="*/ 253 w 752"/>
                <a:gd name="T5" fmla="*/ 684 h 752"/>
                <a:gd name="T6" fmla="*/ 684 w 752"/>
                <a:gd name="T7" fmla="*/ 499 h 752"/>
                <a:gd name="T8" fmla="*/ 499 w 752"/>
                <a:gd name="T9" fmla="*/ 68 h 752"/>
                <a:gd name="T10" fmla="*/ 268 w 752"/>
                <a:gd name="T11" fmla="*/ 646 h 752"/>
                <a:gd name="T12" fmla="*/ 106 w 752"/>
                <a:gd name="T13" fmla="*/ 268 h 752"/>
                <a:gd name="T14" fmla="*/ 484 w 752"/>
                <a:gd name="T15" fmla="*/ 106 h 752"/>
                <a:gd name="T16" fmla="*/ 646 w 752"/>
                <a:gd name="T17" fmla="*/ 484 h 752"/>
                <a:gd name="T18" fmla="*/ 268 w 752"/>
                <a:gd name="T19" fmla="*/ 646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2" h="752">
                  <a:moveTo>
                    <a:pt x="499" y="68"/>
                  </a:moveTo>
                  <a:cubicBezTo>
                    <a:pt x="329" y="0"/>
                    <a:pt x="136" y="82"/>
                    <a:pt x="68" y="253"/>
                  </a:cubicBezTo>
                  <a:cubicBezTo>
                    <a:pt x="0" y="423"/>
                    <a:pt x="82" y="616"/>
                    <a:pt x="253" y="684"/>
                  </a:cubicBezTo>
                  <a:cubicBezTo>
                    <a:pt x="423" y="752"/>
                    <a:pt x="616" y="670"/>
                    <a:pt x="684" y="499"/>
                  </a:cubicBezTo>
                  <a:cubicBezTo>
                    <a:pt x="752" y="329"/>
                    <a:pt x="670" y="136"/>
                    <a:pt x="499" y="68"/>
                  </a:cubicBezTo>
                  <a:close/>
                  <a:moveTo>
                    <a:pt x="268" y="646"/>
                  </a:moveTo>
                  <a:cubicBezTo>
                    <a:pt x="119" y="586"/>
                    <a:pt x="47" y="417"/>
                    <a:pt x="106" y="268"/>
                  </a:cubicBezTo>
                  <a:cubicBezTo>
                    <a:pt x="166" y="119"/>
                    <a:pt x="335" y="47"/>
                    <a:pt x="484" y="106"/>
                  </a:cubicBezTo>
                  <a:cubicBezTo>
                    <a:pt x="633" y="166"/>
                    <a:pt x="705" y="335"/>
                    <a:pt x="646" y="484"/>
                  </a:cubicBezTo>
                  <a:cubicBezTo>
                    <a:pt x="586" y="633"/>
                    <a:pt x="417" y="705"/>
                    <a:pt x="268" y="6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8"/>
            <p:cNvSpPr>
              <a:spLocks noEditPoints="1"/>
            </p:cNvSpPr>
            <p:nvPr/>
          </p:nvSpPr>
          <p:spPr bwMode="auto">
            <a:xfrm>
              <a:off x="7137400" y="127000"/>
              <a:ext cx="354013" cy="354013"/>
            </a:xfrm>
            <a:custGeom>
              <a:avLst/>
              <a:gdLst>
                <a:gd name="T0" fmla="*/ 62 w 94"/>
                <a:gd name="T1" fmla="*/ 9 h 94"/>
                <a:gd name="T2" fmla="*/ 9 w 94"/>
                <a:gd name="T3" fmla="*/ 32 h 94"/>
                <a:gd name="T4" fmla="*/ 32 w 94"/>
                <a:gd name="T5" fmla="*/ 86 h 94"/>
                <a:gd name="T6" fmla="*/ 86 w 94"/>
                <a:gd name="T7" fmla="*/ 62 h 94"/>
                <a:gd name="T8" fmla="*/ 62 w 94"/>
                <a:gd name="T9" fmla="*/ 9 h 94"/>
                <a:gd name="T10" fmla="*/ 39 w 94"/>
                <a:gd name="T11" fmla="*/ 66 h 94"/>
                <a:gd name="T12" fmla="*/ 28 w 94"/>
                <a:gd name="T13" fmla="*/ 39 h 94"/>
                <a:gd name="T14" fmla="*/ 55 w 94"/>
                <a:gd name="T15" fmla="*/ 28 h 94"/>
                <a:gd name="T16" fmla="*/ 66 w 94"/>
                <a:gd name="T17" fmla="*/ 55 h 94"/>
                <a:gd name="T18" fmla="*/ 39 w 94"/>
                <a:gd name="T1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62" y="9"/>
                  </a:moveTo>
                  <a:cubicBezTo>
                    <a:pt x="41" y="0"/>
                    <a:pt x="17" y="10"/>
                    <a:pt x="9" y="32"/>
                  </a:cubicBezTo>
                  <a:cubicBezTo>
                    <a:pt x="0" y="53"/>
                    <a:pt x="10" y="77"/>
                    <a:pt x="32" y="86"/>
                  </a:cubicBezTo>
                  <a:cubicBezTo>
                    <a:pt x="53" y="94"/>
                    <a:pt x="77" y="84"/>
                    <a:pt x="86" y="62"/>
                  </a:cubicBezTo>
                  <a:cubicBezTo>
                    <a:pt x="94" y="41"/>
                    <a:pt x="84" y="17"/>
                    <a:pt x="62" y="9"/>
                  </a:cubicBezTo>
                  <a:close/>
                  <a:moveTo>
                    <a:pt x="39" y="66"/>
                  </a:moveTo>
                  <a:cubicBezTo>
                    <a:pt x="29" y="62"/>
                    <a:pt x="24" y="50"/>
                    <a:pt x="28" y="39"/>
                  </a:cubicBezTo>
                  <a:cubicBezTo>
                    <a:pt x="32" y="29"/>
                    <a:pt x="44" y="24"/>
                    <a:pt x="55" y="28"/>
                  </a:cubicBezTo>
                  <a:cubicBezTo>
                    <a:pt x="65" y="32"/>
                    <a:pt x="71" y="44"/>
                    <a:pt x="66" y="55"/>
                  </a:cubicBezTo>
                  <a:cubicBezTo>
                    <a:pt x="62" y="65"/>
                    <a:pt x="50" y="71"/>
                    <a:pt x="39" y="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9"/>
            <p:cNvSpPr>
              <a:spLocks noEditPoints="1"/>
            </p:cNvSpPr>
            <p:nvPr/>
          </p:nvSpPr>
          <p:spPr bwMode="auto">
            <a:xfrm>
              <a:off x="6783388" y="-225425"/>
              <a:ext cx="1062038" cy="1060450"/>
            </a:xfrm>
            <a:custGeom>
              <a:avLst/>
              <a:gdLst>
                <a:gd name="T0" fmla="*/ 187 w 282"/>
                <a:gd name="T1" fmla="*/ 25 h 282"/>
                <a:gd name="T2" fmla="*/ 25 w 282"/>
                <a:gd name="T3" fmla="*/ 95 h 282"/>
                <a:gd name="T4" fmla="*/ 95 w 282"/>
                <a:gd name="T5" fmla="*/ 257 h 282"/>
                <a:gd name="T6" fmla="*/ 257 w 282"/>
                <a:gd name="T7" fmla="*/ 187 h 282"/>
                <a:gd name="T8" fmla="*/ 187 w 282"/>
                <a:gd name="T9" fmla="*/ 25 h 282"/>
                <a:gd name="T10" fmla="*/ 110 w 282"/>
                <a:gd name="T11" fmla="*/ 218 h 282"/>
                <a:gd name="T12" fmla="*/ 64 w 282"/>
                <a:gd name="T13" fmla="*/ 110 h 282"/>
                <a:gd name="T14" fmla="*/ 172 w 282"/>
                <a:gd name="T15" fmla="*/ 64 h 282"/>
                <a:gd name="T16" fmla="*/ 218 w 282"/>
                <a:gd name="T17" fmla="*/ 172 h 282"/>
                <a:gd name="T18" fmla="*/ 110 w 282"/>
                <a:gd name="T19" fmla="*/ 21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282">
                  <a:moveTo>
                    <a:pt x="187" y="25"/>
                  </a:moveTo>
                  <a:cubicBezTo>
                    <a:pt x="123" y="0"/>
                    <a:pt x="51" y="31"/>
                    <a:pt x="25" y="95"/>
                  </a:cubicBezTo>
                  <a:cubicBezTo>
                    <a:pt x="0" y="159"/>
                    <a:pt x="31" y="231"/>
                    <a:pt x="95" y="257"/>
                  </a:cubicBezTo>
                  <a:cubicBezTo>
                    <a:pt x="159" y="282"/>
                    <a:pt x="231" y="251"/>
                    <a:pt x="257" y="187"/>
                  </a:cubicBezTo>
                  <a:cubicBezTo>
                    <a:pt x="282" y="123"/>
                    <a:pt x="251" y="51"/>
                    <a:pt x="187" y="25"/>
                  </a:cubicBezTo>
                  <a:close/>
                  <a:moveTo>
                    <a:pt x="110" y="218"/>
                  </a:moveTo>
                  <a:cubicBezTo>
                    <a:pt x="68" y="201"/>
                    <a:pt x="47" y="153"/>
                    <a:pt x="64" y="110"/>
                  </a:cubicBezTo>
                  <a:cubicBezTo>
                    <a:pt x="81" y="68"/>
                    <a:pt x="129" y="47"/>
                    <a:pt x="172" y="64"/>
                  </a:cubicBezTo>
                  <a:cubicBezTo>
                    <a:pt x="214" y="81"/>
                    <a:pt x="235" y="129"/>
                    <a:pt x="218" y="172"/>
                  </a:cubicBezTo>
                  <a:cubicBezTo>
                    <a:pt x="201" y="214"/>
                    <a:pt x="153" y="235"/>
                    <a:pt x="110" y="2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40"/>
            <p:cNvSpPr>
              <a:spLocks/>
            </p:cNvSpPr>
            <p:nvPr/>
          </p:nvSpPr>
          <p:spPr bwMode="auto">
            <a:xfrm>
              <a:off x="7499350" y="477838"/>
              <a:ext cx="403225" cy="411163"/>
            </a:xfrm>
            <a:custGeom>
              <a:avLst/>
              <a:gdLst>
                <a:gd name="T0" fmla="*/ 105 w 107"/>
                <a:gd name="T1" fmla="*/ 16 h 109"/>
                <a:gd name="T2" fmla="*/ 99 w 107"/>
                <a:gd name="T3" fmla="*/ 2 h 109"/>
                <a:gd name="T4" fmla="*/ 86 w 107"/>
                <a:gd name="T5" fmla="*/ 8 h 109"/>
                <a:gd name="T6" fmla="*/ 86 w 107"/>
                <a:gd name="T7" fmla="*/ 8 h 109"/>
                <a:gd name="T8" fmla="*/ 8 w 107"/>
                <a:gd name="T9" fmla="*/ 88 h 109"/>
                <a:gd name="T10" fmla="*/ 3 w 107"/>
                <a:gd name="T11" fmla="*/ 101 h 109"/>
                <a:gd name="T12" fmla="*/ 16 w 107"/>
                <a:gd name="T13" fmla="*/ 107 h 109"/>
                <a:gd name="T14" fmla="*/ 17 w 107"/>
                <a:gd name="T15" fmla="*/ 106 h 109"/>
                <a:gd name="T16" fmla="*/ 105 w 107"/>
                <a:gd name="T1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09">
                  <a:moveTo>
                    <a:pt x="105" y="16"/>
                  </a:moveTo>
                  <a:cubicBezTo>
                    <a:pt x="107" y="10"/>
                    <a:pt x="105" y="4"/>
                    <a:pt x="99" y="2"/>
                  </a:cubicBezTo>
                  <a:cubicBezTo>
                    <a:pt x="94" y="0"/>
                    <a:pt x="88" y="3"/>
                    <a:pt x="86" y="8"/>
                  </a:cubicBezTo>
                  <a:cubicBezTo>
                    <a:pt x="86" y="8"/>
                    <a:pt x="86" y="8"/>
                    <a:pt x="86" y="8"/>
                  </a:cubicBezTo>
                  <a:cubicBezTo>
                    <a:pt x="71" y="45"/>
                    <a:pt x="42" y="73"/>
                    <a:pt x="8" y="88"/>
                  </a:cubicBezTo>
                  <a:cubicBezTo>
                    <a:pt x="3" y="90"/>
                    <a:pt x="0" y="96"/>
                    <a:pt x="3" y="101"/>
                  </a:cubicBezTo>
                  <a:cubicBezTo>
                    <a:pt x="5" y="106"/>
                    <a:pt x="11" y="109"/>
                    <a:pt x="16" y="107"/>
                  </a:cubicBezTo>
                  <a:cubicBezTo>
                    <a:pt x="17" y="107"/>
                    <a:pt x="17" y="106"/>
                    <a:pt x="17" y="106"/>
                  </a:cubicBezTo>
                  <a:cubicBezTo>
                    <a:pt x="56" y="89"/>
                    <a:pt x="88" y="58"/>
                    <a:pt x="10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41"/>
            <p:cNvSpPr>
              <a:spLocks/>
            </p:cNvSpPr>
            <p:nvPr/>
          </p:nvSpPr>
          <p:spPr bwMode="auto">
            <a:xfrm>
              <a:off x="7623175" y="595313"/>
              <a:ext cx="569913" cy="579438"/>
            </a:xfrm>
            <a:custGeom>
              <a:avLst/>
              <a:gdLst>
                <a:gd name="T0" fmla="*/ 143 w 151"/>
                <a:gd name="T1" fmla="*/ 2 h 154"/>
                <a:gd name="T2" fmla="*/ 130 w 151"/>
                <a:gd name="T3" fmla="*/ 8 h 154"/>
                <a:gd name="T4" fmla="*/ 8 w 151"/>
                <a:gd name="T5" fmla="*/ 133 h 154"/>
                <a:gd name="T6" fmla="*/ 2 w 151"/>
                <a:gd name="T7" fmla="*/ 146 h 154"/>
                <a:gd name="T8" fmla="*/ 16 w 151"/>
                <a:gd name="T9" fmla="*/ 152 h 154"/>
                <a:gd name="T10" fmla="*/ 17 w 151"/>
                <a:gd name="T11" fmla="*/ 151 h 154"/>
                <a:gd name="T12" fmla="*/ 149 w 151"/>
                <a:gd name="T13" fmla="*/ 16 h 154"/>
                <a:gd name="T14" fmla="*/ 143 w 151"/>
                <a:gd name="T15" fmla="*/ 2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3" y="2"/>
                  </a:moveTo>
                  <a:cubicBezTo>
                    <a:pt x="138" y="0"/>
                    <a:pt x="132" y="3"/>
                    <a:pt x="130" y="8"/>
                  </a:cubicBezTo>
                  <a:cubicBezTo>
                    <a:pt x="106" y="66"/>
                    <a:pt x="61" y="110"/>
                    <a:pt x="8" y="133"/>
                  </a:cubicBezTo>
                  <a:cubicBezTo>
                    <a:pt x="3" y="135"/>
                    <a:pt x="0" y="141"/>
                    <a:pt x="2" y="146"/>
                  </a:cubicBezTo>
                  <a:cubicBezTo>
                    <a:pt x="5" y="152"/>
                    <a:pt x="11" y="154"/>
                    <a:pt x="16" y="152"/>
                  </a:cubicBezTo>
                  <a:cubicBezTo>
                    <a:pt x="16" y="152"/>
                    <a:pt x="16" y="152"/>
                    <a:pt x="17" y="151"/>
                  </a:cubicBezTo>
                  <a:cubicBezTo>
                    <a:pt x="75" y="126"/>
                    <a:pt x="124" y="79"/>
                    <a:pt x="149" y="16"/>
                  </a:cubicBezTo>
                  <a:cubicBezTo>
                    <a:pt x="151" y="10"/>
                    <a:pt x="149" y="4"/>
                    <a:pt x="143"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2"/>
            <p:cNvSpPr>
              <a:spLocks/>
            </p:cNvSpPr>
            <p:nvPr/>
          </p:nvSpPr>
          <p:spPr bwMode="auto">
            <a:xfrm>
              <a:off x="7562850" y="538163"/>
              <a:ext cx="485775" cy="493713"/>
            </a:xfrm>
            <a:custGeom>
              <a:avLst/>
              <a:gdLst>
                <a:gd name="T0" fmla="*/ 121 w 129"/>
                <a:gd name="T1" fmla="*/ 2 h 131"/>
                <a:gd name="T2" fmla="*/ 107 w 129"/>
                <a:gd name="T3" fmla="*/ 7 h 131"/>
                <a:gd name="T4" fmla="*/ 7 w 129"/>
                <a:gd name="T5" fmla="*/ 110 h 131"/>
                <a:gd name="T6" fmla="*/ 7 w 129"/>
                <a:gd name="T7" fmla="*/ 110 h 131"/>
                <a:gd name="T8" fmla="*/ 2 w 129"/>
                <a:gd name="T9" fmla="*/ 123 h 131"/>
                <a:gd name="T10" fmla="*/ 16 w 129"/>
                <a:gd name="T11" fmla="*/ 129 h 131"/>
                <a:gd name="T12" fmla="*/ 16 w 129"/>
                <a:gd name="T13" fmla="*/ 128 h 131"/>
                <a:gd name="T14" fmla="*/ 127 w 129"/>
                <a:gd name="T15" fmla="*/ 15 h 131"/>
                <a:gd name="T16" fmla="*/ 121 w 129"/>
                <a:gd name="T1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1">
                  <a:moveTo>
                    <a:pt x="121" y="2"/>
                  </a:moveTo>
                  <a:cubicBezTo>
                    <a:pt x="115" y="0"/>
                    <a:pt x="109" y="2"/>
                    <a:pt x="107" y="7"/>
                  </a:cubicBezTo>
                  <a:cubicBezTo>
                    <a:pt x="88" y="55"/>
                    <a:pt x="51" y="91"/>
                    <a:pt x="7" y="110"/>
                  </a:cubicBezTo>
                  <a:cubicBezTo>
                    <a:pt x="7" y="110"/>
                    <a:pt x="7" y="110"/>
                    <a:pt x="7" y="110"/>
                  </a:cubicBezTo>
                  <a:cubicBezTo>
                    <a:pt x="2" y="112"/>
                    <a:pt x="0" y="118"/>
                    <a:pt x="2" y="123"/>
                  </a:cubicBezTo>
                  <a:cubicBezTo>
                    <a:pt x="4" y="129"/>
                    <a:pt x="10" y="131"/>
                    <a:pt x="16" y="129"/>
                  </a:cubicBezTo>
                  <a:cubicBezTo>
                    <a:pt x="16" y="129"/>
                    <a:pt x="16" y="128"/>
                    <a:pt x="16" y="128"/>
                  </a:cubicBezTo>
                  <a:cubicBezTo>
                    <a:pt x="65" y="107"/>
                    <a:pt x="105" y="68"/>
                    <a:pt x="127" y="15"/>
                  </a:cubicBezTo>
                  <a:cubicBezTo>
                    <a:pt x="129" y="10"/>
                    <a:pt x="126" y="4"/>
                    <a:pt x="1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3"/>
            <p:cNvSpPr>
              <a:spLocks/>
            </p:cNvSpPr>
            <p:nvPr/>
          </p:nvSpPr>
          <p:spPr bwMode="auto">
            <a:xfrm>
              <a:off x="6727825" y="-279400"/>
              <a:ext cx="401638" cy="411163"/>
            </a:xfrm>
            <a:custGeom>
              <a:avLst/>
              <a:gdLst>
                <a:gd name="T0" fmla="*/ 104 w 107"/>
                <a:gd name="T1" fmla="*/ 8 h 109"/>
                <a:gd name="T2" fmla="*/ 91 w 107"/>
                <a:gd name="T3" fmla="*/ 2 h 109"/>
                <a:gd name="T4" fmla="*/ 90 w 107"/>
                <a:gd name="T5" fmla="*/ 3 h 109"/>
                <a:gd name="T6" fmla="*/ 2 w 107"/>
                <a:gd name="T7" fmla="*/ 93 h 109"/>
                <a:gd name="T8" fmla="*/ 2 w 107"/>
                <a:gd name="T9" fmla="*/ 93 h 109"/>
                <a:gd name="T10" fmla="*/ 8 w 107"/>
                <a:gd name="T11" fmla="*/ 107 h 109"/>
                <a:gd name="T12" fmla="*/ 21 w 107"/>
                <a:gd name="T13" fmla="*/ 101 h 109"/>
                <a:gd name="T14" fmla="*/ 21 w 107"/>
                <a:gd name="T15" fmla="*/ 101 h 109"/>
                <a:gd name="T16" fmla="*/ 99 w 107"/>
                <a:gd name="T17" fmla="*/ 22 h 109"/>
                <a:gd name="T18" fmla="*/ 104 w 107"/>
                <a:gd name="T19" fmla="*/ 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9">
                  <a:moveTo>
                    <a:pt x="104" y="8"/>
                  </a:moveTo>
                  <a:cubicBezTo>
                    <a:pt x="102" y="3"/>
                    <a:pt x="96" y="0"/>
                    <a:pt x="91" y="2"/>
                  </a:cubicBezTo>
                  <a:cubicBezTo>
                    <a:pt x="91" y="3"/>
                    <a:pt x="90" y="3"/>
                    <a:pt x="90" y="3"/>
                  </a:cubicBezTo>
                  <a:cubicBezTo>
                    <a:pt x="51" y="20"/>
                    <a:pt x="19" y="51"/>
                    <a:pt x="2" y="93"/>
                  </a:cubicBezTo>
                  <a:cubicBezTo>
                    <a:pt x="2" y="93"/>
                    <a:pt x="2" y="93"/>
                    <a:pt x="2" y="93"/>
                  </a:cubicBezTo>
                  <a:cubicBezTo>
                    <a:pt x="0" y="99"/>
                    <a:pt x="2" y="105"/>
                    <a:pt x="8" y="107"/>
                  </a:cubicBezTo>
                  <a:cubicBezTo>
                    <a:pt x="13" y="109"/>
                    <a:pt x="19" y="106"/>
                    <a:pt x="21" y="101"/>
                  </a:cubicBezTo>
                  <a:cubicBezTo>
                    <a:pt x="21" y="101"/>
                    <a:pt x="21" y="101"/>
                    <a:pt x="21" y="101"/>
                  </a:cubicBezTo>
                  <a:cubicBezTo>
                    <a:pt x="36" y="64"/>
                    <a:pt x="65" y="36"/>
                    <a:pt x="99" y="22"/>
                  </a:cubicBezTo>
                  <a:cubicBezTo>
                    <a:pt x="104" y="19"/>
                    <a:pt x="107" y="13"/>
                    <a:pt x="104"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44"/>
            <p:cNvSpPr>
              <a:spLocks/>
            </p:cNvSpPr>
            <p:nvPr/>
          </p:nvSpPr>
          <p:spPr bwMode="auto">
            <a:xfrm>
              <a:off x="6437313" y="-565150"/>
              <a:ext cx="568325" cy="579438"/>
            </a:xfrm>
            <a:custGeom>
              <a:avLst/>
              <a:gdLst>
                <a:gd name="T0" fmla="*/ 149 w 151"/>
                <a:gd name="T1" fmla="*/ 8 h 154"/>
                <a:gd name="T2" fmla="*/ 135 w 151"/>
                <a:gd name="T3" fmla="*/ 2 h 154"/>
                <a:gd name="T4" fmla="*/ 134 w 151"/>
                <a:gd name="T5" fmla="*/ 3 h 154"/>
                <a:gd name="T6" fmla="*/ 2 w 151"/>
                <a:gd name="T7" fmla="*/ 138 h 154"/>
                <a:gd name="T8" fmla="*/ 8 w 151"/>
                <a:gd name="T9" fmla="*/ 152 h 154"/>
                <a:gd name="T10" fmla="*/ 21 w 151"/>
                <a:gd name="T11" fmla="*/ 146 h 154"/>
                <a:gd name="T12" fmla="*/ 143 w 151"/>
                <a:gd name="T13" fmla="*/ 21 h 154"/>
                <a:gd name="T14" fmla="*/ 149 w 151"/>
                <a:gd name="T15" fmla="*/ 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54">
                  <a:moveTo>
                    <a:pt x="149" y="8"/>
                  </a:moveTo>
                  <a:cubicBezTo>
                    <a:pt x="146" y="2"/>
                    <a:pt x="140" y="0"/>
                    <a:pt x="135" y="2"/>
                  </a:cubicBezTo>
                  <a:cubicBezTo>
                    <a:pt x="135" y="2"/>
                    <a:pt x="135" y="2"/>
                    <a:pt x="134" y="3"/>
                  </a:cubicBezTo>
                  <a:cubicBezTo>
                    <a:pt x="76" y="28"/>
                    <a:pt x="27" y="75"/>
                    <a:pt x="2" y="138"/>
                  </a:cubicBezTo>
                  <a:cubicBezTo>
                    <a:pt x="0" y="144"/>
                    <a:pt x="2" y="150"/>
                    <a:pt x="8" y="152"/>
                  </a:cubicBezTo>
                  <a:cubicBezTo>
                    <a:pt x="13" y="154"/>
                    <a:pt x="19" y="152"/>
                    <a:pt x="21" y="146"/>
                  </a:cubicBezTo>
                  <a:cubicBezTo>
                    <a:pt x="45" y="88"/>
                    <a:pt x="90" y="44"/>
                    <a:pt x="143" y="21"/>
                  </a:cubicBezTo>
                  <a:cubicBezTo>
                    <a:pt x="148" y="19"/>
                    <a:pt x="151" y="13"/>
                    <a:pt x="14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45"/>
            <p:cNvSpPr>
              <a:spLocks/>
            </p:cNvSpPr>
            <p:nvPr/>
          </p:nvSpPr>
          <p:spPr bwMode="auto">
            <a:xfrm>
              <a:off x="6580188" y="-422275"/>
              <a:ext cx="485775" cy="496888"/>
            </a:xfrm>
            <a:custGeom>
              <a:avLst/>
              <a:gdLst>
                <a:gd name="T0" fmla="*/ 122 w 129"/>
                <a:gd name="T1" fmla="*/ 21 h 132"/>
                <a:gd name="T2" fmla="*/ 127 w 129"/>
                <a:gd name="T3" fmla="*/ 8 h 132"/>
                <a:gd name="T4" fmla="*/ 113 w 129"/>
                <a:gd name="T5" fmla="*/ 2 h 132"/>
                <a:gd name="T6" fmla="*/ 113 w 129"/>
                <a:gd name="T7" fmla="*/ 3 h 132"/>
                <a:gd name="T8" fmla="*/ 2 w 129"/>
                <a:gd name="T9" fmla="*/ 116 h 132"/>
                <a:gd name="T10" fmla="*/ 8 w 129"/>
                <a:gd name="T11" fmla="*/ 129 h 132"/>
                <a:gd name="T12" fmla="*/ 22 w 129"/>
                <a:gd name="T13" fmla="*/ 124 h 132"/>
                <a:gd name="T14" fmla="*/ 122 w 129"/>
                <a:gd name="T15" fmla="*/ 21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32">
                  <a:moveTo>
                    <a:pt x="122" y="21"/>
                  </a:moveTo>
                  <a:cubicBezTo>
                    <a:pt x="127" y="19"/>
                    <a:pt x="129" y="13"/>
                    <a:pt x="127" y="8"/>
                  </a:cubicBezTo>
                  <a:cubicBezTo>
                    <a:pt x="125" y="2"/>
                    <a:pt x="119" y="0"/>
                    <a:pt x="113" y="2"/>
                  </a:cubicBezTo>
                  <a:cubicBezTo>
                    <a:pt x="113" y="2"/>
                    <a:pt x="113" y="3"/>
                    <a:pt x="113" y="3"/>
                  </a:cubicBezTo>
                  <a:cubicBezTo>
                    <a:pt x="64" y="24"/>
                    <a:pt x="24" y="63"/>
                    <a:pt x="2" y="116"/>
                  </a:cubicBezTo>
                  <a:cubicBezTo>
                    <a:pt x="0" y="121"/>
                    <a:pt x="3" y="127"/>
                    <a:pt x="8" y="129"/>
                  </a:cubicBezTo>
                  <a:cubicBezTo>
                    <a:pt x="14" y="132"/>
                    <a:pt x="20" y="129"/>
                    <a:pt x="22" y="124"/>
                  </a:cubicBezTo>
                  <a:cubicBezTo>
                    <a:pt x="41" y="76"/>
                    <a:pt x="78" y="40"/>
                    <a:pt x="122"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1900076" y="3070368"/>
            <a:ext cx="599791" cy="446348"/>
            <a:chOff x="8236208" y="2550087"/>
            <a:chExt cx="188218" cy="175580"/>
          </a:xfrm>
          <a:solidFill>
            <a:schemeClr val="bg1"/>
          </a:solidFill>
        </p:grpSpPr>
        <p:sp>
          <p:nvSpPr>
            <p:cNvPr id="88" name="Freeform 597"/>
            <p:cNvSpPr>
              <a:spLocks noEditPoints="1"/>
            </p:cNvSpPr>
            <p:nvPr/>
          </p:nvSpPr>
          <p:spPr bwMode="auto">
            <a:xfrm>
              <a:off x="8236208" y="2550087"/>
              <a:ext cx="188218" cy="175580"/>
            </a:xfrm>
            <a:custGeom>
              <a:avLst/>
              <a:gdLst>
                <a:gd name="T0" fmla="*/ 124 w 125"/>
                <a:gd name="T1" fmla="*/ 19 h 121"/>
                <a:gd name="T2" fmla="*/ 121 w 125"/>
                <a:gd name="T3" fmla="*/ 17 h 121"/>
                <a:gd name="T4" fmla="*/ 52 w 125"/>
                <a:gd name="T5" fmla="*/ 1 h 121"/>
                <a:gd name="T6" fmla="*/ 47 w 125"/>
                <a:gd name="T7" fmla="*/ 4 h 121"/>
                <a:gd name="T8" fmla="*/ 20 w 125"/>
                <a:gd name="T9" fmla="*/ 70 h 121"/>
                <a:gd name="T10" fmla="*/ 29 w 125"/>
                <a:gd name="T11" fmla="*/ 74 h 121"/>
                <a:gd name="T12" fmla="*/ 54 w 125"/>
                <a:gd name="T13" fmla="*/ 10 h 121"/>
                <a:gd name="T14" fmla="*/ 114 w 125"/>
                <a:gd name="T15" fmla="*/ 25 h 121"/>
                <a:gd name="T16" fmla="*/ 93 w 125"/>
                <a:gd name="T17" fmla="*/ 84 h 121"/>
                <a:gd name="T18" fmla="*/ 73 w 125"/>
                <a:gd name="T19" fmla="*/ 112 h 121"/>
                <a:gd name="T20" fmla="*/ 73 w 125"/>
                <a:gd name="T21" fmla="*/ 112 h 121"/>
                <a:gd name="T22" fmla="*/ 57 w 125"/>
                <a:gd name="T23" fmla="*/ 93 h 121"/>
                <a:gd name="T24" fmla="*/ 3 w 125"/>
                <a:gd name="T25" fmla="*/ 71 h 121"/>
                <a:gd name="T26" fmla="*/ 18 w 125"/>
                <a:gd name="T27" fmla="*/ 101 h 121"/>
                <a:gd name="T28" fmla="*/ 57 w 125"/>
                <a:gd name="T29" fmla="*/ 119 h 121"/>
                <a:gd name="T30" fmla="*/ 70 w 125"/>
                <a:gd name="T31" fmla="*/ 121 h 121"/>
                <a:gd name="T32" fmla="*/ 102 w 125"/>
                <a:gd name="T33" fmla="*/ 87 h 121"/>
                <a:gd name="T34" fmla="*/ 124 w 125"/>
                <a:gd name="T35" fmla="*/ 23 h 121"/>
                <a:gd name="T36" fmla="*/ 124 w 125"/>
                <a:gd name="T37" fmla="*/ 19 h 121"/>
                <a:gd name="T38" fmla="*/ 124 w 125"/>
                <a:gd name="T39" fmla="*/ 19 h 121"/>
                <a:gd name="T40" fmla="*/ 124 w 125"/>
                <a:gd name="T4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121">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598"/>
            <p:cNvSpPr>
              <a:spLocks noEditPoints="1"/>
            </p:cNvSpPr>
            <p:nvPr/>
          </p:nvSpPr>
          <p:spPr bwMode="auto">
            <a:xfrm>
              <a:off x="8337556" y="2594679"/>
              <a:ext cx="46331" cy="25083"/>
            </a:xfrm>
            <a:custGeom>
              <a:avLst/>
              <a:gdLst>
                <a:gd name="T0" fmla="*/ 25 w 31"/>
                <a:gd name="T1" fmla="*/ 16 h 17"/>
                <a:gd name="T2" fmla="*/ 26 w 31"/>
                <a:gd name="T3" fmla="*/ 17 h 17"/>
                <a:gd name="T4" fmla="*/ 30 w 31"/>
                <a:gd name="T5" fmla="*/ 13 h 17"/>
                <a:gd name="T6" fmla="*/ 27 w 31"/>
                <a:gd name="T7" fmla="*/ 7 h 17"/>
                <a:gd name="T8" fmla="*/ 7 w 31"/>
                <a:gd name="T9" fmla="*/ 1 h 17"/>
                <a:gd name="T10" fmla="*/ 1 w 31"/>
                <a:gd name="T11" fmla="*/ 4 h 17"/>
                <a:gd name="T12" fmla="*/ 4 w 31"/>
                <a:gd name="T13" fmla="*/ 10 h 17"/>
                <a:gd name="T14" fmla="*/ 25 w 31"/>
                <a:gd name="T15" fmla="*/ 16 h 17"/>
                <a:gd name="T16" fmla="*/ 25 w 31"/>
                <a:gd name="T17" fmla="*/ 16 h 17"/>
                <a:gd name="T18" fmla="*/ 25 w 31"/>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599"/>
            <p:cNvSpPr>
              <a:spLocks noEditPoints="1"/>
            </p:cNvSpPr>
            <p:nvPr/>
          </p:nvSpPr>
          <p:spPr bwMode="auto">
            <a:xfrm>
              <a:off x="8325974" y="2622549"/>
              <a:ext cx="46331" cy="22296"/>
            </a:xfrm>
            <a:custGeom>
              <a:avLst/>
              <a:gdLst>
                <a:gd name="T0" fmla="*/ 1 w 31"/>
                <a:gd name="T1" fmla="*/ 4 h 17"/>
                <a:gd name="T2" fmla="*/ 4 w 31"/>
                <a:gd name="T3" fmla="*/ 10 h 17"/>
                <a:gd name="T4" fmla="*/ 24 w 31"/>
                <a:gd name="T5" fmla="*/ 17 h 17"/>
                <a:gd name="T6" fmla="*/ 25 w 31"/>
                <a:gd name="T7" fmla="*/ 17 h 17"/>
                <a:gd name="T8" fmla="*/ 30 w 31"/>
                <a:gd name="T9" fmla="*/ 14 h 17"/>
                <a:gd name="T10" fmla="*/ 27 w 31"/>
                <a:gd name="T11" fmla="*/ 8 h 17"/>
                <a:gd name="T12" fmla="*/ 7 w 31"/>
                <a:gd name="T13" fmla="*/ 1 h 17"/>
                <a:gd name="T14" fmla="*/ 1 w 31"/>
                <a:gd name="T15" fmla="*/ 4 h 17"/>
                <a:gd name="T16" fmla="*/ 1 w 31"/>
                <a:gd name="T17" fmla="*/ 4 h 17"/>
                <a:gd name="T18" fmla="*/ 1 w 31"/>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600"/>
            <p:cNvSpPr>
              <a:spLocks noEditPoints="1"/>
            </p:cNvSpPr>
            <p:nvPr/>
          </p:nvSpPr>
          <p:spPr bwMode="auto">
            <a:xfrm>
              <a:off x="8314390" y="2650418"/>
              <a:ext cx="46331" cy="25083"/>
            </a:xfrm>
            <a:custGeom>
              <a:avLst/>
              <a:gdLst>
                <a:gd name="T0" fmla="*/ 7 w 31"/>
                <a:gd name="T1" fmla="*/ 1 h 17"/>
                <a:gd name="T2" fmla="*/ 1 w 31"/>
                <a:gd name="T3" fmla="*/ 4 h 17"/>
                <a:gd name="T4" fmla="*/ 4 w 31"/>
                <a:gd name="T5" fmla="*/ 10 h 17"/>
                <a:gd name="T6" fmla="*/ 24 w 31"/>
                <a:gd name="T7" fmla="*/ 17 h 17"/>
                <a:gd name="T8" fmla="*/ 26 w 31"/>
                <a:gd name="T9" fmla="*/ 17 h 17"/>
                <a:gd name="T10" fmla="*/ 30 w 31"/>
                <a:gd name="T11" fmla="*/ 14 h 17"/>
                <a:gd name="T12" fmla="*/ 27 w 31"/>
                <a:gd name="T13" fmla="*/ 8 h 17"/>
                <a:gd name="T14" fmla="*/ 7 w 31"/>
                <a:gd name="T15" fmla="*/ 1 h 17"/>
                <a:gd name="T16" fmla="*/ 7 w 31"/>
                <a:gd name="T17" fmla="*/ 1 h 17"/>
                <a:gd name="T18" fmla="*/ 7 w 31"/>
                <a:gd name="T1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7">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601"/>
            <p:cNvSpPr>
              <a:spLocks noEditPoints="1"/>
            </p:cNvSpPr>
            <p:nvPr/>
          </p:nvSpPr>
          <p:spPr bwMode="auto">
            <a:xfrm>
              <a:off x="8314390" y="2589106"/>
              <a:ext cx="17374" cy="13935"/>
            </a:xfrm>
            <a:custGeom>
              <a:avLst/>
              <a:gdLst>
                <a:gd name="T0" fmla="*/ 5 w 11"/>
                <a:gd name="T1" fmla="*/ 0 h 10"/>
                <a:gd name="T2" fmla="*/ 11 w 11"/>
                <a:gd name="T3" fmla="*/ 5 h 10"/>
                <a:gd name="T4" fmla="*/ 5 w 11"/>
                <a:gd name="T5" fmla="*/ 10 h 10"/>
                <a:gd name="T6" fmla="*/ 0 w 11"/>
                <a:gd name="T7" fmla="*/ 5 h 10"/>
                <a:gd name="T8" fmla="*/ 5 w 11"/>
                <a:gd name="T9" fmla="*/ 0 h 10"/>
                <a:gd name="T10" fmla="*/ 5 w 11"/>
                <a:gd name="T11" fmla="*/ 0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602"/>
            <p:cNvSpPr>
              <a:spLocks noEditPoints="1"/>
            </p:cNvSpPr>
            <p:nvPr/>
          </p:nvSpPr>
          <p:spPr bwMode="auto">
            <a:xfrm>
              <a:off x="8305704" y="2614187"/>
              <a:ext cx="14479" cy="13935"/>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603"/>
            <p:cNvSpPr>
              <a:spLocks noEditPoints="1"/>
            </p:cNvSpPr>
            <p:nvPr/>
          </p:nvSpPr>
          <p:spPr bwMode="auto">
            <a:xfrm>
              <a:off x="8291225" y="2642058"/>
              <a:ext cx="17374" cy="16722"/>
            </a:xfrm>
            <a:custGeom>
              <a:avLst/>
              <a:gdLst>
                <a:gd name="T0" fmla="*/ 5 w 10"/>
                <a:gd name="T1" fmla="*/ 0 h 10"/>
                <a:gd name="T2" fmla="*/ 10 w 10"/>
                <a:gd name="T3" fmla="*/ 5 h 10"/>
                <a:gd name="T4" fmla="*/ 5 w 10"/>
                <a:gd name="T5" fmla="*/ 10 h 10"/>
                <a:gd name="T6" fmla="*/ 0 w 10"/>
                <a:gd name="T7" fmla="*/ 5 h 10"/>
                <a:gd name="T8" fmla="*/ 5 w 10"/>
                <a:gd name="T9" fmla="*/ 0 h 10"/>
                <a:gd name="T10" fmla="*/ 5 w 10"/>
                <a:gd name="T11" fmla="*/ 0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5" name="Group 94"/>
          <p:cNvGrpSpPr/>
          <p:nvPr/>
        </p:nvGrpSpPr>
        <p:grpSpPr>
          <a:xfrm>
            <a:off x="6992419" y="2455811"/>
            <a:ext cx="5119291" cy="3522537"/>
            <a:chOff x="6293223" y="2375736"/>
            <a:chExt cx="5119291" cy="3522537"/>
          </a:xfrm>
        </p:grpSpPr>
        <p:cxnSp>
          <p:nvCxnSpPr>
            <p:cNvPr id="96" name="Straight Connector 95"/>
            <p:cNvCxnSpPr/>
            <p:nvPr/>
          </p:nvCxnSpPr>
          <p:spPr>
            <a:xfrm>
              <a:off x="6293223" y="2433109"/>
              <a:ext cx="0" cy="58084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97" name="Group 96"/>
            <p:cNvGrpSpPr/>
            <p:nvPr/>
          </p:nvGrpSpPr>
          <p:grpSpPr>
            <a:xfrm>
              <a:off x="6417015" y="2375736"/>
              <a:ext cx="4979075" cy="722644"/>
              <a:chOff x="6518159" y="2650753"/>
              <a:chExt cx="4979075" cy="722644"/>
            </a:xfrm>
          </p:grpSpPr>
          <p:sp>
            <p:nvSpPr>
              <p:cNvPr id="110" name="TextBox 109"/>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111" name="TextBox 110"/>
              <p:cNvSpPr txBox="1"/>
              <p:nvPr/>
            </p:nvSpPr>
            <p:spPr>
              <a:xfrm>
                <a:off x="6526371" y="2650753"/>
                <a:ext cx="925546"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Pre Order</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98" name="Group 97"/>
            <p:cNvGrpSpPr/>
            <p:nvPr/>
          </p:nvGrpSpPr>
          <p:grpSpPr>
            <a:xfrm>
              <a:off x="6425227" y="3232287"/>
              <a:ext cx="4979075" cy="722644"/>
              <a:chOff x="6518159" y="2650753"/>
              <a:chExt cx="4979075" cy="722644"/>
            </a:xfrm>
          </p:grpSpPr>
          <p:sp>
            <p:nvSpPr>
              <p:cNvPr id="108" name="TextBox 107"/>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109" name="TextBox 108"/>
              <p:cNvSpPr txBox="1"/>
              <p:nvPr/>
            </p:nvSpPr>
            <p:spPr>
              <a:xfrm>
                <a:off x="6526371" y="2650753"/>
                <a:ext cx="1536418"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Ergonomy Design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99" name="Group 98"/>
            <p:cNvGrpSpPr/>
            <p:nvPr/>
          </p:nvGrpSpPr>
          <p:grpSpPr>
            <a:xfrm>
              <a:off x="6433439" y="4165284"/>
              <a:ext cx="4979075" cy="722644"/>
              <a:chOff x="6518159" y="2650753"/>
              <a:chExt cx="4979075" cy="722644"/>
            </a:xfrm>
          </p:grpSpPr>
          <p:sp>
            <p:nvSpPr>
              <p:cNvPr id="106" name="TextBox 105"/>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107" name="TextBox 106"/>
              <p:cNvSpPr txBox="1"/>
              <p:nvPr/>
            </p:nvSpPr>
            <p:spPr>
              <a:xfrm>
                <a:off x="6526371" y="2650753"/>
                <a:ext cx="1461782"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Product Division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100" name="Group 99"/>
            <p:cNvGrpSpPr/>
            <p:nvPr/>
          </p:nvGrpSpPr>
          <p:grpSpPr>
            <a:xfrm>
              <a:off x="6417014" y="5175629"/>
              <a:ext cx="4979075" cy="722644"/>
              <a:chOff x="6518159" y="2650753"/>
              <a:chExt cx="4979075" cy="722644"/>
            </a:xfrm>
          </p:grpSpPr>
          <p:sp>
            <p:nvSpPr>
              <p:cNvPr id="104" name="TextBox 103"/>
              <p:cNvSpPr txBox="1"/>
              <p:nvPr/>
            </p:nvSpPr>
            <p:spPr>
              <a:xfrm>
                <a:off x="6518159" y="2859424"/>
                <a:ext cx="4979075"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methodologies important </a:t>
                </a:r>
                <a:r>
                  <a:rPr lang="en-US" sz="1400" b="1" dirty="0">
                    <a:solidFill>
                      <a:schemeClr val="accent6"/>
                    </a:solidFill>
                    <a:latin typeface="+mj-lt"/>
                    <a:ea typeface="Open Sans Light" panose="020B0306030504020204" pitchFamily="34" charset="0"/>
                    <a:cs typeface="Lato" panose="020F0502020204030203" pitchFamily="34" charset="0"/>
                  </a:rPr>
                  <a:t>Data analysis </a:t>
                </a:r>
                <a:r>
                  <a:rPr lang="en-US" sz="1400" dirty="0">
                    <a:solidFill>
                      <a:schemeClr val="accent6"/>
                    </a:solidFill>
                    <a:latin typeface="+mj-lt"/>
                    <a:ea typeface="Open Sans Light" panose="020B0306030504020204" pitchFamily="34" charset="0"/>
                    <a:cs typeface="Lato" panose="020F0502020204030203" pitchFamily="34" charset="0"/>
                  </a:rPr>
                  <a:t>which summarizes data. </a:t>
                </a:r>
                <a:r>
                  <a:rPr lang="pt-BR" sz="1400" dirty="0">
                    <a:solidFill>
                      <a:schemeClr val="accent6"/>
                    </a:solidFill>
                    <a:latin typeface="+mj-lt"/>
                    <a:cs typeface="Lato" panose="020F0502020204030203" pitchFamily="34" charset="0"/>
                  </a:rPr>
                  <a:t>sed an graecie.</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105" name="TextBox 104"/>
              <p:cNvSpPr txBox="1"/>
              <p:nvPr/>
            </p:nvSpPr>
            <p:spPr>
              <a:xfrm>
                <a:off x="6526371" y="2650753"/>
                <a:ext cx="742611"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Finalize</a:t>
                </a:r>
                <a:endParaRPr lang="id-ID" sz="1400" b="1" dirty="0">
                  <a:solidFill>
                    <a:schemeClr val="accent6"/>
                  </a:solidFill>
                  <a:latin typeface="Lato" panose="020F0502020204030203" pitchFamily="34" charset="0"/>
                  <a:cs typeface="Lato" panose="020F0502020204030203" pitchFamily="34" charset="0"/>
                </a:endParaRPr>
              </a:p>
            </p:txBody>
          </p:sp>
        </p:grpSp>
        <p:cxnSp>
          <p:nvCxnSpPr>
            <p:cNvPr id="101" name="Straight Connector 100"/>
            <p:cNvCxnSpPr/>
            <p:nvPr/>
          </p:nvCxnSpPr>
          <p:spPr>
            <a:xfrm>
              <a:off x="6293223" y="3292422"/>
              <a:ext cx="0" cy="580849"/>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6293223" y="5200420"/>
              <a:ext cx="0" cy="580849"/>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293223" y="4216633"/>
              <a:ext cx="0" cy="580849"/>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12" name="TextBox 111"/>
          <p:cNvSpPr txBox="1"/>
          <p:nvPr/>
        </p:nvSpPr>
        <p:spPr>
          <a:xfrm>
            <a:off x="6319882" y="2545993"/>
            <a:ext cx="540534"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13" name="TextBox 112"/>
          <p:cNvSpPr txBox="1"/>
          <p:nvPr/>
        </p:nvSpPr>
        <p:spPr>
          <a:xfrm>
            <a:off x="6323211" y="3410614"/>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14" name="TextBox 113"/>
          <p:cNvSpPr txBox="1"/>
          <p:nvPr/>
        </p:nvSpPr>
        <p:spPr>
          <a:xfrm>
            <a:off x="6328714" y="4356299"/>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115" name="TextBox 114"/>
          <p:cNvSpPr txBox="1"/>
          <p:nvPr/>
        </p:nvSpPr>
        <p:spPr>
          <a:xfrm>
            <a:off x="6328058" y="5283659"/>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04</a:t>
            </a:r>
            <a:endParaRPr lang="id-ID" sz="2400" b="1" dirty="0">
              <a:solidFill>
                <a:schemeClr val="accent6"/>
              </a:solidFill>
              <a:latin typeface="Lato Light" panose="020F0402020204030203" pitchFamily="34" charset="0"/>
              <a:cs typeface="Lato Light" panose="020F0402020204030203" pitchFamily="34" charset="0"/>
            </a:endParaRPr>
          </a:p>
        </p:txBody>
      </p:sp>
    </p:spTree>
    <p:extLst>
      <p:ext uri="{BB962C8B-B14F-4D97-AF65-F5344CB8AC3E}">
        <p14:creationId xmlns:p14="http://schemas.microsoft.com/office/powerpoint/2010/main" val="290509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500" fill="hold"/>
                                        <p:tgtEl>
                                          <p:spTgt spid="57"/>
                                        </p:tgtEl>
                                        <p:attrNameLst>
                                          <p:attrName>ppt_w</p:attrName>
                                        </p:attrNameLst>
                                      </p:cBhvr>
                                      <p:tavLst>
                                        <p:tav tm="0">
                                          <p:val>
                                            <p:fltVal val="0"/>
                                          </p:val>
                                        </p:tav>
                                        <p:tav tm="100000">
                                          <p:val>
                                            <p:strVal val="#ppt_w"/>
                                          </p:val>
                                        </p:tav>
                                      </p:tavLst>
                                    </p:anim>
                                    <p:anim calcmode="lin" valueType="num">
                                      <p:cBhvr>
                                        <p:cTn id="18" dur="500" fill="hold"/>
                                        <p:tgtEl>
                                          <p:spTgt spid="57"/>
                                        </p:tgtEl>
                                        <p:attrNameLst>
                                          <p:attrName>ppt_h</p:attrName>
                                        </p:attrNameLst>
                                      </p:cBhvr>
                                      <p:tavLst>
                                        <p:tav tm="0">
                                          <p:val>
                                            <p:fltVal val="0"/>
                                          </p:val>
                                        </p:tav>
                                        <p:tav tm="100000">
                                          <p:val>
                                            <p:strVal val="#ppt_h"/>
                                          </p:val>
                                        </p:tav>
                                      </p:tavLst>
                                    </p:anim>
                                    <p:animEffect transition="in" filter="fade">
                                      <p:cBhvr>
                                        <p:cTn id="19" dur="500"/>
                                        <p:tgtEl>
                                          <p:spTgt spid="57"/>
                                        </p:tgtEl>
                                      </p:cBhvr>
                                    </p:animEffect>
                                  </p:childTnLst>
                                </p:cTn>
                              </p:par>
                            </p:childTnLst>
                          </p:cTn>
                        </p:par>
                        <p:par>
                          <p:cTn id="20" fill="hold">
                            <p:stCondLst>
                              <p:cond delay="1300"/>
                            </p:stCondLst>
                            <p:childTnLst>
                              <p:par>
                                <p:cTn id="21" presetID="53" presetClass="entr" presetSubtype="16"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 calcmode="lin" valueType="num">
                                      <p:cBhvr>
                                        <p:cTn id="23" dur="500" fill="hold"/>
                                        <p:tgtEl>
                                          <p:spTgt spid="71"/>
                                        </p:tgtEl>
                                        <p:attrNameLst>
                                          <p:attrName>ppt_w</p:attrName>
                                        </p:attrNameLst>
                                      </p:cBhvr>
                                      <p:tavLst>
                                        <p:tav tm="0">
                                          <p:val>
                                            <p:fltVal val="0"/>
                                          </p:val>
                                        </p:tav>
                                        <p:tav tm="100000">
                                          <p:val>
                                            <p:strVal val="#ppt_w"/>
                                          </p:val>
                                        </p:tav>
                                      </p:tavLst>
                                    </p:anim>
                                    <p:anim calcmode="lin" valueType="num">
                                      <p:cBhvr>
                                        <p:cTn id="24" dur="500" fill="hold"/>
                                        <p:tgtEl>
                                          <p:spTgt spid="71"/>
                                        </p:tgtEl>
                                        <p:attrNameLst>
                                          <p:attrName>ppt_h</p:attrName>
                                        </p:attrNameLst>
                                      </p:cBhvr>
                                      <p:tavLst>
                                        <p:tav tm="0">
                                          <p:val>
                                            <p:fltVal val="0"/>
                                          </p:val>
                                        </p:tav>
                                        <p:tav tm="100000">
                                          <p:val>
                                            <p:strVal val="#ppt_h"/>
                                          </p:val>
                                        </p:tav>
                                      </p:tavLst>
                                    </p:anim>
                                    <p:animEffect transition="in" filter="fade">
                                      <p:cBhvr>
                                        <p:cTn id="25" dur="500"/>
                                        <p:tgtEl>
                                          <p:spTgt spid="71"/>
                                        </p:tgtEl>
                                      </p:cBhvr>
                                    </p:animEffect>
                                  </p:childTnLst>
                                </p:cTn>
                              </p:par>
                            </p:childTnLst>
                          </p:cTn>
                        </p:par>
                        <p:par>
                          <p:cTn id="26" fill="hold">
                            <p:stCondLst>
                              <p:cond delay="18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2300"/>
                            </p:stCondLst>
                            <p:childTnLst>
                              <p:par>
                                <p:cTn id="33" presetID="53" presetClass="entr" presetSubtype="16"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 calcmode="lin" valueType="num">
                                      <p:cBhvr>
                                        <p:cTn id="35" dur="500" fill="hold"/>
                                        <p:tgtEl>
                                          <p:spTgt spid="77"/>
                                        </p:tgtEl>
                                        <p:attrNameLst>
                                          <p:attrName>ppt_w</p:attrName>
                                        </p:attrNameLst>
                                      </p:cBhvr>
                                      <p:tavLst>
                                        <p:tav tm="0">
                                          <p:val>
                                            <p:fltVal val="0"/>
                                          </p:val>
                                        </p:tav>
                                        <p:tav tm="100000">
                                          <p:val>
                                            <p:strVal val="#ppt_w"/>
                                          </p:val>
                                        </p:tav>
                                      </p:tavLst>
                                    </p:anim>
                                    <p:anim calcmode="lin" valueType="num">
                                      <p:cBhvr>
                                        <p:cTn id="36" dur="500" fill="hold"/>
                                        <p:tgtEl>
                                          <p:spTgt spid="77"/>
                                        </p:tgtEl>
                                        <p:attrNameLst>
                                          <p:attrName>ppt_h</p:attrName>
                                        </p:attrNameLst>
                                      </p:cBhvr>
                                      <p:tavLst>
                                        <p:tav tm="0">
                                          <p:val>
                                            <p:fltVal val="0"/>
                                          </p:val>
                                        </p:tav>
                                        <p:tav tm="100000">
                                          <p:val>
                                            <p:strVal val="#ppt_h"/>
                                          </p:val>
                                        </p:tav>
                                      </p:tavLst>
                                    </p:anim>
                                    <p:animEffect transition="in" filter="fade">
                                      <p:cBhvr>
                                        <p:cTn id="3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1"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Cube Step</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79</a:t>
              </a:fld>
              <a:endParaRPr lang="en-US" sz="1000" dirty="0">
                <a:solidFill>
                  <a:schemeClr val="bg1"/>
                </a:solidFill>
                <a:latin typeface="Lato" pitchFamily="34" charset="0"/>
              </a:endParaRPr>
            </a:p>
          </p:txBody>
        </p:sp>
      </p:grpSp>
      <p:grpSp>
        <p:nvGrpSpPr>
          <p:cNvPr id="10" name="Group 16"/>
          <p:cNvGrpSpPr>
            <a:grpSpLocks noChangeAspect="1"/>
          </p:cNvGrpSpPr>
          <p:nvPr/>
        </p:nvGrpSpPr>
        <p:grpSpPr bwMode="auto">
          <a:xfrm>
            <a:off x="1076491" y="1444507"/>
            <a:ext cx="2500427" cy="5172154"/>
            <a:chOff x="1892" y="489"/>
            <a:chExt cx="1810" cy="3744"/>
          </a:xfrm>
        </p:grpSpPr>
        <p:sp>
          <p:nvSpPr>
            <p:cNvPr id="11" name="Freeform 17"/>
            <p:cNvSpPr>
              <a:spLocks/>
            </p:cNvSpPr>
            <p:nvPr/>
          </p:nvSpPr>
          <p:spPr bwMode="auto">
            <a:xfrm>
              <a:off x="2003" y="489"/>
              <a:ext cx="583" cy="1421"/>
            </a:xfrm>
            <a:custGeom>
              <a:avLst/>
              <a:gdLst>
                <a:gd name="T0" fmla="*/ 0 w 583"/>
                <a:gd name="T1" fmla="*/ 1421 h 1421"/>
                <a:gd name="T2" fmla="*/ 37 w 583"/>
                <a:gd name="T3" fmla="*/ 676 h 1421"/>
                <a:gd name="T4" fmla="*/ 568 w 583"/>
                <a:gd name="T5" fmla="*/ 0 h 1421"/>
                <a:gd name="T6" fmla="*/ 583 w 583"/>
                <a:gd name="T7" fmla="*/ 773 h 1421"/>
                <a:gd name="T8" fmla="*/ 432 w 583"/>
                <a:gd name="T9" fmla="*/ 941 h 1421"/>
                <a:gd name="T10" fmla="*/ 246 w 583"/>
                <a:gd name="T11" fmla="*/ 924 h 1421"/>
                <a:gd name="T12" fmla="*/ 197 w 583"/>
                <a:gd name="T13" fmla="*/ 1201 h 1421"/>
                <a:gd name="T14" fmla="*/ 0 w 583"/>
                <a:gd name="T15" fmla="*/ 1421 h 14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1421">
                  <a:moveTo>
                    <a:pt x="0" y="1421"/>
                  </a:moveTo>
                  <a:lnTo>
                    <a:pt x="37" y="676"/>
                  </a:lnTo>
                  <a:lnTo>
                    <a:pt x="568" y="0"/>
                  </a:lnTo>
                  <a:lnTo>
                    <a:pt x="583" y="773"/>
                  </a:lnTo>
                  <a:lnTo>
                    <a:pt x="432" y="941"/>
                  </a:lnTo>
                  <a:lnTo>
                    <a:pt x="246" y="924"/>
                  </a:lnTo>
                  <a:lnTo>
                    <a:pt x="197" y="1201"/>
                  </a:lnTo>
                  <a:lnTo>
                    <a:pt x="0" y="1421"/>
                  </a:lnTo>
                  <a:close/>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8"/>
            <p:cNvSpPr>
              <a:spLocks/>
            </p:cNvSpPr>
            <p:nvPr/>
          </p:nvSpPr>
          <p:spPr bwMode="auto">
            <a:xfrm>
              <a:off x="2109" y="1413"/>
              <a:ext cx="140" cy="1249"/>
            </a:xfrm>
            <a:custGeom>
              <a:avLst/>
              <a:gdLst>
                <a:gd name="T0" fmla="*/ 0 w 140"/>
                <a:gd name="T1" fmla="*/ 1249 h 1249"/>
                <a:gd name="T2" fmla="*/ 19 w 140"/>
                <a:gd name="T3" fmla="*/ 696 h 1249"/>
                <a:gd name="T4" fmla="*/ 44 w 140"/>
                <a:gd name="T5" fmla="*/ 550 h 1249"/>
                <a:gd name="T6" fmla="*/ 91 w 140"/>
                <a:gd name="T7" fmla="*/ 277 h 1249"/>
                <a:gd name="T8" fmla="*/ 140 w 140"/>
                <a:gd name="T9" fmla="*/ 0 h 1249"/>
                <a:gd name="T10" fmla="*/ 119 w 140"/>
                <a:gd name="T11" fmla="*/ 951 h 1249"/>
                <a:gd name="T12" fmla="*/ 60 w 140"/>
                <a:gd name="T13" fmla="*/ 1233 h 1249"/>
                <a:gd name="T14" fmla="*/ 0 w 140"/>
                <a:gd name="T15" fmla="*/ 1249 h 1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249">
                  <a:moveTo>
                    <a:pt x="0" y="1249"/>
                  </a:moveTo>
                  <a:lnTo>
                    <a:pt x="19" y="696"/>
                  </a:lnTo>
                  <a:lnTo>
                    <a:pt x="44" y="550"/>
                  </a:lnTo>
                  <a:lnTo>
                    <a:pt x="91" y="277"/>
                  </a:lnTo>
                  <a:lnTo>
                    <a:pt x="140" y="0"/>
                  </a:lnTo>
                  <a:lnTo>
                    <a:pt x="119" y="951"/>
                  </a:lnTo>
                  <a:lnTo>
                    <a:pt x="60" y="1233"/>
                  </a:lnTo>
                  <a:lnTo>
                    <a:pt x="0" y="1249"/>
                  </a:lnTo>
                  <a:close/>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9"/>
            <p:cNvSpPr>
              <a:spLocks/>
            </p:cNvSpPr>
            <p:nvPr/>
          </p:nvSpPr>
          <p:spPr bwMode="auto">
            <a:xfrm>
              <a:off x="1892" y="2389"/>
              <a:ext cx="1315" cy="1461"/>
            </a:xfrm>
            <a:custGeom>
              <a:avLst/>
              <a:gdLst>
                <a:gd name="T0" fmla="*/ 0 w 1315"/>
                <a:gd name="T1" fmla="*/ 1461 h 1461"/>
                <a:gd name="T2" fmla="*/ 59 w 1315"/>
                <a:gd name="T3" fmla="*/ 316 h 1461"/>
                <a:gd name="T4" fmla="*/ 217 w 1315"/>
                <a:gd name="T5" fmla="*/ 273 h 1461"/>
                <a:gd name="T6" fmla="*/ 277 w 1315"/>
                <a:gd name="T7" fmla="*/ 257 h 1461"/>
                <a:gd name="T8" fmla="*/ 1103 w 1315"/>
                <a:gd name="T9" fmla="*/ 32 h 1461"/>
                <a:gd name="T10" fmla="*/ 1103 w 1315"/>
                <a:gd name="T11" fmla="*/ 32 h 1461"/>
                <a:gd name="T12" fmla="*/ 1222 w 1315"/>
                <a:gd name="T13" fmla="*/ 0 h 1461"/>
                <a:gd name="T14" fmla="*/ 1315 w 1315"/>
                <a:gd name="T15" fmla="*/ 1207 h 1461"/>
                <a:gd name="T16" fmla="*/ 0 w 1315"/>
                <a:gd name="T17" fmla="*/ 1461 h 1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5" h="1461">
                  <a:moveTo>
                    <a:pt x="0" y="1461"/>
                  </a:moveTo>
                  <a:lnTo>
                    <a:pt x="59" y="316"/>
                  </a:lnTo>
                  <a:lnTo>
                    <a:pt x="217" y="273"/>
                  </a:lnTo>
                  <a:lnTo>
                    <a:pt x="277" y="257"/>
                  </a:lnTo>
                  <a:lnTo>
                    <a:pt x="1103" y="32"/>
                  </a:lnTo>
                  <a:lnTo>
                    <a:pt x="1103" y="32"/>
                  </a:lnTo>
                  <a:lnTo>
                    <a:pt x="1222" y="0"/>
                  </a:lnTo>
                  <a:lnTo>
                    <a:pt x="1315" y="1207"/>
                  </a:lnTo>
                  <a:lnTo>
                    <a:pt x="0" y="1461"/>
                  </a:lnTo>
                  <a:close/>
                </a:path>
              </a:pathLst>
            </a:custGeom>
            <a:gradFill flip="none" rotWithShape="1">
              <a:gsLst>
                <a:gs pos="0">
                  <a:schemeClr val="bg1">
                    <a:lumMod val="95000"/>
                    <a:shade val="30000"/>
                    <a:satMod val="115000"/>
                  </a:schemeClr>
                </a:gs>
                <a:gs pos="50000">
                  <a:schemeClr val="bg1">
                    <a:lumMod val="95000"/>
                    <a:shade val="67500"/>
                    <a:satMod val="115000"/>
                  </a:schemeClr>
                </a:gs>
                <a:gs pos="100000">
                  <a:schemeClr val="bg1">
                    <a:lumMod val="95000"/>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
            <p:cNvSpPr>
              <a:spLocks noEditPoints="1"/>
            </p:cNvSpPr>
            <p:nvPr/>
          </p:nvSpPr>
          <p:spPr bwMode="auto">
            <a:xfrm>
              <a:off x="2003" y="1262"/>
              <a:ext cx="1567" cy="701"/>
            </a:xfrm>
            <a:custGeom>
              <a:avLst/>
              <a:gdLst>
                <a:gd name="T0" fmla="*/ 1444 w 1567"/>
                <a:gd name="T1" fmla="*/ 355 h 701"/>
                <a:gd name="T2" fmla="*/ 1462 w 1567"/>
                <a:gd name="T3" fmla="*/ 496 h 701"/>
                <a:gd name="T4" fmla="*/ 1567 w 1567"/>
                <a:gd name="T5" fmla="*/ 406 h 701"/>
                <a:gd name="T6" fmla="*/ 1444 w 1567"/>
                <a:gd name="T7" fmla="*/ 355 h 701"/>
                <a:gd name="T8" fmla="*/ 150 w 1567"/>
                <a:gd name="T9" fmla="*/ 701 h 701"/>
                <a:gd name="T10" fmla="*/ 197 w 1567"/>
                <a:gd name="T11" fmla="*/ 428 h 701"/>
                <a:gd name="T12" fmla="*/ 0 w 1567"/>
                <a:gd name="T13" fmla="*/ 648 h 701"/>
                <a:gd name="T14" fmla="*/ 150 w 1567"/>
                <a:gd name="T15" fmla="*/ 701 h 701"/>
                <a:gd name="T16" fmla="*/ 432 w 1567"/>
                <a:gd name="T17" fmla="*/ 168 h 701"/>
                <a:gd name="T18" fmla="*/ 1148 w 1567"/>
                <a:gd name="T19" fmla="*/ 233 h 701"/>
                <a:gd name="T20" fmla="*/ 583 w 1567"/>
                <a:gd name="T21" fmla="*/ 0 h 701"/>
                <a:gd name="T22" fmla="*/ 432 w 1567"/>
                <a:gd name="T23" fmla="*/ 16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7" h="701">
                  <a:moveTo>
                    <a:pt x="1444" y="355"/>
                  </a:moveTo>
                  <a:lnTo>
                    <a:pt x="1462" y="496"/>
                  </a:lnTo>
                  <a:lnTo>
                    <a:pt x="1567" y="406"/>
                  </a:lnTo>
                  <a:lnTo>
                    <a:pt x="1444" y="355"/>
                  </a:lnTo>
                  <a:close/>
                  <a:moveTo>
                    <a:pt x="150" y="701"/>
                  </a:moveTo>
                  <a:lnTo>
                    <a:pt x="197" y="428"/>
                  </a:lnTo>
                  <a:lnTo>
                    <a:pt x="0" y="648"/>
                  </a:lnTo>
                  <a:lnTo>
                    <a:pt x="150" y="701"/>
                  </a:lnTo>
                  <a:close/>
                  <a:moveTo>
                    <a:pt x="432" y="168"/>
                  </a:moveTo>
                  <a:lnTo>
                    <a:pt x="1148" y="233"/>
                  </a:lnTo>
                  <a:lnTo>
                    <a:pt x="583" y="0"/>
                  </a:lnTo>
                  <a:lnTo>
                    <a:pt x="432" y="168"/>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1"/>
            <p:cNvSpPr>
              <a:spLocks noEditPoints="1"/>
            </p:cNvSpPr>
            <p:nvPr/>
          </p:nvSpPr>
          <p:spPr bwMode="auto">
            <a:xfrm>
              <a:off x="2169" y="2364"/>
              <a:ext cx="1384" cy="383"/>
            </a:xfrm>
            <a:custGeom>
              <a:avLst/>
              <a:gdLst>
                <a:gd name="T0" fmla="*/ 981 w 1384"/>
                <a:gd name="T1" fmla="*/ 69 h 383"/>
                <a:gd name="T2" fmla="*/ 1234 w 1384"/>
                <a:gd name="T3" fmla="*/ 383 h 383"/>
                <a:gd name="T4" fmla="*/ 1384 w 1384"/>
                <a:gd name="T5" fmla="*/ 100 h 383"/>
                <a:gd name="T6" fmla="*/ 981 w 1384"/>
                <a:gd name="T7" fmla="*/ 69 h 383"/>
                <a:gd name="T8" fmla="*/ 0 w 1384"/>
                <a:gd name="T9" fmla="*/ 282 h 383"/>
                <a:gd name="T10" fmla="*/ 826 w 1384"/>
                <a:gd name="T11" fmla="*/ 57 h 383"/>
                <a:gd name="T12" fmla="*/ 59 w 1384"/>
                <a:gd name="T13" fmla="*/ 0 h 383"/>
                <a:gd name="T14" fmla="*/ 0 w 1384"/>
                <a:gd name="T15" fmla="*/ 282 h 3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4" h="383">
                  <a:moveTo>
                    <a:pt x="981" y="69"/>
                  </a:moveTo>
                  <a:lnTo>
                    <a:pt x="1234" y="383"/>
                  </a:lnTo>
                  <a:lnTo>
                    <a:pt x="1384" y="100"/>
                  </a:lnTo>
                  <a:lnTo>
                    <a:pt x="981" y="69"/>
                  </a:lnTo>
                  <a:close/>
                  <a:moveTo>
                    <a:pt x="0" y="282"/>
                  </a:moveTo>
                  <a:lnTo>
                    <a:pt x="826" y="57"/>
                  </a:lnTo>
                  <a:lnTo>
                    <a:pt x="59" y="0"/>
                  </a:lnTo>
                  <a:lnTo>
                    <a:pt x="0" y="28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2"/>
            <p:cNvSpPr>
              <a:spLocks/>
            </p:cNvSpPr>
            <p:nvPr/>
          </p:nvSpPr>
          <p:spPr bwMode="auto">
            <a:xfrm>
              <a:off x="1892" y="3596"/>
              <a:ext cx="1810" cy="637"/>
            </a:xfrm>
            <a:custGeom>
              <a:avLst/>
              <a:gdLst>
                <a:gd name="T0" fmla="*/ 0 w 1810"/>
                <a:gd name="T1" fmla="*/ 254 h 637"/>
                <a:gd name="T2" fmla="*/ 1315 w 1810"/>
                <a:gd name="T3" fmla="*/ 0 h 637"/>
                <a:gd name="T4" fmla="*/ 1810 w 1810"/>
                <a:gd name="T5" fmla="*/ 450 h 637"/>
                <a:gd name="T6" fmla="*/ 639 w 1810"/>
                <a:gd name="T7" fmla="*/ 637 h 637"/>
                <a:gd name="T8" fmla="*/ 0 w 1810"/>
                <a:gd name="T9" fmla="*/ 254 h 637"/>
              </a:gdLst>
              <a:ahLst/>
              <a:cxnLst>
                <a:cxn ang="0">
                  <a:pos x="T0" y="T1"/>
                </a:cxn>
                <a:cxn ang="0">
                  <a:pos x="T2" y="T3"/>
                </a:cxn>
                <a:cxn ang="0">
                  <a:pos x="T4" y="T5"/>
                </a:cxn>
                <a:cxn ang="0">
                  <a:pos x="T6" y="T7"/>
                </a:cxn>
                <a:cxn ang="0">
                  <a:pos x="T8" y="T9"/>
                </a:cxn>
              </a:cxnLst>
              <a:rect l="0" t="0" r="r" b="b"/>
              <a:pathLst>
                <a:path w="1810" h="637">
                  <a:moveTo>
                    <a:pt x="0" y="254"/>
                  </a:moveTo>
                  <a:lnTo>
                    <a:pt x="1315" y="0"/>
                  </a:lnTo>
                  <a:lnTo>
                    <a:pt x="1810" y="450"/>
                  </a:lnTo>
                  <a:lnTo>
                    <a:pt x="639" y="637"/>
                  </a:lnTo>
                  <a:lnTo>
                    <a:pt x="0" y="254"/>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23"/>
            <p:cNvSpPr>
              <a:spLocks/>
            </p:cNvSpPr>
            <p:nvPr/>
          </p:nvSpPr>
          <p:spPr bwMode="auto">
            <a:xfrm>
              <a:off x="2571" y="489"/>
              <a:ext cx="999" cy="1179"/>
            </a:xfrm>
            <a:custGeom>
              <a:avLst/>
              <a:gdLst>
                <a:gd name="T0" fmla="*/ 15 w 999"/>
                <a:gd name="T1" fmla="*/ 773 h 1179"/>
                <a:gd name="T2" fmla="*/ 0 w 999"/>
                <a:gd name="T3" fmla="*/ 0 h 1179"/>
                <a:gd name="T4" fmla="*/ 894 w 999"/>
                <a:gd name="T5" fmla="*/ 422 h 1179"/>
                <a:gd name="T6" fmla="*/ 999 w 999"/>
                <a:gd name="T7" fmla="*/ 1179 h 1179"/>
                <a:gd name="T8" fmla="*/ 876 w 999"/>
                <a:gd name="T9" fmla="*/ 1128 h 1179"/>
                <a:gd name="T10" fmla="*/ 864 w 999"/>
                <a:gd name="T11" fmla="*/ 1032 h 1179"/>
                <a:gd name="T12" fmla="*/ 580 w 999"/>
                <a:gd name="T13" fmla="*/ 1006 h 1179"/>
                <a:gd name="T14" fmla="*/ 580 w 999"/>
                <a:gd name="T15" fmla="*/ 1006 h 1179"/>
                <a:gd name="T16" fmla="*/ 15 w 999"/>
                <a:gd name="T17" fmla="*/ 773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9" h="1179">
                  <a:moveTo>
                    <a:pt x="15" y="773"/>
                  </a:moveTo>
                  <a:lnTo>
                    <a:pt x="0" y="0"/>
                  </a:lnTo>
                  <a:lnTo>
                    <a:pt x="894" y="422"/>
                  </a:lnTo>
                  <a:lnTo>
                    <a:pt x="999" y="1179"/>
                  </a:lnTo>
                  <a:lnTo>
                    <a:pt x="876" y="1128"/>
                  </a:lnTo>
                  <a:lnTo>
                    <a:pt x="864" y="1032"/>
                  </a:lnTo>
                  <a:lnTo>
                    <a:pt x="580" y="1006"/>
                  </a:lnTo>
                  <a:lnTo>
                    <a:pt x="580" y="1006"/>
                  </a:lnTo>
                  <a:lnTo>
                    <a:pt x="15" y="773"/>
                  </a:lnTo>
                  <a:close/>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4"/>
            <p:cNvSpPr>
              <a:spLocks/>
            </p:cNvSpPr>
            <p:nvPr/>
          </p:nvSpPr>
          <p:spPr bwMode="auto">
            <a:xfrm>
              <a:off x="2228" y="1413"/>
              <a:ext cx="1325" cy="1051"/>
            </a:xfrm>
            <a:custGeom>
              <a:avLst/>
              <a:gdLst>
                <a:gd name="T0" fmla="*/ 0 w 1325"/>
                <a:gd name="T1" fmla="*/ 951 h 1051"/>
                <a:gd name="T2" fmla="*/ 21 w 1325"/>
                <a:gd name="T3" fmla="*/ 0 h 1051"/>
                <a:gd name="T4" fmla="*/ 207 w 1325"/>
                <a:gd name="T5" fmla="*/ 17 h 1051"/>
                <a:gd name="T6" fmla="*/ 923 w 1325"/>
                <a:gd name="T7" fmla="*/ 82 h 1051"/>
                <a:gd name="T8" fmla="*/ 923 w 1325"/>
                <a:gd name="T9" fmla="*/ 82 h 1051"/>
                <a:gd name="T10" fmla="*/ 1207 w 1325"/>
                <a:gd name="T11" fmla="*/ 108 h 1051"/>
                <a:gd name="T12" fmla="*/ 1219 w 1325"/>
                <a:gd name="T13" fmla="*/ 204 h 1051"/>
                <a:gd name="T14" fmla="*/ 1237 w 1325"/>
                <a:gd name="T15" fmla="*/ 345 h 1051"/>
                <a:gd name="T16" fmla="*/ 1325 w 1325"/>
                <a:gd name="T17" fmla="*/ 1051 h 1051"/>
                <a:gd name="T18" fmla="*/ 922 w 1325"/>
                <a:gd name="T19" fmla="*/ 1020 h 1051"/>
                <a:gd name="T20" fmla="*/ 886 w 1325"/>
                <a:gd name="T21" fmla="*/ 976 h 1051"/>
                <a:gd name="T22" fmla="*/ 767 w 1325"/>
                <a:gd name="T23" fmla="*/ 1008 h 1051"/>
                <a:gd name="T24" fmla="*/ 767 w 1325"/>
                <a:gd name="T25" fmla="*/ 1008 h 1051"/>
                <a:gd name="T26" fmla="*/ 0 w 1325"/>
                <a:gd name="T27" fmla="*/ 95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5" h="1051">
                  <a:moveTo>
                    <a:pt x="0" y="951"/>
                  </a:moveTo>
                  <a:lnTo>
                    <a:pt x="21" y="0"/>
                  </a:lnTo>
                  <a:lnTo>
                    <a:pt x="207" y="17"/>
                  </a:lnTo>
                  <a:lnTo>
                    <a:pt x="923" y="82"/>
                  </a:lnTo>
                  <a:lnTo>
                    <a:pt x="923" y="82"/>
                  </a:lnTo>
                  <a:lnTo>
                    <a:pt x="1207" y="108"/>
                  </a:lnTo>
                  <a:lnTo>
                    <a:pt x="1219" y="204"/>
                  </a:lnTo>
                  <a:lnTo>
                    <a:pt x="1237" y="345"/>
                  </a:lnTo>
                  <a:lnTo>
                    <a:pt x="1325" y="1051"/>
                  </a:lnTo>
                  <a:lnTo>
                    <a:pt x="922" y="1020"/>
                  </a:lnTo>
                  <a:lnTo>
                    <a:pt x="886" y="976"/>
                  </a:lnTo>
                  <a:lnTo>
                    <a:pt x="767" y="1008"/>
                  </a:lnTo>
                  <a:lnTo>
                    <a:pt x="767" y="1008"/>
                  </a:lnTo>
                  <a:lnTo>
                    <a:pt x="0" y="951"/>
                  </a:lnTo>
                  <a:close/>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5"/>
            <p:cNvSpPr>
              <a:spLocks/>
            </p:cNvSpPr>
            <p:nvPr/>
          </p:nvSpPr>
          <p:spPr bwMode="auto">
            <a:xfrm>
              <a:off x="3114" y="2389"/>
              <a:ext cx="588" cy="1657"/>
            </a:xfrm>
            <a:custGeom>
              <a:avLst/>
              <a:gdLst>
                <a:gd name="T0" fmla="*/ 93 w 588"/>
                <a:gd name="T1" fmla="*/ 1207 h 1657"/>
                <a:gd name="T2" fmla="*/ 0 w 588"/>
                <a:gd name="T3" fmla="*/ 0 h 1657"/>
                <a:gd name="T4" fmla="*/ 36 w 588"/>
                <a:gd name="T5" fmla="*/ 44 h 1657"/>
                <a:gd name="T6" fmla="*/ 289 w 588"/>
                <a:gd name="T7" fmla="*/ 358 h 1657"/>
                <a:gd name="T8" fmla="*/ 456 w 588"/>
                <a:gd name="T9" fmla="*/ 564 h 1657"/>
                <a:gd name="T10" fmla="*/ 588 w 588"/>
                <a:gd name="T11" fmla="*/ 1657 h 1657"/>
                <a:gd name="T12" fmla="*/ 93 w 588"/>
                <a:gd name="T13" fmla="*/ 1207 h 1657"/>
              </a:gdLst>
              <a:ahLst/>
              <a:cxnLst>
                <a:cxn ang="0">
                  <a:pos x="T0" y="T1"/>
                </a:cxn>
                <a:cxn ang="0">
                  <a:pos x="T2" y="T3"/>
                </a:cxn>
                <a:cxn ang="0">
                  <a:pos x="T4" y="T5"/>
                </a:cxn>
                <a:cxn ang="0">
                  <a:pos x="T6" y="T7"/>
                </a:cxn>
                <a:cxn ang="0">
                  <a:pos x="T8" y="T9"/>
                </a:cxn>
                <a:cxn ang="0">
                  <a:pos x="T10" y="T11"/>
                </a:cxn>
                <a:cxn ang="0">
                  <a:pos x="T12" y="T13"/>
                </a:cxn>
              </a:cxnLst>
              <a:rect l="0" t="0" r="r" b="b"/>
              <a:pathLst>
                <a:path w="588" h="1657">
                  <a:moveTo>
                    <a:pt x="93" y="1207"/>
                  </a:moveTo>
                  <a:lnTo>
                    <a:pt x="0" y="0"/>
                  </a:lnTo>
                  <a:lnTo>
                    <a:pt x="36" y="44"/>
                  </a:lnTo>
                  <a:lnTo>
                    <a:pt x="289" y="358"/>
                  </a:lnTo>
                  <a:lnTo>
                    <a:pt x="456" y="564"/>
                  </a:lnTo>
                  <a:lnTo>
                    <a:pt x="588" y="1657"/>
                  </a:lnTo>
                  <a:lnTo>
                    <a:pt x="93" y="1207"/>
                  </a:lnTo>
                  <a:close/>
                </a:path>
              </a:pathLst>
            </a:custGeom>
            <a:gradFill flip="none" rotWithShape="1">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5274756" y="2235372"/>
            <a:ext cx="1347869" cy="461665"/>
          </a:xfrm>
          <a:prstGeom prst="rect">
            <a:avLst/>
          </a:prstGeom>
          <a:noFill/>
        </p:spPr>
        <p:txBody>
          <a:bodyPr wrap="none" rtlCol="0">
            <a:spAutoFit/>
          </a:bodyPr>
          <a:lstStyle/>
          <a:p>
            <a:pPr algn="r"/>
            <a:r>
              <a:rPr lang="id-ID" sz="2400" b="1" smtClean="0">
                <a:solidFill>
                  <a:schemeClr val="tx2"/>
                </a:solidFill>
                <a:latin typeface="Lato Light" panose="020F0402020204030203" pitchFamily="34" charset="0"/>
                <a:cs typeface="Lato Light" panose="020F0402020204030203" pitchFamily="34" charset="0"/>
              </a:rPr>
              <a:t>Option 1</a:t>
            </a:r>
            <a:endParaRPr lang="id-ID" sz="2400" b="1" dirty="0">
              <a:solidFill>
                <a:schemeClr val="tx2"/>
              </a:solidFill>
              <a:latin typeface="Lato Light" panose="020F0402020204030203" pitchFamily="34" charset="0"/>
              <a:cs typeface="Lato Light" panose="020F0402020204030203" pitchFamily="34" charset="0"/>
            </a:endParaRPr>
          </a:p>
        </p:txBody>
      </p:sp>
      <p:sp>
        <p:nvSpPr>
          <p:cNvPr id="21" name="Rectangle 20"/>
          <p:cNvSpPr/>
          <p:nvPr/>
        </p:nvSpPr>
        <p:spPr>
          <a:xfrm>
            <a:off x="5338679" y="2671542"/>
            <a:ext cx="5997192" cy="978729"/>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a:solidFill>
                <a:schemeClr val="tx2"/>
              </a:solidFill>
              <a:latin typeface="Lato Light" pitchFamily="34" charset="0"/>
              <a:ea typeface="Open Sans Condensed Light" pitchFamily="34" charset="0"/>
              <a:cs typeface="Open Sans Condensed Light" pitchFamily="34" charset="0"/>
            </a:endParaRPr>
          </a:p>
        </p:txBody>
      </p:sp>
      <p:sp>
        <p:nvSpPr>
          <p:cNvPr id="22" name="TextBox 21"/>
          <p:cNvSpPr txBox="1"/>
          <p:nvPr/>
        </p:nvSpPr>
        <p:spPr>
          <a:xfrm>
            <a:off x="5274756" y="3711208"/>
            <a:ext cx="1347869" cy="461665"/>
          </a:xfrm>
          <a:prstGeom prst="rect">
            <a:avLst/>
          </a:prstGeom>
          <a:noFill/>
        </p:spPr>
        <p:txBody>
          <a:bodyPr wrap="none" rtlCol="0">
            <a:spAutoFit/>
          </a:bodyPr>
          <a:lstStyle/>
          <a:p>
            <a:pPr algn="r"/>
            <a:r>
              <a:rPr lang="id-ID" sz="2400" b="1" smtClean="0">
                <a:solidFill>
                  <a:schemeClr val="tx2"/>
                </a:solidFill>
                <a:latin typeface="Lato Light" panose="020F0402020204030203" pitchFamily="34" charset="0"/>
                <a:cs typeface="Lato Light" panose="020F0402020204030203" pitchFamily="34" charset="0"/>
              </a:rPr>
              <a:t>Option 2</a:t>
            </a:r>
            <a:endParaRPr lang="id-ID" sz="2400" b="1" dirty="0">
              <a:solidFill>
                <a:schemeClr val="tx2"/>
              </a:solidFill>
              <a:latin typeface="Lato Light" panose="020F0402020204030203" pitchFamily="34" charset="0"/>
              <a:cs typeface="Lato Light" panose="020F0402020204030203" pitchFamily="34" charset="0"/>
            </a:endParaRPr>
          </a:p>
        </p:txBody>
      </p:sp>
      <p:sp>
        <p:nvSpPr>
          <p:cNvPr id="23" name="Rectangle 22"/>
          <p:cNvSpPr/>
          <p:nvPr/>
        </p:nvSpPr>
        <p:spPr>
          <a:xfrm>
            <a:off x="5274756" y="4102633"/>
            <a:ext cx="5997192" cy="978729"/>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a:solidFill>
                <a:schemeClr val="tx2"/>
              </a:solidFill>
              <a:latin typeface="Lato Light" pitchFamily="34" charset="0"/>
              <a:ea typeface="Open Sans Condensed Light" pitchFamily="34" charset="0"/>
              <a:cs typeface="Open Sans Condensed Light" pitchFamily="34" charset="0"/>
            </a:endParaRPr>
          </a:p>
        </p:txBody>
      </p:sp>
      <p:sp>
        <p:nvSpPr>
          <p:cNvPr id="24" name="TextBox 23"/>
          <p:cNvSpPr txBox="1"/>
          <p:nvPr/>
        </p:nvSpPr>
        <p:spPr>
          <a:xfrm>
            <a:off x="5274756" y="5131445"/>
            <a:ext cx="1347869" cy="461665"/>
          </a:xfrm>
          <a:prstGeom prst="rect">
            <a:avLst/>
          </a:prstGeom>
          <a:noFill/>
        </p:spPr>
        <p:txBody>
          <a:bodyPr wrap="none" rtlCol="0">
            <a:spAutoFit/>
          </a:bodyPr>
          <a:lstStyle/>
          <a:p>
            <a:pPr algn="r"/>
            <a:r>
              <a:rPr lang="id-ID" sz="2400" b="1" smtClean="0">
                <a:solidFill>
                  <a:schemeClr val="tx2"/>
                </a:solidFill>
                <a:latin typeface="Lato Light" panose="020F0402020204030203" pitchFamily="34" charset="0"/>
                <a:cs typeface="Lato Light" panose="020F0402020204030203" pitchFamily="34" charset="0"/>
              </a:rPr>
              <a:t>Option 3</a:t>
            </a:r>
            <a:endParaRPr lang="id-ID" sz="2400" b="1" dirty="0">
              <a:solidFill>
                <a:schemeClr val="tx2"/>
              </a:solidFill>
              <a:latin typeface="Lato Light" panose="020F0402020204030203" pitchFamily="34" charset="0"/>
              <a:cs typeface="Lato Light" panose="020F0402020204030203" pitchFamily="34" charset="0"/>
            </a:endParaRPr>
          </a:p>
        </p:txBody>
      </p:sp>
      <p:sp>
        <p:nvSpPr>
          <p:cNvPr id="25" name="Rectangle 24"/>
          <p:cNvSpPr/>
          <p:nvPr/>
        </p:nvSpPr>
        <p:spPr>
          <a:xfrm>
            <a:off x="5274756" y="5533724"/>
            <a:ext cx="5997192" cy="978729"/>
          </a:xfrm>
          <a:prstGeom prst="rect">
            <a:avLst/>
          </a:prstGeom>
        </p:spPr>
        <p:txBody>
          <a:bodyPr wrap="square">
            <a:spAutoFit/>
          </a:bodyPr>
          <a:lstStyle/>
          <a:p>
            <a:pPr algn="just">
              <a:lnSpc>
                <a:spcPct val="120000"/>
              </a:lnSpc>
            </a:pPr>
            <a:r>
              <a:rPr lang="en-US" sz="1200" dirty="0" smtClean="0">
                <a:solidFill>
                  <a:schemeClr val="tx2"/>
                </a:solidFill>
                <a:latin typeface="Lato Light" pitchFamily="34" charset="0"/>
                <a:ea typeface="Open Sans Condensed Light" pitchFamily="34" charset="0"/>
                <a:cs typeface="Open Sans Condensed Light" pitchFamily="34" charset="0"/>
              </a:rPr>
              <a:t>Body text here or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tx2"/>
                </a:solidFill>
                <a:latin typeface="Lato Light" pitchFamily="34" charset="0"/>
                <a:ea typeface="Open Sans Condensed Light" pitchFamily="34" charset="0"/>
                <a:cs typeface="Open Sans Condensed Light" pitchFamily="34" charset="0"/>
              </a:rPr>
              <a:t>Lorem</a:t>
            </a:r>
            <a:r>
              <a:rPr lang="en-US" sz="1200" dirty="0">
                <a:solidFill>
                  <a:schemeClr val="tx2"/>
                </a:solidFill>
                <a:latin typeface="Lato Light" pitchFamily="34" charset="0"/>
                <a:ea typeface="Open Sans Condensed Light" pitchFamily="34" charset="0"/>
                <a:cs typeface="Open Sans Condensed Light" pitchFamily="34" charset="0"/>
              </a:rPr>
              <a:t> </a:t>
            </a:r>
            <a:r>
              <a:rPr lang="en-US" sz="1200" dirty="0" err="1">
                <a:solidFill>
                  <a:schemeClr val="tx2"/>
                </a:solidFill>
                <a:latin typeface="Lato Light" pitchFamily="34" charset="0"/>
                <a:ea typeface="Open Sans Condensed Light" pitchFamily="34" charset="0"/>
                <a:cs typeface="Open Sans Condensed Light" pitchFamily="34" charset="0"/>
              </a:rPr>
              <a:t>Ipsum</a:t>
            </a:r>
            <a:r>
              <a:rPr lang="en-US" sz="1200" dirty="0">
                <a:solidFill>
                  <a:schemeClr val="tx2"/>
                </a:solidFill>
                <a:latin typeface="Lato Light" pitchFamily="34" charset="0"/>
                <a:ea typeface="Open Sans Condensed Light" pitchFamily="34" charset="0"/>
                <a:cs typeface="Open Sans Condensed Light" pitchFamily="34" charset="0"/>
              </a:rPr>
              <a:t> has been the industry's standard dummy text ever since the </a:t>
            </a:r>
            <a:r>
              <a:rPr lang="en-US" sz="1200" dirty="0" err="1">
                <a:solidFill>
                  <a:schemeClr val="tx2"/>
                </a:solidFill>
                <a:latin typeface="Lato Light" pitchFamily="34" charset="0"/>
                <a:ea typeface="Open Sans Condensed Light" pitchFamily="34" charset="0"/>
                <a:cs typeface="Open Sans Condensed Light" pitchFamily="34" charset="0"/>
              </a:rPr>
              <a:t>1500s</a:t>
            </a:r>
            <a:r>
              <a:rPr lang="en-US" sz="1200" dirty="0">
                <a:solidFill>
                  <a:schemeClr val="tx2"/>
                </a:solidFill>
                <a:latin typeface="Lato Light" pitchFamily="34" charset="0"/>
                <a:ea typeface="Open Sans Condensed Light" pitchFamily="34" charset="0"/>
                <a:cs typeface="Open Sans Condensed Light" pitchFamily="34" charset="0"/>
              </a:rPr>
              <a:t>, when an unknown printer took a galley of type and scrambled it to make a type </a:t>
            </a:r>
            <a:r>
              <a:rPr lang="en-US" sz="1200">
                <a:solidFill>
                  <a:schemeClr val="tx2"/>
                </a:solidFill>
                <a:latin typeface="Lato Light" pitchFamily="34" charset="0"/>
                <a:ea typeface="Open Sans Condensed Light" pitchFamily="34" charset="0"/>
                <a:cs typeface="Open Sans Condensed Light" pitchFamily="34" charset="0"/>
              </a:rPr>
              <a:t>specimen </a:t>
            </a:r>
            <a:r>
              <a:rPr lang="en-US" sz="1200" smtClean="0">
                <a:solidFill>
                  <a:schemeClr val="tx2"/>
                </a:solidFill>
                <a:latin typeface="Lato Light" pitchFamily="34" charset="0"/>
                <a:ea typeface="Open Sans Condensed Light" pitchFamily="34" charset="0"/>
                <a:cs typeface="Open Sans Condensed Light" pitchFamily="34" charset="0"/>
              </a:rPr>
              <a:t>book</a:t>
            </a:r>
            <a:r>
              <a:rPr lang="id-ID" sz="1200" smtClean="0">
                <a:solidFill>
                  <a:schemeClr val="tx2"/>
                </a:solidFill>
                <a:latin typeface="Lato Light" pitchFamily="34" charset="0"/>
                <a:ea typeface="Open Sans Condensed Light" pitchFamily="34" charset="0"/>
                <a:cs typeface="Open Sans Condensed Light" pitchFamily="34" charset="0"/>
              </a:rPr>
              <a:t>,</a:t>
            </a:r>
            <a:endParaRPr lang="en-US" sz="1200" dirty="0">
              <a:solidFill>
                <a:schemeClr val="tx2"/>
              </a:solidFill>
              <a:latin typeface="Lato Light" pitchFamily="34" charset="0"/>
              <a:ea typeface="Open Sans Condensed Light" pitchFamily="34" charset="0"/>
              <a:cs typeface="Open Sans Condensed Light" pitchFamily="34" charset="0"/>
            </a:endParaRPr>
          </a:p>
        </p:txBody>
      </p:sp>
      <p:grpSp>
        <p:nvGrpSpPr>
          <p:cNvPr id="26" name="Group 25"/>
          <p:cNvGrpSpPr/>
          <p:nvPr/>
        </p:nvGrpSpPr>
        <p:grpSpPr>
          <a:xfrm>
            <a:off x="4825098" y="2385756"/>
            <a:ext cx="269159" cy="253225"/>
            <a:chOff x="1587" y="1"/>
            <a:chExt cx="1746446" cy="1643062"/>
          </a:xfrm>
          <a:solidFill>
            <a:schemeClr val="bg1">
              <a:lumMod val="85000"/>
            </a:schemeClr>
          </a:solidFill>
        </p:grpSpPr>
        <p:sp>
          <p:nvSpPr>
            <p:cNvPr id="27"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4825098" y="3862645"/>
            <a:ext cx="269159" cy="253225"/>
            <a:chOff x="1587" y="1"/>
            <a:chExt cx="1746446" cy="1643062"/>
          </a:xfrm>
          <a:solidFill>
            <a:schemeClr val="bg1">
              <a:lumMod val="85000"/>
            </a:schemeClr>
          </a:solidFill>
        </p:grpSpPr>
        <p:sp>
          <p:nvSpPr>
            <p:cNvPr id="42"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 name="Group 55"/>
          <p:cNvGrpSpPr/>
          <p:nvPr/>
        </p:nvGrpSpPr>
        <p:grpSpPr>
          <a:xfrm>
            <a:off x="4825098" y="5305632"/>
            <a:ext cx="269159" cy="253225"/>
            <a:chOff x="1587" y="1"/>
            <a:chExt cx="1746446" cy="1643062"/>
          </a:xfrm>
          <a:solidFill>
            <a:schemeClr val="bg1">
              <a:lumMod val="85000"/>
            </a:schemeClr>
          </a:solidFill>
        </p:grpSpPr>
        <p:sp>
          <p:nvSpPr>
            <p:cNvPr id="57"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07816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wipe(up)">
                                      <p:cBhvr>
                                        <p:cTn id="22" dur="500"/>
                                        <p:tgtEl>
                                          <p:spTgt spid="21"/>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wipe(up)">
                                      <p:cBhvr>
                                        <p:cTn id="31" dur="500"/>
                                        <p:tgtEl>
                                          <p:spTgt spid="23"/>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up)">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p:bldP spid="21" grpId="0"/>
      <p:bldP spid="22" grpId="0"/>
      <p:bldP spid="23" grpId="0"/>
      <p:bldP spid="24" grpId="0"/>
      <p:bldP spid="2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solidFill>
                <a:schemeClr val="bg1"/>
              </a:solidFill>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Vision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4146654" y="2030505"/>
            <a:ext cx="3995088" cy="3929063"/>
            <a:chOff x="2158" y="880"/>
            <a:chExt cx="3086" cy="3035"/>
          </a:xfrm>
        </p:grpSpPr>
        <p:sp>
          <p:nvSpPr>
            <p:cNvPr id="11" name="Oval 5"/>
            <p:cNvSpPr>
              <a:spLocks noChangeArrowheads="1"/>
            </p:cNvSpPr>
            <p:nvPr/>
          </p:nvSpPr>
          <p:spPr bwMode="auto">
            <a:xfrm>
              <a:off x="2176" y="2462"/>
              <a:ext cx="1453" cy="1453"/>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6"/>
            <p:cNvSpPr>
              <a:spLocks/>
            </p:cNvSpPr>
            <p:nvPr/>
          </p:nvSpPr>
          <p:spPr bwMode="auto">
            <a:xfrm>
              <a:off x="2903" y="2462"/>
              <a:ext cx="726" cy="1453"/>
            </a:xfrm>
            <a:custGeom>
              <a:avLst/>
              <a:gdLst>
                <a:gd name="T0" fmla="*/ 0 w 612"/>
                <a:gd name="T1" fmla="*/ 0 h 1225"/>
                <a:gd name="T2" fmla="*/ 0 w 612"/>
                <a:gd name="T3" fmla="*/ 1225 h 1225"/>
                <a:gd name="T4" fmla="*/ 612 w 612"/>
                <a:gd name="T5" fmla="*/ 612 h 1225"/>
                <a:gd name="T6" fmla="*/ 0 w 612"/>
                <a:gd name="T7" fmla="*/ 0 h 1225"/>
              </a:gdLst>
              <a:ahLst/>
              <a:cxnLst>
                <a:cxn ang="0">
                  <a:pos x="T0" y="T1"/>
                </a:cxn>
                <a:cxn ang="0">
                  <a:pos x="T2" y="T3"/>
                </a:cxn>
                <a:cxn ang="0">
                  <a:pos x="T4" y="T5"/>
                </a:cxn>
                <a:cxn ang="0">
                  <a:pos x="T6" y="T7"/>
                </a:cxn>
              </a:cxnLst>
              <a:rect l="0" t="0" r="r" b="b"/>
              <a:pathLst>
                <a:path w="612" h="1225">
                  <a:moveTo>
                    <a:pt x="0" y="0"/>
                  </a:moveTo>
                  <a:cubicBezTo>
                    <a:pt x="0" y="1225"/>
                    <a:pt x="0" y="1225"/>
                    <a:pt x="0" y="1225"/>
                  </a:cubicBezTo>
                  <a:cubicBezTo>
                    <a:pt x="338" y="1225"/>
                    <a:pt x="612" y="951"/>
                    <a:pt x="612" y="612"/>
                  </a:cubicBezTo>
                  <a:cubicBezTo>
                    <a:pt x="612" y="274"/>
                    <a:pt x="338" y="0"/>
                    <a:pt x="0" y="0"/>
                  </a:cubicBezTo>
                  <a:close/>
                </a:path>
              </a:pathLst>
            </a:custGeom>
            <a:solidFill>
              <a:srgbClr val="3A6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7"/>
            <p:cNvSpPr>
              <a:spLocks noChangeArrowheads="1"/>
            </p:cNvSpPr>
            <p:nvPr/>
          </p:nvSpPr>
          <p:spPr bwMode="auto">
            <a:xfrm>
              <a:off x="2176" y="2462"/>
              <a:ext cx="1453" cy="1453"/>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
            <p:cNvSpPr>
              <a:spLocks/>
            </p:cNvSpPr>
            <p:nvPr/>
          </p:nvSpPr>
          <p:spPr bwMode="auto">
            <a:xfrm>
              <a:off x="2903" y="2462"/>
              <a:ext cx="726" cy="1453"/>
            </a:xfrm>
            <a:custGeom>
              <a:avLst/>
              <a:gdLst>
                <a:gd name="T0" fmla="*/ 0 w 612"/>
                <a:gd name="T1" fmla="*/ 0 h 1225"/>
                <a:gd name="T2" fmla="*/ 0 w 612"/>
                <a:gd name="T3" fmla="*/ 1225 h 1225"/>
                <a:gd name="T4" fmla="*/ 612 w 612"/>
                <a:gd name="T5" fmla="*/ 612 h 1225"/>
                <a:gd name="T6" fmla="*/ 0 w 612"/>
                <a:gd name="T7" fmla="*/ 0 h 1225"/>
              </a:gdLst>
              <a:ahLst/>
              <a:cxnLst>
                <a:cxn ang="0">
                  <a:pos x="T0" y="T1"/>
                </a:cxn>
                <a:cxn ang="0">
                  <a:pos x="T2" y="T3"/>
                </a:cxn>
                <a:cxn ang="0">
                  <a:pos x="T4" y="T5"/>
                </a:cxn>
                <a:cxn ang="0">
                  <a:pos x="T6" y="T7"/>
                </a:cxn>
              </a:cxnLst>
              <a:rect l="0" t="0" r="r" b="b"/>
              <a:pathLst>
                <a:path w="612" h="1225">
                  <a:moveTo>
                    <a:pt x="0" y="0"/>
                  </a:moveTo>
                  <a:cubicBezTo>
                    <a:pt x="0" y="1225"/>
                    <a:pt x="0" y="1225"/>
                    <a:pt x="0" y="1225"/>
                  </a:cubicBezTo>
                  <a:cubicBezTo>
                    <a:pt x="338" y="1225"/>
                    <a:pt x="612" y="951"/>
                    <a:pt x="612" y="612"/>
                  </a:cubicBezTo>
                  <a:cubicBezTo>
                    <a:pt x="612" y="274"/>
                    <a:pt x="338" y="0"/>
                    <a:pt x="0" y="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9"/>
            <p:cNvSpPr>
              <a:spLocks noEditPoints="1"/>
            </p:cNvSpPr>
            <p:nvPr/>
          </p:nvSpPr>
          <p:spPr bwMode="auto">
            <a:xfrm>
              <a:off x="2659" y="2758"/>
              <a:ext cx="487" cy="860"/>
            </a:xfrm>
            <a:custGeom>
              <a:avLst/>
              <a:gdLst>
                <a:gd name="T0" fmla="*/ 358 w 411"/>
                <a:gd name="T1" fmla="*/ 0 h 725"/>
                <a:gd name="T2" fmla="*/ 53 w 411"/>
                <a:gd name="T3" fmla="*/ 0 h 725"/>
                <a:gd name="T4" fmla="*/ 0 w 411"/>
                <a:gd name="T5" fmla="*/ 53 h 725"/>
                <a:gd name="T6" fmla="*/ 0 w 411"/>
                <a:gd name="T7" fmla="*/ 672 h 725"/>
                <a:gd name="T8" fmla="*/ 53 w 411"/>
                <a:gd name="T9" fmla="*/ 725 h 725"/>
                <a:gd name="T10" fmla="*/ 358 w 411"/>
                <a:gd name="T11" fmla="*/ 725 h 725"/>
                <a:gd name="T12" fmla="*/ 411 w 411"/>
                <a:gd name="T13" fmla="*/ 672 h 725"/>
                <a:gd name="T14" fmla="*/ 411 w 411"/>
                <a:gd name="T15" fmla="*/ 53 h 725"/>
                <a:gd name="T16" fmla="*/ 358 w 411"/>
                <a:gd name="T17" fmla="*/ 0 h 725"/>
                <a:gd name="T18" fmla="*/ 131 w 411"/>
                <a:gd name="T19" fmla="*/ 32 h 725"/>
                <a:gd name="T20" fmla="*/ 281 w 411"/>
                <a:gd name="T21" fmla="*/ 32 h 725"/>
                <a:gd name="T22" fmla="*/ 288 w 411"/>
                <a:gd name="T23" fmla="*/ 45 h 725"/>
                <a:gd name="T24" fmla="*/ 281 w 411"/>
                <a:gd name="T25" fmla="*/ 57 h 725"/>
                <a:gd name="T26" fmla="*/ 131 w 411"/>
                <a:gd name="T27" fmla="*/ 57 h 725"/>
                <a:gd name="T28" fmla="*/ 124 w 411"/>
                <a:gd name="T29" fmla="*/ 45 h 725"/>
                <a:gd name="T30" fmla="*/ 131 w 411"/>
                <a:gd name="T31" fmla="*/ 32 h 725"/>
                <a:gd name="T32" fmla="*/ 206 w 411"/>
                <a:gd name="T33" fmla="*/ 673 h 725"/>
                <a:gd name="T34" fmla="*/ 172 w 411"/>
                <a:gd name="T35" fmla="*/ 639 h 725"/>
                <a:gd name="T36" fmla="*/ 206 w 411"/>
                <a:gd name="T37" fmla="*/ 605 h 725"/>
                <a:gd name="T38" fmla="*/ 239 w 411"/>
                <a:gd name="T39" fmla="*/ 639 h 725"/>
                <a:gd name="T40" fmla="*/ 206 w 411"/>
                <a:gd name="T41" fmla="*/ 673 h 725"/>
                <a:gd name="T42" fmla="*/ 372 w 411"/>
                <a:gd name="T43" fmla="*/ 557 h 725"/>
                <a:gd name="T44" fmla="*/ 40 w 411"/>
                <a:gd name="T45" fmla="*/ 557 h 725"/>
                <a:gd name="T46" fmla="*/ 40 w 411"/>
                <a:gd name="T47" fmla="*/ 89 h 725"/>
                <a:gd name="T48" fmla="*/ 372 w 411"/>
                <a:gd name="T49" fmla="*/ 89 h 725"/>
                <a:gd name="T50" fmla="*/ 372 w 411"/>
                <a:gd name="T51" fmla="*/ 557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1" h="725">
                  <a:moveTo>
                    <a:pt x="358" y="0"/>
                  </a:moveTo>
                  <a:cubicBezTo>
                    <a:pt x="53" y="0"/>
                    <a:pt x="53" y="0"/>
                    <a:pt x="53" y="0"/>
                  </a:cubicBezTo>
                  <a:cubicBezTo>
                    <a:pt x="24" y="0"/>
                    <a:pt x="0" y="23"/>
                    <a:pt x="0" y="53"/>
                  </a:cubicBezTo>
                  <a:cubicBezTo>
                    <a:pt x="0" y="672"/>
                    <a:pt x="0" y="672"/>
                    <a:pt x="0" y="672"/>
                  </a:cubicBezTo>
                  <a:cubicBezTo>
                    <a:pt x="0" y="701"/>
                    <a:pt x="24" y="725"/>
                    <a:pt x="53" y="725"/>
                  </a:cubicBezTo>
                  <a:cubicBezTo>
                    <a:pt x="358" y="725"/>
                    <a:pt x="358" y="725"/>
                    <a:pt x="358" y="725"/>
                  </a:cubicBezTo>
                  <a:cubicBezTo>
                    <a:pt x="388" y="725"/>
                    <a:pt x="411" y="701"/>
                    <a:pt x="411" y="672"/>
                  </a:cubicBezTo>
                  <a:cubicBezTo>
                    <a:pt x="411" y="53"/>
                    <a:pt x="411" y="53"/>
                    <a:pt x="411" y="53"/>
                  </a:cubicBezTo>
                  <a:cubicBezTo>
                    <a:pt x="411" y="23"/>
                    <a:pt x="388" y="0"/>
                    <a:pt x="358" y="0"/>
                  </a:cubicBezTo>
                  <a:close/>
                  <a:moveTo>
                    <a:pt x="131" y="32"/>
                  </a:moveTo>
                  <a:cubicBezTo>
                    <a:pt x="281" y="32"/>
                    <a:pt x="281" y="32"/>
                    <a:pt x="281" y="32"/>
                  </a:cubicBezTo>
                  <a:cubicBezTo>
                    <a:pt x="285" y="32"/>
                    <a:pt x="288" y="38"/>
                    <a:pt x="288" y="45"/>
                  </a:cubicBezTo>
                  <a:cubicBezTo>
                    <a:pt x="288" y="52"/>
                    <a:pt x="285" y="57"/>
                    <a:pt x="281" y="57"/>
                  </a:cubicBezTo>
                  <a:cubicBezTo>
                    <a:pt x="131" y="57"/>
                    <a:pt x="131" y="57"/>
                    <a:pt x="131" y="57"/>
                  </a:cubicBezTo>
                  <a:cubicBezTo>
                    <a:pt x="127" y="57"/>
                    <a:pt x="124" y="52"/>
                    <a:pt x="124" y="45"/>
                  </a:cubicBezTo>
                  <a:cubicBezTo>
                    <a:pt x="124" y="38"/>
                    <a:pt x="127" y="32"/>
                    <a:pt x="131" y="32"/>
                  </a:cubicBezTo>
                  <a:close/>
                  <a:moveTo>
                    <a:pt x="206" y="673"/>
                  </a:moveTo>
                  <a:cubicBezTo>
                    <a:pt x="187" y="673"/>
                    <a:pt x="172" y="658"/>
                    <a:pt x="172" y="639"/>
                  </a:cubicBezTo>
                  <a:cubicBezTo>
                    <a:pt x="172" y="621"/>
                    <a:pt x="187" y="605"/>
                    <a:pt x="206" y="605"/>
                  </a:cubicBezTo>
                  <a:cubicBezTo>
                    <a:pt x="224" y="605"/>
                    <a:pt x="239" y="621"/>
                    <a:pt x="239" y="639"/>
                  </a:cubicBezTo>
                  <a:cubicBezTo>
                    <a:pt x="239" y="658"/>
                    <a:pt x="224" y="673"/>
                    <a:pt x="206" y="673"/>
                  </a:cubicBezTo>
                  <a:close/>
                  <a:moveTo>
                    <a:pt x="372" y="557"/>
                  </a:moveTo>
                  <a:cubicBezTo>
                    <a:pt x="40" y="557"/>
                    <a:pt x="40" y="557"/>
                    <a:pt x="40" y="557"/>
                  </a:cubicBezTo>
                  <a:cubicBezTo>
                    <a:pt x="40" y="89"/>
                    <a:pt x="40" y="89"/>
                    <a:pt x="40" y="89"/>
                  </a:cubicBezTo>
                  <a:cubicBezTo>
                    <a:pt x="372" y="89"/>
                    <a:pt x="372" y="89"/>
                    <a:pt x="372" y="89"/>
                  </a:cubicBezTo>
                  <a:lnTo>
                    <a:pt x="372" y="5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0"/>
            <p:cNvSpPr>
              <a:spLocks noChangeArrowheads="1"/>
            </p:cNvSpPr>
            <p:nvPr/>
          </p:nvSpPr>
          <p:spPr bwMode="auto">
            <a:xfrm>
              <a:off x="3791" y="880"/>
              <a:ext cx="1453" cy="145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1"/>
            <p:cNvSpPr>
              <a:spLocks/>
            </p:cNvSpPr>
            <p:nvPr/>
          </p:nvSpPr>
          <p:spPr bwMode="auto">
            <a:xfrm>
              <a:off x="4518" y="880"/>
              <a:ext cx="726" cy="1451"/>
            </a:xfrm>
            <a:custGeom>
              <a:avLst/>
              <a:gdLst>
                <a:gd name="T0" fmla="*/ 0 w 612"/>
                <a:gd name="T1" fmla="*/ 0 h 1224"/>
                <a:gd name="T2" fmla="*/ 0 w 612"/>
                <a:gd name="T3" fmla="*/ 1224 h 1224"/>
                <a:gd name="T4" fmla="*/ 612 w 612"/>
                <a:gd name="T5" fmla="*/ 612 h 1224"/>
                <a:gd name="T6" fmla="*/ 0 w 612"/>
                <a:gd name="T7" fmla="*/ 0 h 1224"/>
              </a:gdLst>
              <a:ahLst/>
              <a:cxnLst>
                <a:cxn ang="0">
                  <a:pos x="T0" y="T1"/>
                </a:cxn>
                <a:cxn ang="0">
                  <a:pos x="T2" y="T3"/>
                </a:cxn>
                <a:cxn ang="0">
                  <a:pos x="T4" y="T5"/>
                </a:cxn>
                <a:cxn ang="0">
                  <a:pos x="T6" y="T7"/>
                </a:cxn>
              </a:cxnLst>
              <a:rect l="0" t="0" r="r" b="b"/>
              <a:pathLst>
                <a:path w="612" h="1224">
                  <a:moveTo>
                    <a:pt x="0" y="0"/>
                  </a:moveTo>
                  <a:cubicBezTo>
                    <a:pt x="0" y="1224"/>
                    <a:pt x="0" y="1224"/>
                    <a:pt x="0" y="1224"/>
                  </a:cubicBezTo>
                  <a:cubicBezTo>
                    <a:pt x="338" y="1224"/>
                    <a:pt x="612" y="950"/>
                    <a:pt x="612" y="612"/>
                  </a:cubicBezTo>
                  <a:cubicBezTo>
                    <a:pt x="612" y="274"/>
                    <a:pt x="338" y="0"/>
                    <a:pt x="0" y="0"/>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2"/>
            <p:cNvSpPr>
              <a:spLocks/>
            </p:cNvSpPr>
            <p:nvPr/>
          </p:nvSpPr>
          <p:spPr bwMode="auto">
            <a:xfrm>
              <a:off x="4101" y="1196"/>
              <a:ext cx="826" cy="829"/>
            </a:xfrm>
            <a:custGeom>
              <a:avLst/>
              <a:gdLst>
                <a:gd name="T0" fmla="*/ 676 w 697"/>
                <a:gd name="T1" fmla="*/ 542 h 699"/>
                <a:gd name="T2" fmla="*/ 571 w 697"/>
                <a:gd name="T3" fmla="*/ 437 h 699"/>
                <a:gd name="T4" fmla="*/ 494 w 697"/>
                <a:gd name="T5" fmla="*/ 439 h 699"/>
                <a:gd name="T6" fmla="*/ 441 w 697"/>
                <a:gd name="T7" fmla="*/ 492 h 699"/>
                <a:gd name="T8" fmla="*/ 431 w 697"/>
                <a:gd name="T9" fmla="*/ 486 h 699"/>
                <a:gd name="T10" fmla="*/ 304 w 697"/>
                <a:gd name="T11" fmla="*/ 394 h 699"/>
                <a:gd name="T12" fmla="*/ 211 w 697"/>
                <a:gd name="T13" fmla="*/ 266 h 699"/>
                <a:gd name="T14" fmla="*/ 206 w 697"/>
                <a:gd name="T15" fmla="*/ 256 h 699"/>
                <a:gd name="T16" fmla="*/ 241 w 697"/>
                <a:gd name="T17" fmla="*/ 221 h 699"/>
                <a:gd name="T18" fmla="*/ 259 w 697"/>
                <a:gd name="T19" fmla="*/ 203 h 699"/>
                <a:gd name="T20" fmla="*/ 260 w 697"/>
                <a:gd name="T21" fmla="*/ 126 h 699"/>
                <a:gd name="T22" fmla="*/ 155 w 697"/>
                <a:gd name="T23" fmla="*/ 21 h 699"/>
                <a:gd name="T24" fmla="*/ 78 w 697"/>
                <a:gd name="T25" fmla="*/ 23 h 699"/>
                <a:gd name="T26" fmla="*/ 48 w 697"/>
                <a:gd name="T27" fmla="*/ 52 h 699"/>
                <a:gd name="T28" fmla="*/ 49 w 697"/>
                <a:gd name="T29" fmla="*/ 53 h 699"/>
                <a:gd name="T30" fmla="*/ 25 w 697"/>
                <a:gd name="T31" fmla="*/ 96 h 699"/>
                <a:gd name="T32" fmla="*/ 14 w 697"/>
                <a:gd name="T33" fmla="*/ 140 h 699"/>
                <a:gd name="T34" fmla="*/ 195 w 697"/>
                <a:gd name="T35" fmla="*/ 502 h 699"/>
                <a:gd name="T36" fmla="*/ 558 w 697"/>
                <a:gd name="T37" fmla="*/ 683 h 699"/>
                <a:gd name="T38" fmla="*/ 601 w 697"/>
                <a:gd name="T39" fmla="*/ 672 h 699"/>
                <a:gd name="T40" fmla="*/ 644 w 697"/>
                <a:gd name="T41" fmla="*/ 648 h 699"/>
                <a:gd name="T42" fmla="*/ 645 w 697"/>
                <a:gd name="T43" fmla="*/ 649 h 699"/>
                <a:gd name="T44" fmla="*/ 675 w 697"/>
                <a:gd name="T45" fmla="*/ 619 h 699"/>
                <a:gd name="T46" fmla="*/ 676 w 697"/>
                <a:gd name="T47" fmla="*/ 5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7" h="699">
                  <a:moveTo>
                    <a:pt x="676" y="542"/>
                  </a:moveTo>
                  <a:cubicBezTo>
                    <a:pt x="571" y="437"/>
                    <a:pt x="571" y="437"/>
                    <a:pt x="571" y="437"/>
                  </a:cubicBezTo>
                  <a:cubicBezTo>
                    <a:pt x="550" y="416"/>
                    <a:pt x="516" y="417"/>
                    <a:pt x="494" y="439"/>
                  </a:cubicBezTo>
                  <a:cubicBezTo>
                    <a:pt x="441" y="492"/>
                    <a:pt x="441" y="492"/>
                    <a:pt x="441" y="492"/>
                  </a:cubicBezTo>
                  <a:cubicBezTo>
                    <a:pt x="438" y="490"/>
                    <a:pt x="434" y="488"/>
                    <a:pt x="431" y="486"/>
                  </a:cubicBezTo>
                  <a:cubicBezTo>
                    <a:pt x="397" y="467"/>
                    <a:pt x="352" y="442"/>
                    <a:pt x="304" y="394"/>
                  </a:cubicBezTo>
                  <a:cubicBezTo>
                    <a:pt x="255" y="346"/>
                    <a:pt x="230" y="300"/>
                    <a:pt x="211" y="266"/>
                  </a:cubicBezTo>
                  <a:cubicBezTo>
                    <a:pt x="209" y="263"/>
                    <a:pt x="208" y="259"/>
                    <a:pt x="206" y="256"/>
                  </a:cubicBezTo>
                  <a:cubicBezTo>
                    <a:pt x="241" y="221"/>
                    <a:pt x="241" y="221"/>
                    <a:pt x="241" y="221"/>
                  </a:cubicBezTo>
                  <a:cubicBezTo>
                    <a:pt x="259" y="203"/>
                    <a:pt x="259" y="203"/>
                    <a:pt x="259" y="203"/>
                  </a:cubicBezTo>
                  <a:cubicBezTo>
                    <a:pt x="280" y="182"/>
                    <a:pt x="281" y="147"/>
                    <a:pt x="260" y="126"/>
                  </a:cubicBezTo>
                  <a:cubicBezTo>
                    <a:pt x="155" y="21"/>
                    <a:pt x="155" y="21"/>
                    <a:pt x="155" y="21"/>
                  </a:cubicBezTo>
                  <a:cubicBezTo>
                    <a:pt x="134" y="0"/>
                    <a:pt x="100" y="1"/>
                    <a:pt x="78" y="23"/>
                  </a:cubicBezTo>
                  <a:cubicBezTo>
                    <a:pt x="48" y="52"/>
                    <a:pt x="48" y="52"/>
                    <a:pt x="48" y="52"/>
                  </a:cubicBezTo>
                  <a:cubicBezTo>
                    <a:pt x="49" y="53"/>
                    <a:pt x="49" y="53"/>
                    <a:pt x="49" y="53"/>
                  </a:cubicBezTo>
                  <a:cubicBezTo>
                    <a:pt x="39" y="66"/>
                    <a:pt x="31" y="81"/>
                    <a:pt x="25" y="96"/>
                  </a:cubicBezTo>
                  <a:cubicBezTo>
                    <a:pt x="19" y="111"/>
                    <a:pt x="16" y="126"/>
                    <a:pt x="14" y="140"/>
                  </a:cubicBezTo>
                  <a:cubicBezTo>
                    <a:pt x="0" y="255"/>
                    <a:pt x="53" y="360"/>
                    <a:pt x="195" y="502"/>
                  </a:cubicBezTo>
                  <a:cubicBezTo>
                    <a:pt x="392" y="699"/>
                    <a:pt x="551" y="684"/>
                    <a:pt x="558" y="683"/>
                  </a:cubicBezTo>
                  <a:cubicBezTo>
                    <a:pt x="572" y="682"/>
                    <a:pt x="587" y="678"/>
                    <a:pt x="601" y="672"/>
                  </a:cubicBezTo>
                  <a:cubicBezTo>
                    <a:pt x="617" y="666"/>
                    <a:pt x="631" y="658"/>
                    <a:pt x="644" y="648"/>
                  </a:cubicBezTo>
                  <a:cubicBezTo>
                    <a:pt x="645" y="649"/>
                    <a:pt x="645" y="649"/>
                    <a:pt x="645" y="649"/>
                  </a:cubicBezTo>
                  <a:cubicBezTo>
                    <a:pt x="675" y="619"/>
                    <a:pt x="675" y="619"/>
                    <a:pt x="675" y="619"/>
                  </a:cubicBezTo>
                  <a:cubicBezTo>
                    <a:pt x="696" y="598"/>
                    <a:pt x="697" y="563"/>
                    <a:pt x="676" y="5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13"/>
            <p:cNvSpPr>
              <a:spLocks noChangeArrowheads="1"/>
            </p:cNvSpPr>
            <p:nvPr/>
          </p:nvSpPr>
          <p:spPr bwMode="auto">
            <a:xfrm>
              <a:off x="2158" y="880"/>
              <a:ext cx="1453" cy="145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4"/>
            <p:cNvSpPr>
              <a:spLocks/>
            </p:cNvSpPr>
            <p:nvPr/>
          </p:nvSpPr>
          <p:spPr bwMode="auto">
            <a:xfrm>
              <a:off x="2885" y="880"/>
              <a:ext cx="726" cy="1451"/>
            </a:xfrm>
            <a:custGeom>
              <a:avLst/>
              <a:gdLst>
                <a:gd name="T0" fmla="*/ 0 w 612"/>
                <a:gd name="T1" fmla="*/ 0 h 1224"/>
                <a:gd name="T2" fmla="*/ 0 w 612"/>
                <a:gd name="T3" fmla="*/ 1224 h 1224"/>
                <a:gd name="T4" fmla="*/ 612 w 612"/>
                <a:gd name="T5" fmla="*/ 612 h 1224"/>
                <a:gd name="T6" fmla="*/ 0 w 612"/>
                <a:gd name="T7" fmla="*/ 0 h 1224"/>
              </a:gdLst>
              <a:ahLst/>
              <a:cxnLst>
                <a:cxn ang="0">
                  <a:pos x="T0" y="T1"/>
                </a:cxn>
                <a:cxn ang="0">
                  <a:pos x="T2" y="T3"/>
                </a:cxn>
                <a:cxn ang="0">
                  <a:pos x="T4" y="T5"/>
                </a:cxn>
                <a:cxn ang="0">
                  <a:pos x="T6" y="T7"/>
                </a:cxn>
              </a:cxnLst>
              <a:rect l="0" t="0" r="r" b="b"/>
              <a:pathLst>
                <a:path w="612" h="1224">
                  <a:moveTo>
                    <a:pt x="0" y="0"/>
                  </a:moveTo>
                  <a:cubicBezTo>
                    <a:pt x="0" y="1224"/>
                    <a:pt x="0" y="1224"/>
                    <a:pt x="0" y="1224"/>
                  </a:cubicBezTo>
                  <a:cubicBezTo>
                    <a:pt x="338" y="1224"/>
                    <a:pt x="612" y="950"/>
                    <a:pt x="612" y="612"/>
                  </a:cubicBezTo>
                  <a:cubicBezTo>
                    <a:pt x="612" y="274"/>
                    <a:pt x="338" y="0"/>
                    <a:pt x="0" y="0"/>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5"/>
            <p:cNvSpPr>
              <a:spLocks/>
            </p:cNvSpPr>
            <p:nvPr/>
          </p:nvSpPr>
          <p:spPr bwMode="auto">
            <a:xfrm>
              <a:off x="2522" y="1668"/>
              <a:ext cx="726" cy="238"/>
            </a:xfrm>
            <a:custGeom>
              <a:avLst/>
              <a:gdLst>
                <a:gd name="T0" fmla="*/ 574 w 612"/>
                <a:gd name="T1" fmla="*/ 200 h 200"/>
                <a:gd name="T2" fmla="*/ 612 w 612"/>
                <a:gd name="T3" fmla="*/ 185 h 200"/>
                <a:gd name="T4" fmla="*/ 427 w 612"/>
                <a:gd name="T5" fmla="*/ 0 h 200"/>
                <a:gd name="T6" fmla="*/ 414 w 612"/>
                <a:gd name="T7" fmla="*/ 9 h 200"/>
                <a:gd name="T8" fmla="*/ 381 w 612"/>
                <a:gd name="T9" fmla="*/ 33 h 200"/>
                <a:gd name="T10" fmla="*/ 346 w 612"/>
                <a:gd name="T11" fmla="*/ 51 h 200"/>
                <a:gd name="T12" fmla="*/ 306 w 612"/>
                <a:gd name="T13" fmla="*/ 60 h 200"/>
                <a:gd name="T14" fmla="*/ 306 w 612"/>
                <a:gd name="T15" fmla="*/ 60 h 200"/>
                <a:gd name="T16" fmla="*/ 305 w 612"/>
                <a:gd name="T17" fmla="*/ 60 h 200"/>
                <a:gd name="T18" fmla="*/ 265 w 612"/>
                <a:gd name="T19" fmla="*/ 51 h 200"/>
                <a:gd name="T20" fmla="*/ 231 w 612"/>
                <a:gd name="T21" fmla="*/ 33 h 200"/>
                <a:gd name="T22" fmla="*/ 197 w 612"/>
                <a:gd name="T23" fmla="*/ 9 h 200"/>
                <a:gd name="T24" fmla="*/ 185 w 612"/>
                <a:gd name="T25" fmla="*/ 0 h 200"/>
                <a:gd name="T26" fmla="*/ 0 w 612"/>
                <a:gd name="T27" fmla="*/ 185 h 200"/>
                <a:gd name="T28" fmla="*/ 38 w 612"/>
                <a:gd name="T29" fmla="*/ 200 h 200"/>
                <a:gd name="T30" fmla="*/ 574 w 612"/>
                <a:gd name="T3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200">
                  <a:moveTo>
                    <a:pt x="574" y="200"/>
                  </a:moveTo>
                  <a:cubicBezTo>
                    <a:pt x="588" y="200"/>
                    <a:pt x="601" y="195"/>
                    <a:pt x="612" y="185"/>
                  </a:cubicBezTo>
                  <a:cubicBezTo>
                    <a:pt x="427" y="0"/>
                    <a:pt x="427" y="0"/>
                    <a:pt x="427" y="0"/>
                  </a:cubicBezTo>
                  <a:cubicBezTo>
                    <a:pt x="423" y="3"/>
                    <a:pt x="418" y="7"/>
                    <a:pt x="414" y="9"/>
                  </a:cubicBezTo>
                  <a:cubicBezTo>
                    <a:pt x="400" y="20"/>
                    <a:pt x="389" y="28"/>
                    <a:pt x="381" y="33"/>
                  </a:cubicBezTo>
                  <a:cubicBezTo>
                    <a:pt x="372" y="39"/>
                    <a:pt x="361" y="45"/>
                    <a:pt x="346" y="51"/>
                  </a:cubicBezTo>
                  <a:cubicBezTo>
                    <a:pt x="332" y="57"/>
                    <a:pt x="319" y="60"/>
                    <a:pt x="306" y="60"/>
                  </a:cubicBezTo>
                  <a:cubicBezTo>
                    <a:pt x="306" y="60"/>
                    <a:pt x="306" y="60"/>
                    <a:pt x="306" y="60"/>
                  </a:cubicBezTo>
                  <a:cubicBezTo>
                    <a:pt x="305" y="60"/>
                    <a:pt x="305" y="60"/>
                    <a:pt x="305" y="60"/>
                  </a:cubicBezTo>
                  <a:cubicBezTo>
                    <a:pt x="293" y="60"/>
                    <a:pt x="280" y="57"/>
                    <a:pt x="265" y="51"/>
                  </a:cubicBezTo>
                  <a:cubicBezTo>
                    <a:pt x="251" y="45"/>
                    <a:pt x="240" y="39"/>
                    <a:pt x="231" y="33"/>
                  </a:cubicBezTo>
                  <a:cubicBezTo>
                    <a:pt x="222" y="28"/>
                    <a:pt x="211" y="20"/>
                    <a:pt x="197" y="9"/>
                  </a:cubicBezTo>
                  <a:cubicBezTo>
                    <a:pt x="193" y="7"/>
                    <a:pt x="189" y="4"/>
                    <a:pt x="185" y="0"/>
                  </a:cubicBezTo>
                  <a:cubicBezTo>
                    <a:pt x="0" y="185"/>
                    <a:pt x="0" y="185"/>
                    <a:pt x="0" y="185"/>
                  </a:cubicBezTo>
                  <a:cubicBezTo>
                    <a:pt x="10" y="195"/>
                    <a:pt x="23" y="200"/>
                    <a:pt x="38" y="200"/>
                  </a:cubicBezTo>
                  <a:lnTo>
                    <a:pt x="574" y="2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6"/>
            <p:cNvSpPr>
              <a:spLocks/>
            </p:cNvSpPr>
            <p:nvPr/>
          </p:nvSpPr>
          <p:spPr bwMode="auto">
            <a:xfrm>
              <a:off x="2507" y="1493"/>
              <a:ext cx="193" cy="333"/>
            </a:xfrm>
            <a:custGeom>
              <a:avLst/>
              <a:gdLst>
                <a:gd name="T0" fmla="*/ 37 w 163"/>
                <a:gd name="T1" fmla="*/ 32 h 281"/>
                <a:gd name="T2" fmla="*/ 0 w 163"/>
                <a:gd name="T3" fmla="*/ 0 h 281"/>
                <a:gd name="T4" fmla="*/ 0 w 163"/>
                <a:gd name="T5" fmla="*/ 281 h 281"/>
                <a:gd name="T6" fmla="*/ 163 w 163"/>
                <a:gd name="T7" fmla="*/ 119 h 281"/>
                <a:gd name="T8" fmla="*/ 37 w 163"/>
                <a:gd name="T9" fmla="*/ 32 h 281"/>
              </a:gdLst>
              <a:ahLst/>
              <a:cxnLst>
                <a:cxn ang="0">
                  <a:pos x="T0" y="T1"/>
                </a:cxn>
                <a:cxn ang="0">
                  <a:pos x="T2" y="T3"/>
                </a:cxn>
                <a:cxn ang="0">
                  <a:pos x="T4" y="T5"/>
                </a:cxn>
                <a:cxn ang="0">
                  <a:pos x="T6" y="T7"/>
                </a:cxn>
                <a:cxn ang="0">
                  <a:pos x="T8" y="T9"/>
                </a:cxn>
              </a:cxnLst>
              <a:rect l="0" t="0" r="r" b="b"/>
              <a:pathLst>
                <a:path w="163" h="281">
                  <a:moveTo>
                    <a:pt x="37" y="32"/>
                  </a:moveTo>
                  <a:cubicBezTo>
                    <a:pt x="23" y="23"/>
                    <a:pt x="11" y="12"/>
                    <a:pt x="0" y="0"/>
                  </a:cubicBezTo>
                  <a:cubicBezTo>
                    <a:pt x="0" y="281"/>
                    <a:pt x="0" y="281"/>
                    <a:pt x="0" y="281"/>
                  </a:cubicBezTo>
                  <a:cubicBezTo>
                    <a:pt x="163" y="119"/>
                    <a:pt x="163" y="119"/>
                    <a:pt x="163" y="119"/>
                  </a:cubicBezTo>
                  <a:cubicBezTo>
                    <a:pt x="130" y="96"/>
                    <a:pt x="88" y="67"/>
                    <a:pt x="37"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7"/>
            <p:cNvSpPr>
              <a:spLocks/>
            </p:cNvSpPr>
            <p:nvPr/>
          </p:nvSpPr>
          <p:spPr bwMode="auto">
            <a:xfrm>
              <a:off x="3070" y="1493"/>
              <a:ext cx="193" cy="333"/>
            </a:xfrm>
            <a:custGeom>
              <a:avLst/>
              <a:gdLst>
                <a:gd name="T0" fmla="*/ 126 w 163"/>
                <a:gd name="T1" fmla="*/ 32 h 281"/>
                <a:gd name="T2" fmla="*/ 0 w 163"/>
                <a:gd name="T3" fmla="*/ 119 h 281"/>
                <a:gd name="T4" fmla="*/ 163 w 163"/>
                <a:gd name="T5" fmla="*/ 281 h 281"/>
                <a:gd name="T6" fmla="*/ 163 w 163"/>
                <a:gd name="T7" fmla="*/ 0 h 281"/>
                <a:gd name="T8" fmla="*/ 126 w 163"/>
                <a:gd name="T9" fmla="*/ 32 h 281"/>
              </a:gdLst>
              <a:ahLst/>
              <a:cxnLst>
                <a:cxn ang="0">
                  <a:pos x="T0" y="T1"/>
                </a:cxn>
                <a:cxn ang="0">
                  <a:pos x="T2" y="T3"/>
                </a:cxn>
                <a:cxn ang="0">
                  <a:pos x="T4" y="T5"/>
                </a:cxn>
                <a:cxn ang="0">
                  <a:pos x="T6" y="T7"/>
                </a:cxn>
                <a:cxn ang="0">
                  <a:pos x="T8" y="T9"/>
                </a:cxn>
              </a:cxnLst>
              <a:rect l="0" t="0" r="r" b="b"/>
              <a:pathLst>
                <a:path w="163" h="281">
                  <a:moveTo>
                    <a:pt x="126" y="32"/>
                  </a:moveTo>
                  <a:cubicBezTo>
                    <a:pt x="77" y="65"/>
                    <a:pt x="34" y="94"/>
                    <a:pt x="0" y="119"/>
                  </a:cubicBezTo>
                  <a:cubicBezTo>
                    <a:pt x="163" y="281"/>
                    <a:pt x="163" y="281"/>
                    <a:pt x="163" y="281"/>
                  </a:cubicBezTo>
                  <a:cubicBezTo>
                    <a:pt x="163" y="0"/>
                    <a:pt x="163" y="0"/>
                    <a:pt x="163" y="0"/>
                  </a:cubicBezTo>
                  <a:cubicBezTo>
                    <a:pt x="152" y="12"/>
                    <a:pt x="140" y="22"/>
                    <a:pt x="126"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8"/>
            <p:cNvSpPr>
              <a:spLocks/>
            </p:cNvSpPr>
            <p:nvPr/>
          </p:nvSpPr>
          <p:spPr bwMode="auto">
            <a:xfrm>
              <a:off x="2498" y="1306"/>
              <a:ext cx="774" cy="387"/>
            </a:xfrm>
            <a:custGeom>
              <a:avLst/>
              <a:gdLst>
                <a:gd name="T0" fmla="*/ 594 w 652"/>
                <a:gd name="T1" fmla="*/ 0 h 327"/>
                <a:gd name="T2" fmla="*/ 58 w 652"/>
                <a:gd name="T3" fmla="*/ 0 h 327"/>
                <a:gd name="T4" fmla="*/ 15 w 652"/>
                <a:gd name="T5" fmla="*/ 19 h 327"/>
                <a:gd name="T6" fmla="*/ 0 w 652"/>
                <a:gd name="T7" fmla="*/ 67 h 327"/>
                <a:gd name="T8" fmla="*/ 20 w 652"/>
                <a:gd name="T9" fmla="*/ 116 h 327"/>
                <a:gd name="T10" fmla="*/ 62 w 652"/>
                <a:gd name="T11" fmla="*/ 158 h 327"/>
                <a:gd name="T12" fmla="*/ 137 w 652"/>
                <a:gd name="T13" fmla="*/ 210 h 327"/>
                <a:gd name="T14" fmla="*/ 195 w 652"/>
                <a:gd name="T15" fmla="*/ 251 h 327"/>
                <a:gd name="T16" fmla="*/ 232 w 652"/>
                <a:gd name="T17" fmla="*/ 277 h 327"/>
                <a:gd name="T18" fmla="*/ 238 w 652"/>
                <a:gd name="T19" fmla="*/ 281 h 327"/>
                <a:gd name="T20" fmla="*/ 248 w 652"/>
                <a:gd name="T21" fmla="*/ 288 h 327"/>
                <a:gd name="T22" fmla="*/ 267 w 652"/>
                <a:gd name="T23" fmla="*/ 302 h 327"/>
                <a:gd name="T24" fmla="*/ 286 w 652"/>
                <a:gd name="T25" fmla="*/ 314 h 327"/>
                <a:gd name="T26" fmla="*/ 307 w 652"/>
                <a:gd name="T27" fmla="*/ 323 h 327"/>
                <a:gd name="T28" fmla="*/ 325 w 652"/>
                <a:gd name="T29" fmla="*/ 327 h 327"/>
                <a:gd name="T30" fmla="*/ 326 w 652"/>
                <a:gd name="T31" fmla="*/ 327 h 327"/>
                <a:gd name="T32" fmla="*/ 326 w 652"/>
                <a:gd name="T33" fmla="*/ 327 h 327"/>
                <a:gd name="T34" fmla="*/ 344 w 652"/>
                <a:gd name="T35" fmla="*/ 323 h 327"/>
                <a:gd name="T36" fmla="*/ 365 w 652"/>
                <a:gd name="T37" fmla="*/ 314 h 327"/>
                <a:gd name="T38" fmla="*/ 384 w 652"/>
                <a:gd name="T39" fmla="*/ 302 h 327"/>
                <a:gd name="T40" fmla="*/ 404 w 652"/>
                <a:gd name="T41" fmla="*/ 288 h 327"/>
                <a:gd name="T42" fmla="*/ 414 w 652"/>
                <a:gd name="T43" fmla="*/ 281 h 327"/>
                <a:gd name="T44" fmla="*/ 419 w 652"/>
                <a:gd name="T45" fmla="*/ 277 h 327"/>
                <a:gd name="T46" fmla="*/ 456 w 652"/>
                <a:gd name="T47" fmla="*/ 251 h 327"/>
                <a:gd name="T48" fmla="*/ 590 w 652"/>
                <a:gd name="T49" fmla="*/ 158 h 327"/>
                <a:gd name="T50" fmla="*/ 634 w 652"/>
                <a:gd name="T51" fmla="*/ 114 h 327"/>
                <a:gd name="T52" fmla="*/ 652 w 652"/>
                <a:gd name="T53" fmla="*/ 59 h 327"/>
                <a:gd name="T54" fmla="*/ 635 w 652"/>
                <a:gd name="T55" fmla="*/ 17 h 327"/>
                <a:gd name="T56" fmla="*/ 594 w 652"/>
                <a:gd name="T5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2" h="327">
                  <a:moveTo>
                    <a:pt x="594" y="0"/>
                  </a:moveTo>
                  <a:cubicBezTo>
                    <a:pt x="58" y="0"/>
                    <a:pt x="58" y="0"/>
                    <a:pt x="58" y="0"/>
                  </a:cubicBezTo>
                  <a:cubicBezTo>
                    <a:pt x="39" y="0"/>
                    <a:pt x="25" y="7"/>
                    <a:pt x="15" y="19"/>
                  </a:cubicBezTo>
                  <a:cubicBezTo>
                    <a:pt x="5" y="32"/>
                    <a:pt x="0" y="48"/>
                    <a:pt x="0" y="67"/>
                  </a:cubicBezTo>
                  <a:cubicBezTo>
                    <a:pt x="0" y="82"/>
                    <a:pt x="6" y="98"/>
                    <a:pt x="20" y="116"/>
                  </a:cubicBezTo>
                  <a:cubicBezTo>
                    <a:pt x="33" y="134"/>
                    <a:pt x="47" y="148"/>
                    <a:pt x="62" y="158"/>
                  </a:cubicBezTo>
                  <a:cubicBezTo>
                    <a:pt x="70" y="164"/>
                    <a:pt x="95" y="182"/>
                    <a:pt x="137" y="210"/>
                  </a:cubicBezTo>
                  <a:cubicBezTo>
                    <a:pt x="159" y="226"/>
                    <a:pt x="179" y="239"/>
                    <a:pt x="195" y="251"/>
                  </a:cubicBezTo>
                  <a:cubicBezTo>
                    <a:pt x="210" y="261"/>
                    <a:pt x="222" y="270"/>
                    <a:pt x="232" y="277"/>
                  </a:cubicBezTo>
                  <a:cubicBezTo>
                    <a:pt x="233" y="278"/>
                    <a:pt x="235" y="279"/>
                    <a:pt x="238" y="281"/>
                  </a:cubicBezTo>
                  <a:cubicBezTo>
                    <a:pt x="240" y="283"/>
                    <a:pt x="244" y="285"/>
                    <a:pt x="248" y="288"/>
                  </a:cubicBezTo>
                  <a:cubicBezTo>
                    <a:pt x="256" y="294"/>
                    <a:pt x="262" y="298"/>
                    <a:pt x="267" y="302"/>
                  </a:cubicBezTo>
                  <a:cubicBezTo>
                    <a:pt x="273" y="305"/>
                    <a:pt x="279" y="309"/>
                    <a:pt x="286" y="314"/>
                  </a:cubicBezTo>
                  <a:cubicBezTo>
                    <a:pt x="294" y="318"/>
                    <a:pt x="301" y="321"/>
                    <a:pt x="307" y="323"/>
                  </a:cubicBezTo>
                  <a:cubicBezTo>
                    <a:pt x="314" y="326"/>
                    <a:pt x="320" y="327"/>
                    <a:pt x="325" y="327"/>
                  </a:cubicBezTo>
                  <a:cubicBezTo>
                    <a:pt x="326" y="327"/>
                    <a:pt x="326" y="327"/>
                    <a:pt x="326" y="327"/>
                  </a:cubicBezTo>
                  <a:cubicBezTo>
                    <a:pt x="326" y="327"/>
                    <a:pt x="326" y="327"/>
                    <a:pt x="326" y="327"/>
                  </a:cubicBezTo>
                  <a:cubicBezTo>
                    <a:pt x="332" y="327"/>
                    <a:pt x="338" y="326"/>
                    <a:pt x="344" y="323"/>
                  </a:cubicBezTo>
                  <a:cubicBezTo>
                    <a:pt x="351" y="321"/>
                    <a:pt x="358" y="318"/>
                    <a:pt x="365" y="314"/>
                  </a:cubicBezTo>
                  <a:cubicBezTo>
                    <a:pt x="373" y="309"/>
                    <a:pt x="379" y="305"/>
                    <a:pt x="384" y="302"/>
                  </a:cubicBezTo>
                  <a:cubicBezTo>
                    <a:pt x="389" y="298"/>
                    <a:pt x="396" y="294"/>
                    <a:pt x="404" y="288"/>
                  </a:cubicBezTo>
                  <a:cubicBezTo>
                    <a:pt x="408" y="285"/>
                    <a:pt x="411" y="283"/>
                    <a:pt x="414" y="281"/>
                  </a:cubicBezTo>
                  <a:cubicBezTo>
                    <a:pt x="416" y="279"/>
                    <a:pt x="418" y="278"/>
                    <a:pt x="419" y="277"/>
                  </a:cubicBezTo>
                  <a:cubicBezTo>
                    <a:pt x="427" y="271"/>
                    <a:pt x="440" y="263"/>
                    <a:pt x="456" y="251"/>
                  </a:cubicBezTo>
                  <a:cubicBezTo>
                    <a:pt x="486" y="230"/>
                    <a:pt x="531" y="199"/>
                    <a:pt x="590" y="158"/>
                  </a:cubicBezTo>
                  <a:cubicBezTo>
                    <a:pt x="608" y="146"/>
                    <a:pt x="622" y="131"/>
                    <a:pt x="634" y="114"/>
                  </a:cubicBezTo>
                  <a:cubicBezTo>
                    <a:pt x="646" y="96"/>
                    <a:pt x="652" y="78"/>
                    <a:pt x="652" y="59"/>
                  </a:cubicBezTo>
                  <a:cubicBezTo>
                    <a:pt x="652" y="43"/>
                    <a:pt x="646" y="29"/>
                    <a:pt x="635" y="17"/>
                  </a:cubicBezTo>
                  <a:cubicBezTo>
                    <a:pt x="623" y="6"/>
                    <a:pt x="610" y="0"/>
                    <a:pt x="59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Oval 19"/>
            <p:cNvSpPr>
              <a:spLocks noChangeArrowheads="1"/>
            </p:cNvSpPr>
            <p:nvPr/>
          </p:nvSpPr>
          <p:spPr bwMode="auto">
            <a:xfrm>
              <a:off x="3776" y="2462"/>
              <a:ext cx="1453" cy="1453"/>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0"/>
            <p:cNvSpPr>
              <a:spLocks/>
            </p:cNvSpPr>
            <p:nvPr/>
          </p:nvSpPr>
          <p:spPr bwMode="auto">
            <a:xfrm>
              <a:off x="4503" y="2462"/>
              <a:ext cx="726" cy="1453"/>
            </a:xfrm>
            <a:custGeom>
              <a:avLst/>
              <a:gdLst>
                <a:gd name="T0" fmla="*/ 0 w 612"/>
                <a:gd name="T1" fmla="*/ 0 h 1225"/>
                <a:gd name="T2" fmla="*/ 0 w 612"/>
                <a:gd name="T3" fmla="*/ 1225 h 1225"/>
                <a:gd name="T4" fmla="*/ 612 w 612"/>
                <a:gd name="T5" fmla="*/ 612 h 1225"/>
                <a:gd name="T6" fmla="*/ 0 w 612"/>
                <a:gd name="T7" fmla="*/ 0 h 1225"/>
              </a:gdLst>
              <a:ahLst/>
              <a:cxnLst>
                <a:cxn ang="0">
                  <a:pos x="T0" y="T1"/>
                </a:cxn>
                <a:cxn ang="0">
                  <a:pos x="T2" y="T3"/>
                </a:cxn>
                <a:cxn ang="0">
                  <a:pos x="T4" y="T5"/>
                </a:cxn>
                <a:cxn ang="0">
                  <a:pos x="T6" y="T7"/>
                </a:cxn>
              </a:cxnLst>
              <a:rect l="0" t="0" r="r" b="b"/>
              <a:pathLst>
                <a:path w="612" h="1225">
                  <a:moveTo>
                    <a:pt x="0" y="0"/>
                  </a:moveTo>
                  <a:cubicBezTo>
                    <a:pt x="0" y="1225"/>
                    <a:pt x="0" y="1225"/>
                    <a:pt x="0" y="1225"/>
                  </a:cubicBezTo>
                  <a:cubicBezTo>
                    <a:pt x="338" y="1225"/>
                    <a:pt x="612" y="951"/>
                    <a:pt x="612" y="612"/>
                  </a:cubicBezTo>
                  <a:cubicBezTo>
                    <a:pt x="612" y="274"/>
                    <a:pt x="338" y="0"/>
                    <a:pt x="0" y="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1"/>
            <p:cNvSpPr>
              <a:spLocks noEditPoints="1"/>
            </p:cNvSpPr>
            <p:nvPr/>
          </p:nvSpPr>
          <p:spPr bwMode="auto">
            <a:xfrm>
              <a:off x="4101" y="2787"/>
              <a:ext cx="804" cy="803"/>
            </a:xfrm>
            <a:custGeom>
              <a:avLst/>
              <a:gdLst>
                <a:gd name="T0" fmla="*/ 586 w 678"/>
                <a:gd name="T1" fmla="*/ 76 h 677"/>
                <a:gd name="T2" fmla="*/ 357 w 678"/>
                <a:gd name="T3" fmla="*/ 0 h 677"/>
                <a:gd name="T4" fmla="*/ 107 w 678"/>
                <a:gd name="T5" fmla="*/ 96 h 677"/>
                <a:gd name="T6" fmla="*/ 0 w 678"/>
                <a:gd name="T7" fmla="*/ 353 h 677"/>
                <a:gd name="T8" fmla="*/ 96 w 678"/>
                <a:gd name="T9" fmla="*/ 594 h 677"/>
                <a:gd name="T10" fmla="*/ 335 w 678"/>
                <a:gd name="T11" fmla="*/ 677 h 677"/>
                <a:gd name="T12" fmla="*/ 469 w 678"/>
                <a:gd name="T13" fmla="*/ 650 h 677"/>
                <a:gd name="T14" fmla="*/ 446 w 678"/>
                <a:gd name="T15" fmla="*/ 579 h 677"/>
                <a:gd name="T16" fmla="*/ 347 w 678"/>
                <a:gd name="T17" fmla="*/ 599 h 677"/>
                <a:gd name="T18" fmla="*/ 152 w 678"/>
                <a:gd name="T19" fmla="*/ 532 h 677"/>
                <a:gd name="T20" fmla="*/ 83 w 678"/>
                <a:gd name="T21" fmla="*/ 350 h 677"/>
                <a:gd name="T22" fmla="*/ 162 w 678"/>
                <a:gd name="T23" fmla="*/ 155 h 677"/>
                <a:gd name="T24" fmla="*/ 356 w 678"/>
                <a:gd name="T25" fmla="*/ 77 h 677"/>
                <a:gd name="T26" fmla="*/ 526 w 678"/>
                <a:gd name="T27" fmla="*/ 127 h 677"/>
                <a:gd name="T28" fmla="*/ 595 w 678"/>
                <a:gd name="T29" fmla="*/ 286 h 677"/>
                <a:gd name="T30" fmla="*/ 562 w 678"/>
                <a:gd name="T31" fmla="*/ 400 h 677"/>
                <a:gd name="T32" fmla="*/ 491 w 678"/>
                <a:gd name="T33" fmla="*/ 436 h 677"/>
                <a:gd name="T34" fmla="*/ 466 w 678"/>
                <a:gd name="T35" fmla="*/ 370 h 677"/>
                <a:gd name="T36" fmla="*/ 450 w 678"/>
                <a:gd name="T37" fmla="*/ 169 h 677"/>
                <a:gd name="T38" fmla="*/ 394 w 678"/>
                <a:gd name="T39" fmla="*/ 173 h 677"/>
                <a:gd name="T40" fmla="*/ 279 w 678"/>
                <a:gd name="T41" fmla="*/ 185 h 677"/>
                <a:gd name="T42" fmla="*/ 179 w 678"/>
                <a:gd name="T43" fmla="*/ 316 h 677"/>
                <a:gd name="T44" fmla="*/ 171 w 678"/>
                <a:gd name="T45" fmla="*/ 450 h 677"/>
                <a:gd name="T46" fmla="*/ 218 w 678"/>
                <a:gd name="T47" fmla="*/ 506 h 677"/>
                <a:gd name="T48" fmla="*/ 293 w 678"/>
                <a:gd name="T49" fmla="*/ 507 h 677"/>
                <a:gd name="T50" fmla="*/ 356 w 678"/>
                <a:gd name="T51" fmla="*/ 462 h 677"/>
                <a:gd name="T52" fmla="*/ 383 w 678"/>
                <a:gd name="T53" fmla="*/ 432 h 677"/>
                <a:gd name="T54" fmla="*/ 402 w 678"/>
                <a:gd name="T55" fmla="*/ 496 h 677"/>
                <a:gd name="T56" fmla="*/ 463 w 678"/>
                <a:gd name="T57" fmla="*/ 513 h 677"/>
                <a:gd name="T58" fmla="*/ 615 w 678"/>
                <a:gd name="T59" fmla="*/ 447 h 677"/>
                <a:gd name="T60" fmla="*/ 678 w 678"/>
                <a:gd name="T61" fmla="*/ 286 h 677"/>
                <a:gd name="T62" fmla="*/ 385 w 678"/>
                <a:gd name="T63" fmla="*/ 361 h 677"/>
                <a:gd name="T64" fmla="*/ 344 w 678"/>
                <a:gd name="T65" fmla="*/ 413 h 677"/>
                <a:gd name="T66" fmla="*/ 299 w 678"/>
                <a:gd name="T67" fmla="*/ 436 h 677"/>
                <a:gd name="T68" fmla="*/ 255 w 678"/>
                <a:gd name="T69" fmla="*/ 381 h 677"/>
                <a:gd name="T70" fmla="*/ 283 w 678"/>
                <a:gd name="T71" fmla="*/ 287 h 677"/>
                <a:gd name="T72" fmla="*/ 357 w 678"/>
                <a:gd name="T73" fmla="*/ 242 h 677"/>
                <a:gd name="T74" fmla="*/ 403 w 678"/>
                <a:gd name="T75" fmla="*/ 259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8" h="677">
                  <a:moveTo>
                    <a:pt x="653" y="166"/>
                  </a:moveTo>
                  <a:cubicBezTo>
                    <a:pt x="637" y="131"/>
                    <a:pt x="614" y="101"/>
                    <a:pt x="586" y="76"/>
                  </a:cubicBezTo>
                  <a:cubicBezTo>
                    <a:pt x="557" y="52"/>
                    <a:pt x="523" y="33"/>
                    <a:pt x="484" y="20"/>
                  </a:cubicBezTo>
                  <a:cubicBezTo>
                    <a:pt x="445" y="7"/>
                    <a:pt x="403" y="0"/>
                    <a:pt x="357" y="0"/>
                  </a:cubicBezTo>
                  <a:cubicBezTo>
                    <a:pt x="309" y="0"/>
                    <a:pt x="264" y="8"/>
                    <a:pt x="221" y="25"/>
                  </a:cubicBezTo>
                  <a:cubicBezTo>
                    <a:pt x="178" y="42"/>
                    <a:pt x="140" y="65"/>
                    <a:pt x="107" y="96"/>
                  </a:cubicBezTo>
                  <a:cubicBezTo>
                    <a:pt x="75" y="126"/>
                    <a:pt x="49" y="164"/>
                    <a:pt x="29" y="207"/>
                  </a:cubicBezTo>
                  <a:cubicBezTo>
                    <a:pt x="10" y="251"/>
                    <a:pt x="0" y="299"/>
                    <a:pt x="0" y="353"/>
                  </a:cubicBezTo>
                  <a:cubicBezTo>
                    <a:pt x="0" y="406"/>
                    <a:pt x="9" y="453"/>
                    <a:pt x="26" y="493"/>
                  </a:cubicBezTo>
                  <a:cubicBezTo>
                    <a:pt x="42" y="533"/>
                    <a:pt x="66" y="567"/>
                    <a:pt x="96" y="594"/>
                  </a:cubicBezTo>
                  <a:cubicBezTo>
                    <a:pt x="126" y="621"/>
                    <a:pt x="161" y="642"/>
                    <a:pt x="202" y="656"/>
                  </a:cubicBezTo>
                  <a:cubicBezTo>
                    <a:pt x="242" y="670"/>
                    <a:pt x="287" y="677"/>
                    <a:pt x="335" y="677"/>
                  </a:cubicBezTo>
                  <a:cubicBezTo>
                    <a:pt x="362" y="677"/>
                    <a:pt x="386" y="675"/>
                    <a:pt x="407" y="671"/>
                  </a:cubicBezTo>
                  <a:cubicBezTo>
                    <a:pt x="428" y="667"/>
                    <a:pt x="449" y="660"/>
                    <a:pt x="469" y="650"/>
                  </a:cubicBezTo>
                  <a:cubicBezTo>
                    <a:pt x="469" y="650"/>
                    <a:pt x="483" y="630"/>
                    <a:pt x="475" y="607"/>
                  </a:cubicBezTo>
                  <a:cubicBezTo>
                    <a:pt x="467" y="584"/>
                    <a:pt x="446" y="579"/>
                    <a:pt x="446" y="579"/>
                  </a:cubicBezTo>
                  <a:cubicBezTo>
                    <a:pt x="431" y="586"/>
                    <a:pt x="415" y="591"/>
                    <a:pt x="396" y="594"/>
                  </a:cubicBezTo>
                  <a:cubicBezTo>
                    <a:pt x="378" y="598"/>
                    <a:pt x="362" y="599"/>
                    <a:pt x="347" y="599"/>
                  </a:cubicBezTo>
                  <a:cubicBezTo>
                    <a:pt x="305" y="599"/>
                    <a:pt x="267" y="594"/>
                    <a:pt x="234" y="582"/>
                  </a:cubicBezTo>
                  <a:cubicBezTo>
                    <a:pt x="201" y="570"/>
                    <a:pt x="174" y="554"/>
                    <a:pt x="152" y="532"/>
                  </a:cubicBezTo>
                  <a:cubicBezTo>
                    <a:pt x="129" y="511"/>
                    <a:pt x="112" y="485"/>
                    <a:pt x="101" y="454"/>
                  </a:cubicBezTo>
                  <a:cubicBezTo>
                    <a:pt x="89" y="423"/>
                    <a:pt x="83" y="389"/>
                    <a:pt x="83" y="350"/>
                  </a:cubicBezTo>
                  <a:cubicBezTo>
                    <a:pt x="83" y="311"/>
                    <a:pt x="90" y="275"/>
                    <a:pt x="104" y="242"/>
                  </a:cubicBezTo>
                  <a:cubicBezTo>
                    <a:pt x="118" y="208"/>
                    <a:pt x="137" y="179"/>
                    <a:pt x="162" y="155"/>
                  </a:cubicBezTo>
                  <a:cubicBezTo>
                    <a:pt x="186" y="131"/>
                    <a:pt x="215" y="112"/>
                    <a:pt x="248" y="98"/>
                  </a:cubicBezTo>
                  <a:cubicBezTo>
                    <a:pt x="281" y="84"/>
                    <a:pt x="317" y="77"/>
                    <a:pt x="356" y="77"/>
                  </a:cubicBezTo>
                  <a:cubicBezTo>
                    <a:pt x="389" y="77"/>
                    <a:pt x="421" y="81"/>
                    <a:pt x="450" y="89"/>
                  </a:cubicBezTo>
                  <a:cubicBezTo>
                    <a:pt x="479" y="97"/>
                    <a:pt x="504" y="110"/>
                    <a:pt x="526" y="127"/>
                  </a:cubicBezTo>
                  <a:cubicBezTo>
                    <a:pt x="547" y="144"/>
                    <a:pt x="564" y="165"/>
                    <a:pt x="577" y="192"/>
                  </a:cubicBezTo>
                  <a:cubicBezTo>
                    <a:pt x="589" y="218"/>
                    <a:pt x="595" y="249"/>
                    <a:pt x="595" y="286"/>
                  </a:cubicBezTo>
                  <a:cubicBezTo>
                    <a:pt x="595" y="312"/>
                    <a:pt x="592" y="334"/>
                    <a:pt x="586" y="353"/>
                  </a:cubicBezTo>
                  <a:cubicBezTo>
                    <a:pt x="580" y="372"/>
                    <a:pt x="572" y="388"/>
                    <a:pt x="562" y="400"/>
                  </a:cubicBezTo>
                  <a:cubicBezTo>
                    <a:pt x="552" y="412"/>
                    <a:pt x="541" y="421"/>
                    <a:pt x="528" y="427"/>
                  </a:cubicBezTo>
                  <a:cubicBezTo>
                    <a:pt x="516" y="433"/>
                    <a:pt x="503" y="436"/>
                    <a:pt x="491" y="436"/>
                  </a:cubicBezTo>
                  <a:cubicBezTo>
                    <a:pt x="478" y="436"/>
                    <a:pt x="469" y="431"/>
                    <a:pt x="466" y="421"/>
                  </a:cubicBezTo>
                  <a:cubicBezTo>
                    <a:pt x="462" y="410"/>
                    <a:pt x="462" y="393"/>
                    <a:pt x="466" y="370"/>
                  </a:cubicBezTo>
                  <a:cubicBezTo>
                    <a:pt x="502" y="169"/>
                    <a:pt x="502" y="169"/>
                    <a:pt x="502" y="169"/>
                  </a:cubicBezTo>
                  <a:cubicBezTo>
                    <a:pt x="450" y="169"/>
                    <a:pt x="450" y="169"/>
                    <a:pt x="450" y="169"/>
                  </a:cubicBezTo>
                  <a:cubicBezTo>
                    <a:pt x="427" y="193"/>
                    <a:pt x="427" y="193"/>
                    <a:pt x="427" y="193"/>
                  </a:cubicBezTo>
                  <a:cubicBezTo>
                    <a:pt x="417" y="185"/>
                    <a:pt x="406" y="178"/>
                    <a:pt x="394" y="173"/>
                  </a:cubicBezTo>
                  <a:cubicBezTo>
                    <a:pt x="382" y="167"/>
                    <a:pt x="368" y="165"/>
                    <a:pt x="350" y="165"/>
                  </a:cubicBezTo>
                  <a:cubicBezTo>
                    <a:pt x="325" y="165"/>
                    <a:pt x="301" y="172"/>
                    <a:pt x="279" y="185"/>
                  </a:cubicBezTo>
                  <a:cubicBezTo>
                    <a:pt x="256" y="199"/>
                    <a:pt x="237" y="217"/>
                    <a:pt x="220" y="239"/>
                  </a:cubicBezTo>
                  <a:cubicBezTo>
                    <a:pt x="202" y="261"/>
                    <a:pt x="189" y="287"/>
                    <a:pt x="179" y="316"/>
                  </a:cubicBezTo>
                  <a:cubicBezTo>
                    <a:pt x="169" y="345"/>
                    <a:pt x="164" y="374"/>
                    <a:pt x="164" y="405"/>
                  </a:cubicBezTo>
                  <a:cubicBezTo>
                    <a:pt x="164" y="421"/>
                    <a:pt x="167" y="436"/>
                    <a:pt x="171" y="450"/>
                  </a:cubicBezTo>
                  <a:cubicBezTo>
                    <a:pt x="176" y="463"/>
                    <a:pt x="182" y="474"/>
                    <a:pt x="190" y="484"/>
                  </a:cubicBezTo>
                  <a:cubicBezTo>
                    <a:pt x="198" y="493"/>
                    <a:pt x="208" y="500"/>
                    <a:pt x="218" y="506"/>
                  </a:cubicBezTo>
                  <a:cubicBezTo>
                    <a:pt x="229" y="511"/>
                    <a:pt x="241" y="513"/>
                    <a:pt x="253" y="513"/>
                  </a:cubicBezTo>
                  <a:cubicBezTo>
                    <a:pt x="267" y="513"/>
                    <a:pt x="281" y="511"/>
                    <a:pt x="293" y="507"/>
                  </a:cubicBezTo>
                  <a:cubicBezTo>
                    <a:pt x="306" y="502"/>
                    <a:pt x="317" y="496"/>
                    <a:pt x="327" y="489"/>
                  </a:cubicBezTo>
                  <a:cubicBezTo>
                    <a:pt x="338" y="481"/>
                    <a:pt x="347" y="472"/>
                    <a:pt x="356" y="462"/>
                  </a:cubicBezTo>
                  <a:cubicBezTo>
                    <a:pt x="365" y="452"/>
                    <a:pt x="373" y="442"/>
                    <a:pt x="380" y="432"/>
                  </a:cubicBezTo>
                  <a:cubicBezTo>
                    <a:pt x="383" y="432"/>
                    <a:pt x="383" y="432"/>
                    <a:pt x="383" y="432"/>
                  </a:cubicBezTo>
                  <a:cubicBezTo>
                    <a:pt x="382" y="447"/>
                    <a:pt x="383" y="460"/>
                    <a:pt x="386" y="470"/>
                  </a:cubicBezTo>
                  <a:cubicBezTo>
                    <a:pt x="390" y="481"/>
                    <a:pt x="395" y="489"/>
                    <a:pt x="402" y="496"/>
                  </a:cubicBezTo>
                  <a:cubicBezTo>
                    <a:pt x="409" y="502"/>
                    <a:pt x="418" y="507"/>
                    <a:pt x="429" y="509"/>
                  </a:cubicBezTo>
                  <a:cubicBezTo>
                    <a:pt x="439" y="512"/>
                    <a:pt x="451" y="513"/>
                    <a:pt x="463" y="513"/>
                  </a:cubicBezTo>
                  <a:cubicBezTo>
                    <a:pt x="493" y="513"/>
                    <a:pt x="521" y="507"/>
                    <a:pt x="547" y="496"/>
                  </a:cubicBezTo>
                  <a:cubicBezTo>
                    <a:pt x="573" y="484"/>
                    <a:pt x="595" y="468"/>
                    <a:pt x="615" y="447"/>
                  </a:cubicBezTo>
                  <a:cubicBezTo>
                    <a:pt x="634" y="427"/>
                    <a:pt x="650" y="403"/>
                    <a:pt x="661" y="375"/>
                  </a:cubicBezTo>
                  <a:cubicBezTo>
                    <a:pt x="672" y="348"/>
                    <a:pt x="678" y="318"/>
                    <a:pt x="678" y="286"/>
                  </a:cubicBezTo>
                  <a:cubicBezTo>
                    <a:pt x="678" y="241"/>
                    <a:pt x="669" y="201"/>
                    <a:pt x="653" y="166"/>
                  </a:cubicBezTo>
                  <a:close/>
                  <a:moveTo>
                    <a:pt x="385" y="361"/>
                  </a:moveTo>
                  <a:cubicBezTo>
                    <a:pt x="379" y="371"/>
                    <a:pt x="373" y="381"/>
                    <a:pt x="366" y="390"/>
                  </a:cubicBezTo>
                  <a:cubicBezTo>
                    <a:pt x="359" y="398"/>
                    <a:pt x="352" y="406"/>
                    <a:pt x="344" y="413"/>
                  </a:cubicBezTo>
                  <a:cubicBezTo>
                    <a:pt x="337" y="420"/>
                    <a:pt x="329" y="426"/>
                    <a:pt x="321" y="430"/>
                  </a:cubicBezTo>
                  <a:cubicBezTo>
                    <a:pt x="314" y="434"/>
                    <a:pt x="306" y="436"/>
                    <a:pt x="299" y="436"/>
                  </a:cubicBezTo>
                  <a:cubicBezTo>
                    <a:pt x="283" y="436"/>
                    <a:pt x="271" y="431"/>
                    <a:pt x="265" y="421"/>
                  </a:cubicBezTo>
                  <a:cubicBezTo>
                    <a:pt x="258" y="410"/>
                    <a:pt x="255" y="397"/>
                    <a:pt x="255" y="381"/>
                  </a:cubicBezTo>
                  <a:cubicBezTo>
                    <a:pt x="255" y="365"/>
                    <a:pt x="257" y="349"/>
                    <a:pt x="262" y="332"/>
                  </a:cubicBezTo>
                  <a:cubicBezTo>
                    <a:pt x="267" y="316"/>
                    <a:pt x="274" y="301"/>
                    <a:pt x="283" y="287"/>
                  </a:cubicBezTo>
                  <a:cubicBezTo>
                    <a:pt x="292" y="274"/>
                    <a:pt x="303" y="263"/>
                    <a:pt x="316" y="255"/>
                  </a:cubicBezTo>
                  <a:cubicBezTo>
                    <a:pt x="329" y="246"/>
                    <a:pt x="342" y="242"/>
                    <a:pt x="357" y="242"/>
                  </a:cubicBezTo>
                  <a:cubicBezTo>
                    <a:pt x="367" y="242"/>
                    <a:pt x="376" y="243"/>
                    <a:pt x="383" y="246"/>
                  </a:cubicBezTo>
                  <a:cubicBezTo>
                    <a:pt x="390" y="249"/>
                    <a:pt x="397" y="254"/>
                    <a:pt x="403" y="259"/>
                  </a:cubicBezTo>
                  <a:lnTo>
                    <a:pt x="385" y="3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 name="TextBox 27"/>
          <p:cNvSpPr txBox="1"/>
          <p:nvPr/>
        </p:nvSpPr>
        <p:spPr>
          <a:xfrm>
            <a:off x="8403801" y="2439594"/>
            <a:ext cx="3380320" cy="978729"/>
          </a:xfrm>
          <a:prstGeom prst="rect">
            <a:avLst/>
          </a:prstGeom>
          <a:noFill/>
        </p:spPr>
        <p:txBody>
          <a:bodyPr wrap="square" rtlCol="0">
            <a:spAutoFit/>
          </a:bodyPr>
          <a:lstStyle/>
          <a:p>
            <a:pPr>
              <a:lnSpc>
                <a:spcPct val="120000"/>
              </a:lnSpc>
            </a:pPr>
            <a:r>
              <a:rPr lang="en-US" sz="1200" smtClean="0">
                <a:solidFill>
                  <a:schemeClr val="bg1">
                    <a:lumMod val="50000"/>
                  </a:schemeClr>
                </a:solidFill>
                <a:latin typeface="Lato Light" pitchFamily="34" charset="0"/>
              </a:rPr>
              <a:t>Lorem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is simply dummy text of the printing and typesetting industry. </a:t>
            </a:r>
            <a:r>
              <a:rPr lang="en-US" sz="1200" dirty="0" err="1">
                <a:solidFill>
                  <a:schemeClr val="bg1">
                    <a:lumMod val="50000"/>
                  </a:schemeClr>
                </a:solidFill>
                <a:latin typeface="Lato Light" pitchFamily="34" charset="0"/>
              </a:rPr>
              <a:t>Lorem</a:t>
            </a:r>
            <a:r>
              <a:rPr lang="en-US" sz="1200" dirty="0">
                <a:solidFill>
                  <a:schemeClr val="bg1">
                    <a:lumMod val="50000"/>
                  </a:schemeClr>
                </a:solidFill>
                <a:latin typeface="Lato Light" pitchFamily="34" charset="0"/>
              </a:rPr>
              <a:t>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has been the industry's standard dummy text ever since the </a:t>
            </a:r>
            <a:r>
              <a:rPr lang="en-US" sz="1200" dirty="0" err="1">
                <a:solidFill>
                  <a:schemeClr val="bg1">
                    <a:lumMod val="50000"/>
                  </a:schemeClr>
                </a:solidFill>
                <a:latin typeface="Lato Light" pitchFamily="34" charset="0"/>
              </a:rPr>
              <a:t>1500s</a:t>
            </a:r>
            <a:r>
              <a:rPr lang="en-US" sz="1200">
                <a:solidFill>
                  <a:schemeClr val="bg1">
                    <a:lumMod val="50000"/>
                  </a:schemeClr>
                </a:solidFill>
                <a:latin typeface="Lato Light" pitchFamily="34" charset="0"/>
              </a:rPr>
              <a:t>, </a:t>
            </a:r>
            <a:endParaRPr lang="en-US" sz="1200" dirty="0">
              <a:solidFill>
                <a:schemeClr val="bg1">
                  <a:lumMod val="50000"/>
                </a:schemeClr>
              </a:solidFill>
              <a:latin typeface="Lato Light" pitchFamily="34" charset="0"/>
            </a:endParaRPr>
          </a:p>
        </p:txBody>
      </p:sp>
      <p:sp>
        <p:nvSpPr>
          <p:cNvPr id="29" name="TextBox 28"/>
          <p:cNvSpPr txBox="1"/>
          <p:nvPr/>
        </p:nvSpPr>
        <p:spPr>
          <a:xfrm>
            <a:off x="8403801" y="4643815"/>
            <a:ext cx="3380320" cy="978729"/>
          </a:xfrm>
          <a:prstGeom prst="rect">
            <a:avLst/>
          </a:prstGeom>
          <a:noFill/>
        </p:spPr>
        <p:txBody>
          <a:bodyPr wrap="square" rtlCol="0">
            <a:spAutoFit/>
          </a:bodyPr>
          <a:lstStyle/>
          <a:p>
            <a:pPr>
              <a:lnSpc>
                <a:spcPct val="120000"/>
              </a:lnSpc>
            </a:pPr>
            <a:r>
              <a:rPr lang="en-US" sz="1200" smtClean="0">
                <a:solidFill>
                  <a:schemeClr val="bg1">
                    <a:lumMod val="50000"/>
                  </a:schemeClr>
                </a:solidFill>
                <a:latin typeface="Lato Light" pitchFamily="34" charset="0"/>
              </a:rPr>
              <a:t>Lorem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is simply dummy text of the printing and typesetting industry. </a:t>
            </a:r>
            <a:r>
              <a:rPr lang="en-US" sz="1200" dirty="0" err="1">
                <a:solidFill>
                  <a:schemeClr val="bg1">
                    <a:lumMod val="50000"/>
                  </a:schemeClr>
                </a:solidFill>
                <a:latin typeface="Lato Light" pitchFamily="34" charset="0"/>
              </a:rPr>
              <a:t>Lorem</a:t>
            </a:r>
            <a:r>
              <a:rPr lang="en-US" sz="1200" dirty="0">
                <a:solidFill>
                  <a:schemeClr val="bg1">
                    <a:lumMod val="50000"/>
                  </a:schemeClr>
                </a:solidFill>
                <a:latin typeface="Lato Light" pitchFamily="34" charset="0"/>
              </a:rPr>
              <a:t>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has been the industry's standard dummy text ever since the </a:t>
            </a:r>
            <a:r>
              <a:rPr lang="en-US" sz="1200" dirty="0" err="1">
                <a:solidFill>
                  <a:schemeClr val="bg1">
                    <a:lumMod val="50000"/>
                  </a:schemeClr>
                </a:solidFill>
                <a:latin typeface="Lato Light" pitchFamily="34" charset="0"/>
              </a:rPr>
              <a:t>1500s</a:t>
            </a:r>
            <a:r>
              <a:rPr lang="en-US" sz="1200">
                <a:solidFill>
                  <a:schemeClr val="bg1">
                    <a:lumMod val="50000"/>
                  </a:schemeClr>
                </a:solidFill>
                <a:latin typeface="Lato Light" pitchFamily="34" charset="0"/>
              </a:rPr>
              <a:t>, </a:t>
            </a:r>
            <a:endParaRPr lang="en-US" sz="1200" dirty="0">
              <a:solidFill>
                <a:schemeClr val="bg1">
                  <a:lumMod val="50000"/>
                </a:schemeClr>
              </a:solidFill>
              <a:latin typeface="Lato Light" pitchFamily="34" charset="0"/>
            </a:endParaRPr>
          </a:p>
        </p:txBody>
      </p:sp>
      <p:sp>
        <p:nvSpPr>
          <p:cNvPr id="30" name="TextBox 29"/>
          <p:cNvSpPr txBox="1"/>
          <p:nvPr/>
        </p:nvSpPr>
        <p:spPr>
          <a:xfrm>
            <a:off x="539135" y="2439594"/>
            <a:ext cx="3380320" cy="978729"/>
          </a:xfrm>
          <a:prstGeom prst="rect">
            <a:avLst/>
          </a:prstGeom>
          <a:noFill/>
        </p:spPr>
        <p:txBody>
          <a:bodyPr wrap="square" rtlCol="0">
            <a:spAutoFit/>
          </a:bodyPr>
          <a:lstStyle/>
          <a:p>
            <a:pPr algn="r">
              <a:lnSpc>
                <a:spcPct val="120000"/>
              </a:lnSpc>
            </a:pPr>
            <a:r>
              <a:rPr lang="en-US" sz="1200" smtClean="0">
                <a:solidFill>
                  <a:schemeClr val="bg1">
                    <a:lumMod val="50000"/>
                  </a:schemeClr>
                </a:solidFill>
                <a:latin typeface="Lato Light" pitchFamily="34" charset="0"/>
              </a:rPr>
              <a:t>Lorem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is simply dummy text of the printing and typesetting industry. </a:t>
            </a:r>
            <a:r>
              <a:rPr lang="en-US" sz="1200" dirty="0" err="1">
                <a:solidFill>
                  <a:schemeClr val="bg1">
                    <a:lumMod val="50000"/>
                  </a:schemeClr>
                </a:solidFill>
                <a:latin typeface="Lato Light" pitchFamily="34" charset="0"/>
              </a:rPr>
              <a:t>Lorem</a:t>
            </a:r>
            <a:r>
              <a:rPr lang="en-US" sz="1200" dirty="0">
                <a:solidFill>
                  <a:schemeClr val="bg1">
                    <a:lumMod val="50000"/>
                  </a:schemeClr>
                </a:solidFill>
                <a:latin typeface="Lato Light" pitchFamily="34" charset="0"/>
              </a:rPr>
              <a:t>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has been the industry's standard dummy text ever since the </a:t>
            </a:r>
            <a:r>
              <a:rPr lang="en-US" sz="1200" dirty="0" err="1">
                <a:solidFill>
                  <a:schemeClr val="bg1">
                    <a:lumMod val="50000"/>
                  </a:schemeClr>
                </a:solidFill>
                <a:latin typeface="Lato Light" pitchFamily="34" charset="0"/>
              </a:rPr>
              <a:t>1500s</a:t>
            </a:r>
            <a:r>
              <a:rPr lang="en-US" sz="1200">
                <a:solidFill>
                  <a:schemeClr val="bg1">
                    <a:lumMod val="50000"/>
                  </a:schemeClr>
                </a:solidFill>
                <a:latin typeface="Lato Light" pitchFamily="34" charset="0"/>
              </a:rPr>
              <a:t>, </a:t>
            </a:r>
            <a:endParaRPr lang="en-US" sz="1200" dirty="0">
              <a:solidFill>
                <a:schemeClr val="bg1">
                  <a:lumMod val="50000"/>
                </a:schemeClr>
              </a:solidFill>
              <a:latin typeface="Lato Light" pitchFamily="34" charset="0"/>
            </a:endParaRPr>
          </a:p>
        </p:txBody>
      </p:sp>
      <p:sp>
        <p:nvSpPr>
          <p:cNvPr id="31" name="TextBox 30"/>
          <p:cNvSpPr txBox="1"/>
          <p:nvPr/>
        </p:nvSpPr>
        <p:spPr>
          <a:xfrm>
            <a:off x="539135" y="4643815"/>
            <a:ext cx="3380320" cy="978729"/>
          </a:xfrm>
          <a:prstGeom prst="rect">
            <a:avLst/>
          </a:prstGeom>
          <a:noFill/>
        </p:spPr>
        <p:txBody>
          <a:bodyPr wrap="square" rtlCol="0">
            <a:spAutoFit/>
          </a:bodyPr>
          <a:lstStyle/>
          <a:p>
            <a:pPr algn="r">
              <a:lnSpc>
                <a:spcPct val="120000"/>
              </a:lnSpc>
            </a:pPr>
            <a:r>
              <a:rPr lang="en-US" sz="1200" smtClean="0">
                <a:solidFill>
                  <a:schemeClr val="bg1">
                    <a:lumMod val="50000"/>
                  </a:schemeClr>
                </a:solidFill>
                <a:latin typeface="Lato Light" pitchFamily="34" charset="0"/>
              </a:rPr>
              <a:t>Lorem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is simply dummy text of the printing and typesetting industry. </a:t>
            </a:r>
            <a:r>
              <a:rPr lang="en-US" sz="1200" dirty="0" err="1">
                <a:solidFill>
                  <a:schemeClr val="bg1">
                    <a:lumMod val="50000"/>
                  </a:schemeClr>
                </a:solidFill>
                <a:latin typeface="Lato Light" pitchFamily="34" charset="0"/>
              </a:rPr>
              <a:t>Lorem</a:t>
            </a:r>
            <a:r>
              <a:rPr lang="en-US" sz="1200" dirty="0">
                <a:solidFill>
                  <a:schemeClr val="bg1">
                    <a:lumMod val="50000"/>
                  </a:schemeClr>
                </a:solidFill>
                <a:latin typeface="Lato Light" pitchFamily="34" charset="0"/>
              </a:rPr>
              <a:t> </a:t>
            </a:r>
            <a:r>
              <a:rPr lang="en-US" sz="1200" dirty="0" err="1">
                <a:solidFill>
                  <a:schemeClr val="bg1">
                    <a:lumMod val="50000"/>
                  </a:schemeClr>
                </a:solidFill>
                <a:latin typeface="Lato Light" pitchFamily="34" charset="0"/>
              </a:rPr>
              <a:t>Ipsum</a:t>
            </a:r>
            <a:r>
              <a:rPr lang="en-US" sz="1200" dirty="0">
                <a:solidFill>
                  <a:schemeClr val="bg1">
                    <a:lumMod val="50000"/>
                  </a:schemeClr>
                </a:solidFill>
                <a:latin typeface="Lato Light" pitchFamily="34" charset="0"/>
              </a:rPr>
              <a:t> has been the industry's standard dummy text ever since the </a:t>
            </a:r>
            <a:r>
              <a:rPr lang="en-US" sz="1200" dirty="0" err="1">
                <a:solidFill>
                  <a:schemeClr val="bg1">
                    <a:lumMod val="50000"/>
                  </a:schemeClr>
                </a:solidFill>
                <a:latin typeface="Lato Light" pitchFamily="34" charset="0"/>
              </a:rPr>
              <a:t>1500s</a:t>
            </a:r>
            <a:r>
              <a:rPr lang="en-US" sz="1200">
                <a:solidFill>
                  <a:schemeClr val="bg1">
                    <a:lumMod val="50000"/>
                  </a:schemeClr>
                </a:solidFill>
                <a:latin typeface="Lato Light" pitchFamily="34" charset="0"/>
              </a:rPr>
              <a:t>, </a:t>
            </a:r>
            <a:endParaRPr lang="en-US" sz="1200" dirty="0">
              <a:solidFill>
                <a:schemeClr val="bg1">
                  <a:lumMod val="50000"/>
                </a:schemeClr>
              </a:solidFill>
              <a:latin typeface="Lato Light" pitchFamily="34" charset="0"/>
            </a:endParaRPr>
          </a:p>
        </p:txBody>
      </p:sp>
      <p:sp>
        <p:nvSpPr>
          <p:cNvPr id="32" name="Rectangle 2"/>
          <p:cNvSpPr>
            <a:spLocks/>
          </p:cNvSpPr>
          <p:nvPr/>
        </p:nvSpPr>
        <p:spPr bwMode="auto">
          <a:xfrm>
            <a:off x="8529616" y="2151529"/>
            <a:ext cx="1867348" cy="4170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COMMUNICATION</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3" name="Rectangle 2"/>
          <p:cNvSpPr>
            <a:spLocks/>
          </p:cNvSpPr>
          <p:nvPr/>
        </p:nvSpPr>
        <p:spPr bwMode="auto">
          <a:xfrm>
            <a:off x="8529616" y="4314280"/>
            <a:ext cx="1867348" cy="4170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l"/>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CONTACT SERVER</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4" name="Rectangle 2"/>
          <p:cNvSpPr>
            <a:spLocks/>
          </p:cNvSpPr>
          <p:nvPr/>
        </p:nvSpPr>
        <p:spPr bwMode="auto">
          <a:xfrm>
            <a:off x="2009385" y="2151529"/>
            <a:ext cx="1867348" cy="4170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MAIL SERVER</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
        <p:nvSpPr>
          <p:cNvPr id="35" name="Rectangle 2"/>
          <p:cNvSpPr>
            <a:spLocks/>
          </p:cNvSpPr>
          <p:nvPr/>
        </p:nvSpPr>
        <p:spPr bwMode="auto">
          <a:xfrm>
            <a:off x="1931312" y="4314280"/>
            <a:ext cx="1867348" cy="4170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algn="r"/>
            <a:r>
              <a:rPr lang="id-ID" sz="1600" b="1" smtClean="0">
                <a:latin typeface="Lato" panose="020F0502020204030203" pitchFamily="34" charset="0"/>
                <a:ea typeface="Open Sans Extrabold" panose="020B0906030804020204" pitchFamily="34" charset="0"/>
                <a:cs typeface="Lato" panose="020F0502020204030203" pitchFamily="34" charset="0"/>
                <a:sym typeface="Lato Bold" charset="0"/>
              </a:rPr>
              <a:t>SMARTPHONE</a:t>
            </a:r>
            <a:endParaRPr lang="en-US" sz="1600" b="1" dirty="0">
              <a:latin typeface="Lato" panose="020F0502020204030203" pitchFamily="34" charset="0"/>
              <a:ea typeface="Open Sans Extrabold" panose="020B0906030804020204" pitchFamily="34" charset="0"/>
              <a:cs typeface="Lato" panose="020F0502020204030203" pitchFamily="34" charset="0"/>
              <a:sym typeface="Lato Bold" charset="0"/>
            </a:endParaRPr>
          </a:p>
        </p:txBody>
      </p:sp>
    </p:spTree>
    <p:extLst>
      <p:ext uri="{BB962C8B-B14F-4D97-AF65-F5344CB8AC3E}">
        <p14:creationId xmlns:p14="http://schemas.microsoft.com/office/powerpoint/2010/main" val="2368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wipe(left)">
                                      <p:cBhvr>
                                        <p:cTn id="1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Product Process Line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80</a:t>
              </a:fld>
              <a:endParaRPr lang="en-US" sz="1000" dirty="0">
                <a:solidFill>
                  <a:schemeClr val="bg1"/>
                </a:solidFill>
                <a:latin typeface="Lato" pitchFamily="34" charset="0"/>
              </a:endParaRPr>
            </a:p>
          </p:txBody>
        </p:sp>
      </p:grpSp>
      <p:cxnSp>
        <p:nvCxnSpPr>
          <p:cNvPr id="69" name="Straight Connector 68"/>
          <p:cNvCxnSpPr/>
          <p:nvPr/>
        </p:nvCxnSpPr>
        <p:spPr>
          <a:xfrm>
            <a:off x="2117892" y="2277815"/>
            <a:ext cx="4374181"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6492073" y="2277815"/>
            <a:ext cx="0" cy="4017501"/>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492073" y="6295316"/>
            <a:ext cx="3765306" cy="0"/>
          </a:xfrm>
          <a:prstGeom prst="line">
            <a:avLst/>
          </a:prstGeom>
          <a:ln w="15875">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92073" y="2282143"/>
            <a:ext cx="3177401"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V="1">
            <a:off x="2117892" y="2277815"/>
            <a:ext cx="0" cy="2063678"/>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V="1">
            <a:off x="10257379" y="5920829"/>
            <a:ext cx="0" cy="374487"/>
          </a:xfrm>
          <a:prstGeom prst="line">
            <a:avLst/>
          </a:prstGeom>
          <a:ln w="15875">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75" name="Group 18"/>
          <p:cNvGrpSpPr>
            <a:grpSpLocks noChangeAspect="1"/>
          </p:cNvGrpSpPr>
          <p:nvPr/>
        </p:nvGrpSpPr>
        <p:grpSpPr bwMode="auto">
          <a:xfrm>
            <a:off x="1517138" y="4522162"/>
            <a:ext cx="1149112" cy="1114289"/>
            <a:chOff x="1431" y="1291"/>
            <a:chExt cx="924" cy="896"/>
          </a:xfrm>
          <a:solidFill>
            <a:schemeClr val="tx2"/>
          </a:solidFill>
        </p:grpSpPr>
        <p:sp>
          <p:nvSpPr>
            <p:cNvPr id="76" name="Freeform 19"/>
            <p:cNvSpPr>
              <a:spLocks/>
            </p:cNvSpPr>
            <p:nvPr/>
          </p:nvSpPr>
          <p:spPr bwMode="auto">
            <a:xfrm>
              <a:off x="1552" y="1665"/>
              <a:ext cx="377" cy="515"/>
            </a:xfrm>
            <a:custGeom>
              <a:avLst/>
              <a:gdLst>
                <a:gd name="T0" fmla="*/ 106 w 158"/>
                <a:gd name="T1" fmla="*/ 85 h 216"/>
                <a:gd name="T2" fmla="*/ 106 w 158"/>
                <a:gd name="T3" fmla="*/ 190 h 216"/>
                <a:gd name="T4" fmla="*/ 80 w 158"/>
                <a:gd name="T5" fmla="*/ 216 h 216"/>
                <a:gd name="T6" fmla="*/ 80 w 158"/>
                <a:gd name="T7" fmla="*/ 216 h 216"/>
                <a:gd name="T8" fmla="*/ 54 w 158"/>
                <a:gd name="T9" fmla="*/ 190 h 216"/>
                <a:gd name="T10" fmla="*/ 54 w 158"/>
                <a:gd name="T11" fmla="*/ 85 h 216"/>
                <a:gd name="T12" fmla="*/ 18 w 158"/>
                <a:gd name="T13" fmla="*/ 85 h 216"/>
                <a:gd name="T14" fmla="*/ 11 w 158"/>
                <a:gd name="T15" fmla="*/ 62 h 216"/>
                <a:gd name="T16" fmla="*/ 61 w 158"/>
                <a:gd name="T17" fmla="*/ 12 h 216"/>
                <a:gd name="T18" fmla="*/ 98 w 158"/>
                <a:gd name="T19" fmla="*/ 12 h 216"/>
                <a:gd name="T20" fmla="*/ 149 w 158"/>
                <a:gd name="T21" fmla="*/ 62 h 216"/>
                <a:gd name="T22" fmla="*/ 139 w 158"/>
                <a:gd name="T23" fmla="*/ 85 h 216"/>
                <a:gd name="T24" fmla="*/ 106 w 158"/>
                <a:gd name="T25" fmla="*/ 8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216">
                  <a:moveTo>
                    <a:pt x="106" y="85"/>
                  </a:moveTo>
                  <a:cubicBezTo>
                    <a:pt x="106" y="190"/>
                    <a:pt x="106" y="190"/>
                    <a:pt x="106" y="190"/>
                  </a:cubicBezTo>
                  <a:cubicBezTo>
                    <a:pt x="106" y="204"/>
                    <a:pt x="94" y="216"/>
                    <a:pt x="80" y="216"/>
                  </a:cubicBezTo>
                  <a:cubicBezTo>
                    <a:pt x="80" y="216"/>
                    <a:pt x="80" y="216"/>
                    <a:pt x="80" y="216"/>
                  </a:cubicBezTo>
                  <a:cubicBezTo>
                    <a:pt x="65" y="216"/>
                    <a:pt x="54" y="204"/>
                    <a:pt x="54" y="190"/>
                  </a:cubicBezTo>
                  <a:cubicBezTo>
                    <a:pt x="54" y="85"/>
                    <a:pt x="54" y="85"/>
                    <a:pt x="54" y="85"/>
                  </a:cubicBezTo>
                  <a:cubicBezTo>
                    <a:pt x="18" y="85"/>
                    <a:pt x="18" y="85"/>
                    <a:pt x="18" y="85"/>
                  </a:cubicBezTo>
                  <a:cubicBezTo>
                    <a:pt x="3" y="85"/>
                    <a:pt x="0" y="72"/>
                    <a:pt x="11" y="62"/>
                  </a:cubicBezTo>
                  <a:cubicBezTo>
                    <a:pt x="61" y="12"/>
                    <a:pt x="61" y="12"/>
                    <a:pt x="61" y="12"/>
                  </a:cubicBezTo>
                  <a:cubicBezTo>
                    <a:pt x="73" y="0"/>
                    <a:pt x="85" y="0"/>
                    <a:pt x="98" y="12"/>
                  </a:cubicBezTo>
                  <a:cubicBezTo>
                    <a:pt x="149" y="62"/>
                    <a:pt x="149" y="62"/>
                    <a:pt x="149" y="62"/>
                  </a:cubicBezTo>
                  <a:cubicBezTo>
                    <a:pt x="158" y="71"/>
                    <a:pt x="157" y="85"/>
                    <a:pt x="139" y="85"/>
                  </a:cubicBezTo>
                  <a:lnTo>
                    <a:pt x="10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0"/>
            <p:cNvSpPr>
              <a:spLocks/>
            </p:cNvSpPr>
            <p:nvPr/>
          </p:nvSpPr>
          <p:spPr bwMode="auto">
            <a:xfrm>
              <a:off x="1431" y="1291"/>
              <a:ext cx="924" cy="648"/>
            </a:xfrm>
            <a:custGeom>
              <a:avLst/>
              <a:gdLst>
                <a:gd name="T0" fmla="*/ 308 w 388"/>
                <a:gd name="T1" fmla="*/ 99 h 272"/>
                <a:gd name="T2" fmla="*/ 388 w 388"/>
                <a:gd name="T3" fmla="*/ 184 h 272"/>
                <a:gd name="T4" fmla="*/ 388 w 388"/>
                <a:gd name="T5" fmla="*/ 184 h 272"/>
                <a:gd name="T6" fmla="*/ 304 w 388"/>
                <a:gd name="T7" fmla="*/ 270 h 272"/>
                <a:gd name="T8" fmla="*/ 304 w 388"/>
                <a:gd name="T9" fmla="*/ 186 h 272"/>
                <a:gd name="T10" fmla="*/ 293 w 388"/>
                <a:gd name="T11" fmla="*/ 158 h 272"/>
                <a:gd name="T12" fmla="*/ 266 w 388"/>
                <a:gd name="T13" fmla="*/ 147 h 272"/>
                <a:gd name="T14" fmla="*/ 238 w 388"/>
                <a:gd name="T15" fmla="*/ 158 h 272"/>
                <a:gd name="T16" fmla="*/ 227 w 388"/>
                <a:gd name="T17" fmla="*/ 186 h 272"/>
                <a:gd name="T18" fmla="*/ 227 w 388"/>
                <a:gd name="T19" fmla="*/ 272 h 272"/>
                <a:gd name="T20" fmla="*/ 170 w 388"/>
                <a:gd name="T21" fmla="*/ 272 h 272"/>
                <a:gd name="T22" fmla="*/ 170 w 388"/>
                <a:gd name="T23" fmla="*/ 255 h 272"/>
                <a:gd name="T24" fmla="*/ 190 w 388"/>
                <a:gd name="T25" fmla="*/ 255 h 272"/>
                <a:gd name="T26" fmla="*/ 206 w 388"/>
                <a:gd name="T27" fmla="*/ 251 h 272"/>
                <a:gd name="T28" fmla="*/ 217 w 388"/>
                <a:gd name="T29" fmla="*/ 239 h 272"/>
                <a:gd name="T30" fmla="*/ 217 w 388"/>
                <a:gd name="T31" fmla="*/ 224 h 272"/>
                <a:gd name="T32" fmla="*/ 209 w 388"/>
                <a:gd name="T33" fmla="*/ 210 h 272"/>
                <a:gd name="T34" fmla="*/ 158 w 388"/>
                <a:gd name="T35" fmla="*/ 160 h 272"/>
                <a:gd name="T36" fmla="*/ 131 w 388"/>
                <a:gd name="T37" fmla="*/ 147 h 272"/>
                <a:gd name="T38" fmla="*/ 103 w 388"/>
                <a:gd name="T39" fmla="*/ 160 h 272"/>
                <a:gd name="T40" fmla="*/ 53 w 388"/>
                <a:gd name="T41" fmla="*/ 210 h 272"/>
                <a:gd name="T42" fmla="*/ 44 w 388"/>
                <a:gd name="T43" fmla="*/ 225 h 272"/>
                <a:gd name="T44" fmla="*/ 44 w 388"/>
                <a:gd name="T45" fmla="*/ 239 h 272"/>
                <a:gd name="T46" fmla="*/ 54 w 388"/>
                <a:gd name="T47" fmla="*/ 251 h 272"/>
                <a:gd name="T48" fmla="*/ 69 w 388"/>
                <a:gd name="T49" fmla="*/ 255 h 272"/>
                <a:gd name="T50" fmla="*/ 92 w 388"/>
                <a:gd name="T51" fmla="*/ 255 h 272"/>
                <a:gd name="T52" fmla="*/ 92 w 388"/>
                <a:gd name="T53" fmla="*/ 271 h 272"/>
                <a:gd name="T54" fmla="*/ 0 w 388"/>
                <a:gd name="T55" fmla="*/ 184 h 272"/>
                <a:gd name="T56" fmla="*/ 0 w 388"/>
                <a:gd name="T57" fmla="*/ 184 h 272"/>
                <a:gd name="T58" fmla="*/ 80 w 388"/>
                <a:gd name="T59" fmla="*/ 99 h 272"/>
                <a:gd name="T60" fmla="*/ 80 w 388"/>
                <a:gd name="T61" fmla="*/ 96 h 272"/>
                <a:gd name="T62" fmla="*/ 194 w 388"/>
                <a:gd name="T63" fmla="*/ 0 h 272"/>
                <a:gd name="T64" fmla="*/ 308 w 388"/>
                <a:gd name="T65" fmla="*/ 96 h 272"/>
                <a:gd name="T66" fmla="*/ 308 w 388"/>
                <a:gd name="T67" fmla="*/ 9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8" h="272">
                  <a:moveTo>
                    <a:pt x="308" y="99"/>
                  </a:moveTo>
                  <a:cubicBezTo>
                    <a:pt x="354" y="108"/>
                    <a:pt x="388" y="143"/>
                    <a:pt x="388" y="184"/>
                  </a:cubicBezTo>
                  <a:cubicBezTo>
                    <a:pt x="388" y="184"/>
                    <a:pt x="388" y="184"/>
                    <a:pt x="388" y="184"/>
                  </a:cubicBezTo>
                  <a:cubicBezTo>
                    <a:pt x="388" y="227"/>
                    <a:pt x="352" y="262"/>
                    <a:pt x="304" y="270"/>
                  </a:cubicBezTo>
                  <a:cubicBezTo>
                    <a:pt x="304" y="186"/>
                    <a:pt x="304" y="186"/>
                    <a:pt x="304" y="186"/>
                  </a:cubicBezTo>
                  <a:cubicBezTo>
                    <a:pt x="304" y="175"/>
                    <a:pt x="300" y="165"/>
                    <a:pt x="293" y="158"/>
                  </a:cubicBezTo>
                  <a:cubicBezTo>
                    <a:pt x="286" y="151"/>
                    <a:pt x="276" y="147"/>
                    <a:pt x="266" y="147"/>
                  </a:cubicBezTo>
                  <a:cubicBezTo>
                    <a:pt x="255" y="147"/>
                    <a:pt x="245" y="151"/>
                    <a:pt x="238" y="158"/>
                  </a:cubicBezTo>
                  <a:cubicBezTo>
                    <a:pt x="231" y="165"/>
                    <a:pt x="227" y="175"/>
                    <a:pt x="227" y="186"/>
                  </a:cubicBezTo>
                  <a:cubicBezTo>
                    <a:pt x="227" y="272"/>
                    <a:pt x="227" y="272"/>
                    <a:pt x="227" y="272"/>
                  </a:cubicBezTo>
                  <a:cubicBezTo>
                    <a:pt x="170" y="272"/>
                    <a:pt x="170" y="272"/>
                    <a:pt x="170" y="272"/>
                  </a:cubicBezTo>
                  <a:cubicBezTo>
                    <a:pt x="170" y="255"/>
                    <a:pt x="170" y="255"/>
                    <a:pt x="170" y="255"/>
                  </a:cubicBezTo>
                  <a:cubicBezTo>
                    <a:pt x="190" y="255"/>
                    <a:pt x="190" y="255"/>
                    <a:pt x="190" y="255"/>
                  </a:cubicBezTo>
                  <a:cubicBezTo>
                    <a:pt x="196" y="255"/>
                    <a:pt x="202" y="253"/>
                    <a:pt x="206" y="251"/>
                  </a:cubicBezTo>
                  <a:cubicBezTo>
                    <a:pt x="211" y="248"/>
                    <a:pt x="215" y="244"/>
                    <a:pt x="217" y="239"/>
                  </a:cubicBezTo>
                  <a:cubicBezTo>
                    <a:pt x="218" y="234"/>
                    <a:pt x="219" y="229"/>
                    <a:pt x="217" y="224"/>
                  </a:cubicBezTo>
                  <a:cubicBezTo>
                    <a:pt x="216" y="219"/>
                    <a:pt x="213" y="214"/>
                    <a:pt x="209" y="210"/>
                  </a:cubicBezTo>
                  <a:cubicBezTo>
                    <a:pt x="158" y="160"/>
                    <a:pt x="158" y="160"/>
                    <a:pt x="158" y="160"/>
                  </a:cubicBezTo>
                  <a:cubicBezTo>
                    <a:pt x="149" y="151"/>
                    <a:pt x="140" y="147"/>
                    <a:pt x="131" y="147"/>
                  </a:cubicBezTo>
                  <a:cubicBezTo>
                    <a:pt x="121" y="147"/>
                    <a:pt x="112" y="152"/>
                    <a:pt x="103" y="160"/>
                  </a:cubicBezTo>
                  <a:cubicBezTo>
                    <a:pt x="53" y="210"/>
                    <a:pt x="53" y="210"/>
                    <a:pt x="53" y="210"/>
                  </a:cubicBezTo>
                  <a:cubicBezTo>
                    <a:pt x="48" y="215"/>
                    <a:pt x="45" y="220"/>
                    <a:pt x="44" y="225"/>
                  </a:cubicBezTo>
                  <a:cubicBezTo>
                    <a:pt x="42" y="230"/>
                    <a:pt x="42" y="235"/>
                    <a:pt x="44" y="239"/>
                  </a:cubicBezTo>
                  <a:cubicBezTo>
                    <a:pt x="46" y="244"/>
                    <a:pt x="49" y="248"/>
                    <a:pt x="54" y="251"/>
                  </a:cubicBezTo>
                  <a:cubicBezTo>
                    <a:pt x="58" y="253"/>
                    <a:pt x="63" y="255"/>
                    <a:pt x="69" y="255"/>
                  </a:cubicBezTo>
                  <a:cubicBezTo>
                    <a:pt x="92" y="255"/>
                    <a:pt x="92" y="255"/>
                    <a:pt x="92" y="255"/>
                  </a:cubicBezTo>
                  <a:cubicBezTo>
                    <a:pt x="92" y="271"/>
                    <a:pt x="92" y="271"/>
                    <a:pt x="92" y="271"/>
                  </a:cubicBezTo>
                  <a:cubicBezTo>
                    <a:pt x="40" y="266"/>
                    <a:pt x="0" y="229"/>
                    <a:pt x="0" y="184"/>
                  </a:cubicBezTo>
                  <a:cubicBezTo>
                    <a:pt x="0" y="184"/>
                    <a:pt x="0" y="184"/>
                    <a:pt x="0" y="184"/>
                  </a:cubicBezTo>
                  <a:cubicBezTo>
                    <a:pt x="0" y="143"/>
                    <a:pt x="34" y="108"/>
                    <a:pt x="80" y="99"/>
                  </a:cubicBezTo>
                  <a:cubicBezTo>
                    <a:pt x="80" y="98"/>
                    <a:pt x="80" y="97"/>
                    <a:pt x="80" y="96"/>
                  </a:cubicBezTo>
                  <a:cubicBezTo>
                    <a:pt x="80" y="43"/>
                    <a:pt x="131" y="0"/>
                    <a:pt x="194" y="0"/>
                  </a:cubicBezTo>
                  <a:cubicBezTo>
                    <a:pt x="257" y="0"/>
                    <a:pt x="308" y="43"/>
                    <a:pt x="308" y="96"/>
                  </a:cubicBezTo>
                  <a:cubicBezTo>
                    <a:pt x="308" y="97"/>
                    <a:pt x="308" y="98"/>
                    <a:pt x="30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1"/>
            <p:cNvSpPr>
              <a:spLocks/>
            </p:cNvSpPr>
            <p:nvPr/>
          </p:nvSpPr>
          <p:spPr bwMode="auto">
            <a:xfrm>
              <a:off x="1874" y="1672"/>
              <a:ext cx="377" cy="515"/>
            </a:xfrm>
            <a:custGeom>
              <a:avLst/>
              <a:gdLst>
                <a:gd name="T0" fmla="*/ 106 w 158"/>
                <a:gd name="T1" fmla="*/ 131 h 216"/>
                <a:gd name="T2" fmla="*/ 106 w 158"/>
                <a:gd name="T3" fmla="*/ 26 h 216"/>
                <a:gd name="T4" fmla="*/ 80 w 158"/>
                <a:gd name="T5" fmla="*/ 0 h 216"/>
                <a:gd name="T6" fmla="*/ 80 w 158"/>
                <a:gd name="T7" fmla="*/ 0 h 216"/>
                <a:gd name="T8" fmla="*/ 54 w 158"/>
                <a:gd name="T9" fmla="*/ 26 h 216"/>
                <a:gd name="T10" fmla="*/ 54 w 158"/>
                <a:gd name="T11" fmla="*/ 131 h 216"/>
                <a:gd name="T12" fmla="*/ 18 w 158"/>
                <a:gd name="T13" fmla="*/ 131 h 216"/>
                <a:gd name="T14" fmla="*/ 10 w 158"/>
                <a:gd name="T15" fmla="*/ 153 h 216"/>
                <a:gd name="T16" fmla="*/ 61 w 158"/>
                <a:gd name="T17" fmla="*/ 203 h 216"/>
                <a:gd name="T18" fmla="*/ 98 w 158"/>
                <a:gd name="T19" fmla="*/ 203 h 216"/>
                <a:gd name="T20" fmla="*/ 149 w 158"/>
                <a:gd name="T21" fmla="*/ 153 h 216"/>
                <a:gd name="T22" fmla="*/ 138 w 158"/>
                <a:gd name="T23" fmla="*/ 131 h 216"/>
                <a:gd name="T24" fmla="*/ 106 w 158"/>
                <a:gd name="T25" fmla="*/ 13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216">
                  <a:moveTo>
                    <a:pt x="106" y="131"/>
                  </a:moveTo>
                  <a:cubicBezTo>
                    <a:pt x="106" y="26"/>
                    <a:pt x="106" y="26"/>
                    <a:pt x="106" y="26"/>
                  </a:cubicBezTo>
                  <a:cubicBezTo>
                    <a:pt x="106" y="12"/>
                    <a:pt x="94" y="0"/>
                    <a:pt x="80" y="0"/>
                  </a:cubicBezTo>
                  <a:cubicBezTo>
                    <a:pt x="80" y="0"/>
                    <a:pt x="80" y="0"/>
                    <a:pt x="80" y="0"/>
                  </a:cubicBezTo>
                  <a:cubicBezTo>
                    <a:pt x="65" y="0"/>
                    <a:pt x="54" y="12"/>
                    <a:pt x="54" y="26"/>
                  </a:cubicBezTo>
                  <a:cubicBezTo>
                    <a:pt x="54" y="131"/>
                    <a:pt x="54" y="131"/>
                    <a:pt x="54" y="131"/>
                  </a:cubicBezTo>
                  <a:cubicBezTo>
                    <a:pt x="18" y="131"/>
                    <a:pt x="18" y="131"/>
                    <a:pt x="18" y="131"/>
                  </a:cubicBezTo>
                  <a:cubicBezTo>
                    <a:pt x="3" y="131"/>
                    <a:pt x="0" y="143"/>
                    <a:pt x="10" y="153"/>
                  </a:cubicBezTo>
                  <a:cubicBezTo>
                    <a:pt x="61" y="203"/>
                    <a:pt x="61" y="203"/>
                    <a:pt x="61" y="203"/>
                  </a:cubicBezTo>
                  <a:cubicBezTo>
                    <a:pt x="73" y="216"/>
                    <a:pt x="85" y="216"/>
                    <a:pt x="98" y="203"/>
                  </a:cubicBezTo>
                  <a:cubicBezTo>
                    <a:pt x="149" y="153"/>
                    <a:pt x="149" y="153"/>
                    <a:pt x="149" y="153"/>
                  </a:cubicBezTo>
                  <a:cubicBezTo>
                    <a:pt x="158" y="144"/>
                    <a:pt x="156" y="131"/>
                    <a:pt x="138" y="131"/>
                  </a:cubicBezTo>
                  <a:lnTo>
                    <a:pt x="106"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9" name="Freeform 310"/>
          <p:cNvSpPr>
            <a:spLocks noEditPoints="1"/>
          </p:cNvSpPr>
          <p:nvPr/>
        </p:nvSpPr>
        <p:spPr bwMode="auto">
          <a:xfrm>
            <a:off x="2459502" y="2627604"/>
            <a:ext cx="503362" cy="727818"/>
          </a:xfrm>
          <a:custGeom>
            <a:avLst/>
            <a:gdLst>
              <a:gd name="T0" fmla="*/ 93 w 93"/>
              <a:gd name="T1" fmla="*/ 105 h 152"/>
              <a:gd name="T2" fmla="*/ 46 w 93"/>
              <a:gd name="T3" fmla="*/ 152 h 152"/>
              <a:gd name="T4" fmla="*/ 0 w 93"/>
              <a:gd name="T5" fmla="*/ 105 h 152"/>
              <a:gd name="T6" fmla="*/ 27 w 93"/>
              <a:gd name="T7" fmla="*/ 63 h 152"/>
              <a:gd name="T8" fmla="*/ 27 w 93"/>
              <a:gd name="T9" fmla="*/ 10 h 152"/>
              <a:gd name="T10" fmla="*/ 20 w 93"/>
              <a:gd name="T11" fmla="*/ 10 h 152"/>
              <a:gd name="T12" fmla="*/ 15 w 93"/>
              <a:gd name="T13" fmla="*/ 5 h 152"/>
              <a:gd name="T14" fmla="*/ 20 w 93"/>
              <a:gd name="T15" fmla="*/ 0 h 152"/>
              <a:gd name="T16" fmla="*/ 32 w 93"/>
              <a:gd name="T17" fmla="*/ 0 h 152"/>
              <a:gd name="T18" fmla="*/ 37 w 93"/>
              <a:gd name="T19" fmla="*/ 5 h 152"/>
              <a:gd name="T20" fmla="*/ 37 w 93"/>
              <a:gd name="T21" fmla="*/ 66 h 152"/>
              <a:gd name="T22" fmla="*/ 34 w 93"/>
              <a:gd name="T23" fmla="*/ 71 h 152"/>
              <a:gd name="T24" fmla="*/ 10 w 93"/>
              <a:gd name="T25" fmla="*/ 105 h 152"/>
              <a:gd name="T26" fmla="*/ 11 w 93"/>
              <a:gd name="T27" fmla="*/ 113 h 152"/>
              <a:gd name="T28" fmla="*/ 82 w 93"/>
              <a:gd name="T29" fmla="*/ 113 h 152"/>
              <a:gd name="T30" fmla="*/ 83 w 93"/>
              <a:gd name="T31" fmla="*/ 105 h 152"/>
              <a:gd name="T32" fmla="*/ 59 w 93"/>
              <a:gd name="T33" fmla="*/ 71 h 152"/>
              <a:gd name="T34" fmla="*/ 56 w 93"/>
              <a:gd name="T35" fmla="*/ 66 h 152"/>
              <a:gd name="T36" fmla="*/ 56 w 93"/>
              <a:gd name="T37" fmla="*/ 5 h 152"/>
              <a:gd name="T38" fmla="*/ 61 w 93"/>
              <a:gd name="T39" fmla="*/ 0 h 152"/>
              <a:gd name="T40" fmla="*/ 73 w 93"/>
              <a:gd name="T41" fmla="*/ 0 h 152"/>
              <a:gd name="T42" fmla="*/ 78 w 93"/>
              <a:gd name="T43" fmla="*/ 5 h 152"/>
              <a:gd name="T44" fmla="*/ 73 w 93"/>
              <a:gd name="T45" fmla="*/ 10 h 152"/>
              <a:gd name="T46" fmla="*/ 66 w 93"/>
              <a:gd name="T47" fmla="*/ 10 h 152"/>
              <a:gd name="T48" fmla="*/ 66 w 93"/>
              <a:gd name="T49" fmla="*/ 63 h 152"/>
              <a:gd name="T50" fmla="*/ 93 w 93"/>
              <a:gd name="T51" fmla="*/ 105 h 152"/>
              <a:gd name="T52" fmla="*/ 36 w 93"/>
              <a:gd name="T53" fmla="*/ 96 h 152"/>
              <a:gd name="T54" fmla="*/ 40 w 93"/>
              <a:gd name="T55" fmla="*/ 100 h 152"/>
              <a:gd name="T56" fmla="*/ 36 w 93"/>
              <a:gd name="T57" fmla="*/ 104 h 152"/>
              <a:gd name="T58" fmla="*/ 32 w 93"/>
              <a:gd name="T59" fmla="*/ 100 h 152"/>
              <a:gd name="T60" fmla="*/ 36 w 93"/>
              <a:gd name="T61" fmla="*/ 96 h 152"/>
              <a:gd name="T62" fmla="*/ 36 w 93"/>
              <a:gd name="T63" fmla="*/ 99 h 152"/>
              <a:gd name="T64" fmla="*/ 35 w 93"/>
              <a:gd name="T65" fmla="*/ 100 h 152"/>
              <a:gd name="T66" fmla="*/ 36 w 93"/>
              <a:gd name="T67" fmla="*/ 101 h 152"/>
              <a:gd name="T68" fmla="*/ 37 w 93"/>
              <a:gd name="T69" fmla="*/ 100 h 152"/>
              <a:gd name="T70" fmla="*/ 36 w 93"/>
              <a:gd name="T71" fmla="*/ 99 h 152"/>
              <a:gd name="T72" fmla="*/ 41 w 93"/>
              <a:gd name="T73" fmla="*/ 84 h 152"/>
              <a:gd name="T74" fmla="*/ 46 w 93"/>
              <a:gd name="T75" fmla="*/ 79 h 152"/>
              <a:gd name="T76" fmla="*/ 52 w 93"/>
              <a:gd name="T77" fmla="*/ 84 h 152"/>
              <a:gd name="T78" fmla="*/ 46 w 93"/>
              <a:gd name="T79" fmla="*/ 89 h 152"/>
              <a:gd name="T80" fmla="*/ 41 w 93"/>
              <a:gd name="T81" fmla="*/ 84 h 152"/>
              <a:gd name="T82" fmla="*/ 44 w 93"/>
              <a:gd name="T83" fmla="*/ 84 h 152"/>
              <a:gd name="T84" fmla="*/ 46 w 93"/>
              <a:gd name="T85" fmla="*/ 86 h 152"/>
              <a:gd name="T86" fmla="*/ 49 w 93"/>
              <a:gd name="T87" fmla="*/ 84 h 152"/>
              <a:gd name="T88" fmla="*/ 46 w 93"/>
              <a:gd name="T89" fmla="*/ 81 h 152"/>
              <a:gd name="T90" fmla="*/ 44 w 93"/>
              <a:gd name="T91" fmla="*/ 84 h 152"/>
              <a:gd name="T92" fmla="*/ 44 w 93"/>
              <a:gd name="T93" fmla="*/ 84 h 152"/>
              <a:gd name="T94" fmla="*/ 44 w 93"/>
              <a:gd name="T95" fmla="*/ 8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 h="152">
                <a:moveTo>
                  <a:pt x="93" y="105"/>
                </a:moveTo>
                <a:cubicBezTo>
                  <a:pt x="93" y="131"/>
                  <a:pt x="72" y="152"/>
                  <a:pt x="46" y="152"/>
                </a:cubicBezTo>
                <a:cubicBezTo>
                  <a:pt x="21" y="152"/>
                  <a:pt x="0" y="131"/>
                  <a:pt x="0" y="105"/>
                </a:cubicBezTo>
                <a:cubicBezTo>
                  <a:pt x="0" y="87"/>
                  <a:pt x="11" y="70"/>
                  <a:pt x="27" y="63"/>
                </a:cubicBezTo>
                <a:cubicBezTo>
                  <a:pt x="27" y="10"/>
                  <a:pt x="27" y="10"/>
                  <a:pt x="27" y="10"/>
                </a:cubicBezTo>
                <a:cubicBezTo>
                  <a:pt x="20" y="10"/>
                  <a:pt x="20" y="10"/>
                  <a:pt x="20" y="10"/>
                </a:cubicBezTo>
                <a:cubicBezTo>
                  <a:pt x="17" y="10"/>
                  <a:pt x="15" y="8"/>
                  <a:pt x="15" y="5"/>
                </a:cubicBezTo>
                <a:cubicBezTo>
                  <a:pt x="15" y="2"/>
                  <a:pt x="17" y="0"/>
                  <a:pt x="20" y="0"/>
                </a:cubicBezTo>
                <a:cubicBezTo>
                  <a:pt x="32" y="0"/>
                  <a:pt x="32" y="0"/>
                  <a:pt x="32" y="0"/>
                </a:cubicBezTo>
                <a:cubicBezTo>
                  <a:pt x="35" y="0"/>
                  <a:pt x="37" y="2"/>
                  <a:pt x="37" y="5"/>
                </a:cubicBezTo>
                <a:cubicBezTo>
                  <a:pt x="37" y="66"/>
                  <a:pt x="37" y="66"/>
                  <a:pt x="37" y="66"/>
                </a:cubicBezTo>
                <a:cubicBezTo>
                  <a:pt x="37" y="68"/>
                  <a:pt x="36" y="70"/>
                  <a:pt x="34" y="71"/>
                </a:cubicBezTo>
                <a:cubicBezTo>
                  <a:pt x="20" y="76"/>
                  <a:pt x="10" y="90"/>
                  <a:pt x="10" y="105"/>
                </a:cubicBezTo>
                <a:cubicBezTo>
                  <a:pt x="10" y="108"/>
                  <a:pt x="10" y="110"/>
                  <a:pt x="11" y="113"/>
                </a:cubicBezTo>
                <a:cubicBezTo>
                  <a:pt x="82" y="113"/>
                  <a:pt x="82" y="113"/>
                  <a:pt x="82" y="113"/>
                </a:cubicBezTo>
                <a:cubicBezTo>
                  <a:pt x="83" y="110"/>
                  <a:pt x="83" y="108"/>
                  <a:pt x="83" y="105"/>
                </a:cubicBezTo>
                <a:cubicBezTo>
                  <a:pt x="83" y="90"/>
                  <a:pt x="73" y="76"/>
                  <a:pt x="59" y="71"/>
                </a:cubicBezTo>
                <a:cubicBezTo>
                  <a:pt x="57" y="70"/>
                  <a:pt x="56" y="68"/>
                  <a:pt x="56" y="66"/>
                </a:cubicBezTo>
                <a:cubicBezTo>
                  <a:pt x="56" y="5"/>
                  <a:pt x="56" y="5"/>
                  <a:pt x="56" y="5"/>
                </a:cubicBezTo>
                <a:cubicBezTo>
                  <a:pt x="56" y="2"/>
                  <a:pt x="58" y="0"/>
                  <a:pt x="61" y="0"/>
                </a:cubicBezTo>
                <a:cubicBezTo>
                  <a:pt x="73" y="0"/>
                  <a:pt x="73" y="0"/>
                  <a:pt x="73" y="0"/>
                </a:cubicBezTo>
                <a:cubicBezTo>
                  <a:pt x="76" y="0"/>
                  <a:pt x="78" y="2"/>
                  <a:pt x="78" y="5"/>
                </a:cubicBezTo>
                <a:cubicBezTo>
                  <a:pt x="78" y="8"/>
                  <a:pt x="76" y="10"/>
                  <a:pt x="73" y="10"/>
                </a:cubicBezTo>
                <a:cubicBezTo>
                  <a:pt x="66" y="10"/>
                  <a:pt x="66" y="10"/>
                  <a:pt x="66" y="10"/>
                </a:cubicBezTo>
                <a:cubicBezTo>
                  <a:pt x="66" y="63"/>
                  <a:pt x="66" y="63"/>
                  <a:pt x="66" y="63"/>
                </a:cubicBezTo>
                <a:cubicBezTo>
                  <a:pt x="82" y="70"/>
                  <a:pt x="93" y="87"/>
                  <a:pt x="93" y="105"/>
                </a:cubicBezTo>
                <a:close/>
                <a:moveTo>
                  <a:pt x="36" y="96"/>
                </a:moveTo>
                <a:cubicBezTo>
                  <a:pt x="38" y="96"/>
                  <a:pt x="40" y="98"/>
                  <a:pt x="40" y="100"/>
                </a:cubicBezTo>
                <a:cubicBezTo>
                  <a:pt x="40" y="102"/>
                  <a:pt x="38" y="104"/>
                  <a:pt x="36" y="104"/>
                </a:cubicBezTo>
                <a:cubicBezTo>
                  <a:pt x="34" y="104"/>
                  <a:pt x="32" y="102"/>
                  <a:pt x="32" y="100"/>
                </a:cubicBezTo>
                <a:cubicBezTo>
                  <a:pt x="32" y="98"/>
                  <a:pt x="34" y="96"/>
                  <a:pt x="36" y="96"/>
                </a:cubicBezTo>
                <a:close/>
                <a:moveTo>
                  <a:pt x="36" y="99"/>
                </a:moveTo>
                <a:cubicBezTo>
                  <a:pt x="35" y="99"/>
                  <a:pt x="35" y="99"/>
                  <a:pt x="35" y="100"/>
                </a:cubicBezTo>
                <a:cubicBezTo>
                  <a:pt x="35" y="101"/>
                  <a:pt x="35" y="101"/>
                  <a:pt x="36" y="101"/>
                </a:cubicBezTo>
                <a:cubicBezTo>
                  <a:pt x="37" y="101"/>
                  <a:pt x="37" y="101"/>
                  <a:pt x="37" y="100"/>
                </a:cubicBezTo>
                <a:cubicBezTo>
                  <a:pt x="37" y="99"/>
                  <a:pt x="37" y="99"/>
                  <a:pt x="36" y="99"/>
                </a:cubicBezTo>
                <a:close/>
                <a:moveTo>
                  <a:pt x="41" y="84"/>
                </a:moveTo>
                <a:cubicBezTo>
                  <a:pt x="41" y="81"/>
                  <a:pt x="44" y="79"/>
                  <a:pt x="46" y="79"/>
                </a:cubicBezTo>
                <a:cubicBezTo>
                  <a:pt x="49" y="79"/>
                  <a:pt x="52" y="81"/>
                  <a:pt x="52" y="84"/>
                </a:cubicBezTo>
                <a:cubicBezTo>
                  <a:pt x="52" y="87"/>
                  <a:pt x="49" y="89"/>
                  <a:pt x="46" y="89"/>
                </a:cubicBezTo>
                <a:cubicBezTo>
                  <a:pt x="44" y="89"/>
                  <a:pt x="41" y="87"/>
                  <a:pt x="41" y="84"/>
                </a:cubicBezTo>
                <a:close/>
                <a:moveTo>
                  <a:pt x="44" y="84"/>
                </a:moveTo>
                <a:cubicBezTo>
                  <a:pt x="44" y="85"/>
                  <a:pt x="45" y="86"/>
                  <a:pt x="46" y="86"/>
                </a:cubicBezTo>
                <a:cubicBezTo>
                  <a:pt x="48" y="86"/>
                  <a:pt x="49" y="85"/>
                  <a:pt x="49" y="84"/>
                </a:cubicBezTo>
                <a:cubicBezTo>
                  <a:pt x="49" y="82"/>
                  <a:pt x="48" y="81"/>
                  <a:pt x="46" y="81"/>
                </a:cubicBezTo>
                <a:cubicBezTo>
                  <a:pt x="45" y="81"/>
                  <a:pt x="44" y="82"/>
                  <a:pt x="44" y="84"/>
                </a:cubicBezTo>
                <a:close/>
                <a:moveTo>
                  <a:pt x="44" y="84"/>
                </a:moveTo>
                <a:cubicBezTo>
                  <a:pt x="44" y="84"/>
                  <a:pt x="44" y="84"/>
                  <a:pt x="44" y="84"/>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0" name="TextBox 79"/>
          <p:cNvSpPr txBox="1"/>
          <p:nvPr/>
        </p:nvSpPr>
        <p:spPr>
          <a:xfrm>
            <a:off x="3013793" y="2612243"/>
            <a:ext cx="946093" cy="369332"/>
          </a:xfrm>
          <a:prstGeom prst="rect">
            <a:avLst/>
          </a:prstGeom>
          <a:noFill/>
        </p:spPr>
        <p:txBody>
          <a:bodyPr wrap="none" rtlCol="0">
            <a:spAutoFit/>
          </a:bodyPr>
          <a:lstStyle/>
          <a:p>
            <a:r>
              <a:rPr lang="id-ID" b="1" smtClean="0">
                <a:solidFill>
                  <a:schemeClr val="bg1">
                    <a:lumMod val="65000"/>
                  </a:schemeClr>
                </a:solidFill>
              </a:rPr>
              <a:t>Big Idea</a:t>
            </a:r>
            <a:endParaRPr lang="id-ID" b="1" dirty="0">
              <a:solidFill>
                <a:schemeClr val="bg1">
                  <a:lumMod val="65000"/>
                </a:schemeClr>
              </a:solidFill>
            </a:endParaRPr>
          </a:p>
        </p:txBody>
      </p:sp>
      <p:sp>
        <p:nvSpPr>
          <p:cNvPr id="81" name="TextBox 80"/>
          <p:cNvSpPr txBox="1"/>
          <p:nvPr/>
        </p:nvSpPr>
        <p:spPr>
          <a:xfrm>
            <a:off x="1494516" y="5676110"/>
            <a:ext cx="1246752" cy="369332"/>
          </a:xfrm>
          <a:prstGeom prst="rect">
            <a:avLst/>
          </a:prstGeom>
          <a:noFill/>
        </p:spPr>
        <p:txBody>
          <a:bodyPr wrap="none" rtlCol="0">
            <a:spAutoFit/>
          </a:bodyPr>
          <a:lstStyle/>
          <a:p>
            <a:r>
              <a:rPr lang="id-ID" b="1" smtClean="0">
                <a:solidFill>
                  <a:schemeClr val="bg1">
                    <a:lumMod val="65000"/>
                  </a:schemeClr>
                </a:solidFill>
              </a:rPr>
              <a:t>Motivation</a:t>
            </a:r>
            <a:endParaRPr lang="id-ID" b="1" dirty="0">
              <a:solidFill>
                <a:schemeClr val="bg1">
                  <a:lumMod val="65000"/>
                </a:schemeClr>
              </a:solidFill>
            </a:endParaRPr>
          </a:p>
        </p:txBody>
      </p:sp>
      <p:sp>
        <p:nvSpPr>
          <p:cNvPr id="82" name="TextBox 81"/>
          <p:cNvSpPr txBox="1"/>
          <p:nvPr/>
        </p:nvSpPr>
        <p:spPr>
          <a:xfrm>
            <a:off x="1110268" y="5917691"/>
            <a:ext cx="1852596" cy="577081"/>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grpSp>
        <p:nvGrpSpPr>
          <p:cNvPr id="83" name="Group 82"/>
          <p:cNvGrpSpPr/>
          <p:nvPr/>
        </p:nvGrpSpPr>
        <p:grpSpPr>
          <a:xfrm>
            <a:off x="7027630" y="2808916"/>
            <a:ext cx="728167" cy="553799"/>
            <a:chOff x="5407929" y="4678738"/>
            <a:chExt cx="189299" cy="159830"/>
          </a:xfrm>
          <a:solidFill>
            <a:schemeClr val="accent2"/>
          </a:solidFill>
        </p:grpSpPr>
        <p:sp>
          <p:nvSpPr>
            <p:cNvPr id="84" name="Freeform 825"/>
            <p:cNvSpPr>
              <a:spLocks noEditPoints="1"/>
            </p:cNvSpPr>
            <p:nvPr/>
          </p:nvSpPr>
          <p:spPr bwMode="auto">
            <a:xfrm>
              <a:off x="5407929" y="4785291"/>
              <a:ext cx="189299" cy="53277"/>
            </a:xfrm>
            <a:custGeom>
              <a:avLst/>
              <a:gdLst>
                <a:gd name="T0" fmla="*/ 70 w 129"/>
                <a:gd name="T1" fmla="*/ 37 h 37"/>
                <a:gd name="T2" fmla="*/ 68 w 129"/>
                <a:gd name="T3" fmla="*/ 36 h 37"/>
                <a:gd name="T4" fmla="*/ 4 w 129"/>
                <a:gd name="T5" fmla="*/ 19 h 37"/>
                <a:gd name="T6" fmla="*/ 0 w 129"/>
                <a:gd name="T7" fmla="*/ 13 h 37"/>
                <a:gd name="T8" fmla="*/ 6 w 129"/>
                <a:gd name="T9" fmla="*/ 9 h 37"/>
                <a:gd name="T10" fmla="*/ 69 w 129"/>
                <a:gd name="T11" fmla="*/ 26 h 37"/>
                <a:gd name="T12" fmla="*/ 121 w 129"/>
                <a:gd name="T13" fmla="*/ 1 h 37"/>
                <a:gd name="T14" fmla="*/ 128 w 129"/>
                <a:gd name="T15" fmla="*/ 3 h 37"/>
                <a:gd name="T16" fmla="*/ 125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69" y="37"/>
                    <a:pt x="69" y="37"/>
                    <a:pt x="68" y="36"/>
                  </a:cubicBezTo>
                  <a:cubicBezTo>
                    <a:pt x="4" y="19"/>
                    <a:pt x="4" y="19"/>
                    <a:pt x="4" y="19"/>
                  </a:cubicBezTo>
                  <a:cubicBezTo>
                    <a:pt x="1" y="18"/>
                    <a:pt x="0" y="15"/>
                    <a:pt x="0" y="13"/>
                  </a:cubicBezTo>
                  <a:cubicBezTo>
                    <a:pt x="1" y="10"/>
                    <a:pt x="4" y="8"/>
                    <a:pt x="6" y="9"/>
                  </a:cubicBezTo>
                  <a:cubicBezTo>
                    <a:pt x="69" y="26"/>
                    <a:pt x="69" y="26"/>
                    <a:pt x="69" y="26"/>
                  </a:cubicBezTo>
                  <a:cubicBezTo>
                    <a:pt x="121" y="1"/>
                    <a:pt x="121" y="1"/>
                    <a:pt x="121" y="1"/>
                  </a:cubicBezTo>
                  <a:cubicBezTo>
                    <a:pt x="123" y="0"/>
                    <a:pt x="126" y="1"/>
                    <a:pt x="128" y="3"/>
                  </a:cubicBezTo>
                  <a:cubicBezTo>
                    <a:pt x="129" y="6"/>
                    <a:pt x="128" y="9"/>
                    <a:pt x="125" y="10"/>
                  </a:cubicBezTo>
                  <a:cubicBezTo>
                    <a:pt x="72" y="36"/>
                    <a:pt x="72" y="36"/>
                    <a:pt x="72" y="36"/>
                  </a:cubicBezTo>
                  <a:cubicBezTo>
                    <a:pt x="71" y="36"/>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26"/>
            <p:cNvSpPr>
              <a:spLocks noEditPoints="1"/>
            </p:cNvSpPr>
            <p:nvPr/>
          </p:nvSpPr>
          <p:spPr bwMode="auto">
            <a:xfrm>
              <a:off x="5407929" y="4754448"/>
              <a:ext cx="189299" cy="53277"/>
            </a:xfrm>
            <a:custGeom>
              <a:avLst/>
              <a:gdLst>
                <a:gd name="T0" fmla="*/ 70 w 129"/>
                <a:gd name="T1" fmla="*/ 37 h 37"/>
                <a:gd name="T2" fmla="*/ 69 w 129"/>
                <a:gd name="T3" fmla="*/ 37 h 37"/>
                <a:gd name="T4" fmla="*/ 4 w 129"/>
                <a:gd name="T5" fmla="*/ 19 h 37"/>
                <a:gd name="T6" fmla="*/ 1 w 129"/>
                <a:gd name="T7" fmla="*/ 13 h 37"/>
                <a:gd name="T8" fmla="*/ 7 w 129"/>
                <a:gd name="T9" fmla="*/ 10 h 37"/>
                <a:gd name="T10" fmla="*/ 70 w 129"/>
                <a:gd name="T11" fmla="*/ 27 h 37"/>
                <a:gd name="T12" fmla="*/ 121 w 129"/>
                <a:gd name="T13" fmla="*/ 1 h 37"/>
                <a:gd name="T14" fmla="*/ 128 w 129"/>
                <a:gd name="T15" fmla="*/ 4 h 37"/>
                <a:gd name="T16" fmla="*/ 126 w 129"/>
                <a:gd name="T17" fmla="*/ 10 h 37"/>
                <a:gd name="T18" fmla="*/ 72 w 129"/>
                <a:gd name="T19" fmla="*/ 36 h 37"/>
                <a:gd name="T20" fmla="*/ 70 w 129"/>
                <a:gd name="T21" fmla="*/ 37 h 37"/>
                <a:gd name="T22" fmla="*/ 70 w 129"/>
                <a:gd name="T23" fmla="*/ 37 h 37"/>
                <a:gd name="T24" fmla="*/ 70 w 129"/>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7">
                  <a:moveTo>
                    <a:pt x="70" y="37"/>
                  </a:moveTo>
                  <a:cubicBezTo>
                    <a:pt x="70" y="37"/>
                    <a:pt x="69" y="37"/>
                    <a:pt x="69" y="37"/>
                  </a:cubicBezTo>
                  <a:cubicBezTo>
                    <a:pt x="4" y="19"/>
                    <a:pt x="4" y="19"/>
                    <a:pt x="4" y="19"/>
                  </a:cubicBezTo>
                  <a:cubicBezTo>
                    <a:pt x="1" y="18"/>
                    <a:pt x="0" y="16"/>
                    <a:pt x="1" y="13"/>
                  </a:cubicBezTo>
                  <a:cubicBezTo>
                    <a:pt x="1" y="10"/>
                    <a:pt x="4" y="9"/>
                    <a:pt x="7" y="10"/>
                  </a:cubicBezTo>
                  <a:cubicBezTo>
                    <a:pt x="70" y="27"/>
                    <a:pt x="70" y="27"/>
                    <a:pt x="70" y="27"/>
                  </a:cubicBezTo>
                  <a:cubicBezTo>
                    <a:pt x="121" y="1"/>
                    <a:pt x="121" y="1"/>
                    <a:pt x="121" y="1"/>
                  </a:cubicBezTo>
                  <a:cubicBezTo>
                    <a:pt x="124" y="0"/>
                    <a:pt x="127" y="1"/>
                    <a:pt x="128" y="4"/>
                  </a:cubicBezTo>
                  <a:cubicBezTo>
                    <a:pt x="129" y="6"/>
                    <a:pt x="128" y="9"/>
                    <a:pt x="126" y="10"/>
                  </a:cubicBezTo>
                  <a:cubicBezTo>
                    <a:pt x="72" y="36"/>
                    <a:pt x="72" y="36"/>
                    <a:pt x="72" y="36"/>
                  </a:cubicBezTo>
                  <a:cubicBezTo>
                    <a:pt x="72" y="37"/>
                    <a:pt x="71" y="37"/>
                    <a:pt x="70" y="37"/>
                  </a:cubicBezTo>
                  <a:close/>
                  <a:moveTo>
                    <a:pt x="70" y="37"/>
                  </a:moveTo>
                  <a:cubicBezTo>
                    <a:pt x="70" y="37"/>
                    <a:pt x="70" y="37"/>
                    <a:pt x="70"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27"/>
            <p:cNvSpPr>
              <a:spLocks noEditPoints="1"/>
            </p:cNvSpPr>
            <p:nvPr/>
          </p:nvSpPr>
          <p:spPr bwMode="auto">
            <a:xfrm>
              <a:off x="5407929" y="4678738"/>
              <a:ext cx="177998" cy="100946"/>
            </a:xfrm>
            <a:custGeom>
              <a:avLst/>
              <a:gdLst>
                <a:gd name="T0" fmla="*/ 70 w 123"/>
                <a:gd name="T1" fmla="*/ 69 h 69"/>
                <a:gd name="T2" fmla="*/ 68 w 123"/>
                <a:gd name="T3" fmla="*/ 69 h 69"/>
                <a:gd name="T4" fmla="*/ 4 w 123"/>
                <a:gd name="T5" fmla="*/ 51 h 69"/>
                <a:gd name="T6" fmla="*/ 0 w 123"/>
                <a:gd name="T7" fmla="*/ 47 h 69"/>
                <a:gd name="T8" fmla="*/ 3 w 123"/>
                <a:gd name="T9" fmla="*/ 42 h 69"/>
                <a:gd name="T10" fmla="*/ 38 w 123"/>
                <a:gd name="T11" fmla="*/ 26 h 69"/>
                <a:gd name="T12" fmla="*/ 48 w 123"/>
                <a:gd name="T13" fmla="*/ 6 h 69"/>
                <a:gd name="T14" fmla="*/ 50 w 123"/>
                <a:gd name="T15" fmla="*/ 2 h 69"/>
                <a:gd name="T16" fmla="*/ 54 w 123"/>
                <a:gd name="T17" fmla="*/ 1 h 69"/>
                <a:gd name="T18" fmla="*/ 118 w 123"/>
                <a:gd name="T19" fmla="*/ 14 h 69"/>
                <a:gd name="T20" fmla="*/ 122 w 123"/>
                <a:gd name="T21" fmla="*/ 19 h 69"/>
                <a:gd name="T22" fmla="*/ 122 w 123"/>
                <a:gd name="T23" fmla="*/ 20 h 69"/>
                <a:gd name="T24" fmla="*/ 105 w 123"/>
                <a:gd name="T25" fmla="*/ 52 h 69"/>
                <a:gd name="T26" fmla="*/ 72 w 123"/>
                <a:gd name="T27" fmla="*/ 69 h 69"/>
                <a:gd name="T28" fmla="*/ 70 w 123"/>
                <a:gd name="T29" fmla="*/ 69 h 69"/>
                <a:gd name="T30" fmla="*/ 19 w 123"/>
                <a:gd name="T31" fmla="*/ 45 h 69"/>
                <a:gd name="T32" fmla="*/ 69 w 123"/>
                <a:gd name="T33" fmla="*/ 59 h 69"/>
                <a:gd name="T34" fmla="*/ 101 w 123"/>
                <a:gd name="T35" fmla="*/ 43 h 69"/>
                <a:gd name="T36" fmla="*/ 112 w 123"/>
                <a:gd name="T37" fmla="*/ 23 h 69"/>
                <a:gd name="T38" fmla="*/ 58 w 123"/>
                <a:gd name="T39" fmla="*/ 12 h 69"/>
                <a:gd name="T40" fmla="*/ 42 w 123"/>
                <a:gd name="T41" fmla="*/ 35 h 69"/>
                <a:gd name="T42" fmla="*/ 19 w 123"/>
                <a:gd name="T43" fmla="*/ 45 h 69"/>
                <a:gd name="T44" fmla="*/ 19 w 123"/>
                <a:gd name="T45" fmla="*/ 45 h 69"/>
                <a:gd name="T46" fmla="*/ 19 w 123"/>
                <a:gd name="T4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 h="69">
                  <a:moveTo>
                    <a:pt x="70" y="69"/>
                  </a:moveTo>
                  <a:cubicBezTo>
                    <a:pt x="69" y="69"/>
                    <a:pt x="69" y="69"/>
                    <a:pt x="68" y="69"/>
                  </a:cubicBezTo>
                  <a:cubicBezTo>
                    <a:pt x="4" y="51"/>
                    <a:pt x="4" y="51"/>
                    <a:pt x="4" y="51"/>
                  </a:cubicBezTo>
                  <a:cubicBezTo>
                    <a:pt x="1" y="51"/>
                    <a:pt x="0" y="49"/>
                    <a:pt x="0" y="47"/>
                  </a:cubicBezTo>
                  <a:cubicBezTo>
                    <a:pt x="0" y="45"/>
                    <a:pt x="1" y="43"/>
                    <a:pt x="3" y="42"/>
                  </a:cubicBezTo>
                  <a:cubicBezTo>
                    <a:pt x="38" y="26"/>
                    <a:pt x="38" y="26"/>
                    <a:pt x="38" y="26"/>
                  </a:cubicBezTo>
                  <a:cubicBezTo>
                    <a:pt x="45" y="23"/>
                    <a:pt x="48" y="19"/>
                    <a:pt x="48" y="6"/>
                  </a:cubicBezTo>
                  <a:cubicBezTo>
                    <a:pt x="48" y="4"/>
                    <a:pt x="49" y="3"/>
                    <a:pt x="50" y="2"/>
                  </a:cubicBezTo>
                  <a:cubicBezTo>
                    <a:pt x="51" y="1"/>
                    <a:pt x="53" y="0"/>
                    <a:pt x="54" y="1"/>
                  </a:cubicBezTo>
                  <a:cubicBezTo>
                    <a:pt x="118" y="14"/>
                    <a:pt x="118" y="14"/>
                    <a:pt x="118" y="14"/>
                  </a:cubicBezTo>
                  <a:cubicBezTo>
                    <a:pt x="121" y="15"/>
                    <a:pt x="122" y="17"/>
                    <a:pt x="122" y="19"/>
                  </a:cubicBezTo>
                  <a:cubicBezTo>
                    <a:pt x="122" y="20"/>
                    <a:pt x="122" y="20"/>
                    <a:pt x="122" y="20"/>
                  </a:cubicBezTo>
                  <a:cubicBezTo>
                    <a:pt x="123" y="34"/>
                    <a:pt x="123" y="44"/>
                    <a:pt x="105" y="52"/>
                  </a:cubicBezTo>
                  <a:cubicBezTo>
                    <a:pt x="94" y="58"/>
                    <a:pt x="72" y="69"/>
                    <a:pt x="72" y="69"/>
                  </a:cubicBezTo>
                  <a:cubicBezTo>
                    <a:pt x="71" y="69"/>
                    <a:pt x="70" y="69"/>
                    <a:pt x="70" y="69"/>
                  </a:cubicBezTo>
                  <a:close/>
                  <a:moveTo>
                    <a:pt x="19" y="45"/>
                  </a:moveTo>
                  <a:cubicBezTo>
                    <a:pt x="69" y="59"/>
                    <a:pt x="69" y="59"/>
                    <a:pt x="69" y="59"/>
                  </a:cubicBezTo>
                  <a:cubicBezTo>
                    <a:pt x="74" y="56"/>
                    <a:pt x="91" y="48"/>
                    <a:pt x="101" y="43"/>
                  </a:cubicBezTo>
                  <a:cubicBezTo>
                    <a:pt x="112" y="38"/>
                    <a:pt x="113" y="35"/>
                    <a:pt x="112" y="23"/>
                  </a:cubicBezTo>
                  <a:cubicBezTo>
                    <a:pt x="58" y="12"/>
                    <a:pt x="58" y="12"/>
                    <a:pt x="58" y="12"/>
                  </a:cubicBezTo>
                  <a:cubicBezTo>
                    <a:pt x="57" y="22"/>
                    <a:pt x="54" y="30"/>
                    <a:pt x="42" y="35"/>
                  </a:cubicBezTo>
                  <a:lnTo>
                    <a:pt x="19" y="45"/>
                  </a:lnTo>
                  <a:close/>
                  <a:moveTo>
                    <a:pt x="19" y="45"/>
                  </a:moveTo>
                  <a:cubicBezTo>
                    <a:pt x="19" y="45"/>
                    <a:pt x="19" y="45"/>
                    <a:pt x="19"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7" name="TextBox 86"/>
          <p:cNvSpPr txBox="1"/>
          <p:nvPr/>
        </p:nvSpPr>
        <p:spPr>
          <a:xfrm>
            <a:off x="6590913" y="3775087"/>
            <a:ext cx="1852596" cy="552011"/>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88" name="TextBox 87"/>
          <p:cNvSpPr txBox="1"/>
          <p:nvPr/>
        </p:nvSpPr>
        <p:spPr>
          <a:xfrm>
            <a:off x="6643499" y="3475212"/>
            <a:ext cx="1670587" cy="369332"/>
          </a:xfrm>
          <a:prstGeom prst="rect">
            <a:avLst/>
          </a:prstGeom>
          <a:noFill/>
        </p:spPr>
        <p:txBody>
          <a:bodyPr wrap="none" rtlCol="0">
            <a:spAutoFit/>
          </a:bodyPr>
          <a:lstStyle/>
          <a:p>
            <a:pPr algn="r"/>
            <a:r>
              <a:rPr lang="id-ID" b="1" smtClean="0">
                <a:solidFill>
                  <a:schemeClr val="bg1">
                    <a:lumMod val="65000"/>
                  </a:schemeClr>
                </a:solidFill>
              </a:rPr>
              <a:t>Documentation</a:t>
            </a:r>
            <a:endParaRPr lang="id-ID" b="1" dirty="0">
              <a:solidFill>
                <a:schemeClr val="bg1">
                  <a:lumMod val="65000"/>
                </a:schemeClr>
              </a:solidFill>
            </a:endParaRPr>
          </a:p>
        </p:txBody>
      </p:sp>
      <p:sp>
        <p:nvSpPr>
          <p:cNvPr id="89" name="Freeform 1113"/>
          <p:cNvSpPr>
            <a:spLocks noEditPoints="1"/>
          </p:cNvSpPr>
          <p:nvPr/>
        </p:nvSpPr>
        <p:spPr bwMode="auto">
          <a:xfrm>
            <a:off x="9889180" y="1526080"/>
            <a:ext cx="1014655" cy="1188694"/>
          </a:xfrm>
          <a:custGeom>
            <a:avLst/>
            <a:gdLst>
              <a:gd name="T0" fmla="*/ 125 w 135"/>
              <a:gd name="T1" fmla="*/ 21 h 146"/>
              <a:gd name="T2" fmla="*/ 114 w 135"/>
              <a:gd name="T3" fmla="*/ 13 h 146"/>
              <a:gd name="T4" fmla="*/ 101 w 135"/>
              <a:gd name="T5" fmla="*/ 0 h 146"/>
              <a:gd name="T6" fmla="*/ 87 w 135"/>
              <a:gd name="T7" fmla="*/ 4 h 146"/>
              <a:gd name="T8" fmla="*/ 83 w 135"/>
              <a:gd name="T9" fmla="*/ 21 h 146"/>
              <a:gd name="T10" fmla="*/ 52 w 135"/>
              <a:gd name="T11" fmla="*/ 13 h 146"/>
              <a:gd name="T12" fmla="*/ 39 w 135"/>
              <a:gd name="T13" fmla="*/ 0 h 146"/>
              <a:gd name="T14" fmla="*/ 25 w 135"/>
              <a:gd name="T15" fmla="*/ 4 h 146"/>
              <a:gd name="T16" fmla="*/ 21 w 135"/>
              <a:gd name="T17" fmla="*/ 21 h 146"/>
              <a:gd name="T18" fmla="*/ 3 w 135"/>
              <a:gd name="T19" fmla="*/ 24 h 146"/>
              <a:gd name="T20" fmla="*/ 0 w 135"/>
              <a:gd name="T21" fmla="*/ 135 h 146"/>
              <a:gd name="T22" fmla="*/ 11 w 135"/>
              <a:gd name="T23" fmla="*/ 146 h 146"/>
              <a:gd name="T24" fmla="*/ 132 w 135"/>
              <a:gd name="T25" fmla="*/ 142 h 146"/>
              <a:gd name="T26" fmla="*/ 135 w 135"/>
              <a:gd name="T27" fmla="*/ 31 h 146"/>
              <a:gd name="T28" fmla="*/ 34 w 135"/>
              <a:gd name="T29" fmla="*/ 135 h 146"/>
              <a:gd name="T30" fmla="*/ 11 w 135"/>
              <a:gd name="T31" fmla="*/ 112 h 146"/>
              <a:gd name="T32" fmla="*/ 34 w 135"/>
              <a:gd name="T33" fmla="*/ 135 h 146"/>
              <a:gd name="T34" fmla="*/ 11 w 135"/>
              <a:gd name="T35" fmla="*/ 107 h 146"/>
              <a:gd name="T36" fmla="*/ 34 w 135"/>
              <a:gd name="T37" fmla="*/ 81 h 146"/>
              <a:gd name="T38" fmla="*/ 34 w 135"/>
              <a:gd name="T39" fmla="*/ 75 h 146"/>
              <a:gd name="T40" fmla="*/ 11 w 135"/>
              <a:gd name="T41" fmla="*/ 52 h 146"/>
              <a:gd name="T42" fmla="*/ 34 w 135"/>
              <a:gd name="T43" fmla="*/ 75 h 146"/>
              <a:gd name="T44" fmla="*/ 31 w 135"/>
              <a:gd name="T45" fmla="*/ 37 h 146"/>
              <a:gd name="T46" fmla="*/ 32 w 135"/>
              <a:gd name="T47" fmla="*/ 11 h 146"/>
              <a:gd name="T48" fmla="*/ 39 w 135"/>
              <a:gd name="T49" fmla="*/ 11 h 146"/>
              <a:gd name="T50" fmla="*/ 42 w 135"/>
              <a:gd name="T51" fmla="*/ 13 h 146"/>
              <a:gd name="T52" fmla="*/ 41 w 135"/>
              <a:gd name="T53" fmla="*/ 38 h 146"/>
              <a:gd name="T54" fmla="*/ 34 w 135"/>
              <a:gd name="T55" fmla="*/ 39 h 146"/>
              <a:gd name="T56" fmla="*/ 65 w 135"/>
              <a:gd name="T57" fmla="*/ 135 h 146"/>
              <a:gd name="T58" fmla="*/ 39 w 135"/>
              <a:gd name="T59" fmla="*/ 112 h 146"/>
              <a:gd name="T60" fmla="*/ 65 w 135"/>
              <a:gd name="T61" fmla="*/ 135 h 146"/>
              <a:gd name="T62" fmla="*/ 39 w 135"/>
              <a:gd name="T63" fmla="*/ 107 h 146"/>
              <a:gd name="T64" fmla="*/ 65 w 135"/>
              <a:gd name="T65" fmla="*/ 81 h 146"/>
              <a:gd name="T66" fmla="*/ 65 w 135"/>
              <a:gd name="T67" fmla="*/ 75 h 146"/>
              <a:gd name="T68" fmla="*/ 39 w 135"/>
              <a:gd name="T69" fmla="*/ 52 h 146"/>
              <a:gd name="T70" fmla="*/ 65 w 135"/>
              <a:gd name="T71" fmla="*/ 75 h 146"/>
              <a:gd name="T72" fmla="*/ 70 w 135"/>
              <a:gd name="T73" fmla="*/ 135 h 146"/>
              <a:gd name="T74" fmla="*/ 96 w 135"/>
              <a:gd name="T75" fmla="*/ 112 h 146"/>
              <a:gd name="T76" fmla="*/ 96 w 135"/>
              <a:gd name="T77" fmla="*/ 107 h 146"/>
              <a:gd name="T78" fmla="*/ 70 w 135"/>
              <a:gd name="T79" fmla="*/ 81 h 146"/>
              <a:gd name="T80" fmla="*/ 96 w 135"/>
              <a:gd name="T81" fmla="*/ 107 h 146"/>
              <a:gd name="T82" fmla="*/ 70 w 135"/>
              <a:gd name="T83" fmla="*/ 75 h 146"/>
              <a:gd name="T84" fmla="*/ 96 w 135"/>
              <a:gd name="T85" fmla="*/ 52 h 146"/>
              <a:gd name="T86" fmla="*/ 94 w 135"/>
              <a:gd name="T87" fmla="*/ 38 h 146"/>
              <a:gd name="T88" fmla="*/ 94 w 135"/>
              <a:gd name="T89" fmla="*/ 13 h 146"/>
              <a:gd name="T90" fmla="*/ 96 w 135"/>
              <a:gd name="T91" fmla="*/ 11 h 146"/>
              <a:gd name="T92" fmla="*/ 103 w 135"/>
              <a:gd name="T93" fmla="*/ 11 h 146"/>
              <a:gd name="T94" fmla="*/ 104 w 135"/>
              <a:gd name="T95" fmla="*/ 37 h 146"/>
              <a:gd name="T96" fmla="*/ 101 w 135"/>
              <a:gd name="T97" fmla="*/ 39 h 146"/>
              <a:gd name="T98" fmla="*/ 94 w 135"/>
              <a:gd name="T99" fmla="*/ 38 h 146"/>
              <a:gd name="T100" fmla="*/ 101 w 135"/>
              <a:gd name="T101" fmla="*/ 135 h 146"/>
              <a:gd name="T102" fmla="*/ 125 w 135"/>
              <a:gd name="T103" fmla="*/ 112 h 146"/>
              <a:gd name="T104" fmla="*/ 125 w 135"/>
              <a:gd name="T105" fmla="*/ 107 h 146"/>
              <a:gd name="T106" fmla="*/ 101 w 135"/>
              <a:gd name="T107" fmla="*/ 81 h 146"/>
              <a:gd name="T108" fmla="*/ 125 w 135"/>
              <a:gd name="T109" fmla="*/ 107 h 146"/>
              <a:gd name="T110" fmla="*/ 101 w 135"/>
              <a:gd name="T111" fmla="*/ 75 h 146"/>
              <a:gd name="T112" fmla="*/ 125 w 135"/>
              <a:gd name="T113" fmla="*/ 52 h 146"/>
              <a:gd name="T114" fmla="*/ 125 w 135"/>
              <a:gd name="T115"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5" h="146">
                <a:moveTo>
                  <a:pt x="132" y="24"/>
                </a:moveTo>
                <a:cubicBezTo>
                  <a:pt x="130" y="22"/>
                  <a:pt x="128" y="21"/>
                  <a:pt x="125" y="21"/>
                </a:cubicBezTo>
                <a:cubicBezTo>
                  <a:pt x="114" y="21"/>
                  <a:pt x="114" y="21"/>
                  <a:pt x="114" y="21"/>
                </a:cubicBezTo>
                <a:cubicBezTo>
                  <a:pt x="114" y="13"/>
                  <a:pt x="114" y="13"/>
                  <a:pt x="114" y="13"/>
                </a:cubicBezTo>
                <a:cubicBezTo>
                  <a:pt x="114" y="10"/>
                  <a:pt x="113" y="7"/>
                  <a:pt x="111" y="4"/>
                </a:cubicBezTo>
                <a:cubicBezTo>
                  <a:pt x="108" y="1"/>
                  <a:pt x="105" y="0"/>
                  <a:pt x="101" y="0"/>
                </a:cubicBezTo>
                <a:cubicBezTo>
                  <a:pt x="96" y="0"/>
                  <a:pt x="96" y="0"/>
                  <a:pt x="96" y="0"/>
                </a:cubicBezTo>
                <a:cubicBezTo>
                  <a:pt x="93" y="0"/>
                  <a:pt x="90" y="1"/>
                  <a:pt x="87" y="4"/>
                </a:cubicBezTo>
                <a:cubicBezTo>
                  <a:pt x="85" y="7"/>
                  <a:pt x="83" y="10"/>
                  <a:pt x="83" y="13"/>
                </a:cubicBezTo>
                <a:cubicBezTo>
                  <a:pt x="83" y="21"/>
                  <a:pt x="83" y="21"/>
                  <a:pt x="83" y="21"/>
                </a:cubicBezTo>
                <a:cubicBezTo>
                  <a:pt x="52" y="21"/>
                  <a:pt x="52" y="21"/>
                  <a:pt x="52" y="21"/>
                </a:cubicBezTo>
                <a:cubicBezTo>
                  <a:pt x="52" y="13"/>
                  <a:pt x="52" y="13"/>
                  <a:pt x="52" y="13"/>
                </a:cubicBezTo>
                <a:cubicBezTo>
                  <a:pt x="52" y="10"/>
                  <a:pt x="51" y="7"/>
                  <a:pt x="48" y="4"/>
                </a:cubicBezTo>
                <a:cubicBezTo>
                  <a:pt x="46" y="1"/>
                  <a:pt x="43" y="0"/>
                  <a:pt x="39" y="0"/>
                </a:cubicBezTo>
                <a:cubicBezTo>
                  <a:pt x="34" y="0"/>
                  <a:pt x="34" y="0"/>
                  <a:pt x="34" y="0"/>
                </a:cubicBezTo>
                <a:cubicBezTo>
                  <a:pt x="30" y="0"/>
                  <a:pt x="27" y="1"/>
                  <a:pt x="25" y="4"/>
                </a:cubicBezTo>
                <a:cubicBezTo>
                  <a:pt x="22" y="7"/>
                  <a:pt x="21" y="10"/>
                  <a:pt x="21" y="13"/>
                </a:cubicBezTo>
                <a:cubicBezTo>
                  <a:pt x="21" y="21"/>
                  <a:pt x="21" y="21"/>
                  <a:pt x="21" y="21"/>
                </a:cubicBezTo>
                <a:cubicBezTo>
                  <a:pt x="11" y="21"/>
                  <a:pt x="11" y="21"/>
                  <a:pt x="11" y="21"/>
                </a:cubicBezTo>
                <a:cubicBezTo>
                  <a:pt x="8" y="21"/>
                  <a:pt x="5" y="22"/>
                  <a:pt x="3" y="24"/>
                </a:cubicBezTo>
                <a:cubicBezTo>
                  <a:pt x="1" y="26"/>
                  <a:pt x="0" y="29"/>
                  <a:pt x="0" y="31"/>
                </a:cubicBezTo>
                <a:cubicBezTo>
                  <a:pt x="0" y="135"/>
                  <a:pt x="0" y="135"/>
                  <a:pt x="0" y="135"/>
                </a:cubicBezTo>
                <a:cubicBezTo>
                  <a:pt x="0" y="138"/>
                  <a:pt x="1" y="140"/>
                  <a:pt x="3" y="142"/>
                </a:cubicBezTo>
                <a:cubicBezTo>
                  <a:pt x="5" y="145"/>
                  <a:pt x="8" y="146"/>
                  <a:pt x="11" y="146"/>
                </a:cubicBezTo>
                <a:cubicBezTo>
                  <a:pt x="125" y="146"/>
                  <a:pt x="125" y="146"/>
                  <a:pt x="125" y="146"/>
                </a:cubicBezTo>
                <a:cubicBezTo>
                  <a:pt x="128" y="146"/>
                  <a:pt x="130" y="145"/>
                  <a:pt x="132" y="142"/>
                </a:cubicBezTo>
                <a:cubicBezTo>
                  <a:pt x="134" y="140"/>
                  <a:pt x="135" y="138"/>
                  <a:pt x="135" y="135"/>
                </a:cubicBezTo>
                <a:cubicBezTo>
                  <a:pt x="135" y="31"/>
                  <a:pt x="135" y="31"/>
                  <a:pt x="135" y="31"/>
                </a:cubicBezTo>
                <a:cubicBezTo>
                  <a:pt x="135" y="29"/>
                  <a:pt x="134" y="26"/>
                  <a:pt x="132" y="24"/>
                </a:cubicBezTo>
                <a:close/>
                <a:moveTo>
                  <a:pt x="34" y="135"/>
                </a:moveTo>
                <a:cubicBezTo>
                  <a:pt x="11" y="135"/>
                  <a:pt x="11" y="135"/>
                  <a:pt x="11" y="135"/>
                </a:cubicBezTo>
                <a:cubicBezTo>
                  <a:pt x="11" y="112"/>
                  <a:pt x="11" y="112"/>
                  <a:pt x="11" y="112"/>
                </a:cubicBezTo>
                <a:cubicBezTo>
                  <a:pt x="34" y="112"/>
                  <a:pt x="34" y="112"/>
                  <a:pt x="34" y="112"/>
                </a:cubicBezTo>
                <a:lnTo>
                  <a:pt x="34" y="135"/>
                </a:lnTo>
                <a:close/>
                <a:moveTo>
                  <a:pt x="34" y="107"/>
                </a:moveTo>
                <a:cubicBezTo>
                  <a:pt x="11" y="107"/>
                  <a:pt x="11" y="107"/>
                  <a:pt x="11" y="107"/>
                </a:cubicBezTo>
                <a:cubicBezTo>
                  <a:pt x="11" y="81"/>
                  <a:pt x="11" y="81"/>
                  <a:pt x="11" y="81"/>
                </a:cubicBezTo>
                <a:cubicBezTo>
                  <a:pt x="34" y="81"/>
                  <a:pt x="34" y="81"/>
                  <a:pt x="34" y="81"/>
                </a:cubicBezTo>
                <a:lnTo>
                  <a:pt x="34" y="107"/>
                </a:lnTo>
                <a:close/>
                <a:moveTo>
                  <a:pt x="34" y="75"/>
                </a:moveTo>
                <a:cubicBezTo>
                  <a:pt x="11" y="75"/>
                  <a:pt x="11" y="75"/>
                  <a:pt x="11" y="75"/>
                </a:cubicBezTo>
                <a:cubicBezTo>
                  <a:pt x="11" y="52"/>
                  <a:pt x="11" y="52"/>
                  <a:pt x="11" y="52"/>
                </a:cubicBezTo>
                <a:cubicBezTo>
                  <a:pt x="34" y="52"/>
                  <a:pt x="34" y="52"/>
                  <a:pt x="34" y="52"/>
                </a:cubicBezTo>
                <a:lnTo>
                  <a:pt x="34" y="75"/>
                </a:lnTo>
                <a:close/>
                <a:moveTo>
                  <a:pt x="32" y="38"/>
                </a:moveTo>
                <a:cubicBezTo>
                  <a:pt x="32" y="38"/>
                  <a:pt x="31" y="37"/>
                  <a:pt x="31" y="37"/>
                </a:cubicBezTo>
                <a:cubicBezTo>
                  <a:pt x="31" y="13"/>
                  <a:pt x="31" y="13"/>
                  <a:pt x="31" y="13"/>
                </a:cubicBezTo>
                <a:cubicBezTo>
                  <a:pt x="31" y="12"/>
                  <a:pt x="32" y="12"/>
                  <a:pt x="32" y="11"/>
                </a:cubicBezTo>
                <a:cubicBezTo>
                  <a:pt x="33" y="11"/>
                  <a:pt x="33" y="11"/>
                  <a:pt x="34" y="11"/>
                </a:cubicBezTo>
                <a:cubicBezTo>
                  <a:pt x="39" y="11"/>
                  <a:pt x="39" y="11"/>
                  <a:pt x="39" y="11"/>
                </a:cubicBezTo>
                <a:cubicBezTo>
                  <a:pt x="40" y="11"/>
                  <a:pt x="40" y="11"/>
                  <a:pt x="41" y="11"/>
                </a:cubicBezTo>
                <a:cubicBezTo>
                  <a:pt x="42" y="12"/>
                  <a:pt x="42" y="12"/>
                  <a:pt x="42" y="13"/>
                </a:cubicBezTo>
                <a:cubicBezTo>
                  <a:pt x="42" y="37"/>
                  <a:pt x="42" y="37"/>
                  <a:pt x="42" y="37"/>
                </a:cubicBezTo>
                <a:cubicBezTo>
                  <a:pt x="42" y="37"/>
                  <a:pt x="42" y="38"/>
                  <a:pt x="41" y="38"/>
                </a:cubicBezTo>
                <a:cubicBezTo>
                  <a:pt x="40" y="39"/>
                  <a:pt x="40" y="39"/>
                  <a:pt x="39" y="39"/>
                </a:cubicBezTo>
                <a:cubicBezTo>
                  <a:pt x="34" y="39"/>
                  <a:pt x="34" y="39"/>
                  <a:pt x="34" y="39"/>
                </a:cubicBezTo>
                <a:cubicBezTo>
                  <a:pt x="33" y="39"/>
                  <a:pt x="33" y="39"/>
                  <a:pt x="32" y="38"/>
                </a:cubicBezTo>
                <a:close/>
                <a:moveTo>
                  <a:pt x="65" y="135"/>
                </a:moveTo>
                <a:cubicBezTo>
                  <a:pt x="39" y="135"/>
                  <a:pt x="39" y="135"/>
                  <a:pt x="39" y="135"/>
                </a:cubicBezTo>
                <a:cubicBezTo>
                  <a:pt x="39" y="112"/>
                  <a:pt x="39" y="112"/>
                  <a:pt x="39" y="112"/>
                </a:cubicBezTo>
                <a:cubicBezTo>
                  <a:pt x="65" y="112"/>
                  <a:pt x="65" y="112"/>
                  <a:pt x="65" y="112"/>
                </a:cubicBezTo>
                <a:lnTo>
                  <a:pt x="65" y="135"/>
                </a:lnTo>
                <a:close/>
                <a:moveTo>
                  <a:pt x="65" y="107"/>
                </a:moveTo>
                <a:cubicBezTo>
                  <a:pt x="39" y="107"/>
                  <a:pt x="39" y="107"/>
                  <a:pt x="39" y="107"/>
                </a:cubicBezTo>
                <a:cubicBezTo>
                  <a:pt x="39" y="81"/>
                  <a:pt x="39" y="81"/>
                  <a:pt x="39" y="81"/>
                </a:cubicBezTo>
                <a:cubicBezTo>
                  <a:pt x="65" y="81"/>
                  <a:pt x="65" y="81"/>
                  <a:pt x="65" y="81"/>
                </a:cubicBezTo>
                <a:lnTo>
                  <a:pt x="65" y="107"/>
                </a:lnTo>
                <a:close/>
                <a:moveTo>
                  <a:pt x="65" y="75"/>
                </a:moveTo>
                <a:cubicBezTo>
                  <a:pt x="39" y="75"/>
                  <a:pt x="39" y="75"/>
                  <a:pt x="39" y="75"/>
                </a:cubicBezTo>
                <a:cubicBezTo>
                  <a:pt x="39" y="52"/>
                  <a:pt x="39" y="52"/>
                  <a:pt x="39" y="52"/>
                </a:cubicBezTo>
                <a:cubicBezTo>
                  <a:pt x="65" y="52"/>
                  <a:pt x="65" y="52"/>
                  <a:pt x="65" y="52"/>
                </a:cubicBezTo>
                <a:lnTo>
                  <a:pt x="65" y="75"/>
                </a:lnTo>
                <a:close/>
                <a:moveTo>
                  <a:pt x="96" y="135"/>
                </a:moveTo>
                <a:cubicBezTo>
                  <a:pt x="70" y="135"/>
                  <a:pt x="70" y="135"/>
                  <a:pt x="70" y="135"/>
                </a:cubicBezTo>
                <a:cubicBezTo>
                  <a:pt x="70" y="112"/>
                  <a:pt x="70" y="112"/>
                  <a:pt x="70" y="112"/>
                </a:cubicBezTo>
                <a:cubicBezTo>
                  <a:pt x="96" y="112"/>
                  <a:pt x="96" y="112"/>
                  <a:pt x="96" y="112"/>
                </a:cubicBezTo>
                <a:lnTo>
                  <a:pt x="96" y="135"/>
                </a:lnTo>
                <a:close/>
                <a:moveTo>
                  <a:pt x="96" y="107"/>
                </a:moveTo>
                <a:cubicBezTo>
                  <a:pt x="70" y="107"/>
                  <a:pt x="70" y="107"/>
                  <a:pt x="70" y="107"/>
                </a:cubicBezTo>
                <a:cubicBezTo>
                  <a:pt x="70" y="81"/>
                  <a:pt x="70" y="81"/>
                  <a:pt x="70" y="81"/>
                </a:cubicBezTo>
                <a:cubicBezTo>
                  <a:pt x="96" y="81"/>
                  <a:pt x="96" y="81"/>
                  <a:pt x="96" y="81"/>
                </a:cubicBezTo>
                <a:lnTo>
                  <a:pt x="96" y="107"/>
                </a:lnTo>
                <a:close/>
                <a:moveTo>
                  <a:pt x="96" y="75"/>
                </a:moveTo>
                <a:cubicBezTo>
                  <a:pt x="70" y="75"/>
                  <a:pt x="70" y="75"/>
                  <a:pt x="70" y="75"/>
                </a:cubicBezTo>
                <a:cubicBezTo>
                  <a:pt x="70" y="52"/>
                  <a:pt x="70" y="52"/>
                  <a:pt x="70" y="52"/>
                </a:cubicBezTo>
                <a:cubicBezTo>
                  <a:pt x="96" y="52"/>
                  <a:pt x="96" y="52"/>
                  <a:pt x="96" y="52"/>
                </a:cubicBezTo>
                <a:lnTo>
                  <a:pt x="96" y="75"/>
                </a:lnTo>
                <a:close/>
                <a:moveTo>
                  <a:pt x="94" y="38"/>
                </a:moveTo>
                <a:cubicBezTo>
                  <a:pt x="94" y="38"/>
                  <a:pt x="94" y="37"/>
                  <a:pt x="94" y="37"/>
                </a:cubicBezTo>
                <a:cubicBezTo>
                  <a:pt x="94" y="13"/>
                  <a:pt x="94" y="13"/>
                  <a:pt x="94" y="13"/>
                </a:cubicBezTo>
                <a:cubicBezTo>
                  <a:pt x="94" y="12"/>
                  <a:pt x="94" y="12"/>
                  <a:pt x="94" y="11"/>
                </a:cubicBezTo>
                <a:cubicBezTo>
                  <a:pt x="95" y="11"/>
                  <a:pt x="96" y="11"/>
                  <a:pt x="96" y="11"/>
                </a:cubicBezTo>
                <a:cubicBezTo>
                  <a:pt x="101" y="11"/>
                  <a:pt x="101" y="11"/>
                  <a:pt x="101" y="11"/>
                </a:cubicBezTo>
                <a:cubicBezTo>
                  <a:pt x="102" y="11"/>
                  <a:pt x="103" y="11"/>
                  <a:pt x="103" y="11"/>
                </a:cubicBezTo>
                <a:cubicBezTo>
                  <a:pt x="104" y="12"/>
                  <a:pt x="104" y="12"/>
                  <a:pt x="104" y="13"/>
                </a:cubicBezTo>
                <a:cubicBezTo>
                  <a:pt x="104" y="37"/>
                  <a:pt x="104" y="37"/>
                  <a:pt x="104" y="37"/>
                </a:cubicBezTo>
                <a:cubicBezTo>
                  <a:pt x="104" y="37"/>
                  <a:pt x="104" y="38"/>
                  <a:pt x="103" y="38"/>
                </a:cubicBezTo>
                <a:cubicBezTo>
                  <a:pt x="103" y="39"/>
                  <a:pt x="102" y="39"/>
                  <a:pt x="101" y="39"/>
                </a:cubicBezTo>
                <a:cubicBezTo>
                  <a:pt x="96" y="39"/>
                  <a:pt x="96" y="39"/>
                  <a:pt x="96" y="39"/>
                </a:cubicBezTo>
                <a:cubicBezTo>
                  <a:pt x="96" y="39"/>
                  <a:pt x="95" y="39"/>
                  <a:pt x="94" y="38"/>
                </a:cubicBezTo>
                <a:close/>
                <a:moveTo>
                  <a:pt x="125" y="135"/>
                </a:moveTo>
                <a:cubicBezTo>
                  <a:pt x="101" y="135"/>
                  <a:pt x="101" y="135"/>
                  <a:pt x="101" y="135"/>
                </a:cubicBezTo>
                <a:cubicBezTo>
                  <a:pt x="101" y="112"/>
                  <a:pt x="101" y="112"/>
                  <a:pt x="101" y="112"/>
                </a:cubicBezTo>
                <a:cubicBezTo>
                  <a:pt x="125" y="112"/>
                  <a:pt x="125" y="112"/>
                  <a:pt x="125" y="112"/>
                </a:cubicBezTo>
                <a:lnTo>
                  <a:pt x="125" y="135"/>
                </a:lnTo>
                <a:close/>
                <a:moveTo>
                  <a:pt x="125" y="107"/>
                </a:moveTo>
                <a:cubicBezTo>
                  <a:pt x="101" y="107"/>
                  <a:pt x="101" y="107"/>
                  <a:pt x="101" y="107"/>
                </a:cubicBezTo>
                <a:cubicBezTo>
                  <a:pt x="101" y="81"/>
                  <a:pt x="101" y="81"/>
                  <a:pt x="101" y="81"/>
                </a:cubicBezTo>
                <a:cubicBezTo>
                  <a:pt x="125" y="81"/>
                  <a:pt x="125" y="81"/>
                  <a:pt x="125" y="81"/>
                </a:cubicBezTo>
                <a:lnTo>
                  <a:pt x="125" y="107"/>
                </a:lnTo>
                <a:close/>
                <a:moveTo>
                  <a:pt x="125" y="75"/>
                </a:moveTo>
                <a:cubicBezTo>
                  <a:pt x="101" y="75"/>
                  <a:pt x="101" y="75"/>
                  <a:pt x="101" y="75"/>
                </a:cubicBezTo>
                <a:cubicBezTo>
                  <a:pt x="101" y="52"/>
                  <a:pt x="101" y="52"/>
                  <a:pt x="101" y="52"/>
                </a:cubicBezTo>
                <a:cubicBezTo>
                  <a:pt x="125" y="52"/>
                  <a:pt x="125" y="52"/>
                  <a:pt x="125" y="52"/>
                </a:cubicBezTo>
                <a:lnTo>
                  <a:pt x="125" y="75"/>
                </a:lnTo>
                <a:close/>
                <a:moveTo>
                  <a:pt x="125" y="75"/>
                </a:moveTo>
                <a:cubicBezTo>
                  <a:pt x="125" y="75"/>
                  <a:pt x="125" y="75"/>
                  <a:pt x="125" y="75"/>
                </a:cubicBezTo>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0" name="TextBox 89"/>
          <p:cNvSpPr txBox="1"/>
          <p:nvPr/>
        </p:nvSpPr>
        <p:spPr>
          <a:xfrm>
            <a:off x="9514948" y="3009429"/>
            <a:ext cx="1852596" cy="552011"/>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91" name="TextBox 90"/>
          <p:cNvSpPr txBox="1"/>
          <p:nvPr/>
        </p:nvSpPr>
        <p:spPr>
          <a:xfrm>
            <a:off x="9912629" y="2743403"/>
            <a:ext cx="1047082" cy="369332"/>
          </a:xfrm>
          <a:prstGeom prst="rect">
            <a:avLst/>
          </a:prstGeom>
          <a:noFill/>
        </p:spPr>
        <p:txBody>
          <a:bodyPr wrap="none" rtlCol="0">
            <a:spAutoFit/>
          </a:bodyPr>
          <a:lstStyle/>
          <a:p>
            <a:r>
              <a:rPr lang="id-ID" b="1" smtClean="0">
                <a:solidFill>
                  <a:schemeClr val="bg1">
                    <a:lumMod val="65000"/>
                  </a:schemeClr>
                </a:solidFill>
              </a:rPr>
              <a:t>Schedule</a:t>
            </a:r>
            <a:endParaRPr lang="id-ID" b="1" dirty="0">
              <a:solidFill>
                <a:schemeClr val="bg1">
                  <a:lumMod val="65000"/>
                </a:schemeClr>
              </a:solidFill>
            </a:endParaRPr>
          </a:p>
        </p:txBody>
      </p:sp>
      <p:sp>
        <p:nvSpPr>
          <p:cNvPr id="92" name="Freeform 1069"/>
          <p:cNvSpPr>
            <a:spLocks noEditPoints="1"/>
          </p:cNvSpPr>
          <p:nvPr/>
        </p:nvSpPr>
        <p:spPr bwMode="auto">
          <a:xfrm>
            <a:off x="5579101" y="3717811"/>
            <a:ext cx="604021" cy="496276"/>
          </a:xfrm>
          <a:custGeom>
            <a:avLst/>
            <a:gdLst>
              <a:gd name="T0" fmla="*/ 130 w 154"/>
              <a:gd name="T1" fmla="*/ 8 h 122"/>
              <a:gd name="T2" fmla="*/ 71 w 154"/>
              <a:gd name="T3" fmla="*/ 0 h 122"/>
              <a:gd name="T4" fmla="*/ 22 w 154"/>
              <a:gd name="T5" fmla="*/ 17 h 122"/>
              <a:gd name="T6" fmla="*/ 22 w 154"/>
              <a:gd name="T7" fmla="*/ 17 h 122"/>
              <a:gd name="T8" fmla="*/ 21 w 154"/>
              <a:gd name="T9" fmla="*/ 18 h 122"/>
              <a:gd name="T10" fmla="*/ 21 w 154"/>
              <a:gd name="T11" fmla="*/ 19 h 122"/>
              <a:gd name="T12" fmla="*/ 0 w 154"/>
              <a:gd name="T13" fmla="*/ 49 h 122"/>
              <a:gd name="T14" fmla="*/ 20 w 154"/>
              <a:gd name="T15" fmla="*/ 56 h 122"/>
              <a:gd name="T16" fmla="*/ 23 w 154"/>
              <a:gd name="T17" fmla="*/ 103 h 122"/>
              <a:gd name="T18" fmla="*/ 86 w 154"/>
              <a:gd name="T19" fmla="*/ 122 h 122"/>
              <a:gd name="T20" fmla="*/ 87 w 154"/>
              <a:gd name="T21" fmla="*/ 122 h 122"/>
              <a:gd name="T22" fmla="*/ 89 w 154"/>
              <a:gd name="T23" fmla="*/ 122 h 122"/>
              <a:gd name="T24" fmla="*/ 134 w 154"/>
              <a:gd name="T25" fmla="*/ 96 h 122"/>
              <a:gd name="T26" fmla="*/ 136 w 154"/>
              <a:gd name="T27" fmla="*/ 50 h 122"/>
              <a:gd name="T28" fmla="*/ 154 w 154"/>
              <a:gd name="T29" fmla="*/ 41 h 122"/>
              <a:gd name="T30" fmla="*/ 134 w 154"/>
              <a:gd name="T31" fmla="*/ 10 h 122"/>
              <a:gd name="T32" fmla="*/ 117 w 154"/>
              <a:gd name="T33" fmla="*/ 14 h 122"/>
              <a:gd name="T34" fmla="*/ 39 w 154"/>
              <a:gd name="T35" fmla="*/ 20 h 122"/>
              <a:gd name="T36" fmla="*/ 26 w 154"/>
              <a:gd name="T37" fmla="*/ 25 h 122"/>
              <a:gd name="T38" fmla="*/ 64 w 154"/>
              <a:gd name="T39" fmla="*/ 60 h 122"/>
              <a:gd name="T40" fmla="*/ 26 w 154"/>
              <a:gd name="T41" fmla="*/ 25 h 122"/>
              <a:gd name="T42" fmla="*/ 28 w 154"/>
              <a:gd name="T43" fmla="*/ 58 h 122"/>
              <a:gd name="T44" fmla="*/ 66 w 154"/>
              <a:gd name="T45" fmla="*/ 68 h 122"/>
              <a:gd name="T46" fmla="*/ 83 w 154"/>
              <a:gd name="T47" fmla="*/ 45 h 122"/>
              <a:gd name="T48" fmla="*/ 28 w 154"/>
              <a:gd name="T49" fmla="*/ 96 h 122"/>
              <a:gd name="T50" fmla="*/ 91 w 154"/>
              <a:gd name="T51" fmla="*/ 112 h 122"/>
              <a:gd name="T52" fmla="*/ 98 w 154"/>
              <a:gd name="T53" fmla="*/ 65 h 122"/>
              <a:gd name="T54" fmla="*/ 101 w 154"/>
              <a:gd name="T55" fmla="*/ 67 h 122"/>
              <a:gd name="T56" fmla="*/ 129 w 154"/>
              <a:gd name="T57" fmla="*/ 54 h 122"/>
              <a:gd name="T58" fmla="*/ 103 w 154"/>
              <a:gd name="T59" fmla="*/ 58 h 122"/>
              <a:gd name="T60" fmla="*/ 130 w 154"/>
              <a:gd name="T61" fmla="*/ 17 h 122"/>
              <a:gd name="T62" fmla="*/ 103 w 154"/>
              <a:gd name="T63" fmla="*/ 5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122">
                <a:moveTo>
                  <a:pt x="134" y="10"/>
                </a:moveTo>
                <a:cubicBezTo>
                  <a:pt x="133" y="9"/>
                  <a:pt x="132" y="8"/>
                  <a:pt x="130" y="8"/>
                </a:cubicBezTo>
                <a:cubicBezTo>
                  <a:pt x="130" y="8"/>
                  <a:pt x="130" y="8"/>
                  <a:pt x="130" y="8"/>
                </a:cubicBezTo>
                <a:cubicBezTo>
                  <a:pt x="71" y="0"/>
                  <a:pt x="71" y="0"/>
                  <a:pt x="71" y="0"/>
                </a:cubicBezTo>
                <a:cubicBezTo>
                  <a:pt x="71" y="0"/>
                  <a:pt x="70" y="0"/>
                  <a:pt x="70" y="0"/>
                </a:cubicBezTo>
                <a:cubicBezTo>
                  <a:pt x="22" y="17"/>
                  <a:pt x="22" y="17"/>
                  <a:pt x="22" y="17"/>
                </a:cubicBezTo>
                <a:cubicBezTo>
                  <a:pt x="22" y="17"/>
                  <a:pt x="22" y="17"/>
                  <a:pt x="22" y="17"/>
                </a:cubicBezTo>
                <a:cubicBezTo>
                  <a:pt x="22" y="17"/>
                  <a:pt x="22" y="17"/>
                  <a:pt x="22" y="17"/>
                </a:cubicBezTo>
                <a:cubicBezTo>
                  <a:pt x="22" y="17"/>
                  <a:pt x="22" y="18"/>
                  <a:pt x="22" y="18"/>
                </a:cubicBezTo>
                <a:cubicBezTo>
                  <a:pt x="21" y="18"/>
                  <a:pt x="21" y="18"/>
                  <a:pt x="21" y="18"/>
                </a:cubicBezTo>
                <a:cubicBezTo>
                  <a:pt x="21" y="18"/>
                  <a:pt x="21" y="18"/>
                  <a:pt x="21" y="19"/>
                </a:cubicBezTo>
                <a:cubicBezTo>
                  <a:pt x="21" y="19"/>
                  <a:pt x="21" y="19"/>
                  <a:pt x="21" y="19"/>
                </a:cubicBezTo>
                <a:cubicBezTo>
                  <a:pt x="1" y="46"/>
                  <a:pt x="1" y="46"/>
                  <a:pt x="1" y="46"/>
                </a:cubicBezTo>
                <a:cubicBezTo>
                  <a:pt x="0" y="47"/>
                  <a:pt x="0" y="48"/>
                  <a:pt x="0" y="49"/>
                </a:cubicBezTo>
                <a:cubicBezTo>
                  <a:pt x="1" y="51"/>
                  <a:pt x="2" y="51"/>
                  <a:pt x="3" y="52"/>
                </a:cubicBezTo>
                <a:cubicBezTo>
                  <a:pt x="20" y="56"/>
                  <a:pt x="20" y="56"/>
                  <a:pt x="20" y="56"/>
                </a:cubicBezTo>
                <a:cubicBezTo>
                  <a:pt x="20" y="99"/>
                  <a:pt x="20" y="99"/>
                  <a:pt x="20" y="99"/>
                </a:cubicBezTo>
                <a:cubicBezTo>
                  <a:pt x="20" y="101"/>
                  <a:pt x="21" y="102"/>
                  <a:pt x="23" y="103"/>
                </a:cubicBezTo>
                <a:cubicBezTo>
                  <a:pt x="86" y="122"/>
                  <a:pt x="86" y="122"/>
                  <a:pt x="86" y="122"/>
                </a:cubicBezTo>
                <a:cubicBezTo>
                  <a:pt x="86" y="122"/>
                  <a:pt x="86" y="122"/>
                  <a:pt x="86" y="122"/>
                </a:cubicBezTo>
                <a:cubicBezTo>
                  <a:pt x="87" y="122"/>
                  <a:pt x="87" y="122"/>
                  <a:pt x="87" y="122"/>
                </a:cubicBezTo>
                <a:cubicBezTo>
                  <a:pt x="87" y="122"/>
                  <a:pt x="87" y="122"/>
                  <a:pt x="87" y="122"/>
                </a:cubicBezTo>
                <a:cubicBezTo>
                  <a:pt x="88" y="122"/>
                  <a:pt x="88" y="122"/>
                  <a:pt x="88" y="122"/>
                </a:cubicBezTo>
                <a:cubicBezTo>
                  <a:pt x="88" y="122"/>
                  <a:pt x="89" y="122"/>
                  <a:pt x="89" y="122"/>
                </a:cubicBezTo>
                <a:cubicBezTo>
                  <a:pt x="89" y="122"/>
                  <a:pt x="89" y="122"/>
                  <a:pt x="89" y="122"/>
                </a:cubicBezTo>
                <a:cubicBezTo>
                  <a:pt x="134" y="96"/>
                  <a:pt x="134" y="96"/>
                  <a:pt x="134" y="96"/>
                </a:cubicBezTo>
                <a:cubicBezTo>
                  <a:pt x="136" y="96"/>
                  <a:pt x="136" y="94"/>
                  <a:pt x="136" y="93"/>
                </a:cubicBezTo>
                <a:cubicBezTo>
                  <a:pt x="136" y="50"/>
                  <a:pt x="136" y="50"/>
                  <a:pt x="136" y="50"/>
                </a:cubicBezTo>
                <a:cubicBezTo>
                  <a:pt x="152" y="43"/>
                  <a:pt x="152" y="43"/>
                  <a:pt x="152" y="43"/>
                </a:cubicBezTo>
                <a:cubicBezTo>
                  <a:pt x="153" y="43"/>
                  <a:pt x="154" y="42"/>
                  <a:pt x="154" y="41"/>
                </a:cubicBezTo>
                <a:cubicBezTo>
                  <a:pt x="154" y="39"/>
                  <a:pt x="154" y="38"/>
                  <a:pt x="153" y="37"/>
                </a:cubicBezTo>
                <a:lnTo>
                  <a:pt x="134" y="10"/>
                </a:lnTo>
                <a:close/>
                <a:moveTo>
                  <a:pt x="71" y="8"/>
                </a:moveTo>
                <a:cubicBezTo>
                  <a:pt x="117" y="14"/>
                  <a:pt x="117" y="14"/>
                  <a:pt x="117" y="14"/>
                </a:cubicBezTo>
                <a:cubicBezTo>
                  <a:pt x="87" y="28"/>
                  <a:pt x="87" y="28"/>
                  <a:pt x="87" y="28"/>
                </a:cubicBezTo>
                <a:cubicBezTo>
                  <a:pt x="39" y="20"/>
                  <a:pt x="39" y="20"/>
                  <a:pt x="39" y="20"/>
                </a:cubicBezTo>
                <a:lnTo>
                  <a:pt x="71" y="8"/>
                </a:lnTo>
                <a:close/>
                <a:moveTo>
                  <a:pt x="26" y="25"/>
                </a:moveTo>
                <a:cubicBezTo>
                  <a:pt x="81" y="35"/>
                  <a:pt x="81" y="35"/>
                  <a:pt x="81" y="35"/>
                </a:cubicBezTo>
                <a:cubicBezTo>
                  <a:pt x="64" y="60"/>
                  <a:pt x="64" y="60"/>
                  <a:pt x="64" y="60"/>
                </a:cubicBezTo>
                <a:cubicBezTo>
                  <a:pt x="10" y="46"/>
                  <a:pt x="10" y="46"/>
                  <a:pt x="10" y="46"/>
                </a:cubicBezTo>
                <a:lnTo>
                  <a:pt x="26" y="25"/>
                </a:lnTo>
                <a:close/>
                <a:moveTo>
                  <a:pt x="28" y="96"/>
                </a:moveTo>
                <a:cubicBezTo>
                  <a:pt x="28" y="58"/>
                  <a:pt x="28" y="58"/>
                  <a:pt x="28" y="58"/>
                </a:cubicBezTo>
                <a:cubicBezTo>
                  <a:pt x="65" y="68"/>
                  <a:pt x="65" y="68"/>
                  <a:pt x="65" y="68"/>
                </a:cubicBezTo>
                <a:cubicBezTo>
                  <a:pt x="66" y="68"/>
                  <a:pt x="66" y="68"/>
                  <a:pt x="66" y="68"/>
                </a:cubicBezTo>
                <a:cubicBezTo>
                  <a:pt x="67" y="68"/>
                  <a:pt x="69" y="67"/>
                  <a:pt x="69" y="66"/>
                </a:cubicBezTo>
                <a:cubicBezTo>
                  <a:pt x="83" y="45"/>
                  <a:pt x="83" y="45"/>
                  <a:pt x="83" y="45"/>
                </a:cubicBezTo>
                <a:cubicBezTo>
                  <a:pt x="83" y="113"/>
                  <a:pt x="83" y="113"/>
                  <a:pt x="83" y="113"/>
                </a:cubicBezTo>
                <a:lnTo>
                  <a:pt x="28" y="96"/>
                </a:lnTo>
                <a:close/>
                <a:moveTo>
                  <a:pt x="129" y="91"/>
                </a:moveTo>
                <a:cubicBezTo>
                  <a:pt x="91" y="112"/>
                  <a:pt x="91" y="112"/>
                  <a:pt x="91" y="112"/>
                </a:cubicBezTo>
                <a:cubicBezTo>
                  <a:pt x="91" y="50"/>
                  <a:pt x="91" y="50"/>
                  <a:pt x="91" y="50"/>
                </a:cubicBezTo>
                <a:cubicBezTo>
                  <a:pt x="98" y="65"/>
                  <a:pt x="98" y="65"/>
                  <a:pt x="98" y="65"/>
                </a:cubicBezTo>
                <a:cubicBezTo>
                  <a:pt x="98" y="65"/>
                  <a:pt x="99" y="66"/>
                  <a:pt x="100" y="67"/>
                </a:cubicBezTo>
                <a:cubicBezTo>
                  <a:pt x="101" y="67"/>
                  <a:pt x="101" y="67"/>
                  <a:pt x="101" y="67"/>
                </a:cubicBezTo>
                <a:cubicBezTo>
                  <a:pt x="102" y="67"/>
                  <a:pt x="103" y="67"/>
                  <a:pt x="103" y="66"/>
                </a:cubicBezTo>
                <a:cubicBezTo>
                  <a:pt x="129" y="54"/>
                  <a:pt x="129" y="54"/>
                  <a:pt x="129" y="54"/>
                </a:cubicBezTo>
                <a:lnTo>
                  <a:pt x="129" y="91"/>
                </a:lnTo>
                <a:close/>
                <a:moveTo>
                  <a:pt x="103" y="58"/>
                </a:moveTo>
                <a:cubicBezTo>
                  <a:pt x="92" y="34"/>
                  <a:pt x="92" y="34"/>
                  <a:pt x="92" y="34"/>
                </a:cubicBezTo>
                <a:cubicBezTo>
                  <a:pt x="130" y="17"/>
                  <a:pt x="130" y="17"/>
                  <a:pt x="130" y="17"/>
                </a:cubicBezTo>
                <a:cubicBezTo>
                  <a:pt x="144" y="38"/>
                  <a:pt x="144" y="38"/>
                  <a:pt x="144" y="38"/>
                </a:cubicBezTo>
                <a:lnTo>
                  <a:pt x="103" y="5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3" name="TextBox 92"/>
          <p:cNvSpPr txBox="1"/>
          <p:nvPr/>
        </p:nvSpPr>
        <p:spPr>
          <a:xfrm>
            <a:off x="4483430" y="4660288"/>
            <a:ext cx="1852596" cy="577081"/>
          </a:xfrm>
          <a:prstGeom prst="rect">
            <a:avLst/>
          </a:prstGeom>
          <a:noFill/>
        </p:spPr>
        <p:txBody>
          <a:bodyPr wrap="square" rtlCol="0">
            <a:spAutoFit/>
          </a:bodyPr>
          <a:lstStyle/>
          <a:p>
            <a:pPr algn="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94" name="TextBox 93"/>
          <p:cNvSpPr txBox="1"/>
          <p:nvPr/>
        </p:nvSpPr>
        <p:spPr>
          <a:xfrm>
            <a:off x="5402844" y="4290956"/>
            <a:ext cx="972254" cy="369332"/>
          </a:xfrm>
          <a:prstGeom prst="rect">
            <a:avLst/>
          </a:prstGeom>
          <a:noFill/>
        </p:spPr>
        <p:txBody>
          <a:bodyPr wrap="none" rtlCol="0">
            <a:spAutoFit/>
          </a:bodyPr>
          <a:lstStyle/>
          <a:p>
            <a:r>
              <a:rPr lang="id-ID" b="1" smtClean="0">
                <a:solidFill>
                  <a:schemeClr val="bg1">
                    <a:lumMod val="65000"/>
                  </a:schemeClr>
                </a:solidFill>
              </a:rPr>
              <a:t>Delivery</a:t>
            </a:r>
            <a:endParaRPr lang="id-ID" b="1" dirty="0">
              <a:solidFill>
                <a:schemeClr val="bg1">
                  <a:lumMod val="65000"/>
                </a:schemeClr>
              </a:solidFill>
            </a:endParaRPr>
          </a:p>
        </p:txBody>
      </p:sp>
      <p:grpSp>
        <p:nvGrpSpPr>
          <p:cNvPr id="95" name="Group 94"/>
          <p:cNvGrpSpPr/>
          <p:nvPr/>
        </p:nvGrpSpPr>
        <p:grpSpPr>
          <a:xfrm>
            <a:off x="6758273" y="4660288"/>
            <a:ext cx="746508" cy="636320"/>
            <a:chOff x="6272953" y="3244049"/>
            <a:chExt cx="222967" cy="209026"/>
          </a:xfrm>
          <a:solidFill>
            <a:schemeClr val="tx2"/>
          </a:solidFill>
        </p:grpSpPr>
        <p:sp>
          <p:nvSpPr>
            <p:cNvPr id="96" name="Freeform 129"/>
            <p:cNvSpPr>
              <a:spLocks noEditPoints="1"/>
            </p:cNvSpPr>
            <p:nvPr/>
          </p:nvSpPr>
          <p:spPr bwMode="auto">
            <a:xfrm>
              <a:off x="6272953" y="3244049"/>
              <a:ext cx="83975" cy="89183"/>
            </a:xfrm>
            <a:custGeom>
              <a:avLst/>
              <a:gdLst>
                <a:gd name="T0" fmla="*/ 11 w 57"/>
                <a:gd name="T1" fmla="*/ 59 h 62"/>
                <a:gd name="T2" fmla="*/ 26 w 57"/>
                <a:gd name="T3" fmla="*/ 57 h 62"/>
                <a:gd name="T4" fmla="*/ 54 w 57"/>
                <a:gd name="T5" fmla="*/ 23 h 62"/>
                <a:gd name="T6" fmla="*/ 52 w 57"/>
                <a:gd name="T7" fmla="*/ 8 h 62"/>
                <a:gd name="T8" fmla="*/ 47 w 57"/>
                <a:gd name="T9" fmla="*/ 3 h 62"/>
                <a:gd name="T10" fmla="*/ 32 w 57"/>
                <a:gd name="T11" fmla="*/ 5 h 62"/>
                <a:gd name="T12" fmla="*/ 4 w 57"/>
                <a:gd name="T13" fmla="*/ 39 h 62"/>
                <a:gd name="T14" fmla="*/ 5 w 57"/>
                <a:gd name="T15" fmla="*/ 54 h 62"/>
                <a:gd name="T16" fmla="*/ 11 w 57"/>
                <a:gd name="T17" fmla="*/ 59 h 62"/>
                <a:gd name="T18" fmla="*/ 11 w 57"/>
                <a:gd name="T19" fmla="*/ 59 h 62"/>
                <a:gd name="T20" fmla="*/ 11 w 57"/>
                <a:gd name="T21"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62">
                  <a:moveTo>
                    <a:pt x="11" y="59"/>
                  </a:moveTo>
                  <a:cubicBezTo>
                    <a:pt x="15" y="62"/>
                    <a:pt x="22" y="62"/>
                    <a:pt x="26" y="57"/>
                  </a:cubicBezTo>
                  <a:cubicBezTo>
                    <a:pt x="54" y="23"/>
                    <a:pt x="54" y="23"/>
                    <a:pt x="54" y="23"/>
                  </a:cubicBezTo>
                  <a:cubicBezTo>
                    <a:pt x="57" y="18"/>
                    <a:pt x="57" y="12"/>
                    <a:pt x="52" y="8"/>
                  </a:cubicBezTo>
                  <a:cubicBezTo>
                    <a:pt x="47" y="3"/>
                    <a:pt x="47" y="3"/>
                    <a:pt x="47" y="3"/>
                  </a:cubicBezTo>
                  <a:cubicBezTo>
                    <a:pt x="42" y="0"/>
                    <a:pt x="35" y="0"/>
                    <a:pt x="32" y="5"/>
                  </a:cubicBezTo>
                  <a:cubicBezTo>
                    <a:pt x="4" y="39"/>
                    <a:pt x="4" y="39"/>
                    <a:pt x="4" y="39"/>
                  </a:cubicBezTo>
                  <a:cubicBezTo>
                    <a:pt x="0" y="44"/>
                    <a:pt x="1" y="51"/>
                    <a:pt x="5" y="54"/>
                  </a:cubicBezTo>
                  <a:lnTo>
                    <a:pt x="11" y="59"/>
                  </a:lnTo>
                  <a:close/>
                  <a:moveTo>
                    <a:pt x="11" y="59"/>
                  </a:moveTo>
                  <a:cubicBezTo>
                    <a:pt x="11" y="59"/>
                    <a:pt x="11" y="59"/>
                    <a:pt x="11" y="5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30"/>
            <p:cNvSpPr>
              <a:spLocks noEditPoints="1"/>
            </p:cNvSpPr>
            <p:nvPr/>
          </p:nvSpPr>
          <p:spPr bwMode="auto">
            <a:xfrm>
              <a:off x="6403259" y="3244049"/>
              <a:ext cx="92661" cy="83610"/>
            </a:xfrm>
            <a:custGeom>
              <a:avLst/>
              <a:gdLst>
                <a:gd name="T0" fmla="*/ 57 w 62"/>
                <a:gd name="T1" fmla="*/ 33 h 58"/>
                <a:gd name="T2" fmla="*/ 23 w 62"/>
                <a:gd name="T3" fmla="*/ 4 h 58"/>
                <a:gd name="T4" fmla="*/ 8 w 62"/>
                <a:gd name="T5" fmla="*/ 5 h 58"/>
                <a:gd name="T6" fmla="*/ 4 w 62"/>
                <a:gd name="T7" fmla="*/ 10 h 58"/>
                <a:gd name="T8" fmla="*/ 5 w 62"/>
                <a:gd name="T9" fmla="*/ 25 h 58"/>
                <a:gd name="T10" fmla="*/ 39 w 62"/>
                <a:gd name="T11" fmla="*/ 54 h 58"/>
                <a:gd name="T12" fmla="*/ 54 w 62"/>
                <a:gd name="T13" fmla="*/ 53 h 58"/>
                <a:gd name="T14" fmla="*/ 58 w 62"/>
                <a:gd name="T15" fmla="*/ 48 h 58"/>
                <a:gd name="T16" fmla="*/ 57 w 62"/>
                <a:gd name="T17" fmla="*/ 33 h 58"/>
                <a:gd name="T18" fmla="*/ 57 w 62"/>
                <a:gd name="T19" fmla="*/ 33 h 58"/>
                <a:gd name="T20" fmla="*/ 57 w 62"/>
                <a:gd name="T21"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8">
                  <a:moveTo>
                    <a:pt x="57" y="33"/>
                  </a:moveTo>
                  <a:cubicBezTo>
                    <a:pt x="23" y="4"/>
                    <a:pt x="23" y="4"/>
                    <a:pt x="23" y="4"/>
                  </a:cubicBezTo>
                  <a:cubicBezTo>
                    <a:pt x="19" y="0"/>
                    <a:pt x="12" y="1"/>
                    <a:pt x="8" y="5"/>
                  </a:cubicBezTo>
                  <a:cubicBezTo>
                    <a:pt x="4" y="10"/>
                    <a:pt x="4" y="10"/>
                    <a:pt x="4" y="10"/>
                  </a:cubicBezTo>
                  <a:cubicBezTo>
                    <a:pt x="0" y="15"/>
                    <a:pt x="1" y="21"/>
                    <a:pt x="5" y="25"/>
                  </a:cubicBezTo>
                  <a:cubicBezTo>
                    <a:pt x="39" y="54"/>
                    <a:pt x="39" y="54"/>
                    <a:pt x="39" y="54"/>
                  </a:cubicBezTo>
                  <a:cubicBezTo>
                    <a:pt x="43" y="58"/>
                    <a:pt x="50" y="58"/>
                    <a:pt x="54" y="53"/>
                  </a:cubicBezTo>
                  <a:cubicBezTo>
                    <a:pt x="58" y="48"/>
                    <a:pt x="58" y="48"/>
                    <a:pt x="58" y="48"/>
                  </a:cubicBezTo>
                  <a:cubicBezTo>
                    <a:pt x="62" y="44"/>
                    <a:pt x="61" y="37"/>
                    <a:pt x="57" y="33"/>
                  </a:cubicBezTo>
                  <a:close/>
                  <a:moveTo>
                    <a:pt x="57" y="33"/>
                  </a:moveTo>
                  <a:cubicBezTo>
                    <a:pt x="57" y="33"/>
                    <a:pt x="57" y="33"/>
                    <a:pt x="57"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31"/>
            <p:cNvSpPr>
              <a:spLocks noEditPoints="1"/>
            </p:cNvSpPr>
            <p:nvPr/>
          </p:nvSpPr>
          <p:spPr bwMode="auto">
            <a:xfrm>
              <a:off x="6278746" y="3283068"/>
              <a:ext cx="196905" cy="170007"/>
            </a:xfrm>
            <a:custGeom>
              <a:avLst/>
              <a:gdLst>
                <a:gd name="T0" fmla="*/ 130 w 131"/>
                <a:gd name="T1" fmla="*/ 50 h 118"/>
                <a:gd name="T2" fmla="*/ 98 w 131"/>
                <a:gd name="T3" fmla="*/ 30 h 118"/>
                <a:gd name="T4" fmla="*/ 58 w 131"/>
                <a:gd name="T5" fmla="*/ 25 h 118"/>
                <a:gd name="T6" fmla="*/ 53 w 131"/>
                <a:gd name="T7" fmla="*/ 26 h 118"/>
                <a:gd name="T8" fmla="*/ 38 w 131"/>
                <a:gd name="T9" fmla="*/ 35 h 118"/>
                <a:gd name="T10" fmla="*/ 65 w 131"/>
                <a:gd name="T11" fmla="*/ 14 h 118"/>
                <a:gd name="T12" fmla="*/ 82 w 131"/>
                <a:gd name="T13" fmla="*/ 4 h 118"/>
                <a:gd name="T14" fmla="*/ 76 w 131"/>
                <a:gd name="T15" fmla="*/ 2 h 118"/>
                <a:gd name="T16" fmla="*/ 65 w 131"/>
                <a:gd name="T17" fmla="*/ 8 h 118"/>
                <a:gd name="T18" fmla="*/ 32 w 131"/>
                <a:gd name="T19" fmla="*/ 37 h 118"/>
                <a:gd name="T20" fmla="*/ 56 w 131"/>
                <a:gd name="T21" fmla="*/ 33 h 118"/>
                <a:gd name="T22" fmla="*/ 101 w 131"/>
                <a:gd name="T23" fmla="*/ 36 h 118"/>
                <a:gd name="T24" fmla="*/ 115 w 131"/>
                <a:gd name="T25" fmla="*/ 63 h 118"/>
                <a:gd name="T26" fmla="*/ 97 w 131"/>
                <a:gd name="T27" fmla="*/ 48 h 118"/>
                <a:gd name="T28" fmla="*/ 110 w 131"/>
                <a:gd name="T29" fmla="*/ 68 h 118"/>
                <a:gd name="T30" fmla="*/ 77 w 131"/>
                <a:gd name="T31" fmla="*/ 55 h 118"/>
                <a:gd name="T32" fmla="*/ 98 w 131"/>
                <a:gd name="T33" fmla="*/ 82 h 118"/>
                <a:gd name="T34" fmla="*/ 30 w 131"/>
                <a:gd name="T35" fmla="*/ 46 h 118"/>
                <a:gd name="T36" fmla="*/ 29 w 131"/>
                <a:gd name="T37" fmla="*/ 46 h 118"/>
                <a:gd name="T38" fmla="*/ 1 w 131"/>
                <a:gd name="T39" fmla="*/ 73 h 118"/>
                <a:gd name="T40" fmla="*/ 47 w 131"/>
                <a:gd name="T41" fmla="*/ 117 h 118"/>
                <a:gd name="T42" fmla="*/ 52 w 131"/>
                <a:gd name="T43" fmla="*/ 117 h 118"/>
                <a:gd name="T44" fmla="*/ 72 w 131"/>
                <a:gd name="T45" fmla="*/ 95 h 118"/>
                <a:gd name="T46" fmla="*/ 86 w 131"/>
                <a:gd name="T47" fmla="*/ 103 h 118"/>
                <a:gd name="T48" fmla="*/ 131 w 131"/>
                <a:gd name="T49" fmla="*/ 54 h 118"/>
                <a:gd name="T50" fmla="*/ 49 w 131"/>
                <a:gd name="T51" fmla="*/ 110 h 118"/>
                <a:gd name="T52" fmla="*/ 55 w 131"/>
                <a:gd name="T53" fmla="*/ 84 h 118"/>
                <a:gd name="T54" fmla="*/ 34 w 131"/>
                <a:gd name="T55" fmla="*/ 97 h 118"/>
                <a:gd name="T56" fmla="*/ 40 w 131"/>
                <a:gd name="T57" fmla="*/ 72 h 118"/>
                <a:gd name="T58" fmla="*/ 20 w 131"/>
                <a:gd name="T59" fmla="*/ 84 h 118"/>
                <a:gd name="T60" fmla="*/ 28 w 131"/>
                <a:gd name="T61" fmla="*/ 53 h 118"/>
                <a:gd name="T62" fmla="*/ 49 w 131"/>
                <a:gd name="T63" fmla="*/ 110 h 118"/>
                <a:gd name="T64" fmla="*/ 49 w 131"/>
                <a:gd name="T65" fmla="*/ 1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118">
                  <a:moveTo>
                    <a:pt x="131" y="52"/>
                  </a:moveTo>
                  <a:cubicBezTo>
                    <a:pt x="131" y="51"/>
                    <a:pt x="131" y="50"/>
                    <a:pt x="130" y="50"/>
                  </a:cubicBezTo>
                  <a:cubicBezTo>
                    <a:pt x="104" y="29"/>
                    <a:pt x="104" y="29"/>
                    <a:pt x="104" y="29"/>
                  </a:cubicBezTo>
                  <a:cubicBezTo>
                    <a:pt x="101" y="28"/>
                    <a:pt x="100" y="28"/>
                    <a:pt x="98" y="30"/>
                  </a:cubicBezTo>
                  <a:cubicBezTo>
                    <a:pt x="94" y="35"/>
                    <a:pt x="90" y="37"/>
                    <a:pt x="84" y="38"/>
                  </a:cubicBezTo>
                  <a:cubicBezTo>
                    <a:pt x="72" y="39"/>
                    <a:pt x="58" y="26"/>
                    <a:pt x="58" y="25"/>
                  </a:cubicBezTo>
                  <a:cubicBezTo>
                    <a:pt x="57" y="25"/>
                    <a:pt x="56" y="24"/>
                    <a:pt x="55" y="25"/>
                  </a:cubicBezTo>
                  <a:cubicBezTo>
                    <a:pt x="54" y="25"/>
                    <a:pt x="53" y="25"/>
                    <a:pt x="53" y="26"/>
                  </a:cubicBezTo>
                  <a:cubicBezTo>
                    <a:pt x="48" y="35"/>
                    <a:pt x="42" y="38"/>
                    <a:pt x="40" y="37"/>
                  </a:cubicBezTo>
                  <a:cubicBezTo>
                    <a:pt x="39" y="36"/>
                    <a:pt x="39" y="35"/>
                    <a:pt x="38" y="35"/>
                  </a:cubicBezTo>
                  <a:cubicBezTo>
                    <a:pt x="38" y="34"/>
                    <a:pt x="39" y="31"/>
                    <a:pt x="42" y="26"/>
                  </a:cubicBezTo>
                  <a:cubicBezTo>
                    <a:pt x="50" y="14"/>
                    <a:pt x="59" y="14"/>
                    <a:pt x="65" y="14"/>
                  </a:cubicBezTo>
                  <a:cubicBezTo>
                    <a:pt x="67" y="14"/>
                    <a:pt x="69" y="14"/>
                    <a:pt x="70" y="14"/>
                  </a:cubicBezTo>
                  <a:cubicBezTo>
                    <a:pt x="79" y="13"/>
                    <a:pt x="82" y="5"/>
                    <a:pt x="82" y="4"/>
                  </a:cubicBezTo>
                  <a:cubicBezTo>
                    <a:pt x="83" y="3"/>
                    <a:pt x="82" y="1"/>
                    <a:pt x="80" y="0"/>
                  </a:cubicBezTo>
                  <a:cubicBezTo>
                    <a:pt x="79" y="0"/>
                    <a:pt x="77" y="0"/>
                    <a:pt x="76" y="2"/>
                  </a:cubicBezTo>
                  <a:cubicBezTo>
                    <a:pt x="76" y="2"/>
                    <a:pt x="74" y="7"/>
                    <a:pt x="69" y="8"/>
                  </a:cubicBezTo>
                  <a:cubicBezTo>
                    <a:pt x="68" y="8"/>
                    <a:pt x="67" y="8"/>
                    <a:pt x="65" y="8"/>
                  </a:cubicBezTo>
                  <a:cubicBezTo>
                    <a:pt x="58" y="8"/>
                    <a:pt x="47" y="8"/>
                    <a:pt x="37" y="23"/>
                  </a:cubicBezTo>
                  <a:cubicBezTo>
                    <a:pt x="33" y="29"/>
                    <a:pt x="31" y="33"/>
                    <a:pt x="32" y="37"/>
                  </a:cubicBezTo>
                  <a:cubicBezTo>
                    <a:pt x="33" y="39"/>
                    <a:pt x="35" y="42"/>
                    <a:pt x="38" y="43"/>
                  </a:cubicBezTo>
                  <a:cubicBezTo>
                    <a:pt x="42" y="45"/>
                    <a:pt x="49" y="43"/>
                    <a:pt x="56" y="33"/>
                  </a:cubicBezTo>
                  <a:cubicBezTo>
                    <a:pt x="62" y="37"/>
                    <a:pt x="73" y="45"/>
                    <a:pt x="85" y="44"/>
                  </a:cubicBezTo>
                  <a:cubicBezTo>
                    <a:pt x="91" y="44"/>
                    <a:pt x="96" y="41"/>
                    <a:pt x="101" y="36"/>
                  </a:cubicBezTo>
                  <a:cubicBezTo>
                    <a:pt x="123" y="53"/>
                    <a:pt x="123" y="53"/>
                    <a:pt x="123" y="53"/>
                  </a:cubicBezTo>
                  <a:cubicBezTo>
                    <a:pt x="115" y="63"/>
                    <a:pt x="115" y="63"/>
                    <a:pt x="115" y="63"/>
                  </a:cubicBezTo>
                  <a:cubicBezTo>
                    <a:pt x="115" y="63"/>
                    <a:pt x="115" y="63"/>
                    <a:pt x="115" y="63"/>
                  </a:cubicBezTo>
                  <a:cubicBezTo>
                    <a:pt x="97" y="48"/>
                    <a:pt x="97" y="48"/>
                    <a:pt x="97" y="48"/>
                  </a:cubicBezTo>
                  <a:cubicBezTo>
                    <a:pt x="92" y="53"/>
                    <a:pt x="92" y="53"/>
                    <a:pt x="92" y="53"/>
                  </a:cubicBezTo>
                  <a:cubicBezTo>
                    <a:pt x="110" y="68"/>
                    <a:pt x="110" y="68"/>
                    <a:pt x="110" y="68"/>
                  </a:cubicBezTo>
                  <a:cubicBezTo>
                    <a:pt x="103" y="77"/>
                    <a:pt x="103" y="77"/>
                    <a:pt x="103" y="77"/>
                  </a:cubicBezTo>
                  <a:cubicBezTo>
                    <a:pt x="77" y="55"/>
                    <a:pt x="77" y="55"/>
                    <a:pt x="77" y="55"/>
                  </a:cubicBezTo>
                  <a:cubicBezTo>
                    <a:pt x="72" y="60"/>
                    <a:pt x="72" y="60"/>
                    <a:pt x="72" y="60"/>
                  </a:cubicBezTo>
                  <a:cubicBezTo>
                    <a:pt x="98" y="82"/>
                    <a:pt x="98" y="82"/>
                    <a:pt x="98" y="82"/>
                  </a:cubicBezTo>
                  <a:cubicBezTo>
                    <a:pt x="88" y="94"/>
                    <a:pt x="88" y="94"/>
                    <a:pt x="88" y="94"/>
                  </a:cubicBezTo>
                  <a:cubicBezTo>
                    <a:pt x="30" y="46"/>
                    <a:pt x="30" y="46"/>
                    <a:pt x="30" y="46"/>
                  </a:cubicBezTo>
                  <a:cubicBezTo>
                    <a:pt x="30" y="46"/>
                    <a:pt x="29" y="46"/>
                    <a:pt x="29" y="46"/>
                  </a:cubicBezTo>
                  <a:cubicBezTo>
                    <a:pt x="29" y="46"/>
                    <a:pt x="29" y="46"/>
                    <a:pt x="29" y="46"/>
                  </a:cubicBezTo>
                  <a:cubicBezTo>
                    <a:pt x="28" y="45"/>
                    <a:pt x="26" y="45"/>
                    <a:pt x="25" y="46"/>
                  </a:cubicBezTo>
                  <a:cubicBezTo>
                    <a:pt x="1" y="73"/>
                    <a:pt x="1" y="73"/>
                    <a:pt x="1" y="73"/>
                  </a:cubicBezTo>
                  <a:cubicBezTo>
                    <a:pt x="0" y="74"/>
                    <a:pt x="0" y="77"/>
                    <a:pt x="2" y="78"/>
                  </a:cubicBezTo>
                  <a:cubicBezTo>
                    <a:pt x="47" y="117"/>
                    <a:pt x="47" y="117"/>
                    <a:pt x="47" y="117"/>
                  </a:cubicBezTo>
                  <a:cubicBezTo>
                    <a:pt x="48" y="118"/>
                    <a:pt x="48" y="118"/>
                    <a:pt x="49" y="118"/>
                  </a:cubicBezTo>
                  <a:cubicBezTo>
                    <a:pt x="50" y="118"/>
                    <a:pt x="51" y="118"/>
                    <a:pt x="52" y="117"/>
                  </a:cubicBezTo>
                  <a:cubicBezTo>
                    <a:pt x="71" y="95"/>
                    <a:pt x="71" y="95"/>
                    <a:pt x="71" y="95"/>
                  </a:cubicBezTo>
                  <a:cubicBezTo>
                    <a:pt x="71" y="95"/>
                    <a:pt x="72" y="95"/>
                    <a:pt x="72" y="95"/>
                  </a:cubicBezTo>
                  <a:cubicBezTo>
                    <a:pt x="74" y="93"/>
                    <a:pt x="74" y="93"/>
                    <a:pt x="74" y="93"/>
                  </a:cubicBezTo>
                  <a:cubicBezTo>
                    <a:pt x="86" y="103"/>
                    <a:pt x="86" y="103"/>
                    <a:pt x="86" y="103"/>
                  </a:cubicBezTo>
                  <a:cubicBezTo>
                    <a:pt x="87" y="104"/>
                    <a:pt x="89" y="104"/>
                    <a:pt x="90" y="102"/>
                  </a:cubicBezTo>
                  <a:cubicBezTo>
                    <a:pt x="131" y="54"/>
                    <a:pt x="131" y="54"/>
                    <a:pt x="131" y="54"/>
                  </a:cubicBezTo>
                  <a:cubicBezTo>
                    <a:pt x="131" y="54"/>
                    <a:pt x="131" y="53"/>
                    <a:pt x="131" y="52"/>
                  </a:cubicBezTo>
                  <a:close/>
                  <a:moveTo>
                    <a:pt x="49" y="110"/>
                  </a:moveTo>
                  <a:cubicBezTo>
                    <a:pt x="39" y="102"/>
                    <a:pt x="39" y="102"/>
                    <a:pt x="39" y="102"/>
                  </a:cubicBezTo>
                  <a:cubicBezTo>
                    <a:pt x="55" y="84"/>
                    <a:pt x="55" y="84"/>
                    <a:pt x="55" y="84"/>
                  </a:cubicBezTo>
                  <a:cubicBezTo>
                    <a:pt x="50" y="79"/>
                    <a:pt x="50" y="79"/>
                    <a:pt x="50" y="79"/>
                  </a:cubicBezTo>
                  <a:cubicBezTo>
                    <a:pt x="34" y="97"/>
                    <a:pt x="34" y="97"/>
                    <a:pt x="34" y="97"/>
                  </a:cubicBezTo>
                  <a:cubicBezTo>
                    <a:pt x="25" y="89"/>
                    <a:pt x="25" y="89"/>
                    <a:pt x="25" y="89"/>
                  </a:cubicBezTo>
                  <a:cubicBezTo>
                    <a:pt x="40" y="72"/>
                    <a:pt x="40" y="72"/>
                    <a:pt x="40" y="72"/>
                  </a:cubicBezTo>
                  <a:cubicBezTo>
                    <a:pt x="35" y="68"/>
                    <a:pt x="35" y="68"/>
                    <a:pt x="35" y="68"/>
                  </a:cubicBezTo>
                  <a:cubicBezTo>
                    <a:pt x="20" y="84"/>
                    <a:pt x="20" y="84"/>
                    <a:pt x="20" y="84"/>
                  </a:cubicBezTo>
                  <a:cubicBezTo>
                    <a:pt x="8" y="74"/>
                    <a:pt x="8" y="74"/>
                    <a:pt x="8" y="74"/>
                  </a:cubicBezTo>
                  <a:cubicBezTo>
                    <a:pt x="28" y="53"/>
                    <a:pt x="28" y="53"/>
                    <a:pt x="28" y="53"/>
                  </a:cubicBezTo>
                  <a:cubicBezTo>
                    <a:pt x="69" y="87"/>
                    <a:pt x="69" y="87"/>
                    <a:pt x="69" y="87"/>
                  </a:cubicBezTo>
                  <a:lnTo>
                    <a:pt x="49" y="110"/>
                  </a:lnTo>
                  <a:close/>
                  <a:moveTo>
                    <a:pt x="49" y="110"/>
                  </a:moveTo>
                  <a:cubicBezTo>
                    <a:pt x="49" y="110"/>
                    <a:pt x="49" y="110"/>
                    <a:pt x="49" y="1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9" name="TextBox 98"/>
          <p:cNvSpPr txBox="1"/>
          <p:nvPr/>
        </p:nvSpPr>
        <p:spPr>
          <a:xfrm>
            <a:off x="6643499" y="5386203"/>
            <a:ext cx="963725" cy="369332"/>
          </a:xfrm>
          <a:prstGeom prst="rect">
            <a:avLst/>
          </a:prstGeom>
          <a:noFill/>
        </p:spPr>
        <p:txBody>
          <a:bodyPr wrap="none" rtlCol="0">
            <a:spAutoFit/>
          </a:bodyPr>
          <a:lstStyle/>
          <a:p>
            <a:r>
              <a:rPr lang="id-ID" b="1" smtClean="0">
                <a:solidFill>
                  <a:schemeClr val="bg1">
                    <a:lumMod val="65000"/>
                  </a:schemeClr>
                </a:solidFill>
              </a:rPr>
              <a:t>Big Deal</a:t>
            </a:r>
            <a:endParaRPr lang="id-ID" b="1" dirty="0">
              <a:solidFill>
                <a:schemeClr val="bg1">
                  <a:lumMod val="65000"/>
                </a:schemeClr>
              </a:solidFill>
            </a:endParaRPr>
          </a:p>
        </p:txBody>
      </p:sp>
      <p:grpSp>
        <p:nvGrpSpPr>
          <p:cNvPr id="100" name="Group 99"/>
          <p:cNvGrpSpPr/>
          <p:nvPr/>
        </p:nvGrpSpPr>
        <p:grpSpPr>
          <a:xfrm>
            <a:off x="9830061" y="3881976"/>
            <a:ext cx="796656" cy="802940"/>
            <a:chOff x="2080044" y="3896204"/>
            <a:chExt cx="211385" cy="206238"/>
          </a:xfrm>
          <a:solidFill>
            <a:schemeClr val="accent2"/>
          </a:solidFill>
        </p:grpSpPr>
        <p:sp>
          <p:nvSpPr>
            <p:cNvPr id="101" name="Freeform 789"/>
            <p:cNvSpPr>
              <a:spLocks/>
            </p:cNvSpPr>
            <p:nvPr/>
          </p:nvSpPr>
          <p:spPr bwMode="auto">
            <a:xfrm>
              <a:off x="2080044" y="3896204"/>
              <a:ext cx="124513" cy="136562"/>
            </a:xfrm>
            <a:custGeom>
              <a:avLst/>
              <a:gdLst>
                <a:gd name="T0" fmla="*/ 15 w 83"/>
                <a:gd name="T1" fmla="*/ 94 h 94"/>
                <a:gd name="T2" fmla="*/ 12 w 83"/>
                <a:gd name="T3" fmla="*/ 77 h 94"/>
                <a:gd name="T4" fmla="*/ 52 w 83"/>
                <a:gd name="T5" fmla="*/ 24 h 94"/>
                <a:gd name="T6" fmla="*/ 52 w 83"/>
                <a:gd name="T7" fmla="*/ 31 h 94"/>
                <a:gd name="T8" fmla="*/ 83 w 83"/>
                <a:gd name="T9" fmla="*/ 16 h 94"/>
                <a:gd name="T10" fmla="*/ 52 w 83"/>
                <a:gd name="T11" fmla="*/ 0 h 94"/>
                <a:gd name="T12" fmla="*/ 52 w 83"/>
                <a:gd name="T13" fmla="*/ 11 h 94"/>
                <a:gd name="T14" fmla="*/ 0 w 83"/>
                <a:gd name="T15" fmla="*/ 77 h 94"/>
                <a:gd name="T16" fmla="*/ 1 w 83"/>
                <a:gd name="T17" fmla="*/ 90 h 94"/>
                <a:gd name="T18" fmla="*/ 3 w 83"/>
                <a:gd name="T19" fmla="*/ 84 h 94"/>
                <a:gd name="T20" fmla="*/ 15 w 83"/>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94">
                  <a:moveTo>
                    <a:pt x="15" y="94"/>
                  </a:moveTo>
                  <a:cubicBezTo>
                    <a:pt x="13" y="89"/>
                    <a:pt x="12" y="83"/>
                    <a:pt x="12" y="77"/>
                  </a:cubicBezTo>
                  <a:cubicBezTo>
                    <a:pt x="12" y="52"/>
                    <a:pt x="29" y="31"/>
                    <a:pt x="52" y="24"/>
                  </a:cubicBezTo>
                  <a:cubicBezTo>
                    <a:pt x="52" y="31"/>
                    <a:pt x="52" y="31"/>
                    <a:pt x="52" y="31"/>
                  </a:cubicBezTo>
                  <a:cubicBezTo>
                    <a:pt x="83" y="16"/>
                    <a:pt x="83" y="16"/>
                    <a:pt x="83" y="16"/>
                  </a:cubicBezTo>
                  <a:cubicBezTo>
                    <a:pt x="52" y="0"/>
                    <a:pt x="52" y="0"/>
                    <a:pt x="52" y="0"/>
                  </a:cubicBezTo>
                  <a:cubicBezTo>
                    <a:pt x="52" y="11"/>
                    <a:pt x="52" y="11"/>
                    <a:pt x="52" y="11"/>
                  </a:cubicBezTo>
                  <a:cubicBezTo>
                    <a:pt x="22" y="19"/>
                    <a:pt x="0" y="45"/>
                    <a:pt x="0" y="77"/>
                  </a:cubicBezTo>
                  <a:cubicBezTo>
                    <a:pt x="0" y="82"/>
                    <a:pt x="1" y="86"/>
                    <a:pt x="1" y="90"/>
                  </a:cubicBezTo>
                  <a:cubicBezTo>
                    <a:pt x="3" y="84"/>
                    <a:pt x="3" y="84"/>
                    <a:pt x="3" y="84"/>
                  </a:cubicBezTo>
                  <a:lnTo>
                    <a:pt x="15"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790"/>
            <p:cNvSpPr>
              <a:spLocks/>
            </p:cNvSpPr>
            <p:nvPr/>
          </p:nvSpPr>
          <p:spPr bwMode="auto">
            <a:xfrm>
              <a:off x="2201663" y="3915714"/>
              <a:ext cx="89766" cy="156072"/>
            </a:xfrm>
            <a:custGeom>
              <a:avLst/>
              <a:gdLst>
                <a:gd name="T0" fmla="*/ 35 w 61"/>
                <a:gd name="T1" fmla="*/ 73 h 107"/>
                <a:gd name="T2" fmla="*/ 32 w 61"/>
                <a:gd name="T3" fmla="*/ 107 h 107"/>
                <a:gd name="T4" fmla="*/ 61 w 61"/>
                <a:gd name="T5" fmla="*/ 88 h 107"/>
                <a:gd name="T6" fmla="*/ 52 w 61"/>
                <a:gd name="T7" fmla="*/ 83 h 107"/>
                <a:gd name="T8" fmla="*/ 54 w 61"/>
                <a:gd name="T9" fmla="*/ 63 h 107"/>
                <a:gd name="T10" fmla="*/ 9 w 61"/>
                <a:gd name="T11" fmla="*/ 0 h 107"/>
                <a:gd name="T12" fmla="*/ 14 w 61"/>
                <a:gd name="T13" fmla="*/ 3 h 107"/>
                <a:gd name="T14" fmla="*/ 0 w 61"/>
                <a:gd name="T15" fmla="*/ 9 h 107"/>
                <a:gd name="T16" fmla="*/ 42 w 61"/>
                <a:gd name="T17" fmla="*/ 63 h 107"/>
                <a:gd name="T18" fmla="*/ 41 w 61"/>
                <a:gd name="T19" fmla="*/ 76 h 107"/>
                <a:gd name="T20" fmla="*/ 35 w 61"/>
                <a:gd name="T21" fmla="*/ 7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07">
                  <a:moveTo>
                    <a:pt x="35" y="73"/>
                  </a:moveTo>
                  <a:cubicBezTo>
                    <a:pt x="32" y="107"/>
                    <a:pt x="32" y="107"/>
                    <a:pt x="32" y="107"/>
                  </a:cubicBezTo>
                  <a:cubicBezTo>
                    <a:pt x="61" y="88"/>
                    <a:pt x="61" y="88"/>
                    <a:pt x="61" y="88"/>
                  </a:cubicBezTo>
                  <a:cubicBezTo>
                    <a:pt x="52" y="83"/>
                    <a:pt x="52" y="83"/>
                    <a:pt x="52" y="83"/>
                  </a:cubicBezTo>
                  <a:cubicBezTo>
                    <a:pt x="54" y="77"/>
                    <a:pt x="54" y="70"/>
                    <a:pt x="54" y="63"/>
                  </a:cubicBezTo>
                  <a:cubicBezTo>
                    <a:pt x="54" y="34"/>
                    <a:pt x="35" y="9"/>
                    <a:pt x="9" y="0"/>
                  </a:cubicBezTo>
                  <a:cubicBezTo>
                    <a:pt x="14" y="3"/>
                    <a:pt x="14" y="3"/>
                    <a:pt x="14" y="3"/>
                  </a:cubicBezTo>
                  <a:cubicBezTo>
                    <a:pt x="0" y="9"/>
                    <a:pt x="0" y="9"/>
                    <a:pt x="0" y="9"/>
                  </a:cubicBezTo>
                  <a:cubicBezTo>
                    <a:pt x="24" y="15"/>
                    <a:pt x="42" y="37"/>
                    <a:pt x="42" y="63"/>
                  </a:cubicBezTo>
                  <a:cubicBezTo>
                    <a:pt x="42" y="68"/>
                    <a:pt x="41" y="72"/>
                    <a:pt x="41" y="76"/>
                  </a:cubicBezTo>
                  <a:lnTo>
                    <a:pt x="35"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791"/>
            <p:cNvSpPr>
              <a:spLocks/>
            </p:cNvSpPr>
            <p:nvPr/>
          </p:nvSpPr>
          <p:spPr bwMode="auto">
            <a:xfrm>
              <a:off x="2091628" y="4032767"/>
              <a:ext cx="156365" cy="69675"/>
            </a:xfrm>
            <a:custGeom>
              <a:avLst/>
              <a:gdLst>
                <a:gd name="T0" fmla="*/ 101 w 104"/>
                <a:gd name="T1" fmla="*/ 19 h 49"/>
                <a:gd name="T2" fmla="*/ 60 w 104"/>
                <a:gd name="T3" fmla="*/ 37 h 49"/>
                <a:gd name="T4" fmla="*/ 22 w 104"/>
                <a:gd name="T5" fmla="*/ 22 h 49"/>
                <a:gd name="T6" fmla="*/ 29 w 104"/>
                <a:gd name="T7" fmla="*/ 18 h 49"/>
                <a:gd name="T8" fmla="*/ 0 w 104"/>
                <a:gd name="T9" fmla="*/ 0 h 49"/>
                <a:gd name="T10" fmla="*/ 2 w 104"/>
                <a:gd name="T11" fmla="*/ 34 h 49"/>
                <a:gd name="T12" fmla="*/ 11 w 104"/>
                <a:gd name="T13" fmla="*/ 28 h 49"/>
                <a:gd name="T14" fmla="*/ 60 w 104"/>
                <a:gd name="T15" fmla="*/ 49 h 49"/>
                <a:gd name="T16" fmla="*/ 104 w 104"/>
                <a:gd name="T17" fmla="*/ 33 h 49"/>
                <a:gd name="T18" fmla="*/ 99 w 104"/>
                <a:gd name="T19" fmla="*/ 35 h 49"/>
                <a:gd name="T20" fmla="*/ 101 w 104"/>
                <a:gd name="T21"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49">
                  <a:moveTo>
                    <a:pt x="101" y="19"/>
                  </a:moveTo>
                  <a:cubicBezTo>
                    <a:pt x="91" y="30"/>
                    <a:pt x="77" y="37"/>
                    <a:pt x="60" y="37"/>
                  </a:cubicBezTo>
                  <a:cubicBezTo>
                    <a:pt x="46" y="37"/>
                    <a:pt x="32" y="31"/>
                    <a:pt x="22" y="22"/>
                  </a:cubicBezTo>
                  <a:cubicBezTo>
                    <a:pt x="29" y="18"/>
                    <a:pt x="29" y="18"/>
                    <a:pt x="29" y="18"/>
                  </a:cubicBezTo>
                  <a:cubicBezTo>
                    <a:pt x="0" y="0"/>
                    <a:pt x="0" y="0"/>
                    <a:pt x="0" y="0"/>
                  </a:cubicBezTo>
                  <a:cubicBezTo>
                    <a:pt x="2" y="34"/>
                    <a:pt x="2" y="34"/>
                    <a:pt x="2" y="34"/>
                  </a:cubicBezTo>
                  <a:cubicBezTo>
                    <a:pt x="11" y="28"/>
                    <a:pt x="11" y="28"/>
                    <a:pt x="11" y="28"/>
                  </a:cubicBezTo>
                  <a:cubicBezTo>
                    <a:pt x="24" y="41"/>
                    <a:pt x="41" y="49"/>
                    <a:pt x="60" y="49"/>
                  </a:cubicBezTo>
                  <a:cubicBezTo>
                    <a:pt x="77" y="49"/>
                    <a:pt x="92" y="43"/>
                    <a:pt x="104" y="33"/>
                  </a:cubicBezTo>
                  <a:cubicBezTo>
                    <a:pt x="99" y="35"/>
                    <a:pt x="99" y="35"/>
                    <a:pt x="99" y="35"/>
                  </a:cubicBezTo>
                  <a:lnTo>
                    <a:pt x="10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92"/>
            <p:cNvSpPr>
              <a:spLocks/>
            </p:cNvSpPr>
            <p:nvPr/>
          </p:nvSpPr>
          <p:spPr bwMode="auto">
            <a:xfrm>
              <a:off x="2149540" y="3951945"/>
              <a:ext cx="63705" cy="108693"/>
            </a:xfrm>
            <a:custGeom>
              <a:avLst/>
              <a:gdLst>
                <a:gd name="T0" fmla="*/ 17 w 42"/>
                <a:gd name="T1" fmla="*/ 0 h 76"/>
                <a:gd name="T2" fmla="*/ 17 w 42"/>
                <a:gd name="T3" fmla="*/ 9 h 76"/>
                <a:gd name="T4" fmla="*/ 1 w 42"/>
                <a:gd name="T5" fmla="*/ 26 h 76"/>
                <a:gd name="T6" fmla="*/ 18 w 42"/>
                <a:gd name="T7" fmla="*/ 43 h 76"/>
                <a:gd name="T8" fmla="*/ 27 w 42"/>
                <a:gd name="T9" fmla="*/ 51 h 76"/>
                <a:gd name="T10" fmla="*/ 18 w 42"/>
                <a:gd name="T11" fmla="*/ 57 h 76"/>
                <a:gd name="T12" fmla="*/ 3 w 42"/>
                <a:gd name="T13" fmla="*/ 52 h 76"/>
                <a:gd name="T14" fmla="*/ 0 w 42"/>
                <a:gd name="T15" fmla="*/ 63 h 76"/>
                <a:gd name="T16" fmla="*/ 16 w 42"/>
                <a:gd name="T17" fmla="*/ 68 h 76"/>
                <a:gd name="T18" fmla="*/ 16 w 42"/>
                <a:gd name="T19" fmla="*/ 76 h 76"/>
                <a:gd name="T20" fmla="*/ 25 w 42"/>
                <a:gd name="T21" fmla="*/ 76 h 76"/>
                <a:gd name="T22" fmla="*/ 25 w 42"/>
                <a:gd name="T23" fmla="*/ 67 h 76"/>
                <a:gd name="T24" fmla="*/ 42 w 42"/>
                <a:gd name="T25" fmla="*/ 50 h 76"/>
                <a:gd name="T26" fmla="*/ 27 w 42"/>
                <a:gd name="T27" fmla="*/ 32 h 76"/>
                <a:gd name="T28" fmla="*/ 15 w 42"/>
                <a:gd name="T29" fmla="*/ 24 h 76"/>
                <a:gd name="T30" fmla="*/ 23 w 42"/>
                <a:gd name="T31" fmla="*/ 19 h 76"/>
                <a:gd name="T32" fmla="*/ 37 w 42"/>
                <a:gd name="T33" fmla="*/ 22 h 76"/>
                <a:gd name="T34" fmla="*/ 40 w 42"/>
                <a:gd name="T35" fmla="*/ 11 h 76"/>
                <a:gd name="T36" fmla="*/ 26 w 42"/>
                <a:gd name="T37" fmla="*/ 8 h 76"/>
                <a:gd name="T38" fmla="*/ 26 w 42"/>
                <a:gd name="T39" fmla="*/ 0 h 76"/>
                <a:gd name="T40" fmla="*/ 17 w 42"/>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76">
                  <a:moveTo>
                    <a:pt x="17" y="0"/>
                  </a:moveTo>
                  <a:cubicBezTo>
                    <a:pt x="17" y="9"/>
                    <a:pt x="17" y="9"/>
                    <a:pt x="17" y="9"/>
                  </a:cubicBezTo>
                  <a:cubicBezTo>
                    <a:pt x="7" y="11"/>
                    <a:pt x="1" y="17"/>
                    <a:pt x="1" y="26"/>
                  </a:cubicBezTo>
                  <a:cubicBezTo>
                    <a:pt x="1" y="35"/>
                    <a:pt x="8" y="39"/>
                    <a:pt x="18" y="43"/>
                  </a:cubicBezTo>
                  <a:cubicBezTo>
                    <a:pt x="25" y="45"/>
                    <a:pt x="27" y="47"/>
                    <a:pt x="27" y="51"/>
                  </a:cubicBezTo>
                  <a:cubicBezTo>
                    <a:pt x="27" y="54"/>
                    <a:pt x="24" y="57"/>
                    <a:pt x="18" y="57"/>
                  </a:cubicBezTo>
                  <a:cubicBezTo>
                    <a:pt x="12" y="57"/>
                    <a:pt x="7" y="54"/>
                    <a:pt x="3" y="52"/>
                  </a:cubicBezTo>
                  <a:cubicBezTo>
                    <a:pt x="0" y="63"/>
                    <a:pt x="0" y="63"/>
                    <a:pt x="0" y="63"/>
                  </a:cubicBezTo>
                  <a:cubicBezTo>
                    <a:pt x="4" y="65"/>
                    <a:pt x="10" y="67"/>
                    <a:pt x="16" y="68"/>
                  </a:cubicBezTo>
                  <a:cubicBezTo>
                    <a:pt x="16" y="76"/>
                    <a:pt x="16" y="76"/>
                    <a:pt x="16" y="76"/>
                  </a:cubicBezTo>
                  <a:cubicBezTo>
                    <a:pt x="25" y="76"/>
                    <a:pt x="25" y="76"/>
                    <a:pt x="25" y="76"/>
                  </a:cubicBezTo>
                  <a:cubicBezTo>
                    <a:pt x="25" y="67"/>
                    <a:pt x="25" y="67"/>
                    <a:pt x="25" y="67"/>
                  </a:cubicBezTo>
                  <a:cubicBezTo>
                    <a:pt x="36" y="65"/>
                    <a:pt x="42" y="58"/>
                    <a:pt x="42" y="50"/>
                  </a:cubicBezTo>
                  <a:cubicBezTo>
                    <a:pt x="42" y="41"/>
                    <a:pt x="38" y="36"/>
                    <a:pt x="27" y="32"/>
                  </a:cubicBezTo>
                  <a:cubicBezTo>
                    <a:pt x="18" y="29"/>
                    <a:pt x="15" y="27"/>
                    <a:pt x="15" y="24"/>
                  </a:cubicBezTo>
                  <a:cubicBezTo>
                    <a:pt x="15" y="22"/>
                    <a:pt x="17" y="19"/>
                    <a:pt x="23" y="19"/>
                  </a:cubicBezTo>
                  <a:cubicBezTo>
                    <a:pt x="30" y="19"/>
                    <a:pt x="34" y="21"/>
                    <a:pt x="37" y="22"/>
                  </a:cubicBezTo>
                  <a:cubicBezTo>
                    <a:pt x="40" y="11"/>
                    <a:pt x="40" y="11"/>
                    <a:pt x="40" y="11"/>
                  </a:cubicBezTo>
                  <a:cubicBezTo>
                    <a:pt x="36" y="10"/>
                    <a:pt x="32" y="8"/>
                    <a:pt x="26" y="8"/>
                  </a:cubicBezTo>
                  <a:cubicBezTo>
                    <a:pt x="26" y="0"/>
                    <a:pt x="26" y="0"/>
                    <a:pt x="26"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5" name="TextBox 104"/>
          <p:cNvSpPr txBox="1"/>
          <p:nvPr/>
        </p:nvSpPr>
        <p:spPr>
          <a:xfrm>
            <a:off x="9331081" y="5156005"/>
            <a:ext cx="1852596" cy="552011"/>
          </a:xfrm>
          <a:prstGeom prst="rect">
            <a:avLst/>
          </a:prstGeom>
          <a:noFill/>
        </p:spPr>
        <p:txBody>
          <a:bodyPr wrap="square" rtlCol="0">
            <a:spAutoFit/>
          </a:bodyPr>
          <a:lstStyle/>
          <a:p>
            <a:pPr algn="ct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
        <p:nvSpPr>
          <p:cNvPr id="106" name="TextBox 105"/>
          <p:cNvSpPr txBox="1"/>
          <p:nvPr/>
        </p:nvSpPr>
        <p:spPr>
          <a:xfrm>
            <a:off x="9497067" y="4862580"/>
            <a:ext cx="1462644" cy="369332"/>
          </a:xfrm>
          <a:prstGeom prst="rect">
            <a:avLst/>
          </a:prstGeom>
          <a:noFill/>
        </p:spPr>
        <p:txBody>
          <a:bodyPr wrap="none" rtlCol="0">
            <a:spAutoFit/>
          </a:bodyPr>
          <a:lstStyle/>
          <a:p>
            <a:r>
              <a:rPr lang="id-ID" b="1" smtClean="0">
                <a:solidFill>
                  <a:schemeClr val="bg1">
                    <a:lumMod val="65000"/>
                  </a:schemeClr>
                </a:solidFill>
              </a:rPr>
              <a:t>Success Story</a:t>
            </a:r>
            <a:endParaRPr lang="id-ID" b="1" dirty="0">
              <a:solidFill>
                <a:schemeClr val="bg1">
                  <a:lumMod val="65000"/>
                </a:schemeClr>
              </a:solidFill>
            </a:endParaRPr>
          </a:p>
        </p:txBody>
      </p:sp>
      <p:sp>
        <p:nvSpPr>
          <p:cNvPr id="107" name="TextBox 106"/>
          <p:cNvSpPr txBox="1"/>
          <p:nvPr/>
        </p:nvSpPr>
        <p:spPr>
          <a:xfrm>
            <a:off x="3006931" y="2861941"/>
            <a:ext cx="1852596" cy="577081"/>
          </a:xfrm>
          <a:prstGeom prst="rect">
            <a:avLst/>
          </a:prstGeom>
          <a:noFill/>
        </p:spPr>
        <p:txBody>
          <a:bodyPr wrap="square" rtlCol="0">
            <a:spAutoFit/>
          </a:bodyPr>
          <a:lstStyle/>
          <a:p>
            <a:pPr>
              <a:lnSpc>
                <a:spcPct val="150000"/>
              </a:lnSpc>
            </a:pPr>
            <a:r>
              <a:rPr lang="id-ID" sz="1050" dirty="0">
                <a:solidFill>
                  <a:schemeClr val="bg1">
                    <a:lumMod val="65000"/>
                  </a:schemeClr>
                </a:solidFill>
              </a:rPr>
              <a:t>Suitable for all category</a:t>
            </a:r>
            <a:r>
              <a:rPr lang="en-US" sz="1050" dirty="0">
                <a:solidFill>
                  <a:schemeClr val="bg1">
                    <a:lumMod val="65000"/>
                  </a:schemeClr>
                </a:solidFill>
              </a:rPr>
              <a:t>, </a:t>
            </a:r>
            <a:r>
              <a:rPr lang="id-ID" sz="1050" dirty="0">
                <a:solidFill>
                  <a:schemeClr val="bg1">
                    <a:lumMod val="65000"/>
                  </a:schemeClr>
                </a:solidFill>
              </a:rPr>
              <a:t>l</a:t>
            </a:r>
            <a:r>
              <a:rPr lang="en-US" sz="1050" dirty="0" err="1">
                <a:solidFill>
                  <a:schemeClr val="bg1">
                    <a:lumMod val="65000"/>
                  </a:schemeClr>
                </a:solidFill>
              </a:rPr>
              <a:t>orem</a:t>
            </a:r>
            <a:r>
              <a:rPr lang="en-US" sz="1050" dirty="0">
                <a:solidFill>
                  <a:schemeClr val="bg1">
                    <a:lumMod val="65000"/>
                  </a:schemeClr>
                </a:solidFill>
              </a:rPr>
              <a:t> </a:t>
            </a:r>
            <a:r>
              <a:rPr lang="en-US" sz="1050" dirty="0" err="1">
                <a:solidFill>
                  <a:schemeClr val="bg1">
                    <a:lumMod val="65000"/>
                  </a:schemeClr>
                </a:solidFill>
              </a:rPr>
              <a:t>Ipsum</a:t>
            </a:r>
            <a:r>
              <a:rPr lang="en-US" sz="1050" dirty="0">
                <a:solidFill>
                  <a:schemeClr val="bg1">
                    <a:lumMod val="65000"/>
                  </a:schemeClr>
                </a:solidFill>
              </a:rPr>
              <a:t> is not simply random</a:t>
            </a:r>
            <a:endParaRPr lang="en-US" sz="1050" b="1" dirty="0">
              <a:solidFill>
                <a:schemeClr val="bg1">
                  <a:lumMod val="65000"/>
                </a:schemeClr>
              </a:solidFill>
            </a:endParaRPr>
          </a:p>
        </p:txBody>
      </p:sp>
    </p:spTree>
    <p:extLst>
      <p:ext uri="{BB962C8B-B14F-4D97-AF65-F5344CB8AC3E}">
        <p14:creationId xmlns:p14="http://schemas.microsoft.com/office/powerpoint/2010/main" val="134170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22" presetClass="entr" presetSubtype="8" fill="hold" nodeType="with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wipe(left)">
                                      <p:cBhvr>
                                        <p:cTn id="16" dur="500"/>
                                        <p:tgtEl>
                                          <p:spTgt spid="69"/>
                                        </p:tgtEl>
                                      </p:cBhvr>
                                    </p:animEffect>
                                  </p:childTnLst>
                                </p:cTn>
                              </p:par>
                              <p:par>
                                <p:cTn id="17" presetID="22" presetClass="entr" presetSubtype="1" fill="hold" nodeType="with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up)">
                                      <p:cBhvr>
                                        <p:cTn id="19" dur="500"/>
                                        <p:tgtEl>
                                          <p:spTgt spid="70"/>
                                        </p:tgtEl>
                                      </p:cBhvr>
                                    </p:animEffect>
                                  </p:childTnLst>
                                </p:cTn>
                              </p:par>
                              <p:par>
                                <p:cTn id="20" presetID="22" presetClass="entr" presetSubtype="8" fill="hold" nodeType="with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500"/>
                                        <p:tgtEl>
                                          <p:spTgt spid="71"/>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par>
                                <p:cTn id="26" presetID="22" presetClass="entr" presetSubtype="1" fill="hold" nodeType="with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wipe(up)">
                                      <p:cBhvr>
                                        <p:cTn id="28" dur="500"/>
                                        <p:tgtEl>
                                          <p:spTgt spid="73"/>
                                        </p:tgtEl>
                                      </p:cBhvr>
                                    </p:animEffect>
                                  </p:childTnLst>
                                </p:cTn>
                              </p:par>
                              <p:par>
                                <p:cTn id="29" presetID="22" presetClass="entr" presetSubtype="1" fill="hold"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up)">
                                      <p:cBhvr>
                                        <p:cTn id="31" dur="500"/>
                                        <p:tgtEl>
                                          <p:spTgt spid="74"/>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fade">
                                      <p:cBhvr>
                                        <p:cTn id="35" dur="500"/>
                                        <p:tgtEl>
                                          <p:spTgt spid="80"/>
                                        </p:tgtEl>
                                      </p:cBhvr>
                                    </p:animEffect>
                                  </p:childTnLst>
                                </p:cTn>
                              </p:par>
                            </p:childTnLst>
                          </p:cTn>
                        </p:par>
                        <p:par>
                          <p:cTn id="36" fill="hold">
                            <p:stCondLst>
                              <p:cond delay="1300"/>
                            </p:stCondLst>
                            <p:childTnLst>
                              <p:par>
                                <p:cTn id="37" presetID="10" presetClass="entr" presetSubtype="0" fill="hold" grpId="0" nodeType="afterEffect">
                                  <p:stCondLst>
                                    <p:cond delay="0"/>
                                  </p:stCondLst>
                                  <p:childTnLst>
                                    <p:set>
                                      <p:cBhvr>
                                        <p:cTn id="38" dur="1" fill="hold">
                                          <p:stCondLst>
                                            <p:cond delay="0"/>
                                          </p:stCondLst>
                                        </p:cTn>
                                        <p:tgtEl>
                                          <p:spTgt spid="81"/>
                                        </p:tgtEl>
                                        <p:attrNameLst>
                                          <p:attrName>style.visibility</p:attrName>
                                        </p:attrNameLst>
                                      </p:cBhvr>
                                      <p:to>
                                        <p:strVal val="visible"/>
                                      </p:to>
                                    </p:set>
                                    <p:animEffect transition="in" filter="fade">
                                      <p:cBhvr>
                                        <p:cTn id="39" dur="500"/>
                                        <p:tgtEl>
                                          <p:spTgt spid="8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2"/>
                                        </p:tgtEl>
                                        <p:attrNameLst>
                                          <p:attrName>style.visibility</p:attrName>
                                        </p:attrNameLst>
                                      </p:cBhvr>
                                      <p:to>
                                        <p:strVal val="visible"/>
                                      </p:to>
                                    </p:set>
                                    <p:animEffect transition="in" filter="fade">
                                      <p:cBhvr>
                                        <p:cTn id="42" dur="500"/>
                                        <p:tgtEl>
                                          <p:spTgt spid="82"/>
                                        </p:tgtEl>
                                      </p:cBhvr>
                                    </p:animEffect>
                                  </p:childTnLst>
                                </p:cTn>
                              </p:par>
                            </p:childTnLst>
                          </p:cTn>
                        </p:par>
                        <p:par>
                          <p:cTn id="43" fill="hold">
                            <p:stCondLst>
                              <p:cond delay="1800"/>
                            </p:stCondLst>
                            <p:childTnLst>
                              <p:par>
                                <p:cTn id="44" presetID="10" presetClass="entr" presetSubtype="0"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fade">
                                      <p:cBhvr>
                                        <p:cTn id="46" dur="500"/>
                                        <p:tgtEl>
                                          <p:spTgt spid="8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fade">
                                      <p:cBhvr>
                                        <p:cTn id="49" dur="500"/>
                                        <p:tgtEl>
                                          <p:spTgt spid="87"/>
                                        </p:tgtEl>
                                      </p:cBhvr>
                                    </p:animEffect>
                                  </p:childTnLst>
                                </p:cTn>
                              </p:par>
                            </p:childTnLst>
                          </p:cTn>
                        </p:par>
                        <p:par>
                          <p:cTn id="50" fill="hold">
                            <p:stCondLst>
                              <p:cond delay="2300"/>
                            </p:stCondLst>
                            <p:childTnLst>
                              <p:par>
                                <p:cTn id="51" presetID="10" presetClass="entr" presetSubtype="0" fill="hold" grpId="0"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500"/>
                                        <p:tgtEl>
                                          <p:spTgt spid="9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500"/>
                                        <p:tgtEl>
                                          <p:spTgt spid="90"/>
                                        </p:tgtEl>
                                      </p:cBhvr>
                                    </p:animEffect>
                                  </p:childTnLst>
                                </p:cTn>
                              </p:par>
                            </p:childTnLst>
                          </p:cTn>
                        </p:par>
                        <p:par>
                          <p:cTn id="57" fill="hold">
                            <p:stCondLst>
                              <p:cond delay="2800"/>
                            </p:stCondLst>
                            <p:childTnLst>
                              <p:par>
                                <p:cTn id="58" presetID="10" presetClass="entr" presetSubtype="0" fill="hold" grpId="0" nodeType="after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500"/>
                                        <p:tgtEl>
                                          <p:spTgt spid="9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3"/>
                                        </p:tgtEl>
                                        <p:attrNameLst>
                                          <p:attrName>style.visibility</p:attrName>
                                        </p:attrNameLst>
                                      </p:cBhvr>
                                      <p:to>
                                        <p:strVal val="visible"/>
                                      </p:to>
                                    </p:set>
                                    <p:animEffect transition="in" filter="fade">
                                      <p:cBhvr>
                                        <p:cTn id="63" dur="500"/>
                                        <p:tgtEl>
                                          <p:spTgt spid="93"/>
                                        </p:tgtEl>
                                      </p:cBhvr>
                                    </p:animEffect>
                                  </p:childTnLst>
                                </p:cTn>
                              </p:par>
                            </p:childTnLst>
                          </p:cTn>
                        </p:par>
                        <p:par>
                          <p:cTn id="64" fill="hold">
                            <p:stCondLst>
                              <p:cond delay="3300"/>
                            </p:stCondLst>
                            <p:childTnLst>
                              <p:par>
                                <p:cTn id="65" presetID="10" presetClass="entr" presetSubtype="0" fill="hold" grpId="0" nodeType="afterEffect">
                                  <p:stCondLst>
                                    <p:cond delay="0"/>
                                  </p:stCondLst>
                                  <p:childTnLst>
                                    <p:set>
                                      <p:cBhvr>
                                        <p:cTn id="66" dur="1" fill="hold">
                                          <p:stCondLst>
                                            <p:cond delay="0"/>
                                          </p:stCondLst>
                                        </p:cTn>
                                        <p:tgtEl>
                                          <p:spTgt spid="99"/>
                                        </p:tgtEl>
                                        <p:attrNameLst>
                                          <p:attrName>style.visibility</p:attrName>
                                        </p:attrNameLst>
                                      </p:cBhvr>
                                      <p:to>
                                        <p:strVal val="visible"/>
                                      </p:to>
                                    </p:set>
                                    <p:animEffect transition="in" filter="fade">
                                      <p:cBhvr>
                                        <p:cTn id="67" dur="500"/>
                                        <p:tgtEl>
                                          <p:spTgt spid="99"/>
                                        </p:tgtEl>
                                      </p:cBhvr>
                                    </p:animEffect>
                                  </p:childTnLst>
                                </p:cTn>
                              </p:par>
                            </p:childTnLst>
                          </p:cTn>
                        </p:par>
                        <p:par>
                          <p:cTn id="68" fill="hold">
                            <p:stCondLst>
                              <p:cond delay="3800"/>
                            </p:stCondLst>
                            <p:childTnLst>
                              <p:par>
                                <p:cTn id="69" presetID="10" presetClass="entr" presetSubtype="0" fill="hold" grpId="0" nodeType="afterEffect">
                                  <p:stCondLst>
                                    <p:cond delay="0"/>
                                  </p:stCondLst>
                                  <p:childTnLst>
                                    <p:set>
                                      <p:cBhvr>
                                        <p:cTn id="70" dur="1" fill="hold">
                                          <p:stCondLst>
                                            <p:cond delay="0"/>
                                          </p:stCondLst>
                                        </p:cTn>
                                        <p:tgtEl>
                                          <p:spTgt spid="106"/>
                                        </p:tgtEl>
                                        <p:attrNameLst>
                                          <p:attrName>style.visibility</p:attrName>
                                        </p:attrNameLst>
                                      </p:cBhvr>
                                      <p:to>
                                        <p:strVal val="visible"/>
                                      </p:to>
                                    </p:set>
                                    <p:animEffect transition="in" filter="fade">
                                      <p:cBhvr>
                                        <p:cTn id="71" dur="500"/>
                                        <p:tgtEl>
                                          <p:spTgt spid="10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05"/>
                                        </p:tgtEl>
                                        <p:attrNameLst>
                                          <p:attrName>style.visibility</p:attrName>
                                        </p:attrNameLst>
                                      </p:cBhvr>
                                      <p:to>
                                        <p:strVal val="visible"/>
                                      </p:to>
                                    </p:set>
                                    <p:animEffect transition="in" filter="fade">
                                      <p:cBhvr>
                                        <p:cTn id="74" dur="500"/>
                                        <p:tgtEl>
                                          <p:spTgt spid="10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07"/>
                                        </p:tgtEl>
                                        <p:attrNameLst>
                                          <p:attrName>style.visibility</p:attrName>
                                        </p:attrNameLst>
                                      </p:cBhvr>
                                      <p:to>
                                        <p:strVal val="visible"/>
                                      </p:to>
                                    </p:set>
                                    <p:animEffect transition="in" filter="fade">
                                      <p:cBhvr>
                                        <p:cTn id="77"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0" grpId="0"/>
      <p:bldP spid="81" grpId="0"/>
      <p:bldP spid="82" grpId="0"/>
      <p:bldP spid="87" grpId="0"/>
      <p:bldP spid="88" grpId="0"/>
      <p:bldP spid="90" grpId="0"/>
      <p:bldP spid="91" grpId="0"/>
      <p:bldP spid="93" grpId="0"/>
      <p:bldP spid="94" grpId="0"/>
      <p:bldP spid="99" grpId="0"/>
      <p:bldP spid="105" grpId="0"/>
      <p:bldP spid="106" grpId="0"/>
      <p:bldP spid="10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Process Gear</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81</a:t>
              </a:fld>
              <a:endParaRPr lang="en-US" sz="1000" dirty="0">
                <a:solidFill>
                  <a:schemeClr val="bg1"/>
                </a:solidFill>
                <a:latin typeface="Lato" pitchFamily="34" charset="0"/>
              </a:endParaRPr>
            </a:p>
          </p:txBody>
        </p:sp>
      </p:grpSp>
      <p:grpSp>
        <p:nvGrpSpPr>
          <p:cNvPr id="111" name="Group 110"/>
          <p:cNvGrpSpPr/>
          <p:nvPr/>
        </p:nvGrpSpPr>
        <p:grpSpPr>
          <a:xfrm>
            <a:off x="763621" y="1727950"/>
            <a:ext cx="5895361" cy="4776916"/>
            <a:chOff x="2071688" y="376238"/>
            <a:chExt cx="7902576" cy="6230937"/>
          </a:xfrm>
          <a:solidFill>
            <a:schemeClr val="accent2"/>
          </a:solidFill>
        </p:grpSpPr>
        <p:sp>
          <p:nvSpPr>
            <p:cNvPr id="112" name="Freeform 5"/>
            <p:cNvSpPr>
              <a:spLocks noEditPoints="1"/>
            </p:cNvSpPr>
            <p:nvPr/>
          </p:nvSpPr>
          <p:spPr bwMode="auto">
            <a:xfrm>
              <a:off x="5230813" y="2092325"/>
              <a:ext cx="812800" cy="812800"/>
            </a:xfrm>
            <a:custGeom>
              <a:avLst/>
              <a:gdLst>
                <a:gd name="T0" fmla="*/ 127 w 240"/>
                <a:gd name="T1" fmla="*/ 220 h 240"/>
                <a:gd name="T2" fmla="*/ 150 w 240"/>
                <a:gd name="T3" fmla="*/ 213 h 240"/>
                <a:gd name="T4" fmla="*/ 170 w 240"/>
                <a:gd name="T5" fmla="*/ 217 h 240"/>
                <a:gd name="T6" fmla="*/ 192 w 240"/>
                <a:gd name="T7" fmla="*/ 217 h 240"/>
                <a:gd name="T8" fmla="*/ 197 w 240"/>
                <a:gd name="T9" fmla="*/ 181 h 240"/>
                <a:gd name="T10" fmla="*/ 214 w 240"/>
                <a:gd name="T11" fmla="*/ 155 h 240"/>
                <a:gd name="T12" fmla="*/ 240 w 240"/>
                <a:gd name="T13" fmla="*/ 131 h 240"/>
                <a:gd name="T14" fmla="*/ 223 w 240"/>
                <a:gd name="T15" fmla="*/ 115 h 240"/>
                <a:gd name="T16" fmla="*/ 215 w 240"/>
                <a:gd name="T17" fmla="*/ 96 h 240"/>
                <a:gd name="T18" fmla="*/ 213 w 240"/>
                <a:gd name="T19" fmla="*/ 76 h 240"/>
                <a:gd name="T20" fmla="*/ 220 w 240"/>
                <a:gd name="T21" fmla="*/ 53 h 240"/>
                <a:gd name="T22" fmla="*/ 186 w 240"/>
                <a:gd name="T23" fmla="*/ 44 h 240"/>
                <a:gd name="T24" fmla="*/ 158 w 240"/>
                <a:gd name="T25" fmla="*/ 30 h 240"/>
                <a:gd name="T26" fmla="*/ 137 w 240"/>
                <a:gd name="T27" fmla="*/ 1 h 240"/>
                <a:gd name="T28" fmla="*/ 117 w 240"/>
                <a:gd name="T29" fmla="*/ 11 h 240"/>
                <a:gd name="T30" fmla="*/ 102 w 240"/>
                <a:gd name="T31" fmla="*/ 24 h 240"/>
                <a:gd name="T32" fmla="*/ 78 w 240"/>
                <a:gd name="T33" fmla="*/ 29 h 240"/>
                <a:gd name="T34" fmla="*/ 55 w 240"/>
                <a:gd name="T35" fmla="*/ 19 h 240"/>
                <a:gd name="T36" fmla="*/ 41 w 240"/>
                <a:gd name="T37" fmla="*/ 45 h 240"/>
                <a:gd name="T38" fmla="*/ 33 w 240"/>
                <a:gd name="T39" fmla="*/ 76 h 240"/>
                <a:gd name="T40" fmla="*/ 3 w 240"/>
                <a:gd name="T41" fmla="*/ 94 h 240"/>
                <a:gd name="T42" fmla="*/ 2 w 240"/>
                <a:gd name="T43" fmla="*/ 118 h 240"/>
                <a:gd name="T44" fmla="*/ 23 w 240"/>
                <a:gd name="T45" fmla="*/ 134 h 240"/>
                <a:gd name="T46" fmla="*/ 29 w 240"/>
                <a:gd name="T47" fmla="*/ 157 h 240"/>
                <a:gd name="T48" fmla="*/ 18 w 240"/>
                <a:gd name="T49" fmla="*/ 182 h 240"/>
                <a:gd name="T50" fmla="*/ 35 w 240"/>
                <a:gd name="T51" fmla="*/ 202 h 240"/>
                <a:gd name="T52" fmla="*/ 70 w 240"/>
                <a:gd name="T53" fmla="*/ 204 h 240"/>
                <a:gd name="T54" fmla="*/ 89 w 240"/>
                <a:gd name="T55" fmla="*/ 234 h 240"/>
                <a:gd name="T56" fmla="*/ 115 w 240"/>
                <a:gd name="T57" fmla="*/ 240 h 240"/>
                <a:gd name="T58" fmla="*/ 103 w 240"/>
                <a:gd name="T59" fmla="*/ 187 h 240"/>
                <a:gd name="T60" fmla="*/ 85 w 240"/>
                <a:gd name="T61" fmla="*/ 179 h 240"/>
                <a:gd name="T62" fmla="*/ 70 w 240"/>
                <a:gd name="T63" fmla="*/ 167 h 240"/>
                <a:gd name="T64" fmla="*/ 61 w 240"/>
                <a:gd name="T65" fmla="*/ 155 h 240"/>
                <a:gd name="T66" fmla="*/ 55 w 240"/>
                <a:gd name="T67" fmla="*/ 142 h 240"/>
                <a:gd name="T68" fmla="*/ 52 w 240"/>
                <a:gd name="T69" fmla="*/ 131 h 240"/>
                <a:gd name="T70" fmla="*/ 52 w 240"/>
                <a:gd name="T71" fmla="*/ 115 h 240"/>
                <a:gd name="T72" fmla="*/ 54 w 240"/>
                <a:gd name="T73" fmla="*/ 101 h 240"/>
                <a:gd name="T74" fmla="*/ 62 w 240"/>
                <a:gd name="T75" fmla="*/ 83 h 240"/>
                <a:gd name="T76" fmla="*/ 74 w 240"/>
                <a:gd name="T77" fmla="*/ 69 h 240"/>
                <a:gd name="T78" fmla="*/ 87 w 240"/>
                <a:gd name="T79" fmla="*/ 60 h 240"/>
                <a:gd name="T80" fmla="*/ 101 w 240"/>
                <a:gd name="T81" fmla="*/ 55 h 240"/>
                <a:gd name="T82" fmla="*/ 111 w 240"/>
                <a:gd name="T83" fmla="*/ 52 h 240"/>
                <a:gd name="T84" fmla="*/ 130 w 240"/>
                <a:gd name="T85" fmla="*/ 52 h 240"/>
                <a:gd name="T86" fmla="*/ 147 w 240"/>
                <a:gd name="T87" fmla="*/ 58 h 240"/>
                <a:gd name="T88" fmla="*/ 159 w 240"/>
                <a:gd name="T89" fmla="*/ 64 h 240"/>
                <a:gd name="T90" fmla="*/ 172 w 240"/>
                <a:gd name="T91" fmla="*/ 75 h 240"/>
                <a:gd name="T92" fmla="*/ 182 w 240"/>
                <a:gd name="T93" fmla="*/ 92 h 240"/>
                <a:gd name="T94" fmla="*/ 186 w 240"/>
                <a:gd name="T95" fmla="*/ 103 h 240"/>
                <a:gd name="T96" fmla="*/ 188 w 240"/>
                <a:gd name="T97" fmla="*/ 116 h 240"/>
                <a:gd name="T98" fmla="*/ 187 w 240"/>
                <a:gd name="T99" fmla="*/ 135 h 240"/>
                <a:gd name="T100" fmla="*/ 181 w 240"/>
                <a:gd name="T101" fmla="*/ 151 h 240"/>
                <a:gd name="T102" fmla="*/ 174 w 240"/>
                <a:gd name="T103" fmla="*/ 162 h 240"/>
                <a:gd name="T104" fmla="*/ 161 w 240"/>
                <a:gd name="T105" fmla="*/ 175 h 240"/>
                <a:gd name="T106" fmla="*/ 145 w 240"/>
                <a:gd name="T107" fmla="*/ 184 h 240"/>
                <a:gd name="T108" fmla="*/ 135 w 240"/>
                <a:gd name="T109" fmla="*/ 187 h 240"/>
                <a:gd name="T110" fmla="*/ 120 w 240"/>
                <a:gd name="T111" fmla="*/ 18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40">
                  <a:moveTo>
                    <a:pt x="115" y="240"/>
                  </a:moveTo>
                  <a:cubicBezTo>
                    <a:pt x="116" y="239"/>
                    <a:pt x="117" y="239"/>
                    <a:pt x="117" y="238"/>
                  </a:cubicBezTo>
                  <a:cubicBezTo>
                    <a:pt x="117" y="238"/>
                    <a:pt x="120" y="233"/>
                    <a:pt x="123" y="229"/>
                  </a:cubicBezTo>
                  <a:cubicBezTo>
                    <a:pt x="124" y="227"/>
                    <a:pt x="125" y="225"/>
                    <a:pt x="126" y="223"/>
                  </a:cubicBezTo>
                  <a:cubicBezTo>
                    <a:pt x="127" y="222"/>
                    <a:pt x="127" y="220"/>
                    <a:pt x="127" y="220"/>
                  </a:cubicBezTo>
                  <a:cubicBezTo>
                    <a:pt x="128" y="219"/>
                    <a:pt x="129" y="217"/>
                    <a:pt x="131" y="217"/>
                  </a:cubicBezTo>
                  <a:cubicBezTo>
                    <a:pt x="131" y="217"/>
                    <a:pt x="132" y="217"/>
                    <a:pt x="133" y="217"/>
                  </a:cubicBezTo>
                  <a:cubicBezTo>
                    <a:pt x="135" y="217"/>
                    <a:pt x="136" y="217"/>
                    <a:pt x="138" y="216"/>
                  </a:cubicBezTo>
                  <a:cubicBezTo>
                    <a:pt x="141" y="216"/>
                    <a:pt x="144" y="215"/>
                    <a:pt x="144" y="215"/>
                  </a:cubicBezTo>
                  <a:cubicBezTo>
                    <a:pt x="144" y="215"/>
                    <a:pt x="147" y="214"/>
                    <a:pt x="150" y="213"/>
                  </a:cubicBezTo>
                  <a:cubicBezTo>
                    <a:pt x="152" y="213"/>
                    <a:pt x="154" y="212"/>
                    <a:pt x="155" y="212"/>
                  </a:cubicBezTo>
                  <a:cubicBezTo>
                    <a:pt x="156" y="211"/>
                    <a:pt x="157" y="211"/>
                    <a:pt x="157" y="211"/>
                  </a:cubicBezTo>
                  <a:cubicBezTo>
                    <a:pt x="158" y="210"/>
                    <a:pt x="160" y="210"/>
                    <a:pt x="162" y="212"/>
                  </a:cubicBezTo>
                  <a:cubicBezTo>
                    <a:pt x="162" y="212"/>
                    <a:pt x="163" y="212"/>
                    <a:pt x="164" y="213"/>
                  </a:cubicBezTo>
                  <a:cubicBezTo>
                    <a:pt x="166" y="214"/>
                    <a:pt x="168" y="216"/>
                    <a:pt x="170" y="217"/>
                  </a:cubicBezTo>
                  <a:cubicBezTo>
                    <a:pt x="174" y="220"/>
                    <a:pt x="179" y="222"/>
                    <a:pt x="179" y="222"/>
                  </a:cubicBezTo>
                  <a:cubicBezTo>
                    <a:pt x="180" y="223"/>
                    <a:pt x="181" y="223"/>
                    <a:pt x="182" y="223"/>
                  </a:cubicBezTo>
                  <a:cubicBezTo>
                    <a:pt x="183" y="223"/>
                    <a:pt x="184" y="222"/>
                    <a:pt x="185" y="222"/>
                  </a:cubicBezTo>
                  <a:cubicBezTo>
                    <a:pt x="185" y="222"/>
                    <a:pt x="186" y="221"/>
                    <a:pt x="187" y="220"/>
                  </a:cubicBezTo>
                  <a:cubicBezTo>
                    <a:pt x="189" y="219"/>
                    <a:pt x="190" y="218"/>
                    <a:pt x="192" y="217"/>
                  </a:cubicBezTo>
                  <a:cubicBezTo>
                    <a:pt x="196" y="214"/>
                    <a:pt x="199" y="211"/>
                    <a:pt x="199" y="211"/>
                  </a:cubicBezTo>
                  <a:cubicBezTo>
                    <a:pt x="201" y="209"/>
                    <a:pt x="202" y="207"/>
                    <a:pt x="201" y="205"/>
                  </a:cubicBezTo>
                  <a:cubicBezTo>
                    <a:pt x="201" y="205"/>
                    <a:pt x="200" y="200"/>
                    <a:pt x="199" y="195"/>
                  </a:cubicBezTo>
                  <a:cubicBezTo>
                    <a:pt x="198" y="191"/>
                    <a:pt x="196" y="186"/>
                    <a:pt x="196" y="186"/>
                  </a:cubicBezTo>
                  <a:cubicBezTo>
                    <a:pt x="195" y="184"/>
                    <a:pt x="195" y="182"/>
                    <a:pt x="197" y="181"/>
                  </a:cubicBezTo>
                  <a:cubicBezTo>
                    <a:pt x="197" y="181"/>
                    <a:pt x="199" y="178"/>
                    <a:pt x="201" y="176"/>
                  </a:cubicBezTo>
                  <a:cubicBezTo>
                    <a:pt x="202" y="173"/>
                    <a:pt x="204" y="170"/>
                    <a:pt x="204" y="170"/>
                  </a:cubicBezTo>
                  <a:cubicBezTo>
                    <a:pt x="204" y="170"/>
                    <a:pt x="206" y="167"/>
                    <a:pt x="207" y="164"/>
                  </a:cubicBezTo>
                  <a:cubicBezTo>
                    <a:pt x="209" y="162"/>
                    <a:pt x="210" y="158"/>
                    <a:pt x="210" y="158"/>
                  </a:cubicBezTo>
                  <a:cubicBezTo>
                    <a:pt x="211" y="157"/>
                    <a:pt x="212" y="155"/>
                    <a:pt x="214" y="155"/>
                  </a:cubicBezTo>
                  <a:cubicBezTo>
                    <a:pt x="214" y="155"/>
                    <a:pt x="219" y="155"/>
                    <a:pt x="224" y="153"/>
                  </a:cubicBezTo>
                  <a:cubicBezTo>
                    <a:pt x="229" y="152"/>
                    <a:pt x="234" y="151"/>
                    <a:pt x="234" y="151"/>
                  </a:cubicBezTo>
                  <a:cubicBezTo>
                    <a:pt x="235" y="150"/>
                    <a:pt x="237" y="148"/>
                    <a:pt x="238" y="146"/>
                  </a:cubicBezTo>
                  <a:cubicBezTo>
                    <a:pt x="238" y="146"/>
                    <a:pt x="238" y="142"/>
                    <a:pt x="239" y="137"/>
                  </a:cubicBezTo>
                  <a:cubicBezTo>
                    <a:pt x="240" y="135"/>
                    <a:pt x="240" y="133"/>
                    <a:pt x="240" y="131"/>
                  </a:cubicBezTo>
                  <a:cubicBezTo>
                    <a:pt x="240" y="130"/>
                    <a:pt x="240" y="129"/>
                    <a:pt x="240" y="129"/>
                  </a:cubicBezTo>
                  <a:cubicBezTo>
                    <a:pt x="240" y="127"/>
                    <a:pt x="240" y="126"/>
                    <a:pt x="240" y="125"/>
                  </a:cubicBezTo>
                  <a:cubicBezTo>
                    <a:pt x="239" y="124"/>
                    <a:pt x="238" y="123"/>
                    <a:pt x="238" y="123"/>
                  </a:cubicBezTo>
                  <a:cubicBezTo>
                    <a:pt x="238" y="123"/>
                    <a:pt x="233" y="120"/>
                    <a:pt x="229" y="118"/>
                  </a:cubicBezTo>
                  <a:cubicBezTo>
                    <a:pt x="227" y="116"/>
                    <a:pt x="225" y="115"/>
                    <a:pt x="223" y="115"/>
                  </a:cubicBezTo>
                  <a:cubicBezTo>
                    <a:pt x="221" y="114"/>
                    <a:pt x="220" y="113"/>
                    <a:pt x="220" y="113"/>
                  </a:cubicBezTo>
                  <a:cubicBezTo>
                    <a:pt x="219" y="112"/>
                    <a:pt x="217" y="111"/>
                    <a:pt x="217" y="109"/>
                  </a:cubicBezTo>
                  <a:cubicBezTo>
                    <a:pt x="217" y="109"/>
                    <a:pt x="217" y="108"/>
                    <a:pt x="217" y="107"/>
                  </a:cubicBezTo>
                  <a:cubicBezTo>
                    <a:pt x="217" y="106"/>
                    <a:pt x="216" y="104"/>
                    <a:pt x="216" y="102"/>
                  </a:cubicBezTo>
                  <a:cubicBezTo>
                    <a:pt x="215" y="99"/>
                    <a:pt x="215" y="96"/>
                    <a:pt x="215" y="96"/>
                  </a:cubicBezTo>
                  <a:cubicBezTo>
                    <a:pt x="215" y="96"/>
                    <a:pt x="214" y="93"/>
                    <a:pt x="213" y="90"/>
                  </a:cubicBezTo>
                  <a:cubicBezTo>
                    <a:pt x="212" y="88"/>
                    <a:pt x="212" y="87"/>
                    <a:pt x="211" y="86"/>
                  </a:cubicBezTo>
                  <a:cubicBezTo>
                    <a:pt x="211" y="84"/>
                    <a:pt x="211" y="84"/>
                    <a:pt x="211" y="84"/>
                  </a:cubicBezTo>
                  <a:cubicBezTo>
                    <a:pt x="210" y="82"/>
                    <a:pt x="210" y="80"/>
                    <a:pt x="211" y="78"/>
                  </a:cubicBezTo>
                  <a:cubicBezTo>
                    <a:pt x="211" y="78"/>
                    <a:pt x="212" y="77"/>
                    <a:pt x="213" y="76"/>
                  </a:cubicBezTo>
                  <a:cubicBezTo>
                    <a:pt x="214" y="74"/>
                    <a:pt x="216" y="72"/>
                    <a:pt x="217" y="70"/>
                  </a:cubicBezTo>
                  <a:cubicBezTo>
                    <a:pt x="220" y="66"/>
                    <a:pt x="222" y="62"/>
                    <a:pt x="222" y="62"/>
                  </a:cubicBezTo>
                  <a:cubicBezTo>
                    <a:pt x="222" y="61"/>
                    <a:pt x="223" y="60"/>
                    <a:pt x="223" y="59"/>
                  </a:cubicBezTo>
                  <a:cubicBezTo>
                    <a:pt x="222" y="58"/>
                    <a:pt x="222" y="56"/>
                    <a:pt x="221" y="55"/>
                  </a:cubicBezTo>
                  <a:cubicBezTo>
                    <a:pt x="221" y="55"/>
                    <a:pt x="221" y="54"/>
                    <a:pt x="220" y="53"/>
                  </a:cubicBezTo>
                  <a:cubicBezTo>
                    <a:pt x="219" y="52"/>
                    <a:pt x="218" y="50"/>
                    <a:pt x="216" y="48"/>
                  </a:cubicBezTo>
                  <a:cubicBezTo>
                    <a:pt x="214" y="45"/>
                    <a:pt x="211" y="41"/>
                    <a:pt x="211" y="41"/>
                  </a:cubicBezTo>
                  <a:cubicBezTo>
                    <a:pt x="209" y="39"/>
                    <a:pt x="207" y="39"/>
                    <a:pt x="205" y="39"/>
                  </a:cubicBezTo>
                  <a:cubicBezTo>
                    <a:pt x="205" y="39"/>
                    <a:pt x="200" y="40"/>
                    <a:pt x="195" y="41"/>
                  </a:cubicBezTo>
                  <a:cubicBezTo>
                    <a:pt x="191" y="43"/>
                    <a:pt x="186" y="44"/>
                    <a:pt x="186" y="44"/>
                  </a:cubicBezTo>
                  <a:cubicBezTo>
                    <a:pt x="184" y="45"/>
                    <a:pt x="182" y="45"/>
                    <a:pt x="181" y="44"/>
                  </a:cubicBezTo>
                  <a:cubicBezTo>
                    <a:pt x="181" y="44"/>
                    <a:pt x="178" y="41"/>
                    <a:pt x="175" y="40"/>
                  </a:cubicBezTo>
                  <a:cubicBezTo>
                    <a:pt x="173" y="38"/>
                    <a:pt x="170" y="36"/>
                    <a:pt x="170" y="36"/>
                  </a:cubicBezTo>
                  <a:cubicBezTo>
                    <a:pt x="170" y="36"/>
                    <a:pt x="167" y="35"/>
                    <a:pt x="164" y="33"/>
                  </a:cubicBezTo>
                  <a:cubicBezTo>
                    <a:pt x="161" y="31"/>
                    <a:pt x="158" y="30"/>
                    <a:pt x="158" y="30"/>
                  </a:cubicBezTo>
                  <a:cubicBezTo>
                    <a:pt x="156" y="30"/>
                    <a:pt x="155" y="28"/>
                    <a:pt x="155" y="26"/>
                  </a:cubicBezTo>
                  <a:cubicBezTo>
                    <a:pt x="155" y="26"/>
                    <a:pt x="154" y="21"/>
                    <a:pt x="153" y="16"/>
                  </a:cubicBezTo>
                  <a:cubicBezTo>
                    <a:pt x="152" y="12"/>
                    <a:pt x="151" y="7"/>
                    <a:pt x="151" y="7"/>
                  </a:cubicBezTo>
                  <a:cubicBezTo>
                    <a:pt x="150" y="5"/>
                    <a:pt x="148" y="3"/>
                    <a:pt x="146" y="3"/>
                  </a:cubicBezTo>
                  <a:cubicBezTo>
                    <a:pt x="146" y="3"/>
                    <a:pt x="142" y="2"/>
                    <a:pt x="137" y="1"/>
                  </a:cubicBezTo>
                  <a:cubicBezTo>
                    <a:pt x="135" y="1"/>
                    <a:pt x="133" y="1"/>
                    <a:pt x="131" y="0"/>
                  </a:cubicBezTo>
                  <a:cubicBezTo>
                    <a:pt x="129" y="0"/>
                    <a:pt x="128" y="0"/>
                    <a:pt x="128" y="0"/>
                  </a:cubicBezTo>
                  <a:cubicBezTo>
                    <a:pt x="127" y="0"/>
                    <a:pt x="126" y="0"/>
                    <a:pt x="125" y="1"/>
                  </a:cubicBezTo>
                  <a:cubicBezTo>
                    <a:pt x="124" y="1"/>
                    <a:pt x="123" y="2"/>
                    <a:pt x="123" y="3"/>
                  </a:cubicBezTo>
                  <a:cubicBezTo>
                    <a:pt x="123" y="3"/>
                    <a:pt x="120" y="7"/>
                    <a:pt x="117" y="11"/>
                  </a:cubicBezTo>
                  <a:cubicBezTo>
                    <a:pt x="116" y="13"/>
                    <a:pt x="115" y="16"/>
                    <a:pt x="114" y="17"/>
                  </a:cubicBezTo>
                  <a:cubicBezTo>
                    <a:pt x="114" y="19"/>
                    <a:pt x="113" y="20"/>
                    <a:pt x="113" y="20"/>
                  </a:cubicBezTo>
                  <a:cubicBezTo>
                    <a:pt x="112" y="22"/>
                    <a:pt x="111" y="23"/>
                    <a:pt x="109" y="23"/>
                  </a:cubicBezTo>
                  <a:cubicBezTo>
                    <a:pt x="109" y="23"/>
                    <a:pt x="108" y="23"/>
                    <a:pt x="107" y="23"/>
                  </a:cubicBezTo>
                  <a:cubicBezTo>
                    <a:pt x="105" y="23"/>
                    <a:pt x="104" y="24"/>
                    <a:pt x="102" y="24"/>
                  </a:cubicBezTo>
                  <a:cubicBezTo>
                    <a:pt x="99" y="25"/>
                    <a:pt x="96" y="25"/>
                    <a:pt x="96" y="25"/>
                  </a:cubicBezTo>
                  <a:cubicBezTo>
                    <a:pt x="96" y="25"/>
                    <a:pt x="93" y="26"/>
                    <a:pt x="90" y="27"/>
                  </a:cubicBezTo>
                  <a:cubicBezTo>
                    <a:pt x="88" y="28"/>
                    <a:pt x="87" y="28"/>
                    <a:pt x="85" y="29"/>
                  </a:cubicBezTo>
                  <a:cubicBezTo>
                    <a:pt x="84" y="29"/>
                    <a:pt x="84" y="30"/>
                    <a:pt x="84" y="30"/>
                  </a:cubicBezTo>
                  <a:cubicBezTo>
                    <a:pt x="82" y="30"/>
                    <a:pt x="80" y="30"/>
                    <a:pt x="78" y="29"/>
                  </a:cubicBezTo>
                  <a:cubicBezTo>
                    <a:pt x="78" y="29"/>
                    <a:pt x="77" y="28"/>
                    <a:pt x="76" y="27"/>
                  </a:cubicBezTo>
                  <a:cubicBezTo>
                    <a:pt x="74" y="26"/>
                    <a:pt x="72" y="25"/>
                    <a:pt x="70" y="23"/>
                  </a:cubicBezTo>
                  <a:cubicBezTo>
                    <a:pt x="66" y="21"/>
                    <a:pt x="61" y="18"/>
                    <a:pt x="61" y="18"/>
                  </a:cubicBezTo>
                  <a:cubicBezTo>
                    <a:pt x="61" y="18"/>
                    <a:pt x="60" y="18"/>
                    <a:pt x="58" y="18"/>
                  </a:cubicBezTo>
                  <a:cubicBezTo>
                    <a:pt x="57" y="18"/>
                    <a:pt x="56" y="18"/>
                    <a:pt x="55" y="19"/>
                  </a:cubicBezTo>
                  <a:cubicBezTo>
                    <a:pt x="55" y="19"/>
                    <a:pt x="54" y="19"/>
                    <a:pt x="53" y="20"/>
                  </a:cubicBezTo>
                  <a:cubicBezTo>
                    <a:pt x="52" y="21"/>
                    <a:pt x="50" y="23"/>
                    <a:pt x="48" y="24"/>
                  </a:cubicBezTo>
                  <a:cubicBezTo>
                    <a:pt x="45" y="27"/>
                    <a:pt x="41" y="29"/>
                    <a:pt x="41" y="29"/>
                  </a:cubicBezTo>
                  <a:cubicBezTo>
                    <a:pt x="39" y="31"/>
                    <a:pt x="38" y="33"/>
                    <a:pt x="39" y="35"/>
                  </a:cubicBezTo>
                  <a:cubicBezTo>
                    <a:pt x="39" y="35"/>
                    <a:pt x="40" y="40"/>
                    <a:pt x="41" y="45"/>
                  </a:cubicBezTo>
                  <a:cubicBezTo>
                    <a:pt x="42" y="50"/>
                    <a:pt x="44" y="54"/>
                    <a:pt x="44" y="54"/>
                  </a:cubicBezTo>
                  <a:cubicBezTo>
                    <a:pt x="45" y="56"/>
                    <a:pt x="45" y="58"/>
                    <a:pt x="43" y="60"/>
                  </a:cubicBezTo>
                  <a:cubicBezTo>
                    <a:pt x="43" y="60"/>
                    <a:pt x="41" y="62"/>
                    <a:pt x="40" y="65"/>
                  </a:cubicBezTo>
                  <a:cubicBezTo>
                    <a:pt x="38" y="68"/>
                    <a:pt x="36" y="70"/>
                    <a:pt x="36" y="70"/>
                  </a:cubicBezTo>
                  <a:cubicBezTo>
                    <a:pt x="36" y="70"/>
                    <a:pt x="34" y="73"/>
                    <a:pt x="33" y="76"/>
                  </a:cubicBezTo>
                  <a:cubicBezTo>
                    <a:pt x="31" y="79"/>
                    <a:pt x="30" y="82"/>
                    <a:pt x="30" y="82"/>
                  </a:cubicBezTo>
                  <a:cubicBezTo>
                    <a:pt x="29" y="84"/>
                    <a:pt x="28" y="85"/>
                    <a:pt x="26" y="85"/>
                  </a:cubicBezTo>
                  <a:cubicBezTo>
                    <a:pt x="26" y="85"/>
                    <a:pt x="21" y="86"/>
                    <a:pt x="16" y="87"/>
                  </a:cubicBezTo>
                  <a:cubicBezTo>
                    <a:pt x="11" y="88"/>
                    <a:pt x="7" y="90"/>
                    <a:pt x="7" y="90"/>
                  </a:cubicBezTo>
                  <a:cubicBezTo>
                    <a:pt x="5" y="90"/>
                    <a:pt x="3" y="92"/>
                    <a:pt x="3" y="94"/>
                  </a:cubicBezTo>
                  <a:cubicBezTo>
                    <a:pt x="3" y="94"/>
                    <a:pt x="2" y="99"/>
                    <a:pt x="1" y="103"/>
                  </a:cubicBezTo>
                  <a:cubicBezTo>
                    <a:pt x="1" y="105"/>
                    <a:pt x="0" y="107"/>
                    <a:pt x="0" y="109"/>
                  </a:cubicBezTo>
                  <a:cubicBezTo>
                    <a:pt x="0" y="111"/>
                    <a:pt x="0" y="112"/>
                    <a:pt x="0" y="112"/>
                  </a:cubicBezTo>
                  <a:cubicBezTo>
                    <a:pt x="0" y="113"/>
                    <a:pt x="0" y="114"/>
                    <a:pt x="1" y="115"/>
                  </a:cubicBezTo>
                  <a:cubicBezTo>
                    <a:pt x="1" y="116"/>
                    <a:pt x="2" y="117"/>
                    <a:pt x="2" y="118"/>
                  </a:cubicBezTo>
                  <a:cubicBezTo>
                    <a:pt x="2" y="118"/>
                    <a:pt x="7" y="120"/>
                    <a:pt x="11" y="123"/>
                  </a:cubicBezTo>
                  <a:cubicBezTo>
                    <a:pt x="13" y="124"/>
                    <a:pt x="15" y="125"/>
                    <a:pt x="17" y="126"/>
                  </a:cubicBezTo>
                  <a:cubicBezTo>
                    <a:pt x="19" y="127"/>
                    <a:pt x="20" y="127"/>
                    <a:pt x="20" y="127"/>
                  </a:cubicBezTo>
                  <a:cubicBezTo>
                    <a:pt x="22" y="128"/>
                    <a:pt x="23" y="130"/>
                    <a:pt x="23" y="132"/>
                  </a:cubicBezTo>
                  <a:cubicBezTo>
                    <a:pt x="23" y="132"/>
                    <a:pt x="23" y="132"/>
                    <a:pt x="23" y="134"/>
                  </a:cubicBezTo>
                  <a:cubicBezTo>
                    <a:pt x="23" y="135"/>
                    <a:pt x="24" y="136"/>
                    <a:pt x="24" y="138"/>
                  </a:cubicBezTo>
                  <a:cubicBezTo>
                    <a:pt x="25" y="141"/>
                    <a:pt x="25" y="144"/>
                    <a:pt x="25" y="144"/>
                  </a:cubicBezTo>
                  <a:cubicBezTo>
                    <a:pt x="25" y="144"/>
                    <a:pt x="26" y="148"/>
                    <a:pt x="27" y="151"/>
                  </a:cubicBezTo>
                  <a:cubicBezTo>
                    <a:pt x="28" y="152"/>
                    <a:pt x="28" y="154"/>
                    <a:pt x="29" y="155"/>
                  </a:cubicBezTo>
                  <a:cubicBezTo>
                    <a:pt x="29" y="156"/>
                    <a:pt x="29" y="157"/>
                    <a:pt x="29" y="157"/>
                  </a:cubicBezTo>
                  <a:cubicBezTo>
                    <a:pt x="30" y="159"/>
                    <a:pt x="30" y="161"/>
                    <a:pt x="29" y="162"/>
                  </a:cubicBezTo>
                  <a:cubicBezTo>
                    <a:pt x="29" y="162"/>
                    <a:pt x="28" y="163"/>
                    <a:pt x="27" y="165"/>
                  </a:cubicBezTo>
                  <a:cubicBezTo>
                    <a:pt x="26" y="166"/>
                    <a:pt x="25" y="168"/>
                    <a:pt x="23" y="170"/>
                  </a:cubicBezTo>
                  <a:cubicBezTo>
                    <a:pt x="21" y="174"/>
                    <a:pt x="18" y="179"/>
                    <a:pt x="18" y="179"/>
                  </a:cubicBezTo>
                  <a:cubicBezTo>
                    <a:pt x="18" y="180"/>
                    <a:pt x="17" y="181"/>
                    <a:pt x="18" y="182"/>
                  </a:cubicBezTo>
                  <a:cubicBezTo>
                    <a:pt x="18" y="183"/>
                    <a:pt x="18" y="184"/>
                    <a:pt x="19" y="185"/>
                  </a:cubicBezTo>
                  <a:cubicBezTo>
                    <a:pt x="19" y="185"/>
                    <a:pt x="19" y="186"/>
                    <a:pt x="20" y="187"/>
                  </a:cubicBezTo>
                  <a:cubicBezTo>
                    <a:pt x="21" y="189"/>
                    <a:pt x="22" y="191"/>
                    <a:pt x="24" y="192"/>
                  </a:cubicBezTo>
                  <a:cubicBezTo>
                    <a:pt x="27" y="196"/>
                    <a:pt x="29" y="199"/>
                    <a:pt x="29" y="199"/>
                  </a:cubicBezTo>
                  <a:cubicBezTo>
                    <a:pt x="31" y="201"/>
                    <a:pt x="33" y="202"/>
                    <a:pt x="35" y="202"/>
                  </a:cubicBezTo>
                  <a:cubicBezTo>
                    <a:pt x="35" y="202"/>
                    <a:pt x="40" y="200"/>
                    <a:pt x="45" y="199"/>
                  </a:cubicBezTo>
                  <a:cubicBezTo>
                    <a:pt x="50" y="198"/>
                    <a:pt x="54" y="196"/>
                    <a:pt x="54" y="196"/>
                  </a:cubicBezTo>
                  <a:cubicBezTo>
                    <a:pt x="56" y="195"/>
                    <a:pt x="58" y="196"/>
                    <a:pt x="59" y="197"/>
                  </a:cubicBezTo>
                  <a:cubicBezTo>
                    <a:pt x="59" y="197"/>
                    <a:pt x="62" y="199"/>
                    <a:pt x="65" y="201"/>
                  </a:cubicBezTo>
                  <a:cubicBezTo>
                    <a:pt x="67" y="203"/>
                    <a:pt x="70" y="204"/>
                    <a:pt x="70" y="204"/>
                  </a:cubicBezTo>
                  <a:cubicBezTo>
                    <a:pt x="70" y="204"/>
                    <a:pt x="73" y="206"/>
                    <a:pt x="76" y="207"/>
                  </a:cubicBezTo>
                  <a:cubicBezTo>
                    <a:pt x="79" y="209"/>
                    <a:pt x="82" y="210"/>
                    <a:pt x="82" y="210"/>
                  </a:cubicBezTo>
                  <a:cubicBezTo>
                    <a:pt x="84" y="211"/>
                    <a:pt x="85" y="213"/>
                    <a:pt x="85" y="214"/>
                  </a:cubicBezTo>
                  <a:cubicBezTo>
                    <a:pt x="85" y="214"/>
                    <a:pt x="86" y="219"/>
                    <a:pt x="87" y="224"/>
                  </a:cubicBezTo>
                  <a:cubicBezTo>
                    <a:pt x="88" y="229"/>
                    <a:pt x="89" y="234"/>
                    <a:pt x="89" y="234"/>
                  </a:cubicBezTo>
                  <a:cubicBezTo>
                    <a:pt x="90" y="236"/>
                    <a:pt x="92" y="237"/>
                    <a:pt x="94" y="238"/>
                  </a:cubicBezTo>
                  <a:cubicBezTo>
                    <a:pt x="94" y="238"/>
                    <a:pt x="99" y="239"/>
                    <a:pt x="103" y="239"/>
                  </a:cubicBezTo>
                  <a:cubicBezTo>
                    <a:pt x="105" y="240"/>
                    <a:pt x="107" y="240"/>
                    <a:pt x="109" y="240"/>
                  </a:cubicBezTo>
                  <a:cubicBezTo>
                    <a:pt x="111" y="240"/>
                    <a:pt x="112" y="240"/>
                    <a:pt x="112" y="240"/>
                  </a:cubicBezTo>
                  <a:cubicBezTo>
                    <a:pt x="113" y="240"/>
                    <a:pt x="114" y="240"/>
                    <a:pt x="115" y="240"/>
                  </a:cubicBezTo>
                  <a:close/>
                  <a:moveTo>
                    <a:pt x="115" y="188"/>
                  </a:moveTo>
                  <a:cubicBezTo>
                    <a:pt x="114" y="188"/>
                    <a:pt x="112" y="188"/>
                    <a:pt x="110" y="188"/>
                  </a:cubicBezTo>
                  <a:cubicBezTo>
                    <a:pt x="109" y="188"/>
                    <a:pt x="107" y="187"/>
                    <a:pt x="105" y="187"/>
                  </a:cubicBezTo>
                  <a:cubicBezTo>
                    <a:pt x="104" y="187"/>
                    <a:pt x="104" y="187"/>
                    <a:pt x="104" y="187"/>
                  </a:cubicBezTo>
                  <a:cubicBezTo>
                    <a:pt x="103" y="187"/>
                    <a:pt x="103" y="187"/>
                    <a:pt x="103" y="187"/>
                  </a:cubicBezTo>
                  <a:cubicBezTo>
                    <a:pt x="102" y="186"/>
                    <a:pt x="101" y="186"/>
                    <a:pt x="101" y="186"/>
                  </a:cubicBezTo>
                  <a:cubicBezTo>
                    <a:pt x="98" y="185"/>
                    <a:pt x="95" y="184"/>
                    <a:pt x="93" y="183"/>
                  </a:cubicBezTo>
                  <a:cubicBezTo>
                    <a:pt x="91" y="183"/>
                    <a:pt x="90" y="182"/>
                    <a:pt x="90" y="181"/>
                  </a:cubicBezTo>
                  <a:cubicBezTo>
                    <a:pt x="89" y="181"/>
                    <a:pt x="88" y="181"/>
                    <a:pt x="87" y="180"/>
                  </a:cubicBezTo>
                  <a:cubicBezTo>
                    <a:pt x="86" y="180"/>
                    <a:pt x="85" y="179"/>
                    <a:pt x="85" y="179"/>
                  </a:cubicBezTo>
                  <a:cubicBezTo>
                    <a:pt x="85" y="179"/>
                    <a:pt x="84" y="179"/>
                    <a:pt x="83" y="178"/>
                  </a:cubicBezTo>
                  <a:cubicBezTo>
                    <a:pt x="83" y="177"/>
                    <a:pt x="82" y="177"/>
                    <a:pt x="81" y="176"/>
                  </a:cubicBezTo>
                  <a:cubicBezTo>
                    <a:pt x="80" y="176"/>
                    <a:pt x="79" y="175"/>
                    <a:pt x="78" y="174"/>
                  </a:cubicBezTo>
                  <a:cubicBezTo>
                    <a:pt x="76" y="173"/>
                    <a:pt x="74" y="171"/>
                    <a:pt x="72" y="169"/>
                  </a:cubicBezTo>
                  <a:cubicBezTo>
                    <a:pt x="71" y="168"/>
                    <a:pt x="71" y="168"/>
                    <a:pt x="70" y="167"/>
                  </a:cubicBezTo>
                  <a:cubicBezTo>
                    <a:pt x="69" y="166"/>
                    <a:pt x="69" y="166"/>
                    <a:pt x="69" y="166"/>
                  </a:cubicBezTo>
                  <a:cubicBezTo>
                    <a:pt x="68" y="165"/>
                    <a:pt x="68" y="165"/>
                    <a:pt x="68" y="165"/>
                  </a:cubicBezTo>
                  <a:cubicBezTo>
                    <a:pt x="67" y="164"/>
                    <a:pt x="66" y="163"/>
                    <a:pt x="65" y="161"/>
                  </a:cubicBezTo>
                  <a:cubicBezTo>
                    <a:pt x="64" y="160"/>
                    <a:pt x="63" y="158"/>
                    <a:pt x="62" y="157"/>
                  </a:cubicBezTo>
                  <a:cubicBezTo>
                    <a:pt x="62" y="156"/>
                    <a:pt x="61" y="156"/>
                    <a:pt x="61" y="155"/>
                  </a:cubicBezTo>
                  <a:cubicBezTo>
                    <a:pt x="61" y="154"/>
                    <a:pt x="60" y="154"/>
                    <a:pt x="60" y="153"/>
                  </a:cubicBezTo>
                  <a:cubicBezTo>
                    <a:pt x="59" y="152"/>
                    <a:pt x="58" y="150"/>
                    <a:pt x="58" y="149"/>
                  </a:cubicBezTo>
                  <a:cubicBezTo>
                    <a:pt x="57" y="148"/>
                    <a:pt x="57" y="146"/>
                    <a:pt x="56" y="145"/>
                  </a:cubicBezTo>
                  <a:cubicBezTo>
                    <a:pt x="56" y="145"/>
                    <a:pt x="56" y="144"/>
                    <a:pt x="56" y="143"/>
                  </a:cubicBezTo>
                  <a:cubicBezTo>
                    <a:pt x="55" y="143"/>
                    <a:pt x="55" y="142"/>
                    <a:pt x="55" y="142"/>
                  </a:cubicBezTo>
                  <a:cubicBezTo>
                    <a:pt x="55" y="141"/>
                    <a:pt x="55" y="140"/>
                    <a:pt x="54" y="139"/>
                  </a:cubicBezTo>
                  <a:cubicBezTo>
                    <a:pt x="54" y="138"/>
                    <a:pt x="54" y="137"/>
                    <a:pt x="54" y="137"/>
                  </a:cubicBezTo>
                  <a:cubicBezTo>
                    <a:pt x="54" y="137"/>
                    <a:pt x="54" y="136"/>
                    <a:pt x="53" y="135"/>
                  </a:cubicBezTo>
                  <a:cubicBezTo>
                    <a:pt x="53" y="134"/>
                    <a:pt x="53" y="133"/>
                    <a:pt x="53" y="132"/>
                  </a:cubicBezTo>
                  <a:cubicBezTo>
                    <a:pt x="53" y="132"/>
                    <a:pt x="52" y="131"/>
                    <a:pt x="52" y="131"/>
                  </a:cubicBezTo>
                  <a:cubicBezTo>
                    <a:pt x="52" y="130"/>
                    <a:pt x="52" y="130"/>
                    <a:pt x="52" y="129"/>
                  </a:cubicBezTo>
                  <a:cubicBezTo>
                    <a:pt x="52" y="128"/>
                    <a:pt x="52" y="126"/>
                    <a:pt x="52" y="125"/>
                  </a:cubicBezTo>
                  <a:cubicBezTo>
                    <a:pt x="52" y="123"/>
                    <a:pt x="52" y="122"/>
                    <a:pt x="52" y="120"/>
                  </a:cubicBezTo>
                  <a:cubicBezTo>
                    <a:pt x="52" y="119"/>
                    <a:pt x="52" y="119"/>
                    <a:pt x="52" y="118"/>
                  </a:cubicBezTo>
                  <a:cubicBezTo>
                    <a:pt x="52" y="117"/>
                    <a:pt x="52" y="116"/>
                    <a:pt x="52" y="115"/>
                  </a:cubicBezTo>
                  <a:cubicBezTo>
                    <a:pt x="52" y="114"/>
                    <a:pt x="52" y="112"/>
                    <a:pt x="52" y="110"/>
                  </a:cubicBezTo>
                  <a:cubicBezTo>
                    <a:pt x="53" y="109"/>
                    <a:pt x="53" y="107"/>
                    <a:pt x="53" y="106"/>
                  </a:cubicBezTo>
                  <a:cubicBezTo>
                    <a:pt x="53" y="104"/>
                    <a:pt x="53" y="104"/>
                    <a:pt x="53" y="104"/>
                  </a:cubicBezTo>
                  <a:cubicBezTo>
                    <a:pt x="54" y="103"/>
                    <a:pt x="54" y="103"/>
                    <a:pt x="54" y="103"/>
                  </a:cubicBezTo>
                  <a:cubicBezTo>
                    <a:pt x="54" y="102"/>
                    <a:pt x="54" y="102"/>
                    <a:pt x="54" y="101"/>
                  </a:cubicBezTo>
                  <a:cubicBezTo>
                    <a:pt x="55" y="98"/>
                    <a:pt x="56" y="95"/>
                    <a:pt x="57" y="93"/>
                  </a:cubicBezTo>
                  <a:cubicBezTo>
                    <a:pt x="58" y="92"/>
                    <a:pt x="58" y="91"/>
                    <a:pt x="59" y="90"/>
                  </a:cubicBezTo>
                  <a:cubicBezTo>
                    <a:pt x="59" y="89"/>
                    <a:pt x="60" y="88"/>
                    <a:pt x="60" y="87"/>
                  </a:cubicBezTo>
                  <a:cubicBezTo>
                    <a:pt x="61" y="86"/>
                    <a:pt x="61" y="85"/>
                    <a:pt x="61" y="85"/>
                  </a:cubicBezTo>
                  <a:cubicBezTo>
                    <a:pt x="61" y="85"/>
                    <a:pt x="62" y="85"/>
                    <a:pt x="62" y="83"/>
                  </a:cubicBezTo>
                  <a:cubicBezTo>
                    <a:pt x="63" y="83"/>
                    <a:pt x="63" y="82"/>
                    <a:pt x="64" y="81"/>
                  </a:cubicBezTo>
                  <a:cubicBezTo>
                    <a:pt x="64" y="80"/>
                    <a:pt x="65" y="79"/>
                    <a:pt x="66" y="78"/>
                  </a:cubicBezTo>
                  <a:cubicBezTo>
                    <a:pt x="68" y="76"/>
                    <a:pt x="69" y="74"/>
                    <a:pt x="72" y="72"/>
                  </a:cubicBezTo>
                  <a:cubicBezTo>
                    <a:pt x="72" y="71"/>
                    <a:pt x="73" y="71"/>
                    <a:pt x="73" y="70"/>
                  </a:cubicBezTo>
                  <a:cubicBezTo>
                    <a:pt x="74" y="69"/>
                    <a:pt x="74" y="69"/>
                    <a:pt x="74" y="69"/>
                  </a:cubicBezTo>
                  <a:cubicBezTo>
                    <a:pt x="75" y="69"/>
                    <a:pt x="75" y="69"/>
                    <a:pt x="75" y="69"/>
                  </a:cubicBezTo>
                  <a:cubicBezTo>
                    <a:pt x="76" y="68"/>
                    <a:pt x="78" y="66"/>
                    <a:pt x="79" y="65"/>
                  </a:cubicBezTo>
                  <a:cubicBezTo>
                    <a:pt x="80" y="64"/>
                    <a:pt x="82" y="64"/>
                    <a:pt x="83" y="63"/>
                  </a:cubicBezTo>
                  <a:cubicBezTo>
                    <a:pt x="84" y="62"/>
                    <a:pt x="84" y="62"/>
                    <a:pt x="85" y="61"/>
                  </a:cubicBezTo>
                  <a:cubicBezTo>
                    <a:pt x="86" y="61"/>
                    <a:pt x="87" y="60"/>
                    <a:pt x="87" y="60"/>
                  </a:cubicBezTo>
                  <a:cubicBezTo>
                    <a:pt x="89" y="59"/>
                    <a:pt x="90" y="59"/>
                    <a:pt x="91" y="58"/>
                  </a:cubicBezTo>
                  <a:cubicBezTo>
                    <a:pt x="93" y="57"/>
                    <a:pt x="94" y="57"/>
                    <a:pt x="95" y="56"/>
                  </a:cubicBezTo>
                  <a:cubicBezTo>
                    <a:pt x="96" y="56"/>
                    <a:pt x="96" y="56"/>
                    <a:pt x="97" y="56"/>
                  </a:cubicBezTo>
                  <a:cubicBezTo>
                    <a:pt x="97" y="56"/>
                    <a:pt x="98" y="55"/>
                    <a:pt x="98" y="55"/>
                  </a:cubicBezTo>
                  <a:cubicBezTo>
                    <a:pt x="99" y="55"/>
                    <a:pt x="100" y="55"/>
                    <a:pt x="101" y="55"/>
                  </a:cubicBezTo>
                  <a:cubicBezTo>
                    <a:pt x="102" y="54"/>
                    <a:pt x="103" y="54"/>
                    <a:pt x="103" y="54"/>
                  </a:cubicBezTo>
                  <a:cubicBezTo>
                    <a:pt x="103" y="54"/>
                    <a:pt x="104" y="54"/>
                    <a:pt x="105" y="53"/>
                  </a:cubicBezTo>
                  <a:cubicBezTo>
                    <a:pt x="106" y="53"/>
                    <a:pt x="107" y="53"/>
                    <a:pt x="108" y="53"/>
                  </a:cubicBezTo>
                  <a:cubicBezTo>
                    <a:pt x="108" y="53"/>
                    <a:pt x="109" y="53"/>
                    <a:pt x="110" y="53"/>
                  </a:cubicBezTo>
                  <a:cubicBezTo>
                    <a:pt x="110" y="52"/>
                    <a:pt x="111" y="52"/>
                    <a:pt x="111" y="52"/>
                  </a:cubicBezTo>
                  <a:cubicBezTo>
                    <a:pt x="113" y="52"/>
                    <a:pt x="114" y="52"/>
                    <a:pt x="115" y="52"/>
                  </a:cubicBezTo>
                  <a:cubicBezTo>
                    <a:pt x="117" y="52"/>
                    <a:pt x="118" y="52"/>
                    <a:pt x="120" y="52"/>
                  </a:cubicBezTo>
                  <a:cubicBezTo>
                    <a:pt x="121" y="52"/>
                    <a:pt x="122" y="52"/>
                    <a:pt x="122" y="52"/>
                  </a:cubicBezTo>
                  <a:cubicBezTo>
                    <a:pt x="123" y="52"/>
                    <a:pt x="124" y="52"/>
                    <a:pt x="125" y="52"/>
                  </a:cubicBezTo>
                  <a:cubicBezTo>
                    <a:pt x="126" y="52"/>
                    <a:pt x="128" y="52"/>
                    <a:pt x="130" y="52"/>
                  </a:cubicBezTo>
                  <a:cubicBezTo>
                    <a:pt x="131" y="53"/>
                    <a:pt x="133" y="53"/>
                    <a:pt x="135" y="53"/>
                  </a:cubicBezTo>
                  <a:cubicBezTo>
                    <a:pt x="136" y="54"/>
                    <a:pt x="136" y="54"/>
                    <a:pt x="136" y="54"/>
                  </a:cubicBezTo>
                  <a:cubicBezTo>
                    <a:pt x="137" y="54"/>
                    <a:pt x="137" y="54"/>
                    <a:pt x="137" y="54"/>
                  </a:cubicBezTo>
                  <a:cubicBezTo>
                    <a:pt x="138" y="54"/>
                    <a:pt x="139" y="54"/>
                    <a:pt x="139" y="55"/>
                  </a:cubicBezTo>
                  <a:cubicBezTo>
                    <a:pt x="142" y="55"/>
                    <a:pt x="145" y="57"/>
                    <a:pt x="147" y="58"/>
                  </a:cubicBezTo>
                  <a:cubicBezTo>
                    <a:pt x="149" y="58"/>
                    <a:pt x="150" y="59"/>
                    <a:pt x="151" y="59"/>
                  </a:cubicBezTo>
                  <a:cubicBezTo>
                    <a:pt x="152" y="59"/>
                    <a:pt x="152" y="60"/>
                    <a:pt x="153" y="60"/>
                  </a:cubicBezTo>
                  <a:cubicBezTo>
                    <a:pt x="154" y="61"/>
                    <a:pt x="155" y="61"/>
                    <a:pt x="155" y="61"/>
                  </a:cubicBezTo>
                  <a:cubicBezTo>
                    <a:pt x="155" y="61"/>
                    <a:pt x="156" y="62"/>
                    <a:pt x="157" y="63"/>
                  </a:cubicBezTo>
                  <a:cubicBezTo>
                    <a:pt x="158" y="63"/>
                    <a:pt x="158" y="64"/>
                    <a:pt x="159" y="64"/>
                  </a:cubicBezTo>
                  <a:cubicBezTo>
                    <a:pt x="160" y="65"/>
                    <a:pt x="161" y="65"/>
                    <a:pt x="162" y="66"/>
                  </a:cubicBezTo>
                  <a:cubicBezTo>
                    <a:pt x="164" y="68"/>
                    <a:pt x="166" y="69"/>
                    <a:pt x="168" y="72"/>
                  </a:cubicBezTo>
                  <a:cubicBezTo>
                    <a:pt x="169" y="72"/>
                    <a:pt x="170" y="73"/>
                    <a:pt x="170" y="73"/>
                  </a:cubicBezTo>
                  <a:cubicBezTo>
                    <a:pt x="171" y="74"/>
                    <a:pt x="171" y="74"/>
                    <a:pt x="171" y="74"/>
                  </a:cubicBezTo>
                  <a:cubicBezTo>
                    <a:pt x="172" y="75"/>
                    <a:pt x="172" y="75"/>
                    <a:pt x="172" y="75"/>
                  </a:cubicBezTo>
                  <a:cubicBezTo>
                    <a:pt x="173" y="77"/>
                    <a:pt x="174" y="78"/>
                    <a:pt x="175" y="79"/>
                  </a:cubicBezTo>
                  <a:cubicBezTo>
                    <a:pt x="176" y="80"/>
                    <a:pt x="177" y="82"/>
                    <a:pt x="178" y="83"/>
                  </a:cubicBezTo>
                  <a:cubicBezTo>
                    <a:pt x="178" y="84"/>
                    <a:pt x="179" y="85"/>
                    <a:pt x="179" y="85"/>
                  </a:cubicBezTo>
                  <a:cubicBezTo>
                    <a:pt x="179" y="86"/>
                    <a:pt x="180" y="87"/>
                    <a:pt x="180" y="87"/>
                  </a:cubicBezTo>
                  <a:cubicBezTo>
                    <a:pt x="181" y="89"/>
                    <a:pt x="182" y="90"/>
                    <a:pt x="182" y="92"/>
                  </a:cubicBezTo>
                  <a:cubicBezTo>
                    <a:pt x="183" y="93"/>
                    <a:pt x="183" y="94"/>
                    <a:pt x="184" y="95"/>
                  </a:cubicBezTo>
                  <a:cubicBezTo>
                    <a:pt x="184" y="96"/>
                    <a:pt x="184" y="96"/>
                    <a:pt x="185" y="97"/>
                  </a:cubicBezTo>
                  <a:cubicBezTo>
                    <a:pt x="185" y="97"/>
                    <a:pt x="185" y="98"/>
                    <a:pt x="185" y="99"/>
                  </a:cubicBezTo>
                  <a:cubicBezTo>
                    <a:pt x="185" y="99"/>
                    <a:pt x="186" y="100"/>
                    <a:pt x="186" y="101"/>
                  </a:cubicBezTo>
                  <a:cubicBezTo>
                    <a:pt x="186" y="102"/>
                    <a:pt x="186" y="103"/>
                    <a:pt x="186" y="103"/>
                  </a:cubicBezTo>
                  <a:cubicBezTo>
                    <a:pt x="186" y="103"/>
                    <a:pt x="187" y="104"/>
                    <a:pt x="187" y="106"/>
                  </a:cubicBezTo>
                  <a:cubicBezTo>
                    <a:pt x="187" y="106"/>
                    <a:pt x="187" y="107"/>
                    <a:pt x="187" y="108"/>
                  </a:cubicBezTo>
                  <a:cubicBezTo>
                    <a:pt x="188" y="109"/>
                    <a:pt x="188" y="109"/>
                    <a:pt x="188" y="110"/>
                  </a:cubicBezTo>
                  <a:cubicBezTo>
                    <a:pt x="188" y="110"/>
                    <a:pt x="188" y="111"/>
                    <a:pt x="188" y="112"/>
                  </a:cubicBezTo>
                  <a:cubicBezTo>
                    <a:pt x="188" y="113"/>
                    <a:pt x="188" y="114"/>
                    <a:pt x="188" y="116"/>
                  </a:cubicBezTo>
                  <a:cubicBezTo>
                    <a:pt x="189" y="117"/>
                    <a:pt x="188" y="119"/>
                    <a:pt x="188" y="120"/>
                  </a:cubicBezTo>
                  <a:cubicBezTo>
                    <a:pt x="188" y="121"/>
                    <a:pt x="189" y="122"/>
                    <a:pt x="189" y="123"/>
                  </a:cubicBezTo>
                  <a:cubicBezTo>
                    <a:pt x="189" y="123"/>
                    <a:pt x="188" y="124"/>
                    <a:pt x="188" y="125"/>
                  </a:cubicBezTo>
                  <a:cubicBezTo>
                    <a:pt x="188" y="127"/>
                    <a:pt x="188" y="128"/>
                    <a:pt x="188" y="130"/>
                  </a:cubicBezTo>
                  <a:cubicBezTo>
                    <a:pt x="188" y="132"/>
                    <a:pt x="187" y="133"/>
                    <a:pt x="187" y="135"/>
                  </a:cubicBezTo>
                  <a:cubicBezTo>
                    <a:pt x="187" y="136"/>
                    <a:pt x="187" y="136"/>
                    <a:pt x="187" y="136"/>
                  </a:cubicBezTo>
                  <a:cubicBezTo>
                    <a:pt x="186" y="137"/>
                    <a:pt x="186" y="137"/>
                    <a:pt x="186" y="137"/>
                  </a:cubicBezTo>
                  <a:cubicBezTo>
                    <a:pt x="186" y="138"/>
                    <a:pt x="186" y="139"/>
                    <a:pt x="186" y="140"/>
                  </a:cubicBezTo>
                  <a:cubicBezTo>
                    <a:pt x="185" y="143"/>
                    <a:pt x="184" y="145"/>
                    <a:pt x="183" y="148"/>
                  </a:cubicBezTo>
                  <a:cubicBezTo>
                    <a:pt x="182" y="149"/>
                    <a:pt x="182" y="150"/>
                    <a:pt x="181" y="151"/>
                  </a:cubicBezTo>
                  <a:cubicBezTo>
                    <a:pt x="181" y="152"/>
                    <a:pt x="180" y="152"/>
                    <a:pt x="180" y="153"/>
                  </a:cubicBezTo>
                  <a:cubicBezTo>
                    <a:pt x="179" y="154"/>
                    <a:pt x="179" y="155"/>
                    <a:pt x="179" y="155"/>
                  </a:cubicBezTo>
                  <a:cubicBezTo>
                    <a:pt x="179" y="155"/>
                    <a:pt x="179" y="156"/>
                    <a:pt x="178" y="157"/>
                  </a:cubicBezTo>
                  <a:cubicBezTo>
                    <a:pt x="177" y="158"/>
                    <a:pt x="177" y="158"/>
                    <a:pt x="176" y="159"/>
                  </a:cubicBezTo>
                  <a:cubicBezTo>
                    <a:pt x="176" y="160"/>
                    <a:pt x="175" y="161"/>
                    <a:pt x="174" y="162"/>
                  </a:cubicBezTo>
                  <a:cubicBezTo>
                    <a:pt x="173" y="164"/>
                    <a:pt x="171" y="166"/>
                    <a:pt x="168" y="169"/>
                  </a:cubicBezTo>
                  <a:cubicBezTo>
                    <a:pt x="168" y="169"/>
                    <a:pt x="167" y="170"/>
                    <a:pt x="167" y="170"/>
                  </a:cubicBezTo>
                  <a:cubicBezTo>
                    <a:pt x="166" y="171"/>
                    <a:pt x="166" y="171"/>
                    <a:pt x="166" y="171"/>
                  </a:cubicBezTo>
                  <a:cubicBezTo>
                    <a:pt x="165" y="172"/>
                    <a:pt x="165" y="172"/>
                    <a:pt x="165" y="172"/>
                  </a:cubicBezTo>
                  <a:cubicBezTo>
                    <a:pt x="164" y="173"/>
                    <a:pt x="162" y="174"/>
                    <a:pt x="161" y="175"/>
                  </a:cubicBezTo>
                  <a:cubicBezTo>
                    <a:pt x="160" y="176"/>
                    <a:pt x="158" y="177"/>
                    <a:pt x="157" y="178"/>
                  </a:cubicBezTo>
                  <a:cubicBezTo>
                    <a:pt x="156" y="178"/>
                    <a:pt x="156" y="179"/>
                    <a:pt x="155" y="179"/>
                  </a:cubicBezTo>
                  <a:cubicBezTo>
                    <a:pt x="154" y="180"/>
                    <a:pt x="153" y="180"/>
                    <a:pt x="153" y="180"/>
                  </a:cubicBezTo>
                  <a:cubicBezTo>
                    <a:pt x="151" y="181"/>
                    <a:pt x="150" y="182"/>
                    <a:pt x="149" y="182"/>
                  </a:cubicBezTo>
                  <a:cubicBezTo>
                    <a:pt x="147" y="183"/>
                    <a:pt x="146" y="183"/>
                    <a:pt x="145" y="184"/>
                  </a:cubicBezTo>
                  <a:cubicBezTo>
                    <a:pt x="144" y="184"/>
                    <a:pt x="144" y="184"/>
                    <a:pt x="143" y="185"/>
                  </a:cubicBezTo>
                  <a:cubicBezTo>
                    <a:pt x="143" y="185"/>
                    <a:pt x="142" y="185"/>
                    <a:pt x="142" y="185"/>
                  </a:cubicBezTo>
                  <a:cubicBezTo>
                    <a:pt x="141" y="185"/>
                    <a:pt x="140" y="186"/>
                    <a:pt x="139" y="186"/>
                  </a:cubicBezTo>
                  <a:cubicBezTo>
                    <a:pt x="138" y="186"/>
                    <a:pt x="137" y="187"/>
                    <a:pt x="137" y="187"/>
                  </a:cubicBezTo>
                  <a:cubicBezTo>
                    <a:pt x="137" y="187"/>
                    <a:pt x="136" y="187"/>
                    <a:pt x="135" y="187"/>
                  </a:cubicBezTo>
                  <a:cubicBezTo>
                    <a:pt x="134" y="187"/>
                    <a:pt x="133" y="187"/>
                    <a:pt x="132" y="188"/>
                  </a:cubicBezTo>
                  <a:cubicBezTo>
                    <a:pt x="132" y="188"/>
                    <a:pt x="131" y="188"/>
                    <a:pt x="131" y="188"/>
                  </a:cubicBezTo>
                  <a:cubicBezTo>
                    <a:pt x="130" y="188"/>
                    <a:pt x="129" y="188"/>
                    <a:pt x="129" y="188"/>
                  </a:cubicBezTo>
                  <a:cubicBezTo>
                    <a:pt x="127" y="188"/>
                    <a:pt x="126" y="188"/>
                    <a:pt x="125" y="189"/>
                  </a:cubicBezTo>
                  <a:cubicBezTo>
                    <a:pt x="123" y="189"/>
                    <a:pt x="122" y="189"/>
                    <a:pt x="120" y="189"/>
                  </a:cubicBezTo>
                  <a:cubicBezTo>
                    <a:pt x="119" y="189"/>
                    <a:pt x="119" y="189"/>
                    <a:pt x="118" y="189"/>
                  </a:cubicBezTo>
                  <a:cubicBezTo>
                    <a:pt x="117" y="189"/>
                    <a:pt x="116" y="189"/>
                    <a:pt x="115"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6"/>
            <p:cNvSpPr>
              <a:spLocks noEditPoints="1"/>
            </p:cNvSpPr>
            <p:nvPr/>
          </p:nvSpPr>
          <p:spPr bwMode="auto">
            <a:xfrm>
              <a:off x="3740151" y="4116388"/>
              <a:ext cx="787400" cy="785812"/>
            </a:xfrm>
            <a:custGeom>
              <a:avLst/>
              <a:gdLst>
                <a:gd name="T0" fmla="*/ 169 w 233"/>
                <a:gd name="T1" fmla="*/ 221 h 232"/>
                <a:gd name="T2" fmla="*/ 182 w 233"/>
                <a:gd name="T3" fmla="*/ 189 h 232"/>
                <a:gd name="T4" fmla="*/ 216 w 233"/>
                <a:gd name="T5" fmla="*/ 179 h 232"/>
                <a:gd name="T6" fmla="*/ 229 w 233"/>
                <a:gd name="T7" fmla="*/ 156 h 232"/>
                <a:gd name="T8" fmla="*/ 213 w 233"/>
                <a:gd name="T9" fmla="*/ 134 h 232"/>
                <a:gd name="T10" fmla="*/ 214 w 233"/>
                <a:gd name="T11" fmla="*/ 110 h 232"/>
                <a:gd name="T12" fmla="*/ 231 w 233"/>
                <a:gd name="T13" fmla="*/ 90 h 232"/>
                <a:gd name="T14" fmla="*/ 227 w 233"/>
                <a:gd name="T15" fmla="*/ 68 h 232"/>
                <a:gd name="T16" fmla="*/ 193 w 233"/>
                <a:gd name="T17" fmla="*/ 56 h 232"/>
                <a:gd name="T18" fmla="*/ 179 w 233"/>
                <a:gd name="T19" fmla="*/ 27 h 232"/>
                <a:gd name="T20" fmla="*/ 160 w 233"/>
                <a:gd name="T21" fmla="*/ 4 h 232"/>
                <a:gd name="T22" fmla="*/ 140 w 233"/>
                <a:gd name="T23" fmla="*/ 18 h 232"/>
                <a:gd name="T24" fmla="*/ 115 w 233"/>
                <a:gd name="T25" fmla="*/ 18 h 232"/>
                <a:gd name="T26" fmla="*/ 98 w 233"/>
                <a:gd name="T27" fmla="*/ 9 h 232"/>
                <a:gd name="T28" fmla="*/ 76 w 233"/>
                <a:gd name="T29" fmla="*/ 3 h 232"/>
                <a:gd name="T30" fmla="*/ 61 w 233"/>
                <a:gd name="T31" fmla="*/ 35 h 232"/>
                <a:gd name="T32" fmla="*/ 37 w 233"/>
                <a:gd name="T33" fmla="*/ 55 h 232"/>
                <a:gd name="T34" fmla="*/ 5 w 233"/>
                <a:gd name="T35" fmla="*/ 70 h 232"/>
                <a:gd name="T36" fmla="*/ 16 w 233"/>
                <a:gd name="T37" fmla="*/ 91 h 232"/>
                <a:gd name="T38" fmla="*/ 19 w 233"/>
                <a:gd name="T39" fmla="*/ 111 h 232"/>
                <a:gd name="T40" fmla="*/ 14 w 233"/>
                <a:gd name="T41" fmla="*/ 131 h 232"/>
                <a:gd name="T42" fmla="*/ 1 w 233"/>
                <a:gd name="T43" fmla="*/ 150 h 232"/>
                <a:gd name="T44" fmla="*/ 31 w 233"/>
                <a:gd name="T45" fmla="*/ 169 h 232"/>
                <a:gd name="T46" fmla="*/ 53 w 233"/>
                <a:gd name="T47" fmla="*/ 191 h 232"/>
                <a:gd name="T48" fmla="*/ 65 w 233"/>
                <a:gd name="T49" fmla="*/ 225 h 232"/>
                <a:gd name="T50" fmla="*/ 87 w 233"/>
                <a:gd name="T51" fmla="*/ 221 h 232"/>
                <a:gd name="T52" fmla="*/ 105 w 233"/>
                <a:gd name="T53" fmla="*/ 213 h 232"/>
                <a:gd name="T54" fmla="*/ 129 w 233"/>
                <a:gd name="T55" fmla="*/ 216 h 232"/>
                <a:gd name="T56" fmla="*/ 148 w 233"/>
                <a:gd name="T57" fmla="*/ 232 h 232"/>
                <a:gd name="T58" fmla="*/ 105 w 233"/>
                <a:gd name="T59" fmla="*/ 183 h 232"/>
                <a:gd name="T60" fmla="*/ 87 w 233"/>
                <a:gd name="T61" fmla="*/ 178 h 232"/>
                <a:gd name="T62" fmla="*/ 72 w 233"/>
                <a:gd name="T63" fmla="*/ 168 h 232"/>
                <a:gd name="T64" fmla="*/ 63 w 233"/>
                <a:gd name="T65" fmla="*/ 158 h 232"/>
                <a:gd name="T66" fmla="*/ 54 w 233"/>
                <a:gd name="T67" fmla="*/ 144 h 232"/>
                <a:gd name="T68" fmla="*/ 49 w 233"/>
                <a:gd name="T69" fmla="*/ 125 h 232"/>
                <a:gd name="T70" fmla="*/ 48 w 233"/>
                <a:gd name="T71" fmla="*/ 112 h 232"/>
                <a:gd name="T72" fmla="*/ 50 w 233"/>
                <a:gd name="T73" fmla="*/ 100 h 232"/>
                <a:gd name="T74" fmla="*/ 57 w 233"/>
                <a:gd name="T75" fmla="*/ 82 h 232"/>
                <a:gd name="T76" fmla="*/ 67 w 233"/>
                <a:gd name="T77" fmla="*/ 69 h 232"/>
                <a:gd name="T78" fmla="*/ 77 w 233"/>
                <a:gd name="T79" fmla="*/ 60 h 232"/>
                <a:gd name="T80" fmla="*/ 94 w 233"/>
                <a:gd name="T81" fmla="*/ 51 h 232"/>
                <a:gd name="T82" fmla="*/ 112 w 233"/>
                <a:gd name="T83" fmla="*/ 48 h 232"/>
                <a:gd name="T84" fmla="*/ 122 w 233"/>
                <a:gd name="T85" fmla="*/ 48 h 232"/>
                <a:gd name="T86" fmla="*/ 137 w 233"/>
                <a:gd name="T87" fmla="*/ 51 h 232"/>
                <a:gd name="T88" fmla="*/ 152 w 233"/>
                <a:gd name="T89" fmla="*/ 57 h 232"/>
                <a:gd name="T90" fmla="*/ 166 w 233"/>
                <a:gd name="T91" fmla="*/ 69 h 232"/>
                <a:gd name="T92" fmla="*/ 177 w 233"/>
                <a:gd name="T93" fmla="*/ 84 h 232"/>
                <a:gd name="T94" fmla="*/ 183 w 233"/>
                <a:gd name="T95" fmla="*/ 98 h 232"/>
                <a:gd name="T96" fmla="*/ 185 w 233"/>
                <a:gd name="T97" fmla="*/ 113 h 232"/>
                <a:gd name="T98" fmla="*/ 184 w 233"/>
                <a:gd name="T99" fmla="*/ 125 h 232"/>
                <a:gd name="T100" fmla="*/ 181 w 233"/>
                <a:gd name="T101" fmla="*/ 139 h 232"/>
                <a:gd name="T102" fmla="*/ 175 w 233"/>
                <a:gd name="T103" fmla="*/ 152 h 232"/>
                <a:gd name="T104" fmla="*/ 162 w 233"/>
                <a:gd name="T105" fmla="*/ 167 h 232"/>
                <a:gd name="T106" fmla="*/ 146 w 233"/>
                <a:gd name="T107" fmla="*/ 178 h 232"/>
                <a:gd name="T108" fmla="*/ 132 w 233"/>
                <a:gd name="T109" fmla="*/ 183 h 232"/>
                <a:gd name="T110" fmla="*/ 118 w 233"/>
                <a:gd name="T111" fmla="*/ 18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232">
                  <a:moveTo>
                    <a:pt x="148" y="232"/>
                  </a:moveTo>
                  <a:cubicBezTo>
                    <a:pt x="148" y="232"/>
                    <a:pt x="149" y="232"/>
                    <a:pt x="151" y="231"/>
                  </a:cubicBezTo>
                  <a:cubicBezTo>
                    <a:pt x="153" y="231"/>
                    <a:pt x="155" y="230"/>
                    <a:pt x="157" y="229"/>
                  </a:cubicBezTo>
                  <a:cubicBezTo>
                    <a:pt x="161" y="228"/>
                    <a:pt x="165" y="226"/>
                    <a:pt x="165" y="226"/>
                  </a:cubicBezTo>
                  <a:cubicBezTo>
                    <a:pt x="167" y="225"/>
                    <a:pt x="169" y="223"/>
                    <a:pt x="169" y="221"/>
                  </a:cubicBezTo>
                  <a:cubicBezTo>
                    <a:pt x="169" y="221"/>
                    <a:pt x="169" y="216"/>
                    <a:pt x="169" y="211"/>
                  </a:cubicBezTo>
                  <a:cubicBezTo>
                    <a:pt x="170" y="206"/>
                    <a:pt x="169" y="201"/>
                    <a:pt x="169" y="201"/>
                  </a:cubicBezTo>
                  <a:cubicBezTo>
                    <a:pt x="169" y="200"/>
                    <a:pt x="170" y="198"/>
                    <a:pt x="172" y="197"/>
                  </a:cubicBezTo>
                  <a:cubicBezTo>
                    <a:pt x="172" y="197"/>
                    <a:pt x="174" y="195"/>
                    <a:pt x="177" y="193"/>
                  </a:cubicBezTo>
                  <a:cubicBezTo>
                    <a:pt x="179" y="191"/>
                    <a:pt x="182" y="189"/>
                    <a:pt x="182" y="189"/>
                  </a:cubicBezTo>
                  <a:cubicBezTo>
                    <a:pt x="182" y="189"/>
                    <a:pt x="184" y="186"/>
                    <a:pt x="187" y="184"/>
                  </a:cubicBezTo>
                  <a:cubicBezTo>
                    <a:pt x="189" y="182"/>
                    <a:pt x="191" y="179"/>
                    <a:pt x="191" y="179"/>
                  </a:cubicBezTo>
                  <a:cubicBezTo>
                    <a:pt x="192" y="178"/>
                    <a:pt x="194" y="177"/>
                    <a:pt x="196" y="177"/>
                  </a:cubicBezTo>
                  <a:cubicBezTo>
                    <a:pt x="196" y="177"/>
                    <a:pt x="201" y="178"/>
                    <a:pt x="206" y="179"/>
                  </a:cubicBezTo>
                  <a:cubicBezTo>
                    <a:pt x="211" y="179"/>
                    <a:pt x="216" y="179"/>
                    <a:pt x="216" y="179"/>
                  </a:cubicBezTo>
                  <a:cubicBezTo>
                    <a:pt x="218" y="179"/>
                    <a:pt x="220" y="178"/>
                    <a:pt x="221" y="176"/>
                  </a:cubicBezTo>
                  <a:cubicBezTo>
                    <a:pt x="221" y="176"/>
                    <a:pt x="223" y="172"/>
                    <a:pt x="225" y="168"/>
                  </a:cubicBezTo>
                  <a:cubicBezTo>
                    <a:pt x="226" y="166"/>
                    <a:pt x="227" y="164"/>
                    <a:pt x="228" y="162"/>
                  </a:cubicBezTo>
                  <a:cubicBezTo>
                    <a:pt x="228" y="161"/>
                    <a:pt x="229" y="160"/>
                    <a:pt x="229" y="160"/>
                  </a:cubicBezTo>
                  <a:cubicBezTo>
                    <a:pt x="229" y="158"/>
                    <a:pt x="229" y="157"/>
                    <a:pt x="229" y="156"/>
                  </a:cubicBezTo>
                  <a:cubicBezTo>
                    <a:pt x="229" y="155"/>
                    <a:pt x="229" y="154"/>
                    <a:pt x="228" y="153"/>
                  </a:cubicBezTo>
                  <a:cubicBezTo>
                    <a:pt x="228" y="153"/>
                    <a:pt x="225" y="149"/>
                    <a:pt x="221" y="146"/>
                  </a:cubicBezTo>
                  <a:cubicBezTo>
                    <a:pt x="220" y="144"/>
                    <a:pt x="218" y="142"/>
                    <a:pt x="217" y="141"/>
                  </a:cubicBezTo>
                  <a:cubicBezTo>
                    <a:pt x="215" y="140"/>
                    <a:pt x="214" y="139"/>
                    <a:pt x="214" y="139"/>
                  </a:cubicBezTo>
                  <a:cubicBezTo>
                    <a:pt x="213" y="138"/>
                    <a:pt x="212" y="136"/>
                    <a:pt x="213" y="134"/>
                  </a:cubicBezTo>
                  <a:cubicBezTo>
                    <a:pt x="213" y="134"/>
                    <a:pt x="213" y="133"/>
                    <a:pt x="213" y="132"/>
                  </a:cubicBezTo>
                  <a:cubicBezTo>
                    <a:pt x="213" y="131"/>
                    <a:pt x="213" y="129"/>
                    <a:pt x="214" y="128"/>
                  </a:cubicBezTo>
                  <a:cubicBezTo>
                    <a:pt x="214" y="124"/>
                    <a:pt x="214" y="121"/>
                    <a:pt x="214" y="121"/>
                  </a:cubicBezTo>
                  <a:cubicBezTo>
                    <a:pt x="214" y="121"/>
                    <a:pt x="214" y="118"/>
                    <a:pt x="214" y="115"/>
                  </a:cubicBezTo>
                  <a:cubicBezTo>
                    <a:pt x="214" y="113"/>
                    <a:pt x="214" y="111"/>
                    <a:pt x="214" y="110"/>
                  </a:cubicBezTo>
                  <a:cubicBezTo>
                    <a:pt x="214" y="109"/>
                    <a:pt x="214" y="108"/>
                    <a:pt x="214" y="108"/>
                  </a:cubicBezTo>
                  <a:cubicBezTo>
                    <a:pt x="214" y="106"/>
                    <a:pt x="215" y="104"/>
                    <a:pt x="216" y="103"/>
                  </a:cubicBezTo>
                  <a:cubicBezTo>
                    <a:pt x="216" y="103"/>
                    <a:pt x="217" y="102"/>
                    <a:pt x="219" y="101"/>
                  </a:cubicBezTo>
                  <a:cubicBezTo>
                    <a:pt x="220" y="100"/>
                    <a:pt x="222" y="99"/>
                    <a:pt x="224" y="97"/>
                  </a:cubicBezTo>
                  <a:cubicBezTo>
                    <a:pt x="228" y="94"/>
                    <a:pt x="231" y="90"/>
                    <a:pt x="231" y="90"/>
                  </a:cubicBezTo>
                  <a:cubicBezTo>
                    <a:pt x="232" y="90"/>
                    <a:pt x="233" y="89"/>
                    <a:pt x="233" y="88"/>
                  </a:cubicBezTo>
                  <a:cubicBezTo>
                    <a:pt x="233" y="87"/>
                    <a:pt x="233" y="85"/>
                    <a:pt x="233" y="84"/>
                  </a:cubicBezTo>
                  <a:cubicBezTo>
                    <a:pt x="233" y="84"/>
                    <a:pt x="232" y="83"/>
                    <a:pt x="232" y="82"/>
                  </a:cubicBezTo>
                  <a:cubicBezTo>
                    <a:pt x="231" y="80"/>
                    <a:pt x="231" y="78"/>
                    <a:pt x="230" y="76"/>
                  </a:cubicBezTo>
                  <a:cubicBezTo>
                    <a:pt x="228" y="72"/>
                    <a:pt x="227" y="68"/>
                    <a:pt x="227" y="68"/>
                  </a:cubicBezTo>
                  <a:cubicBezTo>
                    <a:pt x="226" y="65"/>
                    <a:pt x="224" y="64"/>
                    <a:pt x="222" y="64"/>
                  </a:cubicBezTo>
                  <a:cubicBezTo>
                    <a:pt x="222" y="64"/>
                    <a:pt x="217" y="63"/>
                    <a:pt x="212" y="63"/>
                  </a:cubicBezTo>
                  <a:cubicBezTo>
                    <a:pt x="207" y="63"/>
                    <a:pt x="202" y="63"/>
                    <a:pt x="202" y="63"/>
                  </a:cubicBezTo>
                  <a:cubicBezTo>
                    <a:pt x="200" y="63"/>
                    <a:pt x="198" y="62"/>
                    <a:pt x="197" y="61"/>
                  </a:cubicBezTo>
                  <a:cubicBezTo>
                    <a:pt x="197" y="61"/>
                    <a:pt x="195" y="58"/>
                    <a:pt x="193" y="56"/>
                  </a:cubicBezTo>
                  <a:cubicBezTo>
                    <a:pt x="191" y="53"/>
                    <a:pt x="189" y="51"/>
                    <a:pt x="189" y="51"/>
                  </a:cubicBezTo>
                  <a:cubicBezTo>
                    <a:pt x="189" y="51"/>
                    <a:pt x="187" y="48"/>
                    <a:pt x="185" y="46"/>
                  </a:cubicBezTo>
                  <a:cubicBezTo>
                    <a:pt x="182" y="44"/>
                    <a:pt x="180" y="42"/>
                    <a:pt x="180" y="42"/>
                  </a:cubicBezTo>
                  <a:cubicBezTo>
                    <a:pt x="178" y="40"/>
                    <a:pt x="178" y="38"/>
                    <a:pt x="178" y="36"/>
                  </a:cubicBezTo>
                  <a:cubicBezTo>
                    <a:pt x="178" y="36"/>
                    <a:pt x="179" y="32"/>
                    <a:pt x="179" y="27"/>
                  </a:cubicBezTo>
                  <a:cubicBezTo>
                    <a:pt x="179" y="22"/>
                    <a:pt x="180" y="17"/>
                    <a:pt x="180" y="17"/>
                  </a:cubicBezTo>
                  <a:cubicBezTo>
                    <a:pt x="180" y="15"/>
                    <a:pt x="178" y="13"/>
                    <a:pt x="176" y="11"/>
                  </a:cubicBezTo>
                  <a:cubicBezTo>
                    <a:pt x="176" y="11"/>
                    <a:pt x="172" y="9"/>
                    <a:pt x="168" y="7"/>
                  </a:cubicBezTo>
                  <a:cubicBezTo>
                    <a:pt x="166" y="6"/>
                    <a:pt x="164" y="6"/>
                    <a:pt x="163" y="5"/>
                  </a:cubicBezTo>
                  <a:cubicBezTo>
                    <a:pt x="161" y="4"/>
                    <a:pt x="160" y="4"/>
                    <a:pt x="160" y="4"/>
                  </a:cubicBezTo>
                  <a:cubicBezTo>
                    <a:pt x="159" y="3"/>
                    <a:pt x="158" y="3"/>
                    <a:pt x="157" y="3"/>
                  </a:cubicBezTo>
                  <a:cubicBezTo>
                    <a:pt x="156" y="3"/>
                    <a:pt x="155" y="4"/>
                    <a:pt x="154" y="5"/>
                  </a:cubicBezTo>
                  <a:cubicBezTo>
                    <a:pt x="154" y="5"/>
                    <a:pt x="150" y="8"/>
                    <a:pt x="146" y="11"/>
                  </a:cubicBezTo>
                  <a:cubicBezTo>
                    <a:pt x="145" y="13"/>
                    <a:pt x="143" y="15"/>
                    <a:pt x="142" y="16"/>
                  </a:cubicBezTo>
                  <a:cubicBezTo>
                    <a:pt x="140" y="17"/>
                    <a:pt x="140" y="18"/>
                    <a:pt x="140" y="18"/>
                  </a:cubicBezTo>
                  <a:cubicBezTo>
                    <a:pt x="138" y="20"/>
                    <a:pt x="136" y="20"/>
                    <a:pt x="135" y="20"/>
                  </a:cubicBezTo>
                  <a:cubicBezTo>
                    <a:pt x="135" y="20"/>
                    <a:pt x="134" y="20"/>
                    <a:pt x="133" y="20"/>
                  </a:cubicBezTo>
                  <a:cubicBezTo>
                    <a:pt x="131" y="19"/>
                    <a:pt x="130" y="19"/>
                    <a:pt x="128" y="19"/>
                  </a:cubicBezTo>
                  <a:cubicBezTo>
                    <a:pt x="125" y="19"/>
                    <a:pt x="122" y="18"/>
                    <a:pt x="122" y="18"/>
                  </a:cubicBezTo>
                  <a:cubicBezTo>
                    <a:pt x="122" y="18"/>
                    <a:pt x="118" y="18"/>
                    <a:pt x="115" y="18"/>
                  </a:cubicBezTo>
                  <a:cubicBezTo>
                    <a:pt x="113" y="18"/>
                    <a:pt x="112" y="18"/>
                    <a:pt x="111" y="18"/>
                  </a:cubicBezTo>
                  <a:cubicBezTo>
                    <a:pt x="109" y="19"/>
                    <a:pt x="109" y="19"/>
                    <a:pt x="109" y="19"/>
                  </a:cubicBezTo>
                  <a:cubicBezTo>
                    <a:pt x="107" y="19"/>
                    <a:pt x="105" y="18"/>
                    <a:pt x="104" y="16"/>
                  </a:cubicBezTo>
                  <a:cubicBezTo>
                    <a:pt x="104" y="16"/>
                    <a:pt x="103" y="15"/>
                    <a:pt x="102" y="14"/>
                  </a:cubicBezTo>
                  <a:cubicBezTo>
                    <a:pt x="101" y="12"/>
                    <a:pt x="99" y="11"/>
                    <a:pt x="98" y="9"/>
                  </a:cubicBezTo>
                  <a:cubicBezTo>
                    <a:pt x="94" y="5"/>
                    <a:pt x="91" y="1"/>
                    <a:pt x="91" y="1"/>
                  </a:cubicBezTo>
                  <a:cubicBezTo>
                    <a:pt x="90" y="1"/>
                    <a:pt x="89" y="0"/>
                    <a:pt x="88" y="0"/>
                  </a:cubicBezTo>
                  <a:cubicBezTo>
                    <a:pt x="87" y="0"/>
                    <a:pt x="86" y="0"/>
                    <a:pt x="85" y="0"/>
                  </a:cubicBezTo>
                  <a:cubicBezTo>
                    <a:pt x="85" y="0"/>
                    <a:pt x="84" y="0"/>
                    <a:pt x="82" y="1"/>
                  </a:cubicBezTo>
                  <a:cubicBezTo>
                    <a:pt x="81" y="1"/>
                    <a:pt x="78" y="2"/>
                    <a:pt x="76" y="3"/>
                  </a:cubicBezTo>
                  <a:cubicBezTo>
                    <a:pt x="72" y="4"/>
                    <a:pt x="68" y="6"/>
                    <a:pt x="68" y="6"/>
                  </a:cubicBezTo>
                  <a:cubicBezTo>
                    <a:pt x="66" y="7"/>
                    <a:pt x="64" y="9"/>
                    <a:pt x="64" y="11"/>
                  </a:cubicBezTo>
                  <a:cubicBezTo>
                    <a:pt x="64" y="11"/>
                    <a:pt x="64" y="16"/>
                    <a:pt x="64" y="21"/>
                  </a:cubicBezTo>
                  <a:cubicBezTo>
                    <a:pt x="63" y="26"/>
                    <a:pt x="64" y="31"/>
                    <a:pt x="64" y="31"/>
                  </a:cubicBezTo>
                  <a:cubicBezTo>
                    <a:pt x="64" y="32"/>
                    <a:pt x="63" y="34"/>
                    <a:pt x="61" y="35"/>
                  </a:cubicBezTo>
                  <a:cubicBezTo>
                    <a:pt x="61" y="35"/>
                    <a:pt x="59" y="37"/>
                    <a:pt x="56" y="39"/>
                  </a:cubicBezTo>
                  <a:cubicBezTo>
                    <a:pt x="54" y="41"/>
                    <a:pt x="51" y="43"/>
                    <a:pt x="51" y="43"/>
                  </a:cubicBezTo>
                  <a:cubicBezTo>
                    <a:pt x="51" y="43"/>
                    <a:pt x="49" y="46"/>
                    <a:pt x="46" y="48"/>
                  </a:cubicBezTo>
                  <a:cubicBezTo>
                    <a:pt x="44" y="50"/>
                    <a:pt x="42" y="53"/>
                    <a:pt x="42" y="53"/>
                  </a:cubicBezTo>
                  <a:cubicBezTo>
                    <a:pt x="41" y="54"/>
                    <a:pt x="39" y="55"/>
                    <a:pt x="37" y="55"/>
                  </a:cubicBezTo>
                  <a:cubicBezTo>
                    <a:pt x="37" y="55"/>
                    <a:pt x="32" y="54"/>
                    <a:pt x="27" y="53"/>
                  </a:cubicBezTo>
                  <a:cubicBezTo>
                    <a:pt x="22" y="53"/>
                    <a:pt x="17" y="53"/>
                    <a:pt x="17" y="53"/>
                  </a:cubicBezTo>
                  <a:cubicBezTo>
                    <a:pt x="15" y="53"/>
                    <a:pt x="13" y="54"/>
                    <a:pt x="12" y="56"/>
                  </a:cubicBezTo>
                  <a:cubicBezTo>
                    <a:pt x="12" y="56"/>
                    <a:pt x="10" y="60"/>
                    <a:pt x="8" y="64"/>
                  </a:cubicBezTo>
                  <a:cubicBezTo>
                    <a:pt x="7" y="66"/>
                    <a:pt x="6" y="68"/>
                    <a:pt x="5" y="70"/>
                  </a:cubicBezTo>
                  <a:cubicBezTo>
                    <a:pt x="5" y="71"/>
                    <a:pt x="4" y="72"/>
                    <a:pt x="4" y="72"/>
                  </a:cubicBezTo>
                  <a:cubicBezTo>
                    <a:pt x="4" y="74"/>
                    <a:pt x="4" y="75"/>
                    <a:pt x="4" y="76"/>
                  </a:cubicBezTo>
                  <a:cubicBezTo>
                    <a:pt x="4" y="77"/>
                    <a:pt x="4" y="78"/>
                    <a:pt x="5" y="79"/>
                  </a:cubicBezTo>
                  <a:cubicBezTo>
                    <a:pt x="5" y="79"/>
                    <a:pt x="8" y="83"/>
                    <a:pt x="12" y="86"/>
                  </a:cubicBezTo>
                  <a:cubicBezTo>
                    <a:pt x="13" y="88"/>
                    <a:pt x="15" y="90"/>
                    <a:pt x="16" y="91"/>
                  </a:cubicBezTo>
                  <a:cubicBezTo>
                    <a:pt x="18" y="92"/>
                    <a:pt x="19" y="93"/>
                    <a:pt x="19" y="93"/>
                  </a:cubicBezTo>
                  <a:cubicBezTo>
                    <a:pt x="20" y="94"/>
                    <a:pt x="21" y="96"/>
                    <a:pt x="20" y="98"/>
                  </a:cubicBezTo>
                  <a:cubicBezTo>
                    <a:pt x="20" y="98"/>
                    <a:pt x="20" y="99"/>
                    <a:pt x="20" y="100"/>
                  </a:cubicBezTo>
                  <a:cubicBezTo>
                    <a:pt x="20" y="101"/>
                    <a:pt x="20" y="103"/>
                    <a:pt x="20" y="104"/>
                  </a:cubicBezTo>
                  <a:cubicBezTo>
                    <a:pt x="19" y="108"/>
                    <a:pt x="19" y="111"/>
                    <a:pt x="19" y="111"/>
                  </a:cubicBezTo>
                  <a:cubicBezTo>
                    <a:pt x="19" y="111"/>
                    <a:pt x="19" y="114"/>
                    <a:pt x="19" y="117"/>
                  </a:cubicBezTo>
                  <a:cubicBezTo>
                    <a:pt x="19" y="119"/>
                    <a:pt x="19" y="121"/>
                    <a:pt x="19" y="122"/>
                  </a:cubicBezTo>
                  <a:cubicBezTo>
                    <a:pt x="19" y="123"/>
                    <a:pt x="19" y="124"/>
                    <a:pt x="19" y="124"/>
                  </a:cubicBezTo>
                  <a:cubicBezTo>
                    <a:pt x="19" y="126"/>
                    <a:pt x="18" y="128"/>
                    <a:pt x="17" y="129"/>
                  </a:cubicBezTo>
                  <a:cubicBezTo>
                    <a:pt x="17" y="129"/>
                    <a:pt x="16" y="130"/>
                    <a:pt x="14" y="131"/>
                  </a:cubicBezTo>
                  <a:cubicBezTo>
                    <a:pt x="13" y="132"/>
                    <a:pt x="11" y="133"/>
                    <a:pt x="9" y="135"/>
                  </a:cubicBezTo>
                  <a:cubicBezTo>
                    <a:pt x="5" y="138"/>
                    <a:pt x="2" y="142"/>
                    <a:pt x="2" y="142"/>
                  </a:cubicBezTo>
                  <a:cubicBezTo>
                    <a:pt x="1" y="142"/>
                    <a:pt x="1" y="143"/>
                    <a:pt x="0" y="144"/>
                  </a:cubicBezTo>
                  <a:cubicBezTo>
                    <a:pt x="0" y="145"/>
                    <a:pt x="0" y="147"/>
                    <a:pt x="1" y="148"/>
                  </a:cubicBezTo>
                  <a:cubicBezTo>
                    <a:pt x="1" y="148"/>
                    <a:pt x="1" y="149"/>
                    <a:pt x="1" y="150"/>
                  </a:cubicBezTo>
                  <a:cubicBezTo>
                    <a:pt x="2" y="152"/>
                    <a:pt x="2" y="154"/>
                    <a:pt x="3" y="156"/>
                  </a:cubicBezTo>
                  <a:cubicBezTo>
                    <a:pt x="5" y="160"/>
                    <a:pt x="6" y="164"/>
                    <a:pt x="6" y="164"/>
                  </a:cubicBezTo>
                  <a:cubicBezTo>
                    <a:pt x="7" y="167"/>
                    <a:pt x="9" y="168"/>
                    <a:pt x="11" y="168"/>
                  </a:cubicBezTo>
                  <a:cubicBezTo>
                    <a:pt x="11" y="168"/>
                    <a:pt x="16" y="169"/>
                    <a:pt x="21" y="169"/>
                  </a:cubicBezTo>
                  <a:cubicBezTo>
                    <a:pt x="26" y="169"/>
                    <a:pt x="31" y="169"/>
                    <a:pt x="31" y="169"/>
                  </a:cubicBezTo>
                  <a:cubicBezTo>
                    <a:pt x="33" y="169"/>
                    <a:pt x="35" y="170"/>
                    <a:pt x="36" y="171"/>
                  </a:cubicBezTo>
                  <a:cubicBezTo>
                    <a:pt x="36" y="171"/>
                    <a:pt x="38" y="174"/>
                    <a:pt x="40" y="176"/>
                  </a:cubicBezTo>
                  <a:cubicBezTo>
                    <a:pt x="42" y="179"/>
                    <a:pt x="44" y="181"/>
                    <a:pt x="44" y="181"/>
                  </a:cubicBezTo>
                  <a:cubicBezTo>
                    <a:pt x="44" y="181"/>
                    <a:pt x="46" y="184"/>
                    <a:pt x="48" y="186"/>
                  </a:cubicBezTo>
                  <a:cubicBezTo>
                    <a:pt x="51" y="189"/>
                    <a:pt x="53" y="191"/>
                    <a:pt x="53" y="191"/>
                  </a:cubicBezTo>
                  <a:cubicBezTo>
                    <a:pt x="55" y="192"/>
                    <a:pt x="56" y="194"/>
                    <a:pt x="55" y="196"/>
                  </a:cubicBezTo>
                  <a:cubicBezTo>
                    <a:pt x="55" y="196"/>
                    <a:pt x="54" y="200"/>
                    <a:pt x="54" y="205"/>
                  </a:cubicBezTo>
                  <a:cubicBezTo>
                    <a:pt x="54" y="210"/>
                    <a:pt x="54" y="215"/>
                    <a:pt x="54" y="215"/>
                  </a:cubicBezTo>
                  <a:cubicBezTo>
                    <a:pt x="54" y="217"/>
                    <a:pt x="55" y="219"/>
                    <a:pt x="57" y="221"/>
                  </a:cubicBezTo>
                  <a:cubicBezTo>
                    <a:pt x="57" y="221"/>
                    <a:pt x="61" y="223"/>
                    <a:pt x="65" y="225"/>
                  </a:cubicBezTo>
                  <a:cubicBezTo>
                    <a:pt x="67" y="226"/>
                    <a:pt x="69" y="226"/>
                    <a:pt x="70" y="227"/>
                  </a:cubicBezTo>
                  <a:cubicBezTo>
                    <a:pt x="72" y="228"/>
                    <a:pt x="73" y="228"/>
                    <a:pt x="73" y="228"/>
                  </a:cubicBezTo>
                  <a:cubicBezTo>
                    <a:pt x="74" y="229"/>
                    <a:pt x="75" y="229"/>
                    <a:pt x="76" y="229"/>
                  </a:cubicBezTo>
                  <a:cubicBezTo>
                    <a:pt x="77" y="229"/>
                    <a:pt x="78" y="228"/>
                    <a:pt x="79" y="228"/>
                  </a:cubicBezTo>
                  <a:cubicBezTo>
                    <a:pt x="79" y="228"/>
                    <a:pt x="83" y="224"/>
                    <a:pt x="87" y="221"/>
                  </a:cubicBezTo>
                  <a:cubicBezTo>
                    <a:pt x="88" y="219"/>
                    <a:pt x="90" y="217"/>
                    <a:pt x="91" y="216"/>
                  </a:cubicBezTo>
                  <a:cubicBezTo>
                    <a:pt x="93" y="215"/>
                    <a:pt x="93" y="214"/>
                    <a:pt x="93" y="214"/>
                  </a:cubicBezTo>
                  <a:cubicBezTo>
                    <a:pt x="95" y="212"/>
                    <a:pt x="97" y="212"/>
                    <a:pt x="99" y="212"/>
                  </a:cubicBezTo>
                  <a:cubicBezTo>
                    <a:pt x="99" y="212"/>
                    <a:pt x="99" y="212"/>
                    <a:pt x="101" y="212"/>
                  </a:cubicBezTo>
                  <a:cubicBezTo>
                    <a:pt x="102" y="213"/>
                    <a:pt x="103" y="213"/>
                    <a:pt x="105" y="213"/>
                  </a:cubicBezTo>
                  <a:cubicBezTo>
                    <a:pt x="108" y="213"/>
                    <a:pt x="111" y="214"/>
                    <a:pt x="111" y="214"/>
                  </a:cubicBezTo>
                  <a:cubicBezTo>
                    <a:pt x="111" y="214"/>
                    <a:pt x="115" y="214"/>
                    <a:pt x="118" y="214"/>
                  </a:cubicBezTo>
                  <a:cubicBezTo>
                    <a:pt x="120" y="214"/>
                    <a:pt x="121" y="214"/>
                    <a:pt x="122" y="214"/>
                  </a:cubicBezTo>
                  <a:cubicBezTo>
                    <a:pt x="124" y="213"/>
                    <a:pt x="124" y="213"/>
                    <a:pt x="124" y="213"/>
                  </a:cubicBezTo>
                  <a:cubicBezTo>
                    <a:pt x="126" y="213"/>
                    <a:pt x="128" y="214"/>
                    <a:pt x="129" y="216"/>
                  </a:cubicBezTo>
                  <a:cubicBezTo>
                    <a:pt x="129" y="216"/>
                    <a:pt x="130" y="217"/>
                    <a:pt x="131" y="218"/>
                  </a:cubicBezTo>
                  <a:cubicBezTo>
                    <a:pt x="132" y="220"/>
                    <a:pt x="134" y="221"/>
                    <a:pt x="135" y="223"/>
                  </a:cubicBezTo>
                  <a:cubicBezTo>
                    <a:pt x="139" y="227"/>
                    <a:pt x="142" y="231"/>
                    <a:pt x="142" y="231"/>
                  </a:cubicBezTo>
                  <a:cubicBezTo>
                    <a:pt x="143" y="231"/>
                    <a:pt x="144" y="232"/>
                    <a:pt x="145" y="232"/>
                  </a:cubicBezTo>
                  <a:cubicBezTo>
                    <a:pt x="146" y="232"/>
                    <a:pt x="147" y="232"/>
                    <a:pt x="148" y="232"/>
                  </a:cubicBezTo>
                  <a:close/>
                  <a:moveTo>
                    <a:pt x="113" y="184"/>
                  </a:moveTo>
                  <a:cubicBezTo>
                    <a:pt x="113" y="184"/>
                    <a:pt x="112" y="184"/>
                    <a:pt x="111" y="184"/>
                  </a:cubicBezTo>
                  <a:cubicBezTo>
                    <a:pt x="110" y="184"/>
                    <a:pt x="109" y="184"/>
                    <a:pt x="108" y="184"/>
                  </a:cubicBezTo>
                  <a:cubicBezTo>
                    <a:pt x="108" y="184"/>
                    <a:pt x="107" y="184"/>
                    <a:pt x="106" y="184"/>
                  </a:cubicBezTo>
                  <a:cubicBezTo>
                    <a:pt x="106" y="184"/>
                    <a:pt x="105" y="184"/>
                    <a:pt x="105" y="183"/>
                  </a:cubicBezTo>
                  <a:cubicBezTo>
                    <a:pt x="103" y="183"/>
                    <a:pt x="102" y="183"/>
                    <a:pt x="101" y="183"/>
                  </a:cubicBezTo>
                  <a:cubicBezTo>
                    <a:pt x="99" y="182"/>
                    <a:pt x="98" y="182"/>
                    <a:pt x="96" y="181"/>
                  </a:cubicBezTo>
                  <a:cubicBezTo>
                    <a:pt x="96" y="181"/>
                    <a:pt x="95" y="181"/>
                    <a:pt x="94" y="181"/>
                  </a:cubicBezTo>
                  <a:cubicBezTo>
                    <a:pt x="93" y="180"/>
                    <a:pt x="92" y="180"/>
                    <a:pt x="92" y="180"/>
                  </a:cubicBezTo>
                  <a:cubicBezTo>
                    <a:pt x="90" y="179"/>
                    <a:pt x="89" y="179"/>
                    <a:pt x="87" y="178"/>
                  </a:cubicBezTo>
                  <a:cubicBezTo>
                    <a:pt x="86" y="177"/>
                    <a:pt x="84" y="176"/>
                    <a:pt x="83" y="176"/>
                  </a:cubicBezTo>
                  <a:cubicBezTo>
                    <a:pt x="82" y="175"/>
                    <a:pt x="82" y="175"/>
                    <a:pt x="82" y="175"/>
                  </a:cubicBezTo>
                  <a:cubicBezTo>
                    <a:pt x="81" y="174"/>
                    <a:pt x="81" y="174"/>
                    <a:pt x="81" y="174"/>
                  </a:cubicBezTo>
                  <a:cubicBezTo>
                    <a:pt x="80" y="174"/>
                    <a:pt x="79" y="173"/>
                    <a:pt x="79" y="173"/>
                  </a:cubicBezTo>
                  <a:cubicBezTo>
                    <a:pt x="76" y="171"/>
                    <a:pt x="74" y="169"/>
                    <a:pt x="72" y="168"/>
                  </a:cubicBezTo>
                  <a:cubicBezTo>
                    <a:pt x="71" y="167"/>
                    <a:pt x="70" y="166"/>
                    <a:pt x="69" y="165"/>
                  </a:cubicBezTo>
                  <a:cubicBezTo>
                    <a:pt x="68" y="165"/>
                    <a:pt x="68" y="164"/>
                    <a:pt x="67" y="164"/>
                  </a:cubicBezTo>
                  <a:cubicBezTo>
                    <a:pt x="66" y="162"/>
                    <a:pt x="66" y="162"/>
                    <a:pt x="66" y="162"/>
                  </a:cubicBezTo>
                  <a:cubicBezTo>
                    <a:pt x="66" y="162"/>
                    <a:pt x="65" y="161"/>
                    <a:pt x="64" y="160"/>
                  </a:cubicBezTo>
                  <a:cubicBezTo>
                    <a:pt x="64" y="159"/>
                    <a:pt x="63" y="159"/>
                    <a:pt x="63" y="158"/>
                  </a:cubicBezTo>
                  <a:cubicBezTo>
                    <a:pt x="62" y="157"/>
                    <a:pt x="61" y="156"/>
                    <a:pt x="60" y="155"/>
                  </a:cubicBezTo>
                  <a:cubicBezTo>
                    <a:pt x="59" y="153"/>
                    <a:pt x="57" y="151"/>
                    <a:pt x="56" y="148"/>
                  </a:cubicBezTo>
                  <a:cubicBezTo>
                    <a:pt x="56" y="147"/>
                    <a:pt x="55" y="146"/>
                    <a:pt x="55" y="146"/>
                  </a:cubicBezTo>
                  <a:cubicBezTo>
                    <a:pt x="54" y="145"/>
                    <a:pt x="54" y="145"/>
                    <a:pt x="54" y="145"/>
                  </a:cubicBezTo>
                  <a:cubicBezTo>
                    <a:pt x="54" y="144"/>
                    <a:pt x="54" y="144"/>
                    <a:pt x="54" y="144"/>
                  </a:cubicBezTo>
                  <a:cubicBezTo>
                    <a:pt x="53" y="142"/>
                    <a:pt x="53" y="140"/>
                    <a:pt x="52" y="139"/>
                  </a:cubicBezTo>
                  <a:cubicBezTo>
                    <a:pt x="51" y="137"/>
                    <a:pt x="51" y="136"/>
                    <a:pt x="51" y="134"/>
                  </a:cubicBezTo>
                  <a:cubicBezTo>
                    <a:pt x="50" y="133"/>
                    <a:pt x="50" y="133"/>
                    <a:pt x="50" y="132"/>
                  </a:cubicBezTo>
                  <a:cubicBezTo>
                    <a:pt x="50" y="131"/>
                    <a:pt x="50" y="130"/>
                    <a:pt x="49" y="129"/>
                  </a:cubicBezTo>
                  <a:cubicBezTo>
                    <a:pt x="49" y="128"/>
                    <a:pt x="49" y="126"/>
                    <a:pt x="49" y="125"/>
                  </a:cubicBezTo>
                  <a:cubicBezTo>
                    <a:pt x="49" y="123"/>
                    <a:pt x="48" y="122"/>
                    <a:pt x="48" y="121"/>
                  </a:cubicBezTo>
                  <a:cubicBezTo>
                    <a:pt x="48" y="120"/>
                    <a:pt x="48" y="120"/>
                    <a:pt x="48" y="119"/>
                  </a:cubicBezTo>
                  <a:cubicBezTo>
                    <a:pt x="48" y="118"/>
                    <a:pt x="48" y="118"/>
                    <a:pt x="48" y="117"/>
                  </a:cubicBezTo>
                  <a:cubicBezTo>
                    <a:pt x="48" y="116"/>
                    <a:pt x="48" y="116"/>
                    <a:pt x="48" y="115"/>
                  </a:cubicBezTo>
                  <a:cubicBezTo>
                    <a:pt x="48" y="113"/>
                    <a:pt x="48" y="112"/>
                    <a:pt x="48" y="112"/>
                  </a:cubicBezTo>
                  <a:cubicBezTo>
                    <a:pt x="48" y="112"/>
                    <a:pt x="48" y="112"/>
                    <a:pt x="48" y="110"/>
                  </a:cubicBezTo>
                  <a:cubicBezTo>
                    <a:pt x="48" y="109"/>
                    <a:pt x="49" y="109"/>
                    <a:pt x="49" y="108"/>
                  </a:cubicBezTo>
                  <a:cubicBezTo>
                    <a:pt x="49" y="107"/>
                    <a:pt x="49" y="106"/>
                    <a:pt x="49" y="106"/>
                  </a:cubicBezTo>
                  <a:cubicBezTo>
                    <a:pt x="49" y="105"/>
                    <a:pt x="49" y="105"/>
                    <a:pt x="49" y="104"/>
                  </a:cubicBezTo>
                  <a:cubicBezTo>
                    <a:pt x="49" y="103"/>
                    <a:pt x="50" y="102"/>
                    <a:pt x="50" y="100"/>
                  </a:cubicBezTo>
                  <a:cubicBezTo>
                    <a:pt x="50" y="99"/>
                    <a:pt x="51" y="97"/>
                    <a:pt x="51" y="96"/>
                  </a:cubicBezTo>
                  <a:cubicBezTo>
                    <a:pt x="51" y="95"/>
                    <a:pt x="52" y="94"/>
                    <a:pt x="52" y="93"/>
                  </a:cubicBezTo>
                  <a:cubicBezTo>
                    <a:pt x="52" y="93"/>
                    <a:pt x="52" y="92"/>
                    <a:pt x="53" y="91"/>
                  </a:cubicBezTo>
                  <a:cubicBezTo>
                    <a:pt x="53" y="90"/>
                    <a:pt x="54" y="88"/>
                    <a:pt x="55" y="87"/>
                  </a:cubicBezTo>
                  <a:cubicBezTo>
                    <a:pt x="55" y="85"/>
                    <a:pt x="56" y="84"/>
                    <a:pt x="57" y="82"/>
                  </a:cubicBezTo>
                  <a:cubicBezTo>
                    <a:pt x="58" y="81"/>
                    <a:pt x="58" y="81"/>
                    <a:pt x="58" y="81"/>
                  </a:cubicBezTo>
                  <a:cubicBezTo>
                    <a:pt x="58" y="80"/>
                    <a:pt x="58" y="80"/>
                    <a:pt x="58" y="80"/>
                  </a:cubicBezTo>
                  <a:cubicBezTo>
                    <a:pt x="59" y="79"/>
                    <a:pt x="59" y="79"/>
                    <a:pt x="60" y="78"/>
                  </a:cubicBezTo>
                  <a:cubicBezTo>
                    <a:pt x="61" y="75"/>
                    <a:pt x="63" y="73"/>
                    <a:pt x="65" y="71"/>
                  </a:cubicBezTo>
                  <a:cubicBezTo>
                    <a:pt x="66" y="70"/>
                    <a:pt x="66" y="69"/>
                    <a:pt x="67" y="69"/>
                  </a:cubicBezTo>
                  <a:cubicBezTo>
                    <a:pt x="68" y="68"/>
                    <a:pt x="69" y="67"/>
                    <a:pt x="69" y="67"/>
                  </a:cubicBezTo>
                  <a:cubicBezTo>
                    <a:pt x="70" y="66"/>
                    <a:pt x="71" y="65"/>
                    <a:pt x="71" y="65"/>
                  </a:cubicBezTo>
                  <a:cubicBezTo>
                    <a:pt x="71" y="65"/>
                    <a:pt x="71" y="65"/>
                    <a:pt x="72" y="64"/>
                  </a:cubicBezTo>
                  <a:cubicBezTo>
                    <a:pt x="73" y="63"/>
                    <a:pt x="74" y="63"/>
                    <a:pt x="75" y="62"/>
                  </a:cubicBezTo>
                  <a:cubicBezTo>
                    <a:pt x="75" y="61"/>
                    <a:pt x="76" y="61"/>
                    <a:pt x="77" y="60"/>
                  </a:cubicBezTo>
                  <a:cubicBezTo>
                    <a:pt x="79" y="59"/>
                    <a:pt x="82" y="57"/>
                    <a:pt x="85" y="55"/>
                  </a:cubicBezTo>
                  <a:cubicBezTo>
                    <a:pt x="85" y="55"/>
                    <a:pt x="86" y="55"/>
                    <a:pt x="87" y="54"/>
                  </a:cubicBezTo>
                  <a:cubicBezTo>
                    <a:pt x="88" y="54"/>
                    <a:pt x="88" y="54"/>
                    <a:pt x="88" y="54"/>
                  </a:cubicBezTo>
                  <a:cubicBezTo>
                    <a:pt x="89" y="53"/>
                    <a:pt x="89" y="53"/>
                    <a:pt x="89" y="53"/>
                  </a:cubicBezTo>
                  <a:cubicBezTo>
                    <a:pt x="91" y="53"/>
                    <a:pt x="92" y="52"/>
                    <a:pt x="94" y="51"/>
                  </a:cubicBezTo>
                  <a:cubicBezTo>
                    <a:pt x="95" y="51"/>
                    <a:pt x="97" y="51"/>
                    <a:pt x="98" y="50"/>
                  </a:cubicBezTo>
                  <a:cubicBezTo>
                    <a:pt x="99" y="50"/>
                    <a:pt x="100" y="49"/>
                    <a:pt x="101" y="49"/>
                  </a:cubicBezTo>
                  <a:cubicBezTo>
                    <a:pt x="102" y="49"/>
                    <a:pt x="102" y="49"/>
                    <a:pt x="103" y="49"/>
                  </a:cubicBezTo>
                  <a:cubicBezTo>
                    <a:pt x="105" y="49"/>
                    <a:pt x="106" y="48"/>
                    <a:pt x="108" y="48"/>
                  </a:cubicBezTo>
                  <a:cubicBezTo>
                    <a:pt x="109" y="48"/>
                    <a:pt x="110" y="48"/>
                    <a:pt x="112" y="48"/>
                  </a:cubicBezTo>
                  <a:cubicBezTo>
                    <a:pt x="112" y="48"/>
                    <a:pt x="113" y="48"/>
                    <a:pt x="113" y="48"/>
                  </a:cubicBezTo>
                  <a:cubicBezTo>
                    <a:pt x="114" y="48"/>
                    <a:pt x="115" y="48"/>
                    <a:pt x="115" y="48"/>
                  </a:cubicBezTo>
                  <a:cubicBezTo>
                    <a:pt x="116" y="48"/>
                    <a:pt x="117" y="48"/>
                    <a:pt x="118" y="48"/>
                  </a:cubicBezTo>
                  <a:cubicBezTo>
                    <a:pt x="119" y="48"/>
                    <a:pt x="120" y="48"/>
                    <a:pt x="120" y="48"/>
                  </a:cubicBezTo>
                  <a:cubicBezTo>
                    <a:pt x="120" y="48"/>
                    <a:pt x="121" y="48"/>
                    <a:pt x="122" y="48"/>
                  </a:cubicBezTo>
                  <a:cubicBezTo>
                    <a:pt x="123" y="48"/>
                    <a:pt x="124" y="48"/>
                    <a:pt x="125" y="48"/>
                  </a:cubicBezTo>
                  <a:cubicBezTo>
                    <a:pt x="126" y="48"/>
                    <a:pt x="126" y="48"/>
                    <a:pt x="127" y="48"/>
                  </a:cubicBezTo>
                  <a:cubicBezTo>
                    <a:pt x="127" y="48"/>
                    <a:pt x="128" y="49"/>
                    <a:pt x="128" y="49"/>
                  </a:cubicBezTo>
                  <a:cubicBezTo>
                    <a:pt x="130" y="49"/>
                    <a:pt x="131" y="49"/>
                    <a:pt x="132" y="49"/>
                  </a:cubicBezTo>
                  <a:cubicBezTo>
                    <a:pt x="134" y="50"/>
                    <a:pt x="135" y="50"/>
                    <a:pt x="137" y="51"/>
                  </a:cubicBezTo>
                  <a:cubicBezTo>
                    <a:pt x="138" y="51"/>
                    <a:pt x="138" y="51"/>
                    <a:pt x="139" y="51"/>
                  </a:cubicBezTo>
                  <a:cubicBezTo>
                    <a:pt x="140" y="52"/>
                    <a:pt x="141" y="52"/>
                    <a:pt x="141" y="52"/>
                  </a:cubicBezTo>
                  <a:cubicBezTo>
                    <a:pt x="143" y="53"/>
                    <a:pt x="144" y="53"/>
                    <a:pt x="146" y="54"/>
                  </a:cubicBezTo>
                  <a:cubicBezTo>
                    <a:pt x="147" y="55"/>
                    <a:pt x="149" y="56"/>
                    <a:pt x="150" y="57"/>
                  </a:cubicBezTo>
                  <a:cubicBezTo>
                    <a:pt x="152" y="57"/>
                    <a:pt x="152" y="57"/>
                    <a:pt x="152" y="57"/>
                  </a:cubicBezTo>
                  <a:cubicBezTo>
                    <a:pt x="153" y="58"/>
                    <a:pt x="153" y="58"/>
                    <a:pt x="153" y="58"/>
                  </a:cubicBezTo>
                  <a:cubicBezTo>
                    <a:pt x="153" y="58"/>
                    <a:pt x="154" y="59"/>
                    <a:pt x="155" y="59"/>
                  </a:cubicBezTo>
                  <a:cubicBezTo>
                    <a:pt x="157" y="61"/>
                    <a:pt x="159" y="63"/>
                    <a:pt x="161" y="64"/>
                  </a:cubicBezTo>
                  <a:cubicBezTo>
                    <a:pt x="162" y="65"/>
                    <a:pt x="163" y="66"/>
                    <a:pt x="164" y="67"/>
                  </a:cubicBezTo>
                  <a:cubicBezTo>
                    <a:pt x="165" y="67"/>
                    <a:pt x="165" y="68"/>
                    <a:pt x="166" y="69"/>
                  </a:cubicBezTo>
                  <a:cubicBezTo>
                    <a:pt x="167" y="70"/>
                    <a:pt x="167" y="70"/>
                    <a:pt x="167" y="70"/>
                  </a:cubicBezTo>
                  <a:cubicBezTo>
                    <a:pt x="167" y="70"/>
                    <a:pt x="168" y="71"/>
                    <a:pt x="169" y="72"/>
                  </a:cubicBezTo>
                  <a:cubicBezTo>
                    <a:pt x="169" y="73"/>
                    <a:pt x="170" y="73"/>
                    <a:pt x="171" y="74"/>
                  </a:cubicBezTo>
                  <a:cubicBezTo>
                    <a:pt x="171" y="75"/>
                    <a:pt x="172" y="76"/>
                    <a:pt x="173" y="77"/>
                  </a:cubicBezTo>
                  <a:cubicBezTo>
                    <a:pt x="174" y="79"/>
                    <a:pt x="176" y="81"/>
                    <a:pt x="177" y="84"/>
                  </a:cubicBezTo>
                  <a:cubicBezTo>
                    <a:pt x="177" y="85"/>
                    <a:pt x="178" y="86"/>
                    <a:pt x="178" y="86"/>
                  </a:cubicBezTo>
                  <a:cubicBezTo>
                    <a:pt x="179" y="87"/>
                    <a:pt x="179" y="87"/>
                    <a:pt x="179" y="87"/>
                  </a:cubicBezTo>
                  <a:cubicBezTo>
                    <a:pt x="179" y="88"/>
                    <a:pt x="179" y="88"/>
                    <a:pt x="179" y="88"/>
                  </a:cubicBezTo>
                  <a:cubicBezTo>
                    <a:pt x="180" y="90"/>
                    <a:pt x="180" y="92"/>
                    <a:pt x="181" y="93"/>
                  </a:cubicBezTo>
                  <a:cubicBezTo>
                    <a:pt x="182" y="95"/>
                    <a:pt x="182" y="96"/>
                    <a:pt x="183" y="98"/>
                  </a:cubicBezTo>
                  <a:cubicBezTo>
                    <a:pt x="183" y="99"/>
                    <a:pt x="183" y="99"/>
                    <a:pt x="183" y="100"/>
                  </a:cubicBezTo>
                  <a:cubicBezTo>
                    <a:pt x="183" y="101"/>
                    <a:pt x="183" y="102"/>
                    <a:pt x="184" y="103"/>
                  </a:cubicBezTo>
                  <a:cubicBezTo>
                    <a:pt x="184" y="104"/>
                    <a:pt x="184" y="106"/>
                    <a:pt x="184" y="107"/>
                  </a:cubicBezTo>
                  <a:cubicBezTo>
                    <a:pt x="185" y="109"/>
                    <a:pt x="185" y="110"/>
                    <a:pt x="185" y="111"/>
                  </a:cubicBezTo>
                  <a:cubicBezTo>
                    <a:pt x="185" y="112"/>
                    <a:pt x="185" y="112"/>
                    <a:pt x="185" y="113"/>
                  </a:cubicBezTo>
                  <a:cubicBezTo>
                    <a:pt x="185" y="114"/>
                    <a:pt x="185" y="114"/>
                    <a:pt x="185" y="115"/>
                  </a:cubicBezTo>
                  <a:cubicBezTo>
                    <a:pt x="185" y="116"/>
                    <a:pt x="185" y="117"/>
                    <a:pt x="185" y="117"/>
                  </a:cubicBezTo>
                  <a:cubicBezTo>
                    <a:pt x="185" y="119"/>
                    <a:pt x="185" y="120"/>
                    <a:pt x="185" y="120"/>
                  </a:cubicBezTo>
                  <a:cubicBezTo>
                    <a:pt x="185" y="120"/>
                    <a:pt x="185" y="120"/>
                    <a:pt x="185" y="122"/>
                  </a:cubicBezTo>
                  <a:cubicBezTo>
                    <a:pt x="185" y="123"/>
                    <a:pt x="185" y="123"/>
                    <a:pt x="184" y="125"/>
                  </a:cubicBezTo>
                  <a:cubicBezTo>
                    <a:pt x="184" y="125"/>
                    <a:pt x="184" y="126"/>
                    <a:pt x="184" y="126"/>
                  </a:cubicBezTo>
                  <a:cubicBezTo>
                    <a:pt x="184" y="127"/>
                    <a:pt x="184" y="127"/>
                    <a:pt x="184" y="128"/>
                  </a:cubicBezTo>
                  <a:cubicBezTo>
                    <a:pt x="184" y="129"/>
                    <a:pt x="183" y="130"/>
                    <a:pt x="183" y="132"/>
                  </a:cubicBezTo>
                  <a:cubicBezTo>
                    <a:pt x="183" y="133"/>
                    <a:pt x="182" y="135"/>
                    <a:pt x="182" y="136"/>
                  </a:cubicBezTo>
                  <a:cubicBezTo>
                    <a:pt x="182" y="137"/>
                    <a:pt x="181" y="138"/>
                    <a:pt x="181" y="139"/>
                  </a:cubicBezTo>
                  <a:cubicBezTo>
                    <a:pt x="181" y="139"/>
                    <a:pt x="181" y="140"/>
                    <a:pt x="180" y="141"/>
                  </a:cubicBezTo>
                  <a:cubicBezTo>
                    <a:pt x="180" y="142"/>
                    <a:pt x="179" y="144"/>
                    <a:pt x="178" y="145"/>
                  </a:cubicBezTo>
                  <a:cubicBezTo>
                    <a:pt x="178" y="147"/>
                    <a:pt x="177" y="148"/>
                    <a:pt x="176" y="150"/>
                  </a:cubicBezTo>
                  <a:cubicBezTo>
                    <a:pt x="175" y="151"/>
                    <a:pt x="175" y="151"/>
                    <a:pt x="175" y="151"/>
                  </a:cubicBezTo>
                  <a:cubicBezTo>
                    <a:pt x="175" y="152"/>
                    <a:pt x="175" y="152"/>
                    <a:pt x="175" y="152"/>
                  </a:cubicBezTo>
                  <a:cubicBezTo>
                    <a:pt x="174" y="153"/>
                    <a:pt x="174" y="153"/>
                    <a:pt x="173" y="154"/>
                  </a:cubicBezTo>
                  <a:cubicBezTo>
                    <a:pt x="172" y="157"/>
                    <a:pt x="170" y="159"/>
                    <a:pt x="168" y="161"/>
                  </a:cubicBezTo>
                  <a:cubicBezTo>
                    <a:pt x="168" y="162"/>
                    <a:pt x="167" y="163"/>
                    <a:pt x="166" y="163"/>
                  </a:cubicBezTo>
                  <a:cubicBezTo>
                    <a:pt x="165" y="164"/>
                    <a:pt x="165" y="165"/>
                    <a:pt x="164" y="165"/>
                  </a:cubicBezTo>
                  <a:cubicBezTo>
                    <a:pt x="163" y="166"/>
                    <a:pt x="162" y="167"/>
                    <a:pt x="162" y="167"/>
                  </a:cubicBezTo>
                  <a:cubicBezTo>
                    <a:pt x="162" y="167"/>
                    <a:pt x="162" y="167"/>
                    <a:pt x="161" y="168"/>
                  </a:cubicBezTo>
                  <a:cubicBezTo>
                    <a:pt x="160" y="169"/>
                    <a:pt x="159" y="169"/>
                    <a:pt x="159" y="170"/>
                  </a:cubicBezTo>
                  <a:cubicBezTo>
                    <a:pt x="158" y="171"/>
                    <a:pt x="157" y="171"/>
                    <a:pt x="156" y="172"/>
                  </a:cubicBezTo>
                  <a:cubicBezTo>
                    <a:pt x="154" y="173"/>
                    <a:pt x="151" y="175"/>
                    <a:pt x="148" y="177"/>
                  </a:cubicBezTo>
                  <a:cubicBezTo>
                    <a:pt x="148" y="177"/>
                    <a:pt x="147" y="177"/>
                    <a:pt x="146" y="178"/>
                  </a:cubicBezTo>
                  <a:cubicBezTo>
                    <a:pt x="145" y="178"/>
                    <a:pt x="145" y="178"/>
                    <a:pt x="145" y="178"/>
                  </a:cubicBezTo>
                  <a:cubicBezTo>
                    <a:pt x="144" y="179"/>
                    <a:pt x="144" y="179"/>
                    <a:pt x="144" y="179"/>
                  </a:cubicBezTo>
                  <a:cubicBezTo>
                    <a:pt x="143" y="179"/>
                    <a:pt x="141" y="180"/>
                    <a:pt x="139" y="181"/>
                  </a:cubicBezTo>
                  <a:cubicBezTo>
                    <a:pt x="138" y="181"/>
                    <a:pt x="136" y="182"/>
                    <a:pt x="135" y="182"/>
                  </a:cubicBezTo>
                  <a:cubicBezTo>
                    <a:pt x="134" y="182"/>
                    <a:pt x="133" y="183"/>
                    <a:pt x="132" y="183"/>
                  </a:cubicBezTo>
                  <a:cubicBezTo>
                    <a:pt x="131" y="183"/>
                    <a:pt x="131" y="183"/>
                    <a:pt x="130" y="183"/>
                  </a:cubicBezTo>
                  <a:cubicBezTo>
                    <a:pt x="128" y="183"/>
                    <a:pt x="127" y="184"/>
                    <a:pt x="125" y="184"/>
                  </a:cubicBezTo>
                  <a:cubicBezTo>
                    <a:pt x="124" y="184"/>
                    <a:pt x="123" y="184"/>
                    <a:pt x="121" y="184"/>
                  </a:cubicBezTo>
                  <a:cubicBezTo>
                    <a:pt x="121" y="184"/>
                    <a:pt x="120" y="184"/>
                    <a:pt x="120" y="184"/>
                  </a:cubicBezTo>
                  <a:cubicBezTo>
                    <a:pt x="119" y="184"/>
                    <a:pt x="118" y="184"/>
                    <a:pt x="118" y="184"/>
                  </a:cubicBezTo>
                  <a:cubicBezTo>
                    <a:pt x="117" y="184"/>
                    <a:pt x="116" y="184"/>
                    <a:pt x="115" y="184"/>
                  </a:cubicBezTo>
                  <a:cubicBezTo>
                    <a:pt x="114" y="184"/>
                    <a:pt x="113" y="184"/>
                    <a:pt x="113"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7"/>
            <p:cNvSpPr>
              <a:spLocks noEditPoints="1"/>
            </p:cNvSpPr>
            <p:nvPr/>
          </p:nvSpPr>
          <p:spPr bwMode="auto">
            <a:xfrm>
              <a:off x="8482013" y="3252788"/>
              <a:ext cx="792163" cy="962025"/>
            </a:xfrm>
            <a:custGeom>
              <a:avLst/>
              <a:gdLst>
                <a:gd name="T0" fmla="*/ 113 w 234"/>
                <a:gd name="T1" fmla="*/ 18 h 284"/>
                <a:gd name="T2" fmla="*/ 107 w 234"/>
                <a:gd name="T3" fmla="*/ 11 h 284"/>
                <a:gd name="T4" fmla="*/ 89 w 234"/>
                <a:gd name="T5" fmla="*/ 0 h 284"/>
                <a:gd name="T6" fmla="*/ 78 w 234"/>
                <a:gd name="T7" fmla="*/ 11 h 284"/>
                <a:gd name="T8" fmla="*/ 66 w 234"/>
                <a:gd name="T9" fmla="*/ 18 h 284"/>
                <a:gd name="T10" fmla="*/ 54 w 234"/>
                <a:gd name="T11" fmla="*/ 30 h 284"/>
                <a:gd name="T12" fmla="*/ 119 w 234"/>
                <a:gd name="T13" fmla="*/ 42 h 284"/>
                <a:gd name="T14" fmla="*/ 132 w 234"/>
                <a:gd name="T15" fmla="*/ 30 h 284"/>
                <a:gd name="T16" fmla="*/ 93 w 234"/>
                <a:gd name="T17" fmla="*/ 18 h 284"/>
                <a:gd name="T18" fmla="*/ 93 w 234"/>
                <a:gd name="T19" fmla="*/ 5 h 284"/>
                <a:gd name="T20" fmla="*/ 93 w 234"/>
                <a:gd name="T21" fmla="*/ 18 h 284"/>
                <a:gd name="T22" fmla="*/ 17 w 234"/>
                <a:gd name="T23" fmla="*/ 256 h 284"/>
                <a:gd name="T24" fmla="*/ 0 w 234"/>
                <a:gd name="T25" fmla="*/ 42 h 284"/>
                <a:gd name="T26" fmla="*/ 46 w 234"/>
                <a:gd name="T27" fmla="*/ 26 h 284"/>
                <a:gd name="T28" fmla="*/ 66 w 234"/>
                <a:gd name="T29" fmla="*/ 50 h 284"/>
                <a:gd name="T30" fmla="*/ 140 w 234"/>
                <a:gd name="T31" fmla="*/ 30 h 284"/>
                <a:gd name="T32" fmla="*/ 164 w 234"/>
                <a:gd name="T33" fmla="*/ 26 h 284"/>
                <a:gd name="T34" fmla="*/ 185 w 234"/>
                <a:gd name="T35" fmla="*/ 166 h 284"/>
                <a:gd name="T36" fmla="*/ 164 w 234"/>
                <a:gd name="T37" fmla="*/ 167 h 284"/>
                <a:gd name="T38" fmla="*/ 21 w 234"/>
                <a:gd name="T39" fmla="*/ 71 h 284"/>
                <a:gd name="T40" fmla="*/ 115 w 234"/>
                <a:gd name="T41" fmla="*/ 235 h 284"/>
                <a:gd name="T42" fmla="*/ 181 w 234"/>
                <a:gd name="T43" fmla="*/ 178 h 284"/>
                <a:gd name="T44" fmla="*/ 181 w 234"/>
                <a:gd name="T45" fmla="*/ 284 h 284"/>
                <a:gd name="T46" fmla="*/ 181 w 234"/>
                <a:gd name="T47" fmla="*/ 178 h 284"/>
                <a:gd name="T48" fmla="*/ 183 w 234"/>
                <a:gd name="T49" fmla="*/ 257 h 284"/>
                <a:gd name="T50" fmla="*/ 172 w 234"/>
                <a:gd name="T51" fmla="*/ 258 h 284"/>
                <a:gd name="T52" fmla="*/ 150 w 234"/>
                <a:gd name="T53" fmla="*/ 230 h 284"/>
                <a:gd name="T54" fmla="*/ 176 w 234"/>
                <a:gd name="T55" fmla="*/ 240 h 284"/>
                <a:gd name="T56" fmla="*/ 215 w 234"/>
                <a:gd name="T57" fmla="*/ 208 h 284"/>
                <a:gd name="T58" fmla="*/ 144 w 234"/>
                <a:gd name="T59" fmla="*/ 159 h 284"/>
                <a:gd name="T60" fmla="*/ 74 w 234"/>
                <a:gd name="T61" fmla="*/ 155 h 284"/>
                <a:gd name="T62" fmla="*/ 78 w 234"/>
                <a:gd name="T63" fmla="*/ 146 h 284"/>
                <a:gd name="T64" fmla="*/ 148 w 234"/>
                <a:gd name="T65" fmla="*/ 150 h 284"/>
                <a:gd name="T66" fmla="*/ 144 w 234"/>
                <a:gd name="T67" fmla="*/ 159 h 284"/>
                <a:gd name="T68" fmla="*/ 78 w 234"/>
                <a:gd name="T69" fmla="*/ 122 h 284"/>
                <a:gd name="T70" fmla="*/ 74 w 234"/>
                <a:gd name="T71" fmla="*/ 114 h 284"/>
                <a:gd name="T72" fmla="*/ 144 w 234"/>
                <a:gd name="T73" fmla="*/ 109 h 284"/>
                <a:gd name="T74" fmla="*/ 148 w 234"/>
                <a:gd name="T75" fmla="*/ 118 h 284"/>
                <a:gd name="T76" fmla="*/ 115 w 234"/>
                <a:gd name="T77" fmla="*/ 196 h 284"/>
                <a:gd name="T78" fmla="*/ 74 w 234"/>
                <a:gd name="T79" fmla="*/ 192 h 284"/>
                <a:gd name="T80" fmla="*/ 78 w 234"/>
                <a:gd name="T81" fmla="*/ 184 h 284"/>
                <a:gd name="T82" fmla="*/ 119 w 234"/>
                <a:gd name="T83" fmla="*/ 188 h 284"/>
                <a:gd name="T84" fmla="*/ 115 w 234"/>
                <a:gd name="T85" fmla="*/ 196 h 284"/>
                <a:gd name="T86" fmla="*/ 51 w 234"/>
                <a:gd name="T87" fmla="*/ 124 h 284"/>
                <a:gd name="T88" fmla="*/ 46 w 234"/>
                <a:gd name="T89" fmla="*/ 124 h 284"/>
                <a:gd name="T90" fmla="*/ 36 w 234"/>
                <a:gd name="T91" fmla="*/ 111 h 284"/>
                <a:gd name="T92" fmla="*/ 48 w 234"/>
                <a:gd name="T93" fmla="*/ 116 h 284"/>
                <a:gd name="T94" fmla="*/ 66 w 234"/>
                <a:gd name="T95" fmla="*/ 101 h 284"/>
                <a:gd name="T96" fmla="*/ 66 w 234"/>
                <a:gd name="T97" fmla="*/ 143 h 284"/>
                <a:gd name="T98" fmla="*/ 48 w 234"/>
                <a:gd name="T99" fmla="*/ 161 h 284"/>
                <a:gd name="T100" fmla="*/ 36 w 234"/>
                <a:gd name="T101" fmla="*/ 153 h 284"/>
                <a:gd name="T102" fmla="*/ 41 w 234"/>
                <a:gd name="T103" fmla="*/ 147 h 284"/>
                <a:gd name="T104" fmla="*/ 61 w 234"/>
                <a:gd name="T105" fmla="*/ 138 h 284"/>
                <a:gd name="T106" fmla="*/ 66 w 234"/>
                <a:gd name="T107" fmla="*/ 143 h 284"/>
                <a:gd name="T108" fmla="*/ 51 w 234"/>
                <a:gd name="T109" fmla="*/ 198 h 284"/>
                <a:gd name="T110" fmla="*/ 46 w 234"/>
                <a:gd name="T111" fmla="*/ 198 h 284"/>
                <a:gd name="T112" fmla="*/ 36 w 234"/>
                <a:gd name="T113" fmla="*/ 185 h 284"/>
                <a:gd name="T114" fmla="*/ 48 w 234"/>
                <a:gd name="T115" fmla="*/ 190 h 284"/>
                <a:gd name="T116" fmla="*/ 66 w 234"/>
                <a:gd name="T117" fmla="*/ 175 h 284"/>
                <a:gd name="T118" fmla="*/ 66 w 234"/>
                <a:gd name="T119" fmla="*/ 18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284">
                  <a:moveTo>
                    <a:pt x="119" y="18"/>
                  </a:moveTo>
                  <a:cubicBezTo>
                    <a:pt x="113" y="18"/>
                    <a:pt x="113" y="18"/>
                    <a:pt x="113" y="18"/>
                  </a:cubicBezTo>
                  <a:cubicBezTo>
                    <a:pt x="110" y="18"/>
                    <a:pt x="107" y="15"/>
                    <a:pt x="107" y="11"/>
                  </a:cubicBezTo>
                  <a:cubicBezTo>
                    <a:pt x="107" y="11"/>
                    <a:pt x="107" y="11"/>
                    <a:pt x="107" y="11"/>
                  </a:cubicBezTo>
                  <a:cubicBezTo>
                    <a:pt x="107" y="3"/>
                    <a:pt x="97" y="0"/>
                    <a:pt x="89" y="0"/>
                  </a:cubicBezTo>
                  <a:cubicBezTo>
                    <a:pt x="89" y="0"/>
                    <a:pt x="89" y="0"/>
                    <a:pt x="89" y="0"/>
                  </a:cubicBezTo>
                  <a:cubicBezTo>
                    <a:pt x="81" y="0"/>
                    <a:pt x="78" y="3"/>
                    <a:pt x="78" y="11"/>
                  </a:cubicBezTo>
                  <a:cubicBezTo>
                    <a:pt x="78" y="11"/>
                    <a:pt x="78" y="11"/>
                    <a:pt x="78" y="11"/>
                  </a:cubicBezTo>
                  <a:cubicBezTo>
                    <a:pt x="78" y="15"/>
                    <a:pt x="75" y="18"/>
                    <a:pt x="72" y="18"/>
                  </a:cubicBezTo>
                  <a:cubicBezTo>
                    <a:pt x="66" y="18"/>
                    <a:pt x="66" y="18"/>
                    <a:pt x="66" y="18"/>
                  </a:cubicBezTo>
                  <a:cubicBezTo>
                    <a:pt x="59" y="18"/>
                    <a:pt x="54" y="23"/>
                    <a:pt x="54" y="30"/>
                  </a:cubicBezTo>
                  <a:cubicBezTo>
                    <a:pt x="54" y="30"/>
                    <a:pt x="54" y="30"/>
                    <a:pt x="54" y="30"/>
                  </a:cubicBezTo>
                  <a:cubicBezTo>
                    <a:pt x="54" y="37"/>
                    <a:pt x="59" y="42"/>
                    <a:pt x="66" y="42"/>
                  </a:cubicBezTo>
                  <a:cubicBezTo>
                    <a:pt x="119" y="42"/>
                    <a:pt x="119" y="42"/>
                    <a:pt x="119" y="42"/>
                  </a:cubicBezTo>
                  <a:cubicBezTo>
                    <a:pt x="126" y="42"/>
                    <a:pt x="132" y="37"/>
                    <a:pt x="132" y="30"/>
                  </a:cubicBezTo>
                  <a:cubicBezTo>
                    <a:pt x="132" y="30"/>
                    <a:pt x="132" y="30"/>
                    <a:pt x="132" y="30"/>
                  </a:cubicBezTo>
                  <a:cubicBezTo>
                    <a:pt x="132" y="23"/>
                    <a:pt x="126" y="18"/>
                    <a:pt x="119" y="18"/>
                  </a:cubicBezTo>
                  <a:close/>
                  <a:moveTo>
                    <a:pt x="93" y="18"/>
                  </a:moveTo>
                  <a:cubicBezTo>
                    <a:pt x="89" y="18"/>
                    <a:pt x="86" y="15"/>
                    <a:pt x="86" y="11"/>
                  </a:cubicBezTo>
                  <a:cubicBezTo>
                    <a:pt x="86" y="8"/>
                    <a:pt x="89" y="5"/>
                    <a:pt x="93" y="5"/>
                  </a:cubicBezTo>
                  <a:cubicBezTo>
                    <a:pt x="96" y="5"/>
                    <a:pt x="99" y="8"/>
                    <a:pt x="99" y="11"/>
                  </a:cubicBezTo>
                  <a:cubicBezTo>
                    <a:pt x="99" y="15"/>
                    <a:pt x="96" y="18"/>
                    <a:pt x="93" y="18"/>
                  </a:cubicBezTo>
                  <a:close/>
                  <a:moveTo>
                    <a:pt x="120" y="256"/>
                  </a:moveTo>
                  <a:cubicBezTo>
                    <a:pt x="17" y="256"/>
                    <a:pt x="17" y="256"/>
                    <a:pt x="17" y="256"/>
                  </a:cubicBezTo>
                  <a:cubicBezTo>
                    <a:pt x="8" y="256"/>
                    <a:pt x="0" y="248"/>
                    <a:pt x="0" y="239"/>
                  </a:cubicBezTo>
                  <a:cubicBezTo>
                    <a:pt x="0" y="42"/>
                    <a:pt x="0" y="42"/>
                    <a:pt x="0" y="42"/>
                  </a:cubicBezTo>
                  <a:cubicBezTo>
                    <a:pt x="0" y="33"/>
                    <a:pt x="8" y="26"/>
                    <a:pt x="13" y="26"/>
                  </a:cubicBezTo>
                  <a:cubicBezTo>
                    <a:pt x="46" y="26"/>
                    <a:pt x="46" y="26"/>
                    <a:pt x="46" y="26"/>
                  </a:cubicBezTo>
                  <a:cubicBezTo>
                    <a:pt x="46" y="27"/>
                    <a:pt x="45" y="29"/>
                    <a:pt x="45" y="30"/>
                  </a:cubicBezTo>
                  <a:cubicBezTo>
                    <a:pt x="45" y="41"/>
                    <a:pt x="55" y="50"/>
                    <a:pt x="66" y="50"/>
                  </a:cubicBezTo>
                  <a:cubicBezTo>
                    <a:pt x="119" y="50"/>
                    <a:pt x="119" y="50"/>
                    <a:pt x="119" y="50"/>
                  </a:cubicBezTo>
                  <a:cubicBezTo>
                    <a:pt x="131" y="50"/>
                    <a:pt x="140" y="41"/>
                    <a:pt x="140" y="30"/>
                  </a:cubicBezTo>
                  <a:cubicBezTo>
                    <a:pt x="140" y="28"/>
                    <a:pt x="140" y="27"/>
                    <a:pt x="139" y="26"/>
                  </a:cubicBezTo>
                  <a:cubicBezTo>
                    <a:pt x="164" y="26"/>
                    <a:pt x="164" y="26"/>
                    <a:pt x="164" y="26"/>
                  </a:cubicBezTo>
                  <a:cubicBezTo>
                    <a:pt x="178" y="26"/>
                    <a:pt x="185" y="33"/>
                    <a:pt x="185" y="42"/>
                  </a:cubicBezTo>
                  <a:cubicBezTo>
                    <a:pt x="185" y="166"/>
                    <a:pt x="185" y="166"/>
                    <a:pt x="185" y="166"/>
                  </a:cubicBezTo>
                  <a:cubicBezTo>
                    <a:pt x="184" y="165"/>
                    <a:pt x="182" y="165"/>
                    <a:pt x="181" y="165"/>
                  </a:cubicBezTo>
                  <a:cubicBezTo>
                    <a:pt x="175" y="165"/>
                    <a:pt x="170" y="166"/>
                    <a:pt x="164" y="167"/>
                  </a:cubicBezTo>
                  <a:cubicBezTo>
                    <a:pt x="164" y="71"/>
                    <a:pt x="164" y="71"/>
                    <a:pt x="164" y="71"/>
                  </a:cubicBezTo>
                  <a:cubicBezTo>
                    <a:pt x="21" y="71"/>
                    <a:pt x="21" y="71"/>
                    <a:pt x="21" y="71"/>
                  </a:cubicBezTo>
                  <a:cubicBezTo>
                    <a:pt x="21" y="235"/>
                    <a:pt x="21" y="235"/>
                    <a:pt x="21" y="235"/>
                  </a:cubicBezTo>
                  <a:cubicBezTo>
                    <a:pt x="115" y="235"/>
                    <a:pt x="115" y="235"/>
                    <a:pt x="115" y="235"/>
                  </a:cubicBezTo>
                  <a:cubicBezTo>
                    <a:pt x="116" y="242"/>
                    <a:pt x="117" y="249"/>
                    <a:pt x="120" y="256"/>
                  </a:cubicBezTo>
                  <a:close/>
                  <a:moveTo>
                    <a:pt x="181" y="178"/>
                  </a:moveTo>
                  <a:cubicBezTo>
                    <a:pt x="151" y="178"/>
                    <a:pt x="127" y="202"/>
                    <a:pt x="127" y="231"/>
                  </a:cubicBezTo>
                  <a:cubicBezTo>
                    <a:pt x="127" y="260"/>
                    <a:pt x="151" y="284"/>
                    <a:pt x="181" y="284"/>
                  </a:cubicBezTo>
                  <a:cubicBezTo>
                    <a:pt x="210" y="284"/>
                    <a:pt x="234" y="260"/>
                    <a:pt x="234" y="231"/>
                  </a:cubicBezTo>
                  <a:cubicBezTo>
                    <a:pt x="234" y="202"/>
                    <a:pt x="210" y="178"/>
                    <a:pt x="181" y="178"/>
                  </a:cubicBezTo>
                  <a:close/>
                  <a:moveTo>
                    <a:pt x="216" y="220"/>
                  </a:moveTo>
                  <a:cubicBezTo>
                    <a:pt x="183" y="257"/>
                    <a:pt x="183" y="257"/>
                    <a:pt x="183" y="257"/>
                  </a:cubicBezTo>
                  <a:cubicBezTo>
                    <a:pt x="181" y="259"/>
                    <a:pt x="179" y="260"/>
                    <a:pt x="177" y="260"/>
                  </a:cubicBezTo>
                  <a:cubicBezTo>
                    <a:pt x="175" y="260"/>
                    <a:pt x="173" y="259"/>
                    <a:pt x="172" y="258"/>
                  </a:cubicBezTo>
                  <a:cubicBezTo>
                    <a:pt x="151" y="241"/>
                    <a:pt x="151" y="241"/>
                    <a:pt x="151" y="241"/>
                  </a:cubicBezTo>
                  <a:cubicBezTo>
                    <a:pt x="147" y="239"/>
                    <a:pt x="147" y="233"/>
                    <a:pt x="150" y="230"/>
                  </a:cubicBezTo>
                  <a:cubicBezTo>
                    <a:pt x="153" y="226"/>
                    <a:pt x="158" y="226"/>
                    <a:pt x="161" y="229"/>
                  </a:cubicBezTo>
                  <a:cubicBezTo>
                    <a:pt x="176" y="240"/>
                    <a:pt x="176" y="240"/>
                    <a:pt x="176" y="240"/>
                  </a:cubicBezTo>
                  <a:cubicBezTo>
                    <a:pt x="203" y="209"/>
                    <a:pt x="203" y="209"/>
                    <a:pt x="203" y="209"/>
                  </a:cubicBezTo>
                  <a:cubicBezTo>
                    <a:pt x="206" y="206"/>
                    <a:pt x="212" y="205"/>
                    <a:pt x="215" y="208"/>
                  </a:cubicBezTo>
                  <a:cubicBezTo>
                    <a:pt x="218" y="211"/>
                    <a:pt x="219" y="217"/>
                    <a:pt x="216" y="220"/>
                  </a:cubicBezTo>
                  <a:close/>
                  <a:moveTo>
                    <a:pt x="144" y="159"/>
                  </a:moveTo>
                  <a:cubicBezTo>
                    <a:pt x="78" y="159"/>
                    <a:pt x="78" y="159"/>
                    <a:pt x="78" y="159"/>
                  </a:cubicBezTo>
                  <a:cubicBezTo>
                    <a:pt x="76" y="159"/>
                    <a:pt x="74" y="157"/>
                    <a:pt x="74" y="155"/>
                  </a:cubicBezTo>
                  <a:cubicBezTo>
                    <a:pt x="74" y="150"/>
                    <a:pt x="74" y="150"/>
                    <a:pt x="74" y="150"/>
                  </a:cubicBezTo>
                  <a:cubicBezTo>
                    <a:pt x="74" y="148"/>
                    <a:pt x="76" y="146"/>
                    <a:pt x="78" y="146"/>
                  </a:cubicBezTo>
                  <a:cubicBezTo>
                    <a:pt x="144" y="146"/>
                    <a:pt x="144" y="146"/>
                    <a:pt x="144" y="146"/>
                  </a:cubicBezTo>
                  <a:cubicBezTo>
                    <a:pt x="146" y="146"/>
                    <a:pt x="148" y="148"/>
                    <a:pt x="148" y="150"/>
                  </a:cubicBezTo>
                  <a:cubicBezTo>
                    <a:pt x="148" y="155"/>
                    <a:pt x="148" y="155"/>
                    <a:pt x="148" y="155"/>
                  </a:cubicBezTo>
                  <a:cubicBezTo>
                    <a:pt x="148" y="157"/>
                    <a:pt x="146" y="159"/>
                    <a:pt x="144" y="159"/>
                  </a:cubicBezTo>
                  <a:close/>
                  <a:moveTo>
                    <a:pt x="144" y="122"/>
                  </a:moveTo>
                  <a:cubicBezTo>
                    <a:pt x="78" y="122"/>
                    <a:pt x="78" y="122"/>
                    <a:pt x="78" y="122"/>
                  </a:cubicBezTo>
                  <a:cubicBezTo>
                    <a:pt x="76" y="122"/>
                    <a:pt x="74" y="120"/>
                    <a:pt x="74" y="118"/>
                  </a:cubicBezTo>
                  <a:cubicBezTo>
                    <a:pt x="74" y="114"/>
                    <a:pt x="74" y="114"/>
                    <a:pt x="74" y="114"/>
                  </a:cubicBezTo>
                  <a:cubicBezTo>
                    <a:pt x="74" y="111"/>
                    <a:pt x="76" y="109"/>
                    <a:pt x="78" y="109"/>
                  </a:cubicBezTo>
                  <a:cubicBezTo>
                    <a:pt x="144" y="109"/>
                    <a:pt x="144" y="109"/>
                    <a:pt x="144" y="109"/>
                  </a:cubicBezTo>
                  <a:cubicBezTo>
                    <a:pt x="146" y="109"/>
                    <a:pt x="148" y="111"/>
                    <a:pt x="148" y="114"/>
                  </a:cubicBezTo>
                  <a:cubicBezTo>
                    <a:pt x="148" y="118"/>
                    <a:pt x="148" y="118"/>
                    <a:pt x="148" y="118"/>
                  </a:cubicBezTo>
                  <a:cubicBezTo>
                    <a:pt x="148" y="120"/>
                    <a:pt x="146" y="122"/>
                    <a:pt x="144" y="122"/>
                  </a:cubicBezTo>
                  <a:close/>
                  <a:moveTo>
                    <a:pt x="115" y="196"/>
                  </a:moveTo>
                  <a:cubicBezTo>
                    <a:pt x="78" y="196"/>
                    <a:pt x="78" y="196"/>
                    <a:pt x="78" y="196"/>
                  </a:cubicBezTo>
                  <a:cubicBezTo>
                    <a:pt x="76" y="196"/>
                    <a:pt x="74" y="194"/>
                    <a:pt x="74" y="192"/>
                  </a:cubicBezTo>
                  <a:cubicBezTo>
                    <a:pt x="74" y="188"/>
                    <a:pt x="74" y="188"/>
                    <a:pt x="74" y="188"/>
                  </a:cubicBezTo>
                  <a:cubicBezTo>
                    <a:pt x="74" y="186"/>
                    <a:pt x="76" y="184"/>
                    <a:pt x="78" y="184"/>
                  </a:cubicBezTo>
                  <a:cubicBezTo>
                    <a:pt x="115" y="184"/>
                    <a:pt x="115" y="184"/>
                    <a:pt x="115" y="184"/>
                  </a:cubicBezTo>
                  <a:cubicBezTo>
                    <a:pt x="117" y="184"/>
                    <a:pt x="119" y="186"/>
                    <a:pt x="119" y="188"/>
                  </a:cubicBezTo>
                  <a:cubicBezTo>
                    <a:pt x="119" y="192"/>
                    <a:pt x="119" y="192"/>
                    <a:pt x="119" y="192"/>
                  </a:cubicBezTo>
                  <a:cubicBezTo>
                    <a:pt x="119" y="194"/>
                    <a:pt x="117" y="196"/>
                    <a:pt x="115" y="196"/>
                  </a:cubicBezTo>
                  <a:close/>
                  <a:moveTo>
                    <a:pt x="66" y="107"/>
                  </a:moveTo>
                  <a:cubicBezTo>
                    <a:pt x="51" y="124"/>
                    <a:pt x="51" y="124"/>
                    <a:pt x="51" y="124"/>
                  </a:cubicBezTo>
                  <a:cubicBezTo>
                    <a:pt x="50" y="124"/>
                    <a:pt x="49" y="125"/>
                    <a:pt x="48" y="125"/>
                  </a:cubicBezTo>
                  <a:cubicBezTo>
                    <a:pt x="47" y="125"/>
                    <a:pt x="47" y="125"/>
                    <a:pt x="46" y="124"/>
                  </a:cubicBezTo>
                  <a:cubicBezTo>
                    <a:pt x="36" y="116"/>
                    <a:pt x="36" y="116"/>
                    <a:pt x="36" y="116"/>
                  </a:cubicBezTo>
                  <a:cubicBezTo>
                    <a:pt x="35" y="115"/>
                    <a:pt x="35" y="113"/>
                    <a:pt x="36" y="111"/>
                  </a:cubicBezTo>
                  <a:cubicBezTo>
                    <a:pt x="37" y="110"/>
                    <a:pt x="40" y="109"/>
                    <a:pt x="41" y="111"/>
                  </a:cubicBezTo>
                  <a:cubicBezTo>
                    <a:pt x="48" y="116"/>
                    <a:pt x="48" y="116"/>
                    <a:pt x="48" y="116"/>
                  </a:cubicBezTo>
                  <a:cubicBezTo>
                    <a:pt x="61" y="102"/>
                    <a:pt x="61" y="102"/>
                    <a:pt x="61" y="102"/>
                  </a:cubicBezTo>
                  <a:cubicBezTo>
                    <a:pt x="62" y="100"/>
                    <a:pt x="64" y="100"/>
                    <a:pt x="66" y="101"/>
                  </a:cubicBezTo>
                  <a:cubicBezTo>
                    <a:pt x="67" y="103"/>
                    <a:pt x="68" y="105"/>
                    <a:pt x="66" y="107"/>
                  </a:cubicBezTo>
                  <a:close/>
                  <a:moveTo>
                    <a:pt x="66" y="143"/>
                  </a:moveTo>
                  <a:cubicBezTo>
                    <a:pt x="51" y="160"/>
                    <a:pt x="51" y="160"/>
                    <a:pt x="51" y="160"/>
                  </a:cubicBezTo>
                  <a:cubicBezTo>
                    <a:pt x="50" y="161"/>
                    <a:pt x="49" y="161"/>
                    <a:pt x="48" y="161"/>
                  </a:cubicBezTo>
                  <a:cubicBezTo>
                    <a:pt x="47" y="161"/>
                    <a:pt x="47" y="161"/>
                    <a:pt x="46" y="161"/>
                  </a:cubicBezTo>
                  <a:cubicBezTo>
                    <a:pt x="36" y="153"/>
                    <a:pt x="36" y="153"/>
                    <a:pt x="36" y="153"/>
                  </a:cubicBezTo>
                  <a:cubicBezTo>
                    <a:pt x="35" y="152"/>
                    <a:pt x="35" y="149"/>
                    <a:pt x="36" y="148"/>
                  </a:cubicBezTo>
                  <a:cubicBezTo>
                    <a:pt x="37" y="146"/>
                    <a:pt x="40" y="146"/>
                    <a:pt x="41" y="147"/>
                  </a:cubicBezTo>
                  <a:cubicBezTo>
                    <a:pt x="48" y="152"/>
                    <a:pt x="48" y="152"/>
                    <a:pt x="48" y="152"/>
                  </a:cubicBezTo>
                  <a:cubicBezTo>
                    <a:pt x="61" y="138"/>
                    <a:pt x="61" y="138"/>
                    <a:pt x="61" y="138"/>
                  </a:cubicBezTo>
                  <a:cubicBezTo>
                    <a:pt x="62" y="137"/>
                    <a:pt x="64" y="136"/>
                    <a:pt x="66" y="138"/>
                  </a:cubicBezTo>
                  <a:cubicBezTo>
                    <a:pt x="67" y="139"/>
                    <a:pt x="68" y="142"/>
                    <a:pt x="66" y="143"/>
                  </a:cubicBezTo>
                  <a:close/>
                  <a:moveTo>
                    <a:pt x="66" y="181"/>
                  </a:moveTo>
                  <a:cubicBezTo>
                    <a:pt x="51" y="198"/>
                    <a:pt x="51" y="198"/>
                    <a:pt x="51" y="198"/>
                  </a:cubicBezTo>
                  <a:cubicBezTo>
                    <a:pt x="50" y="199"/>
                    <a:pt x="49" y="199"/>
                    <a:pt x="48" y="199"/>
                  </a:cubicBezTo>
                  <a:cubicBezTo>
                    <a:pt x="47" y="199"/>
                    <a:pt x="47" y="199"/>
                    <a:pt x="46" y="198"/>
                  </a:cubicBezTo>
                  <a:cubicBezTo>
                    <a:pt x="36" y="191"/>
                    <a:pt x="36" y="191"/>
                    <a:pt x="36" y="191"/>
                  </a:cubicBezTo>
                  <a:cubicBezTo>
                    <a:pt x="35" y="189"/>
                    <a:pt x="35" y="187"/>
                    <a:pt x="36" y="185"/>
                  </a:cubicBezTo>
                  <a:cubicBezTo>
                    <a:pt x="37" y="184"/>
                    <a:pt x="40" y="183"/>
                    <a:pt x="41" y="185"/>
                  </a:cubicBezTo>
                  <a:cubicBezTo>
                    <a:pt x="48" y="190"/>
                    <a:pt x="48" y="190"/>
                    <a:pt x="48" y="190"/>
                  </a:cubicBezTo>
                  <a:cubicBezTo>
                    <a:pt x="61" y="176"/>
                    <a:pt x="61" y="176"/>
                    <a:pt x="61" y="176"/>
                  </a:cubicBezTo>
                  <a:cubicBezTo>
                    <a:pt x="62" y="174"/>
                    <a:pt x="64" y="174"/>
                    <a:pt x="66" y="175"/>
                  </a:cubicBezTo>
                  <a:cubicBezTo>
                    <a:pt x="67" y="177"/>
                    <a:pt x="68" y="179"/>
                    <a:pt x="66" y="181"/>
                  </a:cubicBezTo>
                  <a:close/>
                  <a:moveTo>
                    <a:pt x="66" y="181"/>
                  </a:moveTo>
                  <a:cubicBezTo>
                    <a:pt x="66" y="181"/>
                    <a:pt x="66" y="181"/>
                    <a:pt x="66" y="1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8"/>
            <p:cNvSpPr>
              <a:spLocks noEditPoints="1"/>
            </p:cNvSpPr>
            <p:nvPr/>
          </p:nvSpPr>
          <p:spPr bwMode="auto">
            <a:xfrm>
              <a:off x="7667626" y="2589213"/>
              <a:ext cx="2306638" cy="2301875"/>
            </a:xfrm>
            <a:custGeom>
              <a:avLst/>
              <a:gdLst>
                <a:gd name="T0" fmla="*/ 385 w 682"/>
                <a:gd name="T1" fmla="*/ 638 h 680"/>
                <a:gd name="T2" fmla="*/ 425 w 682"/>
                <a:gd name="T3" fmla="*/ 634 h 680"/>
                <a:gd name="T4" fmla="*/ 489 w 682"/>
                <a:gd name="T5" fmla="*/ 641 h 680"/>
                <a:gd name="T6" fmla="*/ 512 w 682"/>
                <a:gd name="T7" fmla="*/ 589 h 680"/>
                <a:gd name="T8" fmla="*/ 569 w 682"/>
                <a:gd name="T9" fmla="*/ 586 h 680"/>
                <a:gd name="T10" fmla="*/ 586 w 682"/>
                <a:gd name="T11" fmla="*/ 524 h 680"/>
                <a:gd name="T12" fmla="*/ 604 w 682"/>
                <a:gd name="T13" fmla="*/ 488 h 680"/>
                <a:gd name="T14" fmla="*/ 659 w 682"/>
                <a:gd name="T15" fmla="*/ 461 h 680"/>
                <a:gd name="T16" fmla="*/ 640 w 682"/>
                <a:gd name="T17" fmla="*/ 408 h 680"/>
                <a:gd name="T18" fmla="*/ 643 w 682"/>
                <a:gd name="T19" fmla="*/ 360 h 680"/>
                <a:gd name="T20" fmla="*/ 681 w 682"/>
                <a:gd name="T21" fmla="*/ 312 h 680"/>
                <a:gd name="T22" fmla="*/ 634 w 682"/>
                <a:gd name="T23" fmla="*/ 263 h 680"/>
                <a:gd name="T24" fmla="*/ 629 w 682"/>
                <a:gd name="T25" fmla="*/ 219 h 680"/>
                <a:gd name="T26" fmla="*/ 609 w 682"/>
                <a:gd name="T27" fmla="*/ 160 h 680"/>
                <a:gd name="T28" fmla="*/ 564 w 682"/>
                <a:gd name="T29" fmla="*/ 134 h 680"/>
                <a:gd name="T30" fmla="*/ 559 w 682"/>
                <a:gd name="T31" fmla="*/ 76 h 680"/>
                <a:gd name="T32" fmla="*/ 499 w 682"/>
                <a:gd name="T33" fmla="*/ 75 h 680"/>
                <a:gd name="T34" fmla="*/ 455 w 682"/>
                <a:gd name="T35" fmla="*/ 57 h 680"/>
                <a:gd name="T36" fmla="*/ 412 w 682"/>
                <a:gd name="T37" fmla="*/ 5 h 680"/>
                <a:gd name="T38" fmla="*/ 360 w 682"/>
                <a:gd name="T39" fmla="*/ 36 h 680"/>
                <a:gd name="T40" fmla="*/ 304 w 682"/>
                <a:gd name="T41" fmla="*/ 8 h 680"/>
                <a:gd name="T42" fmla="*/ 257 w 682"/>
                <a:gd name="T43" fmla="*/ 17 h 680"/>
                <a:gd name="T44" fmla="*/ 224 w 682"/>
                <a:gd name="T45" fmla="*/ 58 h 680"/>
                <a:gd name="T46" fmla="*/ 168 w 682"/>
                <a:gd name="T47" fmla="*/ 49 h 680"/>
                <a:gd name="T48" fmla="*/ 136 w 682"/>
                <a:gd name="T49" fmla="*/ 114 h 680"/>
                <a:gd name="T50" fmla="*/ 109 w 682"/>
                <a:gd name="T51" fmla="*/ 143 h 680"/>
                <a:gd name="T52" fmla="*/ 50 w 682"/>
                <a:gd name="T53" fmla="*/ 160 h 680"/>
                <a:gd name="T54" fmla="*/ 63 w 682"/>
                <a:gd name="T55" fmla="*/ 217 h 680"/>
                <a:gd name="T56" fmla="*/ 42 w 682"/>
                <a:gd name="T57" fmla="*/ 264 h 680"/>
                <a:gd name="T58" fmla="*/ 5 w 682"/>
                <a:gd name="T59" fmla="*/ 316 h 680"/>
                <a:gd name="T60" fmla="*/ 38 w 682"/>
                <a:gd name="T61" fmla="*/ 362 h 680"/>
                <a:gd name="T62" fmla="*/ 9 w 682"/>
                <a:gd name="T63" fmla="*/ 422 h 680"/>
                <a:gd name="T64" fmla="*/ 52 w 682"/>
                <a:gd name="T65" fmla="*/ 458 h 680"/>
                <a:gd name="T66" fmla="*/ 79 w 682"/>
                <a:gd name="T67" fmla="*/ 492 h 680"/>
                <a:gd name="T68" fmla="*/ 81 w 682"/>
                <a:gd name="T69" fmla="*/ 560 h 680"/>
                <a:gd name="T70" fmla="*/ 141 w 682"/>
                <a:gd name="T71" fmla="*/ 567 h 680"/>
                <a:gd name="T72" fmla="*/ 176 w 682"/>
                <a:gd name="T73" fmla="*/ 616 h 680"/>
                <a:gd name="T74" fmla="*/ 219 w 682"/>
                <a:gd name="T75" fmla="*/ 648 h 680"/>
                <a:gd name="T76" fmla="*/ 273 w 682"/>
                <a:gd name="T77" fmla="*/ 634 h 680"/>
                <a:gd name="T78" fmla="*/ 310 w 682"/>
                <a:gd name="T79" fmla="*/ 674 h 680"/>
                <a:gd name="T80" fmla="*/ 297 w 682"/>
                <a:gd name="T81" fmla="*/ 588 h 680"/>
                <a:gd name="T82" fmla="*/ 231 w 682"/>
                <a:gd name="T83" fmla="*/ 567 h 680"/>
                <a:gd name="T84" fmla="*/ 182 w 682"/>
                <a:gd name="T85" fmla="*/ 537 h 680"/>
                <a:gd name="T86" fmla="*/ 117 w 682"/>
                <a:gd name="T87" fmla="*/ 459 h 680"/>
                <a:gd name="T88" fmla="*/ 89 w 682"/>
                <a:gd name="T89" fmla="*/ 375 h 680"/>
                <a:gd name="T90" fmla="*/ 101 w 682"/>
                <a:gd name="T91" fmla="*/ 255 h 680"/>
                <a:gd name="T92" fmla="*/ 145 w 682"/>
                <a:gd name="T93" fmla="*/ 176 h 680"/>
                <a:gd name="T94" fmla="*/ 239 w 682"/>
                <a:gd name="T95" fmla="*/ 106 h 680"/>
                <a:gd name="T96" fmla="*/ 338 w 682"/>
                <a:gd name="T97" fmla="*/ 85 h 680"/>
                <a:gd name="T98" fmla="*/ 435 w 682"/>
                <a:gd name="T99" fmla="*/ 103 h 680"/>
                <a:gd name="T100" fmla="*/ 517 w 682"/>
                <a:gd name="T101" fmla="*/ 156 h 680"/>
                <a:gd name="T102" fmla="*/ 544 w 682"/>
                <a:gd name="T103" fmla="*/ 187 h 680"/>
                <a:gd name="T104" fmla="*/ 587 w 682"/>
                <a:gd name="T105" fmla="*/ 276 h 680"/>
                <a:gd name="T106" fmla="*/ 592 w 682"/>
                <a:gd name="T107" fmla="*/ 373 h 680"/>
                <a:gd name="T108" fmla="*/ 557 w 682"/>
                <a:gd name="T109" fmla="*/ 471 h 680"/>
                <a:gd name="T110" fmla="*/ 488 w 682"/>
                <a:gd name="T111" fmla="*/ 545 h 680"/>
                <a:gd name="T112" fmla="*/ 403 w 682"/>
                <a:gd name="T113" fmla="*/ 58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2" h="680">
                  <a:moveTo>
                    <a:pt x="345" y="680"/>
                  </a:moveTo>
                  <a:cubicBezTo>
                    <a:pt x="348" y="680"/>
                    <a:pt x="352" y="678"/>
                    <a:pt x="353" y="675"/>
                  </a:cubicBezTo>
                  <a:cubicBezTo>
                    <a:pt x="353" y="675"/>
                    <a:pt x="354" y="673"/>
                    <a:pt x="355" y="670"/>
                  </a:cubicBezTo>
                  <a:cubicBezTo>
                    <a:pt x="357" y="668"/>
                    <a:pt x="359" y="664"/>
                    <a:pt x="360" y="660"/>
                  </a:cubicBezTo>
                  <a:cubicBezTo>
                    <a:pt x="364" y="653"/>
                    <a:pt x="367" y="645"/>
                    <a:pt x="367" y="645"/>
                  </a:cubicBezTo>
                  <a:cubicBezTo>
                    <a:pt x="368" y="642"/>
                    <a:pt x="371" y="640"/>
                    <a:pt x="374" y="640"/>
                  </a:cubicBezTo>
                  <a:cubicBezTo>
                    <a:pt x="374" y="640"/>
                    <a:pt x="379" y="639"/>
                    <a:pt x="385" y="638"/>
                  </a:cubicBezTo>
                  <a:cubicBezTo>
                    <a:pt x="388" y="638"/>
                    <a:pt x="390" y="638"/>
                    <a:pt x="392" y="637"/>
                  </a:cubicBezTo>
                  <a:cubicBezTo>
                    <a:pt x="394" y="637"/>
                    <a:pt x="395" y="637"/>
                    <a:pt x="395" y="637"/>
                  </a:cubicBezTo>
                  <a:cubicBezTo>
                    <a:pt x="395" y="637"/>
                    <a:pt x="397" y="636"/>
                    <a:pt x="399" y="636"/>
                  </a:cubicBezTo>
                  <a:cubicBezTo>
                    <a:pt x="401" y="636"/>
                    <a:pt x="403" y="635"/>
                    <a:pt x="406" y="635"/>
                  </a:cubicBezTo>
                  <a:cubicBezTo>
                    <a:pt x="409" y="634"/>
                    <a:pt x="411" y="633"/>
                    <a:pt x="413" y="633"/>
                  </a:cubicBezTo>
                  <a:cubicBezTo>
                    <a:pt x="415" y="632"/>
                    <a:pt x="417" y="632"/>
                    <a:pt x="417" y="632"/>
                  </a:cubicBezTo>
                  <a:cubicBezTo>
                    <a:pt x="420" y="631"/>
                    <a:pt x="423" y="632"/>
                    <a:pt x="425" y="634"/>
                  </a:cubicBezTo>
                  <a:cubicBezTo>
                    <a:pt x="425" y="634"/>
                    <a:pt x="431" y="640"/>
                    <a:pt x="437" y="646"/>
                  </a:cubicBezTo>
                  <a:cubicBezTo>
                    <a:pt x="443" y="652"/>
                    <a:pt x="449" y="657"/>
                    <a:pt x="449" y="657"/>
                  </a:cubicBezTo>
                  <a:cubicBezTo>
                    <a:pt x="451" y="659"/>
                    <a:pt x="455" y="660"/>
                    <a:pt x="458" y="659"/>
                  </a:cubicBezTo>
                  <a:cubicBezTo>
                    <a:pt x="458" y="659"/>
                    <a:pt x="465" y="656"/>
                    <a:pt x="471" y="654"/>
                  </a:cubicBezTo>
                  <a:cubicBezTo>
                    <a:pt x="474" y="653"/>
                    <a:pt x="477" y="651"/>
                    <a:pt x="479" y="650"/>
                  </a:cubicBezTo>
                  <a:cubicBezTo>
                    <a:pt x="482" y="649"/>
                    <a:pt x="483" y="649"/>
                    <a:pt x="483" y="649"/>
                  </a:cubicBezTo>
                  <a:cubicBezTo>
                    <a:pt x="486" y="647"/>
                    <a:pt x="489" y="644"/>
                    <a:pt x="489" y="641"/>
                  </a:cubicBezTo>
                  <a:cubicBezTo>
                    <a:pt x="489" y="641"/>
                    <a:pt x="489" y="632"/>
                    <a:pt x="489" y="624"/>
                  </a:cubicBezTo>
                  <a:cubicBezTo>
                    <a:pt x="490" y="620"/>
                    <a:pt x="490" y="616"/>
                    <a:pt x="490" y="613"/>
                  </a:cubicBezTo>
                  <a:cubicBezTo>
                    <a:pt x="489" y="610"/>
                    <a:pt x="489" y="608"/>
                    <a:pt x="489" y="608"/>
                  </a:cubicBezTo>
                  <a:cubicBezTo>
                    <a:pt x="489" y="605"/>
                    <a:pt x="491" y="602"/>
                    <a:pt x="494" y="600"/>
                  </a:cubicBezTo>
                  <a:cubicBezTo>
                    <a:pt x="494" y="600"/>
                    <a:pt x="495" y="599"/>
                    <a:pt x="497" y="598"/>
                  </a:cubicBezTo>
                  <a:cubicBezTo>
                    <a:pt x="498" y="597"/>
                    <a:pt x="501" y="596"/>
                    <a:pt x="503" y="594"/>
                  </a:cubicBezTo>
                  <a:cubicBezTo>
                    <a:pt x="508" y="591"/>
                    <a:pt x="512" y="589"/>
                    <a:pt x="512" y="589"/>
                  </a:cubicBezTo>
                  <a:cubicBezTo>
                    <a:pt x="512" y="589"/>
                    <a:pt x="516" y="585"/>
                    <a:pt x="521" y="582"/>
                  </a:cubicBezTo>
                  <a:cubicBezTo>
                    <a:pt x="523" y="581"/>
                    <a:pt x="525" y="579"/>
                    <a:pt x="527" y="578"/>
                  </a:cubicBezTo>
                  <a:cubicBezTo>
                    <a:pt x="528" y="576"/>
                    <a:pt x="529" y="576"/>
                    <a:pt x="529" y="576"/>
                  </a:cubicBezTo>
                  <a:cubicBezTo>
                    <a:pt x="532" y="574"/>
                    <a:pt x="535" y="573"/>
                    <a:pt x="538" y="574"/>
                  </a:cubicBezTo>
                  <a:cubicBezTo>
                    <a:pt x="538" y="574"/>
                    <a:pt x="540" y="575"/>
                    <a:pt x="543" y="576"/>
                  </a:cubicBezTo>
                  <a:cubicBezTo>
                    <a:pt x="546" y="577"/>
                    <a:pt x="550" y="579"/>
                    <a:pt x="553" y="580"/>
                  </a:cubicBezTo>
                  <a:cubicBezTo>
                    <a:pt x="561" y="583"/>
                    <a:pt x="569" y="586"/>
                    <a:pt x="569" y="586"/>
                  </a:cubicBezTo>
                  <a:cubicBezTo>
                    <a:pt x="572" y="587"/>
                    <a:pt x="576" y="586"/>
                    <a:pt x="578" y="583"/>
                  </a:cubicBezTo>
                  <a:cubicBezTo>
                    <a:pt x="578" y="583"/>
                    <a:pt x="580" y="582"/>
                    <a:pt x="581" y="580"/>
                  </a:cubicBezTo>
                  <a:cubicBezTo>
                    <a:pt x="583" y="578"/>
                    <a:pt x="586" y="576"/>
                    <a:pt x="588" y="574"/>
                  </a:cubicBezTo>
                  <a:cubicBezTo>
                    <a:pt x="592" y="569"/>
                    <a:pt x="597" y="564"/>
                    <a:pt x="597" y="564"/>
                  </a:cubicBezTo>
                  <a:cubicBezTo>
                    <a:pt x="599" y="561"/>
                    <a:pt x="600" y="557"/>
                    <a:pt x="599" y="554"/>
                  </a:cubicBezTo>
                  <a:cubicBezTo>
                    <a:pt x="599" y="554"/>
                    <a:pt x="596" y="547"/>
                    <a:pt x="593" y="539"/>
                  </a:cubicBezTo>
                  <a:cubicBezTo>
                    <a:pt x="590" y="531"/>
                    <a:pt x="586" y="524"/>
                    <a:pt x="586" y="524"/>
                  </a:cubicBezTo>
                  <a:cubicBezTo>
                    <a:pt x="585" y="521"/>
                    <a:pt x="585" y="518"/>
                    <a:pt x="587" y="515"/>
                  </a:cubicBezTo>
                  <a:cubicBezTo>
                    <a:pt x="587" y="515"/>
                    <a:pt x="588" y="514"/>
                    <a:pt x="589" y="512"/>
                  </a:cubicBezTo>
                  <a:cubicBezTo>
                    <a:pt x="590" y="511"/>
                    <a:pt x="592" y="508"/>
                    <a:pt x="593" y="506"/>
                  </a:cubicBezTo>
                  <a:cubicBezTo>
                    <a:pt x="595" y="504"/>
                    <a:pt x="596" y="502"/>
                    <a:pt x="597" y="500"/>
                  </a:cubicBezTo>
                  <a:cubicBezTo>
                    <a:pt x="598" y="498"/>
                    <a:pt x="599" y="497"/>
                    <a:pt x="599" y="497"/>
                  </a:cubicBezTo>
                  <a:cubicBezTo>
                    <a:pt x="599" y="497"/>
                    <a:pt x="600" y="496"/>
                    <a:pt x="601" y="494"/>
                  </a:cubicBezTo>
                  <a:cubicBezTo>
                    <a:pt x="602" y="493"/>
                    <a:pt x="603" y="490"/>
                    <a:pt x="604" y="488"/>
                  </a:cubicBezTo>
                  <a:cubicBezTo>
                    <a:pt x="607" y="483"/>
                    <a:pt x="610" y="478"/>
                    <a:pt x="610" y="478"/>
                  </a:cubicBezTo>
                  <a:cubicBezTo>
                    <a:pt x="611" y="476"/>
                    <a:pt x="614" y="474"/>
                    <a:pt x="617" y="474"/>
                  </a:cubicBezTo>
                  <a:cubicBezTo>
                    <a:pt x="617" y="474"/>
                    <a:pt x="625" y="473"/>
                    <a:pt x="634" y="473"/>
                  </a:cubicBezTo>
                  <a:cubicBezTo>
                    <a:pt x="638" y="473"/>
                    <a:pt x="642" y="472"/>
                    <a:pt x="645" y="472"/>
                  </a:cubicBezTo>
                  <a:cubicBezTo>
                    <a:pt x="648" y="472"/>
                    <a:pt x="650" y="471"/>
                    <a:pt x="650" y="471"/>
                  </a:cubicBezTo>
                  <a:cubicBezTo>
                    <a:pt x="653" y="471"/>
                    <a:pt x="656" y="469"/>
                    <a:pt x="657" y="465"/>
                  </a:cubicBezTo>
                  <a:cubicBezTo>
                    <a:pt x="657" y="465"/>
                    <a:pt x="658" y="464"/>
                    <a:pt x="659" y="461"/>
                  </a:cubicBezTo>
                  <a:cubicBezTo>
                    <a:pt x="660" y="459"/>
                    <a:pt x="661" y="456"/>
                    <a:pt x="662" y="453"/>
                  </a:cubicBezTo>
                  <a:cubicBezTo>
                    <a:pt x="663" y="450"/>
                    <a:pt x="664" y="446"/>
                    <a:pt x="665" y="444"/>
                  </a:cubicBezTo>
                  <a:cubicBezTo>
                    <a:pt x="666" y="442"/>
                    <a:pt x="666" y="440"/>
                    <a:pt x="666" y="440"/>
                  </a:cubicBezTo>
                  <a:cubicBezTo>
                    <a:pt x="667" y="436"/>
                    <a:pt x="667" y="433"/>
                    <a:pt x="664" y="430"/>
                  </a:cubicBezTo>
                  <a:cubicBezTo>
                    <a:pt x="664" y="430"/>
                    <a:pt x="659" y="425"/>
                    <a:pt x="653" y="419"/>
                  </a:cubicBezTo>
                  <a:cubicBezTo>
                    <a:pt x="650" y="416"/>
                    <a:pt x="647" y="413"/>
                    <a:pt x="644" y="411"/>
                  </a:cubicBezTo>
                  <a:cubicBezTo>
                    <a:pt x="642" y="409"/>
                    <a:pt x="640" y="408"/>
                    <a:pt x="640" y="408"/>
                  </a:cubicBezTo>
                  <a:cubicBezTo>
                    <a:pt x="638" y="406"/>
                    <a:pt x="637" y="403"/>
                    <a:pt x="637" y="400"/>
                  </a:cubicBezTo>
                  <a:cubicBezTo>
                    <a:pt x="637" y="400"/>
                    <a:pt x="638" y="398"/>
                    <a:pt x="638" y="396"/>
                  </a:cubicBezTo>
                  <a:cubicBezTo>
                    <a:pt x="639" y="394"/>
                    <a:pt x="639" y="392"/>
                    <a:pt x="639" y="389"/>
                  </a:cubicBezTo>
                  <a:cubicBezTo>
                    <a:pt x="640" y="386"/>
                    <a:pt x="640" y="384"/>
                    <a:pt x="641" y="382"/>
                  </a:cubicBezTo>
                  <a:cubicBezTo>
                    <a:pt x="641" y="380"/>
                    <a:pt x="641" y="378"/>
                    <a:pt x="641" y="378"/>
                  </a:cubicBezTo>
                  <a:cubicBezTo>
                    <a:pt x="641" y="378"/>
                    <a:pt x="642" y="373"/>
                    <a:pt x="642" y="368"/>
                  </a:cubicBezTo>
                  <a:cubicBezTo>
                    <a:pt x="643" y="365"/>
                    <a:pt x="643" y="362"/>
                    <a:pt x="643" y="360"/>
                  </a:cubicBezTo>
                  <a:cubicBezTo>
                    <a:pt x="643" y="358"/>
                    <a:pt x="643" y="357"/>
                    <a:pt x="643" y="357"/>
                  </a:cubicBezTo>
                  <a:cubicBezTo>
                    <a:pt x="643" y="354"/>
                    <a:pt x="645" y="351"/>
                    <a:pt x="648" y="349"/>
                  </a:cubicBezTo>
                  <a:cubicBezTo>
                    <a:pt x="648" y="349"/>
                    <a:pt x="655" y="346"/>
                    <a:pt x="663" y="342"/>
                  </a:cubicBezTo>
                  <a:cubicBezTo>
                    <a:pt x="666" y="340"/>
                    <a:pt x="670" y="338"/>
                    <a:pt x="673" y="337"/>
                  </a:cubicBezTo>
                  <a:cubicBezTo>
                    <a:pt x="675" y="335"/>
                    <a:pt x="677" y="334"/>
                    <a:pt x="677" y="334"/>
                  </a:cubicBezTo>
                  <a:cubicBezTo>
                    <a:pt x="680" y="332"/>
                    <a:pt x="682" y="329"/>
                    <a:pt x="682" y="325"/>
                  </a:cubicBezTo>
                  <a:cubicBezTo>
                    <a:pt x="682" y="325"/>
                    <a:pt x="681" y="319"/>
                    <a:pt x="681" y="312"/>
                  </a:cubicBezTo>
                  <a:cubicBezTo>
                    <a:pt x="681" y="309"/>
                    <a:pt x="680" y="305"/>
                    <a:pt x="680" y="303"/>
                  </a:cubicBezTo>
                  <a:cubicBezTo>
                    <a:pt x="680" y="300"/>
                    <a:pt x="680" y="299"/>
                    <a:pt x="680" y="299"/>
                  </a:cubicBezTo>
                  <a:cubicBezTo>
                    <a:pt x="679" y="295"/>
                    <a:pt x="677" y="292"/>
                    <a:pt x="674" y="291"/>
                  </a:cubicBezTo>
                  <a:cubicBezTo>
                    <a:pt x="674" y="291"/>
                    <a:pt x="666" y="288"/>
                    <a:pt x="658" y="285"/>
                  </a:cubicBezTo>
                  <a:cubicBezTo>
                    <a:pt x="651" y="282"/>
                    <a:pt x="643" y="280"/>
                    <a:pt x="643" y="280"/>
                  </a:cubicBezTo>
                  <a:cubicBezTo>
                    <a:pt x="640" y="279"/>
                    <a:pt x="638" y="277"/>
                    <a:pt x="637" y="273"/>
                  </a:cubicBezTo>
                  <a:cubicBezTo>
                    <a:pt x="637" y="273"/>
                    <a:pt x="636" y="268"/>
                    <a:pt x="634" y="263"/>
                  </a:cubicBezTo>
                  <a:cubicBezTo>
                    <a:pt x="633" y="258"/>
                    <a:pt x="631" y="253"/>
                    <a:pt x="631" y="253"/>
                  </a:cubicBezTo>
                  <a:cubicBezTo>
                    <a:pt x="631" y="253"/>
                    <a:pt x="631" y="251"/>
                    <a:pt x="630" y="249"/>
                  </a:cubicBezTo>
                  <a:cubicBezTo>
                    <a:pt x="630" y="247"/>
                    <a:pt x="629" y="245"/>
                    <a:pt x="628" y="242"/>
                  </a:cubicBezTo>
                  <a:cubicBezTo>
                    <a:pt x="627" y="240"/>
                    <a:pt x="626" y="237"/>
                    <a:pt x="626" y="235"/>
                  </a:cubicBezTo>
                  <a:cubicBezTo>
                    <a:pt x="625" y="233"/>
                    <a:pt x="625" y="232"/>
                    <a:pt x="625" y="232"/>
                  </a:cubicBezTo>
                  <a:cubicBezTo>
                    <a:pt x="623" y="229"/>
                    <a:pt x="624" y="226"/>
                    <a:pt x="626" y="223"/>
                  </a:cubicBezTo>
                  <a:cubicBezTo>
                    <a:pt x="626" y="223"/>
                    <a:pt x="627" y="222"/>
                    <a:pt x="629" y="219"/>
                  </a:cubicBezTo>
                  <a:cubicBezTo>
                    <a:pt x="631" y="217"/>
                    <a:pt x="634" y="214"/>
                    <a:pt x="636" y="211"/>
                  </a:cubicBezTo>
                  <a:cubicBezTo>
                    <a:pt x="641" y="204"/>
                    <a:pt x="646" y="197"/>
                    <a:pt x="646" y="197"/>
                  </a:cubicBezTo>
                  <a:cubicBezTo>
                    <a:pt x="648" y="195"/>
                    <a:pt x="649" y="191"/>
                    <a:pt x="647" y="188"/>
                  </a:cubicBezTo>
                  <a:cubicBezTo>
                    <a:pt x="647" y="188"/>
                    <a:pt x="644" y="182"/>
                    <a:pt x="641" y="176"/>
                  </a:cubicBezTo>
                  <a:cubicBezTo>
                    <a:pt x="637" y="170"/>
                    <a:pt x="634" y="164"/>
                    <a:pt x="634" y="164"/>
                  </a:cubicBezTo>
                  <a:cubicBezTo>
                    <a:pt x="632" y="161"/>
                    <a:pt x="629" y="159"/>
                    <a:pt x="626" y="159"/>
                  </a:cubicBezTo>
                  <a:cubicBezTo>
                    <a:pt x="626" y="159"/>
                    <a:pt x="617" y="160"/>
                    <a:pt x="609" y="160"/>
                  </a:cubicBezTo>
                  <a:cubicBezTo>
                    <a:pt x="605" y="161"/>
                    <a:pt x="601" y="161"/>
                    <a:pt x="598" y="162"/>
                  </a:cubicBezTo>
                  <a:cubicBezTo>
                    <a:pt x="595" y="162"/>
                    <a:pt x="593" y="162"/>
                    <a:pt x="593" y="162"/>
                  </a:cubicBezTo>
                  <a:cubicBezTo>
                    <a:pt x="590" y="163"/>
                    <a:pt x="587" y="161"/>
                    <a:pt x="585" y="159"/>
                  </a:cubicBezTo>
                  <a:cubicBezTo>
                    <a:pt x="585" y="159"/>
                    <a:pt x="582" y="154"/>
                    <a:pt x="578" y="150"/>
                  </a:cubicBezTo>
                  <a:cubicBezTo>
                    <a:pt x="576" y="148"/>
                    <a:pt x="575" y="146"/>
                    <a:pt x="573" y="144"/>
                  </a:cubicBezTo>
                  <a:cubicBezTo>
                    <a:pt x="572" y="143"/>
                    <a:pt x="571" y="142"/>
                    <a:pt x="571" y="142"/>
                  </a:cubicBezTo>
                  <a:cubicBezTo>
                    <a:pt x="571" y="142"/>
                    <a:pt x="568" y="138"/>
                    <a:pt x="564" y="134"/>
                  </a:cubicBezTo>
                  <a:cubicBezTo>
                    <a:pt x="562" y="132"/>
                    <a:pt x="561" y="130"/>
                    <a:pt x="559" y="128"/>
                  </a:cubicBezTo>
                  <a:cubicBezTo>
                    <a:pt x="558" y="127"/>
                    <a:pt x="557" y="126"/>
                    <a:pt x="557" y="126"/>
                  </a:cubicBezTo>
                  <a:cubicBezTo>
                    <a:pt x="554" y="123"/>
                    <a:pt x="554" y="120"/>
                    <a:pt x="555" y="117"/>
                  </a:cubicBezTo>
                  <a:cubicBezTo>
                    <a:pt x="555" y="117"/>
                    <a:pt x="555" y="115"/>
                    <a:pt x="556" y="112"/>
                  </a:cubicBezTo>
                  <a:cubicBezTo>
                    <a:pt x="557" y="109"/>
                    <a:pt x="558" y="105"/>
                    <a:pt x="559" y="101"/>
                  </a:cubicBezTo>
                  <a:cubicBezTo>
                    <a:pt x="561" y="93"/>
                    <a:pt x="563" y="85"/>
                    <a:pt x="563" y="85"/>
                  </a:cubicBezTo>
                  <a:cubicBezTo>
                    <a:pt x="563" y="82"/>
                    <a:pt x="562" y="79"/>
                    <a:pt x="559" y="76"/>
                  </a:cubicBezTo>
                  <a:cubicBezTo>
                    <a:pt x="559" y="76"/>
                    <a:pt x="558" y="75"/>
                    <a:pt x="556" y="74"/>
                  </a:cubicBezTo>
                  <a:cubicBezTo>
                    <a:pt x="554" y="72"/>
                    <a:pt x="551" y="70"/>
                    <a:pt x="549" y="68"/>
                  </a:cubicBezTo>
                  <a:cubicBezTo>
                    <a:pt x="546" y="66"/>
                    <a:pt x="543" y="64"/>
                    <a:pt x="541" y="62"/>
                  </a:cubicBezTo>
                  <a:cubicBezTo>
                    <a:pt x="539" y="61"/>
                    <a:pt x="538" y="60"/>
                    <a:pt x="538" y="60"/>
                  </a:cubicBezTo>
                  <a:cubicBezTo>
                    <a:pt x="535" y="58"/>
                    <a:pt x="531" y="57"/>
                    <a:pt x="528" y="59"/>
                  </a:cubicBezTo>
                  <a:cubicBezTo>
                    <a:pt x="528" y="59"/>
                    <a:pt x="521" y="62"/>
                    <a:pt x="514" y="66"/>
                  </a:cubicBezTo>
                  <a:cubicBezTo>
                    <a:pt x="506" y="70"/>
                    <a:pt x="499" y="75"/>
                    <a:pt x="499" y="75"/>
                  </a:cubicBezTo>
                  <a:cubicBezTo>
                    <a:pt x="497" y="76"/>
                    <a:pt x="493" y="76"/>
                    <a:pt x="490" y="75"/>
                  </a:cubicBezTo>
                  <a:cubicBezTo>
                    <a:pt x="490" y="75"/>
                    <a:pt x="486" y="72"/>
                    <a:pt x="481" y="70"/>
                  </a:cubicBezTo>
                  <a:cubicBezTo>
                    <a:pt x="479" y="68"/>
                    <a:pt x="476" y="67"/>
                    <a:pt x="474" y="66"/>
                  </a:cubicBezTo>
                  <a:cubicBezTo>
                    <a:pt x="473" y="65"/>
                    <a:pt x="471" y="65"/>
                    <a:pt x="471" y="65"/>
                  </a:cubicBezTo>
                  <a:cubicBezTo>
                    <a:pt x="471" y="65"/>
                    <a:pt x="470" y="64"/>
                    <a:pt x="468" y="63"/>
                  </a:cubicBezTo>
                  <a:cubicBezTo>
                    <a:pt x="466" y="62"/>
                    <a:pt x="464" y="61"/>
                    <a:pt x="462" y="60"/>
                  </a:cubicBezTo>
                  <a:cubicBezTo>
                    <a:pt x="459" y="59"/>
                    <a:pt x="457" y="58"/>
                    <a:pt x="455" y="57"/>
                  </a:cubicBezTo>
                  <a:cubicBezTo>
                    <a:pt x="453" y="57"/>
                    <a:pt x="452" y="56"/>
                    <a:pt x="452" y="56"/>
                  </a:cubicBezTo>
                  <a:cubicBezTo>
                    <a:pt x="449" y="55"/>
                    <a:pt x="446" y="52"/>
                    <a:pt x="446" y="49"/>
                  </a:cubicBezTo>
                  <a:cubicBezTo>
                    <a:pt x="446" y="49"/>
                    <a:pt x="445" y="41"/>
                    <a:pt x="444" y="33"/>
                  </a:cubicBezTo>
                  <a:cubicBezTo>
                    <a:pt x="442" y="25"/>
                    <a:pt x="440" y="17"/>
                    <a:pt x="440" y="17"/>
                  </a:cubicBezTo>
                  <a:cubicBezTo>
                    <a:pt x="440" y="14"/>
                    <a:pt x="437" y="11"/>
                    <a:pt x="433" y="10"/>
                  </a:cubicBezTo>
                  <a:cubicBezTo>
                    <a:pt x="433" y="10"/>
                    <a:pt x="427" y="8"/>
                    <a:pt x="421" y="7"/>
                  </a:cubicBezTo>
                  <a:cubicBezTo>
                    <a:pt x="417" y="6"/>
                    <a:pt x="414" y="5"/>
                    <a:pt x="412" y="5"/>
                  </a:cubicBezTo>
                  <a:cubicBezTo>
                    <a:pt x="409" y="4"/>
                    <a:pt x="407" y="4"/>
                    <a:pt x="407" y="4"/>
                  </a:cubicBezTo>
                  <a:cubicBezTo>
                    <a:pt x="404" y="3"/>
                    <a:pt x="400" y="4"/>
                    <a:pt x="398" y="7"/>
                  </a:cubicBezTo>
                  <a:cubicBezTo>
                    <a:pt x="398" y="7"/>
                    <a:pt x="393" y="13"/>
                    <a:pt x="388" y="20"/>
                  </a:cubicBezTo>
                  <a:cubicBezTo>
                    <a:pt x="383" y="26"/>
                    <a:pt x="378" y="33"/>
                    <a:pt x="378" y="33"/>
                  </a:cubicBezTo>
                  <a:cubicBezTo>
                    <a:pt x="377" y="36"/>
                    <a:pt x="374" y="37"/>
                    <a:pt x="370" y="37"/>
                  </a:cubicBezTo>
                  <a:cubicBezTo>
                    <a:pt x="370" y="37"/>
                    <a:pt x="369" y="36"/>
                    <a:pt x="367" y="36"/>
                  </a:cubicBezTo>
                  <a:cubicBezTo>
                    <a:pt x="365" y="36"/>
                    <a:pt x="362" y="36"/>
                    <a:pt x="360" y="36"/>
                  </a:cubicBezTo>
                  <a:cubicBezTo>
                    <a:pt x="357" y="36"/>
                    <a:pt x="354" y="35"/>
                    <a:pt x="352" y="35"/>
                  </a:cubicBezTo>
                  <a:cubicBezTo>
                    <a:pt x="350" y="35"/>
                    <a:pt x="349" y="35"/>
                    <a:pt x="349" y="35"/>
                  </a:cubicBezTo>
                  <a:cubicBezTo>
                    <a:pt x="349" y="35"/>
                    <a:pt x="343" y="35"/>
                    <a:pt x="338" y="35"/>
                  </a:cubicBezTo>
                  <a:cubicBezTo>
                    <a:pt x="333" y="35"/>
                    <a:pt x="327" y="35"/>
                    <a:pt x="327" y="35"/>
                  </a:cubicBezTo>
                  <a:cubicBezTo>
                    <a:pt x="324" y="35"/>
                    <a:pt x="321" y="34"/>
                    <a:pt x="319" y="31"/>
                  </a:cubicBezTo>
                  <a:cubicBezTo>
                    <a:pt x="319" y="31"/>
                    <a:pt x="315" y="24"/>
                    <a:pt x="310" y="17"/>
                  </a:cubicBezTo>
                  <a:cubicBezTo>
                    <a:pt x="308" y="14"/>
                    <a:pt x="306" y="11"/>
                    <a:pt x="304" y="8"/>
                  </a:cubicBezTo>
                  <a:cubicBezTo>
                    <a:pt x="302" y="6"/>
                    <a:pt x="301" y="4"/>
                    <a:pt x="301" y="4"/>
                  </a:cubicBezTo>
                  <a:cubicBezTo>
                    <a:pt x="299" y="1"/>
                    <a:pt x="295" y="0"/>
                    <a:pt x="292" y="1"/>
                  </a:cubicBezTo>
                  <a:cubicBezTo>
                    <a:pt x="292" y="1"/>
                    <a:pt x="290" y="1"/>
                    <a:pt x="288" y="1"/>
                  </a:cubicBezTo>
                  <a:cubicBezTo>
                    <a:pt x="285" y="2"/>
                    <a:pt x="282" y="2"/>
                    <a:pt x="279" y="3"/>
                  </a:cubicBezTo>
                  <a:cubicBezTo>
                    <a:pt x="272" y="4"/>
                    <a:pt x="266" y="5"/>
                    <a:pt x="266" y="5"/>
                  </a:cubicBezTo>
                  <a:cubicBezTo>
                    <a:pt x="262" y="6"/>
                    <a:pt x="259" y="9"/>
                    <a:pt x="258" y="12"/>
                  </a:cubicBezTo>
                  <a:cubicBezTo>
                    <a:pt x="258" y="12"/>
                    <a:pt x="258" y="14"/>
                    <a:pt x="257" y="17"/>
                  </a:cubicBezTo>
                  <a:cubicBezTo>
                    <a:pt x="256" y="20"/>
                    <a:pt x="255" y="24"/>
                    <a:pt x="254" y="28"/>
                  </a:cubicBezTo>
                  <a:cubicBezTo>
                    <a:pt x="252" y="36"/>
                    <a:pt x="251" y="44"/>
                    <a:pt x="251" y="44"/>
                  </a:cubicBezTo>
                  <a:cubicBezTo>
                    <a:pt x="250" y="47"/>
                    <a:pt x="248" y="50"/>
                    <a:pt x="245" y="51"/>
                  </a:cubicBezTo>
                  <a:cubicBezTo>
                    <a:pt x="245" y="51"/>
                    <a:pt x="244" y="51"/>
                    <a:pt x="242" y="52"/>
                  </a:cubicBezTo>
                  <a:cubicBezTo>
                    <a:pt x="240" y="52"/>
                    <a:pt x="237" y="53"/>
                    <a:pt x="235" y="54"/>
                  </a:cubicBezTo>
                  <a:cubicBezTo>
                    <a:pt x="230" y="56"/>
                    <a:pt x="225" y="58"/>
                    <a:pt x="225" y="58"/>
                  </a:cubicBezTo>
                  <a:cubicBezTo>
                    <a:pt x="225" y="58"/>
                    <a:pt x="224" y="58"/>
                    <a:pt x="224" y="58"/>
                  </a:cubicBezTo>
                  <a:cubicBezTo>
                    <a:pt x="223" y="59"/>
                    <a:pt x="223" y="59"/>
                    <a:pt x="222" y="59"/>
                  </a:cubicBezTo>
                  <a:cubicBezTo>
                    <a:pt x="220" y="60"/>
                    <a:pt x="217" y="61"/>
                    <a:pt x="215" y="62"/>
                  </a:cubicBezTo>
                  <a:cubicBezTo>
                    <a:pt x="212" y="64"/>
                    <a:pt x="210" y="65"/>
                    <a:pt x="208" y="66"/>
                  </a:cubicBezTo>
                  <a:cubicBezTo>
                    <a:pt x="206" y="66"/>
                    <a:pt x="205" y="67"/>
                    <a:pt x="205" y="67"/>
                  </a:cubicBezTo>
                  <a:cubicBezTo>
                    <a:pt x="202" y="69"/>
                    <a:pt x="199" y="68"/>
                    <a:pt x="196" y="67"/>
                  </a:cubicBezTo>
                  <a:cubicBezTo>
                    <a:pt x="196" y="67"/>
                    <a:pt x="189" y="62"/>
                    <a:pt x="182" y="58"/>
                  </a:cubicBezTo>
                  <a:cubicBezTo>
                    <a:pt x="176" y="53"/>
                    <a:pt x="168" y="49"/>
                    <a:pt x="168" y="49"/>
                  </a:cubicBezTo>
                  <a:cubicBezTo>
                    <a:pt x="165" y="47"/>
                    <a:pt x="162" y="48"/>
                    <a:pt x="159" y="50"/>
                  </a:cubicBezTo>
                  <a:cubicBezTo>
                    <a:pt x="159" y="50"/>
                    <a:pt x="153" y="53"/>
                    <a:pt x="147" y="57"/>
                  </a:cubicBezTo>
                  <a:cubicBezTo>
                    <a:pt x="142" y="61"/>
                    <a:pt x="137" y="65"/>
                    <a:pt x="137" y="65"/>
                  </a:cubicBezTo>
                  <a:cubicBezTo>
                    <a:pt x="134" y="67"/>
                    <a:pt x="132" y="70"/>
                    <a:pt x="133" y="74"/>
                  </a:cubicBezTo>
                  <a:cubicBezTo>
                    <a:pt x="133" y="74"/>
                    <a:pt x="134" y="82"/>
                    <a:pt x="135" y="90"/>
                  </a:cubicBezTo>
                  <a:cubicBezTo>
                    <a:pt x="137" y="98"/>
                    <a:pt x="139" y="106"/>
                    <a:pt x="139" y="106"/>
                  </a:cubicBezTo>
                  <a:cubicBezTo>
                    <a:pt x="140" y="109"/>
                    <a:pt x="139" y="112"/>
                    <a:pt x="136" y="114"/>
                  </a:cubicBezTo>
                  <a:cubicBezTo>
                    <a:pt x="136" y="114"/>
                    <a:pt x="135" y="115"/>
                    <a:pt x="134" y="117"/>
                  </a:cubicBezTo>
                  <a:cubicBezTo>
                    <a:pt x="132" y="118"/>
                    <a:pt x="130" y="120"/>
                    <a:pt x="128" y="122"/>
                  </a:cubicBezTo>
                  <a:cubicBezTo>
                    <a:pt x="126" y="124"/>
                    <a:pt x="124" y="126"/>
                    <a:pt x="123" y="127"/>
                  </a:cubicBezTo>
                  <a:cubicBezTo>
                    <a:pt x="122" y="128"/>
                    <a:pt x="122" y="128"/>
                    <a:pt x="121" y="129"/>
                  </a:cubicBezTo>
                  <a:cubicBezTo>
                    <a:pt x="121" y="129"/>
                    <a:pt x="121" y="129"/>
                    <a:pt x="121" y="129"/>
                  </a:cubicBezTo>
                  <a:cubicBezTo>
                    <a:pt x="121" y="129"/>
                    <a:pt x="117" y="133"/>
                    <a:pt x="113" y="137"/>
                  </a:cubicBezTo>
                  <a:cubicBezTo>
                    <a:pt x="112" y="139"/>
                    <a:pt x="110" y="141"/>
                    <a:pt x="109" y="143"/>
                  </a:cubicBezTo>
                  <a:cubicBezTo>
                    <a:pt x="107" y="145"/>
                    <a:pt x="106" y="146"/>
                    <a:pt x="106" y="146"/>
                  </a:cubicBezTo>
                  <a:cubicBezTo>
                    <a:pt x="104" y="148"/>
                    <a:pt x="101" y="149"/>
                    <a:pt x="98" y="149"/>
                  </a:cubicBezTo>
                  <a:cubicBezTo>
                    <a:pt x="98" y="149"/>
                    <a:pt x="90" y="147"/>
                    <a:pt x="82" y="146"/>
                  </a:cubicBezTo>
                  <a:cubicBezTo>
                    <a:pt x="78" y="145"/>
                    <a:pt x="74" y="145"/>
                    <a:pt x="71" y="145"/>
                  </a:cubicBezTo>
                  <a:cubicBezTo>
                    <a:pt x="67" y="144"/>
                    <a:pt x="65" y="144"/>
                    <a:pt x="65" y="144"/>
                  </a:cubicBezTo>
                  <a:cubicBezTo>
                    <a:pt x="62" y="144"/>
                    <a:pt x="59" y="145"/>
                    <a:pt x="57" y="149"/>
                  </a:cubicBezTo>
                  <a:cubicBezTo>
                    <a:pt x="57" y="149"/>
                    <a:pt x="53" y="154"/>
                    <a:pt x="50" y="160"/>
                  </a:cubicBezTo>
                  <a:cubicBezTo>
                    <a:pt x="48" y="163"/>
                    <a:pt x="46" y="166"/>
                    <a:pt x="45" y="168"/>
                  </a:cubicBezTo>
                  <a:cubicBezTo>
                    <a:pt x="44" y="170"/>
                    <a:pt x="43" y="171"/>
                    <a:pt x="43" y="171"/>
                  </a:cubicBezTo>
                  <a:cubicBezTo>
                    <a:pt x="41" y="175"/>
                    <a:pt x="41" y="178"/>
                    <a:pt x="43" y="181"/>
                  </a:cubicBezTo>
                  <a:cubicBezTo>
                    <a:pt x="43" y="181"/>
                    <a:pt x="44" y="183"/>
                    <a:pt x="46" y="185"/>
                  </a:cubicBezTo>
                  <a:cubicBezTo>
                    <a:pt x="47" y="188"/>
                    <a:pt x="50" y="191"/>
                    <a:pt x="52" y="195"/>
                  </a:cubicBezTo>
                  <a:cubicBezTo>
                    <a:pt x="57" y="202"/>
                    <a:pt x="62" y="208"/>
                    <a:pt x="62" y="208"/>
                  </a:cubicBezTo>
                  <a:cubicBezTo>
                    <a:pt x="64" y="210"/>
                    <a:pt x="64" y="214"/>
                    <a:pt x="63" y="217"/>
                  </a:cubicBezTo>
                  <a:cubicBezTo>
                    <a:pt x="63" y="217"/>
                    <a:pt x="61" y="222"/>
                    <a:pt x="58" y="227"/>
                  </a:cubicBezTo>
                  <a:cubicBezTo>
                    <a:pt x="57" y="232"/>
                    <a:pt x="55" y="237"/>
                    <a:pt x="55" y="237"/>
                  </a:cubicBezTo>
                  <a:cubicBezTo>
                    <a:pt x="55" y="237"/>
                    <a:pt x="54" y="238"/>
                    <a:pt x="54" y="240"/>
                  </a:cubicBezTo>
                  <a:cubicBezTo>
                    <a:pt x="53" y="242"/>
                    <a:pt x="52" y="245"/>
                    <a:pt x="51" y="247"/>
                  </a:cubicBezTo>
                  <a:cubicBezTo>
                    <a:pt x="51" y="250"/>
                    <a:pt x="50" y="252"/>
                    <a:pt x="49" y="254"/>
                  </a:cubicBezTo>
                  <a:cubicBezTo>
                    <a:pt x="49" y="256"/>
                    <a:pt x="48" y="257"/>
                    <a:pt x="48" y="257"/>
                  </a:cubicBezTo>
                  <a:cubicBezTo>
                    <a:pt x="47" y="261"/>
                    <a:pt x="45" y="263"/>
                    <a:pt x="42" y="264"/>
                  </a:cubicBezTo>
                  <a:cubicBezTo>
                    <a:pt x="42" y="264"/>
                    <a:pt x="34" y="266"/>
                    <a:pt x="26" y="268"/>
                  </a:cubicBezTo>
                  <a:cubicBezTo>
                    <a:pt x="18" y="270"/>
                    <a:pt x="10" y="273"/>
                    <a:pt x="10" y="273"/>
                  </a:cubicBezTo>
                  <a:cubicBezTo>
                    <a:pt x="7" y="274"/>
                    <a:pt x="5" y="277"/>
                    <a:pt x="4" y="280"/>
                  </a:cubicBezTo>
                  <a:cubicBezTo>
                    <a:pt x="4" y="280"/>
                    <a:pt x="4" y="282"/>
                    <a:pt x="4" y="284"/>
                  </a:cubicBezTo>
                  <a:cubicBezTo>
                    <a:pt x="3" y="287"/>
                    <a:pt x="3" y="290"/>
                    <a:pt x="2" y="294"/>
                  </a:cubicBezTo>
                  <a:cubicBezTo>
                    <a:pt x="1" y="300"/>
                    <a:pt x="1" y="307"/>
                    <a:pt x="1" y="307"/>
                  </a:cubicBezTo>
                  <a:cubicBezTo>
                    <a:pt x="0" y="310"/>
                    <a:pt x="2" y="314"/>
                    <a:pt x="5" y="316"/>
                  </a:cubicBezTo>
                  <a:cubicBezTo>
                    <a:pt x="5" y="316"/>
                    <a:pt x="11" y="320"/>
                    <a:pt x="18" y="324"/>
                  </a:cubicBezTo>
                  <a:cubicBezTo>
                    <a:pt x="26" y="329"/>
                    <a:pt x="33" y="333"/>
                    <a:pt x="33" y="333"/>
                  </a:cubicBezTo>
                  <a:cubicBezTo>
                    <a:pt x="36" y="334"/>
                    <a:pt x="37" y="337"/>
                    <a:pt x="37" y="340"/>
                  </a:cubicBezTo>
                  <a:cubicBezTo>
                    <a:pt x="37" y="340"/>
                    <a:pt x="37" y="342"/>
                    <a:pt x="37" y="344"/>
                  </a:cubicBezTo>
                  <a:cubicBezTo>
                    <a:pt x="37" y="346"/>
                    <a:pt x="37" y="348"/>
                    <a:pt x="37" y="351"/>
                  </a:cubicBezTo>
                  <a:cubicBezTo>
                    <a:pt x="38" y="354"/>
                    <a:pt x="38" y="357"/>
                    <a:pt x="38" y="359"/>
                  </a:cubicBezTo>
                  <a:cubicBezTo>
                    <a:pt x="38" y="361"/>
                    <a:pt x="38" y="362"/>
                    <a:pt x="38" y="362"/>
                  </a:cubicBezTo>
                  <a:cubicBezTo>
                    <a:pt x="38" y="362"/>
                    <a:pt x="38" y="363"/>
                    <a:pt x="38" y="365"/>
                  </a:cubicBezTo>
                  <a:cubicBezTo>
                    <a:pt x="39" y="367"/>
                    <a:pt x="39" y="370"/>
                    <a:pt x="39" y="373"/>
                  </a:cubicBezTo>
                  <a:cubicBezTo>
                    <a:pt x="40" y="378"/>
                    <a:pt x="41" y="383"/>
                    <a:pt x="41" y="383"/>
                  </a:cubicBezTo>
                  <a:cubicBezTo>
                    <a:pt x="41" y="387"/>
                    <a:pt x="40" y="390"/>
                    <a:pt x="37" y="392"/>
                  </a:cubicBezTo>
                  <a:cubicBezTo>
                    <a:pt x="37" y="392"/>
                    <a:pt x="31" y="397"/>
                    <a:pt x="24" y="402"/>
                  </a:cubicBezTo>
                  <a:cubicBezTo>
                    <a:pt x="18" y="407"/>
                    <a:pt x="12" y="413"/>
                    <a:pt x="12" y="413"/>
                  </a:cubicBezTo>
                  <a:cubicBezTo>
                    <a:pt x="10" y="415"/>
                    <a:pt x="9" y="419"/>
                    <a:pt x="9" y="422"/>
                  </a:cubicBezTo>
                  <a:cubicBezTo>
                    <a:pt x="9" y="422"/>
                    <a:pt x="10" y="424"/>
                    <a:pt x="11" y="426"/>
                  </a:cubicBezTo>
                  <a:cubicBezTo>
                    <a:pt x="11" y="429"/>
                    <a:pt x="12" y="432"/>
                    <a:pt x="13" y="435"/>
                  </a:cubicBezTo>
                  <a:cubicBezTo>
                    <a:pt x="14" y="438"/>
                    <a:pt x="15" y="441"/>
                    <a:pt x="16" y="444"/>
                  </a:cubicBezTo>
                  <a:cubicBezTo>
                    <a:pt x="17" y="446"/>
                    <a:pt x="17" y="448"/>
                    <a:pt x="17" y="448"/>
                  </a:cubicBezTo>
                  <a:cubicBezTo>
                    <a:pt x="18" y="451"/>
                    <a:pt x="21" y="454"/>
                    <a:pt x="24" y="454"/>
                  </a:cubicBezTo>
                  <a:cubicBezTo>
                    <a:pt x="24" y="454"/>
                    <a:pt x="33" y="456"/>
                    <a:pt x="41" y="457"/>
                  </a:cubicBezTo>
                  <a:cubicBezTo>
                    <a:pt x="45" y="457"/>
                    <a:pt x="49" y="458"/>
                    <a:pt x="52" y="458"/>
                  </a:cubicBezTo>
                  <a:cubicBezTo>
                    <a:pt x="55" y="458"/>
                    <a:pt x="57" y="458"/>
                    <a:pt x="57" y="458"/>
                  </a:cubicBezTo>
                  <a:cubicBezTo>
                    <a:pt x="60" y="459"/>
                    <a:pt x="63" y="461"/>
                    <a:pt x="64" y="464"/>
                  </a:cubicBezTo>
                  <a:cubicBezTo>
                    <a:pt x="64" y="464"/>
                    <a:pt x="65" y="465"/>
                    <a:pt x="66" y="467"/>
                  </a:cubicBezTo>
                  <a:cubicBezTo>
                    <a:pt x="66" y="468"/>
                    <a:pt x="68" y="471"/>
                    <a:pt x="69" y="473"/>
                  </a:cubicBezTo>
                  <a:cubicBezTo>
                    <a:pt x="71" y="478"/>
                    <a:pt x="74" y="483"/>
                    <a:pt x="74" y="483"/>
                  </a:cubicBezTo>
                  <a:cubicBezTo>
                    <a:pt x="74" y="483"/>
                    <a:pt x="74" y="484"/>
                    <a:pt x="75" y="486"/>
                  </a:cubicBezTo>
                  <a:cubicBezTo>
                    <a:pt x="76" y="488"/>
                    <a:pt x="78" y="490"/>
                    <a:pt x="79" y="492"/>
                  </a:cubicBezTo>
                  <a:cubicBezTo>
                    <a:pt x="82" y="497"/>
                    <a:pt x="85" y="501"/>
                    <a:pt x="85" y="501"/>
                  </a:cubicBezTo>
                  <a:cubicBezTo>
                    <a:pt x="87" y="504"/>
                    <a:pt x="87" y="508"/>
                    <a:pt x="85" y="510"/>
                  </a:cubicBezTo>
                  <a:cubicBezTo>
                    <a:pt x="85" y="510"/>
                    <a:pt x="84" y="512"/>
                    <a:pt x="83" y="515"/>
                  </a:cubicBezTo>
                  <a:cubicBezTo>
                    <a:pt x="81" y="518"/>
                    <a:pt x="79" y="521"/>
                    <a:pt x="78" y="525"/>
                  </a:cubicBezTo>
                  <a:cubicBezTo>
                    <a:pt x="74" y="532"/>
                    <a:pt x="71" y="540"/>
                    <a:pt x="71" y="540"/>
                  </a:cubicBezTo>
                  <a:cubicBezTo>
                    <a:pt x="69" y="543"/>
                    <a:pt x="70" y="547"/>
                    <a:pt x="72" y="549"/>
                  </a:cubicBezTo>
                  <a:cubicBezTo>
                    <a:pt x="72" y="549"/>
                    <a:pt x="76" y="555"/>
                    <a:pt x="81" y="560"/>
                  </a:cubicBezTo>
                  <a:cubicBezTo>
                    <a:pt x="85" y="565"/>
                    <a:pt x="90" y="570"/>
                    <a:pt x="90" y="570"/>
                  </a:cubicBezTo>
                  <a:cubicBezTo>
                    <a:pt x="92" y="573"/>
                    <a:pt x="96" y="574"/>
                    <a:pt x="99" y="573"/>
                  </a:cubicBezTo>
                  <a:cubicBezTo>
                    <a:pt x="99" y="573"/>
                    <a:pt x="107" y="571"/>
                    <a:pt x="115" y="568"/>
                  </a:cubicBezTo>
                  <a:cubicBezTo>
                    <a:pt x="119" y="567"/>
                    <a:pt x="122" y="566"/>
                    <a:pt x="125" y="565"/>
                  </a:cubicBezTo>
                  <a:cubicBezTo>
                    <a:pt x="128" y="564"/>
                    <a:pt x="130" y="563"/>
                    <a:pt x="130" y="563"/>
                  </a:cubicBezTo>
                  <a:cubicBezTo>
                    <a:pt x="133" y="562"/>
                    <a:pt x="137" y="563"/>
                    <a:pt x="139" y="565"/>
                  </a:cubicBezTo>
                  <a:cubicBezTo>
                    <a:pt x="139" y="565"/>
                    <a:pt x="140" y="566"/>
                    <a:pt x="141" y="567"/>
                  </a:cubicBezTo>
                  <a:cubicBezTo>
                    <a:pt x="143" y="569"/>
                    <a:pt x="145" y="570"/>
                    <a:pt x="147" y="572"/>
                  </a:cubicBezTo>
                  <a:cubicBezTo>
                    <a:pt x="149" y="574"/>
                    <a:pt x="151" y="576"/>
                    <a:pt x="153" y="577"/>
                  </a:cubicBezTo>
                  <a:cubicBezTo>
                    <a:pt x="155" y="578"/>
                    <a:pt x="156" y="579"/>
                    <a:pt x="156" y="579"/>
                  </a:cubicBezTo>
                  <a:cubicBezTo>
                    <a:pt x="156" y="579"/>
                    <a:pt x="160" y="582"/>
                    <a:pt x="164" y="585"/>
                  </a:cubicBezTo>
                  <a:cubicBezTo>
                    <a:pt x="169" y="588"/>
                    <a:pt x="173" y="591"/>
                    <a:pt x="173" y="591"/>
                  </a:cubicBezTo>
                  <a:cubicBezTo>
                    <a:pt x="176" y="593"/>
                    <a:pt x="177" y="596"/>
                    <a:pt x="177" y="599"/>
                  </a:cubicBezTo>
                  <a:cubicBezTo>
                    <a:pt x="177" y="599"/>
                    <a:pt x="177" y="607"/>
                    <a:pt x="176" y="616"/>
                  </a:cubicBezTo>
                  <a:cubicBezTo>
                    <a:pt x="176" y="624"/>
                    <a:pt x="176" y="632"/>
                    <a:pt x="176" y="632"/>
                  </a:cubicBezTo>
                  <a:cubicBezTo>
                    <a:pt x="176" y="635"/>
                    <a:pt x="178" y="639"/>
                    <a:pt x="181" y="640"/>
                  </a:cubicBezTo>
                  <a:cubicBezTo>
                    <a:pt x="181" y="640"/>
                    <a:pt x="183" y="641"/>
                    <a:pt x="185" y="642"/>
                  </a:cubicBezTo>
                  <a:cubicBezTo>
                    <a:pt x="187" y="643"/>
                    <a:pt x="190" y="645"/>
                    <a:pt x="193" y="646"/>
                  </a:cubicBezTo>
                  <a:cubicBezTo>
                    <a:pt x="199" y="649"/>
                    <a:pt x="205" y="652"/>
                    <a:pt x="205" y="652"/>
                  </a:cubicBezTo>
                  <a:cubicBezTo>
                    <a:pt x="209" y="653"/>
                    <a:pt x="213" y="653"/>
                    <a:pt x="215" y="651"/>
                  </a:cubicBezTo>
                  <a:cubicBezTo>
                    <a:pt x="215" y="651"/>
                    <a:pt x="217" y="650"/>
                    <a:pt x="219" y="648"/>
                  </a:cubicBezTo>
                  <a:cubicBezTo>
                    <a:pt x="222" y="646"/>
                    <a:pt x="225" y="643"/>
                    <a:pt x="228" y="640"/>
                  </a:cubicBezTo>
                  <a:cubicBezTo>
                    <a:pt x="234" y="635"/>
                    <a:pt x="240" y="629"/>
                    <a:pt x="240" y="629"/>
                  </a:cubicBezTo>
                  <a:cubicBezTo>
                    <a:pt x="242" y="627"/>
                    <a:pt x="246" y="626"/>
                    <a:pt x="249" y="627"/>
                  </a:cubicBezTo>
                  <a:cubicBezTo>
                    <a:pt x="249" y="627"/>
                    <a:pt x="250" y="628"/>
                    <a:pt x="252" y="628"/>
                  </a:cubicBezTo>
                  <a:cubicBezTo>
                    <a:pt x="254" y="629"/>
                    <a:pt x="256" y="630"/>
                    <a:pt x="259" y="631"/>
                  </a:cubicBezTo>
                  <a:cubicBezTo>
                    <a:pt x="264" y="632"/>
                    <a:pt x="269" y="633"/>
                    <a:pt x="269" y="633"/>
                  </a:cubicBezTo>
                  <a:cubicBezTo>
                    <a:pt x="269" y="633"/>
                    <a:pt x="271" y="634"/>
                    <a:pt x="273" y="634"/>
                  </a:cubicBezTo>
                  <a:cubicBezTo>
                    <a:pt x="275" y="634"/>
                    <a:pt x="277" y="635"/>
                    <a:pt x="280" y="636"/>
                  </a:cubicBezTo>
                  <a:cubicBezTo>
                    <a:pt x="283" y="636"/>
                    <a:pt x="285" y="637"/>
                    <a:pt x="287" y="637"/>
                  </a:cubicBezTo>
                  <a:cubicBezTo>
                    <a:pt x="289" y="637"/>
                    <a:pt x="291" y="637"/>
                    <a:pt x="291" y="637"/>
                  </a:cubicBezTo>
                  <a:cubicBezTo>
                    <a:pt x="294" y="638"/>
                    <a:pt x="296" y="640"/>
                    <a:pt x="297" y="643"/>
                  </a:cubicBezTo>
                  <a:cubicBezTo>
                    <a:pt x="297" y="643"/>
                    <a:pt x="298" y="645"/>
                    <a:pt x="299" y="648"/>
                  </a:cubicBezTo>
                  <a:cubicBezTo>
                    <a:pt x="300" y="651"/>
                    <a:pt x="302" y="655"/>
                    <a:pt x="303" y="659"/>
                  </a:cubicBezTo>
                  <a:cubicBezTo>
                    <a:pt x="306" y="666"/>
                    <a:pt x="310" y="674"/>
                    <a:pt x="310" y="674"/>
                  </a:cubicBezTo>
                  <a:cubicBezTo>
                    <a:pt x="311" y="677"/>
                    <a:pt x="314" y="679"/>
                    <a:pt x="318" y="679"/>
                  </a:cubicBezTo>
                  <a:cubicBezTo>
                    <a:pt x="318" y="679"/>
                    <a:pt x="320" y="679"/>
                    <a:pt x="322" y="679"/>
                  </a:cubicBezTo>
                  <a:cubicBezTo>
                    <a:pt x="325" y="679"/>
                    <a:pt x="328" y="680"/>
                    <a:pt x="331" y="680"/>
                  </a:cubicBezTo>
                  <a:cubicBezTo>
                    <a:pt x="335" y="680"/>
                    <a:pt x="338" y="680"/>
                    <a:pt x="340" y="680"/>
                  </a:cubicBezTo>
                  <a:cubicBezTo>
                    <a:pt x="343" y="680"/>
                    <a:pt x="345" y="680"/>
                    <a:pt x="345" y="680"/>
                  </a:cubicBezTo>
                  <a:close/>
                  <a:moveTo>
                    <a:pt x="334" y="592"/>
                  </a:moveTo>
                  <a:cubicBezTo>
                    <a:pt x="320" y="592"/>
                    <a:pt x="307" y="590"/>
                    <a:pt x="297" y="588"/>
                  </a:cubicBezTo>
                  <a:cubicBezTo>
                    <a:pt x="295" y="588"/>
                    <a:pt x="293" y="588"/>
                    <a:pt x="291" y="587"/>
                  </a:cubicBezTo>
                  <a:cubicBezTo>
                    <a:pt x="289" y="587"/>
                    <a:pt x="287" y="586"/>
                    <a:pt x="285" y="586"/>
                  </a:cubicBezTo>
                  <a:cubicBezTo>
                    <a:pt x="284" y="586"/>
                    <a:pt x="283" y="586"/>
                    <a:pt x="282" y="585"/>
                  </a:cubicBezTo>
                  <a:cubicBezTo>
                    <a:pt x="281" y="585"/>
                    <a:pt x="281" y="585"/>
                    <a:pt x="281" y="585"/>
                  </a:cubicBezTo>
                  <a:cubicBezTo>
                    <a:pt x="281" y="585"/>
                    <a:pt x="279" y="585"/>
                    <a:pt x="277" y="584"/>
                  </a:cubicBezTo>
                  <a:cubicBezTo>
                    <a:pt x="274" y="583"/>
                    <a:pt x="270" y="582"/>
                    <a:pt x="265" y="581"/>
                  </a:cubicBezTo>
                  <a:cubicBezTo>
                    <a:pt x="255" y="578"/>
                    <a:pt x="243" y="573"/>
                    <a:pt x="231" y="567"/>
                  </a:cubicBezTo>
                  <a:cubicBezTo>
                    <a:pt x="225" y="565"/>
                    <a:pt x="219" y="561"/>
                    <a:pt x="214" y="558"/>
                  </a:cubicBezTo>
                  <a:cubicBezTo>
                    <a:pt x="208" y="555"/>
                    <a:pt x="203" y="552"/>
                    <a:pt x="199" y="549"/>
                  </a:cubicBezTo>
                  <a:cubicBezTo>
                    <a:pt x="197" y="548"/>
                    <a:pt x="195" y="547"/>
                    <a:pt x="194" y="546"/>
                  </a:cubicBezTo>
                  <a:cubicBezTo>
                    <a:pt x="192" y="544"/>
                    <a:pt x="191" y="543"/>
                    <a:pt x="189" y="542"/>
                  </a:cubicBezTo>
                  <a:cubicBezTo>
                    <a:pt x="187" y="541"/>
                    <a:pt x="186" y="540"/>
                    <a:pt x="186" y="540"/>
                  </a:cubicBezTo>
                  <a:cubicBezTo>
                    <a:pt x="186" y="540"/>
                    <a:pt x="185" y="539"/>
                    <a:pt x="185" y="539"/>
                  </a:cubicBezTo>
                  <a:cubicBezTo>
                    <a:pt x="184" y="538"/>
                    <a:pt x="183" y="538"/>
                    <a:pt x="182" y="537"/>
                  </a:cubicBezTo>
                  <a:cubicBezTo>
                    <a:pt x="180" y="535"/>
                    <a:pt x="177" y="532"/>
                    <a:pt x="173" y="529"/>
                  </a:cubicBezTo>
                  <a:cubicBezTo>
                    <a:pt x="166" y="523"/>
                    <a:pt x="156" y="513"/>
                    <a:pt x="147" y="503"/>
                  </a:cubicBezTo>
                  <a:cubicBezTo>
                    <a:pt x="139" y="493"/>
                    <a:pt x="131" y="482"/>
                    <a:pt x="126" y="474"/>
                  </a:cubicBezTo>
                  <a:cubicBezTo>
                    <a:pt x="124" y="472"/>
                    <a:pt x="123" y="470"/>
                    <a:pt x="122" y="468"/>
                  </a:cubicBezTo>
                  <a:cubicBezTo>
                    <a:pt x="121" y="466"/>
                    <a:pt x="120" y="464"/>
                    <a:pt x="120" y="463"/>
                  </a:cubicBezTo>
                  <a:cubicBezTo>
                    <a:pt x="119" y="462"/>
                    <a:pt x="118" y="461"/>
                    <a:pt x="118" y="460"/>
                  </a:cubicBezTo>
                  <a:cubicBezTo>
                    <a:pt x="117" y="460"/>
                    <a:pt x="117" y="459"/>
                    <a:pt x="117" y="459"/>
                  </a:cubicBezTo>
                  <a:cubicBezTo>
                    <a:pt x="117" y="459"/>
                    <a:pt x="117" y="458"/>
                    <a:pt x="115" y="455"/>
                  </a:cubicBezTo>
                  <a:cubicBezTo>
                    <a:pt x="114" y="453"/>
                    <a:pt x="112" y="449"/>
                    <a:pt x="110" y="444"/>
                  </a:cubicBezTo>
                  <a:cubicBezTo>
                    <a:pt x="109" y="442"/>
                    <a:pt x="108" y="440"/>
                    <a:pt x="107" y="437"/>
                  </a:cubicBezTo>
                  <a:cubicBezTo>
                    <a:pt x="106" y="434"/>
                    <a:pt x="104" y="432"/>
                    <a:pt x="103" y="429"/>
                  </a:cubicBezTo>
                  <a:cubicBezTo>
                    <a:pt x="102" y="426"/>
                    <a:pt x="101" y="423"/>
                    <a:pt x="100" y="420"/>
                  </a:cubicBezTo>
                  <a:cubicBezTo>
                    <a:pt x="99" y="417"/>
                    <a:pt x="98" y="413"/>
                    <a:pt x="97" y="410"/>
                  </a:cubicBezTo>
                  <a:cubicBezTo>
                    <a:pt x="93" y="398"/>
                    <a:pt x="91" y="384"/>
                    <a:pt x="89" y="375"/>
                  </a:cubicBezTo>
                  <a:cubicBezTo>
                    <a:pt x="88" y="365"/>
                    <a:pt x="87" y="358"/>
                    <a:pt x="87" y="358"/>
                  </a:cubicBezTo>
                  <a:cubicBezTo>
                    <a:pt x="87" y="358"/>
                    <a:pt x="87" y="356"/>
                    <a:pt x="87" y="354"/>
                  </a:cubicBezTo>
                  <a:cubicBezTo>
                    <a:pt x="87" y="351"/>
                    <a:pt x="87" y="347"/>
                    <a:pt x="87" y="342"/>
                  </a:cubicBezTo>
                  <a:cubicBezTo>
                    <a:pt x="87" y="332"/>
                    <a:pt x="87" y="318"/>
                    <a:pt x="89" y="305"/>
                  </a:cubicBezTo>
                  <a:cubicBezTo>
                    <a:pt x="91" y="292"/>
                    <a:pt x="94" y="279"/>
                    <a:pt x="96" y="269"/>
                  </a:cubicBezTo>
                  <a:cubicBezTo>
                    <a:pt x="98" y="264"/>
                    <a:pt x="99" y="261"/>
                    <a:pt x="100" y="258"/>
                  </a:cubicBezTo>
                  <a:cubicBezTo>
                    <a:pt x="100" y="256"/>
                    <a:pt x="101" y="255"/>
                    <a:pt x="101" y="255"/>
                  </a:cubicBezTo>
                  <a:cubicBezTo>
                    <a:pt x="101" y="254"/>
                    <a:pt x="101" y="253"/>
                    <a:pt x="101" y="253"/>
                  </a:cubicBezTo>
                  <a:cubicBezTo>
                    <a:pt x="101" y="253"/>
                    <a:pt x="102" y="252"/>
                    <a:pt x="103" y="249"/>
                  </a:cubicBezTo>
                  <a:cubicBezTo>
                    <a:pt x="103" y="248"/>
                    <a:pt x="104" y="246"/>
                    <a:pt x="105" y="244"/>
                  </a:cubicBezTo>
                  <a:cubicBezTo>
                    <a:pt x="106" y="242"/>
                    <a:pt x="106" y="240"/>
                    <a:pt x="107" y="238"/>
                  </a:cubicBezTo>
                  <a:cubicBezTo>
                    <a:pt x="109" y="233"/>
                    <a:pt x="112" y="228"/>
                    <a:pt x="115" y="223"/>
                  </a:cubicBezTo>
                  <a:cubicBezTo>
                    <a:pt x="118" y="217"/>
                    <a:pt x="121" y="211"/>
                    <a:pt x="124" y="206"/>
                  </a:cubicBezTo>
                  <a:cubicBezTo>
                    <a:pt x="131" y="194"/>
                    <a:pt x="139" y="183"/>
                    <a:pt x="145" y="176"/>
                  </a:cubicBezTo>
                  <a:cubicBezTo>
                    <a:pt x="149" y="172"/>
                    <a:pt x="151" y="169"/>
                    <a:pt x="153" y="167"/>
                  </a:cubicBezTo>
                  <a:cubicBezTo>
                    <a:pt x="155" y="165"/>
                    <a:pt x="156" y="164"/>
                    <a:pt x="156" y="164"/>
                  </a:cubicBezTo>
                  <a:cubicBezTo>
                    <a:pt x="156" y="164"/>
                    <a:pt x="158" y="162"/>
                    <a:pt x="160" y="160"/>
                  </a:cubicBezTo>
                  <a:cubicBezTo>
                    <a:pt x="162" y="158"/>
                    <a:pt x="165" y="155"/>
                    <a:pt x="168" y="152"/>
                  </a:cubicBezTo>
                  <a:cubicBezTo>
                    <a:pt x="176" y="145"/>
                    <a:pt x="186" y="137"/>
                    <a:pt x="197" y="129"/>
                  </a:cubicBezTo>
                  <a:cubicBezTo>
                    <a:pt x="208" y="122"/>
                    <a:pt x="220" y="115"/>
                    <a:pt x="229" y="111"/>
                  </a:cubicBezTo>
                  <a:cubicBezTo>
                    <a:pt x="233" y="108"/>
                    <a:pt x="237" y="107"/>
                    <a:pt x="239" y="106"/>
                  </a:cubicBezTo>
                  <a:cubicBezTo>
                    <a:pt x="242" y="104"/>
                    <a:pt x="244" y="104"/>
                    <a:pt x="244" y="104"/>
                  </a:cubicBezTo>
                  <a:cubicBezTo>
                    <a:pt x="244" y="104"/>
                    <a:pt x="245" y="103"/>
                    <a:pt x="248" y="102"/>
                  </a:cubicBezTo>
                  <a:cubicBezTo>
                    <a:pt x="251" y="101"/>
                    <a:pt x="254" y="99"/>
                    <a:pt x="259" y="98"/>
                  </a:cubicBezTo>
                  <a:cubicBezTo>
                    <a:pt x="269" y="95"/>
                    <a:pt x="281" y="91"/>
                    <a:pt x="294" y="89"/>
                  </a:cubicBezTo>
                  <a:cubicBezTo>
                    <a:pt x="301" y="87"/>
                    <a:pt x="308" y="87"/>
                    <a:pt x="314" y="86"/>
                  </a:cubicBezTo>
                  <a:cubicBezTo>
                    <a:pt x="320" y="85"/>
                    <a:pt x="326" y="85"/>
                    <a:pt x="331" y="85"/>
                  </a:cubicBezTo>
                  <a:cubicBezTo>
                    <a:pt x="333" y="85"/>
                    <a:pt x="336" y="85"/>
                    <a:pt x="338" y="85"/>
                  </a:cubicBezTo>
                  <a:cubicBezTo>
                    <a:pt x="340" y="85"/>
                    <a:pt x="341" y="85"/>
                    <a:pt x="343" y="85"/>
                  </a:cubicBezTo>
                  <a:cubicBezTo>
                    <a:pt x="346" y="85"/>
                    <a:pt x="347" y="85"/>
                    <a:pt x="347" y="85"/>
                  </a:cubicBezTo>
                  <a:cubicBezTo>
                    <a:pt x="347" y="85"/>
                    <a:pt x="348" y="85"/>
                    <a:pt x="349" y="85"/>
                  </a:cubicBezTo>
                  <a:cubicBezTo>
                    <a:pt x="349" y="85"/>
                    <a:pt x="350" y="85"/>
                    <a:pt x="352" y="85"/>
                  </a:cubicBezTo>
                  <a:cubicBezTo>
                    <a:pt x="355" y="85"/>
                    <a:pt x="359" y="85"/>
                    <a:pt x="364" y="86"/>
                  </a:cubicBezTo>
                  <a:cubicBezTo>
                    <a:pt x="374" y="87"/>
                    <a:pt x="387" y="89"/>
                    <a:pt x="400" y="92"/>
                  </a:cubicBezTo>
                  <a:cubicBezTo>
                    <a:pt x="413" y="95"/>
                    <a:pt x="426" y="99"/>
                    <a:pt x="435" y="103"/>
                  </a:cubicBezTo>
                  <a:cubicBezTo>
                    <a:pt x="439" y="105"/>
                    <a:pt x="443" y="106"/>
                    <a:pt x="446" y="107"/>
                  </a:cubicBezTo>
                  <a:cubicBezTo>
                    <a:pt x="449" y="109"/>
                    <a:pt x="450" y="109"/>
                    <a:pt x="450" y="109"/>
                  </a:cubicBezTo>
                  <a:cubicBezTo>
                    <a:pt x="450" y="109"/>
                    <a:pt x="456" y="112"/>
                    <a:pt x="465" y="117"/>
                  </a:cubicBezTo>
                  <a:cubicBezTo>
                    <a:pt x="473" y="122"/>
                    <a:pt x="485" y="129"/>
                    <a:pt x="495" y="137"/>
                  </a:cubicBezTo>
                  <a:cubicBezTo>
                    <a:pt x="498" y="139"/>
                    <a:pt x="500" y="141"/>
                    <a:pt x="503" y="143"/>
                  </a:cubicBezTo>
                  <a:cubicBezTo>
                    <a:pt x="505" y="145"/>
                    <a:pt x="508" y="147"/>
                    <a:pt x="510" y="150"/>
                  </a:cubicBezTo>
                  <a:cubicBezTo>
                    <a:pt x="512" y="152"/>
                    <a:pt x="515" y="154"/>
                    <a:pt x="517" y="156"/>
                  </a:cubicBezTo>
                  <a:cubicBezTo>
                    <a:pt x="519" y="158"/>
                    <a:pt x="521" y="160"/>
                    <a:pt x="522" y="161"/>
                  </a:cubicBezTo>
                  <a:cubicBezTo>
                    <a:pt x="526" y="165"/>
                    <a:pt x="529" y="168"/>
                    <a:pt x="531" y="170"/>
                  </a:cubicBezTo>
                  <a:cubicBezTo>
                    <a:pt x="533" y="172"/>
                    <a:pt x="534" y="174"/>
                    <a:pt x="534" y="174"/>
                  </a:cubicBezTo>
                  <a:cubicBezTo>
                    <a:pt x="534" y="174"/>
                    <a:pt x="534" y="174"/>
                    <a:pt x="534" y="175"/>
                  </a:cubicBezTo>
                  <a:cubicBezTo>
                    <a:pt x="535" y="175"/>
                    <a:pt x="536" y="176"/>
                    <a:pt x="537" y="177"/>
                  </a:cubicBezTo>
                  <a:cubicBezTo>
                    <a:pt x="537" y="178"/>
                    <a:pt x="539" y="180"/>
                    <a:pt x="540" y="181"/>
                  </a:cubicBezTo>
                  <a:cubicBezTo>
                    <a:pt x="541" y="183"/>
                    <a:pt x="543" y="185"/>
                    <a:pt x="544" y="187"/>
                  </a:cubicBezTo>
                  <a:cubicBezTo>
                    <a:pt x="550" y="195"/>
                    <a:pt x="557" y="206"/>
                    <a:pt x="564" y="218"/>
                  </a:cubicBezTo>
                  <a:cubicBezTo>
                    <a:pt x="570" y="229"/>
                    <a:pt x="575" y="241"/>
                    <a:pt x="579" y="251"/>
                  </a:cubicBezTo>
                  <a:cubicBezTo>
                    <a:pt x="580" y="255"/>
                    <a:pt x="582" y="259"/>
                    <a:pt x="583" y="262"/>
                  </a:cubicBezTo>
                  <a:cubicBezTo>
                    <a:pt x="583" y="264"/>
                    <a:pt x="583" y="265"/>
                    <a:pt x="584" y="265"/>
                  </a:cubicBezTo>
                  <a:cubicBezTo>
                    <a:pt x="584" y="266"/>
                    <a:pt x="584" y="267"/>
                    <a:pt x="584" y="267"/>
                  </a:cubicBezTo>
                  <a:cubicBezTo>
                    <a:pt x="584" y="267"/>
                    <a:pt x="584" y="268"/>
                    <a:pt x="585" y="271"/>
                  </a:cubicBezTo>
                  <a:cubicBezTo>
                    <a:pt x="586" y="272"/>
                    <a:pt x="586" y="274"/>
                    <a:pt x="587" y="276"/>
                  </a:cubicBezTo>
                  <a:cubicBezTo>
                    <a:pt x="587" y="278"/>
                    <a:pt x="588" y="280"/>
                    <a:pt x="588" y="283"/>
                  </a:cubicBezTo>
                  <a:cubicBezTo>
                    <a:pt x="589" y="287"/>
                    <a:pt x="590" y="293"/>
                    <a:pt x="591" y="299"/>
                  </a:cubicBezTo>
                  <a:cubicBezTo>
                    <a:pt x="592" y="305"/>
                    <a:pt x="593" y="312"/>
                    <a:pt x="594" y="319"/>
                  </a:cubicBezTo>
                  <a:cubicBezTo>
                    <a:pt x="595" y="332"/>
                    <a:pt x="595" y="345"/>
                    <a:pt x="594" y="355"/>
                  </a:cubicBezTo>
                  <a:cubicBezTo>
                    <a:pt x="593" y="360"/>
                    <a:pt x="593" y="364"/>
                    <a:pt x="593" y="367"/>
                  </a:cubicBezTo>
                  <a:cubicBezTo>
                    <a:pt x="592" y="370"/>
                    <a:pt x="592" y="372"/>
                    <a:pt x="592" y="372"/>
                  </a:cubicBezTo>
                  <a:cubicBezTo>
                    <a:pt x="592" y="372"/>
                    <a:pt x="592" y="372"/>
                    <a:pt x="592" y="373"/>
                  </a:cubicBezTo>
                  <a:cubicBezTo>
                    <a:pt x="592" y="374"/>
                    <a:pt x="592" y="375"/>
                    <a:pt x="591" y="376"/>
                  </a:cubicBezTo>
                  <a:cubicBezTo>
                    <a:pt x="591" y="378"/>
                    <a:pt x="591" y="379"/>
                    <a:pt x="591" y="381"/>
                  </a:cubicBezTo>
                  <a:cubicBezTo>
                    <a:pt x="590" y="383"/>
                    <a:pt x="590" y="386"/>
                    <a:pt x="589" y="388"/>
                  </a:cubicBezTo>
                  <a:cubicBezTo>
                    <a:pt x="588" y="398"/>
                    <a:pt x="584" y="411"/>
                    <a:pt x="580" y="423"/>
                  </a:cubicBezTo>
                  <a:cubicBezTo>
                    <a:pt x="575" y="436"/>
                    <a:pt x="570" y="448"/>
                    <a:pt x="565" y="457"/>
                  </a:cubicBezTo>
                  <a:cubicBezTo>
                    <a:pt x="563" y="461"/>
                    <a:pt x="561" y="465"/>
                    <a:pt x="559" y="467"/>
                  </a:cubicBezTo>
                  <a:cubicBezTo>
                    <a:pt x="558" y="470"/>
                    <a:pt x="557" y="471"/>
                    <a:pt x="557" y="471"/>
                  </a:cubicBezTo>
                  <a:cubicBezTo>
                    <a:pt x="557" y="471"/>
                    <a:pt x="556" y="473"/>
                    <a:pt x="554" y="475"/>
                  </a:cubicBezTo>
                  <a:cubicBezTo>
                    <a:pt x="553" y="478"/>
                    <a:pt x="550" y="481"/>
                    <a:pt x="548" y="485"/>
                  </a:cubicBezTo>
                  <a:cubicBezTo>
                    <a:pt x="542" y="493"/>
                    <a:pt x="534" y="504"/>
                    <a:pt x="525" y="513"/>
                  </a:cubicBezTo>
                  <a:cubicBezTo>
                    <a:pt x="515" y="523"/>
                    <a:pt x="505" y="532"/>
                    <a:pt x="497" y="538"/>
                  </a:cubicBezTo>
                  <a:cubicBezTo>
                    <a:pt x="496" y="539"/>
                    <a:pt x="496" y="539"/>
                    <a:pt x="495" y="540"/>
                  </a:cubicBezTo>
                  <a:cubicBezTo>
                    <a:pt x="494" y="541"/>
                    <a:pt x="493" y="541"/>
                    <a:pt x="492" y="542"/>
                  </a:cubicBezTo>
                  <a:cubicBezTo>
                    <a:pt x="490" y="543"/>
                    <a:pt x="489" y="544"/>
                    <a:pt x="488" y="545"/>
                  </a:cubicBezTo>
                  <a:cubicBezTo>
                    <a:pt x="485" y="547"/>
                    <a:pt x="484" y="548"/>
                    <a:pt x="484" y="548"/>
                  </a:cubicBezTo>
                  <a:cubicBezTo>
                    <a:pt x="484" y="548"/>
                    <a:pt x="483" y="549"/>
                    <a:pt x="480" y="550"/>
                  </a:cubicBezTo>
                  <a:cubicBezTo>
                    <a:pt x="479" y="551"/>
                    <a:pt x="478" y="552"/>
                    <a:pt x="476" y="553"/>
                  </a:cubicBezTo>
                  <a:cubicBezTo>
                    <a:pt x="475" y="554"/>
                    <a:pt x="474" y="554"/>
                    <a:pt x="473" y="555"/>
                  </a:cubicBezTo>
                  <a:cubicBezTo>
                    <a:pt x="472" y="555"/>
                    <a:pt x="471" y="556"/>
                    <a:pt x="470" y="557"/>
                  </a:cubicBezTo>
                  <a:cubicBezTo>
                    <a:pt x="461" y="562"/>
                    <a:pt x="450" y="568"/>
                    <a:pt x="437" y="573"/>
                  </a:cubicBezTo>
                  <a:cubicBezTo>
                    <a:pt x="425" y="578"/>
                    <a:pt x="412" y="582"/>
                    <a:pt x="403" y="585"/>
                  </a:cubicBezTo>
                  <a:cubicBezTo>
                    <a:pt x="398" y="586"/>
                    <a:pt x="394" y="587"/>
                    <a:pt x="391" y="587"/>
                  </a:cubicBezTo>
                  <a:cubicBezTo>
                    <a:pt x="388" y="588"/>
                    <a:pt x="387" y="588"/>
                    <a:pt x="387" y="588"/>
                  </a:cubicBezTo>
                  <a:cubicBezTo>
                    <a:pt x="387" y="588"/>
                    <a:pt x="385" y="588"/>
                    <a:pt x="382" y="589"/>
                  </a:cubicBezTo>
                  <a:cubicBezTo>
                    <a:pt x="379" y="589"/>
                    <a:pt x="375" y="590"/>
                    <a:pt x="370" y="591"/>
                  </a:cubicBezTo>
                  <a:cubicBezTo>
                    <a:pt x="360" y="592"/>
                    <a:pt x="347" y="593"/>
                    <a:pt x="334" y="5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9"/>
            <p:cNvSpPr>
              <a:spLocks noEditPoints="1"/>
            </p:cNvSpPr>
            <p:nvPr/>
          </p:nvSpPr>
          <p:spPr bwMode="auto">
            <a:xfrm>
              <a:off x="3235326" y="376238"/>
              <a:ext cx="2303463" cy="2301875"/>
            </a:xfrm>
            <a:custGeom>
              <a:avLst/>
              <a:gdLst>
                <a:gd name="T0" fmla="*/ 387 w 681"/>
                <a:gd name="T1" fmla="*/ 643 h 680"/>
                <a:gd name="T2" fmla="*/ 436 w 681"/>
                <a:gd name="T3" fmla="*/ 626 h 680"/>
                <a:gd name="T4" fmla="*/ 492 w 681"/>
                <a:gd name="T5" fmla="*/ 645 h 680"/>
                <a:gd name="T6" fmla="*/ 520 w 681"/>
                <a:gd name="T7" fmla="*/ 583 h 680"/>
                <a:gd name="T8" fmla="*/ 569 w 681"/>
                <a:gd name="T9" fmla="*/ 566 h 680"/>
                <a:gd name="T10" fmla="*/ 612 w 681"/>
                <a:gd name="T11" fmla="*/ 546 h 680"/>
                <a:gd name="T12" fmla="*/ 604 w 681"/>
                <a:gd name="T13" fmla="*/ 489 h 680"/>
                <a:gd name="T14" fmla="*/ 642 w 681"/>
                <a:gd name="T15" fmla="*/ 453 h 680"/>
                <a:gd name="T16" fmla="*/ 670 w 681"/>
                <a:gd name="T17" fmla="*/ 409 h 680"/>
                <a:gd name="T18" fmla="*/ 644 w 681"/>
                <a:gd name="T19" fmla="*/ 348 h 680"/>
                <a:gd name="T20" fmla="*/ 680 w 681"/>
                <a:gd name="T21" fmla="*/ 303 h 680"/>
                <a:gd name="T22" fmla="*/ 632 w 681"/>
                <a:gd name="T23" fmla="*/ 254 h 680"/>
                <a:gd name="T24" fmla="*/ 618 w 681"/>
                <a:gd name="T25" fmla="*/ 205 h 680"/>
                <a:gd name="T26" fmla="*/ 625 w 681"/>
                <a:gd name="T27" fmla="*/ 149 h 680"/>
                <a:gd name="T28" fmla="*/ 561 w 681"/>
                <a:gd name="T29" fmla="*/ 129 h 680"/>
                <a:gd name="T30" fmla="*/ 543 w 681"/>
                <a:gd name="T31" fmla="*/ 88 h 680"/>
                <a:gd name="T32" fmla="*/ 496 w 681"/>
                <a:gd name="T33" fmla="*/ 56 h 680"/>
                <a:gd name="T34" fmla="*/ 443 w 681"/>
                <a:gd name="T35" fmla="*/ 53 h 680"/>
                <a:gd name="T36" fmla="*/ 408 w 681"/>
                <a:gd name="T37" fmla="*/ 4 h 680"/>
                <a:gd name="T38" fmla="*/ 351 w 681"/>
                <a:gd name="T39" fmla="*/ 35 h 680"/>
                <a:gd name="T40" fmla="*/ 311 w 681"/>
                <a:gd name="T41" fmla="*/ 37 h 680"/>
                <a:gd name="T42" fmla="*/ 244 w 681"/>
                <a:gd name="T43" fmla="*/ 11 h 680"/>
                <a:gd name="T44" fmla="*/ 210 w 681"/>
                <a:gd name="T45" fmla="*/ 65 h 680"/>
                <a:gd name="T46" fmla="*/ 165 w 681"/>
                <a:gd name="T47" fmla="*/ 69 h 680"/>
                <a:gd name="T48" fmla="*/ 116 w 681"/>
                <a:gd name="T49" fmla="*/ 88 h 680"/>
                <a:gd name="T50" fmla="*/ 106 w 681"/>
                <a:gd name="T51" fmla="*/ 147 h 680"/>
                <a:gd name="T52" fmla="*/ 45 w 681"/>
                <a:gd name="T53" fmla="*/ 168 h 680"/>
                <a:gd name="T54" fmla="*/ 56 w 681"/>
                <a:gd name="T55" fmla="*/ 235 h 680"/>
                <a:gd name="T56" fmla="*/ 44 w 681"/>
                <a:gd name="T57" fmla="*/ 277 h 680"/>
                <a:gd name="T58" fmla="*/ 0 w 681"/>
                <a:gd name="T59" fmla="*/ 325 h 680"/>
                <a:gd name="T60" fmla="*/ 39 w 681"/>
                <a:gd name="T61" fmla="*/ 364 h 680"/>
                <a:gd name="T62" fmla="*/ 38 w 681"/>
                <a:gd name="T63" fmla="*/ 415 h 680"/>
                <a:gd name="T64" fmla="*/ 49 w 681"/>
                <a:gd name="T65" fmla="*/ 476 h 680"/>
                <a:gd name="T66" fmla="*/ 84 w 681"/>
                <a:gd name="T67" fmla="*/ 500 h 680"/>
                <a:gd name="T68" fmla="*/ 90 w 681"/>
                <a:gd name="T69" fmla="*/ 570 h 680"/>
                <a:gd name="T70" fmla="*/ 155 w 681"/>
                <a:gd name="T71" fmla="*/ 578 h 680"/>
                <a:gd name="T72" fmla="*/ 191 w 681"/>
                <a:gd name="T73" fmla="*/ 602 h 680"/>
                <a:gd name="T74" fmla="*/ 214 w 681"/>
                <a:gd name="T75" fmla="*/ 655 h 680"/>
                <a:gd name="T76" fmla="*/ 268 w 681"/>
                <a:gd name="T77" fmla="*/ 633 h 680"/>
                <a:gd name="T78" fmla="*/ 311 w 681"/>
                <a:gd name="T79" fmla="*/ 640 h 680"/>
                <a:gd name="T80" fmla="*/ 302 w 681"/>
                <a:gd name="T81" fmla="*/ 589 h 680"/>
                <a:gd name="T82" fmla="*/ 204 w 681"/>
                <a:gd name="T83" fmla="*/ 552 h 680"/>
                <a:gd name="T84" fmla="*/ 135 w 681"/>
                <a:gd name="T85" fmla="*/ 488 h 680"/>
                <a:gd name="T86" fmla="*/ 103 w 681"/>
                <a:gd name="T87" fmla="*/ 426 h 680"/>
                <a:gd name="T88" fmla="*/ 88 w 681"/>
                <a:gd name="T89" fmla="*/ 358 h 680"/>
                <a:gd name="T90" fmla="*/ 98 w 681"/>
                <a:gd name="T91" fmla="*/ 265 h 680"/>
                <a:gd name="T92" fmla="*/ 149 w 681"/>
                <a:gd name="T93" fmla="*/ 173 h 680"/>
                <a:gd name="T94" fmla="*/ 229 w 681"/>
                <a:gd name="T95" fmla="*/ 111 h 680"/>
                <a:gd name="T96" fmla="*/ 336 w 681"/>
                <a:gd name="T97" fmla="*/ 85 h 680"/>
                <a:gd name="T98" fmla="*/ 435 w 681"/>
                <a:gd name="T99" fmla="*/ 103 h 680"/>
                <a:gd name="T100" fmla="*/ 523 w 681"/>
                <a:gd name="T101" fmla="*/ 162 h 680"/>
                <a:gd name="T102" fmla="*/ 577 w 681"/>
                <a:gd name="T103" fmla="*/ 246 h 680"/>
                <a:gd name="T104" fmla="*/ 595 w 681"/>
                <a:gd name="T105" fmla="*/ 339 h 680"/>
                <a:gd name="T106" fmla="*/ 590 w 681"/>
                <a:gd name="T107" fmla="*/ 389 h 680"/>
                <a:gd name="T108" fmla="*/ 561 w 681"/>
                <a:gd name="T109" fmla="*/ 465 h 680"/>
                <a:gd name="T110" fmla="*/ 485 w 681"/>
                <a:gd name="T111" fmla="*/ 548 h 680"/>
                <a:gd name="T112" fmla="*/ 399 w 681"/>
                <a:gd name="T113" fmla="*/ 58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1" h="680">
                  <a:moveTo>
                    <a:pt x="354" y="680"/>
                  </a:moveTo>
                  <a:cubicBezTo>
                    <a:pt x="357" y="680"/>
                    <a:pt x="361" y="679"/>
                    <a:pt x="363" y="679"/>
                  </a:cubicBezTo>
                  <a:cubicBezTo>
                    <a:pt x="366" y="679"/>
                    <a:pt x="367" y="679"/>
                    <a:pt x="367" y="679"/>
                  </a:cubicBezTo>
                  <a:cubicBezTo>
                    <a:pt x="371" y="679"/>
                    <a:pt x="374" y="677"/>
                    <a:pt x="376" y="674"/>
                  </a:cubicBezTo>
                  <a:cubicBezTo>
                    <a:pt x="376" y="674"/>
                    <a:pt x="379" y="666"/>
                    <a:pt x="382" y="658"/>
                  </a:cubicBezTo>
                  <a:cubicBezTo>
                    <a:pt x="383" y="654"/>
                    <a:pt x="385" y="651"/>
                    <a:pt x="386" y="648"/>
                  </a:cubicBezTo>
                  <a:cubicBezTo>
                    <a:pt x="387" y="645"/>
                    <a:pt x="387" y="643"/>
                    <a:pt x="387" y="643"/>
                  </a:cubicBezTo>
                  <a:cubicBezTo>
                    <a:pt x="388" y="640"/>
                    <a:pt x="391" y="638"/>
                    <a:pt x="394" y="637"/>
                  </a:cubicBezTo>
                  <a:cubicBezTo>
                    <a:pt x="394" y="637"/>
                    <a:pt x="396" y="637"/>
                    <a:pt x="398" y="636"/>
                  </a:cubicBezTo>
                  <a:cubicBezTo>
                    <a:pt x="400" y="636"/>
                    <a:pt x="402" y="636"/>
                    <a:pt x="405" y="635"/>
                  </a:cubicBezTo>
                  <a:cubicBezTo>
                    <a:pt x="410" y="634"/>
                    <a:pt x="415" y="633"/>
                    <a:pt x="415" y="633"/>
                  </a:cubicBezTo>
                  <a:cubicBezTo>
                    <a:pt x="415" y="633"/>
                    <a:pt x="421" y="631"/>
                    <a:pt x="426" y="630"/>
                  </a:cubicBezTo>
                  <a:cubicBezTo>
                    <a:pt x="428" y="629"/>
                    <a:pt x="431" y="628"/>
                    <a:pt x="433" y="627"/>
                  </a:cubicBezTo>
                  <a:cubicBezTo>
                    <a:pt x="435" y="627"/>
                    <a:pt x="436" y="626"/>
                    <a:pt x="436" y="626"/>
                  </a:cubicBezTo>
                  <a:cubicBezTo>
                    <a:pt x="439" y="625"/>
                    <a:pt x="443" y="626"/>
                    <a:pt x="445" y="628"/>
                  </a:cubicBezTo>
                  <a:cubicBezTo>
                    <a:pt x="445" y="628"/>
                    <a:pt x="446" y="630"/>
                    <a:pt x="449" y="632"/>
                  </a:cubicBezTo>
                  <a:cubicBezTo>
                    <a:pt x="451" y="634"/>
                    <a:pt x="454" y="636"/>
                    <a:pt x="457" y="639"/>
                  </a:cubicBezTo>
                  <a:cubicBezTo>
                    <a:pt x="463" y="644"/>
                    <a:pt x="470" y="650"/>
                    <a:pt x="470" y="650"/>
                  </a:cubicBezTo>
                  <a:cubicBezTo>
                    <a:pt x="472" y="652"/>
                    <a:pt x="476" y="652"/>
                    <a:pt x="480" y="650"/>
                  </a:cubicBezTo>
                  <a:cubicBezTo>
                    <a:pt x="480" y="650"/>
                    <a:pt x="481" y="650"/>
                    <a:pt x="483" y="649"/>
                  </a:cubicBezTo>
                  <a:cubicBezTo>
                    <a:pt x="486" y="648"/>
                    <a:pt x="489" y="646"/>
                    <a:pt x="492" y="645"/>
                  </a:cubicBezTo>
                  <a:cubicBezTo>
                    <a:pt x="498" y="642"/>
                    <a:pt x="504" y="639"/>
                    <a:pt x="504" y="639"/>
                  </a:cubicBezTo>
                  <a:cubicBezTo>
                    <a:pt x="507" y="637"/>
                    <a:pt x="509" y="634"/>
                    <a:pt x="509" y="630"/>
                  </a:cubicBezTo>
                  <a:cubicBezTo>
                    <a:pt x="509" y="630"/>
                    <a:pt x="509" y="622"/>
                    <a:pt x="508" y="614"/>
                  </a:cubicBezTo>
                  <a:cubicBezTo>
                    <a:pt x="508" y="606"/>
                    <a:pt x="507" y="598"/>
                    <a:pt x="507" y="598"/>
                  </a:cubicBezTo>
                  <a:cubicBezTo>
                    <a:pt x="507" y="594"/>
                    <a:pt x="508" y="591"/>
                    <a:pt x="511" y="590"/>
                  </a:cubicBezTo>
                  <a:cubicBezTo>
                    <a:pt x="511" y="590"/>
                    <a:pt x="512" y="589"/>
                    <a:pt x="514" y="588"/>
                  </a:cubicBezTo>
                  <a:cubicBezTo>
                    <a:pt x="516" y="586"/>
                    <a:pt x="518" y="585"/>
                    <a:pt x="520" y="583"/>
                  </a:cubicBezTo>
                  <a:cubicBezTo>
                    <a:pt x="522" y="582"/>
                    <a:pt x="524" y="580"/>
                    <a:pt x="526" y="579"/>
                  </a:cubicBezTo>
                  <a:cubicBezTo>
                    <a:pt x="527" y="578"/>
                    <a:pt x="529" y="577"/>
                    <a:pt x="529" y="577"/>
                  </a:cubicBezTo>
                  <a:cubicBezTo>
                    <a:pt x="529" y="577"/>
                    <a:pt x="530" y="576"/>
                    <a:pt x="531" y="575"/>
                  </a:cubicBezTo>
                  <a:cubicBezTo>
                    <a:pt x="533" y="573"/>
                    <a:pt x="535" y="572"/>
                    <a:pt x="537" y="570"/>
                  </a:cubicBezTo>
                  <a:cubicBezTo>
                    <a:pt x="541" y="566"/>
                    <a:pt x="545" y="563"/>
                    <a:pt x="545" y="563"/>
                  </a:cubicBezTo>
                  <a:cubicBezTo>
                    <a:pt x="547" y="561"/>
                    <a:pt x="551" y="560"/>
                    <a:pt x="554" y="561"/>
                  </a:cubicBezTo>
                  <a:cubicBezTo>
                    <a:pt x="554" y="561"/>
                    <a:pt x="561" y="564"/>
                    <a:pt x="569" y="566"/>
                  </a:cubicBezTo>
                  <a:cubicBezTo>
                    <a:pt x="573" y="567"/>
                    <a:pt x="577" y="568"/>
                    <a:pt x="580" y="569"/>
                  </a:cubicBezTo>
                  <a:cubicBezTo>
                    <a:pt x="583" y="570"/>
                    <a:pt x="585" y="570"/>
                    <a:pt x="585" y="570"/>
                  </a:cubicBezTo>
                  <a:cubicBezTo>
                    <a:pt x="588" y="571"/>
                    <a:pt x="592" y="570"/>
                    <a:pt x="594" y="567"/>
                  </a:cubicBezTo>
                  <a:cubicBezTo>
                    <a:pt x="594" y="567"/>
                    <a:pt x="596" y="566"/>
                    <a:pt x="597" y="564"/>
                  </a:cubicBezTo>
                  <a:cubicBezTo>
                    <a:pt x="599" y="562"/>
                    <a:pt x="601" y="559"/>
                    <a:pt x="603" y="557"/>
                  </a:cubicBezTo>
                  <a:cubicBezTo>
                    <a:pt x="605" y="554"/>
                    <a:pt x="607" y="552"/>
                    <a:pt x="609" y="550"/>
                  </a:cubicBezTo>
                  <a:cubicBezTo>
                    <a:pt x="611" y="548"/>
                    <a:pt x="612" y="546"/>
                    <a:pt x="612" y="546"/>
                  </a:cubicBezTo>
                  <a:cubicBezTo>
                    <a:pt x="614" y="544"/>
                    <a:pt x="614" y="540"/>
                    <a:pt x="613" y="537"/>
                  </a:cubicBezTo>
                  <a:cubicBezTo>
                    <a:pt x="613" y="537"/>
                    <a:pt x="610" y="529"/>
                    <a:pt x="606" y="522"/>
                  </a:cubicBezTo>
                  <a:cubicBezTo>
                    <a:pt x="604" y="518"/>
                    <a:pt x="602" y="515"/>
                    <a:pt x="601" y="512"/>
                  </a:cubicBezTo>
                  <a:cubicBezTo>
                    <a:pt x="599" y="509"/>
                    <a:pt x="598" y="508"/>
                    <a:pt x="598" y="508"/>
                  </a:cubicBezTo>
                  <a:cubicBezTo>
                    <a:pt x="597" y="505"/>
                    <a:pt x="597" y="501"/>
                    <a:pt x="598" y="499"/>
                  </a:cubicBezTo>
                  <a:cubicBezTo>
                    <a:pt x="598" y="499"/>
                    <a:pt x="599" y="497"/>
                    <a:pt x="600" y="496"/>
                  </a:cubicBezTo>
                  <a:cubicBezTo>
                    <a:pt x="601" y="494"/>
                    <a:pt x="603" y="492"/>
                    <a:pt x="604" y="489"/>
                  </a:cubicBezTo>
                  <a:cubicBezTo>
                    <a:pt x="605" y="487"/>
                    <a:pt x="607" y="485"/>
                    <a:pt x="608" y="483"/>
                  </a:cubicBezTo>
                  <a:cubicBezTo>
                    <a:pt x="609" y="481"/>
                    <a:pt x="609" y="480"/>
                    <a:pt x="609" y="480"/>
                  </a:cubicBezTo>
                  <a:cubicBezTo>
                    <a:pt x="609" y="480"/>
                    <a:pt x="612" y="475"/>
                    <a:pt x="614" y="470"/>
                  </a:cubicBezTo>
                  <a:cubicBezTo>
                    <a:pt x="615" y="468"/>
                    <a:pt x="616" y="465"/>
                    <a:pt x="617" y="464"/>
                  </a:cubicBezTo>
                  <a:cubicBezTo>
                    <a:pt x="618" y="462"/>
                    <a:pt x="619" y="460"/>
                    <a:pt x="619" y="460"/>
                  </a:cubicBezTo>
                  <a:cubicBezTo>
                    <a:pt x="620" y="457"/>
                    <a:pt x="623" y="455"/>
                    <a:pt x="626" y="455"/>
                  </a:cubicBezTo>
                  <a:cubicBezTo>
                    <a:pt x="626" y="455"/>
                    <a:pt x="634" y="454"/>
                    <a:pt x="642" y="453"/>
                  </a:cubicBezTo>
                  <a:cubicBezTo>
                    <a:pt x="646" y="453"/>
                    <a:pt x="650" y="452"/>
                    <a:pt x="653" y="452"/>
                  </a:cubicBezTo>
                  <a:cubicBezTo>
                    <a:pt x="656" y="451"/>
                    <a:pt x="658" y="451"/>
                    <a:pt x="658" y="451"/>
                  </a:cubicBezTo>
                  <a:cubicBezTo>
                    <a:pt x="662" y="450"/>
                    <a:pt x="664" y="448"/>
                    <a:pt x="665" y="444"/>
                  </a:cubicBezTo>
                  <a:cubicBezTo>
                    <a:pt x="665" y="444"/>
                    <a:pt x="668" y="438"/>
                    <a:pt x="669" y="431"/>
                  </a:cubicBezTo>
                  <a:cubicBezTo>
                    <a:pt x="670" y="428"/>
                    <a:pt x="671" y="425"/>
                    <a:pt x="672" y="423"/>
                  </a:cubicBezTo>
                  <a:cubicBezTo>
                    <a:pt x="672" y="420"/>
                    <a:pt x="673" y="418"/>
                    <a:pt x="673" y="418"/>
                  </a:cubicBezTo>
                  <a:cubicBezTo>
                    <a:pt x="674" y="415"/>
                    <a:pt x="673" y="411"/>
                    <a:pt x="670" y="409"/>
                  </a:cubicBezTo>
                  <a:cubicBezTo>
                    <a:pt x="670" y="409"/>
                    <a:pt x="664" y="404"/>
                    <a:pt x="658" y="398"/>
                  </a:cubicBezTo>
                  <a:cubicBezTo>
                    <a:pt x="651" y="393"/>
                    <a:pt x="645" y="388"/>
                    <a:pt x="645" y="388"/>
                  </a:cubicBezTo>
                  <a:cubicBezTo>
                    <a:pt x="642" y="386"/>
                    <a:pt x="641" y="383"/>
                    <a:pt x="641" y="380"/>
                  </a:cubicBezTo>
                  <a:cubicBezTo>
                    <a:pt x="641" y="380"/>
                    <a:pt x="642" y="375"/>
                    <a:pt x="643" y="369"/>
                  </a:cubicBezTo>
                  <a:cubicBezTo>
                    <a:pt x="643" y="364"/>
                    <a:pt x="644" y="359"/>
                    <a:pt x="644" y="359"/>
                  </a:cubicBezTo>
                  <a:cubicBezTo>
                    <a:pt x="644" y="359"/>
                    <a:pt x="644" y="357"/>
                    <a:pt x="644" y="355"/>
                  </a:cubicBezTo>
                  <a:cubicBezTo>
                    <a:pt x="644" y="353"/>
                    <a:pt x="644" y="350"/>
                    <a:pt x="644" y="348"/>
                  </a:cubicBezTo>
                  <a:cubicBezTo>
                    <a:pt x="644" y="345"/>
                    <a:pt x="644" y="342"/>
                    <a:pt x="644" y="340"/>
                  </a:cubicBezTo>
                  <a:cubicBezTo>
                    <a:pt x="644" y="338"/>
                    <a:pt x="644" y="337"/>
                    <a:pt x="644" y="337"/>
                  </a:cubicBezTo>
                  <a:cubicBezTo>
                    <a:pt x="644" y="334"/>
                    <a:pt x="646" y="331"/>
                    <a:pt x="649" y="329"/>
                  </a:cubicBezTo>
                  <a:cubicBezTo>
                    <a:pt x="649" y="329"/>
                    <a:pt x="650" y="328"/>
                    <a:pt x="653" y="327"/>
                  </a:cubicBezTo>
                  <a:cubicBezTo>
                    <a:pt x="656" y="325"/>
                    <a:pt x="659" y="323"/>
                    <a:pt x="663" y="321"/>
                  </a:cubicBezTo>
                  <a:cubicBezTo>
                    <a:pt x="670" y="317"/>
                    <a:pt x="677" y="312"/>
                    <a:pt x="677" y="312"/>
                  </a:cubicBezTo>
                  <a:cubicBezTo>
                    <a:pt x="679" y="310"/>
                    <a:pt x="681" y="307"/>
                    <a:pt x="680" y="303"/>
                  </a:cubicBezTo>
                  <a:cubicBezTo>
                    <a:pt x="680" y="303"/>
                    <a:pt x="680" y="296"/>
                    <a:pt x="679" y="290"/>
                  </a:cubicBezTo>
                  <a:cubicBezTo>
                    <a:pt x="678" y="283"/>
                    <a:pt x="677" y="277"/>
                    <a:pt x="677" y="277"/>
                  </a:cubicBezTo>
                  <a:cubicBezTo>
                    <a:pt x="676" y="273"/>
                    <a:pt x="674" y="270"/>
                    <a:pt x="670" y="269"/>
                  </a:cubicBezTo>
                  <a:cubicBezTo>
                    <a:pt x="670" y="269"/>
                    <a:pt x="662" y="267"/>
                    <a:pt x="655" y="264"/>
                  </a:cubicBezTo>
                  <a:cubicBezTo>
                    <a:pt x="651" y="263"/>
                    <a:pt x="647" y="262"/>
                    <a:pt x="644" y="262"/>
                  </a:cubicBezTo>
                  <a:cubicBezTo>
                    <a:pt x="641" y="261"/>
                    <a:pt x="639" y="260"/>
                    <a:pt x="639" y="260"/>
                  </a:cubicBezTo>
                  <a:cubicBezTo>
                    <a:pt x="636" y="260"/>
                    <a:pt x="633" y="257"/>
                    <a:pt x="632" y="254"/>
                  </a:cubicBezTo>
                  <a:cubicBezTo>
                    <a:pt x="632" y="254"/>
                    <a:pt x="631" y="249"/>
                    <a:pt x="629" y="244"/>
                  </a:cubicBezTo>
                  <a:cubicBezTo>
                    <a:pt x="628" y="241"/>
                    <a:pt x="627" y="239"/>
                    <a:pt x="627" y="237"/>
                  </a:cubicBezTo>
                  <a:cubicBezTo>
                    <a:pt x="626" y="235"/>
                    <a:pt x="626" y="234"/>
                    <a:pt x="626" y="234"/>
                  </a:cubicBezTo>
                  <a:cubicBezTo>
                    <a:pt x="626" y="234"/>
                    <a:pt x="624" y="229"/>
                    <a:pt x="622" y="224"/>
                  </a:cubicBezTo>
                  <a:cubicBezTo>
                    <a:pt x="621" y="221"/>
                    <a:pt x="620" y="219"/>
                    <a:pt x="619" y="217"/>
                  </a:cubicBezTo>
                  <a:cubicBezTo>
                    <a:pt x="618" y="215"/>
                    <a:pt x="617" y="214"/>
                    <a:pt x="617" y="214"/>
                  </a:cubicBezTo>
                  <a:cubicBezTo>
                    <a:pt x="616" y="211"/>
                    <a:pt x="616" y="207"/>
                    <a:pt x="618" y="205"/>
                  </a:cubicBezTo>
                  <a:cubicBezTo>
                    <a:pt x="618" y="205"/>
                    <a:pt x="619" y="203"/>
                    <a:pt x="621" y="201"/>
                  </a:cubicBezTo>
                  <a:cubicBezTo>
                    <a:pt x="623" y="198"/>
                    <a:pt x="625" y="195"/>
                    <a:pt x="628" y="192"/>
                  </a:cubicBezTo>
                  <a:cubicBezTo>
                    <a:pt x="632" y="185"/>
                    <a:pt x="637" y="178"/>
                    <a:pt x="637" y="178"/>
                  </a:cubicBezTo>
                  <a:cubicBezTo>
                    <a:pt x="639" y="175"/>
                    <a:pt x="638" y="171"/>
                    <a:pt x="637" y="168"/>
                  </a:cubicBezTo>
                  <a:cubicBezTo>
                    <a:pt x="637" y="168"/>
                    <a:pt x="636" y="167"/>
                    <a:pt x="635" y="164"/>
                  </a:cubicBezTo>
                  <a:cubicBezTo>
                    <a:pt x="633" y="162"/>
                    <a:pt x="632" y="159"/>
                    <a:pt x="630" y="157"/>
                  </a:cubicBezTo>
                  <a:cubicBezTo>
                    <a:pt x="628" y="154"/>
                    <a:pt x="626" y="151"/>
                    <a:pt x="625" y="149"/>
                  </a:cubicBezTo>
                  <a:cubicBezTo>
                    <a:pt x="623" y="147"/>
                    <a:pt x="622" y="145"/>
                    <a:pt x="622" y="145"/>
                  </a:cubicBezTo>
                  <a:cubicBezTo>
                    <a:pt x="620" y="142"/>
                    <a:pt x="617" y="141"/>
                    <a:pt x="614" y="141"/>
                  </a:cubicBezTo>
                  <a:cubicBezTo>
                    <a:pt x="614" y="141"/>
                    <a:pt x="605" y="142"/>
                    <a:pt x="597" y="143"/>
                  </a:cubicBezTo>
                  <a:cubicBezTo>
                    <a:pt x="589" y="144"/>
                    <a:pt x="581" y="146"/>
                    <a:pt x="581" y="146"/>
                  </a:cubicBezTo>
                  <a:cubicBezTo>
                    <a:pt x="578" y="147"/>
                    <a:pt x="575" y="145"/>
                    <a:pt x="573" y="143"/>
                  </a:cubicBezTo>
                  <a:cubicBezTo>
                    <a:pt x="573" y="143"/>
                    <a:pt x="569" y="139"/>
                    <a:pt x="566" y="135"/>
                  </a:cubicBezTo>
                  <a:cubicBezTo>
                    <a:pt x="564" y="133"/>
                    <a:pt x="562" y="131"/>
                    <a:pt x="561" y="129"/>
                  </a:cubicBezTo>
                  <a:cubicBezTo>
                    <a:pt x="559" y="128"/>
                    <a:pt x="558" y="127"/>
                    <a:pt x="558" y="127"/>
                  </a:cubicBezTo>
                  <a:cubicBezTo>
                    <a:pt x="558" y="127"/>
                    <a:pt x="557" y="126"/>
                    <a:pt x="556" y="125"/>
                  </a:cubicBezTo>
                  <a:cubicBezTo>
                    <a:pt x="555" y="123"/>
                    <a:pt x="553" y="121"/>
                    <a:pt x="551" y="119"/>
                  </a:cubicBezTo>
                  <a:cubicBezTo>
                    <a:pt x="549" y="118"/>
                    <a:pt x="547" y="116"/>
                    <a:pt x="545" y="114"/>
                  </a:cubicBezTo>
                  <a:cubicBezTo>
                    <a:pt x="544" y="113"/>
                    <a:pt x="543" y="112"/>
                    <a:pt x="543" y="112"/>
                  </a:cubicBezTo>
                  <a:cubicBezTo>
                    <a:pt x="540" y="110"/>
                    <a:pt x="539" y="107"/>
                    <a:pt x="540" y="104"/>
                  </a:cubicBezTo>
                  <a:cubicBezTo>
                    <a:pt x="540" y="104"/>
                    <a:pt x="542" y="96"/>
                    <a:pt x="543" y="88"/>
                  </a:cubicBezTo>
                  <a:cubicBezTo>
                    <a:pt x="545" y="80"/>
                    <a:pt x="546" y="71"/>
                    <a:pt x="546" y="71"/>
                  </a:cubicBezTo>
                  <a:cubicBezTo>
                    <a:pt x="546" y="68"/>
                    <a:pt x="545" y="65"/>
                    <a:pt x="542" y="62"/>
                  </a:cubicBezTo>
                  <a:cubicBezTo>
                    <a:pt x="542" y="62"/>
                    <a:pt x="536" y="59"/>
                    <a:pt x="531" y="55"/>
                  </a:cubicBezTo>
                  <a:cubicBezTo>
                    <a:pt x="528" y="53"/>
                    <a:pt x="525" y="51"/>
                    <a:pt x="523" y="50"/>
                  </a:cubicBezTo>
                  <a:cubicBezTo>
                    <a:pt x="521" y="49"/>
                    <a:pt x="519" y="48"/>
                    <a:pt x="519" y="48"/>
                  </a:cubicBezTo>
                  <a:cubicBezTo>
                    <a:pt x="516" y="46"/>
                    <a:pt x="513" y="46"/>
                    <a:pt x="510" y="47"/>
                  </a:cubicBezTo>
                  <a:cubicBezTo>
                    <a:pt x="510" y="47"/>
                    <a:pt x="503" y="51"/>
                    <a:pt x="496" y="56"/>
                  </a:cubicBezTo>
                  <a:cubicBezTo>
                    <a:pt x="489" y="60"/>
                    <a:pt x="482" y="65"/>
                    <a:pt x="482" y="65"/>
                  </a:cubicBezTo>
                  <a:cubicBezTo>
                    <a:pt x="480" y="67"/>
                    <a:pt x="476" y="67"/>
                    <a:pt x="473" y="66"/>
                  </a:cubicBezTo>
                  <a:cubicBezTo>
                    <a:pt x="473" y="66"/>
                    <a:pt x="472" y="65"/>
                    <a:pt x="470" y="64"/>
                  </a:cubicBezTo>
                  <a:cubicBezTo>
                    <a:pt x="468" y="63"/>
                    <a:pt x="466" y="62"/>
                    <a:pt x="463" y="61"/>
                  </a:cubicBezTo>
                  <a:cubicBezTo>
                    <a:pt x="461" y="60"/>
                    <a:pt x="458" y="59"/>
                    <a:pt x="457" y="58"/>
                  </a:cubicBezTo>
                  <a:cubicBezTo>
                    <a:pt x="455" y="57"/>
                    <a:pt x="453" y="57"/>
                    <a:pt x="453" y="57"/>
                  </a:cubicBezTo>
                  <a:cubicBezTo>
                    <a:pt x="453" y="57"/>
                    <a:pt x="448" y="55"/>
                    <a:pt x="443" y="53"/>
                  </a:cubicBezTo>
                  <a:cubicBezTo>
                    <a:pt x="438" y="51"/>
                    <a:pt x="433" y="50"/>
                    <a:pt x="433" y="50"/>
                  </a:cubicBezTo>
                  <a:cubicBezTo>
                    <a:pt x="430" y="49"/>
                    <a:pt x="428" y="46"/>
                    <a:pt x="427" y="43"/>
                  </a:cubicBezTo>
                  <a:cubicBezTo>
                    <a:pt x="427" y="43"/>
                    <a:pt x="426" y="35"/>
                    <a:pt x="424" y="27"/>
                  </a:cubicBezTo>
                  <a:cubicBezTo>
                    <a:pt x="423" y="23"/>
                    <a:pt x="422" y="19"/>
                    <a:pt x="421" y="16"/>
                  </a:cubicBezTo>
                  <a:cubicBezTo>
                    <a:pt x="420" y="13"/>
                    <a:pt x="419" y="11"/>
                    <a:pt x="419" y="11"/>
                  </a:cubicBezTo>
                  <a:cubicBezTo>
                    <a:pt x="419" y="8"/>
                    <a:pt x="416" y="5"/>
                    <a:pt x="412" y="5"/>
                  </a:cubicBezTo>
                  <a:cubicBezTo>
                    <a:pt x="412" y="5"/>
                    <a:pt x="410" y="4"/>
                    <a:pt x="408" y="4"/>
                  </a:cubicBezTo>
                  <a:cubicBezTo>
                    <a:pt x="406" y="3"/>
                    <a:pt x="402" y="3"/>
                    <a:pt x="399" y="2"/>
                  </a:cubicBezTo>
                  <a:cubicBezTo>
                    <a:pt x="392" y="1"/>
                    <a:pt x="386" y="0"/>
                    <a:pt x="386" y="0"/>
                  </a:cubicBezTo>
                  <a:cubicBezTo>
                    <a:pt x="382" y="0"/>
                    <a:pt x="379" y="1"/>
                    <a:pt x="377" y="4"/>
                  </a:cubicBezTo>
                  <a:cubicBezTo>
                    <a:pt x="377" y="4"/>
                    <a:pt x="375" y="5"/>
                    <a:pt x="374" y="8"/>
                  </a:cubicBezTo>
                  <a:cubicBezTo>
                    <a:pt x="372" y="10"/>
                    <a:pt x="370" y="14"/>
                    <a:pt x="367" y="17"/>
                  </a:cubicBezTo>
                  <a:cubicBezTo>
                    <a:pt x="363" y="24"/>
                    <a:pt x="359" y="31"/>
                    <a:pt x="359" y="31"/>
                  </a:cubicBezTo>
                  <a:cubicBezTo>
                    <a:pt x="357" y="34"/>
                    <a:pt x="354" y="35"/>
                    <a:pt x="351" y="35"/>
                  </a:cubicBezTo>
                  <a:cubicBezTo>
                    <a:pt x="351" y="35"/>
                    <a:pt x="349" y="35"/>
                    <a:pt x="347" y="35"/>
                  </a:cubicBezTo>
                  <a:cubicBezTo>
                    <a:pt x="345" y="35"/>
                    <a:pt x="343" y="35"/>
                    <a:pt x="340" y="35"/>
                  </a:cubicBezTo>
                  <a:cubicBezTo>
                    <a:pt x="335" y="35"/>
                    <a:pt x="329" y="35"/>
                    <a:pt x="329" y="35"/>
                  </a:cubicBezTo>
                  <a:cubicBezTo>
                    <a:pt x="329" y="35"/>
                    <a:pt x="329" y="35"/>
                    <a:pt x="328" y="35"/>
                  </a:cubicBezTo>
                  <a:cubicBezTo>
                    <a:pt x="328" y="35"/>
                    <a:pt x="327" y="35"/>
                    <a:pt x="326" y="36"/>
                  </a:cubicBezTo>
                  <a:cubicBezTo>
                    <a:pt x="324" y="36"/>
                    <a:pt x="321" y="36"/>
                    <a:pt x="318" y="36"/>
                  </a:cubicBezTo>
                  <a:cubicBezTo>
                    <a:pt x="316" y="36"/>
                    <a:pt x="313" y="36"/>
                    <a:pt x="311" y="37"/>
                  </a:cubicBezTo>
                  <a:cubicBezTo>
                    <a:pt x="309" y="37"/>
                    <a:pt x="308" y="37"/>
                    <a:pt x="308" y="37"/>
                  </a:cubicBezTo>
                  <a:cubicBezTo>
                    <a:pt x="304" y="37"/>
                    <a:pt x="301" y="36"/>
                    <a:pt x="299" y="33"/>
                  </a:cubicBezTo>
                  <a:cubicBezTo>
                    <a:pt x="299" y="33"/>
                    <a:pt x="295" y="27"/>
                    <a:pt x="290" y="20"/>
                  </a:cubicBezTo>
                  <a:cubicBezTo>
                    <a:pt x="285" y="14"/>
                    <a:pt x="279" y="7"/>
                    <a:pt x="279" y="7"/>
                  </a:cubicBezTo>
                  <a:cubicBezTo>
                    <a:pt x="277" y="5"/>
                    <a:pt x="274" y="4"/>
                    <a:pt x="270" y="5"/>
                  </a:cubicBezTo>
                  <a:cubicBezTo>
                    <a:pt x="270" y="5"/>
                    <a:pt x="264" y="6"/>
                    <a:pt x="257" y="8"/>
                  </a:cubicBezTo>
                  <a:cubicBezTo>
                    <a:pt x="251" y="9"/>
                    <a:pt x="244" y="11"/>
                    <a:pt x="244" y="11"/>
                  </a:cubicBezTo>
                  <a:cubicBezTo>
                    <a:pt x="241" y="12"/>
                    <a:pt x="238" y="15"/>
                    <a:pt x="237" y="18"/>
                  </a:cubicBezTo>
                  <a:cubicBezTo>
                    <a:pt x="237" y="18"/>
                    <a:pt x="236" y="26"/>
                    <a:pt x="234" y="34"/>
                  </a:cubicBezTo>
                  <a:cubicBezTo>
                    <a:pt x="233" y="42"/>
                    <a:pt x="232" y="51"/>
                    <a:pt x="232" y="51"/>
                  </a:cubicBezTo>
                  <a:cubicBezTo>
                    <a:pt x="232" y="54"/>
                    <a:pt x="230" y="56"/>
                    <a:pt x="227" y="58"/>
                  </a:cubicBezTo>
                  <a:cubicBezTo>
                    <a:pt x="227" y="58"/>
                    <a:pt x="225" y="58"/>
                    <a:pt x="223" y="59"/>
                  </a:cubicBezTo>
                  <a:cubicBezTo>
                    <a:pt x="222" y="60"/>
                    <a:pt x="219" y="61"/>
                    <a:pt x="217" y="62"/>
                  </a:cubicBezTo>
                  <a:cubicBezTo>
                    <a:pt x="214" y="63"/>
                    <a:pt x="212" y="64"/>
                    <a:pt x="210" y="65"/>
                  </a:cubicBezTo>
                  <a:cubicBezTo>
                    <a:pt x="209" y="65"/>
                    <a:pt x="208" y="66"/>
                    <a:pt x="208" y="66"/>
                  </a:cubicBezTo>
                  <a:cubicBezTo>
                    <a:pt x="207" y="66"/>
                    <a:pt x="207" y="66"/>
                    <a:pt x="207" y="66"/>
                  </a:cubicBezTo>
                  <a:cubicBezTo>
                    <a:pt x="207" y="66"/>
                    <a:pt x="202" y="69"/>
                    <a:pt x="197" y="71"/>
                  </a:cubicBezTo>
                  <a:cubicBezTo>
                    <a:pt x="195" y="73"/>
                    <a:pt x="193" y="74"/>
                    <a:pt x="191" y="75"/>
                  </a:cubicBezTo>
                  <a:cubicBezTo>
                    <a:pt x="189" y="76"/>
                    <a:pt x="188" y="77"/>
                    <a:pt x="188" y="77"/>
                  </a:cubicBezTo>
                  <a:cubicBezTo>
                    <a:pt x="185" y="78"/>
                    <a:pt x="182" y="78"/>
                    <a:pt x="179" y="77"/>
                  </a:cubicBezTo>
                  <a:cubicBezTo>
                    <a:pt x="179" y="77"/>
                    <a:pt x="172" y="72"/>
                    <a:pt x="165" y="69"/>
                  </a:cubicBezTo>
                  <a:cubicBezTo>
                    <a:pt x="161" y="67"/>
                    <a:pt x="157" y="65"/>
                    <a:pt x="155" y="63"/>
                  </a:cubicBezTo>
                  <a:cubicBezTo>
                    <a:pt x="152" y="62"/>
                    <a:pt x="150" y="61"/>
                    <a:pt x="150" y="61"/>
                  </a:cubicBezTo>
                  <a:cubicBezTo>
                    <a:pt x="147" y="60"/>
                    <a:pt x="143" y="60"/>
                    <a:pt x="140" y="62"/>
                  </a:cubicBezTo>
                  <a:cubicBezTo>
                    <a:pt x="140" y="62"/>
                    <a:pt x="135" y="66"/>
                    <a:pt x="130" y="70"/>
                  </a:cubicBezTo>
                  <a:cubicBezTo>
                    <a:pt x="127" y="72"/>
                    <a:pt x="124" y="74"/>
                    <a:pt x="123" y="76"/>
                  </a:cubicBezTo>
                  <a:cubicBezTo>
                    <a:pt x="121" y="78"/>
                    <a:pt x="119" y="79"/>
                    <a:pt x="119" y="79"/>
                  </a:cubicBezTo>
                  <a:cubicBezTo>
                    <a:pt x="117" y="81"/>
                    <a:pt x="115" y="85"/>
                    <a:pt x="116" y="88"/>
                  </a:cubicBezTo>
                  <a:cubicBezTo>
                    <a:pt x="116" y="88"/>
                    <a:pt x="116" y="90"/>
                    <a:pt x="117" y="93"/>
                  </a:cubicBezTo>
                  <a:cubicBezTo>
                    <a:pt x="118" y="96"/>
                    <a:pt x="119" y="100"/>
                    <a:pt x="120" y="104"/>
                  </a:cubicBezTo>
                  <a:cubicBezTo>
                    <a:pt x="122" y="112"/>
                    <a:pt x="124" y="120"/>
                    <a:pt x="124" y="120"/>
                  </a:cubicBezTo>
                  <a:cubicBezTo>
                    <a:pt x="125" y="123"/>
                    <a:pt x="124" y="126"/>
                    <a:pt x="122" y="128"/>
                  </a:cubicBezTo>
                  <a:cubicBezTo>
                    <a:pt x="122" y="128"/>
                    <a:pt x="119" y="132"/>
                    <a:pt x="115" y="136"/>
                  </a:cubicBezTo>
                  <a:cubicBezTo>
                    <a:pt x="111" y="140"/>
                    <a:pt x="108" y="144"/>
                    <a:pt x="108" y="144"/>
                  </a:cubicBezTo>
                  <a:cubicBezTo>
                    <a:pt x="108" y="144"/>
                    <a:pt x="107" y="145"/>
                    <a:pt x="106" y="147"/>
                  </a:cubicBezTo>
                  <a:cubicBezTo>
                    <a:pt x="104" y="149"/>
                    <a:pt x="103" y="151"/>
                    <a:pt x="101" y="153"/>
                  </a:cubicBezTo>
                  <a:cubicBezTo>
                    <a:pt x="99" y="155"/>
                    <a:pt x="98" y="157"/>
                    <a:pt x="97" y="159"/>
                  </a:cubicBezTo>
                  <a:cubicBezTo>
                    <a:pt x="95" y="160"/>
                    <a:pt x="95" y="162"/>
                    <a:pt x="95" y="162"/>
                  </a:cubicBezTo>
                  <a:cubicBezTo>
                    <a:pt x="93" y="164"/>
                    <a:pt x="90" y="166"/>
                    <a:pt x="86" y="165"/>
                  </a:cubicBezTo>
                  <a:cubicBezTo>
                    <a:pt x="86" y="165"/>
                    <a:pt x="78" y="164"/>
                    <a:pt x="70" y="164"/>
                  </a:cubicBezTo>
                  <a:cubicBezTo>
                    <a:pt x="62" y="163"/>
                    <a:pt x="54" y="163"/>
                    <a:pt x="54" y="163"/>
                  </a:cubicBezTo>
                  <a:cubicBezTo>
                    <a:pt x="50" y="163"/>
                    <a:pt x="47" y="164"/>
                    <a:pt x="45" y="168"/>
                  </a:cubicBezTo>
                  <a:cubicBezTo>
                    <a:pt x="45" y="168"/>
                    <a:pt x="45" y="169"/>
                    <a:pt x="43" y="171"/>
                  </a:cubicBezTo>
                  <a:cubicBezTo>
                    <a:pt x="42" y="174"/>
                    <a:pt x="40" y="176"/>
                    <a:pt x="39" y="179"/>
                  </a:cubicBezTo>
                  <a:cubicBezTo>
                    <a:pt x="36" y="185"/>
                    <a:pt x="33" y="191"/>
                    <a:pt x="33" y="191"/>
                  </a:cubicBezTo>
                  <a:cubicBezTo>
                    <a:pt x="31" y="195"/>
                    <a:pt x="32" y="198"/>
                    <a:pt x="34" y="201"/>
                  </a:cubicBezTo>
                  <a:cubicBezTo>
                    <a:pt x="34" y="201"/>
                    <a:pt x="38" y="208"/>
                    <a:pt x="44" y="214"/>
                  </a:cubicBezTo>
                  <a:cubicBezTo>
                    <a:pt x="49" y="221"/>
                    <a:pt x="54" y="227"/>
                    <a:pt x="54" y="227"/>
                  </a:cubicBezTo>
                  <a:cubicBezTo>
                    <a:pt x="56" y="229"/>
                    <a:pt x="57" y="232"/>
                    <a:pt x="56" y="235"/>
                  </a:cubicBezTo>
                  <a:cubicBezTo>
                    <a:pt x="56" y="235"/>
                    <a:pt x="55" y="237"/>
                    <a:pt x="55" y="239"/>
                  </a:cubicBezTo>
                  <a:cubicBezTo>
                    <a:pt x="54" y="241"/>
                    <a:pt x="53" y="243"/>
                    <a:pt x="52" y="246"/>
                  </a:cubicBezTo>
                  <a:cubicBezTo>
                    <a:pt x="51" y="248"/>
                    <a:pt x="50" y="251"/>
                    <a:pt x="50" y="253"/>
                  </a:cubicBezTo>
                  <a:cubicBezTo>
                    <a:pt x="49" y="255"/>
                    <a:pt x="49" y="256"/>
                    <a:pt x="49" y="256"/>
                  </a:cubicBezTo>
                  <a:cubicBezTo>
                    <a:pt x="49" y="256"/>
                    <a:pt x="49" y="257"/>
                    <a:pt x="48" y="259"/>
                  </a:cubicBezTo>
                  <a:cubicBezTo>
                    <a:pt x="48" y="261"/>
                    <a:pt x="47" y="264"/>
                    <a:pt x="46" y="266"/>
                  </a:cubicBezTo>
                  <a:cubicBezTo>
                    <a:pt x="45" y="272"/>
                    <a:pt x="44" y="277"/>
                    <a:pt x="44" y="277"/>
                  </a:cubicBezTo>
                  <a:cubicBezTo>
                    <a:pt x="43" y="280"/>
                    <a:pt x="41" y="283"/>
                    <a:pt x="38" y="284"/>
                  </a:cubicBezTo>
                  <a:cubicBezTo>
                    <a:pt x="38" y="284"/>
                    <a:pt x="30" y="286"/>
                    <a:pt x="22" y="289"/>
                  </a:cubicBezTo>
                  <a:cubicBezTo>
                    <a:pt x="15" y="292"/>
                    <a:pt x="7" y="295"/>
                    <a:pt x="7" y="295"/>
                  </a:cubicBezTo>
                  <a:cubicBezTo>
                    <a:pt x="4" y="296"/>
                    <a:pt x="2" y="299"/>
                    <a:pt x="1" y="303"/>
                  </a:cubicBezTo>
                  <a:cubicBezTo>
                    <a:pt x="1" y="303"/>
                    <a:pt x="1" y="304"/>
                    <a:pt x="1" y="307"/>
                  </a:cubicBezTo>
                  <a:cubicBezTo>
                    <a:pt x="1" y="309"/>
                    <a:pt x="1" y="313"/>
                    <a:pt x="0" y="316"/>
                  </a:cubicBezTo>
                  <a:cubicBezTo>
                    <a:pt x="0" y="319"/>
                    <a:pt x="0" y="323"/>
                    <a:pt x="0" y="325"/>
                  </a:cubicBezTo>
                  <a:cubicBezTo>
                    <a:pt x="0" y="328"/>
                    <a:pt x="0" y="329"/>
                    <a:pt x="0" y="329"/>
                  </a:cubicBezTo>
                  <a:cubicBezTo>
                    <a:pt x="0" y="333"/>
                    <a:pt x="1" y="336"/>
                    <a:pt x="4" y="338"/>
                  </a:cubicBezTo>
                  <a:cubicBezTo>
                    <a:pt x="4" y="338"/>
                    <a:pt x="11" y="342"/>
                    <a:pt x="19" y="346"/>
                  </a:cubicBezTo>
                  <a:cubicBezTo>
                    <a:pt x="22" y="348"/>
                    <a:pt x="26" y="350"/>
                    <a:pt x="29" y="351"/>
                  </a:cubicBezTo>
                  <a:cubicBezTo>
                    <a:pt x="31" y="352"/>
                    <a:pt x="33" y="353"/>
                    <a:pt x="33" y="353"/>
                  </a:cubicBezTo>
                  <a:cubicBezTo>
                    <a:pt x="36" y="354"/>
                    <a:pt x="38" y="357"/>
                    <a:pt x="38" y="360"/>
                  </a:cubicBezTo>
                  <a:cubicBezTo>
                    <a:pt x="38" y="360"/>
                    <a:pt x="39" y="362"/>
                    <a:pt x="39" y="364"/>
                  </a:cubicBezTo>
                  <a:cubicBezTo>
                    <a:pt x="39" y="366"/>
                    <a:pt x="39" y="368"/>
                    <a:pt x="39" y="371"/>
                  </a:cubicBezTo>
                  <a:cubicBezTo>
                    <a:pt x="40" y="376"/>
                    <a:pt x="41" y="382"/>
                    <a:pt x="41" y="382"/>
                  </a:cubicBezTo>
                  <a:cubicBezTo>
                    <a:pt x="41" y="382"/>
                    <a:pt x="41" y="383"/>
                    <a:pt x="41" y="385"/>
                  </a:cubicBezTo>
                  <a:cubicBezTo>
                    <a:pt x="42" y="387"/>
                    <a:pt x="42" y="390"/>
                    <a:pt x="43" y="392"/>
                  </a:cubicBezTo>
                  <a:cubicBezTo>
                    <a:pt x="43" y="398"/>
                    <a:pt x="45" y="403"/>
                    <a:pt x="45" y="403"/>
                  </a:cubicBezTo>
                  <a:cubicBezTo>
                    <a:pt x="45" y="406"/>
                    <a:pt x="44" y="410"/>
                    <a:pt x="42" y="412"/>
                  </a:cubicBezTo>
                  <a:cubicBezTo>
                    <a:pt x="42" y="412"/>
                    <a:pt x="40" y="413"/>
                    <a:pt x="38" y="415"/>
                  </a:cubicBezTo>
                  <a:cubicBezTo>
                    <a:pt x="36" y="417"/>
                    <a:pt x="33" y="420"/>
                    <a:pt x="30" y="423"/>
                  </a:cubicBezTo>
                  <a:cubicBezTo>
                    <a:pt x="24" y="428"/>
                    <a:pt x="18" y="434"/>
                    <a:pt x="18" y="434"/>
                  </a:cubicBezTo>
                  <a:cubicBezTo>
                    <a:pt x="16" y="437"/>
                    <a:pt x="15" y="440"/>
                    <a:pt x="16" y="444"/>
                  </a:cubicBezTo>
                  <a:cubicBezTo>
                    <a:pt x="16" y="444"/>
                    <a:pt x="18" y="450"/>
                    <a:pt x="21" y="456"/>
                  </a:cubicBezTo>
                  <a:cubicBezTo>
                    <a:pt x="23" y="463"/>
                    <a:pt x="25" y="469"/>
                    <a:pt x="25" y="469"/>
                  </a:cubicBezTo>
                  <a:cubicBezTo>
                    <a:pt x="27" y="472"/>
                    <a:pt x="30" y="475"/>
                    <a:pt x="33" y="475"/>
                  </a:cubicBezTo>
                  <a:cubicBezTo>
                    <a:pt x="33" y="475"/>
                    <a:pt x="41" y="476"/>
                    <a:pt x="49" y="476"/>
                  </a:cubicBezTo>
                  <a:cubicBezTo>
                    <a:pt x="54" y="476"/>
                    <a:pt x="58" y="477"/>
                    <a:pt x="61" y="477"/>
                  </a:cubicBezTo>
                  <a:cubicBezTo>
                    <a:pt x="64" y="477"/>
                    <a:pt x="66" y="477"/>
                    <a:pt x="66" y="477"/>
                  </a:cubicBezTo>
                  <a:cubicBezTo>
                    <a:pt x="69" y="477"/>
                    <a:pt x="72" y="479"/>
                    <a:pt x="73" y="482"/>
                  </a:cubicBezTo>
                  <a:cubicBezTo>
                    <a:pt x="73" y="482"/>
                    <a:pt x="74" y="483"/>
                    <a:pt x="75" y="485"/>
                  </a:cubicBezTo>
                  <a:cubicBezTo>
                    <a:pt x="76" y="486"/>
                    <a:pt x="77" y="489"/>
                    <a:pt x="79" y="491"/>
                  </a:cubicBezTo>
                  <a:cubicBezTo>
                    <a:pt x="80" y="493"/>
                    <a:pt x="81" y="496"/>
                    <a:pt x="82" y="497"/>
                  </a:cubicBezTo>
                  <a:cubicBezTo>
                    <a:pt x="84" y="499"/>
                    <a:pt x="84" y="500"/>
                    <a:pt x="84" y="500"/>
                  </a:cubicBezTo>
                  <a:cubicBezTo>
                    <a:pt x="84" y="500"/>
                    <a:pt x="87" y="505"/>
                    <a:pt x="90" y="509"/>
                  </a:cubicBezTo>
                  <a:cubicBezTo>
                    <a:pt x="93" y="514"/>
                    <a:pt x="96" y="518"/>
                    <a:pt x="96" y="518"/>
                  </a:cubicBezTo>
                  <a:cubicBezTo>
                    <a:pt x="98" y="521"/>
                    <a:pt x="99" y="524"/>
                    <a:pt x="97" y="527"/>
                  </a:cubicBezTo>
                  <a:cubicBezTo>
                    <a:pt x="97" y="527"/>
                    <a:pt x="94" y="534"/>
                    <a:pt x="91" y="542"/>
                  </a:cubicBezTo>
                  <a:cubicBezTo>
                    <a:pt x="88" y="550"/>
                    <a:pt x="85" y="557"/>
                    <a:pt x="85" y="557"/>
                  </a:cubicBezTo>
                  <a:cubicBezTo>
                    <a:pt x="84" y="560"/>
                    <a:pt x="85" y="564"/>
                    <a:pt x="87" y="567"/>
                  </a:cubicBezTo>
                  <a:cubicBezTo>
                    <a:pt x="87" y="567"/>
                    <a:pt x="88" y="568"/>
                    <a:pt x="90" y="570"/>
                  </a:cubicBezTo>
                  <a:cubicBezTo>
                    <a:pt x="92" y="572"/>
                    <a:pt x="94" y="574"/>
                    <a:pt x="96" y="577"/>
                  </a:cubicBezTo>
                  <a:cubicBezTo>
                    <a:pt x="101" y="581"/>
                    <a:pt x="106" y="586"/>
                    <a:pt x="106" y="586"/>
                  </a:cubicBezTo>
                  <a:cubicBezTo>
                    <a:pt x="108" y="588"/>
                    <a:pt x="112" y="589"/>
                    <a:pt x="115" y="588"/>
                  </a:cubicBezTo>
                  <a:cubicBezTo>
                    <a:pt x="115" y="588"/>
                    <a:pt x="117" y="588"/>
                    <a:pt x="120" y="587"/>
                  </a:cubicBezTo>
                  <a:cubicBezTo>
                    <a:pt x="123" y="586"/>
                    <a:pt x="127" y="584"/>
                    <a:pt x="131" y="583"/>
                  </a:cubicBezTo>
                  <a:cubicBezTo>
                    <a:pt x="138" y="580"/>
                    <a:pt x="146" y="577"/>
                    <a:pt x="146" y="577"/>
                  </a:cubicBezTo>
                  <a:cubicBezTo>
                    <a:pt x="149" y="576"/>
                    <a:pt x="152" y="576"/>
                    <a:pt x="155" y="578"/>
                  </a:cubicBezTo>
                  <a:cubicBezTo>
                    <a:pt x="155" y="578"/>
                    <a:pt x="156" y="579"/>
                    <a:pt x="157" y="580"/>
                  </a:cubicBezTo>
                  <a:cubicBezTo>
                    <a:pt x="159" y="581"/>
                    <a:pt x="161" y="583"/>
                    <a:pt x="163" y="584"/>
                  </a:cubicBezTo>
                  <a:cubicBezTo>
                    <a:pt x="168" y="587"/>
                    <a:pt x="172" y="591"/>
                    <a:pt x="172" y="591"/>
                  </a:cubicBezTo>
                  <a:cubicBezTo>
                    <a:pt x="172" y="591"/>
                    <a:pt x="173" y="591"/>
                    <a:pt x="175" y="592"/>
                  </a:cubicBezTo>
                  <a:cubicBezTo>
                    <a:pt x="177" y="593"/>
                    <a:pt x="179" y="595"/>
                    <a:pt x="181" y="596"/>
                  </a:cubicBezTo>
                  <a:cubicBezTo>
                    <a:pt x="184" y="598"/>
                    <a:pt x="186" y="599"/>
                    <a:pt x="188" y="600"/>
                  </a:cubicBezTo>
                  <a:cubicBezTo>
                    <a:pt x="189" y="601"/>
                    <a:pt x="191" y="602"/>
                    <a:pt x="191" y="602"/>
                  </a:cubicBezTo>
                  <a:cubicBezTo>
                    <a:pt x="193" y="603"/>
                    <a:pt x="195" y="606"/>
                    <a:pt x="195" y="610"/>
                  </a:cubicBezTo>
                  <a:cubicBezTo>
                    <a:pt x="195" y="610"/>
                    <a:pt x="195" y="612"/>
                    <a:pt x="195" y="615"/>
                  </a:cubicBezTo>
                  <a:cubicBezTo>
                    <a:pt x="195" y="618"/>
                    <a:pt x="195" y="622"/>
                    <a:pt x="195" y="626"/>
                  </a:cubicBezTo>
                  <a:cubicBezTo>
                    <a:pt x="195" y="634"/>
                    <a:pt x="196" y="643"/>
                    <a:pt x="196" y="643"/>
                  </a:cubicBezTo>
                  <a:cubicBezTo>
                    <a:pt x="196" y="646"/>
                    <a:pt x="199" y="649"/>
                    <a:pt x="202" y="650"/>
                  </a:cubicBezTo>
                  <a:cubicBezTo>
                    <a:pt x="202" y="650"/>
                    <a:pt x="203" y="651"/>
                    <a:pt x="206" y="652"/>
                  </a:cubicBezTo>
                  <a:cubicBezTo>
                    <a:pt x="208" y="653"/>
                    <a:pt x="211" y="654"/>
                    <a:pt x="214" y="655"/>
                  </a:cubicBezTo>
                  <a:cubicBezTo>
                    <a:pt x="217" y="657"/>
                    <a:pt x="220" y="658"/>
                    <a:pt x="223" y="659"/>
                  </a:cubicBezTo>
                  <a:cubicBezTo>
                    <a:pt x="225" y="660"/>
                    <a:pt x="227" y="660"/>
                    <a:pt x="227" y="660"/>
                  </a:cubicBezTo>
                  <a:cubicBezTo>
                    <a:pt x="230" y="661"/>
                    <a:pt x="234" y="661"/>
                    <a:pt x="236" y="659"/>
                  </a:cubicBezTo>
                  <a:cubicBezTo>
                    <a:pt x="236" y="659"/>
                    <a:pt x="238" y="657"/>
                    <a:pt x="240" y="655"/>
                  </a:cubicBezTo>
                  <a:cubicBezTo>
                    <a:pt x="242" y="653"/>
                    <a:pt x="245" y="650"/>
                    <a:pt x="248" y="647"/>
                  </a:cubicBezTo>
                  <a:cubicBezTo>
                    <a:pt x="254" y="641"/>
                    <a:pt x="260" y="635"/>
                    <a:pt x="260" y="635"/>
                  </a:cubicBezTo>
                  <a:cubicBezTo>
                    <a:pt x="262" y="633"/>
                    <a:pt x="265" y="632"/>
                    <a:pt x="268" y="633"/>
                  </a:cubicBezTo>
                  <a:cubicBezTo>
                    <a:pt x="268" y="633"/>
                    <a:pt x="273" y="634"/>
                    <a:pt x="279" y="635"/>
                  </a:cubicBezTo>
                  <a:cubicBezTo>
                    <a:pt x="281" y="636"/>
                    <a:pt x="284" y="636"/>
                    <a:pt x="286" y="637"/>
                  </a:cubicBezTo>
                  <a:cubicBezTo>
                    <a:pt x="288" y="637"/>
                    <a:pt x="289" y="637"/>
                    <a:pt x="289" y="637"/>
                  </a:cubicBezTo>
                  <a:cubicBezTo>
                    <a:pt x="289" y="637"/>
                    <a:pt x="291" y="638"/>
                    <a:pt x="293" y="638"/>
                  </a:cubicBezTo>
                  <a:cubicBezTo>
                    <a:pt x="295" y="638"/>
                    <a:pt x="297" y="639"/>
                    <a:pt x="300" y="639"/>
                  </a:cubicBezTo>
                  <a:cubicBezTo>
                    <a:pt x="303" y="639"/>
                    <a:pt x="305" y="640"/>
                    <a:pt x="307" y="640"/>
                  </a:cubicBezTo>
                  <a:cubicBezTo>
                    <a:pt x="309" y="640"/>
                    <a:pt x="311" y="640"/>
                    <a:pt x="311" y="640"/>
                  </a:cubicBezTo>
                  <a:cubicBezTo>
                    <a:pt x="314" y="641"/>
                    <a:pt x="317" y="643"/>
                    <a:pt x="318" y="646"/>
                  </a:cubicBezTo>
                  <a:cubicBezTo>
                    <a:pt x="318" y="646"/>
                    <a:pt x="321" y="653"/>
                    <a:pt x="325" y="660"/>
                  </a:cubicBezTo>
                  <a:cubicBezTo>
                    <a:pt x="328" y="668"/>
                    <a:pt x="332" y="675"/>
                    <a:pt x="332" y="675"/>
                  </a:cubicBezTo>
                  <a:cubicBezTo>
                    <a:pt x="334" y="678"/>
                    <a:pt x="337" y="680"/>
                    <a:pt x="341" y="680"/>
                  </a:cubicBezTo>
                  <a:cubicBezTo>
                    <a:pt x="341" y="680"/>
                    <a:pt x="347" y="680"/>
                    <a:pt x="354" y="680"/>
                  </a:cubicBezTo>
                  <a:close/>
                  <a:moveTo>
                    <a:pt x="314" y="591"/>
                  </a:moveTo>
                  <a:cubicBezTo>
                    <a:pt x="309" y="590"/>
                    <a:pt x="305" y="590"/>
                    <a:pt x="302" y="589"/>
                  </a:cubicBezTo>
                  <a:cubicBezTo>
                    <a:pt x="299" y="589"/>
                    <a:pt x="298" y="589"/>
                    <a:pt x="298" y="589"/>
                  </a:cubicBezTo>
                  <a:cubicBezTo>
                    <a:pt x="298" y="589"/>
                    <a:pt x="296" y="588"/>
                    <a:pt x="293" y="588"/>
                  </a:cubicBezTo>
                  <a:cubicBezTo>
                    <a:pt x="290" y="587"/>
                    <a:pt x="286" y="586"/>
                    <a:pt x="282" y="585"/>
                  </a:cubicBezTo>
                  <a:cubicBezTo>
                    <a:pt x="272" y="583"/>
                    <a:pt x="259" y="579"/>
                    <a:pt x="247" y="574"/>
                  </a:cubicBezTo>
                  <a:cubicBezTo>
                    <a:pt x="234" y="569"/>
                    <a:pt x="222" y="563"/>
                    <a:pt x="214" y="558"/>
                  </a:cubicBezTo>
                  <a:cubicBezTo>
                    <a:pt x="212" y="557"/>
                    <a:pt x="210" y="556"/>
                    <a:pt x="208" y="555"/>
                  </a:cubicBezTo>
                  <a:cubicBezTo>
                    <a:pt x="206" y="554"/>
                    <a:pt x="205" y="553"/>
                    <a:pt x="204" y="552"/>
                  </a:cubicBezTo>
                  <a:cubicBezTo>
                    <a:pt x="202" y="551"/>
                    <a:pt x="201" y="551"/>
                    <a:pt x="201" y="550"/>
                  </a:cubicBezTo>
                  <a:cubicBezTo>
                    <a:pt x="200" y="550"/>
                    <a:pt x="200" y="549"/>
                    <a:pt x="200" y="549"/>
                  </a:cubicBezTo>
                  <a:cubicBezTo>
                    <a:pt x="200" y="549"/>
                    <a:pt x="198" y="549"/>
                    <a:pt x="196" y="547"/>
                  </a:cubicBezTo>
                  <a:cubicBezTo>
                    <a:pt x="194" y="545"/>
                    <a:pt x="190" y="543"/>
                    <a:pt x="186" y="540"/>
                  </a:cubicBezTo>
                  <a:cubicBezTo>
                    <a:pt x="178" y="534"/>
                    <a:pt x="168" y="525"/>
                    <a:pt x="159" y="515"/>
                  </a:cubicBezTo>
                  <a:cubicBezTo>
                    <a:pt x="154" y="511"/>
                    <a:pt x="150" y="506"/>
                    <a:pt x="146" y="501"/>
                  </a:cubicBezTo>
                  <a:cubicBezTo>
                    <a:pt x="142" y="496"/>
                    <a:pt x="138" y="492"/>
                    <a:pt x="135" y="488"/>
                  </a:cubicBezTo>
                  <a:cubicBezTo>
                    <a:pt x="134" y="486"/>
                    <a:pt x="133" y="484"/>
                    <a:pt x="131" y="482"/>
                  </a:cubicBezTo>
                  <a:cubicBezTo>
                    <a:pt x="130" y="480"/>
                    <a:pt x="129" y="479"/>
                    <a:pt x="129" y="478"/>
                  </a:cubicBezTo>
                  <a:cubicBezTo>
                    <a:pt x="127" y="475"/>
                    <a:pt x="126" y="474"/>
                    <a:pt x="126" y="474"/>
                  </a:cubicBezTo>
                  <a:cubicBezTo>
                    <a:pt x="126" y="474"/>
                    <a:pt x="126" y="474"/>
                    <a:pt x="125" y="473"/>
                  </a:cubicBezTo>
                  <a:cubicBezTo>
                    <a:pt x="125" y="472"/>
                    <a:pt x="124" y="471"/>
                    <a:pt x="124" y="470"/>
                  </a:cubicBezTo>
                  <a:cubicBezTo>
                    <a:pt x="122" y="467"/>
                    <a:pt x="120" y="464"/>
                    <a:pt x="118" y="460"/>
                  </a:cubicBezTo>
                  <a:cubicBezTo>
                    <a:pt x="113" y="451"/>
                    <a:pt x="107" y="439"/>
                    <a:pt x="103" y="426"/>
                  </a:cubicBezTo>
                  <a:cubicBezTo>
                    <a:pt x="98" y="414"/>
                    <a:pt x="95" y="401"/>
                    <a:pt x="93" y="391"/>
                  </a:cubicBezTo>
                  <a:cubicBezTo>
                    <a:pt x="92" y="389"/>
                    <a:pt x="92" y="386"/>
                    <a:pt x="91" y="384"/>
                  </a:cubicBezTo>
                  <a:cubicBezTo>
                    <a:pt x="91" y="382"/>
                    <a:pt x="91" y="381"/>
                    <a:pt x="90" y="379"/>
                  </a:cubicBezTo>
                  <a:cubicBezTo>
                    <a:pt x="90" y="378"/>
                    <a:pt x="90" y="377"/>
                    <a:pt x="90" y="376"/>
                  </a:cubicBezTo>
                  <a:cubicBezTo>
                    <a:pt x="90" y="375"/>
                    <a:pt x="90" y="375"/>
                    <a:pt x="90" y="375"/>
                  </a:cubicBezTo>
                  <a:cubicBezTo>
                    <a:pt x="90" y="375"/>
                    <a:pt x="89" y="373"/>
                    <a:pt x="89" y="370"/>
                  </a:cubicBezTo>
                  <a:cubicBezTo>
                    <a:pt x="89" y="367"/>
                    <a:pt x="88" y="363"/>
                    <a:pt x="88" y="358"/>
                  </a:cubicBezTo>
                  <a:cubicBezTo>
                    <a:pt x="88" y="356"/>
                    <a:pt x="87" y="353"/>
                    <a:pt x="87" y="350"/>
                  </a:cubicBezTo>
                  <a:cubicBezTo>
                    <a:pt x="87" y="347"/>
                    <a:pt x="87" y="344"/>
                    <a:pt x="87" y="341"/>
                  </a:cubicBezTo>
                  <a:cubicBezTo>
                    <a:pt x="87" y="338"/>
                    <a:pt x="87" y="335"/>
                    <a:pt x="87" y="332"/>
                  </a:cubicBezTo>
                  <a:cubicBezTo>
                    <a:pt x="87" y="328"/>
                    <a:pt x="87" y="325"/>
                    <a:pt x="88" y="322"/>
                  </a:cubicBezTo>
                  <a:cubicBezTo>
                    <a:pt x="88" y="308"/>
                    <a:pt x="91" y="295"/>
                    <a:pt x="93" y="286"/>
                  </a:cubicBezTo>
                  <a:cubicBezTo>
                    <a:pt x="95" y="276"/>
                    <a:pt x="97" y="270"/>
                    <a:pt x="97" y="270"/>
                  </a:cubicBezTo>
                  <a:cubicBezTo>
                    <a:pt x="97" y="270"/>
                    <a:pt x="97" y="268"/>
                    <a:pt x="98" y="265"/>
                  </a:cubicBezTo>
                  <a:cubicBezTo>
                    <a:pt x="99" y="262"/>
                    <a:pt x="100" y="258"/>
                    <a:pt x="102" y="254"/>
                  </a:cubicBezTo>
                  <a:cubicBezTo>
                    <a:pt x="105" y="244"/>
                    <a:pt x="110" y="232"/>
                    <a:pt x="116" y="220"/>
                  </a:cubicBezTo>
                  <a:cubicBezTo>
                    <a:pt x="123" y="208"/>
                    <a:pt x="130" y="197"/>
                    <a:pt x="136" y="189"/>
                  </a:cubicBezTo>
                  <a:cubicBezTo>
                    <a:pt x="139" y="185"/>
                    <a:pt x="141" y="182"/>
                    <a:pt x="143" y="180"/>
                  </a:cubicBezTo>
                  <a:cubicBezTo>
                    <a:pt x="144" y="178"/>
                    <a:pt x="145" y="178"/>
                    <a:pt x="145" y="177"/>
                  </a:cubicBezTo>
                  <a:cubicBezTo>
                    <a:pt x="146" y="176"/>
                    <a:pt x="146" y="176"/>
                    <a:pt x="146" y="176"/>
                  </a:cubicBezTo>
                  <a:cubicBezTo>
                    <a:pt x="146" y="176"/>
                    <a:pt x="147" y="175"/>
                    <a:pt x="149" y="173"/>
                  </a:cubicBezTo>
                  <a:cubicBezTo>
                    <a:pt x="150" y="171"/>
                    <a:pt x="151" y="170"/>
                    <a:pt x="152" y="169"/>
                  </a:cubicBezTo>
                  <a:cubicBezTo>
                    <a:pt x="154" y="167"/>
                    <a:pt x="155" y="165"/>
                    <a:pt x="157" y="164"/>
                  </a:cubicBezTo>
                  <a:cubicBezTo>
                    <a:pt x="160" y="160"/>
                    <a:pt x="165" y="156"/>
                    <a:pt x="169" y="152"/>
                  </a:cubicBezTo>
                  <a:cubicBezTo>
                    <a:pt x="174" y="148"/>
                    <a:pt x="179" y="143"/>
                    <a:pt x="184" y="139"/>
                  </a:cubicBezTo>
                  <a:cubicBezTo>
                    <a:pt x="194" y="131"/>
                    <a:pt x="205" y="123"/>
                    <a:pt x="214" y="119"/>
                  </a:cubicBezTo>
                  <a:cubicBezTo>
                    <a:pt x="218" y="116"/>
                    <a:pt x="222" y="114"/>
                    <a:pt x="225" y="113"/>
                  </a:cubicBezTo>
                  <a:cubicBezTo>
                    <a:pt x="227" y="112"/>
                    <a:pt x="229" y="111"/>
                    <a:pt x="229" y="111"/>
                  </a:cubicBezTo>
                  <a:cubicBezTo>
                    <a:pt x="229" y="111"/>
                    <a:pt x="230" y="110"/>
                    <a:pt x="233" y="109"/>
                  </a:cubicBezTo>
                  <a:cubicBezTo>
                    <a:pt x="236" y="108"/>
                    <a:pt x="239" y="106"/>
                    <a:pt x="244" y="104"/>
                  </a:cubicBezTo>
                  <a:cubicBezTo>
                    <a:pt x="253" y="100"/>
                    <a:pt x="266" y="96"/>
                    <a:pt x="279" y="92"/>
                  </a:cubicBezTo>
                  <a:cubicBezTo>
                    <a:pt x="292" y="89"/>
                    <a:pt x="305" y="87"/>
                    <a:pt x="315" y="86"/>
                  </a:cubicBezTo>
                  <a:cubicBezTo>
                    <a:pt x="320" y="85"/>
                    <a:pt x="324" y="85"/>
                    <a:pt x="327" y="85"/>
                  </a:cubicBezTo>
                  <a:cubicBezTo>
                    <a:pt x="329" y="85"/>
                    <a:pt x="331" y="85"/>
                    <a:pt x="331" y="85"/>
                  </a:cubicBezTo>
                  <a:cubicBezTo>
                    <a:pt x="331" y="85"/>
                    <a:pt x="333" y="85"/>
                    <a:pt x="336" y="85"/>
                  </a:cubicBezTo>
                  <a:cubicBezTo>
                    <a:pt x="339" y="85"/>
                    <a:pt x="343" y="85"/>
                    <a:pt x="348" y="85"/>
                  </a:cubicBezTo>
                  <a:cubicBezTo>
                    <a:pt x="358" y="85"/>
                    <a:pt x="371" y="86"/>
                    <a:pt x="384" y="88"/>
                  </a:cubicBezTo>
                  <a:cubicBezTo>
                    <a:pt x="391" y="89"/>
                    <a:pt x="397" y="91"/>
                    <a:pt x="403" y="92"/>
                  </a:cubicBezTo>
                  <a:cubicBezTo>
                    <a:pt x="409" y="94"/>
                    <a:pt x="415" y="95"/>
                    <a:pt x="419" y="97"/>
                  </a:cubicBezTo>
                  <a:cubicBezTo>
                    <a:pt x="422" y="98"/>
                    <a:pt x="424" y="99"/>
                    <a:pt x="426" y="99"/>
                  </a:cubicBezTo>
                  <a:cubicBezTo>
                    <a:pt x="428" y="100"/>
                    <a:pt x="429" y="101"/>
                    <a:pt x="431" y="101"/>
                  </a:cubicBezTo>
                  <a:cubicBezTo>
                    <a:pt x="433" y="102"/>
                    <a:pt x="435" y="103"/>
                    <a:pt x="435" y="103"/>
                  </a:cubicBezTo>
                  <a:cubicBezTo>
                    <a:pt x="435" y="103"/>
                    <a:pt x="435" y="103"/>
                    <a:pt x="436" y="103"/>
                  </a:cubicBezTo>
                  <a:cubicBezTo>
                    <a:pt x="437" y="104"/>
                    <a:pt x="438" y="104"/>
                    <a:pt x="439" y="105"/>
                  </a:cubicBezTo>
                  <a:cubicBezTo>
                    <a:pt x="442" y="106"/>
                    <a:pt x="446" y="107"/>
                    <a:pt x="450" y="109"/>
                  </a:cubicBezTo>
                  <a:cubicBezTo>
                    <a:pt x="459" y="114"/>
                    <a:pt x="471" y="120"/>
                    <a:pt x="482" y="128"/>
                  </a:cubicBezTo>
                  <a:cubicBezTo>
                    <a:pt x="493" y="135"/>
                    <a:pt x="503" y="143"/>
                    <a:pt x="511" y="150"/>
                  </a:cubicBezTo>
                  <a:cubicBezTo>
                    <a:pt x="515" y="153"/>
                    <a:pt x="518" y="156"/>
                    <a:pt x="520" y="158"/>
                  </a:cubicBezTo>
                  <a:cubicBezTo>
                    <a:pt x="522" y="160"/>
                    <a:pt x="523" y="162"/>
                    <a:pt x="523" y="162"/>
                  </a:cubicBezTo>
                  <a:cubicBezTo>
                    <a:pt x="523" y="162"/>
                    <a:pt x="528" y="166"/>
                    <a:pt x="534" y="174"/>
                  </a:cubicBezTo>
                  <a:cubicBezTo>
                    <a:pt x="540" y="181"/>
                    <a:pt x="549" y="192"/>
                    <a:pt x="556" y="203"/>
                  </a:cubicBezTo>
                  <a:cubicBezTo>
                    <a:pt x="558" y="206"/>
                    <a:pt x="559" y="209"/>
                    <a:pt x="561" y="212"/>
                  </a:cubicBezTo>
                  <a:cubicBezTo>
                    <a:pt x="562" y="214"/>
                    <a:pt x="564" y="217"/>
                    <a:pt x="565" y="220"/>
                  </a:cubicBezTo>
                  <a:cubicBezTo>
                    <a:pt x="567" y="223"/>
                    <a:pt x="568" y="225"/>
                    <a:pt x="569" y="228"/>
                  </a:cubicBezTo>
                  <a:cubicBezTo>
                    <a:pt x="571" y="231"/>
                    <a:pt x="572" y="233"/>
                    <a:pt x="573" y="235"/>
                  </a:cubicBezTo>
                  <a:cubicBezTo>
                    <a:pt x="575" y="240"/>
                    <a:pt x="576" y="244"/>
                    <a:pt x="577" y="246"/>
                  </a:cubicBezTo>
                  <a:cubicBezTo>
                    <a:pt x="578" y="249"/>
                    <a:pt x="579" y="251"/>
                    <a:pt x="579" y="251"/>
                  </a:cubicBezTo>
                  <a:cubicBezTo>
                    <a:pt x="579" y="251"/>
                    <a:pt x="579" y="251"/>
                    <a:pt x="580" y="252"/>
                  </a:cubicBezTo>
                  <a:cubicBezTo>
                    <a:pt x="580" y="253"/>
                    <a:pt x="580" y="254"/>
                    <a:pt x="581" y="255"/>
                  </a:cubicBezTo>
                  <a:cubicBezTo>
                    <a:pt x="581" y="256"/>
                    <a:pt x="582" y="258"/>
                    <a:pt x="582" y="260"/>
                  </a:cubicBezTo>
                  <a:cubicBezTo>
                    <a:pt x="583" y="262"/>
                    <a:pt x="584" y="264"/>
                    <a:pt x="584" y="267"/>
                  </a:cubicBezTo>
                  <a:cubicBezTo>
                    <a:pt x="587" y="276"/>
                    <a:pt x="590" y="289"/>
                    <a:pt x="592" y="302"/>
                  </a:cubicBezTo>
                  <a:cubicBezTo>
                    <a:pt x="594" y="315"/>
                    <a:pt x="595" y="329"/>
                    <a:pt x="595" y="339"/>
                  </a:cubicBezTo>
                  <a:cubicBezTo>
                    <a:pt x="595" y="344"/>
                    <a:pt x="595" y="348"/>
                    <a:pt x="594" y="351"/>
                  </a:cubicBezTo>
                  <a:cubicBezTo>
                    <a:pt x="594" y="352"/>
                    <a:pt x="594" y="353"/>
                    <a:pt x="594" y="354"/>
                  </a:cubicBezTo>
                  <a:cubicBezTo>
                    <a:pt x="594" y="355"/>
                    <a:pt x="594" y="355"/>
                    <a:pt x="594" y="355"/>
                  </a:cubicBezTo>
                  <a:cubicBezTo>
                    <a:pt x="594" y="355"/>
                    <a:pt x="594" y="357"/>
                    <a:pt x="594" y="360"/>
                  </a:cubicBezTo>
                  <a:cubicBezTo>
                    <a:pt x="594" y="361"/>
                    <a:pt x="594" y="363"/>
                    <a:pt x="593" y="365"/>
                  </a:cubicBezTo>
                  <a:cubicBezTo>
                    <a:pt x="593" y="367"/>
                    <a:pt x="593" y="369"/>
                    <a:pt x="593" y="372"/>
                  </a:cubicBezTo>
                  <a:cubicBezTo>
                    <a:pt x="592" y="377"/>
                    <a:pt x="591" y="382"/>
                    <a:pt x="590" y="389"/>
                  </a:cubicBezTo>
                  <a:cubicBezTo>
                    <a:pt x="588" y="395"/>
                    <a:pt x="587" y="401"/>
                    <a:pt x="585" y="408"/>
                  </a:cubicBezTo>
                  <a:cubicBezTo>
                    <a:pt x="582" y="420"/>
                    <a:pt x="577" y="433"/>
                    <a:pt x="573" y="442"/>
                  </a:cubicBezTo>
                  <a:cubicBezTo>
                    <a:pt x="571" y="446"/>
                    <a:pt x="569" y="450"/>
                    <a:pt x="568" y="453"/>
                  </a:cubicBezTo>
                  <a:cubicBezTo>
                    <a:pt x="566" y="455"/>
                    <a:pt x="565" y="457"/>
                    <a:pt x="565" y="457"/>
                  </a:cubicBezTo>
                  <a:cubicBezTo>
                    <a:pt x="565" y="457"/>
                    <a:pt x="565" y="457"/>
                    <a:pt x="565" y="458"/>
                  </a:cubicBezTo>
                  <a:cubicBezTo>
                    <a:pt x="565" y="459"/>
                    <a:pt x="564" y="460"/>
                    <a:pt x="563" y="461"/>
                  </a:cubicBezTo>
                  <a:cubicBezTo>
                    <a:pt x="563" y="462"/>
                    <a:pt x="562" y="464"/>
                    <a:pt x="561" y="465"/>
                  </a:cubicBezTo>
                  <a:cubicBezTo>
                    <a:pt x="560" y="467"/>
                    <a:pt x="559" y="469"/>
                    <a:pt x="557" y="471"/>
                  </a:cubicBezTo>
                  <a:cubicBezTo>
                    <a:pt x="552" y="480"/>
                    <a:pt x="544" y="491"/>
                    <a:pt x="536" y="501"/>
                  </a:cubicBezTo>
                  <a:cubicBezTo>
                    <a:pt x="528" y="511"/>
                    <a:pt x="518" y="521"/>
                    <a:pt x="511" y="527"/>
                  </a:cubicBezTo>
                  <a:cubicBezTo>
                    <a:pt x="507" y="531"/>
                    <a:pt x="504" y="533"/>
                    <a:pt x="501" y="535"/>
                  </a:cubicBezTo>
                  <a:cubicBezTo>
                    <a:pt x="499" y="537"/>
                    <a:pt x="498" y="538"/>
                    <a:pt x="498" y="538"/>
                  </a:cubicBezTo>
                  <a:cubicBezTo>
                    <a:pt x="498" y="538"/>
                    <a:pt x="497" y="539"/>
                    <a:pt x="494" y="541"/>
                  </a:cubicBezTo>
                  <a:cubicBezTo>
                    <a:pt x="492" y="543"/>
                    <a:pt x="489" y="545"/>
                    <a:pt x="485" y="548"/>
                  </a:cubicBezTo>
                  <a:cubicBezTo>
                    <a:pt x="476" y="553"/>
                    <a:pt x="465" y="560"/>
                    <a:pt x="453" y="566"/>
                  </a:cubicBezTo>
                  <a:cubicBezTo>
                    <a:pt x="441" y="572"/>
                    <a:pt x="429" y="577"/>
                    <a:pt x="419" y="580"/>
                  </a:cubicBezTo>
                  <a:cubicBezTo>
                    <a:pt x="418" y="580"/>
                    <a:pt x="417" y="581"/>
                    <a:pt x="416" y="581"/>
                  </a:cubicBezTo>
                  <a:cubicBezTo>
                    <a:pt x="415" y="581"/>
                    <a:pt x="414" y="582"/>
                    <a:pt x="413" y="582"/>
                  </a:cubicBezTo>
                  <a:cubicBezTo>
                    <a:pt x="411" y="582"/>
                    <a:pt x="409" y="583"/>
                    <a:pt x="408" y="583"/>
                  </a:cubicBezTo>
                  <a:cubicBezTo>
                    <a:pt x="405" y="584"/>
                    <a:pt x="403" y="585"/>
                    <a:pt x="403" y="585"/>
                  </a:cubicBezTo>
                  <a:cubicBezTo>
                    <a:pt x="403" y="585"/>
                    <a:pt x="402" y="585"/>
                    <a:pt x="399" y="586"/>
                  </a:cubicBezTo>
                  <a:cubicBezTo>
                    <a:pt x="397" y="586"/>
                    <a:pt x="396" y="586"/>
                    <a:pt x="394" y="587"/>
                  </a:cubicBezTo>
                  <a:cubicBezTo>
                    <a:pt x="393" y="587"/>
                    <a:pt x="392" y="587"/>
                    <a:pt x="390" y="587"/>
                  </a:cubicBezTo>
                  <a:cubicBezTo>
                    <a:pt x="389" y="588"/>
                    <a:pt x="388" y="588"/>
                    <a:pt x="387" y="588"/>
                  </a:cubicBezTo>
                  <a:cubicBezTo>
                    <a:pt x="377" y="590"/>
                    <a:pt x="364" y="592"/>
                    <a:pt x="351" y="592"/>
                  </a:cubicBezTo>
                  <a:cubicBezTo>
                    <a:pt x="337" y="593"/>
                    <a:pt x="324" y="592"/>
                    <a:pt x="314" y="5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3935413" y="1001713"/>
              <a:ext cx="903288" cy="920750"/>
              <a:chOff x="3935413" y="1001713"/>
              <a:chExt cx="903288" cy="920750"/>
            </a:xfrm>
            <a:grpFill/>
          </p:grpSpPr>
          <p:sp>
            <p:nvSpPr>
              <p:cNvPr id="181" name="Oval 10"/>
              <p:cNvSpPr>
                <a:spLocks noChangeArrowheads="1"/>
              </p:cNvSpPr>
              <p:nvPr/>
            </p:nvSpPr>
            <p:spPr bwMode="auto">
              <a:xfrm>
                <a:off x="4213226" y="1001713"/>
                <a:ext cx="352425" cy="3524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1"/>
              <p:cNvSpPr>
                <a:spLocks/>
              </p:cNvSpPr>
              <p:nvPr/>
            </p:nvSpPr>
            <p:spPr bwMode="auto">
              <a:xfrm>
                <a:off x="4078288" y="1311275"/>
                <a:ext cx="619125" cy="358775"/>
              </a:xfrm>
              <a:custGeom>
                <a:avLst/>
                <a:gdLst>
                  <a:gd name="T0" fmla="*/ 141 w 183"/>
                  <a:gd name="T1" fmla="*/ 0 h 106"/>
                  <a:gd name="T2" fmla="*/ 140 w 183"/>
                  <a:gd name="T3" fmla="*/ 0 h 106"/>
                  <a:gd name="T4" fmla="*/ 92 w 183"/>
                  <a:gd name="T5" fmla="*/ 22 h 106"/>
                  <a:gd name="T6" fmla="*/ 44 w 183"/>
                  <a:gd name="T7" fmla="*/ 0 h 106"/>
                  <a:gd name="T8" fmla="*/ 43 w 183"/>
                  <a:gd name="T9" fmla="*/ 0 h 106"/>
                  <a:gd name="T10" fmla="*/ 0 w 183"/>
                  <a:gd name="T11" fmla="*/ 43 h 106"/>
                  <a:gd name="T12" fmla="*/ 0 w 183"/>
                  <a:gd name="T13" fmla="*/ 106 h 106"/>
                  <a:gd name="T14" fmla="*/ 31 w 183"/>
                  <a:gd name="T15" fmla="*/ 106 h 106"/>
                  <a:gd name="T16" fmla="*/ 31 w 183"/>
                  <a:gd name="T17" fmla="*/ 71 h 106"/>
                  <a:gd name="T18" fmla="*/ 36 w 183"/>
                  <a:gd name="T19" fmla="*/ 66 h 106"/>
                  <a:gd name="T20" fmla="*/ 41 w 183"/>
                  <a:gd name="T21" fmla="*/ 71 h 106"/>
                  <a:gd name="T22" fmla="*/ 41 w 183"/>
                  <a:gd name="T23" fmla="*/ 106 h 106"/>
                  <a:gd name="T24" fmla="*/ 142 w 183"/>
                  <a:gd name="T25" fmla="*/ 106 h 106"/>
                  <a:gd name="T26" fmla="*/ 142 w 183"/>
                  <a:gd name="T27" fmla="*/ 71 h 106"/>
                  <a:gd name="T28" fmla="*/ 147 w 183"/>
                  <a:gd name="T29" fmla="*/ 66 h 106"/>
                  <a:gd name="T30" fmla="*/ 152 w 183"/>
                  <a:gd name="T31" fmla="*/ 71 h 106"/>
                  <a:gd name="T32" fmla="*/ 152 w 183"/>
                  <a:gd name="T33" fmla="*/ 106 h 106"/>
                  <a:gd name="T34" fmla="*/ 183 w 183"/>
                  <a:gd name="T35" fmla="*/ 106 h 106"/>
                  <a:gd name="T36" fmla="*/ 183 w 183"/>
                  <a:gd name="T37" fmla="*/ 43 h 106"/>
                  <a:gd name="T38" fmla="*/ 141 w 183"/>
                  <a:gd name="T3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06">
                    <a:moveTo>
                      <a:pt x="141" y="0"/>
                    </a:moveTo>
                    <a:cubicBezTo>
                      <a:pt x="140" y="0"/>
                      <a:pt x="140" y="0"/>
                      <a:pt x="140" y="0"/>
                    </a:cubicBezTo>
                    <a:cubicBezTo>
                      <a:pt x="128" y="14"/>
                      <a:pt x="111" y="22"/>
                      <a:pt x="92" y="22"/>
                    </a:cubicBezTo>
                    <a:cubicBezTo>
                      <a:pt x="72" y="22"/>
                      <a:pt x="55" y="14"/>
                      <a:pt x="44" y="0"/>
                    </a:cubicBezTo>
                    <a:cubicBezTo>
                      <a:pt x="43" y="0"/>
                      <a:pt x="43" y="0"/>
                      <a:pt x="43" y="0"/>
                    </a:cubicBezTo>
                    <a:cubicBezTo>
                      <a:pt x="19" y="0"/>
                      <a:pt x="0" y="19"/>
                      <a:pt x="0" y="43"/>
                    </a:cubicBezTo>
                    <a:cubicBezTo>
                      <a:pt x="0" y="106"/>
                      <a:pt x="0" y="106"/>
                      <a:pt x="0" y="106"/>
                    </a:cubicBezTo>
                    <a:cubicBezTo>
                      <a:pt x="31" y="106"/>
                      <a:pt x="31" y="106"/>
                      <a:pt x="31" y="106"/>
                    </a:cubicBezTo>
                    <a:cubicBezTo>
                      <a:pt x="31" y="71"/>
                      <a:pt x="31" y="71"/>
                      <a:pt x="31" y="71"/>
                    </a:cubicBezTo>
                    <a:cubicBezTo>
                      <a:pt x="31" y="68"/>
                      <a:pt x="34" y="66"/>
                      <a:pt x="36" y="66"/>
                    </a:cubicBezTo>
                    <a:cubicBezTo>
                      <a:pt x="39" y="66"/>
                      <a:pt x="41" y="68"/>
                      <a:pt x="41" y="71"/>
                    </a:cubicBezTo>
                    <a:cubicBezTo>
                      <a:pt x="41" y="106"/>
                      <a:pt x="41" y="106"/>
                      <a:pt x="41" y="106"/>
                    </a:cubicBezTo>
                    <a:cubicBezTo>
                      <a:pt x="142" y="106"/>
                      <a:pt x="142" y="106"/>
                      <a:pt x="142" y="106"/>
                    </a:cubicBezTo>
                    <a:cubicBezTo>
                      <a:pt x="142" y="71"/>
                      <a:pt x="142" y="71"/>
                      <a:pt x="142" y="71"/>
                    </a:cubicBezTo>
                    <a:cubicBezTo>
                      <a:pt x="142" y="68"/>
                      <a:pt x="145" y="66"/>
                      <a:pt x="147" y="66"/>
                    </a:cubicBezTo>
                    <a:cubicBezTo>
                      <a:pt x="150" y="66"/>
                      <a:pt x="152" y="68"/>
                      <a:pt x="152" y="71"/>
                    </a:cubicBezTo>
                    <a:cubicBezTo>
                      <a:pt x="152" y="106"/>
                      <a:pt x="152" y="106"/>
                      <a:pt x="152" y="106"/>
                    </a:cubicBezTo>
                    <a:cubicBezTo>
                      <a:pt x="183" y="106"/>
                      <a:pt x="183" y="106"/>
                      <a:pt x="183" y="106"/>
                    </a:cubicBezTo>
                    <a:cubicBezTo>
                      <a:pt x="183" y="43"/>
                      <a:pt x="183" y="43"/>
                      <a:pt x="183" y="43"/>
                    </a:cubicBezTo>
                    <a:cubicBezTo>
                      <a:pt x="183" y="19"/>
                      <a:pt x="164"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Oval 12"/>
              <p:cNvSpPr>
                <a:spLocks noChangeArrowheads="1"/>
              </p:cNvSpPr>
              <p:nvPr/>
            </p:nvSpPr>
            <p:spPr bwMode="auto">
              <a:xfrm>
                <a:off x="453390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Oval 13"/>
              <p:cNvSpPr>
                <a:spLocks noChangeArrowheads="1"/>
              </p:cNvSpPr>
              <p:nvPr/>
            </p:nvSpPr>
            <p:spPr bwMode="auto">
              <a:xfrm>
                <a:off x="4533901" y="1512888"/>
                <a:ext cx="220663" cy="220662"/>
              </a:xfrm>
              <a:prstGeom prst="ellipse">
                <a:avLst/>
              </a:prstGeom>
              <a:grpFill/>
              <a:ln w="28575"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85" name="Freeform 14"/>
              <p:cNvSpPr>
                <a:spLocks/>
              </p:cNvSpPr>
              <p:nvPr/>
            </p:nvSpPr>
            <p:spPr bwMode="auto">
              <a:xfrm>
                <a:off x="4452938" y="1700213"/>
                <a:ext cx="385763" cy="222250"/>
              </a:xfrm>
              <a:custGeom>
                <a:avLst/>
                <a:gdLst>
                  <a:gd name="T0" fmla="*/ 87 w 114"/>
                  <a:gd name="T1" fmla="*/ 0 h 66"/>
                  <a:gd name="T2" fmla="*/ 87 w 114"/>
                  <a:gd name="T3" fmla="*/ 0 h 66"/>
                  <a:gd name="T4" fmla="*/ 57 w 114"/>
                  <a:gd name="T5" fmla="*/ 14 h 66"/>
                  <a:gd name="T6" fmla="*/ 27 w 114"/>
                  <a:gd name="T7" fmla="*/ 0 h 66"/>
                  <a:gd name="T8" fmla="*/ 26 w 114"/>
                  <a:gd name="T9" fmla="*/ 0 h 66"/>
                  <a:gd name="T10" fmla="*/ 0 w 114"/>
                  <a:gd name="T11" fmla="*/ 27 h 66"/>
                  <a:gd name="T12" fmla="*/ 0 w 114"/>
                  <a:gd name="T13" fmla="*/ 63 h 66"/>
                  <a:gd name="T14" fmla="*/ 3 w 114"/>
                  <a:gd name="T15" fmla="*/ 66 h 66"/>
                  <a:gd name="T16" fmla="*/ 19 w 114"/>
                  <a:gd name="T17" fmla="*/ 66 h 66"/>
                  <a:gd name="T18" fmla="*/ 19 w 114"/>
                  <a:gd name="T19" fmla="*/ 44 h 66"/>
                  <a:gd name="T20" fmla="*/ 22 w 114"/>
                  <a:gd name="T21" fmla="*/ 41 h 66"/>
                  <a:gd name="T22" fmla="*/ 25 w 114"/>
                  <a:gd name="T23" fmla="*/ 44 h 66"/>
                  <a:gd name="T24" fmla="*/ 25 w 114"/>
                  <a:gd name="T25" fmla="*/ 66 h 66"/>
                  <a:gd name="T26" fmla="*/ 89 w 114"/>
                  <a:gd name="T27" fmla="*/ 66 h 66"/>
                  <a:gd name="T28" fmla="*/ 89 w 114"/>
                  <a:gd name="T29" fmla="*/ 44 h 66"/>
                  <a:gd name="T30" fmla="*/ 91 w 114"/>
                  <a:gd name="T31" fmla="*/ 41 h 66"/>
                  <a:gd name="T32" fmla="*/ 94 w 114"/>
                  <a:gd name="T33" fmla="*/ 44 h 66"/>
                  <a:gd name="T34" fmla="*/ 94 w 114"/>
                  <a:gd name="T35" fmla="*/ 66 h 66"/>
                  <a:gd name="T36" fmla="*/ 111 w 114"/>
                  <a:gd name="T37" fmla="*/ 66 h 66"/>
                  <a:gd name="T38" fmla="*/ 114 w 114"/>
                  <a:gd name="T39" fmla="*/ 63 h 66"/>
                  <a:gd name="T40" fmla="*/ 114 w 114"/>
                  <a:gd name="T41" fmla="*/ 27 h 66"/>
                  <a:gd name="T42" fmla="*/ 87 w 114"/>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66">
                    <a:moveTo>
                      <a:pt x="87" y="0"/>
                    </a:moveTo>
                    <a:cubicBezTo>
                      <a:pt x="87" y="0"/>
                      <a:pt x="87" y="0"/>
                      <a:pt x="87" y="0"/>
                    </a:cubicBezTo>
                    <a:cubicBezTo>
                      <a:pt x="80" y="9"/>
                      <a:pt x="69" y="14"/>
                      <a:pt x="57" y="14"/>
                    </a:cubicBezTo>
                    <a:cubicBezTo>
                      <a:pt x="45" y="14"/>
                      <a:pt x="34" y="9"/>
                      <a:pt x="27" y="0"/>
                    </a:cubicBezTo>
                    <a:cubicBezTo>
                      <a:pt x="26" y="0"/>
                      <a:pt x="26" y="0"/>
                      <a:pt x="26" y="0"/>
                    </a:cubicBezTo>
                    <a:cubicBezTo>
                      <a:pt x="12" y="0"/>
                      <a:pt x="0" y="12"/>
                      <a:pt x="0" y="27"/>
                    </a:cubicBezTo>
                    <a:cubicBezTo>
                      <a:pt x="0" y="63"/>
                      <a:pt x="0" y="63"/>
                      <a:pt x="0" y="63"/>
                    </a:cubicBezTo>
                    <a:cubicBezTo>
                      <a:pt x="0" y="65"/>
                      <a:pt x="1" y="66"/>
                      <a:pt x="3" y="66"/>
                    </a:cubicBezTo>
                    <a:cubicBezTo>
                      <a:pt x="19" y="66"/>
                      <a:pt x="19" y="66"/>
                      <a:pt x="19" y="66"/>
                    </a:cubicBezTo>
                    <a:cubicBezTo>
                      <a:pt x="19" y="44"/>
                      <a:pt x="19" y="44"/>
                      <a:pt x="19" y="44"/>
                    </a:cubicBezTo>
                    <a:cubicBezTo>
                      <a:pt x="19" y="43"/>
                      <a:pt x="21" y="41"/>
                      <a:pt x="22" y="41"/>
                    </a:cubicBezTo>
                    <a:cubicBezTo>
                      <a:pt x="24" y="41"/>
                      <a:pt x="25" y="43"/>
                      <a:pt x="25" y="44"/>
                    </a:cubicBezTo>
                    <a:cubicBezTo>
                      <a:pt x="25" y="66"/>
                      <a:pt x="25" y="66"/>
                      <a:pt x="25" y="66"/>
                    </a:cubicBezTo>
                    <a:cubicBezTo>
                      <a:pt x="89" y="66"/>
                      <a:pt x="89" y="66"/>
                      <a:pt x="89" y="66"/>
                    </a:cubicBezTo>
                    <a:cubicBezTo>
                      <a:pt x="89" y="44"/>
                      <a:pt x="89" y="44"/>
                      <a:pt x="89" y="44"/>
                    </a:cubicBezTo>
                    <a:cubicBezTo>
                      <a:pt x="89" y="43"/>
                      <a:pt x="90" y="41"/>
                      <a:pt x="91" y="41"/>
                    </a:cubicBezTo>
                    <a:cubicBezTo>
                      <a:pt x="93" y="41"/>
                      <a:pt x="94" y="43"/>
                      <a:pt x="94" y="44"/>
                    </a:cubicBezTo>
                    <a:cubicBezTo>
                      <a:pt x="94" y="66"/>
                      <a:pt x="94" y="66"/>
                      <a:pt x="94" y="66"/>
                    </a:cubicBezTo>
                    <a:cubicBezTo>
                      <a:pt x="111" y="66"/>
                      <a:pt x="111" y="66"/>
                      <a:pt x="111" y="66"/>
                    </a:cubicBezTo>
                    <a:cubicBezTo>
                      <a:pt x="113" y="66"/>
                      <a:pt x="114" y="65"/>
                      <a:pt x="114" y="63"/>
                    </a:cubicBezTo>
                    <a:cubicBezTo>
                      <a:pt x="114" y="27"/>
                      <a:pt x="114" y="27"/>
                      <a:pt x="114" y="27"/>
                    </a:cubicBezTo>
                    <a:cubicBezTo>
                      <a:pt x="114" y="12"/>
                      <a:pt x="102" y="0"/>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Oval 15"/>
              <p:cNvSpPr>
                <a:spLocks noChangeArrowheads="1"/>
              </p:cNvSpPr>
              <p:nvPr/>
            </p:nvSpPr>
            <p:spPr bwMode="auto">
              <a:xfrm>
                <a:off x="401955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Oval 16"/>
              <p:cNvSpPr>
                <a:spLocks noChangeArrowheads="1"/>
              </p:cNvSpPr>
              <p:nvPr/>
            </p:nvSpPr>
            <p:spPr bwMode="auto">
              <a:xfrm>
                <a:off x="4019551" y="1512888"/>
                <a:ext cx="220663" cy="220662"/>
              </a:xfrm>
              <a:prstGeom prst="ellipse">
                <a:avLst/>
              </a:prstGeom>
              <a:grpFill/>
              <a:ln w="28575"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sp>
            <p:nvSpPr>
              <p:cNvPr id="188" name="Freeform 17"/>
              <p:cNvSpPr>
                <a:spLocks/>
              </p:cNvSpPr>
              <p:nvPr/>
            </p:nvSpPr>
            <p:spPr bwMode="auto">
              <a:xfrm>
                <a:off x="3935413" y="1700213"/>
                <a:ext cx="388938" cy="222250"/>
              </a:xfrm>
              <a:custGeom>
                <a:avLst/>
                <a:gdLst>
                  <a:gd name="T0" fmla="*/ 88 w 115"/>
                  <a:gd name="T1" fmla="*/ 0 h 66"/>
                  <a:gd name="T2" fmla="*/ 87 w 115"/>
                  <a:gd name="T3" fmla="*/ 0 h 66"/>
                  <a:gd name="T4" fmla="*/ 57 w 115"/>
                  <a:gd name="T5" fmla="*/ 14 h 66"/>
                  <a:gd name="T6" fmla="*/ 27 w 115"/>
                  <a:gd name="T7" fmla="*/ 0 h 66"/>
                  <a:gd name="T8" fmla="*/ 27 w 115"/>
                  <a:gd name="T9" fmla="*/ 0 h 66"/>
                  <a:gd name="T10" fmla="*/ 0 w 115"/>
                  <a:gd name="T11" fmla="*/ 27 h 66"/>
                  <a:gd name="T12" fmla="*/ 0 w 115"/>
                  <a:gd name="T13" fmla="*/ 63 h 66"/>
                  <a:gd name="T14" fmla="*/ 4 w 115"/>
                  <a:gd name="T15" fmla="*/ 66 h 66"/>
                  <a:gd name="T16" fmla="*/ 20 w 115"/>
                  <a:gd name="T17" fmla="*/ 66 h 66"/>
                  <a:gd name="T18" fmla="*/ 20 w 115"/>
                  <a:gd name="T19" fmla="*/ 44 h 66"/>
                  <a:gd name="T20" fmla="*/ 23 w 115"/>
                  <a:gd name="T21" fmla="*/ 41 h 66"/>
                  <a:gd name="T22" fmla="*/ 26 w 115"/>
                  <a:gd name="T23" fmla="*/ 44 h 66"/>
                  <a:gd name="T24" fmla="*/ 26 w 115"/>
                  <a:gd name="T25" fmla="*/ 66 h 66"/>
                  <a:gd name="T26" fmla="*/ 89 w 115"/>
                  <a:gd name="T27" fmla="*/ 66 h 66"/>
                  <a:gd name="T28" fmla="*/ 89 w 115"/>
                  <a:gd name="T29" fmla="*/ 44 h 66"/>
                  <a:gd name="T30" fmla="*/ 92 w 115"/>
                  <a:gd name="T31" fmla="*/ 41 h 66"/>
                  <a:gd name="T32" fmla="*/ 95 w 115"/>
                  <a:gd name="T33" fmla="*/ 44 h 66"/>
                  <a:gd name="T34" fmla="*/ 95 w 115"/>
                  <a:gd name="T35" fmla="*/ 66 h 66"/>
                  <a:gd name="T36" fmla="*/ 111 w 115"/>
                  <a:gd name="T37" fmla="*/ 66 h 66"/>
                  <a:gd name="T38" fmla="*/ 115 w 115"/>
                  <a:gd name="T39" fmla="*/ 63 h 66"/>
                  <a:gd name="T40" fmla="*/ 115 w 115"/>
                  <a:gd name="T41" fmla="*/ 27 h 66"/>
                  <a:gd name="T42" fmla="*/ 88 w 115"/>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66">
                    <a:moveTo>
                      <a:pt x="88" y="0"/>
                    </a:moveTo>
                    <a:cubicBezTo>
                      <a:pt x="87" y="0"/>
                      <a:pt x="87" y="0"/>
                      <a:pt x="87" y="0"/>
                    </a:cubicBezTo>
                    <a:cubicBezTo>
                      <a:pt x="80" y="9"/>
                      <a:pt x="69" y="14"/>
                      <a:pt x="57" y="14"/>
                    </a:cubicBezTo>
                    <a:cubicBezTo>
                      <a:pt x="45" y="14"/>
                      <a:pt x="35" y="9"/>
                      <a:pt x="27" y="0"/>
                    </a:cubicBezTo>
                    <a:cubicBezTo>
                      <a:pt x="27" y="0"/>
                      <a:pt x="27" y="0"/>
                      <a:pt x="27" y="0"/>
                    </a:cubicBezTo>
                    <a:cubicBezTo>
                      <a:pt x="12" y="0"/>
                      <a:pt x="0" y="12"/>
                      <a:pt x="0" y="27"/>
                    </a:cubicBezTo>
                    <a:cubicBezTo>
                      <a:pt x="0" y="63"/>
                      <a:pt x="0" y="63"/>
                      <a:pt x="0" y="63"/>
                    </a:cubicBezTo>
                    <a:cubicBezTo>
                      <a:pt x="0" y="65"/>
                      <a:pt x="2" y="66"/>
                      <a:pt x="4" y="66"/>
                    </a:cubicBezTo>
                    <a:cubicBezTo>
                      <a:pt x="20" y="66"/>
                      <a:pt x="20" y="66"/>
                      <a:pt x="20" y="66"/>
                    </a:cubicBezTo>
                    <a:cubicBezTo>
                      <a:pt x="20" y="44"/>
                      <a:pt x="20" y="44"/>
                      <a:pt x="20" y="44"/>
                    </a:cubicBezTo>
                    <a:cubicBezTo>
                      <a:pt x="20" y="43"/>
                      <a:pt x="21" y="41"/>
                      <a:pt x="23" y="41"/>
                    </a:cubicBezTo>
                    <a:cubicBezTo>
                      <a:pt x="24" y="41"/>
                      <a:pt x="26" y="43"/>
                      <a:pt x="26" y="44"/>
                    </a:cubicBezTo>
                    <a:cubicBezTo>
                      <a:pt x="26" y="66"/>
                      <a:pt x="26" y="66"/>
                      <a:pt x="26" y="66"/>
                    </a:cubicBezTo>
                    <a:cubicBezTo>
                      <a:pt x="89" y="66"/>
                      <a:pt x="89" y="66"/>
                      <a:pt x="89" y="66"/>
                    </a:cubicBezTo>
                    <a:cubicBezTo>
                      <a:pt x="89" y="44"/>
                      <a:pt x="89" y="44"/>
                      <a:pt x="89" y="44"/>
                    </a:cubicBezTo>
                    <a:cubicBezTo>
                      <a:pt x="89" y="43"/>
                      <a:pt x="90" y="41"/>
                      <a:pt x="92" y="41"/>
                    </a:cubicBezTo>
                    <a:cubicBezTo>
                      <a:pt x="94" y="41"/>
                      <a:pt x="95" y="43"/>
                      <a:pt x="95" y="44"/>
                    </a:cubicBezTo>
                    <a:cubicBezTo>
                      <a:pt x="95" y="66"/>
                      <a:pt x="95" y="66"/>
                      <a:pt x="95" y="66"/>
                    </a:cubicBezTo>
                    <a:cubicBezTo>
                      <a:pt x="111" y="66"/>
                      <a:pt x="111" y="66"/>
                      <a:pt x="111" y="66"/>
                    </a:cubicBezTo>
                    <a:cubicBezTo>
                      <a:pt x="113" y="66"/>
                      <a:pt x="115" y="65"/>
                      <a:pt x="115" y="63"/>
                    </a:cubicBezTo>
                    <a:cubicBezTo>
                      <a:pt x="115" y="27"/>
                      <a:pt x="115" y="27"/>
                      <a:pt x="115" y="27"/>
                    </a:cubicBezTo>
                    <a:cubicBezTo>
                      <a:pt x="115" y="12"/>
                      <a:pt x="103"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8" name="Freeform 18"/>
            <p:cNvSpPr>
              <a:spLocks noEditPoints="1"/>
            </p:cNvSpPr>
            <p:nvPr/>
          </p:nvSpPr>
          <p:spPr bwMode="auto">
            <a:xfrm>
              <a:off x="2700338" y="3859213"/>
              <a:ext cx="1025525" cy="1022350"/>
            </a:xfrm>
            <a:custGeom>
              <a:avLst/>
              <a:gdLst>
                <a:gd name="T0" fmla="*/ 190 w 303"/>
                <a:gd name="T1" fmla="*/ 295 h 302"/>
                <a:gd name="T2" fmla="*/ 198 w 303"/>
                <a:gd name="T3" fmla="*/ 270 h 302"/>
                <a:gd name="T4" fmla="*/ 220 w 303"/>
                <a:gd name="T5" fmla="*/ 259 h 302"/>
                <a:gd name="T6" fmla="*/ 244 w 303"/>
                <a:gd name="T7" fmla="*/ 264 h 302"/>
                <a:gd name="T8" fmla="*/ 264 w 303"/>
                <a:gd name="T9" fmla="*/ 254 h 302"/>
                <a:gd name="T10" fmla="*/ 258 w 303"/>
                <a:gd name="T11" fmla="*/ 220 h 302"/>
                <a:gd name="T12" fmla="*/ 268 w 303"/>
                <a:gd name="T13" fmla="*/ 202 h 302"/>
                <a:gd name="T14" fmla="*/ 285 w 303"/>
                <a:gd name="T15" fmla="*/ 190 h 302"/>
                <a:gd name="T16" fmla="*/ 301 w 303"/>
                <a:gd name="T17" fmla="*/ 174 h 302"/>
                <a:gd name="T18" fmla="*/ 282 w 303"/>
                <a:gd name="T19" fmla="*/ 149 h 302"/>
                <a:gd name="T20" fmla="*/ 277 w 303"/>
                <a:gd name="T21" fmla="*/ 131 h 302"/>
                <a:gd name="T22" fmla="*/ 276 w 303"/>
                <a:gd name="T23" fmla="*/ 112 h 302"/>
                <a:gd name="T24" fmla="*/ 289 w 303"/>
                <a:gd name="T25" fmla="*/ 87 h 302"/>
                <a:gd name="T26" fmla="*/ 273 w 303"/>
                <a:gd name="T27" fmla="*/ 71 h 302"/>
                <a:gd name="T28" fmla="*/ 246 w 303"/>
                <a:gd name="T29" fmla="*/ 66 h 302"/>
                <a:gd name="T30" fmla="*/ 233 w 303"/>
                <a:gd name="T31" fmla="*/ 53 h 302"/>
                <a:gd name="T32" fmla="*/ 227 w 303"/>
                <a:gd name="T33" fmla="*/ 20 h 302"/>
                <a:gd name="T34" fmla="*/ 205 w 303"/>
                <a:gd name="T35" fmla="*/ 13 h 302"/>
                <a:gd name="T36" fmla="*/ 184 w 303"/>
                <a:gd name="T37" fmla="*/ 28 h 302"/>
                <a:gd name="T38" fmla="*/ 169 w 303"/>
                <a:gd name="T39" fmla="*/ 25 h 302"/>
                <a:gd name="T40" fmla="*/ 142 w 303"/>
                <a:gd name="T41" fmla="*/ 3 h 302"/>
                <a:gd name="T42" fmla="*/ 118 w 303"/>
                <a:gd name="T43" fmla="*/ 3 h 302"/>
                <a:gd name="T44" fmla="*/ 109 w 303"/>
                <a:gd name="T45" fmla="*/ 28 h 302"/>
                <a:gd name="T46" fmla="*/ 87 w 303"/>
                <a:gd name="T47" fmla="*/ 42 h 302"/>
                <a:gd name="T48" fmla="*/ 66 w 303"/>
                <a:gd name="T49" fmla="*/ 41 h 302"/>
                <a:gd name="T50" fmla="*/ 44 w 303"/>
                <a:gd name="T51" fmla="*/ 45 h 302"/>
                <a:gd name="T52" fmla="*/ 45 w 303"/>
                <a:gd name="T53" fmla="*/ 77 h 302"/>
                <a:gd name="T54" fmla="*/ 37 w 303"/>
                <a:gd name="T55" fmla="*/ 96 h 302"/>
                <a:gd name="T56" fmla="*/ 25 w 303"/>
                <a:gd name="T57" fmla="*/ 111 h 302"/>
                <a:gd name="T58" fmla="*/ 3 w 303"/>
                <a:gd name="T59" fmla="*/ 122 h 302"/>
                <a:gd name="T60" fmla="*/ 12 w 303"/>
                <a:gd name="T61" fmla="*/ 149 h 302"/>
                <a:gd name="T62" fmla="*/ 26 w 303"/>
                <a:gd name="T63" fmla="*/ 170 h 302"/>
                <a:gd name="T64" fmla="*/ 29 w 303"/>
                <a:gd name="T65" fmla="*/ 185 h 302"/>
                <a:gd name="T66" fmla="*/ 13 w 303"/>
                <a:gd name="T67" fmla="*/ 213 h 302"/>
                <a:gd name="T68" fmla="*/ 27 w 303"/>
                <a:gd name="T69" fmla="*/ 232 h 302"/>
                <a:gd name="T70" fmla="*/ 54 w 303"/>
                <a:gd name="T71" fmla="*/ 233 h 302"/>
                <a:gd name="T72" fmla="*/ 67 w 303"/>
                <a:gd name="T73" fmla="*/ 246 h 302"/>
                <a:gd name="T74" fmla="*/ 72 w 303"/>
                <a:gd name="T75" fmla="*/ 277 h 302"/>
                <a:gd name="T76" fmla="*/ 92 w 303"/>
                <a:gd name="T77" fmla="*/ 291 h 302"/>
                <a:gd name="T78" fmla="*/ 114 w 303"/>
                <a:gd name="T79" fmla="*/ 276 h 302"/>
                <a:gd name="T80" fmla="*/ 132 w 303"/>
                <a:gd name="T81" fmla="*/ 277 h 302"/>
                <a:gd name="T82" fmla="*/ 156 w 303"/>
                <a:gd name="T83" fmla="*/ 291 h 302"/>
                <a:gd name="T84" fmla="*/ 143 w 303"/>
                <a:gd name="T85" fmla="*/ 246 h 302"/>
                <a:gd name="T86" fmla="*/ 128 w 303"/>
                <a:gd name="T87" fmla="*/ 244 h 302"/>
                <a:gd name="T88" fmla="*/ 85 w 303"/>
                <a:gd name="T89" fmla="*/ 219 h 302"/>
                <a:gd name="T90" fmla="*/ 59 w 303"/>
                <a:gd name="T91" fmla="*/ 176 h 302"/>
                <a:gd name="T92" fmla="*/ 57 w 303"/>
                <a:gd name="T93" fmla="*/ 161 h 302"/>
                <a:gd name="T94" fmla="*/ 65 w 303"/>
                <a:gd name="T95" fmla="*/ 111 h 302"/>
                <a:gd name="T96" fmla="*/ 84 w 303"/>
                <a:gd name="T97" fmla="*/ 84 h 302"/>
                <a:gd name="T98" fmla="*/ 116 w 303"/>
                <a:gd name="T99" fmla="*/ 63 h 302"/>
                <a:gd name="T100" fmla="*/ 166 w 303"/>
                <a:gd name="T101" fmla="*/ 57 h 302"/>
                <a:gd name="T102" fmla="*/ 212 w 303"/>
                <a:gd name="T103" fmla="*/ 77 h 302"/>
                <a:gd name="T104" fmla="*/ 222 w 303"/>
                <a:gd name="T105" fmla="*/ 87 h 302"/>
                <a:gd name="T106" fmla="*/ 245 w 303"/>
                <a:gd name="T107" fmla="*/ 133 h 302"/>
                <a:gd name="T108" fmla="*/ 246 w 303"/>
                <a:gd name="T109" fmla="*/ 166 h 302"/>
                <a:gd name="T110" fmla="*/ 236 w 303"/>
                <a:gd name="T111" fmla="*/ 196 h 302"/>
                <a:gd name="T112" fmla="*/ 198 w 303"/>
                <a:gd name="T113" fmla="*/ 235 h 302"/>
                <a:gd name="T114" fmla="*/ 147 w 303"/>
                <a:gd name="T115" fmla="*/ 2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3" h="302">
                  <a:moveTo>
                    <a:pt x="170" y="302"/>
                  </a:moveTo>
                  <a:cubicBezTo>
                    <a:pt x="172" y="302"/>
                    <a:pt x="174" y="301"/>
                    <a:pt x="176" y="301"/>
                  </a:cubicBezTo>
                  <a:cubicBezTo>
                    <a:pt x="178" y="301"/>
                    <a:pt x="181" y="300"/>
                    <a:pt x="182" y="300"/>
                  </a:cubicBezTo>
                  <a:cubicBezTo>
                    <a:pt x="184" y="300"/>
                    <a:pt x="185" y="299"/>
                    <a:pt x="185" y="299"/>
                  </a:cubicBezTo>
                  <a:cubicBezTo>
                    <a:pt x="187" y="299"/>
                    <a:pt x="189" y="297"/>
                    <a:pt x="190" y="295"/>
                  </a:cubicBezTo>
                  <a:cubicBezTo>
                    <a:pt x="190" y="295"/>
                    <a:pt x="190" y="294"/>
                    <a:pt x="191" y="292"/>
                  </a:cubicBezTo>
                  <a:cubicBezTo>
                    <a:pt x="191" y="290"/>
                    <a:pt x="192" y="287"/>
                    <a:pt x="192" y="285"/>
                  </a:cubicBezTo>
                  <a:cubicBezTo>
                    <a:pt x="193" y="282"/>
                    <a:pt x="193" y="279"/>
                    <a:pt x="194" y="278"/>
                  </a:cubicBezTo>
                  <a:cubicBezTo>
                    <a:pt x="194" y="276"/>
                    <a:pt x="194" y="274"/>
                    <a:pt x="194" y="274"/>
                  </a:cubicBezTo>
                  <a:cubicBezTo>
                    <a:pt x="194" y="272"/>
                    <a:pt x="196" y="271"/>
                    <a:pt x="198" y="270"/>
                  </a:cubicBezTo>
                  <a:cubicBezTo>
                    <a:pt x="198" y="270"/>
                    <a:pt x="198" y="270"/>
                    <a:pt x="200" y="269"/>
                  </a:cubicBezTo>
                  <a:cubicBezTo>
                    <a:pt x="201" y="269"/>
                    <a:pt x="202" y="268"/>
                    <a:pt x="204" y="267"/>
                  </a:cubicBezTo>
                  <a:cubicBezTo>
                    <a:pt x="207" y="266"/>
                    <a:pt x="210" y="264"/>
                    <a:pt x="210" y="264"/>
                  </a:cubicBezTo>
                  <a:cubicBezTo>
                    <a:pt x="210" y="264"/>
                    <a:pt x="213" y="263"/>
                    <a:pt x="216" y="261"/>
                  </a:cubicBezTo>
                  <a:cubicBezTo>
                    <a:pt x="217" y="260"/>
                    <a:pt x="219" y="259"/>
                    <a:pt x="220" y="259"/>
                  </a:cubicBezTo>
                  <a:cubicBezTo>
                    <a:pt x="221" y="258"/>
                    <a:pt x="222" y="257"/>
                    <a:pt x="222" y="257"/>
                  </a:cubicBezTo>
                  <a:cubicBezTo>
                    <a:pt x="223" y="256"/>
                    <a:pt x="226" y="256"/>
                    <a:pt x="227" y="257"/>
                  </a:cubicBezTo>
                  <a:cubicBezTo>
                    <a:pt x="227" y="257"/>
                    <a:pt x="228" y="258"/>
                    <a:pt x="230" y="259"/>
                  </a:cubicBezTo>
                  <a:cubicBezTo>
                    <a:pt x="232" y="259"/>
                    <a:pt x="234" y="261"/>
                    <a:pt x="237" y="262"/>
                  </a:cubicBezTo>
                  <a:cubicBezTo>
                    <a:pt x="239" y="263"/>
                    <a:pt x="242" y="264"/>
                    <a:pt x="244" y="264"/>
                  </a:cubicBezTo>
                  <a:cubicBezTo>
                    <a:pt x="245" y="265"/>
                    <a:pt x="247" y="266"/>
                    <a:pt x="247" y="266"/>
                  </a:cubicBezTo>
                  <a:cubicBezTo>
                    <a:pt x="249" y="266"/>
                    <a:pt x="251" y="266"/>
                    <a:pt x="253" y="264"/>
                  </a:cubicBezTo>
                  <a:cubicBezTo>
                    <a:pt x="253" y="264"/>
                    <a:pt x="254" y="263"/>
                    <a:pt x="255" y="262"/>
                  </a:cubicBezTo>
                  <a:cubicBezTo>
                    <a:pt x="256" y="261"/>
                    <a:pt x="258" y="260"/>
                    <a:pt x="259" y="258"/>
                  </a:cubicBezTo>
                  <a:cubicBezTo>
                    <a:pt x="261" y="256"/>
                    <a:pt x="263" y="255"/>
                    <a:pt x="264" y="254"/>
                  </a:cubicBezTo>
                  <a:cubicBezTo>
                    <a:pt x="265" y="252"/>
                    <a:pt x="266" y="251"/>
                    <a:pt x="266" y="251"/>
                  </a:cubicBezTo>
                  <a:cubicBezTo>
                    <a:pt x="267" y="250"/>
                    <a:pt x="268" y="247"/>
                    <a:pt x="267" y="245"/>
                  </a:cubicBezTo>
                  <a:cubicBezTo>
                    <a:pt x="267" y="245"/>
                    <a:pt x="265" y="240"/>
                    <a:pt x="263" y="235"/>
                  </a:cubicBezTo>
                  <a:cubicBezTo>
                    <a:pt x="261" y="230"/>
                    <a:pt x="258" y="226"/>
                    <a:pt x="258" y="226"/>
                  </a:cubicBezTo>
                  <a:cubicBezTo>
                    <a:pt x="257" y="224"/>
                    <a:pt x="257" y="222"/>
                    <a:pt x="258" y="220"/>
                  </a:cubicBezTo>
                  <a:cubicBezTo>
                    <a:pt x="258" y="220"/>
                    <a:pt x="260" y="217"/>
                    <a:pt x="262" y="214"/>
                  </a:cubicBezTo>
                  <a:cubicBezTo>
                    <a:pt x="263" y="213"/>
                    <a:pt x="264" y="211"/>
                    <a:pt x="264" y="210"/>
                  </a:cubicBezTo>
                  <a:cubicBezTo>
                    <a:pt x="265" y="209"/>
                    <a:pt x="265" y="208"/>
                    <a:pt x="265" y="208"/>
                  </a:cubicBezTo>
                  <a:cubicBezTo>
                    <a:pt x="265" y="208"/>
                    <a:pt x="266" y="208"/>
                    <a:pt x="266" y="207"/>
                  </a:cubicBezTo>
                  <a:cubicBezTo>
                    <a:pt x="267" y="205"/>
                    <a:pt x="267" y="204"/>
                    <a:pt x="268" y="202"/>
                  </a:cubicBezTo>
                  <a:cubicBezTo>
                    <a:pt x="269" y="201"/>
                    <a:pt x="269" y="199"/>
                    <a:pt x="270" y="198"/>
                  </a:cubicBezTo>
                  <a:cubicBezTo>
                    <a:pt x="270" y="197"/>
                    <a:pt x="271" y="196"/>
                    <a:pt x="271" y="196"/>
                  </a:cubicBezTo>
                  <a:cubicBezTo>
                    <a:pt x="271" y="194"/>
                    <a:pt x="273" y="193"/>
                    <a:pt x="275" y="192"/>
                  </a:cubicBezTo>
                  <a:cubicBezTo>
                    <a:pt x="275" y="192"/>
                    <a:pt x="276" y="192"/>
                    <a:pt x="278" y="192"/>
                  </a:cubicBezTo>
                  <a:cubicBezTo>
                    <a:pt x="280" y="192"/>
                    <a:pt x="283" y="191"/>
                    <a:pt x="285" y="190"/>
                  </a:cubicBezTo>
                  <a:cubicBezTo>
                    <a:pt x="288" y="190"/>
                    <a:pt x="291" y="189"/>
                    <a:pt x="293" y="189"/>
                  </a:cubicBezTo>
                  <a:cubicBezTo>
                    <a:pt x="294" y="188"/>
                    <a:pt x="296" y="188"/>
                    <a:pt x="296" y="188"/>
                  </a:cubicBezTo>
                  <a:cubicBezTo>
                    <a:pt x="298" y="187"/>
                    <a:pt x="299" y="185"/>
                    <a:pt x="300" y="183"/>
                  </a:cubicBezTo>
                  <a:cubicBezTo>
                    <a:pt x="300" y="183"/>
                    <a:pt x="300" y="182"/>
                    <a:pt x="300" y="180"/>
                  </a:cubicBezTo>
                  <a:cubicBezTo>
                    <a:pt x="301" y="179"/>
                    <a:pt x="301" y="176"/>
                    <a:pt x="301" y="174"/>
                  </a:cubicBezTo>
                  <a:cubicBezTo>
                    <a:pt x="302" y="172"/>
                    <a:pt x="302" y="170"/>
                    <a:pt x="302" y="168"/>
                  </a:cubicBezTo>
                  <a:cubicBezTo>
                    <a:pt x="302" y="166"/>
                    <a:pt x="303" y="165"/>
                    <a:pt x="303" y="165"/>
                  </a:cubicBezTo>
                  <a:cubicBezTo>
                    <a:pt x="303" y="163"/>
                    <a:pt x="302" y="161"/>
                    <a:pt x="300" y="159"/>
                  </a:cubicBezTo>
                  <a:cubicBezTo>
                    <a:pt x="300" y="159"/>
                    <a:pt x="296" y="156"/>
                    <a:pt x="291" y="154"/>
                  </a:cubicBezTo>
                  <a:cubicBezTo>
                    <a:pt x="286" y="151"/>
                    <a:pt x="282" y="149"/>
                    <a:pt x="282" y="149"/>
                  </a:cubicBezTo>
                  <a:cubicBezTo>
                    <a:pt x="280" y="148"/>
                    <a:pt x="279" y="146"/>
                    <a:pt x="279" y="144"/>
                  </a:cubicBezTo>
                  <a:cubicBezTo>
                    <a:pt x="279" y="144"/>
                    <a:pt x="279" y="143"/>
                    <a:pt x="278" y="142"/>
                  </a:cubicBezTo>
                  <a:cubicBezTo>
                    <a:pt x="278" y="141"/>
                    <a:pt x="278" y="139"/>
                    <a:pt x="278" y="137"/>
                  </a:cubicBezTo>
                  <a:cubicBezTo>
                    <a:pt x="278" y="136"/>
                    <a:pt x="278" y="134"/>
                    <a:pt x="277" y="133"/>
                  </a:cubicBezTo>
                  <a:cubicBezTo>
                    <a:pt x="277" y="132"/>
                    <a:pt x="277" y="131"/>
                    <a:pt x="277" y="131"/>
                  </a:cubicBezTo>
                  <a:cubicBezTo>
                    <a:pt x="277" y="131"/>
                    <a:pt x="277" y="130"/>
                    <a:pt x="277" y="129"/>
                  </a:cubicBezTo>
                  <a:cubicBezTo>
                    <a:pt x="276" y="127"/>
                    <a:pt x="276" y="126"/>
                    <a:pt x="276" y="124"/>
                  </a:cubicBezTo>
                  <a:cubicBezTo>
                    <a:pt x="275" y="122"/>
                    <a:pt x="275" y="121"/>
                    <a:pt x="275" y="119"/>
                  </a:cubicBezTo>
                  <a:cubicBezTo>
                    <a:pt x="274" y="118"/>
                    <a:pt x="274" y="117"/>
                    <a:pt x="274" y="117"/>
                  </a:cubicBezTo>
                  <a:cubicBezTo>
                    <a:pt x="274" y="115"/>
                    <a:pt x="274" y="113"/>
                    <a:pt x="276" y="112"/>
                  </a:cubicBezTo>
                  <a:cubicBezTo>
                    <a:pt x="276" y="112"/>
                    <a:pt x="279" y="108"/>
                    <a:pt x="283" y="104"/>
                  </a:cubicBezTo>
                  <a:cubicBezTo>
                    <a:pt x="285" y="102"/>
                    <a:pt x="286" y="100"/>
                    <a:pt x="288" y="99"/>
                  </a:cubicBezTo>
                  <a:cubicBezTo>
                    <a:pt x="289" y="97"/>
                    <a:pt x="290" y="96"/>
                    <a:pt x="290" y="96"/>
                  </a:cubicBezTo>
                  <a:cubicBezTo>
                    <a:pt x="291" y="94"/>
                    <a:pt x="291" y="92"/>
                    <a:pt x="290" y="90"/>
                  </a:cubicBezTo>
                  <a:cubicBezTo>
                    <a:pt x="290" y="90"/>
                    <a:pt x="290" y="89"/>
                    <a:pt x="289" y="87"/>
                  </a:cubicBezTo>
                  <a:cubicBezTo>
                    <a:pt x="288" y="86"/>
                    <a:pt x="287" y="84"/>
                    <a:pt x="286" y="82"/>
                  </a:cubicBezTo>
                  <a:cubicBezTo>
                    <a:pt x="285" y="80"/>
                    <a:pt x="284" y="78"/>
                    <a:pt x="283" y="76"/>
                  </a:cubicBezTo>
                  <a:cubicBezTo>
                    <a:pt x="283" y="75"/>
                    <a:pt x="282" y="74"/>
                    <a:pt x="282" y="74"/>
                  </a:cubicBezTo>
                  <a:cubicBezTo>
                    <a:pt x="281" y="72"/>
                    <a:pt x="279" y="71"/>
                    <a:pt x="277" y="71"/>
                  </a:cubicBezTo>
                  <a:cubicBezTo>
                    <a:pt x="277" y="71"/>
                    <a:pt x="275" y="71"/>
                    <a:pt x="273" y="71"/>
                  </a:cubicBezTo>
                  <a:cubicBezTo>
                    <a:pt x="271" y="71"/>
                    <a:pt x="268" y="71"/>
                    <a:pt x="266" y="71"/>
                  </a:cubicBezTo>
                  <a:cubicBezTo>
                    <a:pt x="261" y="72"/>
                    <a:pt x="255" y="73"/>
                    <a:pt x="255" y="73"/>
                  </a:cubicBezTo>
                  <a:cubicBezTo>
                    <a:pt x="253" y="73"/>
                    <a:pt x="251" y="72"/>
                    <a:pt x="250" y="71"/>
                  </a:cubicBezTo>
                  <a:cubicBezTo>
                    <a:pt x="250" y="71"/>
                    <a:pt x="250" y="70"/>
                    <a:pt x="249" y="69"/>
                  </a:cubicBezTo>
                  <a:cubicBezTo>
                    <a:pt x="248" y="68"/>
                    <a:pt x="247" y="67"/>
                    <a:pt x="246" y="66"/>
                  </a:cubicBezTo>
                  <a:cubicBezTo>
                    <a:pt x="245" y="65"/>
                    <a:pt x="243" y="63"/>
                    <a:pt x="243" y="62"/>
                  </a:cubicBezTo>
                  <a:cubicBezTo>
                    <a:pt x="242" y="61"/>
                    <a:pt x="241" y="61"/>
                    <a:pt x="241" y="61"/>
                  </a:cubicBezTo>
                  <a:cubicBezTo>
                    <a:pt x="241" y="61"/>
                    <a:pt x="240" y="60"/>
                    <a:pt x="239" y="59"/>
                  </a:cubicBezTo>
                  <a:cubicBezTo>
                    <a:pt x="239" y="58"/>
                    <a:pt x="237" y="57"/>
                    <a:pt x="236" y="56"/>
                  </a:cubicBezTo>
                  <a:cubicBezTo>
                    <a:pt x="235" y="55"/>
                    <a:pt x="234" y="54"/>
                    <a:pt x="233" y="53"/>
                  </a:cubicBezTo>
                  <a:cubicBezTo>
                    <a:pt x="232" y="52"/>
                    <a:pt x="231" y="52"/>
                    <a:pt x="231" y="52"/>
                  </a:cubicBezTo>
                  <a:cubicBezTo>
                    <a:pt x="229" y="51"/>
                    <a:pt x="228" y="49"/>
                    <a:pt x="229" y="47"/>
                  </a:cubicBezTo>
                  <a:cubicBezTo>
                    <a:pt x="229" y="47"/>
                    <a:pt x="230" y="41"/>
                    <a:pt x="230" y="36"/>
                  </a:cubicBezTo>
                  <a:cubicBezTo>
                    <a:pt x="231" y="31"/>
                    <a:pt x="231" y="25"/>
                    <a:pt x="231" y="25"/>
                  </a:cubicBezTo>
                  <a:cubicBezTo>
                    <a:pt x="231" y="23"/>
                    <a:pt x="230" y="21"/>
                    <a:pt x="227" y="20"/>
                  </a:cubicBezTo>
                  <a:cubicBezTo>
                    <a:pt x="227" y="20"/>
                    <a:pt x="227" y="19"/>
                    <a:pt x="225" y="19"/>
                  </a:cubicBezTo>
                  <a:cubicBezTo>
                    <a:pt x="224" y="18"/>
                    <a:pt x="222" y="17"/>
                    <a:pt x="220" y="16"/>
                  </a:cubicBezTo>
                  <a:cubicBezTo>
                    <a:pt x="218" y="15"/>
                    <a:pt x="216" y="14"/>
                    <a:pt x="214" y="13"/>
                  </a:cubicBezTo>
                  <a:cubicBezTo>
                    <a:pt x="213" y="12"/>
                    <a:pt x="212" y="12"/>
                    <a:pt x="212" y="12"/>
                  </a:cubicBezTo>
                  <a:cubicBezTo>
                    <a:pt x="209" y="11"/>
                    <a:pt x="207" y="11"/>
                    <a:pt x="205" y="13"/>
                  </a:cubicBezTo>
                  <a:cubicBezTo>
                    <a:pt x="205" y="13"/>
                    <a:pt x="204" y="13"/>
                    <a:pt x="203" y="15"/>
                  </a:cubicBezTo>
                  <a:cubicBezTo>
                    <a:pt x="201" y="16"/>
                    <a:pt x="199" y="18"/>
                    <a:pt x="197" y="20"/>
                  </a:cubicBezTo>
                  <a:cubicBezTo>
                    <a:pt x="195" y="21"/>
                    <a:pt x="193" y="23"/>
                    <a:pt x="192" y="24"/>
                  </a:cubicBezTo>
                  <a:cubicBezTo>
                    <a:pt x="190" y="26"/>
                    <a:pt x="190" y="27"/>
                    <a:pt x="190" y="27"/>
                  </a:cubicBezTo>
                  <a:cubicBezTo>
                    <a:pt x="188" y="28"/>
                    <a:pt x="186" y="29"/>
                    <a:pt x="184" y="28"/>
                  </a:cubicBezTo>
                  <a:cubicBezTo>
                    <a:pt x="184" y="28"/>
                    <a:pt x="183" y="28"/>
                    <a:pt x="182" y="28"/>
                  </a:cubicBezTo>
                  <a:cubicBezTo>
                    <a:pt x="181" y="28"/>
                    <a:pt x="179" y="27"/>
                    <a:pt x="177" y="27"/>
                  </a:cubicBezTo>
                  <a:cubicBezTo>
                    <a:pt x="176" y="26"/>
                    <a:pt x="174" y="26"/>
                    <a:pt x="173" y="26"/>
                  </a:cubicBezTo>
                  <a:cubicBezTo>
                    <a:pt x="172" y="26"/>
                    <a:pt x="171" y="26"/>
                    <a:pt x="171" y="26"/>
                  </a:cubicBezTo>
                  <a:cubicBezTo>
                    <a:pt x="171" y="26"/>
                    <a:pt x="170" y="25"/>
                    <a:pt x="169" y="25"/>
                  </a:cubicBezTo>
                  <a:cubicBezTo>
                    <a:pt x="167" y="25"/>
                    <a:pt x="166" y="25"/>
                    <a:pt x="164" y="25"/>
                  </a:cubicBezTo>
                  <a:cubicBezTo>
                    <a:pt x="161" y="24"/>
                    <a:pt x="157" y="24"/>
                    <a:pt x="157" y="24"/>
                  </a:cubicBezTo>
                  <a:cubicBezTo>
                    <a:pt x="155" y="24"/>
                    <a:pt x="153" y="23"/>
                    <a:pt x="152" y="21"/>
                  </a:cubicBezTo>
                  <a:cubicBezTo>
                    <a:pt x="152" y="21"/>
                    <a:pt x="150" y="17"/>
                    <a:pt x="147" y="12"/>
                  </a:cubicBezTo>
                  <a:cubicBezTo>
                    <a:pt x="145" y="7"/>
                    <a:pt x="142" y="3"/>
                    <a:pt x="142" y="3"/>
                  </a:cubicBezTo>
                  <a:cubicBezTo>
                    <a:pt x="141" y="1"/>
                    <a:pt x="138" y="0"/>
                    <a:pt x="136" y="0"/>
                  </a:cubicBezTo>
                  <a:cubicBezTo>
                    <a:pt x="136" y="0"/>
                    <a:pt x="135" y="1"/>
                    <a:pt x="133" y="1"/>
                  </a:cubicBezTo>
                  <a:cubicBezTo>
                    <a:pt x="131" y="1"/>
                    <a:pt x="129" y="1"/>
                    <a:pt x="127" y="2"/>
                  </a:cubicBezTo>
                  <a:cubicBezTo>
                    <a:pt x="125" y="2"/>
                    <a:pt x="123" y="2"/>
                    <a:pt x="121" y="3"/>
                  </a:cubicBezTo>
                  <a:cubicBezTo>
                    <a:pt x="119" y="3"/>
                    <a:pt x="118" y="3"/>
                    <a:pt x="118" y="3"/>
                  </a:cubicBezTo>
                  <a:cubicBezTo>
                    <a:pt x="116" y="4"/>
                    <a:pt x="114" y="6"/>
                    <a:pt x="113" y="8"/>
                  </a:cubicBezTo>
                  <a:cubicBezTo>
                    <a:pt x="113" y="8"/>
                    <a:pt x="113" y="9"/>
                    <a:pt x="113" y="11"/>
                  </a:cubicBezTo>
                  <a:cubicBezTo>
                    <a:pt x="112" y="13"/>
                    <a:pt x="111" y="15"/>
                    <a:pt x="111" y="18"/>
                  </a:cubicBezTo>
                  <a:cubicBezTo>
                    <a:pt x="110" y="21"/>
                    <a:pt x="110" y="23"/>
                    <a:pt x="110" y="25"/>
                  </a:cubicBezTo>
                  <a:cubicBezTo>
                    <a:pt x="109" y="27"/>
                    <a:pt x="109" y="28"/>
                    <a:pt x="109" y="28"/>
                  </a:cubicBezTo>
                  <a:cubicBezTo>
                    <a:pt x="109" y="30"/>
                    <a:pt x="107" y="32"/>
                    <a:pt x="106" y="33"/>
                  </a:cubicBezTo>
                  <a:cubicBezTo>
                    <a:pt x="106" y="33"/>
                    <a:pt x="105" y="33"/>
                    <a:pt x="104" y="34"/>
                  </a:cubicBezTo>
                  <a:cubicBezTo>
                    <a:pt x="102" y="34"/>
                    <a:pt x="101" y="35"/>
                    <a:pt x="99" y="35"/>
                  </a:cubicBezTo>
                  <a:cubicBezTo>
                    <a:pt x="96" y="37"/>
                    <a:pt x="93" y="38"/>
                    <a:pt x="93" y="38"/>
                  </a:cubicBezTo>
                  <a:cubicBezTo>
                    <a:pt x="93" y="38"/>
                    <a:pt x="90" y="40"/>
                    <a:pt x="87" y="42"/>
                  </a:cubicBezTo>
                  <a:cubicBezTo>
                    <a:pt x="86" y="42"/>
                    <a:pt x="84" y="43"/>
                    <a:pt x="83" y="44"/>
                  </a:cubicBezTo>
                  <a:cubicBezTo>
                    <a:pt x="82" y="45"/>
                    <a:pt x="81" y="45"/>
                    <a:pt x="81" y="45"/>
                  </a:cubicBezTo>
                  <a:cubicBezTo>
                    <a:pt x="80" y="46"/>
                    <a:pt x="78" y="46"/>
                    <a:pt x="76" y="45"/>
                  </a:cubicBezTo>
                  <a:cubicBezTo>
                    <a:pt x="76" y="45"/>
                    <a:pt x="75" y="45"/>
                    <a:pt x="73" y="44"/>
                  </a:cubicBezTo>
                  <a:cubicBezTo>
                    <a:pt x="71" y="43"/>
                    <a:pt x="69" y="42"/>
                    <a:pt x="66" y="41"/>
                  </a:cubicBezTo>
                  <a:cubicBezTo>
                    <a:pt x="64" y="40"/>
                    <a:pt x="61" y="39"/>
                    <a:pt x="60" y="38"/>
                  </a:cubicBezTo>
                  <a:cubicBezTo>
                    <a:pt x="58" y="37"/>
                    <a:pt x="56" y="37"/>
                    <a:pt x="56" y="37"/>
                  </a:cubicBezTo>
                  <a:cubicBezTo>
                    <a:pt x="54" y="36"/>
                    <a:pt x="52" y="37"/>
                    <a:pt x="50" y="38"/>
                  </a:cubicBezTo>
                  <a:cubicBezTo>
                    <a:pt x="50" y="38"/>
                    <a:pt x="49" y="39"/>
                    <a:pt x="48" y="40"/>
                  </a:cubicBezTo>
                  <a:cubicBezTo>
                    <a:pt x="47" y="42"/>
                    <a:pt x="45" y="43"/>
                    <a:pt x="44" y="45"/>
                  </a:cubicBezTo>
                  <a:cubicBezTo>
                    <a:pt x="42" y="46"/>
                    <a:pt x="41" y="48"/>
                    <a:pt x="39" y="49"/>
                  </a:cubicBezTo>
                  <a:cubicBezTo>
                    <a:pt x="38" y="50"/>
                    <a:pt x="38" y="51"/>
                    <a:pt x="38" y="51"/>
                  </a:cubicBezTo>
                  <a:cubicBezTo>
                    <a:pt x="36" y="53"/>
                    <a:pt x="35" y="55"/>
                    <a:pt x="36" y="57"/>
                  </a:cubicBezTo>
                  <a:cubicBezTo>
                    <a:pt x="36" y="57"/>
                    <a:pt x="38" y="62"/>
                    <a:pt x="40" y="67"/>
                  </a:cubicBezTo>
                  <a:cubicBezTo>
                    <a:pt x="42" y="72"/>
                    <a:pt x="45" y="77"/>
                    <a:pt x="45" y="77"/>
                  </a:cubicBezTo>
                  <a:cubicBezTo>
                    <a:pt x="46" y="78"/>
                    <a:pt x="46" y="81"/>
                    <a:pt x="45" y="82"/>
                  </a:cubicBezTo>
                  <a:cubicBezTo>
                    <a:pt x="45" y="82"/>
                    <a:pt x="43" y="85"/>
                    <a:pt x="41" y="88"/>
                  </a:cubicBezTo>
                  <a:cubicBezTo>
                    <a:pt x="40" y="90"/>
                    <a:pt x="39" y="91"/>
                    <a:pt x="39" y="92"/>
                  </a:cubicBezTo>
                  <a:cubicBezTo>
                    <a:pt x="38" y="93"/>
                    <a:pt x="38" y="94"/>
                    <a:pt x="38" y="94"/>
                  </a:cubicBezTo>
                  <a:cubicBezTo>
                    <a:pt x="38" y="94"/>
                    <a:pt x="38" y="95"/>
                    <a:pt x="37" y="96"/>
                  </a:cubicBezTo>
                  <a:cubicBezTo>
                    <a:pt x="36" y="97"/>
                    <a:pt x="36" y="99"/>
                    <a:pt x="35" y="100"/>
                  </a:cubicBezTo>
                  <a:cubicBezTo>
                    <a:pt x="34" y="102"/>
                    <a:pt x="34" y="103"/>
                    <a:pt x="33" y="105"/>
                  </a:cubicBezTo>
                  <a:cubicBezTo>
                    <a:pt x="33" y="106"/>
                    <a:pt x="32" y="107"/>
                    <a:pt x="32" y="107"/>
                  </a:cubicBezTo>
                  <a:cubicBezTo>
                    <a:pt x="32" y="109"/>
                    <a:pt x="30" y="110"/>
                    <a:pt x="28" y="110"/>
                  </a:cubicBezTo>
                  <a:cubicBezTo>
                    <a:pt x="28" y="110"/>
                    <a:pt x="27" y="110"/>
                    <a:pt x="25" y="111"/>
                  </a:cubicBezTo>
                  <a:cubicBezTo>
                    <a:pt x="23" y="111"/>
                    <a:pt x="20" y="112"/>
                    <a:pt x="18" y="112"/>
                  </a:cubicBezTo>
                  <a:cubicBezTo>
                    <a:pt x="15" y="113"/>
                    <a:pt x="13" y="113"/>
                    <a:pt x="11" y="114"/>
                  </a:cubicBezTo>
                  <a:cubicBezTo>
                    <a:pt x="9" y="114"/>
                    <a:pt x="7" y="115"/>
                    <a:pt x="7" y="115"/>
                  </a:cubicBezTo>
                  <a:cubicBezTo>
                    <a:pt x="5" y="115"/>
                    <a:pt x="4" y="117"/>
                    <a:pt x="3" y="120"/>
                  </a:cubicBezTo>
                  <a:cubicBezTo>
                    <a:pt x="3" y="120"/>
                    <a:pt x="3" y="121"/>
                    <a:pt x="3" y="122"/>
                  </a:cubicBezTo>
                  <a:cubicBezTo>
                    <a:pt x="2" y="124"/>
                    <a:pt x="2" y="126"/>
                    <a:pt x="2" y="128"/>
                  </a:cubicBezTo>
                  <a:cubicBezTo>
                    <a:pt x="1" y="131"/>
                    <a:pt x="1" y="133"/>
                    <a:pt x="1" y="134"/>
                  </a:cubicBezTo>
                  <a:cubicBezTo>
                    <a:pt x="1" y="136"/>
                    <a:pt x="1" y="137"/>
                    <a:pt x="1" y="137"/>
                  </a:cubicBezTo>
                  <a:cubicBezTo>
                    <a:pt x="0" y="140"/>
                    <a:pt x="1" y="142"/>
                    <a:pt x="3" y="143"/>
                  </a:cubicBezTo>
                  <a:cubicBezTo>
                    <a:pt x="3" y="143"/>
                    <a:pt x="8" y="146"/>
                    <a:pt x="12" y="149"/>
                  </a:cubicBezTo>
                  <a:cubicBezTo>
                    <a:pt x="17" y="151"/>
                    <a:pt x="21" y="154"/>
                    <a:pt x="21" y="154"/>
                  </a:cubicBezTo>
                  <a:cubicBezTo>
                    <a:pt x="23" y="155"/>
                    <a:pt x="24" y="156"/>
                    <a:pt x="25" y="158"/>
                  </a:cubicBezTo>
                  <a:cubicBezTo>
                    <a:pt x="25" y="158"/>
                    <a:pt x="25" y="159"/>
                    <a:pt x="25" y="161"/>
                  </a:cubicBezTo>
                  <a:cubicBezTo>
                    <a:pt x="25" y="162"/>
                    <a:pt x="25" y="163"/>
                    <a:pt x="25" y="165"/>
                  </a:cubicBezTo>
                  <a:cubicBezTo>
                    <a:pt x="25" y="167"/>
                    <a:pt x="26" y="169"/>
                    <a:pt x="26" y="170"/>
                  </a:cubicBezTo>
                  <a:cubicBezTo>
                    <a:pt x="26" y="171"/>
                    <a:pt x="26" y="172"/>
                    <a:pt x="26" y="172"/>
                  </a:cubicBezTo>
                  <a:cubicBezTo>
                    <a:pt x="26" y="172"/>
                    <a:pt x="26" y="173"/>
                    <a:pt x="26" y="174"/>
                  </a:cubicBezTo>
                  <a:cubicBezTo>
                    <a:pt x="27" y="175"/>
                    <a:pt x="27" y="177"/>
                    <a:pt x="27" y="179"/>
                  </a:cubicBezTo>
                  <a:cubicBezTo>
                    <a:pt x="28" y="180"/>
                    <a:pt x="28" y="182"/>
                    <a:pt x="28" y="183"/>
                  </a:cubicBezTo>
                  <a:cubicBezTo>
                    <a:pt x="29" y="184"/>
                    <a:pt x="29" y="185"/>
                    <a:pt x="29" y="185"/>
                  </a:cubicBezTo>
                  <a:cubicBezTo>
                    <a:pt x="29" y="187"/>
                    <a:pt x="29" y="189"/>
                    <a:pt x="28" y="191"/>
                  </a:cubicBezTo>
                  <a:cubicBezTo>
                    <a:pt x="28" y="191"/>
                    <a:pt x="24" y="194"/>
                    <a:pt x="20" y="198"/>
                  </a:cubicBezTo>
                  <a:cubicBezTo>
                    <a:pt x="19" y="200"/>
                    <a:pt x="17" y="202"/>
                    <a:pt x="16" y="204"/>
                  </a:cubicBezTo>
                  <a:cubicBezTo>
                    <a:pt x="14" y="205"/>
                    <a:pt x="13" y="207"/>
                    <a:pt x="13" y="207"/>
                  </a:cubicBezTo>
                  <a:cubicBezTo>
                    <a:pt x="12" y="208"/>
                    <a:pt x="12" y="211"/>
                    <a:pt x="13" y="213"/>
                  </a:cubicBezTo>
                  <a:cubicBezTo>
                    <a:pt x="13" y="213"/>
                    <a:pt x="13" y="214"/>
                    <a:pt x="14" y="215"/>
                  </a:cubicBezTo>
                  <a:cubicBezTo>
                    <a:pt x="15" y="217"/>
                    <a:pt x="16" y="219"/>
                    <a:pt x="17" y="221"/>
                  </a:cubicBezTo>
                  <a:cubicBezTo>
                    <a:pt x="18" y="223"/>
                    <a:pt x="19" y="225"/>
                    <a:pt x="20" y="226"/>
                  </a:cubicBezTo>
                  <a:cubicBezTo>
                    <a:pt x="21" y="228"/>
                    <a:pt x="21" y="229"/>
                    <a:pt x="21" y="229"/>
                  </a:cubicBezTo>
                  <a:cubicBezTo>
                    <a:pt x="22" y="231"/>
                    <a:pt x="25" y="232"/>
                    <a:pt x="27" y="232"/>
                  </a:cubicBezTo>
                  <a:cubicBezTo>
                    <a:pt x="27" y="232"/>
                    <a:pt x="28" y="232"/>
                    <a:pt x="30" y="232"/>
                  </a:cubicBezTo>
                  <a:cubicBezTo>
                    <a:pt x="32" y="232"/>
                    <a:pt x="35" y="231"/>
                    <a:pt x="37" y="231"/>
                  </a:cubicBezTo>
                  <a:cubicBezTo>
                    <a:pt x="43" y="231"/>
                    <a:pt x="48" y="230"/>
                    <a:pt x="48" y="230"/>
                  </a:cubicBezTo>
                  <a:cubicBezTo>
                    <a:pt x="50" y="229"/>
                    <a:pt x="52" y="230"/>
                    <a:pt x="53" y="232"/>
                  </a:cubicBezTo>
                  <a:cubicBezTo>
                    <a:pt x="53" y="232"/>
                    <a:pt x="54" y="232"/>
                    <a:pt x="54" y="233"/>
                  </a:cubicBezTo>
                  <a:cubicBezTo>
                    <a:pt x="55" y="234"/>
                    <a:pt x="56" y="236"/>
                    <a:pt x="57" y="237"/>
                  </a:cubicBezTo>
                  <a:cubicBezTo>
                    <a:pt x="59" y="238"/>
                    <a:pt x="60" y="239"/>
                    <a:pt x="61" y="240"/>
                  </a:cubicBezTo>
                  <a:cubicBezTo>
                    <a:pt x="61" y="241"/>
                    <a:pt x="62" y="242"/>
                    <a:pt x="62" y="242"/>
                  </a:cubicBezTo>
                  <a:cubicBezTo>
                    <a:pt x="62" y="242"/>
                    <a:pt x="63" y="242"/>
                    <a:pt x="64" y="243"/>
                  </a:cubicBezTo>
                  <a:cubicBezTo>
                    <a:pt x="65" y="244"/>
                    <a:pt x="66" y="245"/>
                    <a:pt x="67" y="246"/>
                  </a:cubicBezTo>
                  <a:cubicBezTo>
                    <a:pt x="68" y="247"/>
                    <a:pt x="70" y="249"/>
                    <a:pt x="71" y="249"/>
                  </a:cubicBezTo>
                  <a:cubicBezTo>
                    <a:pt x="72" y="250"/>
                    <a:pt x="72" y="251"/>
                    <a:pt x="72" y="251"/>
                  </a:cubicBezTo>
                  <a:cubicBezTo>
                    <a:pt x="74" y="252"/>
                    <a:pt x="75" y="254"/>
                    <a:pt x="74" y="256"/>
                  </a:cubicBezTo>
                  <a:cubicBezTo>
                    <a:pt x="74" y="256"/>
                    <a:pt x="74" y="261"/>
                    <a:pt x="73" y="267"/>
                  </a:cubicBezTo>
                  <a:cubicBezTo>
                    <a:pt x="72" y="272"/>
                    <a:pt x="72" y="277"/>
                    <a:pt x="72" y="277"/>
                  </a:cubicBezTo>
                  <a:cubicBezTo>
                    <a:pt x="72" y="279"/>
                    <a:pt x="74" y="281"/>
                    <a:pt x="76" y="283"/>
                  </a:cubicBezTo>
                  <a:cubicBezTo>
                    <a:pt x="76" y="283"/>
                    <a:pt x="77" y="283"/>
                    <a:pt x="78" y="284"/>
                  </a:cubicBezTo>
                  <a:cubicBezTo>
                    <a:pt x="80" y="285"/>
                    <a:pt x="82" y="286"/>
                    <a:pt x="83" y="287"/>
                  </a:cubicBezTo>
                  <a:cubicBezTo>
                    <a:pt x="85" y="288"/>
                    <a:pt x="87" y="289"/>
                    <a:pt x="89" y="289"/>
                  </a:cubicBezTo>
                  <a:cubicBezTo>
                    <a:pt x="91" y="290"/>
                    <a:pt x="92" y="291"/>
                    <a:pt x="92" y="291"/>
                  </a:cubicBezTo>
                  <a:cubicBezTo>
                    <a:pt x="94" y="292"/>
                    <a:pt x="96" y="291"/>
                    <a:pt x="98" y="290"/>
                  </a:cubicBezTo>
                  <a:cubicBezTo>
                    <a:pt x="98" y="290"/>
                    <a:pt x="99" y="289"/>
                    <a:pt x="101" y="288"/>
                  </a:cubicBezTo>
                  <a:cubicBezTo>
                    <a:pt x="102" y="287"/>
                    <a:pt x="104" y="285"/>
                    <a:pt x="106" y="283"/>
                  </a:cubicBezTo>
                  <a:cubicBezTo>
                    <a:pt x="108" y="281"/>
                    <a:pt x="110" y="279"/>
                    <a:pt x="111" y="278"/>
                  </a:cubicBezTo>
                  <a:cubicBezTo>
                    <a:pt x="113" y="277"/>
                    <a:pt x="114" y="276"/>
                    <a:pt x="114" y="276"/>
                  </a:cubicBezTo>
                  <a:cubicBezTo>
                    <a:pt x="115" y="274"/>
                    <a:pt x="117" y="274"/>
                    <a:pt x="119" y="274"/>
                  </a:cubicBezTo>
                  <a:cubicBezTo>
                    <a:pt x="119" y="274"/>
                    <a:pt x="120" y="274"/>
                    <a:pt x="121" y="275"/>
                  </a:cubicBezTo>
                  <a:cubicBezTo>
                    <a:pt x="122" y="275"/>
                    <a:pt x="124" y="276"/>
                    <a:pt x="126" y="276"/>
                  </a:cubicBezTo>
                  <a:cubicBezTo>
                    <a:pt x="127" y="276"/>
                    <a:pt x="129" y="276"/>
                    <a:pt x="130" y="277"/>
                  </a:cubicBezTo>
                  <a:cubicBezTo>
                    <a:pt x="132" y="277"/>
                    <a:pt x="132" y="277"/>
                    <a:pt x="132" y="277"/>
                  </a:cubicBezTo>
                  <a:cubicBezTo>
                    <a:pt x="132" y="277"/>
                    <a:pt x="133" y="277"/>
                    <a:pt x="134" y="277"/>
                  </a:cubicBezTo>
                  <a:cubicBezTo>
                    <a:pt x="136" y="278"/>
                    <a:pt x="137" y="278"/>
                    <a:pt x="139" y="278"/>
                  </a:cubicBezTo>
                  <a:cubicBezTo>
                    <a:pt x="142" y="278"/>
                    <a:pt x="146" y="278"/>
                    <a:pt x="146" y="278"/>
                  </a:cubicBezTo>
                  <a:cubicBezTo>
                    <a:pt x="148" y="278"/>
                    <a:pt x="150" y="280"/>
                    <a:pt x="151" y="281"/>
                  </a:cubicBezTo>
                  <a:cubicBezTo>
                    <a:pt x="151" y="281"/>
                    <a:pt x="153" y="286"/>
                    <a:pt x="156" y="291"/>
                  </a:cubicBezTo>
                  <a:cubicBezTo>
                    <a:pt x="158" y="295"/>
                    <a:pt x="161" y="300"/>
                    <a:pt x="161" y="300"/>
                  </a:cubicBezTo>
                  <a:cubicBezTo>
                    <a:pt x="163" y="301"/>
                    <a:pt x="165" y="302"/>
                    <a:pt x="167" y="302"/>
                  </a:cubicBezTo>
                  <a:cubicBezTo>
                    <a:pt x="167" y="302"/>
                    <a:pt x="168" y="302"/>
                    <a:pt x="170" y="302"/>
                  </a:cubicBezTo>
                  <a:close/>
                  <a:moveTo>
                    <a:pt x="147" y="247"/>
                  </a:moveTo>
                  <a:cubicBezTo>
                    <a:pt x="145" y="246"/>
                    <a:pt x="144" y="246"/>
                    <a:pt x="143" y="246"/>
                  </a:cubicBezTo>
                  <a:cubicBezTo>
                    <a:pt x="142" y="246"/>
                    <a:pt x="141" y="246"/>
                    <a:pt x="140" y="246"/>
                  </a:cubicBezTo>
                  <a:cubicBezTo>
                    <a:pt x="138" y="246"/>
                    <a:pt x="137" y="246"/>
                    <a:pt x="137" y="246"/>
                  </a:cubicBezTo>
                  <a:cubicBezTo>
                    <a:pt x="137" y="246"/>
                    <a:pt x="136" y="245"/>
                    <a:pt x="135" y="245"/>
                  </a:cubicBezTo>
                  <a:cubicBezTo>
                    <a:pt x="134" y="245"/>
                    <a:pt x="133" y="245"/>
                    <a:pt x="132" y="245"/>
                  </a:cubicBezTo>
                  <a:cubicBezTo>
                    <a:pt x="131" y="244"/>
                    <a:pt x="129" y="244"/>
                    <a:pt x="128" y="244"/>
                  </a:cubicBezTo>
                  <a:cubicBezTo>
                    <a:pt x="123" y="242"/>
                    <a:pt x="115" y="240"/>
                    <a:pt x="109" y="236"/>
                  </a:cubicBezTo>
                  <a:cubicBezTo>
                    <a:pt x="102" y="233"/>
                    <a:pt x="96" y="229"/>
                    <a:pt x="91" y="225"/>
                  </a:cubicBezTo>
                  <a:cubicBezTo>
                    <a:pt x="90" y="225"/>
                    <a:pt x="89" y="224"/>
                    <a:pt x="89" y="223"/>
                  </a:cubicBezTo>
                  <a:cubicBezTo>
                    <a:pt x="88" y="222"/>
                    <a:pt x="87" y="221"/>
                    <a:pt x="86" y="221"/>
                  </a:cubicBezTo>
                  <a:cubicBezTo>
                    <a:pt x="85" y="220"/>
                    <a:pt x="85" y="219"/>
                    <a:pt x="85" y="219"/>
                  </a:cubicBezTo>
                  <a:cubicBezTo>
                    <a:pt x="85" y="219"/>
                    <a:pt x="84" y="219"/>
                    <a:pt x="83" y="217"/>
                  </a:cubicBezTo>
                  <a:cubicBezTo>
                    <a:pt x="82" y="217"/>
                    <a:pt x="81" y="216"/>
                    <a:pt x="81" y="215"/>
                  </a:cubicBezTo>
                  <a:cubicBezTo>
                    <a:pt x="80" y="214"/>
                    <a:pt x="79" y="213"/>
                    <a:pt x="78" y="212"/>
                  </a:cubicBezTo>
                  <a:cubicBezTo>
                    <a:pt x="75" y="208"/>
                    <a:pt x="70" y="202"/>
                    <a:pt x="67" y="195"/>
                  </a:cubicBezTo>
                  <a:cubicBezTo>
                    <a:pt x="63" y="188"/>
                    <a:pt x="61" y="181"/>
                    <a:pt x="59" y="176"/>
                  </a:cubicBezTo>
                  <a:cubicBezTo>
                    <a:pt x="59" y="175"/>
                    <a:pt x="59" y="173"/>
                    <a:pt x="58" y="172"/>
                  </a:cubicBezTo>
                  <a:cubicBezTo>
                    <a:pt x="58" y="171"/>
                    <a:pt x="58" y="170"/>
                    <a:pt x="58" y="169"/>
                  </a:cubicBezTo>
                  <a:cubicBezTo>
                    <a:pt x="58" y="168"/>
                    <a:pt x="57" y="167"/>
                    <a:pt x="57" y="167"/>
                  </a:cubicBezTo>
                  <a:cubicBezTo>
                    <a:pt x="57" y="167"/>
                    <a:pt x="57" y="166"/>
                    <a:pt x="57" y="164"/>
                  </a:cubicBezTo>
                  <a:cubicBezTo>
                    <a:pt x="57" y="163"/>
                    <a:pt x="57" y="162"/>
                    <a:pt x="57" y="161"/>
                  </a:cubicBezTo>
                  <a:cubicBezTo>
                    <a:pt x="57" y="160"/>
                    <a:pt x="56" y="159"/>
                    <a:pt x="56" y="157"/>
                  </a:cubicBezTo>
                  <a:cubicBezTo>
                    <a:pt x="56" y="152"/>
                    <a:pt x="56" y="144"/>
                    <a:pt x="57" y="137"/>
                  </a:cubicBezTo>
                  <a:cubicBezTo>
                    <a:pt x="58" y="129"/>
                    <a:pt x="61" y="122"/>
                    <a:pt x="63" y="117"/>
                  </a:cubicBezTo>
                  <a:cubicBezTo>
                    <a:pt x="63" y="116"/>
                    <a:pt x="64" y="115"/>
                    <a:pt x="64" y="113"/>
                  </a:cubicBezTo>
                  <a:cubicBezTo>
                    <a:pt x="64" y="112"/>
                    <a:pt x="65" y="112"/>
                    <a:pt x="65" y="111"/>
                  </a:cubicBezTo>
                  <a:cubicBezTo>
                    <a:pt x="66" y="109"/>
                    <a:pt x="66" y="108"/>
                    <a:pt x="66" y="108"/>
                  </a:cubicBezTo>
                  <a:cubicBezTo>
                    <a:pt x="66" y="108"/>
                    <a:pt x="67" y="108"/>
                    <a:pt x="68" y="106"/>
                  </a:cubicBezTo>
                  <a:cubicBezTo>
                    <a:pt x="68" y="105"/>
                    <a:pt x="68" y="105"/>
                    <a:pt x="69" y="104"/>
                  </a:cubicBezTo>
                  <a:cubicBezTo>
                    <a:pt x="70" y="103"/>
                    <a:pt x="70" y="101"/>
                    <a:pt x="71" y="100"/>
                  </a:cubicBezTo>
                  <a:cubicBezTo>
                    <a:pt x="74" y="96"/>
                    <a:pt x="78" y="90"/>
                    <a:pt x="84" y="84"/>
                  </a:cubicBezTo>
                  <a:cubicBezTo>
                    <a:pt x="89" y="79"/>
                    <a:pt x="95" y="74"/>
                    <a:pt x="100" y="71"/>
                  </a:cubicBezTo>
                  <a:cubicBezTo>
                    <a:pt x="102" y="70"/>
                    <a:pt x="104" y="69"/>
                    <a:pt x="106" y="68"/>
                  </a:cubicBezTo>
                  <a:cubicBezTo>
                    <a:pt x="107" y="67"/>
                    <a:pt x="108" y="67"/>
                    <a:pt x="108" y="67"/>
                  </a:cubicBezTo>
                  <a:cubicBezTo>
                    <a:pt x="108" y="67"/>
                    <a:pt x="109" y="66"/>
                    <a:pt x="110" y="65"/>
                  </a:cubicBezTo>
                  <a:cubicBezTo>
                    <a:pt x="112" y="65"/>
                    <a:pt x="114" y="64"/>
                    <a:pt x="116" y="63"/>
                  </a:cubicBezTo>
                  <a:cubicBezTo>
                    <a:pt x="122" y="61"/>
                    <a:pt x="129" y="58"/>
                    <a:pt x="136" y="57"/>
                  </a:cubicBezTo>
                  <a:cubicBezTo>
                    <a:pt x="143" y="56"/>
                    <a:pt x="151" y="56"/>
                    <a:pt x="157" y="56"/>
                  </a:cubicBezTo>
                  <a:cubicBezTo>
                    <a:pt x="158" y="56"/>
                    <a:pt x="159" y="56"/>
                    <a:pt x="160" y="56"/>
                  </a:cubicBezTo>
                  <a:cubicBezTo>
                    <a:pt x="162" y="56"/>
                    <a:pt x="163" y="57"/>
                    <a:pt x="163" y="57"/>
                  </a:cubicBezTo>
                  <a:cubicBezTo>
                    <a:pt x="165" y="57"/>
                    <a:pt x="166" y="57"/>
                    <a:pt x="166" y="57"/>
                  </a:cubicBezTo>
                  <a:cubicBezTo>
                    <a:pt x="166" y="57"/>
                    <a:pt x="167" y="57"/>
                    <a:pt x="168" y="57"/>
                  </a:cubicBezTo>
                  <a:cubicBezTo>
                    <a:pt x="169" y="58"/>
                    <a:pt x="170" y="58"/>
                    <a:pt x="171" y="58"/>
                  </a:cubicBezTo>
                  <a:cubicBezTo>
                    <a:pt x="172" y="58"/>
                    <a:pt x="174" y="59"/>
                    <a:pt x="175" y="59"/>
                  </a:cubicBezTo>
                  <a:cubicBezTo>
                    <a:pt x="181" y="60"/>
                    <a:pt x="188" y="63"/>
                    <a:pt x="194" y="66"/>
                  </a:cubicBezTo>
                  <a:cubicBezTo>
                    <a:pt x="201" y="69"/>
                    <a:pt x="207" y="74"/>
                    <a:pt x="212" y="77"/>
                  </a:cubicBezTo>
                  <a:cubicBezTo>
                    <a:pt x="213" y="78"/>
                    <a:pt x="214" y="79"/>
                    <a:pt x="215" y="80"/>
                  </a:cubicBezTo>
                  <a:cubicBezTo>
                    <a:pt x="215" y="80"/>
                    <a:pt x="216" y="81"/>
                    <a:pt x="217" y="82"/>
                  </a:cubicBezTo>
                  <a:cubicBezTo>
                    <a:pt x="218" y="83"/>
                    <a:pt x="219" y="83"/>
                    <a:pt x="219" y="83"/>
                  </a:cubicBezTo>
                  <a:cubicBezTo>
                    <a:pt x="219" y="83"/>
                    <a:pt x="219" y="84"/>
                    <a:pt x="220" y="85"/>
                  </a:cubicBezTo>
                  <a:cubicBezTo>
                    <a:pt x="221" y="86"/>
                    <a:pt x="222" y="87"/>
                    <a:pt x="222" y="87"/>
                  </a:cubicBezTo>
                  <a:cubicBezTo>
                    <a:pt x="223" y="88"/>
                    <a:pt x="224" y="89"/>
                    <a:pt x="225" y="90"/>
                  </a:cubicBezTo>
                  <a:cubicBezTo>
                    <a:pt x="229" y="95"/>
                    <a:pt x="233" y="101"/>
                    <a:pt x="236" y="108"/>
                  </a:cubicBezTo>
                  <a:cubicBezTo>
                    <a:pt x="240" y="114"/>
                    <a:pt x="242" y="121"/>
                    <a:pt x="244" y="127"/>
                  </a:cubicBezTo>
                  <a:cubicBezTo>
                    <a:pt x="244" y="128"/>
                    <a:pt x="244" y="129"/>
                    <a:pt x="245" y="130"/>
                  </a:cubicBezTo>
                  <a:cubicBezTo>
                    <a:pt x="245" y="132"/>
                    <a:pt x="245" y="133"/>
                    <a:pt x="245" y="133"/>
                  </a:cubicBezTo>
                  <a:cubicBezTo>
                    <a:pt x="246" y="135"/>
                    <a:pt x="246" y="136"/>
                    <a:pt x="246" y="136"/>
                  </a:cubicBezTo>
                  <a:cubicBezTo>
                    <a:pt x="246" y="136"/>
                    <a:pt x="246" y="137"/>
                    <a:pt x="246" y="138"/>
                  </a:cubicBezTo>
                  <a:cubicBezTo>
                    <a:pt x="246" y="139"/>
                    <a:pt x="246" y="140"/>
                    <a:pt x="246" y="141"/>
                  </a:cubicBezTo>
                  <a:cubicBezTo>
                    <a:pt x="247" y="142"/>
                    <a:pt x="247" y="144"/>
                    <a:pt x="247" y="145"/>
                  </a:cubicBezTo>
                  <a:cubicBezTo>
                    <a:pt x="247" y="151"/>
                    <a:pt x="247" y="158"/>
                    <a:pt x="246" y="166"/>
                  </a:cubicBezTo>
                  <a:cubicBezTo>
                    <a:pt x="245" y="173"/>
                    <a:pt x="243" y="180"/>
                    <a:pt x="241" y="186"/>
                  </a:cubicBezTo>
                  <a:cubicBezTo>
                    <a:pt x="240" y="187"/>
                    <a:pt x="240" y="188"/>
                    <a:pt x="239" y="189"/>
                  </a:cubicBezTo>
                  <a:cubicBezTo>
                    <a:pt x="239" y="190"/>
                    <a:pt x="238" y="191"/>
                    <a:pt x="238" y="192"/>
                  </a:cubicBezTo>
                  <a:cubicBezTo>
                    <a:pt x="237" y="193"/>
                    <a:pt x="237" y="194"/>
                    <a:pt x="237" y="194"/>
                  </a:cubicBezTo>
                  <a:cubicBezTo>
                    <a:pt x="237" y="194"/>
                    <a:pt x="236" y="195"/>
                    <a:pt x="236" y="196"/>
                  </a:cubicBezTo>
                  <a:cubicBezTo>
                    <a:pt x="235" y="197"/>
                    <a:pt x="235" y="198"/>
                    <a:pt x="234" y="199"/>
                  </a:cubicBezTo>
                  <a:cubicBezTo>
                    <a:pt x="234" y="200"/>
                    <a:pt x="233" y="201"/>
                    <a:pt x="232" y="202"/>
                  </a:cubicBezTo>
                  <a:cubicBezTo>
                    <a:pt x="229" y="207"/>
                    <a:pt x="225" y="213"/>
                    <a:pt x="219" y="218"/>
                  </a:cubicBezTo>
                  <a:cubicBezTo>
                    <a:pt x="214" y="224"/>
                    <a:pt x="208" y="228"/>
                    <a:pt x="203" y="231"/>
                  </a:cubicBezTo>
                  <a:cubicBezTo>
                    <a:pt x="201" y="233"/>
                    <a:pt x="199" y="234"/>
                    <a:pt x="198" y="235"/>
                  </a:cubicBezTo>
                  <a:cubicBezTo>
                    <a:pt x="196" y="236"/>
                    <a:pt x="195" y="236"/>
                    <a:pt x="195" y="236"/>
                  </a:cubicBezTo>
                  <a:cubicBezTo>
                    <a:pt x="195" y="236"/>
                    <a:pt x="194" y="236"/>
                    <a:pt x="193" y="237"/>
                  </a:cubicBezTo>
                  <a:cubicBezTo>
                    <a:pt x="192" y="238"/>
                    <a:pt x="189" y="239"/>
                    <a:pt x="187" y="240"/>
                  </a:cubicBezTo>
                  <a:cubicBezTo>
                    <a:pt x="182" y="242"/>
                    <a:pt x="174" y="244"/>
                    <a:pt x="167" y="245"/>
                  </a:cubicBezTo>
                  <a:cubicBezTo>
                    <a:pt x="160" y="247"/>
                    <a:pt x="152" y="247"/>
                    <a:pt x="147" y="2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19" name="Group 118"/>
            <p:cNvGrpSpPr/>
            <p:nvPr/>
          </p:nvGrpSpPr>
          <p:grpSpPr>
            <a:xfrm>
              <a:off x="3032126" y="4197350"/>
              <a:ext cx="361950" cy="346075"/>
              <a:chOff x="3032126" y="4197350"/>
              <a:chExt cx="361950" cy="346075"/>
            </a:xfrm>
            <a:grpFill/>
          </p:grpSpPr>
          <p:sp>
            <p:nvSpPr>
              <p:cNvPr id="179" name="Freeform 19"/>
              <p:cNvSpPr>
                <a:spLocks noEditPoints="1"/>
              </p:cNvSpPr>
              <p:nvPr/>
            </p:nvSpPr>
            <p:spPr bwMode="auto">
              <a:xfrm>
                <a:off x="3032126" y="4197350"/>
                <a:ext cx="361950" cy="346075"/>
              </a:xfrm>
              <a:custGeom>
                <a:avLst/>
                <a:gdLst>
                  <a:gd name="T0" fmla="*/ 107 w 107"/>
                  <a:gd name="T1" fmla="*/ 98 h 102"/>
                  <a:gd name="T2" fmla="*/ 104 w 107"/>
                  <a:gd name="T3" fmla="*/ 102 h 102"/>
                  <a:gd name="T4" fmla="*/ 5 w 107"/>
                  <a:gd name="T5" fmla="*/ 102 h 102"/>
                  <a:gd name="T6" fmla="*/ 0 w 107"/>
                  <a:gd name="T7" fmla="*/ 97 h 102"/>
                  <a:gd name="T8" fmla="*/ 0 w 107"/>
                  <a:gd name="T9" fmla="*/ 4 h 102"/>
                  <a:gd name="T10" fmla="*/ 4 w 107"/>
                  <a:gd name="T11" fmla="*/ 0 h 102"/>
                  <a:gd name="T12" fmla="*/ 8 w 107"/>
                  <a:gd name="T13" fmla="*/ 4 h 102"/>
                  <a:gd name="T14" fmla="*/ 8 w 107"/>
                  <a:gd name="T15" fmla="*/ 89 h 102"/>
                  <a:gd name="T16" fmla="*/ 13 w 107"/>
                  <a:gd name="T17" fmla="*/ 94 h 102"/>
                  <a:gd name="T18" fmla="*/ 104 w 107"/>
                  <a:gd name="T19" fmla="*/ 94 h 102"/>
                  <a:gd name="T20" fmla="*/ 107 w 107"/>
                  <a:gd name="T21" fmla="*/ 98 h 102"/>
                  <a:gd name="T22" fmla="*/ 107 w 107"/>
                  <a:gd name="T23" fmla="*/ 98 h 102"/>
                  <a:gd name="T24" fmla="*/ 107 w 107"/>
                  <a:gd name="T25"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2">
                    <a:moveTo>
                      <a:pt x="107" y="98"/>
                    </a:moveTo>
                    <a:cubicBezTo>
                      <a:pt x="107" y="100"/>
                      <a:pt x="107" y="102"/>
                      <a:pt x="104" y="102"/>
                    </a:cubicBezTo>
                    <a:cubicBezTo>
                      <a:pt x="5" y="102"/>
                      <a:pt x="5" y="102"/>
                      <a:pt x="5" y="102"/>
                    </a:cubicBezTo>
                    <a:cubicBezTo>
                      <a:pt x="2" y="102"/>
                      <a:pt x="0" y="100"/>
                      <a:pt x="0" y="97"/>
                    </a:cubicBezTo>
                    <a:cubicBezTo>
                      <a:pt x="0" y="4"/>
                      <a:pt x="0" y="4"/>
                      <a:pt x="0" y="4"/>
                    </a:cubicBezTo>
                    <a:cubicBezTo>
                      <a:pt x="0" y="1"/>
                      <a:pt x="2" y="0"/>
                      <a:pt x="4" y="0"/>
                    </a:cubicBezTo>
                    <a:cubicBezTo>
                      <a:pt x="6" y="0"/>
                      <a:pt x="8" y="1"/>
                      <a:pt x="8" y="4"/>
                    </a:cubicBezTo>
                    <a:cubicBezTo>
                      <a:pt x="8" y="89"/>
                      <a:pt x="8" y="89"/>
                      <a:pt x="8" y="89"/>
                    </a:cubicBezTo>
                    <a:cubicBezTo>
                      <a:pt x="8" y="92"/>
                      <a:pt x="10" y="94"/>
                      <a:pt x="13" y="94"/>
                    </a:cubicBezTo>
                    <a:cubicBezTo>
                      <a:pt x="104" y="94"/>
                      <a:pt x="104" y="94"/>
                      <a:pt x="104" y="94"/>
                    </a:cubicBezTo>
                    <a:cubicBezTo>
                      <a:pt x="107" y="94"/>
                      <a:pt x="107" y="96"/>
                      <a:pt x="107" y="98"/>
                    </a:cubicBezTo>
                    <a:close/>
                    <a:moveTo>
                      <a:pt x="107" y="98"/>
                    </a:moveTo>
                    <a:cubicBezTo>
                      <a:pt x="107" y="98"/>
                      <a:pt x="107" y="98"/>
                      <a:pt x="107" y="9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0"/>
              <p:cNvSpPr>
                <a:spLocks noEditPoints="1"/>
              </p:cNvSpPr>
              <p:nvPr/>
            </p:nvSpPr>
            <p:spPr bwMode="auto">
              <a:xfrm>
                <a:off x="3086101" y="4232275"/>
                <a:ext cx="284163" cy="242887"/>
              </a:xfrm>
              <a:custGeom>
                <a:avLst/>
                <a:gdLst>
                  <a:gd name="T0" fmla="*/ 82 w 84"/>
                  <a:gd name="T1" fmla="*/ 25 h 72"/>
                  <a:gd name="T2" fmla="*/ 84 w 84"/>
                  <a:gd name="T3" fmla="*/ 24 h 72"/>
                  <a:gd name="T4" fmla="*/ 82 w 84"/>
                  <a:gd name="T5" fmla="*/ 2 h 72"/>
                  <a:gd name="T6" fmla="*/ 79 w 84"/>
                  <a:gd name="T7" fmla="*/ 1 h 72"/>
                  <a:gd name="T8" fmla="*/ 59 w 84"/>
                  <a:gd name="T9" fmla="*/ 8 h 72"/>
                  <a:gd name="T10" fmla="*/ 59 w 84"/>
                  <a:gd name="T11" fmla="*/ 10 h 72"/>
                  <a:gd name="T12" fmla="*/ 62 w 84"/>
                  <a:gd name="T13" fmla="*/ 13 h 72"/>
                  <a:gd name="T14" fmla="*/ 63 w 84"/>
                  <a:gd name="T15" fmla="*/ 16 h 72"/>
                  <a:gd name="T16" fmla="*/ 48 w 84"/>
                  <a:gd name="T17" fmla="*/ 40 h 72"/>
                  <a:gd name="T18" fmla="*/ 44 w 84"/>
                  <a:gd name="T19" fmla="*/ 41 h 72"/>
                  <a:gd name="T20" fmla="*/ 20 w 84"/>
                  <a:gd name="T21" fmla="*/ 32 h 72"/>
                  <a:gd name="T22" fmla="*/ 16 w 84"/>
                  <a:gd name="T23" fmla="*/ 33 h 72"/>
                  <a:gd name="T24" fmla="*/ 2 w 84"/>
                  <a:gd name="T25" fmla="*/ 51 h 72"/>
                  <a:gd name="T26" fmla="*/ 0 w 84"/>
                  <a:gd name="T27" fmla="*/ 55 h 72"/>
                  <a:gd name="T28" fmla="*/ 0 w 84"/>
                  <a:gd name="T29" fmla="*/ 70 h 72"/>
                  <a:gd name="T30" fmla="*/ 2 w 84"/>
                  <a:gd name="T31" fmla="*/ 71 h 72"/>
                  <a:gd name="T32" fmla="*/ 21 w 84"/>
                  <a:gd name="T33" fmla="*/ 48 h 72"/>
                  <a:gd name="T34" fmla="*/ 25 w 84"/>
                  <a:gd name="T35" fmla="*/ 47 h 72"/>
                  <a:gd name="T36" fmla="*/ 49 w 84"/>
                  <a:gd name="T37" fmla="*/ 56 h 72"/>
                  <a:gd name="T38" fmla="*/ 52 w 84"/>
                  <a:gd name="T39" fmla="*/ 55 h 72"/>
                  <a:gd name="T40" fmla="*/ 74 w 84"/>
                  <a:gd name="T41" fmla="*/ 23 h 72"/>
                  <a:gd name="T42" fmla="*/ 77 w 84"/>
                  <a:gd name="T43" fmla="*/ 22 h 72"/>
                  <a:gd name="T44" fmla="*/ 82 w 84"/>
                  <a:gd name="T45" fmla="*/ 25 h 72"/>
                  <a:gd name="T46" fmla="*/ 82 w 84"/>
                  <a:gd name="T47" fmla="*/ 25 h 72"/>
                  <a:gd name="T48" fmla="*/ 82 w 84"/>
                  <a:gd name="T4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72">
                    <a:moveTo>
                      <a:pt x="82" y="25"/>
                    </a:moveTo>
                    <a:cubicBezTo>
                      <a:pt x="83" y="26"/>
                      <a:pt x="84" y="25"/>
                      <a:pt x="84" y="24"/>
                    </a:cubicBezTo>
                    <a:cubicBezTo>
                      <a:pt x="82" y="2"/>
                      <a:pt x="82" y="2"/>
                      <a:pt x="82" y="2"/>
                    </a:cubicBezTo>
                    <a:cubicBezTo>
                      <a:pt x="82" y="1"/>
                      <a:pt x="80" y="0"/>
                      <a:pt x="79" y="1"/>
                    </a:cubicBezTo>
                    <a:cubicBezTo>
                      <a:pt x="59" y="8"/>
                      <a:pt x="59" y="8"/>
                      <a:pt x="59" y="8"/>
                    </a:cubicBezTo>
                    <a:cubicBezTo>
                      <a:pt x="58" y="9"/>
                      <a:pt x="58" y="10"/>
                      <a:pt x="59" y="10"/>
                    </a:cubicBezTo>
                    <a:cubicBezTo>
                      <a:pt x="62" y="13"/>
                      <a:pt x="62" y="13"/>
                      <a:pt x="62" y="13"/>
                    </a:cubicBezTo>
                    <a:cubicBezTo>
                      <a:pt x="64" y="14"/>
                      <a:pt x="64" y="15"/>
                      <a:pt x="63" y="16"/>
                    </a:cubicBezTo>
                    <a:cubicBezTo>
                      <a:pt x="48" y="40"/>
                      <a:pt x="48" y="40"/>
                      <a:pt x="48" y="40"/>
                    </a:cubicBezTo>
                    <a:cubicBezTo>
                      <a:pt x="47" y="41"/>
                      <a:pt x="46" y="41"/>
                      <a:pt x="44" y="41"/>
                    </a:cubicBezTo>
                    <a:cubicBezTo>
                      <a:pt x="20" y="32"/>
                      <a:pt x="20" y="32"/>
                      <a:pt x="20" y="32"/>
                    </a:cubicBezTo>
                    <a:cubicBezTo>
                      <a:pt x="19" y="31"/>
                      <a:pt x="17" y="32"/>
                      <a:pt x="16" y="33"/>
                    </a:cubicBezTo>
                    <a:cubicBezTo>
                      <a:pt x="2" y="51"/>
                      <a:pt x="2" y="51"/>
                      <a:pt x="2" y="51"/>
                    </a:cubicBezTo>
                    <a:cubicBezTo>
                      <a:pt x="1" y="52"/>
                      <a:pt x="0" y="54"/>
                      <a:pt x="0" y="55"/>
                    </a:cubicBezTo>
                    <a:cubicBezTo>
                      <a:pt x="0" y="70"/>
                      <a:pt x="0" y="70"/>
                      <a:pt x="0" y="70"/>
                    </a:cubicBezTo>
                    <a:cubicBezTo>
                      <a:pt x="0" y="71"/>
                      <a:pt x="1" y="72"/>
                      <a:pt x="2" y="71"/>
                    </a:cubicBezTo>
                    <a:cubicBezTo>
                      <a:pt x="21" y="48"/>
                      <a:pt x="21" y="48"/>
                      <a:pt x="21" y="48"/>
                    </a:cubicBezTo>
                    <a:cubicBezTo>
                      <a:pt x="22" y="47"/>
                      <a:pt x="23" y="47"/>
                      <a:pt x="25" y="47"/>
                    </a:cubicBezTo>
                    <a:cubicBezTo>
                      <a:pt x="49" y="56"/>
                      <a:pt x="49" y="56"/>
                      <a:pt x="49" y="56"/>
                    </a:cubicBezTo>
                    <a:cubicBezTo>
                      <a:pt x="50" y="57"/>
                      <a:pt x="52" y="56"/>
                      <a:pt x="52" y="55"/>
                    </a:cubicBezTo>
                    <a:cubicBezTo>
                      <a:pt x="74" y="23"/>
                      <a:pt x="74" y="23"/>
                      <a:pt x="74" y="23"/>
                    </a:cubicBezTo>
                    <a:cubicBezTo>
                      <a:pt x="75" y="22"/>
                      <a:pt x="76" y="21"/>
                      <a:pt x="77" y="22"/>
                    </a:cubicBezTo>
                    <a:lnTo>
                      <a:pt x="82" y="25"/>
                    </a:lnTo>
                    <a:close/>
                    <a:moveTo>
                      <a:pt x="82" y="25"/>
                    </a:moveTo>
                    <a:cubicBezTo>
                      <a:pt x="82" y="25"/>
                      <a:pt x="82" y="25"/>
                      <a:pt x="8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0" name="Freeform 119"/>
            <p:cNvSpPr>
              <a:spLocks noEditPoints="1"/>
            </p:cNvSpPr>
            <p:nvPr/>
          </p:nvSpPr>
          <p:spPr bwMode="auto">
            <a:xfrm>
              <a:off x="4257676" y="4191000"/>
              <a:ext cx="2414588" cy="2416175"/>
            </a:xfrm>
            <a:custGeom>
              <a:avLst/>
              <a:gdLst>
                <a:gd name="T0" fmla="*/ 413 w 714"/>
                <a:gd name="T1" fmla="*/ 709 h 714"/>
                <a:gd name="T2" fmla="*/ 455 w 714"/>
                <a:gd name="T3" fmla="*/ 706 h 714"/>
                <a:gd name="T4" fmla="*/ 482 w 714"/>
                <a:gd name="T5" fmla="*/ 644 h 714"/>
                <a:gd name="T6" fmla="*/ 528 w 714"/>
                <a:gd name="T7" fmla="*/ 619 h 714"/>
                <a:gd name="T8" fmla="*/ 594 w 714"/>
                <a:gd name="T9" fmla="*/ 631 h 714"/>
                <a:gd name="T10" fmla="*/ 620 w 714"/>
                <a:gd name="T11" fmla="*/ 606 h 714"/>
                <a:gd name="T12" fmla="*/ 608 w 714"/>
                <a:gd name="T13" fmla="*/ 554 h 714"/>
                <a:gd name="T14" fmla="*/ 625 w 714"/>
                <a:gd name="T15" fmla="*/ 519 h 714"/>
                <a:gd name="T16" fmla="*/ 690 w 714"/>
                <a:gd name="T17" fmla="*/ 484 h 714"/>
                <a:gd name="T18" fmla="*/ 690 w 714"/>
                <a:gd name="T19" fmla="*/ 415 h 714"/>
                <a:gd name="T20" fmla="*/ 670 w 714"/>
                <a:gd name="T21" fmla="*/ 360 h 714"/>
                <a:gd name="T22" fmla="*/ 680 w 714"/>
                <a:gd name="T23" fmla="*/ 322 h 714"/>
                <a:gd name="T24" fmla="*/ 713 w 714"/>
                <a:gd name="T25" fmla="*/ 287 h 714"/>
                <a:gd name="T26" fmla="*/ 696 w 714"/>
                <a:gd name="T27" fmla="*/ 245 h 714"/>
                <a:gd name="T28" fmla="*/ 638 w 714"/>
                <a:gd name="T29" fmla="*/ 219 h 714"/>
                <a:gd name="T30" fmla="*/ 617 w 714"/>
                <a:gd name="T31" fmla="*/ 171 h 714"/>
                <a:gd name="T32" fmla="*/ 619 w 714"/>
                <a:gd name="T33" fmla="*/ 106 h 714"/>
                <a:gd name="T34" fmla="*/ 588 w 714"/>
                <a:gd name="T35" fmla="*/ 92 h 714"/>
                <a:gd name="T36" fmla="*/ 540 w 714"/>
                <a:gd name="T37" fmla="*/ 102 h 714"/>
                <a:gd name="T38" fmla="*/ 495 w 714"/>
                <a:gd name="T39" fmla="*/ 76 h 714"/>
                <a:gd name="T40" fmla="*/ 459 w 714"/>
                <a:gd name="T41" fmla="*/ 9 h 714"/>
                <a:gd name="T42" fmla="*/ 392 w 714"/>
                <a:gd name="T43" fmla="*/ 45 h 714"/>
                <a:gd name="T44" fmla="*/ 341 w 714"/>
                <a:gd name="T45" fmla="*/ 44 h 714"/>
                <a:gd name="T46" fmla="*/ 305 w 714"/>
                <a:gd name="T47" fmla="*/ 10 h 714"/>
                <a:gd name="T48" fmla="*/ 271 w 714"/>
                <a:gd name="T49" fmla="*/ 4 h 714"/>
                <a:gd name="T50" fmla="*/ 239 w 714"/>
                <a:gd name="T51" fmla="*/ 60 h 714"/>
                <a:gd name="T52" fmla="*/ 195 w 714"/>
                <a:gd name="T53" fmla="*/ 89 h 714"/>
                <a:gd name="T54" fmla="*/ 132 w 714"/>
                <a:gd name="T55" fmla="*/ 80 h 714"/>
                <a:gd name="T56" fmla="*/ 95 w 714"/>
                <a:gd name="T57" fmla="*/ 106 h 714"/>
                <a:gd name="T58" fmla="*/ 104 w 714"/>
                <a:gd name="T59" fmla="*/ 153 h 714"/>
                <a:gd name="T60" fmla="*/ 92 w 714"/>
                <a:gd name="T61" fmla="*/ 190 h 714"/>
                <a:gd name="T62" fmla="*/ 45 w 714"/>
                <a:gd name="T63" fmla="*/ 226 h 714"/>
                <a:gd name="T64" fmla="*/ 8 w 714"/>
                <a:gd name="T65" fmla="*/ 284 h 714"/>
                <a:gd name="T66" fmla="*/ 44 w 714"/>
                <a:gd name="T67" fmla="*/ 349 h 714"/>
                <a:gd name="T68" fmla="*/ 39 w 714"/>
                <a:gd name="T69" fmla="*/ 388 h 714"/>
                <a:gd name="T70" fmla="*/ 1 w 714"/>
                <a:gd name="T71" fmla="*/ 425 h 714"/>
                <a:gd name="T72" fmla="*/ 9 w 714"/>
                <a:gd name="T73" fmla="*/ 460 h 714"/>
                <a:gd name="T74" fmla="*/ 72 w 714"/>
                <a:gd name="T75" fmla="*/ 486 h 714"/>
                <a:gd name="T76" fmla="*/ 97 w 714"/>
                <a:gd name="T77" fmla="*/ 531 h 714"/>
                <a:gd name="T78" fmla="*/ 86 w 714"/>
                <a:gd name="T79" fmla="*/ 598 h 714"/>
                <a:gd name="T80" fmla="*/ 120 w 714"/>
                <a:gd name="T81" fmla="*/ 623 h 714"/>
                <a:gd name="T82" fmla="*/ 171 w 714"/>
                <a:gd name="T83" fmla="*/ 609 h 714"/>
                <a:gd name="T84" fmla="*/ 206 w 714"/>
                <a:gd name="T85" fmla="*/ 631 h 714"/>
                <a:gd name="T86" fmla="*/ 238 w 714"/>
                <a:gd name="T87" fmla="*/ 699 h 714"/>
                <a:gd name="T88" fmla="*/ 311 w 714"/>
                <a:gd name="T89" fmla="*/ 673 h 714"/>
                <a:gd name="T90" fmla="*/ 364 w 714"/>
                <a:gd name="T91" fmla="*/ 670 h 714"/>
                <a:gd name="T92" fmla="*/ 346 w 714"/>
                <a:gd name="T93" fmla="*/ 606 h 714"/>
                <a:gd name="T94" fmla="*/ 227 w 714"/>
                <a:gd name="T95" fmla="*/ 569 h 714"/>
                <a:gd name="T96" fmla="*/ 144 w 714"/>
                <a:gd name="T97" fmla="*/ 487 h 714"/>
                <a:gd name="T98" fmla="*/ 129 w 714"/>
                <a:gd name="T99" fmla="*/ 458 h 714"/>
                <a:gd name="T100" fmla="*/ 108 w 714"/>
                <a:gd name="T101" fmla="*/ 345 h 714"/>
                <a:gd name="T102" fmla="*/ 144 w 714"/>
                <a:gd name="T103" fmla="*/ 227 h 714"/>
                <a:gd name="T104" fmla="*/ 227 w 714"/>
                <a:gd name="T105" fmla="*/ 144 h 714"/>
                <a:gd name="T106" fmla="*/ 256 w 714"/>
                <a:gd name="T107" fmla="*/ 129 h 714"/>
                <a:gd name="T108" fmla="*/ 368 w 714"/>
                <a:gd name="T109" fmla="*/ 108 h 714"/>
                <a:gd name="T110" fmla="*/ 487 w 714"/>
                <a:gd name="T111" fmla="*/ 144 h 714"/>
                <a:gd name="T112" fmla="*/ 570 w 714"/>
                <a:gd name="T113" fmla="*/ 227 h 714"/>
                <a:gd name="T114" fmla="*/ 585 w 714"/>
                <a:gd name="T115" fmla="*/ 255 h 714"/>
                <a:gd name="T116" fmla="*/ 606 w 714"/>
                <a:gd name="T117" fmla="*/ 368 h 714"/>
                <a:gd name="T118" fmla="*/ 570 w 714"/>
                <a:gd name="T119" fmla="*/ 486 h 714"/>
                <a:gd name="T120" fmla="*/ 487 w 714"/>
                <a:gd name="T121" fmla="*/ 569 h 714"/>
                <a:gd name="T122" fmla="*/ 458 w 714"/>
                <a:gd name="T123" fmla="*/ 58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4" h="714">
                  <a:moveTo>
                    <a:pt x="388" y="674"/>
                  </a:moveTo>
                  <a:cubicBezTo>
                    <a:pt x="388" y="674"/>
                    <a:pt x="390" y="677"/>
                    <a:pt x="392" y="680"/>
                  </a:cubicBezTo>
                  <a:cubicBezTo>
                    <a:pt x="394" y="683"/>
                    <a:pt x="397" y="687"/>
                    <a:pt x="400" y="692"/>
                  </a:cubicBezTo>
                  <a:cubicBezTo>
                    <a:pt x="403" y="696"/>
                    <a:pt x="407" y="700"/>
                    <a:pt x="409" y="704"/>
                  </a:cubicBezTo>
                  <a:cubicBezTo>
                    <a:pt x="412" y="707"/>
                    <a:pt x="413" y="709"/>
                    <a:pt x="413" y="709"/>
                  </a:cubicBezTo>
                  <a:cubicBezTo>
                    <a:pt x="416" y="712"/>
                    <a:pt x="421" y="714"/>
                    <a:pt x="425" y="713"/>
                  </a:cubicBezTo>
                  <a:cubicBezTo>
                    <a:pt x="425" y="713"/>
                    <a:pt x="426" y="713"/>
                    <a:pt x="427" y="712"/>
                  </a:cubicBezTo>
                  <a:cubicBezTo>
                    <a:pt x="428" y="712"/>
                    <a:pt x="429" y="712"/>
                    <a:pt x="431" y="712"/>
                  </a:cubicBezTo>
                  <a:cubicBezTo>
                    <a:pt x="434" y="711"/>
                    <a:pt x="438" y="710"/>
                    <a:pt x="443" y="709"/>
                  </a:cubicBezTo>
                  <a:cubicBezTo>
                    <a:pt x="447" y="708"/>
                    <a:pt x="451" y="707"/>
                    <a:pt x="455" y="706"/>
                  </a:cubicBezTo>
                  <a:cubicBezTo>
                    <a:pt x="458" y="705"/>
                    <a:pt x="460" y="704"/>
                    <a:pt x="460" y="704"/>
                  </a:cubicBezTo>
                  <a:cubicBezTo>
                    <a:pt x="465" y="703"/>
                    <a:pt x="468" y="699"/>
                    <a:pt x="469" y="695"/>
                  </a:cubicBezTo>
                  <a:cubicBezTo>
                    <a:pt x="469" y="695"/>
                    <a:pt x="471" y="685"/>
                    <a:pt x="473" y="674"/>
                  </a:cubicBezTo>
                  <a:cubicBezTo>
                    <a:pt x="474" y="663"/>
                    <a:pt x="475" y="653"/>
                    <a:pt x="475" y="653"/>
                  </a:cubicBezTo>
                  <a:cubicBezTo>
                    <a:pt x="476" y="649"/>
                    <a:pt x="479" y="646"/>
                    <a:pt x="482" y="644"/>
                  </a:cubicBezTo>
                  <a:cubicBezTo>
                    <a:pt x="482" y="644"/>
                    <a:pt x="484" y="643"/>
                    <a:pt x="486" y="642"/>
                  </a:cubicBezTo>
                  <a:cubicBezTo>
                    <a:pt x="489" y="641"/>
                    <a:pt x="492" y="640"/>
                    <a:pt x="495" y="638"/>
                  </a:cubicBezTo>
                  <a:cubicBezTo>
                    <a:pt x="501" y="635"/>
                    <a:pt x="507" y="632"/>
                    <a:pt x="507" y="632"/>
                  </a:cubicBezTo>
                  <a:cubicBezTo>
                    <a:pt x="507" y="632"/>
                    <a:pt x="513" y="628"/>
                    <a:pt x="519" y="625"/>
                  </a:cubicBezTo>
                  <a:cubicBezTo>
                    <a:pt x="522" y="623"/>
                    <a:pt x="525" y="621"/>
                    <a:pt x="528" y="619"/>
                  </a:cubicBezTo>
                  <a:cubicBezTo>
                    <a:pt x="530" y="618"/>
                    <a:pt x="531" y="617"/>
                    <a:pt x="531" y="617"/>
                  </a:cubicBezTo>
                  <a:cubicBezTo>
                    <a:pt x="535" y="615"/>
                    <a:pt x="539" y="614"/>
                    <a:pt x="543" y="616"/>
                  </a:cubicBezTo>
                  <a:cubicBezTo>
                    <a:pt x="543" y="616"/>
                    <a:pt x="552" y="621"/>
                    <a:pt x="562" y="625"/>
                  </a:cubicBezTo>
                  <a:cubicBezTo>
                    <a:pt x="572" y="630"/>
                    <a:pt x="582" y="634"/>
                    <a:pt x="582" y="634"/>
                  </a:cubicBezTo>
                  <a:cubicBezTo>
                    <a:pt x="586" y="635"/>
                    <a:pt x="591" y="634"/>
                    <a:pt x="594" y="631"/>
                  </a:cubicBezTo>
                  <a:cubicBezTo>
                    <a:pt x="594" y="631"/>
                    <a:pt x="596" y="629"/>
                    <a:pt x="598" y="627"/>
                  </a:cubicBezTo>
                  <a:cubicBezTo>
                    <a:pt x="601" y="625"/>
                    <a:pt x="604" y="622"/>
                    <a:pt x="607" y="619"/>
                  </a:cubicBezTo>
                  <a:cubicBezTo>
                    <a:pt x="611" y="616"/>
                    <a:pt x="614" y="613"/>
                    <a:pt x="616" y="610"/>
                  </a:cubicBezTo>
                  <a:cubicBezTo>
                    <a:pt x="617" y="609"/>
                    <a:pt x="618" y="608"/>
                    <a:pt x="619" y="607"/>
                  </a:cubicBezTo>
                  <a:cubicBezTo>
                    <a:pt x="620" y="607"/>
                    <a:pt x="620" y="606"/>
                    <a:pt x="620" y="606"/>
                  </a:cubicBezTo>
                  <a:cubicBezTo>
                    <a:pt x="623" y="603"/>
                    <a:pt x="625" y="598"/>
                    <a:pt x="623" y="594"/>
                  </a:cubicBezTo>
                  <a:cubicBezTo>
                    <a:pt x="623" y="594"/>
                    <a:pt x="623" y="591"/>
                    <a:pt x="621" y="588"/>
                  </a:cubicBezTo>
                  <a:cubicBezTo>
                    <a:pt x="620" y="584"/>
                    <a:pt x="618" y="579"/>
                    <a:pt x="616" y="574"/>
                  </a:cubicBezTo>
                  <a:cubicBezTo>
                    <a:pt x="614" y="569"/>
                    <a:pt x="612" y="564"/>
                    <a:pt x="611" y="560"/>
                  </a:cubicBezTo>
                  <a:cubicBezTo>
                    <a:pt x="609" y="557"/>
                    <a:pt x="608" y="554"/>
                    <a:pt x="608" y="554"/>
                  </a:cubicBezTo>
                  <a:cubicBezTo>
                    <a:pt x="606" y="550"/>
                    <a:pt x="607" y="546"/>
                    <a:pt x="609" y="543"/>
                  </a:cubicBezTo>
                  <a:cubicBezTo>
                    <a:pt x="609" y="543"/>
                    <a:pt x="610" y="541"/>
                    <a:pt x="612" y="539"/>
                  </a:cubicBezTo>
                  <a:cubicBezTo>
                    <a:pt x="613" y="537"/>
                    <a:pt x="615" y="534"/>
                    <a:pt x="617" y="531"/>
                  </a:cubicBezTo>
                  <a:cubicBezTo>
                    <a:pt x="619" y="528"/>
                    <a:pt x="621" y="525"/>
                    <a:pt x="622" y="523"/>
                  </a:cubicBezTo>
                  <a:cubicBezTo>
                    <a:pt x="624" y="521"/>
                    <a:pt x="625" y="519"/>
                    <a:pt x="625" y="519"/>
                  </a:cubicBezTo>
                  <a:cubicBezTo>
                    <a:pt x="625" y="519"/>
                    <a:pt x="628" y="514"/>
                    <a:pt x="632" y="507"/>
                  </a:cubicBezTo>
                  <a:cubicBezTo>
                    <a:pt x="635" y="501"/>
                    <a:pt x="638" y="495"/>
                    <a:pt x="638" y="495"/>
                  </a:cubicBezTo>
                  <a:cubicBezTo>
                    <a:pt x="640" y="491"/>
                    <a:pt x="644" y="489"/>
                    <a:pt x="648" y="489"/>
                  </a:cubicBezTo>
                  <a:cubicBezTo>
                    <a:pt x="648" y="489"/>
                    <a:pt x="658" y="488"/>
                    <a:pt x="669" y="487"/>
                  </a:cubicBezTo>
                  <a:cubicBezTo>
                    <a:pt x="680" y="486"/>
                    <a:pt x="690" y="484"/>
                    <a:pt x="690" y="484"/>
                  </a:cubicBezTo>
                  <a:cubicBezTo>
                    <a:pt x="694" y="483"/>
                    <a:pt x="698" y="480"/>
                    <a:pt x="700" y="475"/>
                  </a:cubicBezTo>
                  <a:cubicBezTo>
                    <a:pt x="700" y="475"/>
                    <a:pt x="702" y="467"/>
                    <a:pt x="705" y="459"/>
                  </a:cubicBezTo>
                  <a:cubicBezTo>
                    <a:pt x="707" y="450"/>
                    <a:pt x="710" y="441"/>
                    <a:pt x="710" y="441"/>
                  </a:cubicBezTo>
                  <a:cubicBezTo>
                    <a:pt x="711" y="437"/>
                    <a:pt x="709" y="432"/>
                    <a:pt x="706" y="429"/>
                  </a:cubicBezTo>
                  <a:cubicBezTo>
                    <a:pt x="706" y="429"/>
                    <a:pt x="698" y="422"/>
                    <a:pt x="690" y="415"/>
                  </a:cubicBezTo>
                  <a:cubicBezTo>
                    <a:pt x="681" y="408"/>
                    <a:pt x="673" y="402"/>
                    <a:pt x="673" y="402"/>
                  </a:cubicBezTo>
                  <a:cubicBezTo>
                    <a:pt x="670" y="400"/>
                    <a:pt x="668" y="396"/>
                    <a:pt x="668" y="392"/>
                  </a:cubicBezTo>
                  <a:cubicBezTo>
                    <a:pt x="668" y="392"/>
                    <a:pt x="669" y="385"/>
                    <a:pt x="670" y="378"/>
                  </a:cubicBezTo>
                  <a:cubicBezTo>
                    <a:pt x="670" y="371"/>
                    <a:pt x="670" y="364"/>
                    <a:pt x="670" y="364"/>
                  </a:cubicBezTo>
                  <a:cubicBezTo>
                    <a:pt x="670" y="364"/>
                    <a:pt x="670" y="362"/>
                    <a:pt x="670" y="360"/>
                  </a:cubicBezTo>
                  <a:cubicBezTo>
                    <a:pt x="670" y="357"/>
                    <a:pt x="670" y="353"/>
                    <a:pt x="670" y="350"/>
                  </a:cubicBezTo>
                  <a:cubicBezTo>
                    <a:pt x="670" y="346"/>
                    <a:pt x="670" y="343"/>
                    <a:pt x="670" y="340"/>
                  </a:cubicBezTo>
                  <a:cubicBezTo>
                    <a:pt x="670" y="338"/>
                    <a:pt x="670" y="336"/>
                    <a:pt x="670" y="336"/>
                  </a:cubicBezTo>
                  <a:cubicBezTo>
                    <a:pt x="669" y="332"/>
                    <a:pt x="671" y="328"/>
                    <a:pt x="675" y="326"/>
                  </a:cubicBezTo>
                  <a:cubicBezTo>
                    <a:pt x="675" y="326"/>
                    <a:pt x="677" y="324"/>
                    <a:pt x="680" y="322"/>
                  </a:cubicBezTo>
                  <a:cubicBezTo>
                    <a:pt x="684" y="320"/>
                    <a:pt x="688" y="317"/>
                    <a:pt x="692" y="314"/>
                  </a:cubicBezTo>
                  <a:cubicBezTo>
                    <a:pt x="697" y="310"/>
                    <a:pt x="701" y="307"/>
                    <a:pt x="704" y="305"/>
                  </a:cubicBezTo>
                  <a:cubicBezTo>
                    <a:pt x="707" y="302"/>
                    <a:pt x="709" y="300"/>
                    <a:pt x="709" y="300"/>
                  </a:cubicBezTo>
                  <a:cubicBezTo>
                    <a:pt x="713" y="298"/>
                    <a:pt x="714" y="293"/>
                    <a:pt x="713" y="288"/>
                  </a:cubicBezTo>
                  <a:cubicBezTo>
                    <a:pt x="713" y="288"/>
                    <a:pt x="713" y="288"/>
                    <a:pt x="713" y="287"/>
                  </a:cubicBezTo>
                  <a:cubicBezTo>
                    <a:pt x="713" y="286"/>
                    <a:pt x="712" y="284"/>
                    <a:pt x="712" y="283"/>
                  </a:cubicBezTo>
                  <a:cubicBezTo>
                    <a:pt x="711" y="280"/>
                    <a:pt x="710" y="275"/>
                    <a:pt x="709" y="271"/>
                  </a:cubicBezTo>
                  <a:cubicBezTo>
                    <a:pt x="708" y="266"/>
                    <a:pt x="707" y="262"/>
                    <a:pt x="706" y="259"/>
                  </a:cubicBezTo>
                  <a:cubicBezTo>
                    <a:pt x="705" y="256"/>
                    <a:pt x="705" y="254"/>
                    <a:pt x="705" y="254"/>
                  </a:cubicBezTo>
                  <a:cubicBezTo>
                    <a:pt x="704" y="249"/>
                    <a:pt x="700" y="246"/>
                    <a:pt x="696" y="245"/>
                  </a:cubicBezTo>
                  <a:cubicBezTo>
                    <a:pt x="696" y="245"/>
                    <a:pt x="685" y="242"/>
                    <a:pt x="675" y="241"/>
                  </a:cubicBezTo>
                  <a:cubicBezTo>
                    <a:pt x="664" y="239"/>
                    <a:pt x="653" y="238"/>
                    <a:pt x="653" y="238"/>
                  </a:cubicBezTo>
                  <a:cubicBezTo>
                    <a:pt x="649" y="238"/>
                    <a:pt x="646" y="235"/>
                    <a:pt x="644" y="231"/>
                  </a:cubicBezTo>
                  <a:cubicBezTo>
                    <a:pt x="644" y="231"/>
                    <a:pt x="643" y="230"/>
                    <a:pt x="642" y="227"/>
                  </a:cubicBezTo>
                  <a:cubicBezTo>
                    <a:pt x="641" y="225"/>
                    <a:pt x="640" y="222"/>
                    <a:pt x="638" y="219"/>
                  </a:cubicBezTo>
                  <a:cubicBezTo>
                    <a:pt x="635" y="212"/>
                    <a:pt x="632" y="206"/>
                    <a:pt x="632" y="206"/>
                  </a:cubicBezTo>
                  <a:cubicBezTo>
                    <a:pt x="632" y="206"/>
                    <a:pt x="628" y="200"/>
                    <a:pt x="625" y="194"/>
                  </a:cubicBezTo>
                  <a:cubicBezTo>
                    <a:pt x="623" y="191"/>
                    <a:pt x="621" y="188"/>
                    <a:pt x="620" y="186"/>
                  </a:cubicBezTo>
                  <a:cubicBezTo>
                    <a:pt x="618" y="184"/>
                    <a:pt x="617" y="182"/>
                    <a:pt x="617" y="182"/>
                  </a:cubicBezTo>
                  <a:cubicBezTo>
                    <a:pt x="615" y="179"/>
                    <a:pt x="615" y="175"/>
                    <a:pt x="617" y="171"/>
                  </a:cubicBezTo>
                  <a:cubicBezTo>
                    <a:pt x="617" y="171"/>
                    <a:pt x="621" y="162"/>
                    <a:pt x="626" y="152"/>
                  </a:cubicBezTo>
                  <a:cubicBezTo>
                    <a:pt x="630" y="142"/>
                    <a:pt x="634" y="132"/>
                    <a:pt x="634" y="132"/>
                  </a:cubicBezTo>
                  <a:cubicBezTo>
                    <a:pt x="635" y="128"/>
                    <a:pt x="635" y="123"/>
                    <a:pt x="631" y="119"/>
                  </a:cubicBezTo>
                  <a:cubicBezTo>
                    <a:pt x="631" y="119"/>
                    <a:pt x="630" y="118"/>
                    <a:pt x="628" y="115"/>
                  </a:cubicBezTo>
                  <a:cubicBezTo>
                    <a:pt x="625" y="113"/>
                    <a:pt x="623" y="109"/>
                    <a:pt x="619" y="106"/>
                  </a:cubicBezTo>
                  <a:cubicBezTo>
                    <a:pt x="616" y="103"/>
                    <a:pt x="613" y="100"/>
                    <a:pt x="611" y="97"/>
                  </a:cubicBezTo>
                  <a:cubicBezTo>
                    <a:pt x="610" y="96"/>
                    <a:pt x="609" y="95"/>
                    <a:pt x="608" y="95"/>
                  </a:cubicBezTo>
                  <a:cubicBezTo>
                    <a:pt x="607" y="94"/>
                    <a:pt x="607" y="94"/>
                    <a:pt x="607" y="94"/>
                  </a:cubicBezTo>
                  <a:cubicBezTo>
                    <a:pt x="603" y="90"/>
                    <a:pt x="598" y="89"/>
                    <a:pt x="594" y="90"/>
                  </a:cubicBezTo>
                  <a:cubicBezTo>
                    <a:pt x="594" y="90"/>
                    <a:pt x="592" y="91"/>
                    <a:pt x="588" y="92"/>
                  </a:cubicBezTo>
                  <a:cubicBezTo>
                    <a:pt x="584" y="94"/>
                    <a:pt x="579" y="96"/>
                    <a:pt x="574" y="98"/>
                  </a:cubicBezTo>
                  <a:cubicBezTo>
                    <a:pt x="569" y="100"/>
                    <a:pt x="564" y="102"/>
                    <a:pt x="561" y="103"/>
                  </a:cubicBezTo>
                  <a:cubicBezTo>
                    <a:pt x="557" y="105"/>
                    <a:pt x="555" y="106"/>
                    <a:pt x="555" y="106"/>
                  </a:cubicBezTo>
                  <a:cubicBezTo>
                    <a:pt x="551" y="108"/>
                    <a:pt x="546" y="107"/>
                    <a:pt x="543" y="105"/>
                  </a:cubicBezTo>
                  <a:cubicBezTo>
                    <a:pt x="543" y="105"/>
                    <a:pt x="542" y="103"/>
                    <a:pt x="540" y="102"/>
                  </a:cubicBezTo>
                  <a:cubicBezTo>
                    <a:pt x="537" y="100"/>
                    <a:pt x="535" y="98"/>
                    <a:pt x="532" y="96"/>
                  </a:cubicBezTo>
                  <a:cubicBezTo>
                    <a:pt x="529" y="95"/>
                    <a:pt x="526" y="93"/>
                    <a:pt x="524" y="91"/>
                  </a:cubicBezTo>
                  <a:cubicBezTo>
                    <a:pt x="521" y="90"/>
                    <a:pt x="520" y="89"/>
                    <a:pt x="520" y="89"/>
                  </a:cubicBezTo>
                  <a:cubicBezTo>
                    <a:pt x="520" y="89"/>
                    <a:pt x="514" y="85"/>
                    <a:pt x="508" y="82"/>
                  </a:cubicBezTo>
                  <a:cubicBezTo>
                    <a:pt x="502" y="79"/>
                    <a:pt x="495" y="76"/>
                    <a:pt x="495" y="76"/>
                  </a:cubicBezTo>
                  <a:cubicBezTo>
                    <a:pt x="492" y="74"/>
                    <a:pt x="489" y="70"/>
                    <a:pt x="489" y="66"/>
                  </a:cubicBezTo>
                  <a:cubicBezTo>
                    <a:pt x="489" y="66"/>
                    <a:pt x="488" y="56"/>
                    <a:pt x="487" y="45"/>
                  </a:cubicBezTo>
                  <a:cubicBezTo>
                    <a:pt x="486" y="34"/>
                    <a:pt x="484" y="24"/>
                    <a:pt x="484" y="24"/>
                  </a:cubicBezTo>
                  <a:cubicBezTo>
                    <a:pt x="484" y="19"/>
                    <a:pt x="480" y="16"/>
                    <a:pt x="476" y="14"/>
                  </a:cubicBezTo>
                  <a:cubicBezTo>
                    <a:pt x="476" y="14"/>
                    <a:pt x="467" y="11"/>
                    <a:pt x="459" y="9"/>
                  </a:cubicBezTo>
                  <a:cubicBezTo>
                    <a:pt x="450" y="6"/>
                    <a:pt x="442" y="4"/>
                    <a:pt x="442" y="4"/>
                  </a:cubicBezTo>
                  <a:cubicBezTo>
                    <a:pt x="437" y="3"/>
                    <a:pt x="432" y="4"/>
                    <a:pt x="429" y="7"/>
                  </a:cubicBezTo>
                  <a:cubicBezTo>
                    <a:pt x="429" y="7"/>
                    <a:pt x="422" y="15"/>
                    <a:pt x="416" y="24"/>
                  </a:cubicBezTo>
                  <a:cubicBezTo>
                    <a:pt x="409" y="32"/>
                    <a:pt x="403" y="41"/>
                    <a:pt x="403" y="41"/>
                  </a:cubicBezTo>
                  <a:cubicBezTo>
                    <a:pt x="400" y="44"/>
                    <a:pt x="396" y="46"/>
                    <a:pt x="392" y="45"/>
                  </a:cubicBezTo>
                  <a:cubicBezTo>
                    <a:pt x="392" y="45"/>
                    <a:pt x="385" y="44"/>
                    <a:pt x="378" y="44"/>
                  </a:cubicBezTo>
                  <a:cubicBezTo>
                    <a:pt x="371" y="43"/>
                    <a:pt x="364" y="43"/>
                    <a:pt x="364" y="43"/>
                  </a:cubicBezTo>
                  <a:cubicBezTo>
                    <a:pt x="364" y="43"/>
                    <a:pt x="363" y="43"/>
                    <a:pt x="360" y="43"/>
                  </a:cubicBezTo>
                  <a:cubicBezTo>
                    <a:pt x="357" y="43"/>
                    <a:pt x="354" y="43"/>
                    <a:pt x="350" y="43"/>
                  </a:cubicBezTo>
                  <a:cubicBezTo>
                    <a:pt x="347" y="43"/>
                    <a:pt x="343" y="44"/>
                    <a:pt x="341" y="44"/>
                  </a:cubicBezTo>
                  <a:cubicBezTo>
                    <a:pt x="338" y="44"/>
                    <a:pt x="336" y="44"/>
                    <a:pt x="336" y="44"/>
                  </a:cubicBezTo>
                  <a:cubicBezTo>
                    <a:pt x="332" y="44"/>
                    <a:pt x="328" y="42"/>
                    <a:pt x="326" y="39"/>
                  </a:cubicBezTo>
                  <a:cubicBezTo>
                    <a:pt x="326" y="39"/>
                    <a:pt x="325" y="37"/>
                    <a:pt x="322" y="33"/>
                  </a:cubicBezTo>
                  <a:cubicBezTo>
                    <a:pt x="320" y="30"/>
                    <a:pt x="317" y="26"/>
                    <a:pt x="314" y="21"/>
                  </a:cubicBezTo>
                  <a:cubicBezTo>
                    <a:pt x="311" y="17"/>
                    <a:pt x="308" y="13"/>
                    <a:pt x="305" y="10"/>
                  </a:cubicBezTo>
                  <a:cubicBezTo>
                    <a:pt x="303" y="6"/>
                    <a:pt x="301" y="4"/>
                    <a:pt x="301" y="4"/>
                  </a:cubicBezTo>
                  <a:cubicBezTo>
                    <a:pt x="298" y="1"/>
                    <a:pt x="293" y="0"/>
                    <a:pt x="289" y="0"/>
                  </a:cubicBezTo>
                  <a:cubicBezTo>
                    <a:pt x="289" y="0"/>
                    <a:pt x="288" y="1"/>
                    <a:pt x="287" y="1"/>
                  </a:cubicBezTo>
                  <a:cubicBezTo>
                    <a:pt x="286" y="1"/>
                    <a:pt x="285" y="1"/>
                    <a:pt x="283" y="2"/>
                  </a:cubicBezTo>
                  <a:cubicBezTo>
                    <a:pt x="280" y="2"/>
                    <a:pt x="276" y="3"/>
                    <a:pt x="271" y="4"/>
                  </a:cubicBezTo>
                  <a:cubicBezTo>
                    <a:pt x="267" y="5"/>
                    <a:pt x="263" y="7"/>
                    <a:pt x="259" y="7"/>
                  </a:cubicBezTo>
                  <a:cubicBezTo>
                    <a:pt x="256" y="8"/>
                    <a:pt x="254" y="9"/>
                    <a:pt x="254" y="9"/>
                  </a:cubicBezTo>
                  <a:cubicBezTo>
                    <a:pt x="249" y="10"/>
                    <a:pt x="246" y="14"/>
                    <a:pt x="245" y="18"/>
                  </a:cubicBezTo>
                  <a:cubicBezTo>
                    <a:pt x="245" y="18"/>
                    <a:pt x="243" y="29"/>
                    <a:pt x="241" y="39"/>
                  </a:cubicBezTo>
                  <a:cubicBezTo>
                    <a:pt x="240" y="50"/>
                    <a:pt x="239" y="60"/>
                    <a:pt x="239" y="60"/>
                  </a:cubicBezTo>
                  <a:cubicBezTo>
                    <a:pt x="238" y="64"/>
                    <a:pt x="236" y="68"/>
                    <a:pt x="232" y="70"/>
                  </a:cubicBezTo>
                  <a:cubicBezTo>
                    <a:pt x="232" y="70"/>
                    <a:pt x="230" y="70"/>
                    <a:pt x="228" y="71"/>
                  </a:cubicBezTo>
                  <a:cubicBezTo>
                    <a:pt x="225" y="72"/>
                    <a:pt x="222" y="74"/>
                    <a:pt x="219" y="75"/>
                  </a:cubicBezTo>
                  <a:cubicBezTo>
                    <a:pt x="213" y="79"/>
                    <a:pt x="207" y="82"/>
                    <a:pt x="207" y="82"/>
                  </a:cubicBezTo>
                  <a:cubicBezTo>
                    <a:pt x="207" y="82"/>
                    <a:pt x="201" y="85"/>
                    <a:pt x="195" y="89"/>
                  </a:cubicBezTo>
                  <a:cubicBezTo>
                    <a:pt x="192" y="90"/>
                    <a:pt x="189" y="92"/>
                    <a:pt x="187" y="94"/>
                  </a:cubicBezTo>
                  <a:cubicBezTo>
                    <a:pt x="184" y="95"/>
                    <a:pt x="183" y="96"/>
                    <a:pt x="183" y="96"/>
                  </a:cubicBezTo>
                  <a:cubicBezTo>
                    <a:pt x="179" y="98"/>
                    <a:pt x="175" y="99"/>
                    <a:pt x="171" y="97"/>
                  </a:cubicBezTo>
                  <a:cubicBezTo>
                    <a:pt x="171" y="97"/>
                    <a:pt x="162" y="92"/>
                    <a:pt x="152" y="88"/>
                  </a:cubicBezTo>
                  <a:cubicBezTo>
                    <a:pt x="142" y="83"/>
                    <a:pt x="132" y="80"/>
                    <a:pt x="132" y="80"/>
                  </a:cubicBezTo>
                  <a:cubicBezTo>
                    <a:pt x="128" y="78"/>
                    <a:pt x="123" y="79"/>
                    <a:pt x="120" y="82"/>
                  </a:cubicBezTo>
                  <a:cubicBezTo>
                    <a:pt x="120" y="82"/>
                    <a:pt x="118" y="84"/>
                    <a:pt x="116" y="86"/>
                  </a:cubicBezTo>
                  <a:cubicBezTo>
                    <a:pt x="113" y="88"/>
                    <a:pt x="110" y="91"/>
                    <a:pt x="107" y="94"/>
                  </a:cubicBezTo>
                  <a:cubicBezTo>
                    <a:pt x="103" y="97"/>
                    <a:pt x="100" y="101"/>
                    <a:pt x="98" y="103"/>
                  </a:cubicBezTo>
                  <a:cubicBezTo>
                    <a:pt x="97" y="104"/>
                    <a:pt x="96" y="105"/>
                    <a:pt x="95" y="106"/>
                  </a:cubicBezTo>
                  <a:cubicBezTo>
                    <a:pt x="94" y="106"/>
                    <a:pt x="94" y="107"/>
                    <a:pt x="94" y="107"/>
                  </a:cubicBezTo>
                  <a:cubicBezTo>
                    <a:pt x="91" y="110"/>
                    <a:pt x="89" y="115"/>
                    <a:pt x="91" y="119"/>
                  </a:cubicBezTo>
                  <a:cubicBezTo>
                    <a:pt x="91" y="119"/>
                    <a:pt x="92" y="122"/>
                    <a:pt x="93" y="126"/>
                  </a:cubicBezTo>
                  <a:cubicBezTo>
                    <a:pt x="94" y="129"/>
                    <a:pt x="96" y="135"/>
                    <a:pt x="98" y="140"/>
                  </a:cubicBezTo>
                  <a:cubicBezTo>
                    <a:pt x="100" y="145"/>
                    <a:pt x="102" y="149"/>
                    <a:pt x="104" y="153"/>
                  </a:cubicBezTo>
                  <a:cubicBezTo>
                    <a:pt x="105" y="157"/>
                    <a:pt x="106" y="159"/>
                    <a:pt x="106" y="159"/>
                  </a:cubicBezTo>
                  <a:cubicBezTo>
                    <a:pt x="108" y="163"/>
                    <a:pt x="107" y="167"/>
                    <a:pt x="105" y="171"/>
                  </a:cubicBezTo>
                  <a:cubicBezTo>
                    <a:pt x="105" y="171"/>
                    <a:pt x="104" y="172"/>
                    <a:pt x="102" y="174"/>
                  </a:cubicBezTo>
                  <a:cubicBezTo>
                    <a:pt x="101" y="176"/>
                    <a:pt x="99" y="179"/>
                    <a:pt x="97" y="182"/>
                  </a:cubicBezTo>
                  <a:cubicBezTo>
                    <a:pt x="95" y="185"/>
                    <a:pt x="93" y="188"/>
                    <a:pt x="92" y="190"/>
                  </a:cubicBezTo>
                  <a:cubicBezTo>
                    <a:pt x="90" y="192"/>
                    <a:pt x="89" y="194"/>
                    <a:pt x="89" y="194"/>
                  </a:cubicBezTo>
                  <a:cubicBezTo>
                    <a:pt x="89" y="194"/>
                    <a:pt x="86" y="200"/>
                    <a:pt x="82" y="206"/>
                  </a:cubicBezTo>
                  <a:cubicBezTo>
                    <a:pt x="79" y="212"/>
                    <a:pt x="76" y="218"/>
                    <a:pt x="76" y="218"/>
                  </a:cubicBezTo>
                  <a:cubicBezTo>
                    <a:pt x="74" y="222"/>
                    <a:pt x="70" y="224"/>
                    <a:pt x="66" y="225"/>
                  </a:cubicBezTo>
                  <a:cubicBezTo>
                    <a:pt x="66" y="225"/>
                    <a:pt x="56" y="225"/>
                    <a:pt x="45" y="226"/>
                  </a:cubicBezTo>
                  <a:cubicBezTo>
                    <a:pt x="35" y="227"/>
                    <a:pt x="24" y="229"/>
                    <a:pt x="24" y="229"/>
                  </a:cubicBezTo>
                  <a:cubicBezTo>
                    <a:pt x="20" y="230"/>
                    <a:pt x="16" y="233"/>
                    <a:pt x="14" y="238"/>
                  </a:cubicBezTo>
                  <a:cubicBezTo>
                    <a:pt x="14" y="238"/>
                    <a:pt x="12" y="246"/>
                    <a:pt x="9" y="255"/>
                  </a:cubicBezTo>
                  <a:cubicBezTo>
                    <a:pt x="7" y="263"/>
                    <a:pt x="4" y="272"/>
                    <a:pt x="4" y="272"/>
                  </a:cubicBezTo>
                  <a:cubicBezTo>
                    <a:pt x="3" y="277"/>
                    <a:pt x="5" y="281"/>
                    <a:pt x="8" y="284"/>
                  </a:cubicBezTo>
                  <a:cubicBezTo>
                    <a:pt x="8" y="284"/>
                    <a:pt x="16" y="291"/>
                    <a:pt x="24" y="298"/>
                  </a:cubicBezTo>
                  <a:cubicBezTo>
                    <a:pt x="33" y="305"/>
                    <a:pt x="41" y="311"/>
                    <a:pt x="41" y="311"/>
                  </a:cubicBezTo>
                  <a:cubicBezTo>
                    <a:pt x="44" y="313"/>
                    <a:pt x="46" y="317"/>
                    <a:pt x="46" y="322"/>
                  </a:cubicBezTo>
                  <a:cubicBezTo>
                    <a:pt x="46" y="322"/>
                    <a:pt x="45" y="328"/>
                    <a:pt x="44" y="335"/>
                  </a:cubicBezTo>
                  <a:cubicBezTo>
                    <a:pt x="44" y="342"/>
                    <a:pt x="44" y="349"/>
                    <a:pt x="44" y="349"/>
                  </a:cubicBezTo>
                  <a:cubicBezTo>
                    <a:pt x="44" y="349"/>
                    <a:pt x="44" y="351"/>
                    <a:pt x="44" y="354"/>
                  </a:cubicBezTo>
                  <a:cubicBezTo>
                    <a:pt x="44" y="356"/>
                    <a:pt x="44" y="360"/>
                    <a:pt x="44" y="363"/>
                  </a:cubicBezTo>
                  <a:cubicBezTo>
                    <a:pt x="44" y="367"/>
                    <a:pt x="44" y="370"/>
                    <a:pt x="44" y="373"/>
                  </a:cubicBezTo>
                  <a:cubicBezTo>
                    <a:pt x="44" y="375"/>
                    <a:pt x="44" y="377"/>
                    <a:pt x="44" y="377"/>
                  </a:cubicBezTo>
                  <a:cubicBezTo>
                    <a:pt x="45" y="381"/>
                    <a:pt x="43" y="385"/>
                    <a:pt x="39" y="388"/>
                  </a:cubicBezTo>
                  <a:cubicBezTo>
                    <a:pt x="39" y="388"/>
                    <a:pt x="37" y="389"/>
                    <a:pt x="34" y="391"/>
                  </a:cubicBezTo>
                  <a:cubicBezTo>
                    <a:pt x="31" y="394"/>
                    <a:pt x="26" y="397"/>
                    <a:pt x="22" y="400"/>
                  </a:cubicBezTo>
                  <a:cubicBezTo>
                    <a:pt x="18" y="403"/>
                    <a:pt x="13" y="406"/>
                    <a:pt x="10" y="409"/>
                  </a:cubicBezTo>
                  <a:cubicBezTo>
                    <a:pt x="7" y="411"/>
                    <a:pt x="5" y="413"/>
                    <a:pt x="5" y="413"/>
                  </a:cubicBezTo>
                  <a:cubicBezTo>
                    <a:pt x="2" y="415"/>
                    <a:pt x="0" y="420"/>
                    <a:pt x="1" y="425"/>
                  </a:cubicBezTo>
                  <a:cubicBezTo>
                    <a:pt x="1" y="425"/>
                    <a:pt x="1" y="426"/>
                    <a:pt x="1" y="427"/>
                  </a:cubicBezTo>
                  <a:cubicBezTo>
                    <a:pt x="1" y="427"/>
                    <a:pt x="2" y="429"/>
                    <a:pt x="2" y="430"/>
                  </a:cubicBezTo>
                  <a:cubicBezTo>
                    <a:pt x="3" y="434"/>
                    <a:pt x="4" y="438"/>
                    <a:pt x="5" y="442"/>
                  </a:cubicBezTo>
                  <a:cubicBezTo>
                    <a:pt x="6" y="447"/>
                    <a:pt x="7" y="451"/>
                    <a:pt x="8" y="454"/>
                  </a:cubicBezTo>
                  <a:cubicBezTo>
                    <a:pt x="9" y="457"/>
                    <a:pt x="9" y="460"/>
                    <a:pt x="9" y="460"/>
                  </a:cubicBezTo>
                  <a:cubicBezTo>
                    <a:pt x="11" y="464"/>
                    <a:pt x="14" y="468"/>
                    <a:pt x="18" y="469"/>
                  </a:cubicBezTo>
                  <a:cubicBezTo>
                    <a:pt x="18" y="469"/>
                    <a:pt x="29" y="471"/>
                    <a:pt x="40" y="472"/>
                  </a:cubicBezTo>
                  <a:cubicBezTo>
                    <a:pt x="50" y="474"/>
                    <a:pt x="61" y="475"/>
                    <a:pt x="61" y="475"/>
                  </a:cubicBezTo>
                  <a:cubicBezTo>
                    <a:pt x="65" y="475"/>
                    <a:pt x="68" y="478"/>
                    <a:pt x="70" y="482"/>
                  </a:cubicBezTo>
                  <a:cubicBezTo>
                    <a:pt x="70" y="482"/>
                    <a:pt x="71" y="484"/>
                    <a:pt x="72" y="486"/>
                  </a:cubicBezTo>
                  <a:cubicBezTo>
                    <a:pt x="73" y="488"/>
                    <a:pt x="74" y="491"/>
                    <a:pt x="76" y="495"/>
                  </a:cubicBezTo>
                  <a:cubicBezTo>
                    <a:pt x="79" y="501"/>
                    <a:pt x="82" y="507"/>
                    <a:pt x="82" y="507"/>
                  </a:cubicBezTo>
                  <a:cubicBezTo>
                    <a:pt x="82" y="507"/>
                    <a:pt x="86" y="513"/>
                    <a:pt x="89" y="519"/>
                  </a:cubicBezTo>
                  <a:cubicBezTo>
                    <a:pt x="91" y="522"/>
                    <a:pt x="93" y="525"/>
                    <a:pt x="94" y="527"/>
                  </a:cubicBezTo>
                  <a:cubicBezTo>
                    <a:pt x="96" y="529"/>
                    <a:pt x="97" y="531"/>
                    <a:pt x="97" y="531"/>
                  </a:cubicBezTo>
                  <a:cubicBezTo>
                    <a:pt x="99" y="534"/>
                    <a:pt x="99" y="539"/>
                    <a:pt x="97" y="542"/>
                  </a:cubicBezTo>
                  <a:cubicBezTo>
                    <a:pt x="97" y="542"/>
                    <a:pt x="93" y="552"/>
                    <a:pt x="88" y="562"/>
                  </a:cubicBezTo>
                  <a:cubicBezTo>
                    <a:pt x="84" y="571"/>
                    <a:pt x="80" y="581"/>
                    <a:pt x="80" y="581"/>
                  </a:cubicBezTo>
                  <a:cubicBezTo>
                    <a:pt x="79" y="585"/>
                    <a:pt x="79" y="590"/>
                    <a:pt x="83" y="594"/>
                  </a:cubicBezTo>
                  <a:cubicBezTo>
                    <a:pt x="83" y="594"/>
                    <a:pt x="84" y="596"/>
                    <a:pt x="86" y="598"/>
                  </a:cubicBezTo>
                  <a:cubicBezTo>
                    <a:pt x="89" y="600"/>
                    <a:pt x="92" y="604"/>
                    <a:pt x="95" y="607"/>
                  </a:cubicBezTo>
                  <a:cubicBezTo>
                    <a:pt x="98" y="610"/>
                    <a:pt x="101" y="613"/>
                    <a:pt x="103" y="616"/>
                  </a:cubicBezTo>
                  <a:cubicBezTo>
                    <a:pt x="104" y="617"/>
                    <a:pt x="105" y="618"/>
                    <a:pt x="106" y="619"/>
                  </a:cubicBezTo>
                  <a:cubicBezTo>
                    <a:pt x="107" y="619"/>
                    <a:pt x="107" y="620"/>
                    <a:pt x="107" y="620"/>
                  </a:cubicBezTo>
                  <a:cubicBezTo>
                    <a:pt x="111" y="623"/>
                    <a:pt x="116" y="624"/>
                    <a:pt x="120" y="623"/>
                  </a:cubicBezTo>
                  <a:cubicBezTo>
                    <a:pt x="120" y="623"/>
                    <a:pt x="122" y="622"/>
                    <a:pt x="126" y="621"/>
                  </a:cubicBezTo>
                  <a:cubicBezTo>
                    <a:pt x="130" y="619"/>
                    <a:pt x="135" y="618"/>
                    <a:pt x="140" y="616"/>
                  </a:cubicBezTo>
                  <a:cubicBezTo>
                    <a:pt x="145" y="614"/>
                    <a:pt x="150" y="612"/>
                    <a:pt x="153" y="610"/>
                  </a:cubicBezTo>
                  <a:cubicBezTo>
                    <a:pt x="157" y="609"/>
                    <a:pt x="159" y="607"/>
                    <a:pt x="159" y="607"/>
                  </a:cubicBezTo>
                  <a:cubicBezTo>
                    <a:pt x="163" y="606"/>
                    <a:pt x="168" y="606"/>
                    <a:pt x="171" y="609"/>
                  </a:cubicBezTo>
                  <a:cubicBezTo>
                    <a:pt x="171" y="609"/>
                    <a:pt x="172" y="610"/>
                    <a:pt x="175" y="611"/>
                  </a:cubicBezTo>
                  <a:cubicBezTo>
                    <a:pt x="177" y="613"/>
                    <a:pt x="180" y="615"/>
                    <a:pt x="182" y="617"/>
                  </a:cubicBezTo>
                  <a:cubicBezTo>
                    <a:pt x="185" y="619"/>
                    <a:pt x="188" y="621"/>
                    <a:pt x="190" y="622"/>
                  </a:cubicBezTo>
                  <a:cubicBezTo>
                    <a:pt x="193" y="623"/>
                    <a:pt x="194" y="624"/>
                    <a:pt x="194" y="624"/>
                  </a:cubicBezTo>
                  <a:cubicBezTo>
                    <a:pt x="194" y="624"/>
                    <a:pt x="200" y="628"/>
                    <a:pt x="206" y="631"/>
                  </a:cubicBezTo>
                  <a:cubicBezTo>
                    <a:pt x="212" y="635"/>
                    <a:pt x="219" y="638"/>
                    <a:pt x="219" y="638"/>
                  </a:cubicBezTo>
                  <a:cubicBezTo>
                    <a:pt x="222" y="639"/>
                    <a:pt x="225" y="643"/>
                    <a:pt x="225" y="647"/>
                  </a:cubicBezTo>
                  <a:cubicBezTo>
                    <a:pt x="225" y="647"/>
                    <a:pt x="226" y="658"/>
                    <a:pt x="227" y="668"/>
                  </a:cubicBezTo>
                  <a:cubicBezTo>
                    <a:pt x="228" y="679"/>
                    <a:pt x="230" y="690"/>
                    <a:pt x="230" y="690"/>
                  </a:cubicBezTo>
                  <a:cubicBezTo>
                    <a:pt x="230" y="694"/>
                    <a:pt x="234" y="698"/>
                    <a:pt x="238" y="699"/>
                  </a:cubicBezTo>
                  <a:cubicBezTo>
                    <a:pt x="238" y="699"/>
                    <a:pt x="247" y="702"/>
                    <a:pt x="255" y="705"/>
                  </a:cubicBezTo>
                  <a:cubicBezTo>
                    <a:pt x="264" y="707"/>
                    <a:pt x="272" y="709"/>
                    <a:pt x="272" y="709"/>
                  </a:cubicBezTo>
                  <a:cubicBezTo>
                    <a:pt x="277" y="710"/>
                    <a:pt x="282" y="709"/>
                    <a:pt x="285" y="706"/>
                  </a:cubicBezTo>
                  <a:cubicBezTo>
                    <a:pt x="285" y="706"/>
                    <a:pt x="292" y="698"/>
                    <a:pt x="299" y="689"/>
                  </a:cubicBezTo>
                  <a:cubicBezTo>
                    <a:pt x="305" y="681"/>
                    <a:pt x="311" y="673"/>
                    <a:pt x="311" y="673"/>
                  </a:cubicBezTo>
                  <a:cubicBezTo>
                    <a:pt x="314" y="669"/>
                    <a:pt x="318" y="667"/>
                    <a:pt x="322" y="668"/>
                  </a:cubicBezTo>
                  <a:cubicBezTo>
                    <a:pt x="322" y="668"/>
                    <a:pt x="329" y="669"/>
                    <a:pt x="336" y="669"/>
                  </a:cubicBezTo>
                  <a:cubicBezTo>
                    <a:pt x="343" y="670"/>
                    <a:pt x="350" y="670"/>
                    <a:pt x="350" y="670"/>
                  </a:cubicBezTo>
                  <a:cubicBezTo>
                    <a:pt x="350" y="670"/>
                    <a:pt x="352" y="670"/>
                    <a:pt x="354" y="670"/>
                  </a:cubicBezTo>
                  <a:cubicBezTo>
                    <a:pt x="357" y="670"/>
                    <a:pt x="360" y="670"/>
                    <a:pt x="364" y="670"/>
                  </a:cubicBezTo>
                  <a:cubicBezTo>
                    <a:pt x="367" y="670"/>
                    <a:pt x="371" y="670"/>
                    <a:pt x="373" y="670"/>
                  </a:cubicBezTo>
                  <a:cubicBezTo>
                    <a:pt x="376" y="669"/>
                    <a:pt x="378" y="669"/>
                    <a:pt x="378" y="669"/>
                  </a:cubicBezTo>
                  <a:cubicBezTo>
                    <a:pt x="382" y="669"/>
                    <a:pt x="386" y="671"/>
                    <a:pt x="388" y="674"/>
                  </a:cubicBezTo>
                  <a:close/>
                  <a:moveTo>
                    <a:pt x="351" y="606"/>
                  </a:moveTo>
                  <a:cubicBezTo>
                    <a:pt x="351" y="606"/>
                    <a:pt x="349" y="606"/>
                    <a:pt x="346" y="606"/>
                  </a:cubicBezTo>
                  <a:cubicBezTo>
                    <a:pt x="342" y="605"/>
                    <a:pt x="337" y="605"/>
                    <a:pt x="331" y="604"/>
                  </a:cubicBezTo>
                  <a:cubicBezTo>
                    <a:pt x="319" y="603"/>
                    <a:pt x="303" y="600"/>
                    <a:pt x="287" y="596"/>
                  </a:cubicBezTo>
                  <a:cubicBezTo>
                    <a:pt x="271" y="591"/>
                    <a:pt x="256" y="585"/>
                    <a:pt x="245" y="579"/>
                  </a:cubicBezTo>
                  <a:cubicBezTo>
                    <a:pt x="240" y="577"/>
                    <a:pt x="235" y="574"/>
                    <a:pt x="232" y="572"/>
                  </a:cubicBezTo>
                  <a:cubicBezTo>
                    <a:pt x="229" y="571"/>
                    <a:pt x="227" y="569"/>
                    <a:pt x="227" y="569"/>
                  </a:cubicBezTo>
                  <a:cubicBezTo>
                    <a:pt x="227" y="569"/>
                    <a:pt x="226" y="568"/>
                    <a:pt x="223" y="567"/>
                  </a:cubicBezTo>
                  <a:cubicBezTo>
                    <a:pt x="220" y="565"/>
                    <a:pt x="215" y="562"/>
                    <a:pt x="210" y="558"/>
                  </a:cubicBezTo>
                  <a:cubicBezTo>
                    <a:pt x="200" y="551"/>
                    <a:pt x="188" y="541"/>
                    <a:pt x="177" y="529"/>
                  </a:cubicBezTo>
                  <a:cubicBezTo>
                    <a:pt x="165" y="517"/>
                    <a:pt x="156" y="504"/>
                    <a:pt x="149" y="494"/>
                  </a:cubicBezTo>
                  <a:cubicBezTo>
                    <a:pt x="147" y="491"/>
                    <a:pt x="146" y="489"/>
                    <a:pt x="144" y="487"/>
                  </a:cubicBezTo>
                  <a:cubicBezTo>
                    <a:pt x="143" y="485"/>
                    <a:pt x="142" y="483"/>
                    <a:pt x="141" y="481"/>
                  </a:cubicBezTo>
                  <a:cubicBezTo>
                    <a:pt x="139" y="478"/>
                    <a:pt x="138" y="476"/>
                    <a:pt x="138" y="476"/>
                  </a:cubicBezTo>
                  <a:cubicBezTo>
                    <a:pt x="138" y="476"/>
                    <a:pt x="137" y="474"/>
                    <a:pt x="136" y="471"/>
                  </a:cubicBezTo>
                  <a:cubicBezTo>
                    <a:pt x="135" y="470"/>
                    <a:pt x="134" y="468"/>
                    <a:pt x="133" y="465"/>
                  </a:cubicBezTo>
                  <a:cubicBezTo>
                    <a:pt x="132" y="463"/>
                    <a:pt x="131" y="461"/>
                    <a:pt x="129" y="458"/>
                  </a:cubicBezTo>
                  <a:cubicBezTo>
                    <a:pt x="124" y="447"/>
                    <a:pt x="119" y="431"/>
                    <a:pt x="115" y="416"/>
                  </a:cubicBezTo>
                  <a:cubicBezTo>
                    <a:pt x="111" y="400"/>
                    <a:pt x="109" y="383"/>
                    <a:pt x="108" y="371"/>
                  </a:cubicBezTo>
                  <a:cubicBezTo>
                    <a:pt x="108" y="365"/>
                    <a:pt x="108" y="360"/>
                    <a:pt x="108" y="357"/>
                  </a:cubicBezTo>
                  <a:cubicBezTo>
                    <a:pt x="108" y="353"/>
                    <a:pt x="108" y="351"/>
                    <a:pt x="108" y="351"/>
                  </a:cubicBezTo>
                  <a:cubicBezTo>
                    <a:pt x="108" y="351"/>
                    <a:pt x="108" y="349"/>
                    <a:pt x="108" y="345"/>
                  </a:cubicBezTo>
                  <a:cubicBezTo>
                    <a:pt x="108" y="342"/>
                    <a:pt x="108" y="337"/>
                    <a:pt x="109" y="331"/>
                  </a:cubicBezTo>
                  <a:cubicBezTo>
                    <a:pt x="110" y="318"/>
                    <a:pt x="113" y="302"/>
                    <a:pt x="118" y="287"/>
                  </a:cubicBezTo>
                  <a:cubicBezTo>
                    <a:pt x="122" y="271"/>
                    <a:pt x="129" y="256"/>
                    <a:pt x="134" y="245"/>
                  </a:cubicBezTo>
                  <a:cubicBezTo>
                    <a:pt x="137" y="239"/>
                    <a:pt x="140" y="235"/>
                    <a:pt x="141" y="232"/>
                  </a:cubicBezTo>
                  <a:cubicBezTo>
                    <a:pt x="143" y="229"/>
                    <a:pt x="144" y="227"/>
                    <a:pt x="144" y="227"/>
                  </a:cubicBezTo>
                  <a:cubicBezTo>
                    <a:pt x="144" y="227"/>
                    <a:pt x="145" y="225"/>
                    <a:pt x="147" y="222"/>
                  </a:cubicBezTo>
                  <a:cubicBezTo>
                    <a:pt x="149" y="219"/>
                    <a:pt x="152" y="215"/>
                    <a:pt x="155" y="210"/>
                  </a:cubicBezTo>
                  <a:cubicBezTo>
                    <a:pt x="163" y="200"/>
                    <a:pt x="173" y="188"/>
                    <a:pt x="185" y="176"/>
                  </a:cubicBezTo>
                  <a:cubicBezTo>
                    <a:pt x="197" y="165"/>
                    <a:pt x="210" y="155"/>
                    <a:pt x="220" y="149"/>
                  </a:cubicBezTo>
                  <a:cubicBezTo>
                    <a:pt x="223" y="147"/>
                    <a:pt x="225" y="145"/>
                    <a:pt x="227" y="144"/>
                  </a:cubicBezTo>
                  <a:cubicBezTo>
                    <a:pt x="229" y="143"/>
                    <a:pt x="231" y="142"/>
                    <a:pt x="233" y="141"/>
                  </a:cubicBezTo>
                  <a:cubicBezTo>
                    <a:pt x="236" y="139"/>
                    <a:pt x="237" y="138"/>
                    <a:pt x="237" y="138"/>
                  </a:cubicBezTo>
                  <a:cubicBezTo>
                    <a:pt x="237" y="138"/>
                    <a:pt x="239" y="137"/>
                    <a:pt x="242" y="135"/>
                  </a:cubicBezTo>
                  <a:cubicBezTo>
                    <a:pt x="244" y="135"/>
                    <a:pt x="246" y="134"/>
                    <a:pt x="248" y="132"/>
                  </a:cubicBezTo>
                  <a:cubicBezTo>
                    <a:pt x="250" y="131"/>
                    <a:pt x="253" y="130"/>
                    <a:pt x="256" y="129"/>
                  </a:cubicBezTo>
                  <a:cubicBezTo>
                    <a:pt x="267" y="124"/>
                    <a:pt x="282" y="118"/>
                    <a:pt x="298" y="114"/>
                  </a:cubicBezTo>
                  <a:cubicBezTo>
                    <a:pt x="314" y="111"/>
                    <a:pt x="330" y="108"/>
                    <a:pt x="342" y="108"/>
                  </a:cubicBezTo>
                  <a:cubicBezTo>
                    <a:pt x="348" y="107"/>
                    <a:pt x="354" y="107"/>
                    <a:pt x="357" y="107"/>
                  </a:cubicBezTo>
                  <a:cubicBezTo>
                    <a:pt x="361" y="107"/>
                    <a:pt x="363" y="107"/>
                    <a:pt x="363" y="107"/>
                  </a:cubicBezTo>
                  <a:cubicBezTo>
                    <a:pt x="363" y="107"/>
                    <a:pt x="365" y="108"/>
                    <a:pt x="368" y="108"/>
                  </a:cubicBezTo>
                  <a:cubicBezTo>
                    <a:pt x="372" y="108"/>
                    <a:pt x="377" y="108"/>
                    <a:pt x="383" y="109"/>
                  </a:cubicBezTo>
                  <a:cubicBezTo>
                    <a:pt x="395" y="110"/>
                    <a:pt x="411" y="113"/>
                    <a:pt x="427" y="117"/>
                  </a:cubicBezTo>
                  <a:cubicBezTo>
                    <a:pt x="443" y="122"/>
                    <a:pt x="458" y="128"/>
                    <a:pt x="469" y="134"/>
                  </a:cubicBezTo>
                  <a:cubicBezTo>
                    <a:pt x="474" y="137"/>
                    <a:pt x="479" y="139"/>
                    <a:pt x="482" y="141"/>
                  </a:cubicBezTo>
                  <a:cubicBezTo>
                    <a:pt x="485" y="143"/>
                    <a:pt x="487" y="144"/>
                    <a:pt x="487" y="144"/>
                  </a:cubicBezTo>
                  <a:cubicBezTo>
                    <a:pt x="487" y="144"/>
                    <a:pt x="488" y="145"/>
                    <a:pt x="491" y="147"/>
                  </a:cubicBezTo>
                  <a:cubicBezTo>
                    <a:pt x="494" y="149"/>
                    <a:pt x="499" y="151"/>
                    <a:pt x="504" y="155"/>
                  </a:cubicBezTo>
                  <a:cubicBezTo>
                    <a:pt x="514" y="162"/>
                    <a:pt x="526" y="173"/>
                    <a:pt x="537" y="184"/>
                  </a:cubicBezTo>
                  <a:cubicBezTo>
                    <a:pt x="549" y="196"/>
                    <a:pt x="558" y="209"/>
                    <a:pt x="565" y="220"/>
                  </a:cubicBezTo>
                  <a:cubicBezTo>
                    <a:pt x="567" y="222"/>
                    <a:pt x="568" y="224"/>
                    <a:pt x="570" y="227"/>
                  </a:cubicBezTo>
                  <a:cubicBezTo>
                    <a:pt x="571" y="229"/>
                    <a:pt x="572" y="231"/>
                    <a:pt x="573" y="232"/>
                  </a:cubicBezTo>
                  <a:cubicBezTo>
                    <a:pt x="575" y="235"/>
                    <a:pt x="576" y="237"/>
                    <a:pt x="576" y="237"/>
                  </a:cubicBezTo>
                  <a:cubicBezTo>
                    <a:pt x="576" y="237"/>
                    <a:pt x="577" y="239"/>
                    <a:pt x="578" y="242"/>
                  </a:cubicBezTo>
                  <a:cubicBezTo>
                    <a:pt x="579" y="244"/>
                    <a:pt x="580" y="246"/>
                    <a:pt x="581" y="248"/>
                  </a:cubicBezTo>
                  <a:cubicBezTo>
                    <a:pt x="582" y="250"/>
                    <a:pt x="583" y="253"/>
                    <a:pt x="585" y="255"/>
                  </a:cubicBezTo>
                  <a:cubicBezTo>
                    <a:pt x="590" y="267"/>
                    <a:pt x="595" y="282"/>
                    <a:pt x="599" y="298"/>
                  </a:cubicBezTo>
                  <a:cubicBezTo>
                    <a:pt x="603" y="314"/>
                    <a:pt x="605" y="330"/>
                    <a:pt x="606" y="342"/>
                  </a:cubicBezTo>
                  <a:cubicBezTo>
                    <a:pt x="606" y="348"/>
                    <a:pt x="606" y="353"/>
                    <a:pt x="606" y="357"/>
                  </a:cubicBezTo>
                  <a:cubicBezTo>
                    <a:pt x="606" y="360"/>
                    <a:pt x="606" y="362"/>
                    <a:pt x="606" y="362"/>
                  </a:cubicBezTo>
                  <a:cubicBezTo>
                    <a:pt x="606" y="362"/>
                    <a:pt x="606" y="364"/>
                    <a:pt x="606" y="368"/>
                  </a:cubicBezTo>
                  <a:cubicBezTo>
                    <a:pt x="606" y="371"/>
                    <a:pt x="606" y="377"/>
                    <a:pt x="605" y="383"/>
                  </a:cubicBezTo>
                  <a:cubicBezTo>
                    <a:pt x="604" y="395"/>
                    <a:pt x="601" y="411"/>
                    <a:pt x="596" y="427"/>
                  </a:cubicBezTo>
                  <a:cubicBezTo>
                    <a:pt x="592" y="442"/>
                    <a:pt x="585" y="458"/>
                    <a:pt x="580" y="468"/>
                  </a:cubicBezTo>
                  <a:cubicBezTo>
                    <a:pt x="577" y="474"/>
                    <a:pt x="574" y="478"/>
                    <a:pt x="573" y="481"/>
                  </a:cubicBezTo>
                  <a:cubicBezTo>
                    <a:pt x="571" y="484"/>
                    <a:pt x="570" y="486"/>
                    <a:pt x="570" y="486"/>
                  </a:cubicBezTo>
                  <a:cubicBezTo>
                    <a:pt x="570" y="486"/>
                    <a:pt x="569" y="488"/>
                    <a:pt x="567" y="491"/>
                  </a:cubicBezTo>
                  <a:cubicBezTo>
                    <a:pt x="565" y="494"/>
                    <a:pt x="562" y="498"/>
                    <a:pt x="559" y="503"/>
                  </a:cubicBezTo>
                  <a:cubicBezTo>
                    <a:pt x="552" y="513"/>
                    <a:pt x="541" y="526"/>
                    <a:pt x="529" y="537"/>
                  </a:cubicBezTo>
                  <a:cubicBezTo>
                    <a:pt x="517" y="548"/>
                    <a:pt x="504" y="558"/>
                    <a:pt x="494" y="565"/>
                  </a:cubicBezTo>
                  <a:cubicBezTo>
                    <a:pt x="492" y="566"/>
                    <a:pt x="489" y="568"/>
                    <a:pt x="487" y="569"/>
                  </a:cubicBezTo>
                  <a:cubicBezTo>
                    <a:pt x="485" y="570"/>
                    <a:pt x="483" y="572"/>
                    <a:pt x="482" y="572"/>
                  </a:cubicBezTo>
                  <a:cubicBezTo>
                    <a:pt x="478" y="574"/>
                    <a:pt x="477" y="575"/>
                    <a:pt x="477" y="575"/>
                  </a:cubicBezTo>
                  <a:cubicBezTo>
                    <a:pt x="477" y="575"/>
                    <a:pt x="475" y="576"/>
                    <a:pt x="472" y="578"/>
                  </a:cubicBezTo>
                  <a:cubicBezTo>
                    <a:pt x="470" y="579"/>
                    <a:pt x="468" y="580"/>
                    <a:pt x="466" y="581"/>
                  </a:cubicBezTo>
                  <a:cubicBezTo>
                    <a:pt x="464" y="582"/>
                    <a:pt x="461" y="583"/>
                    <a:pt x="458" y="584"/>
                  </a:cubicBezTo>
                  <a:cubicBezTo>
                    <a:pt x="447" y="589"/>
                    <a:pt x="432" y="595"/>
                    <a:pt x="416" y="599"/>
                  </a:cubicBezTo>
                  <a:cubicBezTo>
                    <a:pt x="400" y="603"/>
                    <a:pt x="384" y="605"/>
                    <a:pt x="372" y="605"/>
                  </a:cubicBezTo>
                  <a:cubicBezTo>
                    <a:pt x="366" y="606"/>
                    <a:pt x="361" y="606"/>
                    <a:pt x="357" y="606"/>
                  </a:cubicBezTo>
                  <a:cubicBezTo>
                    <a:pt x="353" y="606"/>
                    <a:pt x="351" y="606"/>
                    <a:pt x="351" y="6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1" name="Group 120"/>
            <p:cNvGrpSpPr/>
            <p:nvPr/>
          </p:nvGrpSpPr>
          <p:grpSpPr>
            <a:xfrm>
              <a:off x="5048251" y="4953000"/>
              <a:ext cx="831850" cy="822325"/>
              <a:chOff x="5048251" y="4953000"/>
              <a:chExt cx="831850" cy="822325"/>
            </a:xfrm>
            <a:grpFill/>
          </p:grpSpPr>
          <p:sp>
            <p:nvSpPr>
              <p:cNvPr id="158" name="Freeform 22"/>
              <p:cNvSpPr>
                <a:spLocks/>
              </p:cNvSpPr>
              <p:nvPr/>
            </p:nvSpPr>
            <p:spPr bwMode="auto">
              <a:xfrm>
                <a:off x="5048251" y="4953000"/>
                <a:ext cx="831850" cy="822325"/>
              </a:xfrm>
              <a:custGeom>
                <a:avLst/>
                <a:gdLst>
                  <a:gd name="T0" fmla="*/ 524 w 524"/>
                  <a:gd name="T1" fmla="*/ 518 h 518"/>
                  <a:gd name="T2" fmla="*/ 0 w 524"/>
                  <a:gd name="T3" fmla="*/ 518 h 518"/>
                  <a:gd name="T4" fmla="*/ 0 w 524"/>
                  <a:gd name="T5" fmla="*/ 179 h 518"/>
                  <a:gd name="T6" fmla="*/ 262 w 524"/>
                  <a:gd name="T7" fmla="*/ 0 h 518"/>
                  <a:gd name="T8" fmla="*/ 524 w 524"/>
                  <a:gd name="T9" fmla="*/ 179 h 518"/>
                  <a:gd name="T10" fmla="*/ 524 w 524"/>
                  <a:gd name="T11" fmla="*/ 518 h 518"/>
                </a:gdLst>
                <a:ahLst/>
                <a:cxnLst>
                  <a:cxn ang="0">
                    <a:pos x="T0" y="T1"/>
                  </a:cxn>
                  <a:cxn ang="0">
                    <a:pos x="T2" y="T3"/>
                  </a:cxn>
                  <a:cxn ang="0">
                    <a:pos x="T4" y="T5"/>
                  </a:cxn>
                  <a:cxn ang="0">
                    <a:pos x="T6" y="T7"/>
                  </a:cxn>
                  <a:cxn ang="0">
                    <a:pos x="T8" y="T9"/>
                  </a:cxn>
                  <a:cxn ang="0">
                    <a:pos x="T10" y="T11"/>
                  </a:cxn>
                </a:cxnLst>
                <a:rect l="0" t="0" r="r" b="b"/>
                <a:pathLst>
                  <a:path w="524" h="518">
                    <a:moveTo>
                      <a:pt x="524" y="518"/>
                    </a:moveTo>
                    <a:lnTo>
                      <a:pt x="0" y="518"/>
                    </a:lnTo>
                    <a:lnTo>
                      <a:pt x="0" y="179"/>
                    </a:lnTo>
                    <a:lnTo>
                      <a:pt x="262" y="0"/>
                    </a:lnTo>
                    <a:lnTo>
                      <a:pt x="524" y="179"/>
                    </a:lnTo>
                    <a:lnTo>
                      <a:pt x="524" y="518"/>
                    </a:lnTo>
                    <a:close/>
                  </a:path>
                </a:pathLst>
              </a:custGeom>
              <a:noFill/>
              <a:ln w="20638"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9" name="Freeform 23"/>
              <p:cNvSpPr>
                <a:spLocks/>
              </p:cNvSpPr>
              <p:nvPr/>
            </p:nvSpPr>
            <p:spPr bwMode="auto">
              <a:xfrm>
                <a:off x="5176838" y="5027613"/>
                <a:ext cx="579438" cy="747712"/>
              </a:xfrm>
              <a:custGeom>
                <a:avLst/>
                <a:gdLst>
                  <a:gd name="T0" fmla="*/ 160 w 171"/>
                  <a:gd name="T1" fmla="*/ 221 h 221"/>
                  <a:gd name="T2" fmla="*/ 10 w 171"/>
                  <a:gd name="T3" fmla="*/ 221 h 221"/>
                  <a:gd name="T4" fmla="*/ 0 w 171"/>
                  <a:gd name="T5" fmla="*/ 210 h 221"/>
                  <a:gd name="T6" fmla="*/ 0 w 171"/>
                  <a:gd name="T7" fmla="*/ 11 h 221"/>
                  <a:gd name="T8" fmla="*/ 10 w 171"/>
                  <a:gd name="T9" fmla="*/ 0 h 221"/>
                  <a:gd name="T10" fmla="*/ 160 w 171"/>
                  <a:gd name="T11" fmla="*/ 0 h 221"/>
                  <a:gd name="T12" fmla="*/ 171 w 171"/>
                  <a:gd name="T13" fmla="*/ 11 h 221"/>
                  <a:gd name="T14" fmla="*/ 171 w 171"/>
                  <a:gd name="T15" fmla="*/ 210 h 221"/>
                  <a:gd name="T16" fmla="*/ 160 w 171"/>
                  <a:gd name="T1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21">
                    <a:moveTo>
                      <a:pt x="160" y="221"/>
                    </a:moveTo>
                    <a:cubicBezTo>
                      <a:pt x="10" y="221"/>
                      <a:pt x="10" y="221"/>
                      <a:pt x="10" y="221"/>
                    </a:cubicBezTo>
                    <a:cubicBezTo>
                      <a:pt x="4" y="221"/>
                      <a:pt x="0" y="216"/>
                      <a:pt x="0" y="210"/>
                    </a:cubicBezTo>
                    <a:cubicBezTo>
                      <a:pt x="0" y="11"/>
                      <a:pt x="0" y="11"/>
                      <a:pt x="0" y="11"/>
                    </a:cubicBezTo>
                    <a:cubicBezTo>
                      <a:pt x="0" y="5"/>
                      <a:pt x="4" y="0"/>
                      <a:pt x="10" y="0"/>
                    </a:cubicBezTo>
                    <a:cubicBezTo>
                      <a:pt x="160" y="0"/>
                      <a:pt x="160" y="0"/>
                      <a:pt x="160" y="0"/>
                    </a:cubicBezTo>
                    <a:cubicBezTo>
                      <a:pt x="166" y="0"/>
                      <a:pt x="171" y="5"/>
                      <a:pt x="171" y="11"/>
                    </a:cubicBezTo>
                    <a:cubicBezTo>
                      <a:pt x="171" y="210"/>
                      <a:pt x="171" y="210"/>
                      <a:pt x="171" y="210"/>
                    </a:cubicBezTo>
                    <a:cubicBezTo>
                      <a:pt x="171" y="216"/>
                      <a:pt x="166" y="221"/>
                      <a:pt x="160" y="221"/>
                    </a:cubicBezTo>
                    <a:close/>
                  </a:path>
                </a:pathLst>
              </a:custGeom>
              <a:noFill/>
              <a:ln w="41275" cap="rnd">
                <a:solidFill>
                  <a:srgbClr val="009688"/>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0" name="Freeform 24"/>
              <p:cNvSpPr>
                <a:spLocks/>
              </p:cNvSpPr>
              <p:nvPr/>
            </p:nvSpPr>
            <p:spPr bwMode="auto">
              <a:xfrm>
                <a:off x="5048251" y="5237163"/>
                <a:ext cx="831850" cy="538162"/>
              </a:xfrm>
              <a:custGeom>
                <a:avLst/>
                <a:gdLst>
                  <a:gd name="T0" fmla="*/ 524 w 524"/>
                  <a:gd name="T1" fmla="*/ 339 h 339"/>
                  <a:gd name="T2" fmla="*/ 0 w 524"/>
                  <a:gd name="T3" fmla="*/ 339 h 339"/>
                  <a:gd name="T4" fmla="*/ 0 w 524"/>
                  <a:gd name="T5" fmla="*/ 0 h 339"/>
                  <a:gd name="T6" fmla="*/ 262 w 524"/>
                  <a:gd name="T7" fmla="*/ 179 h 339"/>
                  <a:gd name="T8" fmla="*/ 524 w 524"/>
                  <a:gd name="T9" fmla="*/ 0 h 339"/>
                  <a:gd name="T10" fmla="*/ 524 w 524"/>
                  <a:gd name="T11" fmla="*/ 339 h 339"/>
                </a:gdLst>
                <a:ahLst/>
                <a:cxnLst>
                  <a:cxn ang="0">
                    <a:pos x="T0" y="T1"/>
                  </a:cxn>
                  <a:cxn ang="0">
                    <a:pos x="T2" y="T3"/>
                  </a:cxn>
                  <a:cxn ang="0">
                    <a:pos x="T4" y="T5"/>
                  </a:cxn>
                  <a:cxn ang="0">
                    <a:pos x="T6" y="T7"/>
                  </a:cxn>
                  <a:cxn ang="0">
                    <a:pos x="T8" y="T9"/>
                  </a:cxn>
                  <a:cxn ang="0">
                    <a:pos x="T10" y="T11"/>
                  </a:cxn>
                </a:cxnLst>
                <a:rect l="0" t="0" r="r" b="b"/>
                <a:pathLst>
                  <a:path w="524" h="339">
                    <a:moveTo>
                      <a:pt x="524" y="339"/>
                    </a:moveTo>
                    <a:lnTo>
                      <a:pt x="0" y="339"/>
                    </a:lnTo>
                    <a:lnTo>
                      <a:pt x="0" y="0"/>
                    </a:lnTo>
                    <a:lnTo>
                      <a:pt x="262" y="179"/>
                    </a:lnTo>
                    <a:lnTo>
                      <a:pt x="524" y="0"/>
                    </a:lnTo>
                    <a:lnTo>
                      <a:pt x="524" y="339"/>
                    </a:lnTo>
                    <a:close/>
                  </a:path>
                </a:pathLst>
              </a:custGeom>
              <a:grpFill/>
              <a:ln w="55563"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1" name="Freeform 25"/>
              <p:cNvSpPr>
                <a:spLocks/>
              </p:cNvSpPr>
              <p:nvPr/>
            </p:nvSpPr>
            <p:spPr bwMode="auto">
              <a:xfrm>
                <a:off x="5254626" y="5129213"/>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Line 26"/>
              <p:cNvSpPr>
                <a:spLocks noChangeShapeType="1"/>
              </p:cNvSpPr>
              <p:nvPr/>
            </p:nvSpPr>
            <p:spPr bwMode="auto">
              <a:xfrm>
                <a:off x="5254626" y="5129213"/>
                <a:ext cx="419100" cy="0"/>
              </a:xfrm>
              <a:prstGeom prst="line">
                <a:avLst/>
              </a:prstGeom>
              <a:grpFill/>
              <a:ln w="41275"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63" name="Freeform 27"/>
              <p:cNvSpPr>
                <a:spLocks/>
              </p:cNvSpPr>
              <p:nvPr/>
            </p:nvSpPr>
            <p:spPr bwMode="auto">
              <a:xfrm>
                <a:off x="5254626" y="5222875"/>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Line 28"/>
              <p:cNvSpPr>
                <a:spLocks noChangeShapeType="1"/>
              </p:cNvSpPr>
              <p:nvPr/>
            </p:nvSpPr>
            <p:spPr bwMode="auto">
              <a:xfrm>
                <a:off x="5254626" y="5222875"/>
                <a:ext cx="419100" cy="0"/>
              </a:xfrm>
              <a:prstGeom prst="line">
                <a:avLst/>
              </a:prstGeom>
              <a:grpFill/>
              <a:ln w="41275"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65" name="Freeform 29"/>
              <p:cNvSpPr>
                <a:spLocks/>
              </p:cNvSpPr>
              <p:nvPr/>
            </p:nvSpPr>
            <p:spPr bwMode="auto">
              <a:xfrm>
                <a:off x="5254626" y="5314950"/>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Line 30"/>
              <p:cNvSpPr>
                <a:spLocks noChangeShapeType="1"/>
              </p:cNvSpPr>
              <p:nvPr/>
            </p:nvSpPr>
            <p:spPr bwMode="auto">
              <a:xfrm>
                <a:off x="5254626" y="5314950"/>
                <a:ext cx="419100" cy="0"/>
              </a:xfrm>
              <a:prstGeom prst="line">
                <a:avLst/>
              </a:prstGeom>
              <a:grpFill/>
              <a:ln w="41275"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67" name="Line 31"/>
              <p:cNvSpPr>
                <a:spLocks noChangeShapeType="1"/>
              </p:cNvSpPr>
              <p:nvPr/>
            </p:nvSpPr>
            <p:spPr bwMode="auto">
              <a:xfrm>
                <a:off x="5673726" y="5429250"/>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Line 32"/>
              <p:cNvSpPr>
                <a:spLocks noChangeShapeType="1"/>
              </p:cNvSpPr>
              <p:nvPr/>
            </p:nvSpPr>
            <p:spPr bwMode="auto">
              <a:xfrm>
                <a:off x="5673726" y="5429250"/>
                <a:ext cx="0" cy="0"/>
              </a:xfrm>
              <a:prstGeom prst="line">
                <a:avLst/>
              </a:prstGeom>
              <a:grpFill/>
              <a:ln w="20638"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69" name="Line 33"/>
              <p:cNvSpPr>
                <a:spLocks noChangeShapeType="1"/>
              </p:cNvSpPr>
              <p:nvPr/>
            </p:nvSpPr>
            <p:spPr bwMode="auto">
              <a:xfrm>
                <a:off x="5254626" y="5429250"/>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Line 34"/>
              <p:cNvSpPr>
                <a:spLocks noChangeShapeType="1"/>
              </p:cNvSpPr>
              <p:nvPr/>
            </p:nvSpPr>
            <p:spPr bwMode="auto">
              <a:xfrm>
                <a:off x="5254626" y="5429250"/>
                <a:ext cx="0" cy="0"/>
              </a:xfrm>
              <a:prstGeom prst="line">
                <a:avLst/>
              </a:prstGeom>
              <a:grpFill/>
              <a:ln w="20638"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71" name="Line 35"/>
              <p:cNvSpPr>
                <a:spLocks noChangeShapeType="1"/>
              </p:cNvSpPr>
              <p:nvPr/>
            </p:nvSpPr>
            <p:spPr bwMode="auto">
              <a:xfrm>
                <a:off x="5673726" y="548798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Line 36"/>
              <p:cNvSpPr>
                <a:spLocks noChangeShapeType="1"/>
              </p:cNvSpPr>
              <p:nvPr/>
            </p:nvSpPr>
            <p:spPr bwMode="auto">
              <a:xfrm>
                <a:off x="5673726" y="5487988"/>
                <a:ext cx="0" cy="0"/>
              </a:xfrm>
              <a:prstGeom prst="line">
                <a:avLst/>
              </a:prstGeom>
              <a:grpFill/>
              <a:ln w="20638"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73" name="Line 37"/>
              <p:cNvSpPr>
                <a:spLocks noChangeShapeType="1"/>
              </p:cNvSpPr>
              <p:nvPr/>
            </p:nvSpPr>
            <p:spPr bwMode="auto">
              <a:xfrm>
                <a:off x="5254626" y="548798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Line 38"/>
              <p:cNvSpPr>
                <a:spLocks noChangeShapeType="1"/>
              </p:cNvSpPr>
              <p:nvPr/>
            </p:nvSpPr>
            <p:spPr bwMode="auto">
              <a:xfrm>
                <a:off x="5254626" y="5487988"/>
                <a:ext cx="0" cy="0"/>
              </a:xfrm>
              <a:prstGeom prst="line">
                <a:avLst/>
              </a:prstGeom>
              <a:grpFill/>
              <a:ln w="20638" cap="rnd">
                <a:solidFill>
                  <a:srgbClr val="009688"/>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75" name="Freeform 39"/>
              <p:cNvSpPr>
                <a:spLocks/>
              </p:cNvSpPr>
              <p:nvPr/>
            </p:nvSpPr>
            <p:spPr bwMode="auto">
              <a:xfrm>
                <a:off x="5048251" y="5449888"/>
                <a:ext cx="311150" cy="325437"/>
              </a:xfrm>
              <a:custGeom>
                <a:avLst/>
                <a:gdLst>
                  <a:gd name="T0" fmla="*/ 0 w 196"/>
                  <a:gd name="T1" fmla="*/ 205 h 205"/>
                  <a:gd name="T2" fmla="*/ 196 w 196"/>
                  <a:gd name="T3" fmla="*/ 0 h 205"/>
                  <a:gd name="T4" fmla="*/ 0 w 196"/>
                  <a:gd name="T5" fmla="*/ 205 h 205"/>
                </a:gdLst>
                <a:ahLst/>
                <a:cxnLst>
                  <a:cxn ang="0">
                    <a:pos x="T0" y="T1"/>
                  </a:cxn>
                  <a:cxn ang="0">
                    <a:pos x="T2" y="T3"/>
                  </a:cxn>
                  <a:cxn ang="0">
                    <a:pos x="T4" y="T5"/>
                  </a:cxn>
                </a:cxnLst>
                <a:rect l="0" t="0" r="r" b="b"/>
                <a:pathLst>
                  <a:path w="196" h="205">
                    <a:moveTo>
                      <a:pt x="0" y="205"/>
                    </a:moveTo>
                    <a:lnTo>
                      <a:pt x="196" y="0"/>
                    </a:ln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Line 40"/>
              <p:cNvSpPr>
                <a:spLocks noChangeShapeType="1"/>
              </p:cNvSpPr>
              <p:nvPr/>
            </p:nvSpPr>
            <p:spPr bwMode="auto">
              <a:xfrm flipV="1">
                <a:off x="5048251" y="5449888"/>
                <a:ext cx="311150" cy="325437"/>
              </a:xfrm>
              <a:prstGeom prst="line">
                <a:avLst/>
              </a:prstGeom>
              <a:grpFill/>
              <a:ln w="41275" cap="rnd">
                <a:solidFill>
                  <a:srgbClr val="FFFFFF"/>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sp>
            <p:nvSpPr>
              <p:cNvPr id="177" name="Freeform 41"/>
              <p:cNvSpPr>
                <a:spLocks/>
              </p:cNvSpPr>
              <p:nvPr/>
            </p:nvSpPr>
            <p:spPr bwMode="auto">
              <a:xfrm>
                <a:off x="5565776" y="5449888"/>
                <a:ext cx="307975" cy="325437"/>
              </a:xfrm>
              <a:custGeom>
                <a:avLst/>
                <a:gdLst>
                  <a:gd name="T0" fmla="*/ 194 w 194"/>
                  <a:gd name="T1" fmla="*/ 205 h 205"/>
                  <a:gd name="T2" fmla="*/ 0 w 194"/>
                  <a:gd name="T3" fmla="*/ 0 h 205"/>
                  <a:gd name="T4" fmla="*/ 194 w 194"/>
                  <a:gd name="T5" fmla="*/ 205 h 205"/>
                </a:gdLst>
                <a:ahLst/>
                <a:cxnLst>
                  <a:cxn ang="0">
                    <a:pos x="T0" y="T1"/>
                  </a:cxn>
                  <a:cxn ang="0">
                    <a:pos x="T2" y="T3"/>
                  </a:cxn>
                  <a:cxn ang="0">
                    <a:pos x="T4" y="T5"/>
                  </a:cxn>
                </a:cxnLst>
                <a:rect l="0" t="0" r="r" b="b"/>
                <a:pathLst>
                  <a:path w="194" h="205">
                    <a:moveTo>
                      <a:pt x="194" y="205"/>
                    </a:moveTo>
                    <a:lnTo>
                      <a:pt x="0" y="0"/>
                    </a:lnTo>
                    <a:lnTo>
                      <a:pt x="194"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Line 42"/>
              <p:cNvSpPr>
                <a:spLocks noChangeShapeType="1"/>
              </p:cNvSpPr>
              <p:nvPr/>
            </p:nvSpPr>
            <p:spPr bwMode="auto">
              <a:xfrm flipH="1" flipV="1">
                <a:off x="5565776" y="5449888"/>
                <a:ext cx="307975" cy="325437"/>
              </a:xfrm>
              <a:prstGeom prst="line">
                <a:avLst/>
              </a:prstGeom>
              <a:grpFill/>
              <a:ln w="41275" cap="rnd">
                <a:solidFill>
                  <a:srgbClr val="FFFFFF"/>
                </a:solidFill>
                <a:prstDash val="solid"/>
                <a:round/>
                <a:headEnd/>
                <a:tailEnd/>
              </a:ln>
              <a:extLst/>
            </p:spPr>
            <p:txBody>
              <a:bodyPr vert="horz" wrap="square" lIns="91440" tIns="45720" rIns="91440" bIns="45720" numCol="1" anchor="t" anchorCtr="0" compatLnSpc="1">
                <a:prstTxWarp prst="textNoShape">
                  <a:avLst/>
                </a:prstTxWarp>
              </a:bodyPr>
              <a:lstStyle/>
              <a:p>
                <a:endParaRPr lang="id-ID"/>
              </a:p>
            </p:txBody>
          </p:sp>
        </p:grpSp>
        <p:sp>
          <p:nvSpPr>
            <p:cNvPr id="122" name="Freeform 43"/>
            <p:cNvSpPr>
              <a:spLocks noEditPoints="1"/>
            </p:cNvSpPr>
            <p:nvPr/>
          </p:nvSpPr>
          <p:spPr bwMode="auto">
            <a:xfrm>
              <a:off x="3914776" y="2555875"/>
              <a:ext cx="1782763" cy="1781175"/>
            </a:xfrm>
            <a:custGeom>
              <a:avLst/>
              <a:gdLst>
                <a:gd name="T0" fmla="*/ 316 w 527"/>
                <a:gd name="T1" fmla="*/ 522 h 526"/>
                <a:gd name="T2" fmla="*/ 330 w 527"/>
                <a:gd name="T3" fmla="*/ 489 h 526"/>
                <a:gd name="T4" fmla="*/ 352 w 527"/>
                <a:gd name="T5" fmla="*/ 471 h 526"/>
                <a:gd name="T6" fmla="*/ 396 w 527"/>
                <a:gd name="T7" fmla="*/ 470 h 526"/>
                <a:gd name="T8" fmla="*/ 442 w 527"/>
                <a:gd name="T9" fmla="*/ 451 h 526"/>
                <a:gd name="T10" fmla="*/ 447 w 527"/>
                <a:gd name="T11" fmla="*/ 396 h 526"/>
                <a:gd name="T12" fmla="*/ 465 w 527"/>
                <a:gd name="T13" fmla="*/ 376 h 526"/>
                <a:gd name="T14" fmla="*/ 505 w 527"/>
                <a:gd name="T15" fmla="*/ 370 h 526"/>
                <a:gd name="T16" fmla="*/ 514 w 527"/>
                <a:gd name="T17" fmla="*/ 346 h 526"/>
                <a:gd name="T18" fmla="*/ 486 w 527"/>
                <a:gd name="T19" fmla="*/ 304 h 526"/>
                <a:gd name="T20" fmla="*/ 490 w 527"/>
                <a:gd name="T21" fmla="*/ 267 h 526"/>
                <a:gd name="T22" fmla="*/ 526 w 527"/>
                <a:gd name="T23" fmla="*/ 231 h 526"/>
                <a:gd name="T24" fmla="*/ 516 w 527"/>
                <a:gd name="T25" fmla="*/ 202 h 526"/>
                <a:gd name="T26" fmla="*/ 478 w 527"/>
                <a:gd name="T27" fmla="*/ 190 h 526"/>
                <a:gd name="T28" fmla="*/ 466 w 527"/>
                <a:gd name="T29" fmla="*/ 162 h 526"/>
                <a:gd name="T30" fmla="*/ 477 w 527"/>
                <a:gd name="T31" fmla="*/ 107 h 526"/>
                <a:gd name="T32" fmla="*/ 421 w 527"/>
                <a:gd name="T33" fmla="*/ 94 h 526"/>
                <a:gd name="T34" fmla="*/ 389 w 527"/>
                <a:gd name="T35" fmla="*/ 74 h 526"/>
                <a:gd name="T36" fmla="*/ 376 w 527"/>
                <a:gd name="T37" fmla="*/ 45 h 526"/>
                <a:gd name="T38" fmla="*/ 367 w 527"/>
                <a:gd name="T39" fmla="*/ 20 h 526"/>
                <a:gd name="T40" fmla="*/ 326 w 527"/>
                <a:gd name="T41" fmla="*/ 26 h 526"/>
                <a:gd name="T42" fmla="*/ 287 w 527"/>
                <a:gd name="T43" fmla="*/ 38 h 526"/>
                <a:gd name="T44" fmla="*/ 252 w 527"/>
                <a:gd name="T45" fmla="*/ 18 h 526"/>
                <a:gd name="T46" fmla="*/ 214 w 527"/>
                <a:gd name="T47" fmla="*/ 4 h 526"/>
                <a:gd name="T48" fmla="*/ 199 w 527"/>
                <a:gd name="T49" fmla="*/ 26 h 526"/>
                <a:gd name="T50" fmla="*/ 181 w 527"/>
                <a:gd name="T51" fmla="*/ 52 h 526"/>
                <a:gd name="T52" fmla="*/ 145 w 527"/>
                <a:gd name="T53" fmla="*/ 65 h 526"/>
                <a:gd name="T54" fmla="*/ 88 w 527"/>
                <a:gd name="T55" fmla="*/ 66 h 526"/>
                <a:gd name="T56" fmla="*/ 86 w 527"/>
                <a:gd name="T57" fmla="*/ 122 h 526"/>
                <a:gd name="T58" fmla="*/ 69 w 527"/>
                <a:gd name="T59" fmla="*/ 146 h 526"/>
                <a:gd name="T60" fmla="*/ 29 w 527"/>
                <a:gd name="T61" fmla="*/ 150 h 526"/>
                <a:gd name="T62" fmla="*/ 14 w 527"/>
                <a:gd name="T63" fmla="*/ 176 h 526"/>
                <a:gd name="T64" fmla="*/ 41 w 527"/>
                <a:gd name="T65" fmla="*/ 219 h 526"/>
                <a:gd name="T66" fmla="*/ 37 w 527"/>
                <a:gd name="T67" fmla="*/ 256 h 526"/>
                <a:gd name="T68" fmla="*/ 1 w 527"/>
                <a:gd name="T69" fmla="*/ 291 h 526"/>
                <a:gd name="T70" fmla="*/ 5 w 527"/>
                <a:gd name="T71" fmla="*/ 317 h 526"/>
                <a:gd name="T72" fmla="*/ 42 w 527"/>
                <a:gd name="T73" fmla="*/ 331 h 526"/>
                <a:gd name="T74" fmla="*/ 56 w 527"/>
                <a:gd name="T75" fmla="*/ 355 h 526"/>
                <a:gd name="T76" fmla="*/ 49 w 527"/>
                <a:gd name="T77" fmla="*/ 409 h 526"/>
                <a:gd name="T78" fmla="*/ 91 w 527"/>
                <a:gd name="T79" fmla="*/ 437 h 526"/>
                <a:gd name="T80" fmla="*/ 133 w 527"/>
                <a:gd name="T81" fmla="*/ 448 h 526"/>
                <a:gd name="T82" fmla="*/ 151 w 527"/>
                <a:gd name="T83" fmla="*/ 470 h 526"/>
                <a:gd name="T84" fmla="*/ 158 w 527"/>
                <a:gd name="T85" fmla="*/ 505 h 526"/>
                <a:gd name="T86" fmla="*/ 190 w 527"/>
                <a:gd name="T87" fmla="*/ 512 h 526"/>
                <a:gd name="T88" fmla="*/ 229 w 527"/>
                <a:gd name="T89" fmla="*/ 487 h 526"/>
                <a:gd name="T90" fmla="*/ 267 w 527"/>
                <a:gd name="T91" fmla="*/ 494 h 526"/>
                <a:gd name="T92" fmla="*/ 253 w 527"/>
                <a:gd name="T93" fmla="*/ 441 h 526"/>
                <a:gd name="T94" fmla="*/ 230 w 527"/>
                <a:gd name="T95" fmla="*/ 438 h 526"/>
                <a:gd name="T96" fmla="*/ 155 w 527"/>
                <a:gd name="T97" fmla="*/ 405 h 526"/>
                <a:gd name="T98" fmla="*/ 101 w 527"/>
                <a:gd name="T99" fmla="*/ 335 h 526"/>
                <a:gd name="T100" fmla="*/ 86 w 527"/>
                <a:gd name="T101" fmla="*/ 253 h 526"/>
                <a:gd name="T102" fmla="*/ 89 w 527"/>
                <a:gd name="T103" fmla="*/ 230 h 526"/>
                <a:gd name="T104" fmla="*/ 122 w 527"/>
                <a:gd name="T105" fmla="*/ 155 h 526"/>
                <a:gd name="T106" fmla="*/ 191 w 527"/>
                <a:gd name="T107" fmla="*/ 100 h 526"/>
                <a:gd name="T108" fmla="*/ 274 w 527"/>
                <a:gd name="T109" fmla="*/ 85 h 526"/>
                <a:gd name="T110" fmla="*/ 297 w 527"/>
                <a:gd name="T111" fmla="*/ 88 h 526"/>
                <a:gd name="T112" fmla="*/ 371 w 527"/>
                <a:gd name="T113" fmla="*/ 122 h 526"/>
                <a:gd name="T114" fmla="*/ 426 w 527"/>
                <a:gd name="T115" fmla="*/ 191 h 526"/>
                <a:gd name="T116" fmla="*/ 441 w 527"/>
                <a:gd name="T117" fmla="*/ 273 h 526"/>
                <a:gd name="T118" fmla="*/ 438 w 527"/>
                <a:gd name="T119" fmla="*/ 296 h 526"/>
                <a:gd name="T120" fmla="*/ 405 w 527"/>
                <a:gd name="T121" fmla="*/ 371 h 526"/>
                <a:gd name="T122" fmla="*/ 336 w 527"/>
                <a:gd name="T123" fmla="*/ 4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7" h="526">
                  <a:moveTo>
                    <a:pt x="292" y="526"/>
                  </a:moveTo>
                  <a:cubicBezTo>
                    <a:pt x="292" y="526"/>
                    <a:pt x="293" y="525"/>
                    <a:pt x="296" y="525"/>
                  </a:cubicBezTo>
                  <a:cubicBezTo>
                    <a:pt x="298" y="525"/>
                    <a:pt x="301" y="525"/>
                    <a:pt x="304" y="524"/>
                  </a:cubicBezTo>
                  <a:cubicBezTo>
                    <a:pt x="308" y="523"/>
                    <a:pt x="311" y="523"/>
                    <a:pt x="313" y="522"/>
                  </a:cubicBezTo>
                  <a:cubicBezTo>
                    <a:pt x="314" y="522"/>
                    <a:pt x="315" y="522"/>
                    <a:pt x="316" y="522"/>
                  </a:cubicBezTo>
                  <a:cubicBezTo>
                    <a:pt x="317" y="522"/>
                    <a:pt x="317" y="522"/>
                    <a:pt x="317" y="522"/>
                  </a:cubicBezTo>
                  <a:cubicBezTo>
                    <a:pt x="321" y="521"/>
                    <a:pt x="323" y="518"/>
                    <a:pt x="324" y="515"/>
                  </a:cubicBezTo>
                  <a:cubicBezTo>
                    <a:pt x="324" y="515"/>
                    <a:pt x="325" y="514"/>
                    <a:pt x="326" y="511"/>
                  </a:cubicBezTo>
                  <a:cubicBezTo>
                    <a:pt x="326" y="508"/>
                    <a:pt x="327" y="504"/>
                    <a:pt x="328" y="500"/>
                  </a:cubicBezTo>
                  <a:cubicBezTo>
                    <a:pt x="329" y="496"/>
                    <a:pt x="330" y="492"/>
                    <a:pt x="330" y="489"/>
                  </a:cubicBezTo>
                  <a:cubicBezTo>
                    <a:pt x="331" y="486"/>
                    <a:pt x="331" y="484"/>
                    <a:pt x="331" y="484"/>
                  </a:cubicBezTo>
                  <a:cubicBezTo>
                    <a:pt x="332" y="481"/>
                    <a:pt x="334" y="478"/>
                    <a:pt x="337" y="478"/>
                  </a:cubicBezTo>
                  <a:cubicBezTo>
                    <a:pt x="337" y="478"/>
                    <a:pt x="338" y="477"/>
                    <a:pt x="340" y="477"/>
                  </a:cubicBezTo>
                  <a:cubicBezTo>
                    <a:pt x="341" y="476"/>
                    <a:pt x="344" y="475"/>
                    <a:pt x="346" y="474"/>
                  </a:cubicBezTo>
                  <a:cubicBezTo>
                    <a:pt x="348" y="473"/>
                    <a:pt x="351" y="472"/>
                    <a:pt x="352" y="471"/>
                  </a:cubicBezTo>
                  <a:cubicBezTo>
                    <a:pt x="354" y="471"/>
                    <a:pt x="355" y="470"/>
                    <a:pt x="355" y="470"/>
                  </a:cubicBezTo>
                  <a:cubicBezTo>
                    <a:pt x="355" y="470"/>
                    <a:pt x="360" y="468"/>
                    <a:pt x="364" y="466"/>
                  </a:cubicBezTo>
                  <a:cubicBezTo>
                    <a:pt x="369" y="464"/>
                    <a:pt x="373" y="461"/>
                    <a:pt x="373" y="461"/>
                  </a:cubicBezTo>
                  <a:cubicBezTo>
                    <a:pt x="376" y="460"/>
                    <a:pt x="379" y="460"/>
                    <a:pt x="382" y="461"/>
                  </a:cubicBezTo>
                  <a:cubicBezTo>
                    <a:pt x="382" y="461"/>
                    <a:pt x="389" y="466"/>
                    <a:pt x="396" y="470"/>
                  </a:cubicBezTo>
                  <a:cubicBezTo>
                    <a:pt x="403" y="474"/>
                    <a:pt x="410" y="477"/>
                    <a:pt x="410" y="477"/>
                  </a:cubicBezTo>
                  <a:cubicBezTo>
                    <a:pt x="413" y="479"/>
                    <a:pt x="416" y="478"/>
                    <a:pt x="419" y="476"/>
                  </a:cubicBezTo>
                  <a:cubicBezTo>
                    <a:pt x="419" y="476"/>
                    <a:pt x="424" y="472"/>
                    <a:pt x="429" y="469"/>
                  </a:cubicBezTo>
                  <a:cubicBezTo>
                    <a:pt x="434" y="464"/>
                    <a:pt x="439" y="460"/>
                    <a:pt x="439" y="460"/>
                  </a:cubicBezTo>
                  <a:cubicBezTo>
                    <a:pt x="442" y="458"/>
                    <a:pt x="443" y="454"/>
                    <a:pt x="442" y="451"/>
                  </a:cubicBezTo>
                  <a:cubicBezTo>
                    <a:pt x="442" y="451"/>
                    <a:pt x="440" y="443"/>
                    <a:pt x="438" y="436"/>
                  </a:cubicBezTo>
                  <a:cubicBezTo>
                    <a:pt x="435" y="428"/>
                    <a:pt x="433" y="421"/>
                    <a:pt x="433" y="421"/>
                  </a:cubicBezTo>
                  <a:cubicBezTo>
                    <a:pt x="432" y="418"/>
                    <a:pt x="432" y="414"/>
                    <a:pt x="434" y="412"/>
                  </a:cubicBezTo>
                  <a:cubicBezTo>
                    <a:pt x="434" y="412"/>
                    <a:pt x="437" y="408"/>
                    <a:pt x="441" y="404"/>
                  </a:cubicBezTo>
                  <a:cubicBezTo>
                    <a:pt x="444" y="401"/>
                    <a:pt x="447" y="396"/>
                    <a:pt x="447" y="396"/>
                  </a:cubicBezTo>
                  <a:cubicBezTo>
                    <a:pt x="447" y="396"/>
                    <a:pt x="447" y="395"/>
                    <a:pt x="448" y="394"/>
                  </a:cubicBezTo>
                  <a:cubicBezTo>
                    <a:pt x="450" y="392"/>
                    <a:pt x="451" y="390"/>
                    <a:pt x="452" y="388"/>
                  </a:cubicBezTo>
                  <a:cubicBezTo>
                    <a:pt x="454" y="386"/>
                    <a:pt x="455" y="384"/>
                    <a:pt x="456" y="382"/>
                  </a:cubicBezTo>
                  <a:cubicBezTo>
                    <a:pt x="457" y="381"/>
                    <a:pt x="458" y="380"/>
                    <a:pt x="458" y="380"/>
                  </a:cubicBezTo>
                  <a:cubicBezTo>
                    <a:pt x="459" y="377"/>
                    <a:pt x="462" y="376"/>
                    <a:pt x="465" y="376"/>
                  </a:cubicBezTo>
                  <a:cubicBezTo>
                    <a:pt x="465" y="376"/>
                    <a:pt x="467" y="376"/>
                    <a:pt x="470" y="376"/>
                  </a:cubicBezTo>
                  <a:cubicBezTo>
                    <a:pt x="473" y="376"/>
                    <a:pt x="477" y="376"/>
                    <a:pt x="481" y="376"/>
                  </a:cubicBezTo>
                  <a:cubicBezTo>
                    <a:pt x="485" y="376"/>
                    <a:pt x="489" y="376"/>
                    <a:pt x="492" y="376"/>
                  </a:cubicBezTo>
                  <a:cubicBezTo>
                    <a:pt x="495" y="376"/>
                    <a:pt x="497" y="376"/>
                    <a:pt x="497" y="376"/>
                  </a:cubicBezTo>
                  <a:cubicBezTo>
                    <a:pt x="501" y="375"/>
                    <a:pt x="504" y="373"/>
                    <a:pt x="505" y="370"/>
                  </a:cubicBezTo>
                  <a:cubicBezTo>
                    <a:pt x="505" y="370"/>
                    <a:pt x="505" y="370"/>
                    <a:pt x="505" y="369"/>
                  </a:cubicBezTo>
                  <a:cubicBezTo>
                    <a:pt x="506" y="368"/>
                    <a:pt x="506" y="367"/>
                    <a:pt x="507" y="366"/>
                  </a:cubicBezTo>
                  <a:cubicBezTo>
                    <a:pt x="508" y="364"/>
                    <a:pt x="509" y="361"/>
                    <a:pt x="510" y="358"/>
                  </a:cubicBezTo>
                  <a:cubicBezTo>
                    <a:pt x="511" y="355"/>
                    <a:pt x="512" y="352"/>
                    <a:pt x="513" y="350"/>
                  </a:cubicBezTo>
                  <a:cubicBezTo>
                    <a:pt x="514" y="347"/>
                    <a:pt x="514" y="346"/>
                    <a:pt x="514" y="346"/>
                  </a:cubicBezTo>
                  <a:cubicBezTo>
                    <a:pt x="516" y="342"/>
                    <a:pt x="515" y="339"/>
                    <a:pt x="512" y="337"/>
                  </a:cubicBezTo>
                  <a:cubicBezTo>
                    <a:pt x="512" y="337"/>
                    <a:pt x="507" y="331"/>
                    <a:pt x="501" y="325"/>
                  </a:cubicBezTo>
                  <a:cubicBezTo>
                    <a:pt x="495" y="320"/>
                    <a:pt x="489" y="315"/>
                    <a:pt x="489" y="315"/>
                  </a:cubicBezTo>
                  <a:cubicBezTo>
                    <a:pt x="486" y="313"/>
                    <a:pt x="485" y="310"/>
                    <a:pt x="486" y="307"/>
                  </a:cubicBezTo>
                  <a:cubicBezTo>
                    <a:pt x="486" y="307"/>
                    <a:pt x="486" y="306"/>
                    <a:pt x="486" y="304"/>
                  </a:cubicBezTo>
                  <a:cubicBezTo>
                    <a:pt x="487" y="302"/>
                    <a:pt x="487" y="299"/>
                    <a:pt x="487" y="297"/>
                  </a:cubicBezTo>
                  <a:cubicBezTo>
                    <a:pt x="488" y="292"/>
                    <a:pt x="489" y="287"/>
                    <a:pt x="489" y="287"/>
                  </a:cubicBezTo>
                  <a:cubicBezTo>
                    <a:pt x="489" y="287"/>
                    <a:pt x="489" y="282"/>
                    <a:pt x="490" y="277"/>
                  </a:cubicBezTo>
                  <a:cubicBezTo>
                    <a:pt x="490" y="274"/>
                    <a:pt x="490" y="272"/>
                    <a:pt x="490" y="270"/>
                  </a:cubicBezTo>
                  <a:cubicBezTo>
                    <a:pt x="490" y="268"/>
                    <a:pt x="490" y="267"/>
                    <a:pt x="490" y="267"/>
                  </a:cubicBezTo>
                  <a:cubicBezTo>
                    <a:pt x="490" y="264"/>
                    <a:pt x="492" y="261"/>
                    <a:pt x="495" y="260"/>
                  </a:cubicBezTo>
                  <a:cubicBezTo>
                    <a:pt x="495" y="260"/>
                    <a:pt x="502" y="256"/>
                    <a:pt x="509" y="252"/>
                  </a:cubicBezTo>
                  <a:cubicBezTo>
                    <a:pt x="516" y="248"/>
                    <a:pt x="522" y="243"/>
                    <a:pt x="522" y="243"/>
                  </a:cubicBezTo>
                  <a:cubicBezTo>
                    <a:pt x="525" y="242"/>
                    <a:pt x="527" y="238"/>
                    <a:pt x="526" y="235"/>
                  </a:cubicBezTo>
                  <a:cubicBezTo>
                    <a:pt x="526" y="235"/>
                    <a:pt x="526" y="233"/>
                    <a:pt x="526" y="231"/>
                  </a:cubicBezTo>
                  <a:cubicBezTo>
                    <a:pt x="525" y="228"/>
                    <a:pt x="525" y="225"/>
                    <a:pt x="524" y="222"/>
                  </a:cubicBezTo>
                  <a:cubicBezTo>
                    <a:pt x="524" y="219"/>
                    <a:pt x="523" y="216"/>
                    <a:pt x="523" y="213"/>
                  </a:cubicBezTo>
                  <a:cubicBezTo>
                    <a:pt x="523" y="212"/>
                    <a:pt x="522" y="211"/>
                    <a:pt x="522" y="210"/>
                  </a:cubicBezTo>
                  <a:cubicBezTo>
                    <a:pt x="522" y="210"/>
                    <a:pt x="522" y="209"/>
                    <a:pt x="522" y="209"/>
                  </a:cubicBezTo>
                  <a:cubicBezTo>
                    <a:pt x="521" y="206"/>
                    <a:pt x="519" y="203"/>
                    <a:pt x="516" y="202"/>
                  </a:cubicBezTo>
                  <a:cubicBezTo>
                    <a:pt x="516" y="202"/>
                    <a:pt x="514" y="202"/>
                    <a:pt x="511" y="201"/>
                  </a:cubicBezTo>
                  <a:cubicBezTo>
                    <a:pt x="508" y="200"/>
                    <a:pt x="504" y="199"/>
                    <a:pt x="500" y="198"/>
                  </a:cubicBezTo>
                  <a:cubicBezTo>
                    <a:pt x="496" y="197"/>
                    <a:pt x="492" y="197"/>
                    <a:pt x="489" y="196"/>
                  </a:cubicBezTo>
                  <a:cubicBezTo>
                    <a:pt x="486" y="196"/>
                    <a:pt x="484" y="195"/>
                    <a:pt x="484" y="195"/>
                  </a:cubicBezTo>
                  <a:cubicBezTo>
                    <a:pt x="481" y="195"/>
                    <a:pt x="479" y="193"/>
                    <a:pt x="478" y="190"/>
                  </a:cubicBezTo>
                  <a:cubicBezTo>
                    <a:pt x="478" y="190"/>
                    <a:pt x="478" y="189"/>
                    <a:pt x="477" y="187"/>
                  </a:cubicBezTo>
                  <a:cubicBezTo>
                    <a:pt x="476" y="185"/>
                    <a:pt x="475" y="183"/>
                    <a:pt x="474" y="180"/>
                  </a:cubicBezTo>
                  <a:cubicBezTo>
                    <a:pt x="474" y="178"/>
                    <a:pt x="473" y="176"/>
                    <a:pt x="472" y="174"/>
                  </a:cubicBezTo>
                  <a:cubicBezTo>
                    <a:pt x="471" y="172"/>
                    <a:pt x="471" y="171"/>
                    <a:pt x="471" y="171"/>
                  </a:cubicBezTo>
                  <a:cubicBezTo>
                    <a:pt x="471" y="171"/>
                    <a:pt x="469" y="166"/>
                    <a:pt x="466" y="162"/>
                  </a:cubicBezTo>
                  <a:cubicBezTo>
                    <a:pt x="464" y="157"/>
                    <a:pt x="462" y="153"/>
                    <a:pt x="462" y="153"/>
                  </a:cubicBezTo>
                  <a:cubicBezTo>
                    <a:pt x="460" y="150"/>
                    <a:pt x="460" y="147"/>
                    <a:pt x="462" y="145"/>
                  </a:cubicBezTo>
                  <a:cubicBezTo>
                    <a:pt x="462" y="145"/>
                    <a:pt x="466" y="138"/>
                    <a:pt x="470" y="131"/>
                  </a:cubicBezTo>
                  <a:cubicBezTo>
                    <a:pt x="474" y="124"/>
                    <a:pt x="478" y="117"/>
                    <a:pt x="478" y="117"/>
                  </a:cubicBezTo>
                  <a:cubicBezTo>
                    <a:pt x="479" y="114"/>
                    <a:pt x="479" y="110"/>
                    <a:pt x="477" y="107"/>
                  </a:cubicBezTo>
                  <a:cubicBezTo>
                    <a:pt x="477" y="107"/>
                    <a:pt x="473" y="102"/>
                    <a:pt x="469" y="97"/>
                  </a:cubicBezTo>
                  <a:cubicBezTo>
                    <a:pt x="465" y="92"/>
                    <a:pt x="461" y="87"/>
                    <a:pt x="461" y="87"/>
                  </a:cubicBezTo>
                  <a:cubicBezTo>
                    <a:pt x="458" y="85"/>
                    <a:pt x="455" y="83"/>
                    <a:pt x="452" y="84"/>
                  </a:cubicBezTo>
                  <a:cubicBezTo>
                    <a:pt x="452" y="84"/>
                    <a:pt x="444" y="86"/>
                    <a:pt x="436" y="89"/>
                  </a:cubicBezTo>
                  <a:cubicBezTo>
                    <a:pt x="428" y="91"/>
                    <a:pt x="421" y="94"/>
                    <a:pt x="421" y="94"/>
                  </a:cubicBezTo>
                  <a:cubicBezTo>
                    <a:pt x="418" y="95"/>
                    <a:pt x="415" y="94"/>
                    <a:pt x="413" y="92"/>
                  </a:cubicBezTo>
                  <a:cubicBezTo>
                    <a:pt x="413" y="92"/>
                    <a:pt x="409" y="89"/>
                    <a:pt x="405" y="86"/>
                  </a:cubicBezTo>
                  <a:cubicBezTo>
                    <a:pt x="401" y="83"/>
                    <a:pt x="397" y="80"/>
                    <a:pt x="397" y="80"/>
                  </a:cubicBezTo>
                  <a:cubicBezTo>
                    <a:pt x="397" y="80"/>
                    <a:pt x="396" y="79"/>
                    <a:pt x="394" y="78"/>
                  </a:cubicBezTo>
                  <a:cubicBezTo>
                    <a:pt x="393" y="77"/>
                    <a:pt x="391" y="75"/>
                    <a:pt x="389" y="74"/>
                  </a:cubicBezTo>
                  <a:cubicBezTo>
                    <a:pt x="386" y="73"/>
                    <a:pt x="384" y="71"/>
                    <a:pt x="383" y="70"/>
                  </a:cubicBezTo>
                  <a:cubicBezTo>
                    <a:pt x="381" y="69"/>
                    <a:pt x="380" y="69"/>
                    <a:pt x="380" y="69"/>
                  </a:cubicBezTo>
                  <a:cubicBezTo>
                    <a:pt x="377" y="67"/>
                    <a:pt x="376" y="64"/>
                    <a:pt x="376" y="61"/>
                  </a:cubicBezTo>
                  <a:cubicBezTo>
                    <a:pt x="376" y="61"/>
                    <a:pt x="376" y="59"/>
                    <a:pt x="376" y="56"/>
                  </a:cubicBezTo>
                  <a:cubicBezTo>
                    <a:pt x="376" y="53"/>
                    <a:pt x="376" y="49"/>
                    <a:pt x="376" y="45"/>
                  </a:cubicBezTo>
                  <a:cubicBezTo>
                    <a:pt x="376" y="41"/>
                    <a:pt x="376" y="37"/>
                    <a:pt x="376" y="34"/>
                  </a:cubicBezTo>
                  <a:cubicBezTo>
                    <a:pt x="376" y="31"/>
                    <a:pt x="376" y="29"/>
                    <a:pt x="376" y="29"/>
                  </a:cubicBezTo>
                  <a:cubicBezTo>
                    <a:pt x="376" y="26"/>
                    <a:pt x="374" y="23"/>
                    <a:pt x="370" y="21"/>
                  </a:cubicBezTo>
                  <a:cubicBezTo>
                    <a:pt x="370" y="21"/>
                    <a:pt x="370" y="21"/>
                    <a:pt x="369" y="21"/>
                  </a:cubicBezTo>
                  <a:cubicBezTo>
                    <a:pt x="369" y="21"/>
                    <a:pt x="368" y="20"/>
                    <a:pt x="367" y="20"/>
                  </a:cubicBezTo>
                  <a:cubicBezTo>
                    <a:pt x="364" y="19"/>
                    <a:pt x="361" y="18"/>
                    <a:pt x="358" y="16"/>
                  </a:cubicBezTo>
                  <a:cubicBezTo>
                    <a:pt x="355" y="15"/>
                    <a:pt x="352" y="14"/>
                    <a:pt x="350" y="13"/>
                  </a:cubicBezTo>
                  <a:cubicBezTo>
                    <a:pt x="348" y="13"/>
                    <a:pt x="346" y="12"/>
                    <a:pt x="346" y="12"/>
                  </a:cubicBezTo>
                  <a:cubicBezTo>
                    <a:pt x="343" y="11"/>
                    <a:pt x="339" y="12"/>
                    <a:pt x="337" y="14"/>
                  </a:cubicBezTo>
                  <a:cubicBezTo>
                    <a:pt x="337" y="14"/>
                    <a:pt x="331" y="20"/>
                    <a:pt x="326" y="26"/>
                  </a:cubicBezTo>
                  <a:cubicBezTo>
                    <a:pt x="320" y="32"/>
                    <a:pt x="315" y="38"/>
                    <a:pt x="315" y="38"/>
                  </a:cubicBezTo>
                  <a:cubicBezTo>
                    <a:pt x="313" y="40"/>
                    <a:pt x="310" y="41"/>
                    <a:pt x="307" y="41"/>
                  </a:cubicBezTo>
                  <a:cubicBezTo>
                    <a:pt x="307" y="41"/>
                    <a:pt x="306" y="40"/>
                    <a:pt x="304" y="40"/>
                  </a:cubicBezTo>
                  <a:cubicBezTo>
                    <a:pt x="302" y="40"/>
                    <a:pt x="300" y="39"/>
                    <a:pt x="297" y="39"/>
                  </a:cubicBezTo>
                  <a:cubicBezTo>
                    <a:pt x="292" y="38"/>
                    <a:pt x="287" y="38"/>
                    <a:pt x="287" y="38"/>
                  </a:cubicBezTo>
                  <a:cubicBezTo>
                    <a:pt x="287" y="38"/>
                    <a:pt x="282" y="37"/>
                    <a:pt x="277" y="37"/>
                  </a:cubicBezTo>
                  <a:cubicBezTo>
                    <a:pt x="275" y="37"/>
                    <a:pt x="272" y="37"/>
                    <a:pt x="270" y="37"/>
                  </a:cubicBezTo>
                  <a:cubicBezTo>
                    <a:pt x="269" y="36"/>
                    <a:pt x="267" y="36"/>
                    <a:pt x="267" y="36"/>
                  </a:cubicBezTo>
                  <a:cubicBezTo>
                    <a:pt x="264" y="36"/>
                    <a:pt x="261" y="35"/>
                    <a:pt x="260" y="32"/>
                  </a:cubicBezTo>
                  <a:cubicBezTo>
                    <a:pt x="260" y="32"/>
                    <a:pt x="256" y="25"/>
                    <a:pt x="252" y="18"/>
                  </a:cubicBezTo>
                  <a:cubicBezTo>
                    <a:pt x="248" y="11"/>
                    <a:pt x="244" y="4"/>
                    <a:pt x="244" y="4"/>
                  </a:cubicBezTo>
                  <a:cubicBezTo>
                    <a:pt x="242" y="2"/>
                    <a:pt x="239" y="0"/>
                    <a:pt x="235" y="0"/>
                  </a:cubicBezTo>
                  <a:cubicBezTo>
                    <a:pt x="235" y="0"/>
                    <a:pt x="234" y="1"/>
                    <a:pt x="231" y="1"/>
                  </a:cubicBezTo>
                  <a:cubicBezTo>
                    <a:pt x="229" y="1"/>
                    <a:pt x="226" y="1"/>
                    <a:pt x="222" y="2"/>
                  </a:cubicBezTo>
                  <a:cubicBezTo>
                    <a:pt x="219" y="3"/>
                    <a:pt x="216" y="3"/>
                    <a:pt x="214" y="4"/>
                  </a:cubicBezTo>
                  <a:cubicBezTo>
                    <a:pt x="212" y="4"/>
                    <a:pt x="211" y="4"/>
                    <a:pt x="211" y="4"/>
                  </a:cubicBezTo>
                  <a:cubicBezTo>
                    <a:pt x="210" y="4"/>
                    <a:pt x="210" y="4"/>
                    <a:pt x="210" y="4"/>
                  </a:cubicBezTo>
                  <a:cubicBezTo>
                    <a:pt x="206" y="5"/>
                    <a:pt x="203" y="8"/>
                    <a:pt x="203" y="11"/>
                  </a:cubicBezTo>
                  <a:cubicBezTo>
                    <a:pt x="203" y="11"/>
                    <a:pt x="202" y="13"/>
                    <a:pt x="201" y="15"/>
                  </a:cubicBezTo>
                  <a:cubicBezTo>
                    <a:pt x="201" y="18"/>
                    <a:pt x="200" y="22"/>
                    <a:pt x="199" y="26"/>
                  </a:cubicBezTo>
                  <a:cubicBezTo>
                    <a:pt x="198" y="30"/>
                    <a:pt x="197" y="34"/>
                    <a:pt x="197" y="37"/>
                  </a:cubicBezTo>
                  <a:cubicBezTo>
                    <a:pt x="196" y="40"/>
                    <a:pt x="196" y="42"/>
                    <a:pt x="196" y="42"/>
                  </a:cubicBezTo>
                  <a:cubicBezTo>
                    <a:pt x="195" y="45"/>
                    <a:pt x="193" y="48"/>
                    <a:pt x="190" y="49"/>
                  </a:cubicBezTo>
                  <a:cubicBezTo>
                    <a:pt x="190" y="49"/>
                    <a:pt x="189" y="49"/>
                    <a:pt x="187" y="49"/>
                  </a:cubicBezTo>
                  <a:cubicBezTo>
                    <a:pt x="185" y="50"/>
                    <a:pt x="183" y="51"/>
                    <a:pt x="181" y="52"/>
                  </a:cubicBezTo>
                  <a:cubicBezTo>
                    <a:pt x="178" y="53"/>
                    <a:pt x="176" y="54"/>
                    <a:pt x="174" y="55"/>
                  </a:cubicBezTo>
                  <a:cubicBezTo>
                    <a:pt x="173" y="55"/>
                    <a:pt x="171" y="56"/>
                    <a:pt x="171" y="56"/>
                  </a:cubicBezTo>
                  <a:cubicBezTo>
                    <a:pt x="171" y="56"/>
                    <a:pt x="167" y="58"/>
                    <a:pt x="162" y="60"/>
                  </a:cubicBezTo>
                  <a:cubicBezTo>
                    <a:pt x="158" y="62"/>
                    <a:pt x="153" y="65"/>
                    <a:pt x="153" y="65"/>
                  </a:cubicBezTo>
                  <a:cubicBezTo>
                    <a:pt x="151" y="66"/>
                    <a:pt x="148" y="66"/>
                    <a:pt x="145" y="65"/>
                  </a:cubicBezTo>
                  <a:cubicBezTo>
                    <a:pt x="145" y="65"/>
                    <a:pt x="138" y="60"/>
                    <a:pt x="131" y="56"/>
                  </a:cubicBezTo>
                  <a:cubicBezTo>
                    <a:pt x="124" y="52"/>
                    <a:pt x="117" y="49"/>
                    <a:pt x="117" y="49"/>
                  </a:cubicBezTo>
                  <a:cubicBezTo>
                    <a:pt x="114" y="47"/>
                    <a:pt x="111" y="48"/>
                    <a:pt x="108" y="50"/>
                  </a:cubicBezTo>
                  <a:cubicBezTo>
                    <a:pt x="108" y="50"/>
                    <a:pt x="103" y="54"/>
                    <a:pt x="97" y="58"/>
                  </a:cubicBezTo>
                  <a:cubicBezTo>
                    <a:pt x="93" y="62"/>
                    <a:pt x="88" y="66"/>
                    <a:pt x="88" y="66"/>
                  </a:cubicBezTo>
                  <a:cubicBezTo>
                    <a:pt x="85" y="68"/>
                    <a:pt x="84" y="72"/>
                    <a:pt x="85" y="75"/>
                  </a:cubicBezTo>
                  <a:cubicBezTo>
                    <a:pt x="85" y="75"/>
                    <a:pt x="87" y="83"/>
                    <a:pt x="89" y="90"/>
                  </a:cubicBezTo>
                  <a:cubicBezTo>
                    <a:pt x="92" y="98"/>
                    <a:pt x="94" y="105"/>
                    <a:pt x="94" y="105"/>
                  </a:cubicBezTo>
                  <a:cubicBezTo>
                    <a:pt x="95" y="108"/>
                    <a:pt x="95" y="112"/>
                    <a:pt x="93" y="114"/>
                  </a:cubicBezTo>
                  <a:cubicBezTo>
                    <a:pt x="93" y="114"/>
                    <a:pt x="89" y="118"/>
                    <a:pt x="86" y="122"/>
                  </a:cubicBezTo>
                  <a:cubicBezTo>
                    <a:pt x="83" y="125"/>
                    <a:pt x="80" y="130"/>
                    <a:pt x="80" y="130"/>
                  </a:cubicBezTo>
                  <a:cubicBezTo>
                    <a:pt x="80" y="130"/>
                    <a:pt x="80" y="131"/>
                    <a:pt x="78" y="132"/>
                  </a:cubicBezTo>
                  <a:cubicBezTo>
                    <a:pt x="77" y="134"/>
                    <a:pt x="76" y="136"/>
                    <a:pt x="74" y="138"/>
                  </a:cubicBezTo>
                  <a:cubicBezTo>
                    <a:pt x="73" y="140"/>
                    <a:pt x="72" y="142"/>
                    <a:pt x="71" y="144"/>
                  </a:cubicBezTo>
                  <a:cubicBezTo>
                    <a:pt x="70" y="145"/>
                    <a:pt x="69" y="146"/>
                    <a:pt x="69" y="146"/>
                  </a:cubicBezTo>
                  <a:cubicBezTo>
                    <a:pt x="68" y="149"/>
                    <a:pt x="65" y="151"/>
                    <a:pt x="62" y="150"/>
                  </a:cubicBezTo>
                  <a:cubicBezTo>
                    <a:pt x="62" y="150"/>
                    <a:pt x="60" y="150"/>
                    <a:pt x="57" y="150"/>
                  </a:cubicBezTo>
                  <a:cubicBezTo>
                    <a:pt x="54" y="150"/>
                    <a:pt x="50" y="150"/>
                    <a:pt x="46" y="150"/>
                  </a:cubicBezTo>
                  <a:cubicBezTo>
                    <a:pt x="42" y="150"/>
                    <a:pt x="38" y="150"/>
                    <a:pt x="34" y="150"/>
                  </a:cubicBezTo>
                  <a:cubicBezTo>
                    <a:pt x="31" y="150"/>
                    <a:pt x="29" y="150"/>
                    <a:pt x="29" y="150"/>
                  </a:cubicBezTo>
                  <a:cubicBezTo>
                    <a:pt x="26" y="151"/>
                    <a:pt x="23" y="153"/>
                    <a:pt x="22" y="156"/>
                  </a:cubicBezTo>
                  <a:cubicBezTo>
                    <a:pt x="22" y="156"/>
                    <a:pt x="22" y="156"/>
                    <a:pt x="21" y="157"/>
                  </a:cubicBezTo>
                  <a:cubicBezTo>
                    <a:pt x="21" y="158"/>
                    <a:pt x="21" y="159"/>
                    <a:pt x="20" y="160"/>
                  </a:cubicBezTo>
                  <a:cubicBezTo>
                    <a:pt x="19" y="162"/>
                    <a:pt x="18" y="165"/>
                    <a:pt x="17" y="168"/>
                  </a:cubicBezTo>
                  <a:cubicBezTo>
                    <a:pt x="16" y="171"/>
                    <a:pt x="15" y="174"/>
                    <a:pt x="14" y="176"/>
                  </a:cubicBezTo>
                  <a:cubicBezTo>
                    <a:pt x="13" y="179"/>
                    <a:pt x="13" y="180"/>
                    <a:pt x="13" y="180"/>
                  </a:cubicBezTo>
                  <a:cubicBezTo>
                    <a:pt x="11" y="184"/>
                    <a:pt x="12" y="187"/>
                    <a:pt x="14" y="190"/>
                  </a:cubicBezTo>
                  <a:cubicBezTo>
                    <a:pt x="14" y="190"/>
                    <a:pt x="20" y="195"/>
                    <a:pt x="26" y="201"/>
                  </a:cubicBezTo>
                  <a:cubicBezTo>
                    <a:pt x="32" y="206"/>
                    <a:pt x="38" y="211"/>
                    <a:pt x="38" y="211"/>
                  </a:cubicBezTo>
                  <a:cubicBezTo>
                    <a:pt x="41" y="213"/>
                    <a:pt x="42" y="216"/>
                    <a:pt x="41" y="219"/>
                  </a:cubicBezTo>
                  <a:cubicBezTo>
                    <a:pt x="41" y="219"/>
                    <a:pt x="41" y="220"/>
                    <a:pt x="41" y="222"/>
                  </a:cubicBezTo>
                  <a:cubicBezTo>
                    <a:pt x="40" y="224"/>
                    <a:pt x="40" y="227"/>
                    <a:pt x="39" y="229"/>
                  </a:cubicBezTo>
                  <a:cubicBezTo>
                    <a:pt x="39" y="234"/>
                    <a:pt x="38" y="239"/>
                    <a:pt x="38" y="239"/>
                  </a:cubicBezTo>
                  <a:cubicBezTo>
                    <a:pt x="38" y="239"/>
                    <a:pt x="38" y="244"/>
                    <a:pt x="37" y="249"/>
                  </a:cubicBezTo>
                  <a:cubicBezTo>
                    <a:pt x="37" y="252"/>
                    <a:pt x="37" y="254"/>
                    <a:pt x="37" y="256"/>
                  </a:cubicBezTo>
                  <a:cubicBezTo>
                    <a:pt x="37" y="258"/>
                    <a:pt x="37" y="259"/>
                    <a:pt x="37" y="259"/>
                  </a:cubicBezTo>
                  <a:cubicBezTo>
                    <a:pt x="37" y="262"/>
                    <a:pt x="35" y="265"/>
                    <a:pt x="32" y="266"/>
                  </a:cubicBezTo>
                  <a:cubicBezTo>
                    <a:pt x="32" y="266"/>
                    <a:pt x="25" y="270"/>
                    <a:pt x="18" y="274"/>
                  </a:cubicBezTo>
                  <a:cubicBezTo>
                    <a:pt x="11" y="278"/>
                    <a:pt x="5" y="283"/>
                    <a:pt x="5" y="283"/>
                  </a:cubicBezTo>
                  <a:cubicBezTo>
                    <a:pt x="2" y="284"/>
                    <a:pt x="0" y="288"/>
                    <a:pt x="1" y="291"/>
                  </a:cubicBezTo>
                  <a:cubicBezTo>
                    <a:pt x="1" y="291"/>
                    <a:pt x="1" y="293"/>
                    <a:pt x="1" y="295"/>
                  </a:cubicBezTo>
                  <a:cubicBezTo>
                    <a:pt x="2" y="298"/>
                    <a:pt x="2" y="301"/>
                    <a:pt x="2" y="304"/>
                  </a:cubicBezTo>
                  <a:cubicBezTo>
                    <a:pt x="3" y="307"/>
                    <a:pt x="4" y="310"/>
                    <a:pt x="4" y="313"/>
                  </a:cubicBezTo>
                  <a:cubicBezTo>
                    <a:pt x="4" y="314"/>
                    <a:pt x="4" y="315"/>
                    <a:pt x="5" y="316"/>
                  </a:cubicBezTo>
                  <a:cubicBezTo>
                    <a:pt x="5" y="316"/>
                    <a:pt x="5" y="317"/>
                    <a:pt x="5" y="317"/>
                  </a:cubicBezTo>
                  <a:cubicBezTo>
                    <a:pt x="6" y="320"/>
                    <a:pt x="8" y="323"/>
                    <a:pt x="11" y="324"/>
                  </a:cubicBezTo>
                  <a:cubicBezTo>
                    <a:pt x="11" y="324"/>
                    <a:pt x="13" y="324"/>
                    <a:pt x="16" y="325"/>
                  </a:cubicBezTo>
                  <a:cubicBezTo>
                    <a:pt x="19" y="326"/>
                    <a:pt x="23" y="327"/>
                    <a:pt x="27" y="328"/>
                  </a:cubicBezTo>
                  <a:cubicBezTo>
                    <a:pt x="31" y="329"/>
                    <a:pt x="35" y="329"/>
                    <a:pt x="37" y="330"/>
                  </a:cubicBezTo>
                  <a:cubicBezTo>
                    <a:pt x="40" y="330"/>
                    <a:pt x="42" y="331"/>
                    <a:pt x="42" y="331"/>
                  </a:cubicBezTo>
                  <a:cubicBezTo>
                    <a:pt x="45" y="331"/>
                    <a:pt x="48" y="333"/>
                    <a:pt x="49" y="336"/>
                  </a:cubicBezTo>
                  <a:cubicBezTo>
                    <a:pt x="49" y="336"/>
                    <a:pt x="49" y="337"/>
                    <a:pt x="50" y="339"/>
                  </a:cubicBezTo>
                  <a:cubicBezTo>
                    <a:pt x="51" y="341"/>
                    <a:pt x="51" y="343"/>
                    <a:pt x="52" y="346"/>
                  </a:cubicBezTo>
                  <a:cubicBezTo>
                    <a:pt x="53" y="348"/>
                    <a:pt x="54" y="350"/>
                    <a:pt x="55" y="352"/>
                  </a:cubicBezTo>
                  <a:cubicBezTo>
                    <a:pt x="56" y="354"/>
                    <a:pt x="56" y="355"/>
                    <a:pt x="56" y="355"/>
                  </a:cubicBezTo>
                  <a:cubicBezTo>
                    <a:pt x="56" y="355"/>
                    <a:pt x="58" y="360"/>
                    <a:pt x="61" y="364"/>
                  </a:cubicBezTo>
                  <a:cubicBezTo>
                    <a:pt x="63" y="369"/>
                    <a:pt x="65" y="373"/>
                    <a:pt x="65" y="373"/>
                  </a:cubicBezTo>
                  <a:cubicBezTo>
                    <a:pt x="67" y="376"/>
                    <a:pt x="67" y="379"/>
                    <a:pt x="65" y="382"/>
                  </a:cubicBezTo>
                  <a:cubicBezTo>
                    <a:pt x="65" y="382"/>
                    <a:pt x="61" y="388"/>
                    <a:pt x="57" y="395"/>
                  </a:cubicBezTo>
                  <a:cubicBezTo>
                    <a:pt x="53" y="402"/>
                    <a:pt x="49" y="409"/>
                    <a:pt x="49" y="409"/>
                  </a:cubicBezTo>
                  <a:cubicBezTo>
                    <a:pt x="48" y="412"/>
                    <a:pt x="48" y="416"/>
                    <a:pt x="50" y="419"/>
                  </a:cubicBezTo>
                  <a:cubicBezTo>
                    <a:pt x="50" y="419"/>
                    <a:pt x="54" y="424"/>
                    <a:pt x="58" y="429"/>
                  </a:cubicBezTo>
                  <a:cubicBezTo>
                    <a:pt x="62" y="434"/>
                    <a:pt x="66" y="439"/>
                    <a:pt x="66" y="439"/>
                  </a:cubicBezTo>
                  <a:cubicBezTo>
                    <a:pt x="69" y="441"/>
                    <a:pt x="72" y="443"/>
                    <a:pt x="75" y="442"/>
                  </a:cubicBezTo>
                  <a:cubicBezTo>
                    <a:pt x="75" y="442"/>
                    <a:pt x="83" y="440"/>
                    <a:pt x="91" y="437"/>
                  </a:cubicBezTo>
                  <a:cubicBezTo>
                    <a:pt x="99" y="435"/>
                    <a:pt x="106" y="432"/>
                    <a:pt x="106" y="432"/>
                  </a:cubicBezTo>
                  <a:cubicBezTo>
                    <a:pt x="109" y="431"/>
                    <a:pt x="112" y="432"/>
                    <a:pt x="114" y="434"/>
                  </a:cubicBezTo>
                  <a:cubicBezTo>
                    <a:pt x="114" y="434"/>
                    <a:pt x="118" y="437"/>
                    <a:pt x="122" y="440"/>
                  </a:cubicBezTo>
                  <a:cubicBezTo>
                    <a:pt x="126" y="443"/>
                    <a:pt x="130" y="446"/>
                    <a:pt x="130" y="446"/>
                  </a:cubicBezTo>
                  <a:cubicBezTo>
                    <a:pt x="130" y="446"/>
                    <a:pt x="131" y="447"/>
                    <a:pt x="133" y="448"/>
                  </a:cubicBezTo>
                  <a:cubicBezTo>
                    <a:pt x="134" y="449"/>
                    <a:pt x="136" y="451"/>
                    <a:pt x="138" y="452"/>
                  </a:cubicBezTo>
                  <a:cubicBezTo>
                    <a:pt x="140" y="453"/>
                    <a:pt x="143" y="455"/>
                    <a:pt x="144" y="456"/>
                  </a:cubicBezTo>
                  <a:cubicBezTo>
                    <a:pt x="146" y="457"/>
                    <a:pt x="147" y="457"/>
                    <a:pt x="147" y="457"/>
                  </a:cubicBezTo>
                  <a:cubicBezTo>
                    <a:pt x="149" y="459"/>
                    <a:pt x="151" y="462"/>
                    <a:pt x="151" y="465"/>
                  </a:cubicBezTo>
                  <a:cubicBezTo>
                    <a:pt x="151" y="465"/>
                    <a:pt x="151" y="467"/>
                    <a:pt x="151" y="470"/>
                  </a:cubicBezTo>
                  <a:cubicBezTo>
                    <a:pt x="150" y="473"/>
                    <a:pt x="150" y="477"/>
                    <a:pt x="150" y="481"/>
                  </a:cubicBezTo>
                  <a:cubicBezTo>
                    <a:pt x="150" y="485"/>
                    <a:pt x="151" y="489"/>
                    <a:pt x="151" y="492"/>
                  </a:cubicBezTo>
                  <a:cubicBezTo>
                    <a:pt x="151" y="495"/>
                    <a:pt x="151" y="497"/>
                    <a:pt x="151" y="497"/>
                  </a:cubicBezTo>
                  <a:cubicBezTo>
                    <a:pt x="151" y="500"/>
                    <a:pt x="153" y="503"/>
                    <a:pt x="157" y="505"/>
                  </a:cubicBezTo>
                  <a:cubicBezTo>
                    <a:pt x="157" y="505"/>
                    <a:pt x="157" y="505"/>
                    <a:pt x="158" y="505"/>
                  </a:cubicBezTo>
                  <a:cubicBezTo>
                    <a:pt x="158" y="505"/>
                    <a:pt x="159" y="506"/>
                    <a:pt x="160" y="506"/>
                  </a:cubicBezTo>
                  <a:cubicBezTo>
                    <a:pt x="162" y="507"/>
                    <a:pt x="165" y="508"/>
                    <a:pt x="169" y="510"/>
                  </a:cubicBezTo>
                  <a:cubicBezTo>
                    <a:pt x="171" y="511"/>
                    <a:pt x="175" y="512"/>
                    <a:pt x="177" y="513"/>
                  </a:cubicBezTo>
                  <a:cubicBezTo>
                    <a:pt x="179" y="513"/>
                    <a:pt x="181" y="514"/>
                    <a:pt x="181" y="514"/>
                  </a:cubicBezTo>
                  <a:cubicBezTo>
                    <a:pt x="184" y="515"/>
                    <a:pt x="188" y="514"/>
                    <a:pt x="190" y="512"/>
                  </a:cubicBezTo>
                  <a:cubicBezTo>
                    <a:pt x="190" y="512"/>
                    <a:pt x="196" y="506"/>
                    <a:pt x="201" y="500"/>
                  </a:cubicBezTo>
                  <a:cubicBezTo>
                    <a:pt x="207" y="494"/>
                    <a:pt x="212" y="488"/>
                    <a:pt x="212" y="488"/>
                  </a:cubicBezTo>
                  <a:cubicBezTo>
                    <a:pt x="214" y="486"/>
                    <a:pt x="217" y="485"/>
                    <a:pt x="220" y="485"/>
                  </a:cubicBezTo>
                  <a:cubicBezTo>
                    <a:pt x="220" y="485"/>
                    <a:pt x="221" y="486"/>
                    <a:pt x="223" y="486"/>
                  </a:cubicBezTo>
                  <a:cubicBezTo>
                    <a:pt x="225" y="486"/>
                    <a:pt x="227" y="487"/>
                    <a:pt x="229" y="487"/>
                  </a:cubicBezTo>
                  <a:cubicBezTo>
                    <a:pt x="234" y="488"/>
                    <a:pt x="239" y="488"/>
                    <a:pt x="239" y="488"/>
                  </a:cubicBezTo>
                  <a:cubicBezTo>
                    <a:pt x="239" y="488"/>
                    <a:pt x="245" y="489"/>
                    <a:pt x="250" y="489"/>
                  </a:cubicBezTo>
                  <a:cubicBezTo>
                    <a:pt x="252" y="489"/>
                    <a:pt x="255" y="489"/>
                    <a:pt x="256" y="490"/>
                  </a:cubicBezTo>
                  <a:cubicBezTo>
                    <a:pt x="258" y="490"/>
                    <a:pt x="260" y="490"/>
                    <a:pt x="260" y="490"/>
                  </a:cubicBezTo>
                  <a:cubicBezTo>
                    <a:pt x="263" y="490"/>
                    <a:pt x="265" y="491"/>
                    <a:pt x="267" y="494"/>
                  </a:cubicBezTo>
                  <a:cubicBezTo>
                    <a:pt x="267" y="494"/>
                    <a:pt x="270" y="501"/>
                    <a:pt x="274" y="508"/>
                  </a:cubicBezTo>
                  <a:cubicBezTo>
                    <a:pt x="278" y="515"/>
                    <a:pt x="283" y="522"/>
                    <a:pt x="283" y="522"/>
                  </a:cubicBezTo>
                  <a:cubicBezTo>
                    <a:pt x="285" y="525"/>
                    <a:pt x="288" y="526"/>
                    <a:pt x="292" y="526"/>
                  </a:cubicBezTo>
                  <a:close/>
                  <a:moveTo>
                    <a:pt x="259" y="441"/>
                  </a:moveTo>
                  <a:cubicBezTo>
                    <a:pt x="257" y="441"/>
                    <a:pt x="255" y="441"/>
                    <a:pt x="253" y="441"/>
                  </a:cubicBezTo>
                  <a:cubicBezTo>
                    <a:pt x="251" y="441"/>
                    <a:pt x="250" y="440"/>
                    <a:pt x="249" y="440"/>
                  </a:cubicBezTo>
                  <a:cubicBezTo>
                    <a:pt x="246" y="440"/>
                    <a:pt x="245" y="440"/>
                    <a:pt x="245" y="440"/>
                  </a:cubicBezTo>
                  <a:cubicBezTo>
                    <a:pt x="245" y="440"/>
                    <a:pt x="243" y="440"/>
                    <a:pt x="241" y="439"/>
                  </a:cubicBezTo>
                  <a:cubicBezTo>
                    <a:pt x="239" y="439"/>
                    <a:pt x="238" y="439"/>
                    <a:pt x="236" y="439"/>
                  </a:cubicBezTo>
                  <a:cubicBezTo>
                    <a:pt x="234" y="439"/>
                    <a:pt x="232" y="438"/>
                    <a:pt x="230" y="438"/>
                  </a:cubicBezTo>
                  <a:cubicBezTo>
                    <a:pt x="222" y="436"/>
                    <a:pt x="210" y="433"/>
                    <a:pt x="199" y="429"/>
                  </a:cubicBezTo>
                  <a:cubicBezTo>
                    <a:pt x="189" y="425"/>
                    <a:pt x="178" y="420"/>
                    <a:pt x="171" y="415"/>
                  </a:cubicBezTo>
                  <a:cubicBezTo>
                    <a:pt x="167" y="413"/>
                    <a:pt x="164" y="411"/>
                    <a:pt x="162" y="409"/>
                  </a:cubicBezTo>
                  <a:cubicBezTo>
                    <a:pt x="160" y="408"/>
                    <a:pt x="159" y="407"/>
                    <a:pt x="159" y="407"/>
                  </a:cubicBezTo>
                  <a:cubicBezTo>
                    <a:pt x="159" y="407"/>
                    <a:pt x="158" y="406"/>
                    <a:pt x="155" y="405"/>
                  </a:cubicBezTo>
                  <a:cubicBezTo>
                    <a:pt x="154" y="403"/>
                    <a:pt x="151" y="401"/>
                    <a:pt x="147" y="398"/>
                  </a:cubicBezTo>
                  <a:cubicBezTo>
                    <a:pt x="141" y="392"/>
                    <a:pt x="132" y="384"/>
                    <a:pt x="125" y="375"/>
                  </a:cubicBezTo>
                  <a:cubicBezTo>
                    <a:pt x="118" y="366"/>
                    <a:pt x="111" y="356"/>
                    <a:pt x="107" y="348"/>
                  </a:cubicBezTo>
                  <a:cubicBezTo>
                    <a:pt x="105" y="344"/>
                    <a:pt x="104" y="341"/>
                    <a:pt x="102" y="339"/>
                  </a:cubicBezTo>
                  <a:cubicBezTo>
                    <a:pt x="101" y="336"/>
                    <a:pt x="101" y="335"/>
                    <a:pt x="101" y="335"/>
                  </a:cubicBezTo>
                  <a:cubicBezTo>
                    <a:pt x="101" y="335"/>
                    <a:pt x="100" y="334"/>
                    <a:pt x="99" y="331"/>
                  </a:cubicBezTo>
                  <a:cubicBezTo>
                    <a:pt x="98" y="329"/>
                    <a:pt x="97" y="326"/>
                    <a:pt x="95" y="322"/>
                  </a:cubicBezTo>
                  <a:cubicBezTo>
                    <a:pt x="92" y="313"/>
                    <a:pt x="89" y="302"/>
                    <a:pt x="88" y="291"/>
                  </a:cubicBezTo>
                  <a:cubicBezTo>
                    <a:pt x="86" y="279"/>
                    <a:pt x="85" y="268"/>
                    <a:pt x="86" y="259"/>
                  </a:cubicBezTo>
                  <a:cubicBezTo>
                    <a:pt x="86" y="257"/>
                    <a:pt x="86" y="255"/>
                    <a:pt x="86" y="253"/>
                  </a:cubicBezTo>
                  <a:cubicBezTo>
                    <a:pt x="86" y="251"/>
                    <a:pt x="86" y="250"/>
                    <a:pt x="86" y="248"/>
                  </a:cubicBezTo>
                  <a:cubicBezTo>
                    <a:pt x="86" y="246"/>
                    <a:pt x="86" y="244"/>
                    <a:pt x="86" y="244"/>
                  </a:cubicBezTo>
                  <a:cubicBezTo>
                    <a:pt x="86" y="244"/>
                    <a:pt x="87" y="243"/>
                    <a:pt x="87" y="240"/>
                  </a:cubicBezTo>
                  <a:cubicBezTo>
                    <a:pt x="87" y="239"/>
                    <a:pt x="87" y="237"/>
                    <a:pt x="88" y="236"/>
                  </a:cubicBezTo>
                  <a:cubicBezTo>
                    <a:pt x="88" y="234"/>
                    <a:pt x="88" y="232"/>
                    <a:pt x="89" y="230"/>
                  </a:cubicBezTo>
                  <a:cubicBezTo>
                    <a:pt x="90" y="221"/>
                    <a:pt x="93" y="210"/>
                    <a:pt x="97" y="199"/>
                  </a:cubicBezTo>
                  <a:cubicBezTo>
                    <a:pt x="102" y="188"/>
                    <a:pt x="107" y="178"/>
                    <a:pt x="111" y="170"/>
                  </a:cubicBezTo>
                  <a:cubicBezTo>
                    <a:pt x="114" y="167"/>
                    <a:pt x="116" y="164"/>
                    <a:pt x="117" y="162"/>
                  </a:cubicBezTo>
                  <a:cubicBezTo>
                    <a:pt x="119" y="159"/>
                    <a:pt x="120" y="158"/>
                    <a:pt x="120" y="158"/>
                  </a:cubicBezTo>
                  <a:cubicBezTo>
                    <a:pt x="120" y="158"/>
                    <a:pt x="120" y="157"/>
                    <a:pt x="122" y="155"/>
                  </a:cubicBezTo>
                  <a:cubicBezTo>
                    <a:pt x="124" y="153"/>
                    <a:pt x="126" y="150"/>
                    <a:pt x="129" y="147"/>
                  </a:cubicBezTo>
                  <a:cubicBezTo>
                    <a:pt x="134" y="140"/>
                    <a:pt x="143" y="132"/>
                    <a:pt x="152" y="125"/>
                  </a:cubicBezTo>
                  <a:cubicBezTo>
                    <a:pt x="161" y="117"/>
                    <a:pt x="171" y="111"/>
                    <a:pt x="178" y="107"/>
                  </a:cubicBezTo>
                  <a:cubicBezTo>
                    <a:pt x="182" y="105"/>
                    <a:pt x="185" y="103"/>
                    <a:pt x="188" y="102"/>
                  </a:cubicBezTo>
                  <a:cubicBezTo>
                    <a:pt x="190" y="101"/>
                    <a:pt x="191" y="100"/>
                    <a:pt x="191" y="100"/>
                  </a:cubicBezTo>
                  <a:cubicBezTo>
                    <a:pt x="191" y="100"/>
                    <a:pt x="193" y="100"/>
                    <a:pt x="195" y="99"/>
                  </a:cubicBezTo>
                  <a:cubicBezTo>
                    <a:pt x="197" y="98"/>
                    <a:pt x="201" y="96"/>
                    <a:pt x="205" y="95"/>
                  </a:cubicBezTo>
                  <a:cubicBezTo>
                    <a:pt x="213" y="92"/>
                    <a:pt x="224" y="89"/>
                    <a:pt x="236" y="87"/>
                  </a:cubicBezTo>
                  <a:cubicBezTo>
                    <a:pt x="247" y="85"/>
                    <a:pt x="259" y="85"/>
                    <a:pt x="268" y="85"/>
                  </a:cubicBezTo>
                  <a:cubicBezTo>
                    <a:pt x="270" y="85"/>
                    <a:pt x="272" y="85"/>
                    <a:pt x="274" y="85"/>
                  </a:cubicBezTo>
                  <a:cubicBezTo>
                    <a:pt x="275" y="86"/>
                    <a:pt x="277" y="86"/>
                    <a:pt x="278" y="86"/>
                  </a:cubicBezTo>
                  <a:cubicBezTo>
                    <a:pt x="281" y="86"/>
                    <a:pt x="282" y="86"/>
                    <a:pt x="282" y="86"/>
                  </a:cubicBezTo>
                  <a:cubicBezTo>
                    <a:pt x="282" y="86"/>
                    <a:pt x="284" y="86"/>
                    <a:pt x="286" y="87"/>
                  </a:cubicBezTo>
                  <a:cubicBezTo>
                    <a:pt x="287" y="87"/>
                    <a:pt x="289" y="87"/>
                    <a:pt x="291" y="87"/>
                  </a:cubicBezTo>
                  <a:cubicBezTo>
                    <a:pt x="293" y="87"/>
                    <a:pt x="295" y="88"/>
                    <a:pt x="297" y="88"/>
                  </a:cubicBezTo>
                  <a:cubicBezTo>
                    <a:pt x="305" y="90"/>
                    <a:pt x="317" y="93"/>
                    <a:pt x="327" y="97"/>
                  </a:cubicBezTo>
                  <a:cubicBezTo>
                    <a:pt x="338" y="101"/>
                    <a:pt x="349" y="106"/>
                    <a:pt x="356" y="111"/>
                  </a:cubicBezTo>
                  <a:cubicBezTo>
                    <a:pt x="360" y="113"/>
                    <a:pt x="363" y="115"/>
                    <a:pt x="365" y="117"/>
                  </a:cubicBezTo>
                  <a:cubicBezTo>
                    <a:pt x="367" y="118"/>
                    <a:pt x="368" y="119"/>
                    <a:pt x="368" y="119"/>
                  </a:cubicBezTo>
                  <a:cubicBezTo>
                    <a:pt x="368" y="119"/>
                    <a:pt x="369" y="120"/>
                    <a:pt x="371" y="122"/>
                  </a:cubicBezTo>
                  <a:cubicBezTo>
                    <a:pt x="373" y="123"/>
                    <a:pt x="376" y="125"/>
                    <a:pt x="380" y="128"/>
                  </a:cubicBezTo>
                  <a:cubicBezTo>
                    <a:pt x="386" y="134"/>
                    <a:pt x="395" y="142"/>
                    <a:pt x="402" y="151"/>
                  </a:cubicBezTo>
                  <a:cubicBezTo>
                    <a:pt x="409" y="160"/>
                    <a:pt x="416" y="170"/>
                    <a:pt x="420" y="178"/>
                  </a:cubicBezTo>
                  <a:cubicBezTo>
                    <a:pt x="422" y="182"/>
                    <a:pt x="423" y="185"/>
                    <a:pt x="424" y="187"/>
                  </a:cubicBezTo>
                  <a:cubicBezTo>
                    <a:pt x="425" y="190"/>
                    <a:pt x="426" y="191"/>
                    <a:pt x="426" y="191"/>
                  </a:cubicBezTo>
                  <a:cubicBezTo>
                    <a:pt x="426" y="191"/>
                    <a:pt x="427" y="192"/>
                    <a:pt x="428" y="195"/>
                  </a:cubicBezTo>
                  <a:cubicBezTo>
                    <a:pt x="429" y="197"/>
                    <a:pt x="430" y="200"/>
                    <a:pt x="431" y="204"/>
                  </a:cubicBezTo>
                  <a:cubicBezTo>
                    <a:pt x="434" y="213"/>
                    <a:pt x="437" y="224"/>
                    <a:pt x="439" y="235"/>
                  </a:cubicBezTo>
                  <a:cubicBezTo>
                    <a:pt x="441" y="247"/>
                    <a:pt x="442" y="259"/>
                    <a:pt x="441" y="267"/>
                  </a:cubicBezTo>
                  <a:cubicBezTo>
                    <a:pt x="441" y="269"/>
                    <a:pt x="441" y="271"/>
                    <a:pt x="441" y="273"/>
                  </a:cubicBezTo>
                  <a:cubicBezTo>
                    <a:pt x="441" y="275"/>
                    <a:pt x="441" y="277"/>
                    <a:pt x="441" y="278"/>
                  </a:cubicBezTo>
                  <a:cubicBezTo>
                    <a:pt x="440" y="280"/>
                    <a:pt x="440" y="282"/>
                    <a:pt x="440" y="282"/>
                  </a:cubicBezTo>
                  <a:cubicBezTo>
                    <a:pt x="440" y="282"/>
                    <a:pt x="440" y="283"/>
                    <a:pt x="440" y="286"/>
                  </a:cubicBezTo>
                  <a:cubicBezTo>
                    <a:pt x="440" y="287"/>
                    <a:pt x="439" y="289"/>
                    <a:pt x="439" y="290"/>
                  </a:cubicBezTo>
                  <a:cubicBezTo>
                    <a:pt x="439" y="292"/>
                    <a:pt x="439" y="294"/>
                    <a:pt x="438" y="296"/>
                  </a:cubicBezTo>
                  <a:cubicBezTo>
                    <a:pt x="437" y="305"/>
                    <a:pt x="434" y="316"/>
                    <a:pt x="429" y="327"/>
                  </a:cubicBezTo>
                  <a:cubicBezTo>
                    <a:pt x="425" y="338"/>
                    <a:pt x="420" y="348"/>
                    <a:pt x="415" y="356"/>
                  </a:cubicBezTo>
                  <a:cubicBezTo>
                    <a:pt x="413" y="359"/>
                    <a:pt x="411" y="362"/>
                    <a:pt x="410" y="364"/>
                  </a:cubicBezTo>
                  <a:cubicBezTo>
                    <a:pt x="408" y="367"/>
                    <a:pt x="407" y="368"/>
                    <a:pt x="407" y="368"/>
                  </a:cubicBezTo>
                  <a:cubicBezTo>
                    <a:pt x="407" y="368"/>
                    <a:pt x="406" y="369"/>
                    <a:pt x="405" y="371"/>
                  </a:cubicBezTo>
                  <a:cubicBezTo>
                    <a:pt x="403" y="373"/>
                    <a:pt x="401" y="376"/>
                    <a:pt x="398" y="379"/>
                  </a:cubicBezTo>
                  <a:cubicBezTo>
                    <a:pt x="393" y="386"/>
                    <a:pt x="384" y="394"/>
                    <a:pt x="375" y="401"/>
                  </a:cubicBezTo>
                  <a:cubicBezTo>
                    <a:pt x="366" y="409"/>
                    <a:pt x="356" y="415"/>
                    <a:pt x="349" y="419"/>
                  </a:cubicBezTo>
                  <a:cubicBezTo>
                    <a:pt x="345" y="421"/>
                    <a:pt x="341" y="423"/>
                    <a:pt x="339" y="424"/>
                  </a:cubicBezTo>
                  <a:cubicBezTo>
                    <a:pt x="337" y="425"/>
                    <a:pt x="336" y="426"/>
                    <a:pt x="336" y="426"/>
                  </a:cubicBezTo>
                  <a:cubicBezTo>
                    <a:pt x="336" y="426"/>
                    <a:pt x="334" y="426"/>
                    <a:pt x="332" y="427"/>
                  </a:cubicBezTo>
                  <a:cubicBezTo>
                    <a:pt x="330" y="428"/>
                    <a:pt x="326" y="430"/>
                    <a:pt x="322" y="431"/>
                  </a:cubicBezTo>
                  <a:cubicBezTo>
                    <a:pt x="314" y="434"/>
                    <a:pt x="303" y="437"/>
                    <a:pt x="291" y="439"/>
                  </a:cubicBezTo>
                  <a:cubicBezTo>
                    <a:pt x="280" y="441"/>
                    <a:pt x="268" y="441"/>
                    <a:pt x="259" y="4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48"/>
            <p:cNvSpPr>
              <a:spLocks noEditPoints="1"/>
            </p:cNvSpPr>
            <p:nvPr/>
          </p:nvSpPr>
          <p:spPr bwMode="auto">
            <a:xfrm>
              <a:off x="5646738" y="2570163"/>
              <a:ext cx="2016125" cy="2027237"/>
            </a:xfrm>
            <a:custGeom>
              <a:avLst/>
              <a:gdLst>
                <a:gd name="T0" fmla="*/ 320 w 596"/>
                <a:gd name="T1" fmla="*/ 561 h 599"/>
                <a:gd name="T2" fmla="*/ 361 w 596"/>
                <a:gd name="T3" fmla="*/ 559 h 599"/>
                <a:gd name="T4" fmla="*/ 406 w 596"/>
                <a:gd name="T5" fmla="*/ 581 h 599"/>
                <a:gd name="T6" fmla="*/ 430 w 596"/>
                <a:gd name="T7" fmla="*/ 527 h 599"/>
                <a:gd name="T8" fmla="*/ 466 w 596"/>
                <a:gd name="T9" fmla="*/ 503 h 599"/>
                <a:gd name="T10" fmla="*/ 524 w 596"/>
                <a:gd name="T11" fmla="*/ 500 h 599"/>
                <a:gd name="T12" fmla="*/ 521 w 596"/>
                <a:gd name="T13" fmla="*/ 450 h 599"/>
                <a:gd name="T14" fmla="*/ 537 w 596"/>
                <a:gd name="T15" fmla="*/ 413 h 599"/>
                <a:gd name="T16" fmla="*/ 588 w 596"/>
                <a:gd name="T17" fmla="*/ 385 h 599"/>
                <a:gd name="T18" fmla="*/ 579 w 596"/>
                <a:gd name="T19" fmla="*/ 340 h 599"/>
                <a:gd name="T20" fmla="*/ 562 w 596"/>
                <a:gd name="T21" fmla="*/ 297 h 599"/>
                <a:gd name="T22" fmla="*/ 592 w 596"/>
                <a:gd name="T23" fmla="*/ 251 h 599"/>
                <a:gd name="T24" fmla="*/ 588 w 596"/>
                <a:gd name="T25" fmla="*/ 216 h 599"/>
                <a:gd name="T26" fmla="*/ 537 w 596"/>
                <a:gd name="T27" fmla="*/ 188 h 599"/>
                <a:gd name="T28" fmla="*/ 522 w 596"/>
                <a:gd name="T29" fmla="*/ 151 h 599"/>
                <a:gd name="T30" fmla="*/ 526 w 596"/>
                <a:gd name="T31" fmla="*/ 101 h 599"/>
                <a:gd name="T32" fmla="*/ 476 w 596"/>
                <a:gd name="T33" fmla="*/ 99 h 599"/>
                <a:gd name="T34" fmla="*/ 432 w 596"/>
                <a:gd name="T35" fmla="*/ 73 h 599"/>
                <a:gd name="T36" fmla="*/ 416 w 596"/>
                <a:gd name="T37" fmla="*/ 23 h 599"/>
                <a:gd name="T38" fmla="*/ 381 w 596"/>
                <a:gd name="T39" fmla="*/ 20 h 599"/>
                <a:gd name="T40" fmla="*/ 336 w 596"/>
                <a:gd name="T41" fmla="*/ 40 h 599"/>
                <a:gd name="T42" fmla="*/ 301 w 596"/>
                <a:gd name="T43" fmla="*/ 28 h 599"/>
                <a:gd name="T44" fmla="*/ 256 w 596"/>
                <a:gd name="T45" fmla="*/ 3 h 599"/>
                <a:gd name="T46" fmla="*/ 228 w 596"/>
                <a:gd name="T47" fmla="*/ 47 h 599"/>
                <a:gd name="T48" fmla="*/ 188 w 596"/>
                <a:gd name="T49" fmla="*/ 63 h 599"/>
                <a:gd name="T50" fmla="*/ 119 w 596"/>
                <a:gd name="T51" fmla="*/ 60 h 599"/>
                <a:gd name="T52" fmla="*/ 104 w 596"/>
                <a:gd name="T53" fmla="*/ 125 h 599"/>
                <a:gd name="T54" fmla="*/ 66 w 596"/>
                <a:gd name="T55" fmla="*/ 144 h 599"/>
                <a:gd name="T56" fmla="*/ 30 w 596"/>
                <a:gd name="T57" fmla="*/ 168 h 599"/>
                <a:gd name="T58" fmla="*/ 52 w 596"/>
                <a:gd name="T59" fmla="*/ 215 h 599"/>
                <a:gd name="T60" fmla="*/ 42 w 596"/>
                <a:gd name="T61" fmla="*/ 254 h 599"/>
                <a:gd name="T62" fmla="*/ 0 w 596"/>
                <a:gd name="T63" fmla="*/ 285 h 599"/>
                <a:gd name="T64" fmla="*/ 5 w 596"/>
                <a:gd name="T65" fmla="*/ 321 h 599"/>
                <a:gd name="T66" fmla="*/ 45 w 596"/>
                <a:gd name="T67" fmla="*/ 362 h 599"/>
                <a:gd name="T68" fmla="*/ 32 w 596"/>
                <a:gd name="T69" fmla="*/ 412 h 599"/>
                <a:gd name="T70" fmla="*/ 40 w 596"/>
                <a:gd name="T71" fmla="*/ 450 h 599"/>
                <a:gd name="T72" fmla="*/ 92 w 596"/>
                <a:gd name="T73" fmla="*/ 459 h 599"/>
                <a:gd name="T74" fmla="*/ 121 w 596"/>
                <a:gd name="T75" fmla="*/ 497 h 599"/>
                <a:gd name="T76" fmla="*/ 129 w 596"/>
                <a:gd name="T77" fmla="*/ 546 h 599"/>
                <a:gd name="T78" fmla="*/ 178 w 596"/>
                <a:gd name="T79" fmla="*/ 537 h 599"/>
                <a:gd name="T80" fmla="*/ 217 w 596"/>
                <a:gd name="T81" fmla="*/ 548 h 599"/>
                <a:gd name="T82" fmla="*/ 250 w 596"/>
                <a:gd name="T83" fmla="*/ 596 h 599"/>
                <a:gd name="T84" fmla="*/ 274 w 596"/>
                <a:gd name="T85" fmla="*/ 511 h 599"/>
                <a:gd name="T86" fmla="*/ 215 w 596"/>
                <a:gd name="T87" fmla="*/ 495 h 599"/>
                <a:gd name="T88" fmla="*/ 141 w 596"/>
                <a:gd name="T89" fmla="*/ 440 h 599"/>
                <a:gd name="T90" fmla="*/ 94 w 596"/>
                <a:gd name="T91" fmla="*/ 354 h 599"/>
                <a:gd name="T92" fmla="*/ 90 w 596"/>
                <a:gd name="T93" fmla="*/ 264 h 599"/>
                <a:gd name="T94" fmla="*/ 98 w 596"/>
                <a:gd name="T95" fmla="*/ 233 h 599"/>
                <a:gd name="T96" fmla="*/ 141 w 596"/>
                <a:gd name="T97" fmla="*/ 158 h 599"/>
                <a:gd name="T98" fmla="*/ 225 w 596"/>
                <a:gd name="T99" fmla="*/ 100 h 599"/>
                <a:gd name="T100" fmla="*/ 310 w 596"/>
                <a:gd name="T101" fmla="*/ 87 h 599"/>
                <a:gd name="T102" fmla="*/ 342 w 596"/>
                <a:gd name="T103" fmla="*/ 91 h 599"/>
                <a:gd name="T104" fmla="*/ 425 w 596"/>
                <a:gd name="T105" fmla="*/ 127 h 599"/>
                <a:gd name="T106" fmla="*/ 489 w 596"/>
                <a:gd name="T107" fmla="*/ 201 h 599"/>
                <a:gd name="T108" fmla="*/ 513 w 596"/>
                <a:gd name="T109" fmla="*/ 291 h 599"/>
                <a:gd name="T110" fmla="*/ 507 w 596"/>
                <a:gd name="T111" fmla="*/ 351 h 599"/>
                <a:gd name="T112" fmla="*/ 480 w 596"/>
                <a:gd name="T113" fmla="*/ 413 h 599"/>
                <a:gd name="T114" fmla="*/ 420 w 596"/>
                <a:gd name="T115" fmla="*/ 475 h 599"/>
                <a:gd name="T116" fmla="*/ 341 w 596"/>
                <a:gd name="T117" fmla="*/ 509 h 599"/>
                <a:gd name="T118" fmla="*/ 274 w 596"/>
                <a:gd name="T119" fmla="*/ 511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599">
                  <a:moveTo>
                    <a:pt x="285" y="595"/>
                  </a:moveTo>
                  <a:cubicBezTo>
                    <a:pt x="285" y="595"/>
                    <a:pt x="287" y="593"/>
                    <a:pt x="288" y="591"/>
                  </a:cubicBezTo>
                  <a:cubicBezTo>
                    <a:pt x="290" y="588"/>
                    <a:pt x="292" y="584"/>
                    <a:pt x="294" y="581"/>
                  </a:cubicBezTo>
                  <a:cubicBezTo>
                    <a:pt x="298" y="574"/>
                    <a:pt x="302" y="566"/>
                    <a:pt x="302" y="566"/>
                  </a:cubicBezTo>
                  <a:cubicBezTo>
                    <a:pt x="303" y="564"/>
                    <a:pt x="306" y="562"/>
                    <a:pt x="310" y="562"/>
                  </a:cubicBezTo>
                  <a:cubicBezTo>
                    <a:pt x="310" y="562"/>
                    <a:pt x="315" y="562"/>
                    <a:pt x="320" y="561"/>
                  </a:cubicBezTo>
                  <a:cubicBezTo>
                    <a:pt x="323" y="561"/>
                    <a:pt x="326" y="561"/>
                    <a:pt x="328" y="561"/>
                  </a:cubicBezTo>
                  <a:cubicBezTo>
                    <a:pt x="330" y="560"/>
                    <a:pt x="331" y="560"/>
                    <a:pt x="331" y="560"/>
                  </a:cubicBezTo>
                  <a:cubicBezTo>
                    <a:pt x="331" y="560"/>
                    <a:pt x="332" y="560"/>
                    <a:pt x="334" y="560"/>
                  </a:cubicBezTo>
                  <a:cubicBezTo>
                    <a:pt x="336" y="559"/>
                    <a:pt x="339" y="559"/>
                    <a:pt x="342" y="559"/>
                  </a:cubicBezTo>
                  <a:cubicBezTo>
                    <a:pt x="347" y="558"/>
                    <a:pt x="352" y="557"/>
                    <a:pt x="352" y="557"/>
                  </a:cubicBezTo>
                  <a:cubicBezTo>
                    <a:pt x="355" y="556"/>
                    <a:pt x="359" y="557"/>
                    <a:pt x="361" y="559"/>
                  </a:cubicBezTo>
                  <a:cubicBezTo>
                    <a:pt x="361" y="559"/>
                    <a:pt x="362" y="561"/>
                    <a:pt x="364" y="563"/>
                  </a:cubicBezTo>
                  <a:cubicBezTo>
                    <a:pt x="366" y="566"/>
                    <a:pt x="369" y="569"/>
                    <a:pt x="372" y="572"/>
                  </a:cubicBezTo>
                  <a:cubicBezTo>
                    <a:pt x="377" y="578"/>
                    <a:pt x="383" y="583"/>
                    <a:pt x="383" y="583"/>
                  </a:cubicBezTo>
                  <a:cubicBezTo>
                    <a:pt x="386" y="586"/>
                    <a:pt x="389" y="587"/>
                    <a:pt x="393" y="585"/>
                  </a:cubicBezTo>
                  <a:cubicBezTo>
                    <a:pt x="393" y="585"/>
                    <a:pt x="395" y="585"/>
                    <a:pt x="397" y="584"/>
                  </a:cubicBezTo>
                  <a:cubicBezTo>
                    <a:pt x="399" y="583"/>
                    <a:pt x="403" y="582"/>
                    <a:pt x="406" y="581"/>
                  </a:cubicBezTo>
                  <a:cubicBezTo>
                    <a:pt x="409" y="580"/>
                    <a:pt x="412" y="578"/>
                    <a:pt x="415" y="577"/>
                  </a:cubicBezTo>
                  <a:cubicBezTo>
                    <a:pt x="417" y="576"/>
                    <a:pt x="418" y="576"/>
                    <a:pt x="418" y="576"/>
                  </a:cubicBezTo>
                  <a:cubicBezTo>
                    <a:pt x="422" y="574"/>
                    <a:pt x="424" y="571"/>
                    <a:pt x="424" y="568"/>
                  </a:cubicBezTo>
                  <a:cubicBezTo>
                    <a:pt x="424" y="568"/>
                    <a:pt x="425" y="560"/>
                    <a:pt x="425" y="551"/>
                  </a:cubicBezTo>
                  <a:cubicBezTo>
                    <a:pt x="426" y="543"/>
                    <a:pt x="426" y="535"/>
                    <a:pt x="426" y="535"/>
                  </a:cubicBezTo>
                  <a:cubicBezTo>
                    <a:pt x="426" y="532"/>
                    <a:pt x="427" y="529"/>
                    <a:pt x="430" y="527"/>
                  </a:cubicBezTo>
                  <a:cubicBezTo>
                    <a:pt x="430" y="527"/>
                    <a:pt x="431" y="527"/>
                    <a:pt x="433" y="526"/>
                  </a:cubicBezTo>
                  <a:cubicBezTo>
                    <a:pt x="435" y="525"/>
                    <a:pt x="437" y="523"/>
                    <a:pt x="439" y="522"/>
                  </a:cubicBezTo>
                  <a:cubicBezTo>
                    <a:pt x="444" y="519"/>
                    <a:pt x="448" y="516"/>
                    <a:pt x="448" y="516"/>
                  </a:cubicBezTo>
                  <a:cubicBezTo>
                    <a:pt x="448" y="516"/>
                    <a:pt x="453" y="513"/>
                    <a:pt x="457" y="510"/>
                  </a:cubicBezTo>
                  <a:cubicBezTo>
                    <a:pt x="459" y="508"/>
                    <a:pt x="461" y="506"/>
                    <a:pt x="463" y="505"/>
                  </a:cubicBezTo>
                  <a:cubicBezTo>
                    <a:pt x="465" y="504"/>
                    <a:pt x="466" y="503"/>
                    <a:pt x="466" y="503"/>
                  </a:cubicBezTo>
                  <a:cubicBezTo>
                    <a:pt x="468" y="501"/>
                    <a:pt x="472" y="500"/>
                    <a:pt x="475" y="502"/>
                  </a:cubicBezTo>
                  <a:cubicBezTo>
                    <a:pt x="475" y="502"/>
                    <a:pt x="482" y="505"/>
                    <a:pt x="490" y="507"/>
                  </a:cubicBezTo>
                  <a:cubicBezTo>
                    <a:pt x="498" y="510"/>
                    <a:pt x="506" y="512"/>
                    <a:pt x="506" y="512"/>
                  </a:cubicBezTo>
                  <a:cubicBezTo>
                    <a:pt x="509" y="513"/>
                    <a:pt x="512" y="512"/>
                    <a:pt x="515" y="509"/>
                  </a:cubicBezTo>
                  <a:cubicBezTo>
                    <a:pt x="515" y="509"/>
                    <a:pt x="516" y="508"/>
                    <a:pt x="518" y="506"/>
                  </a:cubicBezTo>
                  <a:cubicBezTo>
                    <a:pt x="520" y="505"/>
                    <a:pt x="522" y="502"/>
                    <a:pt x="524" y="500"/>
                  </a:cubicBezTo>
                  <a:cubicBezTo>
                    <a:pt x="527" y="497"/>
                    <a:pt x="529" y="494"/>
                    <a:pt x="530" y="492"/>
                  </a:cubicBezTo>
                  <a:cubicBezTo>
                    <a:pt x="532" y="490"/>
                    <a:pt x="533" y="489"/>
                    <a:pt x="533" y="489"/>
                  </a:cubicBezTo>
                  <a:cubicBezTo>
                    <a:pt x="536" y="486"/>
                    <a:pt x="536" y="483"/>
                    <a:pt x="535" y="480"/>
                  </a:cubicBezTo>
                  <a:cubicBezTo>
                    <a:pt x="535" y="480"/>
                    <a:pt x="532" y="472"/>
                    <a:pt x="528" y="464"/>
                  </a:cubicBezTo>
                  <a:cubicBezTo>
                    <a:pt x="526" y="461"/>
                    <a:pt x="525" y="457"/>
                    <a:pt x="523" y="454"/>
                  </a:cubicBezTo>
                  <a:cubicBezTo>
                    <a:pt x="522" y="452"/>
                    <a:pt x="521" y="450"/>
                    <a:pt x="521" y="450"/>
                  </a:cubicBezTo>
                  <a:cubicBezTo>
                    <a:pt x="519" y="447"/>
                    <a:pt x="519" y="444"/>
                    <a:pt x="521" y="441"/>
                  </a:cubicBezTo>
                  <a:cubicBezTo>
                    <a:pt x="521" y="441"/>
                    <a:pt x="524" y="436"/>
                    <a:pt x="527" y="432"/>
                  </a:cubicBezTo>
                  <a:cubicBezTo>
                    <a:pt x="528" y="429"/>
                    <a:pt x="529" y="427"/>
                    <a:pt x="530" y="425"/>
                  </a:cubicBezTo>
                  <a:cubicBezTo>
                    <a:pt x="531" y="423"/>
                    <a:pt x="532" y="422"/>
                    <a:pt x="532" y="422"/>
                  </a:cubicBezTo>
                  <a:cubicBezTo>
                    <a:pt x="532" y="422"/>
                    <a:pt x="533" y="421"/>
                    <a:pt x="534" y="419"/>
                  </a:cubicBezTo>
                  <a:cubicBezTo>
                    <a:pt x="534" y="417"/>
                    <a:pt x="536" y="415"/>
                    <a:pt x="537" y="413"/>
                  </a:cubicBezTo>
                  <a:cubicBezTo>
                    <a:pt x="539" y="408"/>
                    <a:pt x="541" y="403"/>
                    <a:pt x="541" y="403"/>
                  </a:cubicBezTo>
                  <a:cubicBezTo>
                    <a:pt x="542" y="400"/>
                    <a:pt x="545" y="398"/>
                    <a:pt x="548" y="397"/>
                  </a:cubicBezTo>
                  <a:cubicBezTo>
                    <a:pt x="548" y="397"/>
                    <a:pt x="556" y="397"/>
                    <a:pt x="565" y="395"/>
                  </a:cubicBezTo>
                  <a:cubicBezTo>
                    <a:pt x="569" y="395"/>
                    <a:pt x="573" y="394"/>
                    <a:pt x="576" y="393"/>
                  </a:cubicBezTo>
                  <a:cubicBezTo>
                    <a:pt x="579" y="393"/>
                    <a:pt x="581" y="392"/>
                    <a:pt x="581" y="392"/>
                  </a:cubicBezTo>
                  <a:cubicBezTo>
                    <a:pt x="584" y="392"/>
                    <a:pt x="587" y="389"/>
                    <a:pt x="588" y="385"/>
                  </a:cubicBezTo>
                  <a:cubicBezTo>
                    <a:pt x="588" y="385"/>
                    <a:pt x="588" y="384"/>
                    <a:pt x="589" y="381"/>
                  </a:cubicBezTo>
                  <a:cubicBezTo>
                    <a:pt x="590" y="379"/>
                    <a:pt x="591" y="376"/>
                    <a:pt x="591" y="372"/>
                  </a:cubicBezTo>
                  <a:cubicBezTo>
                    <a:pt x="592" y="369"/>
                    <a:pt x="593" y="366"/>
                    <a:pt x="594" y="363"/>
                  </a:cubicBezTo>
                  <a:cubicBezTo>
                    <a:pt x="594" y="361"/>
                    <a:pt x="594" y="359"/>
                    <a:pt x="594" y="359"/>
                  </a:cubicBezTo>
                  <a:cubicBezTo>
                    <a:pt x="595" y="356"/>
                    <a:pt x="594" y="352"/>
                    <a:pt x="592" y="350"/>
                  </a:cubicBezTo>
                  <a:cubicBezTo>
                    <a:pt x="592" y="350"/>
                    <a:pt x="585" y="344"/>
                    <a:pt x="579" y="340"/>
                  </a:cubicBezTo>
                  <a:cubicBezTo>
                    <a:pt x="575" y="337"/>
                    <a:pt x="572" y="335"/>
                    <a:pt x="569" y="333"/>
                  </a:cubicBezTo>
                  <a:cubicBezTo>
                    <a:pt x="567" y="331"/>
                    <a:pt x="565" y="330"/>
                    <a:pt x="565" y="330"/>
                  </a:cubicBezTo>
                  <a:cubicBezTo>
                    <a:pt x="563" y="328"/>
                    <a:pt x="561" y="325"/>
                    <a:pt x="561" y="322"/>
                  </a:cubicBezTo>
                  <a:cubicBezTo>
                    <a:pt x="561" y="322"/>
                    <a:pt x="562" y="317"/>
                    <a:pt x="562" y="311"/>
                  </a:cubicBezTo>
                  <a:cubicBezTo>
                    <a:pt x="562" y="306"/>
                    <a:pt x="562" y="300"/>
                    <a:pt x="562" y="300"/>
                  </a:cubicBezTo>
                  <a:cubicBezTo>
                    <a:pt x="562" y="300"/>
                    <a:pt x="562" y="299"/>
                    <a:pt x="562" y="297"/>
                  </a:cubicBezTo>
                  <a:cubicBezTo>
                    <a:pt x="562" y="295"/>
                    <a:pt x="562" y="292"/>
                    <a:pt x="562" y="290"/>
                  </a:cubicBezTo>
                  <a:cubicBezTo>
                    <a:pt x="562" y="287"/>
                    <a:pt x="562" y="284"/>
                    <a:pt x="562" y="282"/>
                  </a:cubicBezTo>
                  <a:cubicBezTo>
                    <a:pt x="562" y="280"/>
                    <a:pt x="562" y="279"/>
                    <a:pt x="562" y="279"/>
                  </a:cubicBezTo>
                  <a:cubicBezTo>
                    <a:pt x="561" y="276"/>
                    <a:pt x="563" y="273"/>
                    <a:pt x="565" y="271"/>
                  </a:cubicBezTo>
                  <a:cubicBezTo>
                    <a:pt x="565" y="271"/>
                    <a:pt x="572" y="266"/>
                    <a:pt x="579" y="261"/>
                  </a:cubicBezTo>
                  <a:cubicBezTo>
                    <a:pt x="586" y="257"/>
                    <a:pt x="592" y="251"/>
                    <a:pt x="592" y="251"/>
                  </a:cubicBezTo>
                  <a:cubicBezTo>
                    <a:pt x="594" y="249"/>
                    <a:pt x="596" y="246"/>
                    <a:pt x="595" y="242"/>
                  </a:cubicBezTo>
                  <a:cubicBezTo>
                    <a:pt x="595" y="242"/>
                    <a:pt x="595" y="242"/>
                    <a:pt x="595" y="241"/>
                  </a:cubicBezTo>
                  <a:cubicBezTo>
                    <a:pt x="595" y="240"/>
                    <a:pt x="594" y="239"/>
                    <a:pt x="594" y="238"/>
                  </a:cubicBezTo>
                  <a:cubicBezTo>
                    <a:pt x="593" y="235"/>
                    <a:pt x="593" y="232"/>
                    <a:pt x="592" y="229"/>
                  </a:cubicBezTo>
                  <a:cubicBezTo>
                    <a:pt x="591" y="225"/>
                    <a:pt x="590" y="222"/>
                    <a:pt x="590" y="220"/>
                  </a:cubicBezTo>
                  <a:cubicBezTo>
                    <a:pt x="589" y="217"/>
                    <a:pt x="588" y="216"/>
                    <a:pt x="588" y="216"/>
                  </a:cubicBezTo>
                  <a:cubicBezTo>
                    <a:pt x="587" y="212"/>
                    <a:pt x="585" y="209"/>
                    <a:pt x="582" y="209"/>
                  </a:cubicBezTo>
                  <a:cubicBezTo>
                    <a:pt x="582" y="209"/>
                    <a:pt x="573" y="207"/>
                    <a:pt x="565" y="206"/>
                  </a:cubicBezTo>
                  <a:cubicBezTo>
                    <a:pt x="561" y="205"/>
                    <a:pt x="557" y="204"/>
                    <a:pt x="554" y="204"/>
                  </a:cubicBezTo>
                  <a:cubicBezTo>
                    <a:pt x="551" y="204"/>
                    <a:pt x="549" y="203"/>
                    <a:pt x="549" y="203"/>
                  </a:cubicBezTo>
                  <a:cubicBezTo>
                    <a:pt x="546" y="203"/>
                    <a:pt x="543" y="201"/>
                    <a:pt x="542" y="198"/>
                  </a:cubicBezTo>
                  <a:cubicBezTo>
                    <a:pt x="542" y="198"/>
                    <a:pt x="540" y="193"/>
                    <a:pt x="537" y="188"/>
                  </a:cubicBezTo>
                  <a:cubicBezTo>
                    <a:pt x="536" y="186"/>
                    <a:pt x="535" y="183"/>
                    <a:pt x="534" y="182"/>
                  </a:cubicBezTo>
                  <a:cubicBezTo>
                    <a:pt x="533" y="180"/>
                    <a:pt x="533" y="179"/>
                    <a:pt x="533" y="179"/>
                  </a:cubicBezTo>
                  <a:cubicBezTo>
                    <a:pt x="533" y="179"/>
                    <a:pt x="530" y="174"/>
                    <a:pt x="527" y="169"/>
                  </a:cubicBezTo>
                  <a:cubicBezTo>
                    <a:pt x="526" y="167"/>
                    <a:pt x="525" y="164"/>
                    <a:pt x="524" y="163"/>
                  </a:cubicBezTo>
                  <a:cubicBezTo>
                    <a:pt x="523" y="161"/>
                    <a:pt x="522" y="160"/>
                    <a:pt x="522" y="160"/>
                  </a:cubicBezTo>
                  <a:cubicBezTo>
                    <a:pt x="520" y="157"/>
                    <a:pt x="520" y="154"/>
                    <a:pt x="522" y="151"/>
                  </a:cubicBezTo>
                  <a:cubicBezTo>
                    <a:pt x="522" y="151"/>
                    <a:pt x="523" y="149"/>
                    <a:pt x="524" y="146"/>
                  </a:cubicBezTo>
                  <a:cubicBezTo>
                    <a:pt x="525" y="144"/>
                    <a:pt x="527" y="140"/>
                    <a:pt x="529" y="136"/>
                  </a:cubicBezTo>
                  <a:cubicBezTo>
                    <a:pt x="533" y="129"/>
                    <a:pt x="536" y="121"/>
                    <a:pt x="536" y="121"/>
                  </a:cubicBezTo>
                  <a:cubicBezTo>
                    <a:pt x="537" y="118"/>
                    <a:pt x="537" y="115"/>
                    <a:pt x="534" y="112"/>
                  </a:cubicBezTo>
                  <a:cubicBezTo>
                    <a:pt x="534" y="112"/>
                    <a:pt x="533" y="110"/>
                    <a:pt x="532" y="108"/>
                  </a:cubicBezTo>
                  <a:cubicBezTo>
                    <a:pt x="530" y="106"/>
                    <a:pt x="528" y="104"/>
                    <a:pt x="526" y="101"/>
                  </a:cubicBezTo>
                  <a:cubicBezTo>
                    <a:pt x="523" y="99"/>
                    <a:pt x="521" y="96"/>
                    <a:pt x="519" y="94"/>
                  </a:cubicBezTo>
                  <a:cubicBezTo>
                    <a:pt x="518" y="92"/>
                    <a:pt x="516" y="91"/>
                    <a:pt x="516" y="91"/>
                  </a:cubicBezTo>
                  <a:cubicBezTo>
                    <a:pt x="514" y="89"/>
                    <a:pt x="510" y="87"/>
                    <a:pt x="507" y="88"/>
                  </a:cubicBezTo>
                  <a:cubicBezTo>
                    <a:pt x="507" y="88"/>
                    <a:pt x="505" y="89"/>
                    <a:pt x="502" y="90"/>
                  </a:cubicBezTo>
                  <a:cubicBezTo>
                    <a:pt x="499" y="91"/>
                    <a:pt x="495" y="92"/>
                    <a:pt x="491" y="93"/>
                  </a:cubicBezTo>
                  <a:cubicBezTo>
                    <a:pt x="483" y="96"/>
                    <a:pt x="476" y="99"/>
                    <a:pt x="476" y="99"/>
                  </a:cubicBezTo>
                  <a:cubicBezTo>
                    <a:pt x="473" y="100"/>
                    <a:pt x="469" y="99"/>
                    <a:pt x="467" y="97"/>
                  </a:cubicBezTo>
                  <a:cubicBezTo>
                    <a:pt x="467" y="97"/>
                    <a:pt x="463" y="94"/>
                    <a:pt x="458" y="91"/>
                  </a:cubicBezTo>
                  <a:cubicBezTo>
                    <a:pt x="456" y="89"/>
                    <a:pt x="454" y="87"/>
                    <a:pt x="453" y="86"/>
                  </a:cubicBezTo>
                  <a:cubicBezTo>
                    <a:pt x="451" y="85"/>
                    <a:pt x="450" y="84"/>
                    <a:pt x="450" y="84"/>
                  </a:cubicBezTo>
                  <a:cubicBezTo>
                    <a:pt x="450" y="84"/>
                    <a:pt x="445" y="81"/>
                    <a:pt x="441" y="78"/>
                  </a:cubicBezTo>
                  <a:cubicBezTo>
                    <a:pt x="436" y="76"/>
                    <a:pt x="432" y="73"/>
                    <a:pt x="432" y="73"/>
                  </a:cubicBezTo>
                  <a:cubicBezTo>
                    <a:pt x="429" y="71"/>
                    <a:pt x="427" y="68"/>
                    <a:pt x="427" y="65"/>
                  </a:cubicBezTo>
                  <a:cubicBezTo>
                    <a:pt x="427" y="65"/>
                    <a:pt x="427" y="63"/>
                    <a:pt x="427" y="60"/>
                  </a:cubicBezTo>
                  <a:cubicBezTo>
                    <a:pt x="427" y="57"/>
                    <a:pt x="427" y="53"/>
                    <a:pt x="427" y="49"/>
                  </a:cubicBezTo>
                  <a:cubicBezTo>
                    <a:pt x="427" y="40"/>
                    <a:pt x="426" y="32"/>
                    <a:pt x="426" y="32"/>
                  </a:cubicBezTo>
                  <a:cubicBezTo>
                    <a:pt x="426" y="29"/>
                    <a:pt x="423" y="26"/>
                    <a:pt x="420" y="24"/>
                  </a:cubicBezTo>
                  <a:cubicBezTo>
                    <a:pt x="420" y="24"/>
                    <a:pt x="418" y="24"/>
                    <a:pt x="416" y="23"/>
                  </a:cubicBezTo>
                  <a:cubicBezTo>
                    <a:pt x="414" y="22"/>
                    <a:pt x="411" y="20"/>
                    <a:pt x="407" y="19"/>
                  </a:cubicBezTo>
                  <a:cubicBezTo>
                    <a:pt x="404" y="18"/>
                    <a:pt x="401" y="17"/>
                    <a:pt x="399" y="16"/>
                  </a:cubicBezTo>
                  <a:cubicBezTo>
                    <a:pt x="397" y="16"/>
                    <a:pt x="396" y="15"/>
                    <a:pt x="396" y="15"/>
                  </a:cubicBezTo>
                  <a:cubicBezTo>
                    <a:pt x="395" y="15"/>
                    <a:pt x="395" y="15"/>
                    <a:pt x="395" y="15"/>
                  </a:cubicBezTo>
                  <a:cubicBezTo>
                    <a:pt x="391" y="14"/>
                    <a:pt x="387" y="14"/>
                    <a:pt x="385" y="16"/>
                  </a:cubicBezTo>
                  <a:cubicBezTo>
                    <a:pt x="385" y="16"/>
                    <a:pt x="384" y="18"/>
                    <a:pt x="381" y="20"/>
                  </a:cubicBezTo>
                  <a:cubicBezTo>
                    <a:pt x="379" y="22"/>
                    <a:pt x="376" y="25"/>
                    <a:pt x="373" y="28"/>
                  </a:cubicBezTo>
                  <a:cubicBezTo>
                    <a:pt x="368" y="34"/>
                    <a:pt x="362" y="40"/>
                    <a:pt x="362" y="40"/>
                  </a:cubicBezTo>
                  <a:cubicBezTo>
                    <a:pt x="360" y="43"/>
                    <a:pt x="357" y="44"/>
                    <a:pt x="354" y="43"/>
                  </a:cubicBezTo>
                  <a:cubicBezTo>
                    <a:pt x="354" y="43"/>
                    <a:pt x="352" y="43"/>
                    <a:pt x="350" y="42"/>
                  </a:cubicBezTo>
                  <a:cubicBezTo>
                    <a:pt x="349" y="42"/>
                    <a:pt x="346" y="42"/>
                    <a:pt x="343" y="41"/>
                  </a:cubicBezTo>
                  <a:cubicBezTo>
                    <a:pt x="341" y="41"/>
                    <a:pt x="338" y="40"/>
                    <a:pt x="336" y="40"/>
                  </a:cubicBezTo>
                  <a:cubicBezTo>
                    <a:pt x="334" y="40"/>
                    <a:pt x="333" y="40"/>
                    <a:pt x="333" y="40"/>
                  </a:cubicBezTo>
                  <a:cubicBezTo>
                    <a:pt x="333" y="40"/>
                    <a:pt x="331" y="39"/>
                    <a:pt x="329" y="39"/>
                  </a:cubicBezTo>
                  <a:cubicBezTo>
                    <a:pt x="327" y="39"/>
                    <a:pt x="325" y="39"/>
                    <a:pt x="322" y="38"/>
                  </a:cubicBezTo>
                  <a:cubicBezTo>
                    <a:pt x="316" y="38"/>
                    <a:pt x="311" y="38"/>
                    <a:pt x="311" y="38"/>
                  </a:cubicBezTo>
                  <a:cubicBezTo>
                    <a:pt x="308" y="38"/>
                    <a:pt x="305" y="36"/>
                    <a:pt x="304" y="33"/>
                  </a:cubicBezTo>
                  <a:cubicBezTo>
                    <a:pt x="304" y="33"/>
                    <a:pt x="303" y="31"/>
                    <a:pt x="301" y="28"/>
                  </a:cubicBezTo>
                  <a:cubicBezTo>
                    <a:pt x="300" y="26"/>
                    <a:pt x="298" y="22"/>
                    <a:pt x="296" y="18"/>
                  </a:cubicBezTo>
                  <a:cubicBezTo>
                    <a:pt x="292" y="11"/>
                    <a:pt x="287" y="4"/>
                    <a:pt x="287" y="4"/>
                  </a:cubicBezTo>
                  <a:cubicBezTo>
                    <a:pt x="286" y="1"/>
                    <a:pt x="282" y="0"/>
                    <a:pt x="278" y="0"/>
                  </a:cubicBezTo>
                  <a:cubicBezTo>
                    <a:pt x="278" y="0"/>
                    <a:pt x="277" y="0"/>
                    <a:pt x="274" y="1"/>
                  </a:cubicBezTo>
                  <a:cubicBezTo>
                    <a:pt x="272" y="1"/>
                    <a:pt x="268" y="1"/>
                    <a:pt x="265" y="1"/>
                  </a:cubicBezTo>
                  <a:cubicBezTo>
                    <a:pt x="262" y="2"/>
                    <a:pt x="258" y="2"/>
                    <a:pt x="256" y="3"/>
                  </a:cubicBezTo>
                  <a:cubicBezTo>
                    <a:pt x="253" y="3"/>
                    <a:pt x="251" y="3"/>
                    <a:pt x="251" y="3"/>
                  </a:cubicBezTo>
                  <a:cubicBezTo>
                    <a:pt x="248" y="4"/>
                    <a:pt x="245" y="6"/>
                    <a:pt x="244" y="9"/>
                  </a:cubicBezTo>
                  <a:cubicBezTo>
                    <a:pt x="244" y="9"/>
                    <a:pt x="243" y="11"/>
                    <a:pt x="242" y="14"/>
                  </a:cubicBezTo>
                  <a:cubicBezTo>
                    <a:pt x="241" y="17"/>
                    <a:pt x="240" y="21"/>
                    <a:pt x="239" y="25"/>
                  </a:cubicBezTo>
                  <a:cubicBezTo>
                    <a:pt x="236" y="33"/>
                    <a:pt x="235" y="41"/>
                    <a:pt x="235" y="41"/>
                  </a:cubicBezTo>
                  <a:cubicBezTo>
                    <a:pt x="234" y="44"/>
                    <a:pt x="231" y="47"/>
                    <a:pt x="228" y="47"/>
                  </a:cubicBezTo>
                  <a:cubicBezTo>
                    <a:pt x="228" y="47"/>
                    <a:pt x="227" y="48"/>
                    <a:pt x="225" y="48"/>
                  </a:cubicBezTo>
                  <a:cubicBezTo>
                    <a:pt x="223" y="49"/>
                    <a:pt x="221" y="50"/>
                    <a:pt x="218" y="51"/>
                  </a:cubicBezTo>
                  <a:cubicBezTo>
                    <a:pt x="216" y="51"/>
                    <a:pt x="213" y="52"/>
                    <a:pt x="211" y="53"/>
                  </a:cubicBezTo>
                  <a:cubicBezTo>
                    <a:pt x="209" y="54"/>
                    <a:pt x="208" y="54"/>
                    <a:pt x="208" y="54"/>
                  </a:cubicBezTo>
                  <a:cubicBezTo>
                    <a:pt x="208" y="54"/>
                    <a:pt x="203" y="56"/>
                    <a:pt x="198" y="58"/>
                  </a:cubicBezTo>
                  <a:cubicBezTo>
                    <a:pt x="193" y="60"/>
                    <a:pt x="188" y="63"/>
                    <a:pt x="188" y="63"/>
                  </a:cubicBezTo>
                  <a:cubicBezTo>
                    <a:pt x="185" y="64"/>
                    <a:pt x="182" y="64"/>
                    <a:pt x="179" y="62"/>
                  </a:cubicBezTo>
                  <a:cubicBezTo>
                    <a:pt x="179" y="62"/>
                    <a:pt x="173" y="57"/>
                    <a:pt x="166" y="53"/>
                  </a:cubicBezTo>
                  <a:cubicBezTo>
                    <a:pt x="159" y="48"/>
                    <a:pt x="151" y="44"/>
                    <a:pt x="151" y="44"/>
                  </a:cubicBezTo>
                  <a:cubicBezTo>
                    <a:pt x="149" y="43"/>
                    <a:pt x="145" y="43"/>
                    <a:pt x="142" y="45"/>
                  </a:cubicBezTo>
                  <a:cubicBezTo>
                    <a:pt x="142" y="45"/>
                    <a:pt x="136" y="48"/>
                    <a:pt x="130" y="52"/>
                  </a:cubicBezTo>
                  <a:cubicBezTo>
                    <a:pt x="125" y="56"/>
                    <a:pt x="119" y="60"/>
                    <a:pt x="119" y="60"/>
                  </a:cubicBezTo>
                  <a:cubicBezTo>
                    <a:pt x="116" y="62"/>
                    <a:pt x="115" y="66"/>
                    <a:pt x="115" y="69"/>
                  </a:cubicBezTo>
                  <a:cubicBezTo>
                    <a:pt x="115" y="69"/>
                    <a:pt x="117" y="77"/>
                    <a:pt x="118" y="85"/>
                  </a:cubicBezTo>
                  <a:cubicBezTo>
                    <a:pt x="120" y="93"/>
                    <a:pt x="122" y="101"/>
                    <a:pt x="122" y="101"/>
                  </a:cubicBezTo>
                  <a:cubicBezTo>
                    <a:pt x="123" y="104"/>
                    <a:pt x="122" y="107"/>
                    <a:pt x="119" y="110"/>
                  </a:cubicBezTo>
                  <a:cubicBezTo>
                    <a:pt x="119" y="110"/>
                    <a:pt x="116" y="114"/>
                    <a:pt x="112" y="117"/>
                  </a:cubicBezTo>
                  <a:cubicBezTo>
                    <a:pt x="108" y="121"/>
                    <a:pt x="104" y="125"/>
                    <a:pt x="104" y="125"/>
                  </a:cubicBezTo>
                  <a:cubicBezTo>
                    <a:pt x="104" y="125"/>
                    <a:pt x="103" y="126"/>
                    <a:pt x="102" y="128"/>
                  </a:cubicBezTo>
                  <a:cubicBezTo>
                    <a:pt x="101" y="129"/>
                    <a:pt x="99" y="131"/>
                    <a:pt x="97" y="133"/>
                  </a:cubicBezTo>
                  <a:cubicBezTo>
                    <a:pt x="96" y="135"/>
                    <a:pt x="94" y="138"/>
                    <a:pt x="93" y="139"/>
                  </a:cubicBezTo>
                  <a:cubicBezTo>
                    <a:pt x="92" y="141"/>
                    <a:pt x="91" y="142"/>
                    <a:pt x="91" y="142"/>
                  </a:cubicBezTo>
                  <a:cubicBezTo>
                    <a:pt x="89" y="144"/>
                    <a:pt x="86" y="146"/>
                    <a:pt x="82" y="145"/>
                  </a:cubicBezTo>
                  <a:cubicBezTo>
                    <a:pt x="82" y="145"/>
                    <a:pt x="74" y="144"/>
                    <a:pt x="66" y="144"/>
                  </a:cubicBezTo>
                  <a:cubicBezTo>
                    <a:pt x="62" y="143"/>
                    <a:pt x="58" y="143"/>
                    <a:pt x="55" y="143"/>
                  </a:cubicBezTo>
                  <a:cubicBezTo>
                    <a:pt x="52" y="143"/>
                    <a:pt x="50" y="142"/>
                    <a:pt x="50" y="142"/>
                  </a:cubicBezTo>
                  <a:cubicBezTo>
                    <a:pt x="46" y="142"/>
                    <a:pt x="43" y="144"/>
                    <a:pt x="41" y="147"/>
                  </a:cubicBezTo>
                  <a:cubicBezTo>
                    <a:pt x="41" y="147"/>
                    <a:pt x="40" y="149"/>
                    <a:pt x="39" y="151"/>
                  </a:cubicBezTo>
                  <a:cubicBezTo>
                    <a:pt x="38" y="153"/>
                    <a:pt x="36" y="156"/>
                    <a:pt x="35" y="159"/>
                  </a:cubicBezTo>
                  <a:cubicBezTo>
                    <a:pt x="33" y="162"/>
                    <a:pt x="32" y="165"/>
                    <a:pt x="30" y="168"/>
                  </a:cubicBezTo>
                  <a:cubicBezTo>
                    <a:pt x="29" y="170"/>
                    <a:pt x="29" y="172"/>
                    <a:pt x="29" y="172"/>
                  </a:cubicBezTo>
                  <a:cubicBezTo>
                    <a:pt x="27" y="175"/>
                    <a:pt x="27" y="179"/>
                    <a:pt x="29" y="181"/>
                  </a:cubicBezTo>
                  <a:cubicBezTo>
                    <a:pt x="29" y="181"/>
                    <a:pt x="34" y="188"/>
                    <a:pt x="39" y="194"/>
                  </a:cubicBezTo>
                  <a:cubicBezTo>
                    <a:pt x="42" y="198"/>
                    <a:pt x="45" y="201"/>
                    <a:pt x="47" y="203"/>
                  </a:cubicBezTo>
                  <a:cubicBezTo>
                    <a:pt x="49" y="205"/>
                    <a:pt x="50" y="207"/>
                    <a:pt x="50" y="207"/>
                  </a:cubicBezTo>
                  <a:cubicBezTo>
                    <a:pt x="52" y="209"/>
                    <a:pt x="53" y="212"/>
                    <a:pt x="52" y="215"/>
                  </a:cubicBezTo>
                  <a:cubicBezTo>
                    <a:pt x="52" y="215"/>
                    <a:pt x="50" y="221"/>
                    <a:pt x="49" y="226"/>
                  </a:cubicBezTo>
                  <a:cubicBezTo>
                    <a:pt x="48" y="228"/>
                    <a:pt x="47" y="231"/>
                    <a:pt x="47" y="233"/>
                  </a:cubicBezTo>
                  <a:cubicBezTo>
                    <a:pt x="46" y="235"/>
                    <a:pt x="46" y="236"/>
                    <a:pt x="46" y="236"/>
                  </a:cubicBezTo>
                  <a:cubicBezTo>
                    <a:pt x="46" y="236"/>
                    <a:pt x="45" y="237"/>
                    <a:pt x="45" y="239"/>
                  </a:cubicBezTo>
                  <a:cubicBezTo>
                    <a:pt x="45" y="241"/>
                    <a:pt x="44" y="244"/>
                    <a:pt x="43" y="247"/>
                  </a:cubicBezTo>
                  <a:cubicBezTo>
                    <a:pt x="43" y="249"/>
                    <a:pt x="42" y="252"/>
                    <a:pt x="42" y="254"/>
                  </a:cubicBezTo>
                  <a:cubicBezTo>
                    <a:pt x="42" y="256"/>
                    <a:pt x="41" y="257"/>
                    <a:pt x="41" y="257"/>
                  </a:cubicBezTo>
                  <a:cubicBezTo>
                    <a:pt x="41" y="260"/>
                    <a:pt x="39" y="263"/>
                    <a:pt x="36" y="264"/>
                  </a:cubicBezTo>
                  <a:cubicBezTo>
                    <a:pt x="36" y="264"/>
                    <a:pt x="28" y="267"/>
                    <a:pt x="21" y="270"/>
                  </a:cubicBezTo>
                  <a:cubicBezTo>
                    <a:pt x="17" y="272"/>
                    <a:pt x="13" y="273"/>
                    <a:pt x="10" y="275"/>
                  </a:cubicBezTo>
                  <a:cubicBezTo>
                    <a:pt x="7" y="276"/>
                    <a:pt x="5" y="277"/>
                    <a:pt x="5" y="277"/>
                  </a:cubicBezTo>
                  <a:cubicBezTo>
                    <a:pt x="2" y="278"/>
                    <a:pt x="0" y="281"/>
                    <a:pt x="0" y="285"/>
                  </a:cubicBezTo>
                  <a:cubicBezTo>
                    <a:pt x="0" y="285"/>
                    <a:pt x="0" y="286"/>
                    <a:pt x="0" y="286"/>
                  </a:cubicBezTo>
                  <a:cubicBezTo>
                    <a:pt x="0" y="287"/>
                    <a:pt x="0" y="288"/>
                    <a:pt x="0" y="289"/>
                  </a:cubicBezTo>
                  <a:cubicBezTo>
                    <a:pt x="0" y="292"/>
                    <a:pt x="0" y="295"/>
                    <a:pt x="0" y="299"/>
                  </a:cubicBezTo>
                  <a:cubicBezTo>
                    <a:pt x="0" y="302"/>
                    <a:pt x="0" y="306"/>
                    <a:pt x="0" y="308"/>
                  </a:cubicBezTo>
                  <a:cubicBezTo>
                    <a:pt x="0" y="311"/>
                    <a:pt x="0" y="312"/>
                    <a:pt x="0" y="312"/>
                  </a:cubicBezTo>
                  <a:cubicBezTo>
                    <a:pt x="0" y="316"/>
                    <a:pt x="2" y="319"/>
                    <a:pt x="5" y="321"/>
                  </a:cubicBezTo>
                  <a:cubicBezTo>
                    <a:pt x="5" y="321"/>
                    <a:pt x="13" y="324"/>
                    <a:pt x="20" y="328"/>
                  </a:cubicBezTo>
                  <a:cubicBezTo>
                    <a:pt x="24" y="329"/>
                    <a:pt x="28" y="331"/>
                    <a:pt x="31" y="332"/>
                  </a:cubicBezTo>
                  <a:cubicBezTo>
                    <a:pt x="34" y="333"/>
                    <a:pt x="36" y="334"/>
                    <a:pt x="36" y="334"/>
                  </a:cubicBezTo>
                  <a:cubicBezTo>
                    <a:pt x="39" y="335"/>
                    <a:pt x="41" y="337"/>
                    <a:pt x="41" y="341"/>
                  </a:cubicBezTo>
                  <a:cubicBezTo>
                    <a:pt x="41" y="341"/>
                    <a:pt x="42" y="346"/>
                    <a:pt x="43" y="351"/>
                  </a:cubicBezTo>
                  <a:cubicBezTo>
                    <a:pt x="44" y="356"/>
                    <a:pt x="45" y="362"/>
                    <a:pt x="45" y="362"/>
                  </a:cubicBezTo>
                  <a:cubicBezTo>
                    <a:pt x="45" y="362"/>
                    <a:pt x="46" y="363"/>
                    <a:pt x="46" y="365"/>
                  </a:cubicBezTo>
                  <a:cubicBezTo>
                    <a:pt x="47" y="367"/>
                    <a:pt x="47" y="369"/>
                    <a:pt x="48" y="372"/>
                  </a:cubicBezTo>
                  <a:cubicBezTo>
                    <a:pt x="49" y="377"/>
                    <a:pt x="51" y="382"/>
                    <a:pt x="51" y="382"/>
                  </a:cubicBezTo>
                  <a:cubicBezTo>
                    <a:pt x="52" y="385"/>
                    <a:pt x="52" y="389"/>
                    <a:pt x="49" y="391"/>
                  </a:cubicBezTo>
                  <a:cubicBezTo>
                    <a:pt x="49" y="391"/>
                    <a:pt x="44" y="397"/>
                    <a:pt x="39" y="403"/>
                  </a:cubicBezTo>
                  <a:cubicBezTo>
                    <a:pt x="36" y="407"/>
                    <a:pt x="34" y="410"/>
                    <a:pt x="32" y="412"/>
                  </a:cubicBezTo>
                  <a:cubicBezTo>
                    <a:pt x="30" y="415"/>
                    <a:pt x="28" y="417"/>
                    <a:pt x="28" y="417"/>
                  </a:cubicBezTo>
                  <a:cubicBezTo>
                    <a:pt x="27" y="419"/>
                    <a:pt x="26" y="423"/>
                    <a:pt x="28" y="426"/>
                  </a:cubicBezTo>
                  <a:cubicBezTo>
                    <a:pt x="28" y="426"/>
                    <a:pt x="29" y="428"/>
                    <a:pt x="30" y="430"/>
                  </a:cubicBezTo>
                  <a:cubicBezTo>
                    <a:pt x="31" y="432"/>
                    <a:pt x="32" y="435"/>
                    <a:pt x="34" y="438"/>
                  </a:cubicBezTo>
                  <a:cubicBezTo>
                    <a:pt x="35" y="441"/>
                    <a:pt x="37" y="444"/>
                    <a:pt x="38" y="447"/>
                  </a:cubicBezTo>
                  <a:cubicBezTo>
                    <a:pt x="40" y="449"/>
                    <a:pt x="40" y="450"/>
                    <a:pt x="40" y="450"/>
                  </a:cubicBezTo>
                  <a:cubicBezTo>
                    <a:pt x="42" y="454"/>
                    <a:pt x="45" y="456"/>
                    <a:pt x="49" y="455"/>
                  </a:cubicBezTo>
                  <a:cubicBezTo>
                    <a:pt x="49" y="455"/>
                    <a:pt x="57" y="455"/>
                    <a:pt x="65" y="454"/>
                  </a:cubicBezTo>
                  <a:cubicBezTo>
                    <a:pt x="69" y="454"/>
                    <a:pt x="74" y="454"/>
                    <a:pt x="77" y="453"/>
                  </a:cubicBezTo>
                  <a:cubicBezTo>
                    <a:pt x="80" y="453"/>
                    <a:pt x="82" y="453"/>
                    <a:pt x="82" y="453"/>
                  </a:cubicBezTo>
                  <a:cubicBezTo>
                    <a:pt x="85" y="452"/>
                    <a:pt x="88" y="454"/>
                    <a:pt x="90" y="456"/>
                  </a:cubicBezTo>
                  <a:cubicBezTo>
                    <a:pt x="90" y="456"/>
                    <a:pt x="91" y="457"/>
                    <a:pt x="92" y="459"/>
                  </a:cubicBezTo>
                  <a:cubicBezTo>
                    <a:pt x="93" y="461"/>
                    <a:pt x="95" y="463"/>
                    <a:pt x="96" y="465"/>
                  </a:cubicBezTo>
                  <a:cubicBezTo>
                    <a:pt x="100" y="469"/>
                    <a:pt x="103" y="473"/>
                    <a:pt x="103" y="473"/>
                  </a:cubicBezTo>
                  <a:cubicBezTo>
                    <a:pt x="103" y="473"/>
                    <a:pt x="104" y="474"/>
                    <a:pt x="106" y="475"/>
                  </a:cubicBezTo>
                  <a:cubicBezTo>
                    <a:pt x="107" y="477"/>
                    <a:pt x="109" y="479"/>
                    <a:pt x="111" y="481"/>
                  </a:cubicBezTo>
                  <a:cubicBezTo>
                    <a:pt x="114" y="485"/>
                    <a:pt x="118" y="489"/>
                    <a:pt x="118" y="489"/>
                  </a:cubicBezTo>
                  <a:cubicBezTo>
                    <a:pt x="121" y="491"/>
                    <a:pt x="122" y="494"/>
                    <a:pt x="121" y="497"/>
                  </a:cubicBezTo>
                  <a:cubicBezTo>
                    <a:pt x="121" y="497"/>
                    <a:pt x="120" y="499"/>
                    <a:pt x="119" y="502"/>
                  </a:cubicBezTo>
                  <a:cubicBezTo>
                    <a:pt x="119" y="505"/>
                    <a:pt x="118" y="509"/>
                    <a:pt x="117" y="513"/>
                  </a:cubicBezTo>
                  <a:cubicBezTo>
                    <a:pt x="115" y="521"/>
                    <a:pt x="114" y="529"/>
                    <a:pt x="114" y="529"/>
                  </a:cubicBezTo>
                  <a:cubicBezTo>
                    <a:pt x="113" y="533"/>
                    <a:pt x="115" y="536"/>
                    <a:pt x="118" y="538"/>
                  </a:cubicBezTo>
                  <a:cubicBezTo>
                    <a:pt x="118" y="538"/>
                    <a:pt x="119" y="539"/>
                    <a:pt x="121" y="541"/>
                  </a:cubicBezTo>
                  <a:cubicBezTo>
                    <a:pt x="123" y="542"/>
                    <a:pt x="126" y="544"/>
                    <a:pt x="129" y="546"/>
                  </a:cubicBezTo>
                  <a:cubicBezTo>
                    <a:pt x="132" y="548"/>
                    <a:pt x="134" y="550"/>
                    <a:pt x="137" y="552"/>
                  </a:cubicBezTo>
                  <a:cubicBezTo>
                    <a:pt x="138" y="552"/>
                    <a:pt x="139" y="553"/>
                    <a:pt x="139" y="553"/>
                  </a:cubicBezTo>
                  <a:cubicBezTo>
                    <a:pt x="140" y="554"/>
                    <a:pt x="140" y="554"/>
                    <a:pt x="140" y="554"/>
                  </a:cubicBezTo>
                  <a:cubicBezTo>
                    <a:pt x="143" y="556"/>
                    <a:pt x="147" y="556"/>
                    <a:pt x="150" y="554"/>
                  </a:cubicBezTo>
                  <a:cubicBezTo>
                    <a:pt x="150" y="554"/>
                    <a:pt x="157" y="550"/>
                    <a:pt x="164" y="546"/>
                  </a:cubicBezTo>
                  <a:cubicBezTo>
                    <a:pt x="171" y="541"/>
                    <a:pt x="178" y="537"/>
                    <a:pt x="178" y="537"/>
                  </a:cubicBezTo>
                  <a:cubicBezTo>
                    <a:pt x="180" y="535"/>
                    <a:pt x="184" y="535"/>
                    <a:pt x="187" y="536"/>
                  </a:cubicBezTo>
                  <a:cubicBezTo>
                    <a:pt x="187" y="536"/>
                    <a:pt x="188" y="537"/>
                    <a:pt x="190" y="537"/>
                  </a:cubicBezTo>
                  <a:cubicBezTo>
                    <a:pt x="192" y="538"/>
                    <a:pt x="194" y="539"/>
                    <a:pt x="196" y="540"/>
                  </a:cubicBezTo>
                  <a:cubicBezTo>
                    <a:pt x="199" y="542"/>
                    <a:pt x="201" y="543"/>
                    <a:pt x="203" y="543"/>
                  </a:cubicBezTo>
                  <a:cubicBezTo>
                    <a:pt x="205" y="544"/>
                    <a:pt x="206" y="545"/>
                    <a:pt x="206" y="545"/>
                  </a:cubicBezTo>
                  <a:cubicBezTo>
                    <a:pt x="206" y="545"/>
                    <a:pt x="211" y="546"/>
                    <a:pt x="217" y="548"/>
                  </a:cubicBezTo>
                  <a:cubicBezTo>
                    <a:pt x="222" y="550"/>
                    <a:pt x="227" y="551"/>
                    <a:pt x="227" y="551"/>
                  </a:cubicBezTo>
                  <a:cubicBezTo>
                    <a:pt x="230" y="552"/>
                    <a:pt x="232" y="555"/>
                    <a:pt x="233" y="558"/>
                  </a:cubicBezTo>
                  <a:cubicBezTo>
                    <a:pt x="233" y="558"/>
                    <a:pt x="234" y="560"/>
                    <a:pt x="234" y="563"/>
                  </a:cubicBezTo>
                  <a:cubicBezTo>
                    <a:pt x="235" y="566"/>
                    <a:pt x="236" y="570"/>
                    <a:pt x="237" y="574"/>
                  </a:cubicBezTo>
                  <a:cubicBezTo>
                    <a:pt x="239" y="582"/>
                    <a:pt x="242" y="590"/>
                    <a:pt x="242" y="590"/>
                  </a:cubicBezTo>
                  <a:cubicBezTo>
                    <a:pt x="243" y="593"/>
                    <a:pt x="246" y="595"/>
                    <a:pt x="250" y="596"/>
                  </a:cubicBezTo>
                  <a:cubicBezTo>
                    <a:pt x="250" y="596"/>
                    <a:pt x="251" y="596"/>
                    <a:pt x="254" y="596"/>
                  </a:cubicBezTo>
                  <a:cubicBezTo>
                    <a:pt x="256" y="597"/>
                    <a:pt x="260" y="597"/>
                    <a:pt x="263" y="598"/>
                  </a:cubicBezTo>
                  <a:cubicBezTo>
                    <a:pt x="266" y="598"/>
                    <a:pt x="270" y="598"/>
                    <a:pt x="272" y="599"/>
                  </a:cubicBezTo>
                  <a:cubicBezTo>
                    <a:pt x="275" y="599"/>
                    <a:pt x="277" y="599"/>
                    <a:pt x="277" y="599"/>
                  </a:cubicBezTo>
                  <a:cubicBezTo>
                    <a:pt x="280" y="599"/>
                    <a:pt x="284" y="598"/>
                    <a:pt x="285" y="595"/>
                  </a:cubicBezTo>
                  <a:close/>
                  <a:moveTo>
                    <a:pt x="274" y="511"/>
                  </a:moveTo>
                  <a:cubicBezTo>
                    <a:pt x="261" y="509"/>
                    <a:pt x="249" y="506"/>
                    <a:pt x="239" y="504"/>
                  </a:cubicBezTo>
                  <a:cubicBezTo>
                    <a:pt x="235" y="502"/>
                    <a:pt x="231" y="501"/>
                    <a:pt x="228" y="500"/>
                  </a:cubicBezTo>
                  <a:cubicBezTo>
                    <a:pt x="226" y="499"/>
                    <a:pt x="224" y="498"/>
                    <a:pt x="224" y="498"/>
                  </a:cubicBezTo>
                  <a:cubicBezTo>
                    <a:pt x="224" y="498"/>
                    <a:pt x="224" y="498"/>
                    <a:pt x="223" y="498"/>
                  </a:cubicBezTo>
                  <a:cubicBezTo>
                    <a:pt x="222" y="498"/>
                    <a:pt x="221" y="497"/>
                    <a:pt x="220" y="497"/>
                  </a:cubicBezTo>
                  <a:cubicBezTo>
                    <a:pt x="219" y="496"/>
                    <a:pt x="217" y="496"/>
                    <a:pt x="215" y="495"/>
                  </a:cubicBezTo>
                  <a:cubicBezTo>
                    <a:pt x="214" y="494"/>
                    <a:pt x="213" y="494"/>
                    <a:pt x="212" y="494"/>
                  </a:cubicBezTo>
                  <a:cubicBezTo>
                    <a:pt x="211" y="493"/>
                    <a:pt x="210" y="493"/>
                    <a:pt x="209" y="492"/>
                  </a:cubicBezTo>
                  <a:cubicBezTo>
                    <a:pt x="201" y="488"/>
                    <a:pt x="189" y="482"/>
                    <a:pt x="179" y="474"/>
                  </a:cubicBezTo>
                  <a:cubicBezTo>
                    <a:pt x="168" y="467"/>
                    <a:pt x="158" y="459"/>
                    <a:pt x="152" y="452"/>
                  </a:cubicBezTo>
                  <a:cubicBezTo>
                    <a:pt x="148" y="448"/>
                    <a:pt x="145" y="446"/>
                    <a:pt x="143" y="444"/>
                  </a:cubicBezTo>
                  <a:cubicBezTo>
                    <a:pt x="142" y="442"/>
                    <a:pt x="141" y="440"/>
                    <a:pt x="141" y="440"/>
                  </a:cubicBezTo>
                  <a:cubicBezTo>
                    <a:pt x="141" y="440"/>
                    <a:pt x="139" y="439"/>
                    <a:pt x="138" y="437"/>
                  </a:cubicBezTo>
                  <a:cubicBezTo>
                    <a:pt x="136" y="435"/>
                    <a:pt x="133" y="432"/>
                    <a:pt x="130" y="428"/>
                  </a:cubicBezTo>
                  <a:cubicBezTo>
                    <a:pt x="125" y="420"/>
                    <a:pt x="117" y="409"/>
                    <a:pt x="111" y="398"/>
                  </a:cubicBezTo>
                  <a:cubicBezTo>
                    <a:pt x="106" y="387"/>
                    <a:pt x="101" y="375"/>
                    <a:pt x="98" y="365"/>
                  </a:cubicBezTo>
                  <a:cubicBezTo>
                    <a:pt x="97" y="363"/>
                    <a:pt x="96" y="361"/>
                    <a:pt x="96" y="359"/>
                  </a:cubicBezTo>
                  <a:cubicBezTo>
                    <a:pt x="95" y="357"/>
                    <a:pt x="95" y="356"/>
                    <a:pt x="94" y="354"/>
                  </a:cubicBezTo>
                  <a:cubicBezTo>
                    <a:pt x="94" y="353"/>
                    <a:pt x="94" y="352"/>
                    <a:pt x="94" y="351"/>
                  </a:cubicBezTo>
                  <a:cubicBezTo>
                    <a:pt x="93" y="350"/>
                    <a:pt x="93" y="350"/>
                    <a:pt x="93" y="350"/>
                  </a:cubicBezTo>
                  <a:cubicBezTo>
                    <a:pt x="93" y="350"/>
                    <a:pt x="93" y="348"/>
                    <a:pt x="92" y="346"/>
                  </a:cubicBezTo>
                  <a:cubicBezTo>
                    <a:pt x="92" y="343"/>
                    <a:pt x="91" y="339"/>
                    <a:pt x="90" y="334"/>
                  </a:cubicBezTo>
                  <a:cubicBezTo>
                    <a:pt x="89" y="325"/>
                    <a:pt x="87" y="312"/>
                    <a:pt x="87" y="299"/>
                  </a:cubicBezTo>
                  <a:cubicBezTo>
                    <a:pt x="87" y="286"/>
                    <a:pt x="89" y="273"/>
                    <a:pt x="90" y="264"/>
                  </a:cubicBezTo>
                  <a:cubicBezTo>
                    <a:pt x="91" y="261"/>
                    <a:pt x="91" y="259"/>
                    <a:pt x="92" y="257"/>
                  </a:cubicBezTo>
                  <a:cubicBezTo>
                    <a:pt x="92" y="255"/>
                    <a:pt x="92" y="254"/>
                    <a:pt x="93" y="252"/>
                  </a:cubicBezTo>
                  <a:cubicBezTo>
                    <a:pt x="93" y="251"/>
                    <a:pt x="93" y="250"/>
                    <a:pt x="93" y="249"/>
                  </a:cubicBezTo>
                  <a:cubicBezTo>
                    <a:pt x="94" y="249"/>
                    <a:pt x="94" y="248"/>
                    <a:pt x="94" y="248"/>
                  </a:cubicBezTo>
                  <a:cubicBezTo>
                    <a:pt x="94" y="248"/>
                    <a:pt x="94" y="247"/>
                    <a:pt x="95" y="244"/>
                  </a:cubicBezTo>
                  <a:cubicBezTo>
                    <a:pt x="96" y="241"/>
                    <a:pt x="97" y="237"/>
                    <a:pt x="98" y="233"/>
                  </a:cubicBezTo>
                  <a:cubicBezTo>
                    <a:pt x="101" y="224"/>
                    <a:pt x="106" y="212"/>
                    <a:pt x="112" y="200"/>
                  </a:cubicBezTo>
                  <a:cubicBezTo>
                    <a:pt x="118" y="189"/>
                    <a:pt x="125" y="178"/>
                    <a:pt x="131" y="170"/>
                  </a:cubicBezTo>
                  <a:cubicBezTo>
                    <a:pt x="132" y="169"/>
                    <a:pt x="134" y="167"/>
                    <a:pt x="135" y="165"/>
                  </a:cubicBezTo>
                  <a:cubicBezTo>
                    <a:pt x="136" y="164"/>
                    <a:pt x="137" y="163"/>
                    <a:pt x="138" y="161"/>
                  </a:cubicBezTo>
                  <a:cubicBezTo>
                    <a:pt x="139" y="160"/>
                    <a:pt x="140" y="160"/>
                    <a:pt x="141" y="159"/>
                  </a:cubicBezTo>
                  <a:cubicBezTo>
                    <a:pt x="141" y="158"/>
                    <a:pt x="141" y="158"/>
                    <a:pt x="141" y="158"/>
                  </a:cubicBezTo>
                  <a:cubicBezTo>
                    <a:pt x="141" y="158"/>
                    <a:pt x="142" y="157"/>
                    <a:pt x="144" y="155"/>
                  </a:cubicBezTo>
                  <a:cubicBezTo>
                    <a:pt x="146" y="153"/>
                    <a:pt x="149" y="150"/>
                    <a:pt x="152" y="147"/>
                  </a:cubicBezTo>
                  <a:cubicBezTo>
                    <a:pt x="159" y="140"/>
                    <a:pt x="169" y="132"/>
                    <a:pt x="180" y="124"/>
                  </a:cubicBezTo>
                  <a:cubicBezTo>
                    <a:pt x="190" y="117"/>
                    <a:pt x="202" y="111"/>
                    <a:pt x="211" y="107"/>
                  </a:cubicBezTo>
                  <a:cubicBezTo>
                    <a:pt x="215" y="105"/>
                    <a:pt x="219" y="103"/>
                    <a:pt x="221" y="102"/>
                  </a:cubicBezTo>
                  <a:cubicBezTo>
                    <a:pt x="224" y="101"/>
                    <a:pt x="225" y="100"/>
                    <a:pt x="225" y="100"/>
                  </a:cubicBezTo>
                  <a:cubicBezTo>
                    <a:pt x="225" y="100"/>
                    <a:pt x="226" y="100"/>
                    <a:pt x="226" y="100"/>
                  </a:cubicBezTo>
                  <a:cubicBezTo>
                    <a:pt x="227" y="100"/>
                    <a:pt x="228" y="99"/>
                    <a:pt x="229" y="99"/>
                  </a:cubicBezTo>
                  <a:cubicBezTo>
                    <a:pt x="231" y="99"/>
                    <a:pt x="232" y="98"/>
                    <a:pt x="234" y="97"/>
                  </a:cubicBezTo>
                  <a:cubicBezTo>
                    <a:pt x="236" y="97"/>
                    <a:pt x="238" y="96"/>
                    <a:pt x="241" y="95"/>
                  </a:cubicBezTo>
                  <a:cubicBezTo>
                    <a:pt x="250" y="93"/>
                    <a:pt x="262" y="90"/>
                    <a:pt x="275" y="88"/>
                  </a:cubicBezTo>
                  <a:cubicBezTo>
                    <a:pt x="288" y="87"/>
                    <a:pt x="301" y="87"/>
                    <a:pt x="310" y="87"/>
                  </a:cubicBezTo>
                  <a:cubicBezTo>
                    <a:pt x="315" y="88"/>
                    <a:pt x="319" y="88"/>
                    <a:pt x="322" y="88"/>
                  </a:cubicBezTo>
                  <a:cubicBezTo>
                    <a:pt x="325" y="88"/>
                    <a:pt x="326" y="89"/>
                    <a:pt x="326" y="89"/>
                  </a:cubicBezTo>
                  <a:cubicBezTo>
                    <a:pt x="326" y="89"/>
                    <a:pt x="327" y="89"/>
                    <a:pt x="328" y="89"/>
                  </a:cubicBezTo>
                  <a:cubicBezTo>
                    <a:pt x="328" y="89"/>
                    <a:pt x="329" y="89"/>
                    <a:pt x="331" y="89"/>
                  </a:cubicBezTo>
                  <a:cubicBezTo>
                    <a:pt x="332" y="89"/>
                    <a:pt x="334" y="90"/>
                    <a:pt x="336" y="90"/>
                  </a:cubicBezTo>
                  <a:cubicBezTo>
                    <a:pt x="338" y="90"/>
                    <a:pt x="340" y="91"/>
                    <a:pt x="342" y="91"/>
                  </a:cubicBezTo>
                  <a:cubicBezTo>
                    <a:pt x="352" y="93"/>
                    <a:pt x="364" y="96"/>
                    <a:pt x="376" y="101"/>
                  </a:cubicBezTo>
                  <a:cubicBezTo>
                    <a:pt x="388" y="106"/>
                    <a:pt x="400" y="111"/>
                    <a:pt x="408" y="116"/>
                  </a:cubicBezTo>
                  <a:cubicBezTo>
                    <a:pt x="412" y="119"/>
                    <a:pt x="416" y="121"/>
                    <a:pt x="418" y="122"/>
                  </a:cubicBezTo>
                  <a:cubicBezTo>
                    <a:pt x="420" y="124"/>
                    <a:pt x="422" y="125"/>
                    <a:pt x="422" y="125"/>
                  </a:cubicBezTo>
                  <a:cubicBezTo>
                    <a:pt x="422" y="125"/>
                    <a:pt x="422" y="125"/>
                    <a:pt x="423" y="126"/>
                  </a:cubicBezTo>
                  <a:cubicBezTo>
                    <a:pt x="423" y="126"/>
                    <a:pt x="424" y="127"/>
                    <a:pt x="425" y="127"/>
                  </a:cubicBezTo>
                  <a:cubicBezTo>
                    <a:pt x="426" y="128"/>
                    <a:pt x="428" y="129"/>
                    <a:pt x="429" y="131"/>
                  </a:cubicBezTo>
                  <a:cubicBezTo>
                    <a:pt x="431" y="132"/>
                    <a:pt x="433" y="133"/>
                    <a:pt x="434" y="135"/>
                  </a:cubicBezTo>
                  <a:cubicBezTo>
                    <a:pt x="442" y="141"/>
                    <a:pt x="451" y="149"/>
                    <a:pt x="460" y="159"/>
                  </a:cubicBezTo>
                  <a:cubicBezTo>
                    <a:pt x="468" y="169"/>
                    <a:pt x="476" y="179"/>
                    <a:pt x="481" y="187"/>
                  </a:cubicBezTo>
                  <a:cubicBezTo>
                    <a:pt x="483" y="192"/>
                    <a:pt x="485" y="195"/>
                    <a:pt x="487" y="198"/>
                  </a:cubicBezTo>
                  <a:cubicBezTo>
                    <a:pt x="488" y="200"/>
                    <a:pt x="489" y="201"/>
                    <a:pt x="489" y="201"/>
                  </a:cubicBezTo>
                  <a:cubicBezTo>
                    <a:pt x="489" y="201"/>
                    <a:pt x="490" y="203"/>
                    <a:pt x="491" y="205"/>
                  </a:cubicBezTo>
                  <a:cubicBezTo>
                    <a:pt x="492" y="208"/>
                    <a:pt x="494" y="212"/>
                    <a:pt x="496" y="216"/>
                  </a:cubicBezTo>
                  <a:cubicBezTo>
                    <a:pt x="500" y="225"/>
                    <a:pt x="504" y="237"/>
                    <a:pt x="507" y="249"/>
                  </a:cubicBezTo>
                  <a:cubicBezTo>
                    <a:pt x="510" y="262"/>
                    <a:pt x="512" y="275"/>
                    <a:pt x="512" y="284"/>
                  </a:cubicBezTo>
                  <a:cubicBezTo>
                    <a:pt x="512" y="285"/>
                    <a:pt x="513" y="287"/>
                    <a:pt x="513" y="288"/>
                  </a:cubicBezTo>
                  <a:cubicBezTo>
                    <a:pt x="513" y="289"/>
                    <a:pt x="513" y="290"/>
                    <a:pt x="513" y="291"/>
                  </a:cubicBezTo>
                  <a:cubicBezTo>
                    <a:pt x="513" y="293"/>
                    <a:pt x="513" y="294"/>
                    <a:pt x="513" y="296"/>
                  </a:cubicBezTo>
                  <a:cubicBezTo>
                    <a:pt x="513" y="297"/>
                    <a:pt x="513" y="298"/>
                    <a:pt x="513" y="299"/>
                  </a:cubicBezTo>
                  <a:cubicBezTo>
                    <a:pt x="513" y="300"/>
                    <a:pt x="513" y="300"/>
                    <a:pt x="513" y="300"/>
                  </a:cubicBezTo>
                  <a:cubicBezTo>
                    <a:pt x="513" y="300"/>
                    <a:pt x="513" y="302"/>
                    <a:pt x="513" y="305"/>
                  </a:cubicBezTo>
                  <a:cubicBezTo>
                    <a:pt x="513" y="308"/>
                    <a:pt x="513" y="312"/>
                    <a:pt x="512" y="316"/>
                  </a:cubicBezTo>
                  <a:cubicBezTo>
                    <a:pt x="511" y="326"/>
                    <a:pt x="510" y="339"/>
                    <a:pt x="507" y="351"/>
                  </a:cubicBezTo>
                  <a:cubicBezTo>
                    <a:pt x="503" y="364"/>
                    <a:pt x="499" y="376"/>
                    <a:pt x="495" y="385"/>
                  </a:cubicBezTo>
                  <a:cubicBezTo>
                    <a:pt x="493" y="389"/>
                    <a:pt x="491" y="393"/>
                    <a:pt x="490" y="395"/>
                  </a:cubicBezTo>
                  <a:cubicBezTo>
                    <a:pt x="490" y="397"/>
                    <a:pt x="489" y="397"/>
                    <a:pt x="489" y="398"/>
                  </a:cubicBezTo>
                  <a:cubicBezTo>
                    <a:pt x="488" y="399"/>
                    <a:pt x="488" y="399"/>
                    <a:pt x="488" y="399"/>
                  </a:cubicBezTo>
                  <a:cubicBezTo>
                    <a:pt x="488" y="399"/>
                    <a:pt x="487" y="401"/>
                    <a:pt x="486" y="403"/>
                  </a:cubicBezTo>
                  <a:cubicBezTo>
                    <a:pt x="485" y="406"/>
                    <a:pt x="483" y="409"/>
                    <a:pt x="480" y="413"/>
                  </a:cubicBezTo>
                  <a:cubicBezTo>
                    <a:pt x="475" y="421"/>
                    <a:pt x="468" y="432"/>
                    <a:pt x="459" y="441"/>
                  </a:cubicBezTo>
                  <a:cubicBezTo>
                    <a:pt x="457" y="444"/>
                    <a:pt x="455" y="446"/>
                    <a:pt x="452" y="448"/>
                  </a:cubicBezTo>
                  <a:cubicBezTo>
                    <a:pt x="450" y="450"/>
                    <a:pt x="448" y="453"/>
                    <a:pt x="446" y="455"/>
                  </a:cubicBezTo>
                  <a:cubicBezTo>
                    <a:pt x="441" y="459"/>
                    <a:pt x="437" y="463"/>
                    <a:pt x="433" y="465"/>
                  </a:cubicBezTo>
                  <a:cubicBezTo>
                    <a:pt x="430" y="469"/>
                    <a:pt x="426" y="471"/>
                    <a:pt x="424" y="473"/>
                  </a:cubicBezTo>
                  <a:cubicBezTo>
                    <a:pt x="422" y="474"/>
                    <a:pt x="420" y="475"/>
                    <a:pt x="420" y="475"/>
                  </a:cubicBezTo>
                  <a:cubicBezTo>
                    <a:pt x="420" y="475"/>
                    <a:pt x="419" y="476"/>
                    <a:pt x="417" y="478"/>
                  </a:cubicBezTo>
                  <a:cubicBezTo>
                    <a:pt x="414" y="479"/>
                    <a:pt x="411" y="481"/>
                    <a:pt x="407" y="484"/>
                  </a:cubicBezTo>
                  <a:cubicBezTo>
                    <a:pt x="403" y="486"/>
                    <a:pt x="398" y="489"/>
                    <a:pt x="392" y="491"/>
                  </a:cubicBezTo>
                  <a:cubicBezTo>
                    <a:pt x="390" y="493"/>
                    <a:pt x="387" y="494"/>
                    <a:pt x="384" y="495"/>
                  </a:cubicBezTo>
                  <a:cubicBezTo>
                    <a:pt x="381" y="497"/>
                    <a:pt x="378" y="498"/>
                    <a:pt x="375" y="499"/>
                  </a:cubicBezTo>
                  <a:cubicBezTo>
                    <a:pt x="363" y="503"/>
                    <a:pt x="351" y="507"/>
                    <a:pt x="341" y="509"/>
                  </a:cubicBezTo>
                  <a:cubicBezTo>
                    <a:pt x="336" y="509"/>
                    <a:pt x="332" y="510"/>
                    <a:pt x="330" y="510"/>
                  </a:cubicBezTo>
                  <a:cubicBezTo>
                    <a:pt x="327" y="511"/>
                    <a:pt x="325" y="511"/>
                    <a:pt x="325" y="511"/>
                  </a:cubicBezTo>
                  <a:cubicBezTo>
                    <a:pt x="325" y="511"/>
                    <a:pt x="325" y="511"/>
                    <a:pt x="324" y="511"/>
                  </a:cubicBezTo>
                  <a:cubicBezTo>
                    <a:pt x="323" y="511"/>
                    <a:pt x="322" y="511"/>
                    <a:pt x="321" y="511"/>
                  </a:cubicBezTo>
                  <a:cubicBezTo>
                    <a:pt x="318" y="512"/>
                    <a:pt x="314" y="512"/>
                    <a:pt x="309" y="512"/>
                  </a:cubicBezTo>
                  <a:cubicBezTo>
                    <a:pt x="300" y="513"/>
                    <a:pt x="287" y="512"/>
                    <a:pt x="274" y="5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4" name="Group 123"/>
            <p:cNvGrpSpPr/>
            <p:nvPr/>
          </p:nvGrpSpPr>
          <p:grpSpPr>
            <a:xfrm>
              <a:off x="6289676" y="3168650"/>
              <a:ext cx="788987" cy="788988"/>
              <a:chOff x="6289676" y="3168650"/>
              <a:chExt cx="788987" cy="788988"/>
            </a:xfrm>
            <a:grpFill/>
          </p:grpSpPr>
          <p:sp>
            <p:nvSpPr>
              <p:cNvPr id="155" name="Freeform 49"/>
              <p:cNvSpPr>
                <a:spLocks noEditPoints="1"/>
              </p:cNvSpPr>
              <p:nvPr/>
            </p:nvSpPr>
            <p:spPr bwMode="auto">
              <a:xfrm>
                <a:off x="6289676" y="3243263"/>
                <a:ext cx="714375" cy="714375"/>
              </a:xfrm>
              <a:custGeom>
                <a:avLst/>
                <a:gdLst>
                  <a:gd name="T0" fmla="*/ 105 w 211"/>
                  <a:gd name="T1" fmla="*/ 211 h 211"/>
                  <a:gd name="T2" fmla="*/ 211 w 211"/>
                  <a:gd name="T3" fmla="*/ 106 h 211"/>
                  <a:gd name="T4" fmla="*/ 198 w 211"/>
                  <a:gd name="T5" fmla="*/ 56 h 211"/>
                  <a:gd name="T6" fmla="*/ 196 w 211"/>
                  <a:gd name="T7" fmla="*/ 56 h 211"/>
                  <a:gd name="T8" fmla="*/ 194 w 211"/>
                  <a:gd name="T9" fmla="*/ 56 h 211"/>
                  <a:gd name="T10" fmla="*/ 181 w 211"/>
                  <a:gd name="T11" fmla="*/ 55 h 211"/>
                  <a:gd name="T12" fmla="*/ 171 w 211"/>
                  <a:gd name="T13" fmla="*/ 65 h 211"/>
                  <a:gd name="T14" fmla="*/ 183 w 211"/>
                  <a:gd name="T15" fmla="*/ 106 h 211"/>
                  <a:gd name="T16" fmla="*/ 105 w 211"/>
                  <a:gd name="T17" fmla="*/ 183 h 211"/>
                  <a:gd name="T18" fmla="*/ 28 w 211"/>
                  <a:gd name="T19" fmla="*/ 106 h 211"/>
                  <a:gd name="T20" fmla="*/ 105 w 211"/>
                  <a:gd name="T21" fmla="*/ 28 h 211"/>
                  <a:gd name="T22" fmla="*/ 146 w 211"/>
                  <a:gd name="T23" fmla="*/ 40 h 211"/>
                  <a:gd name="T24" fmla="*/ 155 w 211"/>
                  <a:gd name="T25" fmla="*/ 31 h 211"/>
                  <a:gd name="T26" fmla="*/ 154 w 211"/>
                  <a:gd name="T27" fmla="*/ 16 h 211"/>
                  <a:gd name="T28" fmla="*/ 154 w 211"/>
                  <a:gd name="T29" fmla="*/ 12 h 211"/>
                  <a:gd name="T30" fmla="*/ 105 w 211"/>
                  <a:gd name="T31" fmla="*/ 0 h 211"/>
                  <a:gd name="T32" fmla="*/ 0 w 211"/>
                  <a:gd name="T33" fmla="*/ 106 h 211"/>
                  <a:gd name="T34" fmla="*/ 105 w 211"/>
                  <a:gd name="T35" fmla="*/ 211 h 211"/>
                  <a:gd name="T36" fmla="*/ 105 w 211"/>
                  <a:gd name="T37" fmla="*/ 211 h 211"/>
                  <a:gd name="T38" fmla="*/ 105 w 211"/>
                  <a:gd name="T3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211">
                    <a:moveTo>
                      <a:pt x="105" y="211"/>
                    </a:moveTo>
                    <a:cubicBezTo>
                      <a:pt x="164" y="211"/>
                      <a:pt x="211" y="164"/>
                      <a:pt x="211" y="106"/>
                    </a:cubicBezTo>
                    <a:cubicBezTo>
                      <a:pt x="211" y="88"/>
                      <a:pt x="206" y="71"/>
                      <a:pt x="198" y="56"/>
                    </a:cubicBezTo>
                    <a:cubicBezTo>
                      <a:pt x="198" y="56"/>
                      <a:pt x="197" y="56"/>
                      <a:pt x="196" y="56"/>
                    </a:cubicBezTo>
                    <a:cubicBezTo>
                      <a:pt x="195" y="56"/>
                      <a:pt x="195" y="56"/>
                      <a:pt x="194" y="56"/>
                    </a:cubicBezTo>
                    <a:cubicBezTo>
                      <a:pt x="181" y="55"/>
                      <a:pt x="181" y="55"/>
                      <a:pt x="181" y="55"/>
                    </a:cubicBezTo>
                    <a:cubicBezTo>
                      <a:pt x="171" y="65"/>
                      <a:pt x="171" y="65"/>
                      <a:pt x="171" y="65"/>
                    </a:cubicBezTo>
                    <a:cubicBezTo>
                      <a:pt x="179" y="77"/>
                      <a:pt x="183" y="91"/>
                      <a:pt x="183" y="106"/>
                    </a:cubicBezTo>
                    <a:cubicBezTo>
                      <a:pt x="183" y="149"/>
                      <a:pt x="148" y="183"/>
                      <a:pt x="105" y="183"/>
                    </a:cubicBezTo>
                    <a:cubicBezTo>
                      <a:pt x="62" y="183"/>
                      <a:pt x="28" y="149"/>
                      <a:pt x="28" y="106"/>
                    </a:cubicBezTo>
                    <a:cubicBezTo>
                      <a:pt x="28" y="63"/>
                      <a:pt x="62" y="28"/>
                      <a:pt x="105" y="28"/>
                    </a:cubicBezTo>
                    <a:cubicBezTo>
                      <a:pt x="120" y="28"/>
                      <a:pt x="134" y="32"/>
                      <a:pt x="146" y="40"/>
                    </a:cubicBezTo>
                    <a:cubicBezTo>
                      <a:pt x="155" y="31"/>
                      <a:pt x="155" y="31"/>
                      <a:pt x="155" y="31"/>
                    </a:cubicBezTo>
                    <a:cubicBezTo>
                      <a:pt x="154" y="16"/>
                      <a:pt x="154" y="16"/>
                      <a:pt x="154" y="16"/>
                    </a:cubicBezTo>
                    <a:cubicBezTo>
                      <a:pt x="154" y="14"/>
                      <a:pt x="154" y="13"/>
                      <a:pt x="154" y="12"/>
                    </a:cubicBezTo>
                    <a:cubicBezTo>
                      <a:pt x="139" y="5"/>
                      <a:pt x="123" y="0"/>
                      <a:pt x="105" y="0"/>
                    </a:cubicBezTo>
                    <a:cubicBezTo>
                      <a:pt x="47" y="0"/>
                      <a:pt x="0" y="48"/>
                      <a:pt x="0" y="106"/>
                    </a:cubicBezTo>
                    <a:cubicBezTo>
                      <a:pt x="0" y="164"/>
                      <a:pt x="47" y="211"/>
                      <a:pt x="105" y="211"/>
                    </a:cubicBezTo>
                    <a:close/>
                    <a:moveTo>
                      <a:pt x="105" y="211"/>
                    </a:moveTo>
                    <a:cubicBezTo>
                      <a:pt x="105" y="211"/>
                      <a:pt x="105" y="211"/>
                      <a:pt x="105" y="2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50"/>
              <p:cNvSpPr>
                <a:spLocks noEditPoints="1"/>
              </p:cNvSpPr>
              <p:nvPr/>
            </p:nvSpPr>
            <p:spPr bwMode="auto">
              <a:xfrm>
                <a:off x="6469063" y="3425825"/>
                <a:ext cx="352425" cy="352425"/>
              </a:xfrm>
              <a:custGeom>
                <a:avLst/>
                <a:gdLst>
                  <a:gd name="T0" fmla="*/ 52 w 104"/>
                  <a:gd name="T1" fmla="*/ 25 h 104"/>
                  <a:gd name="T2" fmla="*/ 54 w 104"/>
                  <a:gd name="T3" fmla="*/ 25 h 104"/>
                  <a:gd name="T4" fmla="*/ 74 w 104"/>
                  <a:gd name="T5" fmla="*/ 5 h 104"/>
                  <a:gd name="T6" fmla="*/ 74 w 104"/>
                  <a:gd name="T7" fmla="*/ 5 h 104"/>
                  <a:gd name="T8" fmla="*/ 52 w 104"/>
                  <a:gd name="T9" fmla="*/ 0 h 104"/>
                  <a:gd name="T10" fmla="*/ 0 w 104"/>
                  <a:gd name="T11" fmla="*/ 52 h 104"/>
                  <a:gd name="T12" fmla="*/ 52 w 104"/>
                  <a:gd name="T13" fmla="*/ 104 h 104"/>
                  <a:gd name="T14" fmla="*/ 104 w 104"/>
                  <a:gd name="T15" fmla="*/ 52 h 104"/>
                  <a:gd name="T16" fmla="*/ 99 w 104"/>
                  <a:gd name="T17" fmla="*/ 30 h 104"/>
                  <a:gd name="T18" fmla="*/ 99 w 104"/>
                  <a:gd name="T19" fmla="*/ 30 h 104"/>
                  <a:gd name="T20" fmla="*/ 79 w 104"/>
                  <a:gd name="T21" fmla="*/ 50 h 104"/>
                  <a:gd name="T22" fmla="*/ 79 w 104"/>
                  <a:gd name="T23" fmla="*/ 52 h 104"/>
                  <a:gd name="T24" fmla="*/ 52 w 104"/>
                  <a:gd name="T25" fmla="*/ 79 h 104"/>
                  <a:gd name="T26" fmla="*/ 25 w 104"/>
                  <a:gd name="T27" fmla="*/ 52 h 104"/>
                  <a:gd name="T28" fmla="*/ 52 w 104"/>
                  <a:gd name="T29" fmla="*/ 25 h 104"/>
                  <a:gd name="T30" fmla="*/ 52 w 104"/>
                  <a:gd name="T31" fmla="*/ 25 h 104"/>
                  <a:gd name="T32" fmla="*/ 52 w 104"/>
                  <a:gd name="T33"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4">
                    <a:moveTo>
                      <a:pt x="52" y="25"/>
                    </a:moveTo>
                    <a:cubicBezTo>
                      <a:pt x="53" y="25"/>
                      <a:pt x="54" y="25"/>
                      <a:pt x="54" y="25"/>
                    </a:cubicBezTo>
                    <a:cubicBezTo>
                      <a:pt x="74" y="5"/>
                      <a:pt x="74" y="5"/>
                      <a:pt x="74" y="5"/>
                    </a:cubicBezTo>
                    <a:cubicBezTo>
                      <a:pt x="74" y="5"/>
                      <a:pt x="74" y="5"/>
                      <a:pt x="74" y="5"/>
                    </a:cubicBezTo>
                    <a:cubicBezTo>
                      <a:pt x="68" y="2"/>
                      <a:pt x="60" y="0"/>
                      <a:pt x="52" y="0"/>
                    </a:cubicBezTo>
                    <a:cubicBezTo>
                      <a:pt x="24" y="0"/>
                      <a:pt x="0" y="23"/>
                      <a:pt x="0" y="52"/>
                    </a:cubicBezTo>
                    <a:cubicBezTo>
                      <a:pt x="0" y="81"/>
                      <a:pt x="24" y="104"/>
                      <a:pt x="52" y="104"/>
                    </a:cubicBezTo>
                    <a:cubicBezTo>
                      <a:pt x="81" y="104"/>
                      <a:pt x="104" y="81"/>
                      <a:pt x="104" y="52"/>
                    </a:cubicBezTo>
                    <a:cubicBezTo>
                      <a:pt x="104" y="44"/>
                      <a:pt x="102" y="37"/>
                      <a:pt x="99" y="30"/>
                    </a:cubicBezTo>
                    <a:cubicBezTo>
                      <a:pt x="99" y="30"/>
                      <a:pt x="99" y="30"/>
                      <a:pt x="99" y="30"/>
                    </a:cubicBezTo>
                    <a:cubicBezTo>
                      <a:pt x="79" y="50"/>
                      <a:pt x="79" y="50"/>
                      <a:pt x="79" y="50"/>
                    </a:cubicBezTo>
                    <a:cubicBezTo>
                      <a:pt x="79" y="50"/>
                      <a:pt x="79" y="51"/>
                      <a:pt x="79" y="52"/>
                    </a:cubicBezTo>
                    <a:cubicBezTo>
                      <a:pt x="79" y="67"/>
                      <a:pt x="67" y="79"/>
                      <a:pt x="52" y="79"/>
                    </a:cubicBezTo>
                    <a:cubicBezTo>
                      <a:pt x="37" y="79"/>
                      <a:pt x="25" y="67"/>
                      <a:pt x="25" y="52"/>
                    </a:cubicBezTo>
                    <a:cubicBezTo>
                      <a:pt x="25" y="37"/>
                      <a:pt x="37" y="25"/>
                      <a:pt x="52" y="25"/>
                    </a:cubicBezTo>
                    <a:close/>
                    <a:moveTo>
                      <a:pt x="52" y="25"/>
                    </a:moveTo>
                    <a:cubicBezTo>
                      <a:pt x="52" y="25"/>
                      <a:pt x="52" y="25"/>
                      <a:pt x="5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51"/>
              <p:cNvSpPr>
                <a:spLocks noEditPoints="1"/>
              </p:cNvSpPr>
              <p:nvPr/>
            </p:nvSpPr>
            <p:spPr bwMode="auto">
              <a:xfrm>
                <a:off x="6678613" y="3168650"/>
                <a:ext cx="400050" cy="396875"/>
              </a:xfrm>
              <a:custGeom>
                <a:avLst/>
                <a:gdLst>
                  <a:gd name="T0" fmla="*/ 99 w 118"/>
                  <a:gd name="T1" fmla="*/ 32 h 117"/>
                  <a:gd name="T2" fmla="*/ 105 w 118"/>
                  <a:gd name="T3" fmla="*/ 26 h 117"/>
                  <a:gd name="T4" fmla="*/ 105 w 118"/>
                  <a:gd name="T5" fmla="*/ 17 h 117"/>
                  <a:gd name="T6" fmla="*/ 101 w 118"/>
                  <a:gd name="T7" fmla="*/ 13 h 117"/>
                  <a:gd name="T8" fmla="*/ 96 w 118"/>
                  <a:gd name="T9" fmla="*/ 11 h 117"/>
                  <a:gd name="T10" fmla="*/ 92 w 118"/>
                  <a:gd name="T11" fmla="*/ 13 h 117"/>
                  <a:gd name="T12" fmla="*/ 85 w 118"/>
                  <a:gd name="T13" fmla="*/ 19 h 117"/>
                  <a:gd name="T14" fmla="*/ 84 w 118"/>
                  <a:gd name="T15" fmla="*/ 2 h 117"/>
                  <a:gd name="T16" fmla="*/ 82 w 118"/>
                  <a:gd name="T17" fmla="*/ 0 h 117"/>
                  <a:gd name="T18" fmla="*/ 80 w 118"/>
                  <a:gd name="T19" fmla="*/ 1 h 117"/>
                  <a:gd name="T20" fmla="*/ 54 w 118"/>
                  <a:gd name="T21" fmla="*/ 26 h 117"/>
                  <a:gd name="T22" fmla="*/ 51 w 118"/>
                  <a:gd name="T23" fmla="*/ 35 h 117"/>
                  <a:gd name="T24" fmla="*/ 51 w 118"/>
                  <a:gd name="T25" fmla="*/ 36 h 117"/>
                  <a:gd name="T26" fmla="*/ 52 w 118"/>
                  <a:gd name="T27" fmla="*/ 52 h 117"/>
                  <a:gd name="T28" fmla="*/ 43 w 118"/>
                  <a:gd name="T29" fmla="*/ 62 h 117"/>
                  <a:gd name="T30" fmla="*/ 26 w 118"/>
                  <a:gd name="T31" fmla="*/ 78 h 117"/>
                  <a:gd name="T32" fmla="*/ 26 w 118"/>
                  <a:gd name="T33" fmla="*/ 79 h 117"/>
                  <a:gd name="T34" fmla="*/ 10 w 118"/>
                  <a:gd name="T35" fmla="*/ 95 h 117"/>
                  <a:gd name="T36" fmla="*/ 2 w 118"/>
                  <a:gd name="T37" fmla="*/ 102 h 117"/>
                  <a:gd name="T38" fmla="*/ 1 w 118"/>
                  <a:gd name="T39" fmla="*/ 106 h 117"/>
                  <a:gd name="T40" fmla="*/ 0 w 118"/>
                  <a:gd name="T41" fmla="*/ 111 h 117"/>
                  <a:gd name="T42" fmla="*/ 6 w 118"/>
                  <a:gd name="T43" fmla="*/ 117 h 117"/>
                  <a:gd name="T44" fmla="*/ 6 w 118"/>
                  <a:gd name="T45" fmla="*/ 117 h 117"/>
                  <a:gd name="T46" fmla="*/ 12 w 118"/>
                  <a:gd name="T47" fmla="*/ 117 h 117"/>
                  <a:gd name="T48" fmla="*/ 16 w 118"/>
                  <a:gd name="T49" fmla="*/ 115 h 117"/>
                  <a:gd name="T50" fmla="*/ 66 w 118"/>
                  <a:gd name="T51" fmla="*/ 65 h 117"/>
                  <a:gd name="T52" fmla="*/ 81 w 118"/>
                  <a:gd name="T53" fmla="*/ 66 h 117"/>
                  <a:gd name="T54" fmla="*/ 82 w 118"/>
                  <a:gd name="T55" fmla="*/ 66 h 117"/>
                  <a:gd name="T56" fmla="*/ 83 w 118"/>
                  <a:gd name="T57" fmla="*/ 66 h 117"/>
                  <a:gd name="T58" fmla="*/ 91 w 118"/>
                  <a:gd name="T59" fmla="*/ 63 h 117"/>
                  <a:gd name="T60" fmla="*/ 116 w 118"/>
                  <a:gd name="T61" fmla="*/ 37 h 117"/>
                  <a:gd name="T62" fmla="*/ 115 w 118"/>
                  <a:gd name="T63" fmla="*/ 33 h 117"/>
                  <a:gd name="T64" fmla="*/ 99 w 118"/>
                  <a:gd name="T65" fmla="*/ 32 h 117"/>
                  <a:gd name="T66" fmla="*/ 99 w 118"/>
                  <a:gd name="T67" fmla="*/ 32 h 117"/>
                  <a:gd name="T68" fmla="*/ 99 w 118"/>
                  <a:gd name="T6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17">
                    <a:moveTo>
                      <a:pt x="99" y="32"/>
                    </a:moveTo>
                    <a:cubicBezTo>
                      <a:pt x="105" y="26"/>
                      <a:pt x="105" y="26"/>
                      <a:pt x="105" y="26"/>
                    </a:cubicBezTo>
                    <a:cubicBezTo>
                      <a:pt x="108" y="24"/>
                      <a:pt x="108" y="20"/>
                      <a:pt x="105" y="17"/>
                    </a:cubicBezTo>
                    <a:cubicBezTo>
                      <a:pt x="101" y="13"/>
                      <a:pt x="101" y="13"/>
                      <a:pt x="101" y="13"/>
                    </a:cubicBezTo>
                    <a:cubicBezTo>
                      <a:pt x="100" y="12"/>
                      <a:pt x="98" y="11"/>
                      <a:pt x="96" y="11"/>
                    </a:cubicBezTo>
                    <a:cubicBezTo>
                      <a:pt x="95" y="11"/>
                      <a:pt x="93" y="12"/>
                      <a:pt x="92" y="13"/>
                    </a:cubicBezTo>
                    <a:cubicBezTo>
                      <a:pt x="85" y="19"/>
                      <a:pt x="85" y="19"/>
                      <a:pt x="85" y="19"/>
                    </a:cubicBezTo>
                    <a:cubicBezTo>
                      <a:pt x="84" y="2"/>
                      <a:pt x="84" y="2"/>
                      <a:pt x="84" y="2"/>
                    </a:cubicBezTo>
                    <a:cubicBezTo>
                      <a:pt x="84" y="1"/>
                      <a:pt x="83" y="0"/>
                      <a:pt x="82" y="0"/>
                    </a:cubicBezTo>
                    <a:cubicBezTo>
                      <a:pt x="81" y="0"/>
                      <a:pt x="80" y="0"/>
                      <a:pt x="80" y="1"/>
                    </a:cubicBezTo>
                    <a:cubicBezTo>
                      <a:pt x="54" y="26"/>
                      <a:pt x="54" y="26"/>
                      <a:pt x="54" y="26"/>
                    </a:cubicBezTo>
                    <a:cubicBezTo>
                      <a:pt x="52" y="29"/>
                      <a:pt x="51" y="32"/>
                      <a:pt x="51" y="35"/>
                    </a:cubicBezTo>
                    <a:cubicBezTo>
                      <a:pt x="51" y="36"/>
                      <a:pt x="51" y="36"/>
                      <a:pt x="51" y="36"/>
                    </a:cubicBezTo>
                    <a:cubicBezTo>
                      <a:pt x="52" y="52"/>
                      <a:pt x="52" y="52"/>
                      <a:pt x="52" y="52"/>
                    </a:cubicBezTo>
                    <a:cubicBezTo>
                      <a:pt x="43" y="62"/>
                      <a:pt x="43" y="62"/>
                      <a:pt x="43" y="62"/>
                    </a:cubicBezTo>
                    <a:cubicBezTo>
                      <a:pt x="26" y="78"/>
                      <a:pt x="26" y="78"/>
                      <a:pt x="26" y="78"/>
                    </a:cubicBezTo>
                    <a:cubicBezTo>
                      <a:pt x="26" y="79"/>
                      <a:pt x="26" y="79"/>
                      <a:pt x="26" y="79"/>
                    </a:cubicBezTo>
                    <a:cubicBezTo>
                      <a:pt x="10" y="95"/>
                      <a:pt x="10" y="95"/>
                      <a:pt x="10" y="95"/>
                    </a:cubicBezTo>
                    <a:cubicBezTo>
                      <a:pt x="2" y="102"/>
                      <a:pt x="2" y="102"/>
                      <a:pt x="2" y="102"/>
                    </a:cubicBezTo>
                    <a:cubicBezTo>
                      <a:pt x="1" y="103"/>
                      <a:pt x="1" y="104"/>
                      <a:pt x="1" y="106"/>
                    </a:cubicBezTo>
                    <a:cubicBezTo>
                      <a:pt x="0" y="111"/>
                      <a:pt x="0" y="111"/>
                      <a:pt x="0" y="111"/>
                    </a:cubicBezTo>
                    <a:cubicBezTo>
                      <a:pt x="0" y="115"/>
                      <a:pt x="3" y="117"/>
                      <a:pt x="6" y="117"/>
                    </a:cubicBezTo>
                    <a:cubicBezTo>
                      <a:pt x="6" y="117"/>
                      <a:pt x="6" y="117"/>
                      <a:pt x="6" y="117"/>
                    </a:cubicBezTo>
                    <a:cubicBezTo>
                      <a:pt x="12" y="117"/>
                      <a:pt x="12" y="117"/>
                      <a:pt x="12" y="117"/>
                    </a:cubicBezTo>
                    <a:cubicBezTo>
                      <a:pt x="14" y="117"/>
                      <a:pt x="15" y="116"/>
                      <a:pt x="16" y="115"/>
                    </a:cubicBezTo>
                    <a:cubicBezTo>
                      <a:pt x="66" y="65"/>
                      <a:pt x="66" y="65"/>
                      <a:pt x="66" y="65"/>
                    </a:cubicBezTo>
                    <a:cubicBezTo>
                      <a:pt x="81" y="66"/>
                      <a:pt x="81" y="66"/>
                      <a:pt x="81" y="66"/>
                    </a:cubicBezTo>
                    <a:cubicBezTo>
                      <a:pt x="82" y="66"/>
                      <a:pt x="82" y="66"/>
                      <a:pt x="82" y="66"/>
                    </a:cubicBezTo>
                    <a:cubicBezTo>
                      <a:pt x="82" y="66"/>
                      <a:pt x="82" y="66"/>
                      <a:pt x="83" y="66"/>
                    </a:cubicBezTo>
                    <a:cubicBezTo>
                      <a:pt x="86" y="66"/>
                      <a:pt x="89" y="65"/>
                      <a:pt x="91" y="63"/>
                    </a:cubicBezTo>
                    <a:cubicBezTo>
                      <a:pt x="116" y="37"/>
                      <a:pt x="116" y="37"/>
                      <a:pt x="116" y="37"/>
                    </a:cubicBezTo>
                    <a:cubicBezTo>
                      <a:pt x="118" y="36"/>
                      <a:pt x="117" y="33"/>
                      <a:pt x="115" y="33"/>
                    </a:cubicBezTo>
                    <a:lnTo>
                      <a:pt x="99" y="32"/>
                    </a:lnTo>
                    <a:close/>
                    <a:moveTo>
                      <a:pt x="99" y="32"/>
                    </a:moveTo>
                    <a:cubicBezTo>
                      <a:pt x="99" y="32"/>
                      <a:pt x="99" y="32"/>
                      <a:pt x="99"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5" name="Freeform 52"/>
            <p:cNvSpPr>
              <a:spLocks noEditPoints="1"/>
            </p:cNvSpPr>
            <p:nvPr/>
          </p:nvSpPr>
          <p:spPr bwMode="auto">
            <a:xfrm>
              <a:off x="5853113" y="1327150"/>
              <a:ext cx="1252538" cy="1258887"/>
            </a:xfrm>
            <a:custGeom>
              <a:avLst/>
              <a:gdLst>
                <a:gd name="T0" fmla="*/ 188 w 370"/>
                <a:gd name="T1" fmla="*/ 344 h 372"/>
                <a:gd name="T2" fmla="*/ 216 w 370"/>
                <a:gd name="T3" fmla="*/ 341 h 372"/>
                <a:gd name="T4" fmla="*/ 246 w 370"/>
                <a:gd name="T5" fmla="*/ 362 h 372"/>
                <a:gd name="T6" fmla="*/ 269 w 370"/>
                <a:gd name="T7" fmla="*/ 348 h 372"/>
                <a:gd name="T8" fmla="*/ 277 w 370"/>
                <a:gd name="T9" fmla="*/ 313 h 372"/>
                <a:gd name="T10" fmla="*/ 304 w 370"/>
                <a:gd name="T11" fmla="*/ 298 h 372"/>
                <a:gd name="T12" fmla="*/ 337 w 370"/>
                <a:gd name="T13" fmla="*/ 292 h 372"/>
                <a:gd name="T14" fmla="*/ 336 w 370"/>
                <a:gd name="T15" fmla="*/ 266 h 372"/>
                <a:gd name="T16" fmla="*/ 333 w 370"/>
                <a:gd name="T17" fmla="*/ 235 h 372"/>
                <a:gd name="T18" fmla="*/ 353 w 370"/>
                <a:gd name="T19" fmla="*/ 212 h 372"/>
                <a:gd name="T20" fmla="*/ 370 w 370"/>
                <a:gd name="T21" fmla="*/ 185 h 372"/>
                <a:gd name="T22" fmla="*/ 339 w 370"/>
                <a:gd name="T23" fmla="*/ 161 h 372"/>
                <a:gd name="T24" fmla="*/ 335 w 370"/>
                <a:gd name="T25" fmla="*/ 144 h 372"/>
                <a:gd name="T26" fmla="*/ 340 w 370"/>
                <a:gd name="T27" fmla="*/ 116 h 372"/>
                <a:gd name="T28" fmla="*/ 343 w 370"/>
                <a:gd name="T29" fmla="*/ 90 h 372"/>
                <a:gd name="T30" fmla="*/ 319 w 370"/>
                <a:gd name="T31" fmla="*/ 80 h 372"/>
                <a:gd name="T32" fmla="*/ 295 w 370"/>
                <a:gd name="T33" fmla="*/ 75 h 372"/>
                <a:gd name="T34" fmla="*/ 280 w 370"/>
                <a:gd name="T35" fmla="*/ 62 h 372"/>
                <a:gd name="T36" fmla="*/ 278 w 370"/>
                <a:gd name="T37" fmla="*/ 30 h 372"/>
                <a:gd name="T38" fmla="*/ 249 w 370"/>
                <a:gd name="T39" fmla="*/ 15 h 372"/>
                <a:gd name="T40" fmla="*/ 210 w 370"/>
                <a:gd name="T41" fmla="*/ 31 h 372"/>
                <a:gd name="T42" fmla="*/ 178 w 370"/>
                <a:gd name="T43" fmla="*/ 3 h 372"/>
                <a:gd name="T44" fmla="*/ 147 w 370"/>
                <a:gd name="T45" fmla="*/ 7 h 372"/>
                <a:gd name="T46" fmla="*/ 129 w 370"/>
                <a:gd name="T47" fmla="*/ 38 h 372"/>
                <a:gd name="T48" fmla="*/ 110 w 370"/>
                <a:gd name="T49" fmla="*/ 46 h 372"/>
                <a:gd name="T50" fmla="*/ 73 w 370"/>
                <a:gd name="T51" fmla="*/ 36 h 372"/>
                <a:gd name="T52" fmla="*/ 55 w 370"/>
                <a:gd name="T53" fmla="*/ 55 h 372"/>
                <a:gd name="T54" fmla="*/ 57 w 370"/>
                <a:gd name="T55" fmla="*/ 91 h 372"/>
                <a:gd name="T56" fmla="*/ 46 w 370"/>
                <a:gd name="T57" fmla="*/ 108 h 372"/>
                <a:gd name="T58" fmla="*/ 9 w 370"/>
                <a:gd name="T59" fmla="*/ 119 h 372"/>
                <a:gd name="T60" fmla="*/ 14 w 370"/>
                <a:gd name="T61" fmla="*/ 153 h 372"/>
                <a:gd name="T62" fmla="*/ 25 w 370"/>
                <a:gd name="T63" fmla="*/ 189 h 372"/>
                <a:gd name="T64" fmla="*/ 0 w 370"/>
                <a:gd name="T65" fmla="*/ 224 h 372"/>
                <a:gd name="T66" fmla="*/ 23 w 370"/>
                <a:gd name="T67" fmla="*/ 250 h 372"/>
                <a:gd name="T68" fmla="*/ 44 w 370"/>
                <a:gd name="T69" fmla="*/ 261 h 372"/>
                <a:gd name="T70" fmla="*/ 55 w 370"/>
                <a:gd name="T71" fmla="*/ 278 h 372"/>
                <a:gd name="T72" fmla="*/ 49 w 370"/>
                <a:gd name="T73" fmla="*/ 306 h 372"/>
                <a:gd name="T74" fmla="*/ 62 w 370"/>
                <a:gd name="T75" fmla="*/ 328 h 372"/>
                <a:gd name="T76" fmla="*/ 94 w 370"/>
                <a:gd name="T77" fmla="*/ 320 h 372"/>
                <a:gd name="T78" fmla="*/ 113 w 370"/>
                <a:gd name="T79" fmla="*/ 328 h 372"/>
                <a:gd name="T80" fmla="*/ 131 w 370"/>
                <a:gd name="T81" fmla="*/ 339 h 372"/>
                <a:gd name="T82" fmla="*/ 151 w 370"/>
                <a:gd name="T83" fmla="*/ 370 h 372"/>
                <a:gd name="T84" fmla="*/ 140 w 370"/>
                <a:gd name="T85" fmla="*/ 299 h 372"/>
                <a:gd name="T86" fmla="*/ 102 w 370"/>
                <a:gd name="T87" fmla="*/ 275 h 372"/>
                <a:gd name="T88" fmla="*/ 75 w 370"/>
                <a:gd name="T89" fmla="*/ 239 h 372"/>
                <a:gd name="T90" fmla="*/ 63 w 370"/>
                <a:gd name="T91" fmla="*/ 180 h 372"/>
                <a:gd name="T92" fmla="*/ 90 w 370"/>
                <a:gd name="T93" fmla="*/ 110 h 372"/>
                <a:gd name="T94" fmla="*/ 169 w 370"/>
                <a:gd name="T95" fmla="*/ 67 h 372"/>
                <a:gd name="T96" fmla="*/ 214 w 370"/>
                <a:gd name="T97" fmla="*/ 70 h 372"/>
                <a:gd name="T98" fmla="*/ 267 w 370"/>
                <a:gd name="T99" fmla="*/ 100 h 372"/>
                <a:gd name="T100" fmla="*/ 300 w 370"/>
                <a:gd name="T101" fmla="*/ 156 h 372"/>
                <a:gd name="T102" fmla="*/ 299 w 370"/>
                <a:gd name="T103" fmla="*/ 217 h 372"/>
                <a:gd name="T104" fmla="*/ 282 w 370"/>
                <a:gd name="T105" fmla="*/ 254 h 372"/>
                <a:gd name="T106" fmla="*/ 257 w 370"/>
                <a:gd name="T107" fmla="*/ 281 h 372"/>
                <a:gd name="T108" fmla="*/ 200 w 370"/>
                <a:gd name="T109" fmla="*/ 305 h 372"/>
                <a:gd name="T110" fmla="*/ 163 w 370"/>
                <a:gd name="T111" fmla="*/ 305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372">
                  <a:moveTo>
                    <a:pt x="168" y="369"/>
                  </a:moveTo>
                  <a:cubicBezTo>
                    <a:pt x="168" y="369"/>
                    <a:pt x="171" y="363"/>
                    <a:pt x="174" y="358"/>
                  </a:cubicBezTo>
                  <a:cubicBezTo>
                    <a:pt x="178" y="353"/>
                    <a:pt x="180" y="347"/>
                    <a:pt x="180" y="347"/>
                  </a:cubicBezTo>
                  <a:cubicBezTo>
                    <a:pt x="181" y="345"/>
                    <a:pt x="183" y="344"/>
                    <a:pt x="186" y="344"/>
                  </a:cubicBezTo>
                  <a:cubicBezTo>
                    <a:pt x="186" y="344"/>
                    <a:pt x="187" y="344"/>
                    <a:pt x="188" y="344"/>
                  </a:cubicBezTo>
                  <a:cubicBezTo>
                    <a:pt x="190" y="344"/>
                    <a:pt x="191" y="344"/>
                    <a:pt x="193" y="344"/>
                  </a:cubicBezTo>
                  <a:cubicBezTo>
                    <a:pt x="197" y="343"/>
                    <a:pt x="201" y="343"/>
                    <a:pt x="201" y="343"/>
                  </a:cubicBezTo>
                  <a:cubicBezTo>
                    <a:pt x="201" y="343"/>
                    <a:pt x="202" y="343"/>
                    <a:pt x="203" y="343"/>
                  </a:cubicBezTo>
                  <a:cubicBezTo>
                    <a:pt x="205" y="343"/>
                    <a:pt x="207" y="342"/>
                    <a:pt x="209" y="342"/>
                  </a:cubicBezTo>
                  <a:cubicBezTo>
                    <a:pt x="212" y="341"/>
                    <a:pt x="216" y="341"/>
                    <a:pt x="216" y="341"/>
                  </a:cubicBezTo>
                  <a:cubicBezTo>
                    <a:pt x="218" y="340"/>
                    <a:pt x="221" y="341"/>
                    <a:pt x="222" y="343"/>
                  </a:cubicBezTo>
                  <a:cubicBezTo>
                    <a:pt x="222" y="343"/>
                    <a:pt x="226" y="347"/>
                    <a:pt x="230" y="352"/>
                  </a:cubicBezTo>
                  <a:cubicBezTo>
                    <a:pt x="233" y="354"/>
                    <a:pt x="235" y="356"/>
                    <a:pt x="236" y="358"/>
                  </a:cubicBezTo>
                  <a:cubicBezTo>
                    <a:pt x="238" y="359"/>
                    <a:pt x="239" y="361"/>
                    <a:pt x="239" y="361"/>
                  </a:cubicBezTo>
                  <a:cubicBezTo>
                    <a:pt x="241" y="362"/>
                    <a:pt x="244" y="363"/>
                    <a:pt x="246" y="362"/>
                  </a:cubicBezTo>
                  <a:cubicBezTo>
                    <a:pt x="246" y="362"/>
                    <a:pt x="248" y="361"/>
                    <a:pt x="249" y="361"/>
                  </a:cubicBezTo>
                  <a:cubicBezTo>
                    <a:pt x="251" y="360"/>
                    <a:pt x="253" y="359"/>
                    <a:pt x="256" y="358"/>
                  </a:cubicBezTo>
                  <a:cubicBezTo>
                    <a:pt x="258" y="357"/>
                    <a:pt x="260" y="356"/>
                    <a:pt x="262" y="355"/>
                  </a:cubicBezTo>
                  <a:cubicBezTo>
                    <a:pt x="264" y="355"/>
                    <a:pt x="265" y="354"/>
                    <a:pt x="265" y="354"/>
                  </a:cubicBezTo>
                  <a:cubicBezTo>
                    <a:pt x="267" y="353"/>
                    <a:pt x="269" y="351"/>
                    <a:pt x="269" y="348"/>
                  </a:cubicBezTo>
                  <a:cubicBezTo>
                    <a:pt x="269" y="348"/>
                    <a:pt x="269" y="342"/>
                    <a:pt x="269" y="336"/>
                  </a:cubicBezTo>
                  <a:cubicBezTo>
                    <a:pt x="269" y="333"/>
                    <a:pt x="268" y="329"/>
                    <a:pt x="268" y="327"/>
                  </a:cubicBezTo>
                  <a:cubicBezTo>
                    <a:pt x="268" y="325"/>
                    <a:pt x="268" y="323"/>
                    <a:pt x="268" y="323"/>
                  </a:cubicBezTo>
                  <a:cubicBezTo>
                    <a:pt x="268" y="321"/>
                    <a:pt x="269" y="319"/>
                    <a:pt x="271" y="318"/>
                  </a:cubicBezTo>
                  <a:cubicBezTo>
                    <a:pt x="271" y="318"/>
                    <a:pt x="274" y="315"/>
                    <a:pt x="277" y="313"/>
                  </a:cubicBezTo>
                  <a:cubicBezTo>
                    <a:pt x="280" y="311"/>
                    <a:pt x="283" y="308"/>
                    <a:pt x="283" y="308"/>
                  </a:cubicBezTo>
                  <a:cubicBezTo>
                    <a:pt x="283" y="308"/>
                    <a:pt x="286" y="306"/>
                    <a:pt x="289" y="303"/>
                  </a:cubicBezTo>
                  <a:cubicBezTo>
                    <a:pt x="292" y="301"/>
                    <a:pt x="294" y="298"/>
                    <a:pt x="294" y="298"/>
                  </a:cubicBezTo>
                  <a:cubicBezTo>
                    <a:pt x="296" y="297"/>
                    <a:pt x="298" y="296"/>
                    <a:pt x="301" y="297"/>
                  </a:cubicBezTo>
                  <a:cubicBezTo>
                    <a:pt x="301" y="297"/>
                    <a:pt x="302" y="297"/>
                    <a:pt x="304" y="298"/>
                  </a:cubicBezTo>
                  <a:cubicBezTo>
                    <a:pt x="306" y="298"/>
                    <a:pt x="309" y="299"/>
                    <a:pt x="312" y="300"/>
                  </a:cubicBezTo>
                  <a:cubicBezTo>
                    <a:pt x="318" y="301"/>
                    <a:pt x="325" y="303"/>
                    <a:pt x="325" y="303"/>
                  </a:cubicBezTo>
                  <a:cubicBezTo>
                    <a:pt x="327" y="303"/>
                    <a:pt x="330" y="302"/>
                    <a:pt x="331" y="300"/>
                  </a:cubicBezTo>
                  <a:cubicBezTo>
                    <a:pt x="331" y="300"/>
                    <a:pt x="332" y="299"/>
                    <a:pt x="333" y="297"/>
                  </a:cubicBezTo>
                  <a:cubicBezTo>
                    <a:pt x="334" y="296"/>
                    <a:pt x="336" y="294"/>
                    <a:pt x="337" y="292"/>
                  </a:cubicBezTo>
                  <a:cubicBezTo>
                    <a:pt x="339" y="290"/>
                    <a:pt x="340" y="287"/>
                    <a:pt x="341" y="286"/>
                  </a:cubicBezTo>
                  <a:cubicBezTo>
                    <a:pt x="342" y="284"/>
                    <a:pt x="343" y="283"/>
                    <a:pt x="343" y="283"/>
                  </a:cubicBezTo>
                  <a:cubicBezTo>
                    <a:pt x="344" y="281"/>
                    <a:pt x="344" y="278"/>
                    <a:pt x="343" y="276"/>
                  </a:cubicBezTo>
                  <a:cubicBezTo>
                    <a:pt x="343" y="276"/>
                    <a:pt x="342" y="275"/>
                    <a:pt x="341" y="273"/>
                  </a:cubicBezTo>
                  <a:cubicBezTo>
                    <a:pt x="339" y="271"/>
                    <a:pt x="338" y="268"/>
                    <a:pt x="336" y="266"/>
                  </a:cubicBezTo>
                  <a:cubicBezTo>
                    <a:pt x="332" y="261"/>
                    <a:pt x="329" y="256"/>
                    <a:pt x="329" y="256"/>
                  </a:cubicBezTo>
                  <a:cubicBezTo>
                    <a:pt x="327" y="254"/>
                    <a:pt x="327" y="251"/>
                    <a:pt x="328" y="249"/>
                  </a:cubicBezTo>
                  <a:cubicBezTo>
                    <a:pt x="328" y="249"/>
                    <a:pt x="329" y="246"/>
                    <a:pt x="331" y="242"/>
                  </a:cubicBezTo>
                  <a:cubicBezTo>
                    <a:pt x="331" y="240"/>
                    <a:pt x="332" y="239"/>
                    <a:pt x="332" y="237"/>
                  </a:cubicBezTo>
                  <a:cubicBezTo>
                    <a:pt x="333" y="236"/>
                    <a:pt x="333" y="235"/>
                    <a:pt x="333" y="235"/>
                  </a:cubicBezTo>
                  <a:cubicBezTo>
                    <a:pt x="333" y="235"/>
                    <a:pt x="334" y="231"/>
                    <a:pt x="335" y="228"/>
                  </a:cubicBezTo>
                  <a:cubicBezTo>
                    <a:pt x="336" y="226"/>
                    <a:pt x="336" y="224"/>
                    <a:pt x="337" y="223"/>
                  </a:cubicBezTo>
                  <a:cubicBezTo>
                    <a:pt x="337" y="221"/>
                    <a:pt x="337" y="220"/>
                    <a:pt x="337" y="220"/>
                  </a:cubicBezTo>
                  <a:cubicBezTo>
                    <a:pt x="338" y="218"/>
                    <a:pt x="339" y="216"/>
                    <a:pt x="342" y="216"/>
                  </a:cubicBezTo>
                  <a:cubicBezTo>
                    <a:pt x="342" y="216"/>
                    <a:pt x="348" y="214"/>
                    <a:pt x="353" y="212"/>
                  </a:cubicBezTo>
                  <a:cubicBezTo>
                    <a:pt x="359" y="210"/>
                    <a:pt x="365" y="208"/>
                    <a:pt x="365" y="208"/>
                  </a:cubicBezTo>
                  <a:cubicBezTo>
                    <a:pt x="367" y="207"/>
                    <a:pt x="369" y="204"/>
                    <a:pt x="369" y="202"/>
                  </a:cubicBezTo>
                  <a:cubicBezTo>
                    <a:pt x="369" y="202"/>
                    <a:pt x="369" y="200"/>
                    <a:pt x="369" y="199"/>
                  </a:cubicBezTo>
                  <a:cubicBezTo>
                    <a:pt x="369" y="197"/>
                    <a:pt x="370" y="194"/>
                    <a:pt x="370" y="192"/>
                  </a:cubicBezTo>
                  <a:cubicBezTo>
                    <a:pt x="370" y="189"/>
                    <a:pt x="370" y="187"/>
                    <a:pt x="370" y="185"/>
                  </a:cubicBezTo>
                  <a:cubicBezTo>
                    <a:pt x="370" y="183"/>
                    <a:pt x="370" y="182"/>
                    <a:pt x="370" y="182"/>
                  </a:cubicBezTo>
                  <a:cubicBezTo>
                    <a:pt x="370" y="179"/>
                    <a:pt x="368" y="177"/>
                    <a:pt x="366" y="175"/>
                  </a:cubicBezTo>
                  <a:cubicBezTo>
                    <a:pt x="366" y="175"/>
                    <a:pt x="360" y="173"/>
                    <a:pt x="355" y="170"/>
                  </a:cubicBezTo>
                  <a:cubicBezTo>
                    <a:pt x="349" y="168"/>
                    <a:pt x="343" y="166"/>
                    <a:pt x="343" y="166"/>
                  </a:cubicBezTo>
                  <a:cubicBezTo>
                    <a:pt x="341" y="165"/>
                    <a:pt x="339" y="163"/>
                    <a:pt x="339" y="161"/>
                  </a:cubicBezTo>
                  <a:cubicBezTo>
                    <a:pt x="339" y="161"/>
                    <a:pt x="339" y="160"/>
                    <a:pt x="339" y="159"/>
                  </a:cubicBezTo>
                  <a:cubicBezTo>
                    <a:pt x="338" y="157"/>
                    <a:pt x="338" y="156"/>
                    <a:pt x="338" y="154"/>
                  </a:cubicBezTo>
                  <a:cubicBezTo>
                    <a:pt x="337" y="152"/>
                    <a:pt x="337" y="150"/>
                    <a:pt x="336" y="149"/>
                  </a:cubicBezTo>
                  <a:cubicBezTo>
                    <a:pt x="336" y="147"/>
                    <a:pt x="336" y="146"/>
                    <a:pt x="336" y="146"/>
                  </a:cubicBezTo>
                  <a:cubicBezTo>
                    <a:pt x="336" y="146"/>
                    <a:pt x="336" y="145"/>
                    <a:pt x="335" y="144"/>
                  </a:cubicBezTo>
                  <a:cubicBezTo>
                    <a:pt x="335" y="142"/>
                    <a:pt x="334" y="141"/>
                    <a:pt x="334" y="139"/>
                  </a:cubicBezTo>
                  <a:cubicBezTo>
                    <a:pt x="333" y="137"/>
                    <a:pt x="333" y="135"/>
                    <a:pt x="332" y="134"/>
                  </a:cubicBezTo>
                  <a:cubicBezTo>
                    <a:pt x="332" y="132"/>
                    <a:pt x="331" y="132"/>
                    <a:pt x="331" y="132"/>
                  </a:cubicBezTo>
                  <a:cubicBezTo>
                    <a:pt x="330" y="129"/>
                    <a:pt x="331" y="127"/>
                    <a:pt x="332" y="125"/>
                  </a:cubicBezTo>
                  <a:cubicBezTo>
                    <a:pt x="332" y="125"/>
                    <a:pt x="336" y="121"/>
                    <a:pt x="340" y="116"/>
                  </a:cubicBezTo>
                  <a:cubicBezTo>
                    <a:pt x="342" y="113"/>
                    <a:pt x="344" y="111"/>
                    <a:pt x="345" y="109"/>
                  </a:cubicBezTo>
                  <a:cubicBezTo>
                    <a:pt x="347" y="107"/>
                    <a:pt x="348" y="106"/>
                    <a:pt x="348" y="106"/>
                  </a:cubicBezTo>
                  <a:cubicBezTo>
                    <a:pt x="349" y="104"/>
                    <a:pt x="349" y="101"/>
                    <a:pt x="348" y="99"/>
                  </a:cubicBezTo>
                  <a:cubicBezTo>
                    <a:pt x="348" y="99"/>
                    <a:pt x="347" y="98"/>
                    <a:pt x="346" y="96"/>
                  </a:cubicBezTo>
                  <a:cubicBezTo>
                    <a:pt x="345" y="94"/>
                    <a:pt x="344" y="92"/>
                    <a:pt x="343" y="90"/>
                  </a:cubicBezTo>
                  <a:cubicBezTo>
                    <a:pt x="342" y="88"/>
                    <a:pt x="340" y="86"/>
                    <a:pt x="339" y="84"/>
                  </a:cubicBezTo>
                  <a:cubicBezTo>
                    <a:pt x="338" y="83"/>
                    <a:pt x="338" y="82"/>
                    <a:pt x="338" y="82"/>
                  </a:cubicBezTo>
                  <a:cubicBezTo>
                    <a:pt x="336" y="79"/>
                    <a:pt x="333" y="78"/>
                    <a:pt x="331" y="78"/>
                  </a:cubicBezTo>
                  <a:cubicBezTo>
                    <a:pt x="331" y="78"/>
                    <a:pt x="330" y="78"/>
                    <a:pt x="327" y="79"/>
                  </a:cubicBezTo>
                  <a:cubicBezTo>
                    <a:pt x="325" y="79"/>
                    <a:pt x="322" y="80"/>
                    <a:pt x="319" y="80"/>
                  </a:cubicBezTo>
                  <a:cubicBezTo>
                    <a:pt x="316" y="81"/>
                    <a:pt x="313" y="81"/>
                    <a:pt x="311" y="82"/>
                  </a:cubicBezTo>
                  <a:cubicBezTo>
                    <a:pt x="308" y="82"/>
                    <a:pt x="307" y="83"/>
                    <a:pt x="307" y="83"/>
                  </a:cubicBezTo>
                  <a:cubicBezTo>
                    <a:pt x="305" y="83"/>
                    <a:pt x="302" y="83"/>
                    <a:pt x="301" y="81"/>
                  </a:cubicBezTo>
                  <a:cubicBezTo>
                    <a:pt x="301" y="81"/>
                    <a:pt x="300" y="80"/>
                    <a:pt x="299" y="79"/>
                  </a:cubicBezTo>
                  <a:cubicBezTo>
                    <a:pt x="298" y="78"/>
                    <a:pt x="297" y="77"/>
                    <a:pt x="295" y="75"/>
                  </a:cubicBezTo>
                  <a:cubicBezTo>
                    <a:pt x="294" y="74"/>
                    <a:pt x="293" y="73"/>
                    <a:pt x="292" y="72"/>
                  </a:cubicBezTo>
                  <a:cubicBezTo>
                    <a:pt x="291" y="71"/>
                    <a:pt x="290" y="70"/>
                    <a:pt x="290" y="70"/>
                  </a:cubicBezTo>
                  <a:cubicBezTo>
                    <a:pt x="290" y="70"/>
                    <a:pt x="289" y="69"/>
                    <a:pt x="288" y="68"/>
                  </a:cubicBezTo>
                  <a:cubicBezTo>
                    <a:pt x="287" y="67"/>
                    <a:pt x="286" y="66"/>
                    <a:pt x="284" y="65"/>
                  </a:cubicBezTo>
                  <a:cubicBezTo>
                    <a:pt x="283" y="64"/>
                    <a:pt x="281" y="63"/>
                    <a:pt x="280" y="62"/>
                  </a:cubicBezTo>
                  <a:cubicBezTo>
                    <a:pt x="279" y="61"/>
                    <a:pt x="278" y="60"/>
                    <a:pt x="278" y="60"/>
                  </a:cubicBezTo>
                  <a:cubicBezTo>
                    <a:pt x="276" y="59"/>
                    <a:pt x="275" y="57"/>
                    <a:pt x="276" y="54"/>
                  </a:cubicBezTo>
                  <a:cubicBezTo>
                    <a:pt x="276" y="54"/>
                    <a:pt x="276" y="53"/>
                    <a:pt x="276" y="50"/>
                  </a:cubicBezTo>
                  <a:cubicBezTo>
                    <a:pt x="277" y="48"/>
                    <a:pt x="277" y="45"/>
                    <a:pt x="277" y="42"/>
                  </a:cubicBezTo>
                  <a:cubicBezTo>
                    <a:pt x="278" y="36"/>
                    <a:pt x="278" y="30"/>
                    <a:pt x="278" y="30"/>
                  </a:cubicBezTo>
                  <a:cubicBezTo>
                    <a:pt x="278" y="27"/>
                    <a:pt x="277" y="25"/>
                    <a:pt x="274" y="23"/>
                  </a:cubicBezTo>
                  <a:cubicBezTo>
                    <a:pt x="274" y="23"/>
                    <a:pt x="270" y="21"/>
                    <a:pt x="266" y="19"/>
                  </a:cubicBezTo>
                  <a:cubicBezTo>
                    <a:pt x="263" y="18"/>
                    <a:pt x="261" y="17"/>
                    <a:pt x="259" y="16"/>
                  </a:cubicBezTo>
                  <a:cubicBezTo>
                    <a:pt x="258" y="15"/>
                    <a:pt x="256" y="15"/>
                    <a:pt x="256" y="15"/>
                  </a:cubicBezTo>
                  <a:cubicBezTo>
                    <a:pt x="254" y="14"/>
                    <a:pt x="251" y="14"/>
                    <a:pt x="249" y="15"/>
                  </a:cubicBezTo>
                  <a:cubicBezTo>
                    <a:pt x="249" y="15"/>
                    <a:pt x="244" y="19"/>
                    <a:pt x="240" y="24"/>
                  </a:cubicBezTo>
                  <a:cubicBezTo>
                    <a:pt x="235" y="28"/>
                    <a:pt x="231" y="32"/>
                    <a:pt x="231" y="32"/>
                  </a:cubicBezTo>
                  <a:cubicBezTo>
                    <a:pt x="230" y="34"/>
                    <a:pt x="227" y="35"/>
                    <a:pt x="225" y="34"/>
                  </a:cubicBezTo>
                  <a:cubicBezTo>
                    <a:pt x="225" y="34"/>
                    <a:pt x="221" y="33"/>
                    <a:pt x="218" y="32"/>
                  </a:cubicBezTo>
                  <a:cubicBezTo>
                    <a:pt x="214" y="31"/>
                    <a:pt x="210" y="31"/>
                    <a:pt x="210" y="31"/>
                  </a:cubicBezTo>
                  <a:cubicBezTo>
                    <a:pt x="210" y="31"/>
                    <a:pt x="206" y="30"/>
                    <a:pt x="203" y="30"/>
                  </a:cubicBezTo>
                  <a:cubicBezTo>
                    <a:pt x="199" y="29"/>
                    <a:pt x="195" y="29"/>
                    <a:pt x="195" y="29"/>
                  </a:cubicBezTo>
                  <a:cubicBezTo>
                    <a:pt x="193" y="29"/>
                    <a:pt x="191" y="27"/>
                    <a:pt x="190" y="25"/>
                  </a:cubicBezTo>
                  <a:cubicBezTo>
                    <a:pt x="190" y="25"/>
                    <a:pt x="187" y="20"/>
                    <a:pt x="184" y="14"/>
                  </a:cubicBezTo>
                  <a:cubicBezTo>
                    <a:pt x="182" y="9"/>
                    <a:pt x="178" y="3"/>
                    <a:pt x="178" y="3"/>
                  </a:cubicBezTo>
                  <a:cubicBezTo>
                    <a:pt x="177" y="1"/>
                    <a:pt x="175" y="0"/>
                    <a:pt x="172" y="0"/>
                  </a:cubicBezTo>
                  <a:cubicBezTo>
                    <a:pt x="172" y="0"/>
                    <a:pt x="171" y="0"/>
                    <a:pt x="169" y="0"/>
                  </a:cubicBezTo>
                  <a:cubicBezTo>
                    <a:pt x="167" y="0"/>
                    <a:pt x="164" y="1"/>
                    <a:pt x="162" y="1"/>
                  </a:cubicBezTo>
                  <a:cubicBezTo>
                    <a:pt x="157" y="1"/>
                    <a:pt x="152" y="2"/>
                    <a:pt x="152" y="2"/>
                  </a:cubicBezTo>
                  <a:cubicBezTo>
                    <a:pt x="149" y="3"/>
                    <a:pt x="147" y="4"/>
                    <a:pt x="147" y="7"/>
                  </a:cubicBezTo>
                  <a:cubicBezTo>
                    <a:pt x="147" y="7"/>
                    <a:pt x="145" y="13"/>
                    <a:pt x="143" y="19"/>
                  </a:cubicBezTo>
                  <a:cubicBezTo>
                    <a:pt x="142" y="25"/>
                    <a:pt x="140" y="31"/>
                    <a:pt x="140" y="31"/>
                  </a:cubicBezTo>
                  <a:cubicBezTo>
                    <a:pt x="140" y="33"/>
                    <a:pt x="138" y="35"/>
                    <a:pt x="136" y="36"/>
                  </a:cubicBezTo>
                  <a:cubicBezTo>
                    <a:pt x="136" y="36"/>
                    <a:pt x="135" y="36"/>
                    <a:pt x="134" y="36"/>
                  </a:cubicBezTo>
                  <a:cubicBezTo>
                    <a:pt x="133" y="37"/>
                    <a:pt x="131" y="37"/>
                    <a:pt x="129" y="38"/>
                  </a:cubicBezTo>
                  <a:cubicBezTo>
                    <a:pt x="127" y="39"/>
                    <a:pt x="125" y="39"/>
                    <a:pt x="124" y="40"/>
                  </a:cubicBezTo>
                  <a:cubicBezTo>
                    <a:pt x="123" y="40"/>
                    <a:pt x="122" y="41"/>
                    <a:pt x="122" y="41"/>
                  </a:cubicBezTo>
                  <a:cubicBezTo>
                    <a:pt x="122" y="41"/>
                    <a:pt x="121" y="41"/>
                    <a:pt x="120" y="42"/>
                  </a:cubicBezTo>
                  <a:cubicBezTo>
                    <a:pt x="118" y="42"/>
                    <a:pt x="117" y="43"/>
                    <a:pt x="115" y="44"/>
                  </a:cubicBezTo>
                  <a:cubicBezTo>
                    <a:pt x="113" y="45"/>
                    <a:pt x="111" y="46"/>
                    <a:pt x="110" y="46"/>
                  </a:cubicBezTo>
                  <a:cubicBezTo>
                    <a:pt x="109" y="47"/>
                    <a:pt x="108" y="47"/>
                    <a:pt x="108" y="47"/>
                  </a:cubicBezTo>
                  <a:cubicBezTo>
                    <a:pt x="106" y="49"/>
                    <a:pt x="103" y="48"/>
                    <a:pt x="102" y="47"/>
                  </a:cubicBezTo>
                  <a:cubicBezTo>
                    <a:pt x="102" y="47"/>
                    <a:pt x="96" y="44"/>
                    <a:pt x="91" y="41"/>
                  </a:cubicBezTo>
                  <a:cubicBezTo>
                    <a:pt x="86" y="38"/>
                    <a:pt x="80" y="35"/>
                    <a:pt x="80" y="35"/>
                  </a:cubicBezTo>
                  <a:cubicBezTo>
                    <a:pt x="78" y="34"/>
                    <a:pt x="75" y="34"/>
                    <a:pt x="73" y="36"/>
                  </a:cubicBezTo>
                  <a:cubicBezTo>
                    <a:pt x="73" y="36"/>
                    <a:pt x="72" y="36"/>
                    <a:pt x="70" y="37"/>
                  </a:cubicBezTo>
                  <a:cubicBezTo>
                    <a:pt x="69" y="39"/>
                    <a:pt x="67" y="40"/>
                    <a:pt x="65" y="42"/>
                  </a:cubicBezTo>
                  <a:cubicBezTo>
                    <a:pt x="63" y="43"/>
                    <a:pt x="61" y="45"/>
                    <a:pt x="60" y="46"/>
                  </a:cubicBezTo>
                  <a:cubicBezTo>
                    <a:pt x="58" y="47"/>
                    <a:pt x="58" y="48"/>
                    <a:pt x="58" y="48"/>
                  </a:cubicBezTo>
                  <a:cubicBezTo>
                    <a:pt x="56" y="50"/>
                    <a:pt x="55" y="53"/>
                    <a:pt x="55" y="55"/>
                  </a:cubicBezTo>
                  <a:cubicBezTo>
                    <a:pt x="55" y="55"/>
                    <a:pt x="57" y="61"/>
                    <a:pt x="59" y="67"/>
                  </a:cubicBezTo>
                  <a:cubicBezTo>
                    <a:pt x="61" y="73"/>
                    <a:pt x="63" y="78"/>
                    <a:pt x="63" y="78"/>
                  </a:cubicBezTo>
                  <a:cubicBezTo>
                    <a:pt x="64" y="81"/>
                    <a:pt x="64" y="83"/>
                    <a:pt x="62" y="85"/>
                  </a:cubicBezTo>
                  <a:cubicBezTo>
                    <a:pt x="62" y="85"/>
                    <a:pt x="62" y="86"/>
                    <a:pt x="61" y="87"/>
                  </a:cubicBezTo>
                  <a:cubicBezTo>
                    <a:pt x="60" y="88"/>
                    <a:pt x="59" y="89"/>
                    <a:pt x="57" y="91"/>
                  </a:cubicBezTo>
                  <a:cubicBezTo>
                    <a:pt x="56" y="92"/>
                    <a:pt x="55" y="94"/>
                    <a:pt x="54" y="95"/>
                  </a:cubicBezTo>
                  <a:cubicBezTo>
                    <a:pt x="53" y="96"/>
                    <a:pt x="53" y="97"/>
                    <a:pt x="53" y="97"/>
                  </a:cubicBezTo>
                  <a:cubicBezTo>
                    <a:pt x="53" y="97"/>
                    <a:pt x="52" y="98"/>
                    <a:pt x="52" y="99"/>
                  </a:cubicBezTo>
                  <a:cubicBezTo>
                    <a:pt x="51" y="100"/>
                    <a:pt x="50" y="102"/>
                    <a:pt x="49" y="103"/>
                  </a:cubicBezTo>
                  <a:cubicBezTo>
                    <a:pt x="48" y="105"/>
                    <a:pt x="47" y="107"/>
                    <a:pt x="46" y="108"/>
                  </a:cubicBezTo>
                  <a:cubicBezTo>
                    <a:pt x="45" y="109"/>
                    <a:pt x="45" y="110"/>
                    <a:pt x="45" y="110"/>
                  </a:cubicBezTo>
                  <a:cubicBezTo>
                    <a:pt x="44" y="112"/>
                    <a:pt x="42" y="113"/>
                    <a:pt x="39" y="113"/>
                  </a:cubicBezTo>
                  <a:cubicBezTo>
                    <a:pt x="39" y="113"/>
                    <a:pt x="33" y="113"/>
                    <a:pt x="27" y="114"/>
                  </a:cubicBezTo>
                  <a:cubicBezTo>
                    <a:pt x="21" y="114"/>
                    <a:pt x="15" y="114"/>
                    <a:pt x="15" y="114"/>
                  </a:cubicBezTo>
                  <a:cubicBezTo>
                    <a:pt x="12" y="115"/>
                    <a:pt x="10" y="117"/>
                    <a:pt x="9" y="119"/>
                  </a:cubicBezTo>
                  <a:cubicBezTo>
                    <a:pt x="9" y="119"/>
                    <a:pt x="7" y="124"/>
                    <a:pt x="6" y="128"/>
                  </a:cubicBezTo>
                  <a:cubicBezTo>
                    <a:pt x="5" y="131"/>
                    <a:pt x="4" y="133"/>
                    <a:pt x="4" y="135"/>
                  </a:cubicBezTo>
                  <a:cubicBezTo>
                    <a:pt x="3" y="137"/>
                    <a:pt x="3" y="138"/>
                    <a:pt x="3" y="138"/>
                  </a:cubicBezTo>
                  <a:cubicBezTo>
                    <a:pt x="2" y="141"/>
                    <a:pt x="3" y="143"/>
                    <a:pt x="5" y="145"/>
                  </a:cubicBezTo>
                  <a:cubicBezTo>
                    <a:pt x="5" y="145"/>
                    <a:pt x="9" y="149"/>
                    <a:pt x="14" y="153"/>
                  </a:cubicBezTo>
                  <a:cubicBezTo>
                    <a:pt x="19" y="157"/>
                    <a:pt x="24" y="160"/>
                    <a:pt x="24" y="160"/>
                  </a:cubicBezTo>
                  <a:cubicBezTo>
                    <a:pt x="26" y="162"/>
                    <a:pt x="27" y="164"/>
                    <a:pt x="27" y="166"/>
                  </a:cubicBezTo>
                  <a:cubicBezTo>
                    <a:pt x="27" y="166"/>
                    <a:pt x="26" y="170"/>
                    <a:pt x="26" y="174"/>
                  </a:cubicBezTo>
                  <a:cubicBezTo>
                    <a:pt x="25" y="178"/>
                    <a:pt x="25" y="182"/>
                    <a:pt x="25" y="182"/>
                  </a:cubicBezTo>
                  <a:cubicBezTo>
                    <a:pt x="25" y="182"/>
                    <a:pt x="25" y="185"/>
                    <a:pt x="25" y="189"/>
                  </a:cubicBezTo>
                  <a:cubicBezTo>
                    <a:pt x="25" y="193"/>
                    <a:pt x="26" y="197"/>
                    <a:pt x="26" y="197"/>
                  </a:cubicBezTo>
                  <a:cubicBezTo>
                    <a:pt x="26" y="199"/>
                    <a:pt x="25" y="201"/>
                    <a:pt x="23" y="203"/>
                  </a:cubicBezTo>
                  <a:cubicBezTo>
                    <a:pt x="23" y="203"/>
                    <a:pt x="18" y="206"/>
                    <a:pt x="12" y="209"/>
                  </a:cubicBezTo>
                  <a:cubicBezTo>
                    <a:pt x="7" y="213"/>
                    <a:pt x="3" y="217"/>
                    <a:pt x="3" y="217"/>
                  </a:cubicBezTo>
                  <a:cubicBezTo>
                    <a:pt x="1" y="218"/>
                    <a:pt x="0" y="221"/>
                    <a:pt x="0" y="224"/>
                  </a:cubicBezTo>
                  <a:cubicBezTo>
                    <a:pt x="0" y="224"/>
                    <a:pt x="1" y="225"/>
                    <a:pt x="1" y="227"/>
                  </a:cubicBezTo>
                  <a:cubicBezTo>
                    <a:pt x="1" y="229"/>
                    <a:pt x="2" y="231"/>
                    <a:pt x="3" y="234"/>
                  </a:cubicBezTo>
                  <a:cubicBezTo>
                    <a:pt x="4" y="238"/>
                    <a:pt x="5" y="243"/>
                    <a:pt x="5" y="243"/>
                  </a:cubicBezTo>
                  <a:cubicBezTo>
                    <a:pt x="6" y="246"/>
                    <a:pt x="8" y="248"/>
                    <a:pt x="11" y="248"/>
                  </a:cubicBezTo>
                  <a:cubicBezTo>
                    <a:pt x="11" y="248"/>
                    <a:pt x="17" y="249"/>
                    <a:pt x="23" y="250"/>
                  </a:cubicBezTo>
                  <a:cubicBezTo>
                    <a:pt x="26" y="250"/>
                    <a:pt x="29" y="250"/>
                    <a:pt x="31" y="250"/>
                  </a:cubicBezTo>
                  <a:cubicBezTo>
                    <a:pt x="34" y="251"/>
                    <a:pt x="35" y="251"/>
                    <a:pt x="35" y="251"/>
                  </a:cubicBezTo>
                  <a:cubicBezTo>
                    <a:pt x="38" y="251"/>
                    <a:pt x="40" y="252"/>
                    <a:pt x="41" y="254"/>
                  </a:cubicBezTo>
                  <a:cubicBezTo>
                    <a:pt x="41" y="254"/>
                    <a:pt x="41" y="255"/>
                    <a:pt x="42" y="256"/>
                  </a:cubicBezTo>
                  <a:cubicBezTo>
                    <a:pt x="42" y="258"/>
                    <a:pt x="43" y="259"/>
                    <a:pt x="44" y="261"/>
                  </a:cubicBezTo>
                  <a:cubicBezTo>
                    <a:pt x="45" y="263"/>
                    <a:pt x="46" y="264"/>
                    <a:pt x="47" y="266"/>
                  </a:cubicBezTo>
                  <a:cubicBezTo>
                    <a:pt x="47" y="267"/>
                    <a:pt x="48" y="268"/>
                    <a:pt x="48" y="268"/>
                  </a:cubicBezTo>
                  <a:cubicBezTo>
                    <a:pt x="48" y="268"/>
                    <a:pt x="48" y="268"/>
                    <a:pt x="49" y="270"/>
                  </a:cubicBezTo>
                  <a:cubicBezTo>
                    <a:pt x="50" y="271"/>
                    <a:pt x="51" y="273"/>
                    <a:pt x="52" y="274"/>
                  </a:cubicBezTo>
                  <a:cubicBezTo>
                    <a:pt x="53" y="276"/>
                    <a:pt x="54" y="277"/>
                    <a:pt x="55" y="278"/>
                  </a:cubicBezTo>
                  <a:cubicBezTo>
                    <a:pt x="56" y="280"/>
                    <a:pt x="56" y="280"/>
                    <a:pt x="56" y="280"/>
                  </a:cubicBezTo>
                  <a:cubicBezTo>
                    <a:pt x="58" y="282"/>
                    <a:pt x="58" y="285"/>
                    <a:pt x="57" y="287"/>
                  </a:cubicBezTo>
                  <a:cubicBezTo>
                    <a:pt x="57" y="287"/>
                    <a:pt x="56" y="288"/>
                    <a:pt x="55" y="290"/>
                  </a:cubicBezTo>
                  <a:cubicBezTo>
                    <a:pt x="55" y="292"/>
                    <a:pt x="53" y="295"/>
                    <a:pt x="52" y="298"/>
                  </a:cubicBezTo>
                  <a:cubicBezTo>
                    <a:pt x="51" y="301"/>
                    <a:pt x="50" y="304"/>
                    <a:pt x="49" y="306"/>
                  </a:cubicBezTo>
                  <a:cubicBezTo>
                    <a:pt x="48" y="308"/>
                    <a:pt x="48" y="310"/>
                    <a:pt x="48" y="310"/>
                  </a:cubicBezTo>
                  <a:cubicBezTo>
                    <a:pt x="47" y="312"/>
                    <a:pt x="48" y="315"/>
                    <a:pt x="50" y="317"/>
                  </a:cubicBezTo>
                  <a:cubicBezTo>
                    <a:pt x="50" y="317"/>
                    <a:pt x="51" y="318"/>
                    <a:pt x="52" y="319"/>
                  </a:cubicBezTo>
                  <a:cubicBezTo>
                    <a:pt x="53" y="320"/>
                    <a:pt x="55" y="322"/>
                    <a:pt x="57" y="324"/>
                  </a:cubicBezTo>
                  <a:cubicBezTo>
                    <a:pt x="59" y="325"/>
                    <a:pt x="61" y="327"/>
                    <a:pt x="62" y="328"/>
                  </a:cubicBezTo>
                  <a:cubicBezTo>
                    <a:pt x="63" y="329"/>
                    <a:pt x="64" y="330"/>
                    <a:pt x="64" y="330"/>
                  </a:cubicBezTo>
                  <a:cubicBezTo>
                    <a:pt x="66" y="332"/>
                    <a:pt x="69" y="332"/>
                    <a:pt x="72" y="331"/>
                  </a:cubicBezTo>
                  <a:cubicBezTo>
                    <a:pt x="72" y="331"/>
                    <a:pt x="73" y="331"/>
                    <a:pt x="75" y="330"/>
                  </a:cubicBezTo>
                  <a:cubicBezTo>
                    <a:pt x="77" y="329"/>
                    <a:pt x="80" y="328"/>
                    <a:pt x="83" y="326"/>
                  </a:cubicBezTo>
                  <a:cubicBezTo>
                    <a:pt x="88" y="323"/>
                    <a:pt x="94" y="320"/>
                    <a:pt x="94" y="320"/>
                  </a:cubicBezTo>
                  <a:cubicBezTo>
                    <a:pt x="96" y="319"/>
                    <a:pt x="98" y="319"/>
                    <a:pt x="100" y="320"/>
                  </a:cubicBezTo>
                  <a:cubicBezTo>
                    <a:pt x="100" y="320"/>
                    <a:pt x="101" y="321"/>
                    <a:pt x="102" y="322"/>
                  </a:cubicBezTo>
                  <a:cubicBezTo>
                    <a:pt x="103" y="322"/>
                    <a:pt x="105" y="323"/>
                    <a:pt x="107" y="324"/>
                  </a:cubicBezTo>
                  <a:cubicBezTo>
                    <a:pt x="108" y="325"/>
                    <a:pt x="110" y="326"/>
                    <a:pt x="111" y="327"/>
                  </a:cubicBezTo>
                  <a:cubicBezTo>
                    <a:pt x="113" y="327"/>
                    <a:pt x="113" y="328"/>
                    <a:pt x="113" y="328"/>
                  </a:cubicBezTo>
                  <a:cubicBezTo>
                    <a:pt x="113" y="328"/>
                    <a:pt x="114" y="328"/>
                    <a:pt x="116" y="329"/>
                  </a:cubicBezTo>
                  <a:cubicBezTo>
                    <a:pt x="117" y="329"/>
                    <a:pt x="119" y="330"/>
                    <a:pt x="120" y="331"/>
                  </a:cubicBezTo>
                  <a:cubicBezTo>
                    <a:pt x="122" y="332"/>
                    <a:pt x="124" y="333"/>
                    <a:pt x="125" y="333"/>
                  </a:cubicBezTo>
                  <a:cubicBezTo>
                    <a:pt x="127" y="334"/>
                    <a:pt x="127" y="334"/>
                    <a:pt x="127" y="334"/>
                  </a:cubicBezTo>
                  <a:cubicBezTo>
                    <a:pt x="130" y="335"/>
                    <a:pt x="131" y="337"/>
                    <a:pt x="131" y="339"/>
                  </a:cubicBezTo>
                  <a:cubicBezTo>
                    <a:pt x="131" y="339"/>
                    <a:pt x="132" y="345"/>
                    <a:pt x="133" y="351"/>
                  </a:cubicBezTo>
                  <a:cubicBezTo>
                    <a:pt x="135" y="357"/>
                    <a:pt x="136" y="363"/>
                    <a:pt x="136" y="363"/>
                  </a:cubicBezTo>
                  <a:cubicBezTo>
                    <a:pt x="137" y="366"/>
                    <a:pt x="139" y="368"/>
                    <a:pt x="141" y="368"/>
                  </a:cubicBezTo>
                  <a:cubicBezTo>
                    <a:pt x="141" y="368"/>
                    <a:pt x="143" y="368"/>
                    <a:pt x="145" y="369"/>
                  </a:cubicBezTo>
                  <a:cubicBezTo>
                    <a:pt x="146" y="369"/>
                    <a:pt x="149" y="370"/>
                    <a:pt x="151" y="370"/>
                  </a:cubicBezTo>
                  <a:cubicBezTo>
                    <a:pt x="154" y="370"/>
                    <a:pt x="156" y="371"/>
                    <a:pt x="158" y="371"/>
                  </a:cubicBezTo>
                  <a:cubicBezTo>
                    <a:pt x="160" y="371"/>
                    <a:pt x="161" y="371"/>
                    <a:pt x="161" y="371"/>
                  </a:cubicBezTo>
                  <a:cubicBezTo>
                    <a:pt x="164" y="372"/>
                    <a:pt x="166" y="371"/>
                    <a:pt x="168" y="369"/>
                  </a:cubicBezTo>
                  <a:close/>
                  <a:moveTo>
                    <a:pt x="163" y="305"/>
                  </a:moveTo>
                  <a:cubicBezTo>
                    <a:pt x="154" y="303"/>
                    <a:pt x="146" y="301"/>
                    <a:pt x="140" y="299"/>
                  </a:cubicBezTo>
                  <a:cubicBezTo>
                    <a:pt x="137" y="297"/>
                    <a:pt x="134" y="296"/>
                    <a:pt x="133" y="296"/>
                  </a:cubicBezTo>
                  <a:cubicBezTo>
                    <a:pt x="131" y="295"/>
                    <a:pt x="130" y="294"/>
                    <a:pt x="130" y="294"/>
                  </a:cubicBezTo>
                  <a:cubicBezTo>
                    <a:pt x="130" y="294"/>
                    <a:pt x="129" y="294"/>
                    <a:pt x="127" y="293"/>
                  </a:cubicBezTo>
                  <a:cubicBezTo>
                    <a:pt x="126" y="292"/>
                    <a:pt x="123" y="291"/>
                    <a:pt x="121" y="289"/>
                  </a:cubicBezTo>
                  <a:cubicBezTo>
                    <a:pt x="115" y="286"/>
                    <a:pt x="108" y="281"/>
                    <a:pt x="102" y="275"/>
                  </a:cubicBezTo>
                  <a:cubicBezTo>
                    <a:pt x="95" y="269"/>
                    <a:pt x="90" y="262"/>
                    <a:pt x="86" y="257"/>
                  </a:cubicBezTo>
                  <a:cubicBezTo>
                    <a:pt x="84" y="255"/>
                    <a:pt x="82" y="252"/>
                    <a:pt x="82" y="251"/>
                  </a:cubicBezTo>
                  <a:cubicBezTo>
                    <a:pt x="81" y="249"/>
                    <a:pt x="80" y="248"/>
                    <a:pt x="80" y="248"/>
                  </a:cubicBezTo>
                  <a:cubicBezTo>
                    <a:pt x="80" y="248"/>
                    <a:pt x="79" y="247"/>
                    <a:pt x="78" y="246"/>
                  </a:cubicBezTo>
                  <a:cubicBezTo>
                    <a:pt x="78" y="244"/>
                    <a:pt x="76" y="242"/>
                    <a:pt x="75" y="239"/>
                  </a:cubicBezTo>
                  <a:cubicBezTo>
                    <a:pt x="72" y="233"/>
                    <a:pt x="69" y="225"/>
                    <a:pt x="67" y="217"/>
                  </a:cubicBezTo>
                  <a:cubicBezTo>
                    <a:pt x="64" y="208"/>
                    <a:pt x="63" y="200"/>
                    <a:pt x="63" y="193"/>
                  </a:cubicBezTo>
                  <a:cubicBezTo>
                    <a:pt x="63" y="190"/>
                    <a:pt x="63" y="188"/>
                    <a:pt x="63" y="186"/>
                  </a:cubicBezTo>
                  <a:cubicBezTo>
                    <a:pt x="63" y="184"/>
                    <a:pt x="63" y="183"/>
                    <a:pt x="63" y="183"/>
                  </a:cubicBezTo>
                  <a:cubicBezTo>
                    <a:pt x="63" y="183"/>
                    <a:pt x="63" y="182"/>
                    <a:pt x="63" y="180"/>
                  </a:cubicBezTo>
                  <a:cubicBezTo>
                    <a:pt x="63" y="178"/>
                    <a:pt x="63" y="175"/>
                    <a:pt x="64" y="172"/>
                  </a:cubicBezTo>
                  <a:cubicBezTo>
                    <a:pt x="64" y="166"/>
                    <a:pt x="66" y="157"/>
                    <a:pt x="69" y="149"/>
                  </a:cubicBezTo>
                  <a:cubicBezTo>
                    <a:pt x="71" y="141"/>
                    <a:pt x="75" y="133"/>
                    <a:pt x="78" y="127"/>
                  </a:cubicBezTo>
                  <a:cubicBezTo>
                    <a:pt x="81" y="122"/>
                    <a:pt x="84" y="118"/>
                    <a:pt x="84" y="118"/>
                  </a:cubicBezTo>
                  <a:cubicBezTo>
                    <a:pt x="84" y="118"/>
                    <a:pt x="86" y="115"/>
                    <a:pt x="90" y="110"/>
                  </a:cubicBezTo>
                  <a:cubicBezTo>
                    <a:pt x="94" y="105"/>
                    <a:pt x="100" y="98"/>
                    <a:pt x="107" y="93"/>
                  </a:cubicBezTo>
                  <a:cubicBezTo>
                    <a:pt x="114" y="87"/>
                    <a:pt x="121" y="83"/>
                    <a:pt x="127" y="80"/>
                  </a:cubicBezTo>
                  <a:cubicBezTo>
                    <a:pt x="132" y="77"/>
                    <a:pt x="136" y="75"/>
                    <a:pt x="136" y="75"/>
                  </a:cubicBezTo>
                  <a:cubicBezTo>
                    <a:pt x="136" y="75"/>
                    <a:pt x="140" y="74"/>
                    <a:pt x="146" y="72"/>
                  </a:cubicBezTo>
                  <a:cubicBezTo>
                    <a:pt x="153" y="70"/>
                    <a:pt x="161" y="68"/>
                    <a:pt x="169" y="67"/>
                  </a:cubicBezTo>
                  <a:cubicBezTo>
                    <a:pt x="178" y="66"/>
                    <a:pt x="187" y="66"/>
                    <a:pt x="193" y="66"/>
                  </a:cubicBezTo>
                  <a:cubicBezTo>
                    <a:pt x="196" y="66"/>
                    <a:pt x="199" y="67"/>
                    <a:pt x="201" y="67"/>
                  </a:cubicBezTo>
                  <a:cubicBezTo>
                    <a:pt x="203" y="67"/>
                    <a:pt x="204" y="68"/>
                    <a:pt x="204" y="68"/>
                  </a:cubicBezTo>
                  <a:cubicBezTo>
                    <a:pt x="204" y="68"/>
                    <a:pt x="205" y="68"/>
                    <a:pt x="207" y="68"/>
                  </a:cubicBezTo>
                  <a:cubicBezTo>
                    <a:pt x="208" y="69"/>
                    <a:pt x="211" y="69"/>
                    <a:pt x="214" y="70"/>
                  </a:cubicBezTo>
                  <a:cubicBezTo>
                    <a:pt x="220" y="72"/>
                    <a:pt x="229" y="74"/>
                    <a:pt x="236" y="78"/>
                  </a:cubicBezTo>
                  <a:cubicBezTo>
                    <a:pt x="244" y="82"/>
                    <a:pt x="251" y="87"/>
                    <a:pt x="256" y="91"/>
                  </a:cubicBezTo>
                  <a:cubicBezTo>
                    <a:pt x="259" y="93"/>
                    <a:pt x="261" y="94"/>
                    <a:pt x="262" y="96"/>
                  </a:cubicBezTo>
                  <a:cubicBezTo>
                    <a:pt x="264" y="97"/>
                    <a:pt x="265" y="98"/>
                    <a:pt x="265" y="98"/>
                  </a:cubicBezTo>
                  <a:cubicBezTo>
                    <a:pt x="265" y="98"/>
                    <a:pt x="265" y="98"/>
                    <a:pt x="267" y="100"/>
                  </a:cubicBezTo>
                  <a:cubicBezTo>
                    <a:pt x="268" y="101"/>
                    <a:pt x="270" y="103"/>
                    <a:pt x="272" y="105"/>
                  </a:cubicBezTo>
                  <a:cubicBezTo>
                    <a:pt x="276" y="110"/>
                    <a:pt x="282" y="117"/>
                    <a:pt x="286" y="124"/>
                  </a:cubicBezTo>
                  <a:cubicBezTo>
                    <a:pt x="291" y="131"/>
                    <a:pt x="294" y="139"/>
                    <a:pt x="296" y="145"/>
                  </a:cubicBezTo>
                  <a:cubicBezTo>
                    <a:pt x="298" y="148"/>
                    <a:pt x="298" y="151"/>
                    <a:pt x="299" y="153"/>
                  </a:cubicBezTo>
                  <a:cubicBezTo>
                    <a:pt x="299" y="155"/>
                    <a:pt x="300" y="156"/>
                    <a:pt x="300" y="156"/>
                  </a:cubicBezTo>
                  <a:cubicBezTo>
                    <a:pt x="300" y="156"/>
                    <a:pt x="300" y="157"/>
                    <a:pt x="300" y="159"/>
                  </a:cubicBezTo>
                  <a:cubicBezTo>
                    <a:pt x="301" y="160"/>
                    <a:pt x="301" y="163"/>
                    <a:pt x="302" y="166"/>
                  </a:cubicBezTo>
                  <a:cubicBezTo>
                    <a:pt x="303" y="172"/>
                    <a:pt x="304" y="181"/>
                    <a:pt x="303" y="190"/>
                  </a:cubicBezTo>
                  <a:cubicBezTo>
                    <a:pt x="303" y="198"/>
                    <a:pt x="302" y="207"/>
                    <a:pt x="300" y="213"/>
                  </a:cubicBezTo>
                  <a:cubicBezTo>
                    <a:pt x="300" y="215"/>
                    <a:pt x="300" y="216"/>
                    <a:pt x="299" y="217"/>
                  </a:cubicBezTo>
                  <a:cubicBezTo>
                    <a:pt x="299" y="219"/>
                    <a:pt x="299" y="220"/>
                    <a:pt x="299" y="221"/>
                  </a:cubicBezTo>
                  <a:cubicBezTo>
                    <a:pt x="298" y="222"/>
                    <a:pt x="298" y="224"/>
                    <a:pt x="298" y="224"/>
                  </a:cubicBezTo>
                  <a:cubicBezTo>
                    <a:pt x="298" y="224"/>
                    <a:pt x="297" y="225"/>
                    <a:pt x="297" y="226"/>
                  </a:cubicBezTo>
                  <a:cubicBezTo>
                    <a:pt x="296" y="228"/>
                    <a:pt x="295" y="231"/>
                    <a:pt x="294" y="234"/>
                  </a:cubicBezTo>
                  <a:cubicBezTo>
                    <a:pt x="291" y="240"/>
                    <a:pt x="287" y="247"/>
                    <a:pt x="282" y="254"/>
                  </a:cubicBezTo>
                  <a:cubicBezTo>
                    <a:pt x="278" y="261"/>
                    <a:pt x="272" y="268"/>
                    <a:pt x="267" y="272"/>
                  </a:cubicBezTo>
                  <a:cubicBezTo>
                    <a:pt x="266" y="273"/>
                    <a:pt x="265" y="274"/>
                    <a:pt x="264" y="275"/>
                  </a:cubicBezTo>
                  <a:cubicBezTo>
                    <a:pt x="263" y="276"/>
                    <a:pt x="262" y="277"/>
                    <a:pt x="262" y="278"/>
                  </a:cubicBezTo>
                  <a:cubicBezTo>
                    <a:pt x="260" y="279"/>
                    <a:pt x="259" y="279"/>
                    <a:pt x="259" y="279"/>
                  </a:cubicBezTo>
                  <a:cubicBezTo>
                    <a:pt x="259" y="279"/>
                    <a:pt x="258" y="280"/>
                    <a:pt x="257" y="281"/>
                  </a:cubicBezTo>
                  <a:cubicBezTo>
                    <a:pt x="256" y="282"/>
                    <a:pt x="255" y="283"/>
                    <a:pt x="254" y="283"/>
                  </a:cubicBezTo>
                  <a:cubicBezTo>
                    <a:pt x="253" y="284"/>
                    <a:pt x="252" y="285"/>
                    <a:pt x="251" y="286"/>
                  </a:cubicBezTo>
                  <a:cubicBezTo>
                    <a:pt x="245" y="290"/>
                    <a:pt x="238" y="294"/>
                    <a:pt x="230" y="297"/>
                  </a:cubicBezTo>
                  <a:cubicBezTo>
                    <a:pt x="222" y="301"/>
                    <a:pt x="214" y="303"/>
                    <a:pt x="207" y="304"/>
                  </a:cubicBezTo>
                  <a:cubicBezTo>
                    <a:pt x="204" y="305"/>
                    <a:pt x="202" y="305"/>
                    <a:pt x="200" y="305"/>
                  </a:cubicBezTo>
                  <a:cubicBezTo>
                    <a:pt x="198" y="306"/>
                    <a:pt x="197" y="306"/>
                    <a:pt x="197" y="306"/>
                  </a:cubicBezTo>
                  <a:cubicBezTo>
                    <a:pt x="197" y="306"/>
                    <a:pt x="196" y="306"/>
                    <a:pt x="194" y="306"/>
                  </a:cubicBezTo>
                  <a:cubicBezTo>
                    <a:pt x="193" y="306"/>
                    <a:pt x="192" y="306"/>
                    <a:pt x="190" y="306"/>
                  </a:cubicBezTo>
                  <a:cubicBezTo>
                    <a:pt x="189" y="306"/>
                    <a:pt x="188" y="307"/>
                    <a:pt x="186" y="307"/>
                  </a:cubicBezTo>
                  <a:cubicBezTo>
                    <a:pt x="180" y="307"/>
                    <a:pt x="171" y="306"/>
                    <a:pt x="163"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6" name="Group 125"/>
            <p:cNvGrpSpPr/>
            <p:nvPr/>
          </p:nvGrpSpPr>
          <p:grpSpPr>
            <a:xfrm>
              <a:off x="6226176" y="1697038"/>
              <a:ext cx="506412" cy="514349"/>
              <a:chOff x="6226176" y="1697038"/>
              <a:chExt cx="506412" cy="514349"/>
            </a:xfrm>
            <a:grpFill/>
          </p:grpSpPr>
          <p:sp>
            <p:nvSpPr>
              <p:cNvPr id="152" name="Freeform 151"/>
              <p:cNvSpPr>
                <a:spLocks/>
              </p:cNvSpPr>
              <p:nvPr/>
            </p:nvSpPr>
            <p:spPr bwMode="auto">
              <a:xfrm>
                <a:off x="6405563" y="1879600"/>
                <a:ext cx="327025" cy="331787"/>
              </a:xfrm>
              <a:custGeom>
                <a:avLst/>
                <a:gdLst>
                  <a:gd name="T0" fmla="*/ 27 w 97"/>
                  <a:gd name="T1" fmla="*/ 26 h 98"/>
                  <a:gd name="T2" fmla="*/ 26 w 97"/>
                  <a:gd name="T3" fmla="*/ 27 h 98"/>
                  <a:gd name="T4" fmla="*/ 0 w 97"/>
                  <a:gd name="T5" fmla="*/ 90 h 98"/>
                  <a:gd name="T6" fmla="*/ 0 w 97"/>
                  <a:gd name="T7" fmla="*/ 91 h 98"/>
                  <a:gd name="T8" fmla="*/ 1 w 97"/>
                  <a:gd name="T9" fmla="*/ 93 h 98"/>
                  <a:gd name="T10" fmla="*/ 53 w 97"/>
                  <a:gd name="T11" fmla="*/ 89 h 98"/>
                  <a:gd name="T12" fmla="*/ 89 w 97"/>
                  <a:gd name="T13" fmla="*/ 51 h 98"/>
                  <a:gd name="T14" fmla="*/ 92 w 97"/>
                  <a:gd name="T15" fmla="*/ 2 h 98"/>
                  <a:gd name="T16" fmla="*/ 91 w 97"/>
                  <a:gd name="T17" fmla="*/ 1 h 98"/>
                  <a:gd name="T18" fmla="*/ 89 w 97"/>
                  <a:gd name="T19" fmla="*/ 1 h 98"/>
                  <a:gd name="T20" fmla="*/ 27 w 97"/>
                  <a:gd name="T21"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8">
                    <a:moveTo>
                      <a:pt x="27" y="26"/>
                    </a:moveTo>
                    <a:cubicBezTo>
                      <a:pt x="26" y="26"/>
                      <a:pt x="26" y="27"/>
                      <a:pt x="26" y="27"/>
                    </a:cubicBezTo>
                    <a:cubicBezTo>
                      <a:pt x="0" y="90"/>
                      <a:pt x="0" y="90"/>
                      <a:pt x="0" y="90"/>
                    </a:cubicBezTo>
                    <a:cubicBezTo>
                      <a:pt x="0" y="90"/>
                      <a:pt x="0" y="91"/>
                      <a:pt x="0" y="91"/>
                    </a:cubicBezTo>
                    <a:cubicBezTo>
                      <a:pt x="0" y="92"/>
                      <a:pt x="1" y="92"/>
                      <a:pt x="1" y="93"/>
                    </a:cubicBezTo>
                    <a:cubicBezTo>
                      <a:pt x="19" y="98"/>
                      <a:pt x="37" y="96"/>
                      <a:pt x="53" y="89"/>
                    </a:cubicBezTo>
                    <a:cubicBezTo>
                      <a:pt x="70" y="81"/>
                      <a:pt x="82" y="67"/>
                      <a:pt x="89" y="51"/>
                    </a:cubicBezTo>
                    <a:cubicBezTo>
                      <a:pt x="96" y="35"/>
                      <a:pt x="97" y="18"/>
                      <a:pt x="92" y="2"/>
                    </a:cubicBezTo>
                    <a:cubicBezTo>
                      <a:pt x="92" y="2"/>
                      <a:pt x="92" y="1"/>
                      <a:pt x="91" y="1"/>
                    </a:cubicBezTo>
                    <a:cubicBezTo>
                      <a:pt x="90" y="0"/>
                      <a:pt x="90" y="0"/>
                      <a:pt x="89" y="1"/>
                    </a:cubicBezTo>
                    <a:lnTo>
                      <a:pt x="27"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52"/>
              <p:cNvSpPr>
                <a:spLocks noEditPoints="1"/>
              </p:cNvSpPr>
              <p:nvPr/>
            </p:nvSpPr>
            <p:spPr bwMode="auto">
              <a:xfrm>
                <a:off x="6354763" y="1697038"/>
                <a:ext cx="344488" cy="236537"/>
              </a:xfrm>
              <a:custGeom>
                <a:avLst/>
                <a:gdLst>
                  <a:gd name="T0" fmla="*/ 41 w 102"/>
                  <a:gd name="T1" fmla="*/ 69 h 70"/>
                  <a:gd name="T2" fmla="*/ 100 w 102"/>
                  <a:gd name="T3" fmla="*/ 45 h 70"/>
                  <a:gd name="T4" fmla="*/ 101 w 102"/>
                  <a:gd name="T5" fmla="*/ 43 h 70"/>
                  <a:gd name="T6" fmla="*/ 101 w 102"/>
                  <a:gd name="T7" fmla="*/ 42 h 70"/>
                  <a:gd name="T8" fmla="*/ 65 w 102"/>
                  <a:gd name="T9" fmla="*/ 9 h 70"/>
                  <a:gd name="T10" fmla="*/ 1 w 102"/>
                  <a:gd name="T11" fmla="*/ 13 h 70"/>
                  <a:gd name="T12" fmla="*/ 0 w 102"/>
                  <a:gd name="T13" fmla="*/ 14 h 70"/>
                  <a:gd name="T14" fmla="*/ 0 w 102"/>
                  <a:gd name="T15" fmla="*/ 14 h 70"/>
                  <a:gd name="T16" fmla="*/ 0 w 102"/>
                  <a:gd name="T17" fmla="*/ 16 h 70"/>
                  <a:gd name="T18" fmla="*/ 38 w 102"/>
                  <a:gd name="T19" fmla="*/ 68 h 70"/>
                  <a:gd name="T20" fmla="*/ 41 w 102"/>
                  <a:gd name="T21" fmla="*/ 69 h 70"/>
                  <a:gd name="T22" fmla="*/ 43 w 102"/>
                  <a:gd name="T23" fmla="*/ 56 h 70"/>
                  <a:gd name="T24" fmla="*/ 16 w 102"/>
                  <a:gd name="T25" fmla="*/ 19 h 70"/>
                  <a:gd name="T26" fmla="*/ 32 w 102"/>
                  <a:gd name="T27" fmla="*/ 15 h 70"/>
                  <a:gd name="T28" fmla="*/ 61 w 102"/>
                  <a:gd name="T29" fmla="*/ 20 h 70"/>
                  <a:gd name="T30" fmla="*/ 79 w 102"/>
                  <a:gd name="T31" fmla="*/ 31 h 70"/>
                  <a:gd name="T32" fmla="*/ 85 w 102"/>
                  <a:gd name="T33" fmla="*/ 38 h 70"/>
                  <a:gd name="T34" fmla="*/ 43 w 102"/>
                  <a:gd name="T35" fmla="*/ 56 h 70"/>
                  <a:gd name="T36" fmla="*/ 43 w 102"/>
                  <a:gd name="T37" fmla="*/ 56 h 70"/>
                  <a:gd name="T38" fmla="*/ 43 w 102"/>
                  <a:gd name="T39"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70">
                    <a:moveTo>
                      <a:pt x="41" y="69"/>
                    </a:moveTo>
                    <a:cubicBezTo>
                      <a:pt x="100" y="45"/>
                      <a:pt x="100" y="45"/>
                      <a:pt x="100" y="45"/>
                    </a:cubicBezTo>
                    <a:cubicBezTo>
                      <a:pt x="101" y="44"/>
                      <a:pt x="101" y="44"/>
                      <a:pt x="101" y="43"/>
                    </a:cubicBezTo>
                    <a:cubicBezTo>
                      <a:pt x="102" y="43"/>
                      <a:pt x="102" y="42"/>
                      <a:pt x="101" y="42"/>
                    </a:cubicBezTo>
                    <a:cubicBezTo>
                      <a:pt x="93" y="27"/>
                      <a:pt x="81" y="15"/>
                      <a:pt x="65" y="9"/>
                    </a:cubicBezTo>
                    <a:cubicBezTo>
                      <a:pt x="44" y="0"/>
                      <a:pt x="21" y="2"/>
                      <a:pt x="1" y="13"/>
                    </a:cubicBezTo>
                    <a:cubicBezTo>
                      <a:pt x="1" y="13"/>
                      <a:pt x="0" y="13"/>
                      <a:pt x="0" y="14"/>
                    </a:cubicBezTo>
                    <a:cubicBezTo>
                      <a:pt x="0" y="14"/>
                      <a:pt x="0" y="14"/>
                      <a:pt x="0" y="14"/>
                    </a:cubicBezTo>
                    <a:cubicBezTo>
                      <a:pt x="0" y="15"/>
                      <a:pt x="0" y="16"/>
                      <a:pt x="0" y="16"/>
                    </a:cubicBezTo>
                    <a:cubicBezTo>
                      <a:pt x="38" y="68"/>
                      <a:pt x="38" y="68"/>
                      <a:pt x="38" y="68"/>
                    </a:cubicBezTo>
                    <a:cubicBezTo>
                      <a:pt x="38" y="69"/>
                      <a:pt x="40" y="70"/>
                      <a:pt x="41" y="69"/>
                    </a:cubicBezTo>
                    <a:close/>
                    <a:moveTo>
                      <a:pt x="43" y="56"/>
                    </a:moveTo>
                    <a:cubicBezTo>
                      <a:pt x="16" y="19"/>
                      <a:pt x="16" y="19"/>
                      <a:pt x="16" y="19"/>
                    </a:cubicBezTo>
                    <a:cubicBezTo>
                      <a:pt x="22" y="17"/>
                      <a:pt x="27" y="16"/>
                      <a:pt x="32" y="15"/>
                    </a:cubicBezTo>
                    <a:cubicBezTo>
                      <a:pt x="42" y="14"/>
                      <a:pt x="52" y="16"/>
                      <a:pt x="61" y="20"/>
                    </a:cubicBezTo>
                    <a:cubicBezTo>
                      <a:pt x="67" y="23"/>
                      <a:pt x="74" y="26"/>
                      <a:pt x="79" y="31"/>
                    </a:cubicBezTo>
                    <a:cubicBezTo>
                      <a:pt x="81" y="34"/>
                      <a:pt x="83" y="36"/>
                      <a:pt x="85" y="38"/>
                    </a:cubicBezTo>
                    <a:lnTo>
                      <a:pt x="43" y="56"/>
                    </a:lnTo>
                    <a:close/>
                    <a:moveTo>
                      <a:pt x="43" y="56"/>
                    </a:moveTo>
                    <a:cubicBezTo>
                      <a:pt x="43" y="56"/>
                      <a:pt x="43" y="56"/>
                      <a:pt x="43"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3"/>
              <p:cNvSpPr>
                <a:spLocks noEditPoints="1"/>
              </p:cNvSpPr>
              <p:nvPr/>
            </p:nvSpPr>
            <p:spPr bwMode="auto">
              <a:xfrm>
                <a:off x="6226176" y="1766888"/>
                <a:ext cx="233363" cy="406400"/>
              </a:xfrm>
              <a:custGeom>
                <a:avLst/>
                <a:gdLst>
                  <a:gd name="T0" fmla="*/ 43 w 69"/>
                  <a:gd name="T1" fmla="*/ 118 h 120"/>
                  <a:gd name="T2" fmla="*/ 68 w 69"/>
                  <a:gd name="T3" fmla="*/ 57 h 120"/>
                  <a:gd name="T4" fmla="*/ 68 w 69"/>
                  <a:gd name="T5" fmla="*/ 55 h 120"/>
                  <a:gd name="T6" fmla="*/ 29 w 69"/>
                  <a:gd name="T7" fmla="*/ 1 h 120"/>
                  <a:gd name="T8" fmla="*/ 28 w 69"/>
                  <a:gd name="T9" fmla="*/ 0 h 120"/>
                  <a:gd name="T10" fmla="*/ 26 w 69"/>
                  <a:gd name="T11" fmla="*/ 1 h 120"/>
                  <a:gd name="T12" fmla="*/ 8 w 69"/>
                  <a:gd name="T13" fmla="*/ 27 h 120"/>
                  <a:gd name="T14" fmla="*/ 6 w 69"/>
                  <a:gd name="T15" fmla="*/ 80 h 120"/>
                  <a:gd name="T16" fmla="*/ 40 w 69"/>
                  <a:gd name="T17" fmla="*/ 119 h 120"/>
                  <a:gd name="T18" fmla="*/ 42 w 69"/>
                  <a:gd name="T19" fmla="*/ 120 h 120"/>
                  <a:gd name="T20" fmla="*/ 43 w 69"/>
                  <a:gd name="T21" fmla="*/ 118 h 120"/>
                  <a:gd name="T22" fmla="*/ 43 w 69"/>
                  <a:gd name="T23" fmla="*/ 118 h 120"/>
                  <a:gd name="T24" fmla="*/ 43 w 69"/>
                  <a:gd name="T25"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0">
                    <a:moveTo>
                      <a:pt x="43" y="118"/>
                    </a:moveTo>
                    <a:cubicBezTo>
                      <a:pt x="68" y="57"/>
                      <a:pt x="68" y="57"/>
                      <a:pt x="68" y="57"/>
                    </a:cubicBezTo>
                    <a:cubicBezTo>
                      <a:pt x="69" y="57"/>
                      <a:pt x="69" y="56"/>
                      <a:pt x="68" y="55"/>
                    </a:cubicBezTo>
                    <a:cubicBezTo>
                      <a:pt x="29" y="1"/>
                      <a:pt x="29" y="1"/>
                      <a:pt x="29" y="1"/>
                    </a:cubicBezTo>
                    <a:cubicBezTo>
                      <a:pt x="29" y="1"/>
                      <a:pt x="29" y="1"/>
                      <a:pt x="28" y="0"/>
                    </a:cubicBezTo>
                    <a:cubicBezTo>
                      <a:pt x="27" y="0"/>
                      <a:pt x="27" y="1"/>
                      <a:pt x="26" y="1"/>
                    </a:cubicBezTo>
                    <a:cubicBezTo>
                      <a:pt x="18" y="8"/>
                      <a:pt x="12" y="17"/>
                      <a:pt x="8" y="27"/>
                    </a:cubicBezTo>
                    <a:cubicBezTo>
                      <a:pt x="1" y="44"/>
                      <a:pt x="0" y="63"/>
                      <a:pt x="6" y="80"/>
                    </a:cubicBezTo>
                    <a:cubicBezTo>
                      <a:pt x="12" y="97"/>
                      <a:pt x="24" y="111"/>
                      <a:pt x="40" y="119"/>
                    </a:cubicBezTo>
                    <a:cubicBezTo>
                      <a:pt x="40" y="120"/>
                      <a:pt x="41" y="120"/>
                      <a:pt x="42" y="120"/>
                    </a:cubicBezTo>
                    <a:cubicBezTo>
                      <a:pt x="42" y="119"/>
                      <a:pt x="43" y="119"/>
                      <a:pt x="43" y="118"/>
                    </a:cubicBezTo>
                    <a:close/>
                    <a:moveTo>
                      <a:pt x="43" y="118"/>
                    </a:moveTo>
                    <a:cubicBezTo>
                      <a:pt x="43" y="118"/>
                      <a:pt x="43" y="118"/>
                      <a:pt x="43" y="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7" name="Freeform 56"/>
            <p:cNvSpPr>
              <a:spLocks noEditPoints="1"/>
            </p:cNvSpPr>
            <p:nvPr/>
          </p:nvSpPr>
          <p:spPr bwMode="auto">
            <a:xfrm>
              <a:off x="7078663" y="1655763"/>
              <a:ext cx="1292225" cy="1303337"/>
            </a:xfrm>
            <a:custGeom>
              <a:avLst/>
              <a:gdLst>
                <a:gd name="T0" fmla="*/ 196 w 382"/>
                <a:gd name="T1" fmla="*/ 358 h 385"/>
                <a:gd name="T2" fmla="*/ 243 w 382"/>
                <a:gd name="T3" fmla="*/ 363 h 385"/>
                <a:gd name="T4" fmla="*/ 278 w 382"/>
                <a:gd name="T5" fmla="*/ 364 h 385"/>
                <a:gd name="T6" fmla="*/ 286 w 382"/>
                <a:gd name="T7" fmla="*/ 326 h 385"/>
                <a:gd name="T8" fmla="*/ 309 w 382"/>
                <a:gd name="T9" fmla="*/ 307 h 385"/>
                <a:gd name="T10" fmla="*/ 351 w 382"/>
                <a:gd name="T11" fmla="*/ 297 h 385"/>
                <a:gd name="T12" fmla="*/ 345 w 382"/>
                <a:gd name="T13" fmla="*/ 264 h 385"/>
                <a:gd name="T14" fmla="*/ 347 w 382"/>
                <a:gd name="T15" fmla="*/ 239 h 385"/>
                <a:gd name="T16" fmla="*/ 359 w 382"/>
                <a:gd name="T17" fmla="*/ 218 h 385"/>
                <a:gd name="T18" fmla="*/ 382 w 382"/>
                <a:gd name="T19" fmla="*/ 183 h 385"/>
                <a:gd name="T20" fmla="*/ 349 w 382"/>
                <a:gd name="T21" fmla="*/ 154 h 385"/>
                <a:gd name="T22" fmla="*/ 342 w 382"/>
                <a:gd name="T23" fmla="*/ 131 h 385"/>
                <a:gd name="T24" fmla="*/ 355 w 382"/>
                <a:gd name="T25" fmla="*/ 95 h 385"/>
                <a:gd name="T26" fmla="*/ 327 w 382"/>
                <a:gd name="T27" fmla="*/ 79 h 385"/>
                <a:gd name="T28" fmla="*/ 297 w 382"/>
                <a:gd name="T29" fmla="*/ 68 h 385"/>
                <a:gd name="T30" fmla="*/ 283 w 382"/>
                <a:gd name="T31" fmla="*/ 40 h 385"/>
                <a:gd name="T32" fmla="*/ 252 w 382"/>
                <a:gd name="T33" fmla="*/ 14 h 385"/>
                <a:gd name="T34" fmla="*/ 220 w 382"/>
                <a:gd name="T35" fmla="*/ 31 h 385"/>
                <a:gd name="T36" fmla="*/ 191 w 382"/>
                <a:gd name="T37" fmla="*/ 24 h 385"/>
                <a:gd name="T38" fmla="*/ 162 w 382"/>
                <a:gd name="T39" fmla="*/ 2 h 385"/>
                <a:gd name="T40" fmla="*/ 140 w 382"/>
                <a:gd name="T41" fmla="*/ 32 h 385"/>
                <a:gd name="T42" fmla="*/ 118 w 382"/>
                <a:gd name="T43" fmla="*/ 44 h 385"/>
                <a:gd name="T44" fmla="*/ 78 w 382"/>
                <a:gd name="T45" fmla="*/ 39 h 385"/>
                <a:gd name="T46" fmla="*/ 56 w 382"/>
                <a:gd name="T47" fmla="*/ 73 h 385"/>
                <a:gd name="T48" fmla="*/ 55 w 382"/>
                <a:gd name="T49" fmla="*/ 97 h 385"/>
                <a:gd name="T50" fmla="*/ 37 w 382"/>
                <a:gd name="T51" fmla="*/ 121 h 385"/>
                <a:gd name="T52" fmla="*/ 6 w 382"/>
                <a:gd name="T53" fmla="*/ 132 h 385"/>
                <a:gd name="T54" fmla="*/ 22 w 382"/>
                <a:gd name="T55" fmla="*/ 171 h 385"/>
                <a:gd name="T56" fmla="*/ 24 w 382"/>
                <a:gd name="T57" fmla="*/ 201 h 385"/>
                <a:gd name="T58" fmla="*/ 3 w 382"/>
                <a:gd name="T59" fmla="*/ 230 h 385"/>
                <a:gd name="T60" fmla="*/ 12 w 382"/>
                <a:gd name="T61" fmla="*/ 262 h 385"/>
                <a:gd name="T62" fmla="*/ 50 w 382"/>
                <a:gd name="T63" fmla="*/ 282 h 385"/>
                <a:gd name="T64" fmla="*/ 53 w 382"/>
                <a:gd name="T65" fmla="*/ 325 h 385"/>
                <a:gd name="T66" fmla="*/ 78 w 382"/>
                <a:gd name="T67" fmla="*/ 347 h 385"/>
                <a:gd name="T68" fmla="*/ 135 w 382"/>
                <a:gd name="T69" fmla="*/ 349 h 385"/>
                <a:gd name="T70" fmla="*/ 161 w 382"/>
                <a:gd name="T71" fmla="*/ 384 h 385"/>
                <a:gd name="T72" fmla="*/ 120 w 382"/>
                <a:gd name="T73" fmla="*/ 302 h 385"/>
                <a:gd name="T74" fmla="*/ 100 w 382"/>
                <a:gd name="T75" fmla="*/ 285 h 385"/>
                <a:gd name="T76" fmla="*/ 81 w 382"/>
                <a:gd name="T77" fmla="*/ 262 h 385"/>
                <a:gd name="T78" fmla="*/ 65 w 382"/>
                <a:gd name="T79" fmla="*/ 226 h 385"/>
                <a:gd name="T80" fmla="*/ 61 w 382"/>
                <a:gd name="T81" fmla="*/ 202 h 385"/>
                <a:gd name="T82" fmla="*/ 61 w 382"/>
                <a:gd name="T83" fmla="*/ 181 h 385"/>
                <a:gd name="T84" fmla="*/ 67 w 382"/>
                <a:gd name="T85" fmla="*/ 153 h 385"/>
                <a:gd name="T86" fmla="*/ 75 w 382"/>
                <a:gd name="T87" fmla="*/ 133 h 385"/>
                <a:gd name="T88" fmla="*/ 105 w 382"/>
                <a:gd name="T89" fmla="*/ 96 h 385"/>
                <a:gd name="T90" fmla="*/ 139 w 382"/>
                <a:gd name="T91" fmla="*/ 75 h 385"/>
                <a:gd name="T92" fmla="*/ 158 w 382"/>
                <a:gd name="T93" fmla="*/ 68 h 385"/>
                <a:gd name="T94" fmla="*/ 204 w 382"/>
                <a:gd name="T95" fmla="*/ 65 h 385"/>
                <a:gd name="T96" fmla="*/ 230 w 382"/>
                <a:gd name="T97" fmla="*/ 71 h 385"/>
                <a:gd name="T98" fmla="*/ 273 w 382"/>
                <a:gd name="T99" fmla="*/ 96 h 385"/>
                <a:gd name="T100" fmla="*/ 297 w 382"/>
                <a:gd name="T101" fmla="*/ 123 h 385"/>
                <a:gd name="T102" fmla="*/ 310 w 382"/>
                <a:gd name="T103" fmla="*/ 148 h 385"/>
                <a:gd name="T104" fmla="*/ 315 w 382"/>
                <a:gd name="T105" fmla="*/ 168 h 385"/>
                <a:gd name="T106" fmla="*/ 312 w 382"/>
                <a:gd name="T107" fmla="*/ 229 h 385"/>
                <a:gd name="T108" fmla="*/ 301 w 382"/>
                <a:gd name="T109" fmla="*/ 257 h 385"/>
                <a:gd name="T110" fmla="*/ 289 w 382"/>
                <a:gd name="T111" fmla="*/ 273 h 385"/>
                <a:gd name="T112" fmla="*/ 271 w 382"/>
                <a:gd name="T113" fmla="*/ 292 h 385"/>
                <a:gd name="T114" fmla="*/ 254 w 382"/>
                <a:gd name="T115" fmla="*/ 304 h 385"/>
                <a:gd name="T116" fmla="*/ 218 w 382"/>
                <a:gd name="T117" fmla="*/ 318 h 385"/>
                <a:gd name="T118" fmla="*/ 196 w 382"/>
                <a:gd name="T119" fmla="*/ 321 h 385"/>
                <a:gd name="T120" fmla="*/ 161 w 382"/>
                <a:gd name="T121" fmla="*/ 318 h 385"/>
                <a:gd name="T122" fmla="*/ 125 w 382"/>
                <a:gd name="T123" fmla="*/ 30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 h="385">
                  <a:moveTo>
                    <a:pt x="178" y="382"/>
                  </a:moveTo>
                  <a:cubicBezTo>
                    <a:pt x="178" y="382"/>
                    <a:pt x="179" y="381"/>
                    <a:pt x="181" y="379"/>
                  </a:cubicBezTo>
                  <a:cubicBezTo>
                    <a:pt x="182" y="377"/>
                    <a:pt x="183" y="375"/>
                    <a:pt x="185" y="372"/>
                  </a:cubicBezTo>
                  <a:cubicBezTo>
                    <a:pt x="188" y="367"/>
                    <a:pt x="191" y="361"/>
                    <a:pt x="191" y="361"/>
                  </a:cubicBezTo>
                  <a:cubicBezTo>
                    <a:pt x="192" y="359"/>
                    <a:pt x="194" y="358"/>
                    <a:pt x="196" y="358"/>
                  </a:cubicBezTo>
                  <a:cubicBezTo>
                    <a:pt x="196" y="358"/>
                    <a:pt x="212" y="356"/>
                    <a:pt x="212" y="356"/>
                  </a:cubicBezTo>
                  <a:cubicBezTo>
                    <a:pt x="212" y="357"/>
                    <a:pt x="228" y="353"/>
                    <a:pt x="228" y="353"/>
                  </a:cubicBezTo>
                  <a:cubicBezTo>
                    <a:pt x="229" y="353"/>
                    <a:pt x="230" y="353"/>
                    <a:pt x="232" y="353"/>
                  </a:cubicBezTo>
                  <a:cubicBezTo>
                    <a:pt x="233" y="354"/>
                    <a:pt x="234" y="354"/>
                    <a:pt x="234" y="355"/>
                  </a:cubicBezTo>
                  <a:cubicBezTo>
                    <a:pt x="234" y="355"/>
                    <a:pt x="239" y="359"/>
                    <a:pt x="243" y="363"/>
                  </a:cubicBezTo>
                  <a:cubicBezTo>
                    <a:pt x="247" y="368"/>
                    <a:pt x="252" y="372"/>
                    <a:pt x="252" y="372"/>
                  </a:cubicBezTo>
                  <a:cubicBezTo>
                    <a:pt x="254" y="373"/>
                    <a:pt x="257" y="374"/>
                    <a:pt x="260" y="373"/>
                  </a:cubicBezTo>
                  <a:cubicBezTo>
                    <a:pt x="260" y="373"/>
                    <a:pt x="264" y="371"/>
                    <a:pt x="269" y="369"/>
                  </a:cubicBezTo>
                  <a:cubicBezTo>
                    <a:pt x="271" y="368"/>
                    <a:pt x="274" y="367"/>
                    <a:pt x="275" y="366"/>
                  </a:cubicBezTo>
                  <a:cubicBezTo>
                    <a:pt x="277" y="365"/>
                    <a:pt x="278" y="364"/>
                    <a:pt x="278" y="364"/>
                  </a:cubicBezTo>
                  <a:cubicBezTo>
                    <a:pt x="281" y="363"/>
                    <a:pt x="282" y="360"/>
                    <a:pt x="282" y="358"/>
                  </a:cubicBezTo>
                  <a:cubicBezTo>
                    <a:pt x="282" y="358"/>
                    <a:pt x="283" y="352"/>
                    <a:pt x="282" y="346"/>
                  </a:cubicBezTo>
                  <a:cubicBezTo>
                    <a:pt x="282" y="340"/>
                    <a:pt x="281" y="334"/>
                    <a:pt x="281" y="334"/>
                  </a:cubicBezTo>
                  <a:cubicBezTo>
                    <a:pt x="281" y="331"/>
                    <a:pt x="282" y="329"/>
                    <a:pt x="284" y="328"/>
                  </a:cubicBezTo>
                  <a:cubicBezTo>
                    <a:pt x="284" y="328"/>
                    <a:pt x="285" y="327"/>
                    <a:pt x="286" y="326"/>
                  </a:cubicBezTo>
                  <a:cubicBezTo>
                    <a:pt x="288" y="325"/>
                    <a:pt x="289" y="324"/>
                    <a:pt x="291" y="323"/>
                  </a:cubicBezTo>
                  <a:cubicBezTo>
                    <a:pt x="294" y="320"/>
                    <a:pt x="297" y="318"/>
                    <a:pt x="297" y="318"/>
                  </a:cubicBezTo>
                  <a:cubicBezTo>
                    <a:pt x="297" y="318"/>
                    <a:pt x="298" y="317"/>
                    <a:pt x="299" y="316"/>
                  </a:cubicBezTo>
                  <a:cubicBezTo>
                    <a:pt x="300" y="315"/>
                    <a:pt x="301" y="314"/>
                    <a:pt x="303" y="312"/>
                  </a:cubicBezTo>
                  <a:cubicBezTo>
                    <a:pt x="306" y="309"/>
                    <a:pt x="309" y="307"/>
                    <a:pt x="309" y="307"/>
                  </a:cubicBezTo>
                  <a:cubicBezTo>
                    <a:pt x="310" y="305"/>
                    <a:pt x="313" y="304"/>
                    <a:pt x="315" y="305"/>
                  </a:cubicBezTo>
                  <a:cubicBezTo>
                    <a:pt x="315" y="305"/>
                    <a:pt x="321" y="306"/>
                    <a:pt x="327" y="307"/>
                  </a:cubicBezTo>
                  <a:cubicBezTo>
                    <a:pt x="333" y="308"/>
                    <a:pt x="339" y="309"/>
                    <a:pt x="339" y="309"/>
                  </a:cubicBezTo>
                  <a:cubicBezTo>
                    <a:pt x="341" y="309"/>
                    <a:pt x="344" y="308"/>
                    <a:pt x="346" y="306"/>
                  </a:cubicBezTo>
                  <a:cubicBezTo>
                    <a:pt x="346" y="306"/>
                    <a:pt x="348" y="302"/>
                    <a:pt x="351" y="297"/>
                  </a:cubicBezTo>
                  <a:cubicBezTo>
                    <a:pt x="353" y="295"/>
                    <a:pt x="354" y="293"/>
                    <a:pt x="355" y="291"/>
                  </a:cubicBezTo>
                  <a:cubicBezTo>
                    <a:pt x="356" y="290"/>
                    <a:pt x="357" y="289"/>
                    <a:pt x="357" y="289"/>
                  </a:cubicBezTo>
                  <a:cubicBezTo>
                    <a:pt x="358" y="286"/>
                    <a:pt x="358" y="283"/>
                    <a:pt x="357" y="281"/>
                  </a:cubicBezTo>
                  <a:cubicBezTo>
                    <a:pt x="357" y="281"/>
                    <a:pt x="354" y="276"/>
                    <a:pt x="350" y="271"/>
                  </a:cubicBezTo>
                  <a:cubicBezTo>
                    <a:pt x="348" y="268"/>
                    <a:pt x="347" y="266"/>
                    <a:pt x="345" y="264"/>
                  </a:cubicBezTo>
                  <a:cubicBezTo>
                    <a:pt x="344" y="262"/>
                    <a:pt x="343" y="261"/>
                    <a:pt x="343" y="261"/>
                  </a:cubicBezTo>
                  <a:cubicBezTo>
                    <a:pt x="341" y="259"/>
                    <a:pt x="341" y="257"/>
                    <a:pt x="342" y="255"/>
                  </a:cubicBezTo>
                  <a:cubicBezTo>
                    <a:pt x="342" y="255"/>
                    <a:pt x="343" y="251"/>
                    <a:pt x="345" y="247"/>
                  </a:cubicBezTo>
                  <a:cubicBezTo>
                    <a:pt x="346" y="245"/>
                    <a:pt x="346" y="243"/>
                    <a:pt x="347" y="242"/>
                  </a:cubicBezTo>
                  <a:cubicBezTo>
                    <a:pt x="347" y="240"/>
                    <a:pt x="347" y="239"/>
                    <a:pt x="347" y="239"/>
                  </a:cubicBezTo>
                  <a:cubicBezTo>
                    <a:pt x="347" y="239"/>
                    <a:pt x="348" y="236"/>
                    <a:pt x="349" y="232"/>
                  </a:cubicBezTo>
                  <a:cubicBezTo>
                    <a:pt x="350" y="230"/>
                    <a:pt x="350" y="228"/>
                    <a:pt x="351" y="226"/>
                  </a:cubicBezTo>
                  <a:cubicBezTo>
                    <a:pt x="351" y="225"/>
                    <a:pt x="351" y="224"/>
                    <a:pt x="351" y="224"/>
                  </a:cubicBezTo>
                  <a:cubicBezTo>
                    <a:pt x="351" y="222"/>
                    <a:pt x="353" y="220"/>
                    <a:pt x="355" y="219"/>
                  </a:cubicBezTo>
                  <a:cubicBezTo>
                    <a:pt x="355" y="219"/>
                    <a:pt x="357" y="218"/>
                    <a:pt x="359" y="218"/>
                  </a:cubicBezTo>
                  <a:cubicBezTo>
                    <a:pt x="361" y="217"/>
                    <a:pt x="364" y="216"/>
                    <a:pt x="367" y="215"/>
                  </a:cubicBezTo>
                  <a:cubicBezTo>
                    <a:pt x="372" y="212"/>
                    <a:pt x="378" y="210"/>
                    <a:pt x="378" y="210"/>
                  </a:cubicBezTo>
                  <a:cubicBezTo>
                    <a:pt x="380" y="209"/>
                    <a:pt x="382" y="206"/>
                    <a:pt x="382" y="203"/>
                  </a:cubicBezTo>
                  <a:cubicBezTo>
                    <a:pt x="382" y="203"/>
                    <a:pt x="382" y="198"/>
                    <a:pt x="382" y="193"/>
                  </a:cubicBezTo>
                  <a:cubicBezTo>
                    <a:pt x="382" y="188"/>
                    <a:pt x="382" y="183"/>
                    <a:pt x="382" y="183"/>
                  </a:cubicBezTo>
                  <a:cubicBezTo>
                    <a:pt x="382" y="180"/>
                    <a:pt x="380" y="177"/>
                    <a:pt x="378" y="176"/>
                  </a:cubicBezTo>
                  <a:cubicBezTo>
                    <a:pt x="378" y="176"/>
                    <a:pt x="372" y="174"/>
                    <a:pt x="367" y="171"/>
                  </a:cubicBezTo>
                  <a:cubicBezTo>
                    <a:pt x="361" y="169"/>
                    <a:pt x="355" y="167"/>
                    <a:pt x="355" y="167"/>
                  </a:cubicBezTo>
                  <a:cubicBezTo>
                    <a:pt x="353" y="166"/>
                    <a:pt x="352" y="164"/>
                    <a:pt x="351" y="162"/>
                  </a:cubicBezTo>
                  <a:cubicBezTo>
                    <a:pt x="351" y="162"/>
                    <a:pt x="350" y="158"/>
                    <a:pt x="349" y="154"/>
                  </a:cubicBezTo>
                  <a:cubicBezTo>
                    <a:pt x="349" y="152"/>
                    <a:pt x="349" y="150"/>
                    <a:pt x="348" y="149"/>
                  </a:cubicBezTo>
                  <a:cubicBezTo>
                    <a:pt x="348" y="147"/>
                    <a:pt x="347" y="146"/>
                    <a:pt x="347" y="146"/>
                  </a:cubicBezTo>
                  <a:cubicBezTo>
                    <a:pt x="347" y="146"/>
                    <a:pt x="346" y="143"/>
                    <a:pt x="345" y="139"/>
                  </a:cubicBezTo>
                  <a:cubicBezTo>
                    <a:pt x="344" y="137"/>
                    <a:pt x="344" y="135"/>
                    <a:pt x="343" y="134"/>
                  </a:cubicBezTo>
                  <a:cubicBezTo>
                    <a:pt x="342" y="132"/>
                    <a:pt x="342" y="131"/>
                    <a:pt x="342" y="131"/>
                  </a:cubicBezTo>
                  <a:cubicBezTo>
                    <a:pt x="341" y="129"/>
                    <a:pt x="341" y="127"/>
                    <a:pt x="343" y="125"/>
                  </a:cubicBezTo>
                  <a:cubicBezTo>
                    <a:pt x="343" y="125"/>
                    <a:pt x="347" y="120"/>
                    <a:pt x="350" y="115"/>
                  </a:cubicBezTo>
                  <a:cubicBezTo>
                    <a:pt x="354" y="110"/>
                    <a:pt x="357" y="105"/>
                    <a:pt x="357" y="105"/>
                  </a:cubicBezTo>
                  <a:cubicBezTo>
                    <a:pt x="358" y="103"/>
                    <a:pt x="358" y="100"/>
                    <a:pt x="357" y="97"/>
                  </a:cubicBezTo>
                  <a:cubicBezTo>
                    <a:pt x="357" y="97"/>
                    <a:pt x="356" y="96"/>
                    <a:pt x="355" y="95"/>
                  </a:cubicBezTo>
                  <a:cubicBezTo>
                    <a:pt x="354" y="93"/>
                    <a:pt x="353" y="91"/>
                    <a:pt x="351" y="89"/>
                  </a:cubicBezTo>
                  <a:cubicBezTo>
                    <a:pt x="349" y="84"/>
                    <a:pt x="346" y="80"/>
                    <a:pt x="346" y="80"/>
                  </a:cubicBezTo>
                  <a:cubicBezTo>
                    <a:pt x="345" y="79"/>
                    <a:pt x="344" y="78"/>
                    <a:pt x="343" y="77"/>
                  </a:cubicBezTo>
                  <a:cubicBezTo>
                    <a:pt x="342" y="77"/>
                    <a:pt x="340" y="77"/>
                    <a:pt x="339" y="77"/>
                  </a:cubicBezTo>
                  <a:cubicBezTo>
                    <a:pt x="339" y="77"/>
                    <a:pt x="333" y="78"/>
                    <a:pt x="327" y="79"/>
                  </a:cubicBezTo>
                  <a:cubicBezTo>
                    <a:pt x="321" y="80"/>
                    <a:pt x="315" y="81"/>
                    <a:pt x="315" y="81"/>
                  </a:cubicBezTo>
                  <a:cubicBezTo>
                    <a:pt x="313" y="82"/>
                    <a:pt x="310" y="81"/>
                    <a:pt x="309" y="79"/>
                  </a:cubicBezTo>
                  <a:cubicBezTo>
                    <a:pt x="309" y="79"/>
                    <a:pt x="306" y="76"/>
                    <a:pt x="303" y="74"/>
                  </a:cubicBezTo>
                  <a:cubicBezTo>
                    <a:pt x="302" y="72"/>
                    <a:pt x="300" y="71"/>
                    <a:pt x="299" y="70"/>
                  </a:cubicBezTo>
                  <a:cubicBezTo>
                    <a:pt x="298" y="69"/>
                    <a:pt x="297" y="68"/>
                    <a:pt x="297" y="68"/>
                  </a:cubicBezTo>
                  <a:cubicBezTo>
                    <a:pt x="297" y="68"/>
                    <a:pt x="294" y="66"/>
                    <a:pt x="291" y="63"/>
                  </a:cubicBezTo>
                  <a:cubicBezTo>
                    <a:pt x="289" y="62"/>
                    <a:pt x="288" y="61"/>
                    <a:pt x="287" y="60"/>
                  </a:cubicBezTo>
                  <a:cubicBezTo>
                    <a:pt x="285" y="59"/>
                    <a:pt x="285" y="58"/>
                    <a:pt x="285" y="58"/>
                  </a:cubicBezTo>
                  <a:cubicBezTo>
                    <a:pt x="283" y="57"/>
                    <a:pt x="281" y="55"/>
                    <a:pt x="282" y="52"/>
                  </a:cubicBezTo>
                  <a:cubicBezTo>
                    <a:pt x="282" y="52"/>
                    <a:pt x="282" y="46"/>
                    <a:pt x="283" y="40"/>
                  </a:cubicBezTo>
                  <a:cubicBezTo>
                    <a:pt x="283" y="34"/>
                    <a:pt x="283" y="28"/>
                    <a:pt x="283" y="28"/>
                  </a:cubicBezTo>
                  <a:cubicBezTo>
                    <a:pt x="283" y="26"/>
                    <a:pt x="281" y="23"/>
                    <a:pt x="278" y="22"/>
                  </a:cubicBezTo>
                  <a:cubicBezTo>
                    <a:pt x="278" y="22"/>
                    <a:pt x="274" y="20"/>
                    <a:pt x="269" y="17"/>
                  </a:cubicBezTo>
                  <a:cubicBezTo>
                    <a:pt x="265" y="15"/>
                    <a:pt x="260" y="13"/>
                    <a:pt x="260" y="13"/>
                  </a:cubicBezTo>
                  <a:cubicBezTo>
                    <a:pt x="257" y="12"/>
                    <a:pt x="254" y="13"/>
                    <a:pt x="252" y="14"/>
                  </a:cubicBezTo>
                  <a:cubicBezTo>
                    <a:pt x="252" y="14"/>
                    <a:pt x="248" y="18"/>
                    <a:pt x="243" y="22"/>
                  </a:cubicBezTo>
                  <a:cubicBezTo>
                    <a:pt x="239" y="26"/>
                    <a:pt x="235" y="31"/>
                    <a:pt x="235" y="31"/>
                  </a:cubicBezTo>
                  <a:cubicBezTo>
                    <a:pt x="233" y="33"/>
                    <a:pt x="231" y="33"/>
                    <a:pt x="228" y="33"/>
                  </a:cubicBezTo>
                  <a:cubicBezTo>
                    <a:pt x="228" y="33"/>
                    <a:pt x="227" y="32"/>
                    <a:pt x="226" y="32"/>
                  </a:cubicBezTo>
                  <a:cubicBezTo>
                    <a:pt x="224" y="32"/>
                    <a:pt x="222" y="31"/>
                    <a:pt x="220" y="31"/>
                  </a:cubicBezTo>
                  <a:cubicBezTo>
                    <a:pt x="217" y="30"/>
                    <a:pt x="213" y="29"/>
                    <a:pt x="213" y="29"/>
                  </a:cubicBezTo>
                  <a:cubicBezTo>
                    <a:pt x="213" y="29"/>
                    <a:pt x="212" y="29"/>
                    <a:pt x="210" y="29"/>
                  </a:cubicBezTo>
                  <a:cubicBezTo>
                    <a:pt x="209" y="29"/>
                    <a:pt x="207" y="29"/>
                    <a:pt x="205" y="29"/>
                  </a:cubicBezTo>
                  <a:cubicBezTo>
                    <a:pt x="201" y="28"/>
                    <a:pt x="197" y="28"/>
                    <a:pt x="197" y="28"/>
                  </a:cubicBezTo>
                  <a:cubicBezTo>
                    <a:pt x="194" y="28"/>
                    <a:pt x="192" y="26"/>
                    <a:pt x="191" y="24"/>
                  </a:cubicBezTo>
                  <a:cubicBezTo>
                    <a:pt x="191" y="24"/>
                    <a:pt x="188" y="19"/>
                    <a:pt x="185" y="14"/>
                  </a:cubicBezTo>
                  <a:cubicBezTo>
                    <a:pt x="182" y="9"/>
                    <a:pt x="179" y="3"/>
                    <a:pt x="179" y="3"/>
                  </a:cubicBezTo>
                  <a:cubicBezTo>
                    <a:pt x="178" y="2"/>
                    <a:pt x="177" y="2"/>
                    <a:pt x="176" y="1"/>
                  </a:cubicBezTo>
                  <a:cubicBezTo>
                    <a:pt x="175" y="1"/>
                    <a:pt x="173" y="0"/>
                    <a:pt x="172" y="1"/>
                  </a:cubicBezTo>
                  <a:cubicBezTo>
                    <a:pt x="172" y="1"/>
                    <a:pt x="167" y="1"/>
                    <a:pt x="162" y="2"/>
                  </a:cubicBezTo>
                  <a:cubicBezTo>
                    <a:pt x="159" y="2"/>
                    <a:pt x="156" y="2"/>
                    <a:pt x="155" y="3"/>
                  </a:cubicBezTo>
                  <a:cubicBezTo>
                    <a:pt x="153" y="3"/>
                    <a:pt x="151" y="4"/>
                    <a:pt x="151" y="4"/>
                  </a:cubicBezTo>
                  <a:cubicBezTo>
                    <a:pt x="149" y="4"/>
                    <a:pt x="146" y="6"/>
                    <a:pt x="146" y="8"/>
                  </a:cubicBezTo>
                  <a:cubicBezTo>
                    <a:pt x="146" y="8"/>
                    <a:pt x="144" y="14"/>
                    <a:pt x="142" y="20"/>
                  </a:cubicBezTo>
                  <a:cubicBezTo>
                    <a:pt x="141" y="26"/>
                    <a:pt x="140" y="32"/>
                    <a:pt x="140" y="32"/>
                  </a:cubicBezTo>
                  <a:cubicBezTo>
                    <a:pt x="139" y="34"/>
                    <a:pt x="138" y="36"/>
                    <a:pt x="135" y="37"/>
                  </a:cubicBezTo>
                  <a:cubicBezTo>
                    <a:pt x="135" y="37"/>
                    <a:pt x="134" y="37"/>
                    <a:pt x="133" y="38"/>
                  </a:cubicBezTo>
                  <a:cubicBezTo>
                    <a:pt x="132" y="38"/>
                    <a:pt x="130" y="39"/>
                    <a:pt x="128" y="40"/>
                  </a:cubicBezTo>
                  <a:cubicBezTo>
                    <a:pt x="124" y="41"/>
                    <a:pt x="121" y="43"/>
                    <a:pt x="121" y="43"/>
                  </a:cubicBezTo>
                  <a:cubicBezTo>
                    <a:pt x="121" y="43"/>
                    <a:pt x="120" y="43"/>
                    <a:pt x="118" y="44"/>
                  </a:cubicBezTo>
                  <a:cubicBezTo>
                    <a:pt x="117" y="44"/>
                    <a:pt x="115" y="45"/>
                    <a:pt x="113" y="46"/>
                  </a:cubicBezTo>
                  <a:cubicBezTo>
                    <a:pt x="110" y="48"/>
                    <a:pt x="106" y="50"/>
                    <a:pt x="106" y="50"/>
                  </a:cubicBezTo>
                  <a:cubicBezTo>
                    <a:pt x="104" y="51"/>
                    <a:pt x="102" y="51"/>
                    <a:pt x="100" y="50"/>
                  </a:cubicBezTo>
                  <a:cubicBezTo>
                    <a:pt x="100" y="50"/>
                    <a:pt x="94" y="47"/>
                    <a:pt x="89" y="44"/>
                  </a:cubicBezTo>
                  <a:cubicBezTo>
                    <a:pt x="84" y="42"/>
                    <a:pt x="78" y="39"/>
                    <a:pt x="78" y="39"/>
                  </a:cubicBezTo>
                  <a:cubicBezTo>
                    <a:pt x="76" y="38"/>
                    <a:pt x="73" y="38"/>
                    <a:pt x="71" y="40"/>
                  </a:cubicBezTo>
                  <a:cubicBezTo>
                    <a:pt x="71" y="40"/>
                    <a:pt x="67" y="44"/>
                    <a:pt x="63" y="47"/>
                  </a:cubicBezTo>
                  <a:cubicBezTo>
                    <a:pt x="59" y="50"/>
                    <a:pt x="55" y="54"/>
                    <a:pt x="55" y="54"/>
                  </a:cubicBezTo>
                  <a:cubicBezTo>
                    <a:pt x="53" y="56"/>
                    <a:pt x="52" y="59"/>
                    <a:pt x="53" y="61"/>
                  </a:cubicBezTo>
                  <a:cubicBezTo>
                    <a:pt x="53" y="61"/>
                    <a:pt x="54" y="67"/>
                    <a:pt x="56" y="73"/>
                  </a:cubicBezTo>
                  <a:cubicBezTo>
                    <a:pt x="57" y="75"/>
                    <a:pt x="58" y="78"/>
                    <a:pt x="59" y="80"/>
                  </a:cubicBezTo>
                  <a:cubicBezTo>
                    <a:pt x="60" y="83"/>
                    <a:pt x="61" y="84"/>
                    <a:pt x="61" y="84"/>
                  </a:cubicBezTo>
                  <a:cubicBezTo>
                    <a:pt x="61" y="86"/>
                    <a:pt x="61" y="89"/>
                    <a:pt x="60" y="91"/>
                  </a:cubicBezTo>
                  <a:cubicBezTo>
                    <a:pt x="60" y="91"/>
                    <a:pt x="59" y="91"/>
                    <a:pt x="58" y="92"/>
                  </a:cubicBezTo>
                  <a:cubicBezTo>
                    <a:pt x="57" y="94"/>
                    <a:pt x="56" y="95"/>
                    <a:pt x="55" y="97"/>
                  </a:cubicBezTo>
                  <a:cubicBezTo>
                    <a:pt x="52" y="100"/>
                    <a:pt x="50" y="104"/>
                    <a:pt x="50" y="104"/>
                  </a:cubicBezTo>
                  <a:cubicBezTo>
                    <a:pt x="50" y="104"/>
                    <a:pt x="50" y="104"/>
                    <a:pt x="49" y="106"/>
                  </a:cubicBezTo>
                  <a:cubicBezTo>
                    <a:pt x="48" y="107"/>
                    <a:pt x="47" y="109"/>
                    <a:pt x="46" y="110"/>
                  </a:cubicBezTo>
                  <a:cubicBezTo>
                    <a:pt x="44" y="114"/>
                    <a:pt x="42" y="117"/>
                    <a:pt x="42" y="117"/>
                  </a:cubicBezTo>
                  <a:cubicBezTo>
                    <a:pt x="41" y="120"/>
                    <a:pt x="39" y="121"/>
                    <a:pt x="37" y="121"/>
                  </a:cubicBezTo>
                  <a:cubicBezTo>
                    <a:pt x="37" y="121"/>
                    <a:pt x="35" y="121"/>
                    <a:pt x="33" y="121"/>
                  </a:cubicBezTo>
                  <a:cubicBezTo>
                    <a:pt x="31" y="121"/>
                    <a:pt x="28" y="122"/>
                    <a:pt x="25" y="122"/>
                  </a:cubicBezTo>
                  <a:cubicBezTo>
                    <a:pt x="19" y="123"/>
                    <a:pt x="12" y="124"/>
                    <a:pt x="12" y="124"/>
                  </a:cubicBezTo>
                  <a:cubicBezTo>
                    <a:pt x="10" y="124"/>
                    <a:pt x="8" y="126"/>
                    <a:pt x="7" y="128"/>
                  </a:cubicBezTo>
                  <a:cubicBezTo>
                    <a:pt x="7" y="128"/>
                    <a:pt x="6" y="130"/>
                    <a:pt x="6" y="132"/>
                  </a:cubicBezTo>
                  <a:cubicBezTo>
                    <a:pt x="5" y="133"/>
                    <a:pt x="5" y="136"/>
                    <a:pt x="4" y="138"/>
                  </a:cubicBezTo>
                  <a:cubicBezTo>
                    <a:pt x="2" y="143"/>
                    <a:pt x="1" y="148"/>
                    <a:pt x="1" y="148"/>
                  </a:cubicBezTo>
                  <a:cubicBezTo>
                    <a:pt x="0" y="151"/>
                    <a:pt x="1" y="154"/>
                    <a:pt x="3" y="155"/>
                  </a:cubicBezTo>
                  <a:cubicBezTo>
                    <a:pt x="3" y="155"/>
                    <a:pt x="8" y="160"/>
                    <a:pt x="12" y="163"/>
                  </a:cubicBezTo>
                  <a:cubicBezTo>
                    <a:pt x="17" y="167"/>
                    <a:pt x="22" y="171"/>
                    <a:pt x="22" y="171"/>
                  </a:cubicBezTo>
                  <a:cubicBezTo>
                    <a:pt x="24" y="172"/>
                    <a:pt x="25" y="174"/>
                    <a:pt x="25" y="177"/>
                  </a:cubicBezTo>
                  <a:cubicBezTo>
                    <a:pt x="25" y="177"/>
                    <a:pt x="24" y="181"/>
                    <a:pt x="24" y="185"/>
                  </a:cubicBezTo>
                  <a:cubicBezTo>
                    <a:pt x="24" y="187"/>
                    <a:pt x="24" y="189"/>
                    <a:pt x="24" y="190"/>
                  </a:cubicBezTo>
                  <a:cubicBezTo>
                    <a:pt x="24" y="192"/>
                    <a:pt x="24" y="193"/>
                    <a:pt x="24" y="193"/>
                  </a:cubicBezTo>
                  <a:cubicBezTo>
                    <a:pt x="24" y="193"/>
                    <a:pt x="24" y="197"/>
                    <a:pt x="24" y="201"/>
                  </a:cubicBezTo>
                  <a:cubicBezTo>
                    <a:pt x="24" y="203"/>
                    <a:pt x="24" y="205"/>
                    <a:pt x="24" y="206"/>
                  </a:cubicBezTo>
                  <a:cubicBezTo>
                    <a:pt x="25" y="208"/>
                    <a:pt x="25" y="209"/>
                    <a:pt x="25" y="209"/>
                  </a:cubicBezTo>
                  <a:cubicBezTo>
                    <a:pt x="25" y="211"/>
                    <a:pt x="24" y="213"/>
                    <a:pt x="22" y="215"/>
                  </a:cubicBezTo>
                  <a:cubicBezTo>
                    <a:pt x="22" y="215"/>
                    <a:pt x="17" y="218"/>
                    <a:pt x="12" y="222"/>
                  </a:cubicBezTo>
                  <a:cubicBezTo>
                    <a:pt x="8" y="226"/>
                    <a:pt x="3" y="230"/>
                    <a:pt x="3" y="230"/>
                  </a:cubicBezTo>
                  <a:cubicBezTo>
                    <a:pt x="1" y="232"/>
                    <a:pt x="0" y="234"/>
                    <a:pt x="1" y="237"/>
                  </a:cubicBezTo>
                  <a:cubicBezTo>
                    <a:pt x="1" y="237"/>
                    <a:pt x="1" y="238"/>
                    <a:pt x="2" y="240"/>
                  </a:cubicBezTo>
                  <a:cubicBezTo>
                    <a:pt x="2" y="242"/>
                    <a:pt x="3" y="245"/>
                    <a:pt x="4" y="247"/>
                  </a:cubicBezTo>
                  <a:cubicBezTo>
                    <a:pt x="5" y="252"/>
                    <a:pt x="7" y="257"/>
                    <a:pt x="7" y="257"/>
                  </a:cubicBezTo>
                  <a:cubicBezTo>
                    <a:pt x="8" y="260"/>
                    <a:pt x="10" y="262"/>
                    <a:pt x="12" y="262"/>
                  </a:cubicBezTo>
                  <a:cubicBezTo>
                    <a:pt x="12" y="262"/>
                    <a:pt x="18" y="263"/>
                    <a:pt x="25" y="264"/>
                  </a:cubicBezTo>
                  <a:cubicBezTo>
                    <a:pt x="31" y="264"/>
                    <a:pt x="37" y="264"/>
                    <a:pt x="37" y="264"/>
                  </a:cubicBezTo>
                  <a:cubicBezTo>
                    <a:pt x="38" y="265"/>
                    <a:pt x="39" y="265"/>
                    <a:pt x="40" y="266"/>
                  </a:cubicBezTo>
                  <a:cubicBezTo>
                    <a:pt x="41" y="266"/>
                    <a:pt x="42" y="267"/>
                    <a:pt x="42" y="268"/>
                  </a:cubicBezTo>
                  <a:cubicBezTo>
                    <a:pt x="42" y="268"/>
                    <a:pt x="50" y="282"/>
                    <a:pt x="50" y="282"/>
                  </a:cubicBezTo>
                  <a:cubicBezTo>
                    <a:pt x="50" y="282"/>
                    <a:pt x="59" y="295"/>
                    <a:pt x="59" y="295"/>
                  </a:cubicBezTo>
                  <a:cubicBezTo>
                    <a:pt x="61" y="297"/>
                    <a:pt x="61" y="299"/>
                    <a:pt x="60" y="302"/>
                  </a:cubicBezTo>
                  <a:cubicBezTo>
                    <a:pt x="60" y="302"/>
                    <a:pt x="58" y="307"/>
                    <a:pt x="56" y="313"/>
                  </a:cubicBezTo>
                  <a:cubicBezTo>
                    <a:pt x="55" y="316"/>
                    <a:pt x="54" y="319"/>
                    <a:pt x="54" y="321"/>
                  </a:cubicBezTo>
                  <a:cubicBezTo>
                    <a:pt x="53" y="323"/>
                    <a:pt x="53" y="325"/>
                    <a:pt x="53" y="325"/>
                  </a:cubicBezTo>
                  <a:cubicBezTo>
                    <a:pt x="52" y="327"/>
                    <a:pt x="53" y="330"/>
                    <a:pt x="55" y="332"/>
                  </a:cubicBezTo>
                  <a:cubicBezTo>
                    <a:pt x="55" y="332"/>
                    <a:pt x="56" y="333"/>
                    <a:pt x="57" y="334"/>
                  </a:cubicBezTo>
                  <a:cubicBezTo>
                    <a:pt x="59" y="335"/>
                    <a:pt x="60" y="337"/>
                    <a:pt x="62" y="339"/>
                  </a:cubicBezTo>
                  <a:cubicBezTo>
                    <a:pt x="66" y="342"/>
                    <a:pt x="70" y="345"/>
                    <a:pt x="70" y="345"/>
                  </a:cubicBezTo>
                  <a:cubicBezTo>
                    <a:pt x="73" y="347"/>
                    <a:pt x="75" y="348"/>
                    <a:pt x="78" y="347"/>
                  </a:cubicBezTo>
                  <a:cubicBezTo>
                    <a:pt x="78" y="347"/>
                    <a:pt x="83" y="344"/>
                    <a:pt x="89" y="341"/>
                  </a:cubicBezTo>
                  <a:cubicBezTo>
                    <a:pt x="94" y="338"/>
                    <a:pt x="99" y="335"/>
                    <a:pt x="99" y="335"/>
                  </a:cubicBezTo>
                  <a:cubicBezTo>
                    <a:pt x="101" y="334"/>
                    <a:pt x="104" y="334"/>
                    <a:pt x="106" y="336"/>
                  </a:cubicBezTo>
                  <a:cubicBezTo>
                    <a:pt x="120" y="343"/>
                    <a:pt x="120" y="343"/>
                    <a:pt x="120" y="343"/>
                  </a:cubicBezTo>
                  <a:cubicBezTo>
                    <a:pt x="135" y="349"/>
                    <a:pt x="135" y="349"/>
                    <a:pt x="135" y="349"/>
                  </a:cubicBezTo>
                  <a:cubicBezTo>
                    <a:pt x="137" y="350"/>
                    <a:pt x="139" y="352"/>
                    <a:pt x="140" y="354"/>
                  </a:cubicBezTo>
                  <a:cubicBezTo>
                    <a:pt x="140" y="354"/>
                    <a:pt x="141" y="360"/>
                    <a:pt x="142" y="366"/>
                  </a:cubicBezTo>
                  <a:cubicBezTo>
                    <a:pt x="144" y="372"/>
                    <a:pt x="145" y="378"/>
                    <a:pt x="145" y="378"/>
                  </a:cubicBezTo>
                  <a:cubicBezTo>
                    <a:pt x="146" y="380"/>
                    <a:pt x="148" y="382"/>
                    <a:pt x="151" y="382"/>
                  </a:cubicBezTo>
                  <a:cubicBezTo>
                    <a:pt x="151" y="382"/>
                    <a:pt x="156" y="383"/>
                    <a:pt x="161" y="384"/>
                  </a:cubicBezTo>
                  <a:cubicBezTo>
                    <a:pt x="164" y="385"/>
                    <a:pt x="166" y="385"/>
                    <a:pt x="168" y="385"/>
                  </a:cubicBezTo>
                  <a:cubicBezTo>
                    <a:pt x="170" y="385"/>
                    <a:pt x="172" y="385"/>
                    <a:pt x="172" y="385"/>
                  </a:cubicBezTo>
                  <a:cubicBezTo>
                    <a:pt x="174" y="385"/>
                    <a:pt x="177" y="384"/>
                    <a:pt x="178" y="382"/>
                  </a:cubicBezTo>
                  <a:close/>
                  <a:moveTo>
                    <a:pt x="125" y="305"/>
                  </a:moveTo>
                  <a:cubicBezTo>
                    <a:pt x="124" y="304"/>
                    <a:pt x="122" y="303"/>
                    <a:pt x="120" y="302"/>
                  </a:cubicBezTo>
                  <a:cubicBezTo>
                    <a:pt x="119" y="301"/>
                    <a:pt x="117" y="299"/>
                    <a:pt x="115" y="298"/>
                  </a:cubicBezTo>
                  <a:cubicBezTo>
                    <a:pt x="114" y="298"/>
                    <a:pt x="113" y="297"/>
                    <a:pt x="113" y="296"/>
                  </a:cubicBezTo>
                  <a:cubicBezTo>
                    <a:pt x="112" y="296"/>
                    <a:pt x="111" y="295"/>
                    <a:pt x="110" y="294"/>
                  </a:cubicBezTo>
                  <a:cubicBezTo>
                    <a:pt x="108" y="293"/>
                    <a:pt x="106" y="291"/>
                    <a:pt x="105" y="290"/>
                  </a:cubicBezTo>
                  <a:cubicBezTo>
                    <a:pt x="103" y="289"/>
                    <a:pt x="101" y="287"/>
                    <a:pt x="100" y="285"/>
                  </a:cubicBezTo>
                  <a:cubicBezTo>
                    <a:pt x="98" y="284"/>
                    <a:pt x="96" y="282"/>
                    <a:pt x="95" y="281"/>
                  </a:cubicBezTo>
                  <a:cubicBezTo>
                    <a:pt x="92" y="278"/>
                    <a:pt x="90" y="274"/>
                    <a:pt x="87" y="272"/>
                  </a:cubicBezTo>
                  <a:cubicBezTo>
                    <a:pt x="86" y="270"/>
                    <a:pt x="85" y="269"/>
                    <a:pt x="85" y="268"/>
                  </a:cubicBezTo>
                  <a:cubicBezTo>
                    <a:pt x="84" y="267"/>
                    <a:pt x="83" y="266"/>
                    <a:pt x="83" y="265"/>
                  </a:cubicBezTo>
                  <a:cubicBezTo>
                    <a:pt x="81" y="263"/>
                    <a:pt x="81" y="262"/>
                    <a:pt x="81" y="262"/>
                  </a:cubicBezTo>
                  <a:cubicBezTo>
                    <a:pt x="81" y="262"/>
                    <a:pt x="80" y="261"/>
                    <a:pt x="79" y="260"/>
                  </a:cubicBezTo>
                  <a:cubicBezTo>
                    <a:pt x="78" y="258"/>
                    <a:pt x="77" y="255"/>
                    <a:pt x="75" y="252"/>
                  </a:cubicBezTo>
                  <a:cubicBezTo>
                    <a:pt x="73" y="249"/>
                    <a:pt x="72" y="246"/>
                    <a:pt x="70" y="242"/>
                  </a:cubicBezTo>
                  <a:cubicBezTo>
                    <a:pt x="68" y="238"/>
                    <a:pt x="67" y="233"/>
                    <a:pt x="66" y="229"/>
                  </a:cubicBezTo>
                  <a:cubicBezTo>
                    <a:pt x="65" y="228"/>
                    <a:pt x="65" y="227"/>
                    <a:pt x="65" y="226"/>
                  </a:cubicBezTo>
                  <a:cubicBezTo>
                    <a:pt x="64" y="225"/>
                    <a:pt x="64" y="223"/>
                    <a:pt x="64" y="222"/>
                  </a:cubicBezTo>
                  <a:cubicBezTo>
                    <a:pt x="63" y="220"/>
                    <a:pt x="63" y="218"/>
                    <a:pt x="62" y="216"/>
                  </a:cubicBezTo>
                  <a:cubicBezTo>
                    <a:pt x="62" y="214"/>
                    <a:pt x="62" y="212"/>
                    <a:pt x="62" y="210"/>
                  </a:cubicBezTo>
                  <a:cubicBezTo>
                    <a:pt x="61" y="208"/>
                    <a:pt x="61" y="206"/>
                    <a:pt x="61" y="204"/>
                  </a:cubicBezTo>
                  <a:cubicBezTo>
                    <a:pt x="61" y="203"/>
                    <a:pt x="61" y="203"/>
                    <a:pt x="61" y="202"/>
                  </a:cubicBezTo>
                  <a:cubicBezTo>
                    <a:pt x="61" y="201"/>
                    <a:pt x="61" y="200"/>
                    <a:pt x="61" y="200"/>
                  </a:cubicBezTo>
                  <a:cubicBezTo>
                    <a:pt x="61" y="198"/>
                    <a:pt x="60" y="197"/>
                    <a:pt x="60" y="196"/>
                  </a:cubicBezTo>
                  <a:cubicBezTo>
                    <a:pt x="60" y="194"/>
                    <a:pt x="60" y="193"/>
                    <a:pt x="60" y="193"/>
                  </a:cubicBezTo>
                  <a:cubicBezTo>
                    <a:pt x="60" y="193"/>
                    <a:pt x="60" y="192"/>
                    <a:pt x="60" y="190"/>
                  </a:cubicBezTo>
                  <a:cubicBezTo>
                    <a:pt x="60" y="188"/>
                    <a:pt x="61" y="185"/>
                    <a:pt x="61" y="181"/>
                  </a:cubicBezTo>
                  <a:cubicBezTo>
                    <a:pt x="61" y="180"/>
                    <a:pt x="61" y="178"/>
                    <a:pt x="61" y="176"/>
                  </a:cubicBezTo>
                  <a:cubicBezTo>
                    <a:pt x="62" y="174"/>
                    <a:pt x="62" y="172"/>
                    <a:pt x="63" y="170"/>
                  </a:cubicBezTo>
                  <a:cubicBezTo>
                    <a:pt x="63" y="168"/>
                    <a:pt x="63" y="165"/>
                    <a:pt x="64" y="163"/>
                  </a:cubicBezTo>
                  <a:cubicBezTo>
                    <a:pt x="64" y="161"/>
                    <a:pt x="65" y="159"/>
                    <a:pt x="66" y="157"/>
                  </a:cubicBezTo>
                  <a:cubicBezTo>
                    <a:pt x="67" y="153"/>
                    <a:pt x="67" y="153"/>
                    <a:pt x="67" y="153"/>
                  </a:cubicBezTo>
                  <a:cubicBezTo>
                    <a:pt x="67" y="152"/>
                    <a:pt x="67" y="152"/>
                    <a:pt x="67" y="152"/>
                  </a:cubicBezTo>
                  <a:cubicBezTo>
                    <a:pt x="68" y="150"/>
                    <a:pt x="68" y="150"/>
                    <a:pt x="68" y="150"/>
                  </a:cubicBezTo>
                  <a:cubicBezTo>
                    <a:pt x="69" y="148"/>
                    <a:pt x="69" y="146"/>
                    <a:pt x="70" y="144"/>
                  </a:cubicBezTo>
                  <a:cubicBezTo>
                    <a:pt x="71" y="142"/>
                    <a:pt x="72" y="140"/>
                    <a:pt x="73" y="138"/>
                  </a:cubicBezTo>
                  <a:cubicBezTo>
                    <a:pt x="73" y="136"/>
                    <a:pt x="74" y="135"/>
                    <a:pt x="75" y="133"/>
                  </a:cubicBezTo>
                  <a:cubicBezTo>
                    <a:pt x="77" y="130"/>
                    <a:pt x="78" y="128"/>
                    <a:pt x="79" y="126"/>
                  </a:cubicBezTo>
                  <a:cubicBezTo>
                    <a:pt x="80" y="124"/>
                    <a:pt x="81" y="123"/>
                    <a:pt x="81" y="123"/>
                  </a:cubicBezTo>
                  <a:cubicBezTo>
                    <a:pt x="81" y="123"/>
                    <a:pt x="82" y="122"/>
                    <a:pt x="83" y="121"/>
                  </a:cubicBezTo>
                  <a:cubicBezTo>
                    <a:pt x="84" y="119"/>
                    <a:pt x="85" y="116"/>
                    <a:pt x="88" y="114"/>
                  </a:cubicBezTo>
                  <a:cubicBezTo>
                    <a:pt x="92" y="108"/>
                    <a:pt x="98" y="102"/>
                    <a:pt x="105" y="96"/>
                  </a:cubicBezTo>
                  <a:cubicBezTo>
                    <a:pt x="108" y="93"/>
                    <a:pt x="112" y="90"/>
                    <a:pt x="115" y="87"/>
                  </a:cubicBezTo>
                  <a:cubicBezTo>
                    <a:pt x="119" y="85"/>
                    <a:pt x="122" y="83"/>
                    <a:pt x="125" y="81"/>
                  </a:cubicBezTo>
                  <a:cubicBezTo>
                    <a:pt x="128" y="79"/>
                    <a:pt x="131" y="78"/>
                    <a:pt x="133" y="77"/>
                  </a:cubicBezTo>
                  <a:cubicBezTo>
                    <a:pt x="135" y="76"/>
                    <a:pt x="136" y="76"/>
                    <a:pt x="136" y="76"/>
                  </a:cubicBezTo>
                  <a:cubicBezTo>
                    <a:pt x="136" y="76"/>
                    <a:pt x="137" y="75"/>
                    <a:pt x="139" y="75"/>
                  </a:cubicBezTo>
                  <a:cubicBezTo>
                    <a:pt x="139" y="74"/>
                    <a:pt x="141" y="74"/>
                    <a:pt x="142" y="73"/>
                  </a:cubicBezTo>
                  <a:cubicBezTo>
                    <a:pt x="143" y="73"/>
                    <a:pt x="143" y="73"/>
                    <a:pt x="144" y="72"/>
                  </a:cubicBezTo>
                  <a:cubicBezTo>
                    <a:pt x="145" y="72"/>
                    <a:pt x="145" y="72"/>
                    <a:pt x="146" y="72"/>
                  </a:cubicBezTo>
                  <a:cubicBezTo>
                    <a:pt x="148" y="71"/>
                    <a:pt x="150" y="71"/>
                    <a:pt x="152" y="70"/>
                  </a:cubicBezTo>
                  <a:cubicBezTo>
                    <a:pt x="153" y="69"/>
                    <a:pt x="155" y="68"/>
                    <a:pt x="158" y="68"/>
                  </a:cubicBezTo>
                  <a:cubicBezTo>
                    <a:pt x="160" y="68"/>
                    <a:pt x="162" y="67"/>
                    <a:pt x="164" y="67"/>
                  </a:cubicBezTo>
                  <a:cubicBezTo>
                    <a:pt x="166" y="66"/>
                    <a:pt x="168" y="66"/>
                    <a:pt x="171" y="66"/>
                  </a:cubicBezTo>
                  <a:cubicBezTo>
                    <a:pt x="175" y="65"/>
                    <a:pt x="180" y="64"/>
                    <a:pt x="184" y="64"/>
                  </a:cubicBezTo>
                  <a:cubicBezTo>
                    <a:pt x="188" y="64"/>
                    <a:pt x="193" y="64"/>
                    <a:pt x="196" y="64"/>
                  </a:cubicBezTo>
                  <a:cubicBezTo>
                    <a:pt x="199" y="65"/>
                    <a:pt x="202" y="65"/>
                    <a:pt x="204" y="65"/>
                  </a:cubicBezTo>
                  <a:cubicBezTo>
                    <a:pt x="205" y="65"/>
                    <a:pt x="206" y="65"/>
                    <a:pt x="207" y="65"/>
                  </a:cubicBezTo>
                  <a:cubicBezTo>
                    <a:pt x="207" y="66"/>
                    <a:pt x="207" y="66"/>
                    <a:pt x="207" y="66"/>
                  </a:cubicBezTo>
                  <a:cubicBezTo>
                    <a:pt x="207" y="66"/>
                    <a:pt x="208" y="66"/>
                    <a:pt x="210" y="66"/>
                  </a:cubicBezTo>
                  <a:cubicBezTo>
                    <a:pt x="212" y="67"/>
                    <a:pt x="215" y="67"/>
                    <a:pt x="219" y="68"/>
                  </a:cubicBezTo>
                  <a:cubicBezTo>
                    <a:pt x="222" y="69"/>
                    <a:pt x="226" y="70"/>
                    <a:pt x="230" y="71"/>
                  </a:cubicBezTo>
                  <a:cubicBezTo>
                    <a:pt x="234" y="72"/>
                    <a:pt x="238" y="74"/>
                    <a:pt x="242" y="76"/>
                  </a:cubicBezTo>
                  <a:cubicBezTo>
                    <a:pt x="247" y="78"/>
                    <a:pt x="251" y="80"/>
                    <a:pt x="254" y="82"/>
                  </a:cubicBezTo>
                  <a:cubicBezTo>
                    <a:pt x="258" y="85"/>
                    <a:pt x="261" y="87"/>
                    <a:pt x="264" y="89"/>
                  </a:cubicBezTo>
                  <a:cubicBezTo>
                    <a:pt x="267" y="91"/>
                    <a:pt x="269" y="93"/>
                    <a:pt x="271" y="94"/>
                  </a:cubicBezTo>
                  <a:cubicBezTo>
                    <a:pt x="272" y="95"/>
                    <a:pt x="273" y="96"/>
                    <a:pt x="273" y="96"/>
                  </a:cubicBezTo>
                  <a:cubicBezTo>
                    <a:pt x="273" y="96"/>
                    <a:pt x="273" y="96"/>
                    <a:pt x="274" y="96"/>
                  </a:cubicBezTo>
                  <a:cubicBezTo>
                    <a:pt x="274" y="97"/>
                    <a:pt x="275" y="97"/>
                    <a:pt x="276" y="98"/>
                  </a:cubicBezTo>
                  <a:cubicBezTo>
                    <a:pt x="277" y="99"/>
                    <a:pt x="279" y="101"/>
                    <a:pt x="282" y="104"/>
                  </a:cubicBezTo>
                  <a:cubicBezTo>
                    <a:pt x="284" y="106"/>
                    <a:pt x="286" y="109"/>
                    <a:pt x="289" y="112"/>
                  </a:cubicBezTo>
                  <a:cubicBezTo>
                    <a:pt x="292" y="116"/>
                    <a:pt x="294" y="120"/>
                    <a:pt x="297" y="123"/>
                  </a:cubicBezTo>
                  <a:cubicBezTo>
                    <a:pt x="299" y="125"/>
                    <a:pt x="300" y="127"/>
                    <a:pt x="301" y="129"/>
                  </a:cubicBezTo>
                  <a:cubicBezTo>
                    <a:pt x="302" y="131"/>
                    <a:pt x="303" y="133"/>
                    <a:pt x="304" y="135"/>
                  </a:cubicBezTo>
                  <a:cubicBezTo>
                    <a:pt x="305" y="137"/>
                    <a:pt x="306" y="139"/>
                    <a:pt x="306" y="141"/>
                  </a:cubicBezTo>
                  <a:cubicBezTo>
                    <a:pt x="307" y="143"/>
                    <a:pt x="308" y="144"/>
                    <a:pt x="309" y="146"/>
                  </a:cubicBezTo>
                  <a:cubicBezTo>
                    <a:pt x="309" y="147"/>
                    <a:pt x="309" y="147"/>
                    <a:pt x="310" y="148"/>
                  </a:cubicBezTo>
                  <a:cubicBezTo>
                    <a:pt x="310" y="149"/>
                    <a:pt x="310" y="150"/>
                    <a:pt x="310" y="150"/>
                  </a:cubicBezTo>
                  <a:cubicBezTo>
                    <a:pt x="311" y="152"/>
                    <a:pt x="311" y="153"/>
                    <a:pt x="311" y="154"/>
                  </a:cubicBezTo>
                  <a:cubicBezTo>
                    <a:pt x="312" y="156"/>
                    <a:pt x="312" y="157"/>
                    <a:pt x="312" y="157"/>
                  </a:cubicBezTo>
                  <a:cubicBezTo>
                    <a:pt x="312" y="157"/>
                    <a:pt x="313" y="158"/>
                    <a:pt x="313" y="160"/>
                  </a:cubicBezTo>
                  <a:cubicBezTo>
                    <a:pt x="314" y="162"/>
                    <a:pt x="314" y="165"/>
                    <a:pt x="315" y="168"/>
                  </a:cubicBezTo>
                  <a:cubicBezTo>
                    <a:pt x="316" y="171"/>
                    <a:pt x="316" y="175"/>
                    <a:pt x="317" y="180"/>
                  </a:cubicBezTo>
                  <a:cubicBezTo>
                    <a:pt x="318" y="184"/>
                    <a:pt x="317" y="188"/>
                    <a:pt x="318" y="193"/>
                  </a:cubicBezTo>
                  <a:cubicBezTo>
                    <a:pt x="318" y="202"/>
                    <a:pt x="316" y="211"/>
                    <a:pt x="315" y="218"/>
                  </a:cubicBezTo>
                  <a:cubicBezTo>
                    <a:pt x="315" y="221"/>
                    <a:pt x="314" y="224"/>
                    <a:pt x="313" y="226"/>
                  </a:cubicBezTo>
                  <a:cubicBezTo>
                    <a:pt x="313" y="228"/>
                    <a:pt x="312" y="229"/>
                    <a:pt x="312" y="229"/>
                  </a:cubicBezTo>
                  <a:cubicBezTo>
                    <a:pt x="312" y="229"/>
                    <a:pt x="312" y="230"/>
                    <a:pt x="311" y="232"/>
                  </a:cubicBezTo>
                  <a:cubicBezTo>
                    <a:pt x="311" y="234"/>
                    <a:pt x="310" y="237"/>
                    <a:pt x="308" y="240"/>
                  </a:cubicBezTo>
                  <a:cubicBezTo>
                    <a:pt x="308" y="242"/>
                    <a:pt x="307" y="243"/>
                    <a:pt x="306" y="245"/>
                  </a:cubicBezTo>
                  <a:cubicBezTo>
                    <a:pt x="306" y="247"/>
                    <a:pt x="305" y="249"/>
                    <a:pt x="304" y="251"/>
                  </a:cubicBezTo>
                  <a:cubicBezTo>
                    <a:pt x="303" y="253"/>
                    <a:pt x="302" y="255"/>
                    <a:pt x="301" y="257"/>
                  </a:cubicBezTo>
                  <a:cubicBezTo>
                    <a:pt x="300" y="258"/>
                    <a:pt x="300" y="258"/>
                    <a:pt x="300" y="258"/>
                  </a:cubicBezTo>
                  <a:cubicBezTo>
                    <a:pt x="299" y="260"/>
                    <a:pt x="299" y="260"/>
                    <a:pt x="299" y="260"/>
                  </a:cubicBezTo>
                  <a:cubicBezTo>
                    <a:pt x="297" y="262"/>
                    <a:pt x="297" y="262"/>
                    <a:pt x="297" y="262"/>
                  </a:cubicBezTo>
                  <a:cubicBezTo>
                    <a:pt x="296" y="264"/>
                    <a:pt x="294" y="266"/>
                    <a:pt x="293" y="268"/>
                  </a:cubicBezTo>
                  <a:cubicBezTo>
                    <a:pt x="292" y="270"/>
                    <a:pt x="290" y="272"/>
                    <a:pt x="289" y="273"/>
                  </a:cubicBezTo>
                  <a:cubicBezTo>
                    <a:pt x="288" y="275"/>
                    <a:pt x="286" y="277"/>
                    <a:pt x="285" y="278"/>
                  </a:cubicBezTo>
                  <a:cubicBezTo>
                    <a:pt x="284" y="280"/>
                    <a:pt x="283" y="281"/>
                    <a:pt x="281" y="282"/>
                  </a:cubicBezTo>
                  <a:cubicBezTo>
                    <a:pt x="279" y="285"/>
                    <a:pt x="277" y="287"/>
                    <a:pt x="276" y="288"/>
                  </a:cubicBezTo>
                  <a:cubicBezTo>
                    <a:pt x="274" y="289"/>
                    <a:pt x="273" y="290"/>
                    <a:pt x="273" y="290"/>
                  </a:cubicBezTo>
                  <a:cubicBezTo>
                    <a:pt x="273" y="290"/>
                    <a:pt x="272" y="291"/>
                    <a:pt x="271" y="292"/>
                  </a:cubicBezTo>
                  <a:cubicBezTo>
                    <a:pt x="270" y="293"/>
                    <a:pt x="269" y="293"/>
                    <a:pt x="268" y="294"/>
                  </a:cubicBezTo>
                  <a:cubicBezTo>
                    <a:pt x="267" y="295"/>
                    <a:pt x="267" y="295"/>
                    <a:pt x="266" y="296"/>
                  </a:cubicBezTo>
                  <a:cubicBezTo>
                    <a:pt x="266" y="296"/>
                    <a:pt x="265" y="297"/>
                    <a:pt x="264" y="297"/>
                  </a:cubicBezTo>
                  <a:cubicBezTo>
                    <a:pt x="263" y="298"/>
                    <a:pt x="261" y="299"/>
                    <a:pt x="260" y="300"/>
                  </a:cubicBezTo>
                  <a:cubicBezTo>
                    <a:pt x="258" y="301"/>
                    <a:pt x="256" y="303"/>
                    <a:pt x="254" y="304"/>
                  </a:cubicBezTo>
                  <a:cubicBezTo>
                    <a:pt x="252" y="305"/>
                    <a:pt x="250" y="306"/>
                    <a:pt x="248" y="307"/>
                  </a:cubicBezTo>
                  <a:cubicBezTo>
                    <a:pt x="247" y="307"/>
                    <a:pt x="246" y="308"/>
                    <a:pt x="245" y="308"/>
                  </a:cubicBezTo>
                  <a:cubicBezTo>
                    <a:pt x="244" y="309"/>
                    <a:pt x="243" y="309"/>
                    <a:pt x="242" y="310"/>
                  </a:cubicBezTo>
                  <a:cubicBezTo>
                    <a:pt x="238" y="312"/>
                    <a:pt x="234" y="314"/>
                    <a:pt x="230" y="315"/>
                  </a:cubicBezTo>
                  <a:cubicBezTo>
                    <a:pt x="226" y="316"/>
                    <a:pt x="222" y="317"/>
                    <a:pt x="218" y="318"/>
                  </a:cubicBezTo>
                  <a:cubicBezTo>
                    <a:pt x="215" y="319"/>
                    <a:pt x="212" y="319"/>
                    <a:pt x="210" y="320"/>
                  </a:cubicBezTo>
                  <a:cubicBezTo>
                    <a:pt x="208" y="320"/>
                    <a:pt x="207" y="320"/>
                    <a:pt x="207" y="320"/>
                  </a:cubicBezTo>
                  <a:cubicBezTo>
                    <a:pt x="207" y="320"/>
                    <a:pt x="206" y="320"/>
                    <a:pt x="204" y="320"/>
                  </a:cubicBezTo>
                  <a:cubicBezTo>
                    <a:pt x="203" y="321"/>
                    <a:pt x="202" y="321"/>
                    <a:pt x="200" y="321"/>
                  </a:cubicBezTo>
                  <a:cubicBezTo>
                    <a:pt x="199" y="321"/>
                    <a:pt x="197" y="321"/>
                    <a:pt x="196" y="321"/>
                  </a:cubicBezTo>
                  <a:cubicBezTo>
                    <a:pt x="192" y="321"/>
                    <a:pt x="188" y="322"/>
                    <a:pt x="184" y="321"/>
                  </a:cubicBezTo>
                  <a:cubicBezTo>
                    <a:pt x="182" y="321"/>
                    <a:pt x="180" y="321"/>
                    <a:pt x="177" y="321"/>
                  </a:cubicBezTo>
                  <a:cubicBezTo>
                    <a:pt x="175" y="321"/>
                    <a:pt x="173" y="321"/>
                    <a:pt x="171" y="320"/>
                  </a:cubicBezTo>
                  <a:cubicBezTo>
                    <a:pt x="168" y="320"/>
                    <a:pt x="166" y="319"/>
                    <a:pt x="164" y="319"/>
                  </a:cubicBezTo>
                  <a:cubicBezTo>
                    <a:pt x="163" y="319"/>
                    <a:pt x="162" y="319"/>
                    <a:pt x="161" y="318"/>
                  </a:cubicBezTo>
                  <a:cubicBezTo>
                    <a:pt x="159" y="318"/>
                    <a:pt x="158" y="318"/>
                    <a:pt x="157" y="317"/>
                  </a:cubicBezTo>
                  <a:cubicBezTo>
                    <a:pt x="155" y="317"/>
                    <a:pt x="153" y="316"/>
                    <a:pt x="151" y="316"/>
                  </a:cubicBezTo>
                  <a:cubicBezTo>
                    <a:pt x="150" y="315"/>
                    <a:pt x="148" y="315"/>
                    <a:pt x="146" y="314"/>
                  </a:cubicBezTo>
                  <a:cubicBezTo>
                    <a:pt x="140" y="312"/>
                    <a:pt x="135" y="310"/>
                    <a:pt x="135" y="310"/>
                  </a:cubicBezTo>
                  <a:cubicBezTo>
                    <a:pt x="135" y="310"/>
                    <a:pt x="131" y="308"/>
                    <a:pt x="125"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8" name="Group 127"/>
            <p:cNvGrpSpPr/>
            <p:nvPr/>
          </p:nvGrpSpPr>
          <p:grpSpPr>
            <a:xfrm>
              <a:off x="7497763" y="2089150"/>
              <a:ext cx="457200" cy="406400"/>
              <a:chOff x="7497763" y="2089150"/>
              <a:chExt cx="457200" cy="406400"/>
            </a:xfrm>
            <a:grpFill/>
          </p:grpSpPr>
          <p:sp>
            <p:nvSpPr>
              <p:cNvPr id="150" name="Freeform 57"/>
              <p:cNvSpPr>
                <a:spLocks noEditPoints="1"/>
              </p:cNvSpPr>
              <p:nvPr/>
            </p:nvSpPr>
            <p:spPr bwMode="auto">
              <a:xfrm>
                <a:off x="7497763" y="2089150"/>
                <a:ext cx="457200" cy="344487"/>
              </a:xfrm>
              <a:custGeom>
                <a:avLst/>
                <a:gdLst>
                  <a:gd name="T0" fmla="*/ 12 w 135"/>
                  <a:gd name="T1" fmla="*/ 102 h 102"/>
                  <a:gd name="T2" fmla="*/ 123 w 135"/>
                  <a:gd name="T3" fmla="*/ 102 h 102"/>
                  <a:gd name="T4" fmla="*/ 125 w 135"/>
                  <a:gd name="T5" fmla="*/ 99 h 102"/>
                  <a:gd name="T6" fmla="*/ 132 w 135"/>
                  <a:gd name="T7" fmla="*/ 99 h 102"/>
                  <a:gd name="T8" fmla="*/ 135 w 135"/>
                  <a:gd name="T9" fmla="*/ 96 h 102"/>
                  <a:gd name="T10" fmla="*/ 135 w 135"/>
                  <a:gd name="T11" fmla="*/ 36 h 102"/>
                  <a:gd name="T12" fmla="*/ 127 w 135"/>
                  <a:gd name="T13" fmla="*/ 29 h 102"/>
                  <a:gd name="T14" fmla="*/ 101 w 135"/>
                  <a:gd name="T15" fmla="*/ 29 h 102"/>
                  <a:gd name="T16" fmla="*/ 101 w 135"/>
                  <a:gd name="T17" fmla="*/ 3 h 102"/>
                  <a:gd name="T18" fmla="*/ 98 w 135"/>
                  <a:gd name="T19" fmla="*/ 0 h 102"/>
                  <a:gd name="T20" fmla="*/ 37 w 135"/>
                  <a:gd name="T21" fmla="*/ 0 h 102"/>
                  <a:gd name="T22" fmla="*/ 34 w 135"/>
                  <a:gd name="T23" fmla="*/ 3 h 102"/>
                  <a:gd name="T24" fmla="*/ 34 w 135"/>
                  <a:gd name="T25" fmla="*/ 29 h 102"/>
                  <a:gd name="T26" fmla="*/ 7 w 135"/>
                  <a:gd name="T27" fmla="*/ 29 h 102"/>
                  <a:gd name="T28" fmla="*/ 0 w 135"/>
                  <a:gd name="T29" fmla="*/ 36 h 102"/>
                  <a:gd name="T30" fmla="*/ 0 w 135"/>
                  <a:gd name="T31" fmla="*/ 96 h 102"/>
                  <a:gd name="T32" fmla="*/ 3 w 135"/>
                  <a:gd name="T33" fmla="*/ 99 h 102"/>
                  <a:gd name="T34" fmla="*/ 9 w 135"/>
                  <a:gd name="T35" fmla="*/ 99 h 102"/>
                  <a:gd name="T36" fmla="*/ 12 w 135"/>
                  <a:gd name="T37" fmla="*/ 102 h 102"/>
                  <a:gd name="T38" fmla="*/ 80 w 135"/>
                  <a:gd name="T39" fmla="*/ 79 h 102"/>
                  <a:gd name="T40" fmla="*/ 78 w 135"/>
                  <a:gd name="T41" fmla="*/ 81 h 102"/>
                  <a:gd name="T42" fmla="*/ 57 w 135"/>
                  <a:gd name="T43" fmla="*/ 81 h 102"/>
                  <a:gd name="T44" fmla="*/ 55 w 135"/>
                  <a:gd name="T45" fmla="*/ 79 h 102"/>
                  <a:gd name="T46" fmla="*/ 55 w 135"/>
                  <a:gd name="T47" fmla="*/ 70 h 102"/>
                  <a:gd name="T48" fmla="*/ 57 w 135"/>
                  <a:gd name="T49" fmla="*/ 67 h 102"/>
                  <a:gd name="T50" fmla="*/ 78 w 135"/>
                  <a:gd name="T51" fmla="*/ 67 h 102"/>
                  <a:gd name="T52" fmla="*/ 80 w 135"/>
                  <a:gd name="T53" fmla="*/ 70 h 102"/>
                  <a:gd name="T54" fmla="*/ 80 w 135"/>
                  <a:gd name="T55" fmla="*/ 79 h 102"/>
                  <a:gd name="T56" fmla="*/ 37 w 135"/>
                  <a:gd name="T57" fmla="*/ 12 h 102"/>
                  <a:gd name="T58" fmla="*/ 40 w 135"/>
                  <a:gd name="T59" fmla="*/ 9 h 102"/>
                  <a:gd name="T60" fmla="*/ 95 w 135"/>
                  <a:gd name="T61" fmla="*/ 9 h 102"/>
                  <a:gd name="T62" fmla="*/ 98 w 135"/>
                  <a:gd name="T63" fmla="*/ 12 h 102"/>
                  <a:gd name="T64" fmla="*/ 98 w 135"/>
                  <a:gd name="T65" fmla="*/ 27 h 102"/>
                  <a:gd name="T66" fmla="*/ 37 w 135"/>
                  <a:gd name="T67" fmla="*/ 27 h 102"/>
                  <a:gd name="T68" fmla="*/ 37 w 135"/>
                  <a:gd name="T69"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02">
                    <a:moveTo>
                      <a:pt x="12" y="102"/>
                    </a:moveTo>
                    <a:cubicBezTo>
                      <a:pt x="123" y="102"/>
                      <a:pt x="123" y="102"/>
                      <a:pt x="123" y="102"/>
                    </a:cubicBezTo>
                    <a:cubicBezTo>
                      <a:pt x="123" y="101"/>
                      <a:pt x="124" y="99"/>
                      <a:pt x="125" y="99"/>
                    </a:cubicBezTo>
                    <a:cubicBezTo>
                      <a:pt x="132" y="99"/>
                      <a:pt x="132" y="99"/>
                      <a:pt x="132" y="99"/>
                    </a:cubicBezTo>
                    <a:cubicBezTo>
                      <a:pt x="133" y="99"/>
                      <a:pt x="135" y="98"/>
                      <a:pt x="135" y="96"/>
                    </a:cubicBezTo>
                    <a:cubicBezTo>
                      <a:pt x="135" y="36"/>
                      <a:pt x="135" y="36"/>
                      <a:pt x="135" y="36"/>
                    </a:cubicBezTo>
                    <a:cubicBezTo>
                      <a:pt x="135" y="32"/>
                      <a:pt x="131" y="29"/>
                      <a:pt x="127" y="29"/>
                    </a:cubicBezTo>
                    <a:cubicBezTo>
                      <a:pt x="101" y="29"/>
                      <a:pt x="101" y="29"/>
                      <a:pt x="101" y="29"/>
                    </a:cubicBezTo>
                    <a:cubicBezTo>
                      <a:pt x="101" y="3"/>
                      <a:pt x="101" y="3"/>
                      <a:pt x="101" y="3"/>
                    </a:cubicBezTo>
                    <a:cubicBezTo>
                      <a:pt x="101" y="1"/>
                      <a:pt x="100" y="0"/>
                      <a:pt x="98" y="0"/>
                    </a:cubicBezTo>
                    <a:cubicBezTo>
                      <a:pt x="37" y="0"/>
                      <a:pt x="37" y="0"/>
                      <a:pt x="37" y="0"/>
                    </a:cubicBezTo>
                    <a:cubicBezTo>
                      <a:pt x="35" y="0"/>
                      <a:pt x="34" y="1"/>
                      <a:pt x="34" y="3"/>
                    </a:cubicBezTo>
                    <a:cubicBezTo>
                      <a:pt x="34" y="29"/>
                      <a:pt x="34" y="29"/>
                      <a:pt x="34" y="29"/>
                    </a:cubicBezTo>
                    <a:cubicBezTo>
                      <a:pt x="7" y="29"/>
                      <a:pt x="7" y="29"/>
                      <a:pt x="7" y="29"/>
                    </a:cubicBezTo>
                    <a:cubicBezTo>
                      <a:pt x="3" y="29"/>
                      <a:pt x="0" y="32"/>
                      <a:pt x="0" y="36"/>
                    </a:cubicBezTo>
                    <a:cubicBezTo>
                      <a:pt x="0" y="96"/>
                      <a:pt x="0" y="96"/>
                      <a:pt x="0" y="96"/>
                    </a:cubicBezTo>
                    <a:cubicBezTo>
                      <a:pt x="0" y="98"/>
                      <a:pt x="2" y="99"/>
                      <a:pt x="3" y="99"/>
                    </a:cubicBezTo>
                    <a:cubicBezTo>
                      <a:pt x="9" y="99"/>
                      <a:pt x="9" y="99"/>
                      <a:pt x="9" y="99"/>
                    </a:cubicBezTo>
                    <a:cubicBezTo>
                      <a:pt x="11" y="99"/>
                      <a:pt x="12" y="101"/>
                      <a:pt x="12" y="102"/>
                    </a:cubicBezTo>
                    <a:close/>
                    <a:moveTo>
                      <a:pt x="80" y="79"/>
                    </a:moveTo>
                    <a:cubicBezTo>
                      <a:pt x="80" y="80"/>
                      <a:pt x="79" y="81"/>
                      <a:pt x="78" y="81"/>
                    </a:cubicBezTo>
                    <a:cubicBezTo>
                      <a:pt x="57" y="81"/>
                      <a:pt x="57" y="81"/>
                      <a:pt x="57" y="81"/>
                    </a:cubicBezTo>
                    <a:cubicBezTo>
                      <a:pt x="56" y="81"/>
                      <a:pt x="55" y="80"/>
                      <a:pt x="55" y="79"/>
                    </a:cubicBezTo>
                    <a:cubicBezTo>
                      <a:pt x="55" y="70"/>
                      <a:pt x="55" y="70"/>
                      <a:pt x="55" y="70"/>
                    </a:cubicBezTo>
                    <a:cubicBezTo>
                      <a:pt x="55" y="68"/>
                      <a:pt x="56" y="67"/>
                      <a:pt x="57" y="67"/>
                    </a:cubicBezTo>
                    <a:cubicBezTo>
                      <a:pt x="78" y="67"/>
                      <a:pt x="78" y="67"/>
                      <a:pt x="78" y="67"/>
                    </a:cubicBezTo>
                    <a:cubicBezTo>
                      <a:pt x="79" y="67"/>
                      <a:pt x="80" y="68"/>
                      <a:pt x="80" y="70"/>
                    </a:cubicBezTo>
                    <a:lnTo>
                      <a:pt x="80" y="79"/>
                    </a:lnTo>
                    <a:close/>
                    <a:moveTo>
                      <a:pt x="37" y="12"/>
                    </a:moveTo>
                    <a:cubicBezTo>
                      <a:pt x="37" y="10"/>
                      <a:pt x="39" y="9"/>
                      <a:pt x="40" y="9"/>
                    </a:cubicBezTo>
                    <a:cubicBezTo>
                      <a:pt x="95" y="9"/>
                      <a:pt x="95" y="9"/>
                      <a:pt x="95" y="9"/>
                    </a:cubicBezTo>
                    <a:cubicBezTo>
                      <a:pt x="96" y="9"/>
                      <a:pt x="98" y="10"/>
                      <a:pt x="98" y="12"/>
                    </a:cubicBezTo>
                    <a:cubicBezTo>
                      <a:pt x="98" y="27"/>
                      <a:pt x="98" y="27"/>
                      <a:pt x="98" y="27"/>
                    </a:cubicBezTo>
                    <a:cubicBezTo>
                      <a:pt x="37" y="27"/>
                      <a:pt x="37" y="27"/>
                      <a:pt x="37" y="27"/>
                    </a:cubicBezTo>
                    <a:lnTo>
                      <a:pt x="3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58"/>
              <p:cNvSpPr>
                <a:spLocks/>
              </p:cNvSpPr>
              <p:nvPr/>
            </p:nvSpPr>
            <p:spPr bwMode="auto">
              <a:xfrm>
                <a:off x="7539038" y="2457450"/>
                <a:ext cx="374650" cy="38100"/>
              </a:xfrm>
              <a:custGeom>
                <a:avLst/>
                <a:gdLst>
                  <a:gd name="T0" fmla="*/ 0 w 111"/>
                  <a:gd name="T1" fmla="*/ 0 h 11"/>
                  <a:gd name="T2" fmla="*/ 0 w 111"/>
                  <a:gd name="T3" fmla="*/ 8 h 11"/>
                  <a:gd name="T4" fmla="*/ 3 w 111"/>
                  <a:gd name="T5" fmla="*/ 11 h 11"/>
                  <a:gd name="T6" fmla="*/ 108 w 111"/>
                  <a:gd name="T7" fmla="*/ 11 h 11"/>
                  <a:gd name="T8" fmla="*/ 111 w 111"/>
                  <a:gd name="T9" fmla="*/ 8 h 11"/>
                  <a:gd name="T10" fmla="*/ 111 w 111"/>
                  <a:gd name="T11" fmla="*/ 0 h 11"/>
                  <a:gd name="T12" fmla="*/ 0 w 1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1" h="11">
                    <a:moveTo>
                      <a:pt x="0" y="0"/>
                    </a:moveTo>
                    <a:cubicBezTo>
                      <a:pt x="0" y="8"/>
                      <a:pt x="0" y="8"/>
                      <a:pt x="0" y="8"/>
                    </a:cubicBezTo>
                    <a:cubicBezTo>
                      <a:pt x="0" y="9"/>
                      <a:pt x="2" y="11"/>
                      <a:pt x="3" y="11"/>
                    </a:cubicBezTo>
                    <a:cubicBezTo>
                      <a:pt x="108" y="11"/>
                      <a:pt x="108" y="11"/>
                      <a:pt x="108" y="11"/>
                    </a:cubicBezTo>
                    <a:cubicBezTo>
                      <a:pt x="109" y="11"/>
                      <a:pt x="111" y="9"/>
                      <a:pt x="111" y="8"/>
                    </a:cubicBezTo>
                    <a:cubicBezTo>
                      <a:pt x="111" y="0"/>
                      <a:pt x="111" y="0"/>
                      <a:pt x="11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9" name="Freeform 59"/>
            <p:cNvSpPr>
              <a:spLocks noEditPoints="1"/>
            </p:cNvSpPr>
            <p:nvPr/>
          </p:nvSpPr>
          <p:spPr bwMode="auto">
            <a:xfrm>
              <a:off x="2430463" y="2325688"/>
              <a:ext cx="1566863" cy="1574800"/>
            </a:xfrm>
            <a:custGeom>
              <a:avLst/>
              <a:gdLst>
                <a:gd name="T0" fmla="*/ 275 w 463"/>
                <a:gd name="T1" fmla="*/ 456 h 465"/>
                <a:gd name="T2" fmla="*/ 298 w 463"/>
                <a:gd name="T3" fmla="*/ 418 h 465"/>
                <a:gd name="T4" fmla="*/ 336 w 463"/>
                <a:gd name="T5" fmla="*/ 410 h 465"/>
                <a:gd name="T6" fmla="*/ 377 w 463"/>
                <a:gd name="T7" fmla="*/ 415 h 465"/>
                <a:gd name="T8" fmla="*/ 386 w 463"/>
                <a:gd name="T9" fmla="*/ 383 h 465"/>
                <a:gd name="T10" fmla="*/ 394 w 463"/>
                <a:gd name="T11" fmla="*/ 346 h 465"/>
                <a:gd name="T12" fmla="*/ 427 w 463"/>
                <a:gd name="T13" fmla="*/ 326 h 465"/>
                <a:gd name="T14" fmla="*/ 456 w 463"/>
                <a:gd name="T15" fmla="*/ 300 h 465"/>
                <a:gd name="T16" fmla="*/ 428 w 463"/>
                <a:gd name="T17" fmla="*/ 260 h 465"/>
                <a:gd name="T18" fmla="*/ 430 w 463"/>
                <a:gd name="T19" fmla="*/ 238 h 465"/>
                <a:gd name="T20" fmla="*/ 447 w 463"/>
                <a:gd name="T21" fmla="*/ 206 h 465"/>
                <a:gd name="T22" fmla="*/ 460 w 463"/>
                <a:gd name="T23" fmla="*/ 177 h 465"/>
                <a:gd name="T24" fmla="*/ 435 w 463"/>
                <a:gd name="T25" fmla="*/ 156 h 465"/>
                <a:gd name="T26" fmla="*/ 409 w 463"/>
                <a:gd name="T27" fmla="*/ 141 h 465"/>
                <a:gd name="T28" fmla="*/ 396 w 463"/>
                <a:gd name="T29" fmla="*/ 119 h 465"/>
                <a:gd name="T30" fmla="*/ 405 w 463"/>
                <a:gd name="T31" fmla="*/ 80 h 465"/>
                <a:gd name="T32" fmla="*/ 376 w 463"/>
                <a:gd name="T33" fmla="*/ 53 h 465"/>
                <a:gd name="T34" fmla="*/ 324 w 463"/>
                <a:gd name="T35" fmla="*/ 56 h 465"/>
                <a:gd name="T36" fmla="*/ 296 w 463"/>
                <a:gd name="T37" fmla="*/ 12 h 465"/>
                <a:gd name="T38" fmla="*/ 257 w 463"/>
                <a:gd name="T39" fmla="*/ 4 h 465"/>
                <a:gd name="T40" fmla="*/ 224 w 463"/>
                <a:gd name="T41" fmla="*/ 35 h 465"/>
                <a:gd name="T42" fmla="*/ 199 w 463"/>
                <a:gd name="T43" fmla="*/ 37 h 465"/>
                <a:gd name="T44" fmla="*/ 159 w 463"/>
                <a:gd name="T45" fmla="*/ 11 h 465"/>
                <a:gd name="T46" fmla="*/ 130 w 463"/>
                <a:gd name="T47" fmla="*/ 27 h 465"/>
                <a:gd name="T48" fmla="*/ 119 w 463"/>
                <a:gd name="T49" fmla="*/ 71 h 465"/>
                <a:gd name="T50" fmla="*/ 99 w 463"/>
                <a:gd name="T51" fmla="*/ 87 h 465"/>
                <a:gd name="T52" fmla="*/ 51 w 463"/>
                <a:gd name="T53" fmla="*/ 86 h 465"/>
                <a:gd name="T54" fmla="*/ 45 w 463"/>
                <a:gd name="T55" fmla="*/ 129 h 465"/>
                <a:gd name="T56" fmla="*/ 44 w 463"/>
                <a:gd name="T57" fmla="*/ 176 h 465"/>
                <a:gd name="T58" fmla="*/ 2 w 463"/>
                <a:gd name="T59" fmla="*/ 208 h 465"/>
                <a:gd name="T60" fmla="*/ 19 w 463"/>
                <a:gd name="T61" fmla="*/ 247 h 465"/>
                <a:gd name="T62" fmla="*/ 40 w 463"/>
                <a:gd name="T63" fmla="*/ 268 h 465"/>
                <a:gd name="T64" fmla="*/ 46 w 463"/>
                <a:gd name="T65" fmla="*/ 293 h 465"/>
                <a:gd name="T66" fmla="*/ 29 w 463"/>
                <a:gd name="T67" fmla="*/ 324 h 465"/>
                <a:gd name="T68" fmla="*/ 36 w 463"/>
                <a:gd name="T69" fmla="*/ 355 h 465"/>
                <a:gd name="T70" fmla="*/ 76 w 463"/>
                <a:gd name="T71" fmla="*/ 358 h 465"/>
                <a:gd name="T72" fmla="*/ 97 w 463"/>
                <a:gd name="T73" fmla="*/ 374 h 465"/>
                <a:gd name="T74" fmla="*/ 115 w 463"/>
                <a:gd name="T75" fmla="*/ 394 h 465"/>
                <a:gd name="T76" fmla="*/ 127 w 463"/>
                <a:gd name="T77" fmla="*/ 439 h 465"/>
                <a:gd name="T78" fmla="*/ 170 w 463"/>
                <a:gd name="T79" fmla="*/ 422 h 465"/>
                <a:gd name="T80" fmla="*/ 199 w 463"/>
                <a:gd name="T81" fmla="*/ 426 h 465"/>
                <a:gd name="T82" fmla="*/ 233 w 463"/>
                <a:gd name="T83" fmla="*/ 456 h 465"/>
                <a:gd name="T84" fmla="*/ 209 w 463"/>
                <a:gd name="T85" fmla="*/ 380 h 465"/>
                <a:gd name="T86" fmla="*/ 164 w 463"/>
                <a:gd name="T87" fmla="*/ 365 h 465"/>
                <a:gd name="T88" fmla="*/ 120 w 463"/>
                <a:gd name="T89" fmla="*/ 331 h 465"/>
                <a:gd name="T90" fmla="*/ 86 w 463"/>
                <a:gd name="T91" fmla="*/ 263 h 465"/>
                <a:gd name="T92" fmla="*/ 91 w 463"/>
                <a:gd name="T93" fmla="*/ 182 h 465"/>
                <a:gd name="T94" fmla="*/ 141 w 463"/>
                <a:gd name="T95" fmla="*/ 113 h 465"/>
                <a:gd name="T96" fmla="*/ 233 w 463"/>
                <a:gd name="T97" fmla="*/ 81 h 465"/>
                <a:gd name="T98" fmla="*/ 306 w 463"/>
                <a:gd name="T99" fmla="*/ 100 h 465"/>
                <a:gd name="T100" fmla="*/ 364 w 463"/>
                <a:gd name="T101" fmla="*/ 156 h 465"/>
                <a:gd name="T102" fmla="*/ 384 w 463"/>
                <a:gd name="T103" fmla="*/ 235 h 465"/>
                <a:gd name="T104" fmla="*/ 363 w 463"/>
                <a:gd name="T105" fmla="*/ 308 h 465"/>
                <a:gd name="T106" fmla="*/ 348 w 463"/>
                <a:gd name="T107" fmla="*/ 329 h 465"/>
                <a:gd name="T108" fmla="*/ 289 w 463"/>
                <a:gd name="T109" fmla="*/ 371 h 465"/>
                <a:gd name="T110" fmla="*/ 218 w 463"/>
                <a:gd name="T111" fmla="*/ 38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3" h="465">
                  <a:moveTo>
                    <a:pt x="247" y="464"/>
                  </a:moveTo>
                  <a:cubicBezTo>
                    <a:pt x="249" y="464"/>
                    <a:pt x="252" y="464"/>
                    <a:pt x="255" y="463"/>
                  </a:cubicBezTo>
                  <a:cubicBezTo>
                    <a:pt x="259" y="463"/>
                    <a:pt x="262" y="463"/>
                    <a:pt x="264" y="463"/>
                  </a:cubicBezTo>
                  <a:cubicBezTo>
                    <a:pt x="266" y="462"/>
                    <a:pt x="268" y="462"/>
                    <a:pt x="268" y="462"/>
                  </a:cubicBezTo>
                  <a:cubicBezTo>
                    <a:pt x="271" y="461"/>
                    <a:pt x="274" y="459"/>
                    <a:pt x="275" y="456"/>
                  </a:cubicBezTo>
                  <a:cubicBezTo>
                    <a:pt x="275" y="456"/>
                    <a:pt x="277" y="449"/>
                    <a:pt x="279" y="442"/>
                  </a:cubicBezTo>
                  <a:cubicBezTo>
                    <a:pt x="281" y="438"/>
                    <a:pt x="281" y="434"/>
                    <a:pt x="282" y="431"/>
                  </a:cubicBezTo>
                  <a:cubicBezTo>
                    <a:pt x="283" y="429"/>
                    <a:pt x="283" y="427"/>
                    <a:pt x="283" y="427"/>
                  </a:cubicBezTo>
                  <a:cubicBezTo>
                    <a:pt x="284" y="424"/>
                    <a:pt x="286" y="422"/>
                    <a:pt x="289" y="421"/>
                  </a:cubicBezTo>
                  <a:cubicBezTo>
                    <a:pt x="289" y="421"/>
                    <a:pt x="293" y="419"/>
                    <a:pt x="298" y="418"/>
                  </a:cubicBezTo>
                  <a:cubicBezTo>
                    <a:pt x="302" y="416"/>
                    <a:pt x="307" y="414"/>
                    <a:pt x="307" y="414"/>
                  </a:cubicBezTo>
                  <a:cubicBezTo>
                    <a:pt x="307" y="414"/>
                    <a:pt x="311" y="413"/>
                    <a:pt x="315" y="411"/>
                  </a:cubicBezTo>
                  <a:cubicBezTo>
                    <a:pt x="320" y="409"/>
                    <a:pt x="324" y="407"/>
                    <a:pt x="324" y="407"/>
                  </a:cubicBezTo>
                  <a:cubicBezTo>
                    <a:pt x="327" y="405"/>
                    <a:pt x="330" y="405"/>
                    <a:pt x="332" y="407"/>
                  </a:cubicBezTo>
                  <a:cubicBezTo>
                    <a:pt x="332" y="407"/>
                    <a:pt x="334" y="408"/>
                    <a:pt x="336" y="410"/>
                  </a:cubicBezTo>
                  <a:cubicBezTo>
                    <a:pt x="338" y="411"/>
                    <a:pt x="342" y="413"/>
                    <a:pt x="345" y="415"/>
                  </a:cubicBezTo>
                  <a:cubicBezTo>
                    <a:pt x="351" y="419"/>
                    <a:pt x="358" y="423"/>
                    <a:pt x="358" y="423"/>
                  </a:cubicBezTo>
                  <a:cubicBezTo>
                    <a:pt x="361" y="425"/>
                    <a:pt x="365" y="424"/>
                    <a:pt x="367" y="422"/>
                  </a:cubicBezTo>
                  <a:cubicBezTo>
                    <a:pt x="367" y="422"/>
                    <a:pt x="369" y="421"/>
                    <a:pt x="371" y="420"/>
                  </a:cubicBezTo>
                  <a:cubicBezTo>
                    <a:pt x="372" y="419"/>
                    <a:pt x="375" y="417"/>
                    <a:pt x="377" y="415"/>
                  </a:cubicBezTo>
                  <a:cubicBezTo>
                    <a:pt x="380" y="413"/>
                    <a:pt x="382" y="411"/>
                    <a:pt x="384" y="409"/>
                  </a:cubicBezTo>
                  <a:cubicBezTo>
                    <a:pt x="386" y="408"/>
                    <a:pt x="387" y="407"/>
                    <a:pt x="387" y="407"/>
                  </a:cubicBezTo>
                  <a:cubicBezTo>
                    <a:pt x="390" y="405"/>
                    <a:pt x="391" y="401"/>
                    <a:pt x="390" y="398"/>
                  </a:cubicBezTo>
                  <a:cubicBezTo>
                    <a:pt x="390" y="398"/>
                    <a:pt x="389" y="396"/>
                    <a:pt x="389" y="394"/>
                  </a:cubicBezTo>
                  <a:cubicBezTo>
                    <a:pt x="388" y="391"/>
                    <a:pt x="387" y="387"/>
                    <a:pt x="386" y="383"/>
                  </a:cubicBezTo>
                  <a:cubicBezTo>
                    <a:pt x="383" y="376"/>
                    <a:pt x="381" y="369"/>
                    <a:pt x="381" y="369"/>
                  </a:cubicBezTo>
                  <a:cubicBezTo>
                    <a:pt x="380" y="366"/>
                    <a:pt x="380" y="363"/>
                    <a:pt x="382" y="361"/>
                  </a:cubicBezTo>
                  <a:cubicBezTo>
                    <a:pt x="382" y="361"/>
                    <a:pt x="385" y="357"/>
                    <a:pt x="388" y="354"/>
                  </a:cubicBezTo>
                  <a:cubicBezTo>
                    <a:pt x="390" y="352"/>
                    <a:pt x="391" y="350"/>
                    <a:pt x="392" y="348"/>
                  </a:cubicBezTo>
                  <a:cubicBezTo>
                    <a:pt x="393" y="347"/>
                    <a:pt x="394" y="346"/>
                    <a:pt x="394" y="346"/>
                  </a:cubicBezTo>
                  <a:cubicBezTo>
                    <a:pt x="394" y="346"/>
                    <a:pt x="397" y="342"/>
                    <a:pt x="399" y="338"/>
                  </a:cubicBezTo>
                  <a:cubicBezTo>
                    <a:pt x="401" y="336"/>
                    <a:pt x="402" y="334"/>
                    <a:pt x="403" y="332"/>
                  </a:cubicBezTo>
                  <a:cubicBezTo>
                    <a:pt x="404" y="331"/>
                    <a:pt x="404" y="330"/>
                    <a:pt x="404" y="330"/>
                  </a:cubicBezTo>
                  <a:cubicBezTo>
                    <a:pt x="406" y="327"/>
                    <a:pt x="408" y="326"/>
                    <a:pt x="411" y="326"/>
                  </a:cubicBezTo>
                  <a:cubicBezTo>
                    <a:pt x="411" y="326"/>
                    <a:pt x="419" y="326"/>
                    <a:pt x="427" y="326"/>
                  </a:cubicBezTo>
                  <a:cubicBezTo>
                    <a:pt x="434" y="326"/>
                    <a:pt x="442" y="325"/>
                    <a:pt x="442" y="325"/>
                  </a:cubicBezTo>
                  <a:cubicBezTo>
                    <a:pt x="445" y="325"/>
                    <a:pt x="448" y="323"/>
                    <a:pt x="449" y="319"/>
                  </a:cubicBezTo>
                  <a:cubicBezTo>
                    <a:pt x="449" y="319"/>
                    <a:pt x="450" y="318"/>
                    <a:pt x="451" y="316"/>
                  </a:cubicBezTo>
                  <a:cubicBezTo>
                    <a:pt x="452" y="314"/>
                    <a:pt x="453" y="311"/>
                    <a:pt x="454" y="308"/>
                  </a:cubicBezTo>
                  <a:cubicBezTo>
                    <a:pt x="455" y="305"/>
                    <a:pt x="456" y="302"/>
                    <a:pt x="456" y="300"/>
                  </a:cubicBezTo>
                  <a:cubicBezTo>
                    <a:pt x="457" y="297"/>
                    <a:pt x="457" y="296"/>
                    <a:pt x="457" y="296"/>
                  </a:cubicBezTo>
                  <a:cubicBezTo>
                    <a:pt x="458" y="293"/>
                    <a:pt x="458" y="289"/>
                    <a:pt x="455" y="287"/>
                  </a:cubicBezTo>
                  <a:cubicBezTo>
                    <a:pt x="455" y="287"/>
                    <a:pt x="450" y="282"/>
                    <a:pt x="444" y="277"/>
                  </a:cubicBezTo>
                  <a:cubicBezTo>
                    <a:pt x="438" y="272"/>
                    <a:pt x="432" y="267"/>
                    <a:pt x="432" y="267"/>
                  </a:cubicBezTo>
                  <a:cubicBezTo>
                    <a:pt x="429" y="266"/>
                    <a:pt x="428" y="263"/>
                    <a:pt x="428" y="260"/>
                  </a:cubicBezTo>
                  <a:cubicBezTo>
                    <a:pt x="428" y="260"/>
                    <a:pt x="429" y="259"/>
                    <a:pt x="429" y="257"/>
                  </a:cubicBezTo>
                  <a:cubicBezTo>
                    <a:pt x="429" y="255"/>
                    <a:pt x="429" y="253"/>
                    <a:pt x="430" y="250"/>
                  </a:cubicBezTo>
                  <a:cubicBezTo>
                    <a:pt x="430" y="248"/>
                    <a:pt x="430" y="246"/>
                    <a:pt x="430" y="244"/>
                  </a:cubicBezTo>
                  <a:cubicBezTo>
                    <a:pt x="430" y="242"/>
                    <a:pt x="430" y="241"/>
                    <a:pt x="430" y="241"/>
                  </a:cubicBezTo>
                  <a:cubicBezTo>
                    <a:pt x="430" y="241"/>
                    <a:pt x="430" y="240"/>
                    <a:pt x="430" y="238"/>
                  </a:cubicBezTo>
                  <a:cubicBezTo>
                    <a:pt x="431" y="236"/>
                    <a:pt x="431" y="234"/>
                    <a:pt x="431" y="231"/>
                  </a:cubicBezTo>
                  <a:cubicBezTo>
                    <a:pt x="431" y="229"/>
                    <a:pt x="431" y="227"/>
                    <a:pt x="430" y="225"/>
                  </a:cubicBezTo>
                  <a:cubicBezTo>
                    <a:pt x="430" y="223"/>
                    <a:pt x="430" y="222"/>
                    <a:pt x="430" y="222"/>
                  </a:cubicBezTo>
                  <a:cubicBezTo>
                    <a:pt x="430" y="219"/>
                    <a:pt x="432" y="216"/>
                    <a:pt x="434" y="215"/>
                  </a:cubicBezTo>
                  <a:cubicBezTo>
                    <a:pt x="434" y="215"/>
                    <a:pt x="441" y="211"/>
                    <a:pt x="447" y="206"/>
                  </a:cubicBezTo>
                  <a:cubicBezTo>
                    <a:pt x="450" y="204"/>
                    <a:pt x="453" y="202"/>
                    <a:pt x="456" y="200"/>
                  </a:cubicBezTo>
                  <a:cubicBezTo>
                    <a:pt x="458" y="199"/>
                    <a:pt x="460" y="197"/>
                    <a:pt x="460" y="197"/>
                  </a:cubicBezTo>
                  <a:cubicBezTo>
                    <a:pt x="462" y="196"/>
                    <a:pt x="463" y="192"/>
                    <a:pt x="463" y="189"/>
                  </a:cubicBezTo>
                  <a:cubicBezTo>
                    <a:pt x="463" y="189"/>
                    <a:pt x="462" y="187"/>
                    <a:pt x="462" y="185"/>
                  </a:cubicBezTo>
                  <a:cubicBezTo>
                    <a:pt x="461" y="183"/>
                    <a:pt x="461" y="180"/>
                    <a:pt x="460" y="177"/>
                  </a:cubicBezTo>
                  <a:cubicBezTo>
                    <a:pt x="459" y="174"/>
                    <a:pt x="458" y="171"/>
                    <a:pt x="458" y="168"/>
                  </a:cubicBezTo>
                  <a:cubicBezTo>
                    <a:pt x="457" y="166"/>
                    <a:pt x="457" y="165"/>
                    <a:pt x="457" y="165"/>
                  </a:cubicBezTo>
                  <a:cubicBezTo>
                    <a:pt x="456" y="161"/>
                    <a:pt x="453" y="159"/>
                    <a:pt x="450" y="158"/>
                  </a:cubicBezTo>
                  <a:cubicBezTo>
                    <a:pt x="450" y="158"/>
                    <a:pt x="448" y="158"/>
                    <a:pt x="445" y="158"/>
                  </a:cubicBezTo>
                  <a:cubicBezTo>
                    <a:pt x="442" y="157"/>
                    <a:pt x="439" y="156"/>
                    <a:pt x="435" y="156"/>
                  </a:cubicBezTo>
                  <a:cubicBezTo>
                    <a:pt x="431" y="156"/>
                    <a:pt x="427" y="155"/>
                    <a:pt x="424" y="155"/>
                  </a:cubicBezTo>
                  <a:cubicBezTo>
                    <a:pt x="421" y="155"/>
                    <a:pt x="420" y="155"/>
                    <a:pt x="420" y="155"/>
                  </a:cubicBezTo>
                  <a:cubicBezTo>
                    <a:pt x="417" y="154"/>
                    <a:pt x="414" y="153"/>
                    <a:pt x="413" y="150"/>
                  </a:cubicBezTo>
                  <a:cubicBezTo>
                    <a:pt x="413" y="150"/>
                    <a:pt x="412" y="149"/>
                    <a:pt x="412" y="147"/>
                  </a:cubicBezTo>
                  <a:cubicBezTo>
                    <a:pt x="411" y="146"/>
                    <a:pt x="410" y="144"/>
                    <a:pt x="409" y="141"/>
                  </a:cubicBezTo>
                  <a:cubicBezTo>
                    <a:pt x="408" y="139"/>
                    <a:pt x="406" y="137"/>
                    <a:pt x="406" y="136"/>
                  </a:cubicBezTo>
                  <a:cubicBezTo>
                    <a:pt x="405" y="134"/>
                    <a:pt x="404" y="133"/>
                    <a:pt x="404" y="133"/>
                  </a:cubicBezTo>
                  <a:cubicBezTo>
                    <a:pt x="404" y="133"/>
                    <a:pt x="404" y="132"/>
                    <a:pt x="403" y="130"/>
                  </a:cubicBezTo>
                  <a:cubicBezTo>
                    <a:pt x="402" y="129"/>
                    <a:pt x="400" y="127"/>
                    <a:pt x="399" y="125"/>
                  </a:cubicBezTo>
                  <a:cubicBezTo>
                    <a:pt x="398" y="123"/>
                    <a:pt x="397" y="121"/>
                    <a:pt x="396" y="119"/>
                  </a:cubicBezTo>
                  <a:cubicBezTo>
                    <a:pt x="395" y="118"/>
                    <a:pt x="394" y="117"/>
                    <a:pt x="394" y="117"/>
                  </a:cubicBezTo>
                  <a:cubicBezTo>
                    <a:pt x="392" y="115"/>
                    <a:pt x="392" y="112"/>
                    <a:pt x="393" y="109"/>
                  </a:cubicBezTo>
                  <a:cubicBezTo>
                    <a:pt x="393" y="109"/>
                    <a:pt x="394" y="107"/>
                    <a:pt x="395" y="105"/>
                  </a:cubicBezTo>
                  <a:cubicBezTo>
                    <a:pt x="397" y="102"/>
                    <a:pt x="398" y="98"/>
                    <a:pt x="400" y="95"/>
                  </a:cubicBezTo>
                  <a:cubicBezTo>
                    <a:pt x="403" y="88"/>
                    <a:pt x="405" y="80"/>
                    <a:pt x="405" y="80"/>
                  </a:cubicBezTo>
                  <a:cubicBezTo>
                    <a:pt x="406" y="78"/>
                    <a:pt x="405" y="74"/>
                    <a:pt x="403" y="72"/>
                  </a:cubicBezTo>
                  <a:cubicBezTo>
                    <a:pt x="403" y="72"/>
                    <a:pt x="399" y="67"/>
                    <a:pt x="394" y="63"/>
                  </a:cubicBezTo>
                  <a:cubicBezTo>
                    <a:pt x="392" y="61"/>
                    <a:pt x="390" y="59"/>
                    <a:pt x="388" y="57"/>
                  </a:cubicBezTo>
                  <a:cubicBezTo>
                    <a:pt x="386" y="56"/>
                    <a:pt x="385" y="54"/>
                    <a:pt x="385" y="54"/>
                  </a:cubicBezTo>
                  <a:cubicBezTo>
                    <a:pt x="383" y="52"/>
                    <a:pt x="379" y="52"/>
                    <a:pt x="376" y="53"/>
                  </a:cubicBezTo>
                  <a:cubicBezTo>
                    <a:pt x="376" y="53"/>
                    <a:pt x="369" y="56"/>
                    <a:pt x="362" y="59"/>
                  </a:cubicBezTo>
                  <a:cubicBezTo>
                    <a:pt x="355" y="62"/>
                    <a:pt x="348" y="66"/>
                    <a:pt x="348" y="66"/>
                  </a:cubicBezTo>
                  <a:cubicBezTo>
                    <a:pt x="346" y="68"/>
                    <a:pt x="343" y="67"/>
                    <a:pt x="340" y="66"/>
                  </a:cubicBezTo>
                  <a:cubicBezTo>
                    <a:pt x="340" y="66"/>
                    <a:pt x="336" y="63"/>
                    <a:pt x="332" y="61"/>
                  </a:cubicBezTo>
                  <a:cubicBezTo>
                    <a:pt x="328" y="58"/>
                    <a:pt x="324" y="56"/>
                    <a:pt x="324" y="56"/>
                  </a:cubicBezTo>
                  <a:cubicBezTo>
                    <a:pt x="324" y="56"/>
                    <a:pt x="320" y="54"/>
                    <a:pt x="315" y="52"/>
                  </a:cubicBezTo>
                  <a:cubicBezTo>
                    <a:pt x="311" y="50"/>
                    <a:pt x="306" y="48"/>
                    <a:pt x="306" y="48"/>
                  </a:cubicBezTo>
                  <a:cubicBezTo>
                    <a:pt x="304" y="47"/>
                    <a:pt x="302" y="45"/>
                    <a:pt x="302" y="42"/>
                  </a:cubicBezTo>
                  <a:cubicBezTo>
                    <a:pt x="302" y="42"/>
                    <a:pt x="301" y="34"/>
                    <a:pt x="299" y="27"/>
                  </a:cubicBezTo>
                  <a:cubicBezTo>
                    <a:pt x="298" y="19"/>
                    <a:pt x="296" y="12"/>
                    <a:pt x="296" y="12"/>
                  </a:cubicBezTo>
                  <a:cubicBezTo>
                    <a:pt x="296" y="9"/>
                    <a:pt x="293" y="6"/>
                    <a:pt x="290" y="5"/>
                  </a:cubicBezTo>
                  <a:cubicBezTo>
                    <a:pt x="290" y="5"/>
                    <a:pt x="288" y="5"/>
                    <a:pt x="286" y="4"/>
                  </a:cubicBezTo>
                  <a:cubicBezTo>
                    <a:pt x="284" y="4"/>
                    <a:pt x="281" y="3"/>
                    <a:pt x="278" y="3"/>
                  </a:cubicBezTo>
                  <a:cubicBezTo>
                    <a:pt x="272" y="1"/>
                    <a:pt x="265" y="1"/>
                    <a:pt x="265" y="1"/>
                  </a:cubicBezTo>
                  <a:cubicBezTo>
                    <a:pt x="262" y="0"/>
                    <a:pt x="259" y="1"/>
                    <a:pt x="257" y="4"/>
                  </a:cubicBezTo>
                  <a:cubicBezTo>
                    <a:pt x="257" y="4"/>
                    <a:pt x="253" y="10"/>
                    <a:pt x="249" y="17"/>
                  </a:cubicBezTo>
                  <a:cubicBezTo>
                    <a:pt x="244" y="23"/>
                    <a:pt x="241" y="30"/>
                    <a:pt x="241" y="30"/>
                  </a:cubicBezTo>
                  <a:cubicBezTo>
                    <a:pt x="239" y="33"/>
                    <a:pt x="237" y="34"/>
                    <a:pt x="234" y="34"/>
                  </a:cubicBezTo>
                  <a:cubicBezTo>
                    <a:pt x="234" y="34"/>
                    <a:pt x="233" y="34"/>
                    <a:pt x="231" y="34"/>
                  </a:cubicBezTo>
                  <a:cubicBezTo>
                    <a:pt x="229" y="34"/>
                    <a:pt x="227" y="34"/>
                    <a:pt x="224" y="35"/>
                  </a:cubicBezTo>
                  <a:cubicBezTo>
                    <a:pt x="222" y="35"/>
                    <a:pt x="220" y="35"/>
                    <a:pt x="218" y="35"/>
                  </a:cubicBezTo>
                  <a:cubicBezTo>
                    <a:pt x="216" y="35"/>
                    <a:pt x="215" y="35"/>
                    <a:pt x="215" y="35"/>
                  </a:cubicBezTo>
                  <a:cubicBezTo>
                    <a:pt x="215" y="35"/>
                    <a:pt x="214" y="35"/>
                    <a:pt x="212" y="36"/>
                  </a:cubicBezTo>
                  <a:cubicBezTo>
                    <a:pt x="210" y="36"/>
                    <a:pt x="208" y="36"/>
                    <a:pt x="205" y="36"/>
                  </a:cubicBezTo>
                  <a:cubicBezTo>
                    <a:pt x="203" y="37"/>
                    <a:pt x="201" y="37"/>
                    <a:pt x="199" y="37"/>
                  </a:cubicBezTo>
                  <a:cubicBezTo>
                    <a:pt x="197" y="38"/>
                    <a:pt x="196" y="38"/>
                    <a:pt x="196" y="38"/>
                  </a:cubicBezTo>
                  <a:cubicBezTo>
                    <a:pt x="193" y="39"/>
                    <a:pt x="190" y="37"/>
                    <a:pt x="188" y="35"/>
                  </a:cubicBezTo>
                  <a:cubicBezTo>
                    <a:pt x="188" y="35"/>
                    <a:pt x="184" y="29"/>
                    <a:pt x="178" y="24"/>
                  </a:cubicBezTo>
                  <a:cubicBezTo>
                    <a:pt x="173" y="18"/>
                    <a:pt x="167" y="12"/>
                    <a:pt x="167" y="12"/>
                  </a:cubicBezTo>
                  <a:cubicBezTo>
                    <a:pt x="165" y="10"/>
                    <a:pt x="162" y="10"/>
                    <a:pt x="159" y="11"/>
                  </a:cubicBezTo>
                  <a:cubicBezTo>
                    <a:pt x="159" y="11"/>
                    <a:pt x="157" y="11"/>
                    <a:pt x="155" y="12"/>
                  </a:cubicBezTo>
                  <a:cubicBezTo>
                    <a:pt x="153" y="13"/>
                    <a:pt x="150" y="14"/>
                    <a:pt x="147" y="15"/>
                  </a:cubicBezTo>
                  <a:cubicBezTo>
                    <a:pt x="144" y="16"/>
                    <a:pt x="141" y="17"/>
                    <a:pt x="139" y="18"/>
                  </a:cubicBezTo>
                  <a:cubicBezTo>
                    <a:pt x="137" y="19"/>
                    <a:pt x="136" y="20"/>
                    <a:pt x="136" y="20"/>
                  </a:cubicBezTo>
                  <a:cubicBezTo>
                    <a:pt x="132" y="21"/>
                    <a:pt x="130" y="24"/>
                    <a:pt x="130" y="27"/>
                  </a:cubicBezTo>
                  <a:cubicBezTo>
                    <a:pt x="130" y="27"/>
                    <a:pt x="130" y="35"/>
                    <a:pt x="130" y="43"/>
                  </a:cubicBezTo>
                  <a:cubicBezTo>
                    <a:pt x="130" y="51"/>
                    <a:pt x="131" y="58"/>
                    <a:pt x="131" y="58"/>
                  </a:cubicBezTo>
                  <a:cubicBezTo>
                    <a:pt x="131" y="61"/>
                    <a:pt x="130" y="64"/>
                    <a:pt x="127" y="65"/>
                  </a:cubicBezTo>
                  <a:cubicBezTo>
                    <a:pt x="127" y="65"/>
                    <a:pt x="126" y="66"/>
                    <a:pt x="125" y="67"/>
                  </a:cubicBezTo>
                  <a:cubicBezTo>
                    <a:pt x="123" y="68"/>
                    <a:pt x="121" y="69"/>
                    <a:pt x="119" y="71"/>
                  </a:cubicBezTo>
                  <a:cubicBezTo>
                    <a:pt x="117" y="72"/>
                    <a:pt x="115" y="74"/>
                    <a:pt x="114" y="75"/>
                  </a:cubicBezTo>
                  <a:cubicBezTo>
                    <a:pt x="113" y="76"/>
                    <a:pt x="112" y="76"/>
                    <a:pt x="112" y="76"/>
                  </a:cubicBezTo>
                  <a:cubicBezTo>
                    <a:pt x="112" y="76"/>
                    <a:pt x="111" y="77"/>
                    <a:pt x="109" y="78"/>
                  </a:cubicBezTo>
                  <a:cubicBezTo>
                    <a:pt x="108" y="79"/>
                    <a:pt x="106" y="81"/>
                    <a:pt x="104" y="83"/>
                  </a:cubicBezTo>
                  <a:cubicBezTo>
                    <a:pt x="102" y="84"/>
                    <a:pt x="101" y="86"/>
                    <a:pt x="99" y="87"/>
                  </a:cubicBezTo>
                  <a:cubicBezTo>
                    <a:pt x="98" y="88"/>
                    <a:pt x="97" y="89"/>
                    <a:pt x="97" y="89"/>
                  </a:cubicBezTo>
                  <a:cubicBezTo>
                    <a:pt x="95" y="91"/>
                    <a:pt x="92" y="92"/>
                    <a:pt x="89" y="91"/>
                  </a:cubicBezTo>
                  <a:cubicBezTo>
                    <a:pt x="89" y="91"/>
                    <a:pt x="82" y="88"/>
                    <a:pt x="75" y="86"/>
                  </a:cubicBezTo>
                  <a:cubicBezTo>
                    <a:pt x="67" y="84"/>
                    <a:pt x="60" y="83"/>
                    <a:pt x="60" y="83"/>
                  </a:cubicBezTo>
                  <a:cubicBezTo>
                    <a:pt x="57" y="82"/>
                    <a:pt x="53" y="84"/>
                    <a:pt x="51" y="86"/>
                  </a:cubicBezTo>
                  <a:cubicBezTo>
                    <a:pt x="51" y="86"/>
                    <a:pt x="47" y="91"/>
                    <a:pt x="44" y="96"/>
                  </a:cubicBezTo>
                  <a:cubicBezTo>
                    <a:pt x="42" y="99"/>
                    <a:pt x="40" y="101"/>
                    <a:pt x="39" y="103"/>
                  </a:cubicBezTo>
                  <a:cubicBezTo>
                    <a:pt x="38" y="105"/>
                    <a:pt x="37" y="107"/>
                    <a:pt x="37" y="107"/>
                  </a:cubicBezTo>
                  <a:cubicBezTo>
                    <a:pt x="35" y="109"/>
                    <a:pt x="35" y="113"/>
                    <a:pt x="36" y="116"/>
                  </a:cubicBezTo>
                  <a:cubicBezTo>
                    <a:pt x="36" y="116"/>
                    <a:pt x="40" y="122"/>
                    <a:pt x="45" y="129"/>
                  </a:cubicBezTo>
                  <a:cubicBezTo>
                    <a:pt x="49" y="135"/>
                    <a:pt x="53" y="141"/>
                    <a:pt x="53" y="141"/>
                  </a:cubicBezTo>
                  <a:cubicBezTo>
                    <a:pt x="55" y="143"/>
                    <a:pt x="56" y="147"/>
                    <a:pt x="54" y="149"/>
                  </a:cubicBezTo>
                  <a:cubicBezTo>
                    <a:pt x="54" y="149"/>
                    <a:pt x="52" y="153"/>
                    <a:pt x="51" y="158"/>
                  </a:cubicBezTo>
                  <a:cubicBezTo>
                    <a:pt x="49" y="162"/>
                    <a:pt x="47" y="167"/>
                    <a:pt x="47" y="167"/>
                  </a:cubicBezTo>
                  <a:cubicBezTo>
                    <a:pt x="47" y="167"/>
                    <a:pt x="46" y="171"/>
                    <a:pt x="44" y="176"/>
                  </a:cubicBezTo>
                  <a:cubicBezTo>
                    <a:pt x="43" y="181"/>
                    <a:pt x="42" y="185"/>
                    <a:pt x="42" y="185"/>
                  </a:cubicBezTo>
                  <a:cubicBezTo>
                    <a:pt x="41" y="188"/>
                    <a:pt x="39" y="190"/>
                    <a:pt x="36" y="191"/>
                  </a:cubicBezTo>
                  <a:cubicBezTo>
                    <a:pt x="36" y="191"/>
                    <a:pt x="29" y="193"/>
                    <a:pt x="21" y="195"/>
                  </a:cubicBezTo>
                  <a:cubicBezTo>
                    <a:pt x="14" y="198"/>
                    <a:pt x="7" y="200"/>
                    <a:pt x="7" y="200"/>
                  </a:cubicBezTo>
                  <a:cubicBezTo>
                    <a:pt x="4" y="201"/>
                    <a:pt x="2" y="204"/>
                    <a:pt x="2" y="208"/>
                  </a:cubicBezTo>
                  <a:cubicBezTo>
                    <a:pt x="2" y="208"/>
                    <a:pt x="1" y="209"/>
                    <a:pt x="1" y="212"/>
                  </a:cubicBezTo>
                  <a:cubicBezTo>
                    <a:pt x="1" y="214"/>
                    <a:pt x="1" y="217"/>
                    <a:pt x="1" y="220"/>
                  </a:cubicBezTo>
                  <a:cubicBezTo>
                    <a:pt x="0" y="226"/>
                    <a:pt x="0" y="233"/>
                    <a:pt x="0" y="233"/>
                  </a:cubicBezTo>
                  <a:cubicBezTo>
                    <a:pt x="0" y="236"/>
                    <a:pt x="2" y="239"/>
                    <a:pt x="5" y="241"/>
                  </a:cubicBezTo>
                  <a:cubicBezTo>
                    <a:pt x="5" y="241"/>
                    <a:pt x="12" y="244"/>
                    <a:pt x="19" y="247"/>
                  </a:cubicBezTo>
                  <a:cubicBezTo>
                    <a:pt x="22" y="249"/>
                    <a:pt x="26" y="250"/>
                    <a:pt x="29" y="251"/>
                  </a:cubicBezTo>
                  <a:cubicBezTo>
                    <a:pt x="31" y="252"/>
                    <a:pt x="33" y="253"/>
                    <a:pt x="33" y="253"/>
                  </a:cubicBezTo>
                  <a:cubicBezTo>
                    <a:pt x="36" y="254"/>
                    <a:pt x="38" y="256"/>
                    <a:pt x="38" y="259"/>
                  </a:cubicBezTo>
                  <a:cubicBezTo>
                    <a:pt x="38" y="259"/>
                    <a:pt x="38" y="260"/>
                    <a:pt x="39" y="262"/>
                  </a:cubicBezTo>
                  <a:cubicBezTo>
                    <a:pt x="39" y="264"/>
                    <a:pt x="39" y="266"/>
                    <a:pt x="40" y="268"/>
                  </a:cubicBezTo>
                  <a:cubicBezTo>
                    <a:pt x="40" y="271"/>
                    <a:pt x="41" y="273"/>
                    <a:pt x="41" y="275"/>
                  </a:cubicBezTo>
                  <a:cubicBezTo>
                    <a:pt x="42" y="277"/>
                    <a:pt x="42" y="278"/>
                    <a:pt x="42" y="278"/>
                  </a:cubicBezTo>
                  <a:cubicBezTo>
                    <a:pt x="42" y="278"/>
                    <a:pt x="42" y="279"/>
                    <a:pt x="43" y="281"/>
                  </a:cubicBezTo>
                  <a:cubicBezTo>
                    <a:pt x="43" y="282"/>
                    <a:pt x="44" y="285"/>
                    <a:pt x="44" y="287"/>
                  </a:cubicBezTo>
                  <a:cubicBezTo>
                    <a:pt x="45" y="289"/>
                    <a:pt x="46" y="292"/>
                    <a:pt x="46" y="293"/>
                  </a:cubicBezTo>
                  <a:cubicBezTo>
                    <a:pt x="47" y="295"/>
                    <a:pt x="47" y="296"/>
                    <a:pt x="47" y="296"/>
                  </a:cubicBezTo>
                  <a:cubicBezTo>
                    <a:pt x="48" y="299"/>
                    <a:pt x="48" y="302"/>
                    <a:pt x="46" y="304"/>
                  </a:cubicBezTo>
                  <a:cubicBezTo>
                    <a:pt x="46" y="304"/>
                    <a:pt x="44" y="305"/>
                    <a:pt x="42" y="308"/>
                  </a:cubicBezTo>
                  <a:cubicBezTo>
                    <a:pt x="40" y="310"/>
                    <a:pt x="38" y="313"/>
                    <a:pt x="36" y="316"/>
                  </a:cubicBezTo>
                  <a:cubicBezTo>
                    <a:pt x="33" y="319"/>
                    <a:pt x="31" y="322"/>
                    <a:pt x="29" y="324"/>
                  </a:cubicBezTo>
                  <a:cubicBezTo>
                    <a:pt x="27" y="326"/>
                    <a:pt x="26" y="328"/>
                    <a:pt x="26" y="328"/>
                  </a:cubicBezTo>
                  <a:cubicBezTo>
                    <a:pt x="24" y="330"/>
                    <a:pt x="24" y="334"/>
                    <a:pt x="26" y="337"/>
                  </a:cubicBezTo>
                  <a:cubicBezTo>
                    <a:pt x="26" y="337"/>
                    <a:pt x="26" y="338"/>
                    <a:pt x="27" y="340"/>
                  </a:cubicBezTo>
                  <a:cubicBezTo>
                    <a:pt x="29" y="342"/>
                    <a:pt x="30" y="345"/>
                    <a:pt x="32" y="348"/>
                  </a:cubicBezTo>
                  <a:cubicBezTo>
                    <a:pt x="33" y="351"/>
                    <a:pt x="35" y="353"/>
                    <a:pt x="36" y="355"/>
                  </a:cubicBezTo>
                  <a:cubicBezTo>
                    <a:pt x="37" y="357"/>
                    <a:pt x="38" y="358"/>
                    <a:pt x="38" y="358"/>
                  </a:cubicBezTo>
                  <a:cubicBezTo>
                    <a:pt x="40" y="361"/>
                    <a:pt x="43" y="363"/>
                    <a:pt x="46" y="363"/>
                  </a:cubicBezTo>
                  <a:cubicBezTo>
                    <a:pt x="46" y="363"/>
                    <a:pt x="48" y="362"/>
                    <a:pt x="51" y="362"/>
                  </a:cubicBezTo>
                  <a:cubicBezTo>
                    <a:pt x="54" y="362"/>
                    <a:pt x="58" y="361"/>
                    <a:pt x="61" y="361"/>
                  </a:cubicBezTo>
                  <a:cubicBezTo>
                    <a:pt x="69" y="359"/>
                    <a:pt x="76" y="358"/>
                    <a:pt x="76" y="358"/>
                  </a:cubicBezTo>
                  <a:cubicBezTo>
                    <a:pt x="79" y="357"/>
                    <a:pt x="82" y="358"/>
                    <a:pt x="84" y="360"/>
                  </a:cubicBezTo>
                  <a:cubicBezTo>
                    <a:pt x="84" y="360"/>
                    <a:pt x="85" y="361"/>
                    <a:pt x="86" y="362"/>
                  </a:cubicBezTo>
                  <a:cubicBezTo>
                    <a:pt x="87" y="364"/>
                    <a:pt x="89" y="366"/>
                    <a:pt x="91" y="367"/>
                  </a:cubicBezTo>
                  <a:cubicBezTo>
                    <a:pt x="92" y="369"/>
                    <a:pt x="94" y="371"/>
                    <a:pt x="95" y="372"/>
                  </a:cubicBezTo>
                  <a:cubicBezTo>
                    <a:pt x="96" y="373"/>
                    <a:pt x="97" y="374"/>
                    <a:pt x="97" y="374"/>
                  </a:cubicBezTo>
                  <a:cubicBezTo>
                    <a:pt x="97" y="374"/>
                    <a:pt x="98" y="375"/>
                    <a:pt x="100" y="376"/>
                  </a:cubicBezTo>
                  <a:cubicBezTo>
                    <a:pt x="101" y="377"/>
                    <a:pt x="103" y="379"/>
                    <a:pt x="104" y="380"/>
                  </a:cubicBezTo>
                  <a:cubicBezTo>
                    <a:pt x="106" y="382"/>
                    <a:pt x="108" y="384"/>
                    <a:pt x="109" y="385"/>
                  </a:cubicBezTo>
                  <a:cubicBezTo>
                    <a:pt x="111" y="386"/>
                    <a:pt x="112" y="387"/>
                    <a:pt x="112" y="387"/>
                  </a:cubicBezTo>
                  <a:cubicBezTo>
                    <a:pt x="114" y="388"/>
                    <a:pt x="115" y="391"/>
                    <a:pt x="115" y="394"/>
                  </a:cubicBezTo>
                  <a:cubicBezTo>
                    <a:pt x="115" y="394"/>
                    <a:pt x="113" y="402"/>
                    <a:pt x="112" y="409"/>
                  </a:cubicBezTo>
                  <a:cubicBezTo>
                    <a:pt x="112" y="417"/>
                    <a:pt x="111" y="425"/>
                    <a:pt x="111" y="425"/>
                  </a:cubicBezTo>
                  <a:cubicBezTo>
                    <a:pt x="111" y="428"/>
                    <a:pt x="113" y="431"/>
                    <a:pt x="116" y="433"/>
                  </a:cubicBezTo>
                  <a:cubicBezTo>
                    <a:pt x="116" y="433"/>
                    <a:pt x="117" y="433"/>
                    <a:pt x="119" y="434"/>
                  </a:cubicBezTo>
                  <a:cubicBezTo>
                    <a:pt x="121" y="436"/>
                    <a:pt x="124" y="437"/>
                    <a:pt x="127" y="439"/>
                  </a:cubicBezTo>
                  <a:cubicBezTo>
                    <a:pt x="129" y="440"/>
                    <a:pt x="132" y="441"/>
                    <a:pt x="134" y="442"/>
                  </a:cubicBezTo>
                  <a:cubicBezTo>
                    <a:pt x="136" y="443"/>
                    <a:pt x="138" y="444"/>
                    <a:pt x="138" y="444"/>
                  </a:cubicBezTo>
                  <a:cubicBezTo>
                    <a:pt x="141" y="445"/>
                    <a:pt x="144" y="445"/>
                    <a:pt x="147" y="443"/>
                  </a:cubicBezTo>
                  <a:cubicBezTo>
                    <a:pt x="147" y="443"/>
                    <a:pt x="153" y="438"/>
                    <a:pt x="159" y="433"/>
                  </a:cubicBezTo>
                  <a:cubicBezTo>
                    <a:pt x="164" y="428"/>
                    <a:pt x="170" y="422"/>
                    <a:pt x="170" y="422"/>
                  </a:cubicBezTo>
                  <a:cubicBezTo>
                    <a:pt x="172" y="420"/>
                    <a:pt x="175" y="420"/>
                    <a:pt x="177" y="420"/>
                  </a:cubicBezTo>
                  <a:cubicBezTo>
                    <a:pt x="177" y="420"/>
                    <a:pt x="179" y="421"/>
                    <a:pt x="180" y="421"/>
                  </a:cubicBezTo>
                  <a:cubicBezTo>
                    <a:pt x="182" y="422"/>
                    <a:pt x="184" y="422"/>
                    <a:pt x="187" y="423"/>
                  </a:cubicBezTo>
                  <a:cubicBezTo>
                    <a:pt x="191" y="424"/>
                    <a:pt x="196" y="425"/>
                    <a:pt x="196" y="425"/>
                  </a:cubicBezTo>
                  <a:cubicBezTo>
                    <a:pt x="196" y="425"/>
                    <a:pt x="197" y="425"/>
                    <a:pt x="199" y="426"/>
                  </a:cubicBezTo>
                  <a:cubicBezTo>
                    <a:pt x="201" y="426"/>
                    <a:pt x="203" y="426"/>
                    <a:pt x="205" y="427"/>
                  </a:cubicBezTo>
                  <a:cubicBezTo>
                    <a:pt x="210" y="427"/>
                    <a:pt x="215" y="428"/>
                    <a:pt x="215" y="428"/>
                  </a:cubicBezTo>
                  <a:cubicBezTo>
                    <a:pt x="218" y="428"/>
                    <a:pt x="220" y="430"/>
                    <a:pt x="221" y="433"/>
                  </a:cubicBezTo>
                  <a:cubicBezTo>
                    <a:pt x="221" y="433"/>
                    <a:pt x="224" y="440"/>
                    <a:pt x="228" y="446"/>
                  </a:cubicBezTo>
                  <a:cubicBezTo>
                    <a:pt x="229" y="450"/>
                    <a:pt x="231" y="453"/>
                    <a:pt x="233" y="456"/>
                  </a:cubicBezTo>
                  <a:cubicBezTo>
                    <a:pt x="234" y="458"/>
                    <a:pt x="235" y="460"/>
                    <a:pt x="235" y="460"/>
                  </a:cubicBezTo>
                  <a:cubicBezTo>
                    <a:pt x="236" y="463"/>
                    <a:pt x="240" y="465"/>
                    <a:pt x="243" y="464"/>
                  </a:cubicBezTo>
                  <a:cubicBezTo>
                    <a:pt x="243" y="464"/>
                    <a:pt x="245" y="464"/>
                    <a:pt x="247" y="464"/>
                  </a:cubicBezTo>
                  <a:close/>
                  <a:moveTo>
                    <a:pt x="218" y="381"/>
                  </a:moveTo>
                  <a:cubicBezTo>
                    <a:pt x="214" y="381"/>
                    <a:pt x="211" y="380"/>
                    <a:pt x="209" y="380"/>
                  </a:cubicBezTo>
                  <a:cubicBezTo>
                    <a:pt x="206" y="379"/>
                    <a:pt x="205" y="379"/>
                    <a:pt x="205" y="379"/>
                  </a:cubicBezTo>
                  <a:cubicBezTo>
                    <a:pt x="205" y="379"/>
                    <a:pt x="204" y="379"/>
                    <a:pt x="201" y="378"/>
                  </a:cubicBezTo>
                  <a:cubicBezTo>
                    <a:pt x="200" y="378"/>
                    <a:pt x="199" y="378"/>
                    <a:pt x="197" y="377"/>
                  </a:cubicBezTo>
                  <a:cubicBezTo>
                    <a:pt x="196" y="377"/>
                    <a:pt x="194" y="377"/>
                    <a:pt x="192" y="376"/>
                  </a:cubicBezTo>
                  <a:cubicBezTo>
                    <a:pt x="184" y="374"/>
                    <a:pt x="174" y="370"/>
                    <a:pt x="164" y="365"/>
                  </a:cubicBezTo>
                  <a:cubicBezTo>
                    <a:pt x="155" y="360"/>
                    <a:pt x="146" y="354"/>
                    <a:pt x="140" y="349"/>
                  </a:cubicBezTo>
                  <a:cubicBezTo>
                    <a:pt x="136" y="347"/>
                    <a:pt x="134" y="344"/>
                    <a:pt x="132" y="343"/>
                  </a:cubicBezTo>
                  <a:cubicBezTo>
                    <a:pt x="131" y="341"/>
                    <a:pt x="130" y="340"/>
                    <a:pt x="130" y="340"/>
                  </a:cubicBezTo>
                  <a:cubicBezTo>
                    <a:pt x="130" y="340"/>
                    <a:pt x="129" y="339"/>
                    <a:pt x="127" y="338"/>
                  </a:cubicBezTo>
                  <a:cubicBezTo>
                    <a:pt x="125" y="336"/>
                    <a:pt x="123" y="334"/>
                    <a:pt x="120" y="331"/>
                  </a:cubicBezTo>
                  <a:cubicBezTo>
                    <a:pt x="115" y="325"/>
                    <a:pt x="109" y="316"/>
                    <a:pt x="103" y="307"/>
                  </a:cubicBezTo>
                  <a:cubicBezTo>
                    <a:pt x="98" y="297"/>
                    <a:pt x="94" y="287"/>
                    <a:pt x="91" y="280"/>
                  </a:cubicBezTo>
                  <a:cubicBezTo>
                    <a:pt x="90" y="276"/>
                    <a:pt x="89" y="273"/>
                    <a:pt x="88" y="270"/>
                  </a:cubicBezTo>
                  <a:cubicBezTo>
                    <a:pt x="88" y="268"/>
                    <a:pt x="87" y="267"/>
                    <a:pt x="87" y="267"/>
                  </a:cubicBezTo>
                  <a:cubicBezTo>
                    <a:pt x="87" y="267"/>
                    <a:pt x="87" y="265"/>
                    <a:pt x="86" y="263"/>
                  </a:cubicBezTo>
                  <a:cubicBezTo>
                    <a:pt x="86" y="261"/>
                    <a:pt x="85" y="258"/>
                    <a:pt x="85" y="254"/>
                  </a:cubicBezTo>
                  <a:cubicBezTo>
                    <a:pt x="83" y="246"/>
                    <a:pt x="83" y="235"/>
                    <a:pt x="83" y="224"/>
                  </a:cubicBezTo>
                  <a:cubicBezTo>
                    <a:pt x="84" y="214"/>
                    <a:pt x="86" y="203"/>
                    <a:pt x="88" y="195"/>
                  </a:cubicBezTo>
                  <a:cubicBezTo>
                    <a:pt x="88" y="191"/>
                    <a:pt x="90" y="188"/>
                    <a:pt x="90" y="186"/>
                  </a:cubicBezTo>
                  <a:cubicBezTo>
                    <a:pt x="91" y="183"/>
                    <a:pt x="91" y="182"/>
                    <a:pt x="91" y="182"/>
                  </a:cubicBezTo>
                  <a:cubicBezTo>
                    <a:pt x="91" y="182"/>
                    <a:pt x="92" y="181"/>
                    <a:pt x="93" y="179"/>
                  </a:cubicBezTo>
                  <a:cubicBezTo>
                    <a:pt x="94" y="177"/>
                    <a:pt x="95" y="173"/>
                    <a:pt x="96" y="170"/>
                  </a:cubicBezTo>
                  <a:cubicBezTo>
                    <a:pt x="100" y="162"/>
                    <a:pt x="105" y="153"/>
                    <a:pt x="111" y="144"/>
                  </a:cubicBezTo>
                  <a:cubicBezTo>
                    <a:pt x="117" y="135"/>
                    <a:pt x="125" y="127"/>
                    <a:pt x="130" y="122"/>
                  </a:cubicBezTo>
                  <a:cubicBezTo>
                    <a:pt x="136" y="116"/>
                    <a:pt x="141" y="113"/>
                    <a:pt x="141" y="113"/>
                  </a:cubicBezTo>
                  <a:cubicBezTo>
                    <a:pt x="141" y="113"/>
                    <a:pt x="145" y="110"/>
                    <a:pt x="151" y="105"/>
                  </a:cubicBezTo>
                  <a:cubicBezTo>
                    <a:pt x="158" y="101"/>
                    <a:pt x="168" y="96"/>
                    <a:pt x="178" y="92"/>
                  </a:cubicBezTo>
                  <a:cubicBezTo>
                    <a:pt x="188" y="88"/>
                    <a:pt x="198" y="85"/>
                    <a:pt x="206" y="84"/>
                  </a:cubicBezTo>
                  <a:cubicBezTo>
                    <a:pt x="214" y="82"/>
                    <a:pt x="219" y="82"/>
                    <a:pt x="219" y="82"/>
                  </a:cubicBezTo>
                  <a:cubicBezTo>
                    <a:pt x="219" y="82"/>
                    <a:pt x="225" y="81"/>
                    <a:pt x="233" y="81"/>
                  </a:cubicBezTo>
                  <a:cubicBezTo>
                    <a:pt x="241" y="81"/>
                    <a:pt x="251" y="82"/>
                    <a:pt x="262" y="84"/>
                  </a:cubicBezTo>
                  <a:cubicBezTo>
                    <a:pt x="273" y="86"/>
                    <a:pt x="283" y="89"/>
                    <a:pt x="290" y="92"/>
                  </a:cubicBezTo>
                  <a:cubicBezTo>
                    <a:pt x="294" y="94"/>
                    <a:pt x="297" y="95"/>
                    <a:pt x="299" y="96"/>
                  </a:cubicBezTo>
                  <a:cubicBezTo>
                    <a:pt x="301" y="97"/>
                    <a:pt x="302" y="98"/>
                    <a:pt x="302" y="98"/>
                  </a:cubicBezTo>
                  <a:cubicBezTo>
                    <a:pt x="302" y="98"/>
                    <a:pt x="304" y="98"/>
                    <a:pt x="306" y="100"/>
                  </a:cubicBezTo>
                  <a:cubicBezTo>
                    <a:pt x="308" y="101"/>
                    <a:pt x="311" y="102"/>
                    <a:pt x="314" y="105"/>
                  </a:cubicBezTo>
                  <a:cubicBezTo>
                    <a:pt x="321" y="109"/>
                    <a:pt x="330" y="115"/>
                    <a:pt x="337" y="123"/>
                  </a:cubicBezTo>
                  <a:cubicBezTo>
                    <a:pt x="345" y="130"/>
                    <a:pt x="352" y="138"/>
                    <a:pt x="356" y="145"/>
                  </a:cubicBezTo>
                  <a:cubicBezTo>
                    <a:pt x="359" y="148"/>
                    <a:pt x="361" y="151"/>
                    <a:pt x="362" y="153"/>
                  </a:cubicBezTo>
                  <a:cubicBezTo>
                    <a:pt x="363" y="155"/>
                    <a:pt x="364" y="156"/>
                    <a:pt x="364" y="156"/>
                  </a:cubicBezTo>
                  <a:cubicBezTo>
                    <a:pt x="364" y="156"/>
                    <a:pt x="364" y="157"/>
                    <a:pt x="365" y="160"/>
                  </a:cubicBezTo>
                  <a:cubicBezTo>
                    <a:pt x="367" y="162"/>
                    <a:pt x="368" y="165"/>
                    <a:pt x="370" y="168"/>
                  </a:cubicBezTo>
                  <a:cubicBezTo>
                    <a:pt x="373" y="176"/>
                    <a:pt x="377" y="186"/>
                    <a:pt x="380" y="196"/>
                  </a:cubicBezTo>
                  <a:cubicBezTo>
                    <a:pt x="382" y="207"/>
                    <a:pt x="383" y="217"/>
                    <a:pt x="384" y="225"/>
                  </a:cubicBezTo>
                  <a:cubicBezTo>
                    <a:pt x="384" y="229"/>
                    <a:pt x="384" y="233"/>
                    <a:pt x="384" y="235"/>
                  </a:cubicBezTo>
                  <a:cubicBezTo>
                    <a:pt x="384" y="237"/>
                    <a:pt x="384" y="239"/>
                    <a:pt x="384" y="239"/>
                  </a:cubicBezTo>
                  <a:cubicBezTo>
                    <a:pt x="384" y="239"/>
                    <a:pt x="384" y="240"/>
                    <a:pt x="383" y="242"/>
                  </a:cubicBezTo>
                  <a:cubicBezTo>
                    <a:pt x="383" y="245"/>
                    <a:pt x="383" y="248"/>
                    <a:pt x="382" y="252"/>
                  </a:cubicBezTo>
                  <a:cubicBezTo>
                    <a:pt x="381" y="260"/>
                    <a:pt x="379" y="271"/>
                    <a:pt x="375" y="281"/>
                  </a:cubicBezTo>
                  <a:cubicBezTo>
                    <a:pt x="372" y="291"/>
                    <a:pt x="367" y="301"/>
                    <a:pt x="363" y="308"/>
                  </a:cubicBezTo>
                  <a:cubicBezTo>
                    <a:pt x="362" y="309"/>
                    <a:pt x="361" y="311"/>
                    <a:pt x="360" y="312"/>
                  </a:cubicBezTo>
                  <a:cubicBezTo>
                    <a:pt x="359" y="314"/>
                    <a:pt x="359" y="315"/>
                    <a:pt x="358" y="316"/>
                  </a:cubicBezTo>
                  <a:cubicBezTo>
                    <a:pt x="357" y="318"/>
                    <a:pt x="356" y="319"/>
                    <a:pt x="356" y="319"/>
                  </a:cubicBezTo>
                  <a:cubicBezTo>
                    <a:pt x="356" y="319"/>
                    <a:pt x="355" y="320"/>
                    <a:pt x="354" y="322"/>
                  </a:cubicBezTo>
                  <a:cubicBezTo>
                    <a:pt x="352" y="324"/>
                    <a:pt x="350" y="326"/>
                    <a:pt x="348" y="329"/>
                  </a:cubicBezTo>
                  <a:cubicBezTo>
                    <a:pt x="342" y="335"/>
                    <a:pt x="335" y="343"/>
                    <a:pt x="326" y="350"/>
                  </a:cubicBezTo>
                  <a:cubicBezTo>
                    <a:pt x="318" y="356"/>
                    <a:pt x="309" y="362"/>
                    <a:pt x="302" y="366"/>
                  </a:cubicBezTo>
                  <a:cubicBezTo>
                    <a:pt x="300" y="366"/>
                    <a:pt x="298" y="367"/>
                    <a:pt x="297" y="368"/>
                  </a:cubicBezTo>
                  <a:cubicBezTo>
                    <a:pt x="295" y="369"/>
                    <a:pt x="294" y="369"/>
                    <a:pt x="293" y="370"/>
                  </a:cubicBezTo>
                  <a:cubicBezTo>
                    <a:pt x="290" y="371"/>
                    <a:pt x="289" y="371"/>
                    <a:pt x="289" y="371"/>
                  </a:cubicBezTo>
                  <a:cubicBezTo>
                    <a:pt x="289" y="371"/>
                    <a:pt x="288" y="372"/>
                    <a:pt x="286" y="372"/>
                  </a:cubicBezTo>
                  <a:cubicBezTo>
                    <a:pt x="285" y="373"/>
                    <a:pt x="283" y="373"/>
                    <a:pt x="282" y="374"/>
                  </a:cubicBezTo>
                  <a:cubicBezTo>
                    <a:pt x="280" y="374"/>
                    <a:pt x="278" y="375"/>
                    <a:pt x="277" y="376"/>
                  </a:cubicBezTo>
                  <a:cubicBezTo>
                    <a:pt x="269" y="378"/>
                    <a:pt x="258" y="380"/>
                    <a:pt x="248" y="381"/>
                  </a:cubicBezTo>
                  <a:cubicBezTo>
                    <a:pt x="237" y="382"/>
                    <a:pt x="226" y="382"/>
                    <a:pt x="218" y="3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60"/>
            <p:cNvSpPr>
              <a:spLocks noEditPoints="1"/>
            </p:cNvSpPr>
            <p:nvPr/>
          </p:nvSpPr>
          <p:spPr bwMode="auto">
            <a:xfrm>
              <a:off x="2855913" y="2755900"/>
              <a:ext cx="714375" cy="714375"/>
            </a:xfrm>
            <a:custGeom>
              <a:avLst/>
              <a:gdLst>
                <a:gd name="T0" fmla="*/ 114 w 211"/>
                <a:gd name="T1" fmla="*/ 5 h 211"/>
                <a:gd name="T2" fmla="*/ 5 w 211"/>
                <a:gd name="T3" fmla="*/ 114 h 211"/>
                <a:gd name="T4" fmla="*/ 97 w 211"/>
                <a:gd name="T5" fmla="*/ 206 h 211"/>
                <a:gd name="T6" fmla="*/ 206 w 211"/>
                <a:gd name="T7" fmla="*/ 97 h 211"/>
                <a:gd name="T8" fmla="*/ 114 w 211"/>
                <a:gd name="T9" fmla="*/ 5 h 211"/>
                <a:gd name="T10" fmla="*/ 133 w 211"/>
                <a:gd name="T11" fmla="*/ 145 h 211"/>
                <a:gd name="T12" fmla="*/ 112 w 211"/>
                <a:gd name="T13" fmla="*/ 154 h 211"/>
                <a:gd name="T14" fmla="*/ 112 w 211"/>
                <a:gd name="T15" fmla="*/ 165 h 211"/>
                <a:gd name="T16" fmla="*/ 108 w 211"/>
                <a:gd name="T17" fmla="*/ 169 h 211"/>
                <a:gd name="T18" fmla="*/ 106 w 211"/>
                <a:gd name="T19" fmla="*/ 169 h 211"/>
                <a:gd name="T20" fmla="*/ 103 w 211"/>
                <a:gd name="T21" fmla="*/ 169 h 211"/>
                <a:gd name="T22" fmla="*/ 100 w 211"/>
                <a:gd name="T23" fmla="*/ 165 h 211"/>
                <a:gd name="T24" fmla="*/ 100 w 211"/>
                <a:gd name="T25" fmla="*/ 154 h 211"/>
                <a:gd name="T26" fmla="*/ 71 w 211"/>
                <a:gd name="T27" fmla="*/ 131 h 211"/>
                <a:gd name="T28" fmla="*/ 74 w 211"/>
                <a:gd name="T29" fmla="*/ 126 h 211"/>
                <a:gd name="T30" fmla="*/ 86 w 211"/>
                <a:gd name="T31" fmla="*/ 123 h 211"/>
                <a:gd name="T32" fmla="*/ 90 w 211"/>
                <a:gd name="T33" fmla="*/ 126 h 211"/>
                <a:gd name="T34" fmla="*/ 106 w 211"/>
                <a:gd name="T35" fmla="*/ 138 h 211"/>
                <a:gd name="T36" fmla="*/ 106 w 211"/>
                <a:gd name="T37" fmla="*/ 138 h 211"/>
                <a:gd name="T38" fmla="*/ 116 w 211"/>
                <a:gd name="T39" fmla="*/ 135 h 211"/>
                <a:gd name="T40" fmla="*/ 119 w 211"/>
                <a:gd name="T41" fmla="*/ 126 h 211"/>
                <a:gd name="T42" fmla="*/ 116 w 211"/>
                <a:gd name="T43" fmla="*/ 119 h 211"/>
                <a:gd name="T44" fmla="*/ 106 w 211"/>
                <a:gd name="T45" fmla="*/ 114 h 211"/>
                <a:gd name="T46" fmla="*/ 102 w 211"/>
                <a:gd name="T47" fmla="*/ 113 h 211"/>
                <a:gd name="T48" fmla="*/ 86 w 211"/>
                <a:gd name="T49" fmla="*/ 106 h 211"/>
                <a:gd name="T50" fmla="*/ 77 w 211"/>
                <a:gd name="T51" fmla="*/ 96 h 211"/>
                <a:gd name="T52" fmla="*/ 74 w 211"/>
                <a:gd name="T53" fmla="*/ 82 h 211"/>
                <a:gd name="T54" fmla="*/ 80 w 211"/>
                <a:gd name="T55" fmla="*/ 63 h 211"/>
                <a:gd name="T56" fmla="*/ 100 w 211"/>
                <a:gd name="T57" fmla="*/ 53 h 211"/>
                <a:gd name="T58" fmla="*/ 100 w 211"/>
                <a:gd name="T59" fmla="*/ 46 h 211"/>
                <a:gd name="T60" fmla="*/ 103 w 211"/>
                <a:gd name="T61" fmla="*/ 42 h 211"/>
                <a:gd name="T62" fmla="*/ 106 w 211"/>
                <a:gd name="T63" fmla="*/ 42 h 211"/>
                <a:gd name="T64" fmla="*/ 108 w 211"/>
                <a:gd name="T65" fmla="*/ 42 h 211"/>
                <a:gd name="T66" fmla="*/ 112 w 211"/>
                <a:gd name="T67" fmla="*/ 46 h 211"/>
                <a:gd name="T68" fmla="*/ 112 w 211"/>
                <a:gd name="T69" fmla="*/ 53 h 211"/>
                <a:gd name="T70" fmla="*/ 137 w 211"/>
                <a:gd name="T71" fmla="*/ 73 h 211"/>
                <a:gd name="T72" fmla="*/ 135 w 211"/>
                <a:gd name="T73" fmla="*/ 77 h 211"/>
                <a:gd name="T74" fmla="*/ 124 w 211"/>
                <a:gd name="T75" fmla="*/ 81 h 211"/>
                <a:gd name="T76" fmla="*/ 120 w 211"/>
                <a:gd name="T77" fmla="*/ 80 h 211"/>
                <a:gd name="T78" fmla="*/ 106 w 211"/>
                <a:gd name="T79" fmla="*/ 69 h 211"/>
                <a:gd name="T80" fmla="*/ 106 w 211"/>
                <a:gd name="T81" fmla="*/ 69 h 211"/>
                <a:gd name="T82" fmla="*/ 98 w 211"/>
                <a:gd name="T83" fmla="*/ 72 h 211"/>
                <a:gd name="T84" fmla="*/ 95 w 211"/>
                <a:gd name="T85" fmla="*/ 79 h 211"/>
                <a:gd name="T86" fmla="*/ 98 w 211"/>
                <a:gd name="T87" fmla="*/ 86 h 211"/>
                <a:gd name="T88" fmla="*/ 106 w 211"/>
                <a:gd name="T89" fmla="*/ 90 h 211"/>
                <a:gd name="T90" fmla="*/ 111 w 211"/>
                <a:gd name="T91" fmla="*/ 92 h 211"/>
                <a:gd name="T92" fmla="*/ 127 w 211"/>
                <a:gd name="T93" fmla="*/ 100 h 211"/>
                <a:gd name="T94" fmla="*/ 137 w 211"/>
                <a:gd name="T95" fmla="*/ 109 h 211"/>
                <a:gd name="T96" fmla="*/ 141 w 211"/>
                <a:gd name="T97" fmla="*/ 124 h 211"/>
                <a:gd name="T98" fmla="*/ 133 w 211"/>
                <a:gd name="T99" fmla="*/ 14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211">
                  <a:moveTo>
                    <a:pt x="114" y="5"/>
                  </a:moveTo>
                  <a:cubicBezTo>
                    <a:pt x="51" y="0"/>
                    <a:pt x="0" y="51"/>
                    <a:pt x="5" y="114"/>
                  </a:cubicBezTo>
                  <a:cubicBezTo>
                    <a:pt x="9" y="163"/>
                    <a:pt x="48" y="202"/>
                    <a:pt x="97" y="206"/>
                  </a:cubicBezTo>
                  <a:cubicBezTo>
                    <a:pt x="160" y="211"/>
                    <a:pt x="211" y="160"/>
                    <a:pt x="206" y="97"/>
                  </a:cubicBezTo>
                  <a:cubicBezTo>
                    <a:pt x="203" y="48"/>
                    <a:pt x="163" y="8"/>
                    <a:pt x="114" y="5"/>
                  </a:cubicBezTo>
                  <a:close/>
                  <a:moveTo>
                    <a:pt x="133" y="145"/>
                  </a:moveTo>
                  <a:cubicBezTo>
                    <a:pt x="128" y="150"/>
                    <a:pt x="121" y="153"/>
                    <a:pt x="112" y="154"/>
                  </a:cubicBezTo>
                  <a:cubicBezTo>
                    <a:pt x="112" y="165"/>
                    <a:pt x="112" y="165"/>
                    <a:pt x="112" y="165"/>
                  </a:cubicBezTo>
                  <a:cubicBezTo>
                    <a:pt x="112" y="167"/>
                    <a:pt x="110" y="169"/>
                    <a:pt x="108" y="169"/>
                  </a:cubicBezTo>
                  <a:cubicBezTo>
                    <a:pt x="106" y="169"/>
                    <a:pt x="106" y="169"/>
                    <a:pt x="106" y="169"/>
                  </a:cubicBezTo>
                  <a:cubicBezTo>
                    <a:pt x="103" y="169"/>
                    <a:pt x="103" y="169"/>
                    <a:pt x="103" y="169"/>
                  </a:cubicBezTo>
                  <a:cubicBezTo>
                    <a:pt x="101" y="169"/>
                    <a:pt x="100" y="167"/>
                    <a:pt x="100" y="165"/>
                  </a:cubicBezTo>
                  <a:cubicBezTo>
                    <a:pt x="100" y="154"/>
                    <a:pt x="100" y="154"/>
                    <a:pt x="100" y="154"/>
                  </a:cubicBezTo>
                  <a:cubicBezTo>
                    <a:pt x="85" y="153"/>
                    <a:pt x="76" y="145"/>
                    <a:pt x="71" y="131"/>
                  </a:cubicBezTo>
                  <a:cubicBezTo>
                    <a:pt x="71" y="129"/>
                    <a:pt x="72" y="127"/>
                    <a:pt x="74" y="126"/>
                  </a:cubicBezTo>
                  <a:cubicBezTo>
                    <a:pt x="86" y="123"/>
                    <a:pt x="86" y="123"/>
                    <a:pt x="86" y="123"/>
                  </a:cubicBezTo>
                  <a:cubicBezTo>
                    <a:pt x="87" y="123"/>
                    <a:pt x="89" y="124"/>
                    <a:pt x="90" y="126"/>
                  </a:cubicBezTo>
                  <a:cubicBezTo>
                    <a:pt x="92" y="134"/>
                    <a:pt x="97" y="138"/>
                    <a:pt x="106" y="138"/>
                  </a:cubicBezTo>
                  <a:cubicBezTo>
                    <a:pt x="106" y="138"/>
                    <a:pt x="106" y="138"/>
                    <a:pt x="106" y="138"/>
                  </a:cubicBezTo>
                  <a:cubicBezTo>
                    <a:pt x="111" y="138"/>
                    <a:pt x="114" y="137"/>
                    <a:pt x="116" y="135"/>
                  </a:cubicBezTo>
                  <a:cubicBezTo>
                    <a:pt x="118" y="132"/>
                    <a:pt x="119" y="130"/>
                    <a:pt x="119" y="126"/>
                  </a:cubicBezTo>
                  <a:cubicBezTo>
                    <a:pt x="119" y="123"/>
                    <a:pt x="118" y="121"/>
                    <a:pt x="116" y="119"/>
                  </a:cubicBezTo>
                  <a:cubicBezTo>
                    <a:pt x="114" y="118"/>
                    <a:pt x="111" y="116"/>
                    <a:pt x="106" y="114"/>
                  </a:cubicBezTo>
                  <a:cubicBezTo>
                    <a:pt x="104" y="114"/>
                    <a:pt x="103" y="113"/>
                    <a:pt x="102" y="113"/>
                  </a:cubicBezTo>
                  <a:cubicBezTo>
                    <a:pt x="95" y="110"/>
                    <a:pt x="90" y="108"/>
                    <a:pt x="86" y="106"/>
                  </a:cubicBezTo>
                  <a:cubicBezTo>
                    <a:pt x="83" y="104"/>
                    <a:pt x="80" y="100"/>
                    <a:pt x="77" y="96"/>
                  </a:cubicBezTo>
                  <a:cubicBezTo>
                    <a:pt x="75" y="92"/>
                    <a:pt x="74" y="88"/>
                    <a:pt x="74" y="82"/>
                  </a:cubicBezTo>
                  <a:cubicBezTo>
                    <a:pt x="74" y="75"/>
                    <a:pt x="76" y="69"/>
                    <a:pt x="80" y="63"/>
                  </a:cubicBezTo>
                  <a:cubicBezTo>
                    <a:pt x="84" y="58"/>
                    <a:pt x="91" y="54"/>
                    <a:pt x="100" y="53"/>
                  </a:cubicBezTo>
                  <a:cubicBezTo>
                    <a:pt x="100" y="46"/>
                    <a:pt x="100" y="46"/>
                    <a:pt x="100" y="46"/>
                  </a:cubicBezTo>
                  <a:cubicBezTo>
                    <a:pt x="100" y="44"/>
                    <a:pt x="101" y="42"/>
                    <a:pt x="103" y="42"/>
                  </a:cubicBezTo>
                  <a:cubicBezTo>
                    <a:pt x="106" y="42"/>
                    <a:pt x="106" y="42"/>
                    <a:pt x="106" y="42"/>
                  </a:cubicBezTo>
                  <a:cubicBezTo>
                    <a:pt x="108" y="42"/>
                    <a:pt x="108" y="42"/>
                    <a:pt x="108" y="42"/>
                  </a:cubicBezTo>
                  <a:cubicBezTo>
                    <a:pt x="110" y="42"/>
                    <a:pt x="112" y="44"/>
                    <a:pt x="112" y="46"/>
                  </a:cubicBezTo>
                  <a:cubicBezTo>
                    <a:pt x="112" y="53"/>
                    <a:pt x="112" y="53"/>
                    <a:pt x="112" y="53"/>
                  </a:cubicBezTo>
                  <a:cubicBezTo>
                    <a:pt x="124" y="55"/>
                    <a:pt x="132" y="61"/>
                    <a:pt x="137" y="73"/>
                  </a:cubicBezTo>
                  <a:cubicBezTo>
                    <a:pt x="137" y="74"/>
                    <a:pt x="136" y="76"/>
                    <a:pt x="135" y="77"/>
                  </a:cubicBezTo>
                  <a:cubicBezTo>
                    <a:pt x="124" y="81"/>
                    <a:pt x="124" y="81"/>
                    <a:pt x="124" y="81"/>
                  </a:cubicBezTo>
                  <a:cubicBezTo>
                    <a:pt x="123" y="82"/>
                    <a:pt x="121" y="81"/>
                    <a:pt x="120" y="80"/>
                  </a:cubicBezTo>
                  <a:cubicBezTo>
                    <a:pt x="117" y="72"/>
                    <a:pt x="112" y="69"/>
                    <a:pt x="106" y="69"/>
                  </a:cubicBezTo>
                  <a:cubicBezTo>
                    <a:pt x="106" y="69"/>
                    <a:pt x="106" y="69"/>
                    <a:pt x="106" y="69"/>
                  </a:cubicBezTo>
                  <a:cubicBezTo>
                    <a:pt x="102" y="69"/>
                    <a:pt x="100" y="70"/>
                    <a:pt x="98" y="72"/>
                  </a:cubicBezTo>
                  <a:cubicBezTo>
                    <a:pt x="96" y="74"/>
                    <a:pt x="95" y="76"/>
                    <a:pt x="95" y="79"/>
                  </a:cubicBezTo>
                  <a:cubicBezTo>
                    <a:pt x="95" y="82"/>
                    <a:pt x="96" y="85"/>
                    <a:pt x="98" y="86"/>
                  </a:cubicBezTo>
                  <a:cubicBezTo>
                    <a:pt x="99" y="88"/>
                    <a:pt x="102" y="89"/>
                    <a:pt x="106" y="90"/>
                  </a:cubicBezTo>
                  <a:cubicBezTo>
                    <a:pt x="107" y="91"/>
                    <a:pt x="109" y="92"/>
                    <a:pt x="111" y="92"/>
                  </a:cubicBezTo>
                  <a:cubicBezTo>
                    <a:pt x="118" y="95"/>
                    <a:pt x="123" y="97"/>
                    <a:pt x="127" y="100"/>
                  </a:cubicBezTo>
                  <a:cubicBezTo>
                    <a:pt x="131" y="102"/>
                    <a:pt x="135" y="105"/>
                    <a:pt x="137" y="109"/>
                  </a:cubicBezTo>
                  <a:cubicBezTo>
                    <a:pt x="139" y="113"/>
                    <a:pt x="141" y="118"/>
                    <a:pt x="141" y="124"/>
                  </a:cubicBezTo>
                  <a:cubicBezTo>
                    <a:pt x="141" y="132"/>
                    <a:pt x="138" y="139"/>
                    <a:pt x="13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61"/>
            <p:cNvSpPr>
              <a:spLocks noEditPoints="1"/>
            </p:cNvSpPr>
            <p:nvPr/>
          </p:nvSpPr>
          <p:spPr bwMode="auto">
            <a:xfrm>
              <a:off x="6710363" y="4349750"/>
              <a:ext cx="1595438" cy="1560512"/>
            </a:xfrm>
            <a:custGeom>
              <a:avLst/>
              <a:gdLst>
                <a:gd name="T0" fmla="*/ 211 w 472"/>
                <a:gd name="T1" fmla="*/ 431 h 461"/>
                <a:gd name="T2" fmla="*/ 241 w 472"/>
                <a:gd name="T3" fmla="*/ 428 h 461"/>
                <a:gd name="T4" fmla="*/ 280 w 472"/>
                <a:gd name="T5" fmla="*/ 443 h 461"/>
                <a:gd name="T6" fmla="*/ 323 w 472"/>
                <a:gd name="T7" fmla="*/ 450 h 461"/>
                <a:gd name="T8" fmla="*/ 334 w 472"/>
                <a:gd name="T9" fmla="*/ 413 h 461"/>
                <a:gd name="T10" fmla="*/ 356 w 472"/>
                <a:gd name="T11" fmla="*/ 388 h 461"/>
                <a:gd name="T12" fmla="*/ 385 w 472"/>
                <a:gd name="T13" fmla="*/ 374 h 461"/>
                <a:gd name="T14" fmla="*/ 424 w 472"/>
                <a:gd name="T15" fmla="*/ 373 h 461"/>
                <a:gd name="T16" fmla="*/ 429 w 472"/>
                <a:gd name="T17" fmla="*/ 329 h 461"/>
                <a:gd name="T18" fmla="*/ 425 w 472"/>
                <a:gd name="T19" fmla="*/ 288 h 461"/>
                <a:gd name="T20" fmla="*/ 436 w 472"/>
                <a:gd name="T21" fmla="*/ 260 h 461"/>
                <a:gd name="T22" fmla="*/ 472 w 472"/>
                <a:gd name="T23" fmla="*/ 239 h 461"/>
                <a:gd name="T24" fmla="*/ 466 w 472"/>
                <a:gd name="T25" fmla="*/ 203 h 461"/>
                <a:gd name="T26" fmla="*/ 426 w 472"/>
                <a:gd name="T27" fmla="*/ 175 h 461"/>
                <a:gd name="T28" fmla="*/ 416 w 472"/>
                <a:gd name="T29" fmla="*/ 149 h 461"/>
                <a:gd name="T30" fmla="*/ 433 w 472"/>
                <a:gd name="T31" fmla="*/ 109 h 461"/>
                <a:gd name="T32" fmla="*/ 415 w 472"/>
                <a:gd name="T33" fmla="*/ 77 h 461"/>
                <a:gd name="T34" fmla="*/ 366 w 472"/>
                <a:gd name="T35" fmla="*/ 81 h 461"/>
                <a:gd name="T36" fmla="*/ 346 w 472"/>
                <a:gd name="T37" fmla="*/ 66 h 461"/>
                <a:gd name="T38" fmla="*/ 326 w 472"/>
                <a:gd name="T39" fmla="*/ 33 h 461"/>
                <a:gd name="T40" fmla="*/ 295 w 472"/>
                <a:gd name="T41" fmla="*/ 2 h 461"/>
                <a:gd name="T42" fmla="*/ 264 w 472"/>
                <a:gd name="T43" fmla="*/ 26 h 461"/>
                <a:gd name="T44" fmla="*/ 235 w 472"/>
                <a:gd name="T45" fmla="*/ 33 h 461"/>
                <a:gd name="T46" fmla="*/ 203 w 472"/>
                <a:gd name="T47" fmla="*/ 31 h 461"/>
                <a:gd name="T48" fmla="*/ 158 w 472"/>
                <a:gd name="T49" fmla="*/ 8 h 461"/>
                <a:gd name="T50" fmla="*/ 138 w 472"/>
                <a:gd name="T51" fmla="*/ 37 h 461"/>
                <a:gd name="T52" fmla="*/ 125 w 472"/>
                <a:gd name="T53" fmla="*/ 67 h 461"/>
                <a:gd name="T54" fmla="*/ 92 w 472"/>
                <a:gd name="T55" fmla="*/ 89 h 461"/>
                <a:gd name="T56" fmla="*/ 51 w 472"/>
                <a:gd name="T57" fmla="*/ 85 h 461"/>
                <a:gd name="T58" fmla="*/ 34 w 472"/>
                <a:gd name="T59" fmla="*/ 118 h 461"/>
                <a:gd name="T60" fmla="*/ 48 w 472"/>
                <a:gd name="T61" fmla="*/ 171 h 461"/>
                <a:gd name="T62" fmla="*/ 42 w 472"/>
                <a:gd name="T63" fmla="*/ 194 h 461"/>
                <a:gd name="T64" fmla="*/ 6 w 472"/>
                <a:gd name="T65" fmla="*/ 213 h 461"/>
                <a:gd name="T66" fmla="*/ 1 w 472"/>
                <a:gd name="T67" fmla="*/ 250 h 461"/>
                <a:gd name="T68" fmla="*/ 44 w 472"/>
                <a:gd name="T69" fmla="*/ 279 h 461"/>
                <a:gd name="T70" fmla="*/ 53 w 472"/>
                <a:gd name="T71" fmla="*/ 306 h 461"/>
                <a:gd name="T72" fmla="*/ 42 w 472"/>
                <a:gd name="T73" fmla="*/ 348 h 461"/>
                <a:gd name="T74" fmla="*/ 55 w 472"/>
                <a:gd name="T75" fmla="*/ 381 h 461"/>
                <a:gd name="T76" fmla="*/ 98 w 472"/>
                <a:gd name="T77" fmla="*/ 378 h 461"/>
                <a:gd name="T78" fmla="*/ 124 w 472"/>
                <a:gd name="T79" fmla="*/ 393 h 461"/>
                <a:gd name="T80" fmla="*/ 146 w 472"/>
                <a:gd name="T81" fmla="*/ 412 h 461"/>
                <a:gd name="T82" fmla="*/ 168 w 472"/>
                <a:gd name="T83" fmla="*/ 456 h 461"/>
                <a:gd name="T84" fmla="*/ 231 w 472"/>
                <a:gd name="T85" fmla="*/ 379 h 461"/>
                <a:gd name="T86" fmla="*/ 155 w 472"/>
                <a:gd name="T87" fmla="*/ 355 h 461"/>
                <a:gd name="T88" fmla="*/ 118 w 472"/>
                <a:gd name="T89" fmla="*/ 320 h 461"/>
                <a:gd name="T90" fmla="*/ 95 w 472"/>
                <a:gd name="T91" fmla="*/ 276 h 461"/>
                <a:gd name="T92" fmla="*/ 92 w 472"/>
                <a:gd name="T93" fmla="*/ 196 h 461"/>
                <a:gd name="T94" fmla="*/ 99 w 472"/>
                <a:gd name="T95" fmla="*/ 174 h 461"/>
                <a:gd name="T96" fmla="*/ 150 w 472"/>
                <a:gd name="T97" fmla="*/ 110 h 461"/>
                <a:gd name="T98" fmla="*/ 229 w 472"/>
                <a:gd name="T99" fmla="*/ 83 h 461"/>
                <a:gd name="T100" fmla="*/ 279 w 472"/>
                <a:gd name="T101" fmla="*/ 89 h 461"/>
                <a:gd name="T102" fmla="*/ 324 w 472"/>
                <a:gd name="T103" fmla="*/ 111 h 461"/>
                <a:gd name="T104" fmla="*/ 373 w 472"/>
                <a:gd name="T105" fmla="*/ 174 h 461"/>
                <a:gd name="T106" fmla="*/ 380 w 472"/>
                <a:gd name="T107" fmla="*/ 196 h 461"/>
                <a:gd name="T108" fmla="*/ 378 w 472"/>
                <a:gd name="T109" fmla="*/ 273 h 461"/>
                <a:gd name="T110" fmla="*/ 337 w 472"/>
                <a:gd name="T111" fmla="*/ 339 h 461"/>
                <a:gd name="T112" fmla="*/ 285 w 472"/>
                <a:gd name="T113" fmla="*/ 371 h 461"/>
                <a:gd name="T114" fmla="*/ 236 w 472"/>
                <a:gd name="T115" fmla="*/ 3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61">
                  <a:moveTo>
                    <a:pt x="191" y="457"/>
                  </a:moveTo>
                  <a:cubicBezTo>
                    <a:pt x="191" y="457"/>
                    <a:pt x="193" y="456"/>
                    <a:pt x="195" y="453"/>
                  </a:cubicBezTo>
                  <a:cubicBezTo>
                    <a:pt x="197" y="451"/>
                    <a:pt x="199" y="448"/>
                    <a:pt x="202" y="445"/>
                  </a:cubicBezTo>
                  <a:cubicBezTo>
                    <a:pt x="204" y="441"/>
                    <a:pt x="207" y="438"/>
                    <a:pt x="209" y="436"/>
                  </a:cubicBezTo>
                  <a:cubicBezTo>
                    <a:pt x="210" y="433"/>
                    <a:pt x="211" y="431"/>
                    <a:pt x="211" y="431"/>
                  </a:cubicBezTo>
                  <a:cubicBezTo>
                    <a:pt x="213" y="429"/>
                    <a:pt x="216" y="427"/>
                    <a:pt x="219" y="428"/>
                  </a:cubicBezTo>
                  <a:cubicBezTo>
                    <a:pt x="219" y="428"/>
                    <a:pt x="221" y="428"/>
                    <a:pt x="223" y="428"/>
                  </a:cubicBezTo>
                  <a:cubicBezTo>
                    <a:pt x="225" y="428"/>
                    <a:pt x="227" y="428"/>
                    <a:pt x="230" y="428"/>
                  </a:cubicBezTo>
                  <a:cubicBezTo>
                    <a:pt x="233" y="428"/>
                    <a:pt x="235" y="428"/>
                    <a:pt x="237" y="428"/>
                  </a:cubicBezTo>
                  <a:cubicBezTo>
                    <a:pt x="239" y="428"/>
                    <a:pt x="241" y="428"/>
                    <a:pt x="241" y="428"/>
                  </a:cubicBezTo>
                  <a:cubicBezTo>
                    <a:pt x="241" y="428"/>
                    <a:pt x="242" y="428"/>
                    <a:pt x="244" y="428"/>
                  </a:cubicBezTo>
                  <a:cubicBezTo>
                    <a:pt x="246" y="428"/>
                    <a:pt x="248" y="428"/>
                    <a:pt x="251" y="428"/>
                  </a:cubicBezTo>
                  <a:cubicBezTo>
                    <a:pt x="256" y="427"/>
                    <a:pt x="262" y="427"/>
                    <a:pt x="262" y="427"/>
                  </a:cubicBezTo>
                  <a:cubicBezTo>
                    <a:pt x="265" y="426"/>
                    <a:pt x="268" y="428"/>
                    <a:pt x="270" y="430"/>
                  </a:cubicBezTo>
                  <a:cubicBezTo>
                    <a:pt x="270" y="430"/>
                    <a:pt x="275" y="437"/>
                    <a:pt x="280" y="443"/>
                  </a:cubicBezTo>
                  <a:cubicBezTo>
                    <a:pt x="285" y="449"/>
                    <a:pt x="291" y="455"/>
                    <a:pt x="291" y="455"/>
                  </a:cubicBezTo>
                  <a:cubicBezTo>
                    <a:pt x="293" y="458"/>
                    <a:pt x="297" y="458"/>
                    <a:pt x="301" y="457"/>
                  </a:cubicBezTo>
                  <a:cubicBezTo>
                    <a:pt x="301" y="457"/>
                    <a:pt x="302" y="457"/>
                    <a:pt x="305" y="456"/>
                  </a:cubicBezTo>
                  <a:cubicBezTo>
                    <a:pt x="307" y="455"/>
                    <a:pt x="311" y="454"/>
                    <a:pt x="314" y="453"/>
                  </a:cubicBezTo>
                  <a:cubicBezTo>
                    <a:pt x="317" y="452"/>
                    <a:pt x="320" y="451"/>
                    <a:pt x="323" y="450"/>
                  </a:cubicBezTo>
                  <a:cubicBezTo>
                    <a:pt x="325" y="449"/>
                    <a:pt x="327" y="448"/>
                    <a:pt x="327" y="448"/>
                  </a:cubicBezTo>
                  <a:cubicBezTo>
                    <a:pt x="330" y="447"/>
                    <a:pt x="333" y="444"/>
                    <a:pt x="333" y="440"/>
                  </a:cubicBezTo>
                  <a:cubicBezTo>
                    <a:pt x="333" y="440"/>
                    <a:pt x="333" y="438"/>
                    <a:pt x="334" y="435"/>
                  </a:cubicBezTo>
                  <a:cubicBezTo>
                    <a:pt x="334" y="432"/>
                    <a:pt x="334" y="428"/>
                    <a:pt x="334" y="424"/>
                  </a:cubicBezTo>
                  <a:cubicBezTo>
                    <a:pt x="334" y="420"/>
                    <a:pt x="334" y="416"/>
                    <a:pt x="334" y="413"/>
                  </a:cubicBezTo>
                  <a:cubicBezTo>
                    <a:pt x="334" y="410"/>
                    <a:pt x="334" y="408"/>
                    <a:pt x="334" y="408"/>
                  </a:cubicBezTo>
                  <a:cubicBezTo>
                    <a:pt x="334" y="404"/>
                    <a:pt x="336" y="401"/>
                    <a:pt x="338" y="400"/>
                  </a:cubicBezTo>
                  <a:cubicBezTo>
                    <a:pt x="338" y="400"/>
                    <a:pt x="340" y="399"/>
                    <a:pt x="341" y="398"/>
                  </a:cubicBezTo>
                  <a:cubicBezTo>
                    <a:pt x="343" y="397"/>
                    <a:pt x="345" y="396"/>
                    <a:pt x="347" y="394"/>
                  </a:cubicBezTo>
                  <a:cubicBezTo>
                    <a:pt x="352" y="391"/>
                    <a:pt x="356" y="388"/>
                    <a:pt x="356" y="388"/>
                  </a:cubicBezTo>
                  <a:cubicBezTo>
                    <a:pt x="356" y="388"/>
                    <a:pt x="360" y="385"/>
                    <a:pt x="364" y="381"/>
                  </a:cubicBezTo>
                  <a:cubicBezTo>
                    <a:pt x="366" y="380"/>
                    <a:pt x="368" y="378"/>
                    <a:pt x="370" y="377"/>
                  </a:cubicBezTo>
                  <a:cubicBezTo>
                    <a:pt x="371" y="375"/>
                    <a:pt x="372" y="374"/>
                    <a:pt x="372" y="374"/>
                  </a:cubicBezTo>
                  <a:cubicBezTo>
                    <a:pt x="374" y="372"/>
                    <a:pt x="378" y="371"/>
                    <a:pt x="381" y="372"/>
                  </a:cubicBezTo>
                  <a:cubicBezTo>
                    <a:pt x="381" y="372"/>
                    <a:pt x="383" y="373"/>
                    <a:pt x="385" y="374"/>
                  </a:cubicBezTo>
                  <a:cubicBezTo>
                    <a:pt x="388" y="375"/>
                    <a:pt x="392" y="376"/>
                    <a:pt x="396" y="377"/>
                  </a:cubicBezTo>
                  <a:cubicBezTo>
                    <a:pt x="400" y="378"/>
                    <a:pt x="404" y="379"/>
                    <a:pt x="407" y="379"/>
                  </a:cubicBezTo>
                  <a:cubicBezTo>
                    <a:pt x="411" y="380"/>
                    <a:pt x="413" y="380"/>
                    <a:pt x="413" y="380"/>
                  </a:cubicBezTo>
                  <a:cubicBezTo>
                    <a:pt x="416" y="381"/>
                    <a:pt x="419" y="379"/>
                    <a:pt x="422" y="376"/>
                  </a:cubicBezTo>
                  <a:cubicBezTo>
                    <a:pt x="422" y="376"/>
                    <a:pt x="423" y="375"/>
                    <a:pt x="424" y="373"/>
                  </a:cubicBezTo>
                  <a:cubicBezTo>
                    <a:pt x="426" y="371"/>
                    <a:pt x="428" y="368"/>
                    <a:pt x="430" y="365"/>
                  </a:cubicBezTo>
                  <a:cubicBezTo>
                    <a:pt x="432" y="362"/>
                    <a:pt x="434" y="359"/>
                    <a:pt x="435" y="357"/>
                  </a:cubicBezTo>
                  <a:cubicBezTo>
                    <a:pt x="437" y="355"/>
                    <a:pt x="437" y="353"/>
                    <a:pt x="437" y="353"/>
                  </a:cubicBezTo>
                  <a:cubicBezTo>
                    <a:pt x="439" y="350"/>
                    <a:pt x="440" y="346"/>
                    <a:pt x="438" y="343"/>
                  </a:cubicBezTo>
                  <a:cubicBezTo>
                    <a:pt x="438" y="343"/>
                    <a:pt x="434" y="336"/>
                    <a:pt x="429" y="329"/>
                  </a:cubicBezTo>
                  <a:cubicBezTo>
                    <a:pt x="424" y="323"/>
                    <a:pt x="419" y="316"/>
                    <a:pt x="419" y="316"/>
                  </a:cubicBezTo>
                  <a:cubicBezTo>
                    <a:pt x="418" y="314"/>
                    <a:pt x="417" y="310"/>
                    <a:pt x="418" y="307"/>
                  </a:cubicBezTo>
                  <a:cubicBezTo>
                    <a:pt x="418" y="307"/>
                    <a:pt x="420" y="303"/>
                    <a:pt x="422" y="298"/>
                  </a:cubicBezTo>
                  <a:cubicBezTo>
                    <a:pt x="423" y="295"/>
                    <a:pt x="424" y="293"/>
                    <a:pt x="424" y="291"/>
                  </a:cubicBezTo>
                  <a:cubicBezTo>
                    <a:pt x="425" y="289"/>
                    <a:pt x="425" y="288"/>
                    <a:pt x="425" y="288"/>
                  </a:cubicBezTo>
                  <a:cubicBezTo>
                    <a:pt x="425" y="288"/>
                    <a:pt x="426" y="286"/>
                    <a:pt x="426" y="284"/>
                  </a:cubicBezTo>
                  <a:cubicBezTo>
                    <a:pt x="427" y="282"/>
                    <a:pt x="428" y="280"/>
                    <a:pt x="428" y="277"/>
                  </a:cubicBezTo>
                  <a:cubicBezTo>
                    <a:pt x="429" y="275"/>
                    <a:pt x="429" y="272"/>
                    <a:pt x="430" y="270"/>
                  </a:cubicBezTo>
                  <a:cubicBezTo>
                    <a:pt x="430" y="268"/>
                    <a:pt x="430" y="267"/>
                    <a:pt x="430" y="267"/>
                  </a:cubicBezTo>
                  <a:cubicBezTo>
                    <a:pt x="431" y="264"/>
                    <a:pt x="433" y="261"/>
                    <a:pt x="436" y="260"/>
                  </a:cubicBezTo>
                  <a:cubicBezTo>
                    <a:pt x="436" y="260"/>
                    <a:pt x="438" y="260"/>
                    <a:pt x="441" y="259"/>
                  </a:cubicBezTo>
                  <a:cubicBezTo>
                    <a:pt x="444" y="258"/>
                    <a:pt x="448" y="256"/>
                    <a:pt x="452" y="255"/>
                  </a:cubicBezTo>
                  <a:cubicBezTo>
                    <a:pt x="455" y="253"/>
                    <a:pt x="459" y="251"/>
                    <a:pt x="462" y="250"/>
                  </a:cubicBezTo>
                  <a:cubicBezTo>
                    <a:pt x="465" y="249"/>
                    <a:pt x="467" y="248"/>
                    <a:pt x="467" y="248"/>
                  </a:cubicBezTo>
                  <a:cubicBezTo>
                    <a:pt x="470" y="246"/>
                    <a:pt x="472" y="243"/>
                    <a:pt x="472" y="239"/>
                  </a:cubicBezTo>
                  <a:cubicBezTo>
                    <a:pt x="472" y="239"/>
                    <a:pt x="472" y="238"/>
                    <a:pt x="472" y="235"/>
                  </a:cubicBezTo>
                  <a:cubicBezTo>
                    <a:pt x="472" y="232"/>
                    <a:pt x="472" y="229"/>
                    <a:pt x="472" y="225"/>
                  </a:cubicBezTo>
                  <a:cubicBezTo>
                    <a:pt x="472" y="222"/>
                    <a:pt x="472" y="219"/>
                    <a:pt x="471" y="216"/>
                  </a:cubicBezTo>
                  <a:cubicBezTo>
                    <a:pt x="471" y="213"/>
                    <a:pt x="471" y="212"/>
                    <a:pt x="471" y="212"/>
                  </a:cubicBezTo>
                  <a:cubicBezTo>
                    <a:pt x="471" y="208"/>
                    <a:pt x="469" y="205"/>
                    <a:pt x="466" y="203"/>
                  </a:cubicBezTo>
                  <a:cubicBezTo>
                    <a:pt x="466" y="203"/>
                    <a:pt x="458" y="200"/>
                    <a:pt x="450" y="197"/>
                  </a:cubicBezTo>
                  <a:cubicBezTo>
                    <a:pt x="442" y="194"/>
                    <a:pt x="435" y="192"/>
                    <a:pt x="435" y="192"/>
                  </a:cubicBezTo>
                  <a:cubicBezTo>
                    <a:pt x="432" y="191"/>
                    <a:pt x="429" y="189"/>
                    <a:pt x="429" y="186"/>
                  </a:cubicBezTo>
                  <a:cubicBezTo>
                    <a:pt x="429" y="186"/>
                    <a:pt x="428" y="184"/>
                    <a:pt x="428" y="182"/>
                  </a:cubicBezTo>
                  <a:cubicBezTo>
                    <a:pt x="427" y="181"/>
                    <a:pt x="427" y="178"/>
                    <a:pt x="426" y="175"/>
                  </a:cubicBezTo>
                  <a:cubicBezTo>
                    <a:pt x="425" y="173"/>
                    <a:pt x="425" y="170"/>
                    <a:pt x="424" y="169"/>
                  </a:cubicBezTo>
                  <a:cubicBezTo>
                    <a:pt x="423" y="167"/>
                    <a:pt x="423" y="165"/>
                    <a:pt x="423" y="165"/>
                  </a:cubicBezTo>
                  <a:cubicBezTo>
                    <a:pt x="423" y="165"/>
                    <a:pt x="422" y="164"/>
                    <a:pt x="422" y="162"/>
                  </a:cubicBezTo>
                  <a:cubicBezTo>
                    <a:pt x="421" y="160"/>
                    <a:pt x="420" y="158"/>
                    <a:pt x="419" y="156"/>
                  </a:cubicBezTo>
                  <a:cubicBezTo>
                    <a:pt x="418" y="153"/>
                    <a:pt x="417" y="151"/>
                    <a:pt x="416" y="149"/>
                  </a:cubicBezTo>
                  <a:cubicBezTo>
                    <a:pt x="415" y="147"/>
                    <a:pt x="415" y="146"/>
                    <a:pt x="415" y="146"/>
                  </a:cubicBezTo>
                  <a:cubicBezTo>
                    <a:pt x="413" y="143"/>
                    <a:pt x="414" y="140"/>
                    <a:pt x="415" y="137"/>
                  </a:cubicBezTo>
                  <a:cubicBezTo>
                    <a:pt x="415" y="137"/>
                    <a:pt x="420" y="130"/>
                    <a:pt x="425" y="123"/>
                  </a:cubicBezTo>
                  <a:cubicBezTo>
                    <a:pt x="427" y="120"/>
                    <a:pt x="429" y="116"/>
                    <a:pt x="430" y="114"/>
                  </a:cubicBezTo>
                  <a:cubicBezTo>
                    <a:pt x="432" y="111"/>
                    <a:pt x="433" y="109"/>
                    <a:pt x="433" y="109"/>
                  </a:cubicBezTo>
                  <a:cubicBezTo>
                    <a:pt x="434" y="106"/>
                    <a:pt x="434" y="102"/>
                    <a:pt x="432" y="99"/>
                  </a:cubicBezTo>
                  <a:cubicBezTo>
                    <a:pt x="432" y="99"/>
                    <a:pt x="431" y="98"/>
                    <a:pt x="429" y="96"/>
                  </a:cubicBezTo>
                  <a:cubicBezTo>
                    <a:pt x="428" y="93"/>
                    <a:pt x="426" y="91"/>
                    <a:pt x="424" y="88"/>
                  </a:cubicBezTo>
                  <a:cubicBezTo>
                    <a:pt x="422" y="85"/>
                    <a:pt x="420" y="82"/>
                    <a:pt x="418" y="80"/>
                  </a:cubicBezTo>
                  <a:cubicBezTo>
                    <a:pt x="416" y="78"/>
                    <a:pt x="415" y="77"/>
                    <a:pt x="415" y="77"/>
                  </a:cubicBezTo>
                  <a:cubicBezTo>
                    <a:pt x="413" y="74"/>
                    <a:pt x="409" y="73"/>
                    <a:pt x="406" y="74"/>
                  </a:cubicBezTo>
                  <a:cubicBezTo>
                    <a:pt x="406" y="74"/>
                    <a:pt x="404" y="74"/>
                    <a:pt x="401" y="75"/>
                  </a:cubicBezTo>
                  <a:cubicBezTo>
                    <a:pt x="398" y="76"/>
                    <a:pt x="394" y="77"/>
                    <a:pt x="390" y="78"/>
                  </a:cubicBezTo>
                  <a:cubicBezTo>
                    <a:pt x="382" y="80"/>
                    <a:pt x="374" y="83"/>
                    <a:pt x="374" y="83"/>
                  </a:cubicBezTo>
                  <a:cubicBezTo>
                    <a:pt x="371" y="84"/>
                    <a:pt x="368" y="83"/>
                    <a:pt x="366" y="81"/>
                  </a:cubicBezTo>
                  <a:cubicBezTo>
                    <a:pt x="366" y="81"/>
                    <a:pt x="365" y="80"/>
                    <a:pt x="363" y="79"/>
                  </a:cubicBezTo>
                  <a:cubicBezTo>
                    <a:pt x="361" y="78"/>
                    <a:pt x="359" y="76"/>
                    <a:pt x="357" y="74"/>
                  </a:cubicBezTo>
                  <a:cubicBezTo>
                    <a:pt x="355" y="73"/>
                    <a:pt x="353" y="71"/>
                    <a:pt x="352" y="70"/>
                  </a:cubicBezTo>
                  <a:cubicBezTo>
                    <a:pt x="350" y="69"/>
                    <a:pt x="349" y="68"/>
                    <a:pt x="349" y="68"/>
                  </a:cubicBezTo>
                  <a:cubicBezTo>
                    <a:pt x="349" y="68"/>
                    <a:pt x="348" y="67"/>
                    <a:pt x="346" y="66"/>
                  </a:cubicBezTo>
                  <a:cubicBezTo>
                    <a:pt x="344" y="65"/>
                    <a:pt x="342" y="64"/>
                    <a:pt x="340" y="62"/>
                  </a:cubicBezTo>
                  <a:cubicBezTo>
                    <a:pt x="338" y="61"/>
                    <a:pt x="336" y="60"/>
                    <a:pt x="334" y="59"/>
                  </a:cubicBezTo>
                  <a:cubicBezTo>
                    <a:pt x="332" y="58"/>
                    <a:pt x="331" y="57"/>
                    <a:pt x="331" y="57"/>
                  </a:cubicBezTo>
                  <a:cubicBezTo>
                    <a:pt x="328" y="56"/>
                    <a:pt x="326" y="53"/>
                    <a:pt x="326" y="50"/>
                  </a:cubicBezTo>
                  <a:cubicBezTo>
                    <a:pt x="326" y="50"/>
                    <a:pt x="326" y="41"/>
                    <a:pt x="326" y="33"/>
                  </a:cubicBezTo>
                  <a:cubicBezTo>
                    <a:pt x="325" y="25"/>
                    <a:pt x="324" y="17"/>
                    <a:pt x="324" y="17"/>
                  </a:cubicBezTo>
                  <a:cubicBezTo>
                    <a:pt x="323" y="13"/>
                    <a:pt x="321" y="11"/>
                    <a:pt x="317" y="9"/>
                  </a:cubicBezTo>
                  <a:cubicBezTo>
                    <a:pt x="317" y="9"/>
                    <a:pt x="316" y="9"/>
                    <a:pt x="313" y="8"/>
                  </a:cubicBezTo>
                  <a:cubicBezTo>
                    <a:pt x="311" y="7"/>
                    <a:pt x="307" y="6"/>
                    <a:pt x="304" y="5"/>
                  </a:cubicBezTo>
                  <a:cubicBezTo>
                    <a:pt x="301" y="4"/>
                    <a:pt x="297" y="3"/>
                    <a:pt x="295" y="2"/>
                  </a:cubicBezTo>
                  <a:cubicBezTo>
                    <a:pt x="292" y="2"/>
                    <a:pt x="291" y="1"/>
                    <a:pt x="291" y="1"/>
                  </a:cubicBezTo>
                  <a:cubicBezTo>
                    <a:pt x="287" y="0"/>
                    <a:pt x="283" y="1"/>
                    <a:pt x="281" y="4"/>
                  </a:cubicBezTo>
                  <a:cubicBezTo>
                    <a:pt x="281" y="4"/>
                    <a:pt x="280" y="5"/>
                    <a:pt x="278" y="8"/>
                  </a:cubicBezTo>
                  <a:cubicBezTo>
                    <a:pt x="276" y="10"/>
                    <a:pt x="273" y="13"/>
                    <a:pt x="271" y="17"/>
                  </a:cubicBezTo>
                  <a:cubicBezTo>
                    <a:pt x="268" y="20"/>
                    <a:pt x="266" y="23"/>
                    <a:pt x="264" y="26"/>
                  </a:cubicBezTo>
                  <a:cubicBezTo>
                    <a:pt x="262" y="28"/>
                    <a:pt x="261" y="30"/>
                    <a:pt x="261" y="30"/>
                  </a:cubicBezTo>
                  <a:cubicBezTo>
                    <a:pt x="259" y="33"/>
                    <a:pt x="256" y="34"/>
                    <a:pt x="253" y="34"/>
                  </a:cubicBezTo>
                  <a:cubicBezTo>
                    <a:pt x="253" y="34"/>
                    <a:pt x="252" y="34"/>
                    <a:pt x="250" y="33"/>
                  </a:cubicBezTo>
                  <a:cubicBezTo>
                    <a:pt x="248" y="33"/>
                    <a:pt x="245" y="33"/>
                    <a:pt x="242" y="33"/>
                  </a:cubicBezTo>
                  <a:cubicBezTo>
                    <a:pt x="240" y="33"/>
                    <a:pt x="237" y="33"/>
                    <a:pt x="235" y="33"/>
                  </a:cubicBezTo>
                  <a:cubicBezTo>
                    <a:pt x="233" y="33"/>
                    <a:pt x="232" y="33"/>
                    <a:pt x="232" y="33"/>
                  </a:cubicBezTo>
                  <a:cubicBezTo>
                    <a:pt x="232" y="33"/>
                    <a:pt x="231" y="33"/>
                    <a:pt x="229" y="33"/>
                  </a:cubicBezTo>
                  <a:cubicBezTo>
                    <a:pt x="227" y="33"/>
                    <a:pt x="224" y="33"/>
                    <a:pt x="221" y="34"/>
                  </a:cubicBezTo>
                  <a:cubicBezTo>
                    <a:pt x="216" y="34"/>
                    <a:pt x="211" y="35"/>
                    <a:pt x="211" y="35"/>
                  </a:cubicBezTo>
                  <a:cubicBezTo>
                    <a:pt x="208" y="35"/>
                    <a:pt x="205" y="34"/>
                    <a:pt x="203" y="31"/>
                  </a:cubicBezTo>
                  <a:cubicBezTo>
                    <a:pt x="203" y="31"/>
                    <a:pt x="198" y="25"/>
                    <a:pt x="192" y="18"/>
                  </a:cubicBezTo>
                  <a:cubicBezTo>
                    <a:pt x="187" y="12"/>
                    <a:pt x="181" y="6"/>
                    <a:pt x="181" y="6"/>
                  </a:cubicBezTo>
                  <a:cubicBezTo>
                    <a:pt x="179" y="4"/>
                    <a:pt x="175" y="3"/>
                    <a:pt x="172" y="4"/>
                  </a:cubicBezTo>
                  <a:cubicBezTo>
                    <a:pt x="172" y="4"/>
                    <a:pt x="170" y="4"/>
                    <a:pt x="167" y="5"/>
                  </a:cubicBezTo>
                  <a:cubicBezTo>
                    <a:pt x="165" y="6"/>
                    <a:pt x="162" y="7"/>
                    <a:pt x="158" y="8"/>
                  </a:cubicBezTo>
                  <a:cubicBezTo>
                    <a:pt x="155" y="9"/>
                    <a:pt x="152" y="10"/>
                    <a:pt x="149" y="11"/>
                  </a:cubicBezTo>
                  <a:cubicBezTo>
                    <a:pt x="147" y="12"/>
                    <a:pt x="145" y="13"/>
                    <a:pt x="145" y="13"/>
                  </a:cubicBezTo>
                  <a:cubicBezTo>
                    <a:pt x="142" y="14"/>
                    <a:pt x="140" y="18"/>
                    <a:pt x="139" y="21"/>
                  </a:cubicBezTo>
                  <a:cubicBezTo>
                    <a:pt x="139" y="21"/>
                    <a:pt x="139" y="23"/>
                    <a:pt x="139" y="26"/>
                  </a:cubicBezTo>
                  <a:cubicBezTo>
                    <a:pt x="139" y="29"/>
                    <a:pt x="138" y="33"/>
                    <a:pt x="138" y="37"/>
                  </a:cubicBezTo>
                  <a:cubicBezTo>
                    <a:pt x="138" y="41"/>
                    <a:pt x="138" y="46"/>
                    <a:pt x="138" y="49"/>
                  </a:cubicBezTo>
                  <a:cubicBezTo>
                    <a:pt x="138" y="52"/>
                    <a:pt x="138" y="54"/>
                    <a:pt x="138" y="54"/>
                  </a:cubicBezTo>
                  <a:cubicBezTo>
                    <a:pt x="138" y="57"/>
                    <a:pt x="137" y="60"/>
                    <a:pt x="134" y="61"/>
                  </a:cubicBezTo>
                  <a:cubicBezTo>
                    <a:pt x="134" y="61"/>
                    <a:pt x="133" y="62"/>
                    <a:pt x="131" y="63"/>
                  </a:cubicBezTo>
                  <a:cubicBezTo>
                    <a:pt x="130" y="64"/>
                    <a:pt x="127" y="66"/>
                    <a:pt x="125" y="67"/>
                  </a:cubicBezTo>
                  <a:cubicBezTo>
                    <a:pt x="121" y="70"/>
                    <a:pt x="117" y="73"/>
                    <a:pt x="117" y="73"/>
                  </a:cubicBezTo>
                  <a:cubicBezTo>
                    <a:pt x="117" y="73"/>
                    <a:pt x="112" y="77"/>
                    <a:pt x="108" y="80"/>
                  </a:cubicBezTo>
                  <a:cubicBezTo>
                    <a:pt x="106" y="82"/>
                    <a:pt x="104" y="83"/>
                    <a:pt x="103" y="85"/>
                  </a:cubicBezTo>
                  <a:cubicBezTo>
                    <a:pt x="101" y="86"/>
                    <a:pt x="100" y="87"/>
                    <a:pt x="100" y="87"/>
                  </a:cubicBezTo>
                  <a:cubicBezTo>
                    <a:pt x="98" y="89"/>
                    <a:pt x="95" y="90"/>
                    <a:pt x="92" y="89"/>
                  </a:cubicBezTo>
                  <a:cubicBezTo>
                    <a:pt x="92" y="89"/>
                    <a:pt x="90" y="88"/>
                    <a:pt x="87" y="87"/>
                  </a:cubicBezTo>
                  <a:cubicBezTo>
                    <a:pt x="84" y="87"/>
                    <a:pt x="80" y="86"/>
                    <a:pt x="76" y="85"/>
                  </a:cubicBezTo>
                  <a:cubicBezTo>
                    <a:pt x="72" y="84"/>
                    <a:pt x="68" y="83"/>
                    <a:pt x="65" y="82"/>
                  </a:cubicBezTo>
                  <a:cubicBezTo>
                    <a:pt x="62" y="82"/>
                    <a:pt x="60" y="81"/>
                    <a:pt x="60" y="81"/>
                  </a:cubicBezTo>
                  <a:cubicBezTo>
                    <a:pt x="57" y="81"/>
                    <a:pt x="53" y="82"/>
                    <a:pt x="51" y="85"/>
                  </a:cubicBezTo>
                  <a:cubicBezTo>
                    <a:pt x="51" y="85"/>
                    <a:pt x="50" y="86"/>
                    <a:pt x="48" y="89"/>
                  </a:cubicBezTo>
                  <a:cubicBezTo>
                    <a:pt x="47" y="91"/>
                    <a:pt x="44" y="93"/>
                    <a:pt x="42" y="96"/>
                  </a:cubicBezTo>
                  <a:cubicBezTo>
                    <a:pt x="41" y="99"/>
                    <a:pt x="39" y="102"/>
                    <a:pt x="37" y="104"/>
                  </a:cubicBezTo>
                  <a:cubicBezTo>
                    <a:pt x="36" y="106"/>
                    <a:pt x="35" y="108"/>
                    <a:pt x="35" y="108"/>
                  </a:cubicBezTo>
                  <a:cubicBezTo>
                    <a:pt x="33" y="111"/>
                    <a:pt x="33" y="115"/>
                    <a:pt x="34" y="118"/>
                  </a:cubicBezTo>
                  <a:cubicBezTo>
                    <a:pt x="34" y="118"/>
                    <a:pt x="39" y="125"/>
                    <a:pt x="43" y="132"/>
                  </a:cubicBezTo>
                  <a:cubicBezTo>
                    <a:pt x="48" y="139"/>
                    <a:pt x="53" y="145"/>
                    <a:pt x="53" y="145"/>
                  </a:cubicBezTo>
                  <a:cubicBezTo>
                    <a:pt x="55" y="148"/>
                    <a:pt x="55" y="151"/>
                    <a:pt x="54" y="154"/>
                  </a:cubicBezTo>
                  <a:cubicBezTo>
                    <a:pt x="54" y="154"/>
                    <a:pt x="52" y="159"/>
                    <a:pt x="50" y="164"/>
                  </a:cubicBezTo>
                  <a:cubicBezTo>
                    <a:pt x="49" y="166"/>
                    <a:pt x="48" y="169"/>
                    <a:pt x="48" y="171"/>
                  </a:cubicBezTo>
                  <a:cubicBezTo>
                    <a:pt x="47" y="172"/>
                    <a:pt x="47" y="174"/>
                    <a:pt x="47" y="174"/>
                  </a:cubicBezTo>
                  <a:cubicBezTo>
                    <a:pt x="47" y="174"/>
                    <a:pt x="47" y="175"/>
                    <a:pt x="46" y="177"/>
                  </a:cubicBezTo>
                  <a:cubicBezTo>
                    <a:pt x="45" y="179"/>
                    <a:pt x="45" y="181"/>
                    <a:pt x="44" y="184"/>
                  </a:cubicBezTo>
                  <a:cubicBezTo>
                    <a:pt x="43" y="186"/>
                    <a:pt x="43" y="189"/>
                    <a:pt x="43" y="191"/>
                  </a:cubicBezTo>
                  <a:cubicBezTo>
                    <a:pt x="42" y="193"/>
                    <a:pt x="42" y="194"/>
                    <a:pt x="42" y="194"/>
                  </a:cubicBezTo>
                  <a:cubicBezTo>
                    <a:pt x="41" y="197"/>
                    <a:pt x="39" y="200"/>
                    <a:pt x="36" y="201"/>
                  </a:cubicBezTo>
                  <a:cubicBezTo>
                    <a:pt x="36" y="201"/>
                    <a:pt x="34" y="202"/>
                    <a:pt x="31" y="203"/>
                  </a:cubicBezTo>
                  <a:cubicBezTo>
                    <a:pt x="28" y="204"/>
                    <a:pt x="25" y="205"/>
                    <a:pt x="21" y="207"/>
                  </a:cubicBezTo>
                  <a:cubicBezTo>
                    <a:pt x="17" y="208"/>
                    <a:pt x="13" y="210"/>
                    <a:pt x="10" y="211"/>
                  </a:cubicBezTo>
                  <a:cubicBezTo>
                    <a:pt x="8" y="212"/>
                    <a:pt x="6" y="213"/>
                    <a:pt x="6" y="213"/>
                  </a:cubicBezTo>
                  <a:cubicBezTo>
                    <a:pt x="3" y="215"/>
                    <a:pt x="1" y="218"/>
                    <a:pt x="1" y="222"/>
                  </a:cubicBezTo>
                  <a:cubicBezTo>
                    <a:pt x="1" y="222"/>
                    <a:pt x="1" y="224"/>
                    <a:pt x="1" y="226"/>
                  </a:cubicBezTo>
                  <a:cubicBezTo>
                    <a:pt x="1" y="229"/>
                    <a:pt x="0" y="232"/>
                    <a:pt x="1" y="236"/>
                  </a:cubicBezTo>
                  <a:cubicBezTo>
                    <a:pt x="1" y="239"/>
                    <a:pt x="1" y="243"/>
                    <a:pt x="1" y="245"/>
                  </a:cubicBezTo>
                  <a:cubicBezTo>
                    <a:pt x="1" y="248"/>
                    <a:pt x="1" y="250"/>
                    <a:pt x="1" y="250"/>
                  </a:cubicBezTo>
                  <a:cubicBezTo>
                    <a:pt x="2" y="253"/>
                    <a:pt x="4" y="257"/>
                    <a:pt x="7" y="258"/>
                  </a:cubicBezTo>
                  <a:cubicBezTo>
                    <a:pt x="7" y="258"/>
                    <a:pt x="14" y="261"/>
                    <a:pt x="22" y="264"/>
                  </a:cubicBezTo>
                  <a:cubicBezTo>
                    <a:pt x="30" y="267"/>
                    <a:pt x="38" y="269"/>
                    <a:pt x="38" y="269"/>
                  </a:cubicBezTo>
                  <a:cubicBezTo>
                    <a:pt x="41" y="270"/>
                    <a:pt x="43" y="272"/>
                    <a:pt x="44" y="276"/>
                  </a:cubicBezTo>
                  <a:cubicBezTo>
                    <a:pt x="44" y="276"/>
                    <a:pt x="44" y="277"/>
                    <a:pt x="44" y="279"/>
                  </a:cubicBezTo>
                  <a:cubicBezTo>
                    <a:pt x="45" y="281"/>
                    <a:pt x="46" y="283"/>
                    <a:pt x="46" y="286"/>
                  </a:cubicBezTo>
                  <a:cubicBezTo>
                    <a:pt x="47" y="288"/>
                    <a:pt x="48" y="291"/>
                    <a:pt x="49" y="293"/>
                  </a:cubicBezTo>
                  <a:cubicBezTo>
                    <a:pt x="49" y="295"/>
                    <a:pt x="50" y="296"/>
                    <a:pt x="50" y="296"/>
                  </a:cubicBezTo>
                  <a:cubicBezTo>
                    <a:pt x="50" y="296"/>
                    <a:pt x="50" y="297"/>
                    <a:pt x="51" y="299"/>
                  </a:cubicBezTo>
                  <a:cubicBezTo>
                    <a:pt x="51" y="301"/>
                    <a:pt x="52" y="303"/>
                    <a:pt x="53" y="306"/>
                  </a:cubicBezTo>
                  <a:cubicBezTo>
                    <a:pt x="54" y="308"/>
                    <a:pt x="55" y="311"/>
                    <a:pt x="56" y="312"/>
                  </a:cubicBezTo>
                  <a:cubicBezTo>
                    <a:pt x="57" y="314"/>
                    <a:pt x="58" y="315"/>
                    <a:pt x="58" y="315"/>
                  </a:cubicBezTo>
                  <a:cubicBezTo>
                    <a:pt x="59" y="318"/>
                    <a:pt x="59" y="322"/>
                    <a:pt x="57" y="324"/>
                  </a:cubicBezTo>
                  <a:cubicBezTo>
                    <a:pt x="57" y="324"/>
                    <a:pt x="52" y="331"/>
                    <a:pt x="48" y="338"/>
                  </a:cubicBezTo>
                  <a:cubicBezTo>
                    <a:pt x="46" y="341"/>
                    <a:pt x="44" y="345"/>
                    <a:pt x="42" y="348"/>
                  </a:cubicBezTo>
                  <a:cubicBezTo>
                    <a:pt x="41" y="350"/>
                    <a:pt x="40" y="352"/>
                    <a:pt x="40" y="352"/>
                  </a:cubicBezTo>
                  <a:cubicBezTo>
                    <a:pt x="38" y="355"/>
                    <a:pt x="38" y="359"/>
                    <a:pt x="41" y="362"/>
                  </a:cubicBezTo>
                  <a:cubicBezTo>
                    <a:pt x="41" y="362"/>
                    <a:pt x="41" y="364"/>
                    <a:pt x="43" y="366"/>
                  </a:cubicBezTo>
                  <a:cubicBezTo>
                    <a:pt x="45" y="368"/>
                    <a:pt x="47" y="371"/>
                    <a:pt x="49" y="373"/>
                  </a:cubicBezTo>
                  <a:cubicBezTo>
                    <a:pt x="51" y="376"/>
                    <a:pt x="53" y="379"/>
                    <a:pt x="55" y="381"/>
                  </a:cubicBezTo>
                  <a:cubicBezTo>
                    <a:pt x="56" y="383"/>
                    <a:pt x="57" y="384"/>
                    <a:pt x="57" y="384"/>
                  </a:cubicBezTo>
                  <a:cubicBezTo>
                    <a:pt x="60" y="387"/>
                    <a:pt x="63" y="388"/>
                    <a:pt x="67" y="388"/>
                  </a:cubicBezTo>
                  <a:cubicBezTo>
                    <a:pt x="67" y="388"/>
                    <a:pt x="69" y="387"/>
                    <a:pt x="72" y="386"/>
                  </a:cubicBezTo>
                  <a:cubicBezTo>
                    <a:pt x="75" y="386"/>
                    <a:pt x="79" y="385"/>
                    <a:pt x="83" y="384"/>
                  </a:cubicBezTo>
                  <a:cubicBezTo>
                    <a:pt x="91" y="381"/>
                    <a:pt x="98" y="378"/>
                    <a:pt x="98" y="378"/>
                  </a:cubicBezTo>
                  <a:cubicBezTo>
                    <a:pt x="101" y="377"/>
                    <a:pt x="104" y="378"/>
                    <a:pt x="107" y="380"/>
                  </a:cubicBezTo>
                  <a:cubicBezTo>
                    <a:pt x="107" y="380"/>
                    <a:pt x="108" y="381"/>
                    <a:pt x="109" y="382"/>
                  </a:cubicBezTo>
                  <a:cubicBezTo>
                    <a:pt x="111" y="383"/>
                    <a:pt x="113" y="385"/>
                    <a:pt x="115" y="387"/>
                  </a:cubicBezTo>
                  <a:cubicBezTo>
                    <a:pt x="117" y="388"/>
                    <a:pt x="119" y="390"/>
                    <a:pt x="121" y="391"/>
                  </a:cubicBezTo>
                  <a:cubicBezTo>
                    <a:pt x="122" y="392"/>
                    <a:pt x="124" y="393"/>
                    <a:pt x="124" y="393"/>
                  </a:cubicBezTo>
                  <a:cubicBezTo>
                    <a:pt x="124" y="393"/>
                    <a:pt x="125" y="394"/>
                    <a:pt x="126" y="395"/>
                  </a:cubicBezTo>
                  <a:cubicBezTo>
                    <a:pt x="128" y="396"/>
                    <a:pt x="130" y="398"/>
                    <a:pt x="132" y="399"/>
                  </a:cubicBezTo>
                  <a:cubicBezTo>
                    <a:pt x="135" y="400"/>
                    <a:pt x="137" y="402"/>
                    <a:pt x="139" y="403"/>
                  </a:cubicBezTo>
                  <a:cubicBezTo>
                    <a:pt x="140" y="404"/>
                    <a:pt x="142" y="404"/>
                    <a:pt x="142" y="404"/>
                  </a:cubicBezTo>
                  <a:cubicBezTo>
                    <a:pt x="144" y="406"/>
                    <a:pt x="146" y="409"/>
                    <a:pt x="146" y="412"/>
                  </a:cubicBezTo>
                  <a:cubicBezTo>
                    <a:pt x="146" y="412"/>
                    <a:pt x="146" y="420"/>
                    <a:pt x="147" y="428"/>
                  </a:cubicBezTo>
                  <a:cubicBezTo>
                    <a:pt x="147" y="436"/>
                    <a:pt x="149" y="445"/>
                    <a:pt x="149" y="445"/>
                  </a:cubicBezTo>
                  <a:cubicBezTo>
                    <a:pt x="149" y="448"/>
                    <a:pt x="152" y="451"/>
                    <a:pt x="155" y="452"/>
                  </a:cubicBezTo>
                  <a:cubicBezTo>
                    <a:pt x="155" y="452"/>
                    <a:pt x="157" y="453"/>
                    <a:pt x="159" y="453"/>
                  </a:cubicBezTo>
                  <a:cubicBezTo>
                    <a:pt x="162" y="454"/>
                    <a:pt x="165" y="455"/>
                    <a:pt x="168" y="456"/>
                  </a:cubicBezTo>
                  <a:cubicBezTo>
                    <a:pt x="172" y="457"/>
                    <a:pt x="175" y="458"/>
                    <a:pt x="178" y="459"/>
                  </a:cubicBezTo>
                  <a:cubicBezTo>
                    <a:pt x="180" y="460"/>
                    <a:pt x="182" y="460"/>
                    <a:pt x="182" y="460"/>
                  </a:cubicBezTo>
                  <a:cubicBezTo>
                    <a:pt x="185" y="461"/>
                    <a:pt x="189" y="460"/>
                    <a:pt x="191" y="457"/>
                  </a:cubicBezTo>
                  <a:close/>
                  <a:moveTo>
                    <a:pt x="236" y="379"/>
                  </a:moveTo>
                  <a:cubicBezTo>
                    <a:pt x="234" y="379"/>
                    <a:pt x="233" y="379"/>
                    <a:pt x="231" y="379"/>
                  </a:cubicBezTo>
                  <a:cubicBezTo>
                    <a:pt x="229" y="379"/>
                    <a:pt x="227" y="379"/>
                    <a:pt x="225" y="378"/>
                  </a:cubicBezTo>
                  <a:cubicBezTo>
                    <a:pt x="216" y="378"/>
                    <a:pt x="205" y="376"/>
                    <a:pt x="193" y="373"/>
                  </a:cubicBezTo>
                  <a:cubicBezTo>
                    <a:pt x="182" y="369"/>
                    <a:pt x="172" y="364"/>
                    <a:pt x="164" y="360"/>
                  </a:cubicBezTo>
                  <a:cubicBezTo>
                    <a:pt x="162" y="359"/>
                    <a:pt x="160" y="358"/>
                    <a:pt x="159" y="357"/>
                  </a:cubicBezTo>
                  <a:cubicBezTo>
                    <a:pt x="157" y="356"/>
                    <a:pt x="156" y="355"/>
                    <a:pt x="155" y="355"/>
                  </a:cubicBezTo>
                  <a:cubicBezTo>
                    <a:pt x="153" y="353"/>
                    <a:pt x="152" y="352"/>
                    <a:pt x="152" y="352"/>
                  </a:cubicBezTo>
                  <a:cubicBezTo>
                    <a:pt x="152" y="352"/>
                    <a:pt x="151" y="352"/>
                    <a:pt x="149" y="350"/>
                  </a:cubicBezTo>
                  <a:cubicBezTo>
                    <a:pt x="147" y="349"/>
                    <a:pt x="146" y="348"/>
                    <a:pt x="145" y="347"/>
                  </a:cubicBezTo>
                  <a:cubicBezTo>
                    <a:pt x="143" y="346"/>
                    <a:pt x="142" y="345"/>
                    <a:pt x="140" y="344"/>
                  </a:cubicBezTo>
                  <a:cubicBezTo>
                    <a:pt x="134" y="338"/>
                    <a:pt x="125" y="330"/>
                    <a:pt x="118" y="320"/>
                  </a:cubicBezTo>
                  <a:cubicBezTo>
                    <a:pt x="111" y="311"/>
                    <a:pt x="105" y="301"/>
                    <a:pt x="102" y="293"/>
                  </a:cubicBezTo>
                  <a:cubicBezTo>
                    <a:pt x="101" y="291"/>
                    <a:pt x="100" y="289"/>
                    <a:pt x="99" y="288"/>
                  </a:cubicBezTo>
                  <a:cubicBezTo>
                    <a:pt x="99" y="286"/>
                    <a:pt x="98" y="284"/>
                    <a:pt x="98" y="283"/>
                  </a:cubicBezTo>
                  <a:cubicBezTo>
                    <a:pt x="97" y="281"/>
                    <a:pt x="96" y="280"/>
                    <a:pt x="96" y="280"/>
                  </a:cubicBezTo>
                  <a:cubicBezTo>
                    <a:pt x="96" y="280"/>
                    <a:pt x="96" y="278"/>
                    <a:pt x="95" y="276"/>
                  </a:cubicBezTo>
                  <a:cubicBezTo>
                    <a:pt x="95" y="275"/>
                    <a:pt x="94" y="273"/>
                    <a:pt x="94" y="271"/>
                  </a:cubicBezTo>
                  <a:cubicBezTo>
                    <a:pt x="93" y="270"/>
                    <a:pt x="93" y="268"/>
                    <a:pt x="92" y="266"/>
                  </a:cubicBezTo>
                  <a:cubicBezTo>
                    <a:pt x="90" y="257"/>
                    <a:pt x="88" y="246"/>
                    <a:pt x="88" y="234"/>
                  </a:cubicBezTo>
                  <a:cubicBezTo>
                    <a:pt x="88" y="222"/>
                    <a:pt x="89" y="211"/>
                    <a:pt x="91" y="202"/>
                  </a:cubicBezTo>
                  <a:cubicBezTo>
                    <a:pt x="91" y="200"/>
                    <a:pt x="92" y="198"/>
                    <a:pt x="92" y="196"/>
                  </a:cubicBezTo>
                  <a:cubicBezTo>
                    <a:pt x="92" y="194"/>
                    <a:pt x="93" y="193"/>
                    <a:pt x="93" y="192"/>
                  </a:cubicBezTo>
                  <a:cubicBezTo>
                    <a:pt x="94" y="189"/>
                    <a:pt x="94" y="188"/>
                    <a:pt x="94" y="188"/>
                  </a:cubicBezTo>
                  <a:cubicBezTo>
                    <a:pt x="94" y="188"/>
                    <a:pt x="95" y="187"/>
                    <a:pt x="95" y="184"/>
                  </a:cubicBezTo>
                  <a:cubicBezTo>
                    <a:pt x="96" y="183"/>
                    <a:pt x="96" y="181"/>
                    <a:pt x="97" y="180"/>
                  </a:cubicBezTo>
                  <a:cubicBezTo>
                    <a:pt x="98" y="178"/>
                    <a:pt x="98" y="176"/>
                    <a:pt x="99" y="174"/>
                  </a:cubicBezTo>
                  <a:cubicBezTo>
                    <a:pt x="102" y="166"/>
                    <a:pt x="108" y="156"/>
                    <a:pt x="114" y="146"/>
                  </a:cubicBezTo>
                  <a:cubicBezTo>
                    <a:pt x="121" y="137"/>
                    <a:pt x="129" y="128"/>
                    <a:pt x="135" y="122"/>
                  </a:cubicBezTo>
                  <a:cubicBezTo>
                    <a:pt x="139" y="119"/>
                    <a:pt x="141" y="117"/>
                    <a:pt x="143" y="115"/>
                  </a:cubicBezTo>
                  <a:cubicBezTo>
                    <a:pt x="145" y="114"/>
                    <a:pt x="146" y="113"/>
                    <a:pt x="146" y="113"/>
                  </a:cubicBezTo>
                  <a:cubicBezTo>
                    <a:pt x="146" y="113"/>
                    <a:pt x="148" y="112"/>
                    <a:pt x="150" y="110"/>
                  </a:cubicBezTo>
                  <a:cubicBezTo>
                    <a:pt x="152" y="109"/>
                    <a:pt x="155" y="107"/>
                    <a:pt x="159" y="104"/>
                  </a:cubicBezTo>
                  <a:cubicBezTo>
                    <a:pt x="166" y="100"/>
                    <a:pt x="176" y="94"/>
                    <a:pt x="187" y="91"/>
                  </a:cubicBezTo>
                  <a:cubicBezTo>
                    <a:pt x="198" y="87"/>
                    <a:pt x="210" y="84"/>
                    <a:pt x="218" y="83"/>
                  </a:cubicBezTo>
                  <a:cubicBezTo>
                    <a:pt x="221" y="83"/>
                    <a:pt x="223" y="83"/>
                    <a:pt x="224" y="83"/>
                  </a:cubicBezTo>
                  <a:cubicBezTo>
                    <a:pt x="226" y="83"/>
                    <a:pt x="228" y="83"/>
                    <a:pt x="229" y="83"/>
                  </a:cubicBezTo>
                  <a:cubicBezTo>
                    <a:pt x="231" y="83"/>
                    <a:pt x="233" y="82"/>
                    <a:pt x="233" y="82"/>
                  </a:cubicBezTo>
                  <a:cubicBezTo>
                    <a:pt x="233" y="82"/>
                    <a:pt x="234" y="82"/>
                    <a:pt x="237" y="82"/>
                  </a:cubicBezTo>
                  <a:cubicBezTo>
                    <a:pt x="238" y="82"/>
                    <a:pt x="240" y="82"/>
                    <a:pt x="242" y="83"/>
                  </a:cubicBezTo>
                  <a:cubicBezTo>
                    <a:pt x="243" y="83"/>
                    <a:pt x="245" y="83"/>
                    <a:pt x="247" y="83"/>
                  </a:cubicBezTo>
                  <a:cubicBezTo>
                    <a:pt x="256" y="84"/>
                    <a:pt x="268" y="85"/>
                    <a:pt x="279" y="89"/>
                  </a:cubicBezTo>
                  <a:cubicBezTo>
                    <a:pt x="290" y="92"/>
                    <a:pt x="301" y="97"/>
                    <a:pt x="308" y="101"/>
                  </a:cubicBezTo>
                  <a:cubicBezTo>
                    <a:pt x="310" y="102"/>
                    <a:pt x="312" y="103"/>
                    <a:pt x="313" y="104"/>
                  </a:cubicBezTo>
                  <a:cubicBezTo>
                    <a:pt x="315" y="105"/>
                    <a:pt x="316" y="106"/>
                    <a:pt x="317" y="107"/>
                  </a:cubicBezTo>
                  <a:cubicBezTo>
                    <a:pt x="319" y="108"/>
                    <a:pt x="321" y="109"/>
                    <a:pt x="321" y="109"/>
                  </a:cubicBezTo>
                  <a:cubicBezTo>
                    <a:pt x="321" y="109"/>
                    <a:pt x="322" y="110"/>
                    <a:pt x="324" y="111"/>
                  </a:cubicBezTo>
                  <a:cubicBezTo>
                    <a:pt x="325" y="112"/>
                    <a:pt x="326" y="113"/>
                    <a:pt x="328" y="114"/>
                  </a:cubicBezTo>
                  <a:cubicBezTo>
                    <a:pt x="329" y="115"/>
                    <a:pt x="330" y="116"/>
                    <a:pt x="332" y="118"/>
                  </a:cubicBezTo>
                  <a:cubicBezTo>
                    <a:pt x="339" y="123"/>
                    <a:pt x="347" y="132"/>
                    <a:pt x="354" y="141"/>
                  </a:cubicBezTo>
                  <a:cubicBezTo>
                    <a:pt x="361" y="150"/>
                    <a:pt x="367" y="160"/>
                    <a:pt x="371" y="168"/>
                  </a:cubicBezTo>
                  <a:cubicBezTo>
                    <a:pt x="372" y="170"/>
                    <a:pt x="372" y="172"/>
                    <a:pt x="373" y="174"/>
                  </a:cubicBezTo>
                  <a:cubicBezTo>
                    <a:pt x="374" y="175"/>
                    <a:pt x="374" y="177"/>
                    <a:pt x="375" y="178"/>
                  </a:cubicBezTo>
                  <a:cubicBezTo>
                    <a:pt x="376" y="180"/>
                    <a:pt x="376" y="182"/>
                    <a:pt x="376" y="182"/>
                  </a:cubicBezTo>
                  <a:cubicBezTo>
                    <a:pt x="376" y="182"/>
                    <a:pt x="377" y="183"/>
                    <a:pt x="377" y="186"/>
                  </a:cubicBezTo>
                  <a:cubicBezTo>
                    <a:pt x="378" y="187"/>
                    <a:pt x="378" y="188"/>
                    <a:pt x="379" y="190"/>
                  </a:cubicBezTo>
                  <a:cubicBezTo>
                    <a:pt x="379" y="192"/>
                    <a:pt x="380" y="194"/>
                    <a:pt x="380" y="196"/>
                  </a:cubicBezTo>
                  <a:cubicBezTo>
                    <a:pt x="382" y="204"/>
                    <a:pt x="384" y="216"/>
                    <a:pt x="384" y="227"/>
                  </a:cubicBezTo>
                  <a:cubicBezTo>
                    <a:pt x="385" y="239"/>
                    <a:pt x="383" y="251"/>
                    <a:pt x="382" y="259"/>
                  </a:cubicBezTo>
                  <a:cubicBezTo>
                    <a:pt x="381" y="261"/>
                    <a:pt x="381" y="263"/>
                    <a:pt x="380" y="265"/>
                  </a:cubicBezTo>
                  <a:cubicBezTo>
                    <a:pt x="380" y="267"/>
                    <a:pt x="380" y="268"/>
                    <a:pt x="379" y="269"/>
                  </a:cubicBezTo>
                  <a:cubicBezTo>
                    <a:pt x="379" y="272"/>
                    <a:pt x="378" y="273"/>
                    <a:pt x="378" y="273"/>
                  </a:cubicBezTo>
                  <a:cubicBezTo>
                    <a:pt x="378" y="273"/>
                    <a:pt x="378" y="275"/>
                    <a:pt x="377" y="277"/>
                  </a:cubicBezTo>
                  <a:cubicBezTo>
                    <a:pt x="377" y="278"/>
                    <a:pt x="376" y="280"/>
                    <a:pt x="375" y="281"/>
                  </a:cubicBezTo>
                  <a:cubicBezTo>
                    <a:pt x="375" y="283"/>
                    <a:pt x="374" y="285"/>
                    <a:pt x="373" y="287"/>
                  </a:cubicBezTo>
                  <a:cubicBezTo>
                    <a:pt x="370" y="295"/>
                    <a:pt x="365" y="306"/>
                    <a:pt x="358" y="315"/>
                  </a:cubicBezTo>
                  <a:cubicBezTo>
                    <a:pt x="351" y="325"/>
                    <a:pt x="344" y="333"/>
                    <a:pt x="337" y="339"/>
                  </a:cubicBezTo>
                  <a:cubicBezTo>
                    <a:pt x="334" y="342"/>
                    <a:pt x="331" y="345"/>
                    <a:pt x="329" y="346"/>
                  </a:cubicBezTo>
                  <a:cubicBezTo>
                    <a:pt x="327" y="348"/>
                    <a:pt x="326" y="349"/>
                    <a:pt x="326" y="349"/>
                  </a:cubicBezTo>
                  <a:cubicBezTo>
                    <a:pt x="326" y="349"/>
                    <a:pt x="325" y="349"/>
                    <a:pt x="323" y="351"/>
                  </a:cubicBezTo>
                  <a:cubicBezTo>
                    <a:pt x="321" y="352"/>
                    <a:pt x="318" y="354"/>
                    <a:pt x="314" y="357"/>
                  </a:cubicBezTo>
                  <a:cubicBezTo>
                    <a:pt x="306" y="361"/>
                    <a:pt x="296" y="367"/>
                    <a:pt x="285" y="371"/>
                  </a:cubicBezTo>
                  <a:cubicBezTo>
                    <a:pt x="274" y="374"/>
                    <a:pt x="263" y="377"/>
                    <a:pt x="254" y="378"/>
                  </a:cubicBezTo>
                  <a:cubicBezTo>
                    <a:pt x="252" y="378"/>
                    <a:pt x="250" y="378"/>
                    <a:pt x="248" y="378"/>
                  </a:cubicBezTo>
                  <a:cubicBezTo>
                    <a:pt x="246" y="378"/>
                    <a:pt x="245" y="379"/>
                    <a:pt x="244" y="379"/>
                  </a:cubicBezTo>
                  <a:cubicBezTo>
                    <a:pt x="241" y="379"/>
                    <a:pt x="240" y="379"/>
                    <a:pt x="240" y="379"/>
                  </a:cubicBezTo>
                  <a:cubicBezTo>
                    <a:pt x="240" y="379"/>
                    <a:pt x="238" y="379"/>
                    <a:pt x="236" y="3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2" name="Group 131"/>
            <p:cNvGrpSpPr/>
            <p:nvPr/>
          </p:nvGrpSpPr>
          <p:grpSpPr>
            <a:xfrm>
              <a:off x="7216776" y="4857750"/>
              <a:ext cx="585788" cy="558800"/>
              <a:chOff x="7216776" y="4857750"/>
              <a:chExt cx="585788" cy="558800"/>
            </a:xfrm>
            <a:grpFill/>
          </p:grpSpPr>
          <p:sp>
            <p:nvSpPr>
              <p:cNvPr id="146" name="Freeform 62"/>
              <p:cNvSpPr>
                <a:spLocks/>
              </p:cNvSpPr>
              <p:nvPr/>
            </p:nvSpPr>
            <p:spPr bwMode="auto">
              <a:xfrm>
                <a:off x="7635876" y="4857750"/>
                <a:ext cx="166688" cy="165100"/>
              </a:xfrm>
              <a:custGeom>
                <a:avLst/>
                <a:gdLst>
                  <a:gd name="T0" fmla="*/ 38 w 49"/>
                  <a:gd name="T1" fmla="*/ 11 h 49"/>
                  <a:gd name="T2" fmla="*/ 3 w 49"/>
                  <a:gd name="T3" fmla="*/ 7 h 49"/>
                  <a:gd name="T4" fmla="*/ 2 w 49"/>
                  <a:gd name="T5" fmla="*/ 15 h 49"/>
                  <a:gd name="T6" fmla="*/ 34 w 49"/>
                  <a:gd name="T7" fmla="*/ 47 h 49"/>
                  <a:gd name="T8" fmla="*/ 42 w 49"/>
                  <a:gd name="T9" fmla="*/ 46 h 49"/>
                  <a:gd name="T10" fmla="*/ 38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38" y="11"/>
                    </a:moveTo>
                    <a:cubicBezTo>
                      <a:pt x="28" y="2"/>
                      <a:pt x="14" y="0"/>
                      <a:pt x="3" y="7"/>
                    </a:cubicBezTo>
                    <a:cubicBezTo>
                      <a:pt x="0" y="9"/>
                      <a:pt x="0" y="13"/>
                      <a:pt x="2" y="15"/>
                    </a:cubicBezTo>
                    <a:cubicBezTo>
                      <a:pt x="34" y="47"/>
                      <a:pt x="34" y="47"/>
                      <a:pt x="34" y="47"/>
                    </a:cubicBezTo>
                    <a:cubicBezTo>
                      <a:pt x="36" y="49"/>
                      <a:pt x="40" y="49"/>
                      <a:pt x="42" y="46"/>
                    </a:cubicBezTo>
                    <a:cubicBezTo>
                      <a:pt x="49" y="35"/>
                      <a:pt x="47" y="21"/>
                      <a:pt x="3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63"/>
              <p:cNvSpPr>
                <a:spLocks noEditPoints="1"/>
              </p:cNvSpPr>
              <p:nvPr/>
            </p:nvSpPr>
            <p:spPr bwMode="auto">
              <a:xfrm>
                <a:off x="7254876" y="4905375"/>
                <a:ext cx="496888" cy="511175"/>
              </a:xfrm>
              <a:custGeom>
                <a:avLst/>
                <a:gdLst>
                  <a:gd name="T0" fmla="*/ 134 w 147"/>
                  <a:gd name="T1" fmla="*/ 115 h 151"/>
                  <a:gd name="T2" fmla="*/ 147 w 147"/>
                  <a:gd name="T3" fmla="*/ 72 h 151"/>
                  <a:gd name="T4" fmla="*/ 75 w 147"/>
                  <a:gd name="T5" fmla="*/ 0 h 151"/>
                  <a:gd name="T6" fmla="*/ 74 w 147"/>
                  <a:gd name="T7" fmla="*/ 0 h 151"/>
                  <a:gd name="T8" fmla="*/ 3 w 147"/>
                  <a:gd name="T9" fmla="*/ 72 h 151"/>
                  <a:gd name="T10" fmla="*/ 15 w 147"/>
                  <a:gd name="T11" fmla="*/ 112 h 151"/>
                  <a:gd name="T12" fmla="*/ 2 w 147"/>
                  <a:gd name="T13" fmla="*/ 137 h 151"/>
                  <a:gd name="T14" fmla="*/ 6 w 147"/>
                  <a:gd name="T15" fmla="*/ 150 h 151"/>
                  <a:gd name="T16" fmla="*/ 11 w 147"/>
                  <a:gd name="T17" fmla="*/ 151 h 151"/>
                  <a:gd name="T18" fmla="*/ 20 w 147"/>
                  <a:gd name="T19" fmla="*/ 146 h 151"/>
                  <a:gd name="T20" fmla="*/ 29 w 147"/>
                  <a:gd name="T21" fmla="*/ 128 h 151"/>
                  <a:gd name="T22" fmla="*/ 74 w 147"/>
                  <a:gd name="T23" fmla="*/ 145 h 151"/>
                  <a:gd name="T24" fmla="*/ 75 w 147"/>
                  <a:gd name="T25" fmla="*/ 145 h 151"/>
                  <a:gd name="T26" fmla="*/ 119 w 147"/>
                  <a:gd name="T27" fmla="*/ 129 h 151"/>
                  <a:gd name="T28" fmla="*/ 127 w 147"/>
                  <a:gd name="T29" fmla="*/ 146 h 151"/>
                  <a:gd name="T30" fmla="*/ 136 w 147"/>
                  <a:gd name="T31" fmla="*/ 151 h 151"/>
                  <a:gd name="T32" fmla="*/ 141 w 147"/>
                  <a:gd name="T33" fmla="*/ 150 h 151"/>
                  <a:gd name="T34" fmla="*/ 145 w 147"/>
                  <a:gd name="T35" fmla="*/ 137 h 151"/>
                  <a:gd name="T36" fmla="*/ 134 w 147"/>
                  <a:gd name="T37" fmla="*/ 115 h 151"/>
                  <a:gd name="T38" fmla="*/ 75 w 147"/>
                  <a:gd name="T39" fmla="*/ 125 h 151"/>
                  <a:gd name="T40" fmla="*/ 74 w 147"/>
                  <a:gd name="T41" fmla="*/ 125 h 151"/>
                  <a:gd name="T42" fmla="*/ 22 w 147"/>
                  <a:gd name="T43" fmla="*/ 72 h 151"/>
                  <a:gd name="T44" fmla="*/ 74 w 147"/>
                  <a:gd name="T45" fmla="*/ 20 h 151"/>
                  <a:gd name="T46" fmla="*/ 75 w 147"/>
                  <a:gd name="T47" fmla="*/ 19 h 151"/>
                  <a:gd name="T48" fmla="*/ 128 w 147"/>
                  <a:gd name="T49" fmla="*/ 72 h 151"/>
                  <a:gd name="T50" fmla="*/ 75 w 147"/>
                  <a:gd name="T51" fmla="*/ 1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51">
                    <a:moveTo>
                      <a:pt x="134" y="115"/>
                    </a:moveTo>
                    <a:cubicBezTo>
                      <a:pt x="142" y="103"/>
                      <a:pt x="147" y="88"/>
                      <a:pt x="147" y="72"/>
                    </a:cubicBezTo>
                    <a:cubicBezTo>
                      <a:pt x="147" y="32"/>
                      <a:pt x="115" y="0"/>
                      <a:pt x="75" y="0"/>
                    </a:cubicBezTo>
                    <a:cubicBezTo>
                      <a:pt x="75" y="0"/>
                      <a:pt x="74" y="0"/>
                      <a:pt x="74" y="0"/>
                    </a:cubicBezTo>
                    <a:cubicBezTo>
                      <a:pt x="35" y="0"/>
                      <a:pt x="3" y="33"/>
                      <a:pt x="3" y="72"/>
                    </a:cubicBezTo>
                    <a:cubicBezTo>
                      <a:pt x="3" y="87"/>
                      <a:pt x="7" y="101"/>
                      <a:pt x="15" y="112"/>
                    </a:cubicBezTo>
                    <a:cubicBezTo>
                      <a:pt x="2" y="137"/>
                      <a:pt x="2" y="137"/>
                      <a:pt x="2" y="137"/>
                    </a:cubicBezTo>
                    <a:cubicBezTo>
                      <a:pt x="0" y="142"/>
                      <a:pt x="2" y="148"/>
                      <a:pt x="6" y="150"/>
                    </a:cubicBezTo>
                    <a:cubicBezTo>
                      <a:pt x="8" y="151"/>
                      <a:pt x="9" y="151"/>
                      <a:pt x="11" y="151"/>
                    </a:cubicBezTo>
                    <a:cubicBezTo>
                      <a:pt x="14" y="151"/>
                      <a:pt x="18" y="149"/>
                      <a:pt x="20" y="146"/>
                    </a:cubicBezTo>
                    <a:cubicBezTo>
                      <a:pt x="29" y="128"/>
                      <a:pt x="29" y="128"/>
                      <a:pt x="29" y="128"/>
                    </a:cubicBezTo>
                    <a:cubicBezTo>
                      <a:pt x="41" y="138"/>
                      <a:pt x="57" y="145"/>
                      <a:pt x="74" y="145"/>
                    </a:cubicBezTo>
                    <a:cubicBezTo>
                      <a:pt x="74" y="145"/>
                      <a:pt x="75" y="145"/>
                      <a:pt x="75" y="145"/>
                    </a:cubicBezTo>
                    <a:cubicBezTo>
                      <a:pt x="92" y="145"/>
                      <a:pt x="107" y="139"/>
                      <a:pt x="119" y="129"/>
                    </a:cubicBezTo>
                    <a:cubicBezTo>
                      <a:pt x="127" y="146"/>
                      <a:pt x="127" y="146"/>
                      <a:pt x="127" y="146"/>
                    </a:cubicBezTo>
                    <a:cubicBezTo>
                      <a:pt x="129" y="149"/>
                      <a:pt x="133" y="151"/>
                      <a:pt x="136" y="151"/>
                    </a:cubicBezTo>
                    <a:cubicBezTo>
                      <a:pt x="138" y="151"/>
                      <a:pt x="139" y="151"/>
                      <a:pt x="141" y="150"/>
                    </a:cubicBezTo>
                    <a:cubicBezTo>
                      <a:pt x="145" y="148"/>
                      <a:pt x="147" y="142"/>
                      <a:pt x="145" y="137"/>
                    </a:cubicBezTo>
                    <a:lnTo>
                      <a:pt x="134" y="115"/>
                    </a:lnTo>
                    <a:close/>
                    <a:moveTo>
                      <a:pt x="75" y="125"/>
                    </a:moveTo>
                    <a:cubicBezTo>
                      <a:pt x="75" y="125"/>
                      <a:pt x="74" y="125"/>
                      <a:pt x="74" y="125"/>
                    </a:cubicBezTo>
                    <a:cubicBezTo>
                      <a:pt x="45" y="125"/>
                      <a:pt x="22" y="101"/>
                      <a:pt x="22" y="72"/>
                    </a:cubicBezTo>
                    <a:cubicBezTo>
                      <a:pt x="22" y="43"/>
                      <a:pt x="45" y="20"/>
                      <a:pt x="74" y="20"/>
                    </a:cubicBezTo>
                    <a:cubicBezTo>
                      <a:pt x="74" y="20"/>
                      <a:pt x="75" y="19"/>
                      <a:pt x="75" y="19"/>
                    </a:cubicBezTo>
                    <a:cubicBezTo>
                      <a:pt x="104" y="19"/>
                      <a:pt x="128" y="43"/>
                      <a:pt x="128" y="72"/>
                    </a:cubicBezTo>
                    <a:cubicBezTo>
                      <a:pt x="128" y="102"/>
                      <a:pt x="104" y="125"/>
                      <a:pt x="75"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64"/>
              <p:cNvSpPr>
                <a:spLocks/>
              </p:cNvSpPr>
              <p:nvPr/>
            </p:nvSpPr>
            <p:spPr bwMode="auto">
              <a:xfrm>
                <a:off x="7405688" y="5057775"/>
                <a:ext cx="119063" cy="212725"/>
              </a:xfrm>
              <a:custGeom>
                <a:avLst/>
                <a:gdLst>
                  <a:gd name="T0" fmla="*/ 30 w 35"/>
                  <a:gd name="T1" fmla="*/ 0 h 63"/>
                  <a:gd name="T2" fmla="*/ 29 w 35"/>
                  <a:gd name="T3" fmla="*/ 0 h 63"/>
                  <a:gd name="T4" fmla="*/ 24 w 35"/>
                  <a:gd name="T5" fmla="*/ 6 h 63"/>
                  <a:gd name="T6" fmla="*/ 24 w 35"/>
                  <a:gd name="T7" fmla="*/ 27 h 63"/>
                  <a:gd name="T8" fmla="*/ 2 w 35"/>
                  <a:gd name="T9" fmla="*/ 54 h 63"/>
                  <a:gd name="T10" fmla="*/ 3 w 35"/>
                  <a:gd name="T11" fmla="*/ 61 h 63"/>
                  <a:gd name="T12" fmla="*/ 6 w 35"/>
                  <a:gd name="T13" fmla="*/ 63 h 63"/>
                  <a:gd name="T14" fmla="*/ 10 w 35"/>
                  <a:gd name="T15" fmla="*/ 61 h 63"/>
                  <a:gd name="T16" fmla="*/ 29 w 35"/>
                  <a:gd name="T17" fmla="*/ 39 h 63"/>
                  <a:gd name="T18" fmla="*/ 33 w 35"/>
                  <a:gd name="T19" fmla="*/ 34 h 63"/>
                  <a:gd name="T20" fmla="*/ 35 w 35"/>
                  <a:gd name="T21" fmla="*/ 29 h 63"/>
                  <a:gd name="T22" fmla="*/ 35 w 35"/>
                  <a:gd name="T23" fmla="*/ 6 h 63"/>
                  <a:gd name="T24" fmla="*/ 30 w 35"/>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3">
                    <a:moveTo>
                      <a:pt x="30" y="0"/>
                    </a:moveTo>
                    <a:cubicBezTo>
                      <a:pt x="30" y="0"/>
                      <a:pt x="29" y="0"/>
                      <a:pt x="29" y="0"/>
                    </a:cubicBezTo>
                    <a:cubicBezTo>
                      <a:pt x="26" y="1"/>
                      <a:pt x="24" y="3"/>
                      <a:pt x="24" y="6"/>
                    </a:cubicBezTo>
                    <a:cubicBezTo>
                      <a:pt x="24" y="27"/>
                      <a:pt x="24" y="27"/>
                      <a:pt x="24" y="27"/>
                    </a:cubicBezTo>
                    <a:cubicBezTo>
                      <a:pt x="2" y="54"/>
                      <a:pt x="2" y="54"/>
                      <a:pt x="2" y="54"/>
                    </a:cubicBezTo>
                    <a:cubicBezTo>
                      <a:pt x="0" y="56"/>
                      <a:pt x="0" y="59"/>
                      <a:pt x="3" y="61"/>
                    </a:cubicBezTo>
                    <a:cubicBezTo>
                      <a:pt x="4" y="62"/>
                      <a:pt x="5" y="63"/>
                      <a:pt x="6" y="63"/>
                    </a:cubicBezTo>
                    <a:cubicBezTo>
                      <a:pt x="8" y="63"/>
                      <a:pt x="9" y="62"/>
                      <a:pt x="10" y="61"/>
                    </a:cubicBezTo>
                    <a:cubicBezTo>
                      <a:pt x="29" y="39"/>
                      <a:pt x="29" y="39"/>
                      <a:pt x="29" y="39"/>
                    </a:cubicBezTo>
                    <a:cubicBezTo>
                      <a:pt x="33" y="34"/>
                      <a:pt x="33" y="34"/>
                      <a:pt x="33" y="34"/>
                    </a:cubicBezTo>
                    <a:cubicBezTo>
                      <a:pt x="35" y="33"/>
                      <a:pt x="35" y="31"/>
                      <a:pt x="35" y="29"/>
                    </a:cubicBezTo>
                    <a:cubicBezTo>
                      <a:pt x="35" y="6"/>
                      <a:pt x="35" y="6"/>
                      <a:pt x="35" y="6"/>
                    </a:cubicBezTo>
                    <a:cubicBezTo>
                      <a:pt x="35" y="3"/>
                      <a:pt x="33"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65"/>
              <p:cNvSpPr>
                <a:spLocks/>
              </p:cNvSpPr>
              <p:nvPr/>
            </p:nvSpPr>
            <p:spPr bwMode="auto">
              <a:xfrm>
                <a:off x="7216776" y="4857750"/>
                <a:ext cx="166688" cy="165100"/>
              </a:xfrm>
              <a:custGeom>
                <a:avLst/>
                <a:gdLst>
                  <a:gd name="T0" fmla="*/ 11 w 49"/>
                  <a:gd name="T1" fmla="*/ 11 h 49"/>
                  <a:gd name="T2" fmla="*/ 7 w 49"/>
                  <a:gd name="T3" fmla="*/ 46 h 49"/>
                  <a:gd name="T4" fmla="*/ 14 w 49"/>
                  <a:gd name="T5" fmla="*/ 47 h 49"/>
                  <a:gd name="T6" fmla="*/ 46 w 49"/>
                  <a:gd name="T7" fmla="*/ 15 h 49"/>
                  <a:gd name="T8" fmla="*/ 45 w 49"/>
                  <a:gd name="T9" fmla="*/ 7 h 49"/>
                  <a:gd name="T10" fmla="*/ 11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11" y="11"/>
                    </a:moveTo>
                    <a:cubicBezTo>
                      <a:pt x="1" y="21"/>
                      <a:pt x="0" y="35"/>
                      <a:pt x="7" y="46"/>
                    </a:cubicBezTo>
                    <a:cubicBezTo>
                      <a:pt x="9" y="49"/>
                      <a:pt x="12" y="49"/>
                      <a:pt x="14" y="47"/>
                    </a:cubicBezTo>
                    <a:cubicBezTo>
                      <a:pt x="46" y="15"/>
                      <a:pt x="46" y="15"/>
                      <a:pt x="46" y="15"/>
                    </a:cubicBezTo>
                    <a:cubicBezTo>
                      <a:pt x="49" y="13"/>
                      <a:pt x="48" y="9"/>
                      <a:pt x="45" y="7"/>
                    </a:cubicBezTo>
                    <a:cubicBezTo>
                      <a:pt x="35" y="0"/>
                      <a:pt x="20" y="2"/>
                      <a:pt x="1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3" name="Freeform 66"/>
            <p:cNvSpPr>
              <a:spLocks noEditPoints="1"/>
            </p:cNvSpPr>
            <p:nvPr/>
          </p:nvSpPr>
          <p:spPr bwMode="auto">
            <a:xfrm>
              <a:off x="8286751" y="4949825"/>
              <a:ext cx="889000" cy="889000"/>
            </a:xfrm>
            <a:custGeom>
              <a:avLst/>
              <a:gdLst>
                <a:gd name="T0" fmla="*/ 127 w 263"/>
                <a:gd name="T1" fmla="*/ 243 h 263"/>
                <a:gd name="T2" fmla="*/ 153 w 263"/>
                <a:gd name="T3" fmla="*/ 238 h 263"/>
                <a:gd name="T4" fmla="*/ 174 w 263"/>
                <a:gd name="T5" fmla="*/ 244 h 263"/>
                <a:gd name="T6" fmla="*/ 199 w 263"/>
                <a:gd name="T7" fmla="*/ 247 h 263"/>
                <a:gd name="T8" fmla="*/ 208 w 263"/>
                <a:gd name="T9" fmla="*/ 208 h 263"/>
                <a:gd name="T10" fmla="*/ 231 w 263"/>
                <a:gd name="T11" fmla="*/ 182 h 263"/>
                <a:gd name="T12" fmla="*/ 262 w 263"/>
                <a:gd name="T13" fmla="*/ 159 h 263"/>
                <a:gd name="T14" fmla="*/ 246 w 263"/>
                <a:gd name="T15" fmla="*/ 138 h 263"/>
                <a:gd name="T16" fmla="*/ 239 w 263"/>
                <a:gd name="T17" fmla="*/ 117 h 263"/>
                <a:gd name="T18" fmla="*/ 240 w 263"/>
                <a:gd name="T19" fmla="*/ 94 h 263"/>
                <a:gd name="T20" fmla="*/ 250 w 263"/>
                <a:gd name="T21" fmla="*/ 70 h 263"/>
                <a:gd name="T22" fmla="*/ 214 w 263"/>
                <a:gd name="T23" fmla="*/ 57 h 263"/>
                <a:gd name="T24" fmla="*/ 185 w 263"/>
                <a:gd name="T25" fmla="*/ 37 h 263"/>
                <a:gd name="T26" fmla="*/ 166 w 263"/>
                <a:gd name="T27" fmla="*/ 3 h 263"/>
                <a:gd name="T28" fmla="*/ 143 w 263"/>
                <a:gd name="T29" fmla="*/ 11 h 263"/>
                <a:gd name="T30" fmla="*/ 124 w 263"/>
                <a:gd name="T31" fmla="*/ 24 h 263"/>
                <a:gd name="T32" fmla="*/ 97 w 263"/>
                <a:gd name="T33" fmla="*/ 26 h 263"/>
                <a:gd name="T34" fmla="*/ 73 w 263"/>
                <a:gd name="T35" fmla="*/ 12 h 263"/>
                <a:gd name="T36" fmla="*/ 54 w 263"/>
                <a:gd name="T37" fmla="*/ 39 h 263"/>
                <a:gd name="T38" fmla="*/ 41 w 263"/>
                <a:gd name="T39" fmla="*/ 72 h 263"/>
                <a:gd name="T40" fmla="*/ 6 w 263"/>
                <a:gd name="T41" fmla="*/ 88 h 263"/>
                <a:gd name="T42" fmla="*/ 3 w 263"/>
                <a:gd name="T43" fmla="*/ 114 h 263"/>
                <a:gd name="T44" fmla="*/ 23 w 263"/>
                <a:gd name="T45" fmla="*/ 134 h 263"/>
                <a:gd name="T46" fmla="*/ 27 w 263"/>
                <a:gd name="T47" fmla="*/ 160 h 263"/>
                <a:gd name="T48" fmla="*/ 11 w 263"/>
                <a:gd name="T49" fmla="*/ 186 h 263"/>
                <a:gd name="T50" fmla="*/ 28 w 263"/>
                <a:gd name="T51" fmla="*/ 210 h 263"/>
                <a:gd name="T52" fmla="*/ 66 w 263"/>
                <a:gd name="T53" fmla="*/ 218 h 263"/>
                <a:gd name="T54" fmla="*/ 84 w 263"/>
                <a:gd name="T55" fmla="*/ 253 h 263"/>
                <a:gd name="T56" fmla="*/ 111 w 263"/>
                <a:gd name="T57" fmla="*/ 262 h 263"/>
                <a:gd name="T58" fmla="*/ 118 w 263"/>
                <a:gd name="T59" fmla="*/ 206 h 263"/>
                <a:gd name="T60" fmla="*/ 102 w 263"/>
                <a:gd name="T61" fmla="*/ 201 h 263"/>
                <a:gd name="T62" fmla="*/ 84 w 263"/>
                <a:gd name="T63" fmla="*/ 190 h 263"/>
                <a:gd name="T64" fmla="*/ 70 w 263"/>
                <a:gd name="T65" fmla="*/ 176 h 263"/>
                <a:gd name="T66" fmla="*/ 61 w 263"/>
                <a:gd name="T67" fmla="*/ 160 h 263"/>
                <a:gd name="T68" fmla="*/ 57 w 263"/>
                <a:gd name="T69" fmla="*/ 144 h 263"/>
                <a:gd name="T70" fmla="*/ 56 w 263"/>
                <a:gd name="T71" fmla="*/ 132 h 263"/>
                <a:gd name="T72" fmla="*/ 58 w 263"/>
                <a:gd name="T73" fmla="*/ 112 h 263"/>
                <a:gd name="T74" fmla="*/ 66 w 263"/>
                <a:gd name="T75" fmla="*/ 93 h 263"/>
                <a:gd name="T76" fmla="*/ 75 w 263"/>
                <a:gd name="T77" fmla="*/ 81 h 263"/>
                <a:gd name="T78" fmla="*/ 89 w 263"/>
                <a:gd name="T79" fmla="*/ 69 h 263"/>
                <a:gd name="T80" fmla="*/ 108 w 263"/>
                <a:gd name="T81" fmla="*/ 60 h 263"/>
                <a:gd name="T82" fmla="*/ 121 w 263"/>
                <a:gd name="T83" fmla="*/ 56 h 263"/>
                <a:gd name="T84" fmla="*/ 135 w 263"/>
                <a:gd name="T85" fmla="*/ 56 h 263"/>
                <a:gd name="T86" fmla="*/ 156 w 263"/>
                <a:gd name="T87" fmla="*/ 60 h 263"/>
                <a:gd name="T88" fmla="*/ 173 w 263"/>
                <a:gd name="T89" fmla="*/ 68 h 263"/>
                <a:gd name="T90" fmla="*/ 185 w 263"/>
                <a:gd name="T91" fmla="*/ 77 h 263"/>
                <a:gd name="T92" fmla="*/ 197 w 263"/>
                <a:gd name="T93" fmla="*/ 93 h 263"/>
                <a:gd name="T94" fmla="*/ 205 w 263"/>
                <a:gd name="T95" fmla="*/ 112 h 263"/>
                <a:gd name="T96" fmla="*/ 207 w 263"/>
                <a:gd name="T97" fmla="*/ 124 h 263"/>
                <a:gd name="T98" fmla="*/ 207 w 263"/>
                <a:gd name="T99" fmla="*/ 140 h 263"/>
                <a:gd name="T100" fmla="*/ 203 w 263"/>
                <a:gd name="T101" fmla="*/ 157 h 263"/>
                <a:gd name="T102" fmla="*/ 193 w 263"/>
                <a:gd name="T103" fmla="*/ 175 h 263"/>
                <a:gd name="T104" fmla="*/ 179 w 263"/>
                <a:gd name="T105" fmla="*/ 191 h 263"/>
                <a:gd name="T106" fmla="*/ 165 w 263"/>
                <a:gd name="T107" fmla="*/ 200 h 263"/>
                <a:gd name="T108" fmla="*/ 149 w 263"/>
                <a:gd name="T109" fmla="*/ 205 h 263"/>
                <a:gd name="T110" fmla="*/ 136 w 263"/>
                <a:gd name="T111" fmla="*/ 20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3">
                  <a:moveTo>
                    <a:pt x="111" y="262"/>
                  </a:moveTo>
                  <a:cubicBezTo>
                    <a:pt x="112" y="262"/>
                    <a:pt x="113" y="261"/>
                    <a:pt x="114" y="261"/>
                  </a:cubicBezTo>
                  <a:cubicBezTo>
                    <a:pt x="114" y="261"/>
                    <a:pt x="118" y="256"/>
                    <a:pt x="121" y="252"/>
                  </a:cubicBezTo>
                  <a:cubicBezTo>
                    <a:pt x="122" y="250"/>
                    <a:pt x="124" y="247"/>
                    <a:pt x="125" y="246"/>
                  </a:cubicBezTo>
                  <a:cubicBezTo>
                    <a:pt x="126" y="244"/>
                    <a:pt x="127" y="243"/>
                    <a:pt x="127" y="243"/>
                  </a:cubicBezTo>
                  <a:cubicBezTo>
                    <a:pt x="128" y="241"/>
                    <a:pt x="130" y="240"/>
                    <a:pt x="132" y="240"/>
                  </a:cubicBezTo>
                  <a:cubicBezTo>
                    <a:pt x="132" y="240"/>
                    <a:pt x="133" y="240"/>
                    <a:pt x="134" y="240"/>
                  </a:cubicBezTo>
                  <a:cubicBezTo>
                    <a:pt x="135" y="240"/>
                    <a:pt x="137" y="240"/>
                    <a:pt x="139" y="240"/>
                  </a:cubicBezTo>
                  <a:cubicBezTo>
                    <a:pt x="143" y="239"/>
                    <a:pt x="146" y="239"/>
                    <a:pt x="146" y="239"/>
                  </a:cubicBezTo>
                  <a:cubicBezTo>
                    <a:pt x="146" y="239"/>
                    <a:pt x="150" y="238"/>
                    <a:pt x="153" y="238"/>
                  </a:cubicBezTo>
                  <a:cubicBezTo>
                    <a:pt x="155" y="237"/>
                    <a:pt x="157" y="237"/>
                    <a:pt x="158" y="236"/>
                  </a:cubicBezTo>
                  <a:cubicBezTo>
                    <a:pt x="159" y="236"/>
                    <a:pt x="160" y="236"/>
                    <a:pt x="160" y="236"/>
                  </a:cubicBezTo>
                  <a:cubicBezTo>
                    <a:pt x="162" y="235"/>
                    <a:pt x="165" y="236"/>
                    <a:pt x="166" y="237"/>
                  </a:cubicBezTo>
                  <a:cubicBezTo>
                    <a:pt x="166" y="237"/>
                    <a:pt x="167" y="238"/>
                    <a:pt x="169" y="240"/>
                  </a:cubicBezTo>
                  <a:cubicBezTo>
                    <a:pt x="170" y="241"/>
                    <a:pt x="172" y="243"/>
                    <a:pt x="174" y="244"/>
                  </a:cubicBezTo>
                  <a:cubicBezTo>
                    <a:pt x="179" y="248"/>
                    <a:pt x="183" y="251"/>
                    <a:pt x="183" y="251"/>
                  </a:cubicBezTo>
                  <a:cubicBezTo>
                    <a:pt x="184" y="252"/>
                    <a:pt x="185" y="252"/>
                    <a:pt x="186" y="252"/>
                  </a:cubicBezTo>
                  <a:cubicBezTo>
                    <a:pt x="188" y="252"/>
                    <a:pt x="189" y="252"/>
                    <a:pt x="190" y="251"/>
                  </a:cubicBezTo>
                  <a:cubicBezTo>
                    <a:pt x="190" y="251"/>
                    <a:pt x="191" y="251"/>
                    <a:pt x="193" y="250"/>
                  </a:cubicBezTo>
                  <a:cubicBezTo>
                    <a:pt x="194" y="249"/>
                    <a:pt x="197" y="248"/>
                    <a:pt x="199" y="247"/>
                  </a:cubicBezTo>
                  <a:cubicBezTo>
                    <a:pt x="203" y="244"/>
                    <a:pt x="207" y="241"/>
                    <a:pt x="207" y="241"/>
                  </a:cubicBezTo>
                  <a:cubicBezTo>
                    <a:pt x="209" y="240"/>
                    <a:pt x="210" y="237"/>
                    <a:pt x="210" y="235"/>
                  </a:cubicBezTo>
                  <a:cubicBezTo>
                    <a:pt x="210" y="235"/>
                    <a:pt x="210" y="230"/>
                    <a:pt x="209" y="224"/>
                  </a:cubicBezTo>
                  <a:cubicBezTo>
                    <a:pt x="208" y="219"/>
                    <a:pt x="207" y="214"/>
                    <a:pt x="207" y="214"/>
                  </a:cubicBezTo>
                  <a:cubicBezTo>
                    <a:pt x="206" y="212"/>
                    <a:pt x="207" y="209"/>
                    <a:pt x="208" y="208"/>
                  </a:cubicBezTo>
                  <a:cubicBezTo>
                    <a:pt x="208" y="208"/>
                    <a:pt x="211" y="205"/>
                    <a:pt x="213" y="203"/>
                  </a:cubicBezTo>
                  <a:cubicBezTo>
                    <a:pt x="216" y="200"/>
                    <a:pt x="218" y="197"/>
                    <a:pt x="218" y="197"/>
                  </a:cubicBezTo>
                  <a:cubicBezTo>
                    <a:pt x="218" y="197"/>
                    <a:pt x="220" y="194"/>
                    <a:pt x="222" y="191"/>
                  </a:cubicBezTo>
                  <a:cubicBezTo>
                    <a:pt x="224" y="188"/>
                    <a:pt x="226" y="185"/>
                    <a:pt x="226" y="185"/>
                  </a:cubicBezTo>
                  <a:cubicBezTo>
                    <a:pt x="227" y="183"/>
                    <a:pt x="229" y="182"/>
                    <a:pt x="231" y="182"/>
                  </a:cubicBezTo>
                  <a:cubicBezTo>
                    <a:pt x="231" y="182"/>
                    <a:pt x="236" y="182"/>
                    <a:pt x="242" y="181"/>
                  </a:cubicBezTo>
                  <a:cubicBezTo>
                    <a:pt x="247" y="181"/>
                    <a:pt x="253" y="180"/>
                    <a:pt x="253" y="180"/>
                  </a:cubicBezTo>
                  <a:cubicBezTo>
                    <a:pt x="255" y="179"/>
                    <a:pt x="257" y="177"/>
                    <a:pt x="258" y="175"/>
                  </a:cubicBezTo>
                  <a:cubicBezTo>
                    <a:pt x="258" y="175"/>
                    <a:pt x="259" y="170"/>
                    <a:pt x="261" y="165"/>
                  </a:cubicBezTo>
                  <a:cubicBezTo>
                    <a:pt x="261" y="163"/>
                    <a:pt x="262" y="161"/>
                    <a:pt x="262" y="159"/>
                  </a:cubicBezTo>
                  <a:cubicBezTo>
                    <a:pt x="262" y="157"/>
                    <a:pt x="263" y="156"/>
                    <a:pt x="263" y="156"/>
                  </a:cubicBezTo>
                  <a:cubicBezTo>
                    <a:pt x="263" y="155"/>
                    <a:pt x="263" y="153"/>
                    <a:pt x="262" y="152"/>
                  </a:cubicBezTo>
                  <a:cubicBezTo>
                    <a:pt x="262" y="151"/>
                    <a:pt x="261" y="150"/>
                    <a:pt x="261" y="149"/>
                  </a:cubicBezTo>
                  <a:cubicBezTo>
                    <a:pt x="261" y="149"/>
                    <a:pt x="256" y="146"/>
                    <a:pt x="252" y="142"/>
                  </a:cubicBezTo>
                  <a:cubicBezTo>
                    <a:pt x="250" y="141"/>
                    <a:pt x="247" y="139"/>
                    <a:pt x="246" y="138"/>
                  </a:cubicBezTo>
                  <a:cubicBezTo>
                    <a:pt x="244" y="137"/>
                    <a:pt x="243" y="137"/>
                    <a:pt x="243" y="137"/>
                  </a:cubicBezTo>
                  <a:cubicBezTo>
                    <a:pt x="241" y="136"/>
                    <a:pt x="240" y="134"/>
                    <a:pt x="240" y="131"/>
                  </a:cubicBezTo>
                  <a:cubicBezTo>
                    <a:pt x="240" y="131"/>
                    <a:pt x="240" y="130"/>
                    <a:pt x="240" y="129"/>
                  </a:cubicBezTo>
                  <a:cubicBezTo>
                    <a:pt x="240" y="128"/>
                    <a:pt x="240" y="126"/>
                    <a:pt x="240" y="124"/>
                  </a:cubicBezTo>
                  <a:cubicBezTo>
                    <a:pt x="239" y="121"/>
                    <a:pt x="239" y="117"/>
                    <a:pt x="239" y="117"/>
                  </a:cubicBezTo>
                  <a:cubicBezTo>
                    <a:pt x="239" y="117"/>
                    <a:pt x="238" y="113"/>
                    <a:pt x="238" y="110"/>
                  </a:cubicBezTo>
                  <a:cubicBezTo>
                    <a:pt x="237" y="108"/>
                    <a:pt x="237" y="106"/>
                    <a:pt x="237" y="105"/>
                  </a:cubicBezTo>
                  <a:cubicBezTo>
                    <a:pt x="236" y="104"/>
                    <a:pt x="236" y="103"/>
                    <a:pt x="236" y="103"/>
                  </a:cubicBezTo>
                  <a:cubicBezTo>
                    <a:pt x="235" y="101"/>
                    <a:pt x="236" y="98"/>
                    <a:pt x="237" y="97"/>
                  </a:cubicBezTo>
                  <a:cubicBezTo>
                    <a:pt x="237" y="97"/>
                    <a:pt x="238" y="96"/>
                    <a:pt x="240" y="94"/>
                  </a:cubicBezTo>
                  <a:cubicBezTo>
                    <a:pt x="241" y="93"/>
                    <a:pt x="243" y="91"/>
                    <a:pt x="244" y="89"/>
                  </a:cubicBezTo>
                  <a:cubicBezTo>
                    <a:pt x="248" y="85"/>
                    <a:pt x="251" y="80"/>
                    <a:pt x="251" y="80"/>
                  </a:cubicBezTo>
                  <a:cubicBezTo>
                    <a:pt x="252" y="79"/>
                    <a:pt x="252" y="78"/>
                    <a:pt x="252" y="77"/>
                  </a:cubicBezTo>
                  <a:cubicBezTo>
                    <a:pt x="252" y="76"/>
                    <a:pt x="252" y="74"/>
                    <a:pt x="251" y="73"/>
                  </a:cubicBezTo>
                  <a:cubicBezTo>
                    <a:pt x="251" y="73"/>
                    <a:pt x="251" y="72"/>
                    <a:pt x="250" y="70"/>
                  </a:cubicBezTo>
                  <a:cubicBezTo>
                    <a:pt x="249" y="69"/>
                    <a:pt x="248" y="66"/>
                    <a:pt x="247" y="64"/>
                  </a:cubicBezTo>
                  <a:cubicBezTo>
                    <a:pt x="244" y="60"/>
                    <a:pt x="241" y="56"/>
                    <a:pt x="241" y="56"/>
                  </a:cubicBezTo>
                  <a:cubicBezTo>
                    <a:pt x="240" y="54"/>
                    <a:pt x="237" y="53"/>
                    <a:pt x="235" y="53"/>
                  </a:cubicBezTo>
                  <a:cubicBezTo>
                    <a:pt x="235" y="53"/>
                    <a:pt x="230" y="53"/>
                    <a:pt x="224" y="54"/>
                  </a:cubicBezTo>
                  <a:cubicBezTo>
                    <a:pt x="219" y="55"/>
                    <a:pt x="214" y="57"/>
                    <a:pt x="214" y="57"/>
                  </a:cubicBezTo>
                  <a:cubicBezTo>
                    <a:pt x="212" y="57"/>
                    <a:pt x="209" y="56"/>
                    <a:pt x="208" y="55"/>
                  </a:cubicBezTo>
                  <a:cubicBezTo>
                    <a:pt x="208" y="55"/>
                    <a:pt x="206" y="52"/>
                    <a:pt x="203" y="50"/>
                  </a:cubicBezTo>
                  <a:cubicBezTo>
                    <a:pt x="200" y="48"/>
                    <a:pt x="197" y="45"/>
                    <a:pt x="197" y="45"/>
                  </a:cubicBezTo>
                  <a:cubicBezTo>
                    <a:pt x="197" y="45"/>
                    <a:pt x="194" y="43"/>
                    <a:pt x="191" y="41"/>
                  </a:cubicBezTo>
                  <a:cubicBezTo>
                    <a:pt x="188" y="39"/>
                    <a:pt x="185" y="37"/>
                    <a:pt x="185" y="37"/>
                  </a:cubicBezTo>
                  <a:cubicBezTo>
                    <a:pt x="183" y="36"/>
                    <a:pt x="182" y="34"/>
                    <a:pt x="182" y="32"/>
                  </a:cubicBezTo>
                  <a:cubicBezTo>
                    <a:pt x="182" y="32"/>
                    <a:pt x="182" y="27"/>
                    <a:pt x="181" y="21"/>
                  </a:cubicBezTo>
                  <a:cubicBezTo>
                    <a:pt x="181" y="16"/>
                    <a:pt x="180" y="11"/>
                    <a:pt x="180" y="11"/>
                  </a:cubicBezTo>
                  <a:cubicBezTo>
                    <a:pt x="179" y="8"/>
                    <a:pt x="177" y="6"/>
                    <a:pt x="175" y="6"/>
                  </a:cubicBezTo>
                  <a:cubicBezTo>
                    <a:pt x="175" y="6"/>
                    <a:pt x="170" y="4"/>
                    <a:pt x="166" y="3"/>
                  </a:cubicBezTo>
                  <a:cubicBezTo>
                    <a:pt x="163" y="2"/>
                    <a:pt x="161" y="2"/>
                    <a:pt x="159" y="1"/>
                  </a:cubicBezTo>
                  <a:cubicBezTo>
                    <a:pt x="157" y="1"/>
                    <a:pt x="156" y="1"/>
                    <a:pt x="156" y="1"/>
                  </a:cubicBezTo>
                  <a:cubicBezTo>
                    <a:pt x="155" y="0"/>
                    <a:pt x="153" y="0"/>
                    <a:pt x="152" y="1"/>
                  </a:cubicBezTo>
                  <a:cubicBezTo>
                    <a:pt x="151" y="1"/>
                    <a:pt x="150" y="2"/>
                    <a:pt x="149" y="3"/>
                  </a:cubicBezTo>
                  <a:cubicBezTo>
                    <a:pt x="149" y="3"/>
                    <a:pt x="146" y="7"/>
                    <a:pt x="143" y="11"/>
                  </a:cubicBezTo>
                  <a:cubicBezTo>
                    <a:pt x="141" y="14"/>
                    <a:pt x="139" y="16"/>
                    <a:pt x="138" y="17"/>
                  </a:cubicBezTo>
                  <a:cubicBezTo>
                    <a:pt x="137" y="19"/>
                    <a:pt x="137" y="20"/>
                    <a:pt x="137" y="20"/>
                  </a:cubicBezTo>
                  <a:cubicBezTo>
                    <a:pt x="136" y="22"/>
                    <a:pt x="134" y="23"/>
                    <a:pt x="131" y="23"/>
                  </a:cubicBezTo>
                  <a:cubicBezTo>
                    <a:pt x="131" y="23"/>
                    <a:pt x="130" y="23"/>
                    <a:pt x="129" y="23"/>
                  </a:cubicBezTo>
                  <a:cubicBezTo>
                    <a:pt x="128" y="23"/>
                    <a:pt x="126" y="23"/>
                    <a:pt x="124" y="24"/>
                  </a:cubicBezTo>
                  <a:cubicBezTo>
                    <a:pt x="121" y="24"/>
                    <a:pt x="117" y="24"/>
                    <a:pt x="117" y="24"/>
                  </a:cubicBezTo>
                  <a:cubicBezTo>
                    <a:pt x="117" y="24"/>
                    <a:pt x="113" y="25"/>
                    <a:pt x="110" y="26"/>
                  </a:cubicBezTo>
                  <a:cubicBezTo>
                    <a:pt x="108" y="26"/>
                    <a:pt x="106" y="26"/>
                    <a:pt x="105" y="27"/>
                  </a:cubicBezTo>
                  <a:cubicBezTo>
                    <a:pt x="104" y="27"/>
                    <a:pt x="103" y="27"/>
                    <a:pt x="103" y="27"/>
                  </a:cubicBezTo>
                  <a:cubicBezTo>
                    <a:pt x="101" y="28"/>
                    <a:pt x="99" y="27"/>
                    <a:pt x="97" y="26"/>
                  </a:cubicBezTo>
                  <a:cubicBezTo>
                    <a:pt x="97" y="26"/>
                    <a:pt x="96" y="25"/>
                    <a:pt x="95" y="23"/>
                  </a:cubicBezTo>
                  <a:cubicBezTo>
                    <a:pt x="93" y="22"/>
                    <a:pt x="91" y="20"/>
                    <a:pt x="89" y="19"/>
                  </a:cubicBezTo>
                  <a:cubicBezTo>
                    <a:pt x="85" y="15"/>
                    <a:pt x="80" y="12"/>
                    <a:pt x="80" y="12"/>
                  </a:cubicBezTo>
                  <a:cubicBezTo>
                    <a:pt x="79" y="11"/>
                    <a:pt x="78" y="11"/>
                    <a:pt x="77" y="11"/>
                  </a:cubicBezTo>
                  <a:cubicBezTo>
                    <a:pt x="76" y="11"/>
                    <a:pt x="74" y="11"/>
                    <a:pt x="73" y="12"/>
                  </a:cubicBezTo>
                  <a:cubicBezTo>
                    <a:pt x="73" y="12"/>
                    <a:pt x="72" y="12"/>
                    <a:pt x="70" y="13"/>
                  </a:cubicBezTo>
                  <a:cubicBezTo>
                    <a:pt x="69" y="14"/>
                    <a:pt x="67" y="15"/>
                    <a:pt x="64" y="16"/>
                  </a:cubicBezTo>
                  <a:cubicBezTo>
                    <a:pt x="60" y="19"/>
                    <a:pt x="56" y="22"/>
                    <a:pt x="56" y="22"/>
                  </a:cubicBezTo>
                  <a:cubicBezTo>
                    <a:pt x="54" y="23"/>
                    <a:pt x="53" y="26"/>
                    <a:pt x="53" y="28"/>
                  </a:cubicBezTo>
                  <a:cubicBezTo>
                    <a:pt x="53" y="28"/>
                    <a:pt x="53" y="33"/>
                    <a:pt x="54" y="39"/>
                  </a:cubicBezTo>
                  <a:cubicBezTo>
                    <a:pt x="55" y="44"/>
                    <a:pt x="57" y="49"/>
                    <a:pt x="57" y="49"/>
                  </a:cubicBezTo>
                  <a:cubicBezTo>
                    <a:pt x="57" y="51"/>
                    <a:pt x="56" y="54"/>
                    <a:pt x="55" y="55"/>
                  </a:cubicBezTo>
                  <a:cubicBezTo>
                    <a:pt x="55" y="55"/>
                    <a:pt x="52" y="58"/>
                    <a:pt x="50" y="60"/>
                  </a:cubicBezTo>
                  <a:cubicBezTo>
                    <a:pt x="48" y="63"/>
                    <a:pt x="45" y="66"/>
                    <a:pt x="45" y="66"/>
                  </a:cubicBezTo>
                  <a:cubicBezTo>
                    <a:pt x="45" y="66"/>
                    <a:pt x="43" y="69"/>
                    <a:pt x="41" y="72"/>
                  </a:cubicBezTo>
                  <a:cubicBezTo>
                    <a:pt x="39" y="75"/>
                    <a:pt x="38" y="78"/>
                    <a:pt x="38" y="78"/>
                  </a:cubicBezTo>
                  <a:cubicBezTo>
                    <a:pt x="36" y="80"/>
                    <a:pt x="34" y="81"/>
                    <a:pt x="32" y="81"/>
                  </a:cubicBezTo>
                  <a:cubicBezTo>
                    <a:pt x="32" y="81"/>
                    <a:pt x="27" y="81"/>
                    <a:pt x="22" y="82"/>
                  </a:cubicBezTo>
                  <a:cubicBezTo>
                    <a:pt x="16" y="82"/>
                    <a:pt x="11" y="83"/>
                    <a:pt x="11" y="83"/>
                  </a:cubicBezTo>
                  <a:cubicBezTo>
                    <a:pt x="8" y="84"/>
                    <a:pt x="6" y="86"/>
                    <a:pt x="6" y="88"/>
                  </a:cubicBezTo>
                  <a:cubicBezTo>
                    <a:pt x="6" y="88"/>
                    <a:pt x="4" y="93"/>
                    <a:pt x="3" y="98"/>
                  </a:cubicBezTo>
                  <a:cubicBezTo>
                    <a:pt x="2" y="100"/>
                    <a:pt x="2" y="102"/>
                    <a:pt x="1" y="104"/>
                  </a:cubicBezTo>
                  <a:cubicBezTo>
                    <a:pt x="1" y="106"/>
                    <a:pt x="1" y="107"/>
                    <a:pt x="1" y="107"/>
                  </a:cubicBezTo>
                  <a:cubicBezTo>
                    <a:pt x="0" y="109"/>
                    <a:pt x="0" y="110"/>
                    <a:pt x="1" y="111"/>
                  </a:cubicBezTo>
                  <a:cubicBezTo>
                    <a:pt x="1" y="112"/>
                    <a:pt x="2" y="113"/>
                    <a:pt x="3" y="114"/>
                  </a:cubicBezTo>
                  <a:cubicBezTo>
                    <a:pt x="3" y="114"/>
                    <a:pt x="7" y="117"/>
                    <a:pt x="11" y="121"/>
                  </a:cubicBezTo>
                  <a:cubicBezTo>
                    <a:pt x="14" y="122"/>
                    <a:pt x="16" y="124"/>
                    <a:pt x="18" y="125"/>
                  </a:cubicBezTo>
                  <a:cubicBezTo>
                    <a:pt x="19" y="126"/>
                    <a:pt x="20" y="127"/>
                    <a:pt x="20" y="127"/>
                  </a:cubicBezTo>
                  <a:cubicBezTo>
                    <a:pt x="22" y="128"/>
                    <a:pt x="23" y="130"/>
                    <a:pt x="23" y="132"/>
                  </a:cubicBezTo>
                  <a:cubicBezTo>
                    <a:pt x="23" y="132"/>
                    <a:pt x="23" y="133"/>
                    <a:pt x="23" y="134"/>
                  </a:cubicBezTo>
                  <a:cubicBezTo>
                    <a:pt x="23" y="135"/>
                    <a:pt x="23" y="137"/>
                    <a:pt x="24" y="139"/>
                  </a:cubicBezTo>
                  <a:cubicBezTo>
                    <a:pt x="24" y="143"/>
                    <a:pt x="24" y="146"/>
                    <a:pt x="24" y="146"/>
                  </a:cubicBezTo>
                  <a:cubicBezTo>
                    <a:pt x="24" y="146"/>
                    <a:pt x="25" y="150"/>
                    <a:pt x="26" y="153"/>
                  </a:cubicBezTo>
                  <a:cubicBezTo>
                    <a:pt x="26" y="155"/>
                    <a:pt x="26" y="157"/>
                    <a:pt x="27" y="158"/>
                  </a:cubicBezTo>
                  <a:cubicBezTo>
                    <a:pt x="27" y="159"/>
                    <a:pt x="27" y="160"/>
                    <a:pt x="27" y="160"/>
                  </a:cubicBezTo>
                  <a:cubicBezTo>
                    <a:pt x="28" y="162"/>
                    <a:pt x="27" y="165"/>
                    <a:pt x="26" y="166"/>
                  </a:cubicBezTo>
                  <a:cubicBezTo>
                    <a:pt x="26" y="166"/>
                    <a:pt x="25" y="167"/>
                    <a:pt x="24" y="169"/>
                  </a:cubicBezTo>
                  <a:cubicBezTo>
                    <a:pt x="22" y="170"/>
                    <a:pt x="20" y="172"/>
                    <a:pt x="19" y="174"/>
                  </a:cubicBezTo>
                  <a:cubicBezTo>
                    <a:pt x="15" y="178"/>
                    <a:pt x="12" y="183"/>
                    <a:pt x="12" y="183"/>
                  </a:cubicBezTo>
                  <a:cubicBezTo>
                    <a:pt x="11" y="184"/>
                    <a:pt x="11" y="185"/>
                    <a:pt x="11" y="186"/>
                  </a:cubicBezTo>
                  <a:cubicBezTo>
                    <a:pt x="11" y="188"/>
                    <a:pt x="11" y="189"/>
                    <a:pt x="12" y="190"/>
                  </a:cubicBezTo>
                  <a:cubicBezTo>
                    <a:pt x="12" y="190"/>
                    <a:pt x="12" y="191"/>
                    <a:pt x="13" y="193"/>
                  </a:cubicBezTo>
                  <a:cubicBezTo>
                    <a:pt x="14" y="194"/>
                    <a:pt x="15" y="197"/>
                    <a:pt x="16" y="199"/>
                  </a:cubicBezTo>
                  <a:cubicBezTo>
                    <a:pt x="19" y="203"/>
                    <a:pt x="22" y="207"/>
                    <a:pt x="22" y="207"/>
                  </a:cubicBezTo>
                  <a:cubicBezTo>
                    <a:pt x="23" y="209"/>
                    <a:pt x="26" y="210"/>
                    <a:pt x="28" y="210"/>
                  </a:cubicBezTo>
                  <a:cubicBezTo>
                    <a:pt x="28" y="210"/>
                    <a:pt x="33" y="210"/>
                    <a:pt x="39" y="209"/>
                  </a:cubicBezTo>
                  <a:cubicBezTo>
                    <a:pt x="44" y="208"/>
                    <a:pt x="49" y="207"/>
                    <a:pt x="49" y="207"/>
                  </a:cubicBezTo>
                  <a:cubicBezTo>
                    <a:pt x="52" y="206"/>
                    <a:pt x="54" y="207"/>
                    <a:pt x="55" y="208"/>
                  </a:cubicBezTo>
                  <a:cubicBezTo>
                    <a:pt x="55" y="208"/>
                    <a:pt x="58" y="211"/>
                    <a:pt x="61" y="213"/>
                  </a:cubicBezTo>
                  <a:cubicBezTo>
                    <a:pt x="63" y="215"/>
                    <a:pt x="66" y="218"/>
                    <a:pt x="66" y="218"/>
                  </a:cubicBezTo>
                  <a:cubicBezTo>
                    <a:pt x="66" y="218"/>
                    <a:pt x="69" y="220"/>
                    <a:pt x="72" y="222"/>
                  </a:cubicBezTo>
                  <a:cubicBezTo>
                    <a:pt x="75" y="224"/>
                    <a:pt x="78" y="226"/>
                    <a:pt x="78" y="226"/>
                  </a:cubicBezTo>
                  <a:cubicBezTo>
                    <a:pt x="80" y="227"/>
                    <a:pt x="81" y="229"/>
                    <a:pt x="81" y="231"/>
                  </a:cubicBezTo>
                  <a:cubicBezTo>
                    <a:pt x="81" y="231"/>
                    <a:pt x="81" y="236"/>
                    <a:pt x="82" y="242"/>
                  </a:cubicBezTo>
                  <a:cubicBezTo>
                    <a:pt x="83" y="247"/>
                    <a:pt x="84" y="253"/>
                    <a:pt x="84" y="253"/>
                  </a:cubicBezTo>
                  <a:cubicBezTo>
                    <a:pt x="84" y="255"/>
                    <a:pt x="86" y="257"/>
                    <a:pt x="88" y="258"/>
                  </a:cubicBezTo>
                  <a:cubicBezTo>
                    <a:pt x="88" y="258"/>
                    <a:pt x="93" y="259"/>
                    <a:pt x="98" y="260"/>
                  </a:cubicBezTo>
                  <a:cubicBezTo>
                    <a:pt x="100" y="261"/>
                    <a:pt x="102" y="262"/>
                    <a:pt x="104" y="262"/>
                  </a:cubicBezTo>
                  <a:cubicBezTo>
                    <a:pt x="106" y="262"/>
                    <a:pt x="107" y="263"/>
                    <a:pt x="107" y="263"/>
                  </a:cubicBezTo>
                  <a:cubicBezTo>
                    <a:pt x="109" y="263"/>
                    <a:pt x="110" y="263"/>
                    <a:pt x="111" y="262"/>
                  </a:cubicBezTo>
                  <a:close/>
                  <a:moveTo>
                    <a:pt x="133" y="207"/>
                  </a:moveTo>
                  <a:cubicBezTo>
                    <a:pt x="131" y="207"/>
                    <a:pt x="130" y="207"/>
                    <a:pt x="128" y="207"/>
                  </a:cubicBezTo>
                  <a:cubicBezTo>
                    <a:pt x="126" y="207"/>
                    <a:pt x="125" y="207"/>
                    <a:pt x="123" y="207"/>
                  </a:cubicBezTo>
                  <a:cubicBezTo>
                    <a:pt x="122" y="207"/>
                    <a:pt x="121" y="207"/>
                    <a:pt x="120" y="207"/>
                  </a:cubicBezTo>
                  <a:cubicBezTo>
                    <a:pt x="119" y="206"/>
                    <a:pt x="119" y="206"/>
                    <a:pt x="118" y="206"/>
                  </a:cubicBezTo>
                  <a:cubicBezTo>
                    <a:pt x="116" y="206"/>
                    <a:pt x="114" y="205"/>
                    <a:pt x="112" y="205"/>
                  </a:cubicBezTo>
                  <a:cubicBezTo>
                    <a:pt x="111" y="204"/>
                    <a:pt x="109" y="204"/>
                    <a:pt x="107" y="203"/>
                  </a:cubicBezTo>
                  <a:cubicBezTo>
                    <a:pt x="106" y="203"/>
                    <a:pt x="106" y="203"/>
                    <a:pt x="106" y="203"/>
                  </a:cubicBezTo>
                  <a:cubicBezTo>
                    <a:pt x="104" y="202"/>
                    <a:pt x="104" y="202"/>
                    <a:pt x="104" y="202"/>
                  </a:cubicBezTo>
                  <a:cubicBezTo>
                    <a:pt x="104" y="202"/>
                    <a:pt x="103" y="202"/>
                    <a:pt x="102" y="201"/>
                  </a:cubicBezTo>
                  <a:cubicBezTo>
                    <a:pt x="99" y="200"/>
                    <a:pt x="96" y="198"/>
                    <a:pt x="93" y="197"/>
                  </a:cubicBezTo>
                  <a:cubicBezTo>
                    <a:pt x="92" y="196"/>
                    <a:pt x="91" y="196"/>
                    <a:pt x="90" y="195"/>
                  </a:cubicBezTo>
                  <a:cubicBezTo>
                    <a:pt x="89" y="194"/>
                    <a:pt x="89" y="194"/>
                    <a:pt x="88" y="193"/>
                  </a:cubicBezTo>
                  <a:cubicBezTo>
                    <a:pt x="86" y="192"/>
                    <a:pt x="86" y="192"/>
                    <a:pt x="86" y="192"/>
                  </a:cubicBezTo>
                  <a:cubicBezTo>
                    <a:pt x="86" y="192"/>
                    <a:pt x="85" y="191"/>
                    <a:pt x="84" y="190"/>
                  </a:cubicBezTo>
                  <a:cubicBezTo>
                    <a:pt x="83" y="190"/>
                    <a:pt x="82" y="189"/>
                    <a:pt x="81" y="188"/>
                  </a:cubicBezTo>
                  <a:cubicBezTo>
                    <a:pt x="81" y="188"/>
                    <a:pt x="80" y="187"/>
                    <a:pt x="79" y="186"/>
                  </a:cubicBezTo>
                  <a:cubicBezTo>
                    <a:pt x="77" y="184"/>
                    <a:pt x="74" y="182"/>
                    <a:pt x="72" y="179"/>
                  </a:cubicBezTo>
                  <a:cubicBezTo>
                    <a:pt x="72" y="178"/>
                    <a:pt x="71" y="177"/>
                    <a:pt x="71" y="177"/>
                  </a:cubicBezTo>
                  <a:cubicBezTo>
                    <a:pt x="70" y="176"/>
                    <a:pt x="70" y="176"/>
                    <a:pt x="70" y="176"/>
                  </a:cubicBezTo>
                  <a:cubicBezTo>
                    <a:pt x="69" y="174"/>
                    <a:pt x="69" y="174"/>
                    <a:pt x="69" y="174"/>
                  </a:cubicBezTo>
                  <a:cubicBezTo>
                    <a:pt x="68" y="173"/>
                    <a:pt x="67" y="171"/>
                    <a:pt x="66" y="170"/>
                  </a:cubicBezTo>
                  <a:cubicBezTo>
                    <a:pt x="65" y="168"/>
                    <a:pt x="64" y="166"/>
                    <a:pt x="64" y="165"/>
                  </a:cubicBezTo>
                  <a:cubicBezTo>
                    <a:pt x="63" y="164"/>
                    <a:pt x="63" y="163"/>
                    <a:pt x="62" y="162"/>
                  </a:cubicBezTo>
                  <a:cubicBezTo>
                    <a:pt x="62" y="162"/>
                    <a:pt x="62" y="161"/>
                    <a:pt x="61" y="160"/>
                  </a:cubicBezTo>
                  <a:cubicBezTo>
                    <a:pt x="61" y="158"/>
                    <a:pt x="60" y="157"/>
                    <a:pt x="60" y="155"/>
                  </a:cubicBezTo>
                  <a:cubicBezTo>
                    <a:pt x="59" y="154"/>
                    <a:pt x="59" y="152"/>
                    <a:pt x="58" y="151"/>
                  </a:cubicBezTo>
                  <a:cubicBezTo>
                    <a:pt x="58" y="150"/>
                    <a:pt x="58" y="150"/>
                    <a:pt x="58" y="149"/>
                  </a:cubicBezTo>
                  <a:cubicBezTo>
                    <a:pt x="58" y="148"/>
                    <a:pt x="58" y="148"/>
                    <a:pt x="57" y="147"/>
                  </a:cubicBezTo>
                  <a:cubicBezTo>
                    <a:pt x="57" y="146"/>
                    <a:pt x="57" y="145"/>
                    <a:pt x="57" y="144"/>
                  </a:cubicBezTo>
                  <a:cubicBezTo>
                    <a:pt x="57" y="143"/>
                    <a:pt x="56" y="142"/>
                    <a:pt x="56" y="142"/>
                  </a:cubicBezTo>
                  <a:cubicBezTo>
                    <a:pt x="56" y="142"/>
                    <a:pt x="56" y="141"/>
                    <a:pt x="56" y="139"/>
                  </a:cubicBezTo>
                  <a:cubicBezTo>
                    <a:pt x="56" y="138"/>
                    <a:pt x="56" y="137"/>
                    <a:pt x="56" y="136"/>
                  </a:cubicBezTo>
                  <a:cubicBezTo>
                    <a:pt x="56" y="136"/>
                    <a:pt x="56" y="135"/>
                    <a:pt x="56" y="134"/>
                  </a:cubicBezTo>
                  <a:cubicBezTo>
                    <a:pt x="56" y="134"/>
                    <a:pt x="56" y="133"/>
                    <a:pt x="56" y="132"/>
                  </a:cubicBezTo>
                  <a:cubicBezTo>
                    <a:pt x="56" y="131"/>
                    <a:pt x="56" y="130"/>
                    <a:pt x="56" y="128"/>
                  </a:cubicBezTo>
                  <a:cubicBezTo>
                    <a:pt x="56" y="126"/>
                    <a:pt x="56" y="125"/>
                    <a:pt x="56" y="123"/>
                  </a:cubicBezTo>
                  <a:cubicBezTo>
                    <a:pt x="56" y="122"/>
                    <a:pt x="56" y="121"/>
                    <a:pt x="57" y="120"/>
                  </a:cubicBezTo>
                  <a:cubicBezTo>
                    <a:pt x="57" y="119"/>
                    <a:pt x="57" y="119"/>
                    <a:pt x="57" y="118"/>
                  </a:cubicBezTo>
                  <a:cubicBezTo>
                    <a:pt x="58" y="116"/>
                    <a:pt x="58" y="114"/>
                    <a:pt x="58" y="112"/>
                  </a:cubicBezTo>
                  <a:cubicBezTo>
                    <a:pt x="59" y="110"/>
                    <a:pt x="59" y="109"/>
                    <a:pt x="60" y="107"/>
                  </a:cubicBezTo>
                  <a:cubicBezTo>
                    <a:pt x="60" y="106"/>
                    <a:pt x="60" y="106"/>
                    <a:pt x="60" y="106"/>
                  </a:cubicBezTo>
                  <a:cubicBezTo>
                    <a:pt x="61" y="104"/>
                    <a:pt x="61" y="104"/>
                    <a:pt x="61" y="104"/>
                  </a:cubicBezTo>
                  <a:cubicBezTo>
                    <a:pt x="61" y="104"/>
                    <a:pt x="62" y="103"/>
                    <a:pt x="62" y="102"/>
                  </a:cubicBezTo>
                  <a:cubicBezTo>
                    <a:pt x="63" y="99"/>
                    <a:pt x="65" y="96"/>
                    <a:pt x="66" y="93"/>
                  </a:cubicBezTo>
                  <a:cubicBezTo>
                    <a:pt x="67" y="92"/>
                    <a:pt x="67" y="91"/>
                    <a:pt x="68" y="90"/>
                  </a:cubicBezTo>
                  <a:cubicBezTo>
                    <a:pt x="69" y="89"/>
                    <a:pt x="69" y="88"/>
                    <a:pt x="70" y="88"/>
                  </a:cubicBezTo>
                  <a:cubicBezTo>
                    <a:pt x="71" y="86"/>
                    <a:pt x="71" y="86"/>
                    <a:pt x="71" y="86"/>
                  </a:cubicBezTo>
                  <a:cubicBezTo>
                    <a:pt x="71" y="86"/>
                    <a:pt x="72" y="85"/>
                    <a:pt x="73" y="84"/>
                  </a:cubicBezTo>
                  <a:cubicBezTo>
                    <a:pt x="73" y="83"/>
                    <a:pt x="74" y="82"/>
                    <a:pt x="75" y="81"/>
                  </a:cubicBezTo>
                  <a:cubicBezTo>
                    <a:pt x="76" y="81"/>
                    <a:pt x="76" y="80"/>
                    <a:pt x="77" y="79"/>
                  </a:cubicBezTo>
                  <a:cubicBezTo>
                    <a:pt x="79" y="77"/>
                    <a:pt x="82" y="74"/>
                    <a:pt x="84" y="72"/>
                  </a:cubicBezTo>
                  <a:cubicBezTo>
                    <a:pt x="85" y="72"/>
                    <a:pt x="86" y="71"/>
                    <a:pt x="86" y="71"/>
                  </a:cubicBezTo>
                  <a:cubicBezTo>
                    <a:pt x="88" y="70"/>
                    <a:pt x="88" y="70"/>
                    <a:pt x="88" y="70"/>
                  </a:cubicBezTo>
                  <a:cubicBezTo>
                    <a:pt x="89" y="69"/>
                    <a:pt x="89" y="69"/>
                    <a:pt x="89" y="69"/>
                  </a:cubicBezTo>
                  <a:cubicBezTo>
                    <a:pt x="90" y="68"/>
                    <a:pt x="92" y="67"/>
                    <a:pt x="93" y="66"/>
                  </a:cubicBezTo>
                  <a:cubicBezTo>
                    <a:pt x="95" y="65"/>
                    <a:pt x="97" y="64"/>
                    <a:pt x="98" y="63"/>
                  </a:cubicBezTo>
                  <a:cubicBezTo>
                    <a:pt x="99" y="63"/>
                    <a:pt x="100" y="63"/>
                    <a:pt x="101" y="62"/>
                  </a:cubicBezTo>
                  <a:cubicBezTo>
                    <a:pt x="102" y="62"/>
                    <a:pt x="102" y="62"/>
                    <a:pt x="103" y="61"/>
                  </a:cubicBezTo>
                  <a:cubicBezTo>
                    <a:pt x="105" y="61"/>
                    <a:pt x="106" y="60"/>
                    <a:pt x="108" y="60"/>
                  </a:cubicBezTo>
                  <a:cubicBezTo>
                    <a:pt x="109" y="59"/>
                    <a:pt x="111" y="59"/>
                    <a:pt x="112" y="58"/>
                  </a:cubicBezTo>
                  <a:cubicBezTo>
                    <a:pt x="113" y="58"/>
                    <a:pt x="114" y="58"/>
                    <a:pt x="114" y="58"/>
                  </a:cubicBezTo>
                  <a:cubicBezTo>
                    <a:pt x="115" y="58"/>
                    <a:pt x="115" y="57"/>
                    <a:pt x="116" y="57"/>
                  </a:cubicBezTo>
                  <a:cubicBezTo>
                    <a:pt x="117" y="57"/>
                    <a:pt x="118" y="57"/>
                    <a:pt x="119" y="57"/>
                  </a:cubicBezTo>
                  <a:cubicBezTo>
                    <a:pt x="120" y="57"/>
                    <a:pt x="121" y="56"/>
                    <a:pt x="121" y="56"/>
                  </a:cubicBezTo>
                  <a:cubicBezTo>
                    <a:pt x="121" y="56"/>
                    <a:pt x="122" y="56"/>
                    <a:pt x="124" y="56"/>
                  </a:cubicBezTo>
                  <a:cubicBezTo>
                    <a:pt x="125" y="56"/>
                    <a:pt x="126" y="56"/>
                    <a:pt x="127" y="56"/>
                  </a:cubicBezTo>
                  <a:cubicBezTo>
                    <a:pt x="127" y="56"/>
                    <a:pt x="128" y="56"/>
                    <a:pt x="129" y="56"/>
                  </a:cubicBezTo>
                  <a:cubicBezTo>
                    <a:pt x="129" y="56"/>
                    <a:pt x="130" y="56"/>
                    <a:pt x="131" y="56"/>
                  </a:cubicBezTo>
                  <a:cubicBezTo>
                    <a:pt x="132" y="56"/>
                    <a:pt x="134" y="56"/>
                    <a:pt x="135" y="56"/>
                  </a:cubicBezTo>
                  <a:cubicBezTo>
                    <a:pt x="137" y="56"/>
                    <a:pt x="138" y="56"/>
                    <a:pt x="140" y="56"/>
                  </a:cubicBezTo>
                  <a:cubicBezTo>
                    <a:pt x="141" y="56"/>
                    <a:pt x="142" y="56"/>
                    <a:pt x="143" y="57"/>
                  </a:cubicBezTo>
                  <a:cubicBezTo>
                    <a:pt x="144" y="57"/>
                    <a:pt x="145" y="57"/>
                    <a:pt x="145" y="57"/>
                  </a:cubicBezTo>
                  <a:cubicBezTo>
                    <a:pt x="147" y="57"/>
                    <a:pt x="149" y="58"/>
                    <a:pt x="151" y="58"/>
                  </a:cubicBezTo>
                  <a:cubicBezTo>
                    <a:pt x="153" y="59"/>
                    <a:pt x="154" y="59"/>
                    <a:pt x="156" y="60"/>
                  </a:cubicBezTo>
                  <a:cubicBezTo>
                    <a:pt x="158" y="60"/>
                    <a:pt x="158" y="60"/>
                    <a:pt x="158" y="60"/>
                  </a:cubicBezTo>
                  <a:cubicBezTo>
                    <a:pt x="159" y="61"/>
                    <a:pt x="159" y="61"/>
                    <a:pt x="159" y="61"/>
                  </a:cubicBezTo>
                  <a:cubicBezTo>
                    <a:pt x="160" y="61"/>
                    <a:pt x="160" y="61"/>
                    <a:pt x="161" y="62"/>
                  </a:cubicBezTo>
                  <a:cubicBezTo>
                    <a:pt x="164" y="63"/>
                    <a:pt x="167" y="65"/>
                    <a:pt x="170" y="66"/>
                  </a:cubicBezTo>
                  <a:cubicBezTo>
                    <a:pt x="171" y="67"/>
                    <a:pt x="172" y="67"/>
                    <a:pt x="173" y="68"/>
                  </a:cubicBezTo>
                  <a:cubicBezTo>
                    <a:pt x="174" y="69"/>
                    <a:pt x="175" y="69"/>
                    <a:pt x="175" y="70"/>
                  </a:cubicBezTo>
                  <a:cubicBezTo>
                    <a:pt x="177" y="71"/>
                    <a:pt x="178" y="71"/>
                    <a:pt x="178" y="71"/>
                  </a:cubicBezTo>
                  <a:cubicBezTo>
                    <a:pt x="178" y="71"/>
                    <a:pt x="178" y="72"/>
                    <a:pt x="179" y="73"/>
                  </a:cubicBezTo>
                  <a:cubicBezTo>
                    <a:pt x="180" y="73"/>
                    <a:pt x="181" y="74"/>
                    <a:pt x="182" y="75"/>
                  </a:cubicBezTo>
                  <a:cubicBezTo>
                    <a:pt x="183" y="75"/>
                    <a:pt x="184" y="76"/>
                    <a:pt x="185" y="77"/>
                  </a:cubicBezTo>
                  <a:cubicBezTo>
                    <a:pt x="186" y="79"/>
                    <a:pt x="189" y="82"/>
                    <a:pt x="191" y="84"/>
                  </a:cubicBezTo>
                  <a:cubicBezTo>
                    <a:pt x="191" y="85"/>
                    <a:pt x="192" y="86"/>
                    <a:pt x="193" y="86"/>
                  </a:cubicBezTo>
                  <a:cubicBezTo>
                    <a:pt x="193" y="87"/>
                    <a:pt x="193" y="87"/>
                    <a:pt x="193" y="87"/>
                  </a:cubicBezTo>
                  <a:cubicBezTo>
                    <a:pt x="194" y="89"/>
                    <a:pt x="194" y="89"/>
                    <a:pt x="194" y="89"/>
                  </a:cubicBezTo>
                  <a:cubicBezTo>
                    <a:pt x="195" y="90"/>
                    <a:pt x="196" y="92"/>
                    <a:pt x="197" y="93"/>
                  </a:cubicBezTo>
                  <a:cubicBezTo>
                    <a:pt x="198" y="95"/>
                    <a:pt x="199" y="97"/>
                    <a:pt x="200" y="98"/>
                  </a:cubicBezTo>
                  <a:cubicBezTo>
                    <a:pt x="200" y="99"/>
                    <a:pt x="201" y="100"/>
                    <a:pt x="201" y="101"/>
                  </a:cubicBezTo>
                  <a:cubicBezTo>
                    <a:pt x="201" y="101"/>
                    <a:pt x="202" y="102"/>
                    <a:pt x="202" y="103"/>
                  </a:cubicBezTo>
                  <a:cubicBezTo>
                    <a:pt x="202" y="105"/>
                    <a:pt x="203" y="106"/>
                    <a:pt x="204" y="108"/>
                  </a:cubicBezTo>
                  <a:cubicBezTo>
                    <a:pt x="204" y="109"/>
                    <a:pt x="204" y="111"/>
                    <a:pt x="205" y="112"/>
                  </a:cubicBezTo>
                  <a:cubicBezTo>
                    <a:pt x="205" y="113"/>
                    <a:pt x="205" y="113"/>
                    <a:pt x="205" y="114"/>
                  </a:cubicBezTo>
                  <a:cubicBezTo>
                    <a:pt x="206" y="115"/>
                    <a:pt x="206" y="115"/>
                    <a:pt x="206" y="116"/>
                  </a:cubicBezTo>
                  <a:cubicBezTo>
                    <a:pt x="206" y="117"/>
                    <a:pt x="206" y="118"/>
                    <a:pt x="206" y="119"/>
                  </a:cubicBezTo>
                  <a:cubicBezTo>
                    <a:pt x="207" y="120"/>
                    <a:pt x="207" y="121"/>
                    <a:pt x="207" y="121"/>
                  </a:cubicBezTo>
                  <a:cubicBezTo>
                    <a:pt x="207" y="121"/>
                    <a:pt x="207" y="122"/>
                    <a:pt x="207" y="124"/>
                  </a:cubicBezTo>
                  <a:cubicBezTo>
                    <a:pt x="207" y="125"/>
                    <a:pt x="207" y="126"/>
                    <a:pt x="207" y="127"/>
                  </a:cubicBezTo>
                  <a:cubicBezTo>
                    <a:pt x="207" y="127"/>
                    <a:pt x="207" y="128"/>
                    <a:pt x="207" y="129"/>
                  </a:cubicBezTo>
                  <a:cubicBezTo>
                    <a:pt x="207" y="129"/>
                    <a:pt x="207" y="130"/>
                    <a:pt x="207" y="131"/>
                  </a:cubicBezTo>
                  <a:cubicBezTo>
                    <a:pt x="207" y="132"/>
                    <a:pt x="207" y="134"/>
                    <a:pt x="207" y="135"/>
                  </a:cubicBezTo>
                  <a:cubicBezTo>
                    <a:pt x="207" y="137"/>
                    <a:pt x="207" y="138"/>
                    <a:pt x="207" y="140"/>
                  </a:cubicBezTo>
                  <a:cubicBezTo>
                    <a:pt x="207" y="141"/>
                    <a:pt x="207" y="142"/>
                    <a:pt x="207" y="143"/>
                  </a:cubicBezTo>
                  <a:cubicBezTo>
                    <a:pt x="207" y="144"/>
                    <a:pt x="206" y="145"/>
                    <a:pt x="206" y="145"/>
                  </a:cubicBezTo>
                  <a:cubicBezTo>
                    <a:pt x="206" y="147"/>
                    <a:pt x="205" y="149"/>
                    <a:pt x="205" y="151"/>
                  </a:cubicBezTo>
                  <a:cubicBezTo>
                    <a:pt x="204" y="153"/>
                    <a:pt x="204" y="154"/>
                    <a:pt x="203" y="156"/>
                  </a:cubicBezTo>
                  <a:cubicBezTo>
                    <a:pt x="203" y="157"/>
                    <a:pt x="203" y="157"/>
                    <a:pt x="203" y="157"/>
                  </a:cubicBezTo>
                  <a:cubicBezTo>
                    <a:pt x="202" y="159"/>
                    <a:pt x="202" y="159"/>
                    <a:pt x="202" y="159"/>
                  </a:cubicBezTo>
                  <a:cubicBezTo>
                    <a:pt x="202" y="160"/>
                    <a:pt x="202" y="160"/>
                    <a:pt x="201" y="161"/>
                  </a:cubicBezTo>
                  <a:cubicBezTo>
                    <a:pt x="200" y="164"/>
                    <a:pt x="198" y="167"/>
                    <a:pt x="197" y="170"/>
                  </a:cubicBezTo>
                  <a:cubicBezTo>
                    <a:pt x="197" y="171"/>
                    <a:pt x="196" y="172"/>
                    <a:pt x="195" y="173"/>
                  </a:cubicBezTo>
                  <a:cubicBezTo>
                    <a:pt x="194" y="174"/>
                    <a:pt x="194" y="175"/>
                    <a:pt x="193" y="175"/>
                  </a:cubicBezTo>
                  <a:cubicBezTo>
                    <a:pt x="193" y="177"/>
                    <a:pt x="192" y="177"/>
                    <a:pt x="192" y="177"/>
                  </a:cubicBezTo>
                  <a:cubicBezTo>
                    <a:pt x="192" y="177"/>
                    <a:pt x="191" y="178"/>
                    <a:pt x="190" y="179"/>
                  </a:cubicBezTo>
                  <a:cubicBezTo>
                    <a:pt x="190" y="180"/>
                    <a:pt x="189" y="181"/>
                    <a:pt x="188" y="182"/>
                  </a:cubicBezTo>
                  <a:cubicBezTo>
                    <a:pt x="188" y="183"/>
                    <a:pt x="187" y="184"/>
                    <a:pt x="186" y="184"/>
                  </a:cubicBezTo>
                  <a:cubicBezTo>
                    <a:pt x="184" y="186"/>
                    <a:pt x="182" y="189"/>
                    <a:pt x="179" y="191"/>
                  </a:cubicBezTo>
                  <a:cubicBezTo>
                    <a:pt x="178" y="191"/>
                    <a:pt x="177" y="192"/>
                    <a:pt x="177" y="192"/>
                  </a:cubicBezTo>
                  <a:cubicBezTo>
                    <a:pt x="176" y="193"/>
                    <a:pt x="176" y="193"/>
                    <a:pt x="176" y="193"/>
                  </a:cubicBezTo>
                  <a:cubicBezTo>
                    <a:pt x="174" y="194"/>
                    <a:pt x="174" y="194"/>
                    <a:pt x="174" y="194"/>
                  </a:cubicBezTo>
                  <a:cubicBezTo>
                    <a:pt x="173" y="195"/>
                    <a:pt x="171" y="196"/>
                    <a:pt x="170" y="197"/>
                  </a:cubicBezTo>
                  <a:cubicBezTo>
                    <a:pt x="168" y="198"/>
                    <a:pt x="167" y="199"/>
                    <a:pt x="165" y="200"/>
                  </a:cubicBezTo>
                  <a:cubicBezTo>
                    <a:pt x="164" y="200"/>
                    <a:pt x="163" y="201"/>
                    <a:pt x="162" y="201"/>
                  </a:cubicBezTo>
                  <a:cubicBezTo>
                    <a:pt x="162" y="201"/>
                    <a:pt x="161" y="201"/>
                    <a:pt x="160" y="202"/>
                  </a:cubicBezTo>
                  <a:cubicBezTo>
                    <a:pt x="158" y="202"/>
                    <a:pt x="157" y="203"/>
                    <a:pt x="155" y="204"/>
                  </a:cubicBezTo>
                  <a:cubicBezTo>
                    <a:pt x="154" y="204"/>
                    <a:pt x="152" y="204"/>
                    <a:pt x="151" y="205"/>
                  </a:cubicBezTo>
                  <a:cubicBezTo>
                    <a:pt x="150" y="205"/>
                    <a:pt x="150" y="205"/>
                    <a:pt x="149" y="205"/>
                  </a:cubicBezTo>
                  <a:cubicBezTo>
                    <a:pt x="148" y="205"/>
                    <a:pt x="148" y="206"/>
                    <a:pt x="147" y="206"/>
                  </a:cubicBezTo>
                  <a:cubicBezTo>
                    <a:pt x="146" y="206"/>
                    <a:pt x="145" y="206"/>
                    <a:pt x="144" y="206"/>
                  </a:cubicBezTo>
                  <a:cubicBezTo>
                    <a:pt x="143" y="207"/>
                    <a:pt x="142" y="207"/>
                    <a:pt x="142" y="207"/>
                  </a:cubicBezTo>
                  <a:cubicBezTo>
                    <a:pt x="142" y="207"/>
                    <a:pt x="141" y="207"/>
                    <a:pt x="139" y="207"/>
                  </a:cubicBezTo>
                  <a:cubicBezTo>
                    <a:pt x="138" y="207"/>
                    <a:pt x="137" y="207"/>
                    <a:pt x="136" y="207"/>
                  </a:cubicBezTo>
                  <a:cubicBezTo>
                    <a:pt x="136" y="207"/>
                    <a:pt x="135" y="207"/>
                    <a:pt x="135" y="207"/>
                  </a:cubicBezTo>
                  <a:cubicBezTo>
                    <a:pt x="134" y="207"/>
                    <a:pt x="133" y="207"/>
                    <a:pt x="133"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Oval 67"/>
            <p:cNvSpPr>
              <a:spLocks noChangeArrowheads="1"/>
            </p:cNvSpPr>
            <p:nvPr/>
          </p:nvSpPr>
          <p:spPr bwMode="auto">
            <a:xfrm>
              <a:off x="8577263" y="5240338"/>
              <a:ext cx="311150" cy="307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68"/>
            <p:cNvSpPr>
              <a:spLocks noEditPoints="1"/>
            </p:cNvSpPr>
            <p:nvPr/>
          </p:nvSpPr>
          <p:spPr bwMode="auto">
            <a:xfrm>
              <a:off x="6851651" y="731838"/>
              <a:ext cx="889000" cy="887412"/>
            </a:xfrm>
            <a:custGeom>
              <a:avLst/>
              <a:gdLst>
                <a:gd name="T0" fmla="*/ 126 w 263"/>
                <a:gd name="T1" fmla="*/ 242 h 262"/>
                <a:gd name="T2" fmla="*/ 153 w 263"/>
                <a:gd name="T3" fmla="*/ 237 h 262"/>
                <a:gd name="T4" fmla="*/ 174 w 263"/>
                <a:gd name="T5" fmla="*/ 244 h 262"/>
                <a:gd name="T6" fmla="*/ 198 w 263"/>
                <a:gd name="T7" fmla="*/ 246 h 262"/>
                <a:gd name="T8" fmla="*/ 208 w 263"/>
                <a:gd name="T9" fmla="*/ 207 h 262"/>
                <a:gd name="T10" fmla="*/ 231 w 263"/>
                <a:gd name="T11" fmla="*/ 181 h 262"/>
                <a:gd name="T12" fmla="*/ 262 w 263"/>
                <a:gd name="T13" fmla="*/ 158 h 262"/>
                <a:gd name="T14" fmla="*/ 245 w 263"/>
                <a:gd name="T15" fmla="*/ 138 h 262"/>
                <a:gd name="T16" fmla="*/ 239 w 263"/>
                <a:gd name="T17" fmla="*/ 116 h 262"/>
                <a:gd name="T18" fmla="*/ 239 w 263"/>
                <a:gd name="T19" fmla="*/ 94 h 262"/>
                <a:gd name="T20" fmla="*/ 250 w 263"/>
                <a:gd name="T21" fmla="*/ 70 h 262"/>
                <a:gd name="T22" fmla="*/ 213 w 263"/>
                <a:gd name="T23" fmla="*/ 56 h 262"/>
                <a:gd name="T24" fmla="*/ 185 w 263"/>
                <a:gd name="T25" fmla="*/ 37 h 262"/>
                <a:gd name="T26" fmla="*/ 165 w 263"/>
                <a:gd name="T27" fmla="*/ 2 h 262"/>
                <a:gd name="T28" fmla="*/ 142 w 263"/>
                <a:gd name="T29" fmla="*/ 11 h 262"/>
                <a:gd name="T30" fmla="*/ 124 w 263"/>
                <a:gd name="T31" fmla="*/ 23 h 262"/>
                <a:gd name="T32" fmla="*/ 97 w 263"/>
                <a:gd name="T33" fmla="*/ 25 h 262"/>
                <a:gd name="T34" fmla="*/ 73 w 263"/>
                <a:gd name="T35" fmla="*/ 11 h 262"/>
                <a:gd name="T36" fmla="*/ 54 w 263"/>
                <a:gd name="T37" fmla="*/ 38 h 262"/>
                <a:gd name="T38" fmla="*/ 41 w 263"/>
                <a:gd name="T39" fmla="*/ 71 h 262"/>
                <a:gd name="T40" fmla="*/ 5 w 263"/>
                <a:gd name="T41" fmla="*/ 88 h 262"/>
                <a:gd name="T42" fmla="*/ 2 w 263"/>
                <a:gd name="T43" fmla="*/ 113 h 262"/>
                <a:gd name="T44" fmla="*/ 23 w 263"/>
                <a:gd name="T45" fmla="*/ 133 h 262"/>
                <a:gd name="T46" fmla="*/ 27 w 263"/>
                <a:gd name="T47" fmla="*/ 160 h 262"/>
                <a:gd name="T48" fmla="*/ 11 w 263"/>
                <a:gd name="T49" fmla="*/ 186 h 262"/>
                <a:gd name="T50" fmla="*/ 28 w 263"/>
                <a:gd name="T51" fmla="*/ 210 h 262"/>
                <a:gd name="T52" fmla="*/ 66 w 263"/>
                <a:gd name="T53" fmla="*/ 217 h 262"/>
                <a:gd name="T54" fmla="*/ 83 w 263"/>
                <a:gd name="T55" fmla="*/ 252 h 262"/>
                <a:gd name="T56" fmla="*/ 111 w 263"/>
                <a:gd name="T57" fmla="*/ 262 h 262"/>
                <a:gd name="T58" fmla="*/ 117 w 263"/>
                <a:gd name="T59" fmla="*/ 205 h 262"/>
                <a:gd name="T60" fmla="*/ 102 w 263"/>
                <a:gd name="T61" fmla="*/ 201 h 262"/>
                <a:gd name="T62" fmla="*/ 83 w 263"/>
                <a:gd name="T63" fmla="*/ 190 h 262"/>
                <a:gd name="T64" fmla="*/ 69 w 263"/>
                <a:gd name="T65" fmla="*/ 175 h 262"/>
                <a:gd name="T66" fmla="*/ 61 w 263"/>
                <a:gd name="T67" fmla="*/ 159 h 262"/>
                <a:gd name="T68" fmla="*/ 57 w 263"/>
                <a:gd name="T69" fmla="*/ 144 h 262"/>
                <a:gd name="T70" fmla="*/ 56 w 263"/>
                <a:gd name="T71" fmla="*/ 132 h 262"/>
                <a:gd name="T72" fmla="*/ 58 w 263"/>
                <a:gd name="T73" fmla="*/ 112 h 262"/>
                <a:gd name="T74" fmla="*/ 66 w 263"/>
                <a:gd name="T75" fmla="*/ 93 h 262"/>
                <a:gd name="T76" fmla="*/ 74 w 263"/>
                <a:gd name="T77" fmla="*/ 81 h 262"/>
                <a:gd name="T78" fmla="*/ 88 w 263"/>
                <a:gd name="T79" fmla="*/ 68 h 262"/>
                <a:gd name="T80" fmla="*/ 108 w 263"/>
                <a:gd name="T81" fmla="*/ 59 h 262"/>
                <a:gd name="T82" fmla="*/ 121 w 263"/>
                <a:gd name="T83" fmla="*/ 56 h 262"/>
                <a:gd name="T84" fmla="*/ 135 w 263"/>
                <a:gd name="T85" fmla="*/ 55 h 262"/>
                <a:gd name="T86" fmla="*/ 156 w 263"/>
                <a:gd name="T87" fmla="*/ 59 h 262"/>
                <a:gd name="T88" fmla="*/ 173 w 263"/>
                <a:gd name="T89" fmla="*/ 67 h 262"/>
                <a:gd name="T90" fmla="*/ 184 w 263"/>
                <a:gd name="T91" fmla="*/ 77 h 262"/>
                <a:gd name="T92" fmla="*/ 197 w 263"/>
                <a:gd name="T93" fmla="*/ 93 h 262"/>
                <a:gd name="T94" fmla="*/ 205 w 263"/>
                <a:gd name="T95" fmla="*/ 112 h 262"/>
                <a:gd name="T96" fmla="*/ 207 w 263"/>
                <a:gd name="T97" fmla="*/ 123 h 262"/>
                <a:gd name="T98" fmla="*/ 207 w 263"/>
                <a:gd name="T99" fmla="*/ 139 h 262"/>
                <a:gd name="T100" fmla="*/ 203 w 263"/>
                <a:gd name="T101" fmla="*/ 157 h 262"/>
                <a:gd name="T102" fmla="*/ 193 w 263"/>
                <a:gd name="T103" fmla="*/ 175 h 262"/>
                <a:gd name="T104" fmla="*/ 178 w 263"/>
                <a:gd name="T105" fmla="*/ 190 h 262"/>
                <a:gd name="T106" fmla="*/ 165 w 263"/>
                <a:gd name="T107" fmla="*/ 199 h 262"/>
                <a:gd name="T108" fmla="*/ 149 w 263"/>
                <a:gd name="T109" fmla="*/ 205 h 262"/>
                <a:gd name="T110" fmla="*/ 136 w 263"/>
                <a:gd name="T111" fmla="*/ 20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2">
                  <a:moveTo>
                    <a:pt x="111" y="262"/>
                  </a:moveTo>
                  <a:cubicBezTo>
                    <a:pt x="112" y="261"/>
                    <a:pt x="113" y="261"/>
                    <a:pt x="114" y="260"/>
                  </a:cubicBezTo>
                  <a:cubicBezTo>
                    <a:pt x="114" y="260"/>
                    <a:pt x="117" y="256"/>
                    <a:pt x="120" y="251"/>
                  </a:cubicBezTo>
                  <a:cubicBezTo>
                    <a:pt x="122" y="249"/>
                    <a:pt x="123" y="247"/>
                    <a:pt x="125" y="245"/>
                  </a:cubicBezTo>
                  <a:cubicBezTo>
                    <a:pt x="126" y="243"/>
                    <a:pt x="126" y="242"/>
                    <a:pt x="126" y="242"/>
                  </a:cubicBezTo>
                  <a:cubicBezTo>
                    <a:pt x="127" y="240"/>
                    <a:pt x="129" y="239"/>
                    <a:pt x="132" y="239"/>
                  </a:cubicBezTo>
                  <a:cubicBezTo>
                    <a:pt x="132" y="239"/>
                    <a:pt x="132" y="239"/>
                    <a:pt x="134" y="239"/>
                  </a:cubicBezTo>
                  <a:cubicBezTo>
                    <a:pt x="135" y="239"/>
                    <a:pt x="137" y="239"/>
                    <a:pt x="139" y="239"/>
                  </a:cubicBezTo>
                  <a:cubicBezTo>
                    <a:pt x="142" y="239"/>
                    <a:pt x="146" y="238"/>
                    <a:pt x="146" y="238"/>
                  </a:cubicBezTo>
                  <a:cubicBezTo>
                    <a:pt x="146" y="238"/>
                    <a:pt x="149" y="238"/>
                    <a:pt x="153" y="237"/>
                  </a:cubicBezTo>
                  <a:cubicBezTo>
                    <a:pt x="155" y="237"/>
                    <a:pt x="157" y="236"/>
                    <a:pt x="158" y="236"/>
                  </a:cubicBezTo>
                  <a:cubicBezTo>
                    <a:pt x="159" y="235"/>
                    <a:pt x="160" y="235"/>
                    <a:pt x="160" y="235"/>
                  </a:cubicBezTo>
                  <a:cubicBezTo>
                    <a:pt x="162" y="235"/>
                    <a:pt x="164" y="235"/>
                    <a:pt x="166" y="237"/>
                  </a:cubicBezTo>
                  <a:cubicBezTo>
                    <a:pt x="166" y="237"/>
                    <a:pt x="167" y="238"/>
                    <a:pt x="168" y="239"/>
                  </a:cubicBezTo>
                  <a:cubicBezTo>
                    <a:pt x="170" y="240"/>
                    <a:pt x="172" y="242"/>
                    <a:pt x="174" y="244"/>
                  </a:cubicBezTo>
                  <a:cubicBezTo>
                    <a:pt x="178" y="247"/>
                    <a:pt x="183" y="250"/>
                    <a:pt x="183" y="250"/>
                  </a:cubicBezTo>
                  <a:cubicBezTo>
                    <a:pt x="184" y="251"/>
                    <a:pt x="185" y="251"/>
                    <a:pt x="186" y="251"/>
                  </a:cubicBezTo>
                  <a:cubicBezTo>
                    <a:pt x="187" y="251"/>
                    <a:pt x="189" y="251"/>
                    <a:pt x="190" y="251"/>
                  </a:cubicBezTo>
                  <a:cubicBezTo>
                    <a:pt x="190" y="251"/>
                    <a:pt x="191" y="250"/>
                    <a:pt x="193" y="249"/>
                  </a:cubicBezTo>
                  <a:cubicBezTo>
                    <a:pt x="194" y="248"/>
                    <a:pt x="196" y="247"/>
                    <a:pt x="198" y="246"/>
                  </a:cubicBezTo>
                  <a:cubicBezTo>
                    <a:pt x="203" y="243"/>
                    <a:pt x="207" y="241"/>
                    <a:pt x="207" y="241"/>
                  </a:cubicBezTo>
                  <a:cubicBezTo>
                    <a:pt x="209" y="239"/>
                    <a:pt x="210" y="237"/>
                    <a:pt x="210" y="235"/>
                  </a:cubicBezTo>
                  <a:cubicBezTo>
                    <a:pt x="210" y="235"/>
                    <a:pt x="209" y="229"/>
                    <a:pt x="209" y="224"/>
                  </a:cubicBezTo>
                  <a:cubicBezTo>
                    <a:pt x="208" y="218"/>
                    <a:pt x="206" y="213"/>
                    <a:pt x="206" y="213"/>
                  </a:cubicBezTo>
                  <a:cubicBezTo>
                    <a:pt x="206" y="211"/>
                    <a:pt x="206" y="209"/>
                    <a:pt x="208" y="207"/>
                  </a:cubicBezTo>
                  <a:cubicBezTo>
                    <a:pt x="208" y="207"/>
                    <a:pt x="211" y="205"/>
                    <a:pt x="213" y="202"/>
                  </a:cubicBezTo>
                  <a:cubicBezTo>
                    <a:pt x="215" y="199"/>
                    <a:pt x="218" y="196"/>
                    <a:pt x="218" y="196"/>
                  </a:cubicBezTo>
                  <a:cubicBezTo>
                    <a:pt x="218" y="196"/>
                    <a:pt x="220" y="193"/>
                    <a:pt x="222" y="190"/>
                  </a:cubicBezTo>
                  <a:cubicBezTo>
                    <a:pt x="224" y="188"/>
                    <a:pt x="225" y="184"/>
                    <a:pt x="225" y="184"/>
                  </a:cubicBezTo>
                  <a:cubicBezTo>
                    <a:pt x="226" y="182"/>
                    <a:pt x="228" y="181"/>
                    <a:pt x="231" y="181"/>
                  </a:cubicBezTo>
                  <a:cubicBezTo>
                    <a:pt x="231" y="181"/>
                    <a:pt x="236" y="181"/>
                    <a:pt x="241" y="181"/>
                  </a:cubicBezTo>
                  <a:cubicBezTo>
                    <a:pt x="247" y="180"/>
                    <a:pt x="252" y="179"/>
                    <a:pt x="252" y="179"/>
                  </a:cubicBezTo>
                  <a:cubicBezTo>
                    <a:pt x="254" y="179"/>
                    <a:pt x="257" y="177"/>
                    <a:pt x="257" y="174"/>
                  </a:cubicBezTo>
                  <a:cubicBezTo>
                    <a:pt x="257" y="174"/>
                    <a:pt x="259" y="169"/>
                    <a:pt x="260" y="165"/>
                  </a:cubicBezTo>
                  <a:cubicBezTo>
                    <a:pt x="261" y="162"/>
                    <a:pt x="261" y="160"/>
                    <a:pt x="262" y="158"/>
                  </a:cubicBezTo>
                  <a:cubicBezTo>
                    <a:pt x="262" y="156"/>
                    <a:pt x="262" y="155"/>
                    <a:pt x="262" y="155"/>
                  </a:cubicBezTo>
                  <a:cubicBezTo>
                    <a:pt x="263" y="154"/>
                    <a:pt x="262" y="153"/>
                    <a:pt x="262" y="151"/>
                  </a:cubicBezTo>
                  <a:cubicBezTo>
                    <a:pt x="262" y="150"/>
                    <a:pt x="261" y="149"/>
                    <a:pt x="260" y="149"/>
                  </a:cubicBezTo>
                  <a:cubicBezTo>
                    <a:pt x="260" y="149"/>
                    <a:pt x="256" y="145"/>
                    <a:pt x="252" y="142"/>
                  </a:cubicBezTo>
                  <a:cubicBezTo>
                    <a:pt x="249" y="140"/>
                    <a:pt x="247" y="139"/>
                    <a:pt x="245" y="138"/>
                  </a:cubicBezTo>
                  <a:cubicBezTo>
                    <a:pt x="244" y="137"/>
                    <a:pt x="242" y="136"/>
                    <a:pt x="242" y="136"/>
                  </a:cubicBezTo>
                  <a:cubicBezTo>
                    <a:pt x="241" y="135"/>
                    <a:pt x="239" y="133"/>
                    <a:pt x="240" y="131"/>
                  </a:cubicBezTo>
                  <a:cubicBezTo>
                    <a:pt x="240" y="131"/>
                    <a:pt x="240" y="130"/>
                    <a:pt x="240" y="128"/>
                  </a:cubicBezTo>
                  <a:cubicBezTo>
                    <a:pt x="240" y="127"/>
                    <a:pt x="239" y="125"/>
                    <a:pt x="239" y="123"/>
                  </a:cubicBezTo>
                  <a:cubicBezTo>
                    <a:pt x="239" y="120"/>
                    <a:pt x="239" y="116"/>
                    <a:pt x="239" y="116"/>
                  </a:cubicBezTo>
                  <a:cubicBezTo>
                    <a:pt x="239" y="116"/>
                    <a:pt x="238" y="113"/>
                    <a:pt x="237" y="109"/>
                  </a:cubicBezTo>
                  <a:cubicBezTo>
                    <a:pt x="237" y="107"/>
                    <a:pt x="237" y="106"/>
                    <a:pt x="236" y="104"/>
                  </a:cubicBezTo>
                  <a:cubicBezTo>
                    <a:pt x="236" y="103"/>
                    <a:pt x="236" y="102"/>
                    <a:pt x="236" y="102"/>
                  </a:cubicBezTo>
                  <a:cubicBezTo>
                    <a:pt x="235" y="100"/>
                    <a:pt x="236" y="98"/>
                    <a:pt x="237" y="96"/>
                  </a:cubicBezTo>
                  <a:cubicBezTo>
                    <a:pt x="237" y="96"/>
                    <a:pt x="238" y="95"/>
                    <a:pt x="239" y="94"/>
                  </a:cubicBezTo>
                  <a:cubicBezTo>
                    <a:pt x="241" y="92"/>
                    <a:pt x="242" y="90"/>
                    <a:pt x="244" y="88"/>
                  </a:cubicBezTo>
                  <a:cubicBezTo>
                    <a:pt x="248" y="84"/>
                    <a:pt x="251" y="79"/>
                    <a:pt x="251" y="79"/>
                  </a:cubicBezTo>
                  <a:cubicBezTo>
                    <a:pt x="252" y="78"/>
                    <a:pt x="252" y="77"/>
                    <a:pt x="252" y="76"/>
                  </a:cubicBezTo>
                  <a:cubicBezTo>
                    <a:pt x="252" y="75"/>
                    <a:pt x="252" y="74"/>
                    <a:pt x="251" y="72"/>
                  </a:cubicBezTo>
                  <a:cubicBezTo>
                    <a:pt x="251" y="72"/>
                    <a:pt x="250" y="71"/>
                    <a:pt x="250" y="70"/>
                  </a:cubicBezTo>
                  <a:cubicBezTo>
                    <a:pt x="249" y="68"/>
                    <a:pt x="248" y="66"/>
                    <a:pt x="246" y="64"/>
                  </a:cubicBezTo>
                  <a:cubicBezTo>
                    <a:pt x="244" y="60"/>
                    <a:pt x="241" y="55"/>
                    <a:pt x="241" y="55"/>
                  </a:cubicBezTo>
                  <a:cubicBezTo>
                    <a:pt x="240" y="53"/>
                    <a:pt x="237" y="52"/>
                    <a:pt x="235" y="52"/>
                  </a:cubicBezTo>
                  <a:cubicBezTo>
                    <a:pt x="235" y="52"/>
                    <a:pt x="229" y="53"/>
                    <a:pt x="224" y="54"/>
                  </a:cubicBezTo>
                  <a:cubicBezTo>
                    <a:pt x="219" y="54"/>
                    <a:pt x="213" y="56"/>
                    <a:pt x="213" y="56"/>
                  </a:cubicBezTo>
                  <a:cubicBezTo>
                    <a:pt x="211" y="56"/>
                    <a:pt x="209" y="56"/>
                    <a:pt x="208" y="54"/>
                  </a:cubicBezTo>
                  <a:cubicBezTo>
                    <a:pt x="208" y="54"/>
                    <a:pt x="205" y="52"/>
                    <a:pt x="202" y="49"/>
                  </a:cubicBezTo>
                  <a:cubicBezTo>
                    <a:pt x="200" y="47"/>
                    <a:pt x="197" y="45"/>
                    <a:pt x="197" y="45"/>
                  </a:cubicBezTo>
                  <a:cubicBezTo>
                    <a:pt x="197" y="45"/>
                    <a:pt x="194" y="43"/>
                    <a:pt x="191" y="41"/>
                  </a:cubicBezTo>
                  <a:cubicBezTo>
                    <a:pt x="188" y="38"/>
                    <a:pt x="185" y="37"/>
                    <a:pt x="185" y="37"/>
                  </a:cubicBezTo>
                  <a:cubicBezTo>
                    <a:pt x="183" y="36"/>
                    <a:pt x="182" y="34"/>
                    <a:pt x="182" y="32"/>
                  </a:cubicBezTo>
                  <a:cubicBezTo>
                    <a:pt x="182" y="32"/>
                    <a:pt x="182" y="26"/>
                    <a:pt x="181" y="21"/>
                  </a:cubicBezTo>
                  <a:cubicBezTo>
                    <a:pt x="180" y="15"/>
                    <a:pt x="179" y="10"/>
                    <a:pt x="179" y="10"/>
                  </a:cubicBezTo>
                  <a:cubicBezTo>
                    <a:pt x="179" y="8"/>
                    <a:pt x="177" y="6"/>
                    <a:pt x="175" y="5"/>
                  </a:cubicBezTo>
                  <a:cubicBezTo>
                    <a:pt x="175" y="5"/>
                    <a:pt x="170" y="3"/>
                    <a:pt x="165" y="2"/>
                  </a:cubicBezTo>
                  <a:cubicBezTo>
                    <a:pt x="163" y="1"/>
                    <a:pt x="160" y="1"/>
                    <a:pt x="159" y="1"/>
                  </a:cubicBezTo>
                  <a:cubicBezTo>
                    <a:pt x="157" y="0"/>
                    <a:pt x="156" y="0"/>
                    <a:pt x="156" y="0"/>
                  </a:cubicBezTo>
                  <a:cubicBezTo>
                    <a:pt x="154" y="0"/>
                    <a:pt x="153" y="0"/>
                    <a:pt x="152" y="0"/>
                  </a:cubicBezTo>
                  <a:cubicBezTo>
                    <a:pt x="151" y="0"/>
                    <a:pt x="150" y="1"/>
                    <a:pt x="149" y="2"/>
                  </a:cubicBezTo>
                  <a:cubicBezTo>
                    <a:pt x="149" y="2"/>
                    <a:pt x="145" y="6"/>
                    <a:pt x="142" y="11"/>
                  </a:cubicBezTo>
                  <a:cubicBezTo>
                    <a:pt x="141" y="13"/>
                    <a:pt x="139" y="15"/>
                    <a:pt x="138" y="17"/>
                  </a:cubicBezTo>
                  <a:cubicBezTo>
                    <a:pt x="137" y="19"/>
                    <a:pt x="136" y="20"/>
                    <a:pt x="136" y="20"/>
                  </a:cubicBezTo>
                  <a:cubicBezTo>
                    <a:pt x="135" y="22"/>
                    <a:pt x="133" y="23"/>
                    <a:pt x="131" y="23"/>
                  </a:cubicBezTo>
                  <a:cubicBezTo>
                    <a:pt x="131" y="23"/>
                    <a:pt x="130" y="23"/>
                    <a:pt x="129" y="23"/>
                  </a:cubicBezTo>
                  <a:cubicBezTo>
                    <a:pt x="127" y="23"/>
                    <a:pt x="126" y="23"/>
                    <a:pt x="124" y="23"/>
                  </a:cubicBezTo>
                  <a:cubicBezTo>
                    <a:pt x="120" y="23"/>
                    <a:pt x="117" y="24"/>
                    <a:pt x="117" y="24"/>
                  </a:cubicBezTo>
                  <a:cubicBezTo>
                    <a:pt x="117" y="24"/>
                    <a:pt x="113" y="24"/>
                    <a:pt x="110" y="25"/>
                  </a:cubicBezTo>
                  <a:cubicBezTo>
                    <a:pt x="108" y="25"/>
                    <a:pt x="106" y="26"/>
                    <a:pt x="105" y="26"/>
                  </a:cubicBezTo>
                  <a:cubicBezTo>
                    <a:pt x="103" y="26"/>
                    <a:pt x="103" y="27"/>
                    <a:pt x="103" y="27"/>
                  </a:cubicBezTo>
                  <a:cubicBezTo>
                    <a:pt x="100" y="27"/>
                    <a:pt x="98" y="27"/>
                    <a:pt x="97" y="25"/>
                  </a:cubicBezTo>
                  <a:cubicBezTo>
                    <a:pt x="97" y="25"/>
                    <a:pt x="96" y="24"/>
                    <a:pt x="94" y="23"/>
                  </a:cubicBezTo>
                  <a:cubicBezTo>
                    <a:pt x="93" y="21"/>
                    <a:pt x="91" y="20"/>
                    <a:pt x="89" y="18"/>
                  </a:cubicBezTo>
                  <a:cubicBezTo>
                    <a:pt x="84" y="15"/>
                    <a:pt x="80" y="11"/>
                    <a:pt x="80" y="11"/>
                  </a:cubicBezTo>
                  <a:cubicBezTo>
                    <a:pt x="79" y="11"/>
                    <a:pt x="78" y="10"/>
                    <a:pt x="76" y="10"/>
                  </a:cubicBezTo>
                  <a:cubicBezTo>
                    <a:pt x="75" y="10"/>
                    <a:pt x="74" y="11"/>
                    <a:pt x="73" y="11"/>
                  </a:cubicBezTo>
                  <a:cubicBezTo>
                    <a:pt x="73" y="11"/>
                    <a:pt x="72" y="12"/>
                    <a:pt x="70" y="13"/>
                  </a:cubicBezTo>
                  <a:cubicBezTo>
                    <a:pt x="68" y="13"/>
                    <a:pt x="66" y="14"/>
                    <a:pt x="64" y="16"/>
                  </a:cubicBezTo>
                  <a:cubicBezTo>
                    <a:pt x="60" y="18"/>
                    <a:pt x="56" y="21"/>
                    <a:pt x="56" y="21"/>
                  </a:cubicBezTo>
                  <a:cubicBezTo>
                    <a:pt x="54" y="22"/>
                    <a:pt x="52" y="25"/>
                    <a:pt x="53" y="27"/>
                  </a:cubicBezTo>
                  <a:cubicBezTo>
                    <a:pt x="53" y="27"/>
                    <a:pt x="53" y="33"/>
                    <a:pt x="54" y="38"/>
                  </a:cubicBezTo>
                  <a:cubicBezTo>
                    <a:pt x="55" y="43"/>
                    <a:pt x="56" y="49"/>
                    <a:pt x="56" y="49"/>
                  </a:cubicBezTo>
                  <a:cubicBezTo>
                    <a:pt x="57" y="51"/>
                    <a:pt x="56" y="53"/>
                    <a:pt x="55" y="55"/>
                  </a:cubicBezTo>
                  <a:cubicBezTo>
                    <a:pt x="55" y="55"/>
                    <a:pt x="52" y="57"/>
                    <a:pt x="50" y="60"/>
                  </a:cubicBezTo>
                  <a:cubicBezTo>
                    <a:pt x="47" y="63"/>
                    <a:pt x="45" y="65"/>
                    <a:pt x="45" y="65"/>
                  </a:cubicBezTo>
                  <a:cubicBezTo>
                    <a:pt x="45" y="65"/>
                    <a:pt x="43" y="68"/>
                    <a:pt x="41" y="71"/>
                  </a:cubicBezTo>
                  <a:cubicBezTo>
                    <a:pt x="39" y="74"/>
                    <a:pt x="37" y="77"/>
                    <a:pt x="37" y="77"/>
                  </a:cubicBezTo>
                  <a:cubicBezTo>
                    <a:pt x="36" y="79"/>
                    <a:pt x="34" y="81"/>
                    <a:pt x="32" y="81"/>
                  </a:cubicBezTo>
                  <a:cubicBezTo>
                    <a:pt x="32" y="81"/>
                    <a:pt x="27" y="81"/>
                    <a:pt x="21" y="81"/>
                  </a:cubicBezTo>
                  <a:cubicBezTo>
                    <a:pt x="16" y="82"/>
                    <a:pt x="10" y="83"/>
                    <a:pt x="10" y="83"/>
                  </a:cubicBezTo>
                  <a:cubicBezTo>
                    <a:pt x="8" y="83"/>
                    <a:pt x="6" y="85"/>
                    <a:pt x="5" y="88"/>
                  </a:cubicBezTo>
                  <a:cubicBezTo>
                    <a:pt x="5" y="88"/>
                    <a:pt x="4" y="92"/>
                    <a:pt x="2" y="97"/>
                  </a:cubicBezTo>
                  <a:cubicBezTo>
                    <a:pt x="2" y="99"/>
                    <a:pt x="1" y="102"/>
                    <a:pt x="1" y="104"/>
                  </a:cubicBezTo>
                  <a:cubicBezTo>
                    <a:pt x="1" y="105"/>
                    <a:pt x="0" y="107"/>
                    <a:pt x="0" y="107"/>
                  </a:cubicBezTo>
                  <a:cubicBezTo>
                    <a:pt x="0" y="108"/>
                    <a:pt x="0" y="109"/>
                    <a:pt x="0" y="110"/>
                  </a:cubicBezTo>
                  <a:cubicBezTo>
                    <a:pt x="1" y="111"/>
                    <a:pt x="1" y="112"/>
                    <a:pt x="2" y="113"/>
                  </a:cubicBezTo>
                  <a:cubicBezTo>
                    <a:pt x="2" y="113"/>
                    <a:pt x="7" y="117"/>
                    <a:pt x="11" y="120"/>
                  </a:cubicBezTo>
                  <a:cubicBezTo>
                    <a:pt x="13" y="122"/>
                    <a:pt x="16" y="123"/>
                    <a:pt x="17" y="124"/>
                  </a:cubicBezTo>
                  <a:cubicBezTo>
                    <a:pt x="19" y="125"/>
                    <a:pt x="20" y="126"/>
                    <a:pt x="20" y="126"/>
                  </a:cubicBezTo>
                  <a:cubicBezTo>
                    <a:pt x="22" y="127"/>
                    <a:pt x="23" y="129"/>
                    <a:pt x="23" y="131"/>
                  </a:cubicBezTo>
                  <a:cubicBezTo>
                    <a:pt x="23" y="131"/>
                    <a:pt x="23" y="132"/>
                    <a:pt x="23" y="133"/>
                  </a:cubicBezTo>
                  <a:cubicBezTo>
                    <a:pt x="23" y="135"/>
                    <a:pt x="23" y="137"/>
                    <a:pt x="23" y="138"/>
                  </a:cubicBezTo>
                  <a:cubicBezTo>
                    <a:pt x="24" y="142"/>
                    <a:pt x="24" y="145"/>
                    <a:pt x="24" y="145"/>
                  </a:cubicBezTo>
                  <a:cubicBezTo>
                    <a:pt x="24" y="145"/>
                    <a:pt x="25" y="149"/>
                    <a:pt x="25" y="153"/>
                  </a:cubicBezTo>
                  <a:cubicBezTo>
                    <a:pt x="26" y="154"/>
                    <a:pt x="26" y="156"/>
                    <a:pt x="26" y="157"/>
                  </a:cubicBezTo>
                  <a:cubicBezTo>
                    <a:pt x="27" y="159"/>
                    <a:pt x="27" y="160"/>
                    <a:pt x="27" y="160"/>
                  </a:cubicBezTo>
                  <a:cubicBezTo>
                    <a:pt x="28" y="162"/>
                    <a:pt x="27" y="164"/>
                    <a:pt x="26" y="165"/>
                  </a:cubicBezTo>
                  <a:cubicBezTo>
                    <a:pt x="26" y="165"/>
                    <a:pt x="25" y="166"/>
                    <a:pt x="23" y="168"/>
                  </a:cubicBezTo>
                  <a:cubicBezTo>
                    <a:pt x="22" y="169"/>
                    <a:pt x="20" y="171"/>
                    <a:pt x="18" y="174"/>
                  </a:cubicBezTo>
                  <a:cubicBezTo>
                    <a:pt x="15" y="178"/>
                    <a:pt x="12" y="182"/>
                    <a:pt x="12" y="182"/>
                  </a:cubicBezTo>
                  <a:cubicBezTo>
                    <a:pt x="11" y="183"/>
                    <a:pt x="11" y="184"/>
                    <a:pt x="11" y="186"/>
                  </a:cubicBezTo>
                  <a:cubicBezTo>
                    <a:pt x="11" y="187"/>
                    <a:pt x="11" y="188"/>
                    <a:pt x="12" y="189"/>
                  </a:cubicBezTo>
                  <a:cubicBezTo>
                    <a:pt x="12" y="189"/>
                    <a:pt x="12" y="190"/>
                    <a:pt x="13" y="192"/>
                  </a:cubicBezTo>
                  <a:cubicBezTo>
                    <a:pt x="14" y="194"/>
                    <a:pt x="15" y="196"/>
                    <a:pt x="16" y="198"/>
                  </a:cubicBezTo>
                  <a:cubicBezTo>
                    <a:pt x="19" y="202"/>
                    <a:pt x="21" y="206"/>
                    <a:pt x="21" y="206"/>
                  </a:cubicBezTo>
                  <a:cubicBezTo>
                    <a:pt x="23" y="209"/>
                    <a:pt x="25" y="210"/>
                    <a:pt x="28" y="210"/>
                  </a:cubicBezTo>
                  <a:cubicBezTo>
                    <a:pt x="28" y="210"/>
                    <a:pt x="33" y="209"/>
                    <a:pt x="39" y="208"/>
                  </a:cubicBezTo>
                  <a:cubicBezTo>
                    <a:pt x="44" y="207"/>
                    <a:pt x="49" y="206"/>
                    <a:pt x="49" y="206"/>
                  </a:cubicBezTo>
                  <a:cubicBezTo>
                    <a:pt x="51" y="205"/>
                    <a:pt x="53" y="206"/>
                    <a:pt x="55" y="208"/>
                  </a:cubicBezTo>
                  <a:cubicBezTo>
                    <a:pt x="55" y="208"/>
                    <a:pt x="57" y="210"/>
                    <a:pt x="60" y="212"/>
                  </a:cubicBezTo>
                  <a:cubicBezTo>
                    <a:pt x="63" y="215"/>
                    <a:pt x="66" y="217"/>
                    <a:pt x="66" y="217"/>
                  </a:cubicBezTo>
                  <a:cubicBezTo>
                    <a:pt x="66" y="217"/>
                    <a:pt x="69" y="219"/>
                    <a:pt x="72" y="221"/>
                  </a:cubicBezTo>
                  <a:cubicBezTo>
                    <a:pt x="75" y="223"/>
                    <a:pt x="78" y="225"/>
                    <a:pt x="78" y="225"/>
                  </a:cubicBezTo>
                  <a:cubicBezTo>
                    <a:pt x="80" y="226"/>
                    <a:pt x="81" y="228"/>
                    <a:pt x="81" y="230"/>
                  </a:cubicBezTo>
                  <a:cubicBezTo>
                    <a:pt x="81" y="230"/>
                    <a:pt x="81" y="236"/>
                    <a:pt x="82" y="241"/>
                  </a:cubicBezTo>
                  <a:cubicBezTo>
                    <a:pt x="82" y="246"/>
                    <a:pt x="83" y="252"/>
                    <a:pt x="83" y="252"/>
                  </a:cubicBezTo>
                  <a:cubicBezTo>
                    <a:pt x="84" y="254"/>
                    <a:pt x="85" y="256"/>
                    <a:pt x="88" y="257"/>
                  </a:cubicBezTo>
                  <a:cubicBezTo>
                    <a:pt x="88" y="257"/>
                    <a:pt x="93" y="258"/>
                    <a:pt x="97" y="260"/>
                  </a:cubicBezTo>
                  <a:cubicBezTo>
                    <a:pt x="100" y="260"/>
                    <a:pt x="102" y="261"/>
                    <a:pt x="104" y="261"/>
                  </a:cubicBezTo>
                  <a:cubicBezTo>
                    <a:pt x="106" y="262"/>
                    <a:pt x="107" y="262"/>
                    <a:pt x="107" y="262"/>
                  </a:cubicBezTo>
                  <a:cubicBezTo>
                    <a:pt x="108" y="262"/>
                    <a:pt x="110" y="262"/>
                    <a:pt x="111" y="262"/>
                  </a:cubicBezTo>
                  <a:close/>
                  <a:moveTo>
                    <a:pt x="132" y="207"/>
                  </a:moveTo>
                  <a:cubicBezTo>
                    <a:pt x="131" y="207"/>
                    <a:pt x="129" y="207"/>
                    <a:pt x="128" y="207"/>
                  </a:cubicBezTo>
                  <a:cubicBezTo>
                    <a:pt x="126" y="207"/>
                    <a:pt x="124" y="206"/>
                    <a:pt x="123" y="206"/>
                  </a:cubicBezTo>
                  <a:cubicBezTo>
                    <a:pt x="122" y="206"/>
                    <a:pt x="121" y="206"/>
                    <a:pt x="120" y="206"/>
                  </a:cubicBezTo>
                  <a:cubicBezTo>
                    <a:pt x="119" y="206"/>
                    <a:pt x="118" y="206"/>
                    <a:pt x="117" y="205"/>
                  </a:cubicBezTo>
                  <a:cubicBezTo>
                    <a:pt x="116" y="205"/>
                    <a:pt x="114" y="205"/>
                    <a:pt x="112" y="204"/>
                  </a:cubicBezTo>
                  <a:cubicBezTo>
                    <a:pt x="110" y="204"/>
                    <a:pt x="108" y="203"/>
                    <a:pt x="107" y="203"/>
                  </a:cubicBezTo>
                  <a:cubicBezTo>
                    <a:pt x="105" y="202"/>
                    <a:pt x="105" y="202"/>
                    <a:pt x="105" y="202"/>
                  </a:cubicBezTo>
                  <a:cubicBezTo>
                    <a:pt x="104" y="202"/>
                    <a:pt x="104" y="202"/>
                    <a:pt x="104" y="202"/>
                  </a:cubicBezTo>
                  <a:cubicBezTo>
                    <a:pt x="103" y="201"/>
                    <a:pt x="103" y="201"/>
                    <a:pt x="102" y="201"/>
                  </a:cubicBezTo>
                  <a:cubicBezTo>
                    <a:pt x="98" y="199"/>
                    <a:pt x="96" y="198"/>
                    <a:pt x="93" y="196"/>
                  </a:cubicBezTo>
                  <a:cubicBezTo>
                    <a:pt x="92" y="196"/>
                    <a:pt x="91" y="195"/>
                    <a:pt x="90" y="194"/>
                  </a:cubicBezTo>
                  <a:cubicBezTo>
                    <a:pt x="89" y="194"/>
                    <a:pt x="88" y="193"/>
                    <a:pt x="88" y="193"/>
                  </a:cubicBezTo>
                  <a:cubicBezTo>
                    <a:pt x="86" y="192"/>
                    <a:pt x="85" y="191"/>
                    <a:pt x="85" y="191"/>
                  </a:cubicBezTo>
                  <a:cubicBezTo>
                    <a:pt x="85" y="191"/>
                    <a:pt x="85" y="191"/>
                    <a:pt x="83" y="190"/>
                  </a:cubicBezTo>
                  <a:cubicBezTo>
                    <a:pt x="83" y="189"/>
                    <a:pt x="82" y="188"/>
                    <a:pt x="81" y="188"/>
                  </a:cubicBezTo>
                  <a:cubicBezTo>
                    <a:pt x="80" y="187"/>
                    <a:pt x="79" y="186"/>
                    <a:pt x="78" y="185"/>
                  </a:cubicBezTo>
                  <a:cubicBezTo>
                    <a:pt x="76" y="183"/>
                    <a:pt x="74" y="181"/>
                    <a:pt x="72" y="178"/>
                  </a:cubicBezTo>
                  <a:cubicBezTo>
                    <a:pt x="71" y="177"/>
                    <a:pt x="71" y="177"/>
                    <a:pt x="70" y="176"/>
                  </a:cubicBezTo>
                  <a:cubicBezTo>
                    <a:pt x="69" y="175"/>
                    <a:pt x="69" y="175"/>
                    <a:pt x="69" y="175"/>
                  </a:cubicBezTo>
                  <a:cubicBezTo>
                    <a:pt x="69" y="174"/>
                    <a:pt x="69" y="174"/>
                    <a:pt x="69" y="174"/>
                  </a:cubicBezTo>
                  <a:cubicBezTo>
                    <a:pt x="68" y="172"/>
                    <a:pt x="67" y="171"/>
                    <a:pt x="66" y="169"/>
                  </a:cubicBezTo>
                  <a:cubicBezTo>
                    <a:pt x="65" y="168"/>
                    <a:pt x="64" y="166"/>
                    <a:pt x="63" y="164"/>
                  </a:cubicBezTo>
                  <a:cubicBezTo>
                    <a:pt x="63" y="163"/>
                    <a:pt x="62" y="163"/>
                    <a:pt x="62" y="162"/>
                  </a:cubicBezTo>
                  <a:cubicBezTo>
                    <a:pt x="62" y="161"/>
                    <a:pt x="61" y="160"/>
                    <a:pt x="61" y="159"/>
                  </a:cubicBezTo>
                  <a:cubicBezTo>
                    <a:pt x="60" y="158"/>
                    <a:pt x="60" y="156"/>
                    <a:pt x="59" y="155"/>
                  </a:cubicBezTo>
                  <a:cubicBezTo>
                    <a:pt x="59" y="153"/>
                    <a:pt x="58" y="152"/>
                    <a:pt x="58" y="150"/>
                  </a:cubicBezTo>
                  <a:cubicBezTo>
                    <a:pt x="58" y="150"/>
                    <a:pt x="58" y="149"/>
                    <a:pt x="57" y="148"/>
                  </a:cubicBezTo>
                  <a:cubicBezTo>
                    <a:pt x="57" y="148"/>
                    <a:pt x="57" y="147"/>
                    <a:pt x="57" y="147"/>
                  </a:cubicBezTo>
                  <a:cubicBezTo>
                    <a:pt x="57" y="145"/>
                    <a:pt x="57" y="144"/>
                    <a:pt x="57" y="144"/>
                  </a:cubicBezTo>
                  <a:cubicBezTo>
                    <a:pt x="56" y="142"/>
                    <a:pt x="56" y="141"/>
                    <a:pt x="56" y="141"/>
                  </a:cubicBezTo>
                  <a:cubicBezTo>
                    <a:pt x="56" y="141"/>
                    <a:pt x="56" y="140"/>
                    <a:pt x="56" y="139"/>
                  </a:cubicBezTo>
                  <a:cubicBezTo>
                    <a:pt x="56" y="138"/>
                    <a:pt x="56" y="137"/>
                    <a:pt x="56" y="136"/>
                  </a:cubicBezTo>
                  <a:cubicBezTo>
                    <a:pt x="56" y="135"/>
                    <a:pt x="56" y="134"/>
                    <a:pt x="55" y="134"/>
                  </a:cubicBezTo>
                  <a:cubicBezTo>
                    <a:pt x="55" y="133"/>
                    <a:pt x="56" y="133"/>
                    <a:pt x="56" y="132"/>
                  </a:cubicBezTo>
                  <a:cubicBezTo>
                    <a:pt x="56" y="130"/>
                    <a:pt x="56" y="129"/>
                    <a:pt x="56" y="127"/>
                  </a:cubicBezTo>
                  <a:cubicBezTo>
                    <a:pt x="56" y="126"/>
                    <a:pt x="56" y="124"/>
                    <a:pt x="56" y="122"/>
                  </a:cubicBezTo>
                  <a:cubicBezTo>
                    <a:pt x="56" y="121"/>
                    <a:pt x="56" y="121"/>
                    <a:pt x="56" y="120"/>
                  </a:cubicBezTo>
                  <a:cubicBezTo>
                    <a:pt x="56" y="119"/>
                    <a:pt x="57" y="118"/>
                    <a:pt x="57" y="117"/>
                  </a:cubicBezTo>
                  <a:cubicBezTo>
                    <a:pt x="57" y="115"/>
                    <a:pt x="57" y="113"/>
                    <a:pt x="58" y="112"/>
                  </a:cubicBezTo>
                  <a:cubicBezTo>
                    <a:pt x="59" y="110"/>
                    <a:pt x="59" y="108"/>
                    <a:pt x="60" y="106"/>
                  </a:cubicBezTo>
                  <a:cubicBezTo>
                    <a:pt x="60" y="105"/>
                    <a:pt x="60" y="105"/>
                    <a:pt x="60" y="105"/>
                  </a:cubicBezTo>
                  <a:cubicBezTo>
                    <a:pt x="61" y="104"/>
                    <a:pt x="61" y="104"/>
                    <a:pt x="61" y="104"/>
                  </a:cubicBezTo>
                  <a:cubicBezTo>
                    <a:pt x="61" y="103"/>
                    <a:pt x="61" y="102"/>
                    <a:pt x="62" y="101"/>
                  </a:cubicBezTo>
                  <a:cubicBezTo>
                    <a:pt x="63" y="98"/>
                    <a:pt x="65" y="95"/>
                    <a:pt x="66" y="93"/>
                  </a:cubicBezTo>
                  <a:cubicBezTo>
                    <a:pt x="66" y="91"/>
                    <a:pt x="67" y="90"/>
                    <a:pt x="68" y="90"/>
                  </a:cubicBezTo>
                  <a:cubicBezTo>
                    <a:pt x="68" y="89"/>
                    <a:pt x="69" y="88"/>
                    <a:pt x="69" y="87"/>
                  </a:cubicBezTo>
                  <a:cubicBezTo>
                    <a:pt x="70" y="86"/>
                    <a:pt x="71" y="85"/>
                    <a:pt x="71" y="85"/>
                  </a:cubicBezTo>
                  <a:cubicBezTo>
                    <a:pt x="71" y="85"/>
                    <a:pt x="72" y="84"/>
                    <a:pt x="73" y="83"/>
                  </a:cubicBezTo>
                  <a:cubicBezTo>
                    <a:pt x="73" y="82"/>
                    <a:pt x="74" y="82"/>
                    <a:pt x="74" y="81"/>
                  </a:cubicBezTo>
                  <a:cubicBezTo>
                    <a:pt x="75" y="80"/>
                    <a:pt x="76" y="79"/>
                    <a:pt x="77" y="78"/>
                  </a:cubicBezTo>
                  <a:cubicBezTo>
                    <a:pt x="79" y="76"/>
                    <a:pt x="81" y="74"/>
                    <a:pt x="84" y="72"/>
                  </a:cubicBezTo>
                  <a:cubicBezTo>
                    <a:pt x="85" y="71"/>
                    <a:pt x="85" y="70"/>
                    <a:pt x="86" y="70"/>
                  </a:cubicBezTo>
                  <a:cubicBezTo>
                    <a:pt x="87" y="69"/>
                    <a:pt x="87" y="69"/>
                    <a:pt x="87" y="69"/>
                  </a:cubicBezTo>
                  <a:cubicBezTo>
                    <a:pt x="88" y="68"/>
                    <a:pt x="88" y="68"/>
                    <a:pt x="88" y="68"/>
                  </a:cubicBezTo>
                  <a:cubicBezTo>
                    <a:pt x="90" y="67"/>
                    <a:pt x="92" y="66"/>
                    <a:pt x="93" y="65"/>
                  </a:cubicBezTo>
                  <a:cubicBezTo>
                    <a:pt x="95" y="64"/>
                    <a:pt x="96" y="64"/>
                    <a:pt x="98" y="63"/>
                  </a:cubicBezTo>
                  <a:cubicBezTo>
                    <a:pt x="99" y="62"/>
                    <a:pt x="100" y="62"/>
                    <a:pt x="100" y="62"/>
                  </a:cubicBezTo>
                  <a:cubicBezTo>
                    <a:pt x="101" y="61"/>
                    <a:pt x="102" y="61"/>
                    <a:pt x="103" y="61"/>
                  </a:cubicBezTo>
                  <a:cubicBezTo>
                    <a:pt x="105" y="60"/>
                    <a:pt x="106" y="59"/>
                    <a:pt x="108" y="59"/>
                  </a:cubicBezTo>
                  <a:cubicBezTo>
                    <a:pt x="109" y="58"/>
                    <a:pt x="111" y="58"/>
                    <a:pt x="112" y="58"/>
                  </a:cubicBezTo>
                  <a:cubicBezTo>
                    <a:pt x="113" y="57"/>
                    <a:pt x="113" y="57"/>
                    <a:pt x="114" y="57"/>
                  </a:cubicBezTo>
                  <a:cubicBezTo>
                    <a:pt x="114" y="57"/>
                    <a:pt x="115" y="57"/>
                    <a:pt x="116" y="57"/>
                  </a:cubicBezTo>
                  <a:cubicBezTo>
                    <a:pt x="117" y="57"/>
                    <a:pt x="118" y="56"/>
                    <a:pt x="119" y="56"/>
                  </a:cubicBezTo>
                  <a:cubicBezTo>
                    <a:pt x="120" y="56"/>
                    <a:pt x="121" y="56"/>
                    <a:pt x="121" y="56"/>
                  </a:cubicBezTo>
                  <a:cubicBezTo>
                    <a:pt x="121" y="56"/>
                    <a:pt x="122" y="56"/>
                    <a:pt x="124" y="55"/>
                  </a:cubicBezTo>
                  <a:cubicBezTo>
                    <a:pt x="124" y="55"/>
                    <a:pt x="125" y="55"/>
                    <a:pt x="127" y="55"/>
                  </a:cubicBezTo>
                  <a:cubicBezTo>
                    <a:pt x="127" y="55"/>
                    <a:pt x="128" y="55"/>
                    <a:pt x="128" y="55"/>
                  </a:cubicBezTo>
                  <a:cubicBezTo>
                    <a:pt x="129" y="55"/>
                    <a:pt x="130" y="55"/>
                    <a:pt x="130" y="55"/>
                  </a:cubicBezTo>
                  <a:cubicBezTo>
                    <a:pt x="132" y="55"/>
                    <a:pt x="133" y="55"/>
                    <a:pt x="135" y="55"/>
                  </a:cubicBezTo>
                  <a:cubicBezTo>
                    <a:pt x="136" y="55"/>
                    <a:pt x="138" y="55"/>
                    <a:pt x="140" y="56"/>
                  </a:cubicBezTo>
                  <a:cubicBezTo>
                    <a:pt x="141" y="56"/>
                    <a:pt x="142" y="56"/>
                    <a:pt x="143" y="56"/>
                  </a:cubicBezTo>
                  <a:cubicBezTo>
                    <a:pt x="143" y="56"/>
                    <a:pt x="144" y="56"/>
                    <a:pt x="145" y="56"/>
                  </a:cubicBezTo>
                  <a:cubicBezTo>
                    <a:pt x="147" y="57"/>
                    <a:pt x="149" y="57"/>
                    <a:pt x="151" y="58"/>
                  </a:cubicBezTo>
                  <a:cubicBezTo>
                    <a:pt x="152" y="58"/>
                    <a:pt x="154" y="59"/>
                    <a:pt x="156" y="59"/>
                  </a:cubicBezTo>
                  <a:cubicBezTo>
                    <a:pt x="157" y="60"/>
                    <a:pt x="157" y="60"/>
                    <a:pt x="157" y="60"/>
                  </a:cubicBezTo>
                  <a:cubicBezTo>
                    <a:pt x="158" y="60"/>
                    <a:pt x="158" y="60"/>
                    <a:pt x="158" y="60"/>
                  </a:cubicBezTo>
                  <a:cubicBezTo>
                    <a:pt x="159" y="60"/>
                    <a:pt x="160" y="61"/>
                    <a:pt x="161" y="61"/>
                  </a:cubicBezTo>
                  <a:cubicBezTo>
                    <a:pt x="164" y="62"/>
                    <a:pt x="167" y="64"/>
                    <a:pt x="169" y="65"/>
                  </a:cubicBezTo>
                  <a:cubicBezTo>
                    <a:pt x="171" y="66"/>
                    <a:pt x="172" y="67"/>
                    <a:pt x="173" y="67"/>
                  </a:cubicBezTo>
                  <a:cubicBezTo>
                    <a:pt x="174" y="68"/>
                    <a:pt x="174" y="69"/>
                    <a:pt x="175" y="69"/>
                  </a:cubicBezTo>
                  <a:cubicBezTo>
                    <a:pt x="176" y="70"/>
                    <a:pt x="177" y="70"/>
                    <a:pt x="177" y="70"/>
                  </a:cubicBezTo>
                  <a:cubicBezTo>
                    <a:pt x="177" y="70"/>
                    <a:pt x="178" y="71"/>
                    <a:pt x="179" y="72"/>
                  </a:cubicBezTo>
                  <a:cubicBezTo>
                    <a:pt x="180" y="73"/>
                    <a:pt x="181" y="73"/>
                    <a:pt x="181" y="74"/>
                  </a:cubicBezTo>
                  <a:cubicBezTo>
                    <a:pt x="182" y="75"/>
                    <a:pt x="183" y="76"/>
                    <a:pt x="184" y="77"/>
                  </a:cubicBezTo>
                  <a:cubicBezTo>
                    <a:pt x="186" y="79"/>
                    <a:pt x="189" y="81"/>
                    <a:pt x="191" y="84"/>
                  </a:cubicBezTo>
                  <a:cubicBezTo>
                    <a:pt x="191" y="84"/>
                    <a:pt x="192" y="85"/>
                    <a:pt x="192" y="86"/>
                  </a:cubicBezTo>
                  <a:cubicBezTo>
                    <a:pt x="193" y="87"/>
                    <a:pt x="193" y="87"/>
                    <a:pt x="193" y="87"/>
                  </a:cubicBezTo>
                  <a:cubicBezTo>
                    <a:pt x="194" y="88"/>
                    <a:pt x="194" y="88"/>
                    <a:pt x="194" y="88"/>
                  </a:cubicBezTo>
                  <a:cubicBezTo>
                    <a:pt x="195" y="90"/>
                    <a:pt x="196" y="91"/>
                    <a:pt x="197" y="93"/>
                  </a:cubicBezTo>
                  <a:cubicBezTo>
                    <a:pt x="198" y="94"/>
                    <a:pt x="198" y="96"/>
                    <a:pt x="199" y="98"/>
                  </a:cubicBezTo>
                  <a:cubicBezTo>
                    <a:pt x="200" y="98"/>
                    <a:pt x="200" y="99"/>
                    <a:pt x="201" y="100"/>
                  </a:cubicBezTo>
                  <a:cubicBezTo>
                    <a:pt x="201" y="101"/>
                    <a:pt x="201" y="102"/>
                    <a:pt x="202" y="102"/>
                  </a:cubicBezTo>
                  <a:cubicBezTo>
                    <a:pt x="202" y="104"/>
                    <a:pt x="203" y="106"/>
                    <a:pt x="203" y="107"/>
                  </a:cubicBezTo>
                  <a:cubicBezTo>
                    <a:pt x="204" y="109"/>
                    <a:pt x="204" y="110"/>
                    <a:pt x="205" y="112"/>
                  </a:cubicBezTo>
                  <a:cubicBezTo>
                    <a:pt x="205" y="112"/>
                    <a:pt x="205" y="113"/>
                    <a:pt x="205" y="113"/>
                  </a:cubicBezTo>
                  <a:cubicBezTo>
                    <a:pt x="205" y="114"/>
                    <a:pt x="205" y="115"/>
                    <a:pt x="205" y="115"/>
                  </a:cubicBezTo>
                  <a:cubicBezTo>
                    <a:pt x="206" y="116"/>
                    <a:pt x="206" y="117"/>
                    <a:pt x="206" y="118"/>
                  </a:cubicBezTo>
                  <a:cubicBezTo>
                    <a:pt x="206" y="120"/>
                    <a:pt x="206" y="121"/>
                    <a:pt x="206" y="121"/>
                  </a:cubicBezTo>
                  <a:cubicBezTo>
                    <a:pt x="206" y="121"/>
                    <a:pt x="207" y="122"/>
                    <a:pt x="207" y="123"/>
                  </a:cubicBezTo>
                  <a:cubicBezTo>
                    <a:pt x="207" y="124"/>
                    <a:pt x="207" y="125"/>
                    <a:pt x="207" y="126"/>
                  </a:cubicBezTo>
                  <a:cubicBezTo>
                    <a:pt x="207" y="127"/>
                    <a:pt x="207" y="127"/>
                    <a:pt x="207" y="128"/>
                  </a:cubicBezTo>
                  <a:cubicBezTo>
                    <a:pt x="207" y="129"/>
                    <a:pt x="207" y="129"/>
                    <a:pt x="207" y="130"/>
                  </a:cubicBezTo>
                  <a:cubicBezTo>
                    <a:pt x="207" y="131"/>
                    <a:pt x="207" y="133"/>
                    <a:pt x="207" y="134"/>
                  </a:cubicBezTo>
                  <a:cubicBezTo>
                    <a:pt x="207" y="136"/>
                    <a:pt x="207" y="138"/>
                    <a:pt x="207" y="139"/>
                  </a:cubicBezTo>
                  <a:cubicBezTo>
                    <a:pt x="206" y="140"/>
                    <a:pt x="206" y="141"/>
                    <a:pt x="206" y="142"/>
                  </a:cubicBezTo>
                  <a:cubicBezTo>
                    <a:pt x="206" y="143"/>
                    <a:pt x="206" y="144"/>
                    <a:pt x="206" y="145"/>
                  </a:cubicBezTo>
                  <a:cubicBezTo>
                    <a:pt x="205" y="147"/>
                    <a:pt x="205" y="148"/>
                    <a:pt x="205" y="150"/>
                  </a:cubicBezTo>
                  <a:cubicBezTo>
                    <a:pt x="204" y="152"/>
                    <a:pt x="204" y="154"/>
                    <a:pt x="203" y="155"/>
                  </a:cubicBezTo>
                  <a:cubicBezTo>
                    <a:pt x="203" y="157"/>
                    <a:pt x="203" y="157"/>
                    <a:pt x="203" y="157"/>
                  </a:cubicBezTo>
                  <a:cubicBezTo>
                    <a:pt x="202" y="158"/>
                    <a:pt x="202" y="158"/>
                    <a:pt x="202" y="158"/>
                  </a:cubicBezTo>
                  <a:cubicBezTo>
                    <a:pt x="202" y="159"/>
                    <a:pt x="201" y="160"/>
                    <a:pt x="201" y="160"/>
                  </a:cubicBezTo>
                  <a:cubicBezTo>
                    <a:pt x="200" y="164"/>
                    <a:pt x="198" y="166"/>
                    <a:pt x="197" y="169"/>
                  </a:cubicBezTo>
                  <a:cubicBezTo>
                    <a:pt x="196" y="170"/>
                    <a:pt x="195" y="171"/>
                    <a:pt x="195" y="172"/>
                  </a:cubicBezTo>
                  <a:cubicBezTo>
                    <a:pt x="194" y="173"/>
                    <a:pt x="194" y="174"/>
                    <a:pt x="193" y="175"/>
                  </a:cubicBezTo>
                  <a:cubicBezTo>
                    <a:pt x="192" y="176"/>
                    <a:pt x="192" y="177"/>
                    <a:pt x="192" y="177"/>
                  </a:cubicBezTo>
                  <a:cubicBezTo>
                    <a:pt x="192" y="177"/>
                    <a:pt x="191" y="177"/>
                    <a:pt x="190" y="179"/>
                  </a:cubicBezTo>
                  <a:cubicBezTo>
                    <a:pt x="189" y="179"/>
                    <a:pt x="189" y="180"/>
                    <a:pt x="188" y="181"/>
                  </a:cubicBezTo>
                  <a:cubicBezTo>
                    <a:pt x="187" y="182"/>
                    <a:pt x="187" y="183"/>
                    <a:pt x="186" y="184"/>
                  </a:cubicBezTo>
                  <a:cubicBezTo>
                    <a:pt x="183" y="186"/>
                    <a:pt x="181" y="188"/>
                    <a:pt x="178" y="190"/>
                  </a:cubicBezTo>
                  <a:cubicBezTo>
                    <a:pt x="178" y="191"/>
                    <a:pt x="177" y="191"/>
                    <a:pt x="176" y="192"/>
                  </a:cubicBezTo>
                  <a:cubicBezTo>
                    <a:pt x="175" y="193"/>
                    <a:pt x="175" y="193"/>
                    <a:pt x="175" y="193"/>
                  </a:cubicBezTo>
                  <a:cubicBezTo>
                    <a:pt x="174" y="193"/>
                    <a:pt x="174" y="193"/>
                    <a:pt x="174" y="193"/>
                  </a:cubicBezTo>
                  <a:cubicBezTo>
                    <a:pt x="173" y="194"/>
                    <a:pt x="171" y="195"/>
                    <a:pt x="170" y="196"/>
                  </a:cubicBezTo>
                  <a:cubicBezTo>
                    <a:pt x="168" y="197"/>
                    <a:pt x="166" y="198"/>
                    <a:pt x="165" y="199"/>
                  </a:cubicBezTo>
                  <a:cubicBezTo>
                    <a:pt x="164" y="199"/>
                    <a:pt x="163" y="200"/>
                    <a:pt x="162" y="200"/>
                  </a:cubicBezTo>
                  <a:cubicBezTo>
                    <a:pt x="161" y="200"/>
                    <a:pt x="161" y="201"/>
                    <a:pt x="160" y="201"/>
                  </a:cubicBezTo>
                  <a:cubicBezTo>
                    <a:pt x="158" y="202"/>
                    <a:pt x="157" y="202"/>
                    <a:pt x="155" y="203"/>
                  </a:cubicBezTo>
                  <a:cubicBezTo>
                    <a:pt x="153" y="203"/>
                    <a:pt x="152" y="204"/>
                    <a:pt x="151" y="204"/>
                  </a:cubicBezTo>
                  <a:cubicBezTo>
                    <a:pt x="150" y="204"/>
                    <a:pt x="149" y="205"/>
                    <a:pt x="149" y="205"/>
                  </a:cubicBezTo>
                  <a:cubicBezTo>
                    <a:pt x="148" y="205"/>
                    <a:pt x="148" y="205"/>
                    <a:pt x="147" y="205"/>
                  </a:cubicBezTo>
                  <a:cubicBezTo>
                    <a:pt x="146" y="205"/>
                    <a:pt x="145" y="205"/>
                    <a:pt x="144" y="206"/>
                  </a:cubicBezTo>
                  <a:cubicBezTo>
                    <a:pt x="142" y="206"/>
                    <a:pt x="142" y="206"/>
                    <a:pt x="142" y="206"/>
                  </a:cubicBezTo>
                  <a:cubicBezTo>
                    <a:pt x="142" y="206"/>
                    <a:pt x="141" y="206"/>
                    <a:pt x="139" y="206"/>
                  </a:cubicBezTo>
                  <a:cubicBezTo>
                    <a:pt x="138" y="206"/>
                    <a:pt x="137" y="206"/>
                    <a:pt x="136" y="207"/>
                  </a:cubicBezTo>
                  <a:cubicBezTo>
                    <a:pt x="135" y="207"/>
                    <a:pt x="135" y="207"/>
                    <a:pt x="134" y="207"/>
                  </a:cubicBezTo>
                  <a:cubicBezTo>
                    <a:pt x="134" y="207"/>
                    <a:pt x="133" y="207"/>
                    <a:pt x="132"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69"/>
            <p:cNvSpPr>
              <a:spLocks noChangeArrowheads="1"/>
            </p:cNvSpPr>
            <p:nvPr/>
          </p:nvSpPr>
          <p:spPr bwMode="auto">
            <a:xfrm>
              <a:off x="7138988" y="1019175"/>
              <a:ext cx="311150"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Oval 71"/>
            <p:cNvSpPr>
              <a:spLocks noChangeArrowheads="1"/>
            </p:cNvSpPr>
            <p:nvPr/>
          </p:nvSpPr>
          <p:spPr bwMode="auto">
            <a:xfrm>
              <a:off x="3979863" y="4352925"/>
              <a:ext cx="307975"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72"/>
            <p:cNvSpPr>
              <a:spLocks noEditPoints="1"/>
            </p:cNvSpPr>
            <p:nvPr/>
          </p:nvSpPr>
          <p:spPr bwMode="auto">
            <a:xfrm>
              <a:off x="2071688" y="3584575"/>
              <a:ext cx="747713" cy="749300"/>
            </a:xfrm>
            <a:custGeom>
              <a:avLst/>
              <a:gdLst>
                <a:gd name="T0" fmla="*/ 151 w 221"/>
                <a:gd name="T1" fmla="*/ 212 h 221"/>
                <a:gd name="T2" fmla="*/ 166 w 221"/>
                <a:gd name="T3" fmla="*/ 183 h 221"/>
                <a:gd name="T4" fmla="*/ 198 w 221"/>
                <a:gd name="T5" fmla="*/ 176 h 221"/>
                <a:gd name="T6" fmla="*/ 212 w 221"/>
                <a:gd name="T7" fmla="*/ 156 h 221"/>
                <a:gd name="T8" fmla="*/ 198 w 221"/>
                <a:gd name="T9" fmla="*/ 134 h 221"/>
                <a:gd name="T10" fmla="*/ 202 w 221"/>
                <a:gd name="T11" fmla="*/ 112 h 221"/>
                <a:gd name="T12" fmla="*/ 219 w 221"/>
                <a:gd name="T13" fmla="*/ 95 h 221"/>
                <a:gd name="T14" fmla="*/ 216 w 221"/>
                <a:gd name="T15" fmla="*/ 74 h 221"/>
                <a:gd name="T16" fmla="*/ 186 w 221"/>
                <a:gd name="T17" fmla="*/ 60 h 221"/>
                <a:gd name="T18" fmla="*/ 175 w 221"/>
                <a:gd name="T19" fmla="*/ 32 h 221"/>
                <a:gd name="T20" fmla="*/ 159 w 221"/>
                <a:gd name="T21" fmla="*/ 10 h 221"/>
                <a:gd name="T22" fmla="*/ 139 w 221"/>
                <a:gd name="T23" fmla="*/ 22 h 221"/>
                <a:gd name="T24" fmla="*/ 116 w 221"/>
                <a:gd name="T25" fmla="*/ 20 h 221"/>
                <a:gd name="T26" fmla="*/ 101 w 221"/>
                <a:gd name="T27" fmla="*/ 10 h 221"/>
                <a:gd name="T28" fmla="*/ 82 w 221"/>
                <a:gd name="T29" fmla="*/ 2 h 221"/>
                <a:gd name="T30" fmla="*/ 65 w 221"/>
                <a:gd name="T31" fmla="*/ 32 h 221"/>
                <a:gd name="T32" fmla="*/ 41 w 221"/>
                <a:gd name="T33" fmla="*/ 48 h 221"/>
                <a:gd name="T34" fmla="*/ 11 w 221"/>
                <a:gd name="T35" fmla="*/ 60 h 221"/>
                <a:gd name="T36" fmla="*/ 20 w 221"/>
                <a:gd name="T37" fmla="*/ 80 h 221"/>
                <a:gd name="T38" fmla="*/ 20 w 221"/>
                <a:gd name="T39" fmla="*/ 99 h 221"/>
                <a:gd name="T40" fmla="*/ 15 w 221"/>
                <a:gd name="T41" fmla="*/ 117 h 221"/>
                <a:gd name="T42" fmla="*/ 1 w 221"/>
                <a:gd name="T43" fmla="*/ 134 h 221"/>
                <a:gd name="T44" fmla="*/ 27 w 221"/>
                <a:gd name="T45" fmla="*/ 153 h 221"/>
                <a:gd name="T46" fmla="*/ 46 w 221"/>
                <a:gd name="T47" fmla="*/ 175 h 221"/>
                <a:gd name="T48" fmla="*/ 55 w 221"/>
                <a:gd name="T49" fmla="*/ 208 h 221"/>
                <a:gd name="T50" fmla="*/ 75 w 221"/>
                <a:gd name="T51" fmla="*/ 206 h 221"/>
                <a:gd name="T52" fmla="*/ 93 w 221"/>
                <a:gd name="T53" fmla="*/ 200 h 221"/>
                <a:gd name="T54" fmla="*/ 115 w 221"/>
                <a:gd name="T55" fmla="*/ 204 h 221"/>
                <a:gd name="T56" fmla="*/ 132 w 221"/>
                <a:gd name="T57" fmla="*/ 221 h 221"/>
                <a:gd name="T58" fmla="*/ 98 w 221"/>
                <a:gd name="T59" fmla="*/ 173 h 221"/>
                <a:gd name="T60" fmla="*/ 85 w 221"/>
                <a:gd name="T61" fmla="*/ 169 h 221"/>
                <a:gd name="T62" fmla="*/ 73 w 221"/>
                <a:gd name="T63" fmla="*/ 162 h 221"/>
                <a:gd name="T64" fmla="*/ 60 w 221"/>
                <a:gd name="T65" fmla="*/ 150 h 221"/>
                <a:gd name="T66" fmla="*/ 51 w 221"/>
                <a:gd name="T67" fmla="*/ 134 h 221"/>
                <a:gd name="T68" fmla="*/ 48 w 221"/>
                <a:gd name="T69" fmla="*/ 120 h 221"/>
                <a:gd name="T70" fmla="*/ 47 w 221"/>
                <a:gd name="T71" fmla="*/ 107 h 221"/>
                <a:gd name="T72" fmla="*/ 48 w 221"/>
                <a:gd name="T73" fmla="*/ 96 h 221"/>
                <a:gd name="T74" fmla="*/ 53 w 221"/>
                <a:gd name="T75" fmla="*/ 83 h 221"/>
                <a:gd name="T76" fmla="*/ 61 w 221"/>
                <a:gd name="T77" fmla="*/ 71 h 221"/>
                <a:gd name="T78" fmla="*/ 73 w 221"/>
                <a:gd name="T79" fmla="*/ 59 h 221"/>
                <a:gd name="T80" fmla="*/ 88 w 221"/>
                <a:gd name="T81" fmla="*/ 51 h 221"/>
                <a:gd name="T82" fmla="*/ 103 w 221"/>
                <a:gd name="T83" fmla="*/ 47 h 221"/>
                <a:gd name="T84" fmla="*/ 117 w 221"/>
                <a:gd name="T85" fmla="*/ 47 h 221"/>
                <a:gd name="T86" fmla="*/ 127 w 221"/>
                <a:gd name="T87" fmla="*/ 49 h 221"/>
                <a:gd name="T88" fmla="*/ 142 w 221"/>
                <a:gd name="T89" fmla="*/ 55 h 221"/>
                <a:gd name="T90" fmla="*/ 156 w 221"/>
                <a:gd name="T91" fmla="*/ 66 h 221"/>
                <a:gd name="T92" fmla="*/ 164 w 221"/>
                <a:gd name="T93" fmla="*/ 76 h 221"/>
                <a:gd name="T94" fmla="*/ 171 w 221"/>
                <a:gd name="T95" fmla="*/ 90 h 221"/>
                <a:gd name="T96" fmla="*/ 174 w 221"/>
                <a:gd name="T97" fmla="*/ 107 h 221"/>
                <a:gd name="T98" fmla="*/ 174 w 221"/>
                <a:gd name="T99" fmla="*/ 119 h 221"/>
                <a:gd name="T100" fmla="*/ 171 w 221"/>
                <a:gd name="T101" fmla="*/ 130 h 221"/>
                <a:gd name="T102" fmla="*/ 163 w 221"/>
                <a:gd name="T103" fmla="*/ 146 h 221"/>
                <a:gd name="T104" fmla="*/ 153 w 221"/>
                <a:gd name="T105" fmla="*/ 158 h 221"/>
                <a:gd name="T106" fmla="*/ 143 w 221"/>
                <a:gd name="T107" fmla="*/ 166 h 221"/>
                <a:gd name="T108" fmla="*/ 127 w 221"/>
                <a:gd name="T109" fmla="*/ 172 h 221"/>
                <a:gd name="T110" fmla="*/ 110 w 221"/>
                <a:gd name="T111" fmla="*/ 17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 h="221">
                  <a:moveTo>
                    <a:pt x="132" y="221"/>
                  </a:moveTo>
                  <a:cubicBezTo>
                    <a:pt x="132" y="221"/>
                    <a:pt x="133" y="220"/>
                    <a:pt x="134" y="220"/>
                  </a:cubicBezTo>
                  <a:cubicBezTo>
                    <a:pt x="136" y="220"/>
                    <a:pt x="138" y="219"/>
                    <a:pt x="140" y="219"/>
                  </a:cubicBezTo>
                  <a:cubicBezTo>
                    <a:pt x="144" y="218"/>
                    <a:pt x="147" y="216"/>
                    <a:pt x="147" y="216"/>
                  </a:cubicBezTo>
                  <a:cubicBezTo>
                    <a:pt x="150" y="216"/>
                    <a:pt x="151" y="214"/>
                    <a:pt x="151" y="212"/>
                  </a:cubicBezTo>
                  <a:cubicBezTo>
                    <a:pt x="151" y="212"/>
                    <a:pt x="152" y="207"/>
                    <a:pt x="153" y="203"/>
                  </a:cubicBezTo>
                  <a:cubicBezTo>
                    <a:pt x="153" y="198"/>
                    <a:pt x="153" y="194"/>
                    <a:pt x="153" y="194"/>
                  </a:cubicBezTo>
                  <a:cubicBezTo>
                    <a:pt x="153" y="192"/>
                    <a:pt x="154" y="190"/>
                    <a:pt x="156" y="190"/>
                  </a:cubicBezTo>
                  <a:cubicBezTo>
                    <a:pt x="156" y="190"/>
                    <a:pt x="159" y="188"/>
                    <a:pt x="161" y="186"/>
                  </a:cubicBezTo>
                  <a:cubicBezTo>
                    <a:pt x="164" y="185"/>
                    <a:pt x="166" y="183"/>
                    <a:pt x="166" y="183"/>
                  </a:cubicBezTo>
                  <a:cubicBezTo>
                    <a:pt x="166" y="183"/>
                    <a:pt x="168" y="181"/>
                    <a:pt x="171" y="179"/>
                  </a:cubicBezTo>
                  <a:cubicBezTo>
                    <a:pt x="173" y="177"/>
                    <a:pt x="175" y="175"/>
                    <a:pt x="175" y="175"/>
                  </a:cubicBezTo>
                  <a:cubicBezTo>
                    <a:pt x="176" y="173"/>
                    <a:pt x="178" y="173"/>
                    <a:pt x="180" y="173"/>
                  </a:cubicBezTo>
                  <a:cubicBezTo>
                    <a:pt x="180" y="173"/>
                    <a:pt x="184" y="175"/>
                    <a:pt x="189" y="175"/>
                  </a:cubicBezTo>
                  <a:cubicBezTo>
                    <a:pt x="193" y="176"/>
                    <a:pt x="198" y="176"/>
                    <a:pt x="198" y="176"/>
                  </a:cubicBezTo>
                  <a:cubicBezTo>
                    <a:pt x="200" y="177"/>
                    <a:pt x="202" y="176"/>
                    <a:pt x="203" y="174"/>
                  </a:cubicBezTo>
                  <a:cubicBezTo>
                    <a:pt x="203" y="174"/>
                    <a:pt x="205" y="170"/>
                    <a:pt x="208" y="167"/>
                  </a:cubicBezTo>
                  <a:cubicBezTo>
                    <a:pt x="209" y="165"/>
                    <a:pt x="210" y="163"/>
                    <a:pt x="210" y="162"/>
                  </a:cubicBezTo>
                  <a:cubicBezTo>
                    <a:pt x="211" y="160"/>
                    <a:pt x="211" y="159"/>
                    <a:pt x="211" y="159"/>
                  </a:cubicBezTo>
                  <a:cubicBezTo>
                    <a:pt x="212" y="158"/>
                    <a:pt x="212" y="157"/>
                    <a:pt x="212" y="156"/>
                  </a:cubicBezTo>
                  <a:cubicBezTo>
                    <a:pt x="212" y="155"/>
                    <a:pt x="212" y="154"/>
                    <a:pt x="211" y="154"/>
                  </a:cubicBezTo>
                  <a:cubicBezTo>
                    <a:pt x="211" y="154"/>
                    <a:pt x="209" y="150"/>
                    <a:pt x="206" y="146"/>
                  </a:cubicBezTo>
                  <a:cubicBezTo>
                    <a:pt x="204" y="144"/>
                    <a:pt x="203" y="143"/>
                    <a:pt x="202" y="141"/>
                  </a:cubicBezTo>
                  <a:cubicBezTo>
                    <a:pt x="200" y="140"/>
                    <a:pt x="200" y="139"/>
                    <a:pt x="200" y="139"/>
                  </a:cubicBezTo>
                  <a:cubicBezTo>
                    <a:pt x="198" y="138"/>
                    <a:pt x="198" y="136"/>
                    <a:pt x="198" y="134"/>
                  </a:cubicBezTo>
                  <a:cubicBezTo>
                    <a:pt x="198" y="134"/>
                    <a:pt x="199" y="134"/>
                    <a:pt x="199" y="133"/>
                  </a:cubicBezTo>
                  <a:cubicBezTo>
                    <a:pt x="199" y="131"/>
                    <a:pt x="199" y="130"/>
                    <a:pt x="200" y="128"/>
                  </a:cubicBezTo>
                  <a:cubicBezTo>
                    <a:pt x="200" y="125"/>
                    <a:pt x="201" y="122"/>
                    <a:pt x="201" y="122"/>
                  </a:cubicBezTo>
                  <a:cubicBezTo>
                    <a:pt x="201" y="122"/>
                    <a:pt x="201" y="119"/>
                    <a:pt x="201" y="116"/>
                  </a:cubicBezTo>
                  <a:cubicBezTo>
                    <a:pt x="201" y="115"/>
                    <a:pt x="202" y="113"/>
                    <a:pt x="202" y="112"/>
                  </a:cubicBezTo>
                  <a:cubicBezTo>
                    <a:pt x="201" y="111"/>
                    <a:pt x="201" y="110"/>
                    <a:pt x="201" y="110"/>
                  </a:cubicBezTo>
                  <a:cubicBezTo>
                    <a:pt x="201" y="109"/>
                    <a:pt x="202" y="107"/>
                    <a:pt x="204" y="106"/>
                  </a:cubicBezTo>
                  <a:cubicBezTo>
                    <a:pt x="204" y="106"/>
                    <a:pt x="205" y="105"/>
                    <a:pt x="206" y="104"/>
                  </a:cubicBezTo>
                  <a:cubicBezTo>
                    <a:pt x="208" y="104"/>
                    <a:pt x="210" y="102"/>
                    <a:pt x="212" y="101"/>
                  </a:cubicBezTo>
                  <a:cubicBezTo>
                    <a:pt x="215" y="98"/>
                    <a:pt x="219" y="95"/>
                    <a:pt x="219" y="95"/>
                  </a:cubicBezTo>
                  <a:cubicBezTo>
                    <a:pt x="220" y="95"/>
                    <a:pt x="220" y="94"/>
                    <a:pt x="220" y="93"/>
                  </a:cubicBezTo>
                  <a:cubicBezTo>
                    <a:pt x="221" y="92"/>
                    <a:pt x="221" y="91"/>
                    <a:pt x="221" y="90"/>
                  </a:cubicBezTo>
                  <a:cubicBezTo>
                    <a:pt x="221" y="90"/>
                    <a:pt x="220" y="89"/>
                    <a:pt x="220" y="87"/>
                  </a:cubicBezTo>
                  <a:cubicBezTo>
                    <a:pt x="220" y="86"/>
                    <a:pt x="219" y="84"/>
                    <a:pt x="219" y="82"/>
                  </a:cubicBezTo>
                  <a:cubicBezTo>
                    <a:pt x="218" y="78"/>
                    <a:pt x="216" y="74"/>
                    <a:pt x="216" y="74"/>
                  </a:cubicBezTo>
                  <a:cubicBezTo>
                    <a:pt x="216" y="72"/>
                    <a:pt x="214" y="70"/>
                    <a:pt x="212" y="70"/>
                  </a:cubicBezTo>
                  <a:cubicBezTo>
                    <a:pt x="212" y="70"/>
                    <a:pt x="207" y="69"/>
                    <a:pt x="203" y="68"/>
                  </a:cubicBezTo>
                  <a:cubicBezTo>
                    <a:pt x="198" y="68"/>
                    <a:pt x="194" y="68"/>
                    <a:pt x="194" y="68"/>
                  </a:cubicBezTo>
                  <a:cubicBezTo>
                    <a:pt x="192" y="68"/>
                    <a:pt x="190" y="67"/>
                    <a:pt x="189" y="65"/>
                  </a:cubicBezTo>
                  <a:cubicBezTo>
                    <a:pt x="189" y="65"/>
                    <a:pt x="188" y="63"/>
                    <a:pt x="186" y="60"/>
                  </a:cubicBezTo>
                  <a:cubicBezTo>
                    <a:pt x="184" y="58"/>
                    <a:pt x="183" y="55"/>
                    <a:pt x="183" y="55"/>
                  </a:cubicBezTo>
                  <a:cubicBezTo>
                    <a:pt x="183" y="55"/>
                    <a:pt x="181" y="53"/>
                    <a:pt x="179" y="51"/>
                  </a:cubicBezTo>
                  <a:cubicBezTo>
                    <a:pt x="177" y="48"/>
                    <a:pt x="175" y="46"/>
                    <a:pt x="175" y="46"/>
                  </a:cubicBezTo>
                  <a:cubicBezTo>
                    <a:pt x="173" y="45"/>
                    <a:pt x="173" y="43"/>
                    <a:pt x="173" y="41"/>
                  </a:cubicBezTo>
                  <a:cubicBezTo>
                    <a:pt x="173" y="41"/>
                    <a:pt x="174" y="37"/>
                    <a:pt x="175" y="32"/>
                  </a:cubicBezTo>
                  <a:cubicBezTo>
                    <a:pt x="176" y="28"/>
                    <a:pt x="176" y="23"/>
                    <a:pt x="176" y="23"/>
                  </a:cubicBezTo>
                  <a:cubicBezTo>
                    <a:pt x="176" y="21"/>
                    <a:pt x="175" y="19"/>
                    <a:pt x="173" y="18"/>
                  </a:cubicBezTo>
                  <a:cubicBezTo>
                    <a:pt x="173" y="18"/>
                    <a:pt x="170" y="16"/>
                    <a:pt x="167" y="14"/>
                  </a:cubicBezTo>
                  <a:cubicBezTo>
                    <a:pt x="165" y="13"/>
                    <a:pt x="163" y="12"/>
                    <a:pt x="161" y="11"/>
                  </a:cubicBezTo>
                  <a:cubicBezTo>
                    <a:pt x="160" y="10"/>
                    <a:pt x="159" y="10"/>
                    <a:pt x="159" y="10"/>
                  </a:cubicBezTo>
                  <a:cubicBezTo>
                    <a:pt x="158" y="9"/>
                    <a:pt x="157" y="9"/>
                    <a:pt x="156" y="9"/>
                  </a:cubicBezTo>
                  <a:cubicBezTo>
                    <a:pt x="155" y="9"/>
                    <a:pt x="154" y="9"/>
                    <a:pt x="153" y="10"/>
                  </a:cubicBezTo>
                  <a:cubicBezTo>
                    <a:pt x="153" y="10"/>
                    <a:pt x="149" y="13"/>
                    <a:pt x="146" y="16"/>
                  </a:cubicBezTo>
                  <a:cubicBezTo>
                    <a:pt x="144" y="17"/>
                    <a:pt x="142" y="19"/>
                    <a:pt x="141" y="20"/>
                  </a:cubicBezTo>
                  <a:cubicBezTo>
                    <a:pt x="140" y="21"/>
                    <a:pt x="139" y="22"/>
                    <a:pt x="139" y="22"/>
                  </a:cubicBezTo>
                  <a:cubicBezTo>
                    <a:pt x="138" y="23"/>
                    <a:pt x="136" y="23"/>
                    <a:pt x="134" y="23"/>
                  </a:cubicBezTo>
                  <a:cubicBezTo>
                    <a:pt x="134" y="23"/>
                    <a:pt x="134" y="23"/>
                    <a:pt x="132" y="22"/>
                  </a:cubicBezTo>
                  <a:cubicBezTo>
                    <a:pt x="131" y="22"/>
                    <a:pt x="130" y="22"/>
                    <a:pt x="128" y="21"/>
                  </a:cubicBezTo>
                  <a:cubicBezTo>
                    <a:pt x="125" y="21"/>
                    <a:pt x="122" y="20"/>
                    <a:pt x="122" y="20"/>
                  </a:cubicBezTo>
                  <a:cubicBezTo>
                    <a:pt x="122" y="20"/>
                    <a:pt x="119" y="20"/>
                    <a:pt x="116" y="20"/>
                  </a:cubicBezTo>
                  <a:cubicBezTo>
                    <a:pt x="115" y="20"/>
                    <a:pt x="113" y="20"/>
                    <a:pt x="112" y="20"/>
                  </a:cubicBezTo>
                  <a:cubicBezTo>
                    <a:pt x="111" y="20"/>
                    <a:pt x="110" y="20"/>
                    <a:pt x="110" y="20"/>
                  </a:cubicBezTo>
                  <a:cubicBezTo>
                    <a:pt x="108" y="20"/>
                    <a:pt x="107" y="19"/>
                    <a:pt x="106" y="17"/>
                  </a:cubicBezTo>
                  <a:cubicBezTo>
                    <a:pt x="106" y="17"/>
                    <a:pt x="105" y="16"/>
                    <a:pt x="104" y="15"/>
                  </a:cubicBezTo>
                  <a:cubicBezTo>
                    <a:pt x="103" y="13"/>
                    <a:pt x="102" y="12"/>
                    <a:pt x="101" y="10"/>
                  </a:cubicBezTo>
                  <a:cubicBezTo>
                    <a:pt x="98" y="6"/>
                    <a:pt x="95" y="2"/>
                    <a:pt x="95" y="2"/>
                  </a:cubicBezTo>
                  <a:cubicBezTo>
                    <a:pt x="95" y="2"/>
                    <a:pt x="94" y="1"/>
                    <a:pt x="93" y="1"/>
                  </a:cubicBezTo>
                  <a:cubicBezTo>
                    <a:pt x="92" y="0"/>
                    <a:pt x="91" y="0"/>
                    <a:pt x="90" y="1"/>
                  </a:cubicBezTo>
                  <a:cubicBezTo>
                    <a:pt x="90" y="1"/>
                    <a:pt x="89" y="1"/>
                    <a:pt x="87" y="1"/>
                  </a:cubicBezTo>
                  <a:cubicBezTo>
                    <a:pt x="86" y="2"/>
                    <a:pt x="83" y="2"/>
                    <a:pt x="82" y="2"/>
                  </a:cubicBezTo>
                  <a:cubicBezTo>
                    <a:pt x="78" y="4"/>
                    <a:pt x="74" y="5"/>
                    <a:pt x="74" y="5"/>
                  </a:cubicBezTo>
                  <a:cubicBezTo>
                    <a:pt x="71" y="6"/>
                    <a:pt x="70" y="7"/>
                    <a:pt x="70" y="9"/>
                  </a:cubicBezTo>
                  <a:cubicBezTo>
                    <a:pt x="70" y="9"/>
                    <a:pt x="69" y="14"/>
                    <a:pt x="68" y="18"/>
                  </a:cubicBezTo>
                  <a:cubicBezTo>
                    <a:pt x="68" y="23"/>
                    <a:pt x="68" y="27"/>
                    <a:pt x="68" y="27"/>
                  </a:cubicBezTo>
                  <a:cubicBezTo>
                    <a:pt x="68" y="29"/>
                    <a:pt x="67" y="31"/>
                    <a:pt x="65" y="32"/>
                  </a:cubicBezTo>
                  <a:cubicBezTo>
                    <a:pt x="65" y="32"/>
                    <a:pt x="63" y="33"/>
                    <a:pt x="60" y="35"/>
                  </a:cubicBezTo>
                  <a:cubicBezTo>
                    <a:pt x="58" y="37"/>
                    <a:pt x="55" y="38"/>
                    <a:pt x="55" y="38"/>
                  </a:cubicBezTo>
                  <a:cubicBezTo>
                    <a:pt x="55" y="38"/>
                    <a:pt x="53" y="40"/>
                    <a:pt x="50" y="42"/>
                  </a:cubicBezTo>
                  <a:cubicBezTo>
                    <a:pt x="48" y="44"/>
                    <a:pt x="46" y="47"/>
                    <a:pt x="46" y="47"/>
                  </a:cubicBezTo>
                  <a:cubicBezTo>
                    <a:pt x="45" y="48"/>
                    <a:pt x="43" y="48"/>
                    <a:pt x="41" y="48"/>
                  </a:cubicBezTo>
                  <a:cubicBezTo>
                    <a:pt x="41" y="48"/>
                    <a:pt x="37" y="47"/>
                    <a:pt x="32" y="46"/>
                  </a:cubicBezTo>
                  <a:cubicBezTo>
                    <a:pt x="28" y="45"/>
                    <a:pt x="23" y="45"/>
                    <a:pt x="23" y="45"/>
                  </a:cubicBezTo>
                  <a:cubicBezTo>
                    <a:pt x="21" y="45"/>
                    <a:pt x="19" y="46"/>
                    <a:pt x="18" y="48"/>
                  </a:cubicBezTo>
                  <a:cubicBezTo>
                    <a:pt x="18" y="48"/>
                    <a:pt x="16" y="51"/>
                    <a:pt x="13" y="55"/>
                  </a:cubicBezTo>
                  <a:cubicBezTo>
                    <a:pt x="12" y="56"/>
                    <a:pt x="12" y="58"/>
                    <a:pt x="11" y="60"/>
                  </a:cubicBezTo>
                  <a:cubicBezTo>
                    <a:pt x="10" y="61"/>
                    <a:pt x="10" y="62"/>
                    <a:pt x="10" y="62"/>
                  </a:cubicBezTo>
                  <a:cubicBezTo>
                    <a:pt x="9" y="63"/>
                    <a:pt x="9" y="64"/>
                    <a:pt x="9" y="65"/>
                  </a:cubicBezTo>
                  <a:cubicBezTo>
                    <a:pt x="9" y="66"/>
                    <a:pt x="9" y="67"/>
                    <a:pt x="10" y="68"/>
                  </a:cubicBezTo>
                  <a:cubicBezTo>
                    <a:pt x="10" y="68"/>
                    <a:pt x="13" y="72"/>
                    <a:pt x="15" y="75"/>
                  </a:cubicBezTo>
                  <a:cubicBezTo>
                    <a:pt x="17" y="77"/>
                    <a:pt x="18" y="79"/>
                    <a:pt x="20" y="80"/>
                  </a:cubicBezTo>
                  <a:cubicBezTo>
                    <a:pt x="21" y="81"/>
                    <a:pt x="22" y="82"/>
                    <a:pt x="22" y="82"/>
                  </a:cubicBezTo>
                  <a:cubicBezTo>
                    <a:pt x="23" y="83"/>
                    <a:pt x="23" y="85"/>
                    <a:pt x="23" y="87"/>
                  </a:cubicBezTo>
                  <a:cubicBezTo>
                    <a:pt x="23" y="87"/>
                    <a:pt x="23" y="88"/>
                    <a:pt x="22" y="89"/>
                  </a:cubicBezTo>
                  <a:cubicBezTo>
                    <a:pt x="22" y="90"/>
                    <a:pt x="22" y="91"/>
                    <a:pt x="21" y="93"/>
                  </a:cubicBezTo>
                  <a:cubicBezTo>
                    <a:pt x="21" y="96"/>
                    <a:pt x="20" y="99"/>
                    <a:pt x="20" y="99"/>
                  </a:cubicBezTo>
                  <a:cubicBezTo>
                    <a:pt x="20" y="99"/>
                    <a:pt x="20" y="102"/>
                    <a:pt x="20" y="105"/>
                  </a:cubicBezTo>
                  <a:cubicBezTo>
                    <a:pt x="20" y="106"/>
                    <a:pt x="20" y="108"/>
                    <a:pt x="20" y="109"/>
                  </a:cubicBezTo>
                  <a:cubicBezTo>
                    <a:pt x="20" y="110"/>
                    <a:pt x="20" y="111"/>
                    <a:pt x="20" y="111"/>
                  </a:cubicBezTo>
                  <a:cubicBezTo>
                    <a:pt x="20" y="113"/>
                    <a:pt x="19" y="114"/>
                    <a:pt x="17" y="115"/>
                  </a:cubicBezTo>
                  <a:cubicBezTo>
                    <a:pt x="17" y="115"/>
                    <a:pt x="16" y="116"/>
                    <a:pt x="15" y="117"/>
                  </a:cubicBezTo>
                  <a:cubicBezTo>
                    <a:pt x="13" y="118"/>
                    <a:pt x="11" y="119"/>
                    <a:pt x="10" y="120"/>
                  </a:cubicBezTo>
                  <a:cubicBezTo>
                    <a:pt x="6" y="123"/>
                    <a:pt x="2" y="126"/>
                    <a:pt x="2" y="126"/>
                  </a:cubicBezTo>
                  <a:cubicBezTo>
                    <a:pt x="1" y="127"/>
                    <a:pt x="1" y="128"/>
                    <a:pt x="1" y="128"/>
                  </a:cubicBezTo>
                  <a:cubicBezTo>
                    <a:pt x="0" y="129"/>
                    <a:pt x="0" y="131"/>
                    <a:pt x="1" y="132"/>
                  </a:cubicBezTo>
                  <a:cubicBezTo>
                    <a:pt x="1" y="132"/>
                    <a:pt x="1" y="133"/>
                    <a:pt x="1" y="134"/>
                  </a:cubicBezTo>
                  <a:cubicBezTo>
                    <a:pt x="1" y="136"/>
                    <a:pt x="2" y="138"/>
                    <a:pt x="2" y="140"/>
                  </a:cubicBezTo>
                  <a:cubicBezTo>
                    <a:pt x="4" y="144"/>
                    <a:pt x="5" y="148"/>
                    <a:pt x="5" y="148"/>
                  </a:cubicBezTo>
                  <a:cubicBezTo>
                    <a:pt x="5" y="150"/>
                    <a:pt x="7" y="151"/>
                    <a:pt x="9" y="152"/>
                  </a:cubicBezTo>
                  <a:cubicBezTo>
                    <a:pt x="9" y="152"/>
                    <a:pt x="14" y="152"/>
                    <a:pt x="18" y="153"/>
                  </a:cubicBezTo>
                  <a:cubicBezTo>
                    <a:pt x="23" y="153"/>
                    <a:pt x="27" y="153"/>
                    <a:pt x="27" y="153"/>
                  </a:cubicBezTo>
                  <a:cubicBezTo>
                    <a:pt x="29" y="153"/>
                    <a:pt x="31" y="154"/>
                    <a:pt x="32" y="156"/>
                  </a:cubicBezTo>
                  <a:cubicBezTo>
                    <a:pt x="32" y="156"/>
                    <a:pt x="33" y="159"/>
                    <a:pt x="35" y="161"/>
                  </a:cubicBezTo>
                  <a:cubicBezTo>
                    <a:pt x="37" y="164"/>
                    <a:pt x="38" y="166"/>
                    <a:pt x="38" y="166"/>
                  </a:cubicBezTo>
                  <a:cubicBezTo>
                    <a:pt x="38" y="166"/>
                    <a:pt x="40" y="168"/>
                    <a:pt x="42" y="171"/>
                  </a:cubicBezTo>
                  <a:cubicBezTo>
                    <a:pt x="44" y="173"/>
                    <a:pt x="46" y="175"/>
                    <a:pt x="46" y="175"/>
                  </a:cubicBezTo>
                  <a:cubicBezTo>
                    <a:pt x="48" y="176"/>
                    <a:pt x="48" y="178"/>
                    <a:pt x="48" y="180"/>
                  </a:cubicBezTo>
                  <a:cubicBezTo>
                    <a:pt x="48" y="180"/>
                    <a:pt x="47" y="184"/>
                    <a:pt x="46" y="189"/>
                  </a:cubicBezTo>
                  <a:cubicBezTo>
                    <a:pt x="45" y="193"/>
                    <a:pt x="45" y="198"/>
                    <a:pt x="45" y="198"/>
                  </a:cubicBezTo>
                  <a:cubicBezTo>
                    <a:pt x="45" y="200"/>
                    <a:pt x="46" y="202"/>
                    <a:pt x="48" y="203"/>
                  </a:cubicBezTo>
                  <a:cubicBezTo>
                    <a:pt x="48" y="203"/>
                    <a:pt x="51" y="206"/>
                    <a:pt x="55" y="208"/>
                  </a:cubicBezTo>
                  <a:cubicBezTo>
                    <a:pt x="56" y="209"/>
                    <a:pt x="58" y="210"/>
                    <a:pt x="60" y="210"/>
                  </a:cubicBezTo>
                  <a:cubicBezTo>
                    <a:pt x="61" y="211"/>
                    <a:pt x="62" y="211"/>
                    <a:pt x="62" y="211"/>
                  </a:cubicBezTo>
                  <a:cubicBezTo>
                    <a:pt x="63" y="212"/>
                    <a:pt x="64" y="212"/>
                    <a:pt x="65" y="212"/>
                  </a:cubicBezTo>
                  <a:cubicBezTo>
                    <a:pt x="66" y="212"/>
                    <a:pt x="67" y="212"/>
                    <a:pt x="68" y="211"/>
                  </a:cubicBezTo>
                  <a:cubicBezTo>
                    <a:pt x="68" y="211"/>
                    <a:pt x="72" y="209"/>
                    <a:pt x="75" y="206"/>
                  </a:cubicBezTo>
                  <a:cubicBezTo>
                    <a:pt x="77" y="204"/>
                    <a:pt x="79" y="203"/>
                    <a:pt x="80" y="202"/>
                  </a:cubicBezTo>
                  <a:cubicBezTo>
                    <a:pt x="81" y="201"/>
                    <a:pt x="82" y="200"/>
                    <a:pt x="82" y="200"/>
                  </a:cubicBezTo>
                  <a:cubicBezTo>
                    <a:pt x="83" y="198"/>
                    <a:pt x="85" y="198"/>
                    <a:pt x="87" y="198"/>
                  </a:cubicBezTo>
                  <a:cubicBezTo>
                    <a:pt x="87" y="198"/>
                    <a:pt x="88" y="199"/>
                    <a:pt x="89" y="199"/>
                  </a:cubicBezTo>
                  <a:cubicBezTo>
                    <a:pt x="90" y="199"/>
                    <a:pt x="91" y="200"/>
                    <a:pt x="93" y="200"/>
                  </a:cubicBezTo>
                  <a:cubicBezTo>
                    <a:pt x="96" y="200"/>
                    <a:pt x="99" y="201"/>
                    <a:pt x="99" y="201"/>
                  </a:cubicBezTo>
                  <a:cubicBezTo>
                    <a:pt x="99" y="201"/>
                    <a:pt x="102" y="201"/>
                    <a:pt x="105" y="201"/>
                  </a:cubicBezTo>
                  <a:cubicBezTo>
                    <a:pt x="106" y="202"/>
                    <a:pt x="108" y="202"/>
                    <a:pt x="109" y="202"/>
                  </a:cubicBezTo>
                  <a:cubicBezTo>
                    <a:pt x="110" y="202"/>
                    <a:pt x="111" y="202"/>
                    <a:pt x="111" y="202"/>
                  </a:cubicBezTo>
                  <a:cubicBezTo>
                    <a:pt x="113" y="202"/>
                    <a:pt x="114" y="203"/>
                    <a:pt x="115" y="204"/>
                  </a:cubicBezTo>
                  <a:cubicBezTo>
                    <a:pt x="115" y="204"/>
                    <a:pt x="116" y="205"/>
                    <a:pt x="117" y="207"/>
                  </a:cubicBezTo>
                  <a:cubicBezTo>
                    <a:pt x="118" y="208"/>
                    <a:pt x="119" y="210"/>
                    <a:pt x="120" y="212"/>
                  </a:cubicBezTo>
                  <a:cubicBezTo>
                    <a:pt x="123" y="215"/>
                    <a:pt x="126" y="219"/>
                    <a:pt x="126" y="219"/>
                  </a:cubicBezTo>
                  <a:cubicBezTo>
                    <a:pt x="127" y="220"/>
                    <a:pt x="127" y="220"/>
                    <a:pt x="128" y="221"/>
                  </a:cubicBezTo>
                  <a:cubicBezTo>
                    <a:pt x="129" y="221"/>
                    <a:pt x="130" y="221"/>
                    <a:pt x="132" y="221"/>
                  </a:cubicBezTo>
                  <a:close/>
                  <a:moveTo>
                    <a:pt x="107" y="174"/>
                  </a:moveTo>
                  <a:cubicBezTo>
                    <a:pt x="106" y="174"/>
                    <a:pt x="105" y="174"/>
                    <a:pt x="104" y="174"/>
                  </a:cubicBezTo>
                  <a:cubicBezTo>
                    <a:pt x="103" y="174"/>
                    <a:pt x="102" y="174"/>
                    <a:pt x="102" y="174"/>
                  </a:cubicBezTo>
                  <a:cubicBezTo>
                    <a:pt x="102" y="174"/>
                    <a:pt x="101" y="174"/>
                    <a:pt x="100" y="173"/>
                  </a:cubicBezTo>
                  <a:cubicBezTo>
                    <a:pt x="99" y="173"/>
                    <a:pt x="99" y="173"/>
                    <a:pt x="98" y="173"/>
                  </a:cubicBezTo>
                  <a:cubicBezTo>
                    <a:pt x="97" y="173"/>
                    <a:pt x="97" y="173"/>
                    <a:pt x="96" y="173"/>
                  </a:cubicBezTo>
                  <a:cubicBezTo>
                    <a:pt x="96" y="173"/>
                    <a:pt x="95" y="172"/>
                    <a:pt x="95" y="172"/>
                  </a:cubicBezTo>
                  <a:cubicBezTo>
                    <a:pt x="93" y="172"/>
                    <a:pt x="92" y="172"/>
                    <a:pt x="91" y="171"/>
                  </a:cubicBezTo>
                  <a:cubicBezTo>
                    <a:pt x="90" y="171"/>
                    <a:pt x="88" y="170"/>
                    <a:pt x="87" y="170"/>
                  </a:cubicBezTo>
                  <a:cubicBezTo>
                    <a:pt x="86" y="170"/>
                    <a:pt x="86" y="169"/>
                    <a:pt x="85" y="169"/>
                  </a:cubicBezTo>
                  <a:cubicBezTo>
                    <a:pt x="84" y="169"/>
                    <a:pt x="84" y="168"/>
                    <a:pt x="83" y="168"/>
                  </a:cubicBezTo>
                  <a:cubicBezTo>
                    <a:pt x="81" y="167"/>
                    <a:pt x="80" y="167"/>
                    <a:pt x="79" y="166"/>
                  </a:cubicBezTo>
                  <a:cubicBezTo>
                    <a:pt x="77" y="165"/>
                    <a:pt x="76" y="164"/>
                    <a:pt x="75" y="163"/>
                  </a:cubicBezTo>
                  <a:cubicBezTo>
                    <a:pt x="74" y="163"/>
                    <a:pt x="74" y="163"/>
                    <a:pt x="74" y="163"/>
                  </a:cubicBezTo>
                  <a:cubicBezTo>
                    <a:pt x="73" y="162"/>
                    <a:pt x="73" y="162"/>
                    <a:pt x="73" y="162"/>
                  </a:cubicBezTo>
                  <a:cubicBezTo>
                    <a:pt x="72" y="162"/>
                    <a:pt x="72" y="161"/>
                    <a:pt x="71" y="161"/>
                  </a:cubicBezTo>
                  <a:cubicBezTo>
                    <a:pt x="69" y="159"/>
                    <a:pt x="67" y="157"/>
                    <a:pt x="65" y="155"/>
                  </a:cubicBezTo>
                  <a:cubicBezTo>
                    <a:pt x="64" y="155"/>
                    <a:pt x="64" y="154"/>
                    <a:pt x="63" y="153"/>
                  </a:cubicBezTo>
                  <a:cubicBezTo>
                    <a:pt x="62" y="152"/>
                    <a:pt x="62" y="152"/>
                    <a:pt x="61" y="151"/>
                  </a:cubicBezTo>
                  <a:cubicBezTo>
                    <a:pt x="60" y="150"/>
                    <a:pt x="60" y="150"/>
                    <a:pt x="60" y="150"/>
                  </a:cubicBezTo>
                  <a:cubicBezTo>
                    <a:pt x="60" y="150"/>
                    <a:pt x="60" y="149"/>
                    <a:pt x="59" y="148"/>
                  </a:cubicBezTo>
                  <a:cubicBezTo>
                    <a:pt x="58" y="147"/>
                    <a:pt x="58" y="146"/>
                    <a:pt x="57" y="146"/>
                  </a:cubicBezTo>
                  <a:cubicBezTo>
                    <a:pt x="57" y="145"/>
                    <a:pt x="56" y="144"/>
                    <a:pt x="56" y="143"/>
                  </a:cubicBezTo>
                  <a:cubicBezTo>
                    <a:pt x="55" y="141"/>
                    <a:pt x="53" y="139"/>
                    <a:pt x="52" y="136"/>
                  </a:cubicBezTo>
                  <a:cubicBezTo>
                    <a:pt x="52" y="135"/>
                    <a:pt x="51" y="134"/>
                    <a:pt x="51" y="134"/>
                  </a:cubicBezTo>
                  <a:cubicBezTo>
                    <a:pt x="51" y="133"/>
                    <a:pt x="51" y="133"/>
                    <a:pt x="51" y="133"/>
                  </a:cubicBezTo>
                  <a:cubicBezTo>
                    <a:pt x="50" y="132"/>
                    <a:pt x="50" y="132"/>
                    <a:pt x="50" y="132"/>
                  </a:cubicBezTo>
                  <a:cubicBezTo>
                    <a:pt x="50" y="130"/>
                    <a:pt x="49" y="129"/>
                    <a:pt x="49" y="127"/>
                  </a:cubicBezTo>
                  <a:cubicBezTo>
                    <a:pt x="49" y="126"/>
                    <a:pt x="48" y="124"/>
                    <a:pt x="48" y="123"/>
                  </a:cubicBezTo>
                  <a:cubicBezTo>
                    <a:pt x="48" y="122"/>
                    <a:pt x="48" y="121"/>
                    <a:pt x="48" y="120"/>
                  </a:cubicBezTo>
                  <a:cubicBezTo>
                    <a:pt x="47" y="120"/>
                    <a:pt x="47" y="119"/>
                    <a:pt x="47" y="118"/>
                  </a:cubicBezTo>
                  <a:cubicBezTo>
                    <a:pt x="47" y="117"/>
                    <a:pt x="47" y="115"/>
                    <a:pt x="47" y="114"/>
                  </a:cubicBezTo>
                  <a:cubicBezTo>
                    <a:pt x="47" y="113"/>
                    <a:pt x="47" y="111"/>
                    <a:pt x="47" y="110"/>
                  </a:cubicBezTo>
                  <a:cubicBezTo>
                    <a:pt x="47" y="110"/>
                    <a:pt x="47" y="109"/>
                    <a:pt x="47" y="108"/>
                  </a:cubicBezTo>
                  <a:cubicBezTo>
                    <a:pt x="47" y="108"/>
                    <a:pt x="47" y="107"/>
                    <a:pt x="47" y="107"/>
                  </a:cubicBezTo>
                  <a:cubicBezTo>
                    <a:pt x="47" y="106"/>
                    <a:pt x="47" y="105"/>
                    <a:pt x="47" y="105"/>
                  </a:cubicBezTo>
                  <a:cubicBezTo>
                    <a:pt x="47" y="103"/>
                    <a:pt x="47" y="102"/>
                    <a:pt x="47" y="102"/>
                  </a:cubicBezTo>
                  <a:cubicBezTo>
                    <a:pt x="47" y="102"/>
                    <a:pt x="47" y="102"/>
                    <a:pt x="48" y="100"/>
                  </a:cubicBezTo>
                  <a:cubicBezTo>
                    <a:pt x="48" y="100"/>
                    <a:pt x="48" y="99"/>
                    <a:pt x="48" y="98"/>
                  </a:cubicBezTo>
                  <a:cubicBezTo>
                    <a:pt x="48" y="97"/>
                    <a:pt x="48" y="97"/>
                    <a:pt x="48" y="96"/>
                  </a:cubicBezTo>
                  <a:cubicBezTo>
                    <a:pt x="49" y="96"/>
                    <a:pt x="49" y="95"/>
                    <a:pt x="49" y="95"/>
                  </a:cubicBezTo>
                  <a:cubicBezTo>
                    <a:pt x="49" y="94"/>
                    <a:pt x="50" y="92"/>
                    <a:pt x="50" y="91"/>
                  </a:cubicBezTo>
                  <a:cubicBezTo>
                    <a:pt x="50" y="90"/>
                    <a:pt x="51" y="88"/>
                    <a:pt x="51" y="87"/>
                  </a:cubicBezTo>
                  <a:cubicBezTo>
                    <a:pt x="52" y="86"/>
                    <a:pt x="52" y="86"/>
                    <a:pt x="52" y="85"/>
                  </a:cubicBezTo>
                  <a:cubicBezTo>
                    <a:pt x="52" y="84"/>
                    <a:pt x="53" y="84"/>
                    <a:pt x="53" y="83"/>
                  </a:cubicBezTo>
                  <a:cubicBezTo>
                    <a:pt x="54" y="82"/>
                    <a:pt x="55" y="80"/>
                    <a:pt x="55" y="79"/>
                  </a:cubicBezTo>
                  <a:cubicBezTo>
                    <a:pt x="56" y="77"/>
                    <a:pt x="57" y="76"/>
                    <a:pt x="58" y="75"/>
                  </a:cubicBezTo>
                  <a:cubicBezTo>
                    <a:pt x="58" y="74"/>
                    <a:pt x="58" y="74"/>
                    <a:pt x="58" y="74"/>
                  </a:cubicBezTo>
                  <a:cubicBezTo>
                    <a:pt x="59" y="73"/>
                    <a:pt x="59" y="73"/>
                    <a:pt x="59" y="73"/>
                  </a:cubicBezTo>
                  <a:cubicBezTo>
                    <a:pt x="60" y="72"/>
                    <a:pt x="60" y="72"/>
                    <a:pt x="61" y="71"/>
                  </a:cubicBezTo>
                  <a:cubicBezTo>
                    <a:pt x="62" y="69"/>
                    <a:pt x="64" y="67"/>
                    <a:pt x="66" y="65"/>
                  </a:cubicBezTo>
                  <a:cubicBezTo>
                    <a:pt x="67" y="64"/>
                    <a:pt x="67" y="64"/>
                    <a:pt x="68" y="63"/>
                  </a:cubicBezTo>
                  <a:cubicBezTo>
                    <a:pt x="69" y="62"/>
                    <a:pt x="70" y="62"/>
                    <a:pt x="70" y="62"/>
                  </a:cubicBezTo>
                  <a:cubicBezTo>
                    <a:pt x="71" y="61"/>
                    <a:pt x="72" y="60"/>
                    <a:pt x="72" y="60"/>
                  </a:cubicBezTo>
                  <a:cubicBezTo>
                    <a:pt x="72" y="60"/>
                    <a:pt x="72" y="60"/>
                    <a:pt x="73" y="59"/>
                  </a:cubicBezTo>
                  <a:cubicBezTo>
                    <a:pt x="74" y="58"/>
                    <a:pt x="75" y="58"/>
                    <a:pt x="76" y="57"/>
                  </a:cubicBezTo>
                  <a:cubicBezTo>
                    <a:pt x="76" y="57"/>
                    <a:pt x="77" y="56"/>
                    <a:pt x="78" y="56"/>
                  </a:cubicBezTo>
                  <a:cubicBezTo>
                    <a:pt x="80" y="55"/>
                    <a:pt x="83" y="53"/>
                    <a:pt x="85" y="52"/>
                  </a:cubicBezTo>
                  <a:cubicBezTo>
                    <a:pt x="86" y="52"/>
                    <a:pt x="87" y="52"/>
                    <a:pt x="87" y="51"/>
                  </a:cubicBezTo>
                  <a:cubicBezTo>
                    <a:pt x="88" y="51"/>
                    <a:pt x="88" y="51"/>
                    <a:pt x="88" y="51"/>
                  </a:cubicBezTo>
                  <a:cubicBezTo>
                    <a:pt x="90" y="50"/>
                    <a:pt x="90" y="50"/>
                    <a:pt x="90" y="50"/>
                  </a:cubicBezTo>
                  <a:cubicBezTo>
                    <a:pt x="91" y="50"/>
                    <a:pt x="93" y="50"/>
                    <a:pt x="94" y="49"/>
                  </a:cubicBezTo>
                  <a:cubicBezTo>
                    <a:pt x="96" y="49"/>
                    <a:pt x="97" y="48"/>
                    <a:pt x="99" y="48"/>
                  </a:cubicBezTo>
                  <a:cubicBezTo>
                    <a:pt x="99" y="48"/>
                    <a:pt x="100" y="48"/>
                    <a:pt x="101" y="48"/>
                  </a:cubicBezTo>
                  <a:cubicBezTo>
                    <a:pt x="102" y="48"/>
                    <a:pt x="102" y="47"/>
                    <a:pt x="103" y="47"/>
                  </a:cubicBezTo>
                  <a:cubicBezTo>
                    <a:pt x="104" y="47"/>
                    <a:pt x="106" y="47"/>
                    <a:pt x="107" y="47"/>
                  </a:cubicBezTo>
                  <a:cubicBezTo>
                    <a:pt x="109" y="47"/>
                    <a:pt x="110" y="47"/>
                    <a:pt x="111" y="47"/>
                  </a:cubicBezTo>
                  <a:cubicBezTo>
                    <a:pt x="112" y="47"/>
                    <a:pt x="112" y="47"/>
                    <a:pt x="113" y="47"/>
                  </a:cubicBezTo>
                  <a:cubicBezTo>
                    <a:pt x="113" y="47"/>
                    <a:pt x="114" y="47"/>
                    <a:pt x="114" y="47"/>
                  </a:cubicBezTo>
                  <a:cubicBezTo>
                    <a:pt x="115" y="47"/>
                    <a:pt x="116" y="47"/>
                    <a:pt x="117" y="47"/>
                  </a:cubicBezTo>
                  <a:cubicBezTo>
                    <a:pt x="118" y="47"/>
                    <a:pt x="119" y="47"/>
                    <a:pt x="119" y="47"/>
                  </a:cubicBezTo>
                  <a:cubicBezTo>
                    <a:pt x="119" y="47"/>
                    <a:pt x="120" y="48"/>
                    <a:pt x="121" y="48"/>
                  </a:cubicBezTo>
                  <a:cubicBezTo>
                    <a:pt x="122" y="48"/>
                    <a:pt x="122" y="48"/>
                    <a:pt x="123" y="48"/>
                  </a:cubicBezTo>
                  <a:cubicBezTo>
                    <a:pt x="124" y="48"/>
                    <a:pt x="124" y="48"/>
                    <a:pt x="125" y="49"/>
                  </a:cubicBezTo>
                  <a:cubicBezTo>
                    <a:pt x="125" y="49"/>
                    <a:pt x="126" y="49"/>
                    <a:pt x="127" y="49"/>
                  </a:cubicBezTo>
                  <a:cubicBezTo>
                    <a:pt x="128" y="49"/>
                    <a:pt x="129" y="50"/>
                    <a:pt x="130" y="50"/>
                  </a:cubicBezTo>
                  <a:cubicBezTo>
                    <a:pt x="131" y="50"/>
                    <a:pt x="133" y="51"/>
                    <a:pt x="134" y="51"/>
                  </a:cubicBezTo>
                  <a:cubicBezTo>
                    <a:pt x="135" y="52"/>
                    <a:pt x="136" y="52"/>
                    <a:pt x="136" y="52"/>
                  </a:cubicBezTo>
                  <a:cubicBezTo>
                    <a:pt x="137" y="53"/>
                    <a:pt x="138" y="53"/>
                    <a:pt x="138" y="53"/>
                  </a:cubicBezTo>
                  <a:cubicBezTo>
                    <a:pt x="140" y="54"/>
                    <a:pt x="141" y="55"/>
                    <a:pt x="142" y="55"/>
                  </a:cubicBezTo>
                  <a:cubicBezTo>
                    <a:pt x="144" y="56"/>
                    <a:pt x="145" y="57"/>
                    <a:pt x="146" y="58"/>
                  </a:cubicBezTo>
                  <a:cubicBezTo>
                    <a:pt x="147" y="59"/>
                    <a:pt x="147" y="59"/>
                    <a:pt x="147" y="59"/>
                  </a:cubicBezTo>
                  <a:cubicBezTo>
                    <a:pt x="148" y="59"/>
                    <a:pt x="148" y="59"/>
                    <a:pt x="148" y="59"/>
                  </a:cubicBezTo>
                  <a:cubicBezTo>
                    <a:pt x="149" y="60"/>
                    <a:pt x="149" y="60"/>
                    <a:pt x="150" y="61"/>
                  </a:cubicBezTo>
                  <a:cubicBezTo>
                    <a:pt x="152" y="62"/>
                    <a:pt x="154" y="64"/>
                    <a:pt x="156" y="66"/>
                  </a:cubicBezTo>
                  <a:cubicBezTo>
                    <a:pt x="157" y="67"/>
                    <a:pt x="157" y="68"/>
                    <a:pt x="158" y="68"/>
                  </a:cubicBezTo>
                  <a:cubicBezTo>
                    <a:pt x="159" y="69"/>
                    <a:pt x="159" y="70"/>
                    <a:pt x="160" y="70"/>
                  </a:cubicBezTo>
                  <a:cubicBezTo>
                    <a:pt x="161" y="71"/>
                    <a:pt x="161" y="72"/>
                    <a:pt x="161" y="72"/>
                  </a:cubicBezTo>
                  <a:cubicBezTo>
                    <a:pt x="161" y="72"/>
                    <a:pt x="162" y="72"/>
                    <a:pt x="162" y="74"/>
                  </a:cubicBezTo>
                  <a:cubicBezTo>
                    <a:pt x="163" y="74"/>
                    <a:pt x="163" y="75"/>
                    <a:pt x="164" y="76"/>
                  </a:cubicBezTo>
                  <a:cubicBezTo>
                    <a:pt x="164" y="76"/>
                    <a:pt x="165" y="77"/>
                    <a:pt x="165" y="78"/>
                  </a:cubicBezTo>
                  <a:cubicBezTo>
                    <a:pt x="167" y="80"/>
                    <a:pt x="168" y="83"/>
                    <a:pt x="169" y="85"/>
                  </a:cubicBezTo>
                  <a:cubicBezTo>
                    <a:pt x="169" y="86"/>
                    <a:pt x="170" y="87"/>
                    <a:pt x="170" y="88"/>
                  </a:cubicBezTo>
                  <a:cubicBezTo>
                    <a:pt x="170" y="89"/>
                    <a:pt x="170" y="89"/>
                    <a:pt x="170" y="89"/>
                  </a:cubicBezTo>
                  <a:cubicBezTo>
                    <a:pt x="171" y="90"/>
                    <a:pt x="171" y="90"/>
                    <a:pt x="171" y="90"/>
                  </a:cubicBezTo>
                  <a:cubicBezTo>
                    <a:pt x="171" y="91"/>
                    <a:pt x="172" y="93"/>
                    <a:pt x="172" y="94"/>
                  </a:cubicBezTo>
                  <a:cubicBezTo>
                    <a:pt x="173" y="96"/>
                    <a:pt x="173" y="97"/>
                    <a:pt x="173" y="99"/>
                  </a:cubicBezTo>
                  <a:cubicBezTo>
                    <a:pt x="173" y="99"/>
                    <a:pt x="173" y="100"/>
                    <a:pt x="174" y="101"/>
                  </a:cubicBezTo>
                  <a:cubicBezTo>
                    <a:pt x="174" y="102"/>
                    <a:pt x="174" y="102"/>
                    <a:pt x="174" y="103"/>
                  </a:cubicBezTo>
                  <a:cubicBezTo>
                    <a:pt x="174" y="105"/>
                    <a:pt x="174" y="106"/>
                    <a:pt x="174" y="107"/>
                  </a:cubicBezTo>
                  <a:cubicBezTo>
                    <a:pt x="174" y="109"/>
                    <a:pt x="174" y="110"/>
                    <a:pt x="174" y="111"/>
                  </a:cubicBezTo>
                  <a:cubicBezTo>
                    <a:pt x="174" y="112"/>
                    <a:pt x="174" y="112"/>
                    <a:pt x="174" y="113"/>
                  </a:cubicBezTo>
                  <a:cubicBezTo>
                    <a:pt x="174" y="113"/>
                    <a:pt x="174" y="114"/>
                    <a:pt x="174" y="114"/>
                  </a:cubicBezTo>
                  <a:cubicBezTo>
                    <a:pt x="174" y="115"/>
                    <a:pt x="174" y="116"/>
                    <a:pt x="174" y="117"/>
                  </a:cubicBezTo>
                  <a:cubicBezTo>
                    <a:pt x="174" y="118"/>
                    <a:pt x="174" y="119"/>
                    <a:pt x="174" y="119"/>
                  </a:cubicBezTo>
                  <a:cubicBezTo>
                    <a:pt x="174" y="119"/>
                    <a:pt x="174" y="120"/>
                    <a:pt x="173" y="121"/>
                  </a:cubicBezTo>
                  <a:cubicBezTo>
                    <a:pt x="173" y="122"/>
                    <a:pt x="173" y="123"/>
                    <a:pt x="173" y="124"/>
                  </a:cubicBezTo>
                  <a:cubicBezTo>
                    <a:pt x="173" y="124"/>
                    <a:pt x="173" y="124"/>
                    <a:pt x="173" y="125"/>
                  </a:cubicBezTo>
                  <a:cubicBezTo>
                    <a:pt x="173" y="126"/>
                    <a:pt x="172" y="126"/>
                    <a:pt x="172" y="127"/>
                  </a:cubicBezTo>
                  <a:cubicBezTo>
                    <a:pt x="172" y="128"/>
                    <a:pt x="172" y="129"/>
                    <a:pt x="171" y="130"/>
                  </a:cubicBezTo>
                  <a:cubicBezTo>
                    <a:pt x="171" y="132"/>
                    <a:pt x="170" y="133"/>
                    <a:pt x="170" y="134"/>
                  </a:cubicBezTo>
                  <a:cubicBezTo>
                    <a:pt x="169" y="135"/>
                    <a:pt x="169" y="136"/>
                    <a:pt x="169" y="136"/>
                  </a:cubicBezTo>
                  <a:cubicBezTo>
                    <a:pt x="169" y="137"/>
                    <a:pt x="168" y="138"/>
                    <a:pt x="168" y="138"/>
                  </a:cubicBezTo>
                  <a:cubicBezTo>
                    <a:pt x="167" y="140"/>
                    <a:pt x="167" y="141"/>
                    <a:pt x="166" y="143"/>
                  </a:cubicBezTo>
                  <a:cubicBezTo>
                    <a:pt x="165" y="144"/>
                    <a:pt x="164" y="145"/>
                    <a:pt x="163" y="146"/>
                  </a:cubicBezTo>
                  <a:cubicBezTo>
                    <a:pt x="163" y="147"/>
                    <a:pt x="163" y="147"/>
                    <a:pt x="163" y="147"/>
                  </a:cubicBezTo>
                  <a:cubicBezTo>
                    <a:pt x="162" y="148"/>
                    <a:pt x="162" y="148"/>
                    <a:pt x="162" y="148"/>
                  </a:cubicBezTo>
                  <a:cubicBezTo>
                    <a:pt x="161" y="149"/>
                    <a:pt x="161" y="149"/>
                    <a:pt x="161" y="150"/>
                  </a:cubicBezTo>
                  <a:cubicBezTo>
                    <a:pt x="159" y="152"/>
                    <a:pt x="157" y="154"/>
                    <a:pt x="155" y="156"/>
                  </a:cubicBezTo>
                  <a:cubicBezTo>
                    <a:pt x="155" y="157"/>
                    <a:pt x="154" y="158"/>
                    <a:pt x="153" y="158"/>
                  </a:cubicBezTo>
                  <a:cubicBezTo>
                    <a:pt x="152" y="159"/>
                    <a:pt x="152" y="159"/>
                    <a:pt x="151" y="160"/>
                  </a:cubicBezTo>
                  <a:cubicBezTo>
                    <a:pt x="150" y="161"/>
                    <a:pt x="149" y="161"/>
                    <a:pt x="149" y="161"/>
                  </a:cubicBezTo>
                  <a:cubicBezTo>
                    <a:pt x="149" y="161"/>
                    <a:pt x="149" y="162"/>
                    <a:pt x="148" y="162"/>
                  </a:cubicBezTo>
                  <a:cubicBezTo>
                    <a:pt x="147" y="163"/>
                    <a:pt x="146" y="163"/>
                    <a:pt x="146" y="164"/>
                  </a:cubicBezTo>
                  <a:cubicBezTo>
                    <a:pt x="145" y="164"/>
                    <a:pt x="144" y="165"/>
                    <a:pt x="143" y="166"/>
                  </a:cubicBezTo>
                  <a:cubicBezTo>
                    <a:pt x="141" y="167"/>
                    <a:pt x="138" y="168"/>
                    <a:pt x="136" y="169"/>
                  </a:cubicBezTo>
                  <a:cubicBezTo>
                    <a:pt x="135" y="169"/>
                    <a:pt x="134" y="170"/>
                    <a:pt x="134" y="170"/>
                  </a:cubicBezTo>
                  <a:cubicBezTo>
                    <a:pt x="133" y="171"/>
                    <a:pt x="133" y="171"/>
                    <a:pt x="133" y="171"/>
                  </a:cubicBezTo>
                  <a:cubicBezTo>
                    <a:pt x="132" y="171"/>
                    <a:pt x="132" y="171"/>
                    <a:pt x="132" y="171"/>
                  </a:cubicBezTo>
                  <a:cubicBezTo>
                    <a:pt x="130" y="171"/>
                    <a:pt x="129" y="172"/>
                    <a:pt x="127" y="172"/>
                  </a:cubicBezTo>
                  <a:cubicBezTo>
                    <a:pt x="126" y="173"/>
                    <a:pt x="124" y="173"/>
                    <a:pt x="123" y="173"/>
                  </a:cubicBezTo>
                  <a:cubicBezTo>
                    <a:pt x="122" y="173"/>
                    <a:pt x="121" y="174"/>
                    <a:pt x="120" y="174"/>
                  </a:cubicBezTo>
                  <a:cubicBezTo>
                    <a:pt x="120" y="174"/>
                    <a:pt x="119" y="174"/>
                    <a:pt x="118" y="174"/>
                  </a:cubicBezTo>
                  <a:cubicBezTo>
                    <a:pt x="117" y="174"/>
                    <a:pt x="115" y="174"/>
                    <a:pt x="114" y="174"/>
                  </a:cubicBezTo>
                  <a:cubicBezTo>
                    <a:pt x="113" y="174"/>
                    <a:pt x="111" y="174"/>
                    <a:pt x="110" y="174"/>
                  </a:cubicBezTo>
                  <a:cubicBezTo>
                    <a:pt x="109" y="174"/>
                    <a:pt x="109" y="174"/>
                    <a:pt x="108" y="174"/>
                  </a:cubicBezTo>
                  <a:cubicBezTo>
                    <a:pt x="108" y="174"/>
                    <a:pt x="107" y="174"/>
                    <a:pt x="107"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9" name="Group 138"/>
            <p:cNvGrpSpPr/>
            <p:nvPr/>
          </p:nvGrpSpPr>
          <p:grpSpPr>
            <a:xfrm>
              <a:off x="2292351" y="2343150"/>
              <a:ext cx="3500437" cy="1773238"/>
              <a:chOff x="2292351" y="2343150"/>
              <a:chExt cx="3500437" cy="1773238"/>
            </a:xfrm>
            <a:grpFill/>
          </p:grpSpPr>
          <p:sp>
            <p:nvSpPr>
              <p:cNvPr id="140" name="Freeform 44"/>
              <p:cNvSpPr>
                <a:spLocks/>
              </p:cNvSpPr>
              <p:nvPr/>
            </p:nvSpPr>
            <p:spPr bwMode="auto">
              <a:xfrm>
                <a:off x="4595813" y="3090863"/>
                <a:ext cx="439738" cy="531812"/>
              </a:xfrm>
              <a:custGeom>
                <a:avLst/>
                <a:gdLst>
                  <a:gd name="T0" fmla="*/ 0 w 130"/>
                  <a:gd name="T1" fmla="*/ 66 h 157"/>
                  <a:gd name="T2" fmla="*/ 69 w 130"/>
                  <a:gd name="T3" fmla="*/ 3 h 157"/>
                  <a:gd name="T4" fmla="*/ 128 w 130"/>
                  <a:gd name="T5" fmla="*/ 62 h 157"/>
                  <a:gd name="T6" fmla="*/ 104 w 130"/>
                  <a:gd name="T7" fmla="*/ 117 h 157"/>
                  <a:gd name="T8" fmla="*/ 98 w 130"/>
                  <a:gd name="T9" fmla="*/ 127 h 157"/>
                  <a:gd name="T10" fmla="*/ 98 w 130"/>
                  <a:gd name="T11" fmla="*/ 143 h 157"/>
                  <a:gd name="T12" fmla="*/ 85 w 130"/>
                  <a:gd name="T13" fmla="*/ 157 h 157"/>
                  <a:gd name="T14" fmla="*/ 43 w 130"/>
                  <a:gd name="T15" fmla="*/ 157 h 157"/>
                  <a:gd name="T16" fmla="*/ 30 w 130"/>
                  <a:gd name="T17" fmla="*/ 143 h 157"/>
                  <a:gd name="T18" fmla="*/ 30 w 130"/>
                  <a:gd name="T19" fmla="*/ 127 h 157"/>
                  <a:gd name="T20" fmla="*/ 25 w 130"/>
                  <a:gd name="T21" fmla="*/ 117 h 157"/>
                  <a:gd name="T22" fmla="*/ 0 w 130"/>
                  <a:gd name="T23" fmla="*/ 6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157">
                    <a:moveTo>
                      <a:pt x="0" y="66"/>
                    </a:moveTo>
                    <a:cubicBezTo>
                      <a:pt x="0" y="30"/>
                      <a:pt x="31" y="0"/>
                      <a:pt x="69" y="3"/>
                    </a:cubicBezTo>
                    <a:cubicBezTo>
                      <a:pt x="100" y="5"/>
                      <a:pt x="126" y="30"/>
                      <a:pt x="128" y="62"/>
                    </a:cubicBezTo>
                    <a:cubicBezTo>
                      <a:pt x="130" y="84"/>
                      <a:pt x="120" y="104"/>
                      <a:pt x="104" y="117"/>
                    </a:cubicBezTo>
                    <a:cubicBezTo>
                      <a:pt x="100" y="119"/>
                      <a:pt x="98" y="123"/>
                      <a:pt x="98" y="127"/>
                    </a:cubicBezTo>
                    <a:cubicBezTo>
                      <a:pt x="98" y="143"/>
                      <a:pt x="98" y="143"/>
                      <a:pt x="98" y="143"/>
                    </a:cubicBezTo>
                    <a:cubicBezTo>
                      <a:pt x="98" y="151"/>
                      <a:pt x="92" y="157"/>
                      <a:pt x="85" y="157"/>
                    </a:cubicBezTo>
                    <a:cubicBezTo>
                      <a:pt x="43" y="157"/>
                      <a:pt x="43" y="157"/>
                      <a:pt x="43" y="157"/>
                    </a:cubicBezTo>
                    <a:cubicBezTo>
                      <a:pt x="36" y="157"/>
                      <a:pt x="30" y="151"/>
                      <a:pt x="30" y="143"/>
                    </a:cubicBezTo>
                    <a:cubicBezTo>
                      <a:pt x="30" y="127"/>
                      <a:pt x="30" y="127"/>
                      <a:pt x="30" y="127"/>
                    </a:cubicBezTo>
                    <a:cubicBezTo>
                      <a:pt x="30" y="123"/>
                      <a:pt x="28" y="119"/>
                      <a:pt x="25" y="117"/>
                    </a:cubicBezTo>
                    <a:cubicBezTo>
                      <a:pt x="10" y="105"/>
                      <a:pt x="0" y="87"/>
                      <a:pt x="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45"/>
              <p:cNvSpPr>
                <a:spLocks/>
              </p:cNvSpPr>
              <p:nvPr/>
            </p:nvSpPr>
            <p:spPr bwMode="auto">
              <a:xfrm>
                <a:off x="4703763" y="3646488"/>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46"/>
              <p:cNvSpPr>
                <a:spLocks/>
              </p:cNvSpPr>
              <p:nvPr/>
            </p:nvSpPr>
            <p:spPr bwMode="auto">
              <a:xfrm>
                <a:off x="4703763" y="3709988"/>
                <a:ext cx="215900" cy="41275"/>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47"/>
              <p:cNvSpPr>
                <a:spLocks/>
              </p:cNvSpPr>
              <p:nvPr/>
            </p:nvSpPr>
            <p:spPr bwMode="auto">
              <a:xfrm>
                <a:off x="4703763" y="3775075"/>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Oval 70"/>
              <p:cNvSpPr>
                <a:spLocks noChangeArrowheads="1"/>
              </p:cNvSpPr>
              <p:nvPr/>
            </p:nvSpPr>
            <p:spPr bwMode="auto">
              <a:xfrm>
                <a:off x="5481638" y="2343150"/>
                <a:ext cx="311150"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Oval 73"/>
              <p:cNvSpPr>
                <a:spLocks noChangeArrowheads="1"/>
              </p:cNvSpPr>
              <p:nvPr/>
            </p:nvSpPr>
            <p:spPr bwMode="auto">
              <a:xfrm>
                <a:off x="2292351" y="3805238"/>
                <a:ext cx="306388"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9" name="Group 188"/>
          <p:cNvGrpSpPr/>
          <p:nvPr/>
        </p:nvGrpSpPr>
        <p:grpSpPr>
          <a:xfrm rot="3846835">
            <a:off x="1454533" y="1065909"/>
            <a:ext cx="1376598" cy="2280056"/>
            <a:chOff x="1498443" y="3296141"/>
            <a:chExt cx="1376598" cy="2280056"/>
          </a:xfrm>
          <a:solidFill>
            <a:schemeClr val="accent2"/>
          </a:solidFill>
        </p:grpSpPr>
        <p:grpSp>
          <p:nvGrpSpPr>
            <p:cNvPr id="190" name="Group 189"/>
            <p:cNvGrpSpPr/>
            <p:nvPr/>
          </p:nvGrpSpPr>
          <p:grpSpPr>
            <a:xfrm rot="20700000">
              <a:off x="1498443" y="3464825"/>
              <a:ext cx="1055686" cy="2111372"/>
              <a:chOff x="1480457" y="3328209"/>
              <a:chExt cx="1055686" cy="2111372"/>
            </a:xfrm>
            <a:grpFill/>
          </p:grpSpPr>
          <p:sp>
            <p:nvSpPr>
              <p:cNvPr id="193" name="Freeform 5"/>
              <p:cNvSpPr>
                <a:spLocks/>
              </p:cNvSpPr>
              <p:nvPr/>
            </p:nvSpPr>
            <p:spPr bwMode="auto">
              <a:xfrm>
                <a:off x="1480457" y="3328209"/>
                <a:ext cx="1055686" cy="1055686"/>
              </a:xfrm>
              <a:custGeom>
                <a:avLst/>
                <a:gdLst>
                  <a:gd name="T0" fmla="*/ 482 w 482"/>
                  <a:gd name="T1" fmla="*/ 36 h 482"/>
                  <a:gd name="T2" fmla="*/ 482 w 482"/>
                  <a:gd name="T3" fmla="*/ 0 h 482"/>
                  <a:gd name="T4" fmla="*/ 0 w 482"/>
                  <a:gd name="T5" fmla="*/ 482 h 482"/>
                  <a:gd name="T6" fmla="*/ 36 w 482"/>
                  <a:gd name="T7" fmla="*/ 482 h 482"/>
                  <a:gd name="T8" fmla="*/ 482 w 482"/>
                  <a:gd name="T9" fmla="*/ 36 h 482"/>
                </a:gdLst>
                <a:ahLst/>
                <a:cxnLst>
                  <a:cxn ang="0">
                    <a:pos x="T0" y="T1"/>
                  </a:cxn>
                  <a:cxn ang="0">
                    <a:pos x="T2" y="T3"/>
                  </a:cxn>
                  <a:cxn ang="0">
                    <a:pos x="T4" y="T5"/>
                  </a:cxn>
                  <a:cxn ang="0">
                    <a:pos x="T6" y="T7"/>
                  </a:cxn>
                  <a:cxn ang="0">
                    <a:pos x="T8" y="T9"/>
                  </a:cxn>
                </a:cxnLst>
                <a:rect l="0" t="0" r="r" b="b"/>
                <a:pathLst>
                  <a:path w="482" h="482">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6"/>
              <p:cNvSpPr>
                <a:spLocks/>
              </p:cNvSpPr>
              <p:nvPr/>
            </p:nvSpPr>
            <p:spPr bwMode="auto">
              <a:xfrm>
                <a:off x="1480457" y="4383895"/>
                <a:ext cx="1055686" cy="1055686"/>
              </a:xfrm>
              <a:custGeom>
                <a:avLst/>
                <a:gdLst>
                  <a:gd name="T0" fmla="*/ 36 w 482"/>
                  <a:gd name="T1" fmla="*/ 0 h 482"/>
                  <a:gd name="T2" fmla="*/ 36 w 482"/>
                  <a:gd name="T3" fmla="*/ 0 h 482"/>
                  <a:gd name="T4" fmla="*/ 0 w 482"/>
                  <a:gd name="T5" fmla="*/ 0 h 482"/>
                  <a:gd name="T6" fmla="*/ 482 w 482"/>
                  <a:gd name="T7" fmla="*/ 482 h 482"/>
                  <a:gd name="T8" fmla="*/ 482 w 482"/>
                  <a:gd name="T9" fmla="*/ 447 h 482"/>
                  <a:gd name="T10" fmla="*/ 36 w 482"/>
                  <a:gd name="T11" fmla="*/ 0 h 482"/>
                </a:gdLst>
                <a:ahLst/>
                <a:cxnLst>
                  <a:cxn ang="0">
                    <a:pos x="T0" y="T1"/>
                  </a:cxn>
                  <a:cxn ang="0">
                    <a:pos x="T2" y="T3"/>
                  </a:cxn>
                  <a:cxn ang="0">
                    <a:pos x="T4" y="T5"/>
                  </a:cxn>
                  <a:cxn ang="0">
                    <a:pos x="T6" y="T7"/>
                  </a:cxn>
                  <a:cxn ang="0">
                    <a:pos x="T8" y="T9"/>
                  </a:cxn>
                  <a:cxn ang="0">
                    <a:pos x="T10" y="T11"/>
                  </a:cxn>
                </a:cxnLst>
                <a:rect l="0" t="0" r="r" b="b"/>
                <a:pathLst>
                  <a:path w="482" h="482">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191" name="Oval 190"/>
            <p:cNvSpPr/>
            <p:nvPr/>
          </p:nvSpPr>
          <p:spPr>
            <a:xfrm>
              <a:off x="2221301" y="329614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2" name="Oval 191"/>
            <p:cNvSpPr/>
            <p:nvPr/>
          </p:nvSpPr>
          <p:spPr>
            <a:xfrm>
              <a:off x="2700869" y="528287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5" name="Group 194"/>
          <p:cNvGrpSpPr/>
          <p:nvPr/>
        </p:nvGrpSpPr>
        <p:grpSpPr>
          <a:xfrm rot="10448699">
            <a:off x="5665131" y="2806024"/>
            <a:ext cx="1518723" cy="2787502"/>
            <a:chOff x="1498443" y="3296141"/>
            <a:chExt cx="1376598" cy="2280056"/>
          </a:xfrm>
          <a:solidFill>
            <a:schemeClr val="accent2"/>
          </a:solidFill>
        </p:grpSpPr>
        <p:grpSp>
          <p:nvGrpSpPr>
            <p:cNvPr id="196" name="Group 195"/>
            <p:cNvGrpSpPr/>
            <p:nvPr/>
          </p:nvGrpSpPr>
          <p:grpSpPr>
            <a:xfrm rot="20700000">
              <a:off x="1498443" y="3464825"/>
              <a:ext cx="1055686" cy="2111372"/>
              <a:chOff x="1480457" y="3328209"/>
              <a:chExt cx="1055686" cy="2111372"/>
            </a:xfrm>
            <a:grpFill/>
          </p:grpSpPr>
          <p:sp>
            <p:nvSpPr>
              <p:cNvPr id="199" name="Freeform 5"/>
              <p:cNvSpPr>
                <a:spLocks/>
              </p:cNvSpPr>
              <p:nvPr/>
            </p:nvSpPr>
            <p:spPr bwMode="auto">
              <a:xfrm>
                <a:off x="1480457" y="3328209"/>
                <a:ext cx="1055686" cy="1055686"/>
              </a:xfrm>
              <a:custGeom>
                <a:avLst/>
                <a:gdLst>
                  <a:gd name="T0" fmla="*/ 482 w 482"/>
                  <a:gd name="T1" fmla="*/ 36 h 482"/>
                  <a:gd name="T2" fmla="*/ 482 w 482"/>
                  <a:gd name="T3" fmla="*/ 0 h 482"/>
                  <a:gd name="T4" fmla="*/ 0 w 482"/>
                  <a:gd name="T5" fmla="*/ 482 h 482"/>
                  <a:gd name="T6" fmla="*/ 36 w 482"/>
                  <a:gd name="T7" fmla="*/ 482 h 482"/>
                  <a:gd name="T8" fmla="*/ 482 w 482"/>
                  <a:gd name="T9" fmla="*/ 36 h 482"/>
                </a:gdLst>
                <a:ahLst/>
                <a:cxnLst>
                  <a:cxn ang="0">
                    <a:pos x="T0" y="T1"/>
                  </a:cxn>
                  <a:cxn ang="0">
                    <a:pos x="T2" y="T3"/>
                  </a:cxn>
                  <a:cxn ang="0">
                    <a:pos x="T4" y="T5"/>
                  </a:cxn>
                  <a:cxn ang="0">
                    <a:pos x="T6" y="T7"/>
                  </a:cxn>
                  <a:cxn ang="0">
                    <a:pos x="T8" y="T9"/>
                  </a:cxn>
                </a:cxnLst>
                <a:rect l="0" t="0" r="r" b="b"/>
                <a:pathLst>
                  <a:path w="482" h="482">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6"/>
              <p:cNvSpPr>
                <a:spLocks/>
              </p:cNvSpPr>
              <p:nvPr/>
            </p:nvSpPr>
            <p:spPr bwMode="auto">
              <a:xfrm>
                <a:off x="1480457" y="4383895"/>
                <a:ext cx="1055686" cy="1055686"/>
              </a:xfrm>
              <a:custGeom>
                <a:avLst/>
                <a:gdLst>
                  <a:gd name="T0" fmla="*/ 36 w 482"/>
                  <a:gd name="T1" fmla="*/ 0 h 482"/>
                  <a:gd name="T2" fmla="*/ 36 w 482"/>
                  <a:gd name="T3" fmla="*/ 0 h 482"/>
                  <a:gd name="T4" fmla="*/ 0 w 482"/>
                  <a:gd name="T5" fmla="*/ 0 h 482"/>
                  <a:gd name="T6" fmla="*/ 482 w 482"/>
                  <a:gd name="T7" fmla="*/ 482 h 482"/>
                  <a:gd name="T8" fmla="*/ 482 w 482"/>
                  <a:gd name="T9" fmla="*/ 447 h 482"/>
                  <a:gd name="T10" fmla="*/ 36 w 482"/>
                  <a:gd name="T11" fmla="*/ 0 h 482"/>
                </a:gdLst>
                <a:ahLst/>
                <a:cxnLst>
                  <a:cxn ang="0">
                    <a:pos x="T0" y="T1"/>
                  </a:cxn>
                  <a:cxn ang="0">
                    <a:pos x="T2" y="T3"/>
                  </a:cxn>
                  <a:cxn ang="0">
                    <a:pos x="T4" y="T5"/>
                  </a:cxn>
                  <a:cxn ang="0">
                    <a:pos x="T6" y="T7"/>
                  </a:cxn>
                  <a:cxn ang="0">
                    <a:pos x="T8" y="T9"/>
                  </a:cxn>
                  <a:cxn ang="0">
                    <a:pos x="T10" y="T11"/>
                  </a:cxn>
                </a:cxnLst>
                <a:rect l="0" t="0" r="r" b="b"/>
                <a:pathLst>
                  <a:path w="482" h="482">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197" name="Oval 196"/>
            <p:cNvSpPr/>
            <p:nvPr/>
          </p:nvSpPr>
          <p:spPr>
            <a:xfrm>
              <a:off x="2221301" y="329614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8" name="Oval 197"/>
            <p:cNvSpPr/>
            <p:nvPr/>
          </p:nvSpPr>
          <p:spPr>
            <a:xfrm>
              <a:off x="2700869" y="528287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201" name="Straight Connector 200"/>
          <p:cNvCxnSpPr/>
          <p:nvPr/>
        </p:nvCxnSpPr>
        <p:spPr>
          <a:xfrm>
            <a:off x="5232359" y="2476796"/>
            <a:ext cx="2379894" cy="0"/>
          </a:xfrm>
          <a:prstGeom prst="line">
            <a:avLst/>
          </a:prstGeom>
          <a:ln w="19050">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02" name="TextBox 201"/>
          <p:cNvSpPr txBox="1"/>
          <p:nvPr/>
        </p:nvSpPr>
        <p:spPr>
          <a:xfrm>
            <a:off x="7851917" y="1972049"/>
            <a:ext cx="2019015"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Search Engine</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203" name="Rectangle 202"/>
          <p:cNvSpPr/>
          <p:nvPr/>
        </p:nvSpPr>
        <p:spPr>
          <a:xfrm>
            <a:off x="7877230" y="2400108"/>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nvGrpSpPr>
          <p:cNvPr id="204" name="Group 203"/>
          <p:cNvGrpSpPr/>
          <p:nvPr/>
        </p:nvGrpSpPr>
        <p:grpSpPr>
          <a:xfrm>
            <a:off x="5692764" y="5378319"/>
            <a:ext cx="4178168" cy="890039"/>
            <a:chOff x="7367712" y="4467079"/>
            <a:chExt cx="4178168" cy="890039"/>
          </a:xfrm>
        </p:grpSpPr>
        <p:cxnSp>
          <p:nvCxnSpPr>
            <p:cNvPr id="205" name="Straight Connector 204"/>
            <p:cNvCxnSpPr/>
            <p:nvPr/>
          </p:nvCxnSpPr>
          <p:spPr>
            <a:xfrm flipV="1">
              <a:off x="7367712" y="4912098"/>
              <a:ext cx="1386291" cy="0"/>
            </a:xfrm>
            <a:prstGeom prst="line">
              <a:avLst/>
            </a:prstGeom>
            <a:ln>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06" name="Content Placeholder 2"/>
            <p:cNvSpPr txBox="1">
              <a:spLocks/>
            </p:cNvSpPr>
            <p:nvPr/>
          </p:nvSpPr>
          <p:spPr>
            <a:xfrm>
              <a:off x="8846204" y="446707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t>Networking Area</a:t>
              </a:r>
              <a:r>
                <a:rPr lang="en-US" b="1" dirty="0"/>
                <a:t/>
              </a:r>
              <a:br>
                <a:rPr lang="en-US" b="1" dirty="0"/>
              </a:br>
              <a:r>
                <a:rPr lang="en-US" sz="1100" dirty="0"/>
                <a:t>Lorem ipsum dolor sit amet, consectetur adipiscing elit. Curabitur elementum posuere pretium. </a:t>
              </a:r>
            </a:p>
          </p:txBody>
        </p:sp>
      </p:grpSp>
      <p:sp>
        <p:nvSpPr>
          <p:cNvPr id="207" name="TextBox 206"/>
          <p:cNvSpPr txBox="1"/>
          <p:nvPr/>
        </p:nvSpPr>
        <p:spPr>
          <a:xfrm>
            <a:off x="7134261" y="4981934"/>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
        <p:nvSpPr>
          <p:cNvPr id="208" name="TextBox 207"/>
          <p:cNvSpPr txBox="1"/>
          <p:nvPr/>
        </p:nvSpPr>
        <p:spPr>
          <a:xfrm>
            <a:off x="5848931" y="1979228"/>
            <a:ext cx="1436612" cy="461665"/>
          </a:xfrm>
          <a:prstGeom prst="rect">
            <a:avLst/>
          </a:prstGeom>
          <a:noFill/>
        </p:spPr>
        <p:txBody>
          <a:bodyPr wrap="none" rtlCol="0">
            <a:spAutoFit/>
          </a:bodyPr>
          <a:lstStyle/>
          <a:p>
            <a:r>
              <a:rPr lang="id-ID" sz="2400" b="1" smtClean="0">
                <a:solidFill>
                  <a:schemeClr val="tx1">
                    <a:lumMod val="50000"/>
                    <a:lumOff val="50000"/>
                  </a:schemeClr>
                </a:solidFill>
              </a:rPr>
              <a:t>7.084.321</a:t>
            </a:r>
            <a:endParaRPr lang="id-ID" sz="2400" b="1" dirty="0">
              <a:solidFill>
                <a:schemeClr val="tx1">
                  <a:lumMod val="50000"/>
                  <a:lumOff val="50000"/>
                </a:schemeClr>
              </a:solidFill>
            </a:endParaRPr>
          </a:p>
        </p:txBody>
      </p:sp>
      <p:grpSp>
        <p:nvGrpSpPr>
          <p:cNvPr id="209" name="Group 208"/>
          <p:cNvGrpSpPr/>
          <p:nvPr/>
        </p:nvGrpSpPr>
        <p:grpSpPr>
          <a:xfrm>
            <a:off x="6464688" y="3822759"/>
            <a:ext cx="4178168" cy="890039"/>
            <a:chOff x="7367712" y="4467079"/>
            <a:chExt cx="4178168" cy="890039"/>
          </a:xfrm>
        </p:grpSpPr>
        <p:cxnSp>
          <p:nvCxnSpPr>
            <p:cNvPr id="210" name="Straight Connector 209"/>
            <p:cNvCxnSpPr/>
            <p:nvPr/>
          </p:nvCxnSpPr>
          <p:spPr>
            <a:xfrm flipV="1">
              <a:off x="7367712" y="4912098"/>
              <a:ext cx="1386291" cy="0"/>
            </a:xfrm>
            <a:prstGeom prst="line">
              <a:avLst/>
            </a:prstGeom>
            <a:ln>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11" name="Content Placeholder 2"/>
            <p:cNvSpPr txBox="1">
              <a:spLocks/>
            </p:cNvSpPr>
            <p:nvPr/>
          </p:nvSpPr>
          <p:spPr>
            <a:xfrm>
              <a:off x="8846204" y="4467079"/>
              <a:ext cx="2699676" cy="89003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t>Networking Area</a:t>
              </a:r>
              <a:r>
                <a:rPr lang="en-US" b="1" dirty="0"/>
                <a:t/>
              </a:r>
              <a:br>
                <a:rPr lang="en-US" b="1" dirty="0"/>
              </a:br>
              <a:r>
                <a:rPr lang="en-US" sz="1100" dirty="0"/>
                <a:t>Lorem ipsum dolor sit amet, consectetur adipiscing elit. Curabitur elementum posuere pretium. </a:t>
              </a:r>
            </a:p>
          </p:txBody>
        </p:sp>
      </p:grpSp>
      <p:sp>
        <p:nvSpPr>
          <p:cNvPr id="212" name="TextBox 211"/>
          <p:cNvSpPr txBox="1"/>
          <p:nvPr/>
        </p:nvSpPr>
        <p:spPr>
          <a:xfrm>
            <a:off x="7877230" y="3430950"/>
            <a:ext cx="732893" cy="461665"/>
          </a:xfrm>
          <a:prstGeom prst="rect">
            <a:avLst/>
          </a:prstGeom>
          <a:noFill/>
        </p:spPr>
        <p:txBody>
          <a:bodyPr wrap="none" rtlCol="0">
            <a:spAutoFit/>
          </a:bodyPr>
          <a:lstStyle/>
          <a:p>
            <a:r>
              <a:rPr lang="id-ID" sz="2400" b="1" smtClean="0">
                <a:solidFill>
                  <a:schemeClr val="tx1">
                    <a:lumMod val="50000"/>
                    <a:lumOff val="50000"/>
                  </a:schemeClr>
                </a:solidFill>
              </a:rPr>
              <a:t>12 K</a:t>
            </a:r>
            <a:endParaRPr lang="id-ID" sz="2400" b="1" dirty="0">
              <a:solidFill>
                <a:schemeClr val="tx1">
                  <a:lumMod val="50000"/>
                  <a:lumOff val="50000"/>
                </a:schemeClr>
              </a:solidFill>
            </a:endParaRPr>
          </a:p>
        </p:txBody>
      </p:sp>
    </p:spTree>
    <p:extLst>
      <p:ext uri="{BB962C8B-B14F-4D97-AF65-F5344CB8AC3E}">
        <p14:creationId xmlns:p14="http://schemas.microsoft.com/office/powerpoint/2010/main" val="1754189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4" fill="hold" nodeType="afterEffect">
                                  <p:stCondLst>
                                    <p:cond delay="0"/>
                                  </p:stCondLst>
                                  <p:childTnLst>
                                    <p:set>
                                      <p:cBhvr>
                                        <p:cTn id="16" dur="1" fill="hold">
                                          <p:stCondLst>
                                            <p:cond delay="0"/>
                                          </p:stCondLst>
                                        </p:cTn>
                                        <p:tgtEl>
                                          <p:spTgt spid="189"/>
                                        </p:tgtEl>
                                        <p:attrNameLst>
                                          <p:attrName>style.visibility</p:attrName>
                                        </p:attrNameLst>
                                      </p:cBhvr>
                                      <p:to>
                                        <p:strVal val="visible"/>
                                      </p:to>
                                    </p:set>
                                    <p:animEffect transition="in" filter="wipe(down)">
                                      <p:cBhvr>
                                        <p:cTn id="17" dur="500"/>
                                        <p:tgtEl>
                                          <p:spTgt spid="189"/>
                                        </p:tgtEl>
                                      </p:cBhvr>
                                    </p:animEffect>
                                  </p:childTnLst>
                                </p:cTn>
                              </p:par>
                            </p:childTnLst>
                          </p:cTn>
                        </p:par>
                        <p:par>
                          <p:cTn id="18" fill="hold">
                            <p:stCondLst>
                              <p:cond delay="1300"/>
                            </p:stCondLst>
                            <p:childTnLst>
                              <p:par>
                                <p:cTn id="19" presetID="22" presetClass="entr" presetSubtype="4" fill="hold" nodeType="afterEffect">
                                  <p:stCondLst>
                                    <p:cond delay="0"/>
                                  </p:stCondLst>
                                  <p:childTnLst>
                                    <p:set>
                                      <p:cBhvr>
                                        <p:cTn id="20" dur="1" fill="hold">
                                          <p:stCondLst>
                                            <p:cond delay="0"/>
                                          </p:stCondLst>
                                        </p:cTn>
                                        <p:tgtEl>
                                          <p:spTgt spid="195"/>
                                        </p:tgtEl>
                                        <p:attrNameLst>
                                          <p:attrName>style.visibility</p:attrName>
                                        </p:attrNameLst>
                                      </p:cBhvr>
                                      <p:to>
                                        <p:strVal val="visible"/>
                                      </p:to>
                                    </p:set>
                                    <p:animEffect transition="in" filter="wipe(down)">
                                      <p:cBhvr>
                                        <p:cTn id="21" dur="500"/>
                                        <p:tgtEl>
                                          <p:spTgt spid="195"/>
                                        </p:tgtEl>
                                      </p:cBhvr>
                                    </p:animEffect>
                                  </p:childTnLst>
                                </p:cTn>
                              </p:par>
                            </p:childTnLst>
                          </p:cTn>
                        </p:par>
                        <p:par>
                          <p:cTn id="22" fill="hold">
                            <p:stCondLst>
                              <p:cond delay="1800"/>
                            </p:stCondLst>
                            <p:childTnLst>
                              <p:par>
                                <p:cTn id="23" presetID="22" presetClass="entr" presetSubtype="8" fill="hold" nodeType="afterEffect">
                                  <p:stCondLst>
                                    <p:cond delay="0"/>
                                  </p:stCondLst>
                                  <p:childTnLst>
                                    <p:set>
                                      <p:cBhvr>
                                        <p:cTn id="24" dur="1" fill="hold">
                                          <p:stCondLst>
                                            <p:cond delay="0"/>
                                          </p:stCondLst>
                                        </p:cTn>
                                        <p:tgtEl>
                                          <p:spTgt spid="201"/>
                                        </p:tgtEl>
                                        <p:attrNameLst>
                                          <p:attrName>style.visibility</p:attrName>
                                        </p:attrNameLst>
                                      </p:cBhvr>
                                      <p:to>
                                        <p:strVal val="visible"/>
                                      </p:to>
                                    </p:set>
                                    <p:animEffect transition="in" filter="wipe(left)">
                                      <p:cBhvr>
                                        <p:cTn id="25" dur="500"/>
                                        <p:tgtEl>
                                          <p:spTgt spid="201"/>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202"/>
                                        </p:tgtEl>
                                        <p:attrNameLst>
                                          <p:attrName>style.visibility</p:attrName>
                                        </p:attrNameLst>
                                      </p:cBhvr>
                                      <p:to>
                                        <p:strVal val="visible"/>
                                      </p:to>
                                    </p:set>
                                    <p:animEffect transition="in" filter="fade">
                                      <p:cBhvr>
                                        <p:cTn id="29" dur="500"/>
                                        <p:tgtEl>
                                          <p:spTgt spid="20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03"/>
                                        </p:tgtEl>
                                        <p:attrNameLst>
                                          <p:attrName>style.visibility</p:attrName>
                                        </p:attrNameLst>
                                      </p:cBhvr>
                                      <p:to>
                                        <p:strVal val="visible"/>
                                      </p:to>
                                    </p:set>
                                    <p:animEffect transition="in" filter="wipe(up)">
                                      <p:cBhvr>
                                        <p:cTn id="34"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2" grpId="0"/>
      <p:bldP spid="20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Stair Option </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82</a:t>
              </a:fld>
              <a:endParaRPr lang="en-US" sz="1000" dirty="0">
                <a:solidFill>
                  <a:schemeClr val="bg1"/>
                </a:solidFill>
                <a:latin typeface="Lato" pitchFamily="34" charset="0"/>
              </a:endParaRPr>
            </a:p>
          </p:txBody>
        </p:sp>
      </p:grpSp>
      <p:graphicFrame>
        <p:nvGraphicFramePr>
          <p:cNvPr id="9" name="Diagram 8"/>
          <p:cNvGraphicFramePr/>
          <p:nvPr>
            <p:extLst>
              <p:ext uri="{D42A27DB-BD31-4B8C-83A1-F6EECF244321}">
                <p14:modId xmlns:p14="http://schemas.microsoft.com/office/powerpoint/2010/main" val="822491891"/>
              </p:ext>
            </p:extLst>
          </p:nvPr>
        </p:nvGraphicFramePr>
        <p:xfrm>
          <a:off x="2280337" y="1483541"/>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Rectangle 9"/>
          <p:cNvSpPr/>
          <p:nvPr/>
        </p:nvSpPr>
        <p:spPr>
          <a:xfrm>
            <a:off x="2503204" y="4573950"/>
            <a:ext cx="1280160" cy="2073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146780" y="4139591"/>
            <a:ext cx="1280160" cy="2073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5804424" y="3732682"/>
            <a:ext cx="1280160" cy="2073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7448000" y="3326982"/>
            <a:ext cx="1280160" cy="2073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9124754" y="2938255"/>
            <a:ext cx="1280160" cy="20739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2847952" y="4771676"/>
            <a:ext cx="488950" cy="481013"/>
            <a:chOff x="7141104" y="1923522"/>
            <a:chExt cx="488950" cy="481013"/>
          </a:xfrm>
          <a:solidFill>
            <a:schemeClr val="tx2"/>
          </a:solidFill>
        </p:grpSpPr>
        <p:sp>
          <p:nvSpPr>
            <p:cNvPr id="16" name="Freeform 58"/>
            <p:cNvSpPr>
              <a:spLocks/>
            </p:cNvSpPr>
            <p:nvPr/>
          </p:nvSpPr>
          <p:spPr bwMode="auto">
            <a:xfrm>
              <a:off x="7407804" y="1983847"/>
              <a:ext cx="157162" cy="157163"/>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17" name="Freeform 59"/>
            <p:cNvSpPr>
              <a:spLocks noEditPoints="1"/>
            </p:cNvSpPr>
            <p:nvPr/>
          </p:nvSpPr>
          <p:spPr bwMode="auto">
            <a:xfrm>
              <a:off x="7141104" y="1923522"/>
              <a:ext cx="488950" cy="481013"/>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sp>
          <p:nvSpPr>
            <p:cNvPr id="18" name="Freeform 60"/>
            <p:cNvSpPr>
              <a:spLocks/>
            </p:cNvSpPr>
            <p:nvPr/>
          </p:nvSpPr>
          <p:spPr bwMode="auto">
            <a:xfrm>
              <a:off x="7399866" y="1923522"/>
              <a:ext cx="225425" cy="225425"/>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2"/>
                </a:solidFill>
              </a:endParaRPr>
            </a:p>
          </p:txBody>
        </p:sp>
      </p:grpSp>
      <p:sp>
        <p:nvSpPr>
          <p:cNvPr id="19" name="Content Placeholder 2"/>
          <p:cNvSpPr txBox="1">
            <a:spLocks/>
          </p:cNvSpPr>
          <p:nvPr/>
        </p:nvSpPr>
        <p:spPr>
          <a:xfrm>
            <a:off x="2646799" y="5423127"/>
            <a:ext cx="963476" cy="9308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bg1">
                    <a:lumMod val="50000"/>
                  </a:schemeClr>
                </a:solidFill>
              </a:rPr>
              <a:t>Bottom</a:t>
            </a:r>
            <a:r>
              <a:rPr lang="en-US" b="1" dirty="0">
                <a:solidFill>
                  <a:schemeClr val="bg1">
                    <a:lumMod val="50000"/>
                  </a:schemeClr>
                </a:solidFill>
              </a:rPr>
              <a:t/>
            </a:r>
            <a:br>
              <a:rPr lang="en-US" b="1" dirty="0">
                <a:solidFill>
                  <a:schemeClr val="bg1">
                    <a:lumMod val="50000"/>
                  </a:schemeClr>
                </a:solidFill>
              </a:rPr>
            </a:br>
            <a:r>
              <a:rPr lang="en-US" sz="1100" dirty="0">
                <a:solidFill>
                  <a:schemeClr val="bg1">
                    <a:lumMod val="50000"/>
                  </a:schemeClr>
                </a:solidFill>
              </a:rPr>
              <a:t>Lorem ipsum dolor sit amet</a:t>
            </a:r>
            <a:r>
              <a:rPr lang="en-US" sz="1100">
                <a:solidFill>
                  <a:schemeClr val="bg1">
                    <a:lumMod val="50000"/>
                  </a:schemeClr>
                </a:solidFill>
              </a:rPr>
              <a:t>, </a:t>
            </a:r>
            <a:r>
              <a:rPr lang="en-US" sz="1100" smtClean="0">
                <a:solidFill>
                  <a:schemeClr val="bg1">
                    <a:lumMod val="50000"/>
                  </a:schemeClr>
                </a:solidFill>
              </a:rPr>
              <a:t>consectetur</a:t>
            </a:r>
            <a:endParaRPr lang="en-US" sz="1100" dirty="0">
              <a:solidFill>
                <a:schemeClr val="bg1">
                  <a:lumMod val="50000"/>
                </a:schemeClr>
              </a:solidFill>
            </a:endParaRPr>
          </a:p>
        </p:txBody>
      </p:sp>
      <p:sp>
        <p:nvSpPr>
          <p:cNvPr id="20" name="Content Placeholder 2"/>
          <p:cNvSpPr txBox="1">
            <a:spLocks/>
          </p:cNvSpPr>
          <p:nvPr/>
        </p:nvSpPr>
        <p:spPr>
          <a:xfrm>
            <a:off x="4305122" y="5070188"/>
            <a:ext cx="963476" cy="9308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bg1">
                    <a:lumMod val="50000"/>
                  </a:schemeClr>
                </a:solidFill>
              </a:rPr>
              <a:t>Middle</a:t>
            </a:r>
            <a:r>
              <a:rPr lang="en-US" b="1" dirty="0">
                <a:solidFill>
                  <a:schemeClr val="bg1">
                    <a:lumMod val="50000"/>
                  </a:schemeClr>
                </a:solidFill>
              </a:rPr>
              <a:t/>
            </a:r>
            <a:br>
              <a:rPr lang="en-US" b="1" dirty="0">
                <a:solidFill>
                  <a:schemeClr val="bg1">
                    <a:lumMod val="50000"/>
                  </a:schemeClr>
                </a:solidFill>
              </a:rPr>
            </a:br>
            <a:r>
              <a:rPr lang="en-US" sz="1100" dirty="0">
                <a:solidFill>
                  <a:schemeClr val="bg1">
                    <a:lumMod val="50000"/>
                  </a:schemeClr>
                </a:solidFill>
              </a:rPr>
              <a:t>Lorem ipsum dolor sit amet</a:t>
            </a:r>
            <a:r>
              <a:rPr lang="en-US" sz="1100">
                <a:solidFill>
                  <a:schemeClr val="bg1">
                    <a:lumMod val="50000"/>
                  </a:schemeClr>
                </a:solidFill>
              </a:rPr>
              <a:t>, </a:t>
            </a:r>
            <a:r>
              <a:rPr lang="en-US" sz="1100" smtClean="0">
                <a:solidFill>
                  <a:schemeClr val="bg1">
                    <a:lumMod val="50000"/>
                  </a:schemeClr>
                </a:solidFill>
              </a:rPr>
              <a:t>consectetur</a:t>
            </a:r>
            <a:endParaRPr lang="en-US" sz="1100" dirty="0">
              <a:solidFill>
                <a:schemeClr val="bg1">
                  <a:lumMod val="50000"/>
                </a:schemeClr>
              </a:solidFill>
            </a:endParaRPr>
          </a:p>
        </p:txBody>
      </p:sp>
      <p:sp>
        <p:nvSpPr>
          <p:cNvPr id="21" name="Content Placeholder 2"/>
          <p:cNvSpPr txBox="1">
            <a:spLocks/>
          </p:cNvSpPr>
          <p:nvPr/>
        </p:nvSpPr>
        <p:spPr>
          <a:xfrm>
            <a:off x="5962766" y="4672885"/>
            <a:ext cx="963476" cy="9308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bg1">
                    <a:lumMod val="50000"/>
                  </a:schemeClr>
                </a:solidFill>
              </a:rPr>
              <a:t>Center</a:t>
            </a:r>
            <a:r>
              <a:rPr lang="en-US" b="1" dirty="0">
                <a:solidFill>
                  <a:schemeClr val="bg1">
                    <a:lumMod val="50000"/>
                  </a:schemeClr>
                </a:solidFill>
              </a:rPr>
              <a:t/>
            </a:r>
            <a:br>
              <a:rPr lang="en-US" b="1" dirty="0">
                <a:solidFill>
                  <a:schemeClr val="bg1">
                    <a:lumMod val="50000"/>
                  </a:schemeClr>
                </a:solidFill>
              </a:rPr>
            </a:br>
            <a:r>
              <a:rPr lang="en-US" sz="1100" dirty="0">
                <a:solidFill>
                  <a:schemeClr val="bg1">
                    <a:lumMod val="50000"/>
                  </a:schemeClr>
                </a:solidFill>
              </a:rPr>
              <a:t>Lorem ipsum dolor sit amet</a:t>
            </a:r>
            <a:r>
              <a:rPr lang="en-US" sz="1100">
                <a:solidFill>
                  <a:schemeClr val="bg1">
                    <a:lumMod val="50000"/>
                  </a:schemeClr>
                </a:solidFill>
              </a:rPr>
              <a:t>, </a:t>
            </a:r>
            <a:r>
              <a:rPr lang="en-US" sz="1100" smtClean="0">
                <a:solidFill>
                  <a:schemeClr val="bg1">
                    <a:lumMod val="50000"/>
                  </a:schemeClr>
                </a:solidFill>
              </a:rPr>
              <a:t>consectetur</a:t>
            </a:r>
            <a:endParaRPr lang="en-US" sz="1100" dirty="0">
              <a:solidFill>
                <a:schemeClr val="bg1">
                  <a:lumMod val="50000"/>
                </a:schemeClr>
              </a:solidFill>
            </a:endParaRPr>
          </a:p>
        </p:txBody>
      </p:sp>
      <p:sp>
        <p:nvSpPr>
          <p:cNvPr id="22" name="Content Placeholder 2"/>
          <p:cNvSpPr txBox="1">
            <a:spLocks/>
          </p:cNvSpPr>
          <p:nvPr/>
        </p:nvSpPr>
        <p:spPr>
          <a:xfrm>
            <a:off x="7606342" y="4263211"/>
            <a:ext cx="963476" cy="9308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bg1">
                    <a:lumMod val="50000"/>
                  </a:schemeClr>
                </a:solidFill>
              </a:rPr>
              <a:t>Upper</a:t>
            </a:r>
            <a:r>
              <a:rPr lang="en-US" b="1" dirty="0">
                <a:solidFill>
                  <a:schemeClr val="bg1">
                    <a:lumMod val="50000"/>
                  </a:schemeClr>
                </a:solidFill>
              </a:rPr>
              <a:t/>
            </a:r>
            <a:br>
              <a:rPr lang="en-US" b="1" dirty="0">
                <a:solidFill>
                  <a:schemeClr val="bg1">
                    <a:lumMod val="50000"/>
                  </a:schemeClr>
                </a:solidFill>
              </a:rPr>
            </a:br>
            <a:r>
              <a:rPr lang="en-US" sz="1100" dirty="0">
                <a:solidFill>
                  <a:schemeClr val="bg1">
                    <a:lumMod val="50000"/>
                  </a:schemeClr>
                </a:solidFill>
              </a:rPr>
              <a:t>Lorem ipsum dolor sit amet</a:t>
            </a:r>
            <a:r>
              <a:rPr lang="en-US" sz="1100">
                <a:solidFill>
                  <a:schemeClr val="bg1">
                    <a:lumMod val="50000"/>
                  </a:schemeClr>
                </a:solidFill>
              </a:rPr>
              <a:t>, </a:t>
            </a:r>
            <a:r>
              <a:rPr lang="en-US" sz="1100" smtClean="0">
                <a:solidFill>
                  <a:schemeClr val="bg1">
                    <a:lumMod val="50000"/>
                  </a:schemeClr>
                </a:solidFill>
              </a:rPr>
              <a:t>consectetur</a:t>
            </a:r>
            <a:endParaRPr lang="en-US" sz="1100" dirty="0">
              <a:solidFill>
                <a:schemeClr val="bg1">
                  <a:lumMod val="50000"/>
                </a:schemeClr>
              </a:solidFill>
            </a:endParaRPr>
          </a:p>
        </p:txBody>
      </p:sp>
      <p:sp>
        <p:nvSpPr>
          <p:cNvPr id="23" name="Content Placeholder 2"/>
          <p:cNvSpPr txBox="1">
            <a:spLocks/>
          </p:cNvSpPr>
          <p:nvPr/>
        </p:nvSpPr>
        <p:spPr>
          <a:xfrm>
            <a:off x="9272886" y="3863760"/>
            <a:ext cx="963476" cy="93087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smtClean="0">
                <a:solidFill>
                  <a:schemeClr val="bg1">
                    <a:lumMod val="50000"/>
                  </a:schemeClr>
                </a:solidFill>
              </a:rPr>
              <a:t>Final</a:t>
            </a:r>
            <a:r>
              <a:rPr lang="en-US" b="1" smtClean="0">
                <a:solidFill>
                  <a:schemeClr val="bg1">
                    <a:lumMod val="50000"/>
                  </a:schemeClr>
                </a:solidFill>
              </a:rPr>
              <a:t/>
            </a:r>
            <a:br>
              <a:rPr lang="en-US" b="1" smtClean="0">
                <a:solidFill>
                  <a:schemeClr val="bg1">
                    <a:lumMod val="50000"/>
                  </a:schemeClr>
                </a:solidFill>
              </a:rPr>
            </a:br>
            <a:r>
              <a:rPr lang="en-US" sz="1100" smtClean="0">
                <a:solidFill>
                  <a:schemeClr val="bg1">
                    <a:lumMod val="50000"/>
                  </a:schemeClr>
                </a:solidFill>
              </a:rPr>
              <a:t>Lorem </a:t>
            </a:r>
            <a:r>
              <a:rPr lang="en-US" sz="1100" dirty="0">
                <a:solidFill>
                  <a:schemeClr val="bg1">
                    <a:lumMod val="50000"/>
                  </a:schemeClr>
                </a:solidFill>
              </a:rPr>
              <a:t>ipsum dolor sit amet</a:t>
            </a:r>
            <a:r>
              <a:rPr lang="en-US" sz="1100">
                <a:solidFill>
                  <a:schemeClr val="bg1">
                    <a:lumMod val="50000"/>
                  </a:schemeClr>
                </a:solidFill>
              </a:rPr>
              <a:t>, </a:t>
            </a:r>
            <a:r>
              <a:rPr lang="en-US" sz="1100" smtClean="0">
                <a:solidFill>
                  <a:schemeClr val="bg1">
                    <a:lumMod val="50000"/>
                  </a:schemeClr>
                </a:solidFill>
              </a:rPr>
              <a:t>consectetur</a:t>
            </a:r>
            <a:endParaRPr lang="en-US" sz="1100" dirty="0">
              <a:solidFill>
                <a:schemeClr val="bg1">
                  <a:lumMod val="50000"/>
                </a:schemeClr>
              </a:solidFill>
            </a:endParaRPr>
          </a:p>
        </p:txBody>
      </p:sp>
      <p:sp>
        <p:nvSpPr>
          <p:cNvPr id="24" name="Freeform 23"/>
          <p:cNvSpPr>
            <a:spLocks noEditPoints="1"/>
          </p:cNvSpPr>
          <p:nvPr/>
        </p:nvSpPr>
        <p:spPr bwMode="auto">
          <a:xfrm>
            <a:off x="4571724" y="4488141"/>
            <a:ext cx="481012" cy="481013"/>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5" name="Group 24"/>
          <p:cNvGrpSpPr/>
          <p:nvPr/>
        </p:nvGrpSpPr>
        <p:grpSpPr>
          <a:xfrm>
            <a:off x="6224434" y="4065268"/>
            <a:ext cx="481012" cy="482600"/>
            <a:chOff x="4198938" y="2905126"/>
            <a:chExt cx="481012" cy="482600"/>
          </a:xfrm>
          <a:solidFill>
            <a:schemeClr val="accent1"/>
          </a:solidFill>
        </p:grpSpPr>
        <p:sp>
          <p:nvSpPr>
            <p:cNvPr id="26"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sp>
          <p:nvSpPr>
            <p:cNvPr id="27"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sp>
          <p:nvSpPr>
            <p:cNvPr id="28"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5"/>
                </a:solidFill>
              </a:endParaRPr>
            </a:p>
          </p:txBody>
        </p:sp>
      </p:grpSp>
      <p:sp>
        <p:nvSpPr>
          <p:cNvPr id="29" name="Freeform 107"/>
          <p:cNvSpPr>
            <a:spLocks noEditPoints="1"/>
          </p:cNvSpPr>
          <p:nvPr/>
        </p:nvSpPr>
        <p:spPr bwMode="auto">
          <a:xfrm>
            <a:off x="7890252" y="3584941"/>
            <a:ext cx="474663" cy="549275"/>
          </a:xfrm>
          <a:custGeom>
            <a:avLst/>
            <a:gdLst>
              <a:gd name="T0" fmla="*/ 251 w 252"/>
              <a:gd name="T1" fmla="*/ 83 h 291"/>
              <a:gd name="T2" fmla="*/ 248 w 252"/>
              <a:gd name="T3" fmla="*/ 80 h 291"/>
              <a:gd name="T4" fmla="*/ 142 w 252"/>
              <a:gd name="T5" fmla="*/ 34 h 291"/>
              <a:gd name="T6" fmla="*/ 141 w 252"/>
              <a:gd name="T7" fmla="*/ 34 h 291"/>
              <a:gd name="T8" fmla="*/ 72 w 252"/>
              <a:gd name="T9" fmla="*/ 0 h 291"/>
              <a:gd name="T10" fmla="*/ 66 w 252"/>
              <a:gd name="T11" fmla="*/ 1 h 291"/>
              <a:gd name="T12" fmla="*/ 20 w 252"/>
              <a:gd name="T13" fmla="*/ 41 h 291"/>
              <a:gd name="T14" fmla="*/ 34 w 252"/>
              <a:gd name="T15" fmla="*/ 237 h 291"/>
              <a:gd name="T16" fmla="*/ 20 w 252"/>
              <a:gd name="T17" fmla="*/ 262 h 291"/>
              <a:gd name="T18" fmla="*/ 49 w 252"/>
              <a:gd name="T19" fmla="*/ 291 h 291"/>
              <a:gd name="T20" fmla="*/ 132 w 252"/>
              <a:gd name="T21" fmla="*/ 291 h 291"/>
              <a:gd name="T22" fmla="*/ 161 w 252"/>
              <a:gd name="T23" fmla="*/ 262 h 291"/>
              <a:gd name="T24" fmla="*/ 132 w 252"/>
              <a:gd name="T25" fmla="*/ 233 h 291"/>
              <a:gd name="T26" fmla="*/ 123 w 252"/>
              <a:gd name="T27" fmla="*/ 233 h 291"/>
              <a:gd name="T28" fmla="*/ 123 w 252"/>
              <a:gd name="T29" fmla="*/ 229 h 291"/>
              <a:gd name="T30" fmla="*/ 112 w 252"/>
              <a:gd name="T31" fmla="*/ 218 h 291"/>
              <a:gd name="T32" fmla="*/ 104 w 252"/>
              <a:gd name="T33" fmla="*/ 218 h 291"/>
              <a:gd name="T34" fmla="*/ 93 w 252"/>
              <a:gd name="T35" fmla="*/ 229 h 291"/>
              <a:gd name="T36" fmla="*/ 94 w 252"/>
              <a:gd name="T37" fmla="*/ 233 h 291"/>
              <a:gd name="T38" fmla="*/ 74 w 252"/>
              <a:gd name="T39" fmla="*/ 233 h 291"/>
              <a:gd name="T40" fmla="*/ 56 w 252"/>
              <a:gd name="T41" fmla="*/ 56 h 291"/>
              <a:gd name="T42" fmla="*/ 71 w 252"/>
              <a:gd name="T43" fmla="*/ 39 h 291"/>
              <a:gd name="T44" fmla="*/ 73 w 252"/>
              <a:gd name="T45" fmla="*/ 39 h 291"/>
              <a:gd name="T46" fmla="*/ 118 w 252"/>
              <a:gd name="T47" fmla="*/ 66 h 291"/>
              <a:gd name="T48" fmla="*/ 118 w 252"/>
              <a:gd name="T49" fmla="*/ 67 h 291"/>
              <a:gd name="T50" fmla="*/ 117 w 252"/>
              <a:gd name="T51" fmla="*/ 72 h 291"/>
              <a:gd name="T52" fmla="*/ 149 w 252"/>
              <a:gd name="T53" fmla="*/ 159 h 291"/>
              <a:gd name="T54" fmla="*/ 155 w 252"/>
              <a:gd name="T55" fmla="*/ 163 h 291"/>
              <a:gd name="T56" fmla="*/ 155 w 252"/>
              <a:gd name="T57" fmla="*/ 163 h 291"/>
              <a:gd name="T58" fmla="*/ 189 w 252"/>
              <a:gd name="T59" fmla="*/ 153 h 291"/>
              <a:gd name="T60" fmla="*/ 226 w 252"/>
              <a:gd name="T61" fmla="*/ 149 h 291"/>
              <a:gd name="T62" fmla="*/ 231 w 252"/>
              <a:gd name="T63" fmla="*/ 116 h 291"/>
              <a:gd name="T64" fmla="*/ 230 w 252"/>
              <a:gd name="T65" fmla="*/ 116 h 291"/>
              <a:gd name="T66" fmla="*/ 251 w 252"/>
              <a:gd name="T67" fmla="*/ 88 h 291"/>
              <a:gd name="T68" fmla="*/ 251 w 252"/>
              <a:gd name="T69" fmla="*/ 83 h 291"/>
              <a:gd name="T70" fmla="*/ 150 w 252"/>
              <a:gd name="T71" fmla="*/ 262 h 291"/>
              <a:gd name="T72" fmla="*/ 132 w 252"/>
              <a:gd name="T73" fmla="*/ 280 h 291"/>
              <a:gd name="T74" fmla="*/ 49 w 252"/>
              <a:gd name="T75" fmla="*/ 280 h 291"/>
              <a:gd name="T76" fmla="*/ 32 w 252"/>
              <a:gd name="T77" fmla="*/ 262 h 291"/>
              <a:gd name="T78" fmla="*/ 49 w 252"/>
              <a:gd name="T79" fmla="*/ 245 h 291"/>
              <a:gd name="T80" fmla="*/ 132 w 252"/>
              <a:gd name="T81" fmla="*/ 245 h 291"/>
              <a:gd name="T82" fmla="*/ 150 w 252"/>
              <a:gd name="T83" fmla="*/ 262 h 291"/>
              <a:gd name="T84" fmla="*/ 73 w 252"/>
              <a:gd name="T85" fmla="*/ 28 h 291"/>
              <a:gd name="T86" fmla="*/ 69 w 252"/>
              <a:gd name="T87" fmla="*/ 28 h 291"/>
              <a:gd name="T88" fmla="*/ 46 w 252"/>
              <a:gd name="T89" fmla="*/ 52 h 291"/>
              <a:gd name="T90" fmla="*/ 45 w 252"/>
              <a:gd name="T91" fmla="*/ 52 h 291"/>
              <a:gd name="T92" fmla="*/ 62 w 252"/>
              <a:gd name="T93" fmla="*/ 233 h 291"/>
              <a:gd name="T94" fmla="*/ 49 w 252"/>
              <a:gd name="T95" fmla="*/ 233 h 291"/>
              <a:gd name="T96" fmla="*/ 45 w 252"/>
              <a:gd name="T97" fmla="*/ 233 h 291"/>
              <a:gd name="T98" fmla="*/ 31 w 252"/>
              <a:gd name="T99" fmla="*/ 46 h 291"/>
              <a:gd name="T100" fmla="*/ 67 w 252"/>
              <a:gd name="T101" fmla="*/ 12 h 291"/>
              <a:gd name="T102" fmla="*/ 72 w 252"/>
              <a:gd name="T103" fmla="*/ 12 h 291"/>
              <a:gd name="T104" fmla="*/ 132 w 252"/>
              <a:gd name="T105" fmla="*/ 41 h 291"/>
              <a:gd name="T106" fmla="*/ 124 w 252"/>
              <a:gd name="T107" fmla="*/ 55 h 291"/>
              <a:gd name="T108" fmla="*/ 73 w 252"/>
              <a:gd name="T109" fmla="*/ 28 h 291"/>
              <a:gd name="T110" fmla="*/ 159 w 252"/>
              <a:gd name="T111" fmla="*/ 151 h 291"/>
              <a:gd name="T112" fmla="*/ 129 w 252"/>
              <a:gd name="T113" fmla="*/ 70 h 291"/>
              <a:gd name="T114" fmla="*/ 142 w 252"/>
              <a:gd name="T115" fmla="*/ 46 h 291"/>
              <a:gd name="T116" fmla="*/ 237 w 252"/>
              <a:gd name="T117" fmla="*/ 88 h 291"/>
              <a:gd name="T118" fmla="*/ 159 w 252"/>
              <a:gd name="T119" fmla="*/ 15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2" h="291">
                <a:moveTo>
                  <a:pt x="251" y="83"/>
                </a:moveTo>
                <a:cubicBezTo>
                  <a:pt x="251" y="82"/>
                  <a:pt x="250" y="80"/>
                  <a:pt x="248" y="80"/>
                </a:cubicBezTo>
                <a:cubicBezTo>
                  <a:pt x="142" y="34"/>
                  <a:pt x="142" y="34"/>
                  <a:pt x="142" y="34"/>
                </a:cubicBezTo>
                <a:cubicBezTo>
                  <a:pt x="142" y="34"/>
                  <a:pt x="142" y="34"/>
                  <a:pt x="141" y="34"/>
                </a:cubicBezTo>
                <a:cubicBezTo>
                  <a:pt x="121" y="16"/>
                  <a:pt x="97" y="0"/>
                  <a:pt x="72" y="0"/>
                </a:cubicBezTo>
                <a:cubicBezTo>
                  <a:pt x="70" y="0"/>
                  <a:pt x="68" y="0"/>
                  <a:pt x="66" y="1"/>
                </a:cubicBezTo>
                <a:cubicBezTo>
                  <a:pt x="52" y="2"/>
                  <a:pt x="32" y="11"/>
                  <a:pt x="20" y="41"/>
                </a:cubicBezTo>
                <a:cubicBezTo>
                  <a:pt x="18" y="47"/>
                  <a:pt x="0" y="97"/>
                  <a:pt x="34" y="237"/>
                </a:cubicBezTo>
                <a:cubicBezTo>
                  <a:pt x="26" y="242"/>
                  <a:pt x="20" y="252"/>
                  <a:pt x="20" y="262"/>
                </a:cubicBezTo>
                <a:cubicBezTo>
                  <a:pt x="20" y="278"/>
                  <a:pt x="33" y="291"/>
                  <a:pt x="49" y="291"/>
                </a:cubicBezTo>
                <a:cubicBezTo>
                  <a:pt x="132" y="291"/>
                  <a:pt x="132" y="291"/>
                  <a:pt x="132" y="291"/>
                </a:cubicBezTo>
                <a:cubicBezTo>
                  <a:pt x="148" y="291"/>
                  <a:pt x="161" y="278"/>
                  <a:pt x="161" y="262"/>
                </a:cubicBezTo>
                <a:cubicBezTo>
                  <a:pt x="161" y="246"/>
                  <a:pt x="148" y="233"/>
                  <a:pt x="132" y="233"/>
                </a:cubicBezTo>
                <a:cubicBezTo>
                  <a:pt x="123" y="233"/>
                  <a:pt x="123" y="233"/>
                  <a:pt x="123" y="233"/>
                </a:cubicBezTo>
                <a:cubicBezTo>
                  <a:pt x="123" y="232"/>
                  <a:pt x="123" y="231"/>
                  <a:pt x="123" y="229"/>
                </a:cubicBezTo>
                <a:cubicBezTo>
                  <a:pt x="123" y="223"/>
                  <a:pt x="118" y="218"/>
                  <a:pt x="112" y="218"/>
                </a:cubicBezTo>
                <a:cubicBezTo>
                  <a:pt x="104" y="218"/>
                  <a:pt x="104" y="218"/>
                  <a:pt x="104" y="218"/>
                </a:cubicBezTo>
                <a:cubicBezTo>
                  <a:pt x="98" y="218"/>
                  <a:pt x="93" y="223"/>
                  <a:pt x="93" y="229"/>
                </a:cubicBezTo>
                <a:cubicBezTo>
                  <a:pt x="93" y="231"/>
                  <a:pt x="93" y="232"/>
                  <a:pt x="94" y="233"/>
                </a:cubicBezTo>
                <a:cubicBezTo>
                  <a:pt x="74" y="233"/>
                  <a:pt x="74" y="233"/>
                  <a:pt x="74" y="233"/>
                </a:cubicBezTo>
                <a:cubicBezTo>
                  <a:pt x="42" y="106"/>
                  <a:pt x="56" y="58"/>
                  <a:pt x="56" y="56"/>
                </a:cubicBezTo>
                <a:cubicBezTo>
                  <a:pt x="61" y="46"/>
                  <a:pt x="65" y="40"/>
                  <a:pt x="71" y="39"/>
                </a:cubicBezTo>
                <a:cubicBezTo>
                  <a:pt x="71" y="39"/>
                  <a:pt x="72" y="39"/>
                  <a:pt x="73" y="39"/>
                </a:cubicBezTo>
                <a:cubicBezTo>
                  <a:pt x="85" y="39"/>
                  <a:pt x="102" y="51"/>
                  <a:pt x="118" y="66"/>
                </a:cubicBezTo>
                <a:cubicBezTo>
                  <a:pt x="118" y="67"/>
                  <a:pt x="118" y="67"/>
                  <a:pt x="118" y="67"/>
                </a:cubicBezTo>
                <a:cubicBezTo>
                  <a:pt x="117" y="68"/>
                  <a:pt x="117" y="70"/>
                  <a:pt x="117" y="72"/>
                </a:cubicBezTo>
                <a:cubicBezTo>
                  <a:pt x="149" y="159"/>
                  <a:pt x="149" y="159"/>
                  <a:pt x="149" y="159"/>
                </a:cubicBezTo>
                <a:cubicBezTo>
                  <a:pt x="150" y="162"/>
                  <a:pt x="152" y="163"/>
                  <a:pt x="155" y="163"/>
                </a:cubicBezTo>
                <a:cubicBezTo>
                  <a:pt x="155" y="163"/>
                  <a:pt x="155" y="163"/>
                  <a:pt x="155" y="163"/>
                </a:cubicBezTo>
                <a:cubicBezTo>
                  <a:pt x="167" y="163"/>
                  <a:pt x="179" y="159"/>
                  <a:pt x="189" y="153"/>
                </a:cubicBezTo>
                <a:cubicBezTo>
                  <a:pt x="207" y="163"/>
                  <a:pt x="226" y="149"/>
                  <a:pt x="226" y="149"/>
                </a:cubicBezTo>
                <a:cubicBezTo>
                  <a:pt x="243" y="136"/>
                  <a:pt x="231" y="116"/>
                  <a:pt x="231" y="116"/>
                </a:cubicBezTo>
                <a:cubicBezTo>
                  <a:pt x="231" y="116"/>
                  <a:pt x="231" y="116"/>
                  <a:pt x="230" y="116"/>
                </a:cubicBezTo>
                <a:cubicBezTo>
                  <a:pt x="243" y="102"/>
                  <a:pt x="250" y="89"/>
                  <a:pt x="251" y="88"/>
                </a:cubicBezTo>
                <a:cubicBezTo>
                  <a:pt x="252" y="86"/>
                  <a:pt x="252" y="85"/>
                  <a:pt x="251" y="83"/>
                </a:cubicBezTo>
                <a:close/>
                <a:moveTo>
                  <a:pt x="150" y="262"/>
                </a:moveTo>
                <a:cubicBezTo>
                  <a:pt x="150" y="272"/>
                  <a:pt x="142" y="280"/>
                  <a:pt x="132" y="280"/>
                </a:cubicBezTo>
                <a:cubicBezTo>
                  <a:pt x="49" y="280"/>
                  <a:pt x="49" y="280"/>
                  <a:pt x="49" y="280"/>
                </a:cubicBezTo>
                <a:cubicBezTo>
                  <a:pt x="40" y="280"/>
                  <a:pt x="32" y="272"/>
                  <a:pt x="32" y="262"/>
                </a:cubicBezTo>
                <a:cubicBezTo>
                  <a:pt x="32" y="253"/>
                  <a:pt x="40" y="245"/>
                  <a:pt x="49" y="245"/>
                </a:cubicBezTo>
                <a:cubicBezTo>
                  <a:pt x="132" y="245"/>
                  <a:pt x="132" y="245"/>
                  <a:pt x="132" y="245"/>
                </a:cubicBezTo>
                <a:cubicBezTo>
                  <a:pt x="142" y="245"/>
                  <a:pt x="150" y="253"/>
                  <a:pt x="150" y="262"/>
                </a:cubicBezTo>
                <a:close/>
                <a:moveTo>
                  <a:pt x="73" y="28"/>
                </a:moveTo>
                <a:cubicBezTo>
                  <a:pt x="72" y="28"/>
                  <a:pt x="70" y="28"/>
                  <a:pt x="69" y="28"/>
                </a:cubicBezTo>
                <a:cubicBezTo>
                  <a:pt x="66" y="28"/>
                  <a:pt x="54" y="30"/>
                  <a:pt x="46" y="52"/>
                </a:cubicBezTo>
                <a:cubicBezTo>
                  <a:pt x="45" y="52"/>
                  <a:pt x="45" y="52"/>
                  <a:pt x="45" y="52"/>
                </a:cubicBezTo>
                <a:cubicBezTo>
                  <a:pt x="45" y="54"/>
                  <a:pt x="30" y="101"/>
                  <a:pt x="62" y="233"/>
                </a:cubicBezTo>
                <a:cubicBezTo>
                  <a:pt x="49" y="233"/>
                  <a:pt x="49" y="233"/>
                  <a:pt x="49" y="233"/>
                </a:cubicBezTo>
                <a:cubicBezTo>
                  <a:pt x="48" y="233"/>
                  <a:pt x="46" y="233"/>
                  <a:pt x="45" y="233"/>
                </a:cubicBezTo>
                <a:cubicBezTo>
                  <a:pt x="13" y="97"/>
                  <a:pt x="28" y="51"/>
                  <a:pt x="31" y="46"/>
                </a:cubicBezTo>
                <a:cubicBezTo>
                  <a:pt x="41" y="20"/>
                  <a:pt x="56" y="13"/>
                  <a:pt x="67" y="12"/>
                </a:cubicBezTo>
                <a:cubicBezTo>
                  <a:pt x="69" y="12"/>
                  <a:pt x="71" y="12"/>
                  <a:pt x="72" y="12"/>
                </a:cubicBezTo>
                <a:cubicBezTo>
                  <a:pt x="91" y="12"/>
                  <a:pt x="113" y="25"/>
                  <a:pt x="132" y="41"/>
                </a:cubicBezTo>
                <a:cubicBezTo>
                  <a:pt x="124" y="55"/>
                  <a:pt x="124" y="55"/>
                  <a:pt x="124" y="55"/>
                </a:cubicBezTo>
                <a:cubicBezTo>
                  <a:pt x="107" y="41"/>
                  <a:pt x="88" y="28"/>
                  <a:pt x="73" y="28"/>
                </a:cubicBezTo>
                <a:close/>
                <a:moveTo>
                  <a:pt x="159" y="151"/>
                </a:moveTo>
                <a:cubicBezTo>
                  <a:pt x="129" y="70"/>
                  <a:pt x="129" y="70"/>
                  <a:pt x="129" y="70"/>
                </a:cubicBezTo>
                <a:cubicBezTo>
                  <a:pt x="142" y="46"/>
                  <a:pt x="142" y="46"/>
                  <a:pt x="142" y="46"/>
                </a:cubicBezTo>
                <a:cubicBezTo>
                  <a:pt x="237" y="88"/>
                  <a:pt x="237" y="88"/>
                  <a:pt x="237" y="88"/>
                </a:cubicBezTo>
                <a:cubicBezTo>
                  <a:pt x="227" y="103"/>
                  <a:pt x="195" y="148"/>
                  <a:pt x="159" y="151"/>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Freeform 150"/>
          <p:cNvSpPr>
            <a:spLocks noEditPoints="1"/>
          </p:cNvSpPr>
          <p:nvPr/>
        </p:nvSpPr>
        <p:spPr bwMode="auto">
          <a:xfrm>
            <a:off x="9488295" y="3296911"/>
            <a:ext cx="490348" cy="497795"/>
          </a:xfrm>
          <a:custGeom>
            <a:avLst/>
            <a:gdLst>
              <a:gd name="T0" fmla="*/ 228 w 301"/>
              <a:gd name="T1" fmla="*/ 170 h 282"/>
              <a:gd name="T2" fmla="*/ 280 w 301"/>
              <a:gd name="T3" fmla="*/ 123 h 282"/>
              <a:gd name="T4" fmla="*/ 279 w 301"/>
              <a:gd name="T5" fmla="*/ 92 h 282"/>
              <a:gd name="T6" fmla="*/ 282 w 301"/>
              <a:gd name="T7" fmla="*/ 43 h 282"/>
              <a:gd name="T8" fmla="*/ 233 w 301"/>
              <a:gd name="T9" fmla="*/ 40 h 282"/>
              <a:gd name="T10" fmla="*/ 233 w 301"/>
              <a:gd name="T11" fmla="*/ 41 h 282"/>
              <a:gd name="T12" fmla="*/ 203 w 301"/>
              <a:gd name="T13" fmla="*/ 35 h 282"/>
              <a:gd name="T14" fmla="*/ 151 w 301"/>
              <a:gd name="T15" fmla="*/ 82 h 282"/>
              <a:gd name="T16" fmla="*/ 54 w 301"/>
              <a:gd name="T17" fmla="*/ 0 h 282"/>
              <a:gd name="T18" fmla="*/ 44 w 301"/>
              <a:gd name="T19" fmla="*/ 110 h 282"/>
              <a:gd name="T20" fmla="*/ 33 w 301"/>
              <a:gd name="T21" fmla="*/ 187 h 282"/>
              <a:gd name="T22" fmla="*/ 34 w 301"/>
              <a:gd name="T23" fmla="*/ 219 h 282"/>
              <a:gd name="T24" fmla="*/ 27 w 301"/>
              <a:gd name="T25" fmla="*/ 271 h 282"/>
              <a:gd name="T26" fmla="*/ 75 w 301"/>
              <a:gd name="T27" fmla="*/ 274 h 282"/>
              <a:gd name="T28" fmla="*/ 101 w 301"/>
              <a:gd name="T29" fmla="*/ 278 h 282"/>
              <a:gd name="T30" fmla="*/ 111 w 301"/>
              <a:gd name="T31" fmla="*/ 274 h 282"/>
              <a:gd name="T32" fmla="*/ 254 w 301"/>
              <a:gd name="T33" fmla="*/ 265 h 282"/>
              <a:gd name="T34" fmla="*/ 291 w 301"/>
              <a:gd name="T35" fmla="*/ 263 h 282"/>
              <a:gd name="T36" fmla="*/ 243 w 301"/>
              <a:gd name="T37" fmla="*/ 48 h 282"/>
              <a:gd name="T38" fmla="*/ 273 w 301"/>
              <a:gd name="T39" fmla="*/ 51 h 282"/>
              <a:gd name="T40" fmla="*/ 273 w 301"/>
              <a:gd name="T41" fmla="*/ 82 h 282"/>
              <a:gd name="T42" fmla="*/ 242 w 301"/>
              <a:gd name="T43" fmla="*/ 48 h 282"/>
              <a:gd name="T44" fmla="*/ 210 w 301"/>
              <a:gd name="T45" fmla="*/ 45 h 282"/>
              <a:gd name="T46" fmla="*/ 211 w 301"/>
              <a:gd name="T47" fmla="*/ 44 h 282"/>
              <a:gd name="T48" fmla="*/ 272 w 301"/>
              <a:gd name="T49" fmla="*/ 115 h 282"/>
              <a:gd name="T50" fmla="*/ 220 w 301"/>
              <a:gd name="T51" fmla="*/ 162 h 282"/>
              <a:gd name="T52" fmla="*/ 152 w 301"/>
              <a:gd name="T53" fmla="*/ 96 h 282"/>
              <a:gd name="T54" fmla="*/ 54 w 301"/>
              <a:gd name="T55" fmla="*/ 12 h 282"/>
              <a:gd name="T56" fmla="*/ 138 w 301"/>
              <a:gd name="T57" fmla="*/ 110 h 282"/>
              <a:gd name="T58" fmla="*/ 54 w 301"/>
              <a:gd name="T59" fmla="*/ 12 h 282"/>
              <a:gd name="T60" fmla="*/ 130 w 301"/>
              <a:gd name="T61" fmla="*/ 122 h 282"/>
              <a:gd name="T62" fmla="*/ 26 w 301"/>
              <a:gd name="T63" fmla="*/ 26 h 282"/>
              <a:gd name="T64" fmla="*/ 52 w 301"/>
              <a:gd name="T65" fmla="*/ 271 h 282"/>
              <a:gd name="T66" fmla="*/ 37 w 301"/>
              <a:gd name="T67" fmla="*/ 231 h 282"/>
              <a:gd name="T68" fmla="*/ 69 w 301"/>
              <a:gd name="T69" fmla="*/ 233 h 282"/>
              <a:gd name="T70" fmla="*/ 103 w 301"/>
              <a:gd name="T71" fmla="*/ 266 h 282"/>
              <a:gd name="T72" fmla="*/ 85 w 301"/>
              <a:gd name="T73" fmla="*/ 260 h 282"/>
              <a:gd name="T74" fmla="*/ 52 w 301"/>
              <a:gd name="T75" fmla="*/ 214 h 282"/>
              <a:gd name="T76" fmla="*/ 40 w 301"/>
              <a:gd name="T77" fmla="*/ 196 h 282"/>
              <a:gd name="T78" fmla="*/ 82 w 301"/>
              <a:gd name="T79" fmla="*/ 224 h 282"/>
              <a:gd name="T80" fmla="*/ 103 w 301"/>
              <a:gd name="T81" fmla="*/ 266 h 282"/>
              <a:gd name="T82" fmla="*/ 112 w 301"/>
              <a:gd name="T83" fmla="*/ 248 h 282"/>
              <a:gd name="T84" fmla="*/ 51 w 301"/>
              <a:gd name="T85" fmla="*/ 186 h 282"/>
              <a:gd name="T86" fmla="*/ 108 w 301"/>
              <a:gd name="T87" fmla="*/ 139 h 282"/>
              <a:gd name="T88" fmla="*/ 117 w 301"/>
              <a:gd name="T89" fmla="*/ 138 h 282"/>
              <a:gd name="T90" fmla="*/ 114 w 301"/>
              <a:gd name="T91" fmla="*/ 256 h 282"/>
              <a:gd name="T92" fmla="*/ 272 w 301"/>
              <a:gd name="T93" fmla="*/ 260 h 282"/>
              <a:gd name="T94" fmla="*/ 130 w 301"/>
              <a:gd name="T95" fmla="*/ 134 h 282"/>
              <a:gd name="T96" fmla="*/ 150 w 301"/>
              <a:gd name="T97" fmla="*/ 113 h 282"/>
              <a:gd name="T98" fmla="*/ 283 w 301"/>
              <a:gd name="T99" fmla="*/ 2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1" h="282">
                <a:moveTo>
                  <a:pt x="290" y="226"/>
                </a:moveTo>
                <a:cubicBezTo>
                  <a:pt x="228" y="170"/>
                  <a:pt x="228" y="170"/>
                  <a:pt x="228" y="170"/>
                </a:cubicBezTo>
                <a:cubicBezTo>
                  <a:pt x="279" y="124"/>
                  <a:pt x="279" y="124"/>
                  <a:pt x="279" y="124"/>
                </a:cubicBezTo>
                <a:cubicBezTo>
                  <a:pt x="279" y="124"/>
                  <a:pt x="280" y="124"/>
                  <a:pt x="280" y="123"/>
                </a:cubicBezTo>
                <a:cubicBezTo>
                  <a:pt x="287" y="117"/>
                  <a:pt x="285" y="105"/>
                  <a:pt x="279" y="92"/>
                </a:cubicBezTo>
                <a:cubicBezTo>
                  <a:pt x="279" y="92"/>
                  <a:pt x="279" y="92"/>
                  <a:pt x="279" y="92"/>
                </a:cubicBezTo>
                <a:cubicBezTo>
                  <a:pt x="286" y="86"/>
                  <a:pt x="290" y="77"/>
                  <a:pt x="291" y="68"/>
                </a:cubicBezTo>
                <a:cubicBezTo>
                  <a:pt x="291" y="59"/>
                  <a:pt x="288" y="50"/>
                  <a:pt x="282" y="43"/>
                </a:cubicBezTo>
                <a:cubicBezTo>
                  <a:pt x="275" y="36"/>
                  <a:pt x="266" y="32"/>
                  <a:pt x="256" y="32"/>
                </a:cubicBezTo>
                <a:cubicBezTo>
                  <a:pt x="248" y="32"/>
                  <a:pt x="240" y="35"/>
                  <a:pt x="233" y="40"/>
                </a:cubicBezTo>
                <a:cubicBezTo>
                  <a:pt x="233" y="40"/>
                  <a:pt x="233" y="41"/>
                  <a:pt x="233" y="41"/>
                </a:cubicBezTo>
                <a:cubicBezTo>
                  <a:pt x="233" y="41"/>
                  <a:pt x="233" y="41"/>
                  <a:pt x="233" y="41"/>
                </a:cubicBezTo>
                <a:cubicBezTo>
                  <a:pt x="225" y="36"/>
                  <a:pt x="218" y="33"/>
                  <a:pt x="211" y="33"/>
                </a:cubicBezTo>
                <a:cubicBezTo>
                  <a:pt x="208" y="33"/>
                  <a:pt x="205" y="34"/>
                  <a:pt x="203" y="35"/>
                </a:cubicBezTo>
                <a:cubicBezTo>
                  <a:pt x="203" y="35"/>
                  <a:pt x="203" y="36"/>
                  <a:pt x="202" y="36"/>
                </a:cubicBezTo>
                <a:cubicBezTo>
                  <a:pt x="151" y="82"/>
                  <a:pt x="151" y="82"/>
                  <a:pt x="151" y="82"/>
                </a:cubicBezTo>
                <a:cubicBezTo>
                  <a:pt x="147" y="64"/>
                  <a:pt x="136" y="45"/>
                  <a:pt x="119" y="29"/>
                </a:cubicBezTo>
                <a:cubicBezTo>
                  <a:pt x="99" y="11"/>
                  <a:pt x="75" y="0"/>
                  <a:pt x="54" y="0"/>
                </a:cubicBezTo>
                <a:cubicBezTo>
                  <a:pt x="40" y="0"/>
                  <a:pt x="29" y="5"/>
                  <a:pt x="21" y="14"/>
                </a:cubicBezTo>
                <a:cubicBezTo>
                  <a:pt x="0" y="36"/>
                  <a:pt x="11" y="79"/>
                  <a:pt x="44" y="110"/>
                </a:cubicBezTo>
                <a:cubicBezTo>
                  <a:pt x="58" y="123"/>
                  <a:pt x="74" y="132"/>
                  <a:pt x="90" y="136"/>
                </a:cubicBezTo>
                <a:cubicBezTo>
                  <a:pt x="33" y="187"/>
                  <a:pt x="33" y="187"/>
                  <a:pt x="33" y="187"/>
                </a:cubicBezTo>
                <a:cubicBezTo>
                  <a:pt x="33" y="187"/>
                  <a:pt x="33" y="187"/>
                  <a:pt x="33" y="187"/>
                </a:cubicBezTo>
                <a:cubicBezTo>
                  <a:pt x="26" y="193"/>
                  <a:pt x="28" y="205"/>
                  <a:pt x="34" y="219"/>
                </a:cubicBezTo>
                <a:cubicBezTo>
                  <a:pt x="33" y="220"/>
                  <a:pt x="31" y="221"/>
                  <a:pt x="29" y="222"/>
                </a:cubicBezTo>
                <a:cubicBezTo>
                  <a:pt x="15" y="235"/>
                  <a:pt x="14" y="257"/>
                  <a:pt x="27" y="271"/>
                </a:cubicBezTo>
                <a:cubicBezTo>
                  <a:pt x="33" y="278"/>
                  <a:pt x="42" y="282"/>
                  <a:pt x="52" y="282"/>
                </a:cubicBezTo>
                <a:cubicBezTo>
                  <a:pt x="61" y="282"/>
                  <a:pt x="69" y="279"/>
                  <a:pt x="75" y="274"/>
                </a:cubicBezTo>
                <a:cubicBezTo>
                  <a:pt x="77" y="272"/>
                  <a:pt x="78" y="271"/>
                  <a:pt x="79" y="270"/>
                </a:cubicBezTo>
                <a:cubicBezTo>
                  <a:pt x="87" y="275"/>
                  <a:pt x="95" y="278"/>
                  <a:pt x="101" y="278"/>
                </a:cubicBezTo>
                <a:cubicBezTo>
                  <a:pt x="105" y="278"/>
                  <a:pt x="108" y="277"/>
                  <a:pt x="110" y="274"/>
                </a:cubicBezTo>
                <a:cubicBezTo>
                  <a:pt x="111" y="274"/>
                  <a:pt x="111" y="274"/>
                  <a:pt x="111" y="274"/>
                </a:cubicBezTo>
                <a:cubicBezTo>
                  <a:pt x="189" y="205"/>
                  <a:pt x="189" y="205"/>
                  <a:pt x="189" y="205"/>
                </a:cubicBezTo>
                <a:cubicBezTo>
                  <a:pt x="254" y="265"/>
                  <a:pt x="254" y="265"/>
                  <a:pt x="254" y="265"/>
                </a:cubicBezTo>
                <a:cubicBezTo>
                  <a:pt x="259" y="269"/>
                  <a:pt x="265" y="272"/>
                  <a:pt x="272" y="272"/>
                </a:cubicBezTo>
                <a:cubicBezTo>
                  <a:pt x="279" y="272"/>
                  <a:pt x="286" y="269"/>
                  <a:pt x="291" y="263"/>
                </a:cubicBezTo>
                <a:cubicBezTo>
                  <a:pt x="301" y="253"/>
                  <a:pt x="300" y="236"/>
                  <a:pt x="290" y="226"/>
                </a:cubicBezTo>
                <a:close/>
                <a:moveTo>
                  <a:pt x="243" y="48"/>
                </a:moveTo>
                <a:cubicBezTo>
                  <a:pt x="247" y="45"/>
                  <a:pt x="251" y="43"/>
                  <a:pt x="256" y="43"/>
                </a:cubicBezTo>
                <a:cubicBezTo>
                  <a:pt x="263" y="43"/>
                  <a:pt x="269" y="46"/>
                  <a:pt x="273" y="51"/>
                </a:cubicBezTo>
                <a:cubicBezTo>
                  <a:pt x="277" y="55"/>
                  <a:pt x="279" y="61"/>
                  <a:pt x="279" y="67"/>
                </a:cubicBezTo>
                <a:cubicBezTo>
                  <a:pt x="279" y="73"/>
                  <a:pt x="277" y="78"/>
                  <a:pt x="273" y="82"/>
                </a:cubicBezTo>
                <a:cubicBezTo>
                  <a:pt x="269" y="76"/>
                  <a:pt x="265" y="70"/>
                  <a:pt x="260" y="65"/>
                </a:cubicBezTo>
                <a:cubicBezTo>
                  <a:pt x="255" y="59"/>
                  <a:pt x="249" y="53"/>
                  <a:pt x="242" y="48"/>
                </a:cubicBezTo>
                <a:lnTo>
                  <a:pt x="243" y="48"/>
                </a:lnTo>
                <a:close/>
                <a:moveTo>
                  <a:pt x="210" y="45"/>
                </a:moveTo>
                <a:cubicBezTo>
                  <a:pt x="210" y="44"/>
                  <a:pt x="210" y="44"/>
                  <a:pt x="210" y="44"/>
                </a:cubicBezTo>
                <a:cubicBezTo>
                  <a:pt x="210" y="44"/>
                  <a:pt x="210" y="44"/>
                  <a:pt x="211" y="44"/>
                </a:cubicBezTo>
                <a:cubicBezTo>
                  <a:pt x="218" y="44"/>
                  <a:pt x="235" y="55"/>
                  <a:pt x="251" y="73"/>
                </a:cubicBezTo>
                <a:cubicBezTo>
                  <a:pt x="271" y="95"/>
                  <a:pt x="275" y="112"/>
                  <a:pt x="272" y="115"/>
                </a:cubicBezTo>
                <a:cubicBezTo>
                  <a:pt x="272" y="115"/>
                  <a:pt x="272" y="115"/>
                  <a:pt x="272" y="115"/>
                </a:cubicBezTo>
                <a:cubicBezTo>
                  <a:pt x="220" y="162"/>
                  <a:pt x="220" y="162"/>
                  <a:pt x="220" y="162"/>
                </a:cubicBezTo>
                <a:cubicBezTo>
                  <a:pt x="152" y="100"/>
                  <a:pt x="152" y="100"/>
                  <a:pt x="152" y="100"/>
                </a:cubicBezTo>
                <a:cubicBezTo>
                  <a:pt x="152" y="98"/>
                  <a:pt x="152" y="97"/>
                  <a:pt x="152" y="96"/>
                </a:cubicBezTo>
                <a:lnTo>
                  <a:pt x="210" y="45"/>
                </a:lnTo>
                <a:close/>
                <a:moveTo>
                  <a:pt x="54" y="12"/>
                </a:moveTo>
                <a:cubicBezTo>
                  <a:pt x="72" y="12"/>
                  <a:pt x="94" y="22"/>
                  <a:pt x="111" y="38"/>
                </a:cubicBezTo>
                <a:cubicBezTo>
                  <a:pt x="136" y="61"/>
                  <a:pt x="147" y="91"/>
                  <a:pt x="138" y="110"/>
                </a:cubicBezTo>
                <a:cubicBezTo>
                  <a:pt x="61" y="95"/>
                  <a:pt x="39" y="33"/>
                  <a:pt x="35" y="17"/>
                </a:cubicBezTo>
                <a:cubicBezTo>
                  <a:pt x="40" y="14"/>
                  <a:pt x="47" y="12"/>
                  <a:pt x="54" y="12"/>
                </a:cubicBezTo>
                <a:close/>
                <a:moveTo>
                  <a:pt x="26" y="26"/>
                </a:moveTo>
                <a:cubicBezTo>
                  <a:pt x="48" y="111"/>
                  <a:pt x="130" y="122"/>
                  <a:pt x="130" y="122"/>
                </a:cubicBezTo>
                <a:cubicBezTo>
                  <a:pt x="130" y="122"/>
                  <a:pt x="104" y="138"/>
                  <a:pt x="60" y="109"/>
                </a:cubicBezTo>
                <a:cubicBezTo>
                  <a:pt x="1" y="63"/>
                  <a:pt x="26" y="26"/>
                  <a:pt x="26" y="26"/>
                </a:cubicBezTo>
                <a:close/>
                <a:moveTo>
                  <a:pt x="67" y="265"/>
                </a:moveTo>
                <a:cubicBezTo>
                  <a:pt x="63" y="269"/>
                  <a:pt x="58" y="271"/>
                  <a:pt x="52" y="271"/>
                </a:cubicBezTo>
                <a:cubicBezTo>
                  <a:pt x="46" y="271"/>
                  <a:pt x="40" y="268"/>
                  <a:pt x="35" y="263"/>
                </a:cubicBezTo>
                <a:cubicBezTo>
                  <a:pt x="27" y="254"/>
                  <a:pt x="28" y="239"/>
                  <a:pt x="37" y="231"/>
                </a:cubicBezTo>
                <a:cubicBezTo>
                  <a:pt x="41" y="227"/>
                  <a:pt x="47" y="225"/>
                  <a:pt x="52" y="225"/>
                </a:cubicBezTo>
                <a:cubicBezTo>
                  <a:pt x="59" y="225"/>
                  <a:pt x="65" y="228"/>
                  <a:pt x="69" y="233"/>
                </a:cubicBezTo>
                <a:cubicBezTo>
                  <a:pt x="78" y="242"/>
                  <a:pt x="77" y="257"/>
                  <a:pt x="67" y="265"/>
                </a:cubicBezTo>
                <a:close/>
                <a:moveTo>
                  <a:pt x="103" y="266"/>
                </a:moveTo>
                <a:cubicBezTo>
                  <a:pt x="102" y="266"/>
                  <a:pt x="102" y="266"/>
                  <a:pt x="101" y="266"/>
                </a:cubicBezTo>
                <a:cubicBezTo>
                  <a:pt x="97" y="266"/>
                  <a:pt x="91" y="264"/>
                  <a:pt x="85" y="260"/>
                </a:cubicBezTo>
                <a:cubicBezTo>
                  <a:pt x="89" y="248"/>
                  <a:pt x="87" y="235"/>
                  <a:pt x="78" y="225"/>
                </a:cubicBezTo>
                <a:cubicBezTo>
                  <a:pt x="71" y="218"/>
                  <a:pt x="62" y="214"/>
                  <a:pt x="52" y="214"/>
                </a:cubicBezTo>
                <a:cubicBezTo>
                  <a:pt x="50" y="214"/>
                  <a:pt x="47" y="214"/>
                  <a:pt x="45" y="214"/>
                </a:cubicBezTo>
                <a:cubicBezTo>
                  <a:pt x="40" y="204"/>
                  <a:pt x="39" y="197"/>
                  <a:pt x="40" y="196"/>
                </a:cubicBezTo>
                <a:cubicBezTo>
                  <a:pt x="41" y="195"/>
                  <a:pt x="41" y="195"/>
                  <a:pt x="42" y="195"/>
                </a:cubicBezTo>
                <a:cubicBezTo>
                  <a:pt x="49" y="195"/>
                  <a:pt x="66" y="206"/>
                  <a:pt x="82" y="224"/>
                </a:cubicBezTo>
                <a:cubicBezTo>
                  <a:pt x="91" y="234"/>
                  <a:pt x="97" y="244"/>
                  <a:pt x="101" y="253"/>
                </a:cubicBezTo>
                <a:cubicBezTo>
                  <a:pt x="104" y="261"/>
                  <a:pt x="104" y="265"/>
                  <a:pt x="103" y="266"/>
                </a:cubicBezTo>
                <a:close/>
                <a:moveTo>
                  <a:pt x="114" y="256"/>
                </a:moveTo>
                <a:cubicBezTo>
                  <a:pt x="114" y="253"/>
                  <a:pt x="113" y="251"/>
                  <a:pt x="112" y="248"/>
                </a:cubicBezTo>
                <a:cubicBezTo>
                  <a:pt x="108" y="238"/>
                  <a:pt x="100" y="227"/>
                  <a:pt x="91" y="216"/>
                </a:cubicBezTo>
                <a:cubicBezTo>
                  <a:pt x="79" y="203"/>
                  <a:pt x="64" y="191"/>
                  <a:pt x="51" y="186"/>
                </a:cubicBezTo>
                <a:cubicBezTo>
                  <a:pt x="104" y="139"/>
                  <a:pt x="104" y="139"/>
                  <a:pt x="104" y="139"/>
                </a:cubicBezTo>
                <a:cubicBezTo>
                  <a:pt x="106" y="139"/>
                  <a:pt x="107" y="139"/>
                  <a:pt x="108" y="139"/>
                </a:cubicBezTo>
                <a:cubicBezTo>
                  <a:pt x="108" y="139"/>
                  <a:pt x="108" y="139"/>
                  <a:pt x="108" y="139"/>
                </a:cubicBezTo>
                <a:cubicBezTo>
                  <a:pt x="111" y="139"/>
                  <a:pt x="114" y="138"/>
                  <a:pt x="117" y="138"/>
                </a:cubicBezTo>
                <a:cubicBezTo>
                  <a:pt x="180" y="197"/>
                  <a:pt x="180" y="197"/>
                  <a:pt x="180" y="197"/>
                </a:cubicBezTo>
                <a:lnTo>
                  <a:pt x="114" y="256"/>
                </a:lnTo>
                <a:close/>
                <a:moveTo>
                  <a:pt x="283" y="256"/>
                </a:moveTo>
                <a:cubicBezTo>
                  <a:pt x="280" y="259"/>
                  <a:pt x="276" y="260"/>
                  <a:pt x="272" y="260"/>
                </a:cubicBezTo>
                <a:cubicBezTo>
                  <a:pt x="268" y="260"/>
                  <a:pt x="265" y="259"/>
                  <a:pt x="262" y="256"/>
                </a:cubicBezTo>
                <a:cubicBezTo>
                  <a:pt x="130" y="134"/>
                  <a:pt x="130" y="134"/>
                  <a:pt x="130" y="134"/>
                </a:cubicBezTo>
                <a:cubicBezTo>
                  <a:pt x="134" y="132"/>
                  <a:pt x="138" y="129"/>
                  <a:pt x="142" y="125"/>
                </a:cubicBezTo>
                <a:cubicBezTo>
                  <a:pt x="145" y="122"/>
                  <a:pt x="148" y="117"/>
                  <a:pt x="150" y="113"/>
                </a:cubicBezTo>
                <a:cubicBezTo>
                  <a:pt x="282" y="235"/>
                  <a:pt x="282" y="235"/>
                  <a:pt x="282" y="235"/>
                </a:cubicBezTo>
                <a:cubicBezTo>
                  <a:pt x="288" y="240"/>
                  <a:pt x="288" y="250"/>
                  <a:pt x="283" y="25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6179427" y="2938255"/>
            <a:ext cx="354012" cy="352956"/>
            <a:chOff x="2138511" y="2464802"/>
            <a:chExt cx="354012" cy="352956"/>
          </a:xfrm>
        </p:grpSpPr>
        <p:sp>
          <p:nvSpPr>
            <p:cNvPr id="32" name="Oval 31"/>
            <p:cNvSpPr>
              <a:spLocks noChangeArrowheads="1"/>
            </p:cNvSpPr>
            <p:nvPr/>
          </p:nvSpPr>
          <p:spPr bwMode="auto">
            <a:xfrm>
              <a:off x="2229829" y="2555417"/>
              <a:ext cx="171376" cy="171727"/>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p:nvPr/>
        </p:nvGrpSpPr>
        <p:grpSpPr>
          <a:xfrm>
            <a:off x="7778035" y="2577233"/>
            <a:ext cx="354012" cy="352956"/>
            <a:chOff x="2138511" y="2986677"/>
            <a:chExt cx="354012" cy="352956"/>
          </a:xfrm>
        </p:grpSpPr>
        <p:sp>
          <p:nvSpPr>
            <p:cNvPr id="35" name="Oval 34"/>
            <p:cNvSpPr>
              <a:spLocks noChangeArrowheads="1"/>
            </p:cNvSpPr>
            <p:nvPr/>
          </p:nvSpPr>
          <p:spPr bwMode="auto">
            <a:xfrm>
              <a:off x="2229829" y="3077292"/>
              <a:ext cx="171376" cy="171727"/>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2138511" y="2986677"/>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9556463" y="2122547"/>
            <a:ext cx="354012" cy="352956"/>
            <a:chOff x="2138511" y="3551867"/>
            <a:chExt cx="354012" cy="352956"/>
          </a:xfrm>
        </p:grpSpPr>
        <p:sp>
          <p:nvSpPr>
            <p:cNvPr id="38" name="Oval 37"/>
            <p:cNvSpPr>
              <a:spLocks noChangeArrowheads="1"/>
            </p:cNvSpPr>
            <p:nvPr/>
          </p:nvSpPr>
          <p:spPr bwMode="auto">
            <a:xfrm>
              <a:off x="2229829" y="3642482"/>
              <a:ext cx="171376" cy="171727"/>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noEditPoints="1"/>
            </p:cNvSpPr>
            <p:nvPr/>
          </p:nvSpPr>
          <p:spPr bwMode="auto">
            <a:xfrm>
              <a:off x="2138511" y="3551867"/>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2789272" y="3839454"/>
            <a:ext cx="354012" cy="352956"/>
            <a:chOff x="2138511" y="4073742"/>
            <a:chExt cx="354012" cy="352956"/>
          </a:xfrm>
          <a:solidFill>
            <a:schemeClr val="tx2"/>
          </a:solidFill>
        </p:grpSpPr>
        <p:sp>
          <p:nvSpPr>
            <p:cNvPr id="41" name="Oval 40"/>
            <p:cNvSpPr>
              <a:spLocks noChangeArrowheads="1"/>
            </p:cNvSpPr>
            <p:nvPr/>
          </p:nvSpPr>
          <p:spPr bwMode="auto">
            <a:xfrm>
              <a:off x="2229829" y="416435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noEditPoints="1"/>
            </p:cNvSpPr>
            <p:nvPr/>
          </p:nvSpPr>
          <p:spPr bwMode="auto">
            <a:xfrm>
              <a:off x="2138511" y="407374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4477916" y="3425796"/>
            <a:ext cx="354012" cy="352956"/>
            <a:chOff x="2138511" y="4613052"/>
            <a:chExt cx="354012" cy="352956"/>
          </a:xfrm>
          <a:solidFill>
            <a:schemeClr val="bg1">
              <a:lumMod val="50000"/>
            </a:schemeClr>
          </a:solidFill>
        </p:grpSpPr>
        <p:sp>
          <p:nvSpPr>
            <p:cNvPr id="44" name="Oval 43"/>
            <p:cNvSpPr>
              <a:spLocks noChangeArrowheads="1"/>
            </p:cNvSpPr>
            <p:nvPr/>
          </p:nvSpPr>
          <p:spPr bwMode="auto">
            <a:xfrm>
              <a:off x="2229829" y="4703667"/>
              <a:ext cx="171376" cy="1717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noEditPoints="1"/>
            </p:cNvSpPr>
            <p:nvPr/>
          </p:nvSpPr>
          <p:spPr bwMode="auto">
            <a:xfrm>
              <a:off x="2138511" y="461305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6" name="TextBox 45"/>
          <p:cNvSpPr txBox="1"/>
          <p:nvPr/>
        </p:nvSpPr>
        <p:spPr>
          <a:xfrm>
            <a:off x="4197905" y="2937819"/>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
        <p:nvSpPr>
          <p:cNvPr id="47" name="TextBox 46"/>
          <p:cNvSpPr txBox="1"/>
          <p:nvPr/>
        </p:nvSpPr>
        <p:spPr>
          <a:xfrm>
            <a:off x="2474294" y="3393163"/>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
        <p:nvSpPr>
          <p:cNvPr id="48" name="TextBox 47"/>
          <p:cNvSpPr txBox="1"/>
          <p:nvPr/>
        </p:nvSpPr>
        <p:spPr>
          <a:xfrm>
            <a:off x="7490338" y="2139577"/>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
        <p:nvSpPr>
          <p:cNvPr id="49" name="TextBox 48"/>
          <p:cNvSpPr txBox="1"/>
          <p:nvPr/>
        </p:nvSpPr>
        <p:spPr>
          <a:xfrm>
            <a:off x="5881229" y="2504573"/>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
        <p:nvSpPr>
          <p:cNvPr id="50" name="TextBox 49"/>
          <p:cNvSpPr txBox="1"/>
          <p:nvPr/>
        </p:nvSpPr>
        <p:spPr>
          <a:xfrm>
            <a:off x="9272886" y="1678018"/>
            <a:ext cx="914033" cy="461665"/>
          </a:xfrm>
          <a:prstGeom prst="rect">
            <a:avLst/>
          </a:prstGeom>
          <a:noFill/>
        </p:spPr>
        <p:txBody>
          <a:bodyPr wrap="none" rtlCol="0">
            <a:spAutoFit/>
          </a:bodyPr>
          <a:lstStyle/>
          <a:p>
            <a:r>
              <a:rPr lang="id-ID" sz="2400" b="1" smtClean="0">
                <a:solidFill>
                  <a:schemeClr val="tx1">
                    <a:lumMod val="50000"/>
                    <a:lumOff val="50000"/>
                  </a:schemeClr>
                </a:solidFill>
              </a:rPr>
              <a:t>5,4 M</a:t>
            </a:r>
            <a:endParaRPr lang="id-ID" sz="2400" b="1" dirty="0">
              <a:solidFill>
                <a:schemeClr val="tx1">
                  <a:lumMod val="50000"/>
                  <a:lumOff val="50000"/>
                </a:schemeClr>
              </a:solidFill>
            </a:endParaRPr>
          </a:p>
        </p:txBody>
      </p:sp>
    </p:spTree>
    <p:extLst>
      <p:ext uri="{BB962C8B-B14F-4D97-AF65-F5344CB8AC3E}">
        <p14:creationId xmlns:p14="http://schemas.microsoft.com/office/powerpoint/2010/main" val="774889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53" presetClass="entr" presetSubtype="16"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childTnLst>
                          </p:cTn>
                        </p:par>
                        <p:par>
                          <p:cTn id="20" fill="hold">
                            <p:stCondLst>
                              <p:cond delay="1300"/>
                            </p:stCondLst>
                            <p:childTnLst>
                              <p:par>
                                <p:cTn id="21" presetID="53" presetClass="entr" presetSubtype="16" fill="hold" nodeType="after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p:cTn id="23" dur="500" fill="hold"/>
                                        <p:tgtEl>
                                          <p:spTgt spid="34"/>
                                        </p:tgtEl>
                                        <p:attrNameLst>
                                          <p:attrName>ppt_w</p:attrName>
                                        </p:attrNameLst>
                                      </p:cBhvr>
                                      <p:tavLst>
                                        <p:tav tm="0">
                                          <p:val>
                                            <p:fltVal val="0"/>
                                          </p:val>
                                        </p:tav>
                                        <p:tav tm="100000">
                                          <p:val>
                                            <p:strVal val="#ppt_w"/>
                                          </p:val>
                                        </p:tav>
                                      </p:tavLst>
                                    </p:anim>
                                    <p:anim calcmode="lin" valueType="num">
                                      <p:cBhvr>
                                        <p:cTn id="24" dur="500" fill="hold"/>
                                        <p:tgtEl>
                                          <p:spTgt spid="34"/>
                                        </p:tgtEl>
                                        <p:attrNameLst>
                                          <p:attrName>ppt_h</p:attrName>
                                        </p:attrNameLst>
                                      </p:cBhvr>
                                      <p:tavLst>
                                        <p:tav tm="0">
                                          <p:val>
                                            <p:fltVal val="0"/>
                                          </p:val>
                                        </p:tav>
                                        <p:tav tm="100000">
                                          <p:val>
                                            <p:strVal val="#ppt_h"/>
                                          </p:val>
                                        </p:tav>
                                      </p:tavLst>
                                    </p:anim>
                                    <p:animEffect transition="in" filter="fade">
                                      <p:cBhvr>
                                        <p:cTn id="25" dur="500"/>
                                        <p:tgtEl>
                                          <p:spTgt spid="34"/>
                                        </p:tgtEl>
                                      </p:cBhvr>
                                    </p:animEffect>
                                  </p:childTnLst>
                                </p:cTn>
                              </p:par>
                            </p:childTnLst>
                          </p:cTn>
                        </p:par>
                        <p:par>
                          <p:cTn id="26" fill="hold">
                            <p:stCondLst>
                              <p:cond delay="1800"/>
                            </p:stCondLst>
                            <p:childTnLst>
                              <p:par>
                                <p:cTn id="27" presetID="53" presetClass="entr" presetSubtype="16" fill="hold"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childTnLst>
                          </p:cTn>
                        </p:par>
                        <p:par>
                          <p:cTn id="32" fill="hold">
                            <p:stCondLst>
                              <p:cond delay="2300"/>
                            </p:stCondLst>
                            <p:childTnLst>
                              <p:par>
                                <p:cTn id="33" presetID="53" presetClass="entr" presetSubtype="16" fill="hold" nodeType="after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p:cTn id="35" dur="500" fill="hold"/>
                                        <p:tgtEl>
                                          <p:spTgt spid="40"/>
                                        </p:tgtEl>
                                        <p:attrNameLst>
                                          <p:attrName>ppt_w</p:attrName>
                                        </p:attrNameLst>
                                      </p:cBhvr>
                                      <p:tavLst>
                                        <p:tav tm="0">
                                          <p:val>
                                            <p:fltVal val="0"/>
                                          </p:val>
                                        </p:tav>
                                        <p:tav tm="100000">
                                          <p:val>
                                            <p:strVal val="#ppt_w"/>
                                          </p:val>
                                        </p:tav>
                                      </p:tavLst>
                                    </p:anim>
                                    <p:anim calcmode="lin" valueType="num">
                                      <p:cBhvr>
                                        <p:cTn id="36" dur="500" fill="hold"/>
                                        <p:tgtEl>
                                          <p:spTgt spid="40"/>
                                        </p:tgtEl>
                                        <p:attrNameLst>
                                          <p:attrName>ppt_h</p:attrName>
                                        </p:attrNameLst>
                                      </p:cBhvr>
                                      <p:tavLst>
                                        <p:tav tm="0">
                                          <p:val>
                                            <p:fltVal val="0"/>
                                          </p:val>
                                        </p:tav>
                                        <p:tav tm="100000">
                                          <p:val>
                                            <p:strVal val="#ppt_h"/>
                                          </p:val>
                                        </p:tav>
                                      </p:tavLst>
                                    </p:anim>
                                    <p:animEffect transition="in" filter="fade">
                                      <p:cBhvr>
                                        <p:cTn id="37" dur="500"/>
                                        <p:tgtEl>
                                          <p:spTgt spid="40"/>
                                        </p:tgtEl>
                                      </p:cBhvr>
                                    </p:animEffect>
                                  </p:childTnLst>
                                </p:cTn>
                              </p:par>
                            </p:childTnLst>
                          </p:cTn>
                        </p:par>
                        <p:par>
                          <p:cTn id="38" fill="hold">
                            <p:stCondLst>
                              <p:cond delay="280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500" fill="hold"/>
                                        <p:tgtEl>
                                          <p:spTgt spid="43"/>
                                        </p:tgtEl>
                                        <p:attrNameLst>
                                          <p:attrName>ppt_w</p:attrName>
                                        </p:attrNameLst>
                                      </p:cBhvr>
                                      <p:tavLst>
                                        <p:tav tm="0">
                                          <p:val>
                                            <p:fltVal val="0"/>
                                          </p:val>
                                        </p:tav>
                                        <p:tav tm="100000">
                                          <p:val>
                                            <p:strVal val="#ppt_w"/>
                                          </p:val>
                                        </p:tav>
                                      </p:tavLst>
                                    </p:anim>
                                    <p:anim calcmode="lin" valueType="num">
                                      <p:cBhvr>
                                        <p:cTn id="42" dur="500" fill="hold"/>
                                        <p:tgtEl>
                                          <p:spTgt spid="43"/>
                                        </p:tgtEl>
                                        <p:attrNameLst>
                                          <p:attrName>ppt_h</p:attrName>
                                        </p:attrNameLst>
                                      </p:cBhvr>
                                      <p:tavLst>
                                        <p:tav tm="0">
                                          <p:val>
                                            <p:fltVal val="0"/>
                                          </p:val>
                                        </p:tav>
                                        <p:tav tm="100000">
                                          <p:val>
                                            <p:strVal val="#ppt_h"/>
                                          </p:val>
                                        </p:tav>
                                      </p:tavLst>
                                    </p:anim>
                                    <p:animEffect transition="in" filter="fade">
                                      <p:cBhvr>
                                        <p:cTn id="4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Arrow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83</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flipH="1">
            <a:off x="8042413" y="1937519"/>
            <a:ext cx="3519760" cy="4920481"/>
            <a:chOff x="2593" y="576"/>
            <a:chExt cx="2450" cy="3425"/>
          </a:xfrm>
        </p:grpSpPr>
        <p:sp>
          <p:nvSpPr>
            <p:cNvPr id="10" name="Freeform 6"/>
            <p:cNvSpPr>
              <a:spLocks/>
            </p:cNvSpPr>
            <p:nvPr/>
          </p:nvSpPr>
          <p:spPr bwMode="auto">
            <a:xfrm>
              <a:off x="2593" y="576"/>
              <a:ext cx="330" cy="3409"/>
            </a:xfrm>
            <a:custGeom>
              <a:avLst/>
              <a:gdLst>
                <a:gd name="T0" fmla="*/ 330 w 330"/>
                <a:gd name="T1" fmla="*/ 0 h 3409"/>
                <a:gd name="T2" fmla="*/ 330 w 330"/>
                <a:gd name="T3" fmla="*/ 3409 h 3409"/>
                <a:gd name="T4" fmla="*/ 0 w 330"/>
                <a:gd name="T5" fmla="*/ 3409 h 3409"/>
                <a:gd name="T6" fmla="*/ 0 w 330"/>
                <a:gd name="T7" fmla="*/ 330 h 3409"/>
                <a:gd name="T8" fmla="*/ 330 w 330"/>
                <a:gd name="T9" fmla="*/ 0 h 3409"/>
              </a:gdLst>
              <a:ahLst/>
              <a:cxnLst>
                <a:cxn ang="0">
                  <a:pos x="T0" y="T1"/>
                </a:cxn>
                <a:cxn ang="0">
                  <a:pos x="T2" y="T3"/>
                </a:cxn>
                <a:cxn ang="0">
                  <a:pos x="T4" y="T5"/>
                </a:cxn>
                <a:cxn ang="0">
                  <a:pos x="T6" y="T7"/>
                </a:cxn>
                <a:cxn ang="0">
                  <a:pos x="T8" y="T9"/>
                </a:cxn>
              </a:cxnLst>
              <a:rect l="0" t="0" r="r" b="b"/>
              <a:pathLst>
                <a:path w="330" h="3409">
                  <a:moveTo>
                    <a:pt x="330" y="0"/>
                  </a:moveTo>
                  <a:lnTo>
                    <a:pt x="330" y="3409"/>
                  </a:lnTo>
                  <a:lnTo>
                    <a:pt x="0" y="3409"/>
                  </a:lnTo>
                  <a:lnTo>
                    <a:pt x="0" y="330"/>
                  </a:lnTo>
                  <a:lnTo>
                    <a:pt x="330"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2593" y="582"/>
              <a:ext cx="2134" cy="330"/>
            </a:xfrm>
            <a:custGeom>
              <a:avLst/>
              <a:gdLst>
                <a:gd name="T0" fmla="*/ 2134 w 2134"/>
                <a:gd name="T1" fmla="*/ 330 h 330"/>
                <a:gd name="T2" fmla="*/ 0 w 2134"/>
                <a:gd name="T3" fmla="*/ 330 h 330"/>
                <a:gd name="T4" fmla="*/ 330 w 2134"/>
                <a:gd name="T5" fmla="*/ 0 h 330"/>
                <a:gd name="T6" fmla="*/ 2134 w 2134"/>
                <a:gd name="T7" fmla="*/ 0 h 330"/>
                <a:gd name="T8" fmla="*/ 2134 w 2134"/>
                <a:gd name="T9" fmla="*/ 330 h 330"/>
              </a:gdLst>
              <a:ahLst/>
              <a:cxnLst>
                <a:cxn ang="0">
                  <a:pos x="T0" y="T1"/>
                </a:cxn>
                <a:cxn ang="0">
                  <a:pos x="T2" y="T3"/>
                </a:cxn>
                <a:cxn ang="0">
                  <a:pos x="T4" y="T5"/>
                </a:cxn>
                <a:cxn ang="0">
                  <a:pos x="T6" y="T7"/>
                </a:cxn>
                <a:cxn ang="0">
                  <a:pos x="T8" y="T9"/>
                </a:cxn>
              </a:cxnLst>
              <a:rect l="0" t="0" r="r" b="b"/>
              <a:pathLst>
                <a:path w="2134" h="330">
                  <a:moveTo>
                    <a:pt x="2134" y="330"/>
                  </a:moveTo>
                  <a:lnTo>
                    <a:pt x="0" y="330"/>
                  </a:lnTo>
                  <a:lnTo>
                    <a:pt x="330" y="0"/>
                  </a:lnTo>
                  <a:lnTo>
                    <a:pt x="2134" y="0"/>
                  </a:lnTo>
                  <a:lnTo>
                    <a:pt x="2134" y="3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3015" y="1379"/>
              <a:ext cx="330" cy="2622"/>
            </a:xfrm>
            <a:custGeom>
              <a:avLst/>
              <a:gdLst>
                <a:gd name="T0" fmla="*/ 330 w 330"/>
                <a:gd name="T1" fmla="*/ 0 h 2622"/>
                <a:gd name="T2" fmla="*/ 330 w 330"/>
                <a:gd name="T3" fmla="*/ 2622 h 2622"/>
                <a:gd name="T4" fmla="*/ 0 w 330"/>
                <a:gd name="T5" fmla="*/ 2622 h 2622"/>
                <a:gd name="T6" fmla="*/ 0 w 330"/>
                <a:gd name="T7" fmla="*/ 329 h 2622"/>
                <a:gd name="T8" fmla="*/ 330 w 330"/>
                <a:gd name="T9" fmla="*/ 0 h 2622"/>
              </a:gdLst>
              <a:ahLst/>
              <a:cxnLst>
                <a:cxn ang="0">
                  <a:pos x="T0" y="T1"/>
                </a:cxn>
                <a:cxn ang="0">
                  <a:pos x="T2" y="T3"/>
                </a:cxn>
                <a:cxn ang="0">
                  <a:pos x="T4" y="T5"/>
                </a:cxn>
                <a:cxn ang="0">
                  <a:pos x="T6" y="T7"/>
                </a:cxn>
                <a:cxn ang="0">
                  <a:pos x="T8" y="T9"/>
                </a:cxn>
              </a:cxnLst>
              <a:rect l="0" t="0" r="r" b="b"/>
              <a:pathLst>
                <a:path w="330" h="2622">
                  <a:moveTo>
                    <a:pt x="330" y="0"/>
                  </a:moveTo>
                  <a:lnTo>
                    <a:pt x="330" y="2622"/>
                  </a:lnTo>
                  <a:lnTo>
                    <a:pt x="0" y="2622"/>
                  </a:lnTo>
                  <a:lnTo>
                    <a:pt x="0" y="329"/>
                  </a:lnTo>
                  <a:lnTo>
                    <a:pt x="330" y="0"/>
                  </a:lnTo>
                  <a:close/>
                </a:path>
              </a:pathLst>
            </a:custGeom>
            <a:solidFill>
              <a:srgbClr val="77B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015" y="1379"/>
              <a:ext cx="330" cy="2622"/>
            </a:xfrm>
            <a:custGeom>
              <a:avLst/>
              <a:gdLst>
                <a:gd name="T0" fmla="*/ 330 w 330"/>
                <a:gd name="T1" fmla="*/ 0 h 2622"/>
                <a:gd name="T2" fmla="*/ 330 w 330"/>
                <a:gd name="T3" fmla="*/ 2622 h 2622"/>
                <a:gd name="T4" fmla="*/ 0 w 330"/>
                <a:gd name="T5" fmla="*/ 2622 h 2622"/>
                <a:gd name="T6" fmla="*/ 0 w 330"/>
                <a:gd name="T7" fmla="*/ 329 h 2622"/>
                <a:gd name="T8" fmla="*/ 330 w 330"/>
                <a:gd name="T9" fmla="*/ 0 h 2622"/>
              </a:gdLst>
              <a:ahLst/>
              <a:cxnLst>
                <a:cxn ang="0">
                  <a:pos x="T0" y="T1"/>
                </a:cxn>
                <a:cxn ang="0">
                  <a:pos x="T2" y="T3"/>
                </a:cxn>
                <a:cxn ang="0">
                  <a:pos x="T4" y="T5"/>
                </a:cxn>
                <a:cxn ang="0">
                  <a:pos x="T6" y="T7"/>
                </a:cxn>
                <a:cxn ang="0">
                  <a:pos x="T8" y="T9"/>
                </a:cxn>
              </a:cxnLst>
              <a:rect l="0" t="0" r="r" b="b"/>
              <a:pathLst>
                <a:path w="330" h="2622">
                  <a:moveTo>
                    <a:pt x="330" y="0"/>
                  </a:moveTo>
                  <a:lnTo>
                    <a:pt x="330" y="2622"/>
                  </a:lnTo>
                  <a:lnTo>
                    <a:pt x="0" y="2622"/>
                  </a:lnTo>
                  <a:lnTo>
                    <a:pt x="0" y="329"/>
                  </a:lnTo>
                  <a:lnTo>
                    <a:pt x="33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3015" y="1379"/>
              <a:ext cx="1653" cy="329"/>
            </a:xfrm>
            <a:custGeom>
              <a:avLst/>
              <a:gdLst>
                <a:gd name="T0" fmla="*/ 1712 w 1712"/>
                <a:gd name="T1" fmla="*/ 329 h 329"/>
                <a:gd name="T2" fmla="*/ 0 w 1712"/>
                <a:gd name="T3" fmla="*/ 329 h 329"/>
                <a:gd name="T4" fmla="*/ 330 w 1712"/>
                <a:gd name="T5" fmla="*/ 0 h 329"/>
                <a:gd name="T6" fmla="*/ 1712 w 1712"/>
                <a:gd name="T7" fmla="*/ 0 h 329"/>
                <a:gd name="T8" fmla="*/ 1712 w 1712"/>
                <a:gd name="T9" fmla="*/ 329 h 329"/>
              </a:gdLst>
              <a:ahLst/>
              <a:cxnLst>
                <a:cxn ang="0">
                  <a:pos x="T0" y="T1"/>
                </a:cxn>
                <a:cxn ang="0">
                  <a:pos x="T2" y="T3"/>
                </a:cxn>
                <a:cxn ang="0">
                  <a:pos x="T4" y="T5"/>
                </a:cxn>
                <a:cxn ang="0">
                  <a:pos x="T6" y="T7"/>
                </a:cxn>
                <a:cxn ang="0">
                  <a:pos x="T8" y="T9"/>
                </a:cxn>
              </a:cxnLst>
              <a:rect l="0" t="0" r="r" b="b"/>
              <a:pathLst>
                <a:path w="1712" h="329">
                  <a:moveTo>
                    <a:pt x="1712" y="329"/>
                  </a:moveTo>
                  <a:lnTo>
                    <a:pt x="0" y="329"/>
                  </a:lnTo>
                  <a:lnTo>
                    <a:pt x="330" y="0"/>
                  </a:lnTo>
                  <a:lnTo>
                    <a:pt x="1712" y="0"/>
                  </a:lnTo>
                  <a:lnTo>
                    <a:pt x="1712" y="3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3442" y="2165"/>
              <a:ext cx="330" cy="1836"/>
            </a:xfrm>
            <a:custGeom>
              <a:avLst/>
              <a:gdLst>
                <a:gd name="T0" fmla="*/ 330 w 330"/>
                <a:gd name="T1" fmla="*/ 0 h 1836"/>
                <a:gd name="T2" fmla="*/ 330 w 330"/>
                <a:gd name="T3" fmla="*/ 1836 h 1836"/>
                <a:gd name="T4" fmla="*/ 0 w 330"/>
                <a:gd name="T5" fmla="*/ 1836 h 1836"/>
                <a:gd name="T6" fmla="*/ 0 w 330"/>
                <a:gd name="T7" fmla="*/ 329 h 1836"/>
                <a:gd name="T8" fmla="*/ 330 w 330"/>
                <a:gd name="T9" fmla="*/ 0 h 1836"/>
              </a:gdLst>
              <a:ahLst/>
              <a:cxnLst>
                <a:cxn ang="0">
                  <a:pos x="T0" y="T1"/>
                </a:cxn>
                <a:cxn ang="0">
                  <a:pos x="T2" y="T3"/>
                </a:cxn>
                <a:cxn ang="0">
                  <a:pos x="T4" y="T5"/>
                </a:cxn>
                <a:cxn ang="0">
                  <a:pos x="T6" y="T7"/>
                </a:cxn>
                <a:cxn ang="0">
                  <a:pos x="T8" y="T9"/>
                </a:cxn>
              </a:cxnLst>
              <a:rect l="0" t="0" r="r" b="b"/>
              <a:pathLst>
                <a:path w="330" h="1836">
                  <a:moveTo>
                    <a:pt x="330" y="0"/>
                  </a:moveTo>
                  <a:lnTo>
                    <a:pt x="330" y="1836"/>
                  </a:lnTo>
                  <a:lnTo>
                    <a:pt x="0" y="1836"/>
                  </a:lnTo>
                  <a:lnTo>
                    <a:pt x="0" y="329"/>
                  </a:lnTo>
                  <a:lnTo>
                    <a:pt x="330" y="0"/>
                  </a:lnTo>
                  <a:close/>
                </a:path>
              </a:pathLst>
            </a:custGeom>
            <a:solidFill>
              <a:srgbClr val="009A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442" y="2165"/>
              <a:ext cx="330" cy="1836"/>
            </a:xfrm>
            <a:custGeom>
              <a:avLst/>
              <a:gdLst>
                <a:gd name="T0" fmla="*/ 330 w 330"/>
                <a:gd name="T1" fmla="*/ 0 h 1836"/>
                <a:gd name="T2" fmla="*/ 330 w 330"/>
                <a:gd name="T3" fmla="*/ 1836 h 1836"/>
                <a:gd name="T4" fmla="*/ 0 w 330"/>
                <a:gd name="T5" fmla="*/ 1836 h 1836"/>
                <a:gd name="T6" fmla="*/ 0 w 330"/>
                <a:gd name="T7" fmla="*/ 329 h 1836"/>
                <a:gd name="T8" fmla="*/ 330 w 330"/>
                <a:gd name="T9" fmla="*/ 0 h 1836"/>
              </a:gdLst>
              <a:ahLst/>
              <a:cxnLst>
                <a:cxn ang="0">
                  <a:pos x="T0" y="T1"/>
                </a:cxn>
                <a:cxn ang="0">
                  <a:pos x="T2" y="T3"/>
                </a:cxn>
                <a:cxn ang="0">
                  <a:pos x="T4" y="T5"/>
                </a:cxn>
                <a:cxn ang="0">
                  <a:pos x="T6" y="T7"/>
                </a:cxn>
                <a:cxn ang="0">
                  <a:pos x="T8" y="T9"/>
                </a:cxn>
              </a:cxnLst>
              <a:rect l="0" t="0" r="r" b="b"/>
              <a:pathLst>
                <a:path w="330" h="1836">
                  <a:moveTo>
                    <a:pt x="330" y="0"/>
                  </a:moveTo>
                  <a:lnTo>
                    <a:pt x="330" y="1836"/>
                  </a:lnTo>
                  <a:lnTo>
                    <a:pt x="0" y="1836"/>
                  </a:lnTo>
                  <a:lnTo>
                    <a:pt x="0" y="329"/>
                  </a:lnTo>
                  <a:lnTo>
                    <a:pt x="330"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442" y="2165"/>
              <a:ext cx="1285" cy="329"/>
            </a:xfrm>
            <a:custGeom>
              <a:avLst/>
              <a:gdLst>
                <a:gd name="T0" fmla="*/ 1285 w 1285"/>
                <a:gd name="T1" fmla="*/ 329 h 329"/>
                <a:gd name="T2" fmla="*/ 0 w 1285"/>
                <a:gd name="T3" fmla="*/ 329 h 329"/>
                <a:gd name="T4" fmla="*/ 330 w 1285"/>
                <a:gd name="T5" fmla="*/ 0 h 329"/>
                <a:gd name="T6" fmla="*/ 1285 w 1285"/>
                <a:gd name="T7" fmla="*/ 0 h 329"/>
                <a:gd name="T8" fmla="*/ 1285 w 1285"/>
                <a:gd name="T9" fmla="*/ 329 h 329"/>
              </a:gdLst>
              <a:ahLst/>
              <a:cxnLst>
                <a:cxn ang="0">
                  <a:pos x="T0" y="T1"/>
                </a:cxn>
                <a:cxn ang="0">
                  <a:pos x="T2" y="T3"/>
                </a:cxn>
                <a:cxn ang="0">
                  <a:pos x="T4" y="T5"/>
                </a:cxn>
                <a:cxn ang="0">
                  <a:pos x="T6" y="T7"/>
                </a:cxn>
                <a:cxn ang="0">
                  <a:pos x="T8" y="T9"/>
                </a:cxn>
              </a:cxnLst>
              <a:rect l="0" t="0" r="r" b="b"/>
              <a:pathLst>
                <a:path w="1285" h="329">
                  <a:moveTo>
                    <a:pt x="1285" y="329"/>
                  </a:moveTo>
                  <a:lnTo>
                    <a:pt x="0" y="329"/>
                  </a:lnTo>
                  <a:lnTo>
                    <a:pt x="330" y="0"/>
                  </a:lnTo>
                  <a:lnTo>
                    <a:pt x="1285" y="0"/>
                  </a:lnTo>
                  <a:lnTo>
                    <a:pt x="1285" y="32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3442" y="2165"/>
              <a:ext cx="1285" cy="329"/>
            </a:xfrm>
            <a:custGeom>
              <a:avLst/>
              <a:gdLst>
                <a:gd name="T0" fmla="*/ 1285 w 1285"/>
                <a:gd name="T1" fmla="*/ 329 h 329"/>
                <a:gd name="T2" fmla="*/ 0 w 1285"/>
                <a:gd name="T3" fmla="*/ 329 h 329"/>
                <a:gd name="T4" fmla="*/ 330 w 1285"/>
                <a:gd name="T5" fmla="*/ 0 h 329"/>
                <a:gd name="T6" fmla="*/ 1285 w 1285"/>
                <a:gd name="T7" fmla="*/ 0 h 329"/>
                <a:gd name="T8" fmla="*/ 1285 w 1285"/>
                <a:gd name="T9" fmla="*/ 329 h 329"/>
              </a:gdLst>
              <a:ahLst/>
              <a:cxnLst>
                <a:cxn ang="0">
                  <a:pos x="T0" y="T1"/>
                </a:cxn>
                <a:cxn ang="0">
                  <a:pos x="T2" y="T3"/>
                </a:cxn>
                <a:cxn ang="0">
                  <a:pos x="T4" y="T5"/>
                </a:cxn>
                <a:cxn ang="0">
                  <a:pos x="T6" y="T7"/>
                </a:cxn>
                <a:cxn ang="0">
                  <a:pos x="T8" y="T9"/>
                </a:cxn>
              </a:cxnLst>
              <a:rect l="0" t="0" r="r" b="b"/>
              <a:pathLst>
                <a:path w="1285" h="329">
                  <a:moveTo>
                    <a:pt x="1285" y="329"/>
                  </a:moveTo>
                  <a:lnTo>
                    <a:pt x="0" y="329"/>
                  </a:lnTo>
                  <a:lnTo>
                    <a:pt x="330" y="0"/>
                  </a:lnTo>
                  <a:lnTo>
                    <a:pt x="1285" y="0"/>
                  </a:lnTo>
                  <a:lnTo>
                    <a:pt x="1285" y="3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4687" y="2002"/>
              <a:ext cx="356" cy="651"/>
            </a:xfrm>
            <a:custGeom>
              <a:avLst/>
              <a:gdLst>
                <a:gd name="T0" fmla="*/ 356 w 356"/>
                <a:gd name="T1" fmla="*/ 325 h 651"/>
                <a:gd name="T2" fmla="*/ 0 w 356"/>
                <a:gd name="T3" fmla="*/ 0 h 651"/>
                <a:gd name="T4" fmla="*/ 0 w 356"/>
                <a:gd name="T5" fmla="*/ 325 h 651"/>
                <a:gd name="T6" fmla="*/ 0 w 356"/>
                <a:gd name="T7" fmla="*/ 651 h 651"/>
                <a:gd name="T8" fmla="*/ 356 w 356"/>
                <a:gd name="T9" fmla="*/ 325 h 651"/>
              </a:gdLst>
              <a:ahLst/>
              <a:cxnLst>
                <a:cxn ang="0">
                  <a:pos x="T0" y="T1"/>
                </a:cxn>
                <a:cxn ang="0">
                  <a:pos x="T2" y="T3"/>
                </a:cxn>
                <a:cxn ang="0">
                  <a:pos x="T4" y="T5"/>
                </a:cxn>
                <a:cxn ang="0">
                  <a:pos x="T6" y="T7"/>
                </a:cxn>
                <a:cxn ang="0">
                  <a:pos x="T8" y="T9"/>
                </a:cxn>
              </a:cxnLst>
              <a:rect l="0" t="0" r="r" b="b"/>
              <a:pathLst>
                <a:path w="356" h="651">
                  <a:moveTo>
                    <a:pt x="356" y="325"/>
                  </a:moveTo>
                  <a:lnTo>
                    <a:pt x="0" y="0"/>
                  </a:lnTo>
                  <a:lnTo>
                    <a:pt x="0" y="325"/>
                  </a:lnTo>
                  <a:lnTo>
                    <a:pt x="0" y="651"/>
                  </a:lnTo>
                  <a:lnTo>
                    <a:pt x="356" y="3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4687" y="2494"/>
              <a:ext cx="0" cy="159"/>
            </a:xfrm>
            <a:custGeom>
              <a:avLst/>
              <a:gdLst>
                <a:gd name="T0" fmla="*/ 0 h 159"/>
                <a:gd name="T1" fmla="*/ 159 h 159"/>
                <a:gd name="T2" fmla="*/ 0 h 159"/>
              </a:gdLst>
              <a:ahLst/>
              <a:cxnLst>
                <a:cxn ang="0">
                  <a:pos x="0" y="T0"/>
                </a:cxn>
                <a:cxn ang="0">
                  <a:pos x="0" y="T1"/>
                </a:cxn>
                <a:cxn ang="0">
                  <a:pos x="0" y="T2"/>
                </a:cxn>
              </a:cxnLst>
              <a:rect l="0" t="0" r="r" b="b"/>
              <a:pathLst>
                <a:path h="159">
                  <a:moveTo>
                    <a:pt x="0" y="0"/>
                  </a:moveTo>
                  <a:lnTo>
                    <a:pt x="0" y="159"/>
                  </a:lnTo>
                  <a:lnTo>
                    <a:pt x="0" y="0"/>
                  </a:lnTo>
                  <a:close/>
                </a:path>
              </a:pathLst>
            </a:custGeom>
            <a:solidFill>
              <a:srgbClr val="D0FF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4687" y="2494"/>
              <a:ext cx="0" cy="159"/>
            </a:xfrm>
            <a:custGeom>
              <a:avLst/>
              <a:gdLst>
                <a:gd name="T0" fmla="*/ 0 h 159"/>
                <a:gd name="T1" fmla="*/ 159 h 159"/>
                <a:gd name="T2" fmla="*/ 0 h 159"/>
              </a:gdLst>
              <a:ahLst/>
              <a:cxnLst>
                <a:cxn ang="0">
                  <a:pos x="0" y="T0"/>
                </a:cxn>
                <a:cxn ang="0">
                  <a:pos x="0" y="T1"/>
                </a:cxn>
                <a:cxn ang="0">
                  <a:pos x="0" y="T2"/>
                </a:cxn>
              </a:cxnLst>
              <a:rect l="0" t="0" r="r" b="b"/>
              <a:pathLst>
                <a:path h="159">
                  <a:moveTo>
                    <a:pt x="0" y="0"/>
                  </a:moveTo>
                  <a:lnTo>
                    <a:pt x="0" y="15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3864" y="2943"/>
              <a:ext cx="330" cy="1058"/>
            </a:xfrm>
            <a:custGeom>
              <a:avLst/>
              <a:gdLst>
                <a:gd name="T0" fmla="*/ 330 w 330"/>
                <a:gd name="T1" fmla="*/ 0 h 1058"/>
                <a:gd name="T2" fmla="*/ 330 w 330"/>
                <a:gd name="T3" fmla="*/ 1058 h 1058"/>
                <a:gd name="T4" fmla="*/ 0 w 330"/>
                <a:gd name="T5" fmla="*/ 1058 h 1058"/>
                <a:gd name="T6" fmla="*/ 0 w 330"/>
                <a:gd name="T7" fmla="*/ 329 h 1058"/>
                <a:gd name="T8" fmla="*/ 330 w 330"/>
                <a:gd name="T9" fmla="*/ 0 h 1058"/>
              </a:gdLst>
              <a:ahLst/>
              <a:cxnLst>
                <a:cxn ang="0">
                  <a:pos x="T0" y="T1"/>
                </a:cxn>
                <a:cxn ang="0">
                  <a:pos x="T2" y="T3"/>
                </a:cxn>
                <a:cxn ang="0">
                  <a:pos x="T4" y="T5"/>
                </a:cxn>
                <a:cxn ang="0">
                  <a:pos x="T6" y="T7"/>
                </a:cxn>
                <a:cxn ang="0">
                  <a:pos x="T8" y="T9"/>
                </a:cxn>
              </a:cxnLst>
              <a:rect l="0" t="0" r="r" b="b"/>
              <a:pathLst>
                <a:path w="330" h="1058">
                  <a:moveTo>
                    <a:pt x="330" y="0"/>
                  </a:moveTo>
                  <a:lnTo>
                    <a:pt x="330" y="1058"/>
                  </a:lnTo>
                  <a:lnTo>
                    <a:pt x="0" y="1058"/>
                  </a:lnTo>
                  <a:lnTo>
                    <a:pt x="0" y="329"/>
                  </a:lnTo>
                  <a:lnTo>
                    <a:pt x="33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3864" y="2943"/>
              <a:ext cx="863" cy="329"/>
            </a:xfrm>
            <a:custGeom>
              <a:avLst/>
              <a:gdLst>
                <a:gd name="T0" fmla="*/ 863 w 863"/>
                <a:gd name="T1" fmla="*/ 329 h 329"/>
                <a:gd name="T2" fmla="*/ 0 w 863"/>
                <a:gd name="T3" fmla="*/ 329 h 329"/>
                <a:gd name="T4" fmla="*/ 330 w 863"/>
                <a:gd name="T5" fmla="*/ 0 h 329"/>
                <a:gd name="T6" fmla="*/ 863 w 863"/>
                <a:gd name="T7" fmla="*/ 0 h 329"/>
                <a:gd name="T8" fmla="*/ 863 w 863"/>
                <a:gd name="T9" fmla="*/ 329 h 329"/>
              </a:gdLst>
              <a:ahLst/>
              <a:cxnLst>
                <a:cxn ang="0">
                  <a:pos x="T0" y="T1"/>
                </a:cxn>
                <a:cxn ang="0">
                  <a:pos x="T2" y="T3"/>
                </a:cxn>
                <a:cxn ang="0">
                  <a:pos x="T4" y="T5"/>
                </a:cxn>
                <a:cxn ang="0">
                  <a:pos x="T6" y="T7"/>
                </a:cxn>
                <a:cxn ang="0">
                  <a:pos x="T8" y="T9"/>
                </a:cxn>
              </a:cxnLst>
              <a:rect l="0" t="0" r="r" b="b"/>
              <a:pathLst>
                <a:path w="863" h="329">
                  <a:moveTo>
                    <a:pt x="863" y="329"/>
                  </a:moveTo>
                  <a:lnTo>
                    <a:pt x="0" y="329"/>
                  </a:lnTo>
                  <a:lnTo>
                    <a:pt x="330" y="0"/>
                  </a:lnTo>
                  <a:lnTo>
                    <a:pt x="863" y="0"/>
                  </a:lnTo>
                  <a:lnTo>
                    <a:pt x="863" y="329"/>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7724116" y="1608561"/>
            <a:ext cx="829740" cy="1185369"/>
            <a:chOff x="6485793" y="2176772"/>
            <a:chExt cx="829740" cy="1185369"/>
          </a:xfrm>
        </p:grpSpPr>
        <p:grpSp>
          <p:nvGrpSpPr>
            <p:cNvPr id="25" name="Group 24"/>
            <p:cNvGrpSpPr/>
            <p:nvPr/>
          </p:nvGrpSpPr>
          <p:grpSpPr>
            <a:xfrm>
              <a:off x="6488349" y="2176772"/>
              <a:ext cx="827184" cy="1185369"/>
              <a:chOff x="6488349" y="2176772"/>
              <a:chExt cx="827184" cy="1185369"/>
            </a:xfrm>
          </p:grpSpPr>
          <p:sp>
            <p:nvSpPr>
              <p:cNvPr id="27" name="Freeform 11"/>
              <p:cNvSpPr>
                <a:spLocks/>
              </p:cNvSpPr>
              <p:nvPr/>
            </p:nvSpPr>
            <p:spPr bwMode="auto">
              <a:xfrm>
                <a:off x="6901941" y="2348135"/>
                <a:ext cx="413592" cy="1014006"/>
              </a:xfrm>
              <a:custGeom>
                <a:avLst/>
                <a:gdLst>
                  <a:gd name="T0" fmla="*/ 0 w 321"/>
                  <a:gd name="T1" fmla="*/ 787 h 787"/>
                  <a:gd name="T2" fmla="*/ 321 w 321"/>
                  <a:gd name="T3" fmla="*/ 653 h 787"/>
                  <a:gd name="T4" fmla="*/ 321 w 321"/>
                  <a:gd name="T5" fmla="*/ 0 h 787"/>
                  <a:gd name="T6" fmla="*/ 0 w 321"/>
                  <a:gd name="T7" fmla="*/ 136 h 787"/>
                  <a:gd name="T8" fmla="*/ 0 w 321"/>
                  <a:gd name="T9" fmla="*/ 787 h 787"/>
                </a:gdLst>
                <a:ahLst/>
                <a:cxnLst>
                  <a:cxn ang="0">
                    <a:pos x="T0" y="T1"/>
                  </a:cxn>
                  <a:cxn ang="0">
                    <a:pos x="T2" y="T3"/>
                  </a:cxn>
                  <a:cxn ang="0">
                    <a:pos x="T4" y="T5"/>
                  </a:cxn>
                  <a:cxn ang="0">
                    <a:pos x="T6" y="T7"/>
                  </a:cxn>
                  <a:cxn ang="0">
                    <a:pos x="T8" y="T9"/>
                  </a:cxn>
                </a:cxnLst>
                <a:rect l="0" t="0" r="r" b="b"/>
                <a:pathLst>
                  <a:path w="321" h="787">
                    <a:moveTo>
                      <a:pt x="0" y="787"/>
                    </a:moveTo>
                    <a:lnTo>
                      <a:pt x="321" y="653"/>
                    </a:lnTo>
                    <a:lnTo>
                      <a:pt x="321" y="0"/>
                    </a:lnTo>
                    <a:lnTo>
                      <a:pt x="0" y="136"/>
                    </a:lnTo>
                    <a:lnTo>
                      <a:pt x="0" y="787"/>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12"/>
              <p:cNvSpPr>
                <a:spLocks/>
              </p:cNvSpPr>
              <p:nvPr/>
            </p:nvSpPr>
            <p:spPr bwMode="auto">
              <a:xfrm>
                <a:off x="6488349" y="2348135"/>
                <a:ext cx="413592" cy="1014006"/>
              </a:xfrm>
              <a:custGeom>
                <a:avLst/>
                <a:gdLst>
                  <a:gd name="T0" fmla="*/ 321 w 321"/>
                  <a:gd name="T1" fmla="*/ 787 h 787"/>
                  <a:gd name="T2" fmla="*/ 0 w 321"/>
                  <a:gd name="T3" fmla="*/ 653 h 787"/>
                  <a:gd name="T4" fmla="*/ 0 w 321"/>
                  <a:gd name="T5" fmla="*/ 0 h 787"/>
                  <a:gd name="T6" fmla="*/ 321 w 321"/>
                  <a:gd name="T7" fmla="*/ 136 h 787"/>
                  <a:gd name="T8" fmla="*/ 321 w 321"/>
                  <a:gd name="T9" fmla="*/ 787 h 787"/>
                </a:gdLst>
                <a:ahLst/>
                <a:cxnLst>
                  <a:cxn ang="0">
                    <a:pos x="T0" y="T1"/>
                  </a:cxn>
                  <a:cxn ang="0">
                    <a:pos x="T2" y="T3"/>
                  </a:cxn>
                  <a:cxn ang="0">
                    <a:pos x="T4" y="T5"/>
                  </a:cxn>
                  <a:cxn ang="0">
                    <a:pos x="T6" y="T7"/>
                  </a:cxn>
                  <a:cxn ang="0">
                    <a:pos x="T8" y="T9"/>
                  </a:cxn>
                </a:cxnLst>
                <a:rect l="0" t="0" r="r" b="b"/>
                <a:pathLst>
                  <a:path w="321" h="787">
                    <a:moveTo>
                      <a:pt x="321" y="787"/>
                    </a:moveTo>
                    <a:lnTo>
                      <a:pt x="0" y="653"/>
                    </a:lnTo>
                    <a:lnTo>
                      <a:pt x="0" y="0"/>
                    </a:lnTo>
                    <a:lnTo>
                      <a:pt x="321" y="136"/>
                    </a:lnTo>
                    <a:lnTo>
                      <a:pt x="321" y="78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13"/>
              <p:cNvSpPr>
                <a:spLocks/>
              </p:cNvSpPr>
              <p:nvPr/>
            </p:nvSpPr>
            <p:spPr bwMode="auto">
              <a:xfrm>
                <a:off x="6488349" y="2176772"/>
                <a:ext cx="827182" cy="346592"/>
              </a:xfrm>
              <a:custGeom>
                <a:avLst/>
                <a:gdLst>
                  <a:gd name="T0" fmla="*/ 321 w 642"/>
                  <a:gd name="T1" fmla="*/ 269 h 269"/>
                  <a:gd name="T2" fmla="*/ 0 w 642"/>
                  <a:gd name="T3" fmla="*/ 133 h 269"/>
                  <a:gd name="T4" fmla="*/ 321 w 642"/>
                  <a:gd name="T5" fmla="*/ 0 h 269"/>
                  <a:gd name="T6" fmla="*/ 642 w 642"/>
                  <a:gd name="T7" fmla="*/ 133 h 269"/>
                  <a:gd name="T8" fmla="*/ 321 w 642"/>
                  <a:gd name="T9" fmla="*/ 269 h 269"/>
                </a:gdLst>
                <a:ahLst/>
                <a:cxnLst>
                  <a:cxn ang="0">
                    <a:pos x="T0" y="T1"/>
                  </a:cxn>
                  <a:cxn ang="0">
                    <a:pos x="T2" y="T3"/>
                  </a:cxn>
                  <a:cxn ang="0">
                    <a:pos x="T4" y="T5"/>
                  </a:cxn>
                  <a:cxn ang="0">
                    <a:pos x="T6" y="T7"/>
                  </a:cxn>
                  <a:cxn ang="0">
                    <a:pos x="T8" y="T9"/>
                  </a:cxn>
                </a:cxnLst>
                <a:rect l="0" t="0" r="r" b="b"/>
                <a:pathLst>
                  <a:path w="642" h="269">
                    <a:moveTo>
                      <a:pt x="321" y="269"/>
                    </a:moveTo>
                    <a:lnTo>
                      <a:pt x="0" y="133"/>
                    </a:lnTo>
                    <a:lnTo>
                      <a:pt x="321" y="0"/>
                    </a:lnTo>
                    <a:lnTo>
                      <a:pt x="642" y="133"/>
                    </a:lnTo>
                    <a:lnTo>
                      <a:pt x="321" y="269"/>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6" name="TextBox 25"/>
            <p:cNvSpPr txBox="1"/>
            <p:nvPr/>
          </p:nvSpPr>
          <p:spPr>
            <a:xfrm>
              <a:off x="6485793" y="2649337"/>
              <a:ext cx="418704" cy="369332"/>
            </a:xfrm>
            <a:prstGeom prst="rect">
              <a:avLst/>
            </a:prstGeom>
            <a:noFill/>
          </p:spPr>
          <p:txBody>
            <a:bodyPr wrap="none" rtlCol="0">
              <a:spAutoFit/>
            </a:bodyPr>
            <a:lstStyle/>
            <a:p>
              <a:r>
                <a:rPr lang="id-ID" b="1" dirty="0" smtClean="0">
                  <a:solidFill>
                    <a:schemeClr val="bg1"/>
                  </a:solidFill>
                </a:rPr>
                <a:t>01</a:t>
              </a:r>
              <a:endParaRPr lang="id-ID" b="1" dirty="0">
                <a:solidFill>
                  <a:schemeClr val="bg1"/>
                </a:solidFill>
              </a:endParaRPr>
            </a:p>
          </p:txBody>
        </p:sp>
      </p:grpSp>
      <p:grpSp>
        <p:nvGrpSpPr>
          <p:cNvPr id="30" name="Group 29"/>
          <p:cNvGrpSpPr/>
          <p:nvPr/>
        </p:nvGrpSpPr>
        <p:grpSpPr>
          <a:xfrm>
            <a:off x="8553854" y="2694209"/>
            <a:ext cx="829740" cy="1185369"/>
            <a:chOff x="6485793" y="2176772"/>
            <a:chExt cx="829740" cy="1185369"/>
          </a:xfrm>
          <a:solidFill>
            <a:schemeClr val="accent1"/>
          </a:solidFill>
        </p:grpSpPr>
        <p:grpSp>
          <p:nvGrpSpPr>
            <p:cNvPr id="31" name="Group 30"/>
            <p:cNvGrpSpPr/>
            <p:nvPr/>
          </p:nvGrpSpPr>
          <p:grpSpPr>
            <a:xfrm>
              <a:off x="6488349" y="2176772"/>
              <a:ext cx="827184" cy="1185369"/>
              <a:chOff x="6488349" y="2176772"/>
              <a:chExt cx="827184" cy="1185369"/>
            </a:xfrm>
            <a:grpFill/>
          </p:grpSpPr>
          <p:sp>
            <p:nvSpPr>
              <p:cNvPr id="33" name="Freeform 11"/>
              <p:cNvSpPr>
                <a:spLocks/>
              </p:cNvSpPr>
              <p:nvPr/>
            </p:nvSpPr>
            <p:spPr bwMode="auto">
              <a:xfrm>
                <a:off x="6901941" y="2348135"/>
                <a:ext cx="413592" cy="1014006"/>
              </a:xfrm>
              <a:custGeom>
                <a:avLst/>
                <a:gdLst>
                  <a:gd name="T0" fmla="*/ 0 w 321"/>
                  <a:gd name="T1" fmla="*/ 787 h 787"/>
                  <a:gd name="T2" fmla="*/ 321 w 321"/>
                  <a:gd name="T3" fmla="*/ 653 h 787"/>
                  <a:gd name="T4" fmla="*/ 321 w 321"/>
                  <a:gd name="T5" fmla="*/ 0 h 787"/>
                  <a:gd name="T6" fmla="*/ 0 w 321"/>
                  <a:gd name="T7" fmla="*/ 136 h 787"/>
                  <a:gd name="T8" fmla="*/ 0 w 321"/>
                  <a:gd name="T9" fmla="*/ 787 h 787"/>
                </a:gdLst>
                <a:ahLst/>
                <a:cxnLst>
                  <a:cxn ang="0">
                    <a:pos x="T0" y="T1"/>
                  </a:cxn>
                  <a:cxn ang="0">
                    <a:pos x="T2" y="T3"/>
                  </a:cxn>
                  <a:cxn ang="0">
                    <a:pos x="T4" y="T5"/>
                  </a:cxn>
                  <a:cxn ang="0">
                    <a:pos x="T6" y="T7"/>
                  </a:cxn>
                  <a:cxn ang="0">
                    <a:pos x="T8" y="T9"/>
                  </a:cxn>
                </a:cxnLst>
                <a:rect l="0" t="0" r="r" b="b"/>
                <a:pathLst>
                  <a:path w="321" h="787">
                    <a:moveTo>
                      <a:pt x="0" y="787"/>
                    </a:moveTo>
                    <a:lnTo>
                      <a:pt x="321" y="653"/>
                    </a:lnTo>
                    <a:lnTo>
                      <a:pt x="321" y="0"/>
                    </a:lnTo>
                    <a:lnTo>
                      <a:pt x="0" y="136"/>
                    </a:lnTo>
                    <a:lnTo>
                      <a:pt x="0" y="7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2"/>
              <p:cNvSpPr>
                <a:spLocks/>
              </p:cNvSpPr>
              <p:nvPr/>
            </p:nvSpPr>
            <p:spPr bwMode="auto">
              <a:xfrm>
                <a:off x="6488349" y="2348135"/>
                <a:ext cx="413592" cy="1014006"/>
              </a:xfrm>
              <a:custGeom>
                <a:avLst/>
                <a:gdLst>
                  <a:gd name="T0" fmla="*/ 321 w 321"/>
                  <a:gd name="T1" fmla="*/ 787 h 787"/>
                  <a:gd name="T2" fmla="*/ 0 w 321"/>
                  <a:gd name="T3" fmla="*/ 653 h 787"/>
                  <a:gd name="T4" fmla="*/ 0 w 321"/>
                  <a:gd name="T5" fmla="*/ 0 h 787"/>
                  <a:gd name="T6" fmla="*/ 321 w 321"/>
                  <a:gd name="T7" fmla="*/ 136 h 787"/>
                  <a:gd name="T8" fmla="*/ 321 w 321"/>
                  <a:gd name="T9" fmla="*/ 787 h 787"/>
                </a:gdLst>
                <a:ahLst/>
                <a:cxnLst>
                  <a:cxn ang="0">
                    <a:pos x="T0" y="T1"/>
                  </a:cxn>
                  <a:cxn ang="0">
                    <a:pos x="T2" y="T3"/>
                  </a:cxn>
                  <a:cxn ang="0">
                    <a:pos x="T4" y="T5"/>
                  </a:cxn>
                  <a:cxn ang="0">
                    <a:pos x="T6" y="T7"/>
                  </a:cxn>
                  <a:cxn ang="0">
                    <a:pos x="T8" y="T9"/>
                  </a:cxn>
                </a:cxnLst>
                <a:rect l="0" t="0" r="r" b="b"/>
                <a:pathLst>
                  <a:path w="321" h="787">
                    <a:moveTo>
                      <a:pt x="321" y="787"/>
                    </a:moveTo>
                    <a:lnTo>
                      <a:pt x="0" y="653"/>
                    </a:lnTo>
                    <a:lnTo>
                      <a:pt x="0" y="0"/>
                    </a:lnTo>
                    <a:lnTo>
                      <a:pt x="321" y="136"/>
                    </a:lnTo>
                    <a:lnTo>
                      <a:pt x="321" y="787"/>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3"/>
              <p:cNvSpPr>
                <a:spLocks/>
              </p:cNvSpPr>
              <p:nvPr/>
            </p:nvSpPr>
            <p:spPr bwMode="auto">
              <a:xfrm>
                <a:off x="6488349" y="2176772"/>
                <a:ext cx="827182" cy="346592"/>
              </a:xfrm>
              <a:custGeom>
                <a:avLst/>
                <a:gdLst>
                  <a:gd name="T0" fmla="*/ 321 w 642"/>
                  <a:gd name="T1" fmla="*/ 269 h 269"/>
                  <a:gd name="T2" fmla="*/ 0 w 642"/>
                  <a:gd name="T3" fmla="*/ 133 h 269"/>
                  <a:gd name="T4" fmla="*/ 321 w 642"/>
                  <a:gd name="T5" fmla="*/ 0 h 269"/>
                  <a:gd name="T6" fmla="*/ 642 w 642"/>
                  <a:gd name="T7" fmla="*/ 133 h 269"/>
                  <a:gd name="T8" fmla="*/ 321 w 642"/>
                  <a:gd name="T9" fmla="*/ 269 h 269"/>
                </a:gdLst>
                <a:ahLst/>
                <a:cxnLst>
                  <a:cxn ang="0">
                    <a:pos x="T0" y="T1"/>
                  </a:cxn>
                  <a:cxn ang="0">
                    <a:pos x="T2" y="T3"/>
                  </a:cxn>
                  <a:cxn ang="0">
                    <a:pos x="T4" y="T5"/>
                  </a:cxn>
                  <a:cxn ang="0">
                    <a:pos x="T6" y="T7"/>
                  </a:cxn>
                  <a:cxn ang="0">
                    <a:pos x="T8" y="T9"/>
                  </a:cxn>
                </a:cxnLst>
                <a:rect l="0" t="0" r="r" b="b"/>
                <a:pathLst>
                  <a:path w="642" h="269">
                    <a:moveTo>
                      <a:pt x="321" y="269"/>
                    </a:moveTo>
                    <a:lnTo>
                      <a:pt x="0" y="133"/>
                    </a:lnTo>
                    <a:lnTo>
                      <a:pt x="321" y="0"/>
                    </a:lnTo>
                    <a:lnTo>
                      <a:pt x="642" y="133"/>
                    </a:lnTo>
                    <a:lnTo>
                      <a:pt x="321" y="26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TextBox 31"/>
            <p:cNvSpPr txBox="1"/>
            <p:nvPr/>
          </p:nvSpPr>
          <p:spPr>
            <a:xfrm>
              <a:off x="6485793" y="2649337"/>
              <a:ext cx="418704" cy="369332"/>
            </a:xfrm>
            <a:prstGeom prst="rect">
              <a:avLst/>
            </a:prstGeom>
            <a:grpFill/>
          </p:spPr>
          <p:txBody>
            <a:bodyPr wrap="none" rtlCol="0">
              <a:spAutoFit/>
            </a:bodyPr>
            <a:lstStyle/>
            <a:p>
              <a:r>
                <a:rPr lang="id-ID" b="1" smtClean="0">
                  <a:solidFill>
                    <a:schemeClr val="bg1"/>
                  </a:solidFill>
                </a:rPr>
                <a:t>02</a:t>
              </a:r>
              <a:endParaRPr lang="id-ID" b="1" dirty="0">
                <a:solidFill>
                  <a:schemeClr val="bg1"/>
                </a:solidFill>
              </a:endParaRPr>
            </a:p>
          </p:txBody>
        </p:sp>
      </p:grpSp>
      <p:grpSp>
        <p:nvGrpSpPr>
          <p:cNvPr id="36" name="Group 35"/>
          <p:cNvGrpSpPr/>
          <p:nvPr/>
        </p:nvGrpSpPr>
        <p:grpSpPr>
          <a:xfrm>
            <a:off x="7695383" y="3794922"/>
            <a:ext cx="829740" cy="1185369"/>
            <a:chOff x="6485793" y="2176772"/>
            <a:chExt cx="829740" cy="1185369"/>
          </a:xfrm>
          <a:solidFill>
            <a:schemeClr val="accent2"/>
          </a:solidFill>
        </p:grpSpPr>
        <p:grpSp>
          <p:nvGrpSpPr>
            <p:cNvPr id="37" name="Group 36"/>
            <p:cNvGrpSpPr/>
            <p:nvPr/>
          </p:nvGrpSpPr>
          <p:grpSpPr>
            <a:xfrm>
              <a:off x="6488349" y="2176772"/>
              <a:ext cx="827184" cy="1185369"/>
              <a:chOff x="6488349" y="2176772"/>
              <a:chExt cx="827184" cy="1185369"/>
            </a:xfrm>
            <a:grpFill/>
          </p:grpSpPr>
          <p:sp>
            <p:nvSpPr>
              <p:cNvPr id="39" name="Freeform 11"/>
              <p:cNvSpPr>
                <a:spLocks/>
              </p:cNvSpPr>
              <p:nvPr/>
            </p:nvSpPr>
            <p:spPr bwMode="auto">
              <a:xfrm>
                <a:off x="6901941" y="2348135"/>
                <a:ext cx="413592" cy="1014006"/>
              </a:xfrm>
              <a:custGeom>
                <a:avLst/>
                <a:gdLst>
                  <a:gd name="T0" fmla="*/ 0 w 321"/>
                  <a:gd name="T1" fmla="*/ 787 h 787"/>
                  <a:gd name="T2" fmla="*/ 321 w 321"/>
                  <a:gd name="T3" fmla="*/ 653 h 787"/>
                  <a:gd name="T4" fmla="*/ 321 w 321"/>
                  <a:gd name="T5" fmla="*/ 0 h 787"/>
                  <a:gd name="T6" fmla="*/ 0 w 321"/>
                  <a:gd name="T7" fmla="*/ 136 h 787"/>
                  <a:gd name="T8" fmla="*/ 0 w 321"/>
                  <a:gd name="T9" fmla="*/ 787 h 787"/>
                </a:gdLst>
                <a:ahLst/>
                <a:cxnLst>
                  <a:cxn ang="0">
                    <a:pos x="T0" y="T1"/>
                  </a:cxn>
                  <a:cxn ang="0">
                    <a:pos x="T2" y="T3"/>
                  </a:cxn>
                  <a:cxn ang="0">
                    <a:pos x="T4" y="T5"/>
                  </a:cxn>
                  <a:cxn ang="0">
                    <a:pos x="T6" y="T7"/>
                  </a:cxn>
                  <a:cxn ang="0">
                    <a:pos x="T8" y="T9"/>
                  </a:cxn>
                </a:cxnLst>
                <a:rect l="0" t="0" r="r" b="b"/>
                <a:pathLst>
                  <a:path w="321" h="787">
                    <a:moveTo>
                      <a:pt x="0" y="787"/>
                    </a:moveTo>
                    <a:lnTo>
                      <a:pt x="321" y="653"/>
                    </a:lnTo>
                    <a:lnTo>
                      <a:pt x="321" y="0"/>
                    </a:lnTo>
                    <a:lnTo>
                      <a:pt x="0" y="136"/>
                    </a:lnTo>
                    <a:lnTo>
                      <a:pt x="0" y="787"/>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12"/>
              <p:cNvSpPr>
                <a:spLocks/>
              </p:cNvSpPr>
              <p:nvPr/>
            </p:nvSpPr>
            <p:spPr bwMode="auto">
              <a:xfrm>
                <a:off x="6488349" y="2348135"/>
                <a:ext cx="413592" cy="1014006"/>
              </a:xfrm>
              <a:custGeom>
                <a:avLst/>
                <a:gdLst>
                  <a:gd name="T0" fmla="*/ 321 w 321"/>
                  <a:gd name="T1" fmla="*/ 787 h 787"/>
                  <a:gd name="T2" fmla="*/ 0 w 321"/>
                  <a:gd name="T3" fmla="*/ 653 h 787"/>
                  <a:gd name="T4" fmla="*/ 0 w 321"/>
                  <a:gd name="T5" fmla="*/ 0 h 787"/>
                  <a:gd name="T6" fmla="*/ 321 w 321"/>
                  <a:gd name="T7" fmla="*/ 136 h 787"/>
                  <a:gd name="T8" fmla="*/ 321 w 321"/>
                  <a:gd name="T9" fmla="*/ 787 h 787"/>
                </a:gdLst>
                <a:ahLst/>
                <a:cxnLst>
                  <a:cxn ang="0">
                    <a:pos x="T0" y="T1"/>
                  </a:cxn>
                  <a:cxn ang="0">
                    <a:pos x="T2" y="T3"/>
                  </a:cxn>
                  <a:cxn ang="0">
                    <a:pos x="T4" y="T5"/>
                  </a:cxn>
                  <a:cxn ang="0">
                    <a:pos x="T6" y="T7"/>
                  </a:cxn>
                  <a:cxn ang="0">
                    <a:pos x="T8" y="T9"/>
                  </a:cxn>
                </a:cxnLst>
                <a:rect l="0" t="0" r="r" b="b"/>
                <a:pathLst>
                  <a:path w="321" h="787">
                    <a:moveTo>
                      <a:pt x="321" y="787"/>
                    </a:moveTo>
                    <a:lnTo>
                      <a:pt x="0" y="653"/>
                    </a:lnTo>
                    <a:lnTo>
                      <a:pt x="0" y="0"/>
                    </a:lnTo>
                    <a:lnTo>
                      <a:pt x="321" y="136"/>
                    </a:lnTo>
                    <a:lnTo>
                      <a:pt x="321" y="787"/>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13"/>
              <p:cNvSpPr>
                <a:spLocks/>
              </p:cNvSpPr>
              <p:nvPr/>
            </p:nvSpPr>
            <p:spPr bwMode="auto">
              <a:xfrm>
                <a:off x="6488349" y="2176772"/>
                <a:ext cx="827182" cy="346592"/>
              </a:xfrm>
              <a:custGeom>
                <a:avLst/>
                <a:gdLst>
                  <a:gd name="T0" fmla="*/ 321 w 642"/>
                  <a:gd name="T1" fmla="*/ 269 h 269"/>
                  <a:gd name="T2" fmla="*/ 0 w 642"/>
                  <a:gd name="T3" fmla="*/ 133 h 269"/>
                  <a:gd name="T4" fmla="*/ 321 w 642"/>
                  <a:gd name="T5" fmla="*/ 0 h 269"/>
                  <a:gd name="T6" fmla="*/ 642 w 642"/>
                  <a:gd name="T7" fmla="*/ 133 h 269"/>
                  <a:gd name="T8" fmla="*/ 321 w 642"/>
                  <a:gd name="T9" fmla="*/ 269 h 269"/>
                </a:gdLst>
                <a:ahLst/>
                <a:cxnLst>
                  <a:cxn ang="0">
                    <a:pos x="T0" y="T1"/>
                  </a:cxn>
                  <a:cxn ang="0">
                    <a:pos x="T2" y="T3"/>
                  </a:cxn>
                  <a:cxn ang="0">
                    <a:pos x="T4" y="T5"/>
                  </a:cxn>
                  <a:cxn ang="0">
                    <a:pos x="T6" y="T7"/>
                  </a:cxn>
                  <a:cxn ang="0">
                    <a:pos x="T8" y="T9"/>
                  </a:cxn>
                </a:cxnLst>
                <a:rect l="0" t="0" r="r" b="b"/>
                <a:pathLst>
                  <a:path w="642" h="269">
                    <a:moveTo>
                      <a:pt x="321" y="269"/>
                    </a:moveTo>
                    <a:lnTo>
                      <a:pt x="0" y="133"/>
                    </a:lnTo>
                    <a:lnTo>
                      <a:pt x="321" y="0"/>
                    </a:lnTo>
                    <a:lnTo>
                      <a:pt x="642" y="133"/>
                    </a:lnTo>
                    <a:lnTo>
                      <a:pt x="321" y="26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6485793" y="2649337"/>
              <a:ext cx="418704" cy="369332"/>
            </a:xfrm>
            <a:prstGeom prst="rect">
              <a:avLst/>
            </a:prstGeom>
            <a:grpFill/>
          </p:spPr>
          <p:txBody>
            <a:bodyPr wrap="none" rtlCol="0">
              <a:spAutoFit/>
            </a:bodyPr>
            <a:lstStyle/>
            <a:p>
              <a:r>
                <a:rPr lang="id-ID" b="1" smtClean="0">
                  <a:solidFill>
                    <a:schemeClr val="bg1"/>
                  </a:solidFill>
                </a:rPr>
                <a:t>03</a:t>
              </a:r>
              <a:endParaRPr lang="id-ID" b="1" dirty="0">
                <a:solidFill>
                  <a:schemeClr val="bg1"/>
                </a:solidFill>
              </a:endParaRPr>
            </a:p>
          </p:txBody>
        </p:sp>
      </p:grpSp>
      <p:grpSp>
        <p:nvGrpSpPr>
          <p:cNvPr id="42" name="Group 41"/>
          <p:cNvGrpSpPr/>
          <p:nvPr/>
        </p:nvGrpSpPr>
        <p:grpSpPr>
          <a:xfrm>
            <a:off x="8252616" y="4974136"/>
            <a:ext cx="829740" cy="1185369"/>
            <a:chOff x="6485793" y="2176772"/>
            <a:chExt cx="829740" cy="1185369"/>
          </a:xfrm>
          <a:solidFill>
            <a:schemeClr val="accent3"/>
          </a:solidFill>
        </p:grpSpPr>
        <p:grpSp>
          <p:nvGrpSpPr>
            <p:cNvPr id="43" name="Group 42"/>
            <p:cNvGrpSpPr/>
            <p:nvPr/>
          </p:nvGrpSpPr>
          <p:grpSpPr>
            <a:xfrm>
              <a:off x="6488349" y="2176772"/>
              <a:ext cx="827184" cy="1185369"/>
              <a:chOff x="6488349" y="2176772"/>
              <a:chExt cx="827184" cy="1185369"/>
            </a:xfrm>
            <a:grpFill/>
          </p:grpSpPr>
          <p:sp>
            <p:nvSpPr>
              <p:cNvPr id="45" name="Freeform 11"/>
              <p:cNvSpPr>
                <a:spLocks/>
              </p:cNvSpPr>
              <p:nvPr/>
            </p:nvSpPr>
            <p:spPr bwMode="auto">
              <a:xfrm>
                <a:off x="6901941" y="2348135"/>
                <a:ext cx="413592" cy="1014006"/>
              </a:xfrm>
              <a:custGeom>
                <a:avLst/>
                <a:gdLst>
                  <a:gd name="T0" fmla="*/ 0 w 321"/>
                  <a:gd name="T1" fmla="*/ 787 h 787"/>
                  <a:gd name="T2" fmla="*/ 321 w 321"/>
                  <a:gd name="T3" fmla="*/ 653 h 787"/>
                  <a:gd name="T4" fmla="*/ 321 w 321"/>
                  <a:gd name="T5" fmla="*/ 0 h 787"/>
                  <a:gd name="T6" fmla="*/ 0 w 321"/>
                  <a:gd name="T7" fmla="*/ 136 h 787"/>
                  <a:gd name="T8" fmla="*/ 0 w 321"/>
                  <a:gd name="T9" fmla="*/ 787 h 787"/>
                </a:gdLst>
                <a:ahLst/>
                <a:cxnLst>
                  <a:cxn ang="0">
                    <a:pos x="T0" y="T1"/>
                  </a:cxn>
                  <a:cxn ang="0">
                    <a:pos x="T2" y="T3"/>
                  </a:cxn>
                  <a:cxn ang="0">
                    <a:pos x="T4" y="T5"/>
                  </a:cxn>
                  <a:cxn ang="0">
                    <a:pos x="T6" y="T7"/>
                  </a:cxn>
                  <a:cxn ang="0">
                    <a:pos x="T8" y="T9"/>
                  </a:cxn>
                </a:cxnLst>
                <a:rect l="0" t="0" r="r" b="b"/>
                <a:pathLst>
                  <a:path w="321" h="787">
                    <a:moveTo>
                      <a:pt x="0" y="787"/>
                    </a:moveTo>
                    <a:lnTo>
                      <a:pt x="321" y="653"/>
                    </a:lnTo>
                    <a:lnTo>
                      <a:pt x="321" y="0"/>
                    </a:lnTo>
                    <a:lnTo>
                      <a:pt x="0" y="136"/>
                    </a:lnTo>
                    <a:lnTo>
                      <a:pt x="0" y="787"/>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12"/>
              <p:cNvSpPr>
                <a:spLocks/>
              </p:cNvSpPr>
              <p:nvPr/>
            </p:nvSpPr>
            <p:spPr bwMode="auto">
              <a:xfrm>
                <a:off x="6488349" y="2348135"/>
                <a:ext cx="413592" cy="1014006"/>
              </a:xfrm>
              <a:custGeom>
                <a:avLst/>
                <a:gdLst>
                  <a:gd name="T0" fmla="*/ 321 w 321"/>
                  <a:gd name="T1" fmla="*/ 787 h 787"/>
                  <a:gd name="T2" fmla="*/ 0 w 321"/>
                  <a:gd name="T3" fmla="*/ 653 h 787"/>
                  <a:gd name="T4" fmla="*/ 0 w 321"/>
                  <a:gd name="T5" fmla="*/ 0 h 787"/>
                  <a:gd name="T6" fmla="*/ 321 w 321"/>
                  <a:gd name="T7" fmla="*/ 136 h 787"/>
                  <a:gd name="T8" fmla="*/ 321 w 321"/>
                  <a:gd name="T9" fmla="*/ 787 h 787"/>
                </a:gdLst>
                <a:ahLst/>
                <a:cxnLst>
                  <a:cxn ang="0">
                    <a:pos x="T0" y="T1"/>
                  </a:cxn>
                  <a:cxn ang="0">
                    <a:pos x="T2" y="T3"/>
                  </a:cxn>
                  <a:cxn ang="0">
                    <a:pos x="T4" y="T5"/>
                  </a:cxn>
                  <a:cxn ang="0">
                    <a:pos x="T6" y="T7"/>
                  </a:cxn>
                  <a:cxn ang="0">
                    <a:pos x="T8" y="T9"/>
                  </a:cxn>
                </a:cxnLst>
                <a:rect l="0" t="0" r="r" b="b"/>
                <a:pathLst>
                  <a:path w="321" h="787">
                    <a:moveTo>
                      <a:pt x="321" y="787"/>
                    </a:moveTo>
                    <a:lnTo>
                      <a:pt x="0" y="653"/>
                    </a:lnTo>
                    <a:lnTo>
                      <a:pt x="0" y="0"/>
                    </a:lnTo>
                    <a:lnTo>
                      <a:pt x="321" y="136"/>
                    </a:lnTo>
                    <a:lnTo>
                      <a:pt x="321" y="787"/>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13"/>
              <p:cNvSpPr>
                <a:spLocks/>
              </p:cNvSpPr>
              <p:nvPr/>
            </p:nvSpPr>
            <p:spPr bwMode="auto">
              <a:xfrm>
                <a:off x="6488349" y="2176772"/>
                <a:ext cx="827182" cy="346592"/>
              </a:xfrm>
              <a:custGeom>
                <a:avLst/>
                <a:gdLst>
                  <a:gd name="T0" fmla="*/ 321 w 642"/>
                  <a:gd name="T1" fmla="*/ 269 h 269"/>
                  <a:gd name="T2" fmla="*/ 0 w 642"/>
                  <a:gd name="T3" fmla="*/ 133 h 269"/>
                  <a:gd name="T4" fmla="*/ 321 w 642"/>
                  <a:gd name="T5" fmla="*/ 0 h 269"/>
                  <a:gd name="T6" fmla="*/ 642 w 642"/>
                  <a:gd name="T7" fmla="*/ 133 h 269"/>
                  <a:gd name="T8" fmla="*/ 321 w 642"/>
                  <a:gd name="T9" fmla="*/ 269 h 269"/>
                </a:gdLst>
                <a:ahLst/>
                <a:cxnLst>
                  <a:cxn ang="0">
                    <a:pos x="T0" y="T1"/>
                  </a:cxn>
                  <a:cxn ang="0">
                    <a:pos x="T2" y="T3"/>
                  </a:cxn>
                  <a:cxn ang="0">
                    <a:pos x="T4" y="T5"/>
                  </a:cxn>
                  <a:cxn ang="0">
                    <a:pos x="T6" y="T7"/>
                  </a:cxn>
                  <a:cxn ang="0">
                    <a:pos x="T8" y="T9"/>
                  </a:cxn>
                </a:cxnLst>
                <a:rect l="0" t="0" r="r" b="b"/>
                <a:pathLst>
                  <a:path w="642" h="269">
                    <a:moveTo>
                      <a:pt x="321" y="269"/>
                    </a:moveTo>
                    <a:lnTo>
                      <a:pt x="0" y="133"/>
                    </a:lnTo>
                    <a:lnTo>
                      <a:pt x="321" y="0"/>
                    </a:lnTo>
                    <a:lnTo>
                      <a:pt x="642" y="133"/>
                    </a:lnTo>
                    <a:lnTo>
                      <a:pt x="321" y="26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4" name="TextBox 43"/>
            <p:cNvSpPr txBox="1"/>
            <p:nvPr/>
          </p:nvSpPr>
          <p:spPr>
            <a:xfrm>
              <a:off x="6485793" y="2649337"/>
              <a:ext cx="418704" cy="369332"/>
            </a:xfrm>
            <a:prstGeom prst="rect">
              <a:avLst/>
            </a:prstGeom>
            <a:grpFill/>
          </p:spPr>
          <p:txBody>
            <a:bodyPr wrap="none" rtlCol="0">
              <a:spAutoFit/>
            </a:bodyPr>
            <a:lstStyle/>
            <a:p>
              <a:r>
                <a:rPr lang="id-ID" b="1" smtClean="0">
                  <a:solidFill>
                    <a:schemeClr val="bg1"/>
                  </a:solidFill>
                </a:rPr>
                <a:t>04</a:t>
              </a:r>
              <a:endParaRPr lang="id-ID" b="1" dirty="0">
                <a:solidFill>
                  <a:schemeClr val="bg1"/>
                </a:solidFill>
              </a:endParaRPr>
            </a:p>
          </p:txBody>
        </p:sp>
      </p:grpSp>
      <p:grpSp>
        <p:nvGrpSpPr>
          <p:cNvPr id="48" name="Group 47"/>
          <p:cNvGrpSpPr/>
          <p:nvPr/>
        </p:nvGrpSpPr>
        <p:grpSpPr>
          <a:xfrm>
            <a:off x="1011641" y="1779924"/>
            <a:ext cx="5997192" cy="874434"/>
            <a:chOff x="849139" y="1564038"/>
            <a:chExt cx="5997192" cy="874434"/>
          </a:xfrm>
        </p:grpSpPr>
        <p:sp>
          <p:nvSpPr>
            <p:cNvPr id="49" name="TextBox 48"/>
            <p:cNvSpPr txBox="1"/>
            <p:nvPr/>
          </p:nvSpPr>
          <p:spPr>
            <a:xfrm>
              <a:off x="5124355"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0" name="Rectangle 49"/>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51" name="Group 50"/>
          <p:cNvGrpSpPr/>
          <p:nvPr/>
        </p:nvGrpSpPr>
        <p:grpSpPr>
          <a:xfrm>
            <a:off x="1011209" y="2890892"/>
            <a:ext cx="5997192" cy="913004"/>
            <a:chOff x="849139" y="1525468"/>
            <a:chExt cx="5997192" cy="913004"/>
          </a:xfrm>
        </p:grpSpPr>
        <p:sp>
          <p:nvSpPr>
            <p:cNvPr id="52" name="TextBox 51"/>
            <p:cNvSpPr txBox="1"/>
            <p:nvPr/>
          </p:nvSpPr>
          <p:spPr>
            <a:xfrm>
              <a:off x="5140362" y="152546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3" name="Rectangle 52"/>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54" name="Group 53"/>
          <p:cNvGrpSpPr/>
          <p:nvPr/>
        </p:nvGrpSpPr>
        <p:grpSpPr>
          <a:xfrm>
            <a:off x="938396" y="4139795"/>
            <a:ext cx="5997192" cy="874434"/>
            <a:chOff x="849139" y="1564038"/>
            <a:chExt cx="5997192" cy="874434"/>
          </a:xfrm>
        </p:grpSpPr>
        <p:sp>
          <p:nvSpPr>
            <p:cNvPr id="55" name="TextBox 54"/>
            <p:cNvSpPr txBox="1"/>
            <p:nvPr/>
          </p:nvSpPr>
          <p:spPr>
            <a:xfrm>
              <a:off x="5109322" y="1564038"/>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6" name="Rectangle 55"/>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57" name="Group 56"/>
          <p:cNvGrpSpPr/>
          <p:nvPr/>
        </p:nvGrpSpPr>
        <p:grpSpPr>
          <a:xfrm>
            <a:off x="983401" y="5445943"/>
            <a:ext cx="5997192" cy="873389"/>
            <a:chOff x="849139" y="1565083"/>
            <a:chExt cx="5997192" cy="873389"/>
          </a:xfrm>
        </p:grpSpPr>
        <p:sp>
          <p:nvSpPr>
            <p:cNvPr id="58" name="TextBox 57"/>
            <p:cNvSpPr txBox="1"/>
            <p:nvPr/>
          </p:nvSpPr>
          <p:spPr>
            <a:xfrm>
              <a:off x="5053333" y="1565083"/>
              <a:ext cx="1198278"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Step 04</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59" name="Rectangle 58"/>
            <p:cNvSpPr/>
            <p:nvPr/>
          </p:nvSpPr>
          <p:spPr>
            <a:xfrm>
              <a:off x="849139" y="1928332"/>
              <a:ext cx="5997192" cy="510140"/>
            </a:xfrm>
            <a:prstGeom prst="rect">
              <a:avLst/>
            </a:prstGeom>
          </p:spPr>
          <p:txBody>
            <a:bodyPr wrap="square">
              <a:spAutoFit/>
            </a:bodyPr>
            <a:lstStyle/>
            <a:p>
              <a:pPr algn="r">
                <a:lnSpc>
                  <a:spcPct val="120000"/>
                </a:lnSpc>
              </a:pPr>
              <a:r>
                <a:rPr lang="en-US" sz="1200" dirty="0" smtClean="0">
                  <a:solidFill>
                    <a:schemeClr val="accent6"/>
                  </a:solidFill>
                  <a:latin typeface="Lato Light" pitchFamily="34" charset="0"/>
                  <a:ea typeface="Open Sans Condensed Light" pitchFamily="34" charset="0"/>
                  <a:cs typeface="Open Sans Condensed Light" pitchFamily="34" charset="0"/>
                </a:rPr>
                <a:t>Body text here or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is simply dummy text of the printing and typesetting industry. </a:t>
              </a:r>
              <a:r>
                <a:rPr lang="en-US" sz="1200" dirty="0" err="1">
                  <a:solidFill>
                    <a:schemeClr val="accent6"/>
                  </a:solidFill>
                  <a:latin typeface="Lato Light" pitchFamily="34" charset="0"/>
                  <a:ea typeface="Open Sans Condensed Light" pitchFamily="34" charset="0"/>
                  <a:cs typeface="Open Sans Condensed Light" pitchFamily="34" charset="0"/>
                </a:rPr>
                <a:t>Lorem</a:t>
              </a:r>
              <a:r>
                <a:rPr lang="en-US" sz="1200" dirty="0">
                  <a:solidFill>
                    <a:schemeClr val="accent6"/>
                  </a:solidFill>
                  <a:latin typeface="Lato Light" pitchFamily="34" charset="0"/>
                  <a:ea typeface="Open Sans Condensed Light" pitchFamily="34" charset="0"/>
                  <a:cs typeface="Open Sans Condensed Light" pitchFamily="34" charset="0"/>
                </a:rPr>
                <a:t> </a:t>
              </a:r>
              <a:r>
                <a:rPr lang="en-US" sz="1200" dirty="0" err="1">
                  <a:solidFill>
                    <a:schemeClr val="accent6"/>
                  </a:solidFill>
                  <a:latin typeface="Lato Light" pitchFamily="34" charset="0"/>
                  <a:ea typeface="Open Sans Condensed Light" pitchFamily="34" charset="0"/>
                  <a:cs typeface="Open Sans Condensed Light" pitchFamily="34" charset="0"/>
                </a:rPr>
                <a:t>Ipsum</a:t>
              </a:r>
              <a:r>
                <a:rPr lang="en-US" sz="1200" dirty="0">
                  <a:solidFill>
                    <a:schemeClr val="accent6"/>
                  </a:solidFill>
                  <a:latin typeface="Lato Light" pitchFamily="34" charset="0"/>
                  <a:ea typeface="Open Sans Condensed Light" pitchFamily="34" charset="0"/>
                  <a:cs typeface="Open Sans Condensed Light" pitchFamily="34" charset="0"/>
                </a:rPr>
                <a:t> has been the industry's standard dummy </a:t>
              </a:r>
              <a:r>
                <a:rPr lang="en-US" sz="1200">
                  <a:solidFill>
                    <a:schemeClr val="accent6"/>
                  </a:solidFill>
                  <a:latin typeface="Lato Light" pitchFamily="34" charset="0"/>
                  <a:ea typeface="Open Sans Condensed Light" pitchFamily="34" charset="0"/>
                  <a:cs typeface="Open Sans Condensed Light" pitchFamily="34" charset="0"/>
                </a:rPr>
                <a:t>text </a:t>
              </a:r>
              <a:r>
                <a:rPr lang="en-US" sz="1200" smtClean="0">
                  <a:solidFill>
                    <a:schemeClr val="accent6"/>
                  </a:solidFill>
                  <a:latin typeface="Lato Light" pitchFamily="34" charset="0"/>
                  <a:ea typeface="Open Sans Condensed Light" pitchFamily="34" charset="0"/>
                  <a:cs typeface="Open Sans Condensed Light" pitchFamily="34" charset="0"/>
                </a:rPr>
                <a:t>ever</a:t>
              </a:r>
              <a:r>
                <a:rPr lang="id-ID" sz="1200" smtClean="0">
                  <a:solidFill>
                    <a:schemeClr val="accent6"/>
                  </a:solidFill>
                  <a:latin typeface="Lato Light" pitchFamily="34" charset="0"/>
                  <a:ea typeface="Open Sans Condensed Light" pitchFamily="34" charset="0"/>
                  <a:cs typeface="Open Sans Condensed Light" pitchFamily="34" charset="0"/>
                </a:rPr>
                <a:t>.</a:t>
              </a:r>
              <a:r>
                <a:rPr lang="en-US" sz="1200" smtClean="0">
                  <a:solidFill>
                    <a:schemeClr val="accent6"/>
                  </a:solidFill>
                  <a:latin typeface="Lato Light" pitchFamily="34" charset="0"/>
                  <a:ea typeface="Open Sans Condensed Light" pitchFamily="34" charset="0"/>
                  <a:cs typeface="Open Sans Condensed Light" pitchFamily="34" charset="0"/>
                </a:rPr>
                <a:t> </a:t>
              </a:r>
              <a:endParaRPr lang="en-US" sz="1200" dirty="0">
                <a:solidFill>
                  <a:schemeClr val="accent6"/>
                </a:solidFill>
                <a:latin typeface="Lato Light" pitchFamily="34" charset="0"/>
                <a:ea typeface="Open Sans Condensed Light" pitchFamily="34" charset="0"/>
                <a:cs typeface="Open Sans Condensed Light" pitchFamily="34" charset="0"/>
              </a:endParaRPr>
            </a:p>
          </p:txBody>
        </p:sp>
      </p:grpSp>
      <p:grpSp>
        <p:nvGrpSpPr>
          <p:cNvPr id="60" name="Group 59"/>
          <p:cNvGrpSpPr/>
          <p:nvPr/>
        </p:nvGrpSpPr>
        <p:grpSpPr>
          <a:xfrm>
            <a:off x="6612404" y="1899657"/>
            <a:ext cx="269159" cy="253225"/>
            <a:chOff x="1587" y="1"/>
            <a:chExt cx="1746446" cy="1643062"/>
          </a:xfrm>
          <a:solidFill>
            <a:schemeClr val="bg1">
              <a:lumMod val="85000"/>
            </a:schemeClr>
          </a:solidFill>
        </p:grpSpPr>
        <p:sp>
          <p:nvSpPr>
            <p:cNvPr id="61" name="Freeform 60"/>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61"/>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6608138" y="3025518"/>
            <a:ext cx="269159" cy="253225"/>
            <a:chOff x="1587" y="1"/>
            <a:chExt cx="1746446" cy="1643062"/>
          </a:xfrm>
          <a:solidFill>
            <a:schemeClr val="bg1">
              <a:lumMod val="85000"/>
            </a:schemeClr>
          </a:solidFill>
        </p:grpSpPr>
        <p:sp>
          <p:nvSpPr>
            <p:cNvPr id="7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6552055" y="4216356"/>
            <a:ext cx="269159" cy="253225"/>
            <a:chOff x="1587" y="1"/>
            <a:chExt cx="1746446" cy="1643062"/>
          </a:xfrm>
          <a:solidFill>
            <a:schemeClr val="bg1">
              <a:lumMod val="85000"/>
            </a:schemeClr>
          </a:solidFill>
        </p:grpSpPr>
        <p:sp>
          <p:nvSpPr>
            <p:cNvPr id="91"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5" name="Group 104"/>
          <p:cNvGrpSpPr/>
          <p:nvPr/>
        </p:nvGrpSpPr>
        <p:grpSpPr>
          <a:xfrm>
            <a:off x="6525227" y="5510548"/>
            <a:ext cx="269159" cy="253225"/>
            <a:chOff x="1587" y="1"/>
            <a:chExt cx="1746446" cy="1643062"/>
          </a:xfrm>
          <a:solidFill>
            <a:schemeClr val="bg1">
              <a:lumMod val="85000"/>
            </a:schemeClr>
          </a:solidFill>
        </p:grpSpPr>
        <p:sp>
          <p:nvSpPr>
            <p:cNvPr id="106" name="Freeform 45"/>
            <p:cNvSpPr>
              <a:spLocks/>
            </p:cNvSpPr>
            <p:nvPr/>
          </p:nvSpPr>
          <p:spPr bwMode="auto">
            <a:xfrm>
              <a:off x="1587" y="1"/>
              <a:ext cx="225425" cy="225425"/>
            </a:xfrm>
            <a:custGeom>
              <a:avLst/>
              <a:gdLst>
                <a:gd name="T0" fmla="*/ 177 w 177"/>
                <a:gd name="T1" fmla="*/ 129 h 176"/>
                <a:gd name="T2" fmla="*/ 129 w 177"/>
                <a:gd name="T3" fmla="*/ 176 h 176"/>
                <a:gd name="T4" fmla="*/ 48 w 177"/>
                <a:gd name="T5" fmla="*/ 176 h 176"/>
                <a:gd name="T6" fmla="*/ 0 w 177"/>
                <a:gd name="T7" fmla="*/ 129 h 176"/>
                <a:gd name="T8" fmla="*/ 0 w 177"/>
                <a:gd name="T9" fmla="*/ 48 h 176"/>
                <a:gd name="T10" fmla="*/ 48 w 177"/>
                <a:gd name="T11" fmla="*/ 0 h 176"/>
                <a:gd name="T12" fmla="*/ 129 w 177"/>
                <a:gd name="T13" fmla="*/ 0 h 176"/>
                <a:gd name="T14" fmla="*/ 177 w 177"/>
                <a:gd name="T15" fmla="*/ 48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6" y="176"/>
                    <a:pt x="129" y="176"/>
                  </a:cubicBezTo>
                  <a:cubicBezTo>
                    <a:pt x="48" y="176"/>
                    <a:pt x="48" y="176"/>
                    <a:pt x="48" y="176"/>
                  </a:cubicBezTo>
                  <a:cubicBezTo>
                    <a:pt x="22" y="176"/>
                    <a:pt x="0" y="155"/>
                    <a:pt x="0" y="129"/>
                  </a:cubicBezTo>
                  <a:cubicBezTo>
                    <a:pt x="0" y="48"/>
                    <a:pt x="0" y="48"/>
                    <a:pt x="0" y="48"/>
                  </a:cubicBezTo>
                  <a:cubicBezTo>
                    <a:pt x="0" y="21"/>
                    <a:pt x="22" y="0"/>
                    <a:pt x="48" y="0"/>
                  </a:cubicBezTo>
                  <a:cubicBezTo>
                    <a:pt x="129" y="0"/>
                    <a:pt x="129" y="0"/>
                    <a:pt x="129" y="0"/>
                  </a:cubicBezTo>
                  <a:cubicBezTo>
                    <a:pt x="156" y="0"/>
                    <a:pt x="177" y="21"/>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46"/>
            <p:cNvSpPr>
              <a:spLocks/>
            </p:cNvSpPr>
            <p:nvPr/>
          </p:nvSpPr>
          <p:spPr bwMode="auto">
            <a:xfrm>
              <a:off x="239713" y="236538"/>
              <a:ext cx="223838" cy="225425"/>
            </a:xfrm>
            <a:custGeom>
              <a:avLst/>
              <a:gdLst>
                <a:gd name="T0" fmla="*/ 176 w 176"/>
                <a:gd name="T1" fmla="*/ 129 h 177"/>
                <a:gd name="T2" fmla="*/ 128 w 176"/>
                <a:gd name="T3" fmla="*/ 177 h 177"/>
                <a:gd name="T4" fmla="*/ 47 w 176"/>
                <a:gd name="T5" fmla="*/ 177 h 177"/>
                <a:gd name="T6" fmla="*/ 0 w 176"/>
                <a:gd name="T7" fmla="*/ 129 h 177"/>
                <a:gd name="T8" fmla="*/ 0 w 176"/>
                <a:gd name="T9" fmla="*/ 48 h 177"/>
                <a:gd name="T10" fmla="*/ 47 w 176"/>
                <a:gd name="T11" fmla="*/ 0 h 177"/>
                <a:gd name="T12" fmla="*/ 128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5"/>
                    <a:pt x="155" y="177"/>
                    <a:pt x="128" y="177"/>
                  </a:cubicBezTo>
                  <a:cubicBezTo>
                    <a:pt x="47" y="177"/>
                    <a:pt x="47" y="177"/>
                    <a:pt x="47" y="177"/>
                  </a:cubicBezTo>
                  <a:cubicBezTo>
                    <a:pt x="21" y="177"/>
                    <a:pt x="0" y="155"/>
                    <a:pt x="0" y="129"/>
                  </a:cubicBezTo>
                  <a:cubicBezTo>
                    <a:pt x="0" y="48"/>
                    <a:pt x="0" y="48"/>
                    <a:pt x="0" y="48"/>
                  </a:cubicBezTo>
                  <a:cubicBezTo>
                    <a:pt x="0" y="22"/>
                    <a:pt x="21" y="0"/>
                    <a:pt x="47" y="0"/>
                  </a:cubicBezTo>
                  <a:cubicBezTo>
                    <a:pt x="128" y="0"/>
                    <a:pt x="128" y="0"/>
                    <a:pt x="128"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47"/>
            <p:cNvSpPr>
              <a:spLocks/>
            </p:cNvSpPr>
            <p:nvPr/>
          </p:nvSpPr>
          <p:spPr bwMode="auto">
            <a:xfrm>
              <a:off x="474663" y="471488"/>
              <a:ext cx="223838" cy="227013"/>
            </a:xfrm>
            <a:custGeom>
              <a:avLst/>
              <a:gdLst>
                <a:gd name="T0" fmla="*/ 176 w 176"/>
                <a:gd name="T1" fmla="*/ 129 h 177"/>
                <a:gd name="T2" fmla="*/ 129 w 176"/>
                <a:gd name="T3" fmla="*/ 177 h 177"/>
                <a:gd name="T4" fmla="*/ 48 w 176"/>
                <a:gd name="T5" fmla="*/ 177 h 177"/>
                <a:gd name="T6" fmla="*/ 0 w 176"/>
                <a:gd name="T7" fmla="*/ 129 h 177"/>
                <a:gd name="T8" fmla="*/ 0 w 176"/>
                <a:gd name="T9" fmla="*/ 48 h 177"/>
                <a:gd name="T10" fmla="*/ 48 w 176"/>
                <a:gd name="T11" fmla="*/ 0 h 177"/>
                <a:gd name="T12" fmla="*/ 129 w 176"/>
                <a:gd name="T13" fmla="*/ 0 h 177"/>
                <a:gd name="T14" fmla="*/ 176 w 176"/>
                <a:gd name="T15" fmla="*/ 48 h 177"/>
                <a:gd name="T16" fmla="*/ 176 w 176"/>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129"/>
                  </a:moveTo>
                  <a:cubicBezTo>
                    <a:pt x="176" y="156"/>
                    <a:pt x="155" y="177"/>
                    <a:pt x="129" y="177"/>
                  </a:cubicBezTo>
                  <a:cubicBezTo>
                    <a:pt x="48" y="177"/>
                    <a:pt x="48" y="177"/>
                    <a:pt x="48" y="177"/>
                  </a:cubicBezTo>
                  <a:cubicBezTo>
                    <a:pt x="21" y="177"/>
                    <a:pt x="0" y="156"/>
                    <a:pt x="0" y="129"/>
                  </a:cubicBezTo>
                  <a:cubicBezTo>
                    <a:pt x="0" y="48"/>
                    <a:pt x="0" y="48"/>
                    <a:pt x="0" y="48"/>
                  </a:cubicBezTo>
                  <a:cubicBezTo>
                    <a:pt x="0" y="22"/>
                    <a:pt x="21" y="0"/>
                    <a:pt x="48" y="0"/>
                  </a:cubicBezTo>
                  <a:cubicBezTo>
                    <a:pt x="129" y="0"/>
                    <a:pt x="129" y="0"/>
                    <a:pt x="129" y="0"/>
                  </a:cubicBezTo>
                  <a:cubicBezTo>
                    <a:pt x="155" y="0"/>
                    <a:pt x="176" y="22"/>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48"/>
            <p:cNvSpPr>
              <a:spLocks/>
            </p:cNvSpPr>
            <p:nvPr/>
          </p:nvSpPr>
          <p:spPr bwMode="auto">
            <a:xfrm>
              <a:off x="711200" y="709613"/>
              <a:ext cx="225425" cy="223838"/>
            </a:xfrm>
            <a:custGeom>
              <a:avLst/>
              <a:gdLst>
                <a:gd name="T0" fmla="*/ 177 w 177"/>
                <a:gd name="T1" fmla="*/ 129 h 176"/>
                <a:gd name="T2" fmla="*/ 129 w 177"/>
                <a:gd name="T3" fmla="*/ 176 h 176"/>
                <a:gd name="T4" fmla="*/ 48 w 177"/>
                <a:gd name="T5" fmla="*/ 176 h 176"/>
                <a:gd name="T6" fmla="*/ 0 w 177"/>
                <a:gd name="T7" fmla="*/ 129 h 176"/>
                <a:gd name="T8" fmla="*/ 0 w 177"/>
                <a:gd name="T9" fmla="*/ 47 h 176"/>
                <a:gd name="T10" fmla="*/ 48 w 177"/>
                <a:gd name="T11" fmla="*/ 0 h 176"/>
                <a:gd name="T12" fmla="*/ 129 w 177"/>
                <a:gd name="T13" fmla="*/ 0 h 176"/>
                <a:gd name="T14" fmla="*/ 177 w 177"/>
                <a:gd name="T15" fmla="*/ 47 h 176"/>
                <a:gd name="T16" fmla="*/ 177 w 177"/>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129"/>
                  </a:moveTo>
                  <a:cubicBezTo>
                    <a:pt x="177" y="155"/>
                    <a:pt x="155" y="176"/>
                    <a:pt x="129" y="176"/>
                  </a:cubicBezTo>
                  <a:cubicBezTo>
                    <a:pt x="48" y="176"/>
                    <a:pt x="48" y="176"/>
                    <a:pt x="48" y="176"/>
                  </a:cubicBezTo>
                  <a:cubicBezTo>
                    <a:pt x="21" y="176"/>
                    <a:pt x="0" y="155"/>
                    <a:pt x="0" y="129"/>
                  </a:cubicBezTo>
                  <a:cubicBezTo>
                    <a:pt x="0" y="47"/>
                    <a:pt x="0" y="47"/>
                    <a:pt x="0" y="47"/>
                  </a:cubicBezTo>
                  <a:cubicBezTo>
                    <a:pt x="0" y="21"/>
                    <a:pt x="21" y="0"/>
                    <a:pt x="48" y="0"/>
                  </a:cubicBezTo>
                  <a:cubicBezTo>
                    <a:pt x="129" y="0"/>
                    <a:pt x="129" y="0"/>
                    <a:pt x="129" y="0"/>
                  </a:cubicBezTo>
                  <a:cubicBezTo>
                    <a:pt x="155" y="0"/>
                    <a:pt x="177" y="21"/>
                    <a:pt x="177" y="47"/>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49"/>
            <p:cNvSpPr>
              <a:spLocks/>
            </p:cNvSpPr>
            <p:nvPr/>
          </p:nvSpPr>
          <p:spPr bwMode="auto">
            <a:xfrm>
              <a:off x="1587" y="1417638"/>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6" y="0"/>
                    <a:pt x="129" y="0"/>
                  </a:cubicBezTo>
                  <a:cubicBezTo>
                    <a:pt x="48" y="0"/>
                    <a:pt x="48" y="0"/>
                    <a:pt x="48" y="0"/>
                  </a:cubicBezTo>
                  <a:cubicBezTo>
                    <a:pt x="22" y="0"/>
                    <a:pt x="0" y="22"/>
                    <a:pt x="0" y="48"/>
                  </a:cubicBezTo>
                  <a:cubicBezTo>
                    <a:pt x="0" y="129"/>
                    <a:pt x="0" y="129"/>
                    <a:pt x="0" y="129"/>
                  </a:cubicBezTo>
                  <a:cubicBezTo>
                    <a:pt x="0" y="156"/>
                    <a:pt x="22" y="177"/>
                    <a:pt x="48" y="177"/>
                  </a:cubicBezTo>
                  <a:cubicBezTo>
                    <a:pt x="129" y="177"/>
                    <a:pt x="129" y="177"/>
                    <a:pt x="129" y="177"/>
                  </a:cubicBezTo>
                  <a:cubicBezTo>
                    <a:pt x="156" y="177"/>
                    <a:pt x="177" y="156"/>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50"/>
            <p:cNvSpPr>
              <a:spLocks/>
            </p:cNvSpPr>
            <p:nvPr/>
          </p:nvSpPr>
          <p:spPr bwMode="auto">
            <a:xfrm>
              <a:off x="239713" y="1181101"/>
              <a:ext cx="223838" cy="225425"/>
            </a:xfrm>
            <a:custGeom>
              <a:avLst/>
              <a:gdLst>
                <a:gd name="T0" fmla="*/ 176 w 176"/>
                <a:gd name="T1" fmla="*/ 48 h 177"/>
                <a:gd name="T2" fmla="*/ 128 w 176"/>
                <a:gd name="T3" fmla="*/ 0 h 177"/>
                <a:gd name="T4" fmla="*/ 47 w 176"/>
                <a:gd name="T5" fmla="*/ 0 h 177"/>
                <a:gd name="T6" fmla="*/ 0 w 176"/>
                <a:gd name="T7" fmla="*/ 48 h 177"/>
                <a:gd name="T8" fmla="*/ 0 w 176"/>
                <a:gd name="T9" fmla="*/ 129 h 177"/>
                <a:gd name="T10" fmla="*/ 47 w 176"/>
                <a:gd name="T11" fmla="*/ 177 h 177"/>
                <a:gd name="T12" fmla="*/ 128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8" y="0"/>
                  </a:cubicBezTo>
                  <a:cubicBezTo>
                    <a:pt x="47" y="0"/>
                    <a:pt x="47" y="0"/>
                    <a:pt x="47" y="0"/>
                  </a:cubicBezTo>
                  <a:cubicBezTo>
                    <a:pt x="21" y="0"/>
                    <a:pt x="0" y="22"/>
                    <a:pt x="0" y="48"/>
                  </a:cubicBezTo>
                  <a:cubicBezTo>
                    <a:pt x="0" y="129"/>
                    <a:pt x="0" y="129"/>
                    <a:pt x="0" y="129"/>
                  </a:cubicBezTo>
                  <a:cubicBezTo>
                    <a:pt x="0" y="155"/>
                    <a:pt x="21" y="177"/>
                    <a:pt x="47" y="177"/>
                  </a:cubicBezTo>
                  <a:cubicBezTo>
                    <a:pt x="128" y="177"/>
                    <a:pt x="128" y="177"/>
                    <a:pt x="128" y="177"/>
                  </a:cubicBezTo>
                  <a:cubicBezTo>
                    <a:pt x="155" y="177"/>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51"/>
            <p:cNvSpPr>
              <a:spLocks/>
            </p:cNvSpPr>
            <p:nvPr/>
          </p:nvSpPr>
          <p:spPr bwMode="auto">
            <a:xfrm>
              <a:off x="474663" y="946151"/>
              <a:ext cx="223838" cy="223838"/>
            </a:xfrm>
            <a:custGeom>
              <a:avLst/>
              <a:gdLst>
                <a:gd name="T0" fmla="*/ 176 w 176"/>
                <a:gd name="T1" fmla="*/ 48 h 176"/>
                <a:gd name="T2" fmla="*/ 129 w 176"/>
                <a:gd name="T3" fmla="*/ 0 h 176"/>
                <a:gd name="T4" fmla="*/ 48 w 176"/>
                <a:gd name="T5" fmla="*/ 0 h 176"/>
                <a:gd name="T6" fmla="*/ 0 w 176"/>
                <a:gd name="T7" fmla="*/ 48 h 176"/>
                <a:gd name="T8" fmla="*/ 0 w 176"/>
                <a:gd name="T9" fmla="*/ 129 h 176"/>
                <a:gd name="T10" fmla="*/ 48 w 176"/>
                <a:gd name="T11" fmla="*/ 176 h 176"/>
                <a:gd name="T12" fmla="*/ 129 w 176"/>
                <a:gd name="T13" fmla="*/ 176 h 176"/>
                <a:gd name="T14" fmla="*/ 176 w 176"/>
                <a:gd name="T15" fmla="*/ 129 h 176"/>
                <a:gd name="T16" fmla="*/ 176 w 176"/>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48"/>
                  </a:moveTo>
                  <a:cubicBezTo>
                    <a:pt x="176" y="21"/>
                    <a:pt x="155" y="0"/>
                    <a:pt x="129" y="0"/>
                  </a:cubicBezTo>
                  <a:cubicBezTo>
                    <a:pt x="48" y="0"/>
                    <a:pt x="48" y="0"/>
                    <a:pt x="48" y="0"/>
                  </a:cubicBezTo>
                  <a:cubicBezTo>
                    <a:pt x="21" y="0"/>
                    <a:pt x="0" y="21"/>
                    <a:pt x="0" y="48"/>
                  </a:cubicBezTo>
                  <a:cubicBezTo>
                    <a:pt x="0" y="129"/>
                    <a:pt x="0" y="129"/>
                    <a:pt x="0" y="129"/>
                  </a:cubicBezTo>
                  <a:cubicBezTo>
                    <a:pt x="0" y="155"/>
                    <a:pt x="21" y="176"/>
                    <a:pt x="48" y="176"/>
                  </a:cubicBezTo>
                  <a:cubicBezTo>
                    <a:pt x="129" y="176"/>
                    <a:pt x="129" y="176"/>
                    <a:pt x="129" y="176"/>
                  </a:cubicBezTo>
                  <a:cubicBezTo>
                    <a:pt x="155" y="176"/>
                    <a:pt x="176" y="155"/>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52"/>
            <p:cNvSpPr>
              <a:spLocks/>
            </p:cNvSpPr>
            <p:nvPr/>
          </p:nvSpPr>
          <p:spPr bwMode="auto">
            <a:xfrm>
              <a:off x="814583" y="1"/>
              <a:ext cx="223838" cy="225425"/>
            </a:xfrm>
            <a:custGeom>
              <a:avLst/>
              <a:gdLst>
                <a:gd name="T0" fmla="*/ 176 w 176"/>
                <a:gd name="T1" fmla="*/ 129 h 176"/>
                <a:gd name="T2" fmla="*/ 129 w 176"/>
                <a:gd name="T3" fmla="*/ 176 h 176"/>
                <a:gd name="T4" fmla="*/ 47 w 176"/>
                <a:gd name="T5" fmla="*/ 176 h 176"/>
                <a:gd name="T6" fmla="*/ 0 w 176"/>
                <a:gd name="T7" fmla="*/ 129 h 176"/>
                <a:gd name="T8" fmla="*/ 0 w 176"/>
                <a:gd name="T9" fmla="*/ 48 h 176"/>
                <a:gd name="T10" fmla="*/ 47 w 176"/>
                <a:gd name="T11" fmla="*/ 0 h 176"/>
                <a:gd name="T12" fmla="*/ 129 w 176"/>
                <a:gd name="T13" fmla="*/ 0 h 176"/>
                <a:gd name="T14" fmla="*/ 176 w 176"/>
                <a:gd name="T15" fmla="*/ 48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9" y="176"/>
                  </a:cubicBezTo>
                  <a:cubicBezTo>
                    <a:pt x="47" y="176"/>
                    <a:pt x="47" y="176"/>
                    <a:pt x="47" y="176"/>
                  </a:cubicBezTo>
                  <a:cubicBezTo>
                    <a:pt x="21" y="176"/>
                    <a:pt x="0" y="155"/>
                    <a:pt x="0" y="129"/>
                  </a:cubicBezTo>
                  <a:cubicBezTo>
                    <a:pt x="0" y="48"/>
                    <a:pt x="0" y="48"/>
                    <a:pt x="0" y="48"/>
                  </a:cubicBezTo>
                  <a:cubicBezTo>
                    <a:pt x="0" y="21"/>
                    <a:pt x="21" y="0"/>
                    <a:pt x="47" y="0"/>
                  </a:cubicBezTo>
                  <a:cubicBezTo>
                    <a:pt x="129" y="0"/>
                    <a:pt x="129" y="0"/>
                    <a:pt x="129" y="0"/>
                  </a:cubicBezTo>
                  <a:cubicBezTo>
                    <a:pt x="155" y="0"/>
                    <a:pt x="176" y="21"/>
                    <a:pt x="176" y="48"/>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53"/>
            <p:cNvSpPr>
              <a:spLocks/>
            </p:cNvSpPr>
            <p:nvPr/>
          </p:nvSpPr>
          <p:spPr bwMode="auto">
            <a:xfrm>
              <a:off x="1051120" y="236538"/>
              <a:ext cx="225425" cy="225425"/>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5"/>
                    <a:pt x="155" y="177"/>
                    <a:pt x="129" y="177"/>
                  </a:cubicBezTo>
                  <a:cubicBezTo>
                    <a:pt x="48" y="177"/>
                    <a:pt x="48" y="177"/>
                    <a:pt x="48" y="177"/>
                  </a:cubicBezTo>
                  <a:cubicBezTo>
                    <a:pt x="21" y="177"/>
                    <a:pt x="0" y="155"/>
                    <a:pt x="0" y="129"/>
                  </a:cubicBezTo>
                  <a:cubicBezTo>
                    <a:pt x="0" y="48"/>
                    <a:pt x="0" y="48"/>
                    <a:pt x="0" y="48"/>
                  </a:cubicBezTo>
                  <a:cubicBezTo>
                    <a:pt x="0" y="22"/>
                    <a:pt x="21"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54"/>
            <p:cNvSpPr>
              <a:spLocks/>
            </p:cNvSpPr>
            <p:nvPr/>
          </p:nvSpPr>
          <p:spPr bwMode="auto">
            <a:xfrm>
              <a:off x="1286070" y="471488"/>
              <a:ext cx="225425" cy="227013"/>
            </a:xfrm>
            <a:custGeom>
              <a:avLst/>
              <a:gdLst>
                <a:gd name="T0" fmla="*/ 177 w 177"/>
                <a:gd name="T1" fmla="*/ 129 h 177"/>
                <a:gd name="T2" fmla="*/ 129 w 177"/>
                <a:gd name="T3" fmla="*/ 177 h 177"/>
                <a:gd name="T4" fmla="*/ 48 w 177"/>
                <a:gd name="T5" fmla="*/ 177 h 177"/>
                <a:gd name="T6" fmla="*/ 0 w 177"/>
                <a:gd name="T7" fmla="*/ 129 h 177"/>
                <a:gd name="T8" fmla="*/ 0 w 177"/>
                <a:gd name="T9" fmla="*/ 48 h 177"/>
                <a:gd name="T10" fmla="*/ 48 w 177"/>
                <a:gd name="T11" fmla="*/ 0 h 177"/>
                <a:gd name="T12" fmla="*/ 129 w 177"/>
                <a:gd name="T13" fmla="*/ 0 h 177"/>
                <a:gd name="T14" fmla="*/ 177 w 177"/>
                <a:gd name="T15" fmla="*/ 48 h 177"/>
                <a:gd name="T16" fmla="*/ 177 w 177"/>
                <a:gd name="T17"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129"/>
                  </a:moveTo>
                  <a:cubicBezTo>
                    <a:pt x="177" y="156"/>
                    <a:pt x="155" y="177"/>
                    <a:pt x="129" y="177"/>
                  </a:cubicBezTo>
                  <a:cubicBezTo>
                    <a:pt x="48" y="177"/>
                    <a:pt x="48" y="177"/>
                    <a:pt x="48" y="177"/>
                  </a:cubicBezTo>
                  <a:cubicBezTo>
                    <a:pt x="22" y="177"/>
                    <a:pt x="0" y="156"/>
                    <a:pt x="0" y="129"/>
                  </a:cubicBezTo>
                  <a:cubicBezTo>
                    <a:pt x="0" y="48"/>
                    <a:pt x="0" y="48"/>
                    <a:pt x="0" y="48"/>
                  </a:cubicBezTo>
                  <a:cubicBezTo>
                    <a:pt x="0" y="22"/>
                    <a:pt x="22" y="0"/>
                    <a:pt x="48" y="0"/>
                  </a:cubicBezTo>
                  <a:cubicBezTo>
                    <a:pt x="129" y="0"/>
                    <a:pt x="129" y="0"/>
                    <a:pt x="129" y="0"/>
                  </a:cubicBezTo>
                  <a:cubicBezTo>
                    <a:pt x="155" y="0"/>
                    <a:pt x="177" y="22"/>
                    <a:pt x="177" y="48"/>
                  </a:cubicBezTo>
                  <a:lnTo>
                    <a:pt x="177"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55"/>
            <p:cNvSpPr>
              <a:spLocks/>
            </p:cNvSpPr>
            <p:nvPr/>
          </p:nvSpPr>
          <p:spPr bwMode="auto">
            <a:xfrm>
              <a:off x="1524195" y="709613"/>
              <a:ext cx="223838" cy="223838"/>
            </a:xfrm>
            <a:custGeom>
              <a:avLst/>
              <a:gdLst>
                <a:gd name="T0" fmla="*/ 176 w 176"/>
                <a:gd name="T1" fmla="*/ 129 h 176"/>
                <a:gd name="T2" fmla="*/ 128 w 176"/>
                <a:gd name="T3" fmla="*/ 176 h 176"/>
                <a:gd name="T4" fmla="*/ 47 w 176"/>
                <a:gd name="T5" fmla="*/ 176 h 176"/>
                <a:gd name="T6" fmla="*/ 0 w 176"/>
                <a:gd name="T7" fmla="*/ 129 h 176"/>
                <a:gd name="T8" fmla="*/ 0 w 176"/>
                <a:gd name="T9" fmla="*/ 47 h 176"/>
                <a:gd name="T10" fmla="*/ 47 w 176"/>
                <a:gd name="T11" fmla="*/ 0 h 176"/>
                <a:gd name="T12" fmla="*/ 128 w 176"/>
                <a:gd name="T13" fmla="*/ 0 h 176"/>
                <a:gd name="T14" fmla="*/ 176 w 176"/>
                <a:gd name="T15" fmla="*/ 47 h 176"/>
                <a:gd name="T16" fmla="*/ 176 w 176"/>
                <a:gd name="T1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76" y="129"/>
                  </a:moveTo>
                  <a:cubicBezTo>
                    <a:pt x="176" y="155"/>
                    <a:pt x="155" y="176"/>
                    <a:pt x="128" y="176"/>
                  </a:cubicBezTo>
                  <a:cubicBezTo>
                    <a:pt x="47" y="176"/>
                    <a:pt x="47" y="176"/>
                    <a:pt x="47" y="176"/>
                  </a:cubicBezTo>
                  <a:cubicBezTo>
                    <a:pt x="21" y="176"/>
                    <a:pt x="0" y="155"/>
                    <a:pt x="0" y="129"/>
                  </a:cubicBezTo>
                  <a:cubicBezTo>
                    <a:pt x="0" y="47"/>
                    <a:pt x="0" y="47"/>
                    <a:pt x="0" y="47"/>
                  </a:cubicBezTo>
                  <a:cubicBezTo>
                    <a:pt x="0" y="21"/>
                    <a:pt x="21" y="0"/>
                    <a:pt x="47" y="0"/>
                  </a:cubicBezTo>
                  <a:cubicBezTo>
                    <a:pt x="128" y="0"/>
                    <a:pt x="128" y="0"/>
                    <a:pt x="128" y="0"/>
                  </a:cubicBezTo>
                  <a:cubicBezTo>
                    <a:pt x="155" y="0"/>
                    <a:pt x="176" y="21"/>
                    <a:pt x="176" y="47"/>
                  </a:cubicBezTo>
                  <a:lnTo>
                    <a:pt x="176" y="1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56"/>
            <p:cNvSpPr>
              <a:spLocks/>
            </p:cNvSpPr>
            <p:nvPr/>
          </p:nvSpPr>
          <p:spPr bwMode="auto">
            <a:xfrm>
              <a:off x="814583" y="1417638"/>
              <a:ext cx="223838" cy="225425"/>
            </a:xfrm>
            <a:custGeom>
              <a:avLst/>
              <a:gdLst>
                <a:gd name="T0" fmla="*/ 176 w 176"/>
                <a:gd name="T1" fmla="*/ 48 h 177"/>
                <a:gd name="T2" fmla="*/ 129 w 176"/>
                <a:gd name="T3" fmla="*/ 0 h 177"/>
                <a:gd name="T4" fmla="*/ 47 w 176"/>
                <a:gd name="T5" fmla="*/ 0 h 177"/>
                <a:gd name="T6" fmla="*/ 0 w 176"/>
                <a:gd name="T7" fmla="*/ 48 h 177"/>
                <a:gd name="T8" fmla="*/ 0 w 176"/>
                <a:gd name="T9" fmla="*/ 129 h 177"/>
                <a:gd name="T10" fmla="*/ 47 w 176"/>
                <a:gd name="T11" fmla="*/ 177 h 177"/>
                <a:gd name="T12" fmla="*/ 129 w 176"/>
                <a:gd name="T13" fmla="*/ 177 h 177"/>
                <a:gd name="T14" fmla="*/ 176 w 176"/>
                <a:gd name="T15" fmla="*/ 129 h 177"/>
                <a:gd name="T16" fmla="*/ 176 w 176"/>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7">
                  <a:moveTo>
                    <a:pt x="176" y="48"/>
                  </a:moveTo>
                  <a:cubicBezTo>
                    <a:pt x="176" y="22"/>
                    <a:pt x="155" y="0"/>
                    <a:pt x="129" y="0"/>
                  </a:cubicBezTo>
                  <a:cubicBezTo>
                    <a:pt x="47" y="0"/>
                    <a:pt x="47" y="0"/>
                    <a:pt x="47" y="0"/>
                  </a:cubicBezTo>
                  <a:cubicBezTo>
                    <a:pt x="21" y="0"/>
                    <a:pt x="0" y="22"/>
                    <a:pt x="0" y="48"/>
                  </a:cubicBezTo>
                  <a:cubicBezTo>
                    <a:pt x="0" y="129"/>
                    <a:pt x="0" y="129"/>
                    <a:pt x="0" y="129"/>
                  </a:cubicBezTo>
                  <a:cubicBezTo>
                    <a:pt x="0" y="156"/>
                    <a:pt x="21" y="177"/>
                    <a:pt x="47" y="177"/>
                  </a:cubicBezTo>
                  <a:cubicBezTo>
                    <a:pt x="129" y="177"/>
                    <a:pt x="129" y="177"/>
                    <a:pt x="129" y="177"/>
                  </a:cubicBezTo>
                  <a:cubicBezTo>
                    <a:pt x="155" y="177"/>
                    <a:pt x="176" y="156"/>
                    <a:pt x="176" y="129"/>
                  </a:cubicBezTo>
                  <a:lnTo>
                    <a:pt x="176"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57"/>
            <p:cNvSpPr>
              <a:spLocks/>
            </p:cNvSpPr>
            <p:nvPr/>
          </p:nvSpPr>
          <p:spPr bwMode="auto">
            <a:xfrm>
              <a:off x="1051120" y="1181101"/>
              <a:ext cx="225425" cy="225425"/>
            </a:xfrm>
            <a:custGeom>
              <a:avLst/>
              <a:gdLst>
                <a:gd name="T0" fmla="*/ 177 w 177"/>
                <a:gd name="T1" fmla="*/ 48 h 177"/>
                <a:gd name="T2" fmla="*/ 129 w 177"/>
                <a:gd name="T3" fmla="*/ 0 h 177"/>
                <a:gd name="T4" fmla="*/ 48 w 177"/>
                <a:gd name="T5" fmla="*/ 0 h 177"/>
                <a:gd name="T6" fmla="*/ 0 w 177"/>
                <a:gd name="T7" fmla="*/ 48 h 177"/>
                <a:gd name="T8" fmla="*/ 0 w 177"/>
                <a:gd name="T9" fmla="*/ 129 h 177"/>
                <a:gd name="T10" fmla="*/ 48 w 177"/>
                <a:gd name="T11" fmla="*/ 177 h 177"/>
                <a:gd name="T12" fmla="*/ 129 w 177"/>
                <a:gd name="T13" fmla="*/ 177 h 177"/>
                <a:gd name="T14" fmla="*/ 177 w 177"/>
                <a:gd name="T15" fmla="*/ 129 h 177"/>
                <a:gd name="T16" fmla="*/ 177 w 177"/>
                <a:gd name="T17" fmla="*/ 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177" y="48"/>
                  </a:moveTo>
                  <a:cubicBezTo>
                    <a:pt x="177" y="22"/>
                    <a:pt x="155" y="0"/>
                    <a:pt x="129" y="0"/>
                  </a:cubicBezTo>
                  <a:cubicBezTo>
                    <a:pt x="48" y="0"/>
                    <a:pt x="48" y="0"/>
                    <a:pt x="48" y="0"/>
                  </a:cubicBezTo>
                  <a:cubicBezTo>
                    <a:pt x="21" y="0"/>
                    <a:pt x="0" y="22"/>
                    <a:pt x="0" y="48"/>
                  </a:cubicBezTo>
                  <a:cubicBezTo>
                    <a:pt x="0" y="129"/>
                    <a:pt x="0" y="129"/>
                    <a:pt x="0" y="129"/>
                  </a:cubicBezTo>
                  <a:cubicBezTo>
                    <a:pt x="0" y="155"/>
                    <a:pt x="21" y="177"/>
                    <a:pt x="48" y="177"/>
                  </a:cubicBezTo>
                  <a:cubicBezTo>
                    <a:pt x="129" y="177"/>
                    <a:pt x="129" y="177"/>
                    <a:pt x="129" y="177"/>
                  </a:cubicBezTo>
                  <a:cubicBezTo>
                    <a:pt x="155" y="177"/>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58"/>
            <p:cNvSpPr>
              <a:spLocks/>
            </p:cNvSpPr>
            <p:nvPr/>
          </p:nvSpPr>
          <p:spPr bwMode="auto">
            <a:xfrm>
              <a:off x="1286070" y="946151"/>
              <a:ext cx="225425" cy="223838"/>
            </a:xfrm>
            <a:custGeom>
              <a:avLst/>
              <a:gdLst>
                <a:gd name="T0" fmla="*/ 177 w 177"/>
                <a:gd name="T1" fmla="*/ 48 h 176"/>
                <a:gd name="T2" fmla="*/ 129 w 177"/>
                <a:gd name="T3" fmla="*/ 0 h 176"/>
                <a:gd name="T4" fmla="*/ 48 w 177"/>
                <a:gd name="T5" fmla="*/ 0 h 176"/>
                <a:gd name="T6" fmla="*/ 0 w 177"/>
                <a:gd name="T7" fmla="*/ 48 h 176"/>
                <a:gd name="T8" fmla="*/ 0 w 177"/>
                <a:gd name="T9" fmla="*/ 129 h 176"/>
                <a:gd name="T10" fmla="*/ 48 w 177"/>
                <a:gd name="T11" fmla="*/ 176 h 176"/>
                <a:gd name="T12" fmla="*/ 129 w 177"/>
                <a:gd name="T13" fmla="*/ 176 h 176"/>
                <a:gd name="T14" fmla="*/ 177 w 177"/>
                <a:gd name="T15" fmla="*/ 129 h 176"/>
                <a:gd name="T16" fmla="*/ 177 w 177"/>
                <a:gd name="T17" fmla="*/ 4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6">
                  <a:moveTo>
                    <a:pt x="177" y="48"/>
                  </a:moveTo>
                  <a:cubicBezTo>
                    <a:pt x="177" y="21"/>
                    <a:pt x="155" y="0"/>
                    <a:pt x="129" y="0"/>
                  </a:cubicBezTo>
                  <a:cubicBezTo>
                    <a:pt x="48" y="0"/>
                    <a:pt x="48" y="0"/>
                    <a:pt x="48" y="0"/>
                  </a:cubicBezTo>
                  <a:cubicBezTo>
                    <a:pt x="22" y="0"/>
                    <a:pt x="0" y="21"/>
                    <a:pt x="0" y="48"/>
                  </a:cubicBezTo>
                  <a:cubicBezTo>
                    <a:pt x="0" y="129"/>
                    <a:pt x="0" y="129"/>
                    <a:pt x="0" y="129"/>
                  </a:cubicBezTo>
                  <a:cubicBezTo>
                    <a:pt x="0" y="155"/>
                    <a:pt x="22" y="176"/>
                    <a:pt x="48" y="176"/>
                  </a:cubicBezTo>
                  <a:cubicBezTo>
                    <a:pt x="129" y="176"/>
                    <a:pt x="129" y="176"/>
                    <a:pt x="129" y="176"/>
                  </a:cubicBezTo>
                  <a:cubicBezTo>
                    <a:pt x="155" y="176"/>
                    <a:pt x="177" y="155"/>
                    <a:pt x="177" y="129"/>
                  </a:cubicBezTo>
                  <a:lnTo>
                    <a:pt x="177"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71135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42" presetClass="entr" presetSubtype="0"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750"/>
                                        <p:tgtEl>
                                          <p:spTgt spid="24"/>
                                        </p:tgtEl>
                                      </p:cBhvr>
                                    </p:animEffect>
                                    <p:anim calcmode="lin" valueType="num">
                                      <p:cBhvr>
                                        <p:cTn id="18" dur="750" fill="hold"/>
                                        <p:tgtEl>
                                          <p:spTgt spid="24"/>
                                        </p:tgtEl>
                                        <p:attrNameLst>
                                          <p:attrName>ppt_x</p:attrName>
                                        </p:attrNameLst>
                                      </p:cBhvr>
                                      <p:tavLst>
                                        <p:tav tm="0">
                                          <p:val>
                                            <p:strVal val="#ppt_x"/>
                                          </p:val>
                                        </p:tav>
                                        <p:tav tm="100000">
                                          <p:val>
                                            <p:strVal val="#ppt_x"/>
                                          </p:val>
                                        </p:tav>
                                      </p:tavLst>
                                    </p:anim>
                                    <p:anim calcmode="lin" valueType="num">
                                      <p:cBhvr>
                                        <p:cTn id="19" dur="750" fill="hold"/>
                                        <p:tgtEl>
                                          <p:spTgt spid="24"/>
                                        </p:tgtEl>
                                        <p:attrNameLst>
                                          <p:attrName>ppt_y</p:attrName>
                                        </p:attrNameLst>
                                      </p:cBhvr>
                                      <p:tavLst>
                                        <p:tav tm="0">
                                          <p:val>
                                            <p:strVal val="#ppt_y+.1"/>
                                          </p:val>
                                        </p:tav>
                                        <p:tav tm="100000">
                                          <p:val>
                                            <p:strVal val="#ppt_y"/>
                                          </p:val>
                                        </p:tav>
                                      </p:tavLst>
                                    </p:anim>
                                  </p:childTnLst>
                                </p:cTn>
                              </p:par>
                            </p:childTnLst>
                          </p:cTn>
                        </p:par>
                        <p:par>
                          <p:cTn id="20" fill="hold">
                            <p:stCondLst>
                              <p:cond delay="1550"/>
                            </p:stCondLst>
                            <p:childTnLst>
                              <p:par>
                                <p:cTn id="21" presetID="42" presetClass="entr" presetSubtype="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750"/>
                                        <p:tgtEl>
                                          <p:spTgt spid="30"/>
                                        </p:tgtEl>
                                      </p:cBhvr>
                                    </p:animEffect>
                                    <p:anim calcmode="lin" valueType="num">
                                      <p:cBhvr>
                                        <p:cTn id="24" dur="750" fill="hold"/>
                                        <p:tgtEl>
                                          <p:spTgt spid="30"/>
                                        </p:tgtEl>
                                        <p:attrNameLst>
                                          <p:attrName>ppt_x</p:attrName>
                                        </p:attrNameLst>
                                      </p:cBhvr>
                                      <p:tavLst>
                                        <p:tav tm="0">
                                          <p:val>
                                            <p:strVal val="#ppt_x"/>
                                          </p:val>
                                        </p:tav>
                                        <p:tav tm="100000">
                                          <p:val>
                                            <p:strVal val="#ppt_x"/>
                                          </p:val>
                                        </p:tav>
                                      </p:tavLst>
                                    </p:anim>
                                    <p:anim calcmode="lin" valueType="num">
                                      <p:cBhvr>
                                        <p:cTn id="25" dur="750" fill="hold"/>
                                        <p:tgtEl>
                                          <p:spTgt spid="30"/>
                                        </p:tgtEl>
                                        <p:attrNameLst>
                                          <p:attrName>ppt_y</p:attrName>
                                        </p:attrNameLst>
                                      </p:cBhvr>
                                      <p:tavLst>
                                        <p:tav tm="0">
                                          <p:val>
                                            <p:strVal val="#ppt_y+.1"/>
                                          </p:val>
                                        </p:tav>
                                        <p:tav tm="100000">
                                          <p:val>
                                            <p:strVal val="#ppt_y"/>
                                          </p:val>
                                        </p:tav>
                                      </p:tavLst>
                                    </p:anim>
                                  </p:childTnLst>
                                </p:cTn>
                              </p:par>
                            </p:childTnLst>
                          </p:cTn>
                        </p:par>
                        <p:par>
                          <p:cTn id="26" fill="hold">
                            <p:stCondLst>
                              <p:cond delay="2300"/>
                            </p:stCondLst>
                            <p:childTnLst>
                              <p:par>
                                <p:cTn id="27" presetID="42"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fade">
                                      <p:cBhvr>
                                        <p:cTn id="29" dur="750"/>
                                        <p:tgtEl>
                                          <p:spTgt spid="36"/>
                                        </p:tgtEl>
                                      </p:cBhvr>
                                    </p:animEffect>
                                    <p:anim calcmode="lin" valueType="num">
                                      <p:cBhvr>
                                        <p:cTn id="30" dur="750" fill="hold"/>
                                        <p:tgtEl>
                                          <p:spTgt spid="36"/>
                                        </p:tgtEl>
                                        <p:attrNameLst>
                                          <p:attrName>ppt_x</p:attrName>
                                        </p:attrNameLst>
                                      </p:cBhvr>
                                      <p:tavLst>
                                        <p:tav tm="0">
                                          <p:val>
                                            <p:strVal val="#ppt_x"/>
                                          </p:val>
                                        </p:tav>
                                        <p:tav tm="100000">
                                          <p:val>
                                            <p:strVal val="#ppt_x"/>
                                          </p:val>
                                        </p:tav>
                                      </p:tavLst>
                                    </p:anim>
                                    <p:anim calcmode="lin" valueType="num">
                                      <p:cBhvr>
                                        <p:cTn id="31" dur="750" fill="hold"/>
                                        <p:tgtEl>
                                          <p:spTgt spid="36"/>
                                        </p:tgtEl>
                                        <p:attrNameLst>
                                          <p:attrName>ppt_y</p:attrName>
                                        </p:attrNameLst>
                                      </p:cBhvr>
                                      <p:tavLst>
                                        <p:tav tm="0">
                                          <p:val>
                                            <p:strVal val="#ppt_y+.1"/>
                                          </p:val>
                                        </p:tav>
                                        <p:tav tm="100000">
                                          <p:val>
                                            <p:strVal val="#ppt_y"/>
                                          </p:val>
                                        </p:tav>
                                      </p:tavLst>
                                    </p:anim>
                                  </p:childTnLst>
                                </p:cTn>
                              </p:par>
                            </p:childTnLst>
                          </p:cTn>
                        </p:par>
                        <p:par>
                          <p:cTn id="32" fill="hold">
                            <p:stCondLst>
                              <p:cond delay="3050"/>
                            </p:stCondLst>
                            <p:childTnLst>
                              <p:par>
                                <p:cTn id="33" presetID="42" presetClass="entr" presetSubtype="0" fill="hold"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750"/>
                                        <p:tgtEl>
                                          <p:spTgt spid="42"/>
                                        </p:tgtEl>
                                      </p:cBhvr>
                                    </p:animEffect>
                                    <p:anim calcmode="lin" valueType="num">
                                      <p:cBhvr>
                                        <p:cTn id="36" dur="750" fill="hold"/>
                                        <p:tgtEl>
                                          <p:spTgt spid="42"/>
                                        </p:tgtEl>
                                        <p:attrNameLst>
                                          <p:attrName>ppt_x</p:attrName>
                                        </p:attrNameLst>
                                      </p:cBhvr>
                                      <p:tavLst>
                                        <p:tav tm="0">
                                          <p:val>
                                            <p:strVal val="#ppt_x"/>
                                          </p:val>
                                        </p:tav>
                                        <p:tav tm="100000">
                                          <p:val>
                                            <p:strVal val="#ppt_x"/>
                                          </p:val>
                                        </p:tav>
                                      </p:tavLst>
                                    </p:anim>
                                    <p:anim calcmode="lin" valueType="num">
                                      <p:cBhvr>
                                        <p:cTn id="37" dur="75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Arrow Option</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84</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rot="5400000">
            <a:off x="4119583" y="742662"/>
            <a:ext cx="3668712" cy="6547737"/>
            <a:chOff x="2689" y="825"/>
            <a:chExt cx="2311" cy="3300"/>
          </a:xfrm>
        </p:grpSpPr>
        <p:sp>
          <p:nvSpPr>
            <p:cNvPr id="10" name="Freeform 9"/>
            <p:cNvSpPr>
              <a:spLocks/>
            </p:cNvSpPr>
            <p:nvPr/>
          </p:nvSpPr>
          <p:spPr bwMode="auto">
            <a:xfrm>
              <a:off x="4311" y="1179"/>
              <a:ext cx="462" cy="2068"/>
            </a:xfrm>
            <a:custGeom>
              <a:avLst/>
              <a:gdLst>
                <a:gd name="T0" fmla="*/ 0 w 462"/>
                <a:gd name="T1" fmla="*/ 0 h 2068"/>
                <a:gd name="T2" fmla="*/ 0 w 462"/>
                <a:gd name="T3" fmla="*/ 2068 h 2068"/>
                <a:gd name="T4" fmla="*/ 462 w 462"/>
                <a:gd name="T5" fmla="*/ 1702 h 2068"/>
                <a:gd name="T6" fmla="*/ 462 w 462"/>
                <a:gd name="T7" fmla="*/ 0 h 2068"/>
                <a:gd name="T8" fmla="*/ 0 w 462"/>
                <a:gd name="T9" fmla="*/ 0 h 2068"/>
              </a:gdLst>
              <a:ahLst/>
              <a:cxnLst>
                <a:cxn ang="0">
                  <a:pos x="T0" y="T1"/>
                </a:cxn>
                <a:cxn ang="0">
                  <a:pos x="T2" y="T3"/>
                </a:cxn>
                <a:cxn ang="0">
                  <a:pos x="T4" y="T5"/>
                </a:cxn>
                <a:cxn ang="0">
                  <a:pos x="T6" y="T7"/>
                </a:cxn>
                <a:cxn ang="0">
                  <a:pos x="T8" y="T9"/>
                </a:cxn>
              </a:cxnLst>
              <a:rect l="0" t="0" r="r" b="b"/>
              <a:pathLst>
                <a:path w="462" h="2068">
                  <a:moveTo>
                    <a:pt x="0" y="0"/>
                  </a:moveTo>
                  <a:lnTo>
                    <a:pt x="0" y="2068"/>
                  </a:lnTo>
                  <a:lnTo>
                    <a:pt x="462" y="1702"/>
                  </a:lnTo>
                  <a:lnTo>
                    <a:pt x="462" y="0"/>
                  </a:lnTo>
                  <a:lnTo>
                    <a:pt x="0"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311" y="1179"/>
              <a:ext cx="462" cy="2068"/>
            </a:xfrm>
            <a:custGeom>
              <a:avLst/>
              <a:gdLst>
                <a:gd name="T0" fmla="*/ 0 w 462"/>
                <a:gd name="T1" fmla="*/ 0 h 2068"/>
                <a:gd name="T2" fmla="*/ 0 w 462"/>
                <a:gd name="T3" fmla="*/ 2068 h 2068"/>
                <a:gd name="T4" fmla="*/ 462 w 462"/>
                <a:gd name="T5" fmla="*/ 1702 h 2068"/>
                <a:gd name="T6" fmla="*/ 462 w 462"/>
                <a:gd name="T7" fmla="*/ 0 h 2068"/>
                <a:gd name="T8" fmla="*/ 0 w 462"/>
                <a:gd name="T9" fmla="*/ 0 h 2068"/>
              </a:gdLst>
              <a:ahLst/>
              <a:cxnLst>
                <a:cxn ang="0">
                  <a:pos x="T0" y="T1"/>
                </a:cxn>
                <a:cxn ang="0">
                  <a:pos x="T2" y="T3"/>
                </a:cxn>
                <a:cxn ang="0">
                  <a:pos x="T4" y="T5"/>
                </a:cxn>
                <a:cxn ang="0">
                  <a:pos x="T6" y="T7"/>
                </a:cxn>
                <a:cxn ang="0">
                  <a:pos x="T8" y="T9"/>
                </a:cxn>
              </a:cxnLst>
              <a:rect l="0" t="0" r="r" b="b"/>
              <a:pathLst>
                <a:path w="462" h="2068">
                  <a:moveTo>
                    <a:pt x="0" y="0"/>
                  </a:moveTo>
                  <a:lnTo>
                    <a:pt x="0" y="2068"/>
                  </a:lnTo>
                  <a:lnTo>
                    <a:pt x="462" y="1702"/>
                  </a:lnTo>
                  <a:lnTo>
                    <a:pt x="46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084" y="825"/>
              <a:ext cx="916" cy="395"/>
            </a:xfrm>
            <a:custGeom>
              <a:avLst/>
              <a:gdLst>
                <a:gd name="T0" fmla="*/ 458 w 916"/>
                <a:gd name="T1" fmla="*/ 0 h 395"/>
                <a:gd name="T2" fmla="*/ 916 w 916"/>
                <a:gd name="T3" fmla="*/ 395 h 395"/>
                <a:gd name="T4" fmla="*/ 458 w 916"/>
                <a:gd name="T5" fmla="*/ 395 h 395"/>
                <a:gd name="T6" fmla="*/ 0 w 916"/>
                <a:gd name="T7" fmla="*/ 395 h 395"/>
                <a:gd name="T8" fmla="*/ 458 w 916"/>
                <a:gd name="T9" fmla="*/ 0 h 395"/>
              </a:gdLst>
              <a:ahLst/>
              <a:cxnLst>
                <a:cxn ang="0">
                  <a:pos x="T0" y="T1"/>
                </a:cxn>
                <a:cxn ang="0">
                  <a:pos x="T2" y="T3"/>
                </a:cxn>
                <a:cxn ang="0">
                  <a:pos x="T4" y="T5"/>
                </a:cxn>
                <a:cxn ang="0">
                  <a:pos x="T6" y="T7"/>
                </a:cxn>
                <a:cxn ang="0">
                  <a:pos x="T8" y="T9"/>
                </a:cxn>
              </a:cxnLst>
              <a:rect l="0" t="0" r="r" b="b"/>
              <a:pathLst>
                <a:path w="916" h="395">
                  <a:moveTo>
                    <a:pt x="458" y="0"/>
                  </a:moveTo>
                  <a:lnTo>
                    <a:pt x="916" y="395"/>
                  </a:lnTo>
                  <a:lnTo>
                    <a:pt x="458" y="395"/>
                  </a:lnTo>
                  <a:lnTo>
                    <a:pt x="0" y="395"/>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4084" y="825"/>
              <a:ext cx="916" cy="395"/>
            </a:xfrm>
            <a:custGeom>
              <a:avLst/>
              <a:gdLst>
                <a:gd name="T0" fmla="*/ 458 w 916"/>
                <a:gd name="T1" fmla="*/ 0 h 395"/>
                <a:gd name="T2" fmla="*/ 916 w 916"/>
                <a:gd name="T3" fmla="*/ 395 h 395"/>
                <a:gd name="T4" fmla="*/ 458 w 916"/>
                <a:gd name="T5" fmla="*/ 395 h 395"/>
                <a:gd name="T6" fmla="*/ 0 w 916"/>
                <a:gd name="T7" fmla="*/ 395 h 395"/>
                <a:gd name="T8" fmla="*/ 458 w 916"/>
                <a:gd name="T9" fmla="*/ 0 h 395"/>
              </a:gdLst>
              <a:ahLst/>
              <a:cxnLst>
                <a:cxn ang="0">
                  <a:pos x="T0" y="T1"/>
                </a:cxn>
                <a:cxn ang="0">
                  <a:pos x="T2" y="T3"/>
                </a:cxn>
                <a:cxn ang="0">
                  <a:pos x="T4" y="T5"/>
                </a:cxn>
                <a:cxn ang="0">
                  <a:pos x="T6" y="T7"/>
                </a:cxn>
                <a:cxn ang="0">
                  <a:pos x="T8" y="T9"/>
                </a:cxn>
              </a:cxnLst>
              <a:rect l="0" t="0" r="r" b="b"/>
              <a:pathLst>
                <a:path w="916" h="395">
                  <a:moveTo>
                    <a:pt x="458" y="0"/>
                  </a:moveTo>
                  <a:lnTo>
                    <a:pt x="916" y="395"/>
                  </a:lnTo>
                  <a:lnTo>
                    <a:pt x="458" y="395"/>
                  </a:lnTo>
                  <a:lnTo>
                    <a:pt x="0" y="395"/>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4084" y="825"/>
              <a:ext cx="458" cy="395"/>
            </a:xfrm>
            <a:custGeom>
              <a:avLst/>
              <a:gdLst>
                <a:gd name="T0" fmla="*/ 458 w 458"/>
                <a:gd name="T1" fmla="*/ 0 h 395"/>
                <a:gd name="T2" fmla="*/ 0 w 458"/>
                <a:gd name="T3" fmla="*/ 395 h 395"/>
                <a:gd name="T4" fmla="*/ 227 w 458"/>
                <a:gd name="T5" fmla="*/ 395 h 395"/>
                <a:gd name="T6" fmla="*/ 0 w 458"/>
                <a:gd name="T7" fmla="*/ 395 h 395"/>
                <a:gd name="T8" fmla="*/ 210 w 458"/>
                <a:gd name="T9" fmla="*/ 214 h 395"/>
                <a:gd name="T10" fmla="*/ 458 w 458"/>
                <a:gd name="T11" fmla="*/ 0 h 395"/>
              </a:gdLst>
              <a:ahLst/>
              <a:cxnLst>
                <a:cxn ang="0">
                  <a:pos x="T0" y="T1"/>
                </a:cxn>
                <a:cxn ang="0">
                  <a:pos x="T2" y="T3"/>
                </a:cxn>
                <a:cxn ang="0">
                  <a:pos x="T4" y="T5"/>
                </a:cxn>
                <a:cxn ang="0">
                  <a:pos x="T6" y="T7"/>
                </a:cxn>
                <a:cxn ang="0">
                  <a:pos x="T8" y="T9"/>
                </a:cxn>
                <a:cxn ang="0">
                  <a:pos x="T10" y="T11"/>
                </a:cxn>
              </a:cxnLst>
              <a:rect l="0" t="0" r="r" b="b"/>
              <a:pathLst>
                <a:path w="458" h="395">
                  <a:moveTo>
                    <a:pt x="458" y="0"/>
                  </a:moveTo>
                  <a:lnTo>
                    <a:pt x="0" y="395"/>
                  </a:lnTo>
                  <a:lnTo>
                    <a:pt x="227" y="395"/>
                  </a:lnTo>
                  <a:lnTo>
                    <a:pt x="0" y="395"/>
                  </a:lnTo>
                  <a:lnTo>
                    <a:pt x="210" y="214"/>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4084" y="825"/>
              <a:ext cx="458" cy="395"/>
            </a:xfrm>
            <a:custGeom>
              <a:avLst/>
              <a:gdLst>
                <a:gd name="T0" fmla="*/ 458 w 458"/>
                <a:gd name="T1" fmla="*/ 0 h 395"/>
                <a:gd name="T2" fmla="*/ 0 w 458"/>
                <a:gd name="T3" fmla="*/ 395 h 395"/>
                <a:gd name="T4" fmla="*/ 227 w 458"/>
                <a:gd name="T5" fmla="*/ 395 h 395"/>
                <a:gd name="T6" fmla="*/ 0 w 458"/>
                <a:gd name="T7" fmla="*/ 395 h 395"/>
                <a:gd name="T8" fmla="*/ 210 w 458"/>
                <a:gd name="T9" fmla="*/ 214 h 395"/>
                <a:gd name="T10" fmla="*/ 458 w 458"/>
                <a:gd name="T11" fmla="*/ 0 h 395"/>
              </a:gdLst>
              <a:ahLst/>
              <a:cxnLst>
                <a:cxn ang="0">
                  <a:pos x="T0" y="T1"/>
                </a:cxn>
                <a:cxn ang="0">
                  <a:pos x="T2" y="T3"/>
                </a:cxn>
                <a:cxn ang="0">
                  <a:pos x="T4" y="T5"/>
                </a:cxn>
                <a:cxn ang="0">
                  <a:pos x="T6" y="T7"/>
                </a:cxn>
                <a:cxn ang="0">
                  <a:pos x="T8" y="T9"/>
                </a:cxn>
                <a:cxn ang="0">
                  <a:pos x="T10" y="T11"/>
                </a:cxn>
              </a:cxnLst>
              <a:rect l="0" t="0" r="r" b="b"/>
              <a:pathLst>
                <a:path w="458" h="395">
                  <a:moveTo>
                    <a:pt x="458" y="0"/>
                  </a:moveTo>
                  <a:lnTo>
                    <a:pt x="0" y="395"/>
                  </a:lnTo>
                  <a:lnTo>
                    <a:pt x="227" y="395"/>
                  </a:lnTo>
                  <a:lnTo>
                    <a:pt x="0" y="395"/>
                  </a:lnTo>
                  <a:lnTo>
                    <a:pt x="210" y="214"/>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4542" y="825"/>
              <a:ext cx="458" cy="395"/>
            </a:xfrm>
            <a:custGeom>
              <a:avLst/>
              <a:gdLst>
                <a:gd name="T0" fmla="*/ 0 w 458"/>
                <a:gd name="T1" fmla="*/ 0 h 395"/>
                <a:gd name="T2" fmla="*/ 0 w 458"/>
                <a:gd name="T3" fmla="*/ 0 h 395"/>
                <a:gd name="T4" fmla="*/ 458 w 458"/>
                <a:gd name="T5" fmla="*/ 395 h 395"/>
                <a:gd name="T6" fmla="*/ 458 w 458"/>
                <a:gd name="T7" fmla="*/ 395 h 395"/>
                <a:gd name="T8" fmla="*/ 0 w 458"/>
                <a:gd name="T9" fmla="*/ 0 h 395"/>
              </a:gdLst>
              <a:ahLst/>
              <a:cxnLst>
                <a:cxn ang="0">
                  <a:pos x="T0" y="T1"/>
                </a:cxn>
                <a:cxn ang="0">
                  <a:pos x="T2" y="T3"/>
                </a:cxn>
                <a:cxn ang="0">
                  <a:pos x="T4" y="T5"/>
                </a:cxn>
                <a:cxn ang="0">
                  <a:pos x="T6" y="T7"/>
                </a:cxn>
                <a:cxn ang="0">
                  <a:pos x="T8" y="T9"/>
                </a:cxn>
              </a:cxnLst>
              <a:rect l="0" t="0" r="r" b="b"/>
              <a:pathLst>
                <a:path w="458" h="395">
                  <a:moveTo>
                    <a:pt x="0" y="0"/>
                  </a:moveTo>
                  <a:lnTo>
                    <a:pt x="0" y="0"/>
                  </a:lnTo>
                  <a:lnTo>
                    <a:pt x="458" y="395"/>
                  </a:lnTo>
                  <a:lnTo>
                    <a:pt x="458" y="395"/>
                  </a:lnTo>
                  <a:lnTo>
                    <a:pt x="0" y="0"/>
                  </a:lnTo>
                  <a:close/>
                </a:path>
              </a:pathLst>
            </a:custGeom>
            <a:solidFill>
              <a:srgbClr val="AEAD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4542" y="825"/>
              <a:ext cx="458" cy="395"/>
            </a:xfrm>
            <a:custGeom>
              <a:avLst/>
              <a:gdLst>
                <a:gd name="T0" fmla="*/ 0 w 458"/>
                <a:gd name="T1" fmla="*/ 0 h 395"/>
                <a:gd name="T2" fmla="*/ 0 w 458"/>
                <a:gd name="T3" fmla="*/ 0 h 395"/>
                <a:gd name="T4" fmla="*/ 458 w 458"/>
                <a:gd name="T5" fmla="*/ 395 h 395"/>
                <a:gd name="T6" fmla="*/ 458 w 458"/>
                <a:gd name="T7" fmla="*/ 395 h 395"/>
                <a:gd name="T8" fmla="*/ 0 w 458"/>
                <a:gd name="T9" fmla="*/ 0 h 395"/>
              </a:gdLst>
              <a:ahLst/>
              <a:cxnLst>
                <a:cxn ang="0">
                  <a:pos x="T0" y="T1"/>
                </a:cxn>
                <a:cxn ang="0">
                  <a:pos x="T2" y="T3"/>
                </a:cxn>
                <a:cxn ang="0">
                  <a:pos x="T4" y="T5"/>
                </a:cxn>
                <a:cxn ang="0">
                  <a:pos x="T6" y="T7"/>
                </a:cxn>
                <a:cxn ang="0">
                  <a:pos x="T8" y="T9"/>
                </a:cxn>
              </a:cxnLst>
              <a:rect l="0" t="0" r="r" b="b"/>
              <a:pathLst>
                <a:path w="458" h="395">
                  <a:moveTo>
                    <a:pt x="0" y="0"/>
                  </a:moveTo>
                  <a:lnTo>
                    <a:pt x="0" y="0"/>
                  </a:lnTo>
                  <a:lnTo>
                    <a:pt x="458" y="395"/>
                  </a:lnTo>
                  <a:lnTo>
                    <a:pt x="458" y="39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4311" y="1220"/>
              <a:ext cx="462" cy="2027"/>
            </a:xfrm>
            <a:custGeom>
              <a:avLst/>
              <a:gdLst>
                <a:gd name="T0" fmla="*/ 462 w 462"/>
                <a:gd name="T1" fmla="*/ 0 h 2027"/>
                <a:gd name="T2" fmla="*/ 231 w 462"/>
                <a:gd name="T3" fmla="*/ 0 h 2027"/>
                <a:gd name="T4" fmla="*/ 0 w 462"/>
                <a:gd name="T5" fmla="*/ 0 h 2027"/>
                <a:gd name="T6" fmla="*/ 0 w 462"/>
                <a:gd name="T7" fmla="*/ 2027 h 2027"/>
                <a:gd name="T8" fmla="*/ 462 w 462"/>
                <a:gd name="T9" fmla="*/ 1661 h 2027"/>
                <a:gd name="T10" fmla="*/ 462 w 462"/>
                <a:gd name="T11" fmla="*/ 0 h 2027"/>
              </a:gdLst>
              <a:ahLst/>
              <a:cxnLst>
                <a:cxn ang="0">
                  <a:pos x="T0" y="T1"/>
                </a:cxn>
                <a:cxn ang="0">
                  <a:pos x="T2" y="T3"/>
                </a:cxn>
                <a:cxn ang="0">
                  <a:pos x="T4" y="T5"/>
                </a:cxn>
                <a:cxn ang="0">
                  <a:pos x="T6" y="T7"/>
                </a:cxn>
                <a:cxn ang="0">
                  <a:pos x="T8" y="T9"/>
                </a:cxn>
                <a:cxn ang="0">
                  <a:pos x="T10" y="T11"/>
                </a:cxn>
              </a:cxnLst>
              <a:rect l="0" t="0" r="r" b="b"/>
              <a:pathLst>
                <a:path w="462" h="2027">
                  <a:moveTo>
                    <a:pt x="462" y="0"/>
                  </a:moveTo>
                  <a:lnTo>
                    <a:pt x="231" y="0"/>
                  </a:lnTo>
                  <a:lnTo>
                    <a:pt x="0" y="0"/>
                  </a:lnTo>
                  <a:lnTo>
                    <a:pt x="0" y="2027"/>
                  </a:lnTo>
                  <a:lnTo>
                    <a:pt x="462" y="1661"/>
                  </a:lnTo>
                  <a:lnTo>
                    <a:pt x="46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4311" y="1220"/>
              <a:ext cx="462" cy="2027"/>
            </a:xfrm>
            <a:custGeom>
              <a:avLst/>
              <a:gdLst>
                <a:gd name="T0" fmla="*/ 462 w 462"/>
                <a:gd name="T1" fmla="*/ 0 h 2027"/>
                <a:gd name="T2" fmla="*/ 231 w 462"/>
                <a:gd name="T3" fmla="*/ 0 h 2027"/>
                <a:gd name="T4" fmla="*/ 0 w 462"/>
                <a:gd name="T5" fmla="*/ 0 h 2027"/>
                <a:gd name="T6" fmla="*/ 0 w 462"/>
                <a:gd name="T7" fmla="*/ 2027 h 2027"/>
                <a:gd name="T8" fmla="*/ 462 w 462"/>
                <a:gd name="T9" fmla="*/ 1661 h 2027"/>
                <a:gd name="T10" fmla="*/ 462 w 462"/>
                <a:gd name="T11" fmla="*/ 0 h 2027"/>
              </a:gdLst>
              <a:ahLst/>
              <a:cxnLst>
                <a:cxn ang="0">
                  <a:pos x="T0" y="T1"/>
                </a:cxn>
                <a:cxn ang="0">
                  <a:pos x="T2" y="T3"/>
                </a:cxn>
                <a:cxn ang="0">
                  <a:pos x="T4" y="T5"/>
                </a:cxn>
                <a:cxn ang="0">
                  <a:pos x="T6" y="T7"/>
                </a:cxn>
                <a:cxn ang="0">
                  <a:pos x="T8" y="T9"/>
                </a:cxn>
                <a:cxn ang="0">
                  <a:pos x="T10" y="T11"/>
                </a:cxn>
              </a:cxnLst>
              <a:rect l="0" t="0" r="r" b="b"/>
              <a:pathLst>
                <a:path w="462" h="2027">
                  <a:moveTo>
                    <a:pt x="462" y="0"/>
                  </a:moveTo>
                  <a:lnTo>
                    <a:pt x="231" y="0"/>
                  </a:lnTo>
                  <a:lnTo>
                    <a:pt x="0" y="0"/>
                  </a:lnTo>
                  <a:lnTo>
                    <a:pt x="0" y="2027"/>
                  </a:lnTo>
                  <a:lnTo>
                    <a:pt x="462" y="1661"/>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4084" y="825"/>
              <a:ext cx="916" cy="395"/>
            </a:xfrm>
            <a:custGeom>
              <a:avLst/>
              <a:gdLst>
                <a:gd name="T0" fmla="*/ 458 w 916"/>
                <a:gd name="T1" fmla="*/ 0 h 395"/>
                <a:gd name="T2" fmla="*/ 458 w 916"/>
                <a:gd name="T3" fmla="*/ 0 h 395"/>
                <a:gd name="T4" fmla="*/ 210 w 916"/>
                <a:gd name="T5" fmla="*/ 214 h 395"/>
                <a:gd name="T6" fmla="*/ 0 w 916"/>
                <a:gd name="T7" fmla="*/ 395 h 395"/>
                <a:gd name="T8" fmla="*/ 227 w 916"/>
                <a:gd name="T9" fmla="*/ 395 h 395"/>
                <a:gd name="T10" fmla="*/ 458 w 916"/>
                <a:gd name="T11" fmla="*/ 395 h 395"/>
                <a:gd name="T12" fmla="*/ 689 w 916"/>
                <a:gd name="T13" fmla="*/ 395 h 395"/>
                <a:gd name="T14" fmla="*/ 916 w 916"/>
                <a:gd name="T15" fmla="*/ 395 h 395"/>
                <a:gd name="T16" fmla="*/ 458 w 916"/>
                <a:gd name="T1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6" h="395">
                  <a:moveTo>
                    <a:pt x="458" y="0"/>
                  </a:moveTo>
                  <a:lnTo>
                    <a:pt x="458" y="0"/>
                  </a:lnTo>
                  <a:lnTo>
                    <a:pt x="210" y="214"/>
                  </a:lnTo>
                  <a:lnTo>
                    <a:pt x="0" y="395"/>
                  </a:lnTo>
                  <a:lnTo>
                    <a:pt x="227" y="395"/>
                  </a:lnTo>
                  <a:lnTo>
                    <a:pt x="458" y="395"/>
                  </a:lnTo>
                  <a:lnTo>
                    <a:pt x="689" y="395"/>
                  </a:lnTo>
                  <a:lnTo>
                    <a:pt x="916" y="395"/>
                  </a:lnTo>
                  <a:lnTo>
                    <a:pt x="458"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4084" y="825"/>
              <a:ext cx="916" cy="395"/>
            </a:xfrm>
            <a:custGeom>
              <a:avLst/>
              <a:gdLst>
                <a:gd name="T0" fmla="*/ 458 w 916"/>
                <a:gd name="T1" fmla="*/ 0 h 395"/>
                <a:gd name="T2" fmla="*/ 458 w 916"/>
                <a:gd name="T3" fmla="*/ 0 h 395"/>
                <a:gd name="T4" fmla="*/ 210 w 916"/>
                <a:gd name="T5" fmla="*/ 214 h 395"/>
                <a:gd name="T6" fmla="*/ 0 w 916"/>
                <a:gd name="T7" fmla="*/ 395 h 395"/>
                <a:gd name="T8" fmla="*/ 227 w 916"/>
                <a:gd name="T9" fmla="*/ 395 h 395"/>
                <a:gd name="T10" fmla="*/ 458 w 916"/>
                <a:gd name="T11" fmla="*/ 395 h 395"/>
                <a:gd name="T12" fmla="*/ 689 w 916"/>
                <a:gd name="T13" fmla="*/ 395 h 395"/>
                <a:gd name="T14" fmla="*/ 916 w 916"/>
                <a:gd name="T15" fmla="*/ 395 h 395"/>
                <a:gd name="T16" fmla="*/ 458 w 916"/>
                <a:gd name="T1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6" h="395">
                  <a:moveTo>
                    <a:pt x="458" y="0"/>
                  </a:moveTo>
                  <a:lnTo>
                    <a:pt x="458" y="0"/>
                  </a:lnTo>
                  <a:lnTo>
                    <a:pt x="210" y="214"/>
                  </a:lnTo>
                  <a:lnTo>
                    <a:pt x="0" y="395"/>
                  </a:lnTo>
                  <a:lnTo>
                    <a:pt x="227" y="395"/>
                  </a:lnTo>
                  <a:lnTo>
                    <a:pt x="458" y="395"/>
                  </a:lnTo>
                  <a:lnTo>
                    <a:pt x="689" y="395"/>
                  </a:lnTo>
                  <a:lnTo>
                    <a:pt x="916" y="395"/>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3844" y="1950"/>
              <a:ext cx="467" cy="1532"/>
            </a:xfrm>
            <a:custGeom>
              <a:avLst/>
              <a:gdLst>
                <a:gd name="T0" fmla="*/ 0 w 467"/>
                <a:gd name="T1" fmla="*/ 1532 h 1532"/>
                <a:gd name="T2" fmla="*/ 0 w 467"/>
                <a:gd name="T3" fmla="*/ 0 h 1532"/>
                <a:gd name="T4" fmla="*/ 467 w 467"/>
                <a:gd name="T5" fmla="*/ 366 h 1532"/>
                <a:gd name="T6" fmla="*/ 467 w 467"/>
                <a:gd name="T7" fmla="*/ 1532 h 1532"/>
                <a:gd name="T8" fmla="*/ 0 w 467"/>
                <a:gd name="T9" fmla="*/ 1532 h 1532"/>
              </a:gdLst>
              <a:ahLst/>
              <a:cxnLst>
                <a:cxn ang="0">
                  <a:pos x="T0" y="T1"/>
                </a:cxn>
                <a:cxn ang="0">
                  <a:pos x="T2" y="T3"/>
                </a:cxn>
                <a:cxn ang="0">
                  <a:pos x="T4" y="T5"/>
                </a:cxn>
                <a:cxn ang="0">
                  <a:pos x="T6" y="T7"/>
                </a:cxn>
                <a:cxn ang="0">
                  <a:pos x="T8" y="T9"/>
                </a:cxn>
              </a:cxnLst>
              <a:rect l="0" t="0" r="r" b="b"/>
              <a:pathLst>
                <a:path w="467" h="1532">
                  <a:moveTo>
                    <a:pt x="0" y="1532"/>
                  </a:moveTo>
                  <a:lnTo>
                    <a:pt x="0" y="0"/>
                  </a:lnTo>
                  <a:lnTo>
                    <a:pt x="467" y="366"/>
                  </a:lnTo>
                  <a:lnTo>
                    <a:pt x="467" y="1532"/>
                  </a:lnTo>
                  <a:lnTo>
                    <a:pt x="0" y="1532"/>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3844" y="1950"/>
              <a:ext cx="467" cy="1532"/>
            </a:xfrm>
            <a:custGeom>
              <a:avLst/>
              <a:gdLst>
                <a:gd name="T0" fmla="*/ 0 w 467"/>
                <a:gd name="T1" fmla="*/ 1532 h 1532"/>
                <a:gd name="T2" fmla="*/ 0 w 467"/>
                <a:gd name="T3" fmla="*/ 0 h 1532"/>
                <a:gd name="T4" fmla="*/ 467 w 467"/>
                <a:gd name="T5" fmla="*/ 366 h 1532"/>
                <a:gd name="T6" fmla="*/ 467 w 467"/>
                <a:gd name="T7" fmla="*/ 1532 h 1532"/>
                <a:gd name="T8" fmla="*/ 0 w 467"/>
                <a:gd name="T9" fmla="*/ 1532 h 1532"/>
              </a:gdLst>
              <a:ahLst/>
              <a:cxnLst>
                <a:cxn ang="0">
                  <a:pos x="T0" y="T1"/>
                </a:cxn>
                <a:cxn ang="0">
                  <a:pos x="T2" y="T3"/>
                </a:cxn>
                <a:cxn ang="0">
                  <a:pos x="T4" y="T5"/>
                </a:cxn>
                <a:cxn ang="0">
                  <a:pos x="T6" y="T7"/>
                </a:cxn>
                <a:cxn ang="0">
                  <a:pos x="T8" y="T9"/>
                </a:cxn>
              </a:cxnLst>
              <a:rect l="0" t="0" r="r" b="b"/>
              <a:pathLst>
                <a:path w="467" h="1532">
                  <a:moveTo>
                    <a:pt x="0" y="1532"/>
                  </a:moveTo>
                  <a:lnTo>
                    <a:pt x="0" y="0"/>
                  </a:lnTo>
                  <a:lnTo>
                    <a:pt x="467" y="366"/>
                  </a:lnTo>
                  <a:lnTo>
                    <a:pt x="467" y="1532"/>
                  </a:lnTo>
                  <a:lnTo>
                    <a:pt x="0" y="15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3617" y="3441"/>
              <a:ext cx="917" cy="396"/>
            </a:xfrm>
            <a:custGeom>
              <a:avLst/>
              <a:gdLst>
                <a:gd name="T0" fmla="*/ 458 w 917"/>
                <a:gd name="T1" fmla="*/ 396 h 396"/>
                <a:gd name="T2" fmla="*/ 917 w 917"/>
                <a:gd name="T3" fmla="*/ 0 h 396"/>
                <a:gd name="T4" fmla="*/ 458 w 917"/>
                <a:gd name="T5" fmla="*/ 0 h 396"/>
                <a:gd name="T6" fmla="*/ 0 w 917"/>
                <a:gd name="T7" fmla="*/ 0 h 396"/>
                <a:gd name="T8" fmla="*/ 458 w 917"/>
                <a:gd name="T9" fmla="*/ 396 h 396"/>
              </a:gdLst>
              <a:ahLst/>
              <a:cxnLst>
                <a:cxn ang="0">
                  <a:pos x="T0" y="T1"/>
                </a:cxn>
                <a:cxn ang="0">
                  <a:pos x="T2" y="T3"/>
                </a:cxn>
                <a:cxn ang="0">
                  <a:pos x="T4" y="T5"/>
                </a:cxn>
                <a:cxn ang="0">
                  <a:pos x="T6" y="T7"/>
                </a:cxn>
                <a:cxn ang="0">
                  <a:pos x="T8" y="T9"/>
                </a:cxn>
              </a:cxnLst>
              <a:rect l="0" t="0" r="r" b="b"/>
              <a:pathLst>
                <a:path w="917" h="396">
                  <a:moveTo>
                    <a:pt x="458" y="396"/>
                  </a:moveTo>
                  <a:lnTo>
                    <a:pt x="917" y="0"/>
                  </a:lnTo>
                  <a:lnTo>
                    <a:pt x="458" y="0"/>
                  </a:lnTo>
                  <a:lnTo>
                    <a:pt x="0" y="0"/>
                  </a:lnTo>
                  <a:lnTo>
                    <a:pt x="458" y="39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3617" y="3441"/>
              <a:ext cx="917" cy="396"/>
            </a:xfrm>
            <a:custGeom>
              <a:avLst/>
              <a:gdLst>
                <a:gd name="T0" fmla="*/ 458 w 917"/>
                <a:gd name="T1" fmla="*/ 396 h 396"/>
                <a:gd name="T2" fmla="*/ 917 w 917"/>
                <a:gd name="T3" fmla="*/ 0 h 396"/>
                <a:gd name="T4" fmla="*/ 458 w 917"/>
                <a:gd name="T5" fmla="*/ 0 h 396"/>
                <a:gd name="T6" fmla="*/ 0 w 917"/>
                <a:gd name="T7" fmla="*/ 0 h 396"/>
                <a:gd name="T8" fmla="*/ 458 w 917"/>
                <a:gd name="T9" fmla="*/ 396 h 396"/>
              </a:gdLst>
              <a:ahLst/>
              <a:cxnLst>
                <a:cxn ang="0">
                  <a:pos x="T0" y="T1"/>
                </a:cxn>
                <a:cxn ang="0">
                  <a:pos x="T2" y="T3"/>
                </a:cxn>
                <a:cxn ang="0">
                  <a:pos x="T4" y="T5"/>
                </a:cxn>
                <a:cxn ang="0">
                  <a:pos x="T6" y="T7"/>
                </a:cxn>
                <a:cxn ang="0">
                  <a:pos x="T8" y="T9"/>
                </a:cxn>
              </a:cxnLst>
              <a:rect l="0" t="0" r="r" b="b"/>
              <a:pathLst>
                <a:path w="917" h="396">
                  <a:moveTo>
                    <a:pt x="458" y="396"/>
                  </a:moveTo>
                  <a:lnTo>
                    <a:pt x="917" y="0"/>
                  </a:lnTo>
                  <a:lnTo>
                    <a:pt x="458" y="0"/>
                  </a:lnTo>
                  <a:lnTo>
                    <a:pt x="0" y="0"/>
                  </a:lnTo>
                  <a:lnTo>
                    <a:pt x="458"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3617" y="3441"/>
              <a:ext cx="917" cy="396"/>
            </a:xfrm>
            <a:custGeom>
              <a:avLst/>
              <a:gdLst>
                <a:gd name="T0" fmla="*/ 917 w 917"/>
                <a:gd name="T1" fmla="*/ 0 h 396"/>
                <a:gd name="T2" fmla="*/ 917 w 917"/>
                <a:gd name="T3" fmla="*/ 0 h 396"/>
                <a:gd name="T4" fmla="*/ 458 w 917"/>
                <a:gd name="T5" fmla="*/ 396 h 396"/>
                <a:gd name="T6" fmla="*/ 0 w 917"/>
                <a:gd name="T7" fmla="*/ 0 h 396"/>
                <a:gd name="T8" fmla="*/ 0 w 917"/>
                <a:gd name="T9" fmla="*/ 0 h 396"/>
                <a:gd name="T10" fmla="*/ 458 w 917"/>
                <a:gd name="T11" fmla="*/ 396 h 396"/>
                <a:gd name="T12" fmla="*/ 917 w 917"/>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7" h="396">
                  <a:moveTo>
                    <a:pt x="917" y="0"/>
                  </a:moveTo>
                  <a:lnTo>
                    <a:pt x="917" y="0"/>
                  </a:lnTo>
                  <a:lnTo>
                    <a:pt x="458" y="396"/>
                  </a:lnTo>
                  <a:lnTo>
                    <a:pt x="0" y="0"/>
                  </a:lnTo>
                  <a:lnTo>
                    <a:pt x="0" y="0"/>
                  </a:lnTo>
                  <a:lnTo>
                    <a:pt x="458" y="396"/>
                  </a:lnTo>
                  <a:lnTo>
                    <a:pt x="917"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617" y="3441"/>
              <a:ext cx="917" cy="396"/>
            </a:xfrm>
            <a:custGeom>
              <a:avLst/>
              <a:gdLst>
                <a:gd name="T0" fmla="*/ 917 w 917"/>
                <a:gd name="T1" fmla="*/ 0 h 396"/>
                <a:gd name="T2" fmla="*/ 917 w 917"/>
                <a:gd name="T3" fmla="*/ 0 h 396"/>
                <a:gd name="T4" fmla="*/ 458 w 917"/>
                <a:gd name="T5" fmla="*/ 396 h 396"/>
                <a:gd name="T6" fmla="*/ 0 w 917"/>
                <a:gd name="T7" fmla="*/ 0 h 396"/>
                <a:gd name="T8" fmla="*/ 0 w 917"/>
                <a:gd name="T9" fmla="*/ 0 h 396"/>
                <a:gd name="T10" fmla="*/ 458 w 917"/>
                <a:gd name="T11" fmla="*/ 396 h 396"/>
                <a:gd name="T12" fmla="*/ 917 w 917"/>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7" h="396">
                  <a:moveTo>
                    <a:pt x="917" y="0"/>
                  </a:moveTo>
                  <a:lnTo>
                    <a:pt x="917" y="0"/>
                  </a:lnTo>
                  <a:lnTo>
                    <a:pt x="458" y="396"/>
                  </a:lnTo>
                  <a:lnTo>
                    <a:pt x="0" y="0"/>
                  </a:lnTo>
                  <a:lnTo>
                    <a:pt x="0" y="0"/>
                  </a:lnTo>
                  <a:lnTo>
                    <a:pt x="458" y="396"/>
                  </a:lnTo>
                  <a:lnTo>
                    <a:pt x="9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3617" y="1950"/>
              <a:ext cx="917" cy="1491"/>
            </a:xfrm>
            <a:custGeom>
              <a:avLst/>
              <a:gdLst>
                <a:gd name="T0" fmla="*/ 227 w 917"/>
                <a:gd name="T1" fmla="*/ 1491 h 1491"/>
                <a:gd name="T2" fmla="*/ 0 w 917"/>
                <a:gd name="T3" fmla="*/ 1491 h 1491"/>
                <a:gd name="T4" fmla="*/ 227 w 917"/>
                <a:gd name="T5" fmla="*/ 1491 h 1491"/>
                <a:gd name="T6" fmla="*/ 227 w 917"/>
                <a:gd name="T7" fmla="*/ 1491 h 1491"/>
                <a:gd name="T8" fmla="*/ 227 w 917"/>
                <a:gd name="T9" fmla="*/ 0 h 1491"/>
                <a:gd name="T10" fmla="*/ 227 w 917"/>
                <a:gd name="T11" fmla="*/ 0 h 1491"/>
                <a:gd name="T12" fmla="*/ 694 w 917"/>
                <a:gd name="T13" fmla="*/ 366 h 1491"/>
                <a:gd name="T14" fmla="*/ 694 w 917"/>
                <a:gd name="T15" fmla="*/ 1491 h 1491"/>
                <a:gd name="T16" fmla="*/ 917 w 917"/>
                <a:gd name="T17" fmla="*/ 1491 h 1491"/>
                <a:gd name="T18" fmla="*/ 917 w 917"/>
                <a:gd name="T19" fmla="*/ 1491 h 1491"/>
                <a:gd name="T20" fmla="*/ 694 w 917"/>
                <a:gd name="T21" fmla="*/ 1491 h 1491"/>
                <a:gd name="T22" fmla="*/ 694 w 917"/>
                <a:gd name="T23" fmla="*/ 366 h 1491"/>
                <a:gd name="T24" fmla="*/ 227 w 917"/>
                <a:gd name="T25"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1491">
                  <a:moveTo>
                    <a:pt x="227" y="1491"/>
                  </a:moveTo>
                  <a:lnTo>
                    <a:pt x="0" y="1491"/>
                  </a:lnTo>
                  <a:lnTo>
                    <a:pt x="227" y="1491"/>
                  </a:lnTo>
                  <a:lnTo>
                    <a:pt x="227" y="1491"/>
                  </a:lnTo>
                  <a:close/>
                  <a:moveTo>
                    <a:pt x="227" y="0"/>
                  </a:moveTo>
                  <a:lnTo>
                    <a:pt x="227" y="0"/>
                  </a:lnTo>
                  <a:lnTo>
                    <a:pt x="694" y="366"/>
                  </a:lnTo>
                  <a:lnTo>
                    <a:pt x="694" y="1491"/>
                  </a:lnTo>
                  <a:lnTo>
                    <a:pt x="917" y="1491"/>
                  </a:lnTo>
                  <a:lnTo>
                    <a:pt x="917" y="1491"/>
                  </a:lnTo>
                  <a:lnTo>
                    <a:pt x="694" y="1491"/>
                  </a:lnTo>
                  <a:lnTo>
                    <a:pt x="694" y="366"/>
                  </a:lnTo>
                  <a:lnTo>
                    <a:pt x="227"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3617" y="1950"/>
              <a:ext cx="917" cy="1491"/>
            </a:xfrm>
            <a:custGeom>
              <a:avLst/>
              <a:gdLst>
                <a:gd name="T0" fmla="*/ 227 w 917"/>
                <a:gd name="T1" fmla="*/ 1491 h 1491"/>
                <a:gd name="T2" fmla="*/ 0 w 917"/>
                <a:gd name="T3" fmla="*/ 1491 h 1491"/>
                <a:gd name="T4" fmla="*/ 227 w 917"/>
                <a:gd name="T5" fmla="*/ 1491 h 1491"/>
                <a:gd name="T6" fmla="*/ 227 w 917"/>
                <a:gd name="T7" fmla="*/ 1491 h 1491"/>
                <a:gd name="T8" fmla="*/ 227 w 917"/>
                <a:gd name="T9" fmla="*/ 0 h 1491"/>
                <a:gd name="T10" fmla="*/ 227 w 917"/>
                <a:gd name="T11" fmla="*/ 0 h 1491"/>
                <a:gd name="T12" fmla="*/ 694 w 917"/>
                <a:gd name="T13" fmla="*/ 366 h 1491"/>
                <a:gd name="T14" fmla="*/ 694 w 917"/>
                <a:gd name="T15" fmla="*/ 1491 h 1491"/>
                <a:gd name="T16" fmla="*/ 917 w 917"/>
                <a:gd name="T17" fmla="*/ 1491 h 1491"/>
                <a:gd name="T18" fmla="*/ 917 w 917"/>
                <a:gd name="T19" fmla="*/ 1491 h 1491"/>
                <a:gd name="T20" fmla="*/ 694 w 917"/>
                <a:gd name="T21" fmla="*/ 1491 h 1491"/>
                <a:gd name="T22" fmla="*/ 694 w 917"/>
                <a:gd name="T23" fmla="*/ 366 h 1491"/>
                <a:gd name="T24" fmla="*/ 227 w 917"/>
                <a:gd name="T25"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1491">
                  <a:moveTo>
                    <a:pt x="227" y="1491"/>
                  </a:moveTo>
                  <a:lnTo>
                    <a:pt x="0" y="1491"/>
                  </a:lnTo>
                  <a:lnTo>
                    <a:pt x="227" y="1491"/>
                  </a:lnTo>
                  <a:lnTo>
                    <a:pt x="227" y="1491"/>
                  </a:lnTo>
                  <a:moveTo>
                    <a:pt x="227" y="0"/>
                  </a:moveTo>
                  <a:lnTo>
                    <a:pt x="227" y="0"/>
                  </a:lnTo>
                  <a:lnTo>
                    <a:pt x="694" y="366"/>
                  </a:lnTo>
                  <a:lnTo>
                    <a:pt x="694" y="1491"/>
                  </a:lnTo>
                  <a:lnTo>
                    <a:pt x="917" y="1491"/>
                  </a:lnTo>
                  <a:lnTo>
                    <a:pt x="917" y="1491"/>
                  </a:lnTo>
                  <a:lnTo>
                    <a:pt x="694" y="1491"/>
                  </a:lnTo>
                  <a:lnTo>
                    <a:pt x="694" y="366"/>
                  </a:lnTo>
                  <a:lnTo>
                    <a:pt x="2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3844" y="1950"/>
              <a:ext cx="467" cy="1491"/>
            </a:xfrm>
            <a:custGeom>
              <a:avLst/>
              <a:gdLst>
                <a:gd name="T0" fmla="*/ 0 w 467"/>
                <a:gd name="T1" fmla="*/ 0 h 1491"/>
                <a:gd name="T2" fmla="*/ 0 w 467"/>
                <a:gd name="T3" fmla="*/ 1491 h 1491"/>
                <a:gd name="T4" fmla="*/ 0 w 467"/>
                <a:gd name="T5" fmla="*/ 1491 h 1491"/>
                <a:gd name="T6" fmla="*/ 231 w 467"/>
                <a:gd name="T7" fmla="*/ 1491 h 1491"/>
                <a:gd name="T8" fmla="*/ 467 w 467"/>
                <a:gd name="T9" fmla="*/ 1491 h 1491"/>
                <a:gd name="T10" fmla="*/ 467 w 467"/>
                <a:gd name="T11" fmla="*/ 366 h 1491"/>
                <a:gd name="T12" fmla="*/ 0 w 467"/>
                <a:gd name="T13" fmla="*/ 0 h 1491"/>
              </a:gdLst>
              <a:ahLst/>
              <a:cxnLst>
                <a:cxn ang="0">
                  <a:pos x="T0" y="T1"/>
                </a:cxn>
                <a:cxn ang="0">
                  <a:pos x="T2" y="T3"/>
                </a:cxn>
                <a:cxn ang="0">
                  <a:pos x="T4" y="T5"/>
                </a:cxn>
                <a:cxn ang="0">
                  <a:pos x="T6" y="T7"/>
                </a:cxn>
                <a:cxn ang="0">
                  <a:pos x="T8" y="T9"/>
                </a:cxn>
                <a:cxn ang="0">
                  <a:pos x="T10" y="T11"/>
                </a:cxn>
                <a:cxn ang="0">
                  <a:pos x="T12" y="T13"/>
                </a:cxn>
              </a:cxnLst>
              <a:rect l="0" t="0" r="r" b="b"/>
              <a:pathLst>
                <a:path w="467" h="1491">
                  <a:moveTo>
                    <a:pt x="0" y="0"/>
                  </a:moveTo>
                  <a:lnTo>
                    <a:pt x="0" y="1491"/>
                  </a:lnTo>
                  <a:lnTo>
                    <a:pt x="0" y="1491"/>
                  </a:lnTo>
                  <a:lnTo>
                    <a:pt x="231" y="1491"/>
                  </a:lnTo>
                  <a:lnTo>
                    <a:pt x="467" y="1491"/>
                  </a:lnTo>
                  <a:lnTo>
                    <a:pt x="467" y="366"/>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3844" y="1950"/>
              <a:ext cx="467" cy="1491"/>
            </a:xfrm>
            <a:custGeom>
              <a:avLst/>
              <a:gdLst>
                <a:gd name="T0" fmla="*/ 0 w 467"/>
                <a:gd name="T1" fmla="*/ 0 h 1491"/>
                <a:gd name="T2" fmla="*/ 0 w 467"/>
                <a:gd name="T3" fmla="*/ 1491 h 1491"/>
                <a:gd name="T4" fmla="*/ 0 w 467"/>
                <a:gd name="T5" fmla="*/ 1491 h 1491"/>
                <a:gd name="T6" fmla="*/ 231 w 467"/>
                <a:gd name="T7" fmla="*/ 1491 h 1491"/>
                <a:gd name="T8" fmla="*/ 467 w 467"/>
                <a:gd name="T9" fmla="*/ 1491 h 1491"/>
                <a:gd name="T10" fmla="*/ 467 w 467"/>
                <a:gd name="T11" fmla="*/ 366 h 1491"/>
                <a:gd name="T12" fmla="*/ 0 w 467"/>
                <a:gd name="T13" fmla="*/ 0 h 1491"/>
              </a:gdLst>
              <a:ahLst/>
              <a:cxnLst>
                <a:cxn ang="0">
                  <a:pos x="T0" y="T1"/>
                </a:cxn>
                <a:cxn ang="0">
                  <a:pos x="T2" y="T3"/>
                </a:cxn>
                <a:cxn ang="0">
                  <a:pos x="T4" y="T5"/>
                </a:cxn>
                <a:cxn ang="0">
                  <a:pos x="T6" y="T7"/>
                </a:cxn>
                <a:cxn ang="0">
                  <a:pos x="T8" y="T9"/>
                </a:cxn>
                <a:cxn ang="0">
                  <a:pos x="T10" y="T11"/>
                </a:cxn>
                <a:cxn ang="0">
                  <a:pos x="T12" y="T13"/>
                </a:cxn>
              </a:cxnLst>
              <a:rect l="0" t="0" r="r" b="b"/>
              <a:pathLst>
                <a:path w="467" h="1491">
                  <a:moveTo>
                    <a:pt x="0" y="0"/>
                  </a:moveTo>
                  <a:lnTo>
                    <a:pt x="0" y="1491"/>
                  </a:lnTo>
                  <a:lnTo>
                    <a:pt x="0" y="1491"/>
                  </a:lnTo>
                  <a:lnTo>
                    <a:pt x="231" y="1491"/>
                  </a:lnTo>
                  <a:lnTo>
                    <a:pt x="467" y="1491"/>
                  </a:lnTo>
                  <a:lnTo>
                    <a:pt x="467" y="3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3617" y="3441"/>
              <a:ext cx="917" cy="396"/>
            </a:xfrm>
            <a:custGeom>
              <a:avLst/>
              <a:gdLst>
                <a:gd name="T0" fmla="*/ 917 w 917"/>
                <a:gd name="T1" fmla="*/ 0 h 396"/>
                <a:gd name="T2" fmla="*/ 694 w 917"/>
                <a:gd name="T3" fmla="*/ 0 h 396"/>
                <a:gd name="T4" fmla="*/ 458 w 917"/>
                <a:gd name="T5" fmla="*/ 0 h 396"/>
                <a:gd name="T6" fmla="*/ 227 w 917"/>
                <a:gd name="T7" fmla="*/ 0 h 396"/>
                <a:gd name="T8" fmla="*/ 0 w 917"/>
                <a:gd name="T9" fmla="*/ 0 h 396"/>
                <a:gd name="T10" fmla="*/ 458 w 917"/>
                <a:gd name="T11" fmla="*/ 396 h 396"/>
                <a:gd name="T12" fmla="*/ 917 w 917"/>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7" h="396">
                  <a:moveTo>
                    <a:pt x="917" y="0"/>
                  </a:moveTo>
                  <a:lnTo>
                    <a:pt x="694" y="0"/>
                  </a:lnTo>
                  <a:lnTo>
                    <a:pt x="458" y="0"/>
                  </a:lnTo>
                  <a:lnTo>
                    <a:pt x="227" y="0"/>
                  </a:lnTo>
                  <a:lnTo>
                    <a:pt x="0" y="0"/>
                  </a:lnTo>
                  <a:lnTo>
                    <a:pt x="458" y="396"/>
                  </a:lnTo>
                  <a:lnTo>
                    <a:pt x="9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3378" y="1426"/>
              <a:ext cx="466" cy="1591"/>
            </a:xfrm>
            <a:custGeom>
              <a:avLst/>
              <a:gdLst>
                <a:gd name="T0" fmla="*/ 466 w 466"/>
                <a:gd name="T1" fmla="*/ 0 h 1591"/>
                <a:gd name="T2" fmla="*/ 466 w 466"/>
                <a:gd name="T3" fmla="*/ 1591 h 1591"/>
                <a:gd name="T4" fmla="*/ 0 w 466"/>
                <a:gd name="T5" fmla="*/ 1224 h 1591"/>
                <a:gd name="T6" fmla="*/ 0 w 466"/>
                <a:gd name="T7" fmla="*/ 0 h 1591"/>
                <a:gd name="T8" fmla="*/ 466 w 466"/>
                <a:gd name="T9" fmla="*/ 0 h 1591"/>
              </a:gdLst>
              <a:ahLst/>
              <a:cxnLst>
                <a:cxn ang="0">
                  <a:pos x="T0" y="T1"/>
                </a:cxn>
                <a:cxn ang="0">
                  <a:pos x="T2" y="T3"/>
                </a:cxn>
                <a:cxn ang="0">
                  <a:pos x="T4" y="T5"/>
                </a:cxn>
                <a:cxn ang="0">
                  <a:pos x="T6" y="T7"/>
                </a:cxn>
                <a:cxn ang="0">
                  <a:pos x="T8" y="T9"/>
                </a:cxn>
              </a:cxnLst>
              <a:rect l="0" t="0" r="r" b="b"/>
              <a:pathLst>
                <a:path w="466" h="1591">
                  <a:moveTo>
                    <a:pt x="466" y="0"/>
                  </a:moveTo>
                  <a:lnTo>
                    <a:pt x="466" y="1591"/>
                  </a:lnTo>
                  <a:lnTo>
                    <a:pt x="0" y="1224"/>
                  </a:lnTo>
                  <a:lnTo>
                    <a:pt x="0" y="0"/>
                  </a:lnTo>
                  <a:lnTo>
                    <a:pt x="466"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3378" y="1426"/>
              <a:ext cx="466" cy="1591"/>
            </a:xfrm>
            <a:custGeom>
              <a:avLst/>
              <a:gdLst>
                <a:gd name="T0" fmla="*/ 466 w 466"/>
                <a:gd name="T1" fmla="*/ 0 h 1591"/>
                <a:gd name="T2" fmla="*/ 466 w 466"/>
                <a:gd name="T3" fmla="*/ 1591 h 1591"/>
                <a:gd name="T4" fmla="*/ 0 w 466"/>
                <a:gd name="T5" fmla="*/ 1224 h 1591"/>
                <a:gd name="T6" fmla="*/ 0 w 466"/>
                <a:gd name="T7" fmla="*/ 0 h 1591"/>
                <a:gd name="T8" fmla="*/ 466 w 466"/>
                <a:gd name="T9" fmla="*/ 0 h 1591"/>
              </a:gdLst>
              <a:ahLst/>
              <a:cxnLst>
                <a:cxn ang="0">
                  <a:pos x="T0" y="T1"/>
                </a:cxn>
                <a:cxn ang="0">
                  <a:pos x="T2" y="T3"/>
                </a:cxn>
                <a:cxn ang="0">
                  <a:pos x="T4" y="T5"/>
                </a:cxn>
                <a:cxn ang="0">
                  <a:pos x="T6" y="T7"/>
                </a:cxn>
                <a:cxn ang="0">
                  <a:pos x="T8" y="T9"/>
                </a:cxn>
              </a:cxnLst>
              <a:rect l="0" t="0" r="r" b="b"/>
              <a:pathLst>
                <a:path w="466" h="1591">
                  <a:moveTo>
                    <a:pt x="466" y="0"/>
                  </a:moveTo>
                  <a:lnTo>
                    <a:pt x="466" y="1591"/>
                  </a:lnTo>
                  <a:lnTo>
                    <a:pt x="0" y="1224"/>
                  </a:lnTo>
                  <a:lnTo>
                    <a:pt x="0" y="0"/>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3151" y="1072"/>
              <a:ext cx="920" cy="396"/>
            </a:xfrm>
            <a:custGeom>
              <a:avLst/>
              <a:gdLst>
                <a:gd name="T0" fmla="*/ 462 w 920"/>
                <a:gd name="T1" fmla="*/ 0 h 396"/>
                <a:gd name="T2" fmla="*/ 0 w 920"/>
                <a:gd name="T3" fmla="*/ 396 h 396"/>
                <a:gd name="T4" fmla="*/ 462 w 920"/>
                <a:gd name="T5" fmla="*/ 396 h 396"/>
                <a:gd name="T6" fmla="*/ 920 w 920"/>
                <a:gd name="T7" fmla="*/ 396 h 396"/>
                <a:gd name="T8" fmla="*/ 462 w 920"/>
                <a:gd name="T9" fmla="*/ 0 h 396"/>
              </a:gdLst>
              <a:ahLst/>
              <a:cxnLst>
                <a:cxn ang="0">
                  <a:pos x="T0" y="T1"/>
                </a:cxn>
                <a:cxn ang="0">
                  <a:pos x="T2" y="T3"/>
                </a:cxn>
                <a:cxn ang="0">
                  <a:pos x="T4" y="T5"/>
                </a:cxn>
                <a:cxn ang="0">
                  <a:pos x="T6" y="T7"/>
                </a:cxn>
                <a:cxn ang="0">
                  <a:pos x="T8" y="T9"/>
                </a:cxn>
              </a:cxnLst>
              <a:rect l="0" t="0" r="r" b="b"/>
              <a:pathLst>
                <a:path w="920" h="396">
                  <a:moveTo>
                    <a:pt x="462" y="0"/>
                  </a:moveTo>
                  <a:lnTo>
                    <a:pt x="0" y="396"/>
                  </a:lnTo>
                  <a:lnTo>
                    <a:pt x="462" y="396"/>
                  </a:lnTo>
                  <a:lnTo>
                    <a:pt x="920" y="396"/>
                  </a:lnTo>
                  <a:lnTo>
                    <a:pt x="46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3151" y="1072"/>
              <a:ext cx="920" cy="396"/>
            </a:xfrm>
            <a:custGeom>
              <a:avLst/>
              <a:gdLst>
                <a:gd name="T0" fmla="*/ 462 w 920"/>
                <a:gd name="T1" fmla="*/ 0 h 396"/>
                <a:gd name="T2" fmla="*/ 0 w 920"/>
                <a:gd name="T3" fmla="*/ 396 h 396"/>
                <a:gd name="T4" fmla="*/ 462 w 920"/>
                <a:gd name="T5" fmla="*/ 396 h 396"/>
                <a:gd name="T6" fmla="*/ 920 w 920"/>
                <a:gd name="T7" fmla="*/ 396 h 396"/>
                <a:gd name="T8" fmla="*/ 462 w 920"/>
                <a:gd name="T9" fmla="*/ 0 h 396"/>
              </a:gdLst>
              <a:ahLst/>
              <a:cxnLst>
                <a:cxn ang="0">
                  <a:pos x="T0" y="T1"/>
                </a:cxn>
                <a:cxn ang="0">
                  <a:pos x="T2" y="T3"/>
                </a:cxn>
                <a:cxn ang="0">
                  <a:pos x="T4" y="T5"/>
                </a:cxn>
                <a:cxn ang="0">
                  <a:pos x="T6" y="T7"/>
                </a:cxn>
                <a:cxn ang="0">
                  <a:pos x="T8" y="T9"/>
                </a:cxn>
              </a:cxnLst>
              <a:rect l="0" t="0" r="r" b="b"/>
              <a:pathLst>
                <a:path w="920" h="396">
                  <a:moveTo>
                    <a:pt x="462" y="0"/>
                  </a:moveTo>
                  <a:lnTo>
                    <a:pt x="0" y="396"/>
                  </a:lnTo>
                  <a:lnTo>
                    <a:pt x="462" y="396"/>
                  </a:lnTo>
                  <a:lnTo>
                    <a:pt x="920" y="396"/>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3378" y="1468"/>
              <a:ext cx="466" cy="1549"/>
            </a:xfrm>
            <a:custGeom>
              <a:avLst/>
              <a:gdLst>
                <a:gd name="T0" fmla="*/ 466 w 466"/>
                <a:gd name="T1" fmla="*/ 0 h 1549"/>
                <a:gd name="T2" fmla="*/ 235 w 466"/>
                <a:gd name="T3" fmla="*/ 0 h 1549"/>
                <a:gd name="T4" fmla="*/ 0 w 466"/>
                <a:gd name="T5" fmla="*/ 0 h 1549"/>
                <a:gd name="T6" fmla="*/ 0 w 466"/>
                <a:gd name="T7" fmla="*/ 539 h 1549"/>
                <a:gd name="T8" fmla="*/ 0 w 466"/>
                <a:gd name="T9" fmla="*/ 539 h 1549"/>
                <a:gd name="T10" fmla="*/ 0 w 466"/>
                <a:gd name="T11" fmla="*/ 1182 h 1549"/>
                <a:gd name="T12" fmla="*/ 466 w 466"/>
                <a:gd name="T13" fmla="*/ 1549 h 1549"/>
                <a:gd name="T14" fmla="*/ 466 w 466"/>
                <a:gd name="T15" fmla="*/ 0 h 15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6" h="1549">
                  <a:moveTo>
                    <a:pt x="466" y="0"/>
                  </a:moveTo>
                  <a:lnTo>
                    <a:pt x="235" y="0"/>
                  </a:lnTo>
                  <a:lnTo>
                    <a:pt x="0" y="0"/>
                  </a:lnTo>
                  <a:lnTo>
                    <a:pt x="0" y="539"/>
                  </a:lnTo>
                  <a:lnTo>
                    <a:pt x="0" y="539"/>
                  </a:lnTo>
                  <a:lnTo>
                    <a:pt x="0" y="1182"/>
                  </a:lnTo>
                  <a:lnTo>
                    <a:pt x="466" y="1549"/>
                  </a:lnTo>
                  <a:lnTo>
                    <a:pt x="46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3378" y="1468"/>
              <a:ext cx="466" cy="1549"/>
            </a:xfrm>
            <a:custGeom>
              <a:avLst/>
              <a:gdLst>
                <a:gd name="T0" fmla="*/ 466 w 466"/>
                <a:gd name="T1" fmla="*/ 0 h 1549"/>
                <a:gd name="T2" fmla="*/ 235 w 466"/>
                <a:gd name="T3" fmla="*/ 0 h 1549"/>
                <a:gd name="T4" fmla="*/ 0 w 466"/>
                <a:gd name="T5" fmla="*/ 0 h 1549"/>
                <a:gd name="T6" fmla="*/ 0 w 466"/>
                <a:gd name="T7" fmla="*/ 539 h 1549"/>
                <a:gd name="T8" fmla="*/ 0 w 466"/>
                <a:gd name="T9" fmla="*/ 539 h 1549"/>
                <a:gd name="T10" fmla="*/ 0 w 466"/>
                <a:gd name="T11" fmla="*/ 1182 h 1549"/>
                <a:gd name="T12" fmla="*/ 466 w 466"/>
                <a:gd name="T13" fmla="*/ 1549 h 1549"/>
                <a:gd name="T14" fmla="*/ 466 w 466"/>
                <a:gd name="T15" fmla="*/ 0 h 15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6" h="1549">
                  <a:moveTo>
                    <a:pt x="466" y="0"/>
                  </a:moveTo>
                  <a:lnTo>
                    <a:pt x="235" y="0"/>
                  </a:lnTo>
                  <a:lnTo>
                    <a:pt x="0" y="0"/>
                  </a:lnTo>
                  <a:lnTo>
                    <a:pt x="0" y="539"/>
                  </a:lnTo>
                  <a:lnTo>
                    <a:pt x="0" y="539"/>
                  </a:lnTo>
                  <a:lnTo>
                    <a:pt x="0" y="1182"/>
                  </a:lnTo>
                  <a:lnTo>
                    <a:pt x="466" y="1549"/>
                  </a:lnTo>
                  <a:lnTo>
                    <a:pt x="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151" y="1072"/>
              <a:ext cx="920" cy="396"/>
            </a:xfrm>
            <a:custGeom>
              <a:avLst/>
              <a:gdLst>
                <a:gd name="T0" fmla="*/ 462 w 920"/>
                <a:gd name="T1" fmla="*/ 0 h 396"/>
                <a:gd name="T2" fmla="*/ 0 w 920"/>
                <a:gd name="T3" fmla="*/ 396 h 396"/>
                <a:gd name="T4" fmla="*/ 227 w 920"/>
                <a:gd name="T5" fmla="*/ 396 h 396"/>
                <a:gd name="T6" fmla="*/ 462 w 920"/>
                <a:gd name="T7" fmla="*/ 396 h 396"/>
                <a:gd name="T8" fmla="*/ 693 w 920"/>
                <a:gd name="T9" fmla="*/ 396 h 396"/>
                <a:gd name="T10" fmla="*/ 920 w 920"/>
                <a:gd name="T11" fmla="*/ 396 h 396"/>
                <a:gd name="T12" fmla="*/ 462 w 920"/>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20" h="396">
                  <a:moveTo>
                    <a:pt x="462" y="0"/>
                  </a:moveTo>
                  <a:lnTo>
                    <a:pt x="0" y="396"/>
                  </a:lnTo>
                  <a:lnTo>
                    <a:pt x="227" y="396"/>
                  </a:lnTo>
                  <a:lnTo>
                    <a:pt x="462" y="396"/>
                  </a:lnTo>
                  <a:lnTo>
                    <a:pt x="693" y="396"/>
                  </a:lnTo>
                  <a:lnTo>
                    <a:pt x="920" y="396"/>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2916" y="2007"/>
              <a:ext cx="462" cy="1768"/>
            </a:xfrm>
            <a:custGeom>
              <a:avLst/>
              <a:gdLst>
                <a:gd name="T0" fmla="*/ 462 w 462"/>
                <a:gd name="T1" fmla="*/ 1768 h 1768"/>
                <a:gd name="T2" fmla="*/ 462 w 462"/>
                <a:gd name="T3" fmla="*/ 0 h 1768"/>
                <a:gd name="T4" fmla="*/ 0 w 462"/>
                <a:gd name="T5" fmla="*/ 367 h 1768"/>
                <a:gd name="T6" fmla="*/ 0 w 462"/>
                <a:gd name="T7" fmla="*/ 1768 h 1768"/>
                <a:gd name="T8" fmla="*/ 462 w 462"/>
                <a:gd name="T9" fmla="*/ 1768 h 1768"/>
              </a:gdLst>
              <a:ahLst/>
              <a:cxnLst>
                <a:cxn ang="0">
                  <a:pos x="T0" y="T1"/>
                </a:cxn>
                <a:cxn ang="0">
                  <a:pos x="T2" y="T3"/>
                </a:cxn>
                <a:cxn ang="0">
                  <a:pos x="T4" y="T5"/>
                </a:cxn>
                <a:cxn ang="0">
                  <a:pos x="T6" y="T7"/>
                </a:cxn>
                <a:cxn ang="0">
                  <a:pos x="T8" y="T9"/>
                </a:cxn>
              </a:cxnLst>
              <a:rect l="0" t="0" r="r" b="b"/>
              <a:pathLst>
                <a:path w="462" h="1768">
                  <a:moveTo>
                    <a:pt x="462" y="1768"/>
                  </a:moveTo>
                  <a:lnTo>
                    <a:pt x="462" y="0"/>
                  </a:lnTo>
                  <a:lnTo>
                    <a:pt x="0" y="367"/>
                  </a:lnTo>
                  <a:lnTo>
                    <a:pt x="0" y="1768"/>
                  </a:lnTo>
                  <a:lnTo>
                    <a:pt x="462" y="1768"/>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2916" y="2007"/>
              <a:ext cx="462" cy="1768"/>
            </a:xfrm>
            <a:custGeom>
              <a:avLst/>
              <a:gdLst>
                <a:gd name="T0" fmla="*/ 462 w 462"/>
                <a:gd name="T1" fmla="*/ 1768 h 1768"/>
                <a:gd name="T2" fmla="*/ 462 w 462"/>
                <a:gd name="T3" fmla="*/ 0 h 1768"/>
                <a:gd name="T4" fmla="*/ 0 w 462"/>
                <a:gd name="T5" fmla="*/ 367 h 1768"/>
                <a:gd name="T6" fmla="*/ 0 w 462"/>
                <a:gd name="T7" fmla="*/ 1768 h 1768"/>
                <a:gd name="T8" fmla="*/ 462 w 462"/>
                <a:gd name="T9" fmla="*/ 1768 h 1768"/>
              </a:gdLst>
              <a:ahLst/>
              <a:cxnLst>
                <a:cxn ang="0">
                  <a:pos x="T0" y="T1"/>
                </a:cxn>
                <a:cxn ang="0">
                  <a:pos x="T2" y="T3"/>
                </a:cxn>
                <a:cxn ang="0">
                  <a:pos x="T4" y="T5"/>
                </a:cxn>
                <a:cxn ang="0">
                  <a:pos x="T6" y="T7"/>
                </a:cxn>
                <a:cxn ang="0">
                  <a:pos x="T8" y="T9"/>
                </a:cxn>
              </a:cxnLst>
              <a:rect l="0" t="0" r="r" b="b"/>
              <a:pathLst>
                <a:path w="462" h="1768">
                  <a:moveTo>
                    <a:pt x="462" y="1768"/>
                  </a:moveTo>
                  <a:lnTo>
                    <a:pt x="462" y="0"/>
                  </a:lnTo>
                  <a:lnTo>
                    <a:pt x="0" y="367"/>
                  </a:lnTo>
                  <a:lnTo>
                    <a:pt x="0" y="1768"/>
                  </a:lnTo>
                  <a:lnTo>
                    <a:pt x="462" y="17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689" y="3729"/>
              <a:ext cx="916" cy="396"/>
            </a:xfrm>
            <a:custGeom>
              <a:avLst/>
              <a:gdLst>
                <a:gd name="T0" fmla="*/ 458 w 916"/>
                <a:gd name="T1" fmla="*/ 396 h 396"/>
                <a:gd name="T2" fmla="*/ 0 w 916"/>
                <a:gd name="T3" fmla="*/ 0 h 396"/>
                <a:gd name="T4" fmla="*/ 458 w 916"/>
                <a:gd name="T5" fmla="*/ 0 h 396"/>
                <a:gd name="T6" fmla="*/ 916 w 916"/>
                <a:gd name="T7" fmla="*/ 0 h 396"/>
                <a:gd name="T8" fmla="*/ 458 w 916"/>
                <a:gd name="T9" fmla="*/ 396 h 396"/>
              </a:gdLst>
              <a:ahLst/>
              <a:cxnLst>
                <a:cxn ang="0">
                  <a:pos x="T0" y="T1"/>
                </a:cxn>
                <a:cxn ang="0">
                  <a:pos x="T2" y="T3"/>
                </a:cxn>
                <a:cxn ang="0">
                  <a:pos x="T4" y="T5"/>
                </a:cxn>
                <a:cxn ang="0">
                  <a:pos x="T6" y="T7"/>
                </a:cxn>
                <a:cxn ang="0">
                  <a:pos x="T8" y="T9"/>
                </a:cxn>
              </a:cxnLst>
              <a:rect l="0" t="0" r="r" b="b"/>
              <a:pathLst>
                <a:path w="916" h="396">
                  <a:moveTo>
                    <a:pt x="458" y="396"/>
                  </a:moveTo>
                  <a:lnTo>
                    <a:pt x="0" y="0"/>
                  </a:lnTo>
                  <a:lnTo>
                    <a:pt x="458" y="0"/>
                  </a:lnTo>
                  <a:lnTo>
                    <a:pt x="916" y="0"/>
                  </a:lnTo>
                  <a:lnTo>
                    <a:pt x="458" y="396"/>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2689" y="3729"/>
              <a:ext cx="916" cy="396"/>
            </a:xfrm>
            <a:custGeom>
              <a:avLst/>
              <a:gdLst>
                <a:gd name="T0" fmla="*/ 458 w 916"/>
                <a:gd name="T1" fmla="*/ 396 h 396"/>
                <a:gd name="T2" fmla="*/ 0 w 916"/>
                <a:gd name="T3" fmla="*/ 0 h 396"/>
                <a:gd name="T4" fmla="*/ 458 w 916"/>
                <a:gd name="T5" fmla="*/ 0 h 396"/>
                <a:gd name="T6" fmla="*/ 916 w 916"/>
                <a:gd name="T7" fmla="*/ 0 h 396"/>
                <a:gd name="T8" fmla="*/ 458 w 916"/>
                <a:gd name="T9" fmla="*/ 396 h 396"/>
              </a:gdLst>
              <a:ahLst/>
              <a:cxnLst>
                <a:cxn ang="0">
                  <a:pos x="T0" y="T1"/>
                </a:cxn>
                <a:cxn ang="0">
                  <a:pos x="T2" y="T3"/>
                </a:cxn>
                <a:cxn ang="0">
                  <a:pos x="T4" y="T5"/>
                </a:cxn>
                <a:cxn ang="0">
                  <a:pos x="T6" y="T7"/>
                </a:cxn>
                <a:cxn ang="0">
                  <a:pos x="T8" y="T9"/>
                </a:cxn>
              </a:cxnLst>
              <a:rect l="0" t="0" r="r" b="b"/>
              <a:pathLst>
                <a:path w="916" h="396">
                  <a:moveTo>
                    <a:pt x="458" y="396"/>
                  </a:moveTo>
                  <a:lnTo>
                    <a:pt x="0" y="0"/>
                  </a:lnTo>
                  <a:lnTo>
                    <a:pt x="458" y="0"/>
                  </a:lnTo>
                  <a:lnTo>
                    <a:pt x="916" y="0"/>
                  </a:lnTo>
                  <a:lnTo>
                    <a:pt x="458"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3147" y="3729"/>
              <a:ext cx="458" cy="396"/>
            </a:xfrm>
            <a:custGeom>
              <a:avLst/>
              <a:gdLst>
                <a:gd name="T0" fmla="*/ 458 w 458"/>
                <a:gd name="T1" fmla="*/ 0 h 396"/>
                <a:gd name="T2" fmla="*/ 0 w 458"/>
                <a:gd name="T3" fmla="*/ 396 h 396"/>
                <a:gd name="T4" fmla="*/ 396 w 458"/>
                <a:gd name="T5" fmla="*/ 58 h 396"/>
                <a:gd name="T6" fmla="*/ 458 w 458"/>
                <a:gd name="T7" fmla="*/ 0 h 396"/>
              </a:gdLst>
              <a:ahLst/>
              <a:cxnLst>
                <a:cxn ang="0">
                  <a:pos x="T0" y="T1"/>
                </a:cxn>
                <a:cxn ang="0">
                  <a:pos x="T2" y="T3"/>
                </a:cxn>
                <a:cxn ang="0">
                  <a:pos x="T4" y="T5"/>
                </a:cxn>
                <a:cxn ang="0">
                  <a:pos x="T6" y="T7"/>
                </a:cxn>
              </a:cxnLst>
              <a:rect l="0" t="0" r="r" b="b"/>
              <a:pathLst>
                <a:path w="458" h="396">
                  <a:moveTo>
                    <a:pt x="458" y="0"/>
                  </a:moveTo>
                  <a:lnTo>
                    <a:pt x="0" y="396"/>
                  </a:lnTo>
                  <a:lnTo>
                    <a:pt x="396" y="58"/>
                  </a:lnTo>
                  <a:lnTo>
                    <a:pt x="458" y="0"/>
                  </a:lnTo>
                  <a:close/>
                </a:path>
              </a:pathLst>
            </a:custGeom>
            <a:solidFill>
              <a:srgbClr val="A6A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3147" y="3729"/>
              <a:ext cx="458" cy="396"/>
            </a:xfrm>
            <a:custGeom>
              <a:avLst/>
              <a:gdLst>
                <a:gd name="T0" fmla="*/ 458 w 458"/>
                <a:gd name="T1" fmla="*/ 0 h 396"/>
                <a:gd name="T2" fmla="*/ 0 w 458"/>
                <a:gd name="T3" fmla="*/ 396 h 396"/>
                <a:gd name="T4" fmla="*/ 396 w 458"/>
                <a:gd name="T5" fmla="*/ 58 h 396"/>
                <a:gd name="T6" fmla="*/ 458 w 458"/>
                <a:gd name="T7" fmla="*/ 0 h 396"/>
              </a:gdLst>
              <a:ahLst/>
              <a:cxnLst>
                <a:cxn ang="0">
                  <a:pos x="T0" y="T1"/>
                </a:cxn>
                <a:cxn ang="0">
                  <a:pos x="T2" y="T3"/>
                </a:cxn>
                <a:cxn ang="0">
                  <a:pos x="T4" y="T5"/>
                </a:cxn>
                <a:cxn ang="0">
                  <a:pos x="T6" y="T7"/>
                </a:cxn>
              </a:cxnLst>
              <a:rect l="0" t="0" r="r" b="b"/>
              <a:pathLst>
                <a:path w="458" h="396">
                  <a:moveTo>
                    <a:pt x="458" y="0"/>
                  </a:moveTo>
                  <a:lnTo>
                    <a:pt x="0" y="396"/>
                  </a:lnTo>
                  <a:lnTo>
                    <a:pt x="396" y="58"/>
                  </a:lnTo>
                  <a:lnTo>
                    <a:pt x="4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2916" y="2007"/>
              <a:ext cx="462" cy="1722"/>
            </a:xfrm>
            <a:custGeom>
              <a:avLst/>
              <a:gdLst>
                <a:gd name="T0" fmla="*/ 462 w 462"/>
                <a:gd name="T1" fmla="*/ 0 h 1722"/>
                <a:gd name="T2" fmla="*/ 0 w 462"/>
                <a:gd name="T3" fmla="*/ 367 h 1722"/>
                <a:gd name="T4" fmla="*/ 0 w 462"/>
                <a:gd name="T5" fmla="*/ 1722 h 1722"/>
                <a:gd name="T6" fmla="*/ 231 w 462"/>
                <a:gd name="T7" fmla="*/ 1722 h 1722"/>
                <a:gd name="T8" fmla="*/ 462 w 462"/>
                <a:gd name="T9" fmla="*/ 1722 h 1722"/>
                <a:gd name="T10" fmla="*/ 462 w 462"/>
                <a:gd name="T11" fmla="*/ 0 h 1722"/>
              </a:gdLst>
              <a:ahLst/>
              <a:cxnLst>
                <a:cxn ang="0">
                  <a:pos x="T0" y="T1"/>
                </a:cxn>
                <a:cxn ang="0">
                  <a:pos x="T2" y="T3"/>
                </a:cxn>
                <a:cxn ang="0">
                  <a:pos x="T4" y="T5"/>
                </a:cxn>
                <a:cxn ang="0">
                  <a:pos x="T6" y="T7"/>
                </a:cxn>
                <a:cxn ang="0">
                  <a:pos x="T8" y="T9"/>
                </a:cxn>
                <a:cxn ang="0">
                  <a:pos x="T10" y="T11"/>
                </a:cxn>
              </a:cxnLst>
              <a:rect l="0" t="0" r="r" b="b"/>
              <a:pathLst>
                <a:path w="462" h="1722">
                  <a:moveTo>
                    <a:pt x="462" y="0"/>
                  </a:moveTo>
                  <a:lnTo>
                    <a:pt x="0" y="367"/>
                  </a:lnTo>
                  <a:lnTo>
                    <a:pt x="0" y="1722"/>
                  </a:lnTo>
                  <a:lnTo>
                    <a:pt x="231" y="1722"/>
                  </a:lnTo>
                  <a:lnTo>
                    <a:pt x="462" y="1722"/>
                  </a:lnTo>
                  <a:lnTo>
                    <a:pt x="46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16" y="2007"/>
              <a:ext cx="462" cy="1722"/>
            </a:xfrm>
            <a:custGeom>
              <a:avLst/>
              <a:gdLst>
                <a:gd name="T0" fmla="*/ 462 w 462"/>
                <a:gd name="T1" fmla="*/ 0 h 1722"/>
                <a:gd name="T2" fmla="*/ 0 w 462"/>
                <a:gd name="T3" fmla="*/ 367 h 1722"/>
                <a:gd name="T4" fmla="*/ 0 w 462"/>
                <a:gd name="T5" fmla="*/ 1722 h 1722"/>
                <a:gd name="T6" fmla="*/ 231 w 462"/>
                <a:gd name="T7" fmla="*/ 1722 h 1722"/>
                <a:gd name="T8" fmla="*/ 462 w 462"/>
                <a:gd name="T9" fmla="*/ 1722 h 1722"/>
                <a:gd name="T10" fmla="*/ 462 w 462"/>
                <a:gd name="T11" fmla="*/ 0 h 1722"/>
              </a:gdLst>
              <a:ahLst/>
              <a:cxnLst>
                <a:cxn ang="0">
                  <a:pos x="T0" y="T1"/>
                </a:cxn>
                <a:cxn ang="0">
                  <a:pos x="T2" y="T3"/>
                </a:cxn>
                <a:cxn ang="0">
                  <a:pos x="T4" y="T5"/>
                </a:cxn>
                <a:cxn ang="0">
                  <a:pos x="T6" y="T7"/>
                </a:cxn>
                <a:cxn ang="0">
                  <a:pos x="T8" y="T9"/>
                </a:cxn>
                <a:cxn ang="0">
                  <a:pos x="T10" y="T11"/>
                </a:cxn>
              </a:cxnLst>
              <a:rect l="0" t="0" r="r" b="b"/>
              <a:pathLst>
                <a:path w="462" h="1722">
                  <a:moveTo>
                    <a:pt x="462" y="0"/>
                  </a:moveTo>
                  <a:lnTo>
                    <a:pt x="0" y="367"/>
                  </a:lnTo>
                  <a:lnTo>
                    <a:pt x="0" y="1722"/>
                  </a:lnTo>
                  <a:lnTo>
                    <a:pt x="231" y="1722"/>
                  </a:lnTo>
                  <a:lnTo>
                    <a:pt x="462" y="1722"/>
                  </a:lnTo>
                  <a:lnTo>
                    <a:pt x="4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2689" y="3729"/>
              <a:ext cx="916" cy="396"/>
            </a:xfrm>
            <a:custGeom>
              <a:avLst/>
              <a:gdLst>
                <a:gd name="T0" fmla="*/ 916 w 916"/>
                <a:gd name="T1" fmla="*/ 0 h 396"/>
                <a:gd name="T2" fmla="*/ 689 w 916"/>
                <a:gd name="T3" fmla="*/ 0 h 396"/>
                <a:gd name="T4" fmla="*/ 458 w 916"/>
                <a:gd name="T5" fmla="*/ 0 h 396"/>
                <a:gd name="T6" fmla="*/ 227 w 916"/>
                <a:gd name="T7" fmla="*/ 0 h 396"/>
                <a:gd name="T8" fmla="*/ 0 w 916"/>
                <a:gd name="T9" fmla="*/ 0 h 396"/>
                <a:gd name="T10" fmla="*/ 458 w 916"/>
                <a:gd name="T11" fmla="*/ 396 h 396"/>
                <a:gd name="T12" fmla="*/ 916 w 916"/>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6" h="396">
                  <a:moveTo>
                    <a:pt x="916" y="0"/>
                  </a:moveTo>
                  <a:lnTo>
                    <a:pt x="689" y="0"/>
                  </a:lnTo>
                  <a:lnTo>
                    <a:pt x="458" y="0"/>
                  </a:lnTo>
                  <a:lnTo>
                    <a:pt x="227" y="0"/>
                  </a:lnTo>
                  <a:lnTo>
                    <a:pt x="0" y="0"/>
                  </a:lnTo>
                  <a:lnTo>
                    <a:pt x="458" y="396"/>
                  </a:lnTo>
                  <a:lnTo>
                    <a:pt x="91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2689" y="3729"/>
              <a:ext cx="916" cy="396"/>
            </a:xfrm>
            <a:custGeom>
              <a:avLst/>
              <a:gdLst>
                <a:gd name="T0" fmla="*/ 916 w 916"/>
                <a:gd name="T1" fmla="*/ 0 h 396"/>
                <a:gd name="T2" fmla="*/ 689 w 916"/>
                <a:gd name="T3" fmla="*/ 0 h 396"/>
                <a:gd name="T4" fmla="*/ 458 w 916"/>
                <a:gd name="T5" fmla="*/ 0 h 396"/>
                <a:gd name="T6" fmla="*/ 227 w 916"/>
                <a:gd name="T7" fmla="*/ 0 h 396"/>
                <a:gd name="T8" fmla="*/ 0 w 916"/>
                <a:gd name="T9" fmla="*/ 0 h 396"/>
                <a:gd name="T10" fmla="*/ 458 w 916"/>
                <a:gd name="T11" fmla="*/ 396 h 396"/>
                <a:gd name="T12" fmla="*/ 916 w 916"/>
                <a:gd name="T13" fmla="*/ 0 h 396"/>
              </a:gdLst>
              <a:ahLst/>
              <a:cxnLst>
                <a:cxn ang="0">
                  <a:pos x="T0" y="T1"/>
                </a:cxn>
                <a:cxn ang="0">
                  <a:pos x="T2" y="T3"/>
                </a:cxn>
                <a:cxn ang="0">
                  <a:pos x="T4" y="T5"/>
                </a:cxn>
                <a:cxn ang="0">
                  <a:pos x="T6" y="T7"/>
                </a:cxn>
                <a:cxn ang="0">
                  <a:pos x="T8" y="T9"/>
                </a:cxn>
                <a:cxn ang="0">
                  <a:pos x="T10" y="T11"/>
                </a:cxn>
                <a:cxn ang="0">
                  <a:pos x="T12" y="T13"/>
                </a:cxn>
              </a:cxnLst>
              <a:rect l="0" t="0" r="r" b="b"/>
              <a:pathLst>
                <a:path w="916" h="396">
                  <a:moveTo>
                    <a:pt x="916" y="0"/>
                  </a:moveTo>
                  <a:lnTo>
                    <a:pt x="689" y="0"/>
                  </a:lnTo>
                  <a:lnTo>
                    <a:pt x="458" y="0"/>
                  </a:lnTo>
                  <a:lnTo>
                    <a:pt x="227" y="0"/>
                  </a:lnTo>
                  <a:lnTo>
                    <a:pt x="0" y="0"/>
                  </a:lnTo>
                  <a:lnTo>
                    <a:pt x="458" y="396"/>
                  </a:lnTo>
                  <a:lnTo>
                    <a:pt x="9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1695198" y="2504178"/>
            <a:ext cx="823913" cy="823913"/>
            <a:chOff x="1705521" y="2416711"/>
            <a:chExt cx="823913" cy="823913"/>
          </a:xfrm>
        </p:grpSpPr>
        <p:sp>
          <p:nvSpPr>
            <p:cNvPr id="51" name="Oval 68"/>
            <p:cNvSpPr>
              <a:spLocks noChangeArrowheads="1"/>
            </p:cNvSpPr>
            <p:nvPr/>
          </p:nvSpPr>
          <p:spPr bwMode="auto">
            <a:xfrm>
              <a:off x="1705521" y="2416711"/>
              <a:ext cx="823913" cy="823913"/>
            </a:xfrm>
            <a:prstGeom prst="ellipse">
              <a:avLst/>
            </a:prstGeom>
            <a:solidFill>
              <a:schemeClr val="accent1"/>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1920424" y="2649864"/>
              <a:ext cx="356535" cy="356535"/>
              <a:chOff x="4570491" y="4810943"/>
              <a:chExt cx="356535" cy="356535"/>
            </a:xfrm>
            <a:solidFill>
              <a:schemeClr val="bg1"/>
            </a:solidFill>
          </p:grpSpPr>
          <p:sp>
            <p:nvSpPr>
              <p:cNvPr id="53"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6" name="Group 55"/>
          <p:cNvGrpSpPr/>
          <p:nvPr/>
        </p:nvGrpSpPr>
        <p:grpSpPr>
          <a:xfrm>
            <a:off x="2266636" y="3985829"/>
            <a:ext cx="823913" cy="823913"/>
            <a:chOff x="2276959" y="3898362"/>
            <a:chExt cx="823913" cy="823913"/>
          </a:xfrm>
        </p:grpSpPr>
        <p:sp>
          <p:nvSpPr>
            <p:cNvPr id="57" name="Oval 68"/>
            <p:cNvSpPr>
              <a:spLocks noChangeArrowheads="1"/>
            </p:cNvSpPr>
            <p:nvPr/>
          </p:nvSpPr>
          <p:spPr bwMode="auto">
            <a:xfrm>
              <a:off x="2276959" y="3898362"/>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8" name="Group 57"/>
            <p:cNvGrpSpPr/>
            <p:nvPr/>
          </p:nvGrpSpPr>
          <p:grpSpPr>
            <a:xfrm>
              <a:off x="2517771" y="4145383"/>
              <a:ext cx="313696" cy="356535"/>
              <a:chOff x="6020125" y="4810943"/>
              <a:chExt cx="313696" cy="356535"/>
            </a:xfrm>
            <a:solidFill>
              <a:schemeClr val="bg1"/>
            </a:solidFill>
          </p:grpSpPr>
          <p:sp>
            <p:nvSpPr>
              <p:cNvPr id="59" name="Freeform 49"/>
              <p:cNvSpPr>
                <a:spLocks noEditPoints="1"/>
              </p:cNvSpPr>
              <p:nvPr/>
            </p:nvSpPr>
            <p:spPr bwMode="auto">
              <a:xfrm>
                <a:off x="6020125" y="4810943"/>
                <a:ext cx="313696" cy="35653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50"/>
              <p:cNvSpPr>
                <a:spLocks noChangeArrowheads="1"/>
              </p:cNvSpPr>
              <p:nvPr/>
            </p:nvSpPr>
            <p:spPr bwMode="auto">
              <a:xfrm>
                <a:off x="6266106" y="5090090"/>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51"/>
              <p:cNvSpPr>
                <a:spLocks noChangeArrowheads="1"/>
              </p:cNvSpPr>
              <p:nvPr/>
            </p:nvSpPr>
            <p:spPr bwMode="auto">
              <a:xfrm>
                <a:off x="6266106" y="5022376"/>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52"/>
              <p:cNvSpPr>
                <a:spLocks noChangeArrowheads="1"/>
              </p:cNvSpPr>
              <p:nvPr/>
            </p:nvSpPr>
            <p:spPr bwMode="auto">
              <a:xfrm>
                <a:off x="6266106" y="4956044"/>
                <a:ext cx="22111" cy="2211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3" name="Group 62"/>
          <p:cNvGrpSpPr/>
          <p:nvPr/>
        </p:nvGrpSpPr>
        <p:grpSpPr>
          <a:xfrm>
            <a:off x="8952756" y="3188252"/>
            <a:ext cx="823913" cy="823913"/>
            <a:chOff x="8963079" y="3100785"/>
            <a:chExt cx="823913" cy="823913"/>
          </a:xfrm>
        </p:grpSpPr>
        <p:sp>
          <p:nvSpPr>
            <p:cNvPr id="64" name="Oval 68"/>
            <p:cNvSpPr>
              <a:spLocks noChangeArrowheads="1"/>
            </p:cNvSpPr>
            <p:nvPr/>
          </p:nvSpPr>
          <p:spPr bwMode="auto">
            <a:xfrm>
              <a:off x="8963079" y="3100785"/>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9215683" y="3334473"/>
              <a:ext cx="356535" cy="356535"/>
              <a:chOff x="5284944" y="4097872"/>
              <a:chExt cx="356535" cy="356535"/>
            </a:xfrm>
            <a:solidFill>
              <a:schemeClr val="bg1"/>
            </a:solidFill>
          </p:grpSpPr>
          <p:sp>
            <p:nvSpPr>
              <p:cNvPr id="66" name="Freeform 65"/>
              <p:cNvSpPr>
                <a:spLocks noEditPoints="1"/>
              </p:cNvSpPr>
              <p:nvPr/>
            </p:nvSpPr>
            <p:spPr bwMode="auto">
              <a:xfrm>
                <a:off x="5284944" y="4097872"/>
                <a:ext cx="356535" cy="356535"/>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noEditPoints="1"/>
              </p:cNvSpPr>
              <p:nvPr/>
            </p:nvSpPr>
            <p:spPr bwMode="auto">
              <a:xfrm>
                <a:off x="5318110" y="4386693"/>
                <a:ext cx="33166" cy="34548"/>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8" name="Group 67"/>
          <p:cNvGrpSpPr/>
          <p:nvPr/>
        </p:nvGrpSpPr>
        <p:grpSpPr>
          <a:xfrm>
            <a:off x="9561895" y="4569307"/>
            <a:ext cx="823913" cy="823913"/>
            <a:chOff x="9572218" y="4481840"/>
            <a:chExt cx="823913" cy="823913"/>
          </a:xfrm>
        </p:grpSpPr>
        <p:sp>
          <p:nvSpPr>
            <p:cNvPr id="69" name="Oval 68"/>
            <p:cNvSpPr>
              <a:spLocks noChangeArrowheads="1"/>
            </p:cNvSpPr>
            <p:nvPr/>
          </p:nvSpPr>
          <p:spPr bwMode="auto">
            <a:xfrm>
              <a:off x="9572218" y="4481840"/>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70" name="Freeform 5"/>
            <p:cNvSpPr>
              <a:spLocks noEditPoints="1"/>
            </p:cNvSpPr>
            <p:nvPr/>
          </p:nvSpPr>
          <p:spPr bwMode="auto">
            <a:xfrm>
              <a:off x="9811434" y="4726770"/>
              <a:ext cx="345480" cy="345480"/>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71" name="Content Placeholder 2"/>
          <p:cNvSpPr txBox="1">
            <a:spLocks/>
          </p:cNvSpPr>
          <p:nvPr/>
        </p:nvSpPr>
        <p:spPr>
          <a:xfrm>
            <a:off x="3588574" y="2577725"/>
            <a:ext cx="2814825" cy="636600"/>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dirty="0">
                <a:solidFill>
                  <a:schemeClr val="bg1"/>
                </a:solidFill>
              </a:rPr>
              <a:t>Sharing </a:t>
            </a:r>
            <a:r>
              <a:rPr lang="en-US" sz="1600" b="1" dirty="0">
                <a:solidFill>
                  <a:schemeClr val="bg1"/>
                </a:solidFill>
              </a:rPr>
              <a:t>Media</a:t>
            </a:r>
            <a:br>
              <a:rPr lang="en-US" sz="1600" b="1" dirty="0">
                <a:solidFill>
                  <a:schemeClr val="bg1"/>
                </a:solidFill>
              </a:rPr>
            </a:br>
            <a:r>
              <a:rPr lang="en-US" sz="1600" dirty="0">
                <a:solidFill>
                  <a:schemeClr val="bg1"/>
                </a:solidFill>
              </a:rPr>
              <a:t>Lorem ipsum dolor </a:t>
            </a:r>
            <a:r>
              <a:rPr lang="en-US" sz="1600">
                <a:solidFill>
                  <a:schemeClr val="bg1"/>
                </a:solidFill>
              </a:rPr>
              <a:t>sit </a:t>
            </a:r>
            <a:r>
              <a:rPr lang="en-US" sz="1600" smtClean="0">
                <a:solidFill>
                  <a:schemeClr val="bg1"/>
                </a:solidFill>
              </a:rPr>
              <a:t>amet</a:t>
            </a:r>
            <a:endParaRPr lang="en-US" sz="1600" dirty="0">
              <a:solidFill>
                <a:schemeClr val="bg1"/>
              </a:solidFill>
            </a:endParaRPr>
          </a:p>
        </p:txBody>
      </p:sp>
      <p:sp>
        <p:nvSpPr>
          <p:cNvPr id="72" name="Content Placeholder 2"/>
          <p:cNvSpPr txBox="1">
            <a:spLocks/>
          </p:cNvSpPr>
          <p:nvPr/>
        </p:nvSpPr>
        <p:spPr>
          <a:xfrm>
            <a:off x="3955886" y="4092817"/>
            <a:ext cx="2814825" cy="636600"/>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600" b="1" dirty="0">
                <a:solidFill>
                  <a:schemeClr val="bg1"/>
                </a:solidFill>
              </a:rPr>
              <a:t>Sharing </a:t>
            </a:r>
            <a:r>
              <a:rPr lang="en-US" sz="1600" b="1" dirty="0">
                <a:solidFill>
                  <a:schemeClr val="bg1"/>
                </a:solidFill>
              </a:rPr>
              <a:t>Media</a:t>
            </a:r>
            <a:br>
              <a:rPr lang="en-US" sz="1600" b="1" dirty="0">
                <a:solidFill>
                  <a:schemeClr val="bg1"/>
                </a:solidFill>
              </a:rPr>
            </a:br>
            <a:r>
              <a:rPr lang="en-US" sz="1600" dirty="0">
                <a:solidFill>
                  <a:schemeClr val="bg1"/>
                </a:solidFill>
              </a:rPr>
              <a:t>Lorem ipsum dolor </a:t>
            </a:r>
            <a:r>
              <a:rPr lang="en-US" sz="1600">
                <a:solidFill>
                  <a:schemeClr val="bg1"/>
                </a:solidFill>
              </a:rPr>
              <a:t>sit </a:t>
            </a:r>
            <a:r>
              <a:rPr lang="en-US" sz="1600" smtClean="0">
                <a:solidFill>
                  <a:schemeClr val="bg1"/>
                </a:solidFill>
              </a:rPr>
              <a:t>amet</a:t>
            </a:r>
            <a:endParaRPr lang="en-US" sz="1600" dirty="0">
              <a:solidFill>
                <a:schemeClr val="bg1"/>
              </a:solidFill>
            </a:endParaRPr>
          </a:p>
        </p:txBody>
      </p:sp>
      <p:sp>
        <p:nvSpPr>
          <p:cNvPr id="73" name="Content Placeholder 2"/>
          <p:cNvSpPr txBox="1">
            <a:spLocks/>
          </p:cNvSpPr>
          <p:nvPr/>
        </p:nvSpPr>
        <p:spPr>
          <a:xfrm>
            <a:off x="5206768" y="3362037"/>
            <a:ext cx="2814825" cy="636600"/>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dirty="0">
                <a:solidFill>
                  <a:schemeClr val="bg1"/>
                </a:solidFill>
              </a:rPr>
              <a:t>Sharing </a:t>
            </a:r>
            <a:r>
              <a:rPr lang="en-US" sz="1600" b="1" dirty="0">
                <a:solidFill>
                  <a:schemeClr val="bg1"/>
                </a:solidFill>
              </a:rPr>
              <a:t>Media</a:t>
            </a:r>
            <a:br>
              <a:rPr lang="en-US" sz="1600" b="1" dirty="0">
                <a:solidFill>
                  <a:schemeClr val="bg1"/>
                </a:solidFill>
              </a:rPr>
            </a:br>
            <a:r>
              <a:rPr lang="en-US" sz="1600" dirty="0">
                <a:solidFill>
                  <a:schemeClr val="bg1"/>
                </a:solidFill>
              </a:rPr>
              <a:t>Lorem ipsum dolor </a:t>
            </a:r>
            <a:r>
              <a:rPr lang="en-US" sz="1600">
                <a:solidFill>
                  <a:schemeClr val="bg1"/>
                </a:solidFill>
              </a:rPr>
              <a:t>sit </a:t>
            </a:r>
            <a:r>
              <a:rPr lang="en-US" sz="1600" smtClean="0">
                <a:solidFill>
                  <a:schemeClr val="bg1"/>
                </a:solidFill>
              </a:rPr>
              <a:t>amet</a:t>
            </a:r>
            <a:endParaRPr lang="en-US" sz="1600" dirty="0">
              <a:solidFill>
                <a:schemeClr val="bg1"/>
              </a:solidFill>
            </a:endParaRPr>
          </a:p>
        </p:txBody>
      </p:sp>
      <p:sp>
        <p:nvSpPr>
          <p:cNvPr id="74" name="Content Placeholder 2"/>
          <p:cNvSpPr txBox="1">
            <a:spLocks/>
          </p:cNvSpPr>
          <p:nvPr/>
        </p:nvSpPr>
        <p:spPr>
          <a:xfrm>
            <a:off x="5690870" y="4834179"/>
            <a:ext cx="2814825" cy="636600"/>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600" b="1" dirty="0">
                <a:solidFill>
                  <a:schemeClr val="bg1"/>
                </a:solidFill>
              </a:rPr>
              <a:t>Sharing </a:t>
            </a:r>
            <a:r>
              <a:rPr lang="en-US" sz="1600" b="1" dirty="0">
                <a:solidFill>
                  <a:schemeClr val="bg1"/>
                </a:solidFill>
              </a:rPr>
              <a:t>Media</a:t>
            </a:r>
            <a:br>
              <a:rPr lang="en-US" sz="1600" b="1" dirty="0">
                <a:solidFill>
                  <a:schemeClr val="bg1"/>
                </a:solidFill>
              </a:rPr>
            </a:br>
            <a:r>
              <a:rPr lang="en-US" sz="1600" dirty="0">
                <a:solidFill>
                  <a:schemeClr val="bg1"/>
                </a:solidFill>
              </a:rPr>
              <a:t>Lorem ipsum dolor </a:t>
            </a:r>
            <a:r>
              <a:rPr lang="en-US" sz="1600">
                <a:solidFill>
                  <a:schemeClr val="bg1"/>
                </a:solidFill>
              </a:rPr>
              <a:t>sit </a:t>
            </a:r>
            <a:r>
              <a:rPr lang="en-US" sz="1600" smtClean="0">
                <a:solidFill>
                  <a:schemeClr val="bg1"/>
                </a:solidFill>
              </a:rPr>
              <a:t>amet</a:t>
            </a:r>
            <a:endParaRPr lang="en-US" sz="1600" dirty="0">
              <a:solidFill>
                <a:schemeClr val="bg1"/>
              </a:solidFill>
            </a:endParaRPr>
          </a:p>
        </p:txBody>
      </p:sp>
      <p:sp>
        <p:nvSpPr>
          <p:cNvPr id="75" name="Content Placeholder 2"/>
          <p:cNvSpPr txBox="1">
            <a:spLocks/>
          </p:cNvSpPr>
          <p:nvPr/>
        </p:nvSpPr>
        <p:spPr>
          <a:xfrm>
            <a:off x="9886328" y="3207897"/>
            <a:ext cx="1651351" cy="72189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a:t>
            </a:r>
            <a:r>
              <a:rPr lang="en-US">
                <a:solidFill>
                  <a:schemeClr val="bg1">
                    <a:lumMod val="50000"/>
                  </a:schemeClr>
                </a:solidFill>
              </a:rPr>
              <a:t>dolor </a:t>
            </a:r>
            <a:r>
              <a:rPr lang="en-US" smtClean="0">
                <a:solidFill>
                  <a:schemeClr val="bg1">
                    <a:lumMod val="50000"/>
                  </a:schemeClr>
                </a:solidFill>
              </a:rPr>
              <a:t>consectetur adelit</a:t>
            </a:r>
            <a:endParaRPr lang="en-US" dirty="0">
              <a:solidFill>
                <a:schemeClr val="bg1">
                  <a:lumMod val="50000"/>
                </a:schemeClr>
              </a:solidFill>
            </a:endParaRPr>
          </a:p>
        </p:txBody>
      </p:sp>
      <p:sp>
        <p:nvSpPr>
          <p:cNvPr id="76" name="Content Placeholder 2"/>
          <p:cNvSpPr txBox="1">
            <a:spLocks/>
          </p:cNvSpPr>
          <p:nvPr/>
        </p:nvSpPr>
        <p:spPr>
          <a:xfrm>
            <a:off x="10485752" y="4602715"/>
            <a:ext cx="1651351" cy="72189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a:t>
            </a:r>
            <a:r>
              <a:rPr lang="en-US">
                <a:solidFill>
                  <a:schemeClr val="bg1">
                    <a:lumMod val="50000"/>
                  </a:schemeClr>
                </a:solidFill>
              </a:rPr>
              <a:t>dolor </a:t>
            </a:r>
            <a:r>
              <a:rPr lang="en-US" smtClean="0">
                <a:solidFill>
                  <a:schemeClr val="bg1">
                    <a:lumMod val="50000"/>
                  </a:schemeClr>
                </a:solidFill>
              </a:rPr>
              <a:t>consectetur adelit</a:t>
            </a:r>
            <a:endParaRPr lang="en-US" dirty="0">
              <a:solidFill>
                <a:schemeClr val="bg1">
                  <a:lumMod val="50000"/>
                </a:schemeClr>
              </a:solidFill>
            </a:endParaRPr>
          </a:p>
        </p:txBody>
      </p:sp>
      <p:sp>
        <p:nvSpPr>
          <p:cNvPr id="77" name="Content Placeholder 2"/>
          <p:cNvSpPr txBox="1">
            <a:spLocks/>
          </p:cNvSpPr>
          <p:nvPr/>
        </p:nvSpPr>
        <p:spPr>
          <a:xfrm>
            <a:off x="32791" y="2574121"/>
            <a:ext cx="1651351" cy="72189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a:t>
            </a:r>
            <a:r>
              <a:rPr lang="en-US">
                <a:solidFill>
                  <a:schemeClr val="bg1">
                    <a:lumMod val="50000"/>
                  </a:schemeClr>
                </a:solidFill>
              </a:rPr>
              <a:t>dolor </a:t>
            </a:r>
            <a:r>
              <a:rPr lang="en-US" smtClean="0">
                <a:solidFill>
                  <a:schemeClr val="bg1">
                    <a:lumMod val="50000"/>
                  </a:schemeClr>
                </a:solidFill>
              </a:rPr>
              <a:t>consectetur adelit</a:t>
            </a:r>
            <a:endParaRPr lang="en-US" dirty="0">
              <a:solidFill>
                <a:schemeClr val="bg1">
                  <a:lumMod val="50000"/>
                </a:schemeClr>
              </a:solidFill>
            </a:endParaRPr>
          </a:p>
        </p:txBody>
      </p:sp>
      <p:sp>
        <p:nvSpPr>
          <p:cNvPr id="78" name="Content Placeholder 2"/>
          <p:cNvSpPr txBox="1">
            <a:spLocks/>
          </p:cNvSpPr>
          <p:nvPr/>
        </p:nvSpPr>
        <p:spPr>
          <a:xfrm>
            <a:off x="565313" y="4094391"/>
            <a:ext cx="1651351" cy="721893"/>
          </a:xfrm>
          <a:prstGeom prst="rect">
            <a:avLst/>
          </a:prstGeom>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a:solidFill>
                  <a:schemeClr val="bg1">
                    <a:lumMod val="50000"/>
                  </a:schemeClr>
                </a:solidFill>
              </a:rPr>
              <a:t>Sharing </a:t>
            </a:r>
            <a:r>
              <a:rPr lang="en-US" b="1" dirty="0">
                <a:solidFill>
                  <a:schemeClr val="bg1">
                    <a:lumMod val="50000"/>
                  </a:schemeClr>
                </a:solidFill>
              </a:rPr>
              <a:t>Media</a:t>
            </a:r>
            <a:br>
              <a:rPr lang="en-US" b="1" dirty="0">
                <a:solidFill>
                  <a:schemeClr val="bg1">
                    <a:lumMod val="50000"/>
                  </a:schemeClr>
                </a:solidFill>
              </a:rPr>
            </a:br>
            <a:r>
              <a:rPr lang="en-US" dirty="0">
                <a:solidFill>
                  <a:schemeClr val="bg1">
                    <a:lumMod val="50000"/>
                  </a:schemeClr>
                </a:solidFill>
              </a:rPr>
              <a:t>Lorem ipsum </a:t>
            </a:r>
            <a:r>
              <a:rPr lang="en-US">
                <a:solidFill>
                  <a:schemeClr val="bg1">
                    <a:lumMod val="50000"/>
                  </a:schemeClr>
                </a:solidFill>
              </a:rPr>
              <a:t>dolor </a:t>
            </a:r>
            <a:r>
              <a:rPr lang="en-US" smtClean="0">
                <a:solidFill>
                  <a:schemeClr val="bg1">
                    <a:lumMod val="50000"/>
                  </a:schemeClr>
                </a:solidFill>
              </a:rPr>
              <a:t>consectetur adelit</a:t>
            </a:r>
            <a:endParaRPr lang="en-US" dirty="0">
              <a:solidFill>
                <a:schemeClr val="bg1">
                  <a:lumMod val="50000"/>
                </a:schemeClr>
              </a:solidFill>
            </a:endParaRPr>
          </a:p>
        </p:txBody>
      </p:sp>
    </p:spTree>
    <p:extLst>
      <p:ext uri="{BB962C8B-B14F-4D97-AF65-F5344CB8AC3E}">
        <p14:creationId xmlns:p14="http://schemas.microsoft.com/office/powerpoint/2010/main" val="1783937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Timeline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85</a:t>
              </a:fld>
              <a:endParaRPr lang="en-US" sz="1000" dirty="0">
                <a:solidFill>
                  <a:schemeClr val="bg1"/>
                </a:solidFill>
                <a:latin typeface="Lato" pitchFamily="34" charset="0"/>
              </a:endParaRPr>
            </a:p>
          </p:txBody>
        </p:sp>
      </p:grpSp>
      <p:grpSp>
        <p:nvGrpSpPr>
          <p:cNvPr id="9" name="Group 8"/>
          <p:cNvGrpSpPr/>
          <p:nvPr/>
        </p:nvGrpSpPr>
        <p:grpSpPr>
          <a:xfrm>
            <a:off x="896194" y="4157516"/>
            <a:ext cx="3323193" cy="1795378"/>
            <a:chOff x="1350432" y="4850038"/>
            <a:chExt cx="3323193" cy="1795378"/>
          </a:xfrm>
        </p:grpSpPr>
        <p:grpSp>
          <p:nvGrpSpPr>
            <p:cNvPr id="10" name="Group 9"/>
            <p:cNvGrpSpPr/>
            <p:nvPr/>
          </p:nvGrpSpPr>
          <p:grpSpPr>
            <a:xfrm>
              <a:off x="1350432" y="4850038"/>
              <a:ext cx="3323193" cy="1795378"/>
              <a:chOff x="701214" y="2472582"/>
              <a:chExt cx="4129140" cy="1795378"/>
            </a:xfrm>
          </p:grpSpPr>
          <p:sp>
            <p:nvSpPr>
              <p:cNvPr id="12" name="Rectangle 11"/>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Content Placeholder 2"/>
              <p:cNvSpPr txBox="1">
                <a:spLocks/>
              </p:cNvSpPr>
              <p:nvPr/>
            </p:nvSpPr>
            <p:spPr>
              <a:xfrm>
                <a:off x="701214" y="3749509"/>
                <a:ext cx="4129140" cy="518451"/>
              </a:xfrm>
              <a:prstGeom prst="rect">
                <a:avLst/>
              </a:prstGeom>
              <a:solidFill>
                <a:schemeClr val="accent3"/>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DEVELOPMENT</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11"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14" name="Group 13"/>
          <p:cNvGrpSpPr/>
          <p:nvPr/>
        </p:nvGrpSpPr>
        <p:grpSpPr>
          <a:xfrm>
            <a:off x="8100181" y="1985240"/>
            <a:ext cx="3323193" cy="1795378"/>
            <a:chOff x="1350432" y="4850038"/>
            <a:chExt cx="3323193" cy="1795378"/>
          </a:xfrm>
        </p:grpSpPr>
        <p:grpSp>
          <p:nvGrpSpPr>
            <p:cNvPr id="15" name="Group 14"/>
            <p:cNvGrpSpPr/>
            <p:nvPr/>
          </p:nvGrpSpPr>
          <p:grpSpPr>
            <a:xfrm>
              <a:off x="1350432" y="4850038"/>
              <a:ext cx="3323193" cy="1795378"/>
              <a:chOff x="701214" y="2472582"/>
              <a:chExt cx="4129140" cy="1795378"/>
            </a:xfrm>
          </p:grpSpPr>
          <p:sp>
            <p:nvSpPr>
              <p:cNvPr id="17" name="Rectangle 16"/>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Content Placeholder 2"/>
              <p:cNvSpPr txBox="1">
                <a:spLocks/>
              </p:cNvSpPr>
              <p:nvPr/>
            </p:nvSpPr>
            <p:spPr>
              <a:xfrm>
                <a:off x="701214" y="3749509"/>
                <a:ext cx="4129140" cy="518451"/>
              </a:xfrm>
              <a:prstGeom prst="rect">
                <a:avLst/>
              </a:prstGeom>
              <a:solidFill>
                <a:schemeClr val="accent2"/>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HONESTY</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16"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19" name="Group 18"/>
          <p:cNvGrpSpPr/>
          <p:nvPr/>
        </p:nvGrpSpPr>
        <p:grpSpPr>
          <a:xfrm>
            <a:off x="4498187" y="1986284"/>
            <a:ext cx="3323193" cy="1795378"/>
            <a:chOff x="1350432" y="4850038"/>
            <a:chExt cx="3323193" cy="1795378"/>
          </a:xfrm>
        </p:grpSpPr>
        <p:grpSp>
          <p:nvGrpSpPr>
            <p:cNvPr id="20" name="Group 19"/>
            <p:cNvGrpSpPr/>
            <p:nvPr/>
          </p:nvGrpSpPr>
          <p:grpSpPr>
            <a:xfrm>
              <a:off x="1350432" y="4850038"/>
              <a:ext cx="3323193" cy="1795378"/>
              <a:chOff x="701214" y="2472582"/>
              <a:chExt cx="4129140" cy="1795378"/>
            </a:xfrm>
          </p:grpSpPr>
          <p:sp>
            <p:nvSpPr>
              <p:cNvPr id="22" name="Rectangle 21"/>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3" name="Content Placeholder 2"/>
              <p:cNvSpPr txBox="1">
                <a:spLocks/>
              </p:cNvSpPr>
              <p:nvPr/>
            </p:nvSpPr>
            <p:spPr>
              <a:xfrm>
                <a:off x="701214" y="3749509"/>
                <a:ext cx="4129140" cy="518451"/>
              </a:xfrm>
              <a:prstGeom prst="rect">
                <a:avLst/>
              </a:prstGeom>
              <a:solidFill>
                <a:schemeClr val="accent2"/>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COMMITMENT</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21"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24" name="Group 23"/>
          <p:cNvGrpSpPr/>
          <p:nvPr/>
        </p:nvGrpSpPr>
        <p:grpSpPr>
          <a:xfrm>
            <a:off x="896194" y="1986284"/>
            <a:ext cx="3323193" cy="1795378"/>
            <a:chOff x="1350432" y="4850038"/>
            <a:chExt cx="3323193" cy="1795378"/>
          </a:xfrm>
        </p:grpSpPr>
        <p:grpSp>
          <p:nvGrpSpPr>
            <p:cNvPr id="25" name="Group 24"/>
            <p:cNvGrpSpPr/>
            <p:nvPr/>
          </p:nvGrpSpPr>
          <p:grpSpPr>
            <a:xfrm>
              <a:off x="1350432" y="4850038"/>
              <a:ext cx="3323193" cy="1795378"/>
              <a:chOff x="701214" y="2472582"/>
              <a:chExt cx="4129140" cy="1795378"/>
            </a:xfrm>
          </p:grpSpPr>
          <p:sp>
            <p:nvSpPr>
              <p:cNvPr id="27" name="Rectangle 26"/>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8" name="Content Placeholder 2"/>
              <p:cNvSpPr txBox="1">
                <a:spLocks/>
              </p:cNvSpPr>
              <p:nvPr/>
            </p:nvSpPr>
            <p:spPr>
              <a:xfrm>
                <a:off x="701214" y="3749509"/>
                <a:ext cx="4129140" cy="518451"/>
              </a:xfrm>
              <a:prstGeom prst="rect">
                <a:avLst/>
              </a:prstGeom>
              <a:solidFill>
                <a:schemeClr val="accent2"/>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SATISFACTION</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26"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29" name="Group 28"/>
          <p:cNvGrpSpPr/>
          <p:nvPr/>
        </p:nvGrpSpPr>
        <p:grpSpPr>
          <a:xfrm>
            <a:off x="8100181" y="4156472"/>
            <a:ext cx="3323193" cy="1795378"/>
            <a:chOff x="1350432" y="4850038"/>
            <a:chExt cx="3323193" cy="1795378"/>
          </a:xfrm>
        </p:grpSpPr>
        <p:grpSp>
          <p:nvGrpSpPr>
            <p:cNvPr id="30" name="Group 29"/>
            <p:cNvGrpSpPr/>
            <p:nvPr/>
          </p:nvGrpSpPr>
          <p:grpSpPr>
            <a:xfrm>
              <a:off x="1350432" y="4850038"/>
              <a:ext cx="3323193" cy="1795378"/>
              <a:chOff x="701214" y="2472582"/>
              <a:chExt cx="4129140" cy="1795378"/>
            </a:xfrm>
          </p:grpSpPr>
          <p:sp>
            <p:nvSpPr>
              <p:cNvPr id="32" name="Rectangle 31"/>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3" name="Content Placeholder 2"/>
              <p:cNvSpPr txBox="1">
                <a:spLocks/>
              </p:cNvSpPr>
              <p:nvPr/>
            </p:nvSpPr>
            <p:spPr>
              <a:xfrm>
                <a:off x="701214" y="3749509"/>
                <a:ext cx="4129140" cy="518451"/>
              </a:xfrm>
              <a:prstGeom prst="rect">
                <a:avLst/>
              </a:prstGeom>
              <a:solidFill>
                <a:schemeClr val="accent3"/>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FINAL PROJECT</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31"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34" name="Group 33"/>
          <p:cNvGrpSpPr/>
          <p:nvPr/>
        </p:nvGrpSpPr>
        <p:grpSpPr>
          <a:xfrm>
            <a:off x="4498187" y="4157516"/>
            <a:ext cx="3323193" cy="1795378"/>
            <a:chOff x="1350432" y="4850038"/>
            <a:chExt cx="3323193" cy="1795378"/>
          </a:xfrm>
        </p:grpSpPr>
        <p:grpSp>
          <p:nvGrpSpPr>
            <p:cNvPr id="35" name="Group 34"/>
            <p:cNvGrpSpPr/>
            <p:nvPr/>
          </p:nvGrpSpPr>
          <p:grpSpPr>
            <a:xfrm>
              <a:off x="1350432" y="4850038"/>
              <a:ext cx="3323193" cy="1795378"/>
              <a:chOff x="701214" y="2472582"/>
              <a:chExt cx="4129140" cy="1795378"/>
            </a:xfrm>
          </p:grpSpPr>
          <p:sp>
            <p:nvSpPr>
              <p:cNvPr id="37" name="Rectangle 36"/>
              <p:cNvSpPr/>
              <p:nvPr/>
            </p:nvSpPr>
            <p:spPr>
              <a:xfrm>
                <a:off x="701214" y="2472582"/>
                <a:ext cx="4129140" cy="1795378"/>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38" name="Content Placeholder 2"/>
              <p:cNvSpPr txBox="1">
                <a:spLocks/>
              </p:cNvSpPr>
              <p:nvPr/>
            </p:nvSpPr>
            <p:spPr>
              <a:xfrm>
                <a:off x="701214" y="3749509"/>
                <a:ext cx="4129140" cy="518451"/>
              </a:xfrm>
              <a:prstGeom prst="rect">
                <a:avLst/>
              </a:prstGeom>
              <a:solidFill>
                <a:schemeClr val="accent3"/>
              </a:solidFill>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400" smtClean="0">
                    <a:solidFill>
                      <a:schemeClr val="bg1">
                        <a:lumMod val="95000"/>
                      </a:schemeClr>
                    </a:solidFill>
                    <a:latin typeface="+mj-lt"/>
                    <a:ea typeface="Roboto Light" panose="02000000000000000000" pitchFamily="2" charset="0"/>
                    <a:cs typeface="Open Sans" pitchFamily="34" charset="0"/>
                  </a:rPr>
                  <a:t>DESIGN</a:t>
                </a:r>
                <a:endParaRPr lang="en-US" sz="2400" b="1" dirty="0">
                  <a:solidFill>
                    <a:schemeClr val="bg1">
                      <a:lumMod val="95000"/>
                    </a:schemeClr>
                  </a:solidFill>
                  <a:latin typeface="+mj-lt"/>
                  <a:ea typeface="Roboto Light" panose="02000000000000000000" pitchFamily="2" charset="0"/>
                  <a:cs typeface="Open Sans" pitchFamily="34" charset="0"/>
                </a:endParaRPr>
              </a:p>
            </p:txBody>
          </p:sp>
        </p:grpSp>
        <p:sp>
          <p:nvSpPr>
            <p:cNvPr id="36" name="Content Placeholder 2"/>
            <p:cNvSpPr txBox="1">
              <a:spLocks/>
            </p:cNvSpPr>
            <p:nvPr/>
          </p:nvSpPr>
          <p:spPr>
            <a:xfrm>
              <a:off x="1585566" y="5003567"/>
              <a:ext cx="2876061" cy="103947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grpSp>
      <p:grpSp>
        <p:nvGrpSpPr>
          <p:cNvPr id="39" name="Group 38"/>
          <p:cNvGrpSpPr/>
          <p:nvPr/>
        </p:nvGrpSpPr>
        <p:grpSpPr>
          <a:xfrm rot="16200000">
            <a:off x="3248070" y="3646937"/>
            <a:ext cx="1122354" cy="550554"/>
            <a:chOff x="8202447" y="2775985"/>
            <a:chExt cx="1566863" cy="909638"/>
          </a:xfrm>
          <a:solidFill>
            <a:schemeClr val="accent2"/>
          </a:solidFill>
        </p:grpSpPr>
        <p:sp>
          <p:nvSpPr>
            <p:cNvPr id="40" name="Freeform 39"/>
            <p:cNvSpPr>
              <a:spLocks/>
            </p:cNvSpPr>
            <p:nvPr/>
          </p:nvSpPr>
          <p:spPr bwMode="auto">
            <a:xfrm>
              <a:off x="8694572" y="3002998"/>
              <a:ext cx="1074738" cy="461963"/>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8202447" y="2775985"/>
              <a:ext cx="492125" cy="909638"/>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rot="16200000">
            <a:off x="6849050" y="3694312"/>
            <a:ext cx="1122354" cy="550554"/>
            <a:chOff x="8202447" y="2775985"/>
            <a:chExt cx="1566863" cy="909638"/>
          </a:xfrm>
          <a:solidFill>
            <a:schemeClr val="accent2"/>
          </a:solidFill>
        </p:grpSpPr>
        <p:sp>
          <p:nvSpPr>
            <p:cNvPr id="43" name="Freeform 42"/>
            <p:cNvSpPr>
              <a:spLocks/>
            </p:cNvSpPr>
            <p:nvPr/>
          </p:nvSpPr>
          <p:spPr bwMode="auto">
            <a:xfrm>
              <a:off x="8694572" y="3002998"/>
              <a:ext cx="1074738" cy="461963"/>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8202447" y="2775985"/>
              <a:ext cx="492125" cy="909638"/>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p:cNvGrpSpPr/>
          <p:nvPr/>
        </p:nvGrpSpPr>
        <p:grpSpPr>
          <a:xfrm rot="16200000">
            <a:off x="10369583" y="3658870"/>
            <a:ext cx="1122354" cy="550554"/>
            <a:chOff x="8202447" y="2775985"/>
            <a:chExt cx="1566863" cy="909638"/>
          </a:xfrm>
          <a:solidFill>
            <a:schemeClr val="accent2"/>
          </a:solidFill>
        </p:grpSpPr>
        <p:sp>
          <p:nvSpPr>
            <p:cNvPr id="46" name="Freeform 45"/>
            <p:cNvSpPr>
              <a:spLocks/>
            </p:cNvSpPr>
            <p:nvPr/>
          </p:nvSpPr>
          <p:spPr bwMode="auto">
            <a:xfrm>
              <a:off x="8694572" y="3002998"/>
              <a:ext cx="1074738" cy="461963"/>
            </a:xfrm>
            <a:custGeom>
              <a:avLst/>
              <a:gdLst>
                <a:gd name="T0" fmla="*/ 386 w 677"/>
                <a:gd name="T1" fmla="*/ 0 h 291"/>
                <a:gd name="T2" fmla="*/ 0 w 677"/>
                <a:gd name="T3" fmla="*/ 0 h 291"/>
                <a:gd name="T4" fmla="*/ 0 w 677"/>
                <a:gd name="T5" fmla="*/ 144 h 291"/>
                <a:gd name="T6" fmla="*/ 0 w 677"/>
                <a:gd name="T7" fmla="*/ 291 h 291"/>
                <a:gd name="T8" fmla="*/ 677 w 677"/>
                <a:gd name="T9" fmla="*/ 291 h 291"/>
                <a:gd name="T10" fmla="*/ 386 w 677"/>
                <a:gd name="T11" fmla="*/ 0 h 291"/>
              </a:gdLst>
              <a:ahLst/>
              <a:cxnLst>
                <a:cxn ang="0">
                  <a:pos x="T0" y="T1"/>
                </a:cxn>
                <a:cxn ang="0">
                  <a:pos x="T2" y="T3"/>
                </a:cxn>
                <a:cxn ang="0">
                  <a:pos x="T4" y="T5"/>
                </a:cxn>
                <a:cxn ang="0">
                  <a:pos x="T6" y="T7"/>
                </a:cxn>
                <a:cxn ang="0">
                  <a:pos x="T8" y="T9"/>
                </a:cxn>
                <a:cxn ang="0">
                  <a:pos x="T10" y="T11"/>
                </a:cxn>
              </a:cxnLst>
              <a:rect l="0" t="0" r="r" b="b"/>
              <a:pathLst>
                <a:path w="677" h="291">
                  <a:moveTo>
                    <a:pt x="386" y="0"/>
                  </a:moveTo>
                  <a:lnTo>
                    <a:pt x="0" y="0"/>
                  </a:lnTo>
                  <a:lnTo>
                    <a:pt x="0" y="144"/>
                  </a:lnTo>
                  <a:lnTo>
                    <a:pt x="0" y="291"/>
                  </a:lnTo>
                  <a:lnTo>
                    <a:pt x="677" y="291"/>
                  </a:lnTo>
                  <a:lnTo>
                    <a:pt x="3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8202447" y="2775985"/>
              <a:ext cx="492125" cy="909638"/>
            </a:xfrm>
            <a:custGeom>
              <a:avLst/>
              <a:gdLst>
                <a:gd name="T0" fmla="*/ 310 w 310"/>
                <a:gd name="T1" fmla="*/ 0 h 573"/>
                <a:gd name="T2" fmla="*/ 0 w 310"/>
                <a:gd name="T3" fmla="*/ 287 h 573"/>
                <a:gd name="T4" fmla="*/ 310 w 310"/>
                <a:gd name="T5" fmla="*/ 573 h 573"/>
                <a:gd name="T6" fmla="*/ 310 w 310"/>
                <a:gd name="T7" fmla="*/ 434 h 573"/>
                <a:gd name="T8" fmla="*/ 310 w 310"/>
                <a:gd name="T9" fmla="*/ 287 h 573"/>
                <a:gd name="T10" fmla="*/ 310 w 310"/>
                <a:gd name="T11" fmla="*/ 143 h 573"/>
                <a:gd name="T12" fmla="*/ 310 w 310"/>
                <a:gd name="T13" fmla="*/ 0 h 573"/>
              </a:gdLst>
              <a:ahLst/>
              <a:cxnLst>
                <a:cxn ang="0">
                  <a:pos x="T0" y="T1"/>
                </a:cxn>
                <a:cxn ang="0">
                  <a:pos x="T2" y="T3"/>
                </a:cxn>
                <a:cxn ang="0">
                  <a:pos x="T4" y="T5"/>
                </a:cxn>
                <a:cxn ang="0">
                  <a:pos x="T6" y="T7"/>
                </a:cxn>
                <a:cxn ang="0">
                  <a:pos x="T8" y="T9"/>
                </a:cxn>
                <a:cxn ang="0">
                  <a:pos x="T10" y="T11"/>
                </a:cxn>
                <a:cxn ang="0">
                  <a:pos x="T12" y="T13"/>
                </a:cxn>
              </a:cxnLst>
              <a:rect l="0" t="0" r="r" b="b"/>
              <a:pathLst>
                <a:path w="310" h="573">
                  <a:moveTo>
                    <a:pt x="310" y="0"/>
                  </a:moveTo>
                  <a:lnTo>
                    <a:pt x="0" y="287"/>
                  </a:lnTo>
                  <a:lnTo>
                    <a:pt x="310" y="573"/>
                  </a:lnTo>
                  <a:lnTo>
                    <a:pt x="310" y="434"/>
                  </a:lnTo>
                  <a:lnTo>
                    <a:pt x="310" y="287"/>
                  </a:lnTo>
                  <a:lnTo>
                    <a:pt x="310" y="143"/>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0024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Circle Diagram</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86</a:t>
              </a:fld>
              <a:endParaRPr lang="en-US" sz="1000" dirty="0">
                <a:solidFill>
                  <a:schemeClr val="bg1"/>
                </a:solidFill>
                <a:latin typeface="Lato" pitchFamily="34" charset="0"/>
              </a:endParaRPr>
            </a:p>
          </p:txBody>
        </p:sp>
      </p:grpSp>
      <p:grpSp>
        <p:nvGrpSpPr>
          <p:cNvPr id="9" name="Group 8"/>
          <p:cNvGrpSpPr/>
          <p:nvPr/>
        </p:nvGrpSpPr>
        <p:grpSpPr>
          <a:xfrm>
            <a:off x="2301509" y="2531670"/>
            <a:ext cx="7873636" cy="2744307"/>
            <a:chOff x="1958853" y="2127757"/>
            <a:chExt cx="7873636" cy="2744307"/>
          </a:xfrm>
        </p:grpSpPr>
        <p:sp>
          <p:nvSpPr>
            <p:cNvPr id="10" name="Freeform 9"/>
            <p:cNvSpPr>
              <a:spLocks/>
            </p:cNvSpPr>
            <p:nvPr/>
          </p:nvSpPr>
          <p:spPr bwMode="auto">
            <a:xfrm>
              <a:off x="5903100" y="3384951"/>
              <a:ext cx="1964117" cy="1483762"/>
            </a:xfrm>
            <a:custGeom>
              <a:avLst/>
              <a:gdLst>
                <a:gd name="T0" fmla="*/ 0 w 233"/>
                <a:gd name="T1" fmla="*/ 0 h 175"/>
                <a:gd name="T2" fmla="*/ 0 w 233"/>
                <a:gd name="T3" fmla="*/ 59 h 175"/>
                <a:gd name="T4" fmla="*/ 115 w 233"/>
                <a:gd name="T5" fmla="*/ 175 h 175"/>
                <a:gd name="T6" fmla="*/ 118 w 233"/>
                <a:gd name="T7" fmla="*/ 175 h 175"/>
                <a:gd name="T8" fmla="*/ 233 w 233"/>
                <a:gd name="T9" fmla="*/ 59 h 175"/>
                <a:gd name="T10" fmla="*/ 233 w 233"/>
                <a:gd name="T11" fmla="*/ 26 h 175"/>
              </a:gdLst>
              <a:ahLst/>
              <a:cxnLst>
                <a:cxn ang="0">
                  <a:pos x="T0" y="T1"/>
                </a:cxn>
                <a:cxn ang="0">
                  <a:pos x="T2" y="T3"/>
                </a:cxn>
                <a:cxn ang="0">
                  <a:pos x="T4" y="T5"/>
                </a:cxn>
                <a:cxn ang="0">
                  <a:pos x="T6" y="T7"/>
                </a:cxn>
                <a:cxn ang="0">
                  <a:pos x="T8" y="T9"/>
                </a:cxn>
                <a:cxn ang="0">
                  <a:pos x="T10" y="T11"/>
                </a:cxn>
              </a:cxnLst>
              <a:rect l="0" t="0" r="r" b="b"/>
              <a:pathLst>
                <a:path w="233" h="175">
                  <a:moveTo>
                    <a:pt x="0" y="0"/>
                  </a:moveTo>
                  <a:cubicBezTo>
                    <a:pt x="0" y="59"/>
                    <a:pt x="0" y="59"/>
                    <a:pt x="0" y="59"/>
                  </a:cubicBezTo>
                  <a:cubicBezTo>
                    <a:pt x="0" y="123"/>
                    <a:pt x="51" y="175"/>
                    <a:pt x="115" y="175"/>
                  </a:cubicBezTo>
                  <a:cubicBezTo>
                    <a:pt x="118" y="175"/>
                    <a:pt x="118" y="175"/>
                    <a:pt x="118" y="175"/>
                  </a:cubicBezTo>
                  <a:cubicBezTo>
                    <a:pt x="182" y="175"/>
                    <a:pt x="233" y="123"/>
                    <a:pt x="233" y="59"/>
                  </a:cubicBezTo>
                  <a:cubicBezTo>
                    <a:pt x="233" y="26"/>
                    <a:pt x="233" y="26"/>
                    <a:pt x="233" y="26"/>
                  </a:cubicBezTo>
                </a:path>
              </a:pathLst>
            </a:custGeom>
            <a:noFill/>
            <a:ln w="76200"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flipH="1">
              <a:off x="7854555" y="2127757"/>
              <a:ext cx="1971233" cy="1490878"/>
            </a:xfrm>
            <a:custGeom>
              <a:avLst/>
              <a:gdLst>
                <a:gd name="T0" fmla="*/ 234 w 234"/>
                <a:gd name="T1" fmla="*/ 150 h 176"/>
                <a:gd name="T2" fmla="*/ 234 w 234"/>
                <a:gd name="T3" fmla="*/ 116 h 176"/>
                <a:gd name="T4" fmla="*/ 118 w 234"/>
                <a:gd name="T5" fmla="*/ 0 h 176"/>
                <a:gd name="T6" fmla="*/ 115 w 234"/>
                <a:gd name="T7" fmla="*/ 0 h 176"/>
                <a:gd name="T8" fmla="*/ 0 w 234"/>
                <a:gd name="T9" fmla="*/ 116 h 176"/>
                <a:gd name="T10" fmla="*/ 0 w 234"/>
                <a:gd name="T11" fmla="*/ 176 h 176"/>
              </a:gdLst>
              <a:ahLst/>
              <a:cxnLst>
                <a:cxn ang="0">
                  <a:pos x="T0" y="T1"/>
                </a:cxn>
                <a:cxn ang="0">
                  <a:pos x="T2" y="T3"/>
                </a:cxn>
                <a:cxn ang="0">
                  <a:pos x="T4" y="T5"/>
                </a:cxn>
                <a:cxn ang="0">
                  <a:pos x="T6" y="T7"/>
                </a:cxn>
                <a:cxn ang="0">
                  <a:pos x="T8" y="T9"/>
                </a:cxn>
                <a:cxn ang="0">
                  <a:pos x="T10" y="T11"/>
                </a:cxn>
              </a:cxnLst>
              <a:rect l="0" t="0" r="r" b="b"/>
              <a:pathLst>
                <a:path w="234" h="176">
                  <a:moveTo>
                    <a:pt x="234" y="150"/>
                  </a:moveTo>
                  <a:cubicBezTo>
                    <a:pt x="234" y="116"/>
                    <a:pt x="234" y="116"/>
                    <a:pt x="234" y="116"/>
                  </a:cubicBezTo>
                  <a:cubicBezTo>
                    <a:pt x="234" y="52"/>
                    <a:pt x="182" y="0"/>
                    <a:pt x="118" y="0"/>
                  </a:cubicBezTo>
                  <a:cubicBezTo>
                    <a:pt x="115" y="0"/>
                    <a:pt x="115" y="0"/>
                    <a:pt x="115" y="0"/>
                  </a:cubicBezTo>
                  <a:cubicBezTo>
                    <a:pt x="52" y="0"/>
                    <a:pt x="0" y="52"/>
                    <a:pt x="0" y="116"/>
                  </a:cubicBezTo>
                  <a:cubicBezTo>
                    <a:pt x="0" y="176"/>
                    <a:pt x="0" y="176"/>
                    <a:pt x="0" y="176"/>
                  </a:cubicBezTo>
                </a:path>
              </a:pathLst>
            </a:custGeom>
            <a:noFill/>
            <a:ln w="76200"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914861" y="2127757"/>
              <a:ext cx="1971233" cy="1490878"/>
            </a:xfrm>
            <a:custGeom>
              <a:avLst/>
              <a:gdLst>
                <a:gd name="T0" fmla="*/ 234 w 234"/>
                <a:gd name="T1" fmla="*/ 150 h 176"/>
                <a:gd name="T2" fmla="*/ 234 w 234"/>
                <a:gd name="T3" fmla="*/ 116 h 176"/>
                <a:gd name="T4" fmla="*/ 118 w 234"/>
                <a:gd name="T5" fmla="*/ 0 h 176"/>
                <a:gd name="T6" fmla="*/ 115 w 234"/>
                <a:gd name="T7" fmla="*/ 0 h 176"/>
                <a:gd name="T8" fmla="*/ 0 w 234"/>
                <a:gd name="T9" fmla="*/ 116 h 176"/>
                <a:gd name="T10" fmla="*/ 0 w 234"/>
                <a:gd name="T11" fmla="*/ 176 h 176"/>
              </a:gdLst>
              <a:ahLst/>
              <a:cxnLst>
                <a:cxn ang="0">
                  <a:pos x="T0" y="T1"/>
                </a:cxn>
                <a:cxn ang="0">
                  <a:pos x="T2" y="T3"/>
                </a:cxn>
                <a:cxn ang="0">
                  <a:pos x="T4" y="T5"/>
                </a:cxn>
                <a:cxn ang="0">
                  <a:pos x="T6" y="T7"/>
                </a:cxn>
                <a:cxn ang="0">
                  <a:pos x="T8" y="T9"/>
                </a:cxn>
                <a:cxn ang="0">
                  <a:pos x="T10" y="T11"/>
                </a:cxn>
              </a:cxnLst>
              <a:rect l="0" t="0" r="r" b="b"/>
              <a:pathLst>
                <a:path w="234" h="176">
                  <a:moveTo>
                    <a:pt x="234" y="150"/>
                  </a:moveTo>
                  <a:cubicBezTo>
                    <a:pt x="234" y="116"/>
                    <a:pt x="234" y="116"/>
                    <a:pt x="234" y="116"/>
                  </a:cubicBezTo>
                  <a:cubicBezTo>
                    <a:pt x="234" y="52"/>
                    <a:pt x="182" y="0"/>
                    <a:pt x="118" y="0"/>
                  </a:cubicBezTo>
                  <a:cubicBezTo>
                    <a:pt x="115" y="0"/>
                    <a:pt x="115" y="0"/>
                    <a:pt x="115" y="0"/>
                  </a:cubicBezTo>
                  <a:cubicBezTo>
                    <a:pt x="52" y="0"/>
                    <a:pt x="0" y="52"/>
                    <a:pt x="0" y="116"/>
                  </a:cubicBezTo>
                  <a:cubicBezTo>
                    <a:pt x="0" y="176"/>
                    <a:pt x="0" y="176"/>
                    <a:pt x="0" y="176"/>
                  </a:cubicBezTo>
                </a:path>
              </a:pathLst>
            </a:custGeom>
            <a:noFill/>
            <a:ln w="76200"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1966964" y="3381393"/>
              <a:ext cx="1974791" cy="1483762"/>
            </a:xfrm>
            <a:custGeom>
              <a:avLst/>
              <a:gdLst>
                <a:gd name="T0" fmla="*/ 0 w 234"/>
                <a:gd name="T1" fmla="*/ 0 h 175"/>
                <a:gd name="T2" fmla="*/ 0 w 234"/>
                <a:gd name="T3" fmla="*/ 59 h 175"/>
                <a:gd name="T4" fmla="*/ 116 w 234"/>
                <a:gd name="T5" fmla="*/ 175 h 175"/>
                <a:gd name="T6" fmla="*/ 118 w 234"/>
                <a:gd name="T7" fmla="*/ 175 h 175"/>
                <a:gd name="T8" fmla="*/ 234 w 234"/>
                <a:gd name="T9" fmla="*/ 59 h 175"/>
                <a:gd name="T10" fmla="*/ 234 w 234"/>
                <a:gd name="T11" fmla="*/ 26 h 175"/>
              </a:gdLst>
              <a:ahLst/>
              <a:cxnLst>
                <a:cxn ang="0">
                  <a:pos x="T0" y="T1"/>
                </a:cxn>
                <a:cxn ang="0">
                  <a:pos x="T2" y="T3"/>
                </a:cxn>
                <a:cxn ang="0">
                  <a:pos x="T4" y="T5"/>
                </a:cxn>
                <a:cxn ang="0">
                  <a:pos x="T6" y="T7"/>
                </a:cxn>
                <a:cxn ang="0">
                  <a:pos x="T8" y="T9"/>
                </a:cxn>
                <a:cxn ang="0">
                  <a:pos x="T10" y="T11"/>
                </a:cxn>
              </a:cxnLst>
              <a:rect l="0" t="0" r="r" b="b"/>
              <a:pathLst>
                <a:path w="234" h="175">
                  <a:moveTo>
                    <a:pt x="0" y="0"/>
                  </a:moveTo>
                  <a:cubicBezTo>
                    <a:pt x="0" y="59"/>
                    <a:pt x="0" y="59"/>
                    <a:pt x="0" y="59"/>
                  </a:cubicBezTo>
                  <a:cubicBezTo>
                    <a:pt x="0" y="123"/>
                    <a:pt x="52" y="175"/>
                    <a:pt x="116" y="175"/>
                  </a:cubicBezTo>
                  <a:cubicBezTo>
                    <a:pt x="118" y="175"/>
                    <a:pt x="118" y="175"/>
                    <a:pt x="118" y="175"/>
                  </a:cubicBezTo>
                  <a:cubicBezTo>
                    <a:pt x="182" y="175"/>
                    <a:pt x="234" y="123"/>
                    <a:pt x="234" y="59"/>
                  </a:cubicBezTo>
                  <a:cubicBezTo>
                    <a:pt x="234" y="26"/>
                    <a:pt x="234" y="26"/>
                    <a:pt x="234" y="26"/>
                  </a:cubicBezTo>
                </a:path>
              </a:pathLst>
            </a:custGeom>
            <a:noFill/>
            <a:ln w="76200" cap="flat">
              <a:solidFill>
                <a:schemeClr val="bg1">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flipH="1">
              <a:off x="1958853" y="2127757"/>
              <a:ext cx="1971233" cy="1490878"/>
            </a:xfrm>
            <a:custGeom>
              <a:avLst/>
              <a:gdLst>
                <a:gd name="T0" fmla="*/ 234 w 234"/>
                <a:gd name="T1" fmla="*/ 150 h 176"/>
                <a:gd name="T2" fmla="*/ 234 w 234"/>
                <a:gd name="T3" fmla="*/ 116 h 176"/>
                <a:gd name="T4" fmla="*/ 118 w 234"/>
                <a:gd name="T5" fmla="*/ 0 h 176"/>
                <a:gd name="T6" fmla="*/ 115 w 234"/>
                <a:gd name="T7" fmla="*/ 0 h 176"/>
                <a:gd name="T8" fmla="*/ 0 w 234"/>
                <a:gd name="T9" fmla="*/ 116 h 176"/>
                <a:gd name="T10" fmla="*/ 0 w 234"/>
                <a:gd name="T11" fmla="*/ 176 h 176"/>
              </a:gdLst>
              <a:ahLst/>
              <a:cxnLst>
                <a:cxn ang="0">
                  <a:pos x="T0" y="T1"/>
                </a:cxn>
                <a:cxn ang="0">
                  <a:pos x="T2" y="T3"/>
                </a:cxn>
                <a:cxn ang="0">
                  <a:pos x="T4" y="T5"/>
                </a:cxn>
                <a:cxn ang="0">
                  <a:pos x="T6" y="T7"/>
                </a:cxn>
                <a:cxn ang="0">
                  <a:pos x="T8" y="T9"/>
                </a:cxn>
                <a:cxn ang="0">
                  <a:pos x="T10" y="T11"/>
                </a:cxn>
              </a:cxnLst>
              <a:rect l="0" t="0" r="r" b="b"/>
              <a:pathLst>
                <a:path w="234" h="176">
                  <a:moveTo>
                    <a:pt x="234" y="150"/>
                  </a:moveTo>
                  <a:cubicBezTo>
                    <a:pt x="234" y="116"/>
                    <a:pt x="234" y="116"/>
                    <a:pt x="234" y="116"/>
                  </a:cubicBezTo>
                  <a:cubicBezTo>
                    <a:pt x="234" y="52"/>
                    <a:pt x="182" y="0"/>
                    <a:pt x="118" y="0"/>
                  </a:cubicBezTo>
                  <a:cubicBezTo>
                    <a:pt x="115" y="0"/>
                    <a:pt x="115" y="0"/>
                    <a:pt x="115" y="0"/>
                  </a:cubicBezTo>
                  <a:cubicBezTo>
                    <a:pt x="52" y="0"/>
                    <a:pt x="0" y="52"/>
                    <a:pt x="0" y="116"/>
                  </a:cubicBezTo>
                  <a:cubicBezTo>
                    <a:pt x="0" y="176"/>
                    <a:pt x="0" y="176"/>
                    <a:pt x="0" y="176"/>
                  </a:cubicBezTo>
                </a:path>
              </a:pathLst>
            </a:custGeom>
            <a:noFill/>
            <a:ln w="762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flipH="1">
              <a:off x="3935424" y="3388302"/>
              <a:ext cx="1964117" cy="1483762"/>
            </a:xfrm>
            <a:custGeom>
              <a:avLst/>
              <a:gdLst>
                <a:gd name="T0" fmla="*/ 0 w 233"/>
                <a:gd name="T1" fmla="*/ 0 h 175"/>
                <a:gd name="T2" fmla="*/ 0 w 233"/>
                <a:gd name="T3" fmla="*/ 59 h 175"/>
                <a:gd name="T4" fmla="*/ 115 w 233"/>
                <a:gd name="T5" fmla="*/ 175 h 175"/>
                <a:gd name="T6" fmla="*/ 118 w 233"/>
                <a:gd name="T7" fmla="*/ 175 h 175"/>
                <a:gd name="T8" fmla="*/ 233 w 233"/>
                <a:gd name="T9" fmla="*/ 59 h 175"/>
                <a:gd name="T10" fmla="*/ 233 w 233"/>
                <a:gd name="T11" fmla="*/ 26 h 175"/>
              </a:gdLst>
              <a:ahLst/>
              <a:cxnLst>
                <a:cxn ang="0">
                  <a:pos x="T0" y="T1"/>
                </a:cxn>
                <a:cxn ang="0">
                  <a:pos x="T2" y="T3"/>
                </a:cxn>
                <a:cxn ang="0">
                  <a:pos x="T4" y="T5"/>
                </a:cxn>
                <a:cxn ang="0">
                  <a:pos x="T6" y="T7"/>
                </a:cxn>
                <a:cxn ang="0">
                  <a:pos x="T8" y="T9"/>
                </a:cxn>
                <a:cxn ang="0">
                  <a:pos x="T10" y="T11"/>
                </a:cxn>
              </a:cxnLst>
              <a:rect l="0" t="0" r="r" b="b"/>
              <a:pathLst>
                <a:path w="233" h="175">
                  <a:moveTo>
                    <a:pt x="0" y="0"/>
                  </a:moveTo>
                  <a:cubicBezTo>
                    <a:pt x="0" y="59"/>
                    <a:pt x="0" y="59"/>
                    <a:pt x="0" y="59"/>
                  </a:cubicBezTo>
                  <a:cubicBezTo>
                    <a:pt x="0" y="123"/>
                    <a:pt x="51" y="175"/>
                    <a:pt x="115" y="175"/>
                  </a:cubicBezTo>
                  <a:cubicBezTo>
                    <a:pt x="118" y="175"/>
                    <a:pt x="118" y="175"/>
                    <a:pt x="118" y="175"/>
                  </a:cubicBezTo>
                  <a:cubicBezTo>
                    <a:pt x="182" y="175"/>
                    <a:pt x="233" y="123"/>
                    <a:pt x="233" y="59"/>
                  </a:cubicBezTo>
                  <a:cubicBezTo>
                    <a:pt x="233" y="26"/>
                    <a:pt x="233" y="26"/>
                    <a:pt x="233" y="26"/>
                  </a:cubicBezTo>
                </a:path>
              </a:pathLst>
            </a:custGeom>
            <a:noFill/>
            <a:ln w="762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flipH="1">
              <a:off x="5893210" y="2128258"/>
              <a:ext cx="1971233" cy="1490878"/>
            </a:xfrm>
            <a:custGeom>
              <a:avLst/>
              <a:gdLst>
                <a:gd name="T0" fmla="*/ 234 w 234"/>
                <a:gd name="T1" fmla="*/ 150 h 176"/>
                <a:gd name="T2" fmla="*/ 234 w 234"/>
                <a:gd name="T3" fmla="*/ 116 h 176"/>
                <a:gd name="T4" fmla="*/ 118 w 234"/>
                <a:gd name="T5" fmla="*/ 0 h 176"/>
                <a:gd name="T6" fmla="*/ 115 w 234"/>
                <a:gd name="T7" fmla="*/ 0 h 176"/>
                <a:gd name="T8" fmla="*/ 0 w 234"/>
                <a:gd name="T9" fmla="*/ 116 h 176"/>
                <a:gd name="T10" fmla="*/ 0 w 234"/>
                <a:gd name="T11" fmla="*/ 176 h 176"/>
              </a:gdLst>
              <a:ahLst/>
              <a:cxnLst>
                <a:cxn ang="0">
                  <a:pos x="T0" y="T1"/>
                </a:cxn>
                <a:cxn ang="0">
                  <a:pos x="T2" y="T3"/>
                </a:cxn>
                <a:cxn ang="0">
                  <a:pos x="T4" y="T5"/>
                </a:cxn>
                <a:cxn ang="0">
                  <a:pos x="T6" y="T7"/>
                </a:cxn>
                <a:cxn ang="0">
                  <a:pos x="T8" y="T9"/>
                </a:cxn>
                <a:cxn ang="0">
                  <a:pos x="T10" y="T11"/>
                </a:cxn>
              </a:cxnLst>
              <a:rect l="0" t="0" r="r" b="b"/>
              <a:pathLst>
                <a:path w="234" h="176">
                  <a:moveTo>
                    <a:pt x="234" y="150"/>
                  </a:moveTo>
                  <a:cubicBezTo>
                    <a:pt x="234" y="116"/>
                    <a:pt x="234" y="116"/>
                    <a:pt x="234" y="116"/>
                  </a:cubicBezTo>
                  <a:cubicBezTo>
                    <a:pt x="234" y="52"/>
                    <a:pt x="182" y="0"/>
                    <a:pt x="118" y="0"/>
                  </a:cubicBezTo>
                  <a:cubicBezTo>
                    <a:pt x="115" y="0"/>
                    <a:pt x="115" y="0"/>
                    <a:pt x="115" y="0"/>
                  </a:cubicBezTo>
                  <a:cubicBezTo>
                    <a:pt x="52" y="0"/>
                    <a:pt x="0" y="52"/>
                    <a:pt x="0" y="116"/>
                  </a:cubicBezTo>
                  <a:cubicBezTo>
                    <a:pt x="0" y="176"/>
                    <a:pt x="0" y="176"/>
                    <a:pt x="0" y="176"/>
                  </a:cubicBezTo>
                </a:path>
              </a:pathLst>
            </a:custGeom>
            <a:noFill/>
            <a:ln w="76200"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7868372" y="3381393"/>
              <a:ext cx="1964117" cy="1483762"/>
            </a:xfrm>
            <a:custGeom>
              <a:avLst/>
              <a:gdLst>
                <a:gd name="T0" fmla="*/ 0 w 233"/>
                <a:gd name="T1" fmla="*/ 0 h 175"/>
                <a:gd name="T2" fmla="*/ 0 w 233"/>
                <a:gd name="T3" fmla="*/ 59 h 175"/>
                <a:gd name="T4" fmla="*/ 115 w 233"/>
                <a:gd name="T5" fmla="*/ 175 h 175"/>
                <a:gd name="T6" fmla="*/ 118 w 233"/>
                <a:gd name="T7" fmla="*/ 175 h 175"/>
                <a:gd name="T8" fmla="*/ 233 w 233"/>
                <a:gd name="T9" fmla="*/ 59 h 175"/>
                <a:gd name="T10" fmla="*/ 233 w 233"/>
                <a:gd name="T11" fmla="*/ 26 h 175"/>
              </a:gdLst>
              <a:ahLst/>
              <a:cxnLst>
                <a:cxn ang="0">
                  <a:pos x="T0" y="T1"/>
                </a:cxn>
                <a:cxn ang="0">
                  <a:pos x="T2" y="T3"/>
                </a:cxn>
                <a:cxn ang="0">
                  <a:pos x="T4" y="T5"/>
                </a:cxn>
                <a:cxn ang="0">
                  <a:pos x="T6" y="T7"/>
                </a:cxn>
                <a:cxn ang="0">
                  <a:pos x="T8" y="T9"/>
                </a:cxn>
                <a:cxn ang="0">
                  <a:pos x="T10" y="T11"/>
                </a:cxn>
              </a:cxnLst>
              <a:rect l="0" t="0" r="r" b="b"/>
              <a:pathLst>
                <a:path w="233" h="175">
                  <a:moveTo>
                    <a:pt x="0" y="0"/>
                  </a:moveTo>
                  <a:cubicBezTo>
                    <a:pt x="0" y="59"/>
                    <a:pt x="0" y="59"/>
                    <a:pt x="0" y="59"/>
                  </a:cubicBezTo>
                  <a:cubicBezTo>
                    <a:pt x="0" y="123"/>
                    <a:pt x="51" y="175"/>
                    <a:pt x="115" y="175"/>
                  </a:cubicBezTo>
                  <a:cubicBezTo>
                    <a:pt x="118" y="175"/>
                    <a:pt x="118" y="175"/>
                    <a:pt x="118" y="175"/>
                  </a:cubicBezTo>
                  <a:cubicBezTo>
                    <a:pt x="182" y="175"/>
                    <a:pt x="233" y="123"/>
                    <a:pt x="233" y="59"/>
                  </a:cubicBezTo>
                  <a:cubicBezTo>
                    <a:pt x="233" y="26"/>
                    <a:pt x="233" y="26"/>
                    <a:pt x="233" y="26"/>
                  </a:cubicBezTo>
                </a:path>
              </a:pathLst>
            </a:custGeom>
            <a:solidFill>
              <a:srgbClr val="FFFFFF"/>
            </a:solidFill>
            <a:ln w="76200" cap="flat">
              <a:solidFill>
                <a:schemeClr val="tx2"/>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2861330" y="2746532"/>
            <a:ext cx="823913" cy="823913"/>
            <a:chOff x="6832990" y="2145682"/>
            <a:chExt cx="823913" cy="823913"/>
          </a:xfrm>
        </p:grpSpPr>
        <p:sp>
          <p:nvSpPr>
            <p:cNvPr id="19" name="Oval 68"/>
            <p:cNvSpPr>
              <a:spLocks noChangeArrowheads="1"/>
            </p:cNvSpPr>
            <p:nvPr/>
          </p:nvSpPr>
          <p:spPr bwMode="auto">
            <a:xfrm>
              <a:off x="6832990" y="2145682"/>
              <a:ext cx="823913" cy="823913"/>
            </a:xfrm>
            <a:prstGeom prst="ellipse">
              <a:avLst/>
            </a:prstGeom>
            <a:solidFill>
              <a:schemeClr val="accent1"/>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 name="Freeform 12"/>
            <p:cNvSpPr>
              <a:spLocks noEditPoints="1"/>
            </p:cNvSpPr>
            <p:nvPr/>
          </p:nvSpPr>
          <p:spPr bwMode="auto">
            <a:xfrm>
              <a:off x="7099504" y="2364371"/>
              <a:ext cx="290883" cy="386534"/>
            </a:xfrm>
            <a:custGeom>
              <a:avLst/>
              <a:gdLst>
                <a:gd name="T0" fmla="*/ 168 w 192"/>
                <a:gd name="T1" fmla="*/ 64 h 256"/>
                <a:gd name="T2" fmla="*/ 168 w 192"/>
                <a:gd name="T3" fmla="*/ 40 h 256"/>
                <a:gd name="T4" fmla="*/ 184 w 192"/>
                <a:gd name="T5" fmla="*/ 40 h 256"/>
                <a:gd name="T6" fmla="*/ 192 w 192"/>
                <a:gd name="T7" fmla="*/ 32 h 256"/>
                <a:gd name="T8" fmla="*/ 192 w 192"/>
                <a:gd name="T9" fmla="*/ 8 h 256"/>
                <a:gd name="T10" fmla="*/ 184 w 192"/>
                <a:gd name="T11" fmla="*/ 0 h 256"/>
                <a:gd name="T12" fmla="*/ 8 w 192"/>
                <a:gd name="T13" fmla="*/ 0 h 256"/>
                <a:gd name="T14" fmla="*/ 0 w 192"/>
                <a:gd name="T15" fmla="*/ 8 h 256"/>
                <a:gd name="T16" fmla="*/ 0 w 192"/>
                <a:gd name="T17" fmla="*/ 32 h 256"/>
                <a:gd name="T18" fmla="*/ 8 w 192"/>
                <a:gd name="T19" fmla="*/ 40 h 256"/>
                <a:gd name="T20" fmla="*/ 24 w 192"/>
                <a:gd name="T21" fmla="*/ 40 h 256"/>
                <a:gd name="T22" fmla="*/ 24 w 192"/>
                <a:gd name="T23" fmla="*/ 64 h 256"/>
                <a:gd name="T24" fmla="*/ 63 w 192"/>
                <a:gd name="T25" fmla="*/ 128 h 256"/>
                <a:gd name="T26" fmla="*/ 24 w 192"/>
                <a:gd name="T27" fmla="*/ 192 h 256"/>
                <a:gd name="T28" fmla="*/ 24 w 192"/>
                <a:gd name="T29" fmla="*/ 216 h 256"/>
                <a:gd name="T30" fmla="*/ 8 w 192"/>
                <a:gd name="T31" fmla="*/ 216 h 256"/>
                <a:gd name="T32" fmla="*/ 0 w 192"/>
                <a:gd name="T33" fmla="*/ 224 h 256"/>
                <a:gd name="T34" fmla="*/ 0 w 192"/>
                <a:gd name="T35" fmla="*/ 248 h 256"/>
                <a:gd name="T36" fmla="*/ 8 w 192"/>
                <a:gd name="T37" fmla="*/ 256 h 256"/>
                <a:gd name="T38" fmla="*/ 184 w 192"/>
                <a:gd name="T39" fmla="*/ 256 h 256"/>
                <a:gd name="T40" fmla="*/ 192 w 192"/>
                <a:gd name="T41" fmla="*/ 248 h 256"/>
                <a:gd name="T42" fmla="*/ 192 w 192"/>
                <a:gd name="T43" fmla="*/ 224 h 256"/>
                <a:gd name="T44" fmla="*/ 184 w 192"/>
                <a:gd name="T45" fmla="*/ 216 h 256"/>
                <a:gd name="T46" fmla="*/ 168 w 192"/>
                <a:gd name="T47" fmla="*/ 216 h 256"/>
                <a:gd name="T48" fmla="*/ 168 w 192"/>
                <a:gd name="T49" fmla="*/ 192 h 256"/>
                <a:gd name="T50" fmla="*/ 129 w 192"/>
                <a:gd name="T51" fmla="*/ 128 h 256"/>
                <a:gd name="T52" fmla="*/ 168 w 192"/>
                <a:gd name="T53" fmla="*/ 64 h 256"/>
                <a:gd name="T54" fmla="*/ 16 w 192"/>
                <a:gd name="T55" fmla="*/ 16 h 256"/>
                <a:gd name="T56" fmla="*/ 176 w 192"/>
                <a:gd name="T57" fmla="*/ 16 h 256"/>
                <a:gd name="T58" fmla="*/ 176 w 192"/>
                <a:gd name="T59" fmla="*/ 24 h 256"/>
                <a:gd name="T60" fmla="*/ 16 w 192"/>
                <a:gd name="T61" fmla="*/ 24 h 256"/>
                <a:gd name="T62" fmla="*/ 16 w 192"/>
                <a:gd name="T63" fmla="*/ 16 h 256"/>
                <a:gd name="T64" fmla="*/ 176 w 192"/>
                <a:gd name="T65" fmla="*/ 240 h 256"/>
                <a:gd name="T66" fmla="*/ 16 w 192"/>
                <a:gd name="T67" fmla="*/ 240 h 256"/>
                <a:gd name="T68" fmla="*/ 16 w 192"/>
                <a:gd name="T69" fmla="*/ 232 h 256"/>
                <a:gd name="T70" fmla="*/ 176 w 192"/>
                <a:gd name="T71" fmla="*/ 232 h 256"/>
                <a:gd name="T72" fmla="*/ 176 w 192"/>
                <a:gd name="T73" fmla="*/ 240 h 256"/>
                <a:gd name="T74" fmla="*/ 152 w 192"/>
                <a:gd name="T75" fmla="*/ 192 h 256"/>
                <a:gd name="T76" fmla="*/ 152 w 192"/>
                <a:gd name="T77" fmla="*/ 216 h 256"/>
                <a:gd name="T78" fmla="*/ 40 w 192"/>
                <a:gd name="T79" fmla="*/ 216 h 256"/>
                <a:gd name="T80" fmla="*/ 40 w 192"/>
                <a:gd name="T81" fmla="*/ 192 h 256"/>
                <a:gd name="T82" fmla="*/ 96 w 192"/>
                <a:gd name="T83" fmla="*/ 136 h 256"/>
                <a:gd name="T84" fmla="*/ 152 w 192"/>
                <a:gd name="T85" fmla="*/ 192 h 256"/>
                <a:gd name="T86" fmla="*/ 96 w 192"/>
                <a:gd name="T87" fmla="*/ 120 h 256"/>
                <a:gd name="T88" fmla="*/ 40 w 192"/>
                <a:gd name="T89" fmla="*/ 64 h 256"/>
                <a:gd name="T90" fmla="*/ 40 w 192"/>
                <a:gd name="T91" fmla="*/ 40 h 256"/>
                <a:gd name="T92" fmla="*/ 152 w 192"/>
                <a:gd name="T93" fmla="*/ 40 h 256"/>
                <a:gd name="T94" fmla="*/ 152 w 192"/>
                <a:gd name="T95" fmla="*/ 64 h 256"/>
                <a:gd name="T96" fmla="*/ 96 w 192"/>
                <a:gd name="T9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256">
                  <a:moveTo>
                    <a:pt x="168" y="64"/>
                  </a:moveTo>
                  <a:cubicBezTo>
                    <a:pt x="168" y="40"/>
                    <a:pt x="168" y="40"/>
                    <a:pt x="168" y="40"/>
                  </a:cubicBezTo>
                  <a:cubicBezTo>
                    <a:pt x="184" y="40"/>
                    <a:pt x="184" y="40"/>
                    <a:pt x="184" y="40"/>
                  </a:cubicBezTo>
                  <a:cubicBezTo>
                    <a:pt x="188" y="40"/>
                    <a:pt x="192" y="36"/>
                    <a:pt x="192" y="32"/>
                  </a:cubicBezTo>
                  <a:cubicBezTo>
                    <a:pt x="192" y="8"/>
                    <a:pt x="192" y="8"/>
                    <a:pt x="192" y="8"/>
                  </a:cubicBezTo>
                  <a:cubicBezTo>
                    <a:pt x="192" y="4"/>
                    <a:pt x="188" y="0"/>
                    <a:pt x="184" y="0"/>
                  </a:cubicBezTo>
                  <a:cubicBezTo>
                    <a:pt x="8" y="0"/>
                    <a:pt x="8" y="0"/>
                    <a:pt x="8" y="0"/>
                  </a:cubicBezTo>
                  <a:cubicBezTo>
                    <a:pt x="4" y="0"/>
                    <a:pt x="0" y="4"/>
                    <a:pt x="0" y="8"/>
                  </a:cubicBezTo>
                  <a:cubicBezTo>
                    <a:pt x="0" y="32"/>
                    <a:pt x="0" y="32"/>
                    <a:pt x="0" y="32"/>
                  </a:cubicBezTo>
                  <a:cubicBezTo>
                    <a:pt x="0" y="36"/>
                    <a:pt x="4" y="40"/>
                    <a:pt x="8" y="40"/>
                  </a:cubicBezTo>
                  <a:cubicBezTo>
                    <a:pt x="24" y="40"/>
                    <a:pt x="24" y="40"/>
                    <a:pt x="24" y="40"/>
                  </a:cubicBezTo>
                  <a:cubicBezTo>
                    <a:pt x="24" y="64"/>
                    <a:pt x="24" y="64"/>
                    <a:pt x="24" y="64"/>
                  </a:cubicBezTo>
                  <a:cubicBezTo>
                    <a:pt x="24" y="92"/>
                    <a:pt x="40" y="116"/>
                    <a:pt x="63" y="128"/>
                  </a:cubicBezTo>
                  <a:cubicBezTo>
                    <a:pt x="40" y="140"/>
                    <a:pt x="24" y="164"/>
                    <a:pt x="24" y="192"/>
                  </a:cubicBezTo>
                  <a:cubicBezTo>
                    <a:pt x="24" y="216"/>
                    <a:pt x="24" y="216"/>
                    <a:pt x="24" y="216"/>
                  </a:cubicBezTo>
                  <a:cubicBezTo>
                    <a:pt x="8" y="216"/>
                    <a:pt x="8" y="216"/>
                    <a:pt x="8" y="216"/>
                  </a:cubicBezTo>
                  <a:cubicBezTo>
                    <a:pt x="4" y="216"/>
                    <a:pt x="0" y="220"/>
                    <a:pt x="0" y="224"/>
                  </a:cubicBezTo>
                  <a:cubicBezTo>
                    <a:pt x="0" y="248"/>
                    <a:pt x="0" y="248"/>
                    <a:pt x="0" y="248"/>
                  </a:cubicBezTo>
                  <a:cubicBezTo>
                    <a:pt x="0" y="252"/>
                    <a:pt x="4" y="256"/>
                    <a:pt x="8" y="256"/>
                  </a:cubicBezTo>
                  <a:cubicBezTo>
                    <a:pt x="184" y="256"/>
                    <a:pt x="184" y="256"/>
                    <a:pt x="184" y="256"/>
                  </a:cubicBezTo>
                  <a:cubicBezTo>
                    <a:pt x="188" y="256"/>
                    <a:pt x="192" y="252"/>
                    <a:pt x="192" y="248"/>
                  </a:cubicBezTo>
                  <a:cubicBezTo>
                    <a:pt x="192" y="224"/>
                    <a:pt x="192" y="224"/>
                    <a:pt x="192" y="224"/>
                  </a:cubicBezTo>
                  <a:cubicBezTo>
                    <a:pt x="192" y="220"/>
                    <a:pt x="188" y="216"/>
                    <a:pt x="184" y="216"/>
                  </a:cubicBezTo>
                  <a:cubicBezTo>
                    <a:pt x="168" y="216"/>
                    <a:pt x="168" y="216"/>
                    <a:pt x="168" y="216"/>
                  </a:cubicBezTo>
                  <a:cubicBezTo>
                    <a:pt x="168" y="192"/>
                    <a:pt x="168" y="192"/>
                    <a:pt x="168" y="192"/>
                  </a:cubicBezTo>
                  <a:cubicBezTo>
                    <a:pt x="168" y="164"/>
                    <a:pt x="152" y="140"/>
                    <a:pt x="129" y="128"/>
                  </a:cubicBezTo>
                  <a:cubicBezTo>
                    <a:pt x="152" y="116"/>
                    <a:pt x="168" y="92"/>
                    <a:pt x="168" y="64"/>
                  </a:cubicBezTo>
                  <a:close/>
                  <a:moveTo>
                    <a:pt x="16" y="16"/>
                  </a:moveTo>
                  <a:cubicBezTo>
                    <a:pt x="176" y="16"/>
                    <a:pt x="176" y="16"/>
                    <a:pt x="176" y="16"/>
                  </a:cubicBezTo>
                  <a:cubicBezTo>
                    <a:pt x="176" y="24"/>
                    <a:pt x="176" y="24"/>
                    <a:pt x="176" y="24"/>
                  </a:cubicBezTo>
                  <a:cubicBezTo>
                    <a:pt x="16" y="24"/>
                    <a:pt x="16" y="24"/>
                    <a:pt x="16" y="24"/>
                  </a:cubicBezTo>
                  <a:lnTo>
                    <a:pt x="16" y="16"/>
                  </a:lnTo>
                  <a:close/>
                  <a:moveTo>
                    <a:pt x="176" y="240"/>
                  </a:moveTo>
                  <a:cubicBezTo>
                    <a:pt x="16" y="240"/>
                    <a:pt x="16" y="240"/>
                    <a:pt x="16" y="240"/>
                  </a:cubicBezTo>
                  <a:cubicBezTo>
                    <a:pt x="16" y="232"/>
                    <a:pt x="16" y="232"/>
                    <a:pt x="16" y="232"/>
                  </a:cubicBezTo>
                  <a:cubicBezTo>
                    <a:pt x="176" y="232"/>
                    <a:pt x="176" y="232"/>
                    <a:pt x="176" y="232"/>
                  </a:cubicBezTo>
                  <a:lnTo>
                    <a:pt x="176" y="240"/>
                  </a:lnTo>
                  <a:close/>
                  <a:moveTo>
                    <a:pt x="152" y="192"/>
                  </a:moveTo>
                  <a:cubicBezTo>
                    <a:pt x="152" y="216"/>
                    <a:pt x="152" y="216"/>
                    <a:pt x="152" y="216"/>
                  </a:cubicBezTo>
                  <a:cubicBezTo>
                    <a:pt x="40" y="216"/>
                    <a:pt x="40" y="216"/>
                    <a:pt x="40" y="216"/>
                  </a:cubicBezTo>
                  <a:cubicBezTo>
                    <a:pt x="40" y="192"/>
                    <a:pt x="40" y="192"/>
                    <a:pt x="40" y="192"/>
                  </a:cubicBezTo>
                  <a:cubicBezTo>
                    <a:pt x="40" y="161"/>
                    <a:pt x="65" y="136"/>
                    <a:pt x="96" y="136"/>
                  </a:cubicBezTo>
                  <a:cubicBezTo>
                    <a:pt x="127" y="136"/>
                    <a:pt x="152" y="161"/>
                    <a:pt x="152" y="192"/>
                  </a:cubicBezTo>
                  <a:close/>
                  <a:moveTo>
                    <a:pt x="96" y="120"/>
                  </a:moveTo>
                  <a:cubicBezTo>
                    <a:pt x="65" y="120"/>
                    <a:pt x="40" y="95"/>
                    <a:pt x="40" y="64"/>
                  </a:cubicBezTo>
                  <a:cubicBezTo>
                    <a:pt x="40" y="40"/>
                    <a:pt x="40" y="40"/>
                    <a:pt x="40" y="40"/>
                  </a:cubicBezTo>
                  <a:cubicBezTo>
                    <a:pt x="152" y="40"/>
                    <a:pt x="152" y="40"/>
                    <a:pt x="152" y="40"/>
                  </a:cubicBezTo>
                  <a:cubicBezTo>
                    <a:pt x="152" y="64"/>
                    <a:pt x="152" y="64"/>
                    <a:pt x="152" y="64"/>
                  </a:cubicBezTo>
                  <a:cubicBezTo>
                    <a:pt x="152" y="95"/>
                    <a:pt x="127" y="120"/>
                    <a:pt x="96" y="12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21" name="Oval 68"/>
          <p:cNvSpPr>
            <a:spLocks noChangeArrowheads="1"/>
          </p:cNvSpPr>
          <p:nvPr/>
        </p:nvSpPr>
        <p:spPr bwMode="auto">
          <a:xfrm>
            <a:off x="4829791" y="2746532"/>
            <a:ext cx="823913" cy="823913"/>
          </a:xfrm>
          <a:prstGeom prst="ellipse">
            <a:avLst/>
          </a:prstGeom>
          <a:solidFill>
            <a:schemeClr val="accent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5059814" y="3009070"/>
            <a:ext cx="386534" cy="314469"/>
            <a:chOff x="6275559" y="2434671"/>
            <a:chExt cx="386534" cy="314469"/>
          </a:xfrm>
          <a:solidFill>
            <a:schemeClr val="bg1"/>
          </a:solidFill>
        </p:grpSpPr>
        <p:sp>
          <p:nvSpPr>
            <p:cNvPr id="23" name="Freeform 42"/>
            <p:cNvSpPr>
              <a:spLocks noEditPoints="1"/>
            </p:cNvSpPr>
            <p:nvPr/>
          </p:nvSpPr>
          <p:spPr bwMode="auto">
            <a:xfrm>
              <a:off x="6275559" y="2434671"/>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3"/>
            <p:cNvSpPr>
              <a:spLocks noEditPoints="1"/>
            </p:cNvSpPr>
            <p:nvPr/>
          </p:nvSpPr>
          <p:spPr bwMode="auto">
            <a:xfrm>
              <a:off x="6481274" y="2531633"/>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Oval 68"/>
          <p:cNvSpPr>
            <a:spLocks noChangeArrowheads="1"/>
          </p:cNvSpPr>
          <p:nvPr/>
        </p:nvSpPr>
        <p:spPr bwMode="auto">
          <a:xfrm>
            <a:off x="6785799" y="2754347"/>
            <a:ext cx="823913" cy="823913"/>
          </a:xfrm>
          <a:prstGeom prst="ellipse">
            <a:avLst/>
          </a:prstGeom>
          <a:solidFill>
            <a:schemeClr val="accent3"/>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7021817" y="2958867"/>
            <a:ext cx="386534" cy="386534"/>
            <a:chOff x="9753057" y="3268013"/>
            <a:chExt cx="386534" cy="386534"/>
          </a:xfrm>
          <a:solidFill>
            <a:schemeClr val="bg1"/>
          </a:solidFill>
        </p:grpSpPr>
        <p:sp>
          <p:nvSpPr>
            <p:cNvPr id="27" name="Freeform 94"/>
            <p:cNvSpPr>
              <a:spLocks noEditPoints="1"/>
            </p:cNvSpPr>
            <p:nvPr/>
          </p:nvSpPr>
          <p:spPr bwMode="auto">
            <a:xfrm>
              <a:off x="9753057" y="3268013"/>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5"/>
            <p:cNvSpPr>
              <a:spLocks/>
            </p:cNvSpPr>
            <p:nvPr/>
          </p:nvSpPr>
          <p:spPr bwMode="auto">
            <a:xfrm>
              <a:off x="9958772" y="3316494"/>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96"/>
            <p:cNvSpPr>
              <a:spLocks/>
            </p:cNvSpPr>
            <p:nvPr/>
          </p:nvSpPr>
          <p:spPr bwMode="auto">
            <a:xfrm>
              <a:off x="9861811" y="3364974"/>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7"/>
            <p:cNvSpPr>
              <a:spLocks/>
            </p:cNvSpPr>
            <p:nvPr/>
          </p:nvSpPr>
          <p:spPr bwMode="auto">
            <a:xfrm>
              <a:off x="9861811" y="3413455"/>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794598" y="2761396"/>
            <a:ext cx="823913" cy="823913"/>
            <a:chOff x="6545158" y="5018942"/>
            <a:chExt cx="823913" cy="823913"/>
          </a:xfrm>
        </p:grpSpPr>
        <p:sp>
          <p:nvSpPr>
            <p:cNvPr id="32" name="Oval 31"/>
            <p:cNvSpPr>
              <a:spLocks noChangeArrowheads="1"/>
            </p:cNvSpPr>
            <p:nvPr/>
          </p:nvSpPr>
          <p:spPr bwMode="auto">
            <a:xfrm>
              <a:off x="6545158" y="5018942"/>
              <a:ext cx="823913" cy="823913"/>
            </a:xfrm>
            <a:prstGeom prst="ellipse">
              <a:avLst/>
            </a:prstGeom>
            <a:solidFill>
              <a:schemeClr val="tx2"/>
            </a:solidFill>
            <a:ln w="57150">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6781823" y="5237631"/>
              <a:ext cx="386534" cy="386534"/>
              <a:chOff x="4530258" y="5013314"/>
              <a:chExt cx="386534" cy="386534"/>
            </a:xfrm>
            <a:solidFill>
              <a:schemeClr val="bg1"/>
            </a:solidFill>
          </p:grpSpPr>
          <p:sp>
            <p:nvSpPr>
              <p:cNvPr id="34" name="Freeform 132"/>
              <p:cNvSpPr>
                <a:spLocks noEditPoints="1"/>
              </p:cNvSpPr>
              <p:nvPr/>
            </p:nvSpPr>
            <p:spPr bwMode="auto">
              <a:xfrm>
                <a:off x="4530258" y="5013314"/>
                <a:ext cx="386534" cy="386534"/>
              </a:xfrm>
              <a:custGeom>
                <a:avLst/>
                <a:gdLst>
                  <a:gd name="T0" fmla="*/ 248 w 256"/>
                  <a:gd name="T1" fmla="*/ 0 h 256"/>
                  <a:gd name="T2" fmla="*/ 8 w 256"/>
                  <a:gd name="T3" fmla="*/ 0 h 256"/>
                  <a:gd name="T4" fmla="*/ 0 w 256"/>
                  <a:gd name="T5" fmla="*/ 8 h 256"/>
                  <a:gd name="T6" fmla="*/ 0 w 256"/>
                  <a:gd name="T7" fmla="*/ 248 h 256"/>
                  <a:gd name="T8" fmla="*/ 8 w 256"/>
                  <a:gd name="T9" fmla="*/ 256 h 256"/>
                  <a:gd name="T10" fmla="*/ 248 w 256"/>
                  <a:gd name="T11" fmla="*/ 256 h 256"/>
                  <a:gd name="T12" fmla="*/ 256 w 256"/>
                  <a:gd name="T13" fmla="*/ 248 h 256"/>
                  <a:gd name="T14" fmla="*/ 256 w 256"/>
                  <a:gd name="T15" fmla="*/ 8 h 256"/>
                  <a:gd name="T16" fmla="*/ 248 w 256"/>
                  <a:gd name="T17" fmla="*/ 0 h 256"/>
                  <a:gd name="T18" fmla="*/ 240 w 256"/>
                  <a:gd name="T19" fmla="*/ 240 h 256"/>
                  <a:gd name="T20" fmla="*/ 16 w 256"/>
                  <a:gd name="T21" fmla="*/ 240 h 256"/>
                  <a:gd name="T22" fmla="*/ 16 w 256"/>
                  <a:gd name="T23" fmla="*/ 16 h 256"/>
                  <a:gd name="T24" fmla="*/ 240 w 256"/>
                  <a:gd name="T25" fmla="*/ 16 h 256"/>
                  <a:gd name="T26" fmla="*/ 240 w 256"/>
                  <a:gd name="T27"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6" h="256">
                    <a:moveTo>
                      <a:pt x="248" y="0"/>
                    </a:moveTo>
                    <a:cubicBezTo>
                      <a:pt x="8" y="0"/>
                      <a:pt x="8" y="0"/>
                      <a:pt x="8" y="0"/>
                    </a:cubicBezTo>
                    <a:cubicBezTo>
                      <a:pt x="4" y="0"/>
                      <a:pt x="0" y="4"/>
                      <a:pt x="0" y="8"/>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8"/>
                      <a:pt x="256" y="8"/>
                      <a:pt x="256" y="8"/>
                    </a:cubicBezTo>
                    <a:cubicBezTo>
                      <a:pt x="256" y="4"/>
                      <a:pt x="252" y="0"/>
                      <a:pt x="248" y="0"/>
                    </a:cubicBezTo>
                    <a:close/>
                    <a:moveTo>
                      <a:pt x="240" y="240"/>
                    </a:moveTo>
                    <a:cubicBezTo>
                      <a:pt x="16" y="240"/>
                      <a:pt x="16" y="240"/>
                      <a:pt x="16" y="240"/>
                    </a:cubicBezTo>
                    <a:cubicBezTo>
                      <a:pt x="16" y="16"/>
                      <a:pt x="16" y="16"/>
                      <a:pt x="16" y="16"/>
                    </a:cubicBezTo>
                    <a:cubicBezTo>
                      <a:pt x="240" y="16"/>
                      <a:pt x="240" y="16"/>
                      <a:pt x="240" y="16"/>
                    </a:cubicBezTo>
                    <a:lnTo>
                      <a:pt x="24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3"/>
              <p:cNvSpPr>
                <a:spLocks/>
              </p:cNvSpPr>
              <p:nvPr/>
            </p:nvSpPr>
            <p:spPr bwMode="auto">
              <a:xfrm>
                <a:off x="4578738" y="5061794"/>
                <a:ext cx="96961" cy="289573"/>
              </a:xfrm>
              <a:custGeom>
                <a:avLst/>
                <a:gdLst>
                  <a:gd name="T0" fmla="*/ 8 w 64"/>
                  <a:gd name="T1" fmla="*/ 32 h 192"/>
                  <a:gd name="T2" fmla="*/ 24 w 64"/>
                  <a:gd name="T3" fmla="*/ 32 h 192"/>
                  <a:gd name="T4" fmla="*/ 24 w 64"/>
                  <a:gd name="T5" fmla="*/ 184 h 192"/>
                  <a:gd name="T6" fmla="*/ 32 w 64"/>
                  <a:gd name="T7" fmla="*/ 192 h 192"/>
                  <a:gd name="T8" fmla="*/ 40 w 64"/>
                  <a:gd name="T9" fmla="*/ 184 h 192"/>
                  <a:gd name="T10" fmla="*/ 40 w 64"/>
                  <a:gd name="T11" fmla="*/ 32 h 192"/>
                  <a:gd name="T12" fmla="*/ 56 w 64"/>
                  <a:gd name="T13" fmla="*/ 32 h 192"/>
                  <a:gd name="T14" fmla="*/ 64 w 64"/>
                  <a:gd name="T15" fmla="*/ 24 h 192"/>
                  <a:gd name="T16" fmla="*/ 56 w 64"/>
                  <a:gd name="T17" fmla="*/ 16 h 192"/>
                  <a:gd name="T18" fmla="*/ 40 w 64"/>
                  <a:gd name="T19" fmla="*/ 16 h 192"/>
                  <a:gd name="T20" fmla="*/ 40 w 64"/>
                  <a:gd name="T21" fmla="*/ 8 h 192"/>
                  <a:gd name="T22" fmla="*/ 32 w 64"/>
                  <a:gd name="T23" fmla="*/ 0 h 192"/>
                  <a:gd name="T24" fmla="*/ 24 w 64"/>
                  <a:gd name="T25" fmla="*/ 8 h 192"/>
                  <a:gd name="T26" fmla="*/ 24 w 64"/>
                  <a:gd name="T27" fmla="*/ 16 h 192"/>
                  <a:gd name="T28" fmla="*/ 8 w 64"/>
                  <a:gd name="T29" fmla="*/ 16 h 192"/>
                  <a:gd name="T30" fmla="*/ 0 w 64"/>
                  <a:gd name="T31" fmla="*/ 24 h 192"/>
                  <a:gd name="T32" fmla="*/ 8 w 64"/>
                  <a:gd name="T33" fmla="*/ 3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32"/>
                    </a:moveTo>
                    <a:cubicBezTo>
                      <a:pt x="24" y="32"/>
                      <a:pt x="24" y="32"/>
                      <a:pt x="24" y="32"/>
                    </a:cubicBezTo>
                    <a:cubicBezTo>
                      <a:pt x="24" y="184"/>
                      <a:pt x="24" y="184"/>
                      <a:pt x="24" y="184"/>
                    </a:cubicBezTo>
                    <a:cubicBezTo>
                      <a:pt x="24" y="188"/>
                      <a:pt x="28" y="192"/>
                      <a:pt x="32" y="192"/>
                    </a:cubicBezTo>
                    <a:cubicBezTo>
                      <a:pt x="36" y="192"/>
                      <a:pt x="40" y="188"/>
                      <a:pt x="40" y="184"/>
                    </a:cubicBezTo>
                    <a:cubicBezTo>
                      <a:pt x="40" y="32"/>
                      <a:pt x="40" y="32"/>
                      <a:pt x="40" y="32"/>
                    </a:cubicBezTo>
                    <a:cubicBezTo>
                      <a:pt x="56" y="32"/>
                      <a:pt x="56" y="32"/>
                      <a:pt x="56" y="32"/>
                    </a:cubicBezTo>
                    <a:cubicBezTo>
                      <a:pt x="60" y="32"/>
                      <a:pt x="64" y="28"/>
                      <a:pt x="64" y="24"/>
                    </a:cubicBezTo>
                    <a:cubicBezTo>
                      <a:pt x="64" y="20"/>
                      <a:pt x="60" y="16"/>
                      <a:pt x="56" y="16"/>
                    </a:cubicBezTo>
                    <a:cubicBezTo>
                      <a:pt x="40" y="16"/>
                      <a:pt x="40" y="16"/>
                      <a:pt x="40" y="16"/>
                    </a:cubicBezTo>
                    <a:cubicBezTo>
                      <a:pt x="40" y="8"/>
                      <a:pt x="40" y="8"/>
                      <a:pt x="40" y="8"/>
                    </a:cubicBezTo>
                    <a:cubicBezTo>
                      <a:pt x="40" y="4"/>
                      <a:pt x="36" y="0"/>
                      <a:pt x="32" y="0"/>
                    </a:cubicBezTo>
                    <a:cubicBezTo>
                      <a:pt x="28" y="0"/>
                      <a:pt x="24" y="4"/>
                      <a:pt x="24" y="8"/>
                    </a:cubicBezTo>
                    <a:cubicBezTo>
                      <a:pt x="24" y="16"/>
                      <a:pt x="24" y="16"/>
                      <a:pt x="24" y="16"/>
                    </a:cubicBezTo>
                    <a:cubicBezTo>
                      <a:pt x="8" y="16"/>
                      <a:pt x="8" y="16"/>
                      <a:pt x="8" y="16"/>
                    </a:cubicBezTo>
                    <a:cubicBezTo>
                      <a:pt x="4" y="16"/>
                      <a:pt x="0" y="20"/>
                      <a:pt x="0" y="24"/>
                    </a:cubicBezTo>
                    <a:cubicBezTo>
                      <a:pt x="0" y="28"/>
                      <a:pt x="4" y="32"/>
                      <a:pt x="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4"/>
              <p:cNvSpPr>
                <a:spLocks/>
              </p:cNvSpPr>
              <p:nvPr/>
            </p:nvSpPr>
            <p:spPr bwMode="auto">
              <a:xfrm>
                <a:off x="4772661" y="5061794"/>
                <a:ext cx="96961" cy="289573"/>
              </a:xfrm>
              <a:custGeom>
                <a:avLst/>
                <a:gdLst>
                  <a:gd name="T0" fmla="*/ 8 w 64"/>
                  <a:gd name="T1" fmla="*/ 176 h 192"/>
                  <a:gd name="T2" fmla="*/ 24 w 64"/>
                  <a:gd name="T3" fmla="*/ 176 h 192"/>
                  <a:gd name="T4" fmla="*/ 24 w 64"/>
                  <a:gd name="T5" fmla="*/ 184 h 192"/>
                  <a:gd name="T6" fmla="*/ 32 w 64"/>
                  <a:gd name="T7" fmla="*/ 192 h 192"/>
                  <a:gd name="T8" fmla="*/ 40 w 64"/>
                  <a:gd name="T9" fmla="*/ 184 h 192"/>
                  <a:gd name="T10" fmla="*/ 40 w 64"/>
                  <a:gd name="T11" fmla="*/ 176 h 192"/>
                  <a:gd name="T12" fmla="*/ 56 w 64"/>
                  <a:gd name="T13" fmla="*/ 176 h 192"/>
                  <a:gd name="T14" fmla="*/ 64 w 64"/>
                  <a:gd name="T15" fmla="*/ 168 h 192"/>
                  <a:gd name="T16" fmla="*/ 56 w 64"/>
                  <a:gd name="T17" fmla="*/ 160 h 192"/>
                  <a:gd name="T18" fmla="*/ 40 w 64"/>
                  <a:gd name="T19" fmla="*/ 160 h 192"/>
                  <a:gd name="T20" fmla="*/ 40 w 64"/>
                  <a:gd name="T21" fmla="*/ 8 h 192"/>
                  <a:gd name="T22" fmla="*/ 32 w 64"/>
                  <a:gd name="T23" fmla="*/ 0 h 192"/>
                  <a:gd name="T24" fmla="*/ 24 w 64"/>
                  <a:gd name="T25" fmla="*/ 8 h 192"/>
                  <a:gd name="T26" fmla="*/ 24 w 64"/>
                  <a:gd name="T27" fmla="*/ 160 h 192"/>
                  <a:gd name="T28" fmla="*/ 8 w 64"/>
                  <a:gd name="T29" fmla="*/ 160 h 192"/>
                  <a:gd name="T30" fmla="*/ 0 w 64"/>
                  <a:gd name="T31" fmla="*/ 168 h 192"/>
                  <a:gd name="T32" fmla="*/ 8 w 64"/>
                  <a:gd name="T33" fmla="*/ 1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176"/>
                    </a:moveTo>
                    <a:cubicBezTo>
                      <a:pt x="24" y="176"/>
                      <a:pt x="24" y="176"/>
                      <a:pt x="24" y="176"/>
                    </a:cubicBezTo>
                    <a:cubicBezTo>
                      <a:pt x="24" y="184"/>
                      <a:pt x="24" y="184"/>
                      <a:pt x="24" y="184"/>
                    </a:cubicBezTo>
                    <a:cubicBezTo>
                      <a:pt x="24" y="188"/>
                      <a:pt x="28" y="192"/>
                      <a:pt x="32" y="192"/>
                    </a:cubicBezTo>
                    <a:cubicBezTo>
                      <a:pt x="36" y="192"/>
                      <a:pt x="40" y="188"/>
                      <a:pt x="40" y="184"/>
                    </a:cubicBezTo>
                    <a:cubicBezTo>
                      <a:pt x="40" y="176"/>
                      <a:pt x="40" y="176"/>
                      <a:pt x="40" y="176"/>
                    </a:cubicBezTo>
                    <a:cubicBezTo>
                      <a:pt x="56" y="176"/>
                      <a:pt x="56" y="176"/>
                      <a:pt x="56" y="176"/>
                    </a:cubicBezTo>
                    <a:cubicBezTo>
                      <a:pt x="60" y="176"/>
                      <a:pt x="64" y="172"/>
                      <a:pt x="64" y="168"/>
                    </a:cubicBezTo>
                    <a:cubicBezTo>
                      <a:pt x="64" y="164"/>
                      <a:pt x="60" y="160"/>
                      <a:pt x="56" y="160"/>
                    </a:cubicBezTo>
                    <a:cubicBezTo>
                      <a:pt x="40" y="160"/>
                      <a:pt x="40" y="160"/>
                      <a:pt x="40" y="160"/>
                    </a:cubicBezTo>
                    <a:cubicBezTo>
                      <a:pt x="40" y="8"/>
                      <a:pt x="40" y="8"/>
                      <a:pt x="40" y="8"/>
                    </a:cubicBezTo>
                    <a:cubicBezTo>
                      <a:pt x="40" y="4"/>
                      <a:pt x="36" y="0"/>
                      <a:pt x="32" y="0"/>
                    </a:cubicBezTo>
                    <a:cubicBezTo>
                      <a:pt x="28" y="0"/>
                      <a:pt x="24" y="4"/>
                      <a:pt x="24" y="8"/>
                    </a:cubicBezTo>
                    <a:cubicBezTo>
                      <a:pt x="24" y="160"/>
                      <a:pt x="24" y="160"/>
                      <a:pt x="24" y="160"/>
                    </a:cubicBezTo>
                    <a:cubicBezTo>
                      <a:pt x="8" y="160"/>
                      <a:pt x="8" y="160"/>
                      <a:pt x="8" y="160"/>
                    </a:cubicBezTo>
                    <a:cubicBezTo>
                      <a:pt x="4" y="160"/>
                      <a:pt x="0" y="164"/>
                      <a:pt x="0" y="168"/>
                    </a:cubicBezTo>
                    <a:cubicBezTo>
                      <a:pt x="0" y="172"/>
                      <a:pt x="4" y="176"/>
                      <a:pt x="8"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5"/>
              <p:cNvSpPr>
                <a:spLocks/>
              </p:cNvSpPr>
              <p:nvPr/>
            </p:nvSpPr>
            <p:spPr bwMode="auto">
              <a:xfrm>
                <a:off x="4675700" y="5061794"/>
                <a:ext cx="96961" cy="289573"/>
              </a:xfrm>
              <a:custGeom>
                <a:avLst/>
                <a:gdLst>
                  <a:gd name="T0" fmla="*/ 8 w 64"/>
                  <a:gd name="T1" fmla="*/ 104 h 192"/>
                  <a:gd name="T2" fmla="*/ 24 w 64"/>
                  <a:gd name="T3" fmla="*/ 104 h 192"/>
                  <a:gd name="T4" fmla="*/ 24 w 64"/>
                  <a:gd name="T5" fmla="*/ 184 h 192"/>
                  <a:gd name="T6" fmla="*/ 32 w 64"/>
                  <a:gd name="T7" fmla="*/ 192 h 192"/>
                  <a:gd name="T8" fmla="*/ 40 w 64"/>
                  <a:gd name="T9" fmla="*/ 184 h 192"/>
                  <a:gd name="T10" fmla="*/ 40 w 64"/>
                  <a:gd name="T11" fmla="*/ 104 h 192"/>
                  <a:gd name="T12" fmla="*/ 56 w 64"/>
                  <a:gd name="T13" fmla="*/ 104 h 192"/>
                  <a:gd name="T14" fmla="*/ 64 w 64"/>
                  <a:gd name="T15" fmla="*/ 96 h 192"/>
                  <a:gd name="T16" fmla="*/ 56 w 64"/>
                  <a:gd name="T17" fmla="*/ 88 h 192"/>
                  <a:gd name="T18" fmla="*/ 40 w 64"/>
                  <a:gd name="T19" fmla="*/ 88 h 192"/>
                  <a:gd name="T20" fmla="*/ 40 w 64"/>
                  <a:gd name="T21" fmla="*/ 8 h 192"/>
                  <a:gd name="T22" fmla="*/ 32 w 64"/>
                  <a:gd name="T23" fmla="*/ 0 h 192"/>
                  <a:gd name="T24" fmla="*/ 24 w 64"/>
                  <a:gd name="T25" fmla="*/ 8 h 192"/>
                  <a:gd name="T26" fmla="*/ 24 w 64"/>
                  <a:gd name="T27" fmla="*/ 88 h 192"/>
                  <a:gd name="T28" fmla="*/ 8 w 64"/>
                  <a:gd name="T29" fmla="*/ 88 h 192"/>
                  <a:gd name="T30" fmla="*/ 0 w 64"/>
                  <a:gd name="T31" fmla="*/ 96 h 192"/>
                  <a:gd name="T32" fmla="*/ 8 w 64"/>
                  <a:gd name="T3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92">
                    <a:moveTo>
                      <a:pt x="8" y="104"/>
                    </a:moveTo>
                    <a:cubicBezTo>
                      <a:pt x="24" y="104"/>
                      <a:pt x="24" y="104"/>
                      <a:pt x="24" y="104"/>
                    </a:cubicBezTo>
                    <a:cubicBezTo>
                      <a:pt x="24" y="184"/>
                      <a:pt x="24" y="184"/>
                      <a:pt x="24" y="184"/>
                    </a:cubicBezTo>
                    <a:cubicBezTo>
                      <a:pt x="24" y="188"/>
                      <a:pt x="28" y="192"/>
                      <a:pt x="32" y="192"/>
                    </a:cubicBezTo>
                    <a:cubicBezTo>
                      <a:pt x="36" y="192"/>
                      <a:pt x="40" y="188"/>
                      <a:pt x="40" y="184"/>
                    </a:cubicBezTo>
                    <a:cubicBezTo>
                      <a:pt x="40" y="104"/>
                      <a:pt x="40" y="104"/>
                      <a:pt x="40" y="104"/>
                    </a:cubicBezTo>
                    <a:cubicBezTo>
                      <a:pt x="56" y="104"/>
                      <a:pt x="56" y="104"/>
                      <a:pt x="56" y="104"/>
                    </a:cubicBezTo>
                    <a:cubicBezTo>
                      <a:pt x="60" y="104"/>
                      <a:pt x="64" y="100"/>
                      <a:pt x="64" y="96"/>
                    </a:cubicBezTo>
                    <a:cubicBezTo>
                      <a:pt x="64" y="92"/>
                      <a:pt x="60" y="88"/>
                      <a:pt x="56" y="88"/>
                    </a:cubicBezTo>
                    <a:cubicBezTo>
                      <a:pt x="40" y="88"/>
                      <a:pt x="40" y="88"/>
                      <a:pt x="40" y="88"/>
                    </a:cubicBezTo>
                    <a:cubicBezTo>
                      <a:pt x="40" y="8"/>
                      <a:pt x="40" y="8"/>
                      <a:pt x="40" y="8"/>
                    </a:cubicBezTo>
                    <a:cubicBezTo>
                      <a:pt x="40" y="4"/>
                      <a:pt x="36" y="0"/>
                      <a:pt x="32" y="0"/>
                    </a:cubicBezTo>
                    <a:cubicBezTo>
                      <a:pt x="28" y="0"/>
                      <a:pt x="24" y="4"/>
                      <a:pt x="24" y="8"/>
                    </a:cubicBezTo>
                    <a:cubicBezTo>
                      <a:pt x="24" y="88"/>
                      <a:pt x="24" y="88"/>
                      <a:pt x="24" y="88"/>
                    </a:cubicBezTo>
                    <a:cubicBezTo>
                      <a:pt x="8" y="88"/>
                      <a:pt x="8" y="88"/>
                      <a:pt x="8" y="88"/>
                    </a:cubicBezTo>
                    <a:cubicBezTo>
                      <a:pt x="4" y="88"/>
                      <a:pt x="0" y="92"/>
                      <a:pt x="0" y="96"/>
                    </a:cubicBezTo>
                    <a:cubicBezTo>
                      <a:pt x="0" y="100"/>
                      <a:pt x="4" y="104"/>
                      <a:pt x="8"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8" name="Content Placeholder 2"/>
          <p:cNvSpPr txBox="1">
            <a:spLocks/>
          </p:cNvSpPr>
          <p:nvPr/>
        </p:nvSpPr>
        <p:spPr>
          <a:xfrm>
            <a:off x="2432603" y="3679212"/>
            <a:ext cx="1728824" cy="1392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39" name="Content Placeholder 2"/>
          <p:cNvSpPr txBox="1">
            <a:spLocks/>
          </p:cNvSpPr>
          <p:nvPr/>
        </p:nvSpPr>
        <p:spPr>
          <a:xfrm>
            <a:off x="4397691" y="3679212"/>
            <a:ext cx="1728824" cy="1392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40" name="Content Placeholder 2"/>
          <p:cNvSpPr txBox="1">
            <a:spLocks/>
          </p:cNvSpPr>
          <p:nvPr/>
        </p:nvSpPr>
        <p:spPr>
          <a:xfrm>
            <a:off x="6381398" y="3681637"/>
            <a:ext cx="1728824" cy="1392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41" name="Content Placeholder 2"/>
          <p:cNvSpPr txBox="1">
            <a:spLocks/>
          </p:cNvSpPr>
          <p:nvPr/>
        </p:nvSpPr>
        <p:spPr>
          <a:xfrm>
            <a:off x="8342142" y="3679211"/>
            <a:ext cx="1728824" cy="139216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grpSp>
        <p:nvGrpSpPr>
          <p:cNvPr id="42" name="Group 41"/>
          <p:cNvGrpSpPr/>
          <p:nvPr/>
        </p:nvGrpSpPr>
        <p:grpSpPr>
          <a:xfrm>
            <a:off x="2762903" y="5419672"/>
            <a:ext cx="1020763" cy="1022350"/>
            <a:chOff x="2193225" y="5751054"/>
            <a:chExt cx="1020763" cy="1022350"/>
          </a:xfrm>
        </p:grpSpPr>
        <p:sp>
          <p:nvSpPr>
            <p:cNvPr id="43" name="Freeform 23"/>
            <p:cNvSpPr>
              <a:spLocks/>
            </p:cNvSpPr>
            <p:nvPr/>
          </p:nvSpPr>
          <p:spPr bwMode="auto">
            <a:xfrm>
              <a:off x="2193225" y="5751054"/>
              <a:ext cx="1020763" cy="1022350"/>
            </a:xfrm>
            <a:custGeom>
              <a:avLst/>
              <a:gdLst>
                <a:gd name="T0" fmla="*/ 353 w 429"/>
                <a:gd name="T1" fmla="*/ 352 h 429"/>
                <a:gd name="T2" fmla="*/ 76 w 429"/>
                <a:gd name="T3" fmla="*/ 352 h 429"/>
                <a:gd name="T4" fmla="*/ 76 w 429"/>
                <a:gd name="T5" fmla="*/ 76 h 429"/>
                <a:gd name="T6" fmla="*/ 353 w 429"/>
                <a:gd name="T7" fmla="*/ 76 h 429"/>
                <a:gd name="T8" fmla="*/ 353 w 429"/>
                <a:gd name="T9" fmla="*/ 352 h 429"/>
              </a:gdLst>
              <a:ahLst/>
              <a:cxnLst>
                <a:cxn ang="0">
                  <a:pos x="T0" y="T1"/>
                </a:cxn>
                <a:cxn ang="0">
                  <a:pos x="T2" y="T3"/>
                </a:cxn>
                <a:cxn ang="0">
                  <a:pos x="T4" y="T5"/>
                </a:cxn>
                <a:cxn ang="0">
                  <a:pos x="T6" y="T7"/>
                </a:cxn>
                <a:cxn ang="0">
                  <a:pos x="T8" y="T9"/>
                </a:cxn>
              </a:cxnLst>
              <a:rect l="0" t="0" r="r" b="b"/>
              <a:pathLst>
                <a:path w="429" h="429">
                  <a:moveTo>
                    <a:pt x="353" y="352"/>
                  </a:moveTo>
                  <a:cubicBezTo>
                    <a:pt x="276" y="429"/>
                    <a:pt x="153" y="429"/>
                    <a:pt x="76" y="352"/>
                  </a:cubicBezTo>
                  <a:cubicBezTo>
                    <a:pt x="0" y="276"/>
                    <a:pt x="0" y="152"/>
                    <a:pt x="76" y="76"/>
                  </a:cubicBezTo>
                  <a:cubicBezTo>
                    <a:pt x="153" y="0"/>
                    <a:pt x="276" y="0"/>
                    <a:pt x="353" y="76"/>
                  </a:cubicBezTo>
                  <a:cubicBezTo>
                    <a:pt x="429" y="152"/>
                    <a:pt x="429" y="276"/>
                    <a:pt x="353" y="35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 name="TextBox 43"/>
            <p:cNvSpPr txBox="1"/>
            <p:nvPr/>
          </p:nvSpPr>
          <p:spPr>
            <a:xfrm>
              <a:off x="2380536" y="5949912"/>
              <a:ext cx="779929" cy="646331"/>
            </a:xfrm>
            <a:prstGeom prst="rect">
              <a:avLst/>
            </a:prstGeom>
            <a:noFill/>
          </p:spPr>
          <p:txBody>
            <a:bodyPr wrap="square" rtlCol="0">
              <a:spAutoFit/>
            </a:bodyPr>
            <a:lstStyle/>
            <a:p>
              <a:r>
                <a:rPr lang="id-ID" sz="3600" spc="-150" smtClean="0">
                  <a:solidFill>
                    <a:schemeClr val="bg1"/>
                  </a:solidFill>
                  <a:latin typeface="+mj-lt"/>
                  <a:ea typeface="Roboto Light" panose="02000000000000000000" pitchFamily="2" charset="0"/>
                </a:rPr>
                <a:t>01</a:t>
              </a:r>
              <a:endParaRPr lang="en-US" sz="3600" spc="-150">
                <a:solidFill>
                  <a:schemeClr val="bg1"/>
                </a:solidFill>
                <a:latin typeface="+mj-lt"/>
                <a:ea typeface="Roboto Light" panose="02000000000000000000" pitchFamily="2" charset="0"/>
              </a:endParaRPr>
            </a:p>
          </p:txBody>
        </p:sp>
      </p:grpSp>
      <p:grpSp>
        <p:nvGrpSpPr>
          <p:cNvPr id="45" name="Group 44"/>
          <p:cNvGrpSpPr/>
          <p:nvPr/>
        </p:nvGrpSpPr>
        <p:grpSpPr>
          <a:xfrm>
            <a:off x="8666322" y="5419672"/>
            <a:ext cx="1020763" cy="1022350"/>
            <a:chOff x="3443701" y="5271935"/>
            <a:chExt cx="1020763" cy="1022350"/>
          </a:xfrm>
        </p:grpSpPr>
        <p:sp>
          <p:nvSpPr>
            <p:cNvPr id="46" name="Freeform 23"/>
            <p:cNvSpPr>
              <a:spLocks/>
            </p:cNvSpPr>
            <p:nvPr/>
          </p:nvSpPr>
          <p:spPr bwMode="auto">
            <a:xfrm>
              <a:off x="3443701" y="5271935"/>
              <a:ext cx="1020763" cy="1022350"/>
            </a:xfrm>
            <a:custGeom>
              <a:avLst/>
              <a:gdLst>
                <a:gd name="T0" fmla="*/ 353 w 429"/>
                <a:gd name="T1" fmla="*/ 352 h 429"/>
                <a:gd name="T2" fmla="*/ 76 w 429"/>
                <a:gd name="T3" fmla="*/ 352 h 429"/>
                <a:gd name="T4" fmla="*/ 76 w 429"/>
                <a:gd name="T5" fmla="*/ 76 h 429"/>
                <a:gd name="T6" fmla="*/ 353 w 429"/>
                <a:gd name="T7" fmla="*/ 76 h 429"/>
                <a:gd name="T8" fmla="*/ 353 w 429"/>
                <a:gd name="T9" fmla="*/ 352 h 429"/>
              </a:gdLst>
              <a:ahLst/>
              <a:cxnLst>
                <a:cxn ang="0">
                  <a:pos x="T0" y="T1"/>
                </a:cxn>
                <a:cxn ang="0">
                  <a:pos x="T2" y="T3"/>
                </a:cxn>
                <a:cxn ang="0">
                  <a:pos x="T4" y="T5"/>
                </a:cxn>
                <a:cxn ang="0">
                  <a:pos x="T6" y="T7"/>
                </a:cxn>
                <a:cxn ang="0">
                  <a:pos x="T8" y="T9"/>
                </a:cxn>
              </a:cxnLst>
              <a:rect l="0" t="0" r="r" b="b"/>
              <a:pathLst>
                <a:path w="429" h="429">
                  <a:moveTo>
                    <a:pt x="353" y="352"/>
                  </a:moveTo>
                  <a:cubicBezTo>
                    <a:pt x="276" y="429"/>
                    <a:pt x="153" y="429"/>
                    <a:pt x="76" y="352"/>
                  </a:cubicBezTo>
                  <a:cubicBezTo>
                    <a:pt x="0" y="276"/>
                    <a:pt x="0" y="152"/>
                    <a:pt x="76" y="76"/>
                  </a:cubicBezTo>
                  <a:cubicBezTo>
                    <a:pt x="153" y="0"/>
                    <a:pt x="276" y="0"/>
                    <a:pt x="353" y="76"/>
                  </a:cubicBezTo>
                  <a:cubicBezTo>
                    <a:pt x="429" y="152"/>
                    <a:pt x="429" y="276"/>
                    <a:pt x="353" y="352"/>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Box 46"/>
            <p:cNvSpPr txBox="1"/>
            <p:nvPr/>
          </p:nvSpPr>
          <p:spPr>
            <a:xfrm>
              <a:off x="3634694" y="5455934"/>
              <a:ext cx="779929" cy="646331"/>
            </a:xfrm>
            <a:prstGeom prst="rect">
              <a:avLst/>
            </a:prstGeom>
            <a:noFill/>
          </p:spPr>
          <p:txBody>
            <a:bodyPr wrap="square" rtlCol="0">
              <a:spAutoFit/>
            </a:bodyPr>
            <a:lstStyle/>
            <a:p>
              <a:r>
                <a:rPr lang="id-ID" sz="3600" spc="-150" smtClean="0">
                  <a:solidFill>
                    <a:schemeClr val="bg1"/>
                  </a:solidFill>
                  <a:latin typeface="+mj-lt"/>
                  <a:ea typeface="Roboto Light" panose="02000000000000000000" pitchFamily="2" charset="0"/>
                </a:rPr>
                <a:t>04</a:t>
              </a:r>
              <a:endParaRPr lang="en-US" sz="3600" spc="-150">
                <a:solidFill>
                  <a:schemeClr val="bg1"/>
                </a:solidFill>
                <a:latin typeface="+mj-lt"/>
                <a:ea typeface="Roboto Light" panose="02000000000000000000" pitchFamily="2" charset="0"/>
              </a:endParaRPr>
            </a:p>
          </p:txBody>
        </p:sp>
      </p:grpSp>
      <p:grpSp>
        <p:nvGrpSpPr>
          <p:cNvPr id="48" name="Group 47"/>
          <p:cNvGrpSpPr/>
          <p:nvPr/>
        </p:nvGrpSpPr>
        <p:grpSpPr>
          <a:xfrm>
            <a:off x="6753183" y="5419672"/>
            <a:ext cx="1020763" cy="1022350"/>
            <a:chOff x="4712145" y="4820660"/>
            <a:chExt cx="1020763" cy="1022350"/>
          </a:xfrm>
        </p:grpSpPr>
        <p:sp>
          <p:nvSpPr>
            <p:cNvPr id="49" name="Freeform 23"/>
            <p:cNvSpPr>
              <a:spLocks/>
            </p:cNvSpPr>
            <p:nvPr/>
          </p:nvSpPr>
          <p:spPr bwMode="auto">
            <a:xfrm>
              <a:off x="4712145" y="4820660"/>
              <a:ext cx="1020763" cy="1022350"/>
            </a:xfrm>
            <a:custGeom>
              <a:avLst/>
              <a:gdLst>
                <a:gd name="T0" fmla="*/ 353 w 429"/>
                <a:gd name="T1" fmla="*/ 352 h 429"/>
                <a:gd name="T2" fmla="*/ 76 w 429"/>
                <a:gd name="T3" fmla="*/ 352 h 429"/>
                <a:gd name="T4" fmla="*/ 76 w 429"/>
                <a:gd name="T5" fmla="*/ 76 h 429"/>
                <a:gd name="T6" fmla="*/ 353 w 429"/>
                <a:gd name="T7" fmla="*/ 76 h 429"/>
                <a:gd name="T8" fmla="*/ 353 w 429"/>
                <a:gd name="T9" fmla="*/ 352 h 429"/>
              </a:gdLst>
              <a:ahLst/>
              <a:cxnLst>
                <a:cxn ang="0">
                  <a:pos x="T0" y="T1"/>
                </a:cxn>
                <a:cxn ang="0">
                  <a:pos x="T2" y="T3"/>
                </a:cxn>
                <a:cxn ang="0">
                  <a:pos x="T4" y="T5"/>
                </a:cxn>
                <a:cxn ang="0">
                  <a:pos x="T6" y="T7"/>
                </a:cxn>
                <a:cxn ang="0">
                  <a:pos x="T8" y="T9"/>
                </a:cxn>
              </a:cxnLst>
              <a:rect l="0" t="0" r="r" b="b"/>
              <a:pathLst>
                <a:path w="429" h="429">
                  <a:moveTo>
                    <a:pt x="353" y="352"/>
                  </a:moveTo>
                  <a:cubicBezTo>
                    <a:pt x="276" y="429"/>
                    <a:pt x="153" y="429"/>
                    <a:pt x="76" y="352"/>
                  </a:cubicBezTo>
                  <a:cubicBezTo>
                    <a:pt x="0" y="276"/>
                    <a:pt x="0" y="152"/>
                    <a:pt x="76" y="76"/>
                  </a:cubicBezTo>
                  <a:cubicBezTo>
                    <a:pt x="153" y="0"/>
                    <a:pt x="276" y="0"/>
                    <a:pt x="353" y="76"/>
                  </a:cubicBezTo>
                  <a:cubicBezTo>
                    <a:pt x="429" y="152"/>
                    <a:pt x="429" y="276"/>
                    <a:pt x="353" y="352"/>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 name="TextBox 49"/>
            <p:cNvSpPr txBox="1"/>
            <p:nvPr/>
          </p:nvSpPr>
          <p:spPr>
            <a:xfrm>
              <a:off x="4897030" y="5004129"/>
              <a:ext cx="779929" cy="646331"/>
            </a:xfrm>
            <a:prstGeom prst="rect">
              <a:avLst/>
            </a:prstGeom>
            <a:noFill/>
          </p:spPr>
          <p:txBody>
            <a:bodyPr wrap="square" rtlCol="0">
              <a:spAutoFit/>
            </a:bodyPr>
            <a:lstStyle/>
            <a:p>
              <a:r>
                <a:rPr lang="id-ID" sz="3600" spc="-150" smtClean="0">
                  <a:solidFill>
                    <a:schemeClr val="bg1"/>
                  </a:solidFill>
                  <a:latin typeface="+mj-lt"/>
                  <a:ea typeface="Roboto Light" panose="02000000000000000000" pitchFamily="2" charset="0"/>
                </a:rPr>
                <a:t>03</a:t>
              </a:r>
              <a:endParaRPr lang="en-US" sz="3600" spc="-150">
                <a:solidFill>
                  <a:schemeClr val="bg1"/>
                </a:solidFill>
                <a:latin typeface="+mj-lt"/>
                <a:ea typeface="Roboto Light" panose="02000000000000000000" pitchFamily="2" charset="0"/>
              </a:endParaRPr>
            </a:p>
          </p:txBody>
        </p:sp>
      </p:grpSp>
      <p:grpSp>
        <p:nvGrpSpPr>
          <p:cNvPr id="51" name="Group 50"/>
          <p:cNvGrpSpPr/>
          <p:nvPr/>
        </p:nvGrpSpPr>
        <p:grpSpPr>
          <a:xfrm>
            <a:off x="4883765" y="5572072"/>
            <a:ext cx="1020763" cy="1022350"/>
            <a:chOff x="3443701" y="5271935"/>
            <a:chExt cx="1020763" cy="1022350"/>
          </a:xfrm>
        </p:grpSpPr>
        <p:sp>
          <p:nvSpPr>
            <p:cNvPr id="52" name="Freeform 23"/>
            <p:cNvSpPr>
              <a:spLocks/>
            </p:cNvSpPr>
            <p:nvPr/>
          </p:nvSpPr>
          <p:spPr bwMode="auto">
            <a:xfrm>
              <a:off x="3443701" y="5271935"/>
              <a:ext cx="1020763" cy="1022350"/>
            </a:xfrm>
            <a:custGeom>
              <a:avLst/>
              <a:gdLst>
                <a:gd name="T0" fmla="*/ 353 w 429"/>
                <a:gd name="T1" fmla="*/ 352 h 429"/>
                <a:gd name="T2" fmla="*/ 76 w 429"/>
                <a:gd name="T3" fmla="*/ 352 h 429"/>
                <a:gd name="T4" fmla="*/ 76 w 429"/>
                <a:gd name="T5" fmla="*/ 76 h 429"/>
                <a:gd name="T6" fmla="*/ 353 w 429"/>
                <a:gd name="T7" fmla="*/ 76 h 429"/>
                <a:gd name="T8" fmla="*/ 353 w 429"/>
                <a:gd name="T9" fmla="*/ 352 h 429"/>
              </a:gdLst>
              <a:ahLst/>
              <a:cxnLst>
                <a:cxn ang="0">
                  <a:pos x="T0" y="T1"/>
                </a:cxn>
                <a:cxn ang="0">
                  <a:pos x="T2" y="T3"/>
                </a:cxn>
                <a:cxn ang="0">
                  <a:pos x="T4" y="T5"/>
                </a:cxn>
                <a:cxn ang="0">
                  <a:pos x="T6" y="T7"/>
                </a:cxn>
                <a:cxn ang="0">
                  <a:pos x="T8" y="T9"/>
                </a:cxn>
              </a:cxnLst>
              <a:rect l="0" t="0" r="r" b="b"/>
              <a:pathLst>
                <a:path w="429" h="429">
                  <a:moveTo>
                    <a:pt x="353" y="352"/>
                  </a:moveTo>
                  <a:cubicBezTo>
                    <a:pt x="276" y="429"/>
                    <a:pt x="153" y="429"/>
                    <a:pt x="76" y="352"/>
                  </a:cubicBezTo>
                  <a:cubicBezTo>
                    <a:pt x="0" y="276"/>
                    <a:pt x="0" y="152"/>
                    <a:pt x="76" y="76"/>
                  </a:cubicBezTo>
                  <a:cubicBezTo>
                    <a:pt x="153" y="0"/>
                    <a:pt x="276" y="0"/>
                    <a:pt x="353" y="76"/>
                  </a:cubicBezTo>
                  <a:cubicBezTo>
                    <a:pt x="429" y="152"/>
                    <a:pt x="429" y="276"/>
                    <a:pt x="353" y="352"/>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 name="TextBox 52"/>
            <p:cNvSpPr txBox="1"/>
            <p:nvPr/>
          </p:nvSpPr>
          <p:spPr>
            <a:xfrm>
              <a:off x="3634694" y="5455934"/>
              <a:ext cx="779929" cy="646331"/>
            </a:xfrm>
            <a:prstGeom prst="rect">
              <a:avLst/>
            </a:prstGeom>
            <a:noFill/>
          </p:spPr>
          <p:txBody>
            <a:bodyPr wrap="square" rtlCol="0">
              <a:spAutoFit/>
            </a:bodyPr>
            <a:lstStyle/>
            <a:p>
              <a:r>
                <a:rPr lang="id-ID" sz="3600" spc="-150" smtClean="0">
                  <a:solidFill>
                    <a:schemeClr val="bg1"/>
                  </a:solidFill>
                  <a:latin typeface="+mj-lt"/>
                  <a:ea typeface="Roboto Light" panose="02000000000000000000" pitchFamily="2" charset="0"/>
                </a:rPr>
                <a:t>02</a:t>
              </a:r>
              <a:endParaRPr lang="en-US" sz="3600" spc="-150">
                <a:solidFill>
                  <a:schemeClr val="bg1"/>
                </a:solidFill>
                <a:latin typeface="+mj-lt"/>
                <a:ea typeface="Roboto Light" panose="02000000000000000000" pitchFamily="2" charset="0"/>
              </a:endParaRPr>
            </a:p>
          </p:txBody>
        </p:sp>
      </p:grpSp>
    </p:spTree>
    <p:extLst>
      <p:ext uri="{BB962C8B-B14F-4D97-AF65-F5344CB8AC3E}">
        <p14:creationId xmlns:p14="http://schemas.microsoft.com/office/powerpoint/2010/main" val="2762471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Core Diagram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87</a:t>
              </a:fld>
              <a:endParaRPr lang="en-US" sz="1000" dirty="0">
                <a:solidFill>
                  <a:schemeClr val="bg1"/>
                </a:solidFill>
                <a:latin typeface="Lato" pitchFamily="34" charset="0"/>
              </a:endParaRPr>
            </a:p>
          </p:txBody>
        </p:sp>
      </p:grpSp>
      <p:grpSp>
        <p:nvGrpSpPr>
          <p:cNvPr id="9" name="Group 8"/>
          <p:cNvGrpSpPr/>
          <p:nvPr/>
        </p:nvGrpSpPr>
        <p:grpSpPr>
          <a:xfrm>
            <a:off x="675522" y="1975964"/>
            <a:ext cx="6577450" cy="4460772"/>
            <a:chOff x="3778482" y="2019789"/>
            <a:chExt cx="6577450" cy="4460772"/>
          </a:xfrm>
        </p:grpSpPr>
        <p:grpSp>
          <p:nvGrpSpPr>
            <p:cNvPr id="10" name="Group 9"/>
            <p:cNvGrpSpPr/>
            <p:nvPr/>
          </p:nvGrpSpPr>
          <p:grpSpPr>
            <a:xfrm>
              <a:off x="6942707" y="2019789"/>
              <a:ext cx="3413225" cy="4460772"/>
              <a:chOff x="1122482" y="1481445"/>
              <a:chExt cx="3413225" cy="4460772"/>
            </a:xfrm>
          </p:grpSpPr>
          <p:grpSp>
            <p:nvGrpSpPr>
              <p:cNvPr id="22" name="Group 21"/>
              <p:cNvGrpSpPr/>
              <p:nvPr/>
            </p:nvGrpSpPr>
            <p:grpSpPr>
              <a:xfrm>
                <a:off x="1122482" y="1481445"/>
                <a:ext cx="2994731" cy="4460772"/>
                <a:chOff x="5402146" y="1487297"/>
                <a:chExt cx="2994731" cy="4460772"/>
              </a:xfrm>
            </p:grpSpPr>
            <p:grpSp>
              <p:nvGrpSpPr>
                <p:cNvPr id="27" name="Group 26"/>
                <p:cNvGrpSpPr/>
                <p:nvPr/>
              </p:nvGrpSpPr>
              <p:grpSpPr>
                <a:xfrm>
                  <a:off x="5885635" y="2637997"/>
                  <a:ext cx="2491015" cy="908444"/>
                  <a:chOff x="5082318" y="2597391"/>
                  <a:chExt cx="2491015" cy="908444"/>
                </a:xfrm>
              </p:grpSpPr>
              <p:sp>
                <p:nvSpPr>
                  <p:cNvPr id="35" name="Rectangle 21"/>
                  <p:cNvSpPr>
                    <a:spLocks noChangeArrowheads="1"/>
                  </p:cNvSpPr>
                  <p:nvPr/>
                </p:nvSpPr>
                <p:spPr bwMode="auto">
                  <a:xfrm>
                    <a:off x="5565986" y="2597391"/>
                    <a:ext cx="2007347" cy="90844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2"/>
                  <p:cNvSpPr>
                    <a:spLocks/>
                  </p:cNvSpPr>
                  <p:nvPr/>
                </p:nvSpPr>
                <p:spPr bwMode="auto">
                  <a:xfrm>
                    <a:off x="5082318" y="2597391"/>
                    <a:ext cx="483668" cy="908444"/>
                  </a:xfrm>
                  <a:custGeom>
                    <a:avLst/>
                    <a:gdLst>
                      <a:gd name="T0" fmla="*/ 386 w 386"/>
                      <a:gd name="T1" fmla="*/ 0 h 725"/>
                      <a:gd name="T2" fmla="*/ 0 w 386"/>
                      <a:gd name="T3" fmla="*/ 314 h 725"/>
                      <a:gd name="T4" fmla="*/ 0 w 386"/>
                      <a:gd name="T5" fmla="*/ 453 h 725"/>
                      <a:gd name="T6" fmla="*/ 386 w 386"/>
                      <a:gd name="T7" fmla="*/ 725 h 725"/>
                      <a:gd name="T8" fmla="*/ 386 w 386"/>
                      <a:gd name="T9" fmla="*/ 0 h 725"/>
                    </a:gdLst>
                    <a:ahLst/>
                    <a:cxnLst>
                      <a:cxn ang="0">
                        <a:pos x="T0" y="T1"/>
                      </a:cxn>
                      <a:cxn ang="0">
                        <a:pos x="T2" y="T3"/>
                      </a:cxn>
                      <a:cxn ang="0">
                        <a:pos x="T4" y="T5"/>
                      </a:cxn>
                      <a:cxn ang="0">
                        <a:pos x="T6" y="T7"/>
                      </a:cxn>
                      <a:cxn ang="0">
                        <a:pos x="T8" y="T9"/>
                      </a:cxn>
                    </a:cxnLst>
                    <a:rect l="0" t="0" r="r" b="b"/>
                    <a:pathLst>
                      <a:path w="386" h="725">
                        <a:moveTo>
                          <a:pt x="386" y="0"/>
                        </a:moveTo>
                        <a:lnTo>
                          <a:pt x="0" y="314"/>
                        </a:lnTo>
                        <a:lnTo>
                          <a:pt x="0" y="453"/>
                        </a:lnTo>
                        <a:lnTo>
                          <a:pt x="386" y="725"/>
                        </a:lnTo>
                        <a:lnTo>
                          <a:pt x="386"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a:spLocks noChangeArrowheads="1"/>
                </p:cNvSpPr>
                <p:nvPr/>
              </p:nvSpPr>
              <p:spPr bwMode="auto">
                <a:xfrm>
                  <a:off x="6143937" y="1487297"/>
                  <a:ext cx="2252940" cy="909697"/>
                </a:xfrm>
                <a:prstGeom prst="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5414676" y="1487297"/>
                  <a:ext cx="729261" cy="1214182"/>
                </a:xfrm>
                <a:custGeom>
                  <a:avLst/>
                  <a:gdLst>
                    <a:gd name="T0" fmla="*/ 582 w 582"/>
                    <a:gd name="T1" fmla="*/ 0 h 969"/>
                    <a:gd name="T2" fmla="*/ 0 w 582"/>
                    <a:gd name="T3" fmla="*/ 898 h 969"/>
                    <a:gd name="T4" fmla="*/ 76 w 582"/>
                    <a:gd name="T5" fmla="*/ 969 h 969"/>
                    <a:gd name="T6" fmla="*/ 582 w 582"/>
                    <a:gd name="T7" fmla="*/ 726 h 969"/>
                    <a:gd name="T8" fmla="*/ 582 w 582"/>
                    <a:gd name="T9" fmla="*/ 0 h 969"/>
                  </a:gdLst>
                  <a:ahLst/>
                  <a:cxnLst>
                    <a:cxn ang="0">
                      <a:pos x="T0" y="T1"/>
                    </a:cxn>
                    <a:cxn ang="0">
                      <a:pos x="T2" y="T3"/>
                    </a:cxn>
                    <a:cxn ang="0">
                      <a:pos x="T4" y="T5"/>
                    </a:cxn>
                    <a:cxn ang="0">
                      <a:pos x="T6" y="T7"/>
                    </a:cxn>
                    <a:cxn ang="0">
                      <a:pos x="T8" y="T9"/>
                    </a:cxn>
                  </a:cxnLst>
                  <a:rect l="0" t="0" r="r" b="b"/>
                  <a:pathLst>
                    <a:path w="582" h="969">
                      <a:moveTo>
                        <a:pt x="582" y="0"/>
                      </a:moveTo>
                      <a:lnTo>
                        <a:pt x="0" y="898"/>
                      </a:lnTo>
                      <a:lnTo>
                        <a:pt x="76" y="969"/>
                      </a:lnTo>
                      <a:lnTo>
                        <a:pt x="582" y="726"/>
                      </a:lnTo>
                      <a:lnTo>
                        <a:pt x="582" y="0"/>
                      </a:lnTo>
                      <a:close/>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 name="Rectangle 29"/>
                <p:cNvSpPr>
                  <a:spLocks noChangeArrowheads="1"/>
                </p:cNvSpPr>
                <p:nvPr/>
              </p:nvSpPr>
              <p:spPr bwMode="auto">
                <a:xfrm>
                  <a:off x="6127648" y="5038372"/>
                  <a:ext cx="2254445" cy="909697"/>
                </a:xfrm>
                <a:prstGeom prst="rect">
                  <a:avLst/>
                </a:pr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5402146" y="4733887"/>
                  <a:ext cx="725502" cy="1214182"/>
                </a:xfrm>
                <a:custGeom>
                  <a:avLst/>
                  <a:gdLst>
                    <a:gd name="T0" fmla="*/ 579 w 579"/>
                    <a:gd name="T1" fmla="*/ 969 h 969"/>
                    <a:gd name="T2" fmla="*/ 0 w 579"/>
                    <a:gd name="T3" fmla="*/ 73 h 969"/>
                    <a:gd name="T4" fmla="*/ 73 w 579"/>
                    <a:gd name="T5" fmla="*/ 0 h 969"/>
                    <a:gd name="T6" fmla="*/ 579 w 579"/>
                    <a:gd name="T7" fmla="*/ 243 h 969"/>
                    <a:gd name="T8" fmla="*/ 579 w 579"/>
                    <a:gd name="T9" fmla="*/ 969 h 969"/>
                  </a:gdLst>
                  <a:ahLst/>
                  <a:cxnLst>
                    <a:cxn ang="0">
                      <a:pos x="T0" y="T1"/>
                    </a:cxn>
                    <a:cxn ang="0">
                      <a:pos x="T2" y="T3"/>
                    </a:cxn>
                    <a:cxn ang="0">
                      <a:pos x="T4" y="T5"/>
                    </a:cxn>
                    <a:cxn ang="0">
                      <a:pos x="T6" y="T7"/>
                    </a:cxn>
                    <a:cxn ang="0">
                      <a:pos x="T8" y="T9"/>
                    </a:cxn>
                  </a:cxnLst>
                  <a:rect l="0" t="0" r="r" b="b"/>
                  <a:pathLst>
                    <a:path w="579" h="969">
                      <a:moveTo>
                        <a:pt x="579" y="969"/>
                      </a:moveTo>
                      <a:lnTo>
                        <a:pt x="0" y="73"/>
                      </a:lnTo>
                      <a:lnTo>
                        <a:pt x="73" y="0"/>
                      </a:lnTo>
                      <a:lnTo>
                        <a:pt x="579" y="243"/>
                      </a:lnTo>
                      <a:lnTo>
                        <a:pt x="579" y="969"/>
                      </a:lnTo>
                      <a:close/>
                    </a:path>
                  </a:pathLst>
                </a:custGeom>
                <a:solidFill>
                  <a:schemeClr val="tx2">
                    <a:lumMod val="7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5828286" y="3831363"/>
                  <a:ext cx="2549829" cy="908444"/>
                  <a:chOff x="5023463" y="3838574"/>
                  <a:chExt cx="2549829" cy="908444"/>
                </a:xfrm>
              </p:grpSpPr>
              <p:sp>
                <p:nvSpPr>
                  <p:cNvPr id="33" name="Rectangle 21"/>
                  <p:cNvSpPr>
                    <a:spLocks noChangeArrowheads="1"/>
                  </p:cNvSpPr>
                  <p:nvPr/>
                </p:nvSpPr>
                <p:spPr bwMode="auto">
                  <a:xfrm>
                    <a:off x="5507131" y="3838574"/>
                    <a:ext cx="2066161" cy="908444"/>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5023463" y="3838574"/>
                    <a:ext cx="483668" cy="908444"/>
                  </a:xfrm>
                  <a:custGeom>
                    <a:avLst/>
                    <a:gdLst>
                      <a:gd name="T0" fmla="*/ 386 w 386"/>
                      <a:gd name="T1" fmla="*/ 0 h 725"/>
                      <a:gd name="T2" fmla="*/ 0 w 386"/>
                      <a:gd name="T3" fmla="*/ 314 h 725"/>
                      <a:gd name="T4" fmla="*/ 0 w 386"/>
                      <a:gd name="T5" fmla="*/ 453 h 725"/>
                      <a:gd name="T6" fmla="*/ 386 w 386"/>
                      <a:gd name="T7" fmla="*/ 725 h 725"/>
                      <a:gd name="T8" fmla="*/ 386 w 386"/>
                      <a:gd name="T9" fmla="*/ 0 h 725"/>
                    </a:gdLst>
                    <a:ahLst/>
                    <a:cxnLst>
                      <a:cxn ang="0">
                        <a:pos x="T0" y="T1"/>
                      </a:cxn>
                      <a:cxn ang="0">
                        <a:pos x="T2" y="T3"/>
                      </a:cxn>
                      <a:cxn ang="0">
                        <a:pos x="T4" y="T5"/>
                      </a:cxn>
                      <a:cxn ang="0">
                        <a:pos x="T6" y="T7"/>
                      </a:cxn>
                      <a:cxn ang="0">
                        <a:pos x="T8" y="T9"/>
                      </a:cxn>
                    </a:cxnLst>
                    <a:rect l="0" t="0" r="r" b="b"/>
                    <a:pathLst>
                      <a:path w="386" h="725">
                        <a:moveTo>
                          <a:pt x="386" y="0"/>
                        </a:moveTo>
                        <a:lnTo>
                          <a:pt x="0" y="314"/>
                        </a:lnTo>
                        <a:lnTo>
                          <a:pt x="0" y="453"/>
                        </a:lnTo>
                        <a:lnTo>
                          <a:pt x="386" y="725"/>
                        </a:lnTo>
                        <a:lnTo>
                          <a:pt x="386"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Oval 68"/>
              <p:cNvSpPr>
                <a:spLocks noChangeArrowheads="1"/>
              </p:cNvSpPr>
              <p:nvPr/>
            </p:nvSpPr>
            <p:spPr bwMode="auto">
              <a:xfrm>
                <a:off x="3711794" y="5075411"/>
                <a:ext cx="823913" cy="823913"/>
              </a:xfrm>
              <a:prstGeom prst="ellipse">
                <a:avLst/>
              </a:prstGeom>
              <a:solidFill>
                <a:schemeClr val="tx2"/>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 name="Oval 68"/>
              <p:cNvSpPr>
                <a:spLocks noChangeArrowheads="1"/>
              </p:cNvSpPr>
              <p:nvPr/>
            </p:nvSpPr>
            <p:spPr bwMode="auto">
              <a:xfrm>
                <a:off x="3705255" y="1518089"/>
                <a:ext cx="823913" cy="823913"/>
              </a:xfrm>
              <a:prstGeom prst="ellipse">
                <a:avLst/>
              </a:prstGeom>
              <a:solidFill>
                <a:schemeClr val="accent1"/>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Oval 68"/>
              <p:cNvSpPr>
                <a:spLocks noChangeArrowheads="1"/>
              </p:cNvSpPr>
              <p:nvPr/>
            </p:nvSpPr>
            <p:spPr bwMode="auto">
              <a:xfrm>
                <a:off x="3705256" y="3867776"/>
                <a:ext cx="823913" cy="823913"/>
              </a:xfrm>
              <a:prstGeom prst="ellipse">
                <a:avLst/>
              </a:prstGeom>
              <a:solidFill>
                <a:schemeClr val="accent3"/>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Oval 68"/>
              <p:cNvSpPr>
                <a:spLocks noChangeArrowheads="1"/>
              </p:cNvSpPr>
              <p:nvPr/>
            </p:nvSpPr>
            <p:spPr bwMode="auto">
              <a:xfrm>
                <a:off x="3711793" y="2699932"/>
                <a:ext cx="823913" cy="823913"/>
              </a:xfrm>
              <a:prstGeom prst="ellipse">
                <a:avLst/>
              </a:prstGeom>
              <a:solidFill>
                <a:schemeClr val="accent2"/>
              </a:solidFill>
              <a:ln w="571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flipH="1">
              <a:off x="3778482" y="2075965"/>
              <a:ext cx="4131192" cy="4038600"/>
              <a:chOff x="3450088" y="742950"/>
              <a:chExt cx="4131192" cy="4038600"/>
            </a:xfrm>
          </p:grpSpPr>
          <p:sp>
            <p:nvSpPr>
              <p:cNvPr id="12" name="Freeform 36"/>
              <p:cNvSpPr>
                <a:spLocks/>
              </p:cNvSpPr>
              <p:nvPr/>
            </p:nvSpPr>
            <p:spPr bwMode="auto">
              <a:xfrm>
                <a:off x="4151869" y="839014"/>
                <a:ext cx="2260345"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3" name="Freeform 36"/>
              <p:cNvSpPr>
                <a:spLocks/>
              </p:cNvSpPr>
              <p:nvPr/>
            </p:nvSpPr>
            <p:spPr bwMode="auto">
              <a:xfrm>
                <a:off x="5179392" y="210405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 name="Freeform 36"/>
              <p:cNvSpPr>
                <a:spLocks/>
              </p:cNvSpPr>
              <p:nvPr/>
            </p:nvSpPr>
            <p:spPr bwMode="auto">
              <a:xfrm>
                <a:off x="5169032" y="3053701"/>
                <a:ext cx="2353854" cy="1390095"/>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5" name="Freeform 14"/>
              <p:cNvSpPr>
                <a:spLocks/>
              </p:cNvSpPr>
              <p:nvPr/>
            </p:nvSpPr>
            <p:spPr bwMode="auto">
              <a:xfrm>
                <a:off x="4760120" y="1328738"/>
                <a:ext cx="2401888" cy="1538288"/>
              </a:xfrm>
              <a:custGeom>
                <a:avLst/>
                <a:gdLst>
                  <a:gd name="T0" fmla="*/ 0 w 639"/>
                  <a:gd name="T1" fmla="*/ 192 h 409"/>
                  <a:gd name="T2" fmla="*/ 109 w 639"/>
                  <a:gd name="T3" fmla="*/ 290 h 409"/>
                  <a:gd name="T4" fmla="*/ 174 w 639"/>
                  <a:gd name="T5" fmla="*/ 366 h 409"/>
                  <a:gd name="T6" fmla="*/ 206 w 639"/>
                  <a:gd name="T7" fmla="*/ 404 h 409"/>
                  <a:gd name="T8" fmla="*/ 211 w 639"/>
                  <a:gd name="T9" fmla="*/ 409 h 409"/>
                  <a:gd name="T10" fmla="*/ 360 w 639"/>
                  <a:gd name="T11" fmla="*/ 347 h 409"/>
                  <a:gd name="T12" fmla="*/ 525 w 639"/>
                  <a:gd name="T13" fmla="*/ 200 h 409"/>
                  <a:gd name="T14" fmla="*/ 591 w 639"/>
                  <a:gd name="T15" fmla="*/ 94 h 409"/>
                  <a:gd name="T16" fmla="*/ 0 w 639"/>
                  <a:gd name="T17" fmla="*/ 19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40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6" name="Freeform 15"/>
              <p:cNvSpPr>
                <a:spLocks/>
              </p:cNvSpPr>
              <p:nvPr/>
            </p:nvSpPr>
            <p:spPr bwMode="auto">
              <a:xfrm>
                <a:off x="4012407" y="1198563"/>
                <a:ext cx="2003425" cy="838200"/>
              </a:xfrm>
              <a:custGeom>
                <a:avLst/>
                <a:gdLst>
                  <a:gd name="T0" fmla="*/ 533 w 533"/>
                  <a:gd name="T1" fmla="*/ 0 h 223"/>
                  <a:gd name="T2" fmla="*/ 478 w 533"/>
                  <a:gd name="T3" fmla="*/ 103 h 223"/>
                  <a:gd name="T4" fmla="*/ 450 w 533"/>
                  <a:gd name="T5" fmla="*/ 178 h 223"/>
                  <a:gd name="T6" fmla="*/ 437 w 533"/>
                  <a:gd name="T7" fmla="*/ 215 h 223"/>
                  <a:gd name="T8" fmla="*/ 435 w 533"/>
                  <a:gd name="T9" fmla="*/ 219 h 223"/>
                  <a:gd name="T10" fmla="*/ 306 w 533"/>
                  <a:gd name="T11" fmla="*/ 213 h 223"/>
                  <a:gd name="T12" fmla="*/ 141 w 533"/>
                  <a:gd name="T13" fmla="*/ 147 h 223"/>
                  <a:gd name="T14" fmla="*/ 62 w 533"/>
                  <a:gd name="T15" fmla="*/ 85 h 223"/>
                  <a:gd name="T16" fmla="*/ 533 w 533"/>
                  <a:gd name="T1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 h="22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7" name="Freeform 16"/>
              <p:cNvSpPr>
                <a:spLocks/>
              </p:cNvSpPr>
              <p:nvPr/>
            </p:nvSpPr>
            <p:spPr bwMode="auto">
              <a:xfrm>
                <a:off x="3450088" y="742950"/>
                <a:ext cx="4103688" cy="4038600"/>
              </a:xfrm>
              <a:custGeom>
                <a:avLst/>
                <a:gdLst>
                  <a:gd name="T0" fmla="*/ 974 w 1092"/>
                  <a:gd name="T1" fmla="*/ 326 h 1074"/>
                  <a:gd name="T2" fmla="*/ 761 w 1092"/>
                  <a:gd name="T3" fmla="*/ 958 h 1074"/>
                  <a:gd name="T4" fmla="*/ 119 w 1092"/>
                  <a:gd name="T5" fmla="*/ 748 h 1074"/>
                  <a:gd name="T6" fmla="*/ 332 w 1092"/>
                  <a:gd name="T7" fmla="*/ 117 h 1074"/>
                  <a:gd name="T8" fmla="*/ 974 w 1092"/>
                  <a:gd name="T9" fmla="*/ 326 h 1074"/>
                </a:gdLst>
                <a:ahLst/>
                <a:cxnLst>
                  <a:cxn ang="0">
                    <a:pos x="T0" y="T1"/>
                  </a:cxn>
                  <a:cxn ang="0">
                    <a:pos x="T2" y="T3"/>
                  </a:cxn>
                  <a:cxn ang="0">
                    <a:pos x="T4" y="T5"/>
                  </a:cxn>
                  <a:cxn ang="0">
                    <a:pos x="T6" y="T7"/>
                  </a:cxn>
                  <a:cxn ang="0">
                    <a:pos x="T8" y="T9"/>
                  </a:cxn>
                </a:cxnLst>
                <a:rect l="0" t="0" r="r" b="b"/>
                <a:pathLst>
                  <a:path w="1092" h="1074">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8" name="Freeform 17"/>
              <p:cNvSpPr>
                <a:spLocks/>
              </p:cNvSpPr>
              <p:nvPr/>
            </p:nvSpPr>
            <p:spPr bwMode="auto">
              <a:xfrm>
                <a:off x="3739357" y="1084263"/>
                <a:ext cx="3230563" cy="1290638"/>
              </a:xfrm>
              <a:custGeom>
                <a:avLst/>
                <a:gdLst>
                  <a:gd name="T0" fmla="*/ 125 w 860"/>
                  <a:gd name="T1" fmla="*/ 98 h 343"/>
                  <a:gd name="T2" fmla="*/ 404 w 860"/>
                  <a:gd name="T3" fmla="*/ 111 h 343"/>
                  <a:gd name="T4" fmla="*/ 659 w 860"/>
                  <a:gd name="T5" fmla="*/ 0 h 343"/>
                  <a:gd name="T6" fmla="*/ 860 w 860"/>
                  <a:gd name="T7" fmla="*/ 161 h 343"/>
                  <a:gd name="T8" fmla="*/ 442 w 860"/>
                  <a:gd name="T9" fmla="*/ 311 h 343"/>
                  <a:gd name="T10" fmla="*/ 0 w 860"/>
                  <a:gd name="T11" fmla="*/ 306 h 343"/>
                  <a:gd name="T12" fmla="*/ 125 w 860"/>
                  <a:gd name="T13" fmla="*/ 98 h 343"/>
                </a:gdLst>
                <a:ahLst/>
                <a:cxnLst>
                  <a:cxn ang="0">
                    <a:pos x="T0" y="T1"/>
                  </a:cxn>
                  <a:cxn ang="0">
                    <a:pos x="T2" y="T3"/>
                  </a:cxn>
                  <a:cxn ang="0">
                    <a:pos x="T4" y="T5"/>
                  </a:cxn>
                  <a:cxn ang="0">
                    <a:pos x="T6" y="T7"/>
                  </a:cxn>
                  <a:cxn ang="0">
                    <a:pos x="T8" y="T9"/>
                  </a:cxn>
                  <a:cxn ang="0">
                    <a:pos x="T10" y="T11"/>
                  </a:cxn>
                  <a:cxn ang="0">
                    <a:pos x="T12" y="T13"/>
                  </a:cxn>
                </a:cxnLst>
                <a:rect l="0" t="0" r="r" b="b"/>
                <a:pathLst>
                  <a:path w="860" h="343">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1"/>
              </a:solidFill>
              <a:ln>
                <a:noFill/>
              </a:ln>
              <a:effectLst>
                <a:outerShdw blurRad="127000" dist="38100" dir="16200000" sx="96000" sy="96000" rotWithShape="0">
                  <a:prstClr val="black">
                    <a:alpha val="36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9" name="Freeform 18"/>
              <p:cNvSpPr>
                <a:spLocks/>
              </p:cNvSpPr>
              <p:nvPr/>
            </p:nvSpPr>
            <p:spPr bwMode="auto">
              <a:xfrm>
                <a:off x="3640932" y="1592263"/>
                <a:ext cx="3716338" cy="1673225"/>
              </a:xfrm>
              <a:custGeom>
                <a:avLst/>
                <a:gdLst>
                  <a:gd name="T0" fmla="*/ 31 w 989"/>
                  <a:gd name="T1" fmla="*/ 148 h 445"/>
                  <a:gd name="T2" fmla="*/ 476 w 989"/>
                  <a:gd name="T3" fmla="*/ 168 h 445"/>
                  <a:gd name="T4" fmla="*/ 890 w 989"/>
                  <a:gd name="T5" fmla="*/ 0 h 445"/>
                  <a:gd name="T6" fmla="*/ 941 w 989"/>
                  <a:gd name="T7" fmla="*/ 78 h 445"/>
                  <a:gd name="T8" fmla="*/ 989 w 989"/>
                  <a:gd name="T9" fmla="*/ 232 h 445"/>
                  <a:gd name="T10" fmla="*/ 522 w 989"/>
                  <a:gd name="T11" fmla="*/ 408 h 445"/>
                  <a:gd name="T12" fmla="*/ 18 w 989"/>
                  <a:gd name="T13" fmla="*/ 395 h 445"/>
                  <a:gd name="T14" fmla="*/ 31 w 989"/>
                  <a:gd name="T15" fmla="*/ 148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445">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0" name="Freeform 47"/>
              <p:cNvSpPr>
                <a:spLocks/>
              </p:cNvSpPr>
              <p:nvPr/>
            </p:nvSpPr>
            <p:spPr bwMode="auto">
              <a:xfrm>
                <a:off x="3692804" y="2378420"/>
                <a:ext cx="3775075" cy="1797050"/>
              </a:xfrm>
              <a:custGeom>
                <a:avLst/>
                <a:gdLst>
                  <a:gd name="T0" fmla="*/ 0 w 1005"/>
                  <a:gd name="T1" fmla="*/ 182 h 478"/>
                  <a:gd name="T2" fmla="*/ 514 w 1005"/>
                  <a:gd name="T3" fmla="*/ 195 h 478"/>
                  <a:gd name="T4" fmla="*/ 948 w 1005"/>
                  <a:gd name="T5" fmla="*/ 43 h 478"/>
                  <a:gd name="T6" fmla="*/ 989 w 1005"/>
                  <a:gd name="T7" fmla="*/ 0 h 478"/>
                  <a:gd name="T8" fmla="*/ 951 w 1005"/>
                  <a:gd name="T9" fmla="*/ 290 h 478"/>
                  <a:gd name="T10" fmla="*/ 839 w 1005"/>
                  <a:gd name="T11" fmla="*/ 379 h 478"/>
                  <a:gd name="T12" fmla="*/ 129 w 1005"/>
                  <a:gd name="T13" fmla="*/ 422 h 478"/>
                  <a:gd name="T14" fmla="*/ 43 w 1005"/>
                  <a:gd name="T15" fmla="*/ 302 h 478"/>
                  <a:gd name="T16" fmla="*/ 0 w 1005"/>
                  <a:gd name="T17" fmla="*/ 18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5" h="478">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21" name="Freeform 48"/>
              <p:cNvSpPr>
                <a:spLocks/>
              </p:cNvSpPr>
              <p:nvPr/>
            </p:nvSpPr>
            <p:spPr bwMode="auto">
              <a:xfrm>
                <a:off x="4151869" y="3352112"/>
                <a:ext cx="3205402" cy="1363663"/>
              </a:xfrm>
              <a:custGeom>
                <a:avLst/>
                <a:gdLst>
                  <a:gd name="T0" fmla="*/ 866 w 866"/>
                  <a:gd name="T1" fmla="*/ 0 h 363"/>
                  <a:gd name="T2" fmla="*/ 860 w 866"/>
                  <a:gd name="T3" fmla="*/ 13 h 363"/>
                  <a:gd name="T4" fmla="*/ 864 w 866"/>
                  <a:gd name="T5" fmla="*/ 5 h 363"/>
                  <a:gd name="T6" fmla="*/ 859 w 866"/>
                  <a:gd name="T7" fmla="*/ 15 h 363"/>
                  <a:gd name="T8" fmla="*/ 858 w 866"/>
                  <a:gd name="T9" fmla="*/ 17 h 363"/>
                  <a:gd name="T10" fmla="*/ 856 w 866"/>
                  <a:gd name="T11" fmla="*/ 21 h 363"/>
                  <a:gd name="T12" fmla="*/ 858 w 866"/>
                  <a:gd name="T13" fmla="*/ 17 h 363"/>
                  <a:gd name="T14" fmla="*/ 853 w 866"/>
                  <a:gd name="T15" fmla="*/ 29 h 363"/>
                  <a:gd name="T16" fmla="*/ 853 w 866"/>
                  <a:gd name="T17" fmla="*/ 28 h 363"/>
                  <a:gd name="T18" fmla="*/ 851 w 866"/>
                  <a:gd name="T19" fmla="*/ 31 h 363"/>
                  <a:gd name="T20" fmla="*/ 616 w 866"/>
                  <a:gd name="T21" fmla="*/ 264 h 363"/>
                  <a:gd name="T22" fmla="*/ 25 w 866"/>
                  <a:gd name="T23" fmla="*/ 183 h 363"/>
                  <a:gd name="T24" fmla="*/ 0 w 866"/>
                  <a:gd name="T25" fmla="*/ 159 h 363"/>
                  <a:gd name="T26" fmla="*/ 441 w 866"/>
                  <a:gd name="T27" fmla="*/ 170 h 363"/>
                  <a:gd name="T28" fmla="*/ 866 w 866"/>
                  <a:gd name="T2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6" h="363">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grpSp>
      <p:sp>
        <p:nvSpPr>
          <p:cNvPr id="37" name="Freeform 12"/>
          <p:cNvSpPr>
            <a:spLocks noEditPoints="1"/>
          </p:cNvSpPr>
          <p:nvPr/>
        </p:nvSpPr>
        <p:spPr bwMode="auto">
          <a:xfrm>
            <a:off x="6683709" y="2219686"/>
            <a:ext cx="290883" cy="386534"/>
          </a:xfrm>
          <a:custGeom>
            <a:avLst/>
            <a:gdLst>
              <a:gd name="T0" fmla="*/ 168 w 192"/>
              <a:gd name="T1" fmla="*/ 64 h 256"/>
              <a:gd name="T2" fmla="*/ 168 w 192"/>
              <a:gd name="T3" fmla="*/ 40 h 256"/>
              <a:gd name="T4" fmla="*/ 184 w 192"/>
              <a:gd name="T5" fmla="*/ 40 h 256"/>
              <a:gd name="T6" fmla="*/ 192 w 192"/>
              <a:gd name="T7" fmla="*/ 32 h 256"/>
              <a:gd name="T8" fmla="*/ 192 w 192"/>
              <a:gd name="T9" fmla="*/ 8 h 256"/>
              <a:gd name="T10" fmla="*/ 184 w 192"/>
              <a:gd name="T11" fmla="*/ 0 h 256"/>
              <a:gd name="T12" fmla="*/ 8 w 192"/>
              <a:gd name="T13" fmla="*/ 0 h 256"/>
              <a:gd name="T14" fmla="*/ 0 w 192"/>
              <a:gd name="T15" fmla="*/ 8 h 256"/>
              <a:gd name="T16" fmla="*/ 0 w 192"/>
              <a:gd name="T17" fmla="*/ 32 h 256"/>
              <a:gd name="T18" fmla="*/ 8 w 192"/>
              <a:gd name="T19" fmla="*/ 40 h 256"/>
              <a:gd name="T20" fmla="*/ 24 w 192"/>
              <a:gd name="T21" fmla="*/ 40 h 256"/>
              <a:gd name="T22" fmla="*/ 24 w 192"/>
              <a:gd name="T23" fmla="*/ 64 h 256"/>
              <a:gd name="T24" fmla="*/ 63 w 192"/>
              <a:gd name="T25" fmla="*/ 128 h 256"/>
              <a:gd name="T26" fmla="*/ 24 w 192"/>
              <a:gd name="T27" fmla="*/ 192 h 256"/>
              <a:gd name="T28" fmla="*/ 24 w 192"/>
              <a:gd name="T29" fmla="*/ 216 h 256"/>
              <a:gd name="T30" fmla="*/ 8 w 192"/>
              <a:gd name="T31" fmla="*/ 216 h 256"/>
              <a:gd name="T32" fmla="*/ 0 w 192"/>
              <a:gd name="T33" fmla="*/ 224 h 256"/>
              <a:gd name="T34" fmla="*/ 0 w 192"/>
              <a:gd name="T35" fmla="*/ 248 h 256"/>
              <a:gd name="T36" fmla="*/ 8 w 192"/>
              <a:gd name="T37" fmla="*/ 256 h 256"/>
              <a:gd name="T38" fmla="*/ 184 w 192"/>
              <a:gd name="T39" fmla="*/ 256 h 256"/>
              <a:gd name="T40" fmla="*/ 192 w 192"/>
              <a:gd name="T41" fmla="*/ 248 h 256"/>
              <a:gd name="T42" fmla="*/ 192 w 192"/>
              <a:gd name="T43" fmla="*/ 224 h 256"/>
              <a:gd name="T44" fmla="*/ 184 w 192"/>
              <a:gd name="T45" fmla="*/ 216 h 256"/>
              <a:gd name="T46" fmla="*/ 168 w 192"/>
              <a:gd name="T47" fmla="*/ 216 h 256"/>
              <a:gd name="T48" fmla="*/ 168 w 192"/>
              <a:gd name="T49" fmla="*/ 192 h 256"/>
              <a:gd name="T50" fmla="*/ 129 w 192"/>
              <a:gd name="T51" fmla="*/ 128 h 256"/>
              <a:gd name="T52" fmla="*/ 168 w 192"/>
              <a:gd name="T53" fmla="*/ 64 h 256"/>
              <a:gd name="T54" fmla="*/ 16 w 192"/>
              <a:gd name="T55" fmla="*/ 16 h 256"/>
              <a:gd name="T56" fmla="*/ 176 w 192"/>
              <a:gd name="T57" fmla="*/ 16 h 256"/>
              <a:gd name="T58" fmla="*/ 176 w 192"/>
              <a:gd name="T59" fmla="*/ 24 h 256"/>
              <a:gd name="T60" fmla="*/ 16 w 192"/>
              <a:gd name="T61" fmla="*/ 24 h 256"/>
              <a:gd name="T62" fmla="*/ 16 w 192"/>
              <a:gd name="T63" fmla="*/ 16 h 256"/>
              <a:gd name="T64" fmla="*/ 176 w 192"/>
              <a:gd name="T65" fmla="*/ 240 h 256"/>
              <a:gd name="T66" fmla="*/ 16 w 192"/>
              <a:gd name="T67" fmla="*/ 240 h 256"/>
              <a:gd name="T68" fmla="*/ 16 w 192"/>
              <a:gd name="T69" fmla="*/ 232 h 256"/>
              <a:gd name="T70" fmla="*/ 176 w 192"/>
              <a:gd name="T71" fmla="*/ 232 h 256"/>
              <a:gd name="T72" fmla="*/ 176 w 192"/>
              <a:gd name="T73" fmla="*/ 240 h 256"/>
              <a:gd name="T74" fmla="*/ 152 w 192"/>
              <a:gd name="T75" fmla="*/ 192 h 256"/>
              <a:gd name="T76" fmla="*/ 152 w 192"/>
              <a:gd name="T77" fmla="*/ 216 h 256"/>
              <a:gd name="T78" fmla="*/ 40 w 192"/>
              <a:gd name="T79" fmla="*/ 216 h 256"/>
              <a:gd name="T80" fmla="*/ 40 w 192"/>
              <a:gd name="T81" fmla="*/ 192 h 256"/>
              <a:gd name="T82" fmla="*/ 96 w 192"/>
              <a:gd name="T83" fmla="*/ 136 h 256"/>
              <a:gd name="T84" fmla="*/ 152 w 192"/>
              <a:gd name="T85" fmla="*/ 192 h 256"/>
              <a:gd name="T86" fmla="*/ 96 w 192"/>
              <a:gd name="T87" fmla="*/ 120 h 256"/>
              <a:gd name="T88" fmla="*/ 40 w 192"/>
              <a:gd name="T89" fmla="*/ 64 h 256"/>
              <a:gd name="T90" fmla="*/ 40 w 192"/>
              <a:gd name="T91" fmla="*/ 40 h 256"/>
              <a:gd name="T92" fmla="*/ 152 w 192"/>
              <a:gd name="T93" fmla="*/ 40 h 256"/>
              <a:gd name="T94" fmla="*/ 152 w 192"/>
              <a:gd name="T95" fmla="*/ 64 h 256"/>
              <a:gd name="T96" fmla="*/ 96 w 192"/>
              <a:gd name="T97"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256">
                <a:moveTo>
                  <a:pt x="168" y="64"/>
                </a:moveTo>
                <a:cubicBezTo>
                  <a:pt x="168" y="40"/>
                  <a:pt x="168" y="40"/>
                  <a:pt x="168" y="40"/>
                </a:cubicBezTo>
                <a:cubicBezTo>
                  <a:pt x="184" y="40"/>
                  <a:pt x="184" y="40"/>
                  <a:pt x="184" y="40"/>
                </a:cubicBezTo>
                <a:cubicBezTo>
                  <a:pt x="188" y="40"/>
                  <a:pt x="192" y="36"/>
                  <a:pt x="192" y="32"/>
                </a:cubicBezTo>
                <a:cubicBezTo>
                  <a:pt x="192" y="8"/>
                  <a:pt x="192" y="8"/>
                  <a:pt x="192" y="8"/>
                </a:cubicBezTo>
                <a:cubicBezTo>
                  <a:pt x="192" y="4"/>
                  <a:pt x="188" y="0"/>
                  <a:pt x="184" y="0"/>
                </a:cubicBezTo>
                <a:cubicBezTo>
                  <a:pt x="8" y="0"/>
                  <a:pt x="8" y="0"/>
                  <a:pt x="8" y="0"/>
                </a:cubicBezTo>
                <a:cubicBezTo>
                  <a:pt x="4" y="0"/>
                  <a:pt x="0" y="4"/>
                  <a:pt x="0" y="8"/>
                </a:cubicBezTo>
                <a:cubicBezTo>
                  <a:pt x="0" y="32"/>
                  <a:pt x="0" y="32"/>
                  <a:pt x="0" y="32"/>
                </a:cubicBezTo>
                <a:cubicBezTo>
                  <a:pt x="0" y="36"/>
                  <a:pt x="4" y="40"/>
                  <a:pt x="8" y="40"/>
                </a:cubicBezTo>
                <a:cubicBezTo>
                  <a:pt x="24" y="40"/>
                  <a:pt x="24" y="40"/>
                  <a:pt x="24" y="40"/>
                </a:cubicBezTo>
                <a:cubicBezTo>
                  <a:pt x="24" y="64"/>
                  <a:pt x="24" y="64"/>
                  <a:pt x="24" y="64"/>
                </a:cubicBezTo>
                <a:cubicBezTo>
                  <a:pt x="24" y="92"/>
                  <a:pt x="40" y="116"/>
                  <a:pt x="63" y="128"/>
                </a:cubicBezTo>
                <a:cubicBezTo>
                  <a:pt x="40" y="140"/>
                  <a:pt x="24" y="164"/>
                  <a:pt x="24" y="192"/>
                </a:cubicBezTo>
                <a:cubicBezTo>
                  <a:pt x="24" y="216"/>
                  <a:pt x="24" y="216"/>
                  <a:pt x="24" y="216"/>
                </a:cubicBezTo>
                <a:cubicBezTo>
                  <a:pt x="8" y="216"/>
                  <a:pt x="8" y="216"/>
                  <a:pt x="8" y="216"/>
                </a:cubicBezTo>
                <a:cubicBezTo>
                  <a:pt x="4" y="216"/>
                  <a:pt x="0" y="220"/>
                  <a:pt x="0" y="224"/>
                </a:cubicBezTo>
                <a:cubicBezTo>
                  <a:pt x="0" y="248"/>
                  <a:pt x="0" y="248"/>
                  <a:pt x="0" y="248"/>
                </a:cubicBezTo>
                <a:cubicBezTo>
                  <a:pt x="0" y="252"/>
                  <a:pt x="4" y="256"/>
                  <a:pt x="8" y="256"/>
                </a:cubicBezTo>
                <a:cubicBezTo>
                  <a:pt x="184" y="256"/>
                  <a:pt x="184" y="256"/>
                  <a:pt x="184" y="256"/>
                </a:cubicBezTo>
                <a:cubicBezTo>
                  <a:pt x="188" y="256"/>
                  <a:pt x="192" y="252"/>
                  <a:pt x="192" y="248"/>
                </a:cubicBezTo>
                <a:cubicBezTo>
                  <a:pt x="192" y="224"/>
                  <a:pt x="192" y="224"/>
                  <a:pt x="192" y="224"/>
                </a:cubicBezTo>
                <a:cubicBezTo>
                  <a:pt x="192" y="220"/>
                  <a:pt x="188" y="216"/>
                  <a:pt x="184" y="216"/>
                </a:cubicBezTo>
                <a:cubicBezTo>
                  <a:pt x="168" y="216"/>
                  <a:pt x="168" y="216"/>
                  <a:pt x="168" y="216"/>
                </a:cubicBezTo>
                <a:cubicBezTo>
                  <a:pt x="168" y="192"/>
                  <a:pt x="168" y="192"/>
                  <a:pt x="168" y="192"/>
                </a:cubicBezTo>
                <a:cubicBezTo>
                  <a:pt x="168" y="164"/>
                  <a:pt x="152" y="140"/>
                  <a:pt x="129" y="128"/>
                </a:cubicBezTo>
                <a:cubicBezTo>
                  <a:pt x="152" y="116"/>
                  <a:pt x="168" y="92"/>
                  <a:pt x="168" y="64"/>
                </a:cubicBezTo>
                <a:close/>
                <a:moveTo>
                  <a:pt x="16" y="16"/>
                </a:moveTo>
                <a:cubicBezTo>
                  <a:pt x="176" y="16"/>
                  <a:pt x="176" y="16"/>
                  <a:pt x="176" y="16"/>
                </a:cubicBezTo>
                <a:cubicBezTo>
                  <a:pt x="176" y="24"/>
                  <a:pt x="176" y="24"/>
                  <a:pt x="176" y="24"/>
                </a:cubicBezTo>
                <a:cubicBezTo>
                  <a:pt x="16" y="24"/>
                  <a:pt x="16" y="24"/>
                  <a:pt x="16" y="24"/>
                </a:cubicBezTo>
                <a:lnTo>
                  <a:pt x="16" y="16"/>
                </a:lnTo>
                <a:close/>
                <a:moveTo>
                  <a:pt x="176" y="240"/>
                </a:moveTo>
                <a:cubicBezTo>
                  <a:pt x="16" y="240"/>
                  <a:pt x="16" y="240"/>
                  <a:pt x="16" y="240"/>
                </a:cubicBezTo>
                <a:cubicBezTo>
                  <a:pt x="16" y="232"/>
                  <a:pt x="16" y="232"/>
                  <a:pt x="16" y="232"/>
                </a:cubicBezTo>
                <a:cubicBezTo>
                  <a:pt x="176" y="232"/>
                  <a:pt x="176" y="232"/>
                  <a:pt x="176" y="232"/>
                </a:cubicBezTo>
                <a:lnTo>
                  <a:pt x="176" y="240"/>
                </a:lnTo>
                <a:close/>
                <a:moveTo>
                  <a:pt x="152" y="192"/>
                </a:moveTo>
                <a:cubicBezTo>
                  <a:pt x="152" y="216"/>
                  <a:pt x="152" y="216"/>
                  <a:pt x="152" y="216"/>
                </a:cubicBezTo>
                <a:cubicBezTo>
                  <a:pt x="40" y="216"/>
                  <a:pt x="40" y="216"/>
                  <a:pt x="40" y="216"/>
                </a:cubicBezTo>
                <a:cubicBezTo>
                  <a:pt x="40" y="192"/>
                  <a:pt x="40" y="192"/>
                  <a:pt x="40" y="192"/>
                </a:cubicBezTo>
                <a:cubicBezTo>
                  <a:pt x="40" y="161"/>
                  <a:pt x="65" y="136"/>
                  <a:pt x="96" y="136"/>
                </a:cubicBezTo>
                <a:cubicBezTo>
                  <a:pt x="127" y="136"/>
                  <a:pt x="152" y="161"/>
                  <a:pt x="152" y="192"/>
                </a:cubicBezTo>
                <a:close/>
                <a:moveTo>
                  <a:pt x="96" y="120"/>
                </a:moveTo>
                <a:cubicBezTo>
                  <a:pt x="65" y="120"/>
                  <a:pt x="40" y="95"/>
                  <a:pt x="40" y="64"/>
                </a:cubicBezTo>
                <a:cubicBezTo>
                  <a:pt x="40" y="40"/>
                  <a:pt x="40" y="40"/>
                  <a:pt x="40" y="40"/>
                </a:cubicBezTo>
                <a:cubicBezTo>
                  <a:pt x="152" y="40"/>
                  <a:pt x="152" y="40"/>
                  <a:pt x="152" y="40"/>
                </a:cubicBezTo>
                <a:cubicBezTo>
                  <a:pt x="152" y="64"/>
                  <a:pt x="152" y="64"/>
                  <a:pt x="152" y="64"/>
                </a:cubicBezTo>
                <a:cubicBezTo>
                  <a:pt x="152" y="95"/>
                  <a:pt x="127" y="120"/>
                  <a:pt x="96" y="12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620984" y="3452242"/>
            <a:ext cx="386534" cy="314469"/>
            <a:chOff x="6275559" y="2434671"/>
            <a:chExt cx="386534" cy="314469"/>
          </a:xfrm>
          <a:solidFill>
            <a:schemeClr val="bg1"/>
          </a:solidFill>
        </p:grpSpPr>
        <p:sp>
          <p:nvSpPr>
            <p:cNvPr id="39" name="Freeform 42"/>
            <p:cNvSpPr>
              <a:spLocks noEditPoints="1"/>
            </p:cNvSpPr>
            <p:nvPr/>
          </p:nvSpPr>
          <p:spPr bwMode="auto">
            <a:xfrm>
              <a:off x="6275559" y="2434671"/>
              <a:ext cx="386534" cy="314469"/>
            </a:xfrm>
            <a:custGeom>
              <a:avLst/>
              <a:gdLst>
                <a:gd name="T0" fmla="*/ 248 w 256"/>
                <a:gd name="T1" fmla="*/ 0 h 208"/>
                <a:gd name="T2" fmla="*/ 40 w 256"/>
                <a:gd name="T3" fmla="*/ 0 h 208"/>
                <a:gd name="T4" fmla="*/ 32 w 256"/>
                <a:gd name="T5" fmla="*/ 8 h 208"/>
                <a:gd name="T6" fmla="*/ 32 w 256"/>
                <a:gd name="T7" fmla="*/ 32 h 208"/>
                <a:gd name="T8" fmla="*/ 8 w 256"/>
                <a:gd name="T9" fmla="*/ 32 h 208"/>
                <a:gd name="T10" fmla="*/ 0 w 256"/>
                <a:gd name="T11" fmla="*/ 40 h 208"/>
                <a:gd name="T12" fmla="*/ 0 w 256"/>
                <a:gd name="T13" fmla="*/ 200 h 208"/>
                <a:gd name="T14" fmla="*/ 8 w 256"/>
                <a:gd name="T15" fmla="*/ 208 h 208"/>
                <a:gd name="T16" fmla="*/ 216 w 256"/>
                <a:gd name="T17" fmla="*/ 208 h 208"/>
                <a:gd name="T18" fmla="*/ 224 w 256"/>
                <a:gd name="T19" fmla="*/ 200 h 208"/>
                <a:gd name="T20" fmla="*/ 224 w 256"/>
                <a:gd name="T21" fmla="*/ 176 h 208"/>
                <a:gd name="T22" fmla="*/ 248 w 256"/>
                <a:gd name="T23" fmla="*/ 176 h 208"/>
                <a:gd name="T24" fmla="*/ 256 w 256"/>
                <a:gd name="T25" fmla="*/ 168 h 208"/>
                <a:gd name="T26" fmla="*/ 256 w 256"/>
                <a:gd name="T27" fmla="*/ 8 h 208"/>
                <a:gd name="T28" fmla="*/ 248 w 256"/>
                <a:gd name="T29" fmla="*/ 0 h 208"/>
                <a:gd name="T30" fmla="*/ 208 w 256"/>
                <a:gd name="T31" fmla="*/ 48 h 208"/>
                <a:gd name="T32" fmla="*/ 208 w 256"/>
                <a:gd name="T33" fmla="*/ 175 h 208"/>
                <a:gd name="T34" fmla="*/ 165 w 256"/>
                <a:gd name="T35" fmla="*/ 138 h 208"/>
                <a:gd name="T36" fmla="*/ 156 w 256"/>
                <a:gd name="T37" fmla="*/ 137 h 208"/>
                <a:gd name="T38" fmla="*/ 122 w 256"/>
                <a:gd name="T39" fmla="*/ 158 h 208"/>
                <a:gd name="T40" fmla="*/ 70 w 256"/>
                <a:gd name="T41" fmla="*/ 99 h 208"/>
                <a:gd name="T42" fmla="*/ 64 w 256"/>
                <a:gd name="T43" fmla="*/ 96 h 208"/>
                <a:gd name="T44" fmla="*/ 58 w 256"/>
                <a:gd name="T45" fmla="*/ 98 h 208"/>
                <a:gd name="T46" fmla="*/ 16 w 256"/>
                <a:gd name="T47" fmla="*/ 141 h 208"/>
                <a:gd name="T48" fmla="*/ 16 w 256"/>
                <a:gd name="T49" fmla="*/ 48 h 208"/>
                <a:gd name="T50" fmla="*/ 208 w 256"/>
                <a:gd name="T51" fmla="*/ 48 h 208"/>
                <a:gd name="T52" fmla="*/ 16 w 256"/>
                <a:gd name="T53" fmla="*/ 163 h 208"/>
                <a:gd name="T54" fmla="*/ 64 w 256"/>
                <a:gd name="T55" fmla="*/ 116 h 208"/>
                <a:gd name="T56" fmla="*/ 114 w 256"/>
                <a:gd name="T57" fmla="*/ 173 h 208"/>
                <a:gd name="T58" fmla="*/ 124 w 256"/>
                <a:gd name="T59" fmla="*/ 175 h 208"/>
                <a:gd name="T60" fmla="*/ 159 w 256"/>
                <a:gd name="T61" fmla="*/ 154 h 208"/>
                <a:gd name="T62" fmla="*/ 204 w 256"/>
                <a:gd name="T63" fmla="*/ 192 h 208"/>
                <a:gd name="T64" fmla="*/ 16 w 256"/>
                <a:gd name="T65" fmla="*/ 192 h 208"/>
                <a:gd name="T66" fmla="*/ 16 w 256"/>
                <a:gd name="T67" fmla="*/ 163 h 208"/>
                <a:gd name="T68" fmla="*/ 240 w 256"/>
                <a:gd name="T69" fmla="*/ 160 h 208"/>
                <a:gd name="T70" fmla="*/ 224 w 256"/>
                <a:gd name="T71" fmla="*/ 160 h 208"/>
                <a:gd name="T72" fmla="*/ 224 w 256"/>
                <a:gd name="T73" fmla="*/ 40 h 208"/>
                <a:gd name="T74" fmla="*/ 216 w 256"/>
                <a:gd name="T75" fmla="*/ 32 h 208"/>
                <a:gd name="T76" fmla="*/ 48 w 256"/>
                <a:gd name="T77" fmla="*/ 32 h 208"/>
                <a:gd name="T78" fmla="*/ 48 w 256"/>
                <a:gd name="T79" fmla="*/ 16 h 208"/>
                <a:gd name="T80" fmla="*/ 240 w 256"/>
                <a:gd name="T81" fmla="*/ 16 h 208"/>
                <a:gd name="T82" fmla="*/ 240 w 256"/>
                <a:gd name="T83" fmla="*/ 1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208">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3"/>
            <p:cNvSpPr>
              <a:spLocks noEditPoints="1"/>
            </p:cNvSpPr>
            <p:nvPr/>
          </p:nvSpPr>
          <p:spPr bwMode="auto">
            <a:xfrm>
              <a:off x="6481274" y="2531633"/>
              <a:ext cx="83858" cy="85169"/>
            </a:xfrm>
            <a:custGeom>
              <a:avLst/>
              <a:gdLst>
                <a:gd name="T0" fmla="*/ 28 w 56"/>
                <a:gd name="T1" fmla="*/ 56 h 56"/>
                <a:gd name="T2" fmla="*/ 56 w 56"/>
                <a:gd name="T3" fmla="*/ 28 h 56"/>
                <a:gd name="T4" fmla="*/ 28 w 56"/>
                <a:gd name="T5" fmla="*/ 0 h 56"/>
                <a:gd name="T6" fmla="*/ 0 w 56"/>
                <a:gd name="T7" fmla="*/ 28 h 56"/>
                <a:gd name="T8" fmla="*/ 28 w 56"/>
                <a:gd name="T9" fmla="*/ 56 h 56"/>
                <a:gd name="T10" fmla="*/ 28 w 56"/>
                <a:gd name="T11" fmla="*/ 16 h 56"/>
                <a:gd name="T12" fmla="*/ 40 w 56"/>
                <a:gd name="T13" fmla="*/ 28 h 56"/>
                <a:gd name="T14" fmla="*/ 28 w 56"/>
                <a:gd name="T15" fmla="*/ 40 h 56"/>
                <a:gd name="T16" fmla="*/ 16 w 56"/>
                <a:gd name="T17" fmla="*/ 28 h 56"/>
                <a:gd name="T18" fmla="*/ 28 w 56"/>
                <a:gd name="T1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6651349" y="4554725"/>
            <a:ext cx="386534" cy="386534"/>
            <a:chOff x="9753057" y="3268013"/>
            <a:chExt cx="386534" cy="386534"/>
          </a:xfrm>
          <a:solidFill>
            <a:schemeClr val="bg1"/>
          </a:solidFill>
        </p:grpSpPr>
        <p:sp>
          <p:nvSpPr>
            <p:cNvPr id="42" name="Freeform 94"/>
            <p:cNvSpPr>
              <a:spLocks noEditPoints="1"/>
            </p:cNvSpPr>
            <p:nvPr/>
          </p:nvSpPr>
          <p:spPr bwMode="auto">
            <a:xfrm>
              <a:off x="9753057" y="3268013"/>
              <a:ext cx="386534" cy="386534"/>
            </a:xfrm>
            <a:custGeom>
              <a:avLst/>
              <a:gdLst>
                <a:gd name="T0" fmla="*/ 251 w 256"/>
                <a:gd name="T1" fmla="*/ 97 h 256"/>
                <a:gd name="T2" fmla="*/ 216 w 256"/>
                <a:gd name="T3" fmla="*/ 83 h 256"/>
                <a:gd name="T4" fmla="*/ 216 w 256"/>
                <a:gd name="T5" fmla="*/ 8 h 256"/>
                <a:gd name="T6" fmla="*/ 208 w 256"/>
                <a:gd name="T7" fmla="*/ 0 h 256"/>
                <a:gd name="T8" fmla="*/ 48 w 256"/>
                <a:gd name="T9" fmla="*/ 0 h 256"/>
                <a:gd name="T10" fmla="*/ 40 w 256"/>
                <a:gd name="T11" fmla="*/ 8 h 256"/>
                <a:gd name="T12" fmla="*/ 40 w 256"/>
                <a:gd name="T13" fmla="*/ 83 h 256"/>
                <a:gd name="T14" fmla="*/ 5 w 256"/>
                <a:gd name="T15" fmla="*/ 97 h 256"/>
                <a:gd name="T16" fmla="*/ 0 w 256"/>
                <a:gd name="T17" fmla="*/ 104 h 256"/>
                <a:gd name="T18" fmla="*/ 0 w 256"/>
                <a:gd name="T19" fmla="*/ 104 h 256"/>
                <a:gd name="T20" fmla="*/ 0 w 256"/>
                <a:gd name="T21" fmla="*/ 248 h 256"/>
                <a:gd name="T22" fmla="*/ 8 w 256"/>
                <a:gd name="T23" fmla="*/ 256 h 256"/>
                <a:gd name="T24" fmla="*/ 248 w 256"/>
                <a:gd name="T25" fmla="*/ 256 h 256"/>
                <a:gd name="T26" fmla="*/ 256 w 256"/>
                <a:gd name="T27" fmla="*/ 248 h 256"/>
                <a:gd name="T28" fmla="*/ 256 w 256"/>
                <a:gd name="T29" fmla="*/ 104 h 256"/>
                <a:gd name="T30" fmla="*/ 256 w 256"/>
                <a:gd name="T31" fmla="*/ 104 h 256"/>
                <a:gd name="T32" fmla="*/ 251 w 256"/>
                <a:gd name="T33" fmla="*/ 97 h 256"/>
                <a:gd name="T34" fmla="*/ 232 w 256"/>
                <a:gd name="T35" fmla="*/ 106 h 256"/>
                <a:gd name="T36" fmla="*/ 216 w 256"/>
                <a:gd name="T37" fmla="*/ 116 h 256"/>
                <a:gd name="T38" fmla="*/ 216 w 256"/>
                <a:gd name="T39" fmla="*/ 100 h 256"/>
                <a:gd name="T40" fmla="*/ 232 w 256"/>
                <a:gd name="T41" fmla="*/ 106 h 256"/>
                <a:gd name="T42" fmla="*/ 200 w 256"/>
                <a:gd name="T43" fmla="*/ 16 h 256"/>
                <a:gd name="T44" fmla="*/ 200 w 256"/>
                <a:gd name="T45" fmla="*/ 88 h 256"/>
                <a:gd name="T46" fmla="*/ 200 w 256"/>
                <a:gd name="T47" fmla="*/ 88 h 256"/>
                <a:gd name="T48" fmla="*/ 200 w 256"/>
                <a:gd name="T49" fmla="*/ 126 h 256"/>
                <a:gd name="T50" fmla="*/ 128 w 256"/>
                <a:gd name="T51" fmla="*/ 171 h 256"/>
                <a:gd name="T52" fmla="*/ 56 w 256"/>
                <a:gd name="T53" fmla="*/ 126 h 256"/>
                <a:gd name="T54" fmla="*/ 56 w 256"/>
                <a:gd name="T55" fmla="*/ 88 h 256"/>
                <a:gd name="T56" fmla="*/ 56 w 256"/>
                <a:gd name="T57" fmla="*/ 88 h 256"/>
                <a:gd name="T58" fmla="*/ 56 w 256"/>
                <a:gd name="T59" fmla="*/ 16 h 256"/>
                <a:gd name="T60" fmla="*/ 200 w 256"/>
                <a:gd name="T61" fmla="*/ 16 h 256"/>
                <a:gd name="T62" fmla="*/ 40 w 256"/>
                <a:gd name="T63" fmla="*/ 116 h 256"/>
                <a:gd name="T64" fmla="*/ 24 w 256"/>
                <a:gd name="T65" fmla="*/ 106 h 256"/>
                <a:gd name="T66" fmla="*/ 40 w 256"/>
                <a:gd name="T67" fmla="*/ 100 h 256"/>
                <a:gd name="T68" fmla="*/ 40 w 256"/>
                <a:gd name="T69" fmla="*/ 116 h 256"/>
                <a:gd name="T70" fmla="*/ 16 w 256"/>
                <a:gd name="T71" fmla="*/ 240 h 256"/>
                <a:gd name="T72" fmla="*/ 16 w 256"/>
                <a:gd name="T73" fmla="*/ 120 h 256"/>
                <a:gd name="T74" fmla="*/ 124 w 256"/>
                <a:gd name="T75" fmla="*/ 187 h 256"/>
                <a:gd name="T76" fmla="*/ 128 w 256"/>
                <a:gd name="T77" fmla="*/ 188 h 256"/>
                <a:gd name="T78" fmla="*/ 132 w 256"/>
                <a:gd name="T79" fmla="*/ 187 h 256"/>
                <a:gd name="T80" fmla="*/ 240 w 256"/>
                <a:gd name="T81" fmla="*/ 120 h 256"/>
                <a:gd name="T82" fmla="*/ 240 w 256"/>
                <a:gd name="T83" fmla="*/ 240 h 256"/>
                <a:gd name="T84" fmla="*/ 16 w 256"/>
                <a:gd name="T85" fmla="*/ 24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56">
                  <a:moveTo>
                    <a:pt x="251" y="97"/>
                  </a:moveTo>
                  <a:cubicBezTo>
                    <a:pt x="216" y="83"/>
                    <a:pt x="216" y="83"/>
                    <a:pt x="216" y="83"/>
                  </a:cubicBezTo>
                  <a:cubicBezTo>
                    <a:pt x="216" y="8"/>
                    <a:pt x="216" y="8"/>
                    <a:pt x="216" y="8"/>
                  </a:cubicBezTo>
                  <a:cubicBezTo>
                    <a:pt x="216" y="4"/>
                    <a:pt x="212" y="0"/>
                    <a:pt x="208" y="0"/>
                  </a:cubicBezTo>
                  <a:cubicBezTo>
                    <a:pt x="48" y="0"/>
                    <a:pt x="48" y="0"/>
                    <a:pt x="48" y="0"/>
                  </a:cubicBezTo>
                  <a:cubicBezTo>
                    <a:pt x="44" y="0"/>
                    <a:pt x="40" y="4"/>
                    <a:pt x="40" y="8"/>
                  </a:cubicBezTo>
                  <a:cubicBezTo>
                    <a:pt x="40" y="83"/>
                    <a:pt x="40" y="83"/>
                    <a:pt x="40" y="83"/>
                  </a:cubicBezTo>
                  <a:cubicBezTo>
                    <a:pt x="5" y="97"/>
                    <a:pt x="5" y="97"/>
                    <a:pt x="5" y="97"/>
                  </a:cubicBezTo>
                  <a:cubicBezTo>
                    <a:pt x="2" y="98"/>
                    <a:pt x="0" y="101"/>
                    <a:pt x="0" y="104"/>
                  </a:cubicBezTo>
                  <a:cubicBezTo>
                    <a:pt x="0" y="104"/>
                    <a:pt x="0" y="104"/>
                    <a:pt x="0" y="104"/>
                  </a:cubicBezTo>
                  <a:cubicBezTo>
                    <a:pt x="0" y="248"/>
                    <a:pt x="0" y="248"/>
                    <a:pt x="0" y="248"/>
                  </a:cubicBezTo>
                  <a:cubicBezTo>
                    <a:pt x="0" y="252"/>
                    <a:pt x="4" y="256"/>
                    <a:pt x="8" y="256"/>
                  </a:cubicBezTo>
                  <a:cubicBezTo>
                    <a:pt x="248" y="256"/>
                    <a:pt x="248" y="256"/>
                    <a:pt x="248" y="256"/>
                  </a:cubicBezTo>
                  <a:cubicBezTo>
                    <a:pt x="252" y="256"/>
                    <a:pt x="256" y="252"/>
                    <a:pt x="256" y="248"/>
                  </a:cubicBezTo>
                  <a:cubicBezTo>
                    <a:pt x="256" y="104"/>
                    <a:pt x="256" y="104"/>
                    <a:pt x="256" y="104"/>
                  </a:cubicBezTo>
                  <a:cubicBezTo>
                    <a:pt x="256" y="104"/>
                    <a:pt x="256" y="104"/>
                    <a:pt x="256" y="104"/>
                  </a:cubicBezTo>
                  <a:cubicBezTo>
                    <a:pt x="256" y="101"/>
                    <a:pt x="254" y="98"/>
                    <a:pt x="251" y="97"/>
                  </a:cubicBezTo>
                  <a:close/>
                  <a:moveTo>
                    <a:pt x="232" y="106"/>
                  </a:moveTo>
                  <a:cubicBezTo>
                    <a:pt x="216" y="116"/>
                    <a:pt x="216" y="116"/>
                    <a:pt x="216" y="116"/>
                  </a:cubicBezTo>
                  <a:cubicBezTo>
                    <a:pt x="216" y="100"/>
                    <a:pt x="216" y="100"/>
                    <a:pt x="216" y="100"/>
                  </a:cubicBezTo>
                  <a:lnTo>
                    <a:pt x="232" y="106"/>
                  </a:lnTo>
                  <a:close/>
                  <a:moveTo>
                    <a:pt x="200" y="16"/>
                  </a:moveTo>
                  <a:cubicBezTo>
                    <a:pt x="200" y="88"/>
                    <a:pt x="200" y="88"/>
                    <a:pt x="200" y="88"/>
                  </a:cubicBezTo>
                  <a:cubicBezTo>
                    <a:pt x="200" y="88"/>
                    <a:pt x="200" y="88"/>
                    <a:pt x="200" y="88"/>
                  </a:cubicBezTo>
                  <a:cubicBezTo>
                    <a:pt x="200" y="126"/>
                    <a:pt x="200" y="126"/>
                    <a:pt x="200" y="126"/>
                  </a:cubicBezTo>
                  <a:cubicBezTo>
                    <a:pt x="128" y="171"/>
                    <a:pt x="128" y="171"/>
                    <a:pt x="128" y="171"/>
                  </a:cubicBezTo>
                  <a:cubicBezTo>
                    <a:pt x="56" y="126"/>
                    <a:pt x="56" y="126"/>
                    <a:pt x="56" y="126"/>
                  </a:cubicBezTo>
                  <a:cubicBezTo>
                    <a:pt x="56" y="88"/>
                    <a:pt x="56" y="88"/>
                    <a:pt x="56" y="88"/>
                  </a:cubicBezTo>
                  <a:cubicBezTo>
                    <a:pt x="56" y="88"/>
                    <a:pt x="56" y="88"/>
                    <a:pt x="56" y="88"/>
                  </a:cubicBezTo>
                  <a:cubicBezTo>
                    <a:pt x="56" y="16"/>
                    <a:pt x="56" y="16"/>
                    <a:pt x="56" y="16"/>
                  </a:cubicBezTo>
                  <a:lnTo>
                    <a:pt x="200" y="16"/>
                  </a:lnTo>
                  <a:close/>
                  <a:moveTo>
                    <a:pt x="40" y="116"/>
                  </a:moveTo>
                  <a:cubicBezTo>
                    <a:pt x="24" y="106"/>
                    <a:pt x="24" y="106"/>
                    <a:pt x="24" y="106"/>
                  </a:cubicBezTo>
                  <a:cubicBezTo>
                    <a:pt x="40" y="100"/>
                    <a:pt x="40" y="100"/>
                    <a:pt x="40" y="100"/>
                  </a:cubicBezTo>
                  <a:lnTo>
                    <a:pt x="40" y="116"/>
                  </a:lnTo>
                  <a:close/>
                  <a:moveTo>
                    <a:pt x="16" y="240"/>
                  </a:moveTo>
                  <a:cubicBezTo>
                    <a:pt x="16" y="120"/>
                    <a:pt x="16" y="120"/>
                    <a:pt x="16" y="120"/>
                  </a:cubicBezTo>
                  <a:cubicBezTo>
                    <a:pt x="124" y="187"/>
                    <a:pt x="124" y="187"/>
                    <a:pt x="124" y="187"/>
                  </a:cubicBezTo>
                  <a:cubicBezTo>
                    <a:pt x="125" y="188"/>
                    <a:pt x="127" y="188"/>
                    <a:pt x="128" y="188"/>
                  </a:cubicBezTo>
                  <a:cubicBezTo>
                    <a:pt x="129" y="188"/>
                    <a:pt x="131" y="188"/>
                    <a:pt x="132" y="187"/>
                  </a:cubicBezTo>
                  <a:cubicBezTo>
                    <a:pt x="240" y="120"/>
                    <a:pt x="240" y="120"/>
                    <a:pt x="240" y="120"/>
                  </a:cubicBezTo>
                  <a:cubicBezTo>
                    <a:pt x="240" y="240"/>
                    <a:pt x="240" y="240"/>
                    <a:pt x="240" y="240"/>
                  </a:cubicBezTo>
                  <a:lnTo>
                    <a:pt x="16"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95"/>
            <p:cNvSpPr>
              <a:spLocks/>
            </p:cNvSpPr>
            <p:nvPr/>
          </p:nvSpPr>
          <p:spPr bwMode="auto">
            <a:xfrm>
              <a:off x="9958772" y="3316494"/>
              <a:ext cx="72066" cy="24895"/>
            </a:xfrm>
            <a:custGeom>
              <a:avLst/>
              <a:gdLst>
                <a:gd name="T0" fmla="*/ 8 w 48"/>
                <a:gd name="T1" fmla="*/ 16 h 16"/>
                <a:gd name="T2" fmla="*/ 40 w 48"/>
                <a:gd name="T3" fmla="*/ 16 h 16"/>
                <a:gd name="T4" fmla="*/ 48 w 48"/>
                <a:gd name="T5" fmla="*/ 8 h 16"/>
                <a:gd name="T6" fmla="*/ 40 w 48"/>
                <a:gd name="T7" fmla="*/ 0 h 16"/>
                <a:gd name="T8" fmla="*/ 8 w 48"/>
                <a:gd name="T9" fmla="*/ 0 h 16"/>
                <a:gd name="T10" fmla="*/ 0 w 48"/>
                <a:gd name="T11" fmla="*/ 8 h 16"/>
                <a:gd name="T12" fmla="*/ 8 w 4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8" y="16"/>
                  </a:moveTo>
                  <a:cubicBezTo>
                    <a:pt x="40" y="16"/>
                    <a:pt x="40" y="16"/>
                    <a:pt x="40" y="16"/>
                  </a:cubicBezTo>
                  <a:cubicBezTo>
                    <a:pt x="44" y="16"/>
                    <a:pt x="48" y="12"/>
                    <a:pt x="48" y="8"/>
                  </a:cubicBezTo>
                  <a:cubicBezTo>
                    <a:pt x="48" y="4"/>
                    <a:pt x="44" y="0"/>
                    <a:pt x="40"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6"/>
            <p:cNvSpPr>
              <a:spLocks/>
            </p:cNvSpPr>
            <p:nvPr/>
          </p:nvSpPr>
          <p:spPr bwMode="auto">
            <a:xfrm>
              <a:off x="9861811" y="3364974"/>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7"/>
            <p:cNvSpPr>
              <a:spLocks/>
            </p:cNvSpPr>
            <p:nvPr/>
          </p:nvSpPr>
          <p:spPr bwMode="auto">
            <a:xfrm>
              <a:off x="9861811" y="3413455"/>
              <a:ext cx="169027" cy="23585"/>
            </a:xfrm>
            <a:custGeom>
              <a:avLst/>
              <a:gdLst>
                <a:gd name="T0" fmla="*/ 8 w 112"/>
                <a:gd name="T1" fmla="*/ 16 h 16"/>
                <a:gd name="T2" fmla="*/ 104 w 112"/>
                <a:gd name="T3" fmla="*/ 16 h 16"/>
                <a:gd name="T4" fmla="*/ 112 w 112"/>
                <a:gd name="T5" fmla="*/ 8 h 16"/>
                <a:gd name="T6" fmla="*/ 104 w 112"/>
                <a:gd name="T7" fmla="*/ 0 h 16"/>
                <a:gd name="T8" fmla="*/ 8 w 112"/>
                <a:gd name="T9" fmla="*/ 0 h 16"/>
                <a:gd name="T10" fmla="*/ 0 w 112"/>
                <a:gd name="T11" fmla="*/ 8 h 16"/>
                <a:gd name="T12" fmla="*/ 8 w 11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2" h="16">
                  <a:moveTo>
                    <a:pt x="8" y="16"/>
                  </a:moveTo>
                  <a:cubicBezTo>
                    <a:pt x="104" y="16"/>
                    <a:pt x="104" y="16"/>
                    <a:pt x="104" y="16"/>
                  </a:cubicBezTo>
                  <a:cubicBezTo>
                    <a:pt x="108" y="16"/>
                    <a:pt x="112" y="12"/>
                    <a:pt x="112" y="8"/>
                  </a:cubicBezTo>
                  <a:cubicBezTo>
                    <a:pt x="112" y="4"/>
                    <a:pt x="108" y="0"/>
                    <a:pt x="104" y="0"/>
                  </a:cubicBezTo>
                  <a:cubicBezTo>
                    <a:pt x="8" y="0"/>
                    <a:pt x="8" y="0"/>
                    <a:pt x="8" y="0"/>
                  </a:cubicBezTo>
                  <a:cubicBezTo>
                    <a:pt x="4" y="0"/>
                    <a:pt x="0" y="4"/>
                    <a:pt x="0" y="8"/>
                  </a:cubicBezTo>
                  <a:cubicBezTo>
                    <a:pt x="0" y="12"/>
                    <a:pt x="4"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6656208" y="5796238"/>
            <a:ext cx="356535" cy="356535"/>
            <a:chOff x="4570491" y="4810943"/>
            <a:chExt cx="356535" cy="356535"/>
          </a:xfrm>
          <a:solidFill>
            <a:schemeClr val="bg1"/>
          </a:solidFill>
        </p:grpSpPr>
        <p:sp>
          <p:nvSpPr>
            <p:cNvPr id="47"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 name="Rectangle 1436"/>
          <p:cNvSpPr>
            <a:spLocks noChangeArrowheads="1"/>
          </p:cNvSpPr>
          <p:nvPr/>
        </p:nvSpPr>
        <p:spPr bwMode="auto">
          <a:xfrm>
            <a:off x="4973656" y="2313301"/>
            <a:ext cx="123110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Sharing Media</a:t>
            </a:r>
            <a:endParaRPr lang="en-US" sz="1600" b="1" dirty="0">
              <a:solidFill>
                <a:schemeClr val="bg1"/>
              </a:solidFill>
              <a:cs typeface="Arial" pitchFamily="34" charset="0"/>
            </a:endParaRPr>
          </a:p>
        </p:txBody>
      </p:sp>
      <p:sp>
        <p:nvSpPr>
          <p:cNvPr id="51" name="Rectangle 1436"/>
          <p:cNvSpPr>
            <a:spLocks noChangeArrowheads="1"/>
          </p:cNvSpPr>
          <p:nvPr/>
        </p:nvSpPr>
        <p:spPr bwMode="auto">
          <a:xfrm>
            <a:off x="5059955" y="3471844"/>
            <a:ext cx="93038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Info Charts</a:t>
            </a:r>
            <a:endParaRPr lang="en-US" sz="1600" b="1" dirty="0">
              <a:solidFill>
                <a:schemeClr val="bg1"/>
              </a:solidFill>
              <a:cs typeface="Arial" pitchFamily="34" charset="0"/>
            </a:endParaRPr>
          </a:p>
        </p:txBody>
      </p:sp>
      <p:sp>
        <p:nvSpPr>
          <p:cNvPr id="52" name="Rectangle 1436"/>
          <p:cNvSpPr>
            <a:spLocks noChangeArrowheads="1"/>
          </p:cNvSpPr>
          <p:nvPr/>
        </p:nvSpPr>
        <p:spPr bwMode="auto">
          <a:xfrm>
            <a:off x="4959264" y="4651686"/>
            <a:ext cx="12779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Graphic Design</a:t>
            </a:r>
            <a:endParaRPr lang="en-US" sz="1600" b="1" dirty="0">
              <a:solidFill>
                <a:schemeClr val="bg1"/>
              </a:solidFill>
              <a:cs typeface="Arial" pitchFamily="34" charset="0"/>
            </a:endParaRPr>
          </a:p>
        </p:txBody>
      </p:sp>
      <p:sp>
        <p:nvSpPr>
          <p:cNvPr id="53" name="Rectangle 1436"/>
          <p:cNvSpPr>
            <a:spLocks noChangeArrowheads="1"/>
          </p:cNvSpPr>
          <p:nvPr/>
        </p:nvSpPr>
        <p:spPr bwMode="auto">
          <a:xfrm>
            <a:off x="4972329" y="5858775"/>
            <a:ext cx="114928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fontAlgn="base">
              <a:spcBef>
                <a:spcPct val="0"/>
              </a:spcBef>
              <a:spcAft>
                <a:spcPct val="0"/>
              </a:spcAft>
            </a:pPr>
            <a:r>
              <a:rPr lang="id-ID" sz="1600" b="1" smtClean="0">
                <a:solidFill>
                  <a:schemeClr val="bg1"/>
                </a:solidFill>
                <a:cs typeface="Arial" pitchFamily="34" charset="0"/>
              </a:rPr>
              <a:t>Development</a:t>
            </a:r>
            <a:endParaRPr lang="en-US" sz="1600" b="1" dirty="0">
              <a:solidFill>
                <a:schemeClr val="bg1"/>
              </a:solidFill>
              <a:cs typeface="Arial" pitchFamily="34" charset="0"/>
            </a:endParaRPr>
          </a:p>
        </p:txBody>
      </p:sp>
      <p:grpSp>
        <p:nvGrpSpPr>
          <p:cNvPr id="91" name="Group 90"/>
          <p:cNvGrpSpPr/>
          <p:nvPr/>
        </p:nvGrpSpPr>
        <p:grpSpPr>
          <a:xfrm>
            <a:off x="7654166" y="2389393"/>
            <a:ext cx="4048640" cy="3522537"/>
            <a:chOff x="7553874" y="2546996"/>
            <a:chExt cx="4048640" cy="3522537"/>
          </a:xfrm>
        </p:grpSpPr>
        <p:grpSp>
          <p:nvGrpSpPr>
            <p:cNvPr id="70" name="Group 69"/>
            <p:cNvGrpSpPr/>
            <p:nvPr/>
          </p:nvGrpSpPr>
          <p:grpSpPr>
            <a:xfrm>
              <a:off x="8226411" y="2546996"/>
              <a:ext cx="3376103" cy="3522537"/>
              <a:chOff x="6293223" y="2375736"/>
              <a:chExt cx="3376103" cy="3522537"/>
            </a:xfrm>
          </p:grpSpPr>
          <p:cxnSp>
            <p:nvCxnSpPr>
              <p:cNvPr id="71" name="Straight Connector 70"/>
              <p:cNvCxnSpPr/>
              <p:nvPr/>
            </p:nvCxnSpPr>
            <p:spPr>
              <a:xfrm>
                <a:off x="6293223" y="2433109"/>
                <a:ext cx="0" cy="580849"/>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6417016" y="2375736"/>
                <a:ext cx="3211969" cy="722644"/>
                <a:chOff x="6518160" y="2650753"/>
                <a:chExt cx="3211969" cy="722644"/>
              </a:xfrm>
            </p:grpSpPr>
            <p:sp>
              <p:nvSpPr>
                <p:cNvPr id="85" name="TextBox 84"/>
                <p:cNvSpPr txBox="1"/>
                <p:nvPr/>
              </p:nvSpPr>
              <p:spPr>
                <a:xfrm>
                  <a:off x="6518160" y="2859424"/>
                  <a:ext cx="3211969"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a:t>
                  </a:r>
                  <a:r>
                    <a:rPr lang="en-US" sz="1400">
                      <a:solidFill>
                        <a:schemeClr val="accent6"/>
                      </a:solidFill>
                      <a:latin typeface="+mj-lt"/>
                      <a:ea typeface="Open Sans Light" panose="020B0306030504020204" pitchFamily="34" charset="0"/>
                      <a:cs typeface="Lato" panose="020F0502020204030203" pitchFamily="34" charset="0"/>
                    </a:rPr>
                    <a:t>methodologies </a:t>
                  </a:r>
                  <a:r>
                    <a:rPr lang="en-US" sz="1400" smtClean="0">
                      <a:solidFill>
                        <a:schemeClr val="accent6"/>
                      </a:solidFill>
                      <a:latin typeface="+mj-lt"/>
                      <a:ea typeface="Open Sans Light" panose="020B0306030504020204" pitchFamily="34" charset="0"/>
                      <a:cs typeface="Lato" panose="020F0502020204030203" pitchFamily="34" charset="0"/>
                    </a:rPr>
                    <a:t>important</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86" name="TextBox 85"/>
                <p:cNvSpPr txBox="1"/>
                <p:nvPr/>
              </p:nvSpPr>
              <p:spPr>
                <a:xfrm>
                  <a:off x="6526371" y="2650753"/>
                  <a:ext cx="925546"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Pre Order</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73" name="Group 72"/>
              <p:cNvGrpSpPr/>
              <p:nvPr/>
            </p:nvGrpSpPr>
            <p:grpSpPr>
              <a:xfrm>
                <a:off x="6425228" y="3232287"/>
                <a:ext cx="3244098" cy="722644"/>
                <a:chOff x="6518160" y="2650753"/>
                <a:chExt cx="3244098" cy="722644"/>
              </a:xfrm>
            </p:grpSpPr>
            <p:sp>
              <p:nvSpPr>
                <p:cNvPr id="83" name="TextBox 82"/>
                <p:cNvSpPr txBox="1"/>
                <p:nvPr/>
              </p:nvSpPr>
              <p:spPr>
                <a:xfrm>
                  <a:off x="6518160" y="2859424"/>
                  <a:ext cx="3244098"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a:t>
                  </a:r>
                  <a:r>
                    <a:rPr lang="en-US" sz="1400">
                      <a:solidFill>
                        <a:schemeClr val="accent6"/>
                      </a:solidFill>
                      <a:latin typeface="+mj-lt"/>
                      <a:ea typeface="Open Sans Light" panose="020B0306030504020204" pitchFamily="34" charset="0"/>
                      <a:cs typeface="Lato" panose="020F0502020204030203" pitchFamily="34" charset="0"/>
                    </a:rPr>
                    <a:t>methodologies </a:t>
                  </a:r>
                  <a:r>
                    <a:rPr lang="en-US" sz="1400" smtClean="0">
                      <a:solidFill>
                        <a:schemeClr val="accent6"/>
                      </a:solidFill>
                      <a:latin typeface="+mj-lt"/>
                      <a:ea typeface="Open Sans Light" panose="020B0306030504020204" pitchFamily="34" charset="0"/>
                      <a:cs typeface="Lato" panose="020F0502020204030203" pitchFamily="34" charset="0"/>
                    </a:rPr>
                    <a:t>important</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84" name="TextBox 83"/>
                <p:cNvSpPr txBox="1"/>
                <p:nvPr/>
              </p:nvSpPr>
              <p:spPr>
                <a:xfrm>
                  <a:off x="6526371" y="2650753"/>
                  <a:ext cx="1536418"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Ergonomy Design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74" name="Group 73"/>
              <p:cNvGrpSpPr/>
              <p:nvPr/>
            </p:nvGrpSpPr>
            <p:grpSpPr>
              <a:xfrm>
                <a:off x="6433440" y="4165284"/>
                <a:ext cx="3235886" cy="722644"/>
                <a:chOff x="6518160" y="2650753"/>
                <a:chExt cx="3235886" cy="722644"/>
              </a:xfrm>
            </p:grpSpPr>
            <p:sp>
              <p:nvSpPr>
                <p:cNvPr id="81" name="TextBox 80"/>
                <p:cNvSpPr txBox="1"/>
                <p:nvPr/>
              </p:nvSpPr>
              <p:spPr>
                <a:xfrm>
                  <a:off x="6518160" y="2859424"/>
                  <a:ext cx="3235886"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a:t>
                  </a:r>
                  <a:r>
                    <a:rPr lang="en-US" sz="1400">
                      <a:solidFill>
                        <a:schemeClr val="accent6"/>
                      </a:solidFill>
                      <a:latin typeface="+mj-lt"/>
                      <a:ea typeface="Open Sans Light" panose="020B0306030504020204" pitchFamily="34" charset="0"/>
                      <a:cs typeface="Lato" panose="020F0502020204030203" pitchFamily="34" charset="0"/>
                    </a:rPr>
                    <a:t>methodologies </a:t>
                  </a:r>
                  <a:r>
                    <a:rPr lang="en-US" sz="1400" smtClean="0">
                      <a:solidFill>
                        <a:schemeClr val="accent6"/>
                      </a:solidFill>
                      <a:latin typeface="+mj-lt"/>
                      <a:ea typeface="Open Sans Light" panose="020B0306030504020204" pitchFamily="34" charset="0"/>
                      <a:cs typeface="Lato" panose="020F0502020204030203" pitchFamily="34" charset="0"/>
                    </a:rPr>
                    <a:t>important</a:t>
                  </a:r>
                  <a:r>
                    <a:rPr lang="pt-BR" sz="1400" smtClean="0">
                      <a:solidFill>
                        <a:schemeClr val="accent6"/>
                      </a:solidFill>
                      <a:latin typeface="+mj-lt"/>
                      <a:cs typeface="Lato" panose="020F0502020204030203" pitchFamily="34" charset="0"/>
                    </a:rPr>
                    <a:t>.</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82" name="TextBox 81"/>
                <p:cNvSpPr txBox="1"/>
                <p:nvPr/>
              </p:nvSpPr>
              <p:spPr>
                <a:xfrm>
                  <a:off x="6526371" y="2650753"/>
                  <a:ext cx="1461782"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Product Division</a:t>
                  </a:r>
                  <a:endParaRPr lang="id-ID" sz="1400" b="1" dirty="0">
                    <a:solidFill>
                      <a:schemeClr val="accent6"/>
                    </a:solidFill>
                    <a:latin typeface="Lato" panose="020F0502020204030203" pitchFamily="34" charset="0"/>
                    <a:cs typeface="Lato" panose="020F0502020204030203" pitchFamily="34" charset="0"/>
                  </a:endParaRPr>
                </a:p>
              </p:txBody>
            </p:sp>
          </p:grpSp>
          <p:grpSp>
            <p:nvGrpSpPr>
              <p:cNvPr id="75" name="Group 74"/>
              <p:cNvGrpSpPr/>
              <p:nvPr/>
            </p:nvGrpSpPr>
            <p:grpSpPr>
              <a:xfrm>
                <a:off x="6417014" y="5175629"/>
                <a:ext cx="3211971" cy="722644"/>
                <a:chOff x="6518159" y="2650753"/>
                <a:chExt cx="3211971" cy="722644"/>
              </a:xfrm>
            </p:grpSpPr>
            <p:sp>
              <p:nvSpPr>
                <p:cNvPr id="79" name="TextBox 78"/>
                <p:cNvSpPr txBox="1"/>
                <p:nvPr/>
              </p:nvSpPr>
              <p:spPr>
                <a:xfrm>
                  <a:off x="6518159" y="2859424"/>
                  <a:ext cx="3211971" cy="513973"/>
                </a:xfrm>
                <a:prstGeom prst="rect">
                  <a:avLst/>
                </a:prstGeom>
                <a:noFill/>
              </p:spPr>
              <p:txBody>
                <a:bodyPr wrap="square" lIns="82282" tIns="41141" rIns="82282" bIns="41141" rtlCol="0">
                  <a:spAutoFit/>
                </a:bodyPr>
                <a:lstStyle/>
                <a:p>
                  <a:r>
                    <a:rPr lang="en-US" sz="1400" dirty="0">
                      <a:solidFill>
                        <a:schemeClr val="accent6"/>
                      </a:solidFill>
                      <a:latin typeface="+mj-lt"/>
                      <a:ea typeface="Open Sans Light" panose="020B0306030504020204" pitchFamily="34" charset="0"/>
                      <a:cs typeface="Lato" panose="020F0502020204030203" pitchFamily="34" charset="0"/>
                    </a:rPr>
                    <a:t>Lorem Ipsum has two main data statistical this </a:t>
                  </a:r>
                  <a:r>
                    <a:rPr lang="en-US" sz="1400">
                      <a:solidFill>
                        <a:schemeClr val="accent6"/>
                      </a:solidFill>
                      <a:latin typeface="+mj-lt"/>
                      <a:ea typeface="Open Sans Light" panose="020B0306030504020204" pitchFamily="34" charset="0"/>
                      <a:cs typeface="Lato" panose="020F0502020204030203" pitchFamily="34" charset="0"/>
                    </a:rPr>
                    <a:t>methodologies </a:t>
                  </a:r>
                  <a:r>
                    <a:rPr lang="en-US" sz="1400" smtClean="0">
                      <a:solidFill>
                        <a:schemeClr val="accent6"/>
                      </a:solidFill>
                      <a:latin typeface="+mj-lt"/>
                      <a:ea typeface="Open Sans Light" panose="020B0306030504020204" pitchFamily="34" charset="0"/>
                      <a:cs typeface="Lato" panose="020F0502020204030203" pitchFamily="34" charset="0"/>
                    </a:rPr>
                    <a:t>important</a:t>
                  </a:r>
                  <a:endParaRPr lang="en-US" sz="1400" dirty="0">
                    <a:solidFill>
                      <a:schemeClr val="accent6"/>
                    </a:solidFill>
                    <a:latin typeface="+mj-lt"/>
                    <a:ea typeface="Open Sans Light" panose="020B0306030504020204" pitchFamily="34" charset="0"/>
                    <a:cs typeface="Lato" panose="020F0502020204030203" pitchFamily="34" charset="0"/>
                  </a:endParaRPr>
                </a:p>
              </p:txBody>
            </p:sp>
            <p:sp>
              <p:nvSpPr>
                <p:cNvPr id="80" name="TextBox 79"/>
                <p:cNvSpPr txBox="1"/>
                <p:nvPr/>
              </p:nvSpPr>
              <p:spPr>
                <a:xfrm>
                  <a:off x="6526371" y="2650753"/>
                  <a:ext cx="742611" cy="284679"/>
                </a:xfrm>
                <a:prstGeom prst="rect">
                  <a:avLst/>
                </a:prstGeom>
                <a:noFill/>
              </p:spPr>
              <p:txBody>
                <a:bodyPr wrap="none" lIns="68566" tIns="34283" rIns="68566" bIns="34283" rtlCol="0">
                  <a:spAutoFit/>
                </a:bodyPr>
                <a:lstStyle/>
                <a:p>
                  <a:r>
                    <a:rPr lang="id-ID" sz="1400" b="1" smtClean="0">
                      <a:solidFill>
                        <a:schemeClr val="accent6"/>
                      </a:solidFill>
                      <a:latin typeface="Lato" panose="020F0502020204030203" pitchFamily="34" charset="0"/>
                      <a:cs typeface="Lato" panose="020F0502020204030203" pitchFamily="34" charset="0"/>
                    </a:rPr>
                    <a:t>Finalize</a:t>
                  </a:r>
                  <a:endParaRPr lang="id-ID" sz="1400" b="1" dirty="0">
                    <a:solidFill>
                      <a:schemeClr val="accent6"/>
                    </a:solidFill>
                    <a:latin typeface="Lato" panose="020F0502020204030203" pitchFamily="34" charset="0"/>
                    <a:cs typeface="Lato" panose="020F0502020204030203" pitchFamily="34" charset="0"/>
                  </a:endParaRPr>
                </a:p>
              </p:txBody>
            </p:sp>
          </p:grpSp>
          <p:cxnSp>
            <p:nvCxnSpPr>
              <p:cNvPr id="76" name="Straight Connector 75"/>
              <p:cNvCxnSpPr/>
              <p:nvPr/>
            </p:nvCxnSpPr>
            <p:spPr>
              <a:xfrm>
                <a:off x="6293223" y="3292422"/>
                <a:ext cx="0" cy="580849"/>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293223" y="5200420"/>
                <a:ext cx="0" cy="580849"/>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293223" y="4216633"/>
                <a:ext cx="0" cy="580849"/>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87" name="TextBox 86"/>
            <p:cNvSpPr txBox="1"/>
            <p:nvPr/>
          </p:nvSpPr>
          <p:spPr>
            <a:xfrm>
              <a:off x="7553874" y="2637178"/>
              <a:ext cx="540534"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01</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88" name="TextBox 87"/>
            <p:cNvSpPr txBox="1"/>
            <p:nvPr/>
          </p:nvSpPr>
          <p:spPr>
            <a:xfrm>
              <a:off x="7557203" y="3501799"/>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02</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89" name="TextBox 88"/>
            <p:cNvSpPr txBox="1"/>
            <p:nvPr/>
          </p:nvSpPr>
          <p:spPr>
            <a:xfrm>
              <a:off x="7562706" y="4447484"/>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03</a:t>
              </a:r>
              <a:endParaRPr lang="id-ID" sz="2400" b="1" dirty="0">
                <a:solidFill>
                  <a:schemeClr val="accent6"/>
                </a:solidFill>
                <a:latin typeface="Lato Light" panose="020F0402020204030203" pitchFamily="34" charset="0"/>
                <a:cs typeface="Lato Light" panose="020F0402020204030203" pitchFamily="34" charset="0"/>
              </a:endParaRPr>
            </a:p>
          </p:txBody>
        </p:sp>
        <p:sp>
          <p:nvSpPr>
            <p:cNvPr id="90" name="TextBox 89"/>
            <p:cNvSpPr txBox="1"/>
            <p:nvPr/>
          </p:nvSpPr>
          <p:spPr>
            <a:xfrm>
              <a:off x="7562050" y="5374844"/>
              <a:ext cx="534122" cy="461665"/>
            </a:xfrm>
            <a:prstGeom prst="rect">
              <a:avLst/>
            </a:prstGeom>
            <a:noFill/>
          </p:spPr>
          <p:txBody>
            <a:bodyPr wrap="none" rtlCol="0">
              <a:spAutoFit/>
            </a:bodyPr>
            <a:lstStyle/>
            <a:p>
              <a:pPr algn="r"/>
              <a:r>
                <a:rPr lang="id-ID" sz="2400" b="1" smtClean="0">
                  <a:solidFill>
                    <a:schemeClr val="accent6"/>
                  </a:solidFill>
                  <a:latin typeface="Lato Light" panose="020F0402020204030203" pitchFamily="34" charset="0"/>
                  <a:cs typeface="Lato Light" panose="020F0402020204030203" pitchFamily="34" charset="0"/>
                </a:rPr>
                <a:t>04</a:t>
              </a:r>
              <a:endParaRPr lang="id-ID" sz="2400" b="1" dirty="0">
                <a:solidFill>
                  <a:schemeClr val="accent6"/>
                </a:solidFill>
                <a:latin typeface="Lato Light" panose="020F0402020204030203" pitchFamily="34" charset="0"/>
                <a:cs typeface="Lato Light" panose="020F0402020204030203" pitchFamily="34" charset="0"/>
              </a:endParaRPr>
            </a:p>
          </p:txBody>
        </p:sp>
      </p:grpSp>
    </p:spTree>
    <p:extLst>
      <p:ext uri="{BB962C8B-B14F-4D97-AF65-F5344CB8AC3E}">
        <p14:creationId xmlns:p14="http://schemas.microsoft.com/office/powerpoint/2010/main" val="3311207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Our Project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88</a:t>
              </a:fld>
              <a:endParaRPr lang="en-US" sz="1000" dirty="0">
                <a:solidFill>
                  <a:schemeClr val="bg1"/>
                </a:solidFill>
                <a:latin typeface="Lato" pitchFamily="34" charset="0"/>
              </a:endParaRPr>
            </a:p>
          </p:txBody>
        </p:sp>
      </p:grpSp>
      <p:graphicFrame>
        <p:nvGraphicFramePr>
          <p:cNvPr id="9" name="Diagram 8"/>
          <p:cNvGraphicFramePr/>
          <p:nvPr>
            <p:extLst>
              <p:ext uri="{D42A27DB-BD31-4B8C-83A1-F6EECF244321}">
                <p14:modId xmlns:p14="http://schemas.microsoft.com/office/powerpoint/2010/main" val="1880958002"/>
              </p:ext>
            </p:extLst>
          </p:nvPr>
        </p:nvGraphicFramePr>
        <p:xfrm>
          <a:off x="-13447" y="1377470"/>
          <a:ext cx="8274341"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itle 20"/>
          <p:cNvSpPr txBox="1">
            <a:spLocks/>
          </p:cNvSpPr>
          <p:nvPr/>
        </p:nvSpPr>
        <p:spPr>
          <a:xfrm>
            <a:off x="1699028" y="3095458"/>
            <a:ext cx="5672094" cy="307777"/>
          </a:xfrm>
          <a:prstGeom prst="rect">
            <a:avLst/>
          </a:prstGeom>
        </p:spPr>
        <p:txBody>
          <a:bodyPr vert="horz" wrap="square" lIns="243784" tIns="0" rIns="243784"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id-ID" sz="2000" smtClean="0">
                <a:solidFill>
                  <a:schemeClr val="bg1"/>
                </a:solidFill>
                <a:latin typeface="+mj-lt"/>
                <a:cs typeface="Lato Regular"/>
              </a:rPr>
              <a:t>Service 01</a:t>
            </a:r>
            <a:r>
              <a:rPr lang="en-US" sz="2000" smtClean="0">
                <a:solidFill>
                  <a:schemeClr val="bg1"/>
                </a:solidFill>
                <a:latin typeface="+mj-lt"/>
                <a:cs typeface="Lato Regular"/>
              </a:rPr>
              <a:t>: </a:t>
            </a:r>
            <a:r>
              <a:rPr lang="id-ID" sz="2000" smtClean="0">
                <a:solidFill>
                  <a:schemeClr val="bg1"/>
                </a:solidFill>
                <a:latin typeface="+mj-lt"/>
                <a:cs typeface="Lato Regular"/>
              </a:rPr>
              <a:t>Pre Order &amp; Good Design</a:t>
            </a:r>
            <a:endParaRPr lang="en-US" sz="2000" dirty="0">
              <a:solidFill>
                <a:schemeClr val="bg1"/>
              </a:solidFill>
              <a:latin typeface="+mj-lt"/>
              <a:cs typeface="Lato Regular"/>
            </a:endParaRPr>
          </a:p>
        </p:txBody>
      </p:sp>
      <p:sp>
        <p:nvSpPr>
          <p:cNvPr id="11" name="Title 20"/>
          <p:cNvSpPr txBox="1">
            <a:spLocks/>
          </p:cNvSpPr>
          <p:nvPr/>
        </p:nvSpPr>
        <p:spPr>
          <a:xfrm>
            <a:off x="2231268" y="3597481"/>
            <a:ext cx="2788885" cy="312000"/>
          </a:xfrm>
          <a:prstGeom prst="rect">
            <a:avLst/>
          </a:prstGeom>
        </p:spPr>
        <p:txBody>
          <a:bodyPr vert="horz" wrap="square" lIns="243784" tIns="0" rIns="243784"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id-ID" sz="2000" smtClean="0">
                <a:solidFill>
                  <a:schemeClr val="bg1"/>
                </a:solidFill>
                <a:latin typeface="+mj-lt"/>
                <a:cs typeface="Lato Regular"/>
              </a:rPr>
              <a:t>Service 02</a:t>
            </a:r>
            <a:r>
              <a:rPr lang="en-US" sz="2000" smtClean="0">
                <a:solidFill>
                  <a:schemeClr val="bg1"/>
                </a:solidFill>
                <a:latin typeface="+mj-lt"/>
                <a:cs typeface="Lato Regular"/>
              </a:rPr>
              <a:t>: </a:t>
            </a:r>
            <a:r>
              <a:rPr lang="id-ID" sz="2000" smtClean="0">
                <a:solidFill>
                  <a:schemeClr val="bg1"/>
                </a:solidFill>
                <a:latin typeface="+mj-lt"/>
                <a:cs typeface="Lato Regular"/>
              </a:rPr>
              <a:t>Proposal</a:t>
            </a:r>
            <a:endParaRPr lang="en-US" sz="2000" dirty="0">
              <a:solidFill>
                <a:schemeClr val="bg1"/>
              </a:solidFill>
              <a:latin typeface="+mj-lt"/>
              <a:cs typeface="Lato Regular"/>
            </a:endParaRPr>
          </a:p>
        </p:txBody>
      </p:sp>
      <p:sp>
        <p:nvSpPr>
          <p:cNvPr id="12" name="Title 20"/>
          <p:cNvSpPr txBox="1">
            <a:spLocks/>
          </p:cNvSpPr>
          <p:nvPr/>
        </p:nvSpPr>
        <p:spPr>
          <a:xfrm>
            <a:off x="4576372" y="4076833"/>
            <a:ext cx="2788885" cy="312000"/>
          </a:xfrm>
          <a:prstGeom prst="rect">
            <a:avLst/>
          </a:prstGeom>
        </p:spPr>
        <p:txBody>
          <a:bodyPr vert="horz" wrap="square" lIns="243784" tIns="0" rIns="243784"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id-ID" sz="2000" smtClean="0">
                <a:solidFill>
                  <a:schemeClr val="bg1"/>
                </a:solidFill>
                <a:latin typeface="+mj-lt"/>
                <a:cs typeface="Lato Regular"/>
              </a:rPr>
              <a:t>Service 03</a:t>
            </a:r>
            <a:r>
              <a:rPr lang="en-US" sz="2000" smtClean="0">
                <a:solidFill>
                  <a:schemeClr val="bg1"/>
                </a:solidFill>
                <a:latin typeface="+mj-lt"/>
                <a:cs typeface="Lato Regular"/>
              </a:rPr>
              <a:t>: </a:t>
            </a:r>
            <a:r>
              <a:rPr lang="id-ID" sz="2000" smtClean="0">
                <a:solidFill>
                  <a:schemeClr val="bg1"/>
                </a:solidFill>
                <a:latin typeface="+mj-lt"/>
                <a:cs typeface="Lato Regular"/>
              </a:rPr>
              <a:t>Revision</a:t>
            </a:r>
            <a:endParaRPr lang="en-US" sz="2000" dirty="0">
              <a:solidFill>
                <a:schemeClr val="bg1"/>
              </a:solidFill>
              <a:latin typeface="+mj-lt"/>
              <a:cs typeface="Lato Regular"/>
            </a:endParaRPr>
          </a:p>
        </p:txBody>
      </p:sp>
      <p:sp>
        <p:nvSpPr>
          <p:cNvPr id="13" name="Title 20"/>
          <p:cNvSpPr txBox="1">
            <a:spLocks/>
          </p:cNvSpPr>
          <p:nvPr/>
        </p:nvSpPr>
        <p:spPr>
          <a:xfrm>
            <a:off x="5588980" y="4618948"/>
            <a:ext cx="2201267" cy="307777"/>
          </a:xfrm>
          <a:prstGeom prst="rect">
            <a:avLst/>
          </a:prstGeom>
        </p:spPr>
        <p:txBody>
          <a:bodyPr vert="horz" wrap="square" lIns="243784" tIns="0" rIns="243784"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id-ID" sz="2000" smtClean="0">
                <a:solidFill>
                  <a:schemeClr val="bg1"/>
                </a:solidFill>
                <a:latin typeface="+mj-lt"/>
                <a:cs typeface="Lato Regular"/>
              </a:rPr>
              <a:t>Service 04</a:t>
            </a:r>
            <a:r>
              <a:rPr lang="en-US" sz="2000" smtClean="0">
                <a:solidFill>
                  <a:schemeClr val="bg1"/>
                </a:solidFill>
                <a:latin typeface="+mj-lt"/>
                <a:cs typeface="Lato Regular"/>
              </a:rPr>
              <a:t>: </a:t>
            </a:r>
            <a:r>
              <a:rPr lang="id-ID" sz="2000" smtClean="0">
                <a:solidFill>
                  <a:schemeClr val="bg1"/>
                </a:solidFill>
                <a:latin typeface="+mj-lt"/>
                <a:cs typeface="Lato Regular"/>
              </a:rPr>
              <a:t>Final</a:t>
            </a:r>
            <a:endParaRPr lang="en-US" sz="2000" dirty="0">
              <a:solidFill>
                <a:schemeClr val="bg1"/>
              </a:solidFill>
              <a:latin typeface="+mj-lt"/>
              <a:cs typeface="Lato Regular"/>
            </a:endParaRPr>
          </a:p>
        </p:txBody>
      </p:sp>
      <p:grpSp>
        <p:nvGrpSpPr>
          <p:cNvPr id="14" name="Group 13"/>
          <p:cNvGrpSpPr/>
          <p:nvPr/>
        </p:nvGrpSpPr>
        <p:grpSpPr>
          <a:xfrm>
            <a:off x="829308" y="5873226"/>
            <a:ext cx="4190845" cy="538424"/>
            <a:chOff x="6132561" y="4688343"/>
            <a:chExt cx="4190845" cy="538424"/>
          </a:xfrm>
        </p:grpSpPr>
        <p:sp>
          <p:nvSpPr>
            <p:cNvPr id="15" name="Shape 3747"/>
            <p:cNvSpPr/>
            <p:nvPr/>
          </p:nvSpPr>
          <p:spPr>
            <a:xfrm>
              <a:off x="7793919"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6" name="Shape 3748"/>
            <p:cNvSpPr/>
            <p:nvPr/>
          </p:nvSpPr>
          <p:spPr>
            <a:xfrm>
              <a:off x="7859332"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7" name="Shape 3749"/>
            <p:cNvSpPr/>
            <p:nvPr/>
          </p:nvSpPr>
          <p:spPr>
            <a:xfrm>
              <a:off x="8070618"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8" name="Shape 3750"/>
            <p:cNvSpPr/>
            <p:nvPr/>
          </p:nvSpPr>
          <p:spPr>
            <a:xfrm>
              <a:off x="8136030"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9" name="Shape 3751"/>
            <p:cNvSpPr/>
            <p:nvPr/>
          </p:nvSpPr>
          <p:spPr>
            <a:xfrm>
              <a:off x="8348361"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20" name="Shape 3752"/>
            <p:cNvSpPr/>
            <p:nvPr/>
          </p:nvSpPr>
          <p:spPr>
            <a:xfrm>
              <a:off x="8413773"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nvGrpSpPr>
            <p:cNvPr id="21" name="Group 20"/>
            <p:cNvGrpSpPr/>
            <p:nvPr/>
          </p:nvGrpSpPr>
          <p:grpSpPr>
            <a:xfrm>
              <a:off x="8625058" y="4688343"/>
              <a:ext cx="212303" cy="536060"/>
              <a:chOff x="7252702" y="2337375"/>
              <a:chExt cx="283144" cy="714746"/>
            </a:xfrm>
            <a:solidFill>
              <a:schemeClr val="bg1">
                <a:lumMod val="85000"/>
              </a:schemeClr>
            </a:solidFill>
          </p:grpSpPr>
          <p:sp>
            <p:nvSpPr>
              <p:cNvPr id="74"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75"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22" name="Group 21"/>
            <p:cNvGrpSpPr/>
            <p:nvPr/>
          </p:nvGrpSpPr>
          <p:grpSpPr>
            <a:xfrm>
              <a:off x="8902522" y="4688343"/>
              <a:ext cx="212303" cy="536060"/>
              <a:chOff x="7622750" y="2337375"/>
              <a:chExt cx="283144" cy="714746"/>
            </a:xfrm>
            <a:solidFill>
              <a:schemeClr val="bg1">
                <a:lumMod val="85000"/>
              </a:schemeClr>
            </a:solidFill>
          </p:grpSpPr>
          <p:sp>
            <p:nvSpPr>
              <p:cNvPr id="72"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73"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23" name="Group 22"/>
            <p:cNvGrpSpPr/>
            <p:nvPr/>
          </p:nvGrpSpPr>
          <p:grpSpPr>
            <a:xfrm>
              <a:off x="9179220" y="4688343"/>
              <a:ext cx="212303" cy="536060"/>
              <a:chOff x="7991776" y="2337375"/>
              <a:chExt cx="283144" cy="714746"/>
            </a:xfrm>
            <a:solidFill>
              <a:schemeClr val="bg1">
                <a:lumMod val="85000"/>
              </a:schemeClr>
            </a:solidFill>
          </p:grpSpPr>
          <p:sp>
            <p:nvSpPr>
              <p:cNvPr id="70"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71"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24" name="Group 23"/>
            <p:cNvGrpSpPr/>
            <p:nvPr/>
          </p:nvGrpSpPr>
          <p:grpSpPr>
            <a:xfrm>
              <a:off x="9456964" y="4688343"/>
              <a:ext cx="212303" cy="536060"/>
              <a:chOff x="8362198" y="2337375"/>
              <a:chExt cx="283144" cy="714746"/>
            </a:xfrm>
            <a:solidFill>
              <a:schemeClr val="bg1">
                <a:lumMod val="85000"/>
              </a:schemeClr>
            </a:solidFill>
          </p:grpSpPr>
          <p:sp>
            <p:nvSpPr>
              <p:cNvPr id="68"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69"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25" name="Group 24"/>
            <p:cNvGrpSpPr/>
            <p:nvPr/>
          </p:nvGrpSpPr>
          <p:grpSpPr>
            <a:xfrm>
              <a:off x="9733661" y="4688343"/>
              <a:ext cx="212303" cy="536060"/>
              <a:chOff x="8731224" y="2337375"/>
              <a:chExt cx="283144" cy="714746"/>
            </a:xfrm>
            <a:solidFill>
              <a:schemeClr val="bg1">
                <a:lumMod val="85000"/>
              </a:schemeClr>
            </a:solidFill>
          </p:grpSpPr>
          <p:sp>
            <p:nvSpPr>
              <p:cNvPr id="66"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67"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sp>
          <p:nvSpPr>
            <p:cNvPr id="26" name="Shape 3767"/>
            <p:cNvSpPr/>
            <p:nvPr/>
          </p:nvSpPr>
          <p:spPr>
            <a:xfrm>
              <a:off x="6132561"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27" name="Shape 3768"/>
            <p:cNvSpPr/>
            <p:nvPr/>
          </p:nvSpPr>
          <p:spPr>
            <a:xfrm>
              <a:off x="6197923"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28" name="Shape 3769"/>
            <p:cNvSpPr/>
            <p:nvPr/>
          </p:nvSpPr>
          <p:spPr>
            <a:xfrm>
              <a:off x="6409209"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29" name="Shape 3770"/>
            <p:cNvSpPr/>
            <p:nvPr/>
          </p:nvSpPr>
          <p:spPr>
            <a:xfrm>
              <a:off x="6474621"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0" name="Shape 3771"/>
            <p:cNvSpPr/>
            <p:nvPr/>
          </p:nvSpPr>
          <p:spPr>
            <a:xfrm>
              <a:off x="6686673"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1" name="Shape 3772"/>
            <p:cNvSpPr/>
            <p:nvPr/>
          </p:nvSpPr>
          <p:spPr>
            <a:xfrm>
              <a:off x="6752085"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2" name="Shape 3773"/>
            <p:cNvSpPr/>
            <p:nvPr/>
          </p:nvSpPr>
          <p:spPr>
            <a:xfrm>
              <a:off x="6963371"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3" name="Shape 3774"/>
            <p:cNvSpPr/>
            <p:nvPr/>
          </p:nvSpPr>
          <p:spPr>
            <a:xfrm>
              <a:off x="7028783"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4" name="Shape 3775"/>
            <p:cNvSpPr/>
            <p:nvPr/>
          </p:nvSpPr>
          <p:spPr>
            <a:xfrm>
              <a:off x="7241114"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5" name="Shape 3776"/>
            <p:cNvSpPr/>
            <p:nvPr/>
          </p:nvSpPr>
          <p:spPr>
            <a:xfrm>
              <a:off x="7306526"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6" name="Shape 3777"/>
            <p:cNvSpPr/>
            <p:nvPr/>
          </p:nvSpPr>
          <p:spPr>
            <a:xfrm>
              <a:off x="7517811" y="4780173"/>
              <a:ext cx="212303" cy="444230"/>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37" name="Shape 3778"/>
            <p:cNvSpPr/>
            <p:nvPr/>
          </p:nvSpPr>
          <p:spPr>
            <a:xfrm>
              <a:off x="7583223" y="4688343"/>
              <a:ext cx="84922" cy="8379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nvGrpSpPr>
            <p:cNvPr id="38" name="Group 3831"/>
            <p:cNvGrpSpPr/>
            <p:nvPr/>
          </p:nvGrpSpPr>
          <p:grpSpPr>
            <a:xfrm>
              <a:off x="7794695" y="4690707"/>
              <a:ext cx="212303" cy="536060"/>
              <a:chOff x="0" y="0"/>
              <a:chExt cx="590244" cy="1489964"/>
            </a:xfrm>
            <a:solidFill>
              <a:schemeClr val="accent3"/>
            </a:solidFill>
          </p:grpSpPr>
          <p:sp>
            <p:nvSpPr>
              <p:cNvPr id="64"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65"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39" name="Group 3834"/>
            <p:cNvGrpSpPr/>
            <p:nvPr/>
          </p:nvGrpSpPr>
          <p:grpSpPr>
            <a:xfrm>
              <a:off x="8071394" y="4690707"/>
              <a:ext cx="212303" cy="536060"/>
              <a:chOff x="0" y="0"/>
              <a:chExt cx="590244" cy="1489964"/>
            </a:xfrm>
            <a:solidFill>
              <a:schemeClr val="accent3"/>
            </a:solidFill>
          </p:grpSpPr>
          <p:sp>
            <p:nvSpPr>
              <p:cNvPr id="62"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63"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0" name="Group 3837"/>
            <p:cNvGrpSpPr/>
            <p:nvPr/>
          </p:nvGrpSpPr>
          <p:grpSpPr>
            <a:xfrm>
              <a:off x="8349137" y="4690707"/>
              <a:ext cx="212303" cy="536060"/>
              <a:chOff x="0" y="0"/>
              <a:chExt cx="590244" cy="1489964"/>
            </a:xfrm>
            <a:solidFill>
              <a:schemeClr val="accent3"/>
            </a:solidFill>
          </p:grpSpPr>
          <p:sp>
            <p:nvSpPr>
              <p:cNvPr id="60"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61"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1" name="Group 3846"/>
            <p:cNvGrpSpPr/>
            <p:nvPr/>
          </p:nvGrpSpPr>
          <p:grpSpPr>
            <a:xfrm>
              <a:off x="6133337" y="4690707"/>
              <a:ext cx="212303" cy="536060"/>
              <a:chOff x="0" y="0"/>
              <a:chExt cx="590244" cy="1489964"/>
            </a:xfrm>
            <a:solidFill>
              <a:schemeClr val="accent3"/>
            </a:solidFill>
          </p:grpSpPr>
          <p:sp>
            <p:nvSpPr>
              <p:cNvPr id="58"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59"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2" name="Group 3849"/>
            <p:cNvGrpSpPr/>
            <p:nvPr/>
          </p:nvGrpSpPr>
          <p:grpSpPr>
            <a:xfrm>
              <a:off x="6409986" y="4690707"/>
              <a:ext cx="212303" cy="536060"/>
              <a:chOff x="0" y="0"/>
              <a:chExt cx="590244" cy="1489964"/>
            </a:xfrm>
            <a:solidFill>
              <a:schemeClr val="accent3"/>
            </a:solidFill>
          </p:grpSpPr>
          <p:sp>
            <p:nvSpPr>
              <p:cNvPr id="56"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57"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3" name="Group 3852"/>
            <p:cNvGrpSpPr/>
            <p:nvPr/>
          </p:nvGrpSpPr>
          <p:grpSpPr>
            <a:xfrm>
              <a:off x="6687450" y="4690707"/>
              <a:ext cx="212303" cy="536060"/>
              <a:chOff x="0" y="0"/>
              <a:chExt cx="590244" cy="1489964"/>
            </a:xfrm>
            <a:solidFill>
              <a:schemeClr val="accent3"/>
            </a:solidFill>
          </p:grpSpPr>
          <p:sp>
            <p:nvSpPr>
              <p:cNvPr id="54"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55"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4" name="Group 3855"/>
            <p:cNvGrpSpPr/>
            <p:nvPr/>
          </p:nvGrpSpPr>
          <p:grpSpPr>
            <a:xfrm>
              <a:off x="6964148" y="4690707"/>
              <a:ext cx="212303" cy="536060"/>
              <a:chOff x="0" y="0"/>
              <a:chExt cx="590244" cy="1489964"/>
            </a:xfrm>
            <a:solidFill>
              <a:schemeClr val="accent3"/>
            </a:solidFill>
          </p:grpSpPr>
          <p:sp>
            <p:nvSpPr>
              <p:cNvPr id="52"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53"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5" name="Group 3858"/>
            <p:cNvGrpSpPr/>
            <p:nvPr/>
          </p:nvGrpSpPr>
          <p:grpSpPr>
            <a:xfrm>
              <a:off x="7241891" y="4690707"/>
              <a:ext cx="212303" cy="536060"/>
              <a:chOff x="0" y="0"/>
              <a:chExt cx="590244" cy="1489964"/>
            </a:xfrm>
            <a:solidFill>
              <a:schemeClr val="accent3"/>
            </a:solidFill>
          </p:grpSpPr>
          <p:sp>
            <p:nvSpPr>
              <p:cNvPr id="50"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51"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46" name="Group 3861"/>
            <p:cNvGrpSpPr/>
            <p:nvPr/>
          </p:nvGrpSpPr>
          <p:grpSpPr>
            <a:xfrm>
              <a:off x="7518588" y="4690707"/>
              <a:ext cx="212303" cy="536060"/>
              <a:chOff x="0" y="0"/>
              <a:chExt cx="590244" cy="1489964"/>
            </a:xfrm>
            <a:solidFill>
              <a:schemeClr val="accent3"/>
            </a:solidFill>
          </p:grpSpPr>
          <p:sp>
            <p:nvSpPr>
              <p:cNvPr id="48"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49"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sp>
          <p:nvSpPr>
            <p:cNvPr id="47" name="Shape 3908"/>
            <p:cNvSpPr/>
            <p:nvPr/>
          </p:nvSpPr>
          <p:spPr>
            <a:xfrm>
              <a:off x="10143478" y="4863200"/>
              <a:ext cx="179928" cy="144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3"/>
            </a:solidFill>
            <a:ln w="12700">
              <a:miter lim="400000"/>
            </a:ln>
          </p:spPr>
          <p:txBody>
            <a:bodyPr lIns="14288" tIns="14288" rIns="14288" bIns="14288" anchor="ctr"/>
            <a:lstStyle/>
            <a:p>
              <a:pPr lvl="0">
                <a:defRPr sz="3200">
                  <a:solidFill>
                    <a:srgbClr val="FFFFFF"/>
                  </a:solidFill>
                  <a:latin typeface="Helvetica Light"/>
                  <a:ea typeface="Helvetica Light"/>
                  <a:cs typeface="Helvetica Light"/>
                  <a:sym typeface="Helvetica Light"/>
                </a:defRPr>
              </a:pPr>
              <a:endParaRPr sz="1200"/>
            </a:p>
          </p:txBody>
        </p:sp>
      </p:grpSp>
      <p:sp>
        <p:nvSpPr>
          <p:cNvPr id="76" name="Text Placeholder 2"/>
          <p:cNvSpPr txBox="1">
            <a:spLocks/>
          </p:cNvSpPr>
          <p:nvPr/>
        </p:nvSpPr>
        <p:spPr>
          <a:xfrm>
            <a:off x="5086114" y="5925887"/>
            <a:ext cx="667400" cy="398606"/>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1800" smtClean="0">
                <a:solidFill>
                  <a:schemeClr val="tx2"/>
                </a:solidFill>
                <a:cs typeface="Lato" panose="020F0502020204030203" pitchFamily="34" charset="0"/>
              </a:rPr>
              <a:t>5</a:t>
            </a:r>
            <a:r>
              <a:rPr lang="en-GB" sz="1800" smtClean="0">
                <a:solidFill>
                  <a:schemeClr val="tx2"/>
                </a:solidFill>
                <a:cs typeface="Lato" panose="020F0502020204030203" pitchFamily="34" charset="0"/>
              </a:rPr>
              <a:t>5</a:t>
            </a:r>
            <a:r>
              <a:rPr lang="en-GB" sz="1800" dirty="0">
                <a:solidFill>
                  <a:schemeClr val="tx2"/>
                </a:solidFill>
                <a:cs typeface="Lato" panose="020F0502020204030203" pitchFamily="34" charset="0"/>
              </a:rPr>
              <a:t>%</a:t>
            </a:r>
          </a:p>
        </p:txBody>
      </p:sp>
      <p:grpSp>
        <p:nvGrpSpPr>
          <p:cNvPr id="77" name="Group 76"/>
          <p:cNvGrpSpPr/>
          <p:nvPr/>
        </p:nvGrpSpPr>
        <p:grpSpPr>
          <a:xfrm>
            <a:off x="6460849" y="5856870"/>
            <a:ext cx="4221773" cy="537275"/>
            <a:chOff x="6101633" y="5394190"/>
            <a:chExt cx="4221773" cy="537275"/>
          </a:xfrm>
          <a:solidFill>
            <a:schemeClr val="tx2"/>
          </a:solidFill>
        </p:grpSpPr>
        <p:grpSp>
          <p:nvGrpSpPr>
            <p:cNvPr id="78" name="Group 77"/>
            <p:cNvGrpSpPr/>
            <p:nvPr/>
          </p:nvGrpSpPr>
          <p:grpSpPr>
            <a:xfrm>
              <a:off x="7763040" y="5394190"/>
              <a:ext cx="246421" cy="534911"/>
              <a:chOff x="6121233" y="3412078"/>
              <a:chExt cx="328647" cy="713215"/>
            </a:xfrm>
            <a:grpFill/>
          </p:grpSpPr>
          <p:sp>
            <p:nvSpPr>
              <p:cNvPr id="12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3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79" name="Group 78"/>
            <p:cNvGrpSpPr/>
            <p:nvPr/>
          </p:nvGrpSpPr>
          <p:grpSpPr>
            <a:xfrm>
              <a:off x="8039737" y="5394190"/>
              <a:ext cx="246422" cy="534911"/>
              <a:chOff x="6490258" y="3412078"/>
              <a:chExt cx="328648" cy="713215"/>
            </a:xfrm>
            <a:grpFill/>
          </p:grpSpPr>
          <p:sp>
            <p:nvSpPr>
              <p:cNvPr id="12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2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0" name="Group 79"/>
            <p:cNvGrpSpPr/>
            <p:nvPr/>
          </p:nvGrpSpPr>
          <p:grpSpPr>
            <a:xfrm>
              <a:off x="8317482" y="5394190"/>
              <a:ext cx="246421" cy="534911"/>
              <a:chOff x="6860681" y="3412078"/>
              <a:chExt cx="328647" cy="713215"/>
            </a:xfrm>
            <a:grpFill/>
          </p:grpSpPr>
          <p:sp>
            <p:nvSpPr>
              <p:cNvPr id="12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2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1" name="Group 80"/>
            <p:cNvGrpSpPr/>
            <p:nvPr/>
          </p:nvGrpSpPr>
          <p:grpSpPr>
            <a:xfrm>
              <a:off x="8594177" y="5394190"/>
              <a:ext cx="246421" cy="534911"/>
              <a:chOff x="7229705" y="3412078"/>
              <a:chExt cx="328647" cy="713215"/>
            </a:xfrm>
            <a:grpFill/>
          </p:grpSpPr>
          <p:sp>
            <p:nvSpPr>
              <p:cNvPr id="12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2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2" name="Group 81"/>
            <p:cNvGrpSpPr/>
            <p:nvPr/>
          </p:nvGrpSpPr>
          <p:grpSpPr>
            <a:xfrm>
              <a:off x="8871643" y="5394190"/>
              <a:ext cx="246422" cy="534911"/>
              <a:chOff x="7599755" y="3412078"/>
              <a:chExt cx="328648" cy="713215"/>
            </a:xfrm>
            <a:grpFill/>
          </p:grpSpPr>
          <p:sp>
            <p:nvSpPr>
              <p:cNvPr id="12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2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3" name="Group 82"/>
            <p:cNvGrpSpPr/>
            <p:nvPr/>
          </p:nvGrpSpPr>
          <p:grpSpPr>
            <a:xfrm>
              <a:off x="9148340" y="5394190"/>
              <a:ext cx="246422" cy="534911"/>
              <a:chOff x="7968781" y="3412078"/>
              <a:chExt cx="328648" cy="713215"/>
            </a:xfrm>
            <a:grpFill/>
          </p:grpSpPr>
          <p:sp>
            <p:nvSpPr>
              <p:cNvPr id="11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2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4" name="Group 83"/>
            <p:cNvGrpSpPr/>
            <p:nvPr/>
          </p:nvGrpSpPr>
          <p:grpSpPr>
            <a:xfrm>
              <a:off x="9426083" y="5394190"/>
              <a:ext cx="246422" cy="534911"/>
              <a:chOff x="8339202" y="3412078"/>
              <a:chExt cx="328648" cy="713215"/>
            </a:xfrm>
            <a:grpFill/>
          </p:grpSpPr>
          <p:sp>
            <p:nvSpPr>
              <p:cNvPr id="11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1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85" name="Group 84"/>
            <p:cNvGrpSpPr/>
            <p:nvPr/>
          </p:nvGrpSpPr>
          <p:grpSpPr>
            <a:xfrm>
              <a:off x="9702781" y="5394190"/>
              <a:ext cx="246421" cy="534911"/>
              <a:chOff x="8708228" y="3412078"/>
              <a:chExt cx="328647" cy="713215"/>
            </a:xfrm>
            <a:grpFill/>
          </p:grpSpPr>
          <p:sp>
            <p:nvSpPr>
              <p:cNvPr id="11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1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sp>
          <p:nvSpPr>
            <p:cNvPr id="86" name="Shape 3808"/>
            <p:cNvSpPr/>
            <p:nvPr/>
          </p:nvSpPr>
          <p:spPr>
            <a:xfrm>
              <a:off x="6183394" y="5394190"/>
              <a:ext cx="79183" cy="792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87" name="Shape 3809"/>
            <p:cNvSpPr/>
            <p:nvPr/>
          </p:nvSpPr>
          <p:spPr>
            <a:xfrm>
              <a:off x="6101633" y="5489464"/>
              <a:ext cx="246421" cy="439637"/>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88" name="Shape 3810"/>
            <p:cNvSpPr/>
            <p:nvPr/>
          </p:nvSpPr>
          <p:spPr>
            <a:xfrm>
              <a:off x="6460091" y="5394190"/>
              <a:ext cx="79183" cy="792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89" name="Shape 3811"/>
            <p:cNvSpPr/>
            <p:nvPr/>
          </p:nvSpPr>
          <p:spPr>
            <a:xfrm>
              <a:off x="6378329" y="5489464"/>
              <a:ext cx="246422" cy="439637"/>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0" name="Shape 3812"/>
            <p:cNvSpPr/>
            <p:nvPr/>
          </p:nvSpPr>
          <p:spPr>
            <a:xfrm>
              <a:off x="6737555" y="5394190"/>
              <a:ext cx="79183" cy="792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1" name="Shape 3813"/>
            <p:cNvSpPr/>
            <p:nvPr/>
          </p:nvSpPr>
          <p:spPr>
            <a:xfrm>
              <a:off x="6655793" y="5489464"/>
              <a:ext cx="246421" cy="439637"/>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2" name="Shape 3814"/>
            <p:cNvSpPr/>
            <p:nvPr/>
          </p:nvSpPr>
          <p:spPr>
            <a:xfrm>
              <a:off x="7014252" y="5394190"/>
              <a:ext cx="79184" cy="792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3" name="Shape 3815"/>
            <p:cNvSpPr/>
            <p:nvPr/>
          </p:nvSpPr>
          <p:spPr>
            <a:xfrm>
              <a:off x="6932490" y="5489464"/>
              <a:ext cx="246422" cy="439637"/>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4" name="Shape 3816"/>
            <p:cNvSpPr/>
            <p:nvPr/>
          </p:nvSpPr>
          <p:spPr>
            <a:xfrm>
              <a:off x="7291996" y="5394190"/>
              <a:ext cx="79183" cy="7920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95" name="Shape 3817"/>
            <p:cNvSpPr/>
            <p:nvPr/>
          </p:nvSpPr>
          <p:spPr>
            <a:xfrm>
              <a:off x="7210235" y="5489464"/>
              <a:ext cx="246421" cy="439637"/>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nvGrpSpPr>
            <p:cNvPr id="96" name="Group 95"/>
            <p:cNvGrpSpPr/>
            <p:nvPr/>
          </p:nvGrpSpPr>
          <p:grpSpPr>
            <a:xfrm>
              <a:off x="7486932" y="5394190"/>
              <a:ext cx="246421" cy="534911"/>
              <a:chOff x="5752993" y="3412078"/>
              <a:chExt cx="328647" cy="713215"/>
            </a:xfrm>
            <a:grpFill/>
          </p:grpSpPr>
          <p:sp>
            <p:nvSpPr>
              <p:cNvPr id="11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1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97" name="Group 3882"/>
            <p:cNvGrpSpPr/>
            <p:nvPr/>
          </p:nvGrpSpPr>
          <p:grpSpPr>
            <a:xfrm>
              <a:off x="6102409" y="5396555"/>
              <a:ext cx="246422" cy="534910"/>
              <a:chOff x="0" y="0"/>
              <a:chExt cx="685101" cy="1486772"/>
            </a:xfrm>
            <a:grpFill/>
          </p:grpSpPr>
          <p:sp>
            <p:nvSpPr>
              <p:cNvPr id="111"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12"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98" name="Group 3885"/>
            <p:cNvGrpSpPr/>
            <p:nvPr/>
          </p:nvGrpSpPr>
          <p:grpSpPr>
            <a:xfrm>
              <a:off x="6379105" y="5396555"/>
              <a:ext cx="246421" cy="534910"/>
              <a:chOff x="0" y="0"/>
              <a:chExt cx="685101" cy="1486772"/>
            </a:xfrm>
            <a:grpFill/>
          </p:grpSpPr>
          <p:sp>
            <p:nvSpPr>
              <p:cNvPr id="109"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10"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99" name="Group 3888"/>
            <p:cNvGrpSpPr/>
            <p:nvPr/>
          </p:nvGrpSpPr>
          <p:grpSpPr>
            <a:xfrm>
              <a:off x="6656570" y="5396555"/>
              <a:ext cx="246422" cy="534910"/>
              <a:chOff x="0" y="0"/>
              <a:chExt cx="685101" cy="1486772"/>
            </a:xfrm>
            <a:grpFill/>
          </p:grpSpPr>
          <p:sp>
            <p:nvSpPr>
              <p:cNvPr id="107"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08"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100" name="Group 3891"/>
            <p:cNvGrpSpPr/>
            <p:nvPr/>
          </p:nvGrpSpPr>
          <p:grpSpPr>
            <a:xfrm>
              <a:off x="6933267" y="5396555"/>
              <a:ext cx="246421" cy="534910"/>
              <a:chOff x="0" y="0"/>
              <a:chExt cx="685101" cy="1486772"/>
            </a:xfrm>
            <a:grpFill/>
          </p:grpSpPr>
          <p:sp>
            <p:nvSpPr>
              <p:cNvPr id="105"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06"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grpSp>
          <p:nvGrpSpPr>
            <p:cNvPr id="101" name="Group 3894"/>
            <p:cNvGrpSpPr/>
            <p:nvPr/>
          </p:nvGrpSpPr>
          <p:grpSpPr>
            <a:xfrm>
              <a:off x="7211011" y="5396555"/>
              <a:ext cx="246422" cy="534910"/>
              <a:chOff x="0" y="0"/>
              <a:chExt cx="685101" cy="1486772"/>
            </a:xfrm>
            <a:grpFill/>
          </p:grpSpPr>
          <p:sp>
            <p:nvSpPr>
              <p:cNvPr id="103"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sp>
            <p:nvSpPr>
              <p:cNvPr id="104"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1200"/>
              </a:p>
            </p:txBody>
          </p:sp>
        </p:grpSp>
        <p:sp>
          <p:nvSpPr>
            <p:cNvPr id="102" name="Shape 3907"/>
            <p:cNvSpPr/>
            <p:nvPr/>
          </p:nvSpPr>
          <p:spPr>
            <a:xfrm>
              <a:off x="10143478" y="5668654"/>
              <a:ext cx="179928" cy="144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grpFill/>
            <a:ln w="12700">
              <a:miter lim="400000"/>
            </a:ln>
          </p:spPr>
          <p:txBody>
            <a:bodyPr lIns="14288" tIns="14288" rIns="14288" bIns="14288" anchor="ctr"/>
            <a:lstStyle/>
            <a:p>
              <a:pPr lvl="0">
                <a:defRPr sz="3200">
                  <a:solidFill>
                    <a:srgbClr val="FFFFFF"/>
                  </a:solidFill>
                  <a:latin typeface="Helvetica Light"/>
                  <a:ea typeface="Helvetica Light"/>
                  <a:cs typeface="Helvetica Light"/>
                  <a:sym typeface="Helvetica Light"/>
                </a:defRPr>
              </a:pPr>
              <a:endParaRPr sz="1200"/>
            </a:p>
          </p:txBody>
        </p:sp>
      </p:grpSp>
      <p:sp>
        <p:nvSpPr>
          <p:cNvPr id="131" name="Text Placeholder 2"/>
          <p:cNvSpPr txBox="1">
            <a:spLocks/>
          </p:cNvSpPr>
          <p:nvPr/>
        </p:nvSpPr>
        <p:spPr>
          <a:xfrm>
            <a:off x="10748581" y="6010681"/>
            <a:ext cx="813591" cy="398605"/>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1800" smtClean="0">
                <a:solidFill>
                  <a:schemeClr val="tx2"/>
                </a:solidFill>
                <a:cs typeface="Lato" panose="020F0502020204030203" pitchFamily="34" charset="0"/>
              </a:rPr>
              <a:t>100</a:t>
            </a:r>
            <a:r>
              <a:rPr lang="en-GB" sz="1800" smtClean="0">
                <a:solidFill>
                  <a:schemeClr val="tx2"/>
                </a:solidFill>
                <a:cs typeface="Lato" panose="020F0502020204030203" pitchFamily="34" charset="0"/>
              </a:rPr>
              <a:t>%</a:t>
            </a:r>
            <a:endParaRPr lang="en-GB" sz="1800" dirty="0">
              <a:solidFill>
                <a:schemeClr val="tx2"/>
              </a:solidFill>
              <a:cs typeface="Lato" panose="020F0502020204030203" pitchFamily="34" charset="0"/>
            </a:endParaRPr>
          </a:p>
        </p:txBody>
      </p:sp>
      <p:sp>
        <p:nvSpPr>
          <p:cNvPr id="132" name="TextBox 131"/>
          <p:cNvSpPr txBox="1"/>
          <p:nvPr/>
        </p:nvSpPr>
        <p:spPr>
          <a:xfrm>
            <a:off x="9869602" y="2506500"/>
            <a:ext cx="1829044" cy="1107996"/>
          </a:xfrm>
          <a:prstGeom prst="rect">
            <a:avLst/>
          </a:prstGeom>
          <a:noFill/>
        </p:spPr>
        <p:txBody>
          <a:bodyPr wrap="square" rtlCol="0">
            <a:spAutoFit/>
          </a:bodyPr>
          <a:lstStyle/>
          <a:p>
            <a:pPr algn="just">
              <a:lnSpc>
                <a:spcPct val="150000"/>
              </a:lnSpc>
            </a:pPr>
            <a:r>
              <a:rPr lang="id-ID" sz="1100" dirty="0" smtClean="0">
                <a:solidFill>
                  <a:schemeClr val="bg1">
                    <a:lumMod val="65000"/>
                  </a:schemeClr>
                </a:solidFill>
              </a:rPr>
              <a:t>Of shopping carts are abandoned right before the transaction its completed. </a:t>
            </a:r>
            <a:r>
              <a:rPr lang="id-ID" sz="1100" dirty="0">
                <a:solidFill>
                  <a:schemeClr val="bg1">
                    <a:lumMod val="65000"/>
                  </a:schemeClr>
                </a:solidFill>
              </a:rPr>
              <a:t>Suitable for all </a:t>
            </a:r>
            <a:r>
              <a:rPr lang="id-ID" sz="1100" dirty="0" smtClean="0">
                <a:solidFill>
                  <a:schemeClr val="bg1">
                    <a:lumMod val="65000"/>
                  </a:schemeClr>
                </a:solidFill>
              </a:rPr>
              <a:t>categories</a:t>
            </a:r>
            <a:endParaRPr lang="id-ID" sz="1100" dirty="0">
              <a:solidFill>
                <a:schemeClr val="bg1">
                  <a:lumMod val="65000"/>
                </a:schemeClr>
              </a:solidFill>
            </a:endParaRPr>
          </a:p>
        </p:txBody>
      </p:sp>
      <p:sp>
        <p:nvSpPr>
          <p:cNvPr id="133" name="TextBox 132"/>
          <p:cNvSpPr txBox="1"/>
          <p:nvPr/>
        </p:nvSpPr>
        <p:spPr>
          <a:xfrm>
            <a:off x="8503950" y="2633793"/>
            <a:ext cx="1391728" cy="923330"/>
          </a:xfrm>
          <a:prstGeom prst="rect">
            <a:avLst/>
          </a:prstGeom>
          <a:noFill/>
        </p:spPr>
        <p:txBody>
          <a:bodyPr wrap="none" rtlCol="0">
            <a:spAutoFit/>
          </a:bodyPr>
          <a:lstStyle/>
          <a:p>
            <a:r>
              <a:rPr lang="id-ID" sz="5400" b="1" dirty="0" smtClean="0">
                <a:solidFill>
                  <a:schemeClr val="accent2"/>
                </a:solidFill>
              </a:rPr>
              <a:t>90%</a:t>
            </a:r>
            <a:endParaRPr lang="id-ID" sz="5400" b="1" dirty="0">
              <a:solidFill>
                <a:schemeClr val="accent2"/>
              </a:solidFill>
            </a:endParaRPr>
          </a:p>
        </p:txBody>
      </p:sp>
      <p:grpSp>
        <p:nvGrpSpPr>
          <p:cNvPr id="134" name="Group 133"/>
          <p:cNvGrpSpPr/>
          <p:nvPr/>
        </p:nvGrpSpPr>
        <p:grpSpPr>
          <a:xfrm>
            <a:off x="9395332" y="4862948"/>
            <a:ext cx="1760004" cy="532101"/>
            <a:chOff x="10130828" y="4273603"/>
            <a:chExt cx="1760004" cy="532101"/>
          </a:xfrm>
        </p:grpSpPr>
        <p:sp>
          <p:nvSpPr>
            <p:cNvPr id="135" name="Rectangle 134"/>
            <p:cNvSpPr/>
            <p:nvPr/>
          </p:nvSpPr>
          <p:spPr>
            <a:xfrm>
              <a:off x="10130828" y="4282484"/>
              <a:ext cx="582211" cy="523220"/>
            </a:xfrm>
            <a:prstGeom prst="rect">
              <a:avLst/>
            </a:prstGeom>
          </p:spPr>
          <p:txBody>
            <a:bodyPr wrap="none">
              <a:spAutoFit/>
            </a:bodyPr>
            <a:lstStyle/>
            <a:p>
              <a:r>
                <a:rPr lang="id-ID" sz="2800" spc="300">
                  <a:solidFill>
                    <a:schemeClr val="tx2"/>
                  </a:solidFill>
                  <a:latin typeface="Sosa" pitchFamily="2" charset="0"/>
                </a:rPr>
                <a:t>x</a:t>
              </a:r>
              <a:endParaRPr lang="id-ID" sz="2800">
                <a:solidFill>
                  <a:schemeClr val="tx2"/>
                </a:solidFill>
              </a:endParaRPr>
            </a:p>
          </p:txBody>
        </p:sp>
        <p:sp>
          <p:nvSpPr>
            <p:cNvPr id="136" name="Rectangle 135"/>
            <p:cNvSpPr/>
            <p:nvPr/>
          </p:nvSpPr>
          <p:spPr>
            <a:xfrm>
              <a:off x="10708307" y="4273603"/>
              <a:ext cx="582211" cy="523220"/>
            </a:xfrm>
            <a:prstGeom prst="rect">
              <a:avLst/>
            </a:prstGeom>
          </p:spPr>
          <p:txBody>
            <a:bodyPr wrap="none">
              <a:spAutoFit/>
            </a:bodyPr>
            <a:lstStyle/>
            <a:p>
              <a:r>
                <a:rPr lang="id-ID" sz="2800" spc="300">
                  <a:solidFill>
                    <a:schemeClr val="tx2"/>
                  </a:solidFill>
                  <a:latin typeface="Sosa" pitchFamily="2" charset="0"/>
                </a:rPr>
                <a:t>t</a:t>
              </a:r>
              <a:endParaRPr lang="id-ID" sz="2800">
                <a:solidFill>
                  <a:schemeClr val="tx2"/>
                </a:solidFill>
              </a:endParaRPr>
            </a:p>
          </p:txBody>
        </p:sp>
        <p:sp>
          <p:nvSpPr>
            <p:cNvPr id="137" name="Rectangle 136"/>
            <p:cNvSpPr/>
            <p:nvPr/>
          </p:nvSpPr>
          <p:spPr>
            <a:xfrm>
              <a:off x="11308621" y="4273603"/>
              <a:ext cx="582211" cy="523220"/>
            </a:xfrm>
            <a:prstGeom prst="rect">
              <a:avLst/>
            </a:prstGeom>
          </p:spPr>
          <p:txBody>
            <a:bodyPr wrap="none">
              <a:spAutoFit/>
            </a:bodyPr>
            <a:lstStyle/>
            <a:p>
              <a:r>
                <a:rPr lang="id-ID" sz="2800" spc="300">
                  <a:solidFill>
                    <a:schemeClr val="tx2"/>
                  </a:solidFill>
                  <a:latin typeface="Sosa" pitchFamily="2" charset="0"/>
                </a:rPr>
                <a:t>v</a:t>
              </a:r>
              <a:endParaRPr lang="id-ID" sz="2800">
                <a:solidFill>
                  <a:schemeClr val="tx2"/>
                </a:solidFill>
              </a:endParaRPr>
            </a:p>
          </p:txBody>
        </p:sp>
      </p:grpSp>
      <p:sp>
        <p:nvSpPr>
          <p:cNvPr id="138" name="TextBox 137"/>
          <p:cNvSpPr txBox="1"/>
          <p:nvPr/>
        </p:nvSpPr>
        <p:spPr>
          <a:xfrm>
            <a:off x="8545085" y="3566004"/>
            <a:ext cx="3153561" cy="1200329"/>
          </a:xfrm>
          <a:prstGeom prst="rect">
            <a:avLst/>
          </a:prstGeom>
          <a:noFill/>
        </p:spPr>
        <p:txBody>
          <a:bodyPr wrap="square" rtlCol="0">
            <a:spAutoFit/>
          </a:bodyPr>
          <a:lstStyle/>
          <a:p>
            <a:pPr algn="just">
              <a:lnSpc>
                <a:spcPct val="150000"/>
              </a:lnSpc>
            </a:pPr>
            <a:r>
              <a:rPr lang="id-ID" sz="1200" dirty="0" smtClean="0">
                <a:solidFill>
                  <a:schemeClr val="bg1">
                    <a:lumMod val="65000"/>
                  </a:schemeClr>
                </a:solidFill>
              </a:rPr>
              <a:t>For every 6 emails received, we get 3 Phone </a:t>
            </a:r>
            <a:r>
              <a:rPr lang="id-ID" sz="1200" dirty="0">
                <a:solidFill>
                  <a:schemeClr val="bg1">
                    <a:lumMod val="65000"/>
                  </a:schemeClr>
                </a:solidFill>
              </a:rPr>
              <a:t>calls. Suitable for all categories business and personal presentation</a:t>
            </a:r>
            <a:r>
              <a:rPr lang="id-ID" sz="1200" b="1" dirty="0" smtClean="0">
                <a:solidFill>
                  <a:schemeClr val="bg1">
                    <a:lumMod val="65000"/>
                  </a:schemeClr>
                </a:solidFill>
              </a:rPr>
              <a:t>, </a:t>
            </a: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Tree>
    <p:extLst>
      <p:ext uri="{BB962C8B-B14F-4D97-AF65-F5344CB8AC3E}">
        <p14:creationId xmlns:p14="http://schemas.microsoft.com/office/powerpoint/2010/main" val="46743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par>
                          <p:cTn id="30" fill="hold">
                            <p:stCondLst>
                              <p:cond delay="2800"/>
                            </p:stCondLst>
                            <p:childTnLst>
                              <p:par>
                                <p:cTn id="31" presetID="10" presetClass="entr" presetSubtype="0" fill="hold" grpId="0" nodeType="afterEffect">
                                  <p:stCondLst>
                                    <p:cond delay="0"/>
                                  </p:stCondLst>
                                  <p:childTnLst>
                                    <p:set>
                                      <p:cBhvr>
                                        <p:cTn id="32" dur="1" fill="hold">
                                          <p:stCondLst>
                                            <p:cond delay="0"/>
                                          </p:stCondLst>
                                        </p:cTn>
                                        <p:tgtEl>
                                          <p:spTgt spid="133"/>
                                        </p:tgtEl>
                                        <p:attrNameLst>
                                          <p:attrName>style.visibility</p:attrName>
                                        </p:attrNameLst>
                                      </p:cBhvr>
                                      <p:to>
                                        <p:strVal val="visible"/>
                                      </p:to>
                                    </p:set>
                                    <p:animEffect transition="in" filter="fade">
                                      <p:cBhvr>
                                        <p:cTn id="33" dur="500"/>
                                        <p:tgtEl>
                                          <p:spTgt spid="13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32"/>
                                        </p:tgtEl>
                                        <p:attrNameLst>
                                          <p:attrName>style.visibility</p:attrName>
                                        </p:attrNameLst>
                                      </p:cBhvr>
                                      <p:to>
                                        <p:strVal val="visible"/>
                                      </p:to>
                                    </p:set>
                                    <p:animEffect transition="in" filter="fade">
                                      <p:cBhvr>
                                        <p:cTn id="36" dur="500"/>
                                        <p:tgtEl>
                                          <p:spTgt spid="132"/>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138"/>
                                        </p:tgtEl>
                                        <p:attrNameLst>
                                          <p:attrName>style.visibility</p:attrName>
                                        </p:attrNameLst>
                                      </p:cBhvr>
                                      <p:to>
                                        <p:strVal val="visible"/>
                                      </p:to>
                                    </p:set>
                                    <p:animEffect transition="in" filter="fade">
                                      <p:cBhvr>
                                        <p:cTn id="40"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2" grpId="0"/>
      <p:bldP spid="13" grpId="0"/>
      <p:bldP spid="132" grpId="0"/>
      <p:bldP spid="133" grpId="0"/>
      <p:bldP spid="1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Product Sharing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89</a:t>
              </a:fld>
              <a:endParaRPr lang="en-US" sz="1000" dirty="0">
                <a:solidFill>
                  <a:schemeClr val="bg1"/>
                </a:solidFill>
                <a:latin typeface="Lato" pitchFamily="34" charset="0"/>
              </a:endParaRPr>
            </a:p>
          </p:txBody>
        </p:sp>
      </p:grpSp>
      <p:grpSp>
        <p:nvGrpSpPr>
          <p:cNvPr id="9" name="Group 8"/>
          <p:cNvGrpSpPr/>
          <p:nvPr/>
        </p:nvGrpSpPr>
        <p:grpSpPr>
          <a:xfrm>
            <a:off x="1148456" y="1955645"/>
            <a:ext cx="2953382" cy="2817718"/>
            <a:chOff x="5652912" y="1301374"/>
            <a:chExt cx="1408138" cy="1091824"/>
          </a:xfrm>
        </p:grpSpPr>
        <p:graphicFrame>
          <p:nvGraphicFramePr>
            <p:cNvPr id="10" name="Chart 9"/>
            <p:cNvGraphicFramePr>
              <a:graphicFrameLocks noChangeAspect="1"/>
            </p:cNvGraphicFramePr>
            <p:nvPr>
              <p:extLst>
                <p:ext uri="{D42A27DB-BD31-4B8C-83A1-F6EECF244321}">
                  <p14:modId xmlns:p14="http://schemas.microsoft.com/office/powerpoint/2010/main" val="716988653"/>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2"/>
            </a:graphicData>
          </a:graphic>
        </p:graphicFrame>
        <p:sp>
          <p:nvSpPr>
            <p:cNvPr id="11" name="Title 13"/>
            <p:cNvSpPr txBox="1">
              <a:spLocks/>
            </p:cNvSpPr>
            <p:nvPr/>
          </p:nvSpPr>
          <p:spPr>
            <a:xfrm>
              <a:off x="5991579" y="1903540"/>
              <a:ext cx="762000" cy="198622"/>
            </a:xfrm>
            <a:prstGeom prst="rect">
              <a:avLst/>
            </a:prstGeom>
          </p:spPr>
          <p:txBody>
            <a:bodyPr vert="horz" lIns="121920" tIns="60960" rIns="121920" bIns="60960" rtlCol="0" anchor="ctr">
              <a:noAutofit/>
            </a:bodyPr>
            <a:lstStyle/>
            <a:p>
              <a:pPr algn="ctr">
                <a:spcBef>
                  <a:spcPct val="0"/>
                </a:spcBef>
                <a:defRPr/>
              </a:pPr>
              <a:r>
                <a:rPr lang="id-ID" sz="3200" smtClean="0">
                  <a:solidFill>
                    <a:schemeClr val="bg1">
                      <a:lumMod val="50000"/>
                    </a:schemeClr>
                  </a:solidFill>
                  <a:latin typeface="+mj-lt"/>
                  <a:ea typeface="+mj-ea"/>
                  <a:cs typeface="+mj-cs"/>
                </a:rPr>
                <a:t>Fashion</a:t>
              </a:r>
              <a:endParaRPr lang="en-US" sz="3200" dirty="0">
                <a:solidFill>
                  <a:schemeClr val="bg1">
                    <a:lumMod val="50000"/>
                  </a:schemeClr>
                </a:solidFill>
                <a:latin typeface="+mj-lt"/>
                <a:ea typeface="+mj-ea"/>
                <a:cs typeface="+mj-cs"/>
              </a:endParaRPr>
            </a:p>
          </p:txBody>
        </p:sp>
      </p:grpSp>
      <p:grpSp>
        <p:nvGrpSpPr>
          <p:cNvPr id="12" name="Group 11"/>
          <p:cNvGrpSpPr/>
          <p:nvPr/>
        </p:nvGrpSpPr>
        <p:grpSpPr>
          <a:xfrm>
            <a:off x="4729856" y="1999383"/>
            <a:ext cx="2953382" cy="2817718"/>
            <a:chOff x="5652912" y="1301374"/>
            <a:chExt cx="1408138" cy="1091824"/>
          </a:xfrm>
        </p:grpSpPr>
        <p:graphicFrame>
          <p:nvGraphicFramePr>
            <p:cNvPr id="13" name="Chart 12"/>
            <p:cNvGraphicFramePr>
              <a:graphicFrameLocks noChangeAspect="1"/>
            </p:cNvGraphicFramePr>
            <p:nvPr>
              <p:extLst>
                <p:ext uri="{D42A27DB-BD31-4B8C-83A1-F6EECF244321}">
                  <p14:modId xmlns:p14="http://schemas.microsoft.com/office/powerpoint/2010/main" val="154282934"/>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3"/>
            </a:graphicData>
          </a:graphic>
        </p:graphicFrame>
        <p:sp>
          <p:nvSpPr>
            <p:cNvPr id="14" name="Title 13"/>
            <p:cNvSpPr txBox="1">
              <a:spLocks/>
            </p:cNvSpPr>
            <p:nvPr/>
          </p:nvSpPr>
          <p:spPr>
            <a:xfrm>
              <a:off x="5991579" y="1886592"/>
              <a:ext cx="762000" cy="215569"/>
            </a:xfrm>
            <a:prstGeom prst="rect">
              <a:avLst/>
            </a:prstGeom>
          </p:spPr>
          <p:txBody>
            <a:bodyPr vert="horz" lIns="121920" tIns="60960" rIns="121920" bIns="60960" rtlCol="0" anchor="ctr">
              <a:noAutofit/>
            </a:bodyPr>
            <a:lstStyle/>
            <a:p>
              <a:pPr algn="ctr">
                <a:spcBef>
                  <a:spcPct val="0"/>
                </a:spcBef>
                <a:defRPr/>
              </a:pPr>
              <a:r>
                <a:rPr lang="id-ID" sz="3200" smtClean="0">
                  <a:solidFill>
                    <a:schemeClr val="bg1">
                      <a:lumMod val="50000"/>
                    </a:schemeClr>
                  </a:solidFill>
                  <a:latin typeface="+mj-lt"/>
                  <a:ea typeface="+mj-ea"/>
                  <a:cs typeface="+mj-cs"/>
                </a:rPr>
                <a:t>Phone</a:t>
              </a:r>
              <a:endParaRPr lang="en-US" sz="3200" dirty="0">
                <a:solidFill>
                  <a:schemeClr val="bg1">
                    <a:lumMod val="50000"/>
                  </a:schemeClr>
                </a:solidFill>
                <a:latin typeface="+mj-lt"/>
                <a:ea typeface="+mj-ea"/>
                <a:cs typeface="+mj-cs"/>
              </a:endParaRPr>
            </a:p>
          </p:txBody>
        </p:sp>
      </p:grpSp>
      <p:grpSp>
        <p:nvGrpSpPr>
          <p:cNvPr id="15" name="Group 14"/>
          <p:cNvGrpSpPr/>
          <p:nvPr/>
        </p:nvGrpSpPr>
        <p:grpSpPr>
          <a:xfrm>
            <a:off x="8115760" y="2043121"/>
            <a:ext cx="2953382" cy="2817718"/>
            <a:chOff x="5652912" y="1301374"/>
            <a:chExt cx="1408138" cy="1091824"/>
          </a:xfrm>
        </p:grpSpPr>
        <p:graphicFrame>
          <p:nvGraphicFramePr>
            <p:cNvPr id="16" name="Chart 15"/>
            <p:cNvGraphicFramePr>
              <a:graphicFrameLocks noChangeAspect="1"/>
            </p:cNvGraphicFramePr>
            <p:nvPr>
              <p:extLst>
                <p:ext uri="{D42A27DB-BD31-4B8C-83A1-F6EECF244321}">
                  <p14:modId xmlns:p14="http://schemas.microsoft.com/office/powerpoint/2010/main" val="1909363315"/>
                </p:ext>
              </p:extLst>
            </p:nvPr>
          </p:nvGraphicFramePr>
          <p:xfrm>
            <a:off x="5652912" y="1301374"/>
            <a:ext cx="1408138" cy="1091824"/>
          </p:xfrm>
          <a:graphic>
            <a:graphicData uri="http://schemas.openxmlformats.org/drawingml/2006/chart">
              <c:chart xmlns:c="http://schemas.openxmlformats.org/drawingml/2006/chart" xmlns:r="http://schemas.openxmlformats.org/officeDocument/2006/relationships" r:id="rId4"/>
            </a:graphicData>
          </a:graphic>
        </p:graphicFrame>
        <p:sp>
          <p:nvSpPr>
            <p:cNvPr id="17" name="Title 13"/>
            <p:cNvSpPr txBox="1">
              <a:spLocks/>
            </p:cNvSpPr>
            <p:nvPr/>
          </p:nvSpPr>
          <p:spPr>
            <a:xfrm>
              <a:off x="5991579" y="1869644"/>
              <a:ext cx="762000" cy="232517"/>
            </a:xfrm>
            <a:prstGeom prst="rect">
              <a:avLst/>
            </a:prstGeom>
          </p:spPr>
          <p:txBody>
            <a:bodyPr vert="horz" lIns="121920" tIns="60960" rIns="121920" bIns="60960" rtlCol="0" anchor="ctr">
              <a:noAutofit/>
            </a:bodyPr>
            <a:lstStyle/>
            <a:p>
              <a:pPr algn="ctr">
                <a:spcBef>
                  <a:spcPct val="0"/>
                </a:spcBef>
                <a:defRPr/>
              </a:pPr>
              <a:r>
                <a:rPr lang="id-ID" sz="3200" smtClean="0">
                  <a:solidFill>
                    <a:schemeClr val="bg1">
                      <a:lumMod val="50000"/>
                    </a:schemeClr>
                  </a:solidFill>
                  <a:latin typeface="+mj-lt"/>
                  <a:ea typeface="+mj-ea"/>
                  <a:cs typeface="+mj-cs"/>
                </a:rPr>
                <a:t>PC</a:t>
              </a:r>
              <a:endParaRPr lang="en-US" sz="3200" dirty="0">
                <a:solidFill>
                  <a:schemeClr val="bg1">
                    <a:lumMod val="50000"/>
                  </a:schemeClr>
                </a:solidFill>
                <a:latin typeface="+mj-lt"/>
                <a:ea typeface="+mj-ea"/>
                <a:cs typeface="+mj-cs"/>
              </a:endParaRPr>
            </a:p>
          </p:txBody>
        </p:sp>
      </p:grpSp>
      <p:sp>
        <p:nvSpPr>
          <p:cNvPr id="18" name="Content Placeholder 2"/>
          <p:cNvSpPr txBox="1">
            <a:spLocks/>
          </p:cNvSpPr>
          <p:nvPr/>
        </p:nvSpPr>
        <p:spPr>
          <a:xfrm>
            <a:off x="1783618" y="4924372"/>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bg1">
                    <a:lumMod val="50000"/>
                  </a:schemeClr>
                </a:solidFill>
              </a:rPr>
              <a:t>Commitment</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sp>
        <p:nvSpPr>
          <p:cNvPr id="19" name="Content Placeholder 2"/>
          <p:cNvSpPr txBox="1">
            <a:spLocks/>
          </p:cNvSpPr>
          <p:nvPr/>
        </p:nvSpPr>
        <p:spPr>
          <a:xfrm>
            <a:off x="5365018" y="4923416"/>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bg1">
                    <a:lumMod val="50000"/>
                  </a:schemeClr>
                </a:solidFill>
              </a:rPr>
              <a:t>Design</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sp>
        <p:nvSpPr>
          <p:cNvPr id="20" name="Content Placeholder 2"/>
          <p:cNvSpPr txBox="1">
            <a:spLocks/>
          </p:cNvSpPr>
          <p:nvPr/>
        </p:nvSpPr>
        <p:spPr>
          <a:xfrm>
            <a:off x="8750922" y="4924731"/>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bg1">
                    <a:lumMod val="50000"/>
                  </a:schemeClr>
                </a:solidFill>
              </a:rPr>
              <a:t>Keys</a:t>
            </a:r>
            <a:r>
              <a:rPr lang="en-US" sz="2000" b="1" smtClean="0">
                <a:solidFill>
                  <a:schemeClr val="bg1">
                    <a:lumMod val="50000"/>
                  </a:schemeClr>
                </a:solidFill>
              </a:rPr>
              <a:t/>
            </a:r>
            <a:br>
              <a:rPr lang="en-US" sz="2000" b="1" smtClean="0">
                <a:solidFill>
                  <a:schemeClr val="bg1">
                    <a:lumMod val="50000"/>
                  </a:schemeClr>
                </a:solidFill>
              </a:rPr>
            </a:br>
            <a:r>
              <a:rPr lang="en-US" smtClean="0">
                <a:solidFill>
                  <a:schemeClr val="bg1">
                    <a:lumMod val="50000"/>
                  </a:schemeClr>
                </a:solidFill>
              </a:rPr>
              <a:t>Lorem </a:t>
            </a:r>
            <a:r>
              <a:rPr lang="en-US" dirty="0">
                <a:solidFill>
                  <a:schemeClr val="bg1">
                    <a:lumMod val="50000"/>
                  </a:schemeClr>
                </a:solidFill>
              </a:rPr>
              <a:t>ipsum dolor sit amet, consectetur adipiscing elit. Curabitur elementum posuere pretium. </a:t>
            </a:r>
          </a:p>
        </p:txBody>
      </p:sp>
      <p:sp>
        <p:nvSpPr>
          <p:cNvPr id="21" name="Freeform 33"/>
          <p:cNvSpPr>
            <a:spLocks noChangeAspect="1" noEditPoints="1"/>
          </p:cNvSpPr>
          <p:nvPr/>
        </p:nvSpPr>
        <p:spPr bwMode="auto">
          <a:xfrm>
            <a:off x="2294416" y="2835009"/>
            <a:ext cx="726891" cy="621864"/>
          </a:xfrm>
          <a:custGeom>
            <a:avLst/>
            <a:gdLst>
              <a:gd name="T0" fmla="*/ 126 w 130"/>
              <a:gd name="T1" fmla="*/ 18 h 112"/>
              <a:gd name="T2" fmla="*/ 106 w 130"/>
              <a:gd name="T3" fmla="*/ 2 h 112"/>
              <a:gd name="T4" fmla="*/ 101 w 130"/>
              <a:gd name="T5" fmla="*/ 0 h 112"/>
              <a:gd name="T6" fmla="*/ 29 w 130"/>
              <a:gd name="T7" fmla="*/ 0 h 112"/>
              <a:gd name="T8" fmla="*/ 24 w 130"/>
              <a:gd name="T9" fmla="*/ 2 h 112"/>
              <a:gd name="T10" fmla="*/ 4 w 130"/>
              <a:gd name="T11" fmla="*/ 18 h 112"/>
              <a:gd name="T12" fmla="*/ 1 w 130"/>
              <a:gd name="T13" fmla="*/ 27 h 112"/>
              <a:gd name="T14" fmla="*/ 9 w 130"/>
              <a:gd name="T15" fmla="*/ 51 h 112"/>
              <a:gd name="T16" fmla="*/ 14 w 130"/>
              <a:gd name="T17" fmla="*/ 56 h 112"/>
              <a:gd name="T18" fmla="*/ 17 w 130"/>
              <a:gd name="T19" fmla="*/ 56 h 112"/>
              <a:gd name="T20" fmla="*/ 21 w 130"/>
              <a:gd name="T21" fmla="*/ 55 h 112"/>
              <a:gd name="T22" fmla="*/ 21 w 130"/>
              <a:gd name="T23" fmla="*/ 104 h 112"/>
              <a:gd name="T24" fmla="*/ 29 w 130"/>
              <a:gd name="T25" fmla="*/ 112 h 112"/>
              <a:gd name="T26" fmla="*/ 101 w 130"/>
              <a:gd name="T27" fmla="*/ 112 h 112"/>
              <a:gd name="T28" fmla="*/ 109 w 130"/>
              <a:gd name="T29" fmla="*/ 104 h 112"/>
              <a:gd name="T30" fmla="*/ 109 w 130"/>
              <a:gd name="T31" fmla="*/ 55 h 112"/>
              <a:gd name="T32" fmla="*/ 113 w 130"/>
              <a:gd name="T33" fmla="*/ 56 h 112"/>
              <a:gd name="T34" fmla="*/ 116 w 130"/>
              <a:gd name="T35" fmla="*/ 56 h 112"/>
              <a:gd name="T36" fmla="*/ 121 w 130"/>
              <a:gd name="T37" fmla="*/ 51 h 112"/>
              <a:gd name="T38" fmla="*/ 129 w 130"/>
              <a:gd name="T39" fmla="*/ 27 h 112"/>
              <a:gd name="T40" fmla="*/ 126 w 130"/>
              <a:gd name="T41" fmla="*/ 18 h 112"/>
              <a:gd name="T42" fmla="*/ 80 w 130"/>
              <a:gd name="T43" fmla="*/ 8 h 112"/>
              <a:gd name="T44" fmla="*/ 65 w 130"/>
              <a:gd name="T45" fmla="*/ 16 h 112"/>
              <a:gd name="T46" fmla="*/ 50 w 130"/>
              <a:gd name="T47" fmla="*/ 8 h 112"/>
              <a:gd name="T48" fmla="*/ 80 w 130"/>
              <a:gd name="T49" fmla="*/ 8 h 112"/>
              <a:gd name="T50" fmla="*/ 113 w 130"/>
              <a:gd name="T51" fmla="*/ 48 h 112"/>
              <a:gd name="T52" fmla="*/ 101 w 130"/>
              <a:gd name="T53" fmla="*/ 40 h 112"/>
              <a:gd name="T54" fmla="*/ 101 w 130"/>
              <a:gd name="T55" fmla="*/ 104 h 112"/>
              <a:gd name="T56" fmla="*/ 29 w 130"/>
              <a:gd name="T57" fmla="*/ 104 h 112"/>
              <a:gd name="T58" fmla="*/ 29 w 130"/>
              <a:gd name="T59" fmla="*/ 40 h 112"/>
              <a:gd name="T60" fmla="*/ 17 w 130"/>
              <a:gd name="T61" fmla="*/ 48 h 112"/>
              <a:gd name="T62" fmla="*/ 9 w 130"/>
              <a:gd name="T63" fmla="*/ 24 h 112"/>
              <a:gd name="T64" fmla="*/ 29 w 130"/>
              <a:gd name="T65" fmla="*/ 8 h 112"/>
              <a:gd name="T66" fmla="*/ 46 w 130"/>
              <a:gd name="T67" fmla="*/ 8 h 112"/>
              <a:gd name="T68" fmla="*/ 65 w 130"/>
              <a:gd name="T69" fmla="*/ 20 h 112"/>
              <a:gd name="T70" fmla="*/ 84 w 130"/>
              <a:gd name="T71" fmla="*/ 8 h 112"/>
              <a:gd name="T72" fmla="*/ 101 w 130"/>
              <a:gd name="T73" fmla="*/ 8 h 112"/>
              <a:gd name="T74" fmla="*/ 121 w 130"/>
              <a:gd name="T75" fmla="*/ 24 h 112"/>
              <a:gd name="T76" fmla="*/ 113 w 130"/>
              <a:gd name="T77"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112">
                <a:moveTo>
                  <a:pt x="126" y="18"/>
                </a:moveTo>
                <a:cubicBezTo>
                  <a:pt x="106" y="2"/>
                  <a:pt x="106" y="2"/>
                  <a:pt x="106" y="2"/>
                </a:cubicBezTo>
                <a:cubicBezTo>
                  <a:pt x="105" y="1"/>
                  <a:pt x="103" y="0"/>
                  <a:pt x="101" y="0"/>
                </a:cubicBezTo>
                <a:cubicBezTo>
                  <a:pt x="29" y="0"/>
                  <a:pt x="29" y="0"/>
                  <a:pt x="29" y="0"/>
                </a:cubicBezTo>
                <a:cubicBezTo>
                  <a:pt x="27" y="0"/>
                  <a:pt x="25" y="1"/>
                  <a:pt x="24" y="2"/>
                </a:cubicBezTo>
                <a:cubicBezTo>
                  <a:pt x="4" y="18"/>
                  <a:pt x="4" y="18"/>
                  <a:pt x="4" y="18"/>
                </a:cubicBezTo>
                <a:cubicBezTo>
                  <a:pt x="1" y="20"/>
                  <a:pt x="0" y="23"/>
                  <a:pt x="1" y="27"/>
                </a:cubicBezTo>
                <a:cubicBezTo>
                  <a:pt x="9" y="51"/>
                  <a:pt x="9" y="51"/>
                  <a:pt x="9" y="51"/>
                </a:cubicBezTo>
                <a:cubicBezTo>
                  <a:pt x="10" y="53"/>
                  <a:pt x="12" y="55"/>
                  <a:pt x="14" y="56"/>
                </a:cubicBezTo>
                <a:cubicBezTo>
                  <a:pt x="15" y="56"/>
                  <a:pt x="16" y="56"/>
                  <a:pt x="17" y="56"/>
                </a:cubicBezTo>
                <a:cubicBezTo>
                  <a:pt x="18" y="56"/>
                  <a:pt x="20" y="56"/>
                  <a:pt x="21" y="55"/>
                </a:cubicBezTo>
                <a:cubicBezTo>
                  <a:pt x="21" y="104"/>
                  <a:pt x="21" y="104"/>
                  <a:pt x="21" y="104"/>
                </a:cubicBezTo>
                <a:cubicBezTo>
                  <a:pt x="21" y="108"/>
                  <a:pt x="25" y="112"/>
                  <a:pt x="29" y="112"/>
                </a:cubicBezTo>
                <a:cubicBezTo>
                  <a:pt x="101" y="112"/>
                  <a:pt x="101" y="112"/>
                  <a:pt x="101" y="112"/>
                </a:cubicBezTo>
                <a:cubicBezTo>
                  <a:pt x="105" y="112"/>
                  <a:pt x="109" y="108"/>
                  <a:pt x="109" y="104"/>
                </a:cubicBezTo>
                <a:cubicBezTo>
                  <a:pt x="109" y="55"/>
                  <a:pt x="109" y="55"/>
                  <a:pt x="109" y="55"/>
                </a:cubicBezTo>
                <a:cubicBezTo>
                  <a:pt x="110" y="56"/>
                  <a:pt x="112" y="56"/>
                  <a:pt x="113" y="56"/>
                </a:cubicBezTo>
                <a:cubicBezTo>
                  <a:pt x="114" y="56"/>
                  <a:pt x="115" y="56"/>
                  <a:pt x="116" y="56"/>
                </a:cubicBezTo>
                <a:cubicBezTo>
                  <a:pt x="118" y="55"/>
                  <a:pt x="120" y="53"/>
                  <a:pt x="121" y="51"/>
                </a:cubicBezTo>
                <a:cubicBezTo>
                  <a:pt x="129" y="27"/>
                  <a:pt x="129" y="27"/>
                  <a:pt x="129" y="27"/>
                </a:cubicBezTo>
                <a:cubicBezTo>
                  <a:pt x="130" y="23"/>
                  <a:pt x="129" y="20"/>
                  <a:pt x="126" y="18"/>
                </a:cubicBezTo>
                <a:close/>
                <a:moveTo>
                  <a:pt x="80" y="8"/>
                </a:moveTo>
                <a:cubicBezTo>
                  <a:pt x="78" y="13"/>
                  <a:pt x="72" y="16"/>
                  <a:pt x="65" y="16"/>
                </a:cubicBezTo>
                <a:cubicBezTo>
                  <a:pt x="58" y="16"/>
                  <a:pt x="52" y="13"/>
                  <a:pt x="50" y="8"/>
                </a:cubicBezTo>
                <a:lnTo>
                  <a:pt x="80" y="8"/>
                </a:lnTo>
                <a:close/>
                <a:moveTo>
                  <a:pt x="113" y="48"/>
                </a:moveTo>
                <a:cubicBezTo>
                  <a:pt x="101" y="40"/>
                  <a:pt x="101" y="40"/>
                  <a:pt x="101" y="40"/>
                </a:cubicBezTo>
                <a:cubicBezTo>
                  <a:pt x="101" y="104"/>
                  <a:pt x="101" y="104"/>
                  <a:pt x="101" y="104"/>
                </a:cubicBezTo>
                <a:cubicBezTo>
                  <a:pt x="29" y="104"/>
                  <a:pt x="29" y="104"/>
                  <a:pt x="29" y="104"/>
                </a:cubicBezTo>
                <a:cubicBezTo>
                  <a:pt x="29" y="40"/>
                  <a:pt x="29" y="40"/>
                  <a:pt x="29" y="40"/>
                </a:cubicBezTo>
                <a:cubicBezTo>
                  <a:pt x="17" y="48"/>
                  <a:pt x="17" y="48"/>
                  <a:pt x="17" y="48"/>
                </a:cubicBezTo>
                <a:cubicBezTo>
                  <a:pt x="9" y="24"/>
                  <a:pt x="9" y="24"/>
                  <a:pt x="9" y="24"/>
                </a:cubicBezTo>
                <a:cubicBezTo>
                  <a:pt x="29" y="8"/>
                  <a:pt x="29" y="8"/>
                  <a:pt x="29" y="8"/>
                </a:cubicBezTo>
                <a:cubicBezTo>
                  <a:pt x="46" y="8"/>
                  <a:pt x="46" y="8"/>
                  <a:pt x="46" y="8"/>
                </a:cubicBezTo>
                <a:cubicBezTo>
                  <a:pt x="48" y="15"/>
                  <a:pt x="56" y="20"/>
                  <a:pt x="65" y="20"/>
                </a:cubicBezTo>
                <a:cubicBezTo>
                  <a:pt x="74" y="20"/>
                  <a:pt x="82" y="15"/>
                  <a:pt x="84" y="8"/>
                </a:cubicBezTo>
                <a:cubicBezTo>
                  <a:pt x="101" y="8"/>
                  <a:pt x="101" y="8"/>
                  <a:pt x="101" y="8"/>
                </a:cubicBezTo>
                <a:cubicBezTo>
                  <a:pt x="121" y="24"/>
                  <a:pt x="121" y="24"/>
                  <a:pt x="121" y="24"/>
                </a:cubicBezTo>
                <a:lnTo>
                  <a:pt x="113" y="4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nvGrpSpPr>
          <p:cNvPr id="22" name="Group 21"/>
          <p:cNvGrpSpPr>
            <a:grpSpLocks noChangeAspect="1"/>
          </p:cNvGrpSpPr>
          <p:nvPr/>
        </p:nvGrpSpPr>
        <p:grpSpPr>
          <a:xfrm>
            <a:off x="5993280" y="2750631"/>
            <a:ext cx="491964" cy="713070"/>
            <a:chOff x="7482195" y="3383420"/>
            <a:chExt cx="245982" cy="356535"/>
          </a:xfrm>
          <a:solidFill>
            <a:schemeClr val="accent3"/>
          </a:solidFill>
        </p:grpSpPr>
        <p:sp>
          <p:nvSpPr>
            <p:cNvPr id="23" name="Freeform 98"/>
            <p:cNvSpPr>
              <a:spLocks noEditPoints="1"/>
            </p:cNvSpPr>
            <p:nvPr/>
          </p:nvSpPr>
          <p:spPr bwMode="auto">
            <a:xfrm>
              <a:off x="7482195" y="3383420"/>
              <a:ext cx="245982" cy="356535"/>
            </a:xfrm>
            <a:custGeom>
              <a:avLst/>
              <a:gdLst>
                <a:gd name="T0" fmla="*/ 76 w 88"/>
                <a:gd name="T1" fmla="*/ 0 h 128"/>
                <a:gd name="T2" fmla="*/ 12 w 88"/>
                <a:gd name="T3" fmla="*/ 0 h 128"/>
                <a:gd name="T4" fmla="*/ 0 w 88"/>
                <a:gd name="T5" fmla="*/ 12 h 128"/>
                <a:gd name="T6" fmla="*/ 0 w 88"/>
                <a:gd name="T7" fmla="*/ 116 h 128"/>
                <a:gd name="T8" fmla="*/ 12 w 88"/>
                <a:gd name="T9" fmla="*/ 128 h 128"/>
                <a:gd name="T10" fmla="*/ 76 w 88"/>
                <a:gd name="T11" fmla="*/ 128 h 128"/>
                <a:gd name="T12" fmla="*/ 88 w 88"/>
                <a:gd name="T13" fmla="*/ 116 h 128"/>
                <a:gd name="T14" fmla="*/ 88 w 88"/>
                <a:gd name="T15" fmla="*/ 12 h 128"/>
                <a:gd name="T16" fmla="*/ 76 w 88"/>
                <a:gd name="T17" fmla="*/ 0 h 128"/>
                <a:gd name="T18" fmla="*/ 80 w 88"/>
                <a:gd name="T19" fmla="*/ 116 h 128"/>
                <a:gd name="T20" fmla="*/ 76 w 88"/>
                <a:gd name="T21" fmla="*/ 120 h 128"/>
                <a:gd name="T22" fmla="*/ 12 w 88"/>
                <a:gd name="T23" fmla="*/ 120 h 128"/>
                <a:gd name="T24" fmla="*/ 8 w 88"/>
                <a:gd name="T25" fmla="*/ 116 h 128"/>
                <a:gd name="T26" fmla="*/ 8 w 88"/>
                <a:gd name="T27" fmla="*/ 108 h 128"/>
                <a:gd name="T28" fmla="*/ 80 w 88"/>
                <a:gd name="T29" fmla="*/ 108 h 128"/>
                <a:gd name="T30" fmla="*/ 80 w 88"/>
                <a:gd name="T31" fmla="*/ 116 h 128"/>
                <a:gd name="T32" fmla="*/ 80 w 88"/>
                <a:gd name="T33" fmla="*/ 104 h 128"/>
                <a:gd name="T34" fmla="*/ 8 w 88"/>
                <a:gd name="T35" fmla="*/ 104 h 128"/>
                <a:gd name="T36" fmla="*/ 8 w 88"/>
                <a:gd name="T37" fmla="*/ 24 h 128"/>
                <a:gd name="T38" fmla="*/ 80 w 88"/>
                <a:gd name="T39" fmla="*/ 24 h 128"/>
                <a:gd name="T40" fmla="*/ 80 w 88"/>
                <a:gd name="T41" fmla="*/ 104 h 128"/>
                <a:gd name="T42" fmla="*/ 80 w 88"/>
                <a:gd name="T43" fmla="*/ 20 h 128"/>
                <a:gd name="T44" fmla="*/ 8 w 88"/>
                <a:gd name="T45" fmla="*/ 20 h 128"/>
                <a:gd name="T46" fmla="*/ 8 w 88"/>
                <a:gd name="T47" fmla="*/ 12 h 128"/>
                <a:gd name="T48" fmla="*/ 12 w 88"/>
                <a:gd name="T49" fmla="*/ 8 h 128"/>
                <a:gd name="T50" fmla="*/ 76 w 88"/>
                <a:gd name="T51" fmla="*/ 8 h 128"/>
                <a:gd name="T52" fmla="*/ 80 w 88"/>
                <a:gd name="T53" fmla="*/ 12 h 128"/>
                <a:gd name="T54" fmla="*/ 80 w 88"/>
                <a:gd name="T55"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128">
                  <a:moveTo>
                    <a:pt x="76" y="0"/>
                  </a:moveTo>
                  <a:cubicBezTo>
                    <a:pt x="12" y="0"/>
                    <a:pt x="12" y="0"/>
                    <a:pt x="12" y="0"/>
                  </a:cubicBezTo>
                  <a:cubicBezTo>
                    <a:pt x="5" y="0"/>
                    <a:pt x="0" y="5"/>
                    <a:pt x="0" y="12"/>
                  </a:cubicBezTo>
                  <a:cubicBezTo>
                    <a:pt x="0" y="116"/>
                    <a:pt x="0" y="116"/>
                    <a:pt x="0" y="116"/>
                  </a:cubicBezTo>
                  <a:cubicBezTo>
                    <a:pt x="0" y="123"/>
                    <a:pt x="5" y="128"/>
                    <a:pt x="12" y="128"/>
                  </a:cubicBezTo>
                  <a:cubicBezTo>
                    <a:pt x="76" y="128"/>
                    <a:pt x="76" y="128"/>
                    <a:pt x="76" y="128"/>
                  </a:cubicBezTo>
                  <a:cubicBezTo>
                    <a:pt x="83" y="128"/>
                    <a:pt x="88" y="123"/>
                    <a:pt x="88" y="116"/>
                  </a:cubicBezTo>
                  <a:cubicBezTo>
                    <a:pt x="88" y="12"/>
                    <a:pt x="88" y="12"/>
                    <a:pt x="88" y="12"/>
                  </a:cubicBezTo>
                  <a:cubicBezTo>
                    <a:pt x="88" y="5"/>
                    <a:pt x="83" y="0"/>
                    <a:pt x="76" y="0"/>
                  </a:cubicBezTo>
                  <a:close/>
                  <a:moveTo>
                    <a:pt x="80" y="116"/>
                  </a:moveTo>
                  <a:cubicBezTo>
                    <a:pt x="80" y="118"/>
                    <a:pt x="78" y="120"/>
                    <a:pt x="76" y="120"/>
                  </a:cubicBezTo>
                  <a:cubicBezTo>
                    <a:pt x="12" y="120"/>
                    <a:pt x="12" y="120"/>
                    <a:pt x="12" y="120"/>
                  </a:cubicBezTo>
                  <a:cubicBezTo>
                    <a:pt x="10" y="120"/>
                    <a:pt x="8" y="118"/>
                    <a:pt x="8" y="116"/>
                  </a:cubicBezTo>
                  <a:cubicBezTo>
                    <a:pt x="8" y="108"/>
                    <a:pt x="8" y="108"/>
                    <a:pt x="8" y="108"/>
                  </a:cubicBezTo>
                  <a:cubicBezTo>
                    <a:pt x="80" y="108"/>
                    <a:pt x="80" y="108"/>
                    <a:pt x="80" y="108"/>
                  </a:cubicBezTo>
                  <a:lnTo>
                    <a:pt x="80" y="116"/>
                  </a:lnTo>
                  <a:close/>
                  <a:moveTo>
                    <a:pt x="80" y="104"/>
                  </a:moveTo>
                  <a:cubicBezTo>
                    <a:pt x="8" y="104"/>
                    <a:pt x="8" y="104"/>
                    <a:pt x="8" y="104"/>
                  </a:cubicBezTo>
                  <a:cubicBezTo>
                    <a:pt x="8" y="24"/>
                    <a:pt x="8" y="24"/>
                    <a:pt x="8" y="24"/>
                  </a:cubicBezTo>
                  <a:cubicBezTo>
                    <a:pt x="80" y="24"/>
                    <a:pt x="80" y="24"/>
                    <a:pt x="80" y="24"/>
                  </a:cubicBezTo>
                  <a:lnTo>
                    <a:pt x="80" y="104"/>
                  </a:lnTo>
                  <a:close/>
                  <a:moveTo>
                    <a:pt x="80" y="20"/>
                  </a:moveTo>
                  <a:cubicBezTo>
                    <a:pt x="8" y="20"/>
                    <a:pt x="8" y="20"/>
                    <a:pt x="8" y="20"/>
                  </a:cubicBezTo>
                  <a:cubicBezTo>
                    <a:pt x="8" y="12"/>
                    <a:pt x="8" y="12"/>
                    <a:pt x="8" y="12"/>
                  </a:cubicBezTo>
                  <a:cubicBezTo>
                    <a:pt x="8" y="10"/>
                    <a:pt x="10" y="8"/>
                    <a:pt x="12" y="8"/>
                  </a:cubicBezTo>
                  <a:cubicBezTo>
                    <a:pt x="76" y="8"/>
                    <a:pt x="76" y="8"/>
                    <a:pt x="76" y="8"/>
                  </a:cubicBezTo>
                  <a:cubicBezTo>
                    <a:pt x="78" y="8"/>
                    <a:pt x="80" y="10"/>
                    <a:pt x="80" y="12"/>
                  </a:cubicBezTo>
                  <a:lnTo>
                    <a:pt x="80"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4" name="Freeform 99"/>
            <p:cNvSpPr>
              <a:spLocks/>
            </p:cNvSpPr>
            <p:nvPr/>
          </p:nvSpPr>
          <p:spPr bwMode="auto">
            <a:xfrm>
              <a:off x="7583075" y="3416586"/>
              <a:ext cx="44221" cy="12437"/>
            </a:xfrm>
            <a:custGeom>
              <a:avLst/>
              <a:gdLst>
                <a:gd name="T0" fmla="*/ 16 w 16"/>
                <a:gd name="T1" fmla="*/ 2 h 4"/>
                <a:gd name="T2" fmla="*/ 14 w 16"/>
                <a:gd name="T3" fmla="*/ 4 h 4"/>
                <a:gd name="T4" fmla="*/ 2 w 16"/>
                <a:gd name="T5" fmla="*/ 4 h 4"/>
                <a:gd name="T6" fmla="*/ 0 w 16"/>
                <a:gd name="T7" fmla="*/ 2 h 4"/>
                <a:gd name="T8" fmla="*/ 0 w 16"/>
                <a:gd name="T9" fmla="*/ 2 h 4"/>
                <a:gd name="T10" fmla="*/ 2 w 16"/>
                <a:gd name="T11" fmla="*/ 0 h 4"/>
                <a:gd name="T12" fmla="*/ 14 w 16"/>
                <a:gd name="T13" fmla="*/ 0 h 4"/>
                <a:gd name="T14" fmla="*/ 16 w 1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2"/>
                  </a:moveTo>
                  <a:cubicBezTo>
                    <a:pt x="16" y="3"/>
                    <a:pt x="15" y="4"/>
                    <a:pt x="14" y="4"/>
                  </a:cubicBezTo>
                  <a:cubicBezTo>
                    <a:pt x="2" y="4"/>
                    <a:pt x="2" y="4"/>
                    <a:pt x="2" y="4"/>
                  </a:cubicBezTo>
                  <a:cubicBezTo>
                    <a:pt x="1" y="4"/>
                    <a:pt x="0" y="3"/>
                    <a:pt x="0" y="2"/>
                  </a:cubicBezTo>
                  <a:cubicBezTo>
                    <a:pt x="0" y="2"/>
                    <a:pt x="0" y="2"/>
                    <a:pt x="0" y="2"/>
                  </a:cubicBezTo>
                  <a:cubicBezTo>
                    <a:pt x="0" y="1"/>
                    <a:pt x="1" y="0"/>
                    <a:pt x="2" y="0"/>
                  </a:cubicBezTo>
                  <a:cubicBezTo>
                    <a:pt x="14" y="0"/>
                    <a:pt x="14" y="0"/>
                    <a:pt x="14" y="0"/>
                  </a:cubicBezTo>
                  <a:cubicBezTo>
                    <a:pt x="15" y="0"/>
                    <a:pt x="16" y="1"/>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5" name="Freeform 100"/>
            <p:cNvSpPr>
              <a:spLocks/>
            </p:cNvSpPr>
            <p:nvPr/>
          </p:nvSpPr>
          <p:spPr bwMode="auto">
            <a:xfrm>
              <a:off x="7594131" y="3695734"/>
              <a:ext cx="22111" cy="11055"/>
            </a:xfrm>
            <a:custGeom>
              <a:avLst/>
              <a:gdLst>
                <a:gd name="T0" fmla="*/ 8 w 8"/>
                <a:gd name="T1" fmla="*/ 2 h 4"/>
                <a:gd name="T2" fmla="*/ 6 w 8"/>
                <a:gd name="T3" fmla="*/ 4 h 4"/>
                <a:gd name="T4" fmla="*/ 2 w 8"/>
                <a:gd name="T5" fmla="*/ 4 h 4"/>
                <a:gd name="T6" fmla="*/ 0 w 8"/>
                <a:gd name="T7" fmla="*/ 2 h 4"/>
                <a:gd name="T8" fmla="*/ 0 w 8"/>
                <a:gd name="T9" fmla="*/ 2 h 4"/>
                <a:gd name="T10" fmla="*/ 2 w 8"/>
                <a:gd name="T11" fmla="*/ 0 h 4"/>
                <a:gd name="T12" fmla="*/ 6 w 8"/>
                <a:gd name="T13" fmla="*/ 0 h 4"/>
                <a:gd name="T14" fmla="*/ 8 w 8"/>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8" y="2"/>
                  </a:moveTo>
                  <a:cubicBezTo>
                    <a:pt x="8" y="3"/>
                    <a:pt x="7" y="4"/>
                    <a:pt x="6" y="4"/>
                  </a:cubicBezTo>
                  <a:cubicBezTo>
                    <a:pt x="2" y="4"/>
                    <a:pt x="2" y="4"/>
                    <a:pt x="2" y="4"/>
                  </a:cubicBezTo>
                  <a:cubicBezTo>
                    <a:pt x="1" y="4"/>
                    <a:pt x="0" y="3"/>
                    <a:pt x="0" y="2"/>
                  </a:cubicBezTo>
                  <a:cubicBezTo>
                    <a:pt x="0" y="2"/>
                    <a:pt x="0" y="2"/>
                    <a:pt x="0" y="2"/>
                  </a:cubicBezTo>
                  <a:cubicBezTo>
                    <a:pt x="0" y="1"/>
                    <a:pt x="1" y="0"/>
                    <a:pt x="2" y="0"/>
                  </a:cubicBezTo>
                  <a:cubicBezTo>
                    <a:pt x="6" y="0"/>
                    <a:pt x="6" y="0"/>
                    <a:pt x="6" y="0"/>
                  </a:cubicBezTo>
                  <a:cubicBezTo>
                    <a:pt x="7" y="0"/>
                    <a:pt x="8"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grpSp>
        <p:nvGrpSpPr>
          <p:cNvPr id="26" name="Group 25"/>
          <p:cNvGrpSpPr>
            <a:grpSpLocks noChangeAspect="1"/>
          </p:cNvGrpSpPr>
          <p:nvPr/>
        </p:nvGrpSpPr>
        <p:grpSpPr>
          <a:xfrm>
            <a:off x="9254148" y="2850896"/>
            <a:ext cx="713070" cy="668848"/>
            <a:chOff x="7426918" y="2692460"/>
            <a:chExt cx="356535" cy="334424"/>
          </a:xfrm>
          <a:solidFill>
            <a:schemeClr val="tx2"/>
          </a:solidFill>
        </p:grpSpPr>
        <p:sp>
          <p:nvSpPr>
            <p:cNvPr id="27" name="Freeform 111"/>
            <p:cNvSpPr>
              <a:spLocks noEditPoints="1"/>
            </p:cNvSpPr>
            <p:nvPr/>
          </p:nvSpPr>
          <p:spPr bwMode="auto">
            <a:xfrm>
              <a:off x="7471140" y="2736682"/>
              <a:ext cx="268092" cy="178268"/>
            </a:xfrm>
            <a:custGeom>
              <a:avLst/>
              <a:gdLst>
                <a:gd name="T0" fmla="*/ 92 w 96"/>
                <a:gd name="T1" fmla="*/ 0 h 64"/>
                <a:gd name="T2" fmla="*/ 4 w 96"/>
                <a:gd name="T3" fmla="*/ 0 h 64"/>
                <a:gd name="T4" fmla="*/ 0 w 96"/>
                <a:gd name="T5" fmla="*/ 4 h 64"/>
                <a:gd name="T6" fmla="*/ 0 w 96"/>
                <a:gd name="T7" fmla="*/ 60 h 64"/>
                <a:gd name="T8" fmla="*/ 4 w 96"/>
                <a:gd name="T9" fmla="*/ 64 h 64"/>
                <a:gd name="T10" fmla="*/ 92 w 96"/>
                <a:gd name="T11" fmla="*/ 64 h 64"/>
                <a:gd name="T12" fmla="*/ 96 w 96"/>
                <a:gd name="T13" fmla="*/ 60 h 64"/>
                <a:gd name="T14" fmla="*/ 96 w 96"/>
                <a:gd name="T15" fmla="*/ 4 h 64"/>
                <a:gd name="T16" fmla="*/ 92 w 96"/>
                <a:gd name="T17" fmla="*/ 0 h 64"/>
                <a:gd name="T18" fmla="*/ 92 w 96"/>
                <a:gd name="T19" fmla="*/ 60 h 64"/>
                <a:gd name="T20" fmla="*/ 4 w 96"/>
                <a:gd name="T21" fmla="*/ 60 h 64"/>
                <a:gd name="T22" fmla="*/ 4 w 96"/>
                <a:gd name="T23" fmla="*/ 4 h 64"/>
                <a:gd name="T24" fmla="*/ 92 w 96"/>
                <a:gd name="T25" fmla="*/ 4 h 64"/>
                <a:gd name="T26" fmla="*/ 92 w 96"/>
                <a:gd name="T27"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64">
                  <a:moveTo>
                    <a:pt x="92" y="0"/>
                  </a:moveTo>
                  <a:cubicBezTo>
                    <a:pt x="4" y="0"/>
                    <a:pt x="4" y="0"/>
                    <a:pt x="4" y="0"/>
                  </a:cubicBezTo>
                  <a:cubicBezTo>
                    <a:pt x="2" y="0"/>
                    <a:pt x="0" y="2"/>
                    <a:pt x="0" y="4"/>
                  </a:cubicBezTo>
                  <a:cubicBezTo>
                    <a:pt x="0" y="60"/>
                    <a:pt x="0" y="60"/>
                    <a:pt x="0" y="60"/>
                  </a:cubicBezTo>
                  <a:cubicBezTo>
                    <a:pt x="0" y="62"/>
                    <a:pt x="2" y="64"/>
                    <a:pt x="4" y="64"/>
                  </a:cubicBezTo>
                  <a:cubicBezTo>
                    <a:pt x="92" y="64"/>
                    <a:pt x="92" y="64"/>
                    <a:pt x="92" y="64"/>
                  </a:cubicBezTo>
                  <a:cubicBezTo>
                    <a:pt x="94" y="64"/>
                    <a:pt x="96" y="62"/>
                    <a:pt x="96" y="60"/>
                  </a:cubicBezTo>
                  <a:cubicBezTo>
                    <a:pt x="96" y="4"/>
                    <a:pt x="96" y="4"/>
                    <a:pt x="96" y="4"/>
                  </a:cubicBezTo>
                  <a:cubicBezTo>
                    <a:pt x="96" y="2"/>
                    <a:pt x="94" y="0"/>
                    <a:pt x="92" y="0"/>
                  </a:cubicBezTo>
                  <a:close/>
                  <a:moveTo>
                    <a:pt x="92" y="60"/>
                  </a:moveTo>
                  <a:cubicBezTo>
                    <a:pt x="4" y="60"/>
                    <a:pt x="4" y="60"/>
                    <a:pt x="4" y="60"/>
                  </a:cubicBezTo>
                  <a:cubicBezTo>
                    <a:pt x="4" y="4"/>
                    <a:pt x="4" y="4"/>
                    <a:pt x="4" y="4"/>
                  </a:cubicBezTo>
                  <a:cubicBezTo>
                    <a:pt x="92" y="4"/>
                    <a:pt x="92" y="4"/>
                    <a:pt x="92" y="4"/>
                  </a:cubicBezTo>
                  <a:lnTo>
                    <a:pt x="92"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sp>
          <p:nvSpPr>
            <p:cNvPr id="28" name="Freeform 112"/>
            <p:cNvSpPr>
              <a:spLocks noEditPoints="1"/>
            </p:cNvSpPr>
            <p:nvPr/>
          </p:nvSpPr>
          <p:spPr bwMode="auto">
            <a:xfrm>
              <a:off x="7426918" y="2692460"/>
              <a:ext cx="356535" cy="334424"/>
            </a:xfrm>
            <a:custGeom>
              <a:avLst/>
              <a:gdLst>
                <a:gd name="T0" fmla="*/ 116 w 128"/>
                <a:gd name="T1" fmla="*/ 0 h 120"/>
                <a:gd name="T2" fmla="*/ 12 w 128"/>
                <a:gd name="T3" fmla="*/ 0 h 120"/>
                <a:gd name="T4" fmla="*/ 0 w 128"/>
                <a:gd name="T5" fmla="*/ 12 h 120"/>
                <a:gd name="T6" fmla="*/ 0 w 128"/>
                <a:gd name="T7" fmla="*/ 92 h 120"/>
                <a:gd name="T8" fmla="*/ 12 w 128"/>
                <a:gd name="T9" fmla="*/ 104 h 120"/>
                <a:gd name="T10" fmla="*/ 52 w 128"/>
                <a:gd name="T11" fmla="*/ 104 h 120"/>
                <a:gd name="T12" fmla="*/ 52 w 128"/>
                <a:gd name="T13" fmla="*/ 109 h 120"/>
                <a:gd name="T14" fmla="*/ 27 w 128"/>
                <a:gd name="T15" fmla="*/ 112 h 120"/>
                <a:gd name="T16" fmla="*/ 24 w 128"/>
                <a:gd name="T17" fmla="*/ 116 h 120"/>
                <a:gd name="T18" fmla="*/ 28 w 128"/>
                <a:gd name="T19" fmla="*/ 120 h 120"/>
                <a:gd name="T20" fmla="*/ 100 w 128"/>
                <a:gd name="T21" fmla="*/ 120 h 120"/>
                <a:gd name="T22" fmla="*/ 104 w 128"/>
                <a:gd name="T23" fmla="*/ 116 h 120"/>
                <a:gd name="T24" fmla="*/ 101 w 128"/>
                <a:gd name="T25" fmla="*/ 112 h 120"/>
                <a:gd name="T26" fmla="*/ 76 w 128"/>
                <a:gd name="T27" fmla="*/ 109 h 120"/>
                <a:gd name="T28" fmla="*/ 76 w 128"/>
                <a:gd name="T29" fmla="*/ 104 h 120"/>
                <a:gd name="T30" fmla="*/ 116 w 128"/>
                <a:gd name="T31" fmla="*/ 104 h 120"/>
                <a:gd name="T32" fmla="*/ 128 w 128"/>
                <a:gd name="T33" fmla="*/ 92 h 120"/>
                <a:gd name="T34" fmla="*/ 128 w 128"/>
                <a:gd name="T35" fmla="*/ 12 h 120"/>
                <a:gd name="T36" fmla="*/ 116 w 128"/>
                <a:gd name="T37" fmla="*/ 0 h 120"/>
                <a:gd name="T38" fmla="*/ 120 w 128"/>
                <a:gd name="T39" fmla="*/ 92 h 120"/>
                <a:gd name="T40" fmla="*/ 116 w 128"/>
                <a:gd name="T41" fmla="*/ 96 h 120"/>
                <a:gd name="T42" fmla="*/ 80 w 128"/>
                <a:gd name="T43" fmla="*/ 96 h 120"/>
                <a:gd name="T44" fmla="*/ 48 w 128"/>
                <a:gd name="T45" fmla="*/ 96 h 120"/>
                <a:gd name="T46" fmla="*/ 12 w 128"/>
                <a:gd name="T47" fmla="*/ 96 h 120"/>
                <a:gd name="T48" fmla="*/ 8 w 128"/>
                <a:gd name="T49" fmla="*/ 92 h 120"/>
                <a:gd name="T50" fmla="*/ 8 w 128"/>
                <a:gd name="T51" fmla="*/ 12 h 120"/>
                <a:gd name="T52" fmla="*/ 12 w 128"/>
                <a:gd name="T53" fmla="*/ 8 h 120"/>
                <a:gd name="T54" fmla="*/ 116 w 128"/>
                <a:gd name="T55" fmla="*/ 8 h 120"/>
                <a:gd name="T56" fmla="*/ 120 w 128"/>
                <a:gd name="T57" fmla="*/ 12 h 120"/>
                <a:gd name="T58" fmla="*/ 120 w 128"/>
                <a:gd name="T59"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20">
                  <a:moveTo>
                    <a:pt x="116" y="0"/>
                  </a:moveTo>
                  <a:cubicBezTo>
                    <a:pt x="12" y="0"/>
                    <a:pt x="12" y="0"/>
                    <a:pt x="12" y="0"/>
                  </a:cubicBezTo>
                  <a:cubicBezTo>
                    <a:pt x="5" y="0"/>
                    <a:pt x="0" y="5"/>
                    <a:pt x="0" y="12"/>
                  </a:cubicBezTo>
                  <a:cubicBezTo>
                    <a:pt x="0" y="92"/>
                    <a:pt x="0" y="92"/>
                    <a:pt x="0" y="92"/>
                  </a:cubicBezTo>
                  <a:cubicBezTo>
                    <a:pt x="0" y="99"/>
                    <a:pt x="5" y="104"/>
                    <a:pt x="12" y="104"/>
                  </a:cubicBezTo>
                  <a:cubicBezTo>
                    <a:pt x="52" y="104"/>
                    <a:pt x="52" y="104"/>
                    <a:pt x="52" y="104"/>
                  </a:cubicBezTo>
                  <a:cubicBezTo>
                    <a:pt x="52" y="109"/>
                    <a:pt x="52" y="109"/>
                    <a:pt x="52" y="109"/>
                  </a:cubicBezTo>
                  <a:cubicBezTo>
                    <a:pt x="27" y="112"/>
                    <a:pt x="27" y="112"/>
                    <a:pt x="27" y="112"/>
                  </a:cubicBezTo>
                  <a:cubicBezTo>
                    <a:pt x="25" y="113"/>
                    <a:pt x="24" y="114"/>
                    <a:pt x="24" y="116"/>
                  </a:cubicBezTo>
                  <a:cubicBezTo>
                    <a:pt x="24" y="118"/>
                    <a:pt x="26" y="120"/>
                    <a:pt x="28" y="120"/>
                  </a:cubicBezTo>
                  <a:cubicBezTo>
                    <a:pt x="100" y="120"/>
                    <a:pt x="100" y="120"/>
                    <a:pt x="100" y="120"/>
                  </a:cubicBezTo>
                  <a:cubicBezTo>
                    <a:pt x="102" y="120"/>
                    <a:pt x="104" y="118"/>
                    <a:pt x="104" y="116"/>
                  </a:cubicBezTo>
                  <a:cubicBezTo>
                    <a:pt x="104" y="114"/>
                    <a:pt x="103" y="113"/>
                    <a:pt x="101" y="112"/>
                  </a:cubicBezTo>
                  <a:cubicBezTo>
                    <a:pt x="76" y="109"/>
                    <a:pt x="76" y="109"/>
                    <a:pt x="76" y="109"/>
                  </a:cubicBezTo>
                  <a:cubicBezTo>
                    <a:pt x="76" y="104"/>
                    <a:pt x="76" y="104"/>
                    <a:pt x="76" y="104"/>
                  </a:cubicBezTo>
                  <a:cubicBezTo>
                    <a:pt x="116" y="104"/>
                    <a:pt x="116" y="104"/>
                    <a:pt x="116" y="104"/>
                  </a:cubicBezTo>
                  <a:cubicBezTo>
                    <a:pt x="123" y="104"/>
                    <a:pt x="128" y="99"/>
                    <a:pt x="128" y="92"/>
                  </a:cubicBezTo>
                  <a:cubicBezTo>
                    <a:pt x="128" y="12"/>
                    <a:pt x="128" y="12"/>
                    <a:pt x="128" y="12"/>
                  </a:cubicBezTo>
                  <a:cubicBezTo>
                    <a:pt x="128" y="5"/>
                    <a:pt x="123" y="0"/>
                    <a:pt x="116" y="0"/>
                  </a:cubicBezTo>
                  <a:close/>
                  <a:moveTo>
                    <a:pt x="120" y="92"/>
                  </a:moveTo>
                  <a:cubicBezTo>
                    <a:pt x="120" y="94"/>
                    <a:pt x="118" y="96"/>
                    <a:pt x="116" y="96"/>
                  </a:cubicBezTo>
                  <a:cubicBezTo>
                    <a:pt x="80" y="96"/>
                    <a:pt x="80" y="96"/>
                    <a:pt x="80" y="96"/>
                  </a:cubicBezTo>
                  <a:cubicBezTo>
                    <a:pt x="48" y="96"/>
                    <a:pt x="48" y="96"/>
                    <a:pt x="48" y="96"/>
                  </a:cubicBezTo>
                  <a:cubicBezTo>
                    <a:pt x="12" y="96"/>
                    <a:pt x="12" y="96"/>
                    <a:pt x="12" y="96"/>
                  </a:cubicBezTo>
                  <a:cubicBezTo>
                    <a:pt x="10" y="96"/>
                    <a:pt x="8" y="94"/>
                    <a:pt x="8" y="92"/>
                  </a:cubicBezTo>
                  <a:cubicBezTo>
                    <a:pt x="8" y="12"/>
                    <a:pt x="8" y="12"/>
                    <a:pt x="8" y="12"/>
                  </a:cubicBezTo>
                  <a:cubicBezTo>
                    <a:pt x="8" y="10"/>
                    <a:pt x="10" y="8"/>
                    <a:pt x="12" y="8"/>
                  </a:cubicBezTo>
                  <a:cubicBezTo>
                    <a:pt x="116" y="8"/>
                    <a:pt x="116" y="8"/>
                    <a:pt x="116" y="8"/>
                  </a:cubicBezTo>
                  <a:cubicBezTo>
                    <a:pt x="118" y="8"/>
                    <a:pt x="120" y="10"/>
                    <a:pt x="120" y="12"/>
                  </a:cubicBezTo>
                  <a:lnTo>
                    <a:pt x="1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lumMod val="50000"/>
                  </a:schemeClr>
                </a:solidFill>
              </a:endParaRPr>
            </a:p>
          </p:txBody>
        </p:sp>
      </p:grpSp>
    </p:spTree>
    <p:extLst>
      <p:ext uri="{BB962C8B-B14F-4D97-AF65-F5344CB8AC3E}">
        <p14:creationId xmlns:p14="http://schemas.microsoft.com/office/powerpoint/2010/main" val="1640794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Shape 516"/>
          <p:cNvSpPr/>
          <p:nvPr/>
        </p:nvSpPr>
        <p:spPr>
          <a:xfrm>
            <a:off x="0" y="-66625"/>
            <a:ext cx="12241190" cy="1342473"/>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Business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3561475" y="1488266"/>
            <a:ext cx="4835441" cy="4882036"/>
            <a:chOff x="2308" y="781"/>
            <a:chExt cx="3217" cy="3248"/>
          </a:xfrm>
          <a:solidFill>
            <a:schemeClr val="accent2"/>
          </a:solidFill>
          <a:effectLst/>
        </p:grpSpPr>
        <p:sp>
          <p:nvSpPr>
            <p:cNvPr id="16" name="Freeform 10"/>
            <p:cNvSpPr>
              <a:spLocks/>
            </p:cNvSpPr>
            <p:nvPr/>
          </p:nvSpPr>
          <p:spPr bwMode="auto">
            <a:xfrm>
              <a:off x="3330" y="1730"/>
              <a:ext cx="495" cy="453"/>
            </a:xfrm>
            <a:custGeom>
              <a:avLst/>
              <a:gdLst>
                <a:gd name="T0" fmla="*/ 39 w 95"/>
                <a:gd name="T1" fmla="*/ 87 h 87"/>
                <a:gd name="T2" fmla="*/ 0 w 95"/>
                <a:gd name="T3" fmla="*/ 64 h 87"/>
                <a:gd name="T4" fmla="*/ 36 w 95"/>
                <a:gd name="T5" fmla="*/ 23 h 87"/>
                <a:gd name="T6" fmla="*/ 84 w 95"/>
                <a:gd name="T7" fmla="*/ 0 h 87"/>
                <a:gd name="T8" fmla="*/ 95 w 95"/>
                <a:gd name="T9" fmla="*/ 42 h 87"/>
                <a:gd name="T10" fmla="*/ 39 w 95"/>
                <a:gd name="T11" fmla="*/ 87 h 87"/>
              </a:gdLst>
              <a:ahLst/>
              <a:cxnLst>
                <a:cxn ang="0">
                  <a:pos x="T0" y="T1"/>
                </a:cxn>
                <a:cxn ang="0">
                  <a:pos x="T2" y="T3"/>
                </a:cxn>
                <a:cxn ang="0">
                  <a:pos x="T4" y="T5"/>
                </a:cxn>
                <a:cxn ang="0">
                  <a:pos x="T6" y="T7"/>
                </a:cxn>
                <a:cxn ang="0">
                  <a:pos x="T8" y="T9"/>
                </a:cxn>
                <a:cxn ang="0">
                  <a:pos x="T10" y="T11"/>
                </a:cxn>
              </a:cxnLst>
              <a:rect l="0" t="0" r="r" b="b"/>
              <a:pathLst>
                <a:path w="95" h="87">
                  <a:moveTo>
                    <a:pt x="39" y="87"/>
                  </a:moveTo>
                  <a:cubicBezTo>
                    <a:pt x="0" y="64"/>
                    <a:pt x="0" y="64"/>
                    <a:pt x="0" y="64"/>
                  </a:cubicBezTo>
                  <a:cubicBezTo>
                    <a:pt x="9" y="48"/>
                    <a:pt x="21" y="34"/>
                    <a:pt x="36" y="23"/>
                  </a:cubicBezTo>
                  <a:cubicBezTo>
                    <a:pt x="50" y="11"/>
                    <a:pt x="68" y="5"/>
                    <a:pt x="84" y="0"/>
                  </a:cubicBezTo>
                  <a:cubicBezTo>
                    <a:pt x="95" y="42"/>
                    <a:pt x="95" y="42"/>
                    <a:pt x="95" y="42"/>
                  </a:cubicBezTo>
                  <a:cubicBezTo>
                    <a:pt x="74" y="48"/>
                    <a:pt x="52" y="66"/>
                    <a:pt x="3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1"/>
            <p:cNvSpPr>
              <a:spLocks/>
            </p:cNvSpPr>
            <p:nvPr/>
          </p:nvSpPr>
          <p:spPr bwMode="auto">
            <a:xfrm>
              <a:off x="3267" y="1229"/>
              <a:ext cx="1278" cy="412"/>
            </a:xfrm>
            <a:custGeom>
              <a:avLst/>
              <a:gdLst>
                <a:gd name="T0" fmla="*/ 26 w 245"/>
                <a:gd name="T1" fmla="*/ 79 h 79"/>
                <a:gd name="T2" fmla="*/ 0 w 245"/>
                <a:gd name="T3" fmla="*/ 41 h 79"/>
                <a:gd name="T4" fmla="*/ 38 w 245"/>
                <a:gd name="T5" fmla="*/ 20 h 79"/>
                <a:gd name="T6" fmla="*/ 79 w 245"/>
                <a:gd name="T7" fmla="*/ 6 h 79"/>
                <a:gd name="T8" fmla="*/ 123 w 245"/>
                <a:gd name="T9" fmla="*/ 1 h 79"/>
                <a:gd name="T10" fmla="*/ 211 w 245"/>
                <a:gd name="T11" fmla="*/ 16 h 79"/>
                <a:gd name="T12" fmla="*/ 245 w 245"/>
                <a:gd name="T13" fmla="*/ 32 h 79"/>
                <a:gd name="T14" fmla="*/ 221 w 245"/>
                <a:gd name="T15" fmla="*/ 71 h 79"/>
                <a:gd name="T16" fmla="*/ 195 w 245"/>
                <a:gd name="T17" fmla="*/ 59 h 79"/>
                <a:gd name="T18" fmla="*/ 124 w 245"/>
                <a:gd name="T19" fmla="*/ 47 h 79"/>
                <a:gd name="T20" fmla="*/ 57 w 245"/>
                <a:gd name="T21" fmla="*/ 62 h 79"/>
                <a:gd name="T22" fmla="*/ 26 w 245"/>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79">
                  <a:moveTo>
                    <a:pt x="26" y="79"/>
                  </a:moveTo>
                  <a:cubicBezTo>
                    <a:pt x="0" y="41"/>
                    <a:pt x="0" y="41"/>
                    <a:pt x="0" y="41"/>
                  </a:cubicBezTo>
                  <a:cubicBezTo>
                    <a:pt x="12" y="33"/>
                    <a:pt x="25" y="26"/>
                    <a:pt x="38" y="20"/>
                  </a:cubicBezTo>
                  <a:cubicBezTo>
                    <a:pt x="51" y="14"/>
                    <a:pt x="65" y="9"/>
                    <a:pt x="79" y="6"/>
                  </a:cubicBezTo>
                  <a:cubicBezTo>
                    <a:pt x="93" y="3"/>
                    <a:pt x="108" y="1"/>
                    <a:pt x="123" y="1"/>
                  </a:cubicBezTo>
                  <a:cubicBezTo>
                    <a:pt x="153" y="0"/>
                    <a:pt x="183" y="5"/>
                    <a:pt x="211" y="16"/>
                  </a:cubicBezTo>
                  <a:cubicBezTo>
                    <a:pt x="223" y="20"/>
                    <a:pt x="234" y="25"/>
                    <a:pt x="245" y="32"/>
                  </a:cubicBezTo>
                  <a:cubicBezTo>
                    <a:pt x="221" y="71"/>
                    <a:pt x="221" y="71"/>
                    <a:pt x="221" y="71"/>
                  </a:cubicBezTo>
                  <a:cubicBezTo>
                    <a:pt x="213" y="66"/>
                    <a:pt x="204" y="62"/>
                    <a:pt x="195" y="59"/>
                  </a:cubicBezTo>
                  <a:cubicBezTo>
                    <a:pt x="172" y="50"/>
                    <a:pt x="148" y="46"/>
                    <a:pt x="124" y="47"/>
                  </a:cubicBezTo>
                  <a:cubicBezTo>
                    <a:pt x="101" y="47"/>
                    <a:pt x="78" y="53"/>
                    <a:pt x="57" y="62"/>
                  </a:cubicBezTo>
                  <a:cubicBezTo>
                    <a:pt x="46" y="67"/>
                    <a:pt x="36" y="72"/>
                    <a:pt x="26"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2"/>
            <p:cNvSpPr>
              <a:spLocks/>
            </p:cNvSpPr>
            <p:nvPr/>
          </p:nvSpPr>
          <p:spPr bwMode="auto">
            <a:xfrm>
              <a:off x="3507" y="1000"/>
              <a:ext cx="1554" cy="704"/>
            </a:xfrm>
            <a:custGeom>
              <a:avLst/>
              <a:gdLst>
                <a:gd name="T0" fmla="*/ 262 w 298"/>
                <a:gd name="T1" fmla="*/ 135 h 135"/>
                <a:gd name="T2" fmla="*/ 195 w 298"/>
                <a:gd name="T3" fmla="*/ 76 h 135"/>
                <a:gd name="T4" fmla="*/ 110 w 298"/>
                <a:gd name="T5" fmla="*/ 48 h 135"/>
                <a:gd name="T6" fmla="*/ 24 w 298"/>
                <a:gd name="T7" fmla="*/ 54 h 135"/>
                <a:gd name="T8" fmla="*/ 14 w 298"/>
                <a:gd name="T9" fmla="*/ 57 h 135"/>
                <a:gd name="T10" fmla="*/ 0 w 298"/>
                <a:gd name="T11" fmla="*/ 13 h 135"/>
                <a:gd name="T12" fmla="*/ 12 w 298"/>
                <a:gd name="T13" fmla="*/ 9 h 135"/>
                <a:gd name="T14" fmla="*/ 63 w 298"/>
                <a:gd name="T15" fmla="*/ 1 h 135"/>
                <a:gd name="T16" fmla="*/ 116 w 298"/>
                <a:gd name="T17" fmla="*/ 2 h 135"/>
                <a:gd name="T18" fmla="*/ 168 w 298"/>
                <a:gd name="T19" fmla="*/ 14 h 135"/>
                <a:gd name="T20" fmla="*/ 218 w 298"/>
                <a:gd name="T21" fmla="*/ 36 h 135"/>
                <a:gd name="T22" fmla="*/ 262 w 298"/>
                <a:gd name="T23" fmla="*/ 69 h 135"/>
                <a:gd name="T24" fmla="*/ 298 w 298"/>
                <a:gd name="T25" fmla="*/ 108 h 135"/>
                <a:gd name="T26" fmla="*/ 262 w 298"/>
                <a:gd name="T2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8" h="135">
                  <a:moveTo>
                    <a:pt x="262" y="135"/>
                  </a:moveTo>
                  <a:cubicBezTo>
                    <a:pt x="243" y="111"/>
                    <a:pt x="221" y="92"/>
                    <a:pt x="195" y="76"/>
                  </a:cubicBezTo>
                  <a:cubicBezTo>
                    <a:pt x="168" y="61"/>
                    <a:pt x="140" y="52"/>
                    <a:pt x="110" y="48"/>
                  </a:cubicBezTo>
                  <a:cubicBezTo>
                    <a:pt x="81" y="44"/>
                    <a:pt x="52" y="46"/>
                    <a:pt x="24" y="54"/>
                  </a:cubicBezTo>
                  <a:cubicBezTo>
                    <a:pt x="21" y="55"/>
                    <a:pt x="17" y="56"/>
                    <a:pt x="14" y="57"/>
                  </a:cubicBezTo>
                  <a:cubicBezTo>
                    <a:pt x="0" y="13"/>
                    <a:pt x="0" y="13"/>
                    <a:pt x="0" y="13"/>
                  </a:cubicBezTo>
                  <a:cubicBezTo>
                    <a:pt x="4" y="12"/>
                    <a:pt x="8" y="10"/>
                    <a:pt x="12" y="9"/>
                  </a:cubicBezTo>
                  <a:cubicBezTo>
                    <a:pt x="29" y="5"/>
                    <a:pt x="46" y="2"/>
                    <a:pt x="63" y="1"/>
                  </a:cubicBezTo>
                  <a:cubicBezTo>
                    <a:pt x="81" y="0"/>
                    <a:pt x="98" y="0"/>
                    <a:pt x="116" y="2"/>
                  </a:cubicBezTo>
                  <a:cubicBezTo>
                    <a:pt x="133" y="4"/>
                    <a:pt x="151" y="8"/>
                    <a:pt x="168" y="14"/>
                  </a:cubicBezTo>
                  <a:cubicBezTo>
                    <a:pt x="185" y="20"/>
                    <a:pt x="202" y="27"/>
                    <a:pt x="218" y="36"/>
                  </a:cubicBezTo>
                  <a:cubicBezTo>
                    <a:pt x="234" y="46"/>
                    <a:pt x="249" y="56"/>
                    <a:pt x="262" y="69"/>
                  </a:cubicBezTo>
                  <a:cubicBezTo>
                    <a:pt x="275" y="80"/>
                    <a:pt x="288" y="94"/>
                    <a:pt x="298" y="108"/>
                  </a:cubicBezTo>
                  <a:lnTo>
                    <a:pt x="26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3"/>
            <p:cNvSpPr>
              <a:spLocks/>
            </p:cNvSpPr>
            <p:nvPr/>
          </p:nvSpPr>
          <p:spPr bwMode="auto">
            <a:xfrm>
              <a:off x="4028" y="781"/>
              <a:ext cx="1497" cy="1287"/>
            </a:xfrm>
            <a:custGeom>
              <a:avLst/>
              <a:gdLst>
                <a:gd name="T0" fmla="*/ 242 w 287"/>
                <a:gd name="T1" fmla="*/ 247 h 247"/>
                <a:gd name="T2" fmla="*/ 196 w 287"/>
                <a:gd name="T3" fmla="*/ 150 h 247"/>
                <a:gd name="T4" fmla="*/ 0 w 287"/>
                <a:gd name="T5" fmla="*/ 46 h 247"/>
                <a:gd name="T6" fmla="*/ 3 w 287"/>
                <a:gd name="T7" fmla="*/ 0 h 247"/>
                <a:gd name="T8" fmla="*/ 68 w 287"/>
                <a:gd name="T9" fmla="*/ 12 h 247"/>
                <a:gd name="T10" fmla="*/ 130 w 287"/>
                <a:gd name="T11" fmla="*/ 36 h 247"/>
                <a:gd name="T12" fmla="*/ 185 w 287"/>
                <a:gd name="T13" fmla="*/ 73 h 247"/>
                <a:gd name="T14" fmla="*/ 232 w 287"/>
                <a:gd name="T15" fmla="*/ 122 h 247"/>
                <a:gd name="T16" fmla="*/ 266 w 287"/>
                <a:gd name="T17" fmla="*/ 177 h 247"/>
                <a:gd name="T18" fmla="*/ 287 w 287"/>
                <a:gd name="T19" fmla="*/ 235 h 247"/>
                <a:gd name="T20" fmla="*/ 242 w 287"/>
                <a:gd name="T2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247">
                  <a:moveTo>
                    <a:pt x="242" y="247"/>
                  </a:moveTo>
                  <a:cubicBezTo>
                    <a:pt x="233" y="210"/>
                    <a:pt x="217" y="177"/>
                    <a:pt x="196" y="150"/>
                  </a:cubicBezTo>
                  <a:cubicBezTo>
                    <a:pt x="149" y="89"/>
                    <a:pt x="77" y="51"/>
                    <a:pt x="0" y="46"/>
                  </a:cubicBezTo>
                  <a:cubicBezTo>
                    <a:pt x="3" y="0"/>
                    <a:pt x="3" y="0"/>
                    <a:pt x="3" y="0"/>
                  </a:cubicBezTo>
                  <a:cubicBezTo>
                    <a:pt x="25" y="2"/>
                    <a:pt x="47" y="5"/>
                    <a:pt x="68" y="12"/>
                  </a:cubicBezTo>
                  <a:cubicBezTo>
                    <a:pt x="90" y="18"/>
                    <a:pt x="110" y="26"/>
                    <a:pt x="130" y="36"/>
                  </a:cubicBezTo>
                  <a:cubicBezTo>
                    <a:pt x="150" y="47"/>
                    <a:pt x="168" y="59"/>
                    <a:pt x="185" y="73"/>
                  </a:cubicBezTo>
                  <a:cubicBezTo>
                    <a:pt x="203" y="88"/>
                    <a:pt x="218" y="104"/>
                    <a:pt x="232" y="122"/>
                  </a:cubicBezTo>
                  <a:cubicBezTo>
                    <a:pt x="245" y="139"/>
                    <a:pt x="256" y="157"/>
                    <a:pt x="266" y="177"/>
                  </a:cubicBezTo>
                  <a:cubicBezTo>
                    <a:pt x="274" y="195"/>
                    <a:pt x="282" y="214"/>
                    <a:pt x="287" y="235"/>
                  </a:cubicBezTo>
                  <a:lnTo>
                    <a:pt x="242" y="2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4"/>
            <p:cNvSpPr>
              <a:spLocks/>
            </p:cNvSpPr>
            <p:nvPr/>
          </p:nvSpPr>
          <p:spPr bwMode="auto">
            <a:xfrm>
              <a:off x="3236" y="1469"/>
              <a:ext cx="813" cy="480"/>
            </a:xfrm>
            <a:custGeom>
              <a:avLst/>
              <a:gdLst>
                <a:gd name="T0" fmla="*/ 34 w 156"/>
                <a:gd name="T1" fmla="*/ 92 h 92"/>
                <a:gd name="T2" fmla="*/ 0 w 156"/>
                <a:gd name="T3" fmla="*/ 62 h 92"/>
                <a:gd name="T4" fmla="*/ 25 w 156"/>
                <a:gd name="T5" fmla="*/ 38 h 92"/>
                <a:gd name="T6" fmla="*/ 55 w 156"/>
                <a:gd name="T7" fmla="*/ 19 h 92"/>
                <a:gd name="T8" fmla="*/ 87 w 156"/>
                <a:gd name="T9" fmla="*/ 7 h 92"/>
                <a:gd name="T10" fmla="*/ 121 w 156"/>
                <a:gd name="T11" fmla="*/ 1 h 92"/>
                <a:gd name="T12" fmla="*/ 156 w 156"/>
                <a:gd name="T13" fmla="*/ 2 h 92"/>
                <a:gd name="T14" fmla="*/ 151 w 156"/>
                <a:gd name="T15" fmla="*/ 47 h 92"/>
                <a:gd name="T16" fmla="*/ 99 w 156"/>
                <a:gd name="T17" fmla="*/ 51 h 92"/>
                <a:gd name="T18" fmla="*/ 53 w 156"/>
                <a:gd name="T19" fmla="*/ 74 h 92"/>
                <a:gd name="T20" fmla="*/ 34 w 156"/>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92">
                  <a:moveTo>
                    <a:pt x="34" y="92"/>
                  </a:moveTo>
                  <a:cubicBezTo>
                    <a:pt x="0" y="62"/>
                    <a:pt x="0" y="62"/>
                    <a:pt x="0" y="62"/>
                  </a:cubicBezTo>
                  <a:cubicBezTo>
                    <a:pt x="7" y="53"/>
                    <a:pt x="16" y="45"/>
                    <a:pt x="25" y="38"/>
                  </a:cubicBezTo>
                  <a:cubicBezTo>
                    <a:pt x="35" y="31"/>
                    <a:pt x="45" y="24"/>
                    <a:pt x="55" y="19"/>
                  </a:cubicBezTo>
                  <a:cubicBezTo>
                    <a:pt x="65" y="14"/>
                    <a:pt x="76" y="10"/>
                    <a:pt x="87" y="7"/>
                  </a:cubicBezTo>
                  <a:cubicBezTo>
                    <a:pt x="98" y="4"/>
                    <a:pt x="110" y="2"/>
                    <a:pt x="121" y="1"/>
                  </a:cubicBezTo>
                  <a:cubicBezTo>
                    <a:pt x="133" y="0"/>
                    <a:pt x="145" y="0"/>
                    <a:pt x="156" y="2"/>
                  </a:cubicBezTo>
                  <a:cubicBezTo>
                    <a:pt x="151" y="47"/>
                    <a:pt x="151" y="47"/>
                    <a:pt x="151" y="47"/>
                  </a:cubicBezTo>
                  <a:cubicBezTo>
                    <a:pt x="134" y="45"/>
                    <a:pt x="116" y="46"/>
                    <a:pt x="99" y="51"/>
                  </a:cubicBezTo>
                  <a:cubicBezTo>
                    <a:pt x="82" y="55"/>
                    <a:pt x="67" y="63"/>
                    <a:pt x="53" y="74"/>
                  </a:cubicBezTo>
                  <a:cubicBezTo>
                    <a:pt x="46" y="79"/>
                    <a:pt x="40" y="85"/>
                    <a:pt x="34"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5"/>
            <p:cNvSpPr>
              <a:spLocks/>
            </p:cNvSpPr>
            <p:nvPr/>
          </p:nvSpPr>
          <p:spPr bwMode="auto">
            <a:xfrm>
              <a:off x="3429" y="2678"/>
              <a:ext cx="516" cy="376"/>
            </a:xfrm>
            <a:custGeom>
              <a:avLst/>
              <a:gdLst>
                <a:gd name="T0" fmla="*/ 99 w 99"/>
                <a:gd name="T1" fmla="*/ 72 h 72"/>
                <a:gd name="T2" fmla="*/ 46 w 99"/>
                <a:gd name="T3" fmla="*/ 61 h 72"/>
                <a:gd name="T4" fmla="*/ 0 w 99"/>
                <a:gd name="T5" fmla="*/ 32 h 72"/>
                <a:gd name="T6" fmla="*/ 33 w 99"/>
                <a:gd name="T7" fmla="*/ 0 h 72"/>
                <a:gd name="T8" fmla="*/ 99 w 99"/>
                <a:gd name="T9" fmla="*/ 26 h 72"/>
                <a:gd name="T10" fmla="*/ 99 w 99"/>
                <a:gd name="T11" fmla="*/ 72 h 72"/>
              </a:gdLst>
              <a:ahLst/>
              <a:cxnLst>
                <a:cxn ang="0">
                  <a:pos x="T0" y="T1"/>
                </a:cxn>
                <a:cxn ang="0">
                  <a:pos x="T2" y="T3"/>
                </a:cxn>
                <a:cxn ang="0">
                  <a:pos x="T4" y="T5"/>
                </a:cxn>
                <a:cxn ang="0">
                  <a:pos x="T6" y="T7"/>
                </a:cxn>
                <a:cxn ang="0">
                  <a:pos x="T8" y="T9"/>
                </a:cxn>
                <a:cxn ang="0">
                  <a:pos x="T10" y="T11"/>
                </a:cxn>
              </a:cxnLst>
              <a:rect l="0" t="0" r="r" b="b"/>
              <a:pathLst>
                <a:path w="99" h="72">
                  <a:moveTo>
                    <a:pt x="99" y="72"/>
                  </a:moveTo>
                  <a:cubicBezTo>
                    <a:pt x="81" y="72"/>
                    <a:pt x="63" y="68"/>
                    <a:pt x="46" y="61"/>
                  </a:cubicBezTo>
                  <a:cubicBezTo>
                    <a:pt x="28" y="55"/>
                    <a:pt x="12" y="44"/>
                    <a:pt x="0" y="32"/>
                  </a:cubicBezTo>
                  <a:cubicBezTo>
                    <a:pt x="33" y="0"/>
                    <a:pt x="33" y="0"/>
                    <a:pt x="33" y="0"/>
                  </a:cubicBezTo>
                  <a:cubicBezTo>
                    <a:pt x="48" y="16"/>
                    <a:pt x="75" y="26"/>
                    <a:pt x="99" y="26"/>
                  </a:cubicBezTo>
                  <a:lnTo>
                    <a:pt x="9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6"/>
            <p:cNvSpPr>
              <a:spLocks/>
            </p:cNvSpPr>
            <p:nvPr/>
          </p:nvSpPr>
          <p:spPr bwMode="auto">
            <a:xfrm>
              <a:off x="2762" y="2334"/>
              <a:ext cx="782" cy="1079"/>
            </a:xfrm>
            <a:custGeom>
              <a:avLst/>
              <a:gdLst>
                <a:gd name="T0" fmla="*/ 130 w 150"/>
                <a:gd name="T1" fmla="*/ 207 h 207"/>
                <a:gd name="T2" fmla="*/ 93 w 150"/>
                <a:gd name="T3" fmla="*/ 185 h 207"/>
                <a:gd name="T4" fmla="*/ 60 w 150"/>
                <a:gd name="T5" fmla="*/ 156 h 207"/>
                <a:gd name="T6" fmla="*/ 34 w 150"/>
                <a:gd name="T7" fmla="*/ 121 h 207"/>
                <a:gd name="T8" fmla="*/ 3 w 150"/>
                <a:gd name="T9" fmla="*/ 37 h 207"/>
                <a:gd name="T10" fmla="*/ 0 w 150"/>
                <a:gd name="T11" fmla="*/ 0 h 207"/>
                <a:gd name="T12" fmla="*/ 46 w 150"/>
                <a:gd name="T13" fmla="*/ 1 h 207"/>
                <a:gd name="T14" fmla="*/ 48 w 150"/>
                <a:gd name="T15" fmla="*/ 30 h 207"/>
                <a:gd name="T16" fmla="*/ 73 w 150"/>
                <a:gd name="T17" fmla="*/ 97 h 207"/>
                <a:gd name="T18" fmla="*/ 120 w 150"/>
                <a:gd name="T19" fmla="*/ 148 h 207"/>
                <a:gd name="T20" fmla="*/ 150 w 150"/>
                <a:gd name="T21" fmla="*/ 165 h 207"/>
                <a:gd name="T22" fmla="*/ 130 w 150"/>
                <a:gd name="T2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207">
                  <a:moveTo>
                    <a:pt x="130" y="207"/>
                  </a:moveTo>
                  <a:cubicBezTo>
                    <a:pt x="117" y="201"/>
                    <a:pt x="105" y="194"/>
                    <a:pt x="93" y="185"/>
                  </a:cubicBezTo>
                  <a:cubicBezTo>
                    <a:pt x="81" y="177"/>
                    <a:pt x="70" y="167"/>
                    <a:pt x="60" y="156"/>
                  </a:cubicBezTo>
                  <a:cubicBezTo>
                    <a:pt x="50" y="146"/>
                    <a:pt x="42" y="134"/>
                    <a:pt x="34" y="121"/>
                  </a:cubicBezTo>
                  <a:cubicBezTo>
                    <a:pt x="18" y="96"/>
                    <a:pt x="7" y="67"/>
                    <a:pt x="3" y="37"/>
                  </a:cubicBezTo>
                  <a:cubicBezTo>
                    <a:pt x="1" y="25"/>
                    <a:pt x="0" y="13"/>
                    <a:pt x="0" y="0"/>
                  </a:cubicBezTo>
                  <a:cubicBezTo>
                    <a:pt x="46" y="1"/>
                    <a:pt x="46" y="1"/>
                    <a:pt x="46" y="1"/>
                  </a:cubicBezTo>
                  <a:cubicBezTo>
                    <a:pt x="46" y="10"/>
                    <a:pt x="47" y="20"/>
                    <a:pt x="48" y="30"/>
                  </a:cubicBezTo>
                  <a:cubicBezTo>
                    <a:pt x="52" y="54"/>
                    <a:pt x="60" y="77"/>
                    <a:pt x="73" y="97"/>
                  </a:cubicBezTo>
                  <a:cubicBezTo>
                    <a:pt x="85" y="117"/>
                    <a:pt x="101" y="134"/>
                    <a:pt x="120" y="148"/>
                  </a:cubicBezTo>
                  <a:cubicBezTo>
                    <a:pt x="129" y="155"/>
                    <a:pt x="139" y="161"/>
                    <a:pt x="150" y="165"/>
                  </a:cubicBezTo>
                  <a:lnTo>
                    <a:pt x="13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7"/>
            <p:cNvSpPr>
              <a:spLocks/>
            </p:cNvSpPr>
            <p:nvPr/>
          </p:nvSpPr>
          <p:spPr bwMode="auto">
            <a:xfrm>
              <a:off x="2532" y="1803"/>
              <a:ext cx="621" cy="1590"/>
            </a:xfrm>
            <a:custGeom>
              <a:avLst/>
              <a:gdLst>
                <a:gd name="T0" fmla="*/ 88 w 119"/>
                <a:gd name="T1" fmla="*/ 305 h 305"/>
                <a:gd name="T2" fmla="*/ 80 w 119"/>
                <a:gd name="T3" fmla="*/ 297 h 305"/>
                <a:gd name="T4" fmla="*/ 47 w 119"/>
                <a:gd name="T5" fmla="*/ 257 h 305"/>
                <a:gd name="T6" fmla="*/ 22 w 119"/>
                <a:gd name="T7" fmla="*/ 211 h 305"/>
                <a:gd name="T8" fmla="*/ 6 w 119"/>
                <a:gd name="T9" fmla="*/ 160 h 305"/>
                <a:gd name="T10" fmla="*/ 0 w 119"/>
                <a:gd name="T11" fmla="*/ 105 h 305"/>
                <a:gd name="T12" fmla="*/ 6 w 119"/>
                <a:gd name="T13" fmla="*/ 51 h 305"/>
                <a:gd name="T14" fmla="*/ 22 w 119"/>
                <a:gd name="T15" fmla="*/ 0 h 305"/>
                <a:gd name="T16" fmla="*/ 64 w 119"/>
                <a:gd name="T17" fmla="*/ 18 h 305"/>
                <a:gd name="T18" fmla="*/ 46 w 119"/>
                <a:gd name="T19" fmla="*/ 105 h 305"/>
                <a:gd name="T20" fmla="*/ 64 w 119"/>
                <a:gd name="T21" fmla="*/ 193 h 305"/>
                <a:gd name="T22" fmla="*/ 112 w 119"/>
                <a:gd name="T23" fmla="*/ 264 h 305"/>
                <a:gd name="T24" fmla="*/ 119 w 119"/>
                <a:gd name="T25" fmla="*/ 271 h 305"/>
                <a:gd name="T26" fmla="*/ 88 w 119"/>
                <a:gd name="T27"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305">
                  <a:moveTo>
                    <a:pt x="88" y="305"/>
                  </a:moveTo>
                  <a:cubicBezTo>
                    <a:pt x="85" y="303"/>
                    <a:pt x="83" y="300"/>
                    <a:pt x="80" y="297"/>
                  </a:cubicBezTo>
                  <a:cubicBezTo>
                    <a:pt x="67" y="285"/>
                    <a:pt x="56" y="271"/>
                    <a:pt x="47" y="257"/>
                  </a:cubicBezTo>
                  <a:cubicBezTo>
                    <a:pt x="37" y="242"/>
                    <a:pt x="28" y="227"/>
                    <a:pt x="22" y="211"/>
                  </a:cubicBezTo>
                  <a:cubicBezTo>
                    <a:pt x="15" y="195"/>
                    <a:pt x="9" y="177"/>
                    <a:pt x="6" y="160"/>
                  </a:cubicBezTo>
                  <a:cubicBezTo>
                    <a:pt x="2" y="142"/>
                    <a:pt x="0" y="124"/>
                    <a:pt x="0" y="105"/>
                  </a:cubicBezTo>
                  <a:cubicBezTo>
                    <a:pt x="0" y="87"/>
                    <a:pt x="2" y="69"/>
                    <a:pt x="6" y="51"/>
                  </a:cubicBezTo>
                  <a:cubicBezTo>
                    <a:pt x="9" y="33"/>
                    <a:pt x="15" y="16"/>
                    <a:pt x="22" y="0"/>
                  </a:cubicBezTo>
                  <a:cubicBezTo>
                    <a:pt x="64" y="18"/>
                    <a:pt x="64" y="18"/>
                    <a:pt x="64" y="18"/>
                  </a:cubicBezTo>
                  <a:cubicBezTo>
                    <a:pt x="52" y="46"/>
                    <a:pt x="46" y="75"/>
                    <a:pt x="46" y="105"/>
                  </a:cubicBezTo>
                  <a:cubicBezTo>
                    <a:pt x="46" y="136"/>
                    <a:pt x="52" y="165"/>
                    <a:pt x="64" y="193"/>
                  </a:cubicBezTo>
                  <a:cubicBezTo>
                    <a:pt x="75" y="220"/>
                    <a:pt x="92" y="244"/>
                    <a:pt x="112" y="264"/>
                  </a:cubicBezTo>
                  <a:cubicBezTo>
                    <a:pt x="115" y="267"/>
                    <a:pt x="117" y="269"/>
                    <a:pt x="119" y="271"/>
                  </a:cubicBezTo>
                  <a:lnTo>
                    <a:pt x="88" y="3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8"/>
            <p:cNvSpPr>
              <a:spLocks/>
            </p:cNvSpPr>
            <p:nvPr/>
          </p:nvSpPr>
          <p:spPr bwMode="auto">
            <a:xfrm>
              <a:off x="2308" y="1182"/>
              <a:ext cx="657" cy="1893"/>
            </a:xfrm>
            <a:custGeom>
              <a:avLst/>
              <a:gdLst>
                <a:gd name="T0" fmla="*/ 33 w 126"/>
                <a:gd name="T1" fmla="*/ 363 h 363"/>
                <a:gd name="T2" fmla="*/ 10 w 126"/>
                <a:gd name="T3" fmla="*/ 300 h 363"/>
                <a:gd name="T4" fmla="*/ 1 w 126"/>
                <a:gd name="T5" fmla="*/ 235 h 363"/>
                <a:gd name="T6" fmla="*/ 5 w 126"/>
                <a:gd name="T7" fmla="*/ 168 h 363"/>
                <a:gd name="T8" fmla="*/ 24 w 126"/>
                <a:gd name="T9" fmla="*/ 103 h 363"/>
                <a:gd name="T10" fmla="*/ 54 w 126"/>
                <a:gd name="T11" fmla="*/ 47 h 363"/>
                <a:gd name="T12" fmla="*/ 94 w 126"/>
                <a:gd name="T13" fmla="*/ 0 h 363"/>
                <a:gd name="T14" fmla="*/ 126 w 126"/>
                <a:gd name="T15" fmla="*/ 32 h 363"/>
                <a:gd name="T16" fmla="*/ 66 w 126"/>
                <a:gd name="T17" fmla="*/ 121 h 363"/>
                <a:gd name="T18" fmla="*/ 74 w 126"/>
                <a:gd name="T19" fmla="*/ 342 h 363"/>
                <a:gd name="T20" fmla="*/ 33 w 126"/>
                <a:gd name="T21"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363">
                  <a:moveTo>
                    <a:pt x="33" y="363"/>
                  </a:moveTo>
                  <a:cubicBezTo>
                    <a:pt x="23" y="343"/>
                    <a:pt x="15" y="322"/>
                    <a:pt x="10" y="300"/>
                  </a:cubicBezTo>
                  <a:cubicBezTo>
                    <a:pt x="5" y="279"/>
                    <a:pt x="1" y="257"/>
                    <a:pt x="1" y="235"/>
                  </a:cubicBezTo>
                  <a:cubicBezTo>
                    <a:pt x="0" y="213"/>
                    <a:pt x="1" y="190"/>
                    <a:pt x="5" y="168"/>
                  </a:cubicBezTo>
                  <a:cubicBezTo>
                    <a:pt x="9" y="146"/>
                    <a:pt x="15" y="124"/>
                    <a:pt x="24" y="103"/>
                  </a:cubicBezTo>
                  <a:cubicBezTo>
                    <a:pt x="32" y="84"/>
                    <a:pt x="42" y="65"/>
                    <a:pt x="54" y="47"/>
                  </a:cubicBezTo>
                  <a:cubicBezTo>
                    <a:pt x="65" y="31"/>
                    <a:pt x="79" y="15"/>
                    <a:pt x="94" y="0"/>
                  </a:cubicBezTo>
                  <a:cubicBezTo>
                    <a:pt x="126" y="32"/>
                    <a:pt x="126" y="32"/>
                    <a:pt x="126" y="32"/>
                  </a:cubicBezTo>
                  <a:cubicBezTo>
                    <a:pt x="99" y="59"/>
                    <a:pt x="80" y="88"/>
                    <a:pt x="66" y="121"/>
                  </a:cubicBezTo>
                  <a:cubicBezTo>
                    <a:pt x="37" y="192"/>
                    <a:pt x="40" y="273"/>
                    <a:pt x="74" y="342"/>
                  </a:cubicBezTo>
                  <a:lnTo>
                    <a:pt x="33"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19"/>
            <p:cNvSpPr>
              <a:spLocks/>
            </p:cNvSpPr>
            <p:nvPr/>
          </p:nvSpPr>
          <p:spPr bwMode="auto">
            <a:xfrm>
              <a:off x="3080" y="2626"/>
              <a:ext cx="724" cy="641"/>
            </a:xfrm>
            <a:custGeom>
              <a:avLst/>
              <a:gdLst>
                <a:gd name="T0" fmla="*/ 130 w 139"/>
                <a:gd name="T1" fmla="*/ 123 h 123"/>
                <a:gd name="T2" fmla="*/ 96 w 139"/>
                <a:gd name="T3" fmla="*/ 113 h 123"/>
                <a:gd name="T4" fmla="*/ 66 w 139"/>
                <a:gd name="T5" fmla="*/ 97 h 123"/>
                <a:gd name="T6" fmla="*/ 39 w 139"/>
                <a:gd name="T7" fmla="*/ 75 h 123"/>
                <a:gd name="T8" fmla="*/ 17 w 139"/>
                <a:gd name="T9" fmla="*/ 49 h 123"/>
                <a:gd name="T10" fmla="*/ 0 w 139"/>
                <a:gd name="T11" fmla="*/ 18 h 123"/>
                <a:gd name="T12" fmla="*/ 42 w 139"/>
                <a:gd name="T13" fmla="*/ 0 h 123"/>
                <a:gd name="T14" fmla="*/ 71 w 139"/>
                <a:gd name="T15" fmla="*/ 43 h 123"/>
                <a:gd name="T16" fmla="*/ 114 w 139"/>
                <a:gd name="T17" fmla="*/ 71 h 123"/>
                <a:gd name="T18" fmla="*/ 139 w 139"/>
                <a:gd name="T19" fmla="*/ 79 h 123"/>
                <a:gd name="T20" fmla="*/ 130 w 139"/>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23">
                  <a:moveTo>
                    <a:pt x="130" y="123"/>
                  </a:moveTo>
                  <a:cubicBezTo>
                    <a:pt x="119" y="121"/>
                    <a:pt x="107" y="118"/>
                    <a:pt x="96" y="113"/>
                  </a:cubicBezTo>
                  <a:cubicBezTo>
                    <a:pt x="86" y="109"/>
                    <a:pt x="75" y="103"/>
                    <a:pt x="66" y="97"/>
                  </a:cubicBezTo>
                  <a:cubicBezTo>
                    <a:pt x="56" y="90"/>
                    <a:pt x="47" y="83"/>
                    <a:pt x="39" y="75"/>
                  </a:cubicBezTo>
                  <a:cubicBezTo>
                    <a:pt x="31" y="67"/>
                    <a:pt x="23" y="58"/>
                    <a:pt x="17" y="49"/>
                  </a:cubicBezTo>
                  <a:cubicBezTo>
                    <a:pt x="10" y="39"/>
                    <a:pt x="4" y="29"/>
                    <a:pt x="0" y="18"/>
                  </a:cubicBezTo>
                  <a:cubicBezTo>
                    <a:pt x="42" y="0"/>
                    <a:pt x="42" y="0"/>
                    <a:pt x="42" y="0"/>
                  </a:cubicBezTo>
                  <a:cubicBezTo>
                    <a:pt x="48" y="16"/>
                    <a:pt x="58" y="30"/>
                    <a:pt x="71" y="43"/>
                  </a:cubicBezTo>
                  <a:cubicBezTo>
                    <a:pt x="83" y="55"/>
                    <a:pt x="98" y="65"/>
                    <a:pt x="114" y="71"/>
                  </a:cubicBezTo>
                  <a:cubicBezTo>
                    <a:pt x="122" y="75"/>
                    <a:pt x="130" y="77"/>
                    <a:pt x="139" y="79"/>
                  </a:cubicBezTo>
                  <a:lnTo>
                    <a:pt x="13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0"/>
            <p:cNvSpPr>
              <a:spLocks/>
            </p:cNvSpPr>
            <p:nvPr/>
          </p:nvSpPr>
          <p:spPr bwMode="auto">
            <a:xfrm>
              <a:off x="4310" y="2032"/>
              <a:ext cx="313" cy="553"/>
            </a:xfrm>
            <a:custGeom>
              <a:avLst/>
              <a:gdLst>
                <a:gd name="T0" fmla="*/ 55 w 60"/>
                <a:gd name="T1" fmla="*/ 106 h 106"/>
                <a:gd name="T2" fmla="*/ 11 w 60"/>
                <a:gd name="T3" fmla="*/ 94 h 106"/>
                <a:gd name="T4" fmla="*/ 0 w 60"/>
                <a:gd name="T5" fmla="*/ 23 h 106"/>
                <a:gd name="T6" fmla="*/ 40 w 60"/>
                <a:gd name="T7" fmla="*/ 0 h 106"/>
                <a:gd name="T8" fmla="*/ 58 w 60"/>
                <a:gd name="T9" fmla="*/ 52 h 106"/>
                <a:gd name="T10" fmla="*/ 55 w 60"/>
                <a:gd name="T11" fmla="*/ 106 h 106"/>
              </a:gdLst>
              <a:ahLst/>
              <a:cxnLst>
                <a:cxn ang="0">
                  <a:pos x="T0" y="T1"/>
                </a:cxn>
                <a:cxn ang="0">
                  <a:pos x="T2" y="T3"/>
                </a:cxn>
                <a:cxn ang="0">
                  <a:pos x="T4" y="T5"/>
                </a:cxn>
                <a:cxn ang="0">
                  <a:pos x="T6" y="T7"/>
                </a:cxn>
                <a:cxn ang="0">
                  <a:pos x="T8" y="T9"/>
                </a:cxn>
                <a:cxn ang="0">
                  <a:pos x="T10" y="T11"/>
                </a:cxn>
              </a:cxnLst>
              <a:rect l="0" t="0" r="r" b="b"/>
              <a:pathLst>
                <a:path w="60" h="106">
                  <a:moveTo>
                    <a:pt x="55" y="106"/>
                  </a:moveTo>
                  <a:cubicBezTo>
                    <a:pt x="11" y="94"/>
                    <a:pt x="11" y="94"/>
                    <a:pt x="11" y="94"/>
                  </a:cubicBezTo>
                  <a:cubicBezTo>
                    <a:pt x="16" y="73"/>
                    <a:pt x="12" y="45"/>
                    <a:pt x="0" y="23"/>
                  </a:cubicBezTo>
                  <a:cubicBezTo>
                    <a:pt x="40" y="0"/>
                    <a:pt x="40" y="0"/>
                    <a:pt x="40" y="0"/>
                  </a:cubicBezTo>
                  <a:cubicBezTo>
                    <a:pt x="49" y="16"/>
                    <a:pt x="55" y="34"/>
                    <a:pt x="58" y="52"/>
                  </a:cubicBezTo>
                  <a:cubicBezTo>
                    <a:pt x="60" y="71"/>
                    <a:pt x="60" y="90"/>
                    <a:pt x="55"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1"/>
            <p:cNvSpPr>
              <a:spLocks/>
            </p:cNvSpPr>
            <p:nvPr/>
          </p:nvSpPr>
          <p:spPr bwMode="auto">
            <a:xfrm>
              <a:off x="4331" y="2293"/>
              <a:ext cx="761" cy="1115"/>
            </a:xfrm>
            <a:custGeom>
              <a:avLst/>
              <a:gdLst>
                <a:gd name="T0" fmla="*/ 23 w 146"/>
                <a:gd name="T1" fmla="*/ 214 h 214"/>
                <a:gd name="T2" fmla="*/ 0 w 146"/>
                <a:gd name="T3" fmla="*/ 174 h 214"/>
                <a:gd name="T4" fmla="*/ 4 w 146"/>
                <a:gd name="T5" fmla="*/ 172 h 214"/>
                <a:gd name="T6" fmla="*/ 78 w 146"/>
                <a:gd name="T7" fmla="*/ 104 h 214"/>
                <a:gd name="T8" fmla="*/ 98 w 146"/>
                <a:gd name="T9" fmla="*/ 38 h 214"/>
                <a:gd name="T10" fmla="*/ 98 w 146"/>
                <a:gd name="T11" fmla="*/ 4 h 214"/>
                <a:gd name="T12" fmla="*/ 144 w 146"/>
                <a:gd name="T13" fmla="*/ 0 h 214"/>
                <a:gd name="T14" fmla="*/ 144 w 146"/>
                <a:gd name="T15" fmla="*/ 43 h 214"/>
                <a:gd name="T16" fmla="*/ 135 w 146"/>
                <a:gd name="T17" fmla="*/ 86 h 214"/>
                <a:gd name="T18" fmla="*/ 118 w 146"/>
                <a:gd name="T19" fmla="*/ 126 h 214"/>
                <a:gd name="T20" fmla="*/ 118 w 146"/>
                <a:gd name="T21" fmla="*/ 127 h 214"/>
                <a:gd name="T22" fmla="*/ 118 w 146"/>
                <a:gd name="T23" fmla="*/ 127 h 214"/>
                <a:gd name="T24" fmla="*/ 25 w 146"/>
                <a:gd name="T25" fmla="*/ 213 h 214"/>
                <a:gd name="T26" fmla="*/ 23 w 146"/>
                <a:gd name="T27"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214">
                  <a:moveTo>
                    <a:pt x="23" y="214"/>
                  </a:moveTo>
                  <a:cubicBezTo>
                    <a:pt x="0" y="174"/>
                    <a:pt x="0" y="174"/>
                    <a:pt x="0" y="174"/>
                  </a:cubicBezTo>
                  <a:cubicBezTo>
                    <a:pt x="1" y="174"/>
                    <a:pt x="2" y="173"/>
                    <a:pt x="4" y="172"/>
                  </a:cubicBezTo>
                  <a:cubicBezTo>
                    <a:pt x="16" y="166"/>
                    <a:pt x="54" y="145"/>
                    <a:pt x="78" y="104"/>
                  </a:cubicBezTo>
                  <a:cubicBezTo>
                    <a:pt x="89" y="84"/>
                    <a:pt x="96" y="62"/>
                    <a:pt x="98" y="38"/>
                  </a:cubicBezTo>
                  <a:cubicBezTo>
                    <a:pt x="99" y="27"/>
                    <a:pt x="99" y="15"/>
                    <a:pt x="98" y="4"/>
                  </a:cubicBezTo>
                  <a:cubicBezTo>
                    <a:pt x="144" y="0"/>
                    <a:pt x="144" y="0"/>
                    <a:pt x="144" y="0"/>
                  </a:cubicBezTo>
                  <a:cubicBezTo>
                    <a:pt x="146" y="14"/>
                    <a:pt x="145" y="29"/>
                    <a:pt x="144" y="43"/>
                  </a:cubicBezTo>
                  <a:cubicBezTo>
                    <a:pt x="142" y="58"/>
                    <a:pt x="139" y="72"/>
                    <a:pt x="135" y="86"/>
                  </a:cubicBezTo>
                  <a:cubicBezTo>
                    <a:pt x="131" y="100"/>
                    <a:pt x="125" y="113"/>
                    <a:pt x="118" y="126"/>
                  </a:cubicBezTo>
                  <a:cubicBezTo>
                    <a:pt x="118" y="127"/>
                    <a:pt x="118" y="127"/>
                    <a:pt x="118" y="127"/>
                  </a:cubicBezTo>
                  <a:cubicBezTo>
                    <a:pt x="118" y="127"/>
                    <a:pt x="118" y="127"/>
                    <a:pt x="118" y="127"/>
                  </a:cubicBezTo>
                  <a:cubicBezTo>
                    <a:pt x="87" y="180"/>
                    <a:pt x="41" y="205"/>
                    <a:pt x="25" y="213"/>
                  </a:cubicBezTo>
                  <a:cubicBezTo>
                    <a:pt x="24" y="214"/>
                    <a:pt x="23" y="214"/>
                    <a:pt x="23"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2"/>
            <p:cNvSpPr>
              <a:spLocks/>
            </p:cNvSpPr>
            <p:nvPr/>
          </p:nvSpPr>
          <p:spPr bwMode="auto">
            <a:xfrm>
              <a:off x="4055" y="2637"/>
              <a:ext cx="1235" cy="1141"/>
            </a:xfrm>
            <a:custGeom>
              <a:avLst/>
              <a:gdLst>
                <a:gd name="T0" fmla="*/ 6 w 237"/>
                <a:gd name="T1" fmla="*/ 219 h 219"/>
                <a:gd name="T2" fmla="*/ 0 w 237"/>
                <a:gd name="T3" fmla="*/ 174 h 219"/>
                <a:gd name="T4" fmla="*/ 82 w 237"/>
                <a:gd name="T5" fmla="*/ 145 h 219"/>
                <a:gd name="T6" fmla="*/ 152 w 237"/>
                <a:gd name="T7" fmla="*/ 88 h 219"/>
                <a:gd name="T8" fmla="*/ 190 w 237"/>
                <a:gd name="T9" fmla="*/ 10 h 219"/>
                <a:gd name="T10" fmla="*/ 192 w 237"/>
                <a:gd name="T11" fmla="*/ 0 h 219"/>
                <a:gd name="T12" fmla="*/ 237 w 237"/>
                <a:gd name="T13" fmla="*/ 10 h 219"/>
                <a:gd name="T14" fmla="*/ 234 w 237"/>
                <a:gd name="T15" fmla="*/ 22 h 219"/>
                <a:gd name="T16" fmla="*/ 216 w 237"/>
                <a:gd name="T17" fmla="*/ 71 h 219"/>
                <a:gd name="T18" fmla="*/ 189 w 237"/>
                <a:gd name="T19" fmla="*/ 115 h 219"/>
                <a:gd name="T20" fmla="*/ 150 w 237"/>
                <a:gd name="T21" fmla="*/ 154 h 219"/>
                <a:gd name="T22" fmla="*/ 105 w 237"/>
                <a:gd name="T23" fmla="*/ 185 h 219"/>
                <a:gd name="T24" fmla="*/ 6 w 237"/>
                <a:gd name="T2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219">
                  <a:moveTo>
                    <a:pt x="6" y="219"/>
                  </a:moveTo>
                  <a:cubicBezTo>
                    <a:pt x="0" y="174"/>
                    <a:pt x="0" y="174"/>
                    <a:pt x="0" y="174"/>
                  </a:cubicBezTo>
                  <a:cubicBezTo>
                    <a:pt x="28" y="170"/>
                    <a:pt x="54" y="161"/>
                    <a:pt x="82" y="145"/>
                  </a:cubicBezTo>
                  <a:cubicBezTo>
                    <a:pt x="113" y="127"/>
                    <a:pt x="136" y="108"/>
                    <a:pt x="152" y="88"/>
                  </a:cubicBezTo>
                  <a:cubicBezTo>
                    <a:pt x="169" y="64"/>
                    <a:pt x="182" y="38"/>
                    <a:pt x="190" y="10"/>
                  </a:cubicBezTo>
                  <a:cubicBezTo>
                    <a:pt x="191" y="7"/>
                    <a:pt x="191" y="4"/>
                    <a:pt x="192" y="0"/>
                  </a:cubicBezTo>
                  <a:cubicBezTo>
                    <a:pt x="237" y="10"/>
                    <a:pt x="237" y="10"/>
                    <a:pt x="237" y="10"/>
                  </a:cubicBezTo>
                  <a:cubicBezTo>
                    <a:pt x="236" y="14"/>
                    <a:pt x="235" y="18"/>
                    <a:pt x="234" y="22"/>
                  </a:cubicBezTo>
                  <a:cubicBezTo>
                    <a:pt x="230" y="39"/>
                    <a:pt x="224" y="55"/>
                    <a:pt x="216" y="71"/>
                  </a:cubicBezTo>
                  <a:cubicBezTo>
                    <a:pt x="208" y="86"/>
                    <a:pt x="199" y="101"/>
                    <a:pt x="189" y="115"/>
                  </a:cubicBezTo>
                  <a:cubicBezTo>
                    <a:pt x="178" y="129"/>
                    <a:pt x="165" y="142"/>
                    <a:pt x="150" y="154"/>
                  </a:cubicBezTo>
                  <a:cubicBezTo>
                    <a:pt x="137" y="165"/>
                    <a:pt x="122" y="176"/>
                    <a:pt x="105" y="185"/>
                  </a:cubicBezTo>
                  <a:cubicBezTo>
                    <a:pt x="72" y="204"/>
                    <a:pt x="40" y="215"/>
                    <a:pt x="6"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
            <p:cNvSpPr>
              <a:spLocks/>
            </p:cNvSpPr>
            <p:nvPr/>
          </p:nvSpPr>
          <p:spPr bwMode="auto">
            <a:xfrm>
              <a:off x="3465" y="3163"/>
              <a:ext cx="1804" cy="866"/>
            </a:xfrm>
            <a:custGeom>
              <a:avLst/>
              <a:gdLst>
                <a:gd name="T0" fmla="*/ 83 w 346"/>
                <a:gd name="T1" fmla="*/ 166 h 166"/>
                <a:gd name="T2" fmla="*/ 62 w 346"/>
                <a:gd name="T3" fmla="*/ 165 h 166"/>
                <a:gd name="T4" fmla="*/ 0 w 346"/>
                <a:gd name="T5" fmla="*/ 155 h 166"/>
                <a:gd name="T6" fmla="*/ 12 w 346"/>
                <a:gd name="T7" fmla="*/ 110 h 166"/>
                <a:gd name="T8" fmla="*/ 119 w 346"/>
                <a:gd name="T9" fmla="*/ 117 h 166"/>
                <a:gd name="T10" fmla="*/ 308 w 346"/>
                <a:gd name="T11" fmla="*/ 0 h 166"/>
                <a:gd name="T12" fmla="*/ 346 w 346"/>
                <a:gd name="T13" fmla="*/ 25 h 166"/>
                <a:gd name="T14" fmla="*/ 303 w 346"/>
                <a:gd name="T15" fmla="*/ 76 h 166"/>
                <a:gd name="T16" fmla="*/ 251 w 346"/>
                <a:gd name="T17" fmla="*/ 117 h 166"/>
                <a:gd name="T18" fmla="*/ 192 w 346"/>
                <a:gd name="T19" fmla="*/ 147 h 166"/>
                <a:gd name="T20" fmla="*/ 126 w 346"/>
                <a:gd name="T21" fmla="*/ 163 h 166"/>
                <a:gd name="T22" fmla="*/ 83 w 346"/>
                <a:gd name="T2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166">
                  <a:moveTo>
                    <a:pt x="83" y="166"/>
                  </a:moveTo>
                  <a:cubicBezTo>
                    <a:pt x="76" y="166"/>
                    <a:pt x="69" y="166"/>
                    <a:pt x="62" y="165"/>
                  </a:cubicBezTo>
                  <a:cubicBezTo>
                    <a:pt x="41" y="164"/>
                    <a:pt x="20" y="161"/>
                    <a:pt x="0" y="155"/>
                  </a:cubicBezTo>
                  <a:cubicBezTo>
                    <a:pt x="12" y="110"/>
                    <a:pt x="12" y="110"/>
                    <a:pt x="12" y="110"/>
                  </a:cubicBezTo>
                  <a:cubicBezTo>
                    <a:pt x="47" y="120"/>
                    <a:pt x="83" y="122"/>
                    <a:pt x="119" y="117"/>
                  </a:cubicBezTo>
                  <a:cubicBezTo>
                    <a:pt x="196" y="107"/>
                    <a:pt x="264" y="64"/>
                    <a:pt x="308" y="0"/>
                  </a:cubicBezTo>
                  <a:cubicBezTo>
                    <a:pt x="346" y="25"/>
                    <a:pt x="346" y="25"/>
                    <a:pt x="346" y="25"/>
                  </a:cubicBezTo>
                  <a:cubicBezTo>
                    <a:pt x="334" y="44"/>
                    <a:pt x="319" y="61"/>
                    <a:pt x="303" y="76"/>
                  </a:cubicBezTo>
                  <a:cubicBezTo>
                    <a:pt x="288" y="92"/>
                    <a:pt x="270" y="105"/>
                    <a:pt x="251" y="117"/>
                  </a:cubicBezTo>
                  <a:cubicBezTo>
                    <a:pt x="233" y="129"/>
                    <a:pt x="212" y="139"/>
                    <a:pt x="192" y="147"/>
                  </a:cubicBezTo>
                  <a:cubicBezTo>
                    <a:pt x="170" y="154"/>
                    <a:pt x="148" y="160"/>
                    <a:pt x="126" y="163"/>
                  </a:cubicBezTo>
                  <a:cubicBezTo>
                    <a:pt x="111" y="165"/>
                    <a:pt x="97" y="166"/>
                    <a:pt x="83"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4"/>
            <p:cNvSpPr>
              <a:spLocks/>
            </p:cNvSpPr>
            <p:nvPr/>
          </p:nvSpPr>
          <p:spPr bwMode="auto">
            <a:xfrm>
              <a:off x="4472" y="2089"/>
              <a:ext cx="380" cy="866"/>
            </a:xfrm>
            <a:custGeom>
              <a:avLst/>
              <a:gdLst>
                <a:gd name="T0" fmla="*/ 37 w 73"/>
                <a:gd name="T1" fmla="*/ 166 h 166"/>
                <a:gd name="T2" fmla="*/ 0 w 73"/>
                <a:gd name="T3" fmla="*/ 139 h 166"/>
                <a:gd name="T4" fmla="*/ 23 w 73"/>
                <a:gd name="T5" fmla="*/ 92 h 166"/>
                <a:gd name="T6" fmla="*/ 26 w 73"/>
                <a:gd name="T7" fmla="*/ 40 h 166"/>
                <a:gd name="T8" fmla="*/ 20 w 73"/>
                <a:gd name="T9" fmla="*/ 15 h 166"/>
                <a:gd name="T10" fmla="*/ 63 w 73"/>
                <a:gd name="T11" fmla="*/ 0 h 166"/>
                <a:gd name="T12" fmla="*/ 71 w 73"/>
                <a:gd name="T13" fmla="*/ 34 h 166"/>
                <a:gd name="T14" fmla="*/ 72 w 73"/>
                <a:gd name="T15" fmla="*/ 69 h 166"/>
                <a:gd name="T16" fmla="*/ 67 w 73"/>
                <a:gd name="T17" fmla="*/ 103 h 166"/>
                <a:gd name="T18" fmla="*/ 55 w 73"/>
                <a:gd name="T19" fmla="*/ 136 h 166"/>
                <a:gd name="T20" fmla="*/ 37 w 73"/>
                <a:gd name="T2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66">
                  <a:moveTo>
                    <a:pt x="37" y="166"/>
                  </a:moveTo>
                  <a:cubicBezTo>
                    <a:pt x="0" y="139"/>
                    <a:pt x="0" y="139"/>
                    <a:pt x="0" y="139"/>
                  </a:cubicBezTo>
                  <a:cubicBezTo>
                    <a:pt x="11" y="125"/>
                    <a:pt x="18" y="109"/>
                    <a:pt x="23" y="92"/>
                  </a:cubicBezTo>
                  <a:cubicBezTo>
                    <a:pt x="27" y="75"/>
                    <a:pt x="28" y="58"/>
                    <a:pt x="26" y="40"/>
                  </a:cubicBezTo>
                  <a:cubicBezTo>
                    <a:pt x="25" y="32"/>
                    <a:pt x="23" y="23"/>
                    <a:pt x="20" y="15"/>
                  </a:cubicBezTo>
                  <a:cubicBezTo>
                    <a:pt x="63" y="0"/>
                    <a:pt x="63" y="0"/>
                    <a:pt x="63" y="0"/>
                  </a:cubicBezTo>
                  <a:cubicBezTo>
                    <a:pt x="67" y="11"/>
                    <a:pt x="69" y="23"/>
                    <a:pt x="71" y="34"/>
                  </a:cubicBezTo>
                  <a:cubicBezTo>
                    <a:pt x="72" y="46"/>
                    <a:pt x="73" y="58"/>
                    <a:pt x="72" y="69"/>
                  </a:cubicBezTo>
                  <a:cubicBezTo>
                    <a:pt x="71" y="81"/>
                    <a:pt x="70" y="92"/>
                    <a:pt x="67" y="103"/>
                  </a:cubicBezTo>
                  <a:cubicBezTo>
                    <a:pt x="64" y="114"/>
                    <a:pt x="60" y="125"/>
                    <a:pt x="55" y="136"/>
                  </a:cubicBezTo>
                  <a:cubicBezTo>
                    <a:pt x="50" y="146"/>
                    <a:pt x="44" y="156"/>
                    <a:pt x="37"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8" name="Group 8"/>
          <p:cNvGrpSpPr>
            <a:grpSpLocks noChangeAspect="1"/>
          </p:cNvGrpSpPr>
          <p:nvPr/>
        </p:nvGrpSpPr>
        <p:grpSpPr bwMode="auto">
          <a:xfrm>
            <a:off x="5467871" y="3262787"/>
            <a:ext cx="1193800" cy="1191374"/>
            <a:chOff x="2183" y="3253"/>
            <a:chExt cx="492" cy="491"/>
          </a:xfrm>
          <a:solidFill>
            <a:schemeClr val="accent6"/>
          </a:solidFill>
        </p:grpSpPr>
        <p:sp>
          <p:nvSpPr>
            <p:cNvPr id="69" name="Freeform 9"/>
            <p:cNvSpPr>
              <a:spLocks noEditPoints="1"/>
            </p:cNvSpPr>
            <p:nvPr/>
          </p:nvSpPr>
          <p:spPr bwMode="auto">
            <a:xfrm>
              <a:off x="2183" y="3298"/>
              <a:ext cx="444" cy="446"/>
            </a:xfrm>
            <a:custGeom>
              <a:avLst/>
              <a:gdLst>
                <a:gd name="T0" fmla="*/ 93 w 185"/>
                <a:gd name="T1" fmla="*/ 186 h 186"/>
                <a:gd name="T2" fmla="*/ 185 w 185"/>
                <a:gd name="T3" fmla="*/ 93 h 186"/>
                <a:gd name="T4" fmla="*/ 175 w 185"/>
                <a:gd name="T5" fmla="*/ 49 h 186"/>
                <a:gd name="T6" fmla="*/ 172 w 185"/>
                <a:gd name="T7" fmla="*/ 49 h 186"/>
                <a:gd name="T8" fmla="*/ 171 w 185"/>
                <a:gd name="T9" fmla="*/ 49 h 186"/>
                <a:gd name="T10" fmla="*/ 159 w 185"/>
                <a:gd name="T11" fmla="*/ 48 h 186"/>
                <a:gd name="T12" fmla="*/ 151 w 185"/>
                <a:gd name="T13" fmla="*/ 57 h 186"/>
                <a:gd name="T14" fmla="*/ 161 w 185"/>
                <a:gd name="T15" fmla="*/ 93 h 186"/>
                <a:gd name="T16" fmla="*/ 93 w 185"/>
                <a:gd name="T17" fmla="*/ 161 h 186"/>
                <a:gd name="T18" fmla="*/ 25 w 185"/>
                <a:gd name="T19" fmla="*/ 93 h 186"/>
                <a:gd name="T20" fmla="*/ 93 w 185"/>
                <a:gd name="T21" fmla="*/ 25 h 186"/>
                <a:gd name="T22" fmla="*/ 129 w 185"/>
                <a:gd name="T23" fmla="*/ 35 h 186"/>
                <a:gd name="T24" fmla="*/ 136 w 185"/>
                <a:gd name="T25" fmla="*/ 27 h 186"/>
                <a:gd name="T26" fmla="*/ 135 w 185"/>
                <a:gd name="T27" fmla="*/ 14 h 186"/>
                <a:gd name="T28" fmla="*/ 135 w 185"/>
                <a:gd name="T29" fmla="*/ 11 h 186"/>
                <a:gd name="T30" fmla="*/ 93 w 185"/>
                <a:gd name="T31" fmla="*/ 0 h 186"/>
                <a:gd name="T32" fmla="*/ 0 w 185"/>
                <a:gd name="T33" fmla="*/ 93 h 186"/>
                <a:gd name="T34" fmla="*/ 93 w 185"/>
                <a:gd name="T35" fmla="*/ 186 h 186"/>
                <a:gd name="T36" fmla="*/ 93 w 185"/>
                <a:gd name="T37" fmla="*/ 186 h 186"/>
                <a:gd name="T38" fmla="*/ 93 w 185"/>
                <a:gd name="T3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5" h="186">
                  <a:moveTo>
                    <a:pt x="93" y="186"/>
                  </a:moveTo>
                  <a:cubicBezTo>
                    <a:pt x="144" y="186"/>
                    <a:pt x="185" y="144"/>
                    <a:pt x="185" y="93"/>
                  </a:cubicBezTo>
                  <a:cubicBezTo>
                    <a:pt x="185" y="77"/>
                    <a:pt x="181" y="62"/>
                    <a:pt x="175" y="49"/>
                  </a:cubicBezTo>
                  <a:cubicBezTo>
                    <a:pt x="174" y="49"/>
                    <a:pt x="173" y="49"/>
                    <a:pt x="172" y="49"/>
                  </a:cubicBezTo>
                  <a:cubicBezTo>
                    <a:pt x="172" y="49"/>
                    <a:pt x="171" y="49"/>
                    <a:pt x="171" y="49"/>
                  </a:cubicBezTo>
                  <a:cubicBezTo>
                    <a:pt x="159" y="48"/>
                    <a:pt x="159" y="48"/>
                    <a:pt x="159" y="48"/>
                  </a:cubicBezTo>
                  <a:cubicBezTo>
                    <a:pt x="151" y="57"/>
                    <a:pt x="151" y="57"/>
                    <a:pt x="151" y="57"/>
                  </a:cubicBezTo>
                  <a:cubicBezTo>
                    <a:pt x="157" y="67"/>
                    <a:pt x="161" y="80"/>
                    <a:pt x="161" y="93"/>
                  </a:cubicBezTo>
                  <a:cubicBezTo>
                    <a:pt x="161" y="130"/>
                    <a:pt x="130" y="161"/>
                    <a:pt x="93" y="161"/>
                  </a:cubicBezTo>
                  <a:cubicBezTo>
                    <a:pt x="55" y="161"/>
                    <a:pt x="25" y="130"/>
                    <a:pt x="25" y="93"/>
                  </a:cubicBezTo>
                  <a:cubicBezTo>
                    <a:pt x="25" y="55"/>
                    <a:pt x="55" y="25"/>
                    <a:pt x="93" y="25"/>
                  </a:cubicBezTo>
                  <a:cubicBezTo>
                    <a:pt x="106" y="25"/>
                    <a:pt x="118" y="28"/>
                    <a:pt x="129" y="35"/>
                  </a:cubicBezTo>
                  <a:cubicBezTo>
                    <a:pt x="136" y="27"/>
                    <a:pt x="136" y="27"/>
                    <a:pt x="136" y="27"/>
                  </a:cubicBezTo>
                  <a:cubicBezTo>
                    <a:pt x="135" y="14"/>
                    <a:pt x="135" y="14"/>
                    <a:pt x="135" y="14"/>
                  </a:cubicBezTo>
                  <a:cubicBezTo>
                    <a:pt x="135" y="13"/>
                    <a:pt x="135" y="12"/>
                    <a:pt x="135" y="11"/>
                  </a:cubicBezTo>
                  <a:cubicBezTo>
                    <a:pt x="123" y="4"/>
                    <a:pt x="108" y="0"/>
                    <a:pt x="93" y="0"/>
                  </a:cubicBezTo>
                  <a:cubicBezTo>
                    <a:pt x="41" y="0"/>
                    <a:pt x="0" y="42"/>
                    <a:pt x="0" y="93"/>
                  </a:cubicBezTo>
                  <a:cubicBezTo>
                    <a:pt x="0" y="144"/>
                    <a:pt x="41" y="186"/>
                    <a:pt x="93" y="186"/>
                  </a:cubicBezTo>
                  <a:close/>
                  <a:moveTo>
                    <a:pt x="93" y="186"/>
                  </a:moveTo>
                  <a:cubicBezTo>
                    <a:pt x="93" y="186"/>
                    <a:pt x="93" y="186"/>
                    <a:pt x="93" y="1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Freeform 10"/>
            <p:cNvSpPr>
              <a:spLocks noEditPoints="1"/>
            </p:cNvSpPr>
            <p:nvPr/>
          </p:nvSpPr>
          <p:spPr bwMode="auto">
            <a:xfrm>
              <a:off x="2296" y="3411"/>
              <a:ext cx="218" cy="218"/>
            </a:xfrm>
            <a:custGeom>
              <a:avLst/>
              <a:gdLst>
                <a:gd name="T0" fmla="*/ 46 w 91"/>
                <a:gd name="T1" fmla="*/ 22 h 91"/>
                <a:gd name="T2" fmla="*/ 48 w 91"/>
                <a:gd name="T3" fmla="*/ 22 h 91"/>
                <a:gd name="T4" fmla="*/ 65 w 91"/>
                <a:gd name="T5" fmla="*/ 5 h 91"/>
                <a:gd name="T6" fmla="*/ 65 w 91"/>
                <a:gd name="T7" fmla="*/ 4 h 91"/>
                <a:gd name="T8" fmla="*/ 46 w 91"/>
                <a:gd name="T9" fmla="*/ 0 h 91"/>
                <a:gd name="T10" fmla="*/ 0 w 91"/>
                <a:gd name="T11" fmla="*/ 46 h 91"/>
                <a:gd name="T12" fmla="*/ 46 w 91"/>
                <a:gd name="T13" fmla="*/ 91 h 91"/>
                <a:gd name="T14" fmla="*/ 91 w 91"/>
                <a:gd name="T15" fmla="*/ 46 h 91"/>
                <a:gd name="T16" fmla="*/ 87 w 91"/>
                <a:gd name="T17" fmla="*/ 27 h 91"/>
                <a:gd name="T18" fmla="*/ 87 w 91"/>
                <a:gd name="T19" fmla="*/ 27 h 91"/>
                <a:gd name="T20" fmla="*/ 70 w 91"/>
                <a:gd name="T21" fmla="*/ 44 h 91"/>
                <a:gd name="T22" fmla="*/ 70 w 91"/>
                <a:gd name="T23" fmla="*/ 46 h 91"/>
                <a:gd name="T24" fmla="*/ 46 w 91"/>
                <a:gd name="T25" fmla="*/ 70 h 91"/>
                <a:gd name="T26" fmla="*/ 22 w 91"/>
                <a:gd name="T27" fmla="*/ 46 h 91"/>
                <a:gd name="T28" fmla="*/ 46 w 91"/>
                <a:gd name="T29" fmla="*/ 22 h 91"/>
                <a:gd name="T30" fmla="*/ 46 w 91"/>
                <a:gd name="T31" fmla="*/ 22 h 91"/>
                <a:gd name="T32" fmla="*/ 46 w 91"/>
                <a:gd name="T33"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1">
                  <a:moveTo>
                    <a:pt x="46" y="22"/>
                  </a:moveTo>
                  <a:cubicBezTo>
                    <a:pt x="46" y="22"/>
                    <a:pt x="47" y="22"/>
                    <a:pt x="48" y="22"/>
                  </a:cubicBezTo>
                  <a:cubicBezTo>
                    <a:pt x="65" y="5"/>
                    <a:pt x="65" y="5"/>
                    <a:pt x="65" y="5"/>
                  </a:cubicBezTo>
                  <a:cubicBezTo>
                    <a:pt x="65" y="4"/>
                    <a:pt x="65" y="4"/>
                    <a:pt x="65" y="4"/>
                  </a:cubicBezTo>
                  <a:cubicBezTo>
                    <a:pt x="59" y="2"/>
                    <a:pt x="53" y="0"/>
                    <a:pt x="46" y="0"/>
                  </a:cubicBezTo>
                  <a:cubicBezTo>
                    <a:pt x="20" y="0"/>
                    <a:pt x="0" y="21"/>
                    <a:pt x="0" y="46"/>
                  </a:cubicBezTo>
                  <a:cubicBezTo>
                    <a:pt x="0" y="71"/>
                    <a:pt x="20" y="91"/>
                    <a:pt x="46" y="91"/>
                  </a:cubicBezTo>
                  <a:cubicBezTo>
                    <a:pt x="71" y="91"/>
                    <a:pt x="91" y="71"/>
                    <a:pt x="91" y="46"/>
                  </a:cubicBezTo>
                  <a:cubicBezTo>
                    <a:pt x="91" y="39"/>
                    <a:pt x="90" y="32"/>
                    <a:pt x="87" y="27"/>
                  </a:cubicBezTo>
                  <a:cubicBezTo>
                    <a:pt x="87" y="27"/>
                    <a:pt x="87" y="27"/>
                    <a:pt x="87" y="27"/>
                  </a:cubicBezTo>
                  <a:cubicBezTo>
                    <a:pt x="70" y="44"/>
                    <a:pt x="70" y="44"/>
                    <a:pt x="70" y="44"/>
                  </a:cubicBezTo>
                  <a:cubicBezTo>
                    <a:pt x="70" y="45"/>
                    <a:pt x="70" y="45"/>
                    <a:pt x="70" y="46"/>
                  </a:cubicBezTo>
                  <a:cubicBezTo>
                    <a:pt x="70" y="59"/>
                    <a:pt x="59" y="70"/>
                    <a:pt x="46" y="70"/>
                  </a:cubicBezTo>
                  <a:cubicBezTo>
                    <a:pt x="32" y="70"/>
                    <a:pt x="22" y="59"/>
                    <a:pt x="22" y="46"/>
                  </a:cubicBezTo>
                  <a:cubicBezTo>
                    <a:pt x="22" y="33"/>
                    <a:pt x="32" y="22"/>
                    <a:pt x="46" y="22"/>
                  </a:cubicBezTo>
                  <a:close/>
                  <a:moveTo>
                    <a:pt x="46" y="22"/>
                  </a:moveTo>
                  <a:cubicBezTo>
                    <a:pt x="46" y="22"/>
                    <a:pt x="46" y="22"/>
                    <a:pt x="46"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Freeform 11"/>
            <p:cNvSpPr>
              <a:spLocks noEditPoints="1"/>
            </p:cNvSpPr>
            <p:nvPr/>
          </p:nvSpPr>
          <p:spPr bwMode="auto">
            <a:xfrm>
              <a:off x="2425" y="3253"/>
              <a:ext cx="250" cy="246"/>
            </a:xfrm>
            <a:custGeom>
              <a:avLst/>
              <a:gdLst>
                <a:gd name="T0" fmla="*/ 87 w 104"/>
                <a:gd name="T1" fmla="*/ 28 h 103"/>
                <a:gd name="T2" fmla="*/ 92 w 104"/>
                <a:gd name="T3" fmla="*/ 23 h 103"/>
                <a:gd name="T4" fmla="*/ 92 w 104"/>
                <a:gd name="T5" fmla="*/ 14 h 103"/>
                <a:gd name="T6" fmla="*/ 89 w 104"/>
                <a:gd name="T7" fmla="*/ 11 h 103"/>
                <a:gd name="T8" fmla="*/ 85 w 104"/>
                <a:gd name="T9" fmla="*/ 9 h 103"/>
                <a:gd name="T10" fmla="*/ 81 w 104"/>
                <a:gd name="T11" fmla="*/ 11 h 103"/>
                <a:gd name="T12" fmla="*/ 75 w 104"/>
                <a:gd name="T13" fmla="*/ 17 h 103"/>
                <a:gd name="T14" fmla="*/ 74 w 104"/>
                <a:gd name="T15" fmla="*/ 1 h 103"/>
                <a:gd name="T16" fmla="*/ 72 w 104"/>
                <a:gd name="T17" fmla="*/ 0 h 103"/>
                <a:gd name="T18" fmla="*/ 70 w 104"/>
                <a:gd name="T19" fmla="*/ 0 h 103"/>
                <a:gd name="T20" fmla="*/ 48 w 104"/>
                <a:gd name="T21" fmla="*/ 23 h 103"/>
                <a:gd name="T22" fmla="*/ 45 w 104"/>
                <a:gd name="T23" fmla="*/ 31 h 103"/>
                <a:gd name="T24" fmla="*/ 45 w 104"/>
                <a:gd name="T25" fmla="*/ 31 h 103"/>
                <a:gd name="T26" fmla="*/ 46 w 104"/>
                <a:gd name="T27" fmla="*/ 46 h 103"/>
                <a:gd name="T28" fmla="*/ 38 w 104"/>
                <a:gd name="T29" fmla="*/ 54 h 103"/>
                <a:gd name="T30" fmla="*/ 23 w 104"/>
                <a:gd name="T31" fmla="*/ 68 h 103"/>
                <a:gd name="T32" fmla="*/ 23 w 104"/>
                <a:gd name="T33" fmla="*/ 69 h 103"/>
                <a:gd name="T34" fmla="*/ 9 w 104"/>
                <a:gd name="T35" fmla="*/ 83 h 103"/>
                <a:gd name="T36" fmla="*/ 2 w 104"/>
                <a:gd name="T37" fmla="*/ 89 h 103"/>
                <a:gd name="T38" fmla="*/ 1 w 104"/>
                <a:gd name="T39" fmla="*/ 92 h 103"/>
                <a:gd name="T40" fmla="*/ 1 w 104"/>
                <a:gd name="T41" fmla="*/ 97 h 103"/>
                <a:gd name="T42" fmla="*/ 5 w 104"/>
                <a:gd name="T43" fmla="*/ 103 h 103"/>
                <a:gd name="T44" fmla="*/ 6 w 104"/>
                <a:gd name="T45" fmla="*/ 103 h 103"/>
                <a:gd name="T46" fmla="*/ 11 w 104"/>
                <a:gd name="T47" fmla="*/ 102 h 103"/>
                <a:gd name="T48" fmla="*/ 14 w 104"/>
                <a:gd name="T49" fmla="*/ 101 h 103"/>
                <a:gd name="T50" fmla="*/ 59 w 104"/>
                <a:gd name="T51" fmla="*/ 57 h 103"/>
                <a:gd name="T52" fmla="*/ 72 w 104"/>
                <a:gd name="T53" fmla="*/ 58 h 103"/>
                <a:gd name="T54" fmla="*/ 72 w 104"/>
                <a:gd name="T55" fmla="*/ 58 h 103"/>
                <a:gd name="T56" fmla="*/ 73 w 104"/>
                <a:gd name="T57" fmla="*/ 58 h 103"/>
                <a:gd name="T58" fmla="*/ 80 w 104"/>
                <a:gd name="T59" fmla="*/ 55 h 103"/>
                <a:gd name="T60" fmla="*/ 102 w 104"/>
                <a:gd name="T61" fmla="*/ 32 h 103"/>
                <a:gd name="T62" fmla="*/ 101 w 104"/>
                <a:gd name="T63" fmla="*/ 29 h 103"/>
                <a:gd name="T64" fmla="*/ 87 w 104"/>
                <a:gd name="T65" fmla="*/ 28 h 103"/>
                <a:gd name="T66" fmla="*/ 87 w 104"/>
                <a:gd name="T67" fmla="*/ 28 h 103"/>
                <a:gd name="T68" fmla="*/ 87 w 104"/>
                <a:gd name="T69"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3">
                  <a:moveTo>
                    <a:pt x="87" y="28"/>
                  </a:moveTo>
                  <a:cubicBezTo>
                    <a:pt x="92" y="23"/>
                    <a:pt x="92" y="23"/>
                    <a:pt x="92" y="23"/>
                  </a:cubicBezTo>
                  <a:cubicBezTo>
                    <a:pt x="95" y="20"/>
                    <a:pt x="95" y="17"/>
                    <a:pt x="92" y="14"/>
                  </a:cubicBezTo>
                  <a:cubicBezTo>
                    <a:pt x="89" y="11"/>
                    <a:pt x="89" y="11"/>
                    <a:pt x="89" y="11"/>
                  </a:cubicBezTo>
                  <a:cubicBezTo>
                    <a:pt x="88" y="10"/>
                    <a:pt x="86" y="9"/>
                    <a:pt x="85" y="9"/>
                  </a:cubicBezTo>
                  <a:cubicBezTo>
                    <a:pt x="83" y="9"/>
                    <a:pt x="82" y="10"/>
                    <a:pt x="81" y="11"/>
                  </a:cubicBezTo>
                  <a:cubicBezTo>
                    <a:pt x="75" y="17"/>
                    <a:pt x="75" y="17"/>
                    <a:pt x="75" y="17"/>
                  </a:cubicBezTo>
                  <a:cubicBezTo>
                    <a:pt x="74" y="1"/>
                    <a:pt x="74" y="1"/>
                    <a:pt x="74" y="1"/>
                  </a:cubicBezTo>
                  <a:cubicBezTo>
                    <a:pt x="74" y="0"/>
                    <a:pt x="73" y="0"/>
                    <a:pt x="72" y="0"/>
                  </a:cubicBezTo>
                  <a:cubicBezTo>
                    <a:pt x="71" y="0"/>
                    <a:pt x="71" y="0"/>
                    <a:pt x="70" y="0"/>
                  </a:cubicBezTo>
                  <a:cubicBezTo>
                    <a:pt x="48" y="23"/>
                    <a:pt x="48" y="23"/>
                    <a:pt x="48" y="23"/>
                  </a:cubicBezTo>
                  <a:cubicBezTo>
                    <a:pt x="46" y="25"/>
                    <a:pt x="45" y="28"/>
                    <a:pt x="45" y="31"/>
                  </a:cubicBezTo>
                  <a:cubicBezTo>
                    <a:pt x="45" y="31"/>
                    <a:pt x="45" y="31"/>
                    <a:pt x="45" y="31"/>
                  </a:cubicBezTo>
                  <a:cubicBezTo>
                    <a:pt x="46" y="46"/>
                    <a:pt x="46" y="46"/>
                    <a:pt x="46" y="46"/>
                  </a:cubicBezTo>
                  <a:cubicBezTo>
                    <a:pt x="38" y="54"/>
                    <a:pt x="38" y="54"/>
                    <a:pt x="38" y="54"/>
                  </a:cubicBezTo>
                  <a:cubicBezTo>
                    <a:pt x="23" y="68"/>
                    <a:pt x="23" y="68"/>
                    <a:pt x="23" y="68"/>
                  </a:cubicBezTo>
                  <a:cubicBezTo>
                    <a:pt x="23" y="69"/>
                    <a:pt x="23" y="69"/>
                    <a:pt x="23" y="69"/>
                  </a:cubicBezTo>
                  <a:cubicBezTo>
                    <a:pt x="9" y="83"/>
                    <a:pt x="9" y="83"/>
                    <a:pt x="9" y="83"/>
                  </a:cubicBezTo>
                  <a:cubicBezTo>
                    <a:pt x="2" y="89"/>
                    <a:pt x="2" y="89"/>
                    <a:pt x="2" y="89"/>
                  </a:cubicBezTo>
                  <a:cubicBezTo>
                    <a:pt x="2" y="90"/>
                    <a:pt x="1" y="91"/>
                    <a:pt x="1" y="92"/>
                  </a:cubicBezTo>
                  <a:cubicBezTo>
                    <a:pt x="1" y="97"/>
                    <a:pt x="1" y="97"/>
                    <a:pt x="1" y="97"/>
                  </a:cubicBezTo>
                  <a:cubicBezTo>
                    <a:pt x="0" y="100"/>
                    <a:pt x="3" y="103"/>
                    <a:pt x="5" y="103"/>
                  </a:cubicBezTo>
                  <a:cubicBezTo>
                    <a:pt x="6" y="103"/>
                    <a:pt x="6" y="103"/>
                    <a:pt x="6" y="103"/>
                  </a:cubicBezTo>
                  <a:cubicBezTo>
                    <a:pt x="11" y="102"/>
                    <a:pt x="11" y="102"/>
                    <a:pt x="11" y="102"/>
                  </a:cubicBezTo>
                  <a:cubicBezTo>
                    <a:pt x="12" y="102"/>
                    <a:pt x="13" y="102"/>
                    <a:pt x="14" y="101"/>
                  </a:cubicBezTo>
                  <a:cubicBezTo>
                    <a:pt x="59" y="57"/>
                    <a:pt x="59" y="57"/>
                    <a:pt x="59" y="57"/>
                  </a:cubicBezTo>
                  <a:cubicBezTo>
                    <a:pt x="72" y="58"/>
                    <a:pt x="72" y="58"/>
                    <a:pt x="72" y="58"/>
                  </a:cubicBezTo>
                  <a:cubicBezTo>
                    <a:pt x="72" y="58"/>
                    <a:pt x="72" y="58"/>
                    <a:pt x="72" y="58"/>
                  </a:cubicBezTo>
                  <a:cubicBezTo>
                    <a:pt x="72" y="58"/>
                    <a:pt x="73" y="58"/>
                    <a:pt x="73" y="58"/>
                  </a:cubicBezTo>
                  <a:cubicBezTo>
                    <a:pt x="75" y="58"/>
                    <a:pt x="78" y="57"/>
                    <a:pt x="80" y="55"/>
                  </a:cubicBezTo>
                  <a:cubicBezTo>
                    <a:pt x="102" y="32"/>
                    <a:pt x="102" y="32"/>
                    <a:pt x="102" y="32"/>
                  </a:cubicBezTo>
                  <a:cubicBezTo>
                    <a:pt x="104" y="31"/>
                    <a:pt x="103" y="29"/>
                    <a:pt x="101" y="29"/>
                  </a:cubicBezTo>
                  <a:lnTo>
                    <a:pt x="87" y="28"/>
                  </a:lnTo>
                  <a:close/>
                  <a:moveTo>
                    <a:pt x="87" y="28"/>
                  </a:moveTo>
                  <a:cubicBezTo>
                    <a:pt x="87" y="28"/>
                    <a:pt x="87" y="28"/>
                    <a:pt x="87" y="2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2" name="Rectangle 71"/>
          <p:cNvSpPr/>
          <p:nvPr/>
        </p:nvSpPr>
        <p:spPr>
          <a:xfrm rot="16740175">
            <a:off x="3355952" y="3139798"/>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5</a:t>
            </a:r>
            <a:endParaRPr lang="id-ID" dirty="0">
              <a:solidFill>
                <a:schemeClr val="bg1"/>
              </a:solidFill>
              <a:latin typeface="+mj-lt"/>
              <a:cs typeface="Lato" panose="020F0502020204030203" pitchFamily="34" charset="0"/>
            </a:endParaRPr>
          </a:p>
        </p:txBody>
      </p:sp>
      <p:sp>
        <p:nvSpPr>
          <p:cNvPr id="73" name="Rectangle 72"/>
          <p:cNvSpPr/>
          <p:nvPr/>
        </p:nvSpPr>
        <p:spPr>
          <a:xfrm rot="2478191">
            <a:off x="7296483" y="1740636"/>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5</a:t>
            </a:r>
            <a:endParaRPr lang="id-ID" dirty="0">
              <a:solidFill>
                <a:schemeClr val="bg1"/>
              </a:solidFill>
              <a:latin typeface="+mj-lt"/>
              <a:cs typeface="Lato" panose="020F0502020204030203" pitchFamily="34" charset="0"/>
            </a:endParaRPr>
          </a:p>
        </p:txBody>
      </p:sp>
      <p:sp>
        <p:nvSpPr>
          <p:cNvPr id="74" name="Rectangle 73"/>
          <p:cNvSpPr/>
          <p:nvPr/>
        </p:nvSpPr>
        <p:spPr>
          <a:xfrm rot="20335422">
            <a:off x="6694160" y="5631459"/>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5</a:t>
            </a:r>
            <a:endParaRPr lang="id-ID" dirty="0">
              <a:solidFill>
                <a:schemeClr val="bg1"/>
              </a:solidFill>
              <a:latin typeface="+mj-lt"/>
              <a:cs typeface="Lato" panose="020F0502020204030203" pitchFamily="34" charset="0"/>
            </a:endParaRPr>
          </a:p>
        </p:txBody>
      </p:sp>
      <p:sp>
        <p:nvSpPr>
          <p:cNvPr id="75" name="Rectangle 74"/>
          <p:cNvSpPr/>
          <p:nvPr/>
        </p:nvSpPr>
        <p:spPr>
          <a:xfrm rot="15702665">
            <a:off x="3723181" y="3878826"/>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sp>
        <p:nvSpPr>
          <p:cNvPr id="76" name="Rectangle 75"/>
          <p:cNvSpPr/>
          <p:nvPr/>
        </p:nvSpPr>
        <p:spPr>
          <a:xfrm rot="741971">
            <a:off x="6321927" y="1651354"/>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sp>
        <p:nvSpPr>
          <p:cNvPr id="77" name="Rectangle 76"/>
          <p:cNvSpPr/>
          <p:nvPr/>
        </p:nvSpPr>
        <p:spPr>
          <a:xfrm rot="18520079">
            <a:off x="7101958" y="4803546"/>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sp>
        <p:nvSpPr>
          <p:cNvPr id="78" name="Rectangle 77"/>
          <p:cNvSpPr/>
          <p:nvPr/>
        </p:nvSpPr>
        <p:spPr>
          <a:xfrm rot="14050480">
            <a:off x="4309954" y="4490724"/>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3</a:t>
            </a:r>
            <a:endParaRPr lang="id-ID" dirty="0">
              <a:solidFill>
                <a:schemeClr val="bg1"/>
              </a:solidFill>
              <a:latin typeface="+mj-lt"/>
              <a:cs typeface="Lato" panose="020F0502020204030203" pitchFamily="34" charset="0"/>
            </a:endParaRPr>
          </a:p>
        </p:txBody>
      </p:sp>
      <p:sp>
        <p:nvSpPr>
          <p:cNvPr id="79" name="Rectangle 78"/>
          <p:cNvSpPr/>
          <p:nvPr/>
        </p:nvSpPr>
        <p:spPr>
          <a:xfrm>
            <a:off x="5663230" y="1952725"/>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3</a:t>
            </a:r>
            <a:endParaRPr lang="id-ID" dirty="0">
              <a:solidFill>
                <a:schemeClr val="bg1"/>
              </a:solidFill>
              <a:latin typeface="+mj-lt"/>
              <a:cs typeface="Lato" panose="020F0502020204030203" pitchFamily="34" charset="0"/>
            </a:endParaRPr>
          </a:p>
        </p:txBody>
      </p:sp>
      <p:sp>
        <p:nvSpPr>
          <p:cNvPr id="80" name="Rectangle 79"/>
          <p:cNvSpPr/>
          <p:nvPr/>
        </p:nvSpPr>
        <p:spPr>
          <a:xfrm rot="17886155">
            <a:off x="6935866" y="4487015"/>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3</a:t>
            </a:r>
            <a:endParaRPr lang="id-ID" dirty="0">
              <a:solidFill>
                <a:schemeClr val="bg1"/>
              </a:solidFill>
              <a:latin typeface="+mj-lt"/>
              <a:cs typeface="Lato" panose="020F0502020204030203" pitchFamily="34" charset="0"/>
            </a:endParaRPr>
          </a:p>
        </p:txBody>
      </p:sp>
      <p:sp>
        <p:nvSpPr>
          <p:cNvPr id="81" name="Rectangle 80"/>
          <p:cNvSpPr/>
          <p:nvPr/>
        </p:nvSpPr>
        <p:spPr>
          <a:xfrm rot="2879924">
            <a:off x="4835047" y="4544106"/>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sp>
        <p:nvSpPr>
          <p:cNvPr id="39" name="Rectangle 38"/>
          <p:cNvSpPr/>
          <p:nvPr/>
        </p:nvSpPr>
        <p:spPr>
          <a:xfrm rot="20148865">
            <a:off x="5219980" y="2423510"/>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sp>
        <p:nvSpPr>
          <p:cNvPr id="40" name="Rectangle 39"/>
          <p:cNvSpPr/>
          <p:nvPr/>
        </p:nvSpPr>
        <p:spPr>
          <a:xfrm rot="16868681">
            <a:off x="6749388" y="3983498"/>
            <a:ext cx="827279" cy="369332"/>
          </a:xfrm>
          <a:prstGeom prst="rect">
            <a:avLst/>
          </a:prstGeom>
        </p:spPr>
        <p:txBody>
          <a:bodyPr wrap="none">
            <a:spAutoFit/>
          </a:bodyPr>
          <a:lstStyle/>
          <a:p>
            <a:pPr algn="ctr"/>
            <a:r>
              <a:rPr lang="id-ID" smtClean="0">
                <a:solidFill>
                  <a:schemeClr val="bg1"/>
                </a:solidFill>
                <a:latin typeface="+mj-lt"/>
                <a:cs typeface="Lato" panose="020F0502020204030203" pitchFamily="34" charset="0"/>
              </a:rPr>
              <a:t>Level 4</a:t>
            </a:r>
            <a:endParaRPr lang="id-ID" dirty="0">
              <a:solidFill>
                <a:schemeClr val="bg1"/>
              </a:solidFill>
              <a:latin typeface="+mj-lt"/>
              <a:cs typeface="Lato" panose="020F0502020204030203" pitchFamily="34" charset="0"/>
            </a:endParaRPr>
          </a:p>
        </p:txBody>
      </p:sp>
      <p:grpSp>
        <p:nvGrpSpPr>
          <p:cNvPr id="41" name="Group 40"/>
          <p:cNvGrpSpPr/>
          <p:nvPr/>
        </p:nvGrpSpPr>
        <p:grpSpPr>
          <a:xfrm>
            <a:off x="562840" y="2039450"/>
            <a:ext cx="2822489" cy="1183789"/>
            <a:chOff x="7505672" y="2326779"/>
            <a:chExt cx="2822489" cy="1183789"/>
          </a:xfrm>
        </p:grpSpPr>
        <p:sp>
          <p:nvSpPr>
            <p:cNvPr id="42" name="TextBox 41"/>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01</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43" name="Group 42"/>
            <p:cNvGrpSpPr/>
            <p:nvPr/>
          </p:nvGrpSpPr>
          <p:grpSpPr>
            <a:xfrm>
              <a:off x="7562535" y="2326779"/>
              <a:ext cx="2765626" cy="1183789"/>
              <a:chOff x="7952825" y="2042576"/>
              <a:chExt cx="2765626" cy="1183789"/>
            </a:xfrm>
          </p:grpSpPr>
          <p:sp>
            <p:nvSpPr>
              <p:cNvPr id="44" name="TextBox 43"/>
              <p:cNvSpPr txBox="1"/>
              <p:nvPr/>
            </p:nvSpPr>
            <p:spPr>
              <a:xfrm>
                <a:off x="8353815" y="2042576"/>
                <a:ext cx="2019015"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Search Engine</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45" name="Rectangle 44"/>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grpSp>
        <p:nvGrpSpPr>
          <p:cNvPr id="46" name="Group 45"/>
          <p:cNvGrpSpPr/>
          <p:nvPr/>
        </p:nvGrpSpPr>
        <p:grpSpPr>
          <a:xfrm>
            <a:off x="619703" y="3477164"/>
            <a:ext cx="2822489" cy="1183789"/>
            <a:chOff x="7505672" y="2326779"/>
            <a:chExt cx="2822489" cy="1183789"/>
          </a:xfrm>
        </p:grpSpPr>
        <p:sp>
          <p:nvSpPr>
            <p:cNvPr id="47" name="TextBox 46"/>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02</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48" name="Group 47"/>
            <p:cNvGrpSpPr/>
            <p:nvPr/>
          </p:nvGrpSpPr>
          <p:grpSpPr>
            <a:xfrm>
              <a:off x="7562535" y="2326779"/>
              <a:ext cx="2765626" cy="1183789"/>
              <a:chOff x="7952825" y="2042576"/>
              <a:chExt cx="2765626" cy="1183789"/>
            </a:xfrm>
          </p:grpSpPr>
          <p:sp>
            <p:nvSpPr>
              <p:cNvPr id="49" name="TextBox 48"/>
              <p:cNvSpPr txBox="1"/>
              <p:nvPr/>
            </p:nvSpPr>
            <p:spPr>
              <a:xfrm>
                <a:off x="8367506" y="2042576"/>
                <a:ext cx="1494576"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Collection</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50" name="Rectangle 49"/>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grpSp>
        <p:nvGrpSpPr>
          <p:cNvPr id="51" name="Group 50"/>
          <p:cNvGrpSpPr/>
          <p:nvPr/>
        </p:nvGrpSpPr>
        <p:grpSpPr>
          <a:xfrm>
            <a:off x="619703" y="4921412"/>
            <a:ext cx="2822489" cy="1183789"/>
            <a:chOff x="7505672" y="2326779"/>
            <a:chExt cx="2822489" cy="1183789"/>
          </a:xfrm>
        </p:grpSpPr>
        <p:sp>
          <p:nvSpPr>
            <p:cNvPr id="52" name="TextBox 51"/>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03</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53" name="Group 52"/>
            <p:cNvGrpSpPr/>
            <p:nvPr/>
          </p:nvGrpSpPr>
          <p:grpSpPr>
            <a:xfrm>
              <a:off x="7562535" y="2326779"/>
              <a:ext cx="2765626" cy="1183789"/>
              <a:chOff x="7952825" y="2042576"/>
              <a:chExt cx="2765626" cy="1183789"/>
            </a:xfrm>
          </p:grpSpPr>
          <p:sp>
            <p:nvSpPr>
              <p:cNvPr id="54" name="TextBox 53"/>
              <p:cNvSpPr txBox="1"/>
              <p:nvPr/>
            </p:nvSpPr>
            <p:spPr>
              <a:xfrm>
                <a:off x="8401079" y="2042576"/>
                <a:ext cx="1705083"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Networking</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55" name="Rectangle 54"/>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grpSp>
        <p:nvGrpSpPr>
          <p:cNvPr id="56" name="Group 55"/>
          <p:cNvGrpSpPr/>
          <p:nvPr/>
        </p:nvGrpSpPr>
        <p:grpSpPr>
          <a:xfrm>
            <a:off x="8875156" y="2039450"/>
            <a:ext cx="2822489" cy="1183789"/>
            <a:chOff x="7505672" y="2326779"/>
            <a:chExt cx="2822489" cy="1183789"/>
          </a:xfrm>
        </p:grpSpPr>
        <p:sp>
          <p:nvSpPr>
            <p:cNvPr id="57" name="TextBox 56"/>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04</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58" name="Group 57"/>
            <p:cNvGrpSpPr/>
            <p:nvPr/>
          </p:nvGrpSpPr>
          <p:grpSpPr>
            <a:xfrm>
              <a:off x="7562535" y="2326779"/>
              <a:ext cx="2765626" cy="1183789"/>
              <a:chOff x="7952825" y="2042576"/>
              <a:chExt cx="2765626" cy="1183789"/>
            </a:xfrm>
          </p:grpSpPr>
          <p:sp>
            <p:nvSpPr>
              <p:cNvPr id="59" name="TextBox 58"/>
              <p:cNvSpPr txBox="1"/>
              <p:nvPr/>
            </p:nvSpPr>
            <p:spPr>
              <a:xfrm>
                <a:off x="8426789" y="2042576"/>
                <a:ext cx="1282595"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Honesty</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60" name="Rectangle 59"/>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grpSp>
        <p:nvGrpSpPr>
          <p:cNvPr id="61" name="Group 60"/>
          <p:cNvGrpSpPr/>
          <p:nvPr/>
        </p:nvGrpSpPr>
        <p:grpSpPr>
          <a:xfrm>
            <a:off x="8932019" y="3477164"/>
            <a:ext cx="2822489" cy="1183789"/>
            <a:chOff x="7505672" y="2326779"/>
            <a:chExt cx="2822489" cy="1183789"/>
          </a:xfrm>
        </p:grpSpPr>
        <p:sp>
          <p:nvSpPr>
            <p:cNvPr id="62" name="TextBox 61"/>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05</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63" name="Group 62"/>
            <p:cNvGrpSpPr/>
            <p:nvPr/>
          </p:nvGrpSpPr>
          <p:grpSpPr>
            <a:xfrm>
              <a:off x="7562535" y="2326779"/>
              <a:ext cx="2765626" cy="1183789"/>
              <a:chOff x="7952825" y="2042576"/>
              <a:chExt cx="2765626" cy="1183789"/>
            </a:xfrm>
          </p:grpSpPr>
          <p:sp>
            <p:nvSpPr>
              <p:cNvPr id="64" name="TextBox 63"/>
              <p:cNvSpPr txBox="1"/>
              <p:nvPr/>
            </p:nvSpPr>
            <p:spPr>
              <a:xfrm>
                <a:off x="8404358" y="2042576"/>
                <a:ext cx="1213730"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Respect</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65" name="Rectangle 64"/>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grpSp>
        <p:nvGrpSpPr>
          <p:cNvPr id="66" name="Group 65"/>
          <p:cNvGrpSpPr/>
          <p:nvPr/>
        </p:nvGrpSpPr>
        <p:grpSpPr>
          <a:xfrm>
            <a:off x="8932019" y="4918105"/>
            <a:ext cx="2822489" cy="1187096"/>
            <a:chOff x="7505672" y="2323472"/>
            <a:chExt cx="2822489" cy="1187096"/>
          </a:xfrm>
        </p:grpSpPr>
        <p:sp>
          <p:nvSpPr>
            <p:cNvPr id="67" name="TextBox 66"/>
            <p:cNvSpPr txBox="1"/>
            <p:nvPr/>
          </p:nvSpPr>
          <p:spPr>
            <a:xfrm>
              <a:off x="7505672" y="2326779"/>
              <a:ext cx="540534" cy="461665"/>
            </a:xfrm>
            <a:prstGeom prst="rect">
              <a:avLst/>
            </a:prstGeom>
            <a:noFill/>
          </p:spPr>
          <p:txBody>
            <a:bodyPr wrap="none" rtlCol="0">
              <a:spAutoFit/>
            </a:bodyPr>
            <a:lstStyle/>
            <a:p>
              <a:pPr algn="r"/>
              <a:r>
                <a:rPr lang="id-ID" sz="2400" smtClean="0">
                  <a:solidFill>
                    <a:schemeClr val="bg1">
                      <a:lumMod val="50000"/>
                    </a:schemeClr>
                  </a:solidFill>
                  <a:latin typeface="Lato Black" panose="020F0A02020204030203" pitchFamily="34" charset="0"/>
                  <a:cs typeface="Lato Black" panose="020F0A02020204030203" pitchFamily="34" charset="0"/>
                </a:rPr>
                <a:t>06</a:t>
              </a:r>
              <a:endParaRPr lang="id-ID" sz="2400" dirty="0">
                <a:solidFill>
                  <a:schemeClr val="bg1">
                    <a:lumMod val="50000"/>
                  </a:schemeClr>
                </a:solidFill>
                <a:latin typeface="Lato Black" panose="020F0A02020204030203" pitchFamily="34" charset="0"/>
                <a:cs typeface="Lato Black" panose="020F0A02020204030203" pitchFamily="34" charset="0"/>
              </a:endParaRPr>
            </a:p>
          </p:txBody>
        </p:sp>
        <p:grpSp>
          <p:nvGrpSpPr>
            <p:cNvPr id="82" name="Group 81"/>
            <p:cNvGrpSpPr/>
            <p:nvPr/>
          </p:nvGrpSpPr>
          <p:grpSpPr>
            <a:xfrm>
              <a:off x="7562535" y="2323472"/>
              <a:ext cx="2765626" cy="1187096"/>
              <a:chOff x="7952825" y="2039269"/>
              <a:chExt cx="2765626" cy="1187096"/>
            </a:xfrm>
          </p:grpSpPr>
          <p:sp>
            <p:nvSpPr>
              <p:cNvPr id="83" name="TextBox 82"/>
              <p:cNvSpPr txBox="1"/>
              <p:nvPr/>
            </p:nvSpPr>
            <p:spPr>
              <a:xfrm>
                <a:off x="8369926" y="2039269"/>
                <a:ext cx="1035861" cy="461665"/>
              </a:xfrm>
              <a:prstGeom prst="rect">
                <a:avLst/>
              </a:prstGeom>
              <a:noFill/>
            </p:spPr>
            <p:txBody>
              <a:bodyPr wrap="none" rtlCol="0">
                <a:spAutoFit/>
              </a:bodyPr>
              <a:lstStyle/>
              <a:p>
                <a:pPr algn="r"/>
                <a:r>
                  <a:rPr lang="id-ID" sz="2400" b="1" smtClean="0">
                    <a:solidFill>
                      <a:schemeClr val="bg1">
                        <a:lumMod val="50000"/>
                      </a:schemeClr>
                    </a:solidFill>
                    <a:latin typeface="Lato Light" panose="020F0402020204030203" pitchFamily="34" charset="0"/>
                    <a:cs typeface="Lato Light" panose="020F0402020204030203" pitchFamily="34" charset="0"/>
                  </a:rPr>
                  <a:t>Expert</a:t>
                </a:r>
                <a:endParaRPr lang="id-ID" sz="2400" b="1" dirty="0">
                  <a:solidFill>
                    <a:schemeClr val="bg1">
                      <a:lumMod val="50000"/>
                    </a:schemeClr>
                  </a:solidFill>
                  <a:latin typeface="Lato Light" panose="020F0402020204030203" pitchFamily="34" charset="0"/>
                  <a:cs typeface="Lato Light" panose="020F0402020204030203" pitchFamily="34" charset="0"/>
                </a:endParaRPr>
              </a:p>
            </p:txBody>
          </p:sp>
          <p:sp>
            <p:nvSpPr>
              <p:cNvPr id="84" name="Rectangle 83"/>
              <p:cNvSpPr/>
              <p:nvPr/>
            </p:nvSpPr>
            <p:spPr>
              <a:xfrm>
                <a:off x="7952825" y="2469235"/>
                <a:ext cx="2765626" cy="757130"/>
              </a:xfrm>
              <a:prstGeom prst="rect">
                <a:avLst/>
              </a:prstGeom>
            </p:spPr>
            <p:txBody>
              <a:bodyPr wrap="square">
                <a:spAutoFit/>
              </a:bodyPr>
              <a:lstStyle/>
              <a:p>
                <a:pPr algn="just">
                  <a:lnSpc>
                    <a:spcPct val="120000"/>
                  </a:lnSpc>
                </a:pPr>
                <a:r>
                  <a:rPr lang="en-US" sz="1200" dirty="0" smtClean="0">
                    <a:solidFill>
                      <a:schemeClr val="bg1">
                        <a:lumMod val="50000"/>
                      </a:schemeClr>
                    </a:solidFill>
                    <a:latin typeface="Lato Light" pitchFamily="34" charset="0"/>
                    <a:ea typeface="Open Sans Condensed Light" pitchFamily="34" charset="0"/>
                    <a:cs typeface="Open Sans Condensed Light" pitchFamily="34" charset="0"/>
                  </a:rPr>
                  <a:t>Body text here or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Lorem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a:t>
                </a:r>
                <a:r>
                  <a:rPr lang="en-US" sz="1200" dirty="0" err="1">
                    <a:solidFill>
                      <a:schemeClr val="bg1">
                        <a:lumMod val="50000"/>
                      </a:schemeClr>
                    </a:solidFill>
                    <a:latin typeface="Lato Light" pitchFamily="34" charset="0"/>
                    <a:ea typeface="Open Sans Condensed Light" pitchFamily="34" charset="0"/>
                    <a:cs typeface="Open Sans Condensed Light" pitchFamily="34" charset="0"/>
                  </a:rPr>
                  <a:t>Ipsum</a:t>
                </a:r>
                <a:r>
                  <a:rPr lang="en-US" sz="1200" dirty="0">
                    <a:solidFill>
                      <a:schemeClr val="bg1">
                        <a:lumMod val="50000"/>
                      </a:schemeClr>
                    </a:solidFill>
                    <a:latin typeface="Lato Light" pitchFamily="34" charset="0"/>
                    <a:ea typeface="Open Sans Condensed Light" pitchFamily="34" charset="0"/>
                    <a:cs typeface="Open Sans Condensed Light" pitchFamily="34" charset="0"/>
                  </a:rPr>
                  <a:t> is simply dummy text of the printing and typesetting industry</a:t>
                </a:r>
                <a:r>
                  <a:rPr lang="en-US" sz="1200">
                    <a:solidFill>
                      <a:schemeClr val="bg1">
                        <a:lumMod val="50000"/>
                      </a:schemeClr>
                    </a:solidFill>
                    <a:latin typeface="Lato Light" pitchFamily="34" charset="0"/>
                    <a:ea typeface="Open Sans Condensed Light" pitchFamily="34" charset="0"/>
                    <a:cs typeface="Open Sans Condensed Light" pitchFamily="34" charset="0"/>
                  </a:rPr>
                  <a:t>. </a:t>
                </a:r>
                <a:endParaRPr lang="en-US" sz="1200" dirty="0">
                  <a:solidFill>
                    <a:schemeClr val="bg1">
                      <a:lumMod val="50000"/>
                    </a:schemeClr>
                  </a:solidFill>
                  <a:latin typeface="Lato Light" pitchFamily="34" charset="0"/>
                  <a:ea typeface="Open Sans Condensed Light" pitchFamily="34" charset="0"/>
                  <a:cs typeface="Open Sans Condensed Light" pitchFamily="34" charset="0"/>
                </a:endParaRPr>
              </a:p>
            </p:txBody>
          </p:sp>
        </p:grpSp>
      </p:grpSp>
    </p:spTree>
    <p:extLst>
      <p:ext uri="{BB962C8B-B14F-4D97-AF65-F5344CB8AC3E}">
        <p14:creationId xmlns:p14="http://schemas.microsoft.com/office/powerpoint/2010/main" val="3500922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10" presetClass="entr" presetSubtype="0" fill="hold" grpId="0" nodeType="afterEffect">
                                  <p:stCondLst>
                                    <p:cond delay="0"/>
                                  </p:stCondLst>
                                  <p:childTnLst>
                                    <p:set>
                                      <p:cBhvr>
                                        <p:cTn id="12" dur="1" fill="hold">
                                          <p:stCondLst>
                                            <p:cond delay="0"/>
                                          </p:stCondLst>
                                        </p:cTn>
                                        <p:tgtEl>
                                          <p:spTgt spid="72"/>
                                        </p:tgtEl>
                                        <p:attrNameLst>
                                          <p:attrName>style.visibility</p:attrName>
                                        </p:attrNameLst>
                                      </p:cBhvr>
                                      <p:to>
                                        <p:strVal val="visible"/>
                                      </p:to>
                                    </p:set>
                                    <p:animEffect transition="in" filter="fade">
                                      <p:cBhvr>
                                        <p:cTn id="13" dur="500"/>
                                        <p:tgtEl>
                                          <p:spTgt spid="72"/>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73"/>
                                        </p:tgtEl>
                                        <p:attrNameLst>
                                          <p:attrName>style.visibility</p:attrName>
                                        </p:attrNameLst>
                                      </p:cBhvr>
                                      <p:to>
                                        <p:strVal val="visible"/>
                                      </p:to>
                                    </p:set>
                                    <p:animEffect transition="in" filter="fade">
                                      <p:cBhvr>
                                        <p:cTn id="17" dur="500"/>
                                        <p:tgtEl>
                                          <p:spTgt spid="73"/>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fade">
                                      <p:cBhvr>
                                        <p:cTn id="21" dur="500"/>
                                        <p:tgtEl>
                                          <p:spTgt spid="74"/>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par>
                          <p:cTn id="26" fill="hold">
                            <p:stCondLst>
                              <p:cond delay="2300"/>
                            </p:stCondLst>
                            <p:childTnLst>
                              <p:par>
                                <p:cTn id="27" presetID="10" presetClass="entr" presetSubtype="0" fill="hold" grpId="0"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fade">
                                      <p:cBhvr>
                                        <p:cTn id="29" dur="500"/>
                                        <p:tgtEl>
                                          <p:spTgt spid="76"/>
                                        </p:tgtEl>
                                      </p:cBhvr>
                                    </p:animEffect>
                                  </p:childTnLst>
                                </p:cTn>
                              </p:par>
                            </p:childTnLst>
                          </p:cTn>
                        </p:par>
                        <p:par>
                          <p:cTn id="30" fill="hold">
                            <p:stCondLst>
                              <p:cond delay="2800"/>
                            </p:stCondLst>
                            <p:childTnLst>
                              <p:par>
                                <p:cTn id="31" presetID="10" presetClass="entr" presetSubtype="0" fill="hold" grpId="0" nodeType="afterEffect">
                                  <p:stCondLst>
                                    <p:cond delay="0"/>
                                  </p:stCondLst>
                                  <p:childTnLst>
                                    <p:set>
                                      <p:cBhvr>
                                        <p:cTn id="32" dur="1" fill="hold">
                                          <p:stCondLst>
                                            <p:cond delay="0"/>
                                          </p:stCondLst>
                                        </p:cTn>
                                        <p:tgtEl>
                                          <p:spTgt spid="77"/>
                                        </p:tgtEl>
                                        <p:attrNameLst>
                                          <p:attrName>style.visibility</p:attrName>
                                        </p:attrNameLst>
                                      </p:cBhvr>
                                      <p:to>
                                        <p:strVal val="visible"/>
                                      </p:to>
                                    </p:set>
                                    <p:animEffect transition="in" filter="fade">
                                      <p:cBhvr>
                                        <p:cTn id="33" dur="500"/>
                                        <p:tgtEl>
                                          <p:spTgt spid="77"/>
                                        </p:tgtEl>
                                      </p:cBhvr>
                                    </p:animEffect>
                                  </p:childTnLst>
                                </p:cTn>
                              </p:par>
                            </p:childTnLst>
                          </p:cTn>
                        </p:par>
                        <p:par>
                          <p:cTn id="34" fill="hold">
                            <p:stCondLst>
                              <p:cond delay="3300"/>
                            </p:stCondLst>
                            <p:childTnLst>
                              <p:par>
                                <p:cTn id="35" presetID="10" presetClass="entr" presetSubtype="0" fill="hold" grpId="0" nodeType="afterEffect">
                                  <p:stCondLst>
                                    <p:cond delay="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500"/>
                                        <p:tgtEl>
                                          <p:spTgt spid="78"/>
                                        </p:tgtEl>
                                      </p:cBhvr>
                                    </p:animEffect>
                                  </p:childTnLst>
                                </p:cTn>
                              </p:par>
                            </p:childTnLst>
                          </p:cTn>
                        </p:par>
                        <p:par>
                          <p:cTn id="38" fill="hold">
                            <p:stCondLst>
                              <p:cond delay="3800"/>
                            </p:stCondLst>
                            <p:childTnLst>
                              <p:par>
                                <p:cTn id="39" presetID="10" presetClass="entr" presetSubtype="0"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fade">
                                      <p:cBhvr>
                                        <p:cTn id="41" dur="500"/>
                                        <p:tgtEl>
                                          <p:spTgt spid="79"/>
                                        </p:tgtEl>
                                      </p:cBhvr>
                                    </p:animEffect>
                                  </p:childTnLst>
                                </p:cTn>
                              </p:par>
                            </p:childTnLst>
                          </p:cTn>
                        </p:par>
                        <p:par>
                          <p:cTn id="42" fill="hold">
                            <p:stCondLst>
                              <p:cond delay="4300"/>
                            </p:stCondLst>
                            <p:childTnLst>
                              <p:par>
                                <p:cTn id="43" presetID="10" presetClass="entr" presetSubtype="0"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fade">
                                      <p:cBhvr>
                                        <p:cTn id="45" dur="500"/>
                                        <p:tgtEl>
                                          <p:spTgt spid="80"/>
                                        </p:tgtEl>
                                      </p:cBhvr>
                                    </p:animEffect>
                                  </p:childTnLst>
                                </p:cTn>
                              </p:par>
                            </p:childTnLst>
                          </p:cTn>
                        </p:par>
                        <p:par>
                          <p:cTn id="46" fill="hold">
                            <p:stCondLst>
                              <p:cond delay="4800"/>
                            </p:stCondLst>
                            <p:childTnLst>
                              <p:par>
                                <p:cTn id="47" presetID="10"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500"/>
                                        <p:tgtEl>
                                          <p:spTgt spid="81"/>
                                        </p:tgtEl>
                                      </p:cBhvr>
                                    </p:animEffect>
                                  </p:childTnLst>
                                </p:cTn>
                              </p:par>
                            </p:childTnLst>
                          </p:cTn>
                        </p:par>
                        <p:par>
                          <p:cTn id="50" fill="hold">
                            <p:stCondLst>
                              <p:cond delay="5300"/>
                            </p:stCondLst>
                            <p:childTnLst>
                              <p:par>
                                <p:cTn id="51" presetID="10" presetClass="entr" presetSubtype="0" fill="hold" grpId="0"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childTnLst>
                          </p:cTn>
                        </p:par>
                        <p:par>
                          <p:cTn id="54" fill="hold">
                            <p:stCondLst>
                              <p:cond delay="5800"/>
                            </p:stCondLst>
                            <p:childTnLst>
                              <p:par>
                                <p:cTn id="55" presetID="10" presetClass="entr" presetSubtype="0" fill="hold" grpId="0" nodeType="after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500"/>
                                        <p:tgtEl>
                                          <p:spTgt spid="40"/>
                                        </p:tgtEl>
                                      </p:cBhvr>
                                    </p:animEffect>
                                  </p:childTnLst>
                                </p:cTn>
                              </p:par>
                            </p:childTnLst>
                          </p:cTn>
                        </p:par>
                        <p:par>
                          <p:cTn id="58" fill="hold">
                            <p:stCondLst>
                              <p:cond delay="6300"/>
                            </p:stCondLst>
                            <p:childTnLst>
                              <p:par>
                                <p:cTn id="59" presetID="22" presetClass="entr" presetSubtype="8" fill="hold" grpId="0" nodeType="afterEffect">
                                  <p:stCondLst>
                                    <p:cond delay="0"/>
                                  </p:stCondLst>
                                  <p:childTnLst>
                                    <p:set>
                                      <p:cBhvr>
                                        <p:cTn id="60" dur="1" fill="hold">
                                          <p:stCondLst>
                                            <p:cond delay="0"/>
                                          </p:stCondLst>
                                        </p:cTn>
                                        <p:tgtEl>
                                          <p:spTgt spid="85"/>
                                        </p:tgtEl>
                                        <p:attrNameLst>
                                          <p:attrName>style.visibility</p:attrName>
                                        </p:attrNameLst>
                                      </p:cBhvr>
                                      <p:to>
                                        <p:strVal val="visible"/>
                                      </p:to>
                                    </p:set>
                                    <p:animEffect transition="in" filter="wipe(left)">
                                      <p:cBhvr>
                                        <p:cTn id="61"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2" grpId="0"/>
      <p:bldP spid="73" grpId="0"/>
      <p:bldP spid="74" grpId="0"/>
      <p:bldP spid="75" grpId="0"/>
      <p:bldP spid="76" grpId="0"/>
      <p:bldP spid="77" grpId="0"/>
      <p:bldP spid="78" grpId="0"/>
      <p:bldP spid="79" grpId="0"/>
      <p:bldP spid="80" grpId="0"/>
      <p:bldP spid="81" grpId="0"/>
      <p:bldP spid="39" grpId="0"/>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 Step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90</a:t>
              </a:fld>
              <a:endParaRPr lang="en-US" sz="1000" dirty="0">
                <a:solidFill>
                  <a:schemeClr val="bg1"/>
                </a:solidFill>
                <a:latin typeface="Lato" pitchFamily="34" charset="0"/>
              </a:endParaRPr>
            </a:p>
          </p:txBody>
        </p:sp>
      </p:grpSp>
      <p:grpSp>
        <p:nvGrpSpPr>
          <p:cNvPr id="9" name="Group 4"/>
          <p:cNvGrpSpPr>
            <a:grpSpLocks noChangeAspect="1"/>
          </p:cNvGrpSpPr>
          <p:nvPr/>
        </p:nvGrpSpPr>
        <p:grpSpPr bwMode="auto">
          <a:xfrm>
            <a:off x="1538197" y="2382394"/>
            <a:ext cx="9677746" cy="2061959"/>
            <a:chOff x="806" y="677"/>
            <a:chExt cx="3071" cy="711"/>
          </a:xfrm>
        </p:grpSpPr>
        <p:sp>
          <p:nvSpPr>
            <p:cNvPr id="10" name="Freeform 5"/>
            <p:cNvSpPr>
              <a:spLocks/>
            </p:cNvSpPr>
            <p:nvPr/>
          </p:nvSpPr>
          <p:spPr bwMode="auto">
            <a:xfrm>
              <a:off x="806" y="677"/>
              <a:ext cx="935" cy="711"/>
            </a:xfrm>
            <a:custGeom>
              <a:avLst/>
              <a:gdLst>
                <a:gd name="T0" fmla="*/ 304 w 395"/>
                <a:gd name="T1" fmla="*/ 283 h 298"/>
                <a:gd name="T2" fmla="*/ 274 w 395"/>
                <a:gd name="T3" fmla="*/ 298 h 298"/>
                <a:gd name="T4" fmla="*/ 13 w 395"/>
                <a:gd name="T5" fmla="*/ 298 h 298"/>
                <a:gd name="T6" fmla="*/ 6 w 395"/>
                <a:gd name="T7" fmla="*/ 283 h 298"/>
                <a:gd name="T8" fmla="*/ 92 w 395"/>
                <a:gd name="T9" fmla="*/ 164 h 298"/>
                <a:gd name="T10" fmla="*/ 92 w 395"/>
                <a:gd name="T11" fmla="*/ 134 h 298"/>
                <a:gd name="T12" fmla="*/ 6 w 395"/>
                <a:gd name="T13" fmla="*/ 15 h 298"/>
                <a:gd name="T14" fmla="*/ 13 w 395"/>
                <a:gd name="T15" fmla="*/ 0 h 298"/>
                <a:gd name="T16" fmla="*/ 274 w 395"/>
                <a:gd name="T17" fmla="*/ 0 h 298"/>
                <a:gd name="T18" fmla="*/ 304 w 395"/>
                <a:gd name="T19" fmla="*/ 15 h 298"/>
                <a:gd name="T20" fmla="*/ 390 w 395"/>
                <a:gd name="T21" fmla="*/ 134 h 298"/>
                <a:gd name="T22" fmla="*/ 390 w 395"/>
                <a:gd name="T23" fmla="*/ 164 h 298"/>
                <a:gd name="T24" fmla="*/ 304 w 395"/>
                <a:gd name="T25" fmla="*/ 28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5" h="298">
                  <a:moveTo>
                    <a:pt x="304" y="283"/>
                  </a:moveTo>
                  <a:cubicBezTo>
                    <a:pt x="298" y="291"/>
                    <a:pt x="285" y="298"/>
                    <a:pt x="274" y="298"/>
                  </a:cubicBezTo>
                  <a:cubicBezTo>
                    <a:pt x="13" y="298"/>
                    <a:pt x="13" y="298"/>
                    <a:pt x="13" y="298"/>
                  </a:cubicBezTo>
                  <a:cubicBezTo>
                    <a:pt x="3" y="298"/>
                    <a:pt x="0" y="291"/>
                    <a:pt x="6" y="283"/>
                  </a:cubicBezTo>
                  <a:cubicBezTo>
                    <a:pt x="92" y="164"/>
                    <a:pt x="92" y="164"/>
                    <a:pt x="92" y="164"/>
                  </a:cubicBezTo>
                  <a:cubicBezTo>
                    <a:pt x="97" y="156"/>
                    <a:pt x="97" y="142"/>
                    <a:pt x="92" y="134"/>
                  </a:cubicBezTo>
                  <a:cubicBezTo>
                    <a:pt x="6" y="15"/>
                    <a:pt x="6" y="15"/>
                    <a:pt x="6" y="15"/>
                  </a:cubicBezTo>
                  <a:cubicBezTo>
                    <a:pt x="0" y="7"/>
                    <a:pt x="3" y="0"/>
                    <a:pt x="13" y="0"/>
                  </a:cubicBezTo>
                  <a:cubicBezTo>
                    <a:pt x="274" y="0"/>
                    <a:pt x="274" y="0"/>
                    <a:pt x="274" y="0"/>
                  </a:cubicBezTo>
                  <a:cubicBezTo>
                    <a:pt x="285" y="0"/>
                    <a:pt x="298" y="7"/>
                    <a:pt x="304" y="15"/>
                  </a:cubicBezTo>
                  <a:cubicBezTo>
                    <a:pt x="390" y="134"/>
                    <a:pt x="390" y="134"/>
                    <a:pt x="390" y="134"/>
                  </a:cubicBezTo>
                  <a:cubicBezTo>
                    <a:pt x="395" y="142"/>
                    <a:pt x="395" y="156"/>
                    <a:pt x="390" y="164"/>
                  </a:cubicBezTo>
                  <a:lnTo>
                    <a:pt x="304" y="283"/>
                  </a:lnTo>
                  <a:close/>
                </a:path>
              </a:pathLst>
            </a:custGeom>
            <a:solidFill>
              <a:schemeClr val="accent1"/>
            </a:solidFill>
            <a:ln w="3810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1516" y="677"/>
              <a:ext cx="938" cy="711"/>
            </a:xfrm>
            <a:custGeom>
              <a:avLst/>
              <a:gdLst>
                <a:gd name="T0" fmla="*/ 304 w 396"/>
                <a:gd name="T1" fmla="*/ 283 h 298"/>
                <a:gd name="T2" fmla="*/ 275 w 396"/>
                <a:gd name="T3" fmla="*/ 298 h 298"/>
                <a:gd name="T4" fmla="*/ 14 w 396"/>
                <a:gd name="T5" fmla="*/ 298 h 298"/>
                <a:gd name="T6" fmla="*/ 6 w 396"/>
                <a:gd name="T7" fmla="*/ 283 h 298"/>
                <a:gd name="T8" fmla="*/ 92 w 396"/>
                <a:gd name="T9" fmla="*/ 164 h 298"/>
                <a:gd name="T10" fmla="*/ 92 w 396"/>
                <a:gd name="T11" fmla="*/ 134 h 298"/>
                <a:gd name="T12" fmla="*/ 6 w 396"/>
                <a:gd name="T13" fmla="*/ 15 h 298"/>
                <a:gd name="T14" fmla="*/ 14 w 396"/>
                <a:gd name="T15" fmla="*/ 0 h 298"/>
                <a:gd name="T16" fmla="*/ 275 w 396"/>
                <a:gd name="T17" fmla="*/ 0 h 298"/>
                <a:gd name="T18" fmla="*/ 304 w 396"/>
                <a:gd name="T19" fmla="*/ 15 h 298"/>
                <a:gd name="T20" fmla="*/ 390 w 396"/>
                <a:gd name="T21" fmla="*/ 134 h 298"/>
                <a:gd name="T22" fmla="*/ 390 w 396"/>
                <a:gd name="T23" fmla="*/ 164 h 298"/>
                <a:gd name="T24" fmla="*/ 304 w 396"/>
                <a:gd name="T25" fmla="*/ 28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6" h="298">
                  <a:moveTo>
                    <a:pt x="304" y="283"/>
                  </a:moveTo>
                  <a:cubicBezTo>
                    <a:pt x="298" y="291"/>
                    <a:pt x="285" y="298"/>
                    <a:pt x="275" y="298"/>
                  </a:cubicBezTo>
                  <a:cubicBezTo>
                    <a:pt x="14" y="298"/>
                    <a:pt x="14" y="298"/>
                    <a:pt x="14" y="298"/>
                  </a:cubicBezTo>
                  <a:cubicBezTo>
                    <a:pt x="4" y="298"/>
                    <a:pt x="0" y="291"/>
                    <a:pt x="6" y="283"/>
                  </a:cubicBezTo>
                  <a:cubicBezTo>
                    <a:pt x="92" y="164"/>
                    <a:pt x="92" y="164"/>
                    <a:pt x="92" y="164"/>
                  </a:cubicBezTo>
                  <a:cubicBezTo>
                    <a:pt x="98" y="156"/>
                    <a:pt x="98" y="142"/>
                    <a:pt x="92" y="134"/>
                  </a:cubicBezTo>
                  <a:cubicBezTo>
                    <a:pt x="6" y="15"/>
                    <a:pt x="6" y="15"/>
                    <a:pt x="6" y="15"/>
                  </a:cubicBezTo>
                  <a:cubicBezTo>
                    <a:pt x="0" y="7"/>
                    <a:pt x="4" y="0"/>
                    <a:pt x="14" y="0"/>
                  </a:cubicBezTo>
                  <a:cubicBezTo>
                    <a:pt x="275" y="0"/>
                    <a:pt x="275" y="0"/>
                    <a:pt x="275" y="0"/>
                  </a:cubicBezTo>
                  <a:cubicBezTo>
                    <a:pt x="285" y="0"/>
                    <a:pt x="298" y="7"/>
                    <a:pt x="304" y="15"/>
                  </a:cubicBezTo>
                  <a:cubicBezTo>
                    <a:pt x="390" y="134"/>
                    <a:pt x="390" y="134"/>
                    <a:pt x="390" y="134"/>
                  </a:cubicBezTo>
                  <a:cubicBezTo>
                    <a:pt x="396" y="142"/>
                    <a:pt x="396" y="156"/>
                    <a:pt x="390" y="164"/>
                  </a:cubicBezTo>
                  <a:lnTo>
                    <a:pt x="304" y="283"/>
                  </a:lnTo>
                  <a:close/>
                </a:path>
              </a:pathLst>
            </a:custGeom>
            <a:solidFill>
              <a:schemeClr val="accent2"/>
            </a:solidFill>
            <a:ln w="3810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2" name="Freeform 7"/>
            <p:cNvSpPr>
              <a:spLocks/>
            </p:cNvSpPr>
            <p:nvPr/>
          </p:nvSpPr>
          <p:spPr bwMode="auto">
            <a:xfrm>
              <a:off x="2229" y="677"/>
              <a:ext cx="937" cy="711"/>
            </a:xfrm>
            <a:custGeom>
              <a:avLst/>
              <a:gdLst>
                <a:gd name="T0" fmla="*/ 304 w 396"/>
                <a:gd name="T1" fmla="*/ 283 h 298"/>
                <a:gd name="T2" fmla="*/ 275 w 396"/>
                <a:gd name="T3" fmla="*/ 298 h 298"/>
                <a:gd name="T4" fmla="*/ 14 w 396"/>
                <a:gd name="T5" fmla="*/ 298 h 298"/>
                <a:gd name="T6" fmla="*/ 6 w 396"/>
                <a:gd name="T7" fmla="*/ 283 h 298"/>
                <a:gd name="T8" fmla="*/ 92 w 396"/>
                <a:gd name="T9" fmla="*/ 164 h 298"/>
                <a:gd name="T10" fmla="*/ 92 w 396"/>
                <a:gd name="T11" fmla="*/ 134 h 298"/>
                <a:gd name="T12" fmla="*/ 6 w 396"/>
                <a:gd name="T13" fmla="*/ 15 h 298"/>
                <a:gd name="T14" fmla="*/ 14 w 396"/>
                <a:gd name="T15" fmla="*/ 0 h 298"/>
                <a:gd name="T16" fmla="*/ 275 w 396"/>
                <a:gd name="T17" fmla="*/ 0 h 298"/>
                <a:gd name="T18" fmla="*/ 304 w 396"/>
                <a:gd name="T19" fmla="*/ 15 h 298"/>
                <a:gd name="T20" fmla="*/ 390 w 396"/>
                <a:gd name="T21" fmla="*/ 134 h 298"/>
                <a:gd name="T22" fmla="*/ 390 w 396"/>
                <a:gd name="T23" fmla="*/ 164 h 298"/>
                <a:gd name="T24" fmla="*/ 304 w 396"/>
                <a:gd name="T25" fmla="*/ 28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6" h="298">
                  <a:moveTo>
                    <a:pt x="304" y="283"/>
                  </a:moveTo>
                  <a:cubicBezTo>
                    <a:pt x="298" y="291"/>
                    <a:pt x="285" y="298"/>
                    <a:pt x="275" y="298"/>
                  </a:cubicBezTo>
                  <a:cubicBezTo>
                    <a:pt x="14" y="298"/>
                    <a:pt x="14" y="298"/>
                    <a:pt x="14" y="298"/>
                  </a:cubicBezTo>
                  <a:cubicBezTo>
                    <a:pt x="4" y="298"/>
                    <a:pt x="0" y="291"/>
                    <a:pt x="6" y="283"/>
                  </a:cubicBezTo>
                  <a:cubicBezTo>
                    <a:pt x="92" y="164"/>
                    <a:pt x="92" y="164"/>
                    <a:pt x="92" y="164"/>
                  </a:cubicBezTo>
                  <a:cubicBezTo>
                    <a:pt x="98" y="156"/>
                    <a:pt x="98" y="142"/>
                    <a:pt x="92" y="134"/>
                  </a:cubicBezTo>
                  <a:cubicBezTo>
                    <a:pt x="6" y="15"/>
                    <a:pt x="6" y="15"/>
                    <a:pt x="6" y="15"/>
                  </a:cubicBezTo>
                  <a:cubicBezTo>
                    <a:pt x="0" y="7"/>
                    <a:pt x="4" y="0"/>
                    <a:pt x="14" y="0"/>
                  </a:cubicBezTo>
                  <a:cubicBezTo>
                    <a:pt x="275" y="0"/>
                    <a:pt x="275" y="0"/>
                    <a:pt x="275" y="0"/>
                  </a:cubicBezTo>
                  <a:cubicBezTo>
                    <a:pt x="285" y="0"/>
                    <a:pt x="298" y="7"/>
                    <a:pt x="304" y="15"/>
                  </a:cubicBezTo>
                  <a:cubicBezTo>
                    <a:pt x="390" y="134"/>
                    <a:pt x="390" y="134"/>
                    <a:pt x="390" y="134"/>
                  </a:cubicBezTo>
                  <a:cubicBezTo>
                    <a:pt x="396" y="142"/>
                    <a:pt x="396" y="156"/>
                    <a:pt x="390" y="164"/>
                  </a:cubicBezTo>
                  <a:lnTo>
                    <a:pt x="304" y="283"/>
                  </a:lnTo>
                  <a:close/>
                </a:path>
              </a:pathLst>
            </a:custGeom>
            <a:solidFill>
              <a:schemeClr val="accent3"/>
            </a:solidFill>
            <a:ln w="3810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a:off x="2942" y="677"/>
              <a:ext cx="935" cy="711"/>
            </a:xfrm>
            <a:custGeom>
              <a:avLst/>
              <a:gdLst>
                <a:gd name="T0" fmla="*/ 304 w 395"/>
                <a:gd name="T1" fmla="*/ 283 h 298"/>
                <a:gd name="T2" fmla="*/ 274 w 395"/>
                <a:gd name="T3" fmla="*/ 298 h 298"/>
                <a:gd name="T4" fmla="*/ 13 w 395"/>
                <a:gd name="T5" fmla="*/ 298 h 298"/>
                <a:gd name="T6" fmla="*/ 6 w 395"/>
                <a:gd name="T7" fmla="*/ 283 h 298"/>
                <a:gd name="T8" fmla="*/ 91 w 395"/>
                <a:gd name="T9" fmla="*/ 164 h 298"/>
                <a:gd name="T10" fmla="*/ 91 w 395"/>
                <a:gd name="T11" fmla="*/ 134 h 298"/>
                <a:gd name="T12" fmla="*/ 6 w 395"/>
                <a:gd name="T13" fmla="*/ 15 h 298"/>
                <a:gd name="T14" fmla="*/ 13 w 395"/>
                <a:gd name="T15" fmla="*/ 0 h 298"/>
                <a:gd name="T16" fmla="*/ 274 w 395"/>
                <a:gd name="T17" fmla="*/ 0 h 298"/>
                <a:gd name="T18" fmla="*/ 304 w 395"/>
                <a:gd name="T19" fmla="*/ 15 h 298"/>
                <a:gd name="T20" fmla="*/ 389 w 395"/>
                <a:gd name="T21" fmla="*/ 134 h 298"/>
                <a:gd name="T22" fmla="*/ 389 w 395"/>
                <a:gd name="T23" fmla="*/ 164 h 298"/>
                <a:gd name="T24" fmla="*/ 304 w 395"/>
                <a:gd name="T25" fmla="*/ 28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5" h="298">
                  <a:moveTo>
                    <a:pt x="304" y="283"/>
                  </a:moveTo>
                  <a:cubicBezTo>
                    <a:pt x="298" y="291"/>
                    <a:pt x="284" y="298"/>
                    <a:pt x="274" y="298"/>
                  </a:cubicBezTo>
                  <a:cubicBezTo>
                    <a:pt x="13" y="298"/>
                    <a:pt x="13" y="298"/>
                    <a:pt x="13" y="298"/>
                  </a:cubicBezTo>
                  <a:cubicBezTo>
                    <a:pt x="3" y="298"/>
                    <a:pt x="0" y="291"/>
                    <a:pt x="6" y="283"/>
                  </a:cubicBezTo>
                  <a:cubicBezTo>
                    <a:pt x="91" y="164"/>
                    <a:pt x="91" y="164"/>
                    <a:pt x="91" y="164"/>
                  </a:cubicBezTo>
                  <a:cubicBezTo>
                    <a:pt x="97" y="156"/>
                    <a:pt x="97" y="142"/>
                    <a:pt x="91" y="134"/>
                  </a:cubicBezTo>
                  <a:cubicBezTo>
                    <a:pt x="6" y="15"/>
                    <a:pt x="6" y="15"/>
                    <a:pt x="6" y="15"/>
                  </a:cubicBezTo>
                  <a:cubicBezTo>
                    <a:pt x="0" y="7"/>
                    <a:pt x="3" y="0"/>
                    <a:pt x="13" y="0"/>
                  </a:cubicBezTo>
                  <a:cubicBezTo>
                    <a:pt x="274" y="0"/>
                    <a:pt x="274" y="0"/>
                    <a:pt x="274" y="0"/>
                  </a:cubicBezTo>
                  <a:cubicBezTo>
                    <a:pt x="284" y="0"/>
                    <a:pt x="298" y="7"/>
                    <a:pt x="304" y="15"/>
                  </a:cubicBezTo>
                  <a:cubicBezTo>
                    <a:pt x="389" y="134"/>
                    <a:pt x="389" y="134"/>
                    <a:pt x="389" y="134"/>
                  </a:cubicBezTo>
                  <a:cubicBezTo>
                    <a:pt x="395" y="142"/>
                    <a:pt x="395" y="156"/>
                    <a:pt x="389" y="164"/>
                  </a:cubicBezTo>
                  <a:lnTo>
                    <a:pt x="304" y="283"/>
                  </a:lnTo>
                  <a:close/>
                </a:path>
              </a:pathLst>
            </a:custGeom>
            <a:solidFill>
              <a:schemeClr val="tx2"/>
            </a:solidFill>
            <a:ln w="3810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a:grpSpLocks noChangeAspect="1"/>
          </p:cNvGrpSpPr>
          <p:nvPr/>
        </p:nvGrpSpPr>
        <p:grpSpPr>
          <a:xfrm>
            <a:off x="2878863" y="3024241"/>
            <a:ext cx="713070" cy="713070"/>
            <a:chOff x="4570491" y="4810943"/>
            <a:chExt cx="356535" cy="356535"/>
          </a:xfrm>
          <a:solidFill>
            <a:schemeClr val="bg1"/>
          </a:solidFill>
        </p:grpSpPr>
        <p:sp>
          <p:nvSpPr>
            <p:cNvPr id="15" name="Freeform 57"/>
            <p:cNvSpPr>
              <a:spLocks noEditPoints="1"/>
            </p:cNvSpPr>
            <p:nvPr/>
          </p:nvSpPr>
          <p:spPr bwMode="auto">
            <a:xfrm>
              <a:off x="45704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8"/>
            <p:cNvSpPr>
              <a:spLocks noEditPoints="1"/>
            </p:cNvSpPr>
            <p:nvPr/>
          </p:nvSpPr>
          <p:spPr bwMode="auto">
            <a:xfrm>
              <a:off x="4815091" y="4810943"/>
              <a:ext cx="111935" cy="356535"/>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59"/>
            <p:cNvSpPr>
              <a:spLocks noEditPoints="1"/>
            </p:cNvSpPr>
            <p:nvPr/>
          </p:nvSpPr>
          <p:spPr bwMode="auto">
            <a:xfrm>
              <a:off x="4693482" y="4810943"/>
              <a:ext cx="110554" cy="356535"/>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 name="Freeform 113"/>
          <p:cNvSpPr>
            <a:spLocks noChangeAspect="1" noEditPoints="1"/>
          </p:cNvSpPr>
          <p:nvPr/>
        </p:nvSpPr>
        <p:spPr bwMode="auto">
          <a:xfrm>
            <a:off x="5031892" y="3022859"/>
            <a:ext cx="735182" cy="713070"/>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9" name="Group 18"/>
          <p:cNvGrpSpPr>
            <a:grpSpLocks noChangeAspect="1"/>
          </p:cNvGrpSpPr>
          <p:nvPr/>
        </p:nvGrpSpPr>
        <p:grpSpPr>
          <a:xfrm>
            <a:off x="7114821" y="2915649"/>
            <a:ext cx="852380" cy="855684"/>
            <a:chOff x="5284944" y="1955897"/>
            <a:chExt cx="356535" cy="357917"/>
          </a:xfrm>
          <a:solidFill>
            <a:schemeClr val="bg1"/>
          </a:solidFill>
        </p:grpSpPr>
        <p:sp>
          <p:nvSpPr>
            <p:cNvPr id="20" name="Freeform 129"/>
            <p:cNvSpPr>
              <a:spLocks noEditPoints="1"/>
            </p:cNvSpPr>
            <p:nvPr/>
          </p:nvSpPr>
          <p:spPr bwMode="auto">
            <a:xfrm>
              <a:off x="5284944" y="1955897"/>
              <a:ext cx="356535" cy="357917"/>
            </a:xfrm>
            <a:custGeom>
              <a:avLst/>
              <a:gdLst>
                <a:gd name="T0" fmla="*/ 88 w 128"/>
                <a:gd name="T1" fmla="*/ 0 h 128"/>
                <a:gd name="T2" fmla="*/ 48 w 128"/>
                <a:gd name="T3" fmla="*/ 40 h 128"/>
                <a:gd name="T4" fmla="*/ 51 w 128"/>
                <a:gd name="T5" fmla="*/ 55 h 128"/>
                <a:gd name="T6" fmla="*/ 2 w 128"/>
                <a:gd name="T7" fmla="*/ 103 h 128"/>
                <a:gd name="T8" fmla="*/ 0 w 128"/>
                <a:gd name="T9" fmla="*/ 108 h 128"/>
                <a:gd name="T10" fmla="*/ 0 w 128"/>
                <a:gd name="T11" fmla="*/ 120 h 128"/>
                <a:gd name="T12" fmla="*/ 8 w 128"/>
                <a:gd name="T13" fmla="*/ 128 h 128"/>
                <a:gd name="T14" fmla="*/ 20 w 128"/>
                <a:gd name="T15" fmla="*/ 128 h 128"/>
                <a:gd name="T16" fmla="*/ 25 w 128"/>
                <a:gd name="T17" fmla="*/ 126 h 128"/>
                <a:gd name="T18" fmla="*/ 31 w 128"/>
                <a:gd name="T19" fmla="*/ 120 h 128"/>
                <a:gd name="T20" fmla="*/ 40 w 128"/>
                <a:gd name="T21" fmla="*/ 120 h 128"/>
                <a:gd name="T22" fmla="*/ 48 w 128"/>
                <a:gd name="T23" fmla="*/ 112 h 128"/>
                <a:gd name="T24" fmla="*/ 48 w 128"/>
                <a:gd name="T25" fmla="*/ 104 h 128"/>
                <a:gd name="T26" fmla="*/ 56 w 128"/>
                <a:gd name="T27" fmla="*/ 104 h 128"/>
                <a:gd name="T28" fmla="*/ 64 w 128"/>
                <a:gd name="T29" fmla="*/ 96 h 128"/>
                <a:gd name="T30" fmla="*/ 64 w 128"/>
                <a:gd name="T31" fmla="*/ 87 h 128"/>
                <a:gd name="T32" fmla="*/ 73 w 128"/>
                <a:gd name="T33" fmla="*/ 77 h 128"/>
                <a:gd name="T34" fmla="*/ 88 w 128"/>
                <a:gd name="T35" fmla="*/ 80 h 128"/>
                <a:gd name="T36" fmla="*/ 128 w 128"/>
                <a:gd name="T37" fmla="*/ 40 h 128"/>
                <a:gd name="T38" fmla="*/ 88 w 128"/>
                <a:gd name="T39" fmla="*/ 0 h 128"/>
                <a:gd name="T40" fmla="*/ 88 w 128"/>
                <a:gd name="T41" fmla="*/ 72 h 128"/>
                <a:gd name="T42" fmla="*/ 72 w 128"/>
                <a:gd name="T43" fmla="*/ 67 h 128"/>
                <a:gd name="T44" fmla="*/ 70 w 128"/>
                <a:gd name="T45" fmla="*/ 69 h 128"/>
                <a:gd name="T46" fmla="*/ 66 w 128"/>
                <a:gd name="T47" fmla="*/ 73 h 128"/>
                <a:gd name="T48" fmla="*/ 58 w 128"/>
                <a:gd name="T49" fmla="*/ 81 h 128"/>
                <a:gd name="T50" fmla="*/ 56 w 128"/>
                <a:gd name="T51" fmla="*/ 87 h 128"/>
                <a:gd name="T52" fmla="*/ 56 w 128"/>
                <a:gd name="T53" fmla="*/ 96 h 128"/>
                <a:gd name="T54" fmla="*/ 48 w 128"/>
                <a:gd name="T55" fmla="*/ 96 h 128"/>
                <a:gd name="T56" fmla="*/ 40 w 128"/>
                <a:gd name="T57" fmla="*/ 104 h 128"/>
                <a:gd name="T58" fmla="*/ 40 w 128"/>
                <a:gd name="T59" fmla="*/ 112 h 128"/>
                <a:gd name="T60" fmla="*/ 31 w 128"/>
                <a:gd name="T61" fmla="*/ 112 h 128"/>
                <a:gd name="T62" fmla="*/ 25 w 128"/>
                <a:gd name="T63" fmla="*/ 114 h 128"/>
                <a:gd name="T64" fmla="*/ 19 w 128"/>
                <a:gd name="T65" fmla="*/ 120 h 128"/>
                <a:gd name="T66" fmla="*/ 8 w 128"/>
                <a:gd name="T67" fmla="*/ 120 h 128"/>
                <a:gd name="T68" fmla="*/ 8 w 128"/>
                <a:gd name="T69" fmla="*/ 109 h 128"/>
                <a:gd name="T70" fmla="*/ 55 w 128"/>
                <a:gd name="T71" fmla="*/ 62 h 128"/>
                <a:gd name="T72" fmla="*/ 55 w 128"/>
                <a:gd name="T73" fmla="*/ 62 h 128"/>
                <a:gd name="T74" fmla="*/ 61 w 128"/>
                <a:gd name="T75" fmla="*/ 56 h 128"/>
                <a:gd name="T76" fmla="*/ 56 w 128"/>
                <a:gd name="T77" fmla="*/ 40 h 128"/>
                <a:gd name="T78" fmla="*/ 88 w 128"/>
                <a:gd name="T79" fmla="*/ 8 h 128"/>
                <a:gd name="T80" fmla="*/ 120 w 128"/>
                <a:gd name="T81" fmla="*/ 40 h 128"/>
                <a:gd name="T82" fmla="*/ 88 w 128"/>
                <a:gd name="T8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88" y="0"/>
                  </a:moveTo>
                  <a:cubicBezTo>
                    <a:pt x="66" y="0"/>
                    <a:pt x="48" y="18"/>
                    <a:pt x="48" y="40"/>
                  </a:cubicBezTo>
                  <a:cubicBezTo>
                    <a:pt x="48" y="45"/>
                    <a:pt x="49" y="50"/>
                    <a:pt x="51" y="55"/>
                  </a:cubicBezTo>
                  <a:cubicBezTo>
                    <a:pt x="2" y="103"/>
                    <a:pt x="2" y="103"/>
                    <a:pt x="2" y="103"/>
                  </a:cubicBezTo>
                  <a:cubicBezTo>
                    <a:pt x="1" y="105"/>
                    <a:pt x="0" y="106"/>
                    <a:pt x="0" y="108"/>
                  </a:cubicBezTo>
                  <a:cubicBezTo>
                    <a:pt x="0" y="120"/>
                    <a:pt x="0" y="120"/>
                    <a:pt x="0" y="120"/>
                  </a:cubicBezTo>
                  <a:cubicBezTo>
                    <a:pt x="0" y="124"/>
                    <a:pt x="4" y="128"/>
                    <a:pt x="8" y="128"/>
                  </a:cubicBezTo>
                  <a:cubicBezTo>
                    <a:pt x="20" y="128"/>
                    <a:pt x="20" y="128"/>
                    <a:pt x="20" y="128"/>
                  </a:cubicBezTo>
                  <a:cubicBezTo>
                    <a:pt x="22" y="128"/>
                    <a:pt x="23" y="127"/>
                    <a:pt x="25" y="126"/>
                  </a:cubicBezTo>
                  <a:cubicBezTo>
                    <a:pt x="31" y="120"/>
                    <a:pt x="31" y="120"/>
                    <a:pt x="31" y="120"/>
                  </a:cubicBezTo>
                  <a:cubicBezTo>
                    <a:pt x="40" y="120"/>
                    <a:pt x="40" y="120"/>
                    <a:pt x="40" y="120"/>
                  </a:cubicBezTo>
                  <a:cubicBezTo>
                    <a:pt x="44" y="120"/>
                    <a:pt x="48" y="116"/>
                    <a:pt x="48" y="112"/>
                  </a:cubicBezTo>
                  <a:cubicBezTo>
                    <a:pt x="48" y="104"/>
                    <a:pt x="48" y="104"/>
                    <a:pt x="48" y="104"/>
                  </a:cubicBezTo>
                  <a:cubicBezTo>
                    <a:pt x="56" y="104"/>
                    <a:pt x="56" y="104"/>
                    <a:pt x="56" y="104"/>
                  </a:cubicBezTo>
                  <a:cubicBezTo>
                    <a:pt x="60" y="104"/>
                    <a:pt x="64" y="100"/>
                    <a:pt x="64" y="96"/>
                  </a:cubicBezTo>
                  <a:cubicBezTo>
                    <a:pt x="64" y="87"/>
                    <a:pt x="64" y="87"/>
                    <a:pt x="64" y="87"/>
                  </a:cubicBezTo>
                  <a:cubicBezTo>
                    <a:pt x="73" y="77"/>
                    <a:pt x="73" y="77"/>
                    <a:pt x="73" y="77"/>
                  </a:cubicBezTo>
                  <a:cubicBezTo>
                    <a:pt x="78" y="79"/>
                    <a:pt x="83" y="80"/>
                    <a:pt x="88" y="80"/>
                  </a:cubicBezTo>
                  <a:cubicBezTo>
                    <a:pt x="110" y="80"/>
                    <a:pt x="128" y="62"/>
                    <a:pt x="128" y="40"/>
                  </a:cubicBezTo>
                  <a:cubicBezTo>
                    <a:pt x="128" y="18"/>
                    <a:pt x="110" y="0"/>
                    <a:pt x="88" y="0"/>
                  </a:cubicBezTo>
                  <a:close/>
                  <a:moveTo>
                    <a:pt x="88" y="72"/>
                  </a:moveTo>
                  <a:cubicBezTo>
                    <a:pt x="82" y="72"/>
                    <a:pt x="77" y="70"/>
                    <a:pt x="72" y="67"/>
                  </a:cubicBezTo>
                  <a:cubicBezTo>
                    <a:pt x="70" y="69"/>
                    <a:pt x="70" y="69"/>
                    <a:pt x="70" y="69"/>
                  </a:cubicBezTo>
                  <a:cubicBezTo>
                    <a:pt x="66" y="73"/>
                    <a:pt x="66" y="73"/>
                    <a:pt x="66" y="73"/>
                  </a:cubicBezTo>
                  <a:cubicBezTo>
                    <a:pt x="58" y="81"/>
                    <a:pt x="58" y="81"/>
                    <a:pt x="58" y="81"/>
                  </a:cubicBezTo>
                  <a:cubicBezTo>
                    <a:pt x="57" y="82"/>
                    <a:pt x="56" y="85"/>
                    <a:pt x="56" y="87"/>
                  </a:cubicBezTo>
                  <a:cubicBezTo>
                    <a:pt x="56" y="96"/>
                    <a:pt x="56" y="96"/>
                    <a:pt x="56" y="96"/>
                  </a:cubicBezTo>
                  <a:cubicBezTo>
                    <a:pt x="48" y="96"/>
                    <a:pt x="48" y="96"/>
                    <a:pt x="48" y="96"/>
                  </a:cubicBezTo>
                  <a:cubicBezTo>
                    <a:pt x="44" y="96"/>
                    <a:pt x="40" y="100"/>
                    <a:pt x="40" y="104"/>
                  </a:cubicBezTo>
                  <a:cubicBezTo>
                    <a:pt x="40" y="112"/>
                    <a:pt x="40" y="112"/>
                    <a:pt x="40" y="112"/>
                  </a:cubicBezTo>
                  <a:cubicBezTo>
                    <a:pt x="31" y="112"/>
                    <a:pt x="31" y="112"/>
                    <a:pt x="31" y="112"/>
                  </a:cubicBezTo>
                  <a:cubicBezTo>
                    <a:pt x="29" y="112"/>
                    <a:pt x="26" y="113"/>
                    <a:pt x="25" y="114"/>
                  </a:cubicBezTo>
                  <a:cubicBezTo>
                    <a:pt x="19" y="120"/>
                    <a:pt x="19" y="120"/>
                    <a:pt x="19" y="120"/>
                  </a:cubicBezTo>
                  <a:cubicBezTo>
                    <a:pt x="8" y="120"/>
                    <a:pt x="8" y="120"/>
                    <a:pt x="8" y="120"/>
                  </a:cubicBezTo>
                  <a:cubicBezTo>
                    <a:pt x="8" y="109"/>
                    <a:pt x="8" y="109"/>
                    <a:pt x="8" y="109"/>
                  </a:cubicBezTo>
                  <a:cubicBezTo>
                    <a:pt x="55" y="62"/>
                    <a:pt x="55" y="62"/>
                    <a:pt x="55" y="62"/>
                  </a:cubicBezTo>
                  <a:cubicBezTo>
                    <a:pt x="55" y="62"/>
                    <a:pt x="55" y="62"/>
                    <a:pt x="55" y="62"/>
                  </a:cubicBezTo>
                  <a:cubicBezTo>
                    <a:pt x="61" y="56"/>
                    <a:pt x="61" y="56"/>
                    <a:pt x="61" y="56"/>
                  </a:cubicBezTo>
                  <a:cubicBezTo>
                    <a:pt x="58" y="51"/>
                    <a:pt x="56" y="46"/>
                    <a:pt x="56" y="40"/>
                  </a:cubicBezTo>
                  <a:cubicBezTo>
                    <a:pt x="56" y="22"/>
                    <a:pt x="70" y="8"/>
                    <a:pt x="88" y="8"/>
                  </a:cubicBezTo>
                  <a:cubicBezTo>
                    <a:pt x="106" y="8"/>
                    <a:pt x="120" y="22"/>
                    <a:pt x="120" y="40"/>
                  </a:cubicBezTo>
                  <a:cubicBezTo>
                    <a:pt x="120" y="58"/>
                    <a:pt x="106" y="72"/>
                    <a:pt x="8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30"/>
            <p:cNvSpPr>
              <a:spLocks noEditPoints="1"/>
            </p:cNvSpPr>
            <p:nvPr/>
          </p:nvSpPr>
          <p:spPr bwMode="auto">
            <a:xfrm>
              <a:off x="5507433" y="2001501"/>
              <a:ext cx="89825" cy="88443"/>
            </a:xfrm>
            <a:custGeom>
              <a:avLst/>
              <a:gdLst>
                <a:gd name="T0" fmla="*/ 31 w 32"/>
                <a:gd name="T1" fmla="*/ 17 h 32"/>
                <a:gd name="T2" fmla="*/ 15 w 32"/>
                <a:gd name="T3" fmla="*/ 1 h 32"/>
                <a:gd name="T4" fmla="*/ 12 w 32"/>
                <a:gd name="T5" fmla="*/ 0 h 32"/>
                <a:gd name="T6" fmla="*/ 0 w 32"/>
                <a:gd name="T7" fmla="*/ 12 h 32"/>
                <a:gd name="T8" fmla="*/ 0 w 32"/>
                <a:gd name="T9" fmla="*/ 13 h 32"/>
                <a:gd name="T10" fmla="*/ 1 w 32"/>
                <a:gd name="T11" fmla="*/ 15 h 32"/>
                <a:gd name="T12" fmla="*/ 17 w 32"/>
                <a:gd name="T13" fmla="*/ 31 h 32"/>
                <a:gd name="T14" fmla="*/ 20 w 32"/>
                <a:gd name="T15" fmla="*/ 32 h 32"/>
                <a:gd name="T16" fmla="*/ 32 w 32"/>
                <a:gd name="T17" fmla="*/ 20 h 32"/>
                <a:gd name="T18" fmla="*/ 32 w 32"/>
                <a:gd name="T19" fmla="*/ 19 h 32"/>
                <a:gd name="T20" fmla="*/ 31 w 32"/>
                <a:gd name="T21" fmla="*/ 17 h 32"/>
                <a:gd name="T22" fmla="*/ 19 w 32"/>
                <a:gd name="T23" fmla="*/ 28 h 32"/>
                <a:gd name="T24" fmla="*/ 4 w 32"/>
                <a:gd name="T25" fmla="*/ 13 h 32"/>
                <a:gd name="T26" fmla="*/ 13 w 32"/>
                <a:gd name="T27" fmla="*/ 4 h 32"/>
                <a:gd name="T28" fmla="*/ 28 w 32"/>
                <a:gd name="T29" fmla="*/ 19 h 32"/>
                <a:gd name="T30" fmla="*/ 19 w 32"/>
                <a:gd name="T3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2">
                  <a:moveTo>
                    <a:pt x="31" y="17"/>
                  </a:moveTo>
                  <a:cubicBezTo>
                    <a:pt x="27" y="11"/>
                    <a:pt x="21" y="5"/>
                    <a:pt x="15" y="1"/>
                  </a:cubicBezTo>
                  <a:cubicBezTo>
                    <a:pt x="14" y="0"/>
                    <a:pt x="13" y="0"/>
                    <a:pt x="12" y="0"/>
                  </a:cubicBezTo>
                  <a:cubicBezTo>
                    <a:pt x="6" y="2"/>
                    <a:pt x="2" y="6"/>
                    <a:pt x="0" y="12"/>
                  </a:cubicBezTo>
                  <a:cubicBezTo>
                    <a:pt x="0" y="12"/>
                    <a:pt x="0" y="12"/>
                    <a:pt x="0" y="13"/>
                  </a:cubicBezTo>
                  <a:cubicBezTo>
                    <a:pt x="0" y="14"/>
                    <a:pt x="0" y="14"/>
                    <a:pt x="1" y="15"/>
                  </a:cubicBezTo>
                  <a:cubicBezTo>
                    <a:pt x="5" y="21"/>
                    <a:pt x="11" y="27"/>
                    <a:pt x="17" y="31"/>
                  </a:cubicBezTo>
                  <a:cubicBezTo>
                    <a:pt x="18" y="32"/>
                    <a:pt x="19" y="32"/>
                    <a:pt x="20" y="32"/>
                  </a:cubicBezTo>
                  <a:cubicBezTo>
                    <a:pt x="26" y="30"/>
                    <a:pt x="30" y="26"/>
                    <a:pt x="32" y="20"/>
                  </a:cubicBezTo>
                  <a:cubicBezTo>
                    <a:pt x="32" y="20"/>
                    <a:pt x="32" y="20"/>
                    <a:pt x="32" y="19"/>
                  </a:cubicBezTo>
                  <a:cubicBezTo>
                    <a:pt x="32" y="18"/>
                    <a:pt x="32" y="18"/>
                    <a:pt x="31" y="17"/>
                  </a:cubicBezTo>
                  <a:close/>
                  <a:moveTo>
                    <a:pt x="19" y="28"/>
                  </a:moveTo>
                  <a:cubicBezTo>
                    <a:pt x="13" y="24"/>
                    <a:pt x="8" y="19"/>
                    <a:pt x="4" y="13"/>
                  </a:cubicBezTo>
                  <a:cubicBezTo>
                    <a:pt x="6" y="8"/>
                    <a:pt x="8" y="6"/>
                    <a:pt x="13" y="4"/>
                  </a:cubicBezTo>
                  <a:cubicBezTo>
                    <a:pt x="19" y="8"/>
                    <a:pt x="24" y="13"/>
                    <a:pt x="28" y="19"/>
                  </a:cubicBezTo>
                  <a:cubicBezTo>
                    <a:pt x="26" y="24"/>
                    <a:pt x="24" y="26"/>
                    <a:pt x="1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a:grpSpLocks noChangeAspect="1"/>
          </p:cNvGrpSpPr>
          <p:nvPr/>
        </p:nvGrpSpPr>
        <p:grpSpPr>
          <a:xfrm>
            <a:off x="9327938" y="2951553"/>
            <a:ext cx="684437" cy="784377"/>
            <a:chOff x="3878150" y="1955897"/>
            <a:chExt cx="312314" cy="357917"/>
          </a:xfrm>
          <a:solidFill>
            <a:schemeClr val="bg1"/>
          </a:solidFill>
        </p:grpSpPr>
        <p:sp>
          <p:nvSpPr>
            <p:cNvPr id="23" name="Freeform 132"/>
            <p:cNvSpPr>
              <a:spLocks noEditPoints="1"/>
            </p:cNvSpPr>
            <p:nvPr/>
          </p:nvSpPr>
          <p:spPr bwMode="auto">
            <a:xfrm>
              <a:off x="3878150" y="1955897"/>
              <a:ext cx="312314" cy="357917"/>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3"/>
            <p:cNvSpPr>
              <a:spLocks noEditPoints="1"/>
            </p:cNvSpPr>
            <p:nvPr/>
          </p:nvSpPr>
          <p:spPr bwMode="auto">
            <a:xfrm>
              <a:off x="3945864" y="2100999"/>
              <a:ext cx="44221" cy="167212"/>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4012196" y="2100999"/>
              <a:ext cx="44221" cy="167212"/>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35"/>
            <p:cNvSpPr>
              <a:spLocks noEditPoints="1"/>
            </p:cNvSpPr>
            <p:nvPr/>
          </p:nvSpPr>
          <p:spPr bwMode="auto">
            <a:xfrm>
              <a:off x="4079910" y="2100999"/>
              <a:ext cx="44221" cy="167212"/>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Content Placeholder 2"/>
          <p:cNvSpPr txBox="1">
            <a:spLocks/>
          </p:cNvSpPr>
          <p:nvPr/>
        </p:nvSpPr>
        <p:spPr>
          <a:xfrm>
            <a:off x="1731510" y="4731606"/>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tx2"/>
                </a:solidFill>
              </a:rPr>
              <a:t>Commitment</a:t>
            </a:r>
            <a:r>
              <a:rPr lang="en-US" sz="2000" b="1" smtClean="0">
                <a:solidFill>
                  <a:schemeClr val="tx2"/>
                </a:solidFill>
              </a:rPr>
              <a:t/>
            </a:r>
            <a:br>
              <a:rPr lang="en-US" sz="2000" b="1" smtClean="0">
                <a:solidFill>
                  <a:schemeClr val="tx2"/>
                </a:solidFill>
              </a:rPr>
            </a:b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28" name="Content Placeholder 2"/>
          <p:cNvSpPr txBox="1">
            <a:spLocks/>
          </p:cNvSpPr>
          <p:nvPr/>
        </p:nvSpPr>
        <p:spPr>
          <a:xfrm>
            <a:off x="4018586" y="4731606"/>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tx2"/>
                </a:solidFill>
              </a:rPr>
              <a:t>Design</a:t>
            </a:r>
            <a:r>
              <a:rPr lang="en-US" sz="2000" b="1" smtClean="0">
                <a:solidFill>
                  <a:schemeClr val="bg1">
                    <a:lumMod val="75000"/>
                  </a:schemeClr>
                </a:solidFill>
              </a:rPr>
              <a:t/>
            </a:r>
            <a:br>
              <a:rPr lang="en-US" sz="2000" b="1" smtClean="0">
                <a:solidFill>
                  <a:schemeClr val="bg1">
                    <a:lumMod val="75000"/>
                  </a:schemeClr>
                </a:solidFill>
              </a:rPr>
            </a:b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29" name="Content Placeholder 2"/>
          <p:cNvSpPr txBox="1">
            <a:spLocks/>
          </p:cNvSpPr>
          <p:nvPr/>
        </p:nvSpPr>
        <p:spPr>
          <a:xfrm>
            <a:off x="6301823" y="4731606"/>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tx2"/>
                </a:solidFill>
              </a:rPr>
              <a:t>Keys</a:t>
            </a:r>
            <a:r>
              <a:rPr lang="en-US" sz="2000" b="1" smtClean="0">
                <a:solidFill>
                  <a:schemeClr val="bg1">
                    <a:lumMod val="75000"/>
                  </a:schemeClr>
                </a:solidFill>
              </a:rPr>
              <a:t/>
            </a:r>
            <a:br>
              <a:rPr lang="en-US" sz="2000" b="1" smtClean="0">
                <a:solidFill>
                  <a:schemeClr val="bg1">
                    <a:lumMod val="75000"/>
                  </a:schemeClr>
                </a:solidFill>
              </a:rPr>
            </a:b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
        <p:nvSpPr>
          <p:cNvPr id="30" name="Content Placeholder 2"/>
          <p:cNvSpPr txBox="1">
            <a:spLocks/>
          </p:cNvSpPr>
          <p:nvPr/>
        </p:nvSpPr>
        <p:spPr>
          <a:xfrm>
            <a:off x="8585060" y="4731606"/>
            <a:ext cx="1748488" cy="167151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sz="2000" b="1" smtClean="0">
                <a:solidFill>
                  <a:schemeClr val="tx2"/>
                </a:solidFill>
              </a:rPr>
              <a:t>Success</a:t>
            </a:r>
            <a:r>
              <a:rPr lang="en-US" sz="2000" b="1" smtClean="0">
                <a:solidFill>
                  <a:schemeClr val="bg1">
                    <a:lumMod val="75000"/>
                  </a:schemeClr>
                </a:solidFill>
              </a:rPr>
              <a:t/>
            </a:r>
            <a:br>
              <a:rPr lang="en-US" sz="2000" b="1" smtClean="0">
                <a:solidFill>
                  <a:schemeClr val="bg1">
                    <a:lumMod val="75000"/>
                  </a:schemeClr>
                </a:solidFill>
              </a:rPr>
            </a:br>
            <a:r>
              <a:rPr lang="en-US" smtClean="0">
                <a:solidFill>
                  <a:schemeClr val="bg1">
                    <a:lumMod val="75000"/>
                  </a:schemeClr>
                </a:solidFill>
              </a:rPr>
              <a:t>Lorem </a:t>
            </a:r>
            <a:r>
              <a:rPr lang="en-US" dirty="0">
                <a:solidFill>
                  <a:schemeClr val="bg1">
                    <a:lumMod val="75000"/>
                  </a:schemeClr>
                </a:solidFill>
              </a:rPr>
              <a:t>ipsum dolor sit amet, consectetur adipiscing elit. Curabitur elementum posuere pretium. </a:t>
            </a:r>
          </a:p>
        </p:txBody>
      </p:sp>
    </p:spTree>
    <p:extLst>
      <p:ext uri="{BB962C8B-B14F-4D97-AF65-F5344CB8AC3E}">
        <p14:creationId xmlns:p14="http://schemas.microsoft.com/office/powerpoint/2010/main" val="2432500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Marketplace</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91</a:t>
              </a:fld>
              <a:endParaRPr lang="en-US" sz="1000" dirty="0">
                <a:solidFill>
                  <a:schemeClr val="bg1"/>
                </a:solidFill>
                <a:latin typeface="Lato" pitchFamily="34" charset="0"/>
              </a:endParaRPr>
            </a:p>
          </p:txBody>
        </p:sp>
      </p:grpSp>
      <p:graphicFrame>
        <p:nvGraphicFramePr>
          <p:cNvPr id="9" name="Chart 8"/>
          <p:cNvGraphicFramePr/>
          <p:nvPr>
            <p:extLst>
              <p:ext uri="{D42A27DB-BD31-4B8C-83A1-F6EECF244321}">
                <p14:modId xmlns:p14="http://schemas.microsoft.com/office/powerpoint/2010/main" val="928154706"/>
              </p:ext>
            </p:extLst>
          </p:nvPr>
        </p:nvGraphicFramePr>
        <p:xfrm>
          <a:off x="1963813" y="2165902"/>
          <a:ext cx="8549028" cy="3123602"/>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787662" y="5667070"/>
            <a:ext cx="10638972" cy="759626"/>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100" dirty="0" smtClean="0">
                <a:solidFill>
                  <a:schemeClr val="bg1">
                    <a:lumMod val="50000"/>
                  </a:schemeClr>
                </a:solidFill>
                <a:latin typeface="Lato" panose="020F0502020204030203" pitchFamily="34" charset="0"/>
                <a:ea typeface="Roboto" panose="02000000000000000000" pitchFamily="2" charset="0"/>
              </a:rPr>
              <a:t>text.</a:t>
            </a:r>
            <a:r>
              <a:rPr lang="id-ID" sz="1100" dirty="0" smtClean="0">
                <a:solidFill>
                  <a:schemeClr val="bg1">
                    <a:lumMod val="50000"/>
                  </a:schemeClr>
                </a:solidFill>
                <a:latin typeface="Lato" panose="020F0502020204030203" pitchFamily="34" charset="0"/>
                <a:ea typeface="Roboto" panose="02000000000000000000" pitchFamily="2" charset="0"/>
              </a:rPr>
              <a:t> </a:t>
            </a: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a:t>
            </a:r>
            <a:r>
              <a:rPr lang="en-US" sz="1100" dirty="0" smtClean="0">
                <a:solidFill>
                  <a:schemeClr val="bg1">
                    <a:lumMod val="50000"/>
                  </a:schemeClr>
                </a:solidFill>
                <a:latin typeface="Lato" panose="020F0502020204030203" pitchFamily="34" charset="0"/>
                <a:ea typeface="Roboto" panose="02000000000000000000" pitchFamily="2" charset="0"/>
              </a:rPr>
              <a:t>.</a:t>
            </a:r>
            <a:endParaRPr lang="en-US" sz="1100" dirty="0">
              <a:solidFill>
                <a:schemeClr val="bg1">
                  <a:lumMod val="50000"/>
                </a:schemeClr>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1144370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2" presetClass="entr" presetSubtype="1" fill="hold" grpId="0" nodeType="withEffect">
                                  <p:stCondLst>
                                    <p:cond delay="2000"/>
                                  </p:stCondLst>
                                  <p:childTnLst>
                                    <p:set>
                                      <p:cBhvr>
                                        <p:cTn id="15" dur="1" fill="hold">
                                          <p:stCondLst>
                                            <p:cond delay="0"/>
                                          </p:stCondLst>
                                        </p:cTn>
                                        <p:tgtEl>
                                          <p:spTgt spid="9">
                                            <p:graphicEl>
                                              <a:chart seriesIdx="-3" categoryIdx="-3" bldStep="gridLegend"/>
                                            </p:graphicEl>
                                          </p:spTgt>
                                        </p:tgtEl>
                                        <p:attrNameLst>
                                          <p:attrName>style.visibility</p:attrName>
                                        </p:attrNameLst>
                                      </p:cBhvr>
                                      <p:to>
                                        <p:strVal val="visible"/>
                                      </p:to>
                                    </p:set>
                                    <p:anim calcmode="lin" valueType="num">
                                      <p:cBhvr additive="base">
                                        <p:cTn id="16" dur="500" fill="hold"/>
                                        <p:tgtEl>
                                          <p:spTgt spid="9">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17" dur="500" fill="hold"/>
                                        <p:tgtEl>
                                          <p:spTgt spid="9">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2500"/>
                                  </p:stCondLst>
                                  <p:childTnLst>
                                    <p:set>
                                      <p:cBhvr>
                                        <p:cTn id="19" dur="1" fill="hold">
                                          <p:stCondLst>
                                            <p:cond delay="0"/>
                                          </p:stCondLst>
                                        </p:cTn>
                                        <p:tgtEl>
                                          <p:spTgt spid="9">
                                            <p:graphicEl>
                                              <a:chart seriesIdx="0" categoryIdx="0" bldStep="ptInCategory"/>
                                            </p:graphicEl>
                                          </p:spTgt>
                                        </p:tgtEl>
                                        <p:attrNameLst>
                                          <p:attrName>style.visibility</p:attrName>
                                        </p:attrNameLst>
                                      </p:cBhvr>
                                      <p:to>
                                        <p:strVal val="visible"/>
                                      </p:to>
                                    </p:set>
                                    <p:anim calcmode="lin" valueType="num">
                                      <p:cBhvr additive="base">
                                        <p:cTn id="20" dur="500" fill="hold"/>
                                        <p:tgtEl>
                                          <p:spTgt spid="9">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1" dur="500" fill="hold"/>
                                        <p:tgtEl>
                                          <p:spTgt spid="9">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3000"/>
                                  </p:stCondLst>
                                  <p:childTnLst>
                                    <p:set>
                                      <p:cBhvr>
                                        <p:cTn id="23" dur="1" fill="hold">
                                          <p:stCondLst>
                                            <p:cond delay="0"/>
                                          </p:stCondLst>
                                        </p:cTn>
                                        <p:tgtEl>
                                          <p:spTgt spid="9">
                                            <p:graphicEl>
                                              <a:chart seriesIdx="1" categoryIdx="0" bldStep="ptInCategory"/>
                                            </p:graphicEl>
                                          </p:spTgt>
                                        </p:tgtEl>
                                        <p:attrNameLst>
                                          <p:attrName>style.visibility</p:attrName>
                                        </p:attrNameLst>
                                      </p:cBhvr>
                                      <p:to>
                                        <p:strVal val="visible"/>
                                      </p:to>
                                    </p:set>
                                    <p:anim calcmode="lin" valueType="num">
                                      <p:cBhvr additive="base">
                                        <p:cTn id="24" dur="500" fill="hold"/>
                                        <p:tgtEl>
                                          <p:spTgt spid="9">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5" dur="500" fill="hold"/>
                                        <p:tgtEl>
                                          <p:spTgt spid="9">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3500"/>
                                  </p:stCondLst>
                                  <p:childTnLst>
                                    <p:set>
                                      <p:cBhvr>
                                        <p:cTn id="27" dur="1" fill="hold">
                                          <p:stCondLst>
                                            <p:cond delay="0"/>
                                          </p:stCondLst>
                                        </p:cTn>
                                        <p:tgtEl>
                                          <p:spTgt spid="9">
                                            <p:graphicEl>
                                              <a:chart seriesIdx="2" categoryIdx="0" bldStep="ptInCategory"/>
                                            </p:graphicEl>
                                          </p:spTgt>
                                        </p:tgtEl>
                                        <p:attrNameLst>
                                          <p:attrName>style.visibility</p:attrName>
                                        </p:attrNameLst>
                                      </p:cBhvr>
                                      <p:to>
                                        <p:strVal val="visible"/>
                                      </p:to>
                                    </p:set>
                                    <p:anim calcmode="lin" valueType="num">
                                      <p:cBhvr additive="base">
                                        <p:cTn id="28" dur="500" fill="hold"/>
                                        <p:tgtEl>
                                          <p:spTgt spid="9">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9" dur="500" fill="hold"/>
                                        <p:tgtEl>
                                          <p:spTgt spid="9">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4000"/>
                                  </p:stCondLst>
                                  <p:childTnLst>
                                    <p:set>
                                      <p:cBhvr>
                                        <p:cTn id="31" dur="1" fill="hold">
                                          <p:stCondLst>
                                            <p:cond delay="0"/>
                                          </p:stCondLst>
                                        </p:cTn>
                                        <p:tgtEl>
                                          <p:spTgt spid="9">
                                            <p:graphicEl>
                                              <a:chart seriesIdx="0" categoryIdx="1" bldStep="ptInCategory"/>
                                            </p:graphicEl>
                                          </p:spTgt>
                                        </p:tgtEl>
                                        <p:attrNameLst>
                                          <p:attrName>style.visibility</p:attrName>
                                        </p:attrNameLst>
                                      </p:cBhvr>
                                      <p:to>
                                        <p:strVal val="visible"/>
                                      </p:to>
                                    </p:set>
                                    <p:anim calcmode="lin" valueType="num">
                                      <p:cBhvr additive="base">
                                        <p:cTn id="32" dur="500" fill="hold"/>
                                        <p:tgtEl>
                                          <p:spTgt spid="9">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3" dur="500" fill="hold"/>
                                        <p:tgtEl>
                                          <p:spTgt spid="9">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4500"/>
                                  </p:stCondLst>
                                  <p:childTnLst>
                                    <p:set>
                                      <p:cBhvr>
                                        <p:cTn id="35" dur="1" fill="hold">
                                          <p:stCondLst>
                                            <p:cond delay="0"/>
                                          </p:stCondLst>
                                        </p:cTn>
                                        <p:tgtEl>
                                          <p:spTgt spid="9">
                                            <p:graphicEl>
                                              <a:chart seriesIdx="1" categoryIdx="1" bldStep="ptInCategory"/>
                                            </p:graphicEl>
                                          </p:spTgt>
                                        </p:tgtEl>
                                        <p:attrNameLst>
                                          <p:attrName>style.visibility</p:attrName>
                                        </p:attrNameLst>
                                      </p:cBhvr>
                                      <p:to>
                                        <p:strVal val="visible"/>
                                      </p:to>
                                    </p:set>
                                    <p:anim calcmode="lin" valueType="num">
                                      <p:cBhvr additive="base">
                                        <p:cTn id="36" dur="500" fill="hold"/>
                                        <p:tgtEl>
                                          <p:spTgt spid="9">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7" dur="500" fill="hold"/>
                                        <p:tgtEl>
                                          <p:spTgt spid="9">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5000"/>
                                  </p:stCondLst>
                                  <p:childTnLst>
                                    <p:set>
                                      <p:cBhvr>
                                        <p:cTn id="39" dur="1" fill="hold">
                                          <p:stCondLst>
                                            <p:cond delay="0"/>
                                          </p:stCondLst>
                                        </p:cTn>
                                        <p:tgtEl>
                                          <p:spTgt spid="9">
                                            <p:graphicEl>
                                              <a:chart seriesIdx="2" categoryIdx="1" bldStep="ptInCategory"/>
                                            </p:graphicEl>
                                          </p:spTgt>
                                        </p:tgtEl>
                                        <p:attrNameLst>
                                          <p:attrName>style.visibility</p:attrName>
                                        </p:attrNameLst>
                                      </p:cBhvr>
                                      <p:to>
                                        <p:strVal val="visible"/>
                                      </p:to>
                                    </p:set>
                                    <p:anim calcmode="lin" valueType="num">
                                      <p:cBhvr additive="base">
                                        <p:cTn id="40" dur="500" fill="hold"/>
                                        <p:tgtEl>
                                          <p:spTgt spid="9">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1" dur="500" fill="hold"/>
                                        <p:tgtEl>
                                          <p:spTgt spid="9">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2" presetID="2" presetClass="entr" presetSubtype="1" fill="hold" grpId="0" nodeType="withEffect">
                                  <p:stCondLst>
                                    <p:cond delay="5500"/>
                                  </p:stCondLst>
                                  <p:childTnLst>
                                    <p:set>
                                      <p:cBhvr>
                                        <p:cTn id="43" dur="1" fill="hold">
                                          <p:stCondLst>
                                            <p:cond delay="0"/>
                                          </p:stCondLst>
                                        </p:cTn>
                                        <p:tgtEl>
                                          <p:spTgt spid="9">
                                            <p:graphicEl>
                                              <a:chart seriesIdx="0" categoryIdx="2" bldStep="ptInCategory"/>
                                            </p:graphicEl>
                                          </p:spTgt>
                                        </p:tgtEl>
                                        <p:attrNameLst>
                                          <p:attrName>style.visibility</p:attrName>
                                        </p:attrNameLst>
                                      </p:cBhvr>
                                      <p:to>
                                        <p:strVal val="visible"/>
                                      </p:to>
                                    </p:set>
                                    <p:anim calcmode="lin" valueType="num">
                                      <p:cBhvr additive="base">
                                        <p:cTn id="44" dur="500" fill="hold"/>
                                        <p:tgtEl>
                                          <p:spTgt spid="9">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45" dur="500" fill="hold"/>
                                        <p:tgtEl>
                                          <p:spTgt spid="9">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46" presetID="2" presetClass="entr" presetSubtype="1" fill="hold" grpId="0" nodeType="withEffect">
                                  <p:stCondLst>
                                    <p:cond delay="6000"/>
                                  </p:stCondLst>
                                  <p:childTnLst>
                                    <p:set>
                                      <p:cBhvr>
                                        <p:cTn id="47" dur="1" fill="hold">
                                          <p:stCondLst>
                                            <p:cond delay="0"/>
                                          </p:stCondLst>
                                        </p:cTn>
                                        <p:tgtEl>
                                          <p:spTgt spid="9">
                                            <p:graphicEl>
                                              <a:chart seriesIdx="1" categoryIdx="2" bldStep="ptInCategory"/>
                                            </p:graphicEl>
                                          </p:spTgt>
                                        </p:tgtEl>
                                        <p:attrNameLst>
                                          <p:attrName>style.visibility</p:attrName>
                                        </p:attrNameLst>
                                      </p:cBhvr>
                                      <p:to>
                                        <p:strVal val="visible"/>
                                      </p:to>
                                    </p:set>
                                    <p:anim calcmode="lin" valueType="num">
                                      <p:cBhvr additive="base">
                                        <p:cTn id="48" dur="500" fill="hold"/>
                                        <p:tgtEl>
                                          <p:spTgt spid="9">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49" dur="500" fill="hold"/>
                                        <p:tgtEl>
                                          <p:spTgt spid="9">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0" presetID="2" presetClass="entr" presetSubtype="1" fill="hold" grpId="0" nodeType="withEffect">
                                  <p:stCondLst>
                                    <p:cond delay="6500"/>
                                  </p:stCondLst>
                                  <p:childTnLst>
                                    <p:set>
                                      <p:cBhvr>
                                        <p:cTn id="51" dur="1" fill="hold">
                                          <p:stCondLst>
                                            <p:cond delay="0"/>
                                          </p:stCondLst>
                                        </p:cTn>
                                        <p:tgtEl>
                                          <p:spTgt spid="9">
                                            <p:graphicEl>
                                              <a:chart seriesIdx="2" categoryIdx="2" bldStep="ptInCategory"/>
                                            </p:graphicEl>
                                          </p:spTgt>
                                        </p:tgtEl>
                                        <p:attrNameLst>
                                          <p:attrName>style.visibility</p:attrName>
                                        </p:attrNameLst>
                                      </p:cBhvr>
                                      <p:to>
                                        <p:strVal val="visible"/>
                                      </p:to>
                                    </p:set>
                                    <p:anim calcmode="lin" valueType="num">
                                      <p:cBhvr additive="base">
                                        <p:cTn id="52" dur="500" fill="hold"/>
                                        <p:tgtEl>
                                          <p:spTgt spid="9">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3" dur="500" fill="hold"/>
                                        <p:tgtEl>
                                          <p:spTgt spid="9">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7000"/>
                                  </p:stCondLst>
                                  <p:childTnLst>
                                    <p:set>
                                      <p:cBhvr>
                                        <p:cTn id="55" dur="1" fill="hold">
                                          <p:stCondLst>
                                            <p:cond delay="0"/>
                                          </p:stCondLst>
                                        </p:cTn>
                                        <p:tgtEl>
                                          <p:spTgt spid="9">
                                            <p:graphicEl>
                                              <a:chart seriesIdx="0" categoryIdx="3" bldStep="ptInCategory"/>
                                            </p:graphicEl>
                                          </p:spTgt>
                                        </p:tgtEl>
                                        <p:attrNameLst>
                                          <p:attrName>style.visibility</p:attrName>
                                        </p:attrNameLst>
                                      </p:cBhvr>
                                      <p:to>
                                        <p:strVal val="visible"/>
                                      </p:to>
                                    </p:set>
                                    <p:anim calcmode="lin" valueType="num">
                                      <p:cBhvr additive="base">
                                        <p:cTn id="56" dur="500" fill="hold"/>
                                        <p:tgtEl>
                                          <p:spTgt spid="9">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57" dur="500" fill="hold"/>
                                        <p:tgtEl>
                                          <p:spTgt spid="9">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500"/>
                                  </p:stCondLst>
                                  <p:childTnLst>
                                    <p:set>
                                      <p:cBhvr>
                                        <p:cTn id="59" dur="1" fill="hold">
                                          <p:stCondLst>
                                            <p:cond delay="0"/>
                                          </p:stCondLst>
                                        </p:cTn>
                                        <p:tgtEl>
                                          <p:spTgt spid="9">
                                            <p:graphicEl>
                                              <a:chart seriesIdx="1" categoryIdx="3" bldStep="ptInCategory"/>
                                            </p:graphicEl>
                                          </p:spTgt>
                                        </p:tgtEl>
                                        <p:attrNameLst>
                                          <p:attrName>style.visibility</p:attrName>
                                        </p:attrNameLst>
                                      </p:cBhvr>
                                      <p:to>
                                        <p:strVal val="visible"/>
                                      </p:to>
                                    </p:set>
                                    <p:anim calcmode="lin" valueType="num">
                                      <p:cBhvr additive="base">
                                        <p:cTn id="60" dur="500" fill="hold"/>
                                        <p:tgtEl>
                                          <p:spTgt spid="9">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1" dur="500" fill="hold"/>
                                        <p:tgtEl>
                                          <p:spTgt spid="9">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8000"/>
                                  </p:stCondLst>
                                  <p:childTnLst>
                                    <p:set>
                                      <p:cBhvr>
                                        <p:cTn id="63" dur="1" fill="hold">
                                          <p:stCondLst>
                                            <p:cond delay="0"/>
                                          </p:stCondLst>
                                        </p:cTn>
                                        <p:tgtEl>
                                          <p:spTgt spid="9">
                                            <p:graphicEl>
                                              <a:chart seriesIdx="2" categoryIdx="3" bldStep="ptInCategory"/>
                                            </p:graphicEl>
                                          </p:spTgt>
                                        </p:tgtEl>
                                        <p:attrNameLst>
                                          <p:attrName>style.visibility</p:attrName>
                                        </p:attrNameLst>
                                      </p:cBhvr>
                                      <p:to>
                                        <p:strVal val="visible"/>
                                      </p:to>
                                    </p:set>
                                    <p:anim calcmode="lin" valueType="num">
                                      <p:cBhvr additive="base">
                                        <p:cTn id="64" dur="500" fill="hold"/>
                                        <p:tgtEl>
                                          <p:spTgt spid="9">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5" dur="500" fill="hold"/>
                                        <p:tgtEl>
                                          <p:spTgt spid="9">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500"/>
                                  </p:stCondLst>
                                  <p:childTnLst>
                                    <p:set>
                                      <p:cBhvr>
                                        <p:cTn id="67" dur="1" fill="hold">
                                          <p:stCondLst>
                                            <p:cond delay="0"/>
                                          </p:stCondLst>
                                        </p:cTn>
                                        <p:tgtEl>
                                          <p:spTgt spid="9">
                                            <p:graphicEl>
                                              <a:chart seriesIdx="0" categoryIdx="4" bldStep="ptInCategory"/>
                                            </p:graphicEl>
                                          </p:spTgt>
                                        </p:tgtEl>
                                        <p:attrNameLst>
                                          <p:attrName>style.visibility</p:attrName>
                                        </p:attrNameLst>
                                      </p:cBhvr>
                                      <p:to>
                                        <p:strVal val="visible"/>
                                      </p:to>
                                    </p:set>
                                    <p:anim calcmode="lin" valueType="num">
                                      <p:cBhvr additive="base">
                                        <p:cTn id="68" dur="500" fill="hold"/>
                                        <p:tgtEl>
                                          <p:spTgt spid="9">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69" dur="500" fill="hold"/>
                                        <p:tgtEl>
                                          <p:spTgt spid="9">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9000"/>
                                  </p:stCondLst>
                                  <p:childTnLst>
                                    <p:set>
                                      <p:cBhvr>
                                        <p:cTn id="71" dur="1" fill="hold">
                                          <p:stCondLst>
                                            <p:cond delay="0"/>
                                          </p:stCondLst>
                                        </p:cTn>
                                        <p:tgtEl>
                                          <p:spTgt spid="9">
                                            <p:graphicEl>
                                              <a:chart seriesIdx="1" categoryIdx="4" bldStep="ptInCategory"/>
                                            </p:graphicEl>
                                          </p:spTgt>
                                        </p:tgtEl>
                                        <p:attrNameLst>
                                          <p:attrName>style.visibility</p:attrName>
                                        </p:attrNameLst>
                                      </p:cBhvr>
                                      <p:to>
                                        <p:strVal val="visible"/>
                                      </p:to>
                                    </p:set>
                                    <p:anim calcmode="lin" valueType="num">
                                      <p:cBhvr additive="base">
                                        <p:cTn id="72" dur="500" fill="hold"/>
                                        <p:tgtEl>
                                          <p:spTgt spid="9">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3" dur="500" fill="hold"/>
                                        <p:tgtEl>
                                          <p:spTgt spid="9">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500"/>
                                  </p:stCondLst>
                                  <p:childTnLst>
                                    <p:set>
                                      <p:cBhvr>
                                        <p:cTn id="75" dur="1" fill="hold">
                                          <p:stCondLst>
                                            <p:cond delay="0"/>
                                          </p:stCondLst>
                                        </p:cTn>
                                        <p:tgtEl>
                                          <p:spTgt spid="9">
                                            <p:graphicEl>
                                              <a:chart seriesIdx="2" categoryIdx="4" bldStep="ptInCategory"/>
                                            </p:graphicEl>
                                          </p:spTgt>
                                        </p:tgtEl>
                                        <p:attrNameLst>
                                          <p:attrName>style.visibility</p:attrName>
                                        </p:attrNameLst>
                                      </p:cBhvr>
                                      <p:to>
                                        <p:strVal val="visible"/>
                                      </p:to>
                                    </p:set>
                                    <p:anim calcmode="lin" valueType="num">
                                      <p:cBhvr additive="base">
                                        <p:cTn id="76" dur="500" fill="hold"/>
                                        <p:tgtEl>
                                          <p:spTgt spid="9">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7" dur="500" fill="hold"/>
                                        <p:tgtEl>
                                          <p:spTgt spid="9">
                                            <p:graphicEl>
                                              <a:chart seriesIdx="2" categoryIdx="4" bldStep="ptInCategory"/>
                                            </p:graphicEl>
                                          </p:spTgt>
                                        </p:tgtEl>
                                        <p:attrNameLst>
                                          <p:attrName>ppt_y</p:attrName>
                                        </p:attrNameLst>
                                      </p:cBhvr>
                                      <p:tavLst>
                                        <p:tav tm="0">
                                          <p:val>
                                            <p:strVal val="0-#ppt_h/2"/>
                                          </p:val>
                                        </p:tav>
                                        <p:tav tm="100000">
                                          <p:val>
                                            <p:strVal val="#ppt_y"/>
                                          </p:val>
                                        </p:tav>
                                      </p:tavLst>
                                    </p:anim>
                                  </p:childTnLst>
                                </p:cTn>
                              </p:par>
                            </p:childTnLst>
                          </p:cTn>
                        </p:par>
                        <p:par>
                          <p:cTn id="78" fill="hold">
                            <p:stCondLst>
                              <p:cond delay="10300"/>
                            </p:stCondLst>
                            <p:childTnLst>
                              <p:par>
                                <p:cTn id="79" presetID="22" presetClass="entr" presetSubtype="1" fill="hold" grpId="0" nodeType="after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wipe(up)">
                                      <p:cBhvr>
                                        <p:cTn id="81"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9" grpId="0">
        <p:bldSub>
          <a:bldChart bld="categoryEl"/>
        </p:bldSub>
      </p:bldGraphic>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Satisfaction Customer</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92</a:t>
              </a:fld>
              <a:endParaRPr lang="en-US" sz="1000" dirty="0">
                <a:solidFill>
                  <a:schemeClr val="bg1"/>
                </a:solidFill>
                <a:latin typeface="Lato" pitchFamily="34" charset="0"/>
              </a:endParaRPr>
            </a:p>
          </p:txBody>
        </p:sp>
      </p:grpSp>
      <p:graphicFrame>
        <p:nvGraphicFramePr>
          <p:cNvPr id="9" name="Chart 8"/>
          <p:cNvGraphicFramePr/>
          <p:nvPr>
            <p:extLst>
              <p:ext uri="{D42A27DB-BD31-4B8C-83A1-F6EECF244321}">
                <p14:modId xmlns:p14="http://schemas.microsoft.com/office/powerpoint/2010/main" val="2846291048"/>
              </p:ext>
            </p:extLst>
          </p:nvPr>
        </p:nvGraphicFramePr>
        <p:xfrm>
          <a:off x="1691163" y="1784376"/>
          <a:ext cx="8639175" cy="32772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p:cNvGrpSpPr/>
          <p:nvPr/>
        </p:nvGrpSpPr>
        <p:grpSpPr>
          <a:xfrm>
            <a:off x="978925" y="5257304"/>
            <a:ext cx="3410089" cy="806046"/>
            <a:chOff x="7176417" y="2088207"/>
            <a:chExt cx="3410089" cy="806046"/>
          </a:xfrm>
        </p:grpSpPr>
        <p:sp>
          <p:nvSpPr>
            <p:cNvPr id="11" name="TextBox 10"/>
            <p:cNvSpPr txBox="1"/>
            <p:nvPr/>
          </p:nvSpPr>
          <p:spPr>
            <a:xfrm>
              <a:off x="7176417" y="2281565"/>
              <a:ext cx="901209" cy="584775"/>
            </a:xfrm>
            <a:prstGeom prst="rect">
              <a:avLst/>
            </a:prstGeom>
            <a:noFill/>
          </p:spPr>
          <p:txBody>
            <a:bodyPr wrap="none" rtlCol="0">
              <a:spAutoFit/>
            </a:bodyPr>
            <a:lstStyle/>
            <a:p>
              <a:r>
                <a:rPr lang="id-ID" sz="3200" b="1" smtClean="0">
                  <a:solidFill>
                    <a:schemeClr val="bg1">
                      <a:lumMod val="50000"/>
                    </a:schemeClr>
                  </a:solidFill>
                </a:rPr>
                <a:t>15%</a:t>
              </a:r>
              <a:endParaRPr lang="id-ID" sz="3200" b="1" dirty="0">
                <a:solidFill>
                  <a:schemeClr val="bg1">
                    <a:lumMod val="50000"/>
                  </a:schemeClr>
                </a:solidFill>
              </a:endParaRPr>
            </a:p>
          </p:txBody>
        </p:sp>
        <p:grpSp>
          <p:nvGrpSpPr>
            <p:cNvPr id="12" name="Group 11"/>
            <p:cNvGrpSpPr/>
            <p:nvPr/>
          </p:nvGrpSpPr>
          <p:grpSpPr>
            <a:xfrm>
              <a:off x="8074865" y="2088207"/>
              <a:ext cx="2511641" cy="806046"/>
              <a:chOff x="1874457" y="2110077"/>
              <a:chExt cx="2511641" cy="806046"/>
            </a:xfrm>
          </p:grpSpPr>
          <p:sp>
            <p:nvSpPr>
              <p:cNvPr id="13" name="TextBox 12"/>
              <p:cNvSpPr txBox="1"/>
              <p:nvPr/>
            </p:nvSpPr>
            <p:spPr>
              <a:xfrm>
                <a:off x="1956335" y="2475618"/>
                <a:ext cx="2429763" cy="440505"/>
              </a:xfrm>
              <a:prstGeom prst="rect">
                <a:avLst/>
              </a:prstGeom>
              <a:noFill/>
            </p:spPr>
            <p:txBody>
              <a:bodyPr wrap="square" rtlCol="0">
                <a:spAutoFit/>
              </a:bodyPr>
              <a:lstStyle/>
              <a:p>
                <a:pPr>
                  <a:lnSpc>
                    <a:spcPct val="120000"/>
                  </a:lnSpc>
                </a:pPr>
                <a:r>
                  <a:rPr lang="en-US" sz="1000" smtClean="0">
                    <a:solidFill>
                      <a:schemeClr val="bg1">
                        <a:lumMod val="50000"/>
                      </a:schemeClr>
                    </a:solidFill>
                    <a:latin typeface="Lato Light" pitchFamily="34" charset="0"/>
                  </a:rPr>
                  <a:t>Lorem </a:t>
                </a:r>
                <a:r>
                  <a:rPr lang="en-US" sz="1000" dirty="0" err="1">
                    <a:solidFill>
                      <a:schemeClr val="bg1">
                        <a:lumMod val="50000"/>
                      </a:schemeClr>
                    </a:solidFill>
                    <a:latin typeface="Lato Light" pitchFamily="34" charset="0"/>
                  </a:rPr>
                  <a:t>Ipsum</a:t>
                </a:r>
                <a:r>
                  <a:rPr lang="en-US" sz="1000" dirty="0">
                    <a:solidFill>
                      <a:schemeClr val="bg1">
                        <a:lumMod val="50000"/>
                      </a:schemeClr>
                    </a:solidFill>
                    <a:latin typeface="Lato Light" pitchFamily="34" charset="0"/>
                  </a:rPr>
                  <a:t> is simply dummy text of the printing and </a:t>
                </a:r>
                <a:r>
                  <a:rPr lang="en-US" sz="1000">
                    <a:solidFill>
                      <a:schemeClr val="bg1">
                        <a:lumMod val="50000"/>
                      </a:schemeClr>
                    </a:solidFill>
                    <a:latin typeface="Lato Light" pitchFamily="34" charset="0"/>
                  </a:rPr>
                  <a:t>typesetting </a:t>
                </a:r>
                <a:r>
                  <a:rPr lang="en-US" sz="1000" smtClean="0">
                    <a:solidFill>
                      <a:schemeClr val="bg1">
                        <a:lumMod val="50000"/>
                      </a:schemeClr>
                    </a:solidFill>
                    <a:latin typeface="Lato Light" pitchFamily="34" charset="0"/>
                  </a:rPr>
                  <a:t>industry</a:t>
                </a:r>
                <a:endParaRPr lang="en-US" sz="1000" dirty="0">
                  <a:solidFill>
                    <a:schemeClr val="bg1">
                      <a:lumMod val="50000"/>
                    </a:schemeClr>
                  </a:solidFill>
                  <a:latin typeface="Lato Light" pitchFamily="34" charset="0"/>
                </a:endParaRPr>
              </a:p>
            </p:txBody>
          </p:sp>
          <p:sp>
            <p:nvSpPr>
              <p:cNvPr id="14" name="TextBox 13"/>
              <p:cNvSpPr txBox="1"/>
              <p:nvPr/>
            </p:nvSpPr>
            <p:spPr>
              <a:xfrm>
                <a:off x="1874457" y="2110077"/>
                <a:ext cx="2204771" cy="461628"/>
              </a:xfrm>
              <a:prstGeom prst="rect">
                <a:avLst/>
              </a:prstGeom>
              <a:noFill/>
            </p:spPr>
            <p:txBody>
              <a:bodyPr wrap="square" lIns="182843" tIns="91422" rIns="182843" bIns="91422" rtlCol="0">
                <a:spAutoFit/>
              </a:bodyPr>
              <a:lstStyle/>
              <a:p>
                <a:r>
                  <a:rPr lang="id-ID" b="1" smtClean="0">
                    <a:solidFill>
                      <a:schemeClr val="bg1">
                        <a:lumMod val="50000"/>
                      </a:schemeClr>
                    </a:solidFill>
                    <a:latin typeface="Lato Regular"/>
                    <a:cs typeface="Lato Regular"/>
                  </a:rPr>
                  <a:t>Delivery </a:t>
                </a:r>
                <a:endParaRPr lang="en-US" b="1" dirty="0">
                  <a:solidFill>
                    <a:schemeClr val="bg1">
                      <a:lumMod val="50000"/>
                    </a:schemeClr>
                  </a:solidFill>
                  <a:latin typeface="Lato Regular"/>
                  <a:cs typeface="Lato Regular"/>
                </a:endParaRPr>
              </a:p>
            </p:txBody>
          </p:sp>
        </p:grpSp>
      </p:grpSp>
      <p:grpSp>
        <p:nvGrpSpPr>
          <p:cNvPr id="15" name="Group 14"/>
          <p:cNvGrpSpPr/>
          <p:nvPr/>
        </p:nvGrpSpPr>
        <p:grpSpPr>
          <a:xfrm>
            <a:off x="4464145" y="5257304"/>
            <a:ext cx="3241022" cy="827206"/>
            <a:chOff x="7176417" y="2088207"/>
            <a:chExt cx="3241022" cy="827206"/>
          </a:xfrm>
        </p:grpSpPr>
        <p:sp>
          <p:nvSpPr>
            <p:cNvPr id="16" name="TextBox 15"/>
            <p:cNvSpPr txBox="1"/>
            <p:nvPr/>
          </p:nvSpPr>
          <p:spPr>
            <a:xfrm>
              <a:off x="7176417" y="2281565"/>
              <a:ext cx="901209" cy="584775"/>
            </a:xfrm>
            <a:prstGeom prst="rect">
              <a:avLst/>
            </a:prstGeom>
            <a:noFill/>
          </p:spPr>
          <p:txBody>
            <a:bodyPr wrap="none" rtlCol="0">
              <a:spAutoFit/>
            </a:bodyPr>
            <a:lstStyle/>
            <a:p>
              <a:r>
                <a:rPr lang="id-ID" sz="3200" b="1" smtClean="0">
                  <a:solidFill>
                    <a:schemeClr val="accent1"/>
                  </a:solidFill>
                </a:rPr>
                <a:t>56%</a:t>
              </a:r>
              <a:endParaRPr lang="id-ID" sz="3200" b="1" dirty="0">
                <a:solidFill>
                  <a:schemeClr val="accent1"/>
                </a:solidFill>
              </a:endParaRPr>
            </a:p>
          </p:txBody>
        </p:sp>
        <p:grpSp>
          <p:nvGrpSpPr>
            <p:cNvPr id="17" name="Group 16"/>
            <p:cNvGrpSpPr/>
            <p:nvPr/>
          </p:nvGrpSpPr>
          <p:grpSpPr>
            <a:xfrm>
              <a:off x="8074866" y="2088207"/>
              <a:ext cx="2342573" cy="827206"/>
              <a:chOff x="1874458" y="2110077"/>
              <a:chExt cx="2342573" cy="827206"/>
            </a:xfrm>
          </p:grpSpPr>
          <p:sp>
            <p:nvSpPr>
              <p:cNvPr id="18" name="TextBox 17"/>
              <p:cNvSpPr txBox="1"/>
              <p:nvPr/>
            </p:nvSpPr>
            <p:spPr>
              <a:xfrm>
                <a:off x="1956337" y="2475618"/>
                <a:ext cx="2260694" cy="461665"/>
              </a:xfrm>
              <a:prstGeom prst="rect">
                <a:avLst/>
              </a:prstGeom>
              <a:noFill/>
            </p:spPr>
            <p:txBody>
              <a:bodyPr wrap="square" rtlCol="0">
                <a:spAutoFit/>
              </a:bodyPr>
              <a:lstStyle/>
              <a:p>
                <a:pPr>
                  <a:lnSpc>
                    <a:spcPct val="120000"/>
                  </a:lnSpc>
                </a:pPr>
                <a:r>
                  <a:rPr lang="en-US" sz="1000" smtClean="0">
                    <a:latin typeface="Lato Light" pitchFamily="34" charset="0"/>
                  </a:rPr>
                  <a:t>Lorem </a:t>
                </a:r>
                <a:r>
                  <a:rPr lang="en-US" sz="1000" dirty="0" err="1">
                    <a:latin typeface="Lato Light" pitchFamily="34" charset="0"/>
                  </a:rPr>
                  <a:t>Ipsum</a:t>
                </a:r>
                <a:r>
                  <a:rPr lang="en-US" sz="1000" dirty="0">
                    <a:latin typeface="Lato Light" pitchFamily="34" charset="0"/>
                  </a:rPr>
                  <a:t> is simply dummy text of the printing and </a:t>
                </a:r>
                <a:r>
                  <a:rPr lang="en-US" sz="1000">
                    <a:latin typeface="Lato Light" pitchFamily="34" charset="0"/>
                  </a:rPr>
                  <a:t>typesetting </a:t>
                </a:r>
                <a:r>
                  <a:rPr lang="en-US" sz="1000" smtClean="0">
                    <a:latin typeface="Lato Light" pitchFamily="34" charset="0"/>
                  </a:rPr>
                  <a:t>industry</a:t>
                </a:r>
                <a:endParaRPr lang="en-US" sz="1000" dirty="0">
                  <a:latin typeface="Lato Light" pitchFamily="34" charset="0"/>
                </a:endParaRPr>
              </a:p>
            </p:txBody>
          </p:sp>
          <p:sp>
            <p:nvSpPr>
              <p:cNvPr id="19" name="TextBox 18"/>
              <p:cNvSpPr txBox="1"/>
              <p:nvPr/>
            </p:nvSpPr>
            <p:spPr>
              <a:xfrm>
                <a:off x="1874458" y="2110077"/>
                <a:ext cx="2221548" cy="461628"/>
              </a:xfrm>
              <a:prstGeom prst="rect">
                <a:avLst/>
              </a:prstGeom>
              <a:noFill/>
            </p:spPr>
            <p:txBody>
              <a:bodyPr wrap="square" lIns="182843" tIns="91422" rIns="182843" bIns="91422" rtlCol="0">
                <a:spAutoFit/>
              </a:bodyPr>
              <a:lstStyle/>
              <a:p>
                <a:r>
                  <a:rPr lang="id-ID" b="1" smtClean="0">
                    <a:solidFill>
                      <a:schemeClr val="accent1"/>
                    </a:solidFill>
                    <a:latin typeface="Lato Regular"/>
                    <a:cs typeface="Lato Regular"/>
                  </a:rPr>
                  <a:t>Timming</a:t>
                </a:r>
                <a:endParaRPr lang="en-US" b="1" dirty="0">
                  <a:solidFill>
                    <a:schemeClr val="accent1"/>
                  </a:solidFill>
                  <a:latin typeface="Lato Regular"/>
                  <a:cs typeface="Lato Regular"/>
                </a:endParaRPr>
              </a:p>
            </p:txBody>
          </p:sp>
        </p:grpSp>
      </p:grpSp>
      <p:grpSp>
        <p:nvGrpSpPr>
          <p:cNvPr id="20" name="Group 19"/>
          <p:cNvGrpSpPr/>
          <p:nvPr/>
        </p:nvGrpSpPr>
        <p:grpSpPr>
          <a:xfrm>
            <a:off x="7836562" y="5257304"/>
            <a:ext cx="3275745" cy="827206"/>
            <a:chOff x="7176417" y="2088207"/>
            <a:chExt cx="3275745" cy="827206"/>
          </a:xfrm>
        </p:grpSpPr>
        <p:sp>
          <p:nvSpPr>
            <p:cNvPr id="21" name="TextBox 20"/>
            <p:cNvSpPr txBox="1"/>
            <p:nvPr/>
          </p:nvSpPr>
          <p:spPr>
            <a:xfrm>
              <a:off x="7176417" y="2281565"/>
              <a:ext cx="901209" cy="584775"/>
            </a:xfrm>
            <a:prstGeom prst="rect">
              <a:avLst/>
            </a:prstGeom>
            <a:noFill/>
          </p:spPr>
          <p:txBody>
            <a:bodyPr wrap="none" rtlCol="0">
              <a:spAutoFit/>
            </a:bodyPr>
            <a:lstStyle/>
            <a:p>
              <a:r>
                <a:rPr lang="id-ID" sz="3200" b="1" smtClean="0">
                  <a:solidFill>
                    <a:schemeClr val="accent3"/>
                  </a:solidFill>
                </a:rPr>
                <a:t>47%</a:t>
              </a:r>
              <a:endParaRPr lang="id-ID" sz="3200" b="1" dirty="0">
                <a:solidFill>
                  <a:schemeClr val="accent3"/>
                </a:solidFill>
              </a:endParaRPr>
            </a:p>
          </p:txBody>
        </p:sp>
        <p:grpSp>
          <p:nvGrpSpPr>
            <p:cNvPr id="22" name="Group 21"/>
            <p:cNvGrpSpPr/>
            <p:nvPr/>
          </p:nvGrpSpPr>
          <p:grpSpPr>
            <a:xfrm>
              <a:off x="8074865" y="2088207"/>
              <a:ext cx="2377297" cy="827206"/>
              <a:chOff x="1874457" y="2110077"/>
              <a:chExt cx="2377297" cy="827206"/>
            </a:xfrm>
          </p:grpSpPr>
          <p:sp>
            <p:nvSpPr>
              <p:cNvPr id="23" name="TextBox 22"/>
              <p:cNvSpPr txBox="1"/>
              <p:nvPr/>
            </p:nvSpPr>
            <p:spPr>
              <a:xfrm>
                <a:off x="1956335" y="2475618"/>
                <a:ext cx="2295419" cy="461665"/>
              </a:xfrm>
              <a:prstGeom prst="rect">
                <a:avLst/>
              </a:prstGeom>
              <a:noFill/>
            </p:spPr>
            <p:txBody>
              <a:bodyPr wrap="square" rtlCol="0">
                <a:spAutoFit/>
              </a:bodyPr>
              <a:lstStyle/>
              <a:p>
                <a:pPr>
                  <a:lnSpc>
                    <a:spcPct val="120000"/>
                  </a:lnSpc>
                </a:pPr>
                <a:r>
                  <a:rPr lang="en-US" sz="1000" smtClean="0">
                    <a:latin typeface="Lato Light" pitchFamily="34" charset="0"/>
                  </a:rPr>
                  <a:t>Lorem </a:t>
                </a:r>
                <a:r>
                  <a:rPr lang="en-US" sz="1000" dirty="0" err="1">
                    <a:latin typeface="Lato Light" pitchFamily="34" charset="0"/>
                  </a:rPr>
                  <a:t>Ipsum</a:t>
                </a:r>
                <a:r>
                  <a:rPr lang="en-US" sz="1000" dirty="0">
                    <a:latin typeface="Lato Light" pitchFamily="34" charset="0"/>
                  </a:rPr>
                  <a:t> is simply dummy text of the printing and </a:t>
                </a:r>
                <a:r>
                  <a:rPr lang="en-US" sz="1000">
                    <a:latin typeface="Lato Light" pitchFamily="34" charset="0"/>
                  </a:rPr>
                  <a:t>typesetting </a:t>
                </a:r>
                <a:r>
                  <a:rPr lang="en-US" sz="1000" smtClean="0">
                    <a:latin typeface="Lato Light" pitchFamily="34" charset="0"/>
                  </a:rPr>
                  <a:t>industry</a:t>
                </a:r>
                <a:endParaRPr lang="en-US" sz="1000" dirty="0">
                  <a:latin typeface="Lato Light" pitchFamily="34" charset="0"/>
                </a:endParaRPr>
              </a:p>
            </p:txBody>
          </p:sp>
          <p:sp>
            <p:nvSpPr>
              <p:cNvPr id="24" name="TextBox 23"/>
              <p:cNvSpPr txBox="1"/>
              <p:nvPr/>
            </p:nvSpPr>
            <p:spPr>
              <a:xfrm>
                <a:off x="1874457" y="2110077"/>
                <a:ext cx="2132533" cy="461628"/>
              </a:xfrm>
              <a:prstGeom prst="rect">
                <a:avLst/>
              </a:prstGeom>
              <a:noFill/>
            </p:spPr>
            <p:txBody>
              <a:bodyPr wrap="square" lIns="182843" tIns="91422" rIns="182843" bIns="91422" rtlCol="0">
                <a:spAutoFit/>
              </a:bodyPr>
              <a:lstStyle/>
              <a:p>
                <a:r>
                  <a:rPr lang="id-ID" b="1" smtClean="0">
                    <a:solidFill>
                      <a:schemeClr val="accent3"/>
                    </a:solidFill>
                    <a:latin typeface="Lato Regular"/>
                    <a:cs typeface="Lato Regular"/>
                  </a:rPr>
                  <a:t>Document</a:t>
                </a:r>
                <a:endParaRPr lang="en-US" b="1" dirty="0">
                  <a:solidFill>
                    <a:schemeClr val="accent3"/>
                  </a:solidFill>
                  <a:latin typeface="Lato Regular"/>
                  <a:cs typeface="Lato Regular"/>
                </a:endParaRPr>
              </a:p>
            </p:txBody>
          </p:sp>
        </p:grpSp>
      </p:grpSp>
    </p:spTree>
    <p:extLst>
      <p:ext uri="{BB962C8B-B14F-4D97-AF65-F5344CB8AC3E}">
        <p14:creationId xmlns:p14="http://schemas.microsoft.com/office/powerpoint/2010/main" val="4019641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8" fill="hold" grpId="0" nodeType="afterEffect">
                                  <p:stCondLst>
                                    <p:cond delay="0"/>
                                  </p:stCondLst>
                                  <p:childTnLst>
                                    <p:set>
                                      <p:cBhvr>
                                        <p:cTn id="1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left)">
                                      <p:cBhvr>
                                        <p:cTn id="17" dur="500"/>
                                        <p:tgtEl>
                                          <p:spTgt spid="9">
                                            <p:graphicEl>
                                              <a:chart seriesIdx="-3" categoryIdx="-3" bldStep="gridLegend"/>
                                            </p:graphicEl>
                                          </p:spTgt>
                                        </p:tgtEl>
                                      </p:cBhvr>
                                    </p:animEffect>
                                  </p:childTnLst>
                                </p:cTn>
                              </p:par>
                            </p:childTnLst>
                          </p:cTn>
                        </p:par>
                        <p:par>
                          <p:cTn id="18" fill="hold">
                            <p:stCondLst>
                              <p:cond delay="1300"/>
                            </p:stCondLst>
                            <p:childTnLst>
                              <p:par>
                                <p:cTn id="19" presetID="22" presetClass="entr" presetSubtype="8" fill="hold" grpId="0" nodeType="afterEffect">
                                  <p:stCondLst>
                                    <p:cond delay="0"/>
                                  </p:stCondLst>
                                  <p:childTnLst>
                                    <p:set>
                                      <p:cBhvr>
                                        <p:cTn id="20"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wipe(left)">
                                      <p:cBhvr>
                                        <p:cTn id="21" dur="500"/>
                                        <p:tgtEl>
                                          <p:spTgt spid="9">
                                            <p:graphicEl>
                                              <a:chart seriesIdx="0" categoryIdx="-4" bldStep="series"/>
                                            </p:graphicEl>
                                          </p:spTgt>
                                        </p:tgtEl>
                                      </p:cBhvr>
                                    </p:animEffect>
                                  </p:childTnLst>
                                </p:cTn>
                              </p:par>
                            </p:childTnLst>
                          </p:cTn>
                        </p:par>
                        <p:par>
                          <p:cTn id="22" fill="hold">
                            <p:stCondLst>
                              <p:cond delay="1800"/>
                            </p:stCondLst>
                            <p:childTnLst>
                              <p:par>
                                <p:cTn id="23" presetID="22" presetClass="entr" presetSubtype="8" fill="hold" grpId="0" nodeType="afterEffect">
                                  <p:stCondLst>
                                    <p:cond delay="0"/>
                                  </p:stCondLst>
                                  <p:childTnLst>
                                    <p:set>
                                      <p:cBhvr>
                                        <p:cTn id="24"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wipe(left)">
                                      <p:cBhvr>
                                        <p:cTn id="25" dur="500"/>
                                        <p:tgtEl>
                                          <p:spTgt spid="9">
                                            <p:graphicEl>
                                              <a:chart seriesIdx="1" categoryIdx="-4" bldStep="series"/>
                                            </p:graphicEl>
                                          </p:spTgt>
                                        </p:tgtEl>
                                      </p:cBhvr>
                                    </p:animEffect>
                                  </p:childTnLst>
                                </p:cTn>
                              </p:par>
                            </p:childTnLst>
                          </p:cTn>
                        </p:par>
                        <p:par>
                          <p:cTn id="26" fill="hold">
                            <p:stCondLst>
                              <p:cond delay="2300"/>
                            </p:stCondLst>
                            <p:childTnLst>
                              <p:par>
                                <p:cTn id="27" presetID="22" presetClass="entr" presetSubtype="8" fill="hold" grpId="0" nodeType="afterEffect">
                                  <p:stCondLst>
                                    <p:cond delay="0"/>
                                  </p:stCondLst>
                                  <p:childTnLst>
                                    <p:set>
                                      <p:cBhvr>
                                        <p:cTn id="28"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wipe(left)">
                                      <p:cBhvr>
                                        <p:cTn id="29" dur="500"/>
                                        <p:tgtEl>
                                          <p:spTgt spid="9">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9" grpId="0">
        <p:bldSub>
          <a:bldChart bld="series"/>
        </p:bldSub>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3D Pie Chart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93</a:t>
              </a:fld>
              <a:endParaRPr lang="en-US" sz="1000" dirty="0">
                <a:solidFill>
                  <a:schemeClr val="bg1"/>
                </a:solidFill>
                <a:latin typeface="Lato" pitchFamily="34" charset="0"/>
              </a:endParaRPr>
            </a:p>
          </p:txBody>
        </p:sp>
      </p:grpSp>
      <p:graphicFrame>
        <p:nvGraphicFramePr>
          <p:cNvPr id="9" name="Chart 8"/>
          <p:cNvGraphicFramePr>
            <a:graphicFrameLocks/>
          </p:cNvGraphicFramePr>
          <p:nvPr>
            <p:extLst>
              <p:ext uri="{D42A27DB-BD31-4B8C-83A1-F6EECF244321}">
                <p14:modId xmlns:p14="http://schemas.microsoft.com/office/powerpoint/2010/main" val="2704449042"/>
              </p:ext>
            </p:extLst>
          </p:nvPr>
        </p:nvGraphicFramePr>
        <p:xfrm>
          <a:off x="3633490" y="2743200"/>
          <a:ext cx="4542322" cy="3075972"/>
        </p:xfrm>
        <a:graphic>
          <a:graphicData uri="http://schemas.openxmlformats.org/drawingml/2006/chart">
            <c:chart xmlns:c="http://schemas.openxmlformats.org/drawingml/2006/chart" xmlns:r="http://schemas.openxmlformats.org/officeDocument/2006/relationships" r:id="rId2"/>
          </a:graphicData>
        </a:graphic>
      </p:graphicFrame>
      <p:sp>
        <p:nvSpPr>
          <p:cNvPr id="10" name="Freeform 9"/>
          <p:cNvSpPr>
            <a:spLocks/>
          </p:cNvSpPr>
          <p:nvPr/>
        </p:nvSpPr>
        <p:spPr bwMode="auto">
          <a:xfrm>
            <a:off x="6259808" y="5109970"/>
            <a:ext cx="742950" cy="352425"/>
          </a:xfrm>
          <a:custGeom>
            <a:avLst/>
            <a:gdLst>
              <a:gd name="T0" fmla="*/ 102 w 114"/>
              <a:gd name="T1" fmla="*/ 35 h 54"/>
              <a:gd name="T2" fmla="*/ 92 w 114"/>
              <a:gd name="T3" fmla="*/ 43 h 54"/>
              <a:gd name="T4" fmla="*/ 41 w 114"/>
              <a:gd name="T5" fmla="*/ 43 h 54"/>
              <a:gd name="T6" fmla="*/ 20 w 114"/>
              <a:gd name="T7" fmla="*/ 15 h 54"/>
              <a:gd name="T8" fmla="*/ 12 w 114"/>
              <a:gd name="T9" fmla="*/ 0 h 54"/>
              <a:gd name="T10" fmla="*/ 12 w 114"/>
              <a:gd name="T11" fmla="*/ 19 h 54"/>
              <a:gd name="T12" fmla="*/ 16 w 114"/>
              <a:gd name="T13" fmla="*/ 19 h 54"/>
              <a:gd name="T14" fmla="*/ 38 w 114"/>
              <a:gd name="T15" fmla="*/ 49 h 54"/>
              <a:gd name="T16" fmla="*/ 93 w 114"/>
              <a:gd name="T17" fmla="*/ 49 h 54"/>
              <a:gd name="T18" fmla="*/ 102 w 114"/>
              <a:gd name="T19" fmla="*/ 54 h 54"/>
              <a:gd name="T20" fmla="*/ 102 w 114"/>
              <a:gd name="T21"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54">
                <a:moveTo>
                  <a:pt x="102" y="35"/>
                </a:moveTo>
                <a:cubicBezTo>
                  <a:pt x="96" y="35"/>
                  <a:pt x="93" y="38"/>
                  <a:pt x="92" y="43"/>
                </a:cubicBezTo>
                <a:cubicBezTo>
                  <a:pt x="41" y="43"/>
                  <a:pt x="41" y="43"/>
                  <a:pt x="41" y="43"/>
                </a:cubicBezTo>
                <a:cubicBezTo>
                  <a:pt x="20" y="15"/>
                  <a:pt x="20" y="15"/>
                  <a:pt x="20" y="15"/>
                </a:cubicBezTo>
                <a:cubicBezTo>
                  <a:pt x="24" y="9"/>
                  <a:pt x="21" y="0"/>
                  <a:pt x="12" y="0"/>
                </a:cubicBezTo>
                <a:cubicBezTo>
                  <a:pt x="0" y="0"/>
                  <a:pt x="0" y="19"/>
                  <a:pt x="12" y="19"/>
                </a:cubicBezTo>
                <a:cubicBezTo>
                  <a:pt x="14" y="19"/>
                  <a:pt x="15" y="19"/>
                  <a:pt x="16" y="19"/>
                </a:cubicBezTo>
                <a:cubicBezTo>
                  <a:pt x="38" y="49"/>
                  <a:pt x="38" y="49"/>
                  <a:pt x="38" y="49"/>
                </a:cubicBezTo>
                <a:cubicBezTo>
                  <a:pt x="93" y="49"/>
                  <a:pt x="93" y="49"/>
                  <a:pt x="93" y="49"/>
                </a:cubicBezTo>
                <a:cubicBezTo>
                  <a:pt x="94" y="52"/>
                  <a:pt x="97" y="54"/>
                  <a:pt x="102" y="54"/>
                </a:cubicBezTo>
                <a:cubicBezTo>
                  <a:pt x="114" y="54"/>
                  <a:pt x="114" y="35"/>
                  <a:pt x="102" y="3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404607" y="2861681"/>
            <a:ext cx="985837" cy="398463"/>
          </a:xfrm>
          <a:custGeom>
            <a:avLst/>
            <a:gdLst>
              <a:gd name="T0" fmla="*/ 138 w 151"/>
              <a:gd name="T1" fmla="*/ 41 h 61"/>
              <a:gd name="T2" fmla="*/ 134 w 151"/>
              <a:gd name="T3" fmla="*/ 42 h 61"/>
              <a:gd name="T4" fmla="*/ 100 w 151"/>
              <a:gd name="T5" fmla="*/ 7 h 61"/>
              <a:gd name="T6" fmla="*/ 21 w 151"/>
              <a:gd name="T7" fmla="*/ 7 h 61"/>
              <a:gd name="T8" fmla="*/ 12 w 151"/>
              <a:gd name="T9" fmla="*/ 0 h 61"/>
              <a:gd name="T10" fmla="*/ 12 w 151"/>
              <a:gd name="T11" fmla="*/ 19 h 61"/>
              <a:gd name="T12" fmla="*/ 21 w 151"/>
              <a:gd name="T13" fmla="*/ 13 h 61"/>
              <a:gd name="T14" fmla="*/ 97 w 151"/>
              <a:gd name="T15" fmla="*/ 13 h 61"/>
              <a:gd name="T16" fmla="*/ 130 w 151"/>
              <a:gd name="T17" fmla="*/ 46 h 61"/>
              <a:gd name="T18" fmla="*/ 138 w 151"/>
              <a:gd name="T19" fmla="*/ 61 h 61"/>
              <a:gd name="T20" fmla="*/ 138 w 151"/>
              <a:gd name="T21"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61">
                <a:moveTo>
                  <a:pt x="138" y="41"/>
                </a:moveTo>
                <a:cubicBezTo>
                  <a:pt x="137" y="41"/>
                  <a:pt x="135" y="42"/>
                  <a:pt x="134" y="42"/>
                </a:cubicBezTo>
                <a:cubicBezTo>
                  <a:pt x="100" y="7"/>
                  <a:pt x="100" y="7"/>
                  <a:pt x="100" y="7"/>
                </a:cubicBezTo>
                <a:cubicBezTo>
                  <a:pt x="21" y="7"/>
                  <a:pt x="21" y="7"/>
                  <a:pt x="21" y="7"/>
                </a:cubicBezTo>
                <a:cubicBezTo>
                  <a:pt x="20" y="3"/>
                  <a:pt x="17" y="0"/>
                  <a:pt x="12" y="0"/>
                </a:cubicBezTo>
                <a:cubicBezTo>
                  <a:pt x="0" y="0"/>
                  <a:pt x="0" y="19"/>
                  <a:pt x="12" y="19"/>
                </a:cubicBezTo>
                <a:cubicBezTo>
                  <a:pt x="17" y="19"/>
                  <a:pt x="20" y="16"/>
                  <a:pt x="21" y="13"/>
                </a:cubicBezTo>
                <a:cubicBezTo>
                  <a:pt x="97" y="13"/>
                  <a:pt x="97" y="13"/>
                  <a:pt x="97" y="13"/>
                </a:cubicBezTo>
                <a:cubicBezTo>
                  <a:pt x="130" y="46"/>
                  <a:pt x="130" y="46"/>
                  <a:pt x="130" y="46"/>
                </a:cubicBezTo>
                <a:cubicBezTo>
                  <a:pt x="127" y="52"/>
                  <a:pt x="130" y="61"/>
                  <a:pt x="138" y="61"/>
                </a:cubicBezTo>
                <a:cubicBezTo>
                  <a:pt x="151" y="61"/>
                  <a:pt x="151" y="41"/>
                  <a:pt x="138" y="41"/>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3415754" y="4649909"/>
            <a:ext cx="849312" cy="339725"/>
          </a:xfrm>
          <a:custGeom>
            <a:avLst/>
            <a:gdLst>
              <a:gd name="T0" fmla="*/ 118 w 130"/>
              <a:gd name="T1" fmla="*/ 0 h 52"/>
              <a:gd name="T2" fmla="*/ 109 w 130"/>
              <a:gd name="T3" fmla="*/ 13 h 52"/>
              <a:gd name="T4" fmla="*/ 77 w 130"/>
              <a:gd name="T5" fmla="*/ 39 h 52"/>
              <a:gd name="T6" fmla="*/ 21 w 130"/>
              <a:gd name="T7" fmla="*/ 39 h 52"/>
              <a:gd name="T8" fmla="*/ 12 w 130"/>
              <a:gd name="T9" fmla="*/ 32 h 52"/>
              <a:gd name="T10" fmla="*/ 12 w 130"/>
              <a:gd name="T11" fmla="*/ 52 h 52"/>
              <a:gd name="T12" fmla="*/ 21 w 130"/>
              <a:gd name="T13" fmla="*/ 45 h 52"/>
              <a:gd name="T14" fmla="*/ 79 w 130"/>
              <a:gd name="T15" fmla="*/ 45 h 52"/>
              <a:gd name="T16" fmla="*/ 112 w 130"/>
              <a:gd name="T17" fmla="*/ 18 h 52"/>
              <a:gd name="T18" fmla="*/ 118 w 130"/>
              <a:gd name="T19" fmla="*/ 20 h 52"/>
              <a:gd name="T20" fmla="*/ 118 w 130"/>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2">
                <a:moveTo>
                  <a:pt x="118" y="0"/>
                </a:moveTo>
                <a:cubicBezTo>
                  <a:pt x="110" y="0"/>
                  <a:pt x="107" y="8"/>
                  <a:pt x="109" y="13"/>
                </a:cubicBezTo>
                <a:cubicBezTo>
                  <a:pt x="77" y="39"/>
                  <a:pt x="77" y="39"/>
                  <a:pt x="77" y="39"/>
                </a:cubicBezTo>
                <a:cubicBezTo>
                  <a:pt x="21" y="39"/>
                  <a:pt x="21" y="39"/>
                  <a:pt x="21" y="39"/>
                </a:cubicBezTo>
                <a:cubicBezTo>
                  <a:pt x="20" y="36"/>
                  <a:pt x="17" y="32"/>
                  <a:pt x="12" y="32"/>
                </a:cubicBezTo>
                <a:cubicBezTo>
                  <a:pt x="0" y="32"/>
                  <a:pt x="0" y="52"/>
                  <a:pt x="12" y="52"/>
                </a:cubicBezTo>
                <a:cubicBezTo>
                  <a:pt x="17" y="52"/>
                  <a:pt x="20" y="49"/>
                  <a:pt x="21" y="45"/>
                </a:cubicBezTo>
                <a:cubicBezTo>
                  <a:pt x="79" y="45"/>
                  <a:pt x="79" y="45"/>
                  <a:pt x="79" y="45"/>
                </a:cubicBezTo>
                <a:cubicBezTo>
                  <a:pt x="112" y="18"/>
                  <a:pt x="112" y="18"/>
                  <a:pt x="112" y="18"/>
                </a:cubicBezTo>
                <a:cubicBezTo>
                  <a:pt x="114" y="19"/>
                  <a:pt x="115" y="20"/>
                  <a:pt x="118" y="20"/>
                </a:cubicBezTo>
                <a:cubicBezTo>
                  <a:pt x="130" y="20"/>
                  <a:pt x="130" y="0"/>
                  <a:pt x="11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7492195" y="3469551"/>
            <a:ext cx="854075" cy="339725"/>
          </a:xfrm>
          <a:custGeom>
            <a:avLst/>
            <a:gdLst>
              <a:gd name="T0" fmla="*/ 118 w 131"/>
              <a:gd name="T1" fmla="*/ 0 h 52"/>
              <a:gd name="T2" fmla="*/ 109 w 131"/>
              <a:gd name="T3" fmla="*/ 13 h 52"/>
              <a:gd name="T4" fmla="*/ 78 w 131"/>
              <a:gd name="T5" fmla="*/ 39 h 52"/>
              <a:gd name="T6" fmla="*/ 22 w 131"/>
              <a:gd name="T7" fmla="*/ 39 h 52"/>
              <a:gd name="T8" fmla="*/ 13 w 131"/>
              <a:gd name="T9" fmla="*/ 32 h 52"/>
              <a:gd name="T10" fmla="*/ 13 w 131"/>
              <a:gd name="T11" fmla="*/ 52 h 52"/>
              <a:gd name="T12" fmla="*/ 22 w 131"/>
              <a:gd name="T13" fmla="*/ 45 h 52"/>
              <a:gd name="T14" fmla="*/ 80 w 131"/>
              <a:gd name="T15" fmla="*/ 45 h 52"/>
              <a:gd name="T16" fmla="*/ 113 w 131"/>
              <a:gd name="T17" fmla="*/ 18 h 52"/>
              <a:gd name="T18" fmla="*/ 118 w 131"/>
              <a:gd name="T19" fmla="*/ 20 h 52"/>
              <a:gd name="T20" fmla="*/ 118 w 131"/>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
                <a:moveTo>
                  <a:pt x="118" y="0"/>
                </a:moveTo>
                <a:cubicBezTo>
                  <a:pt x="111" y="0"/>
                  <a:pt x="108" y="8"/>
                  <a:pt x="109" y="13"/>
                </a:cubicBezTo>
                <a:cubicBezTo>
                  <a:pt x="78" y="39"/>
                  <a:pt x="78" y="39"/>
                  <a:pt x="78" y="39"/>
                </a:cubicBezTo>
                <a:cubicBezTo>
                  <a:pt x="22" y="39"/>
                  <a:pt x="22" y="39"/>
                  <a:pt x="22" y="39"/>
                </a:cubicBezTo>
                <a:cubicBezTo>
                  <a:pt x="21" y="36"/>
                  <a:pt x="18" y="32"/>
                  <a:pt x="13" y="32"/>
                </a:cubicBezTo>
                <a:cubicBezTo>
                  <a:pt x="0" y="32"/>
                  <a:pt x="0" y="52"/>
                  <a:pt x="13" y="52"/>
                </a:cubicBezTo>
                <a:cubicBezTo>
                  <a:pt x="18" y="52"/>
                  <a:pt x="21" y="49"/>
                  <a:pt x="22" y="45"/>
                </a:cubicBezTo>
                <a:cubicBezTo>
                  <a:pt x="80" y="45"/>
                  <a:pt x="80" y="45"/>
                  <a:pt x="80" y="45"/>
                </a:cubicBezTo>
                <a:cubicBezTo>
                  <a:pt x="113" y="18"/>
                  <a:pt x="113" y="18"/>
                  <a:pt x="113" y="18"/>
                </a:cubicBezTo>
                <a:cubicBezTo>
                  <a:pt x="114" y="19"/>
                  <a:pt x="116" y="20"/>
                  <a:pt x="118" y="20"/>
                </a:cubicBezTo>
                <a:cubicBezTo>
                  <a:pt x="131" y="20"/>
                  <a:pt x="131" y="0"/>
                  <a:pt x="11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1610464" y="2691475"/>
            <a:ext cx="2815228" cy="577081"/>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5" name="TextBox 14"/>
          <p:cNvSpPr txBox="1"/>
          <p:nvPr/>
        </p:nvSpPr>
        <p:spPr>
          <a:xfrm>
            <a:off x="2799039" y="2346018"/>
            <a:ext cx="1605568" cy="461665"/>
          </a:xfrm>
          <a:prstGeom prst="rect">
            <a:avLst/>
          </a:prstGeom>
          <a:noFill/>
        </p:spPr>
        <p:txBody>
          <a:bodyPr wrap="none" rtlCol="0">
            <a:spAutoFit/>
          </a:bodyPr>
          <a:lstStyle/>
          <a:p>
            <a:pPr algn="r"/>
            <a:r>
              <a:rPr lang="id-ID" sz="2400" b="1" smtClean="0">
                <a:solidFill>
                  <a:schemeClr val="tx2"/>
                </a:solidFill>
              </a:rPr>
              <a:t>Motivation</a:t>
            </a:r>
            <a:endParaRPr lang="id-ID" sz="2400" b="1" dirty="0">
              <a:solidFill>
                <a:schemeClr val="tx2"/>
              </a:solidFill>
            </a:endParaRPr>
          </a:p>
        </p:txBody>
      </p:sp>
      <p:sp>
        <p:nvSpPr>
          <p:cNvPr id="16" name="TextBox 15"/>
          <p:cNvSpPr txBox="1"/>
          <p:nvPr/>
        </p:nvSpPr>
        <p:spPr>
          <a:xfrm>
            <a:off x="8436625" y="3103316"/>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7" name="TextBox 16"/>
          <p:cNvSpPr txBox="1"/>
          <p:nvPr/>
        </p:nvSpPr>
        <p:spPr>
          <a:xfrm>
            <a:off x="1923742" y="4873426"/>
            <a:ext cx="1513097" cy="1061829"/>
          </a:xfrm>
          <a:prstGeom prst="rect">
            <a:avLst/>
          </a:prstGeom>
          <a:noFill/>
        </p:spPr>
        <p:txBody>
          <a:bodyPr wrap="square" rtlCol="0">
            <a:spAutoFit/>
          </a:bodyPr>
          <a:lstStyle/>
          <a:p>
            <a:pPr algn="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18" name="TextBox 17"/>
          <p:cNvSpPr txBox="1"/>
          <p:nvPr/>
        </p:nvSpPr>
        <p:spPr>
          <a:xfrm>
            <a:off x="1923742" y="4527969"/>
            <a:ext cx="1492012" cy="461665"/>
          </a:xfrm>
          <a:prstGeom prst="rect">
            <a:avLst/>
          </a:prstGeom>
          <a:noFill/>
        </p:spPr>
        <p:txBody>
          <a:bodyPr wrap="none" rtlCol="0">
            <a:spAutoFit/>
          </a:bodyPr>
          <a:lstStyle/>
          <a:p>
            <a:pPr algn="r"/>
            <a:r>
              <a:rPr lang="id-ID" sz="2400" b="1" smtClean="0">
                <a:solidFill>
                  <a:schemeClr val="tx2"/>
                </a:solidFill>
              </a:rPr>
              <a:t>Datascript</a:t>
            </a:r>
            <a:endParaRPr lang="id-ID" sz="2400" b="1" dirty="0">
              <a:solidFill>
                <a:schemeClr val="tx2"/>
              </a:solidFill>
            </a:endParaRPr>
          </a:p>
        </p:txBody>
      </p:sp>
      <p:sp>
        <p:nvSpPr>
          <p:cNvPr id="19" name="TextBox 18"/>
          <p:cNvSpPr txBox="1"/>
          <p:nvPr/>
        </p:nvSpPr>
        <p:spPr>
          <a:xfrm>
            <a:off x="7199103" y="5449801"/>
            <a:ext cx="2475045" cy="819455"/>
          </a:xfrm>
          <a:prstGeom prst="rect">
            <a:avLst/>
          </a:prstGeom>
          <a:noFill/>
        </p:spPr>
        <p:txBody>
          <a:bodyPr wrap="square" rtlCol="0">
            <a:spAutoFit/>
          </a:bodyPr>
          <a:lstStyle/>
          <a:p>
            <a:pPr>
              <a:lnSpc>
                <a:spcPct val="150000"/>
              </a:lnSpc>
            </a:pPr>
            <a:r>
              <a:rPr lang="id-ID" sz="1050" dirty="0">
                <a:solidFill>
                  <a:schemeClr val="tx2"/>
                </a:solidFill>
              </a:rPr>
              <a:t>Suitable for all category</a:t>
            </a:r>
            <a:r>
              <a:rPr lang="en-US" sz="1050" dirty="0">
                <a:solidFill>
                  <a:schemeClr val="tx2"/>
                </a:solidFill>
              </a:rPr>
              <a:t>, </a:t>
            </a:r>
            <a:r>
              <a:rPr lang="en-US" sz="1050" dirty="0" err="1">
                <a:solidFill>
                  <a:schemeClr val="tx2"/>
                </a:solidFill>
              </a:rPr>
              <a:t>Lorem</a:t>
            </a:r>
            <a:r>
              <a:rPr lang="en-US" sz="1050" dirty="0">
                <a:solidFill>
                  <a:schemeClr val="tx2"/>
                </a:solidFill>
              </a:rPr>
              <a:t> </a:t>
            </a:r>
            <a:r>
              <a:rPr lang="en-US" sz="1050" dirty="0" err="1">
                <a:solidFill>
                  <a:schemeClr val="tx2"/>
                </a:solidFill>
              </a:rPr>
              <a:t>Ipsum</a:t>
            </a:r>
            <a:r>
              <a:rPr lang="en-US" sz="1050" dirty="0">
                <a:solidFill>
                  <a:schemeClr val="tx2"/>
                </a:solidFill>
              </a:rPr>
              <a:t> is not simply random text</a:t>
            </a:r>
            <a:r>
              <a:rPr lang="en-US" sz="1050" dirty="0" smtClean="0">
                <a:solidFill>
                  <a:schemeClr val="tx2"/>
                </a:solidFill>
              </a:rPr>
              <a:t>.</a:t>
            </a:r>
            <a:r>
              <a:rPr lang="id-ID" sz="1050" dirty="0" smtClean="0">
                <a:solidFill>
                  <a:schemeClr val="tx2"/>
                </a:solidFill>
              </a:rPr>
              <a:t> </a:t>
            </a:r>
            <a:r>
              <a:rPr lang="en-US" sz="1050" dirty="0">
                <a:solidFill>
                  <a:schemeClr val="tx2"/>
                </a:solidFill>
              </a:rPr>
              <a:t>bring together the </a:t>
            </a:r>
            <a:r>
              <a:rPr lang="en-US" sz="1050" dirty="0" smtClean="0">
                <a:solidFill>
                  <a:schemeClr val="tx2"/>
                </a:solidFill>
              </a:rPr>
              <a:t>right</a:t>
            </a:r>
            <a:endParaRPr lang="en-US" sz="1050" b="1" dirty="0">
              <a:solidFill>
                <a:schemeClr val="tx2"/>
              </a:solidFill>
            </a:endParaRPr>
          </a:p>
        </p:txBody>
      </p:sp>
      <p:sp>
        <p:nvSpPr>
          <p:cNvPr id="20" name="TextBox 19"/>
          <p:cNvSpPr txBox="1"/>
          <p:nvPr/>
        </p:nvSpPr>
        <p:spPr>
          <a:xfrm>
            <a:off x="7190434" y="5109970"/>
            <a:ext cx="1709507" cy="461665"/>
          </a:xfrm>
          <a:prstGeom prst="rect">
            <a:avLst/>
          </a:prstGeom>
          <a:noFill/>
        </p:spPr>
        <p:txBody>
          <a:bodyPr wrap="none" rtlCol="0">
            <a:spAutoFit/>
          </a:bodyPr>
          <a:lstStyle/>
          <a:p>
            <a:r>
              <a:rPr lang="id-ID" sz="2400" b="1" smtClean="0">
                <a:solidFill>
                  <a:schemeClr val="tx2"/>
                </a:solidFill>
              </a:rPr>
              <a:t>Information</a:t>
            </a:r>
            <a:endParaRPr lang="id-ID" sz="2400" b="1" dirty="0">
              <a:solidFill>
                <a:schemeClr val="tx2"/>
              </a:solidFill>
            </a:endParaRPr>
          </a:p>
        </p:txBody>
      </p:sp>
      <p:sp>
        <p:nvSpPr>
          <p:cNvPr id="21" name="TextBox 20"/>
          <p:cNvSpPr txBox="1"/>
          <p:nvPr/>
        </p:nvSpPr>
        <p:spPr>
          <a:xfrm>
            <a:off x="8436625" y="2731243"/>
            <a:ext cx="1152623" cy="461665"/>
          </a:xfrm>
          <a:prstGeom prst="rect">
            <a:avLst/>
          </a:prstGeom>
          <a:noFill/>
        </p:spPr>
        <p:txBody>
          <a:bodyPr wrap="none" rtlCol="0">
            <a:spAutoFit/>
          </a:bodyPr>
          <a:lstStyle/>
          <a:p>
            <a:r>
              <a:rPr lang="id-ID" sz="2400" b="1" smtClean="0">
                <a:solidFill>
                  <a:schemeClr val="tx2"/>
                </a:solidFill>
              </a:rPr>
              <a:t>Storage</a:t>
            </a:r>
            <a:endParaRPr lang="id-ID" sz="2400" b="1" dirty="0">
              <a:solidFill>
                <a:schemeClr val="tx2"/>
              </a:solidFill>
            </a:endParaRPr>
          </a:p>
        </p:txBody>
      </p:sp>
    </p:spTree>
    <p:extLst>
      <p:ext uri="{BB962C8B-B14F-4D97-AF65-F5344CB8AC3E}">
        <p14:creationId xmlns:p14="http://schemas.microsoft.com/office/powerpoint/2010/main" val="2580987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250" fill="hold"/>
                                        <p:tgtEl>
                                          <p:spTgt spid="9"/>
                                        </p:tgtEl>
                                        <p:attrNameLst>
                                          <p:attrName>ppt_x</p:attrName>
                                        </p:attrNameLst>
                                      </p:cBhvr>
                                      <p:tavLst>
                                        <p:tav tm="0">
                                          <p:val>
                                            <p:strVal val="#ppt_x"/>
                                          </p:val>
                                        </p:tav>
                                        <p:tav tm="100000">
                                          <p:val>
                                            <p:strVal val="#ppt_x"/>
                                          </p:val>
                                        </p:tav>
                                      </p:tavLst>
                                    </p:anim>
                                    <p:anim calcmode="lin" valueType="num">
                                      <p:cBhvr additive="base">
                                        <p:cTn id="18" dur="250" fill="hold"/>
                                        <p:tgtEl>
                                          <p:spTgt spid="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9" grpId="0">
        <p:bldAsOne/>
      </p:bldGraphic>
      <p:bldP spid="14" grpId="0"/>
      <p:bldP spid="16" grpId="0"/>
      <p:bldP spid="17" grpId="0"/>
      <p:bldP spid="1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Project</a:t>
              </a:r>
              <a:r>
                <a:rPr kumimoji="0" lang="id-ID" sz="3200" b="0" i="0" u="none" strike="noStrike" cap="none" normalizeH="0" smtClean="0">
                  <a:ln>
                    <a:noFill/>
                  </a:ln>
                  <a:solidFill>
                    <a:schemeClr val="bg1"/>
                  </a:solidFill>
                  <a:effectLst/>
                  <a:latin typeface="Lato Black" panose="020F0A02020204030203" pitchFamily="34" charset="0"/>
                  <a:cs typeface="Lato Black" panose="020F0A02020204030203" pitchFamily="34" charset="0"/>
                </a:rPr>
                <a:t> Line Chart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94</a:t>
              </a:fld>
              <a:endParaRPr lang="en-US" sz="1000" dirty="0">
                <a:solidFill>
                  <a:schemeClr val="bg1"/>
                </a:solidFill>
                <a:latin typeface="Lato" pitchFamily="34" charset="0"/>
              </a:endParaRPr>
            </a:p>
          </p:txBody>
        </p:sp>
      </p:grpSp>
      <p:graphicFrame>
        <p:nvGraphicFramePr>
          <p:cNvPr id="9" name="Chart 8"/>
          <p:cNvGraphicFramePr/>
          <p:nvPr>
            <p:extLst>
              <p:ext uri="{D42A27DB-BD31-4B8C-83A1-F6EECF244321}">
                <p14:modId xmlns:p14="http://schemas.microsoft.com/office/powerpoint/2010/main" val="1746072481"/>
              </p:ext>
            </p:extLst>
          </p:nvPr>
        </p:nvGraphicFramePr>
        <p:xfrm>
          <a:off x="995031" y="1797423"/>
          <a:ext cx="10118962" cy="2900458"/>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753402" y="5226518"/>
            <a:ext cx="10638972" cy="759626"/>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100" dirty="0" smtClean="0">
                <a:solidFill>
                  <a:schemeClr val="bg1">
                    <a:lumMod val="50000"/>
                  </a:schemeClr>
                </a:solidFill>
                <a:latin typeface="Lato" panose="020F0502020204030203" pitchFamily="34" charset="0"/>
                <a:ea typeface="Roboto" panose="02000000000000000000" pitchFamily="2" charset="0"/>
              </a:rPr>
              <a:t>text.</a:t>
            </a:r>
            <a:r>
              <a:rPr lang="id-ID" sz="1100" dirty="0" smtClean="0">
                <a:solidFill>
                  <a:schemeClr val="bg1">
                    <a:lumMod val="50000"/>
                  </a:schemeClr>
                </a:solidFill>
                <a:latin typeface="Lato" panose="020F0502020204030203" pitchFamily="34" charset="0"/>
                <a:ea typeface="Roboto" panose="02000000000000000000" pitchFamily="2" charset="0"/>
              </a:rPr>
              <a:t> </a:t>
            </a: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a:t>
            </a:r>
            <a:r>
              <a:rPr lang="en-US" sz="1100" dirty="0" smtClean="0">
                <a:solidFill>
                  <a:schemeClr val="bg1">
                    <a:lumMod val="50000"/>
                  </a:schemeClr>
                </a:solidFill>
                <a:latin typeface="Lato" panose="020F0502020204030203" pitchFamily="34" charset="0"/>
                <a:ea typeface="Roboto" panose="02000000000000000000" pitchFamily="2" charset="0"/>
              </a:rPr>
              <a:t>.</a:t>
            </a:r>
            <a:endParaRPr lang="en-US" sz="1100" dirty="0">
              <a:solidFill>
                <a:schemeClr val="bg1">
                  <a:lumMod val="50000"/>
                </a:schemeClr>
              </a:solidFill>
              <a:latin typeface="Lato" panose="020F0502020204030203" pitchFamily="34" charset="0"/>
              <a:ea typeface="Roboto" panose="02000000000000000000" pitchFamily="2" charset="0"/>
            </a:endParaRPr>
          </a:p>
        </p:txBody>
      </p:sp>
      <p:sp>
        <p:nvSpPr>
          <p:cNvPr id="11" name="TextBox 10"/>
          <p:cNvSpPr txBox="1"/>
          <p:nvPr/>
        </p:nvSpPr>
        <p:spPr>
          <a:xfrm>
            <a:off x="753402" y="4842036"/>
            <a:ext cx="10638972" cy="304298"/>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400" dirty="0">
                <a:solidFill>
                  <a:schemeClr val="accent2"/>
                </a:solidFill>
                <a:latin typeface="Lato" panose="020F0502020204030203" pitchFamily="34" charset="0"/>
                <a:ea typeface="Roboto" panose="02000000000000000000" pitchFamily="2" charset="0"/>
              </a:rPr>
              <a:t>Contrary to popular belief, Lorem Ipsum is not simply random text. It has roots in a piece of classical Latin literature from 45 BC</a:t>
            </a:r>
            <a:r>
              <a:rPr lang="en-US" sz="1400" dirty="0" smtClean="0">
                <a:solidFill>
                  <a:schemeClr val="accent2"/>
                </a:solidFill>
                <a:latin typeface="Lato" panose="020F0502020204030203" pitchFamily="34" charset="0"/>
                <a:ea typeface="Roboto" panose="02000000000000000000" pitchFamily="2" charset="0"/>
              </a:rPr>
              <a:t>.</a:t>
            </a:r>
            <a:endParaRPr lang="en-US" sz="1100" dirty="0">
              <a:solidFill>
                <a:schemeClr val="accent2"/>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2585216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22" presetClass="entr" presetSubtype="8" fill="hold" grpId="0" nodeType="afterEffect">
                                  <p:stCondLst>
                                    <p:cond delay="0"/>
                                  </p:stCondLst>
                                  <p:childTnLst>
                                    <p:set>
                                      <p:cBhvr>
                                        <p:cTn id="1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left)">
                                      <p:cBhvr>
                                        <p:cTn id="17" dur="2000"/>
                                        <p:tgtEl>
                                          <p:spTgt spid="9">
                                            <p:graphicEl>
                                              <a:chart seriesIdx="-3" categoryIdx="-3" bldStep="gridLegend"/>
                                            </p:graphicEl>
                                          </p:spTgt>
                                        </p:tgtEl>
                                      </p:cBhvr>
                                    </p:animEffect>
                                  </p:childTnLst>
                                </p:cTn>
                              </p:par>
                            </p:childTnLst>
                          </p:cTn>
                        </p:par>
                        <p:par>
                          <p:cTn id="18" fill="hold">
                            <p:stCondLst>
                              <p:cond delay="2800"/>
                            </p:stCondLst>
                            <p:childTnLst>
                              <p:par>
                                <p:cTn id="19" presetID="22" presetClass="entr" presetSubtype="8" fill="hold" grpId="0" nodeType="afterEffect">
                                  <p:stCondLst>
                                    <p:cond delay="0"/>
                                  </p:stCondLst>
                                  <p:childTnLst>
                                    <p:set>
                                      <p:cBhvr>
                                        <p:cTn id="20"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wipe(left)">
                                      <p:cBhvr>
                                        <p:cTn id="21" dur="2000"/>
                                        <p:tgtEl>
                                          <p:spTgt spid="9">
                                            <p:graphicEl>
                                              <a:chart seriesIdx="0" categoryIdx="-4" bldStep="series"/>
                                            </p:graphicEl>
                                          </p:spTgt>
                                        </p:tgtEl>
                                      </p:cBhvr>
                                    </p:animEffect>
                                  </p:childTnLst>
                                </p:cTn>
                              </p:par>
                            </p:childTnLst>
                          </p:cTn>
                        </p:par>
                        <p:par>
                          <p:cTn id="22" fill="hold">
                            <p:stCondLst>
                              <p:cond delay="4800"/>
                            </p:stCondLst>
                            <p:childTnLst>
                              <p:par>
                                <p:cTn id="23" presetID="22" presetClass="entr" presetSubtype="8" fill="hold" grpId="0" nodeType="afterEffect">
                                  <p:stCondLst>
                                    <p:cond delay="0"/>
                                  </p:stCondLst>
                                  <p:childTnLst>
                                    <p:set>
                                      <p:cBhvr>
                                        <p:cTn id="24"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wipe(left)">
                                      <p:cBhvr>
                                        <p:cTn id="25" dur="2000"/>
                                        <p:tgtEl>
                                          <p:spTgt spid="9">
                                            <p:graphicEl>
                                              <a:chart seriesIdx="1" categoryIdx="-4" bldStep="series"/>
                                            </p:graphicEl>
                                          </p:spTgt>
                                        </p:tgtEl>
                                      </p:cBhvr>
                                    </p:animEffect>
                                  </p:childTnLst>
                                </p:cTn>
                              </p:par>
                            </p:childTnLst>
                          </p:cTn>
                        </p:par>
                        <p:par>
                          <p:cTn id="26" fill="hold">
                            <p:stCondLst>
                              <p:cond delay="6800"/>
                            </p:stCondLst>
                            <p:childTnLst>
                              <p:par>
                                <p:cTn id="27" presetID="22" presetClass="entr" presetSubtype="8" fill="hold" grpId="0" nodeType="afterEffect">
                                  <p:stCondLst>
                                    <p:cond delay="0"/>
                                  </p:stCondLst>
                                  <p:childTnLst>
                                    <p:set>
                                      <p:cBhvr>
                                        <p:cTn id="28"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wipe(left)">
                                      <p:cBhvr>
                                        <p:cTn id="29" dur="2000"/>
                                        <p:tgtEl>
                                          <p:spTgt spid="9">
                                            <p:graphicEl>
                                              <a:chart seriesIdx="2" categoryIdx="-4" bldStep="series"/>
                                            </p:graphicEl>
                                          </p:spTgt>
                                        </p:tgtEl>
                                      </p:cBhvr>
                                    </p:animEffect>
                                  </p:childTnLst>
                                </p:cTn>
                              </p:par>
                            </p:childTnLst>
                          </p:cTn>
                        </p:par>
                        <p:par>
                          <p:cTn id="30" fill="hold">
                            <p:stCondLst>
                              <p:cond delay="8800"/>
                            </p:stCondLst>
                            <p:childTnLst>
                              <p:par>
                                <p:cTn id="31" presetID="10" presetClass="entr" presetSubtype="0"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par>
                          <p:cTn id="34" fill="hold">
                            <p:stCondLst>
                              <p:cond delay="9300"/>
                            </p:stCondLst>
                            <p:childTnLst>
                              <p:par>
                                <p:cTn id="35" presetID="22" presetClass="entr" presetSubtype="1"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up)">
                                      <p:cBhvr>
                                        <p:cTn id="3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Graphic spid="9" grpId="0">
        <p:bldSub>
          <a:bldChart bld="series"/>
        </p:bldSub>
      </p:bldGraphic>
      <p:bldP spid="1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Creative Market</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95</a:t>
              </a:fld>
              <a:endParaRPr lang="en-US" sz="1000" dirty="0">
                <a:solidFill>
                  <a:schemeClr val="bg1"/>
                </a:solidFill>
                <a:latin typeface="Lato" pitchFamily="34" charset="0"/>
              </a:endParaRPr>
            </a:p>
          </p:txBody>
        </p:sp>
      </p:grpSp>
      <p:grpSp>
        <p:nvGrpSpPr>
          <p:cNvPr id="9" name="Group 8"/>
          <p:cNvGrpSpPr/>
          <p:nvPr/>
        </p:nvGrpSpPr>
        <p:grpSpPr>
          <a:xfrm>
            <a:off x="281240" y="1828652"/>
            <a:ext cx="11592122" cy="3484810"/>
            <a:chOff x="299939" y="2069295"/>
            <a:chExt cx="11592122" cy="3484810"/>
          </a:xfrm>
        </p:grpSpPr>
        <p:grpSp>
          <p:nvGrpSpPr>
            <p:cNvPr id="10" name="Group 9"/>
            <p:cNvGrpSpPr/>
            <p:nvPr/>
          </p:nvGrpSpPr>
          <p:grpSpPr>
            <a:xfrm>
              <a:off x="299939" y="2336888"/>
              <a:ext cx="11592122" cy="3217217"/>
              <a:chOff x="434946" y="2716216"/>
              <a:chExt cx="11592122" cy="3217217"/>
            </a:xfrm>
          </p:grpSpPr>
          <p:grpSp>
            <p:nvGrpSpPr>
              <p:cNvPr id="12" name="Group 11"/>
              <p:cNvGrpSpPr/>
              <p:nvPr/>
            </p:nvGrpSpPr>
            <p:grpSpPr>
              <a:xfrm>
                <a:off x="482292" y="3947651"/>
                <a:ext cx="1601896" cy="1985781"/>
                <a:chOff x="4751866" y="3424136"/>
                <a:chExt cx="1601896" cy="1985781"/>
              </a:xfrm>
            </p:grpSpPr>
            <p:sp>
              <p:nvSpPr>
                <p:cNvPr id="60" name="Freeform 5"/>
                <p:cNvSpPr>
                  <a:spLocks/>
                </p:cNvSpPr>
                <p:nvPr/>
              </p:nvSpPr>
              <p:spPr bwMode="auto">
                <a:xfrm>
                  <a:off x="5551405" y="3427127"/>
                  <a:ext cx="802357" cy="1982790"/>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61" name="Freeform 6"/>
                <p:cNvSpPr>
                  <a:spLocks/>
                </p:cNvSpPr>
                <p:nvPr/>
              </p:nvSpPr>
              <p:spPr bwMode="auto">
                <a:xfrm>
                  <a:off x="4751866" y="3424136"/>
                  <a:ext cx="799539" cy="1985781"/>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13" name="Group 12"/>
              <p:cNvGrpSpPr/>
              <p:nvPr/>
            </p:nvGrpSpPr>
            <p:grpSpPr>
              <a:xfrm>
                <a:off x="1466643" y="4864248"/>
                <a:ext cx="1600018" cy="1069183"/>
                <a:chOff x="7547573" y="3727890"/>
                <a:chExt cx="1600018" cy="1069183"/>
              </a:xfrm>
            </p:grpSpPr>
            <p:sp>
              <p:nvSpPr>
                <p:cNvPr id="58"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59"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14" name="Group 13"/>
              <p:cNvGrpSpPr/>
              <p:nvPr/>
            </p:nvGrpSpPr>
            <p:grpSpPr>
              <a:xfrm>
                <a:off x="2697426" y="3422359"/>
                <a:ext cx="1474120" cy="2511074"/>
                <a:chOff x="8778356" y="3041095"/>
                <a:chExt cx="1474120" cy="1755979"/>
              </a:xfrm>
            </p:grpSpPr>
            <p:sp>
              <p:nvSpPr>
                <p:cNvPr id="56"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57"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15" name="Group 14"/>
              <p:cNvGrpSpPr/>
              <p:nvPr/>
            </p:nvGrpSpPr>
            <p:grpSpPr>
              <a:xfrm>
                <a:off x="3808888" y="4542929"/>
                <a:ext cx="1373591" cy="1390503"/>
                <a:chOff x="9889818" y="3406571"/>
                <a:chExt cx="1373591" cy="1390503"/>
              </a:xfrm>
            </p:grpSpPr>
            <p:sp>
              <p:nvSpPr>
                <p:cNvPr id="54"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accent3">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55"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16" name="Group 15"/>
              <p:cNvGrpSpPr/>
              <p:nvPr/>
            </p:nvGrpSpPr>
            <p:grpSpPr>
              <a:xfrm>
                <a:off x="4846256" y="4864248"/>
                <a:ext cx="1600018" cy="1069183"/>
                <a:chOff x="7547573" y="3727890"/>
                <a:chExt cx="1600018" cy="1069183"/>
              </a:xfrm>
            </p:grpSpPr>
            <p:sp>
              <p:nvSpPr>
                <p:cNvPr id="52"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bg1">
                    <a:lumMod val="65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53"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17" name="Group 16"/>
              <p:cNvGrpSpPr/>
              <p:nvPr/>
            </p:nvGrpSpPr>
            <p:grpSpPr>
              <a:xfrm>
                <a:off x="6077039" y="4177453"/>
                <a:ext cx="1474120" cy="1755979"/>
                <a:chOff x="8778356" y="3041095"/>
                <a:chExt cx="1474120" cy="1755979"/>
              </a:xfrm>
            </p:grpSpPr>
            <p:sp>
              <p:nvSpPr>
                <p:cNvPr id="50"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6">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51"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cxnSp>
            <p:nvCxnSpPr>
              <p:cNvPr id="18" name="Straight Connector 17"/>
              <p:cNvCxnSpPr/>
              <p:nvPr/>
            </p:nvCxnSpPr>
            <p:spPr>
              <a:xfrm flipV="1">
                <a:off x="2284640" y="4165749"/>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2028262" y="3691100"/>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142</a:t>
                </a:r>
                <a:endParaRPr lang="id-ID" sz="1200" b="1" dirty="0">
                  <a:solidFill>
                    <a:schemeClr val="tx2"/>
                  </a:solidFill>
                  <a:latin typeface="Lato" panose="020F0502020204030203" pitchFamily="34" charset="0"/>
                </a:endParaRPr>
              </a:p>
            </p:txBody>
          </p:sp>
          <p:cxnSp>
            <p:nvCxnSpPr>
              <p:cNvPr id="20" name="Straight Connector 19"/>
              <p:cNvCxnSpPr/>
              <p:nvPr/>
            </p:nvCxnSpPr>
            <p:spPr>
              <a:xfrm flipV="1">
                <a:off x="5641542" y="4165749"/>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5385164" y="3691100"/>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125</a:t>
                </a:r>
                <a:endParaRPr lang="id-ID" sz="1200" b="1" dirty="0">
                  <a:solidFill>
                    <a:schemeClr val="tx2"/>
                  </a:solidFill>
                  <a:latin typeface="Lato" panose="020F0502020204030203" pitchFamily="34" charset="0"/>
                </a:endParaRPr>
              </a:p>
            </p:txBody>
          </p:sp>
          <p:cxnSp>
            <p:nvCxnSpPr>
              <p:cNvPr id="22" name="Straight Connector 21"/>
              <p:cNvCxnSpPr/>
              <p:nvPr/>
            </p:nvCxnSpPr>
            <p:spPr>
              <a:xfrm flipV="1">
                <a:off x="1278356" y="3190865"/>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21978" y="2716216"/>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156</a:t>
                </a:r>
                <a:endParaRPr lang="id-ID" sz="1200" b="1" dirty="0">
                  <a:solidFill>
                    <a:schemeClr val="tx2"/>
                  </a:solidFill>
                  <a:latin typeface="Lato" panose="020F0502020204030203" pitchFamily="34" charset="0"/>
                </a:endParaRPr>
              </a:p>
            </p:txBody>
          </p:sp>
          <p:cxnSp>
            <p:nvCxnSpPr>
              <p:cNvPr id="24" name="Straight Connector 23"/>
              <p:cNvCxnSpPr/>
              <p:nvPr/>
            </p:nvCxnSpPr>
            <p:spPr>
              <a:xfrm flipV="1">
                <a:off x="3436294" y="2760785"/>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4499744" y="3798502"/>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4243366" y="3323853"/>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130</a:t>
                </a:r>
                <a:endParaRPr lang="id-ID" sz="1200" b="1" dirty="0">
                  <a:solidFill>
                    <a:schemeClr val="tx2"/>
                  </a:solidFill>
                  <a:latin typeface="Lato" panose="020F0502020204030203" pitchFamily="34" charset="0"/>
                </a:endParaRPr>
              </a:p>
            </p:txBody>
          </p:sp>
          <p:cxnSp>
            <p:nvCxnSpPr>
              <p:cNvPr id="27" name="Straight Connector 26"/>
              <p:cNvCxnSpPr/>
              <p:nvPr/>
            </p:nvCxnSpPr>
            <p:spPr>
              <a:xfrm flipV="1">
                <a:off x="6793842" y="3489770"/>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6537464" y="3015121"/>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140</a:t>
                </a:r>
                <a:endParaRPr lang="id-ID" sz="1200" b="1" dirty="0">
                  <a:solidFill>
                    <a:schemeClr val="tx2"/>
                  </a:solidFill>
                  <a:latin typeface="Lato" panose="020F0502020204030203" pitchFamily="34" charset="0"/>
                </a:endParaRPr>
              </a:p>
            </p:txBody>
          </p:sp>
          <p:grpSp>
            <p:nvGrpSpPr>
              <p:cNvPr id="29" name="Group 28"/>
              <p:cNvGrpSpPr/>
              <p:nvPr/>
            </p:nvGrpSpPr>
            <p:grpSpPr>
              <a:xfrm>
                <a:off x="7280573" y="4685738"/>
                <a:ext cx="1601896" cy="1247694"/>
                <a:chOff x="6576101" y="3549380"/>
                <a:chExt cx="1601896" cy="1247694"/>
              </a:xfrm>
            </p:grpSpPr>
            <p:sp>
              <p:nvSpPr>
                <p:cNvPr id="48" name="Freeform 47"/>
                <p:cNvSpPr>
                  <a:spLocks/>
                </p:cNvSpPr>
                <p:nvPr/>
              </p:nvSpPr>
              <p:spPr bwMode="auto">
                <a:xfrm>
                  <a:off x="7375640" y="3551259"/>
                  <a:ext cx="802357" cy="1245815"/>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49" name="Freeform 48"/>
                <p:cNvSpPr>
                  <a:spLocks/>
                </p:cNvSpPr>
                <p:nvPr/>
              </p:nvSpPr>
              <p:spPr bwMode="auto">
                <a:xfrm>
                  <a:off x="6576101" y="3549380"/>
                  <a:ext cx="799539" cy="1247694"/>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30" name="Group 29"/>
              <p:cNvGrpSpPr/>
              <p:nvPr/>
            </p:nvGrpSpPr>
            <p:grpSpPr>
              <a:xfrm>
                <a:off x="8252045" y="4864248"/>
                <a:ext cx="1600018" cy="1069183"/>
                <a:chOff x="7547573" y="3727890"/>
                <a:chExt cx="1600018" cy="1069183"/>
              </a:xfrm>
            </p:grpSpPr>
            <p:sp>
              <p:nvSpPr>
                <p:cNvPr id="46"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47"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31" name="Group 30"/>
              <p:cNvGrpSpPr/>
              <p:nvPr/>
            </p:nvGrpSpPr>
            <p:grpSpPr>
              <a:xfrm>
                <a:off x="9482828" y="4258936"/>
                <a:ext cx="1474120" cy="1674496"/>
                <a:chOff x="8778356" y="3041095"/>
                <a:chExt cx="1474120" cy="1755979"/>
              </a:xfrm>
            </p:grpSpPr>
            <p:sp>
              <p:nvSpPr>
                <p:cNvPr id="44"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3">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45"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grpSp>
            <p:nvGrpSpPr>
              <p:cNvPr id="32" name="Group 31"/>
              <p:cNvGrpSpPr/>
              <p:nvPr/>
            </p:nvGrpSpPr>
            <p:grpSpPr>
              <a:xfrm>
                <a:off x="10594290" y="4542929"/>
                <a:ext cx="1373591" cy="1390503"/>
                <a:chOff x="9889818" y="3406571"/>
                <a:chExt cx="1373591" cy="1390503"/>
              </a:xfrm>
            </p:grpSpPr>
            <p:sp>
              <p:nvSpPr>
                <p:cNvPr id="42"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tx2">
                    <a:alpha val="70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sp>
              <p:nvSpPr>
                <p:cNvPr id="43"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sz="1200">
                    <a:solidFill>
                      <a:schemeClr val="tx2"/>
                    </a:solidFill>
                    <a:latin typeface="Lato" panose="020F0502020204030203" pitchFamily="34" charset="0"/>
                  </a:endParaRPr>
                </a:p>
              </p:txBody>
            </p:sp>
          </p:grpSp>
          <p:cxnSp>
            <p:nvCxnSpPr>
              <p:cNvPr id="33" name="Straight Connector 32"/>
              <p:cNvCxnSpPr/>
              <p:nvPr/>
            </p:nvCxnSpPr>
            <p:spPr>
              <a:xfrm flipV="1">
                <a:off x="8080112" y="3947651"/>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7823734" y="3473002"/>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138</a:t>
                </a:r>
                <a:endParaRPr lang="id-ID" sz="1200" b="1" dirty="0">
                  <a:solidFill>
                    <a:schemeClr val="tx2"/>
                  </a:solidFill>
                  <a:latin typeface="Lato" panose="020F0502020204030203" pitchFamily="34" charset="0"/>
                </a:endParaRPr>
              </a:p>
            </p:txBody>
          </p:sp>
          <p:cxnSp>
            <p:nvCxnSpPr>
              <p:cNvPr id="35" name="Straight Connector 34"/>
              <p:cNvCxnSpPr/>
              <p:nvPr/>
            </p:nvCxnSpPr>
            <p:spPr>
              <a:xfrm flipV="1">
                <a:off x="9052314" y="4165749"/>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8795936" y="3691100"/>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124</a:t>
                </a:r>
                <a:endParaRPr lang="id-ID" sz="1200" b="1" dirty="0">
                  <a:solidFill>
                    <a:schemeClr val="tx2"/>
                  </a:solidFill>
                  <a:latin typeface="Lato" panose="020F0502020204030203" pitchFamily="34" charset="0"/>
                </a:endParaRPr>
              </a:p>
            </p:txBody>
          </p:sp>
          <p:cxnSp>
            <p:nvCxnSpPr>
              <p:cNvPr id="37" name="Straight Connector 36"/>
              <p:cNvCxnSpPr/>
              <p:nvPr/>
            </p:nvCxnSpPr>
            <p:spPr>
              <a:xfrm flipV="1">
                <a:off x="10213071" y="3529681"/>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9956693" y="3055032"/>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140</a:t>
                </a:r>
                <a:endParaRPr lang="id-ID" sz="1200" b="1" dirty="0">
                  <a:solidFill>
                    <a:schemeClr val="tx2"/>
                  </a:solidFill>
                  <a:latin typeface="Lato" panose="020F0502020204030203" pitchFamily="34" charset="0"/>
                </a:endParaRPr>
              </a:p>
            </p:txBody>
          </p:sp>
          <p:cxnSp>
            <p:nvCxnSpPr>
              <p:cNvPr id="39" name="Straight Connector 38"/>
              <p:cNvCxnSpPr/>
              <p:nvPr/>
            </p:nvCxnSpPr>
            <p:spPr>
              <a:xfrm flipV="1">
                <a:off x="11288620" y="3798502"/>
                <a:ext cx="0" cy="595279"/>
              </a:xfrm>
              <a:prstGeom prst="line">
                <a:avLst/>
              </a:prstGeom>
              <a:ln w="19050">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1032242" y="3323853"/>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133</a:t>
                </a:r>
                <a:endParaRPr lang="id-ID" sz="1200" b="1" dirty="0">
                  <a:solidFill>
                    <a:schemeClr val="tx2"/>
                  </a:solidFill>
                  <a:latin typeface="Lato" panose="020F0502020204030203" pitchFamily="34" charset="0"/>
                </a:endParaRPr>
              </a:p>
            </p:txBody>
          </p:sp>
          <p:cxnSp>
            <p:nvCxnSpPr>
              <p:cNvPr id="41" name="Straight Connector 40"/>
              <p:cNvCxnSpPr/>
              <p:nvPr/>
            </p:nvCxnSpPr>
            <p:spPr>
              <a:xfrm>
                <a:off x="434946" y="5933432"/>
                <a:ext cx="11592122" cy="0"/>
              </a:xfrm>
              <a:prstGeom prst="line">
                <a:avLst/>
              </a:prstGeom>
              <a:ln w="53975">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11" name="TextBox 10"/>
            <p:cNvSpPr txBox="1"/>
            <p:nvPr/>
          </p:nvSpPr>
          <p:spPr>
            <a:xfrm>
              <a:off x="3073903" y="2069295"/>
              <a:ext cx="453970" cy="276999"/>
            </a:xfrm>
            <a:prstGeom prst="rect">
              <a:avLst/>
            </a:prstGeom>
            <a:noFill/>
          </p:spPr>
          <p:txBody>
            <a:bodyPr wrap="none" rtlCol="0">
              <a:spAutoFit/>
            </a:bodyPr>
            <a:lstStyle/>
            <a:p>
              <a:r>
                <a:rPr lang="id-ID" sz="1200" b="1" smtClean="0">
                  <a:solidFill>
                    <a:schemeClr val="tx2"/>
                  </a:solidFill>
                  <a:latin typeface="Lato" panose="020F0502020204030203" pitchFamily="34" charset="0"/>
                </a:rPr>
                <a:t>124</a:t>
              </a:r>
              <a:endParaRPr lang="id-ID" sz="1200" b="1" dirty="0">
                <a:solidFill>
                  <a:schemeClr val="tx2"/>
                </a:solidFill>
                <a:latin typeface="Lato" panose="020F0502020204030203" pitchFamily="34" charset="0"/>
              </a:endParaRPr>
            </a:p>
          </p:txBody>
        </p:sp>
      </p:grpSp>
      <p:sp>
        <p:nvSpPr>
          <p:cNvPr id="108" name="TextBox 107"/>
          <p:cNvSpPr txBox="1"/>
          <p:nvPr/>
        </p:nvSpPr>
        <p:spPr>
          <a:xfrm>
            <a:off x="693534" y="5895593"/>
            <a:ext cx="10638972" cy="759626"/>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a:t>
            </a:r>
            <a:r>
              <a:rPr lang="en-US" sz="1100" dirty="0" smtClean="0">
                <a:solidFill>
                  <a:schemeClr val="bg1">
                    <a:lumMod val="50000"/>
                  </a:schemeClr>
                </a:solidFill>
                <a:latin typeface="Lato" panose="020F0502020204030203" pitchFamily="34" charset="0"/>
                <a:ea typeface="Roboto" panose="02000000000000000000" pitchFamily="2" charset="0"/>
              </a:rPr>
              <a:t>text.</a:t>
            </a:r>
            <a:r>
              <a:rPr lang="id-ID" sz="1100" dirty="0" smtClean="0">
                <a:solidFill>
                  <a:schemeClr val="bg1">
                    <a:lumMod val="50000"/>
                  </a:schemeClr>
                </a:solidFill>
                <a:latin typeface="Lato" panose="020F0502020204030203" pitchFamily="34" charset="0"/>
                <a:ea typeface="Roboto" panose="02000000000000000000" pitchFamily="2" charset="0"/>
              </a:rPr>
              <a:t> </a:t>
            </a:r>
            <a:r>
              <a:rPr lang="en-US" sz="1100" dirty="0" smtClean="0">
                <a:solidFill>
                  <a:schemeClr val="bg1">
                    <a:lumMod val="50000"/>
                  </a:schemeClr>
                </a:solidFill>
                <a:latin typeface="Lato" panose="020F0502020204030203" pitchFamily="34" charset="0"/>
                <a:ea typeface="Roboto" panose="02000000000000000000" pitchFamily="2" charset="0"/>
              </a:rPr>
              <a:t>There </a:t>
            </a:r>
            <a:r>
              <a:rPr lang="en-US" sz="1100" dirty="0">
                <a:solidFill>
                  <a:schemeClr val="bg1">
                    <a:lumMod val="50000"/>
                  </a:schemeClr>
                </a:solidFill>
                <a:latin typeface="Lato" panose="020F0502020204030203" pitchFamily="34" charset="0"/>
                <a:ea typeface="Roboto" panose="02000000000000000000" pitchFamily="2" charset="0"/>
              </a:rPr>
              <a:t>are many variations of passages of Lorem Ipsum available, but the majority have suffered alteration in some form, by injected humor, or randomized words which don't look even slightly believable</a:t>
            </a:r>
            <a:r>
              <a:rPr lang="en-US" sz="1100" dirty="0" smtClean="0">
                <a:solidFill>
                  <a:schemeClr val="bg1">
                    <a:lumMod val="50000"/>
                  </a:schemeClr>
                </a:solidFill>
                <a:latin typeface="Lato" panose="020F0502020204030203" pitchFamily="34" charset="0"/>
                <a:ea typeface="Roboto" panose="02000000000000000000" pitchFamily="2" charset="0"/>
              </a:rPr>
              <a:t>.</a:t>
            </a:r>
            <a:endParaRPr lang="en-US" sz="1100" dirty="0">
              <a:solidFill>
                <a:schemeClr val="bg1">
                  <a:lumMod val="50000"/>
                </a:schemeClr>
              </a:solidFill>
              <a:latin typeface="Lato" panose="020F0502020204030203" pitchFamily="34" charset="0"/>
              <a:ea typeface="Roboto" panose="02000000000000000000" pitchFamily="2" charset="0"/>
            </a:endParaRPr>
          </a:p>
        </p:txBody>
      </p:sp>
      <p:sp>
        <p:nvSpPr>
          <p:cNvPr id="109" name="TextBox 108"/>
          <p:cNvSpPr txBox="1"/>
          <p:nvPr/>
        </p:nvSpPr>
        <p:spPr>
          <a:xfrm>
            <a:off x="693534" y="5511111"/>
            <a:ext cx="10638972" cy="304298"/>
          </a:xfrm>
          <a:prstGeom prst="rect">
            <a:avLst/>
          </a:prstGeom>
          <a:noFill/>
        </p:spPr>
        <p:txBody>
          <a:bodyPr wrap="square" rIns="144000" bIns="36000" numCol="1" spcCol="360000">
            <a:spAutoFit/>
          </a:bodyPr>
          <a:lstStyle/>
          <a:p>
            <a:pPr algn="ctr" eaLnBrk="1" fontAlgn="auto" hangingPunct="1">
              <a:spcBef>
                <a:spcPts val="0"/>
              </a:spcBef>
              <a:spcAft>
                <a:spcPts val="0"/>
              </a:spcAft>
              <a:defRPr/>
            </a:pPr>
            <a:r>
              <a:rPr lang="en-US" sz="1400" dirty="0">
                <a:solidFill>
                  <a:schemeClr val="accent2"/>
                </a:solidFill>
                <a:latin typeface="Lato" panose="020F0502020204030203" pitchFamily="34" charset="0"/>
                <a:ea typeface="Roboto" panose="02000000000000000000" pitchFamily="2" charset="0"/>
              </a:rPr>
              <a:t>Contrary to popular belief, Lorem Ipsum is not simply random text. It has roots in a piece of classical Latin literature from 45 BC</a:t>
            </a:r>
            <a:r>
              <a:rPr lang="en-US" sz="1400" dirty="0" smtClean="0">
                <a:solidFill>
                  <a:schemeClr val="accent2"/>
                </a:solidFill>
                <a:latin typeface="Lato" panose="020F0502020204030203" pitchFamily="34" charset="0"/>
                <a:ea typeface="Roboto" panose="02000000000000000000" pitchFamily="2" charset="0"/>
              </a:rPr>
              <a:t>.</a:t>
            </a:r>
            <a:endParaRPr lang="en-US" sz="1100" dirty="0">
              <a:solidFill>
                <a:schemeClr val="accent2"/>
              </a:solidFill>
              <a:latin typeface="Lato" panose="020F0502020204030203" pitchFamily="34" charset="0"/>
              <a:ea typeface="Roboto" panose="02000000000000000000" pitchFamily="2" charset="0"/>
            </a:endParaRPr>
          </a:p>
        </p:txBody>
      </p:sp>
    </p:spTree>
    <p:extLst>
      <p:ext uri="{BB962C8B-B14F-4D97-AF65-F5344CB8AC3E}">
        <p14:creationId xmlns:p14="http://schemas.microsoft.com/office/powerpoint/2010/main" val="3621116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nodeType="afterEffect">
                                  <p:stCondLst>
                                    <p:cond delay="0"/>
                                  </p:stCondLst>
                                  <p:childTnLst>
                                    <p:set>
                                      <p:cBhvr>
                                        <p:cTn id="16" dur="1" fill="hold">
                                          <p:stCondLst>
                                            <p:cond delay="0"/>
                                          </p:stCondLst>
                                        </p:cTn>
                                        <p:tgtEl>
                                          <p:spTgt spid="109"/>
                                        </p:tgtEl>
                                        <p:attrNameLst>
                                          <p:attrName>style.visibility</p:attrName>
                                        </p:attrNameLst>
                                      </p:cBhvr>
                                      <p:to>
                                        <p:strVal val="visible"/>
                                      </p:to>
                                    </p:set>
                                    <p:animEffect transition="in" filter="fade">
                                      <p:cBhvr>
                                        <p:cTn id="17" dur="500"/>
                                        <p:tgtEl>
                                          <p:spTgt spid="109"/>
                                        </p:tgtEl>
                                      </p:cBhvr>
                                    </p:animEffect>
                                  </p:childTnLst>
                                </p:cTn>
                              </p:par>
                            </p:childTnLst>
                          </p:cTn>
                        </p:par>
                        <p:par>
                          <p:cTn id="18" fill="hold">
                            <p:stCondLst>
                              <p:cond delay="1300"/>
                            </p:stCondLst>
                            <p:childTnLst>
                              <p:par>
                                <p:cTn id="19" presetID="22" presetClass="entr" presetSubtype="1" fill="hold" grpId="0" nodeType="after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wipe(up)">
                                      <p:cBhvr>
                                        <p:cTn id="21" dur="10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Europe Overview</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96</a:t>
              </a:fld>
              <a:endParaRPr lang="en-US" sz="1000" dirty="0">
                <a:solidFill>
                  <a:schemeClr val="bg1"/>
                </a:solidFill>
                <a:latin typeface="Lato" pitchFamily="34" charset="0"/>
              </a:endParaRPr>
            </a:p>
          </p:txBody>
        </p:sp>
      </p:grpSp>
      <p:grpSp>
        <p:nvGrpSpPr>
          <p:cNvPr id="9" name="Group 9"/>
          <p:cNvGrpSpPr>
            <a:grpSpLocks noChangeAspect="1"/>
          </p:cNvGrpSpPr>
          <p:nvPr/>
        </p:nvGrpSpPr>
        <p:grpSpPr bwMode="auto">
          <a:xfrm>
            <a:off x="7279345" y="1290611"/>
            <a:ext cx="4912655" cy="5567389"/>
            <a:chOff x="2731" y="1325"/>
            <a:chExt cx="2470" cy="2699"/>
          </a:xfrm>
        </p:grpSpPr>
        <p:sp>
          <p:nvSpPr>
            <p:cNvPr id="10" name="Freeform 9"/>
            <p:cNvSpPr>
              <a:spLocks/>
            </p:cNvSpPr>
            <p:nvPr/>
          </p:nvSpPr>
          <p:spPr bwMode="auto">
            <a:xfrm>
              <a:off x="4604" y="3102"/>
              <a:ext cx="77" cy="12"/>
            </a:xfrm>
            <a:custGeom>
              <a:avLst/>
              <a:gdLst>
                <a:gd name="T0" fmla="*/ 0 w 19"/>
                <a:gd name="T1" fmla="*/ 0 h 3"/>
                <a:gd name="T2" fmla="*/ 19 w 19"/>
                <a:gd name="T3" fmla="*/ 3 h 3"/>
              </a:gdLst>
              <a:ahLst/>
              <a:cxnLst>
                <a:cxn ang="0">
                  <a:pos x="T0" y="T1"/>
                </a:cxn>
                <a:cxn ang="0">
                  <a:pos x="T2" y="T3"/>
                </a:cxn>
              </a:cxnLst>
              <a:rect l="0" t="0" r="r" b="b"/>
              <a:pathLst>
                <a:path w="19" h="3">
                  <a:moveTo>
                    <a:pt x="0" y="0"/>
                  </a:moveTo>
                  <a:cubicBezTo>
                    <a:pt x="7" y="0"/>
                    <a:pt x="12" y="2"/>
                    <a:pt x="19" y="3"/>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4604" y="3102"/>
              <a:ext cx="77" cy="12"/>
            </a:xfrm>
            <a:custGeom>
              <a:avLst/>
              <a:gdLst>
                <a:gd name="T0" fmla="*/ 0 w 19"/>
                <a:gd name="T1" fmla="*/ 0 h 3"/>
                <a:gd name="T2" fmla="*/ 19 w 19"/>
                <a:gd name="T3" fmla="*/ 3 h 3"/>
              </a:gdLst>
              <a:ahLst/>
              <a:cxnLst>
                <a:cxn ang="0">
                  <a:pos x="T0" y="T1"/>
                </a:cxn>
                <a:cxn ang="0">
                  <a:pos x="T2" y="T3"/>
                </a:cxn>
              </a:cxnLst>
              <a:rect l="0" t="0" r="r" b="b"/>
              <a:pathLst>
                <a:path w="19" h="3">
                  <a:moveTo>
                    <a:pt x="0" y="0"/>
                  </a:moveTo>
                  <a:cubicBezTo>
                    <a:pt x="7" y="0"/>
                    <a:pt x="12" y="2"/>
                    <a:pt x="19" y="3"/>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91" y="2928"/>
              <a:ext cx="129" cy="113"/>
            </a:xfrm>
            <a:custGeom>
              <a:avLst/>
              <a:gdLst>
                <a:gd name="T0" fmla="*/ 26 w 32"/>
                <a:gd name="T1" fmla="*/ 27 h 28"/>
                <a:gd name="T2" fmla="*/ 23 w 32"/>
                <a:gd name="T3" fmla="*/ 27 h 28"/>
                <a:gd name="T4" fmla="*/ 23 w 32"/>
                <a:gd name="T5" fmla="*/ 26 h 28"/>
                <a:gd name="T6" fmla="*/ 22 w 32"/>
                <a:gd name="T7" fmla="*/ 25 h 28"/>
                <a:gd name="T8" fmla="*/ 22 w 32"/>
                <a:gd name="T9" fmla="*/ 25 h 28"/>
                <a:gd name="T10" fmla="*/ 21 w 32"/>
                <a:gd name="T11" fmla="*/ 25 h 28"/>
                <a:gd name="T12" fmla="*/ 20 w 32"/>
                <a:gd name="T13" fmla="*/ 23 h 28"/>
                <a:gd name="T14" fmla="*/ 19 w 32"/>
                <a:gd name="T15" fmla="*/ 23 h 28"/>
                <a:gd name="T16" fmla="*/ 18 w 32"/>
                <a:gd name="T17" fmla="*/ 21 h 28"/>
                <a:gd name="T18" fmla="*/ 19 w 32"/>
                <a:gd name="T19" fmla="*/ 18 h 28"/>
                <a:gd name="T20" fmla="*/ 16 w 32"/>
                <a:gd name="T21" fmla="*/ 21 h 28"/>
                <a:gd name="T22" fmla="*/ 12 w 32"/>
                <a:gd name="T23" fmla="*/ 20 h 28"/>
                <a:gd name="T24" fmla="*/ 13 w 32"/>
                <a:gd name="T25" fmla="*/ 18 h 28"/>
                <a:gd name="T26" fmla="*/ 13 w 32"/>
                <a:gd name="T27" fmla="*/ 16 h 28"/>
                <a:gd name="T28" fmla="*/ 11 w 32"/>
                <a:gd name="T29" fmla="*/ 15 h 28"/>
                <a:gd name="T30" fmla="*/ 9 w 32"/>
                <a:gd name="T31" fmla="*/ 15 h 28"/>
                <a:gd name="T32" fmla="*/ 9 w 32"/>
                <a:gd name="T33" fmla="*/ 13 h 28"/>
                <a:gd name="T34" fmla="*/ 6 w 32"/>
                <a:gd name="T35" fmla="*/ 12 h 28"/>
                <a:gd name="T36" fmla="*/ 5 w 32"/>
                <a:gd name="T37" fmla="*/ 8 h 28"/>
                <a:gd name="T38" fmla="*/ 3 w 32"/>
                <a:gd name="T39" fmla="*/ 10 h 28"/>
                <a:gd name="T40" fmla="*/ 1 w 32"/>
                <a:gd name="T41" fmla="*/ 8 h 28"/>
                <a:gd name="T42" fmla="*/ 0 w 32"/>
                <a:gd name="T43" fmla="*/ 6 h 28"/>
                <a:gd name="T44" fmla="*/ 2 w 32"/>
                <a:gd name="T45" fmla="*/ 4 h 28"/>
                <a:gd name="T46" fmla="*/ 5 w 32"/>
                <a:gd name="T47" fmla="*/ 2 h 28"/>
                <a:gd name="T48" fmla="*/ 7 w 32"/>
                <a:gd name="T49" fmla="*/ 2 h 28"/>
                <a:gd name="T50" fmla="*/ 9 w 32"/>
                <a:gd name="T51" fmla="*/ 3 h 28"/>
                <a:gd name="T52" fmla="*/ 10 w 32"/>
                <a:gd name="T53" fmla="*/ 3 h 28"/>
                <a:gd name="T54" fmla="*/ 11 w 32"/>
                <a:gd name="T55" fmla="*/ 3 h 28"/>
                <a:gd name="T56" fmla="*/ 13 w 32"/>
                <a:gd name="T57" fmla="*/ 3 h 28"/>
                <a:gd name="T58" fmla="*/ 14 w 32"/>
                <a:gd name="T59" fmla="*/ 2 h 28"/>
                <a:gd name="T60" fmla="*/ 15 w 32"/>
                <a:gd name="T61" fmla="*/ 3 h 28"/>
                <a:gd name="T62" fmla="*/ 15 w 32"/>
                <a:gd name="T63" fmla="*/ 2 h 28"/>
                <a:gd name="T64" fmla="*/ 17 w 32"/>
                <a:gd name="T65" fmla="*/ 0 h 28"/>
                <a:gd name="T66" fmla="*/ 17 w 32"/>
                <a:gd name="T67" fmla="*/ 1 h 28"/>
                <a:gd name="T68" fmla="*/ 20 w 32"/>
                <a:gd name="T69" fmla="*/ 0 h 28"/>
                <a:gd name="T70" fmla="*/ 19 w 32"/>
                <a:gd name="T71" fmla="*/ 1 h 28"/>
                <a:gd name="T72" fmla="*/ 21 w 32"/>
                <a:gd name="T73" fmla="*/ 1 h 28"/>
                <a:gd name="T74" fmla="*/ 22 w 32"/>
                <a:gd name="T75" fmla="*/ 2 h 28"/>
                <a:gd name="T76" fmla="*/ 28 w 32"/>
                <a:gd name="T77" fmla="*/ 6 h 28"/>
                <a:gd name="T78" fmla="*/ 27 w 32"/>
                <a:gd name="T79" fmla="*/ 7 h 28"/>
                <a:gd name="T80" fmla="*/ 27 w 32"/>
                <a:gd name="T81" fmla="*/ 8 h 28"/>
                <a:gd name="T82" fmla="*/ 27 w 32"/>
                <a:gd name="T83" fmla="*/ 8 h 28"/>
                <a:gd name="T84" fmla="*/ 26 w 32"/>
                <a:gd name="T85" fmla="*/ 9 h 28"/>
                <a:gd name="T86" fmla="*/ 28 w 32"/>
                <a:gd name="T87" fmla="*/ 11 h 28"/>
                <a:gd name="T88" fmla="*/ 30 w 32"/>
                <a:gd name="T89" fmla="*/ 12 h 28"/>
                <a:gd name="T90" fmla="*/ 31 w 32"/>
                <a:gd name="T91" fmla="*/ 13 h 28"/>
                <a:gd name="T92" fmla="*/ 31 w 32"/>
                <a:gd name="T93" fmla="*/ 14 h 28"/>
                <a:gd name="T94" fmla="*/ 32 w 32"/>
                <a:gd name="T95" fmla="*/ 16 h 28"/>
                <a:gd name="T96" fmla="*/ 29 w 32"/>
                <a:gd name="T97" fmla="*/ 19 h 28"/>
                <a:gd name="T98" fmla="*/ 26 w 32"/>
                <a:gd name="T99" fmla="*/ 23 h 28"/>
                <a:gd name="T100" fmla="*/ 27 w 32"/>
                <a:gd name="T101" fmla="*/ 26 h 28"/>
                <a:gd name="T102" fmla="*/ 26 w 32"/>
                <a:gd name="T10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28">
                  <a:moveTo>
                    <a:pt x="26" y="27"/>
                  </a:moveTo>
                  <a:cubicBezTo>
                    <a:pt x="25" y="27"/>
                    <a:pt x="24" y="28"/>
                    <a:pt x="23" y="27"/>
                  </a:cubicBezTo>
                  <a:cubicBezTo>
                    <a:pt x="23" y="27"/>
                    <a:pt x="23" y="27"/>
                    <a:pt x="23" y="26"/>
                  </a:cubicBezTo>
                  <a:cubicBezTo>
                    <a:pt x="23" y="25"/>
                    <a:pt x="22" y="26"/>
                    <a:pt x="22" y="25"/>
                  </a:cubicBezTo>
                  <a:cubicBezTo>
                    <a:pt x="22" y="25"/>
                    <a:pt x="22" y="25"/>
                    <a:pt x="22" y="25"/>
                  </a:cubicBezTo>
                  <a:cubicBezTo>
                    <a:pt x="22" y="24"/>
                    <a:pt x="22" y="25"/>
                    <a:pt x="21" y="25"/>
                  </a:cubicBezTo>
                  <a:cubicBezTo>
                    <a:pt x="21" y="24"/>
                    <a:pt x="21" y="24"/>
                    <a:pt x="20" y="23"/>
                  </a:cubicBezTo>
                  <a:cubicBezTo>
                    <a:pt x="20" y="23"/>
                    <a:pt x="19" y="23"/>
                    <a:pt x="19" y="23"/>
                  </a:cubicBezTo>
                  <a:cubicBezTo>
                    <a:pt x="17" y="23"/>
                    <a:pt x="19" y="22"/>
                    <a:pt x="18" y="21"/>
                  </a:cubicBezTo>
                  <a:cubicBezTo>
                    <a:pt x="17" y="20"/>
                    <a:pt x="19" y="19"/>
                    <a:pt x="19" y="18"/>
                  </a:cubicBezTo>
                  <a:cubicBezTo>
                    <a:pt x="18" y="18"/>
                    <a:pt x="17" y="20"/>
                    <a:pt x="16" y="21"/>
                  </a:cubicBezTo>
                  <a:cubicBezTo>
                    <a:pt x="16" y="21"/>
                    <a:pt x="12" y="21"/>
                    <a:pt x="12" y="20"/>
                  </a:cubicBezTo>
                  <a:cubicBezTo>
                    <a:pt x="13" y="19"/>
                    <a:pt x="14" y="19"/>
                    <a:pt x="13" y="18"/>
                  </a:cubicBezTo>
                  <a:cubicBezTo>
                    <a:pt x="12" y="18"/>
                    <a:pt x="13" y="17"/>
                    <a:pt x="13" y="16"/>
                  </a:cubicBezTo>
                  <a:cubicBezTo>
                    <a:pt x="13" y="15"/>
                    <a:pt x="12" y="15"/>
                    <a:pt x="11" y="15"/>
                  </a:cubicBezTo>
                  <a:cubicBezTo>
                    <a:pt x="10" y="15"/>
                    <a:pt x="10" y="15"/>
                    <a:pt x="9" y="15"/>
                  </a:cubicBezTo>
                  <a:cubicBezTo>
                    <a:pt x="8" y="15"/>
                    <a:pt x="9" y="14"/>
                    <a:pt x="9" y="13"/>
                  </a:cubicBezTo>
                  <a:cubicBezTo>
                    <a:pt x="9" y="12"/>
                    <a:pt x="6" y="13"/>
                    <a:pt x="6" y="12"/>
                  </a:cubicBezTo>
                  <a:cubicBezTo>
                    <a:pt x="5" y="11"/>
                    <a:pt x="6" y="9"/>
                    <a:pt x="5" y="8"/>
                  </a:cubicBezTo>
                  <a:cubicBezTo>
                    <a:pt x="4" y="8"/>
                    <a:pt x="3" y="10"/>
                    <a:pt x="3" y="10"/>
                  </a:cubicBezTo>
                  <a:cubicBezTo>
                    <a:pt x="2" y="10"/>
                    <a:pt x="1" y="9"/>
                    <a:pt x="1" y="8"/>
                  </a:cubicBezTo>
                  <a:cubicBezTo>
                    <a:pt x="1" y="7"/>
                    <a:pt x="0" y="6"/>
                    <a:pt x="0" y="6"/>
                  </a:cubicBezTo>
                  <a:cubicBezTo>
                    <a:pt x="0" y="4"/>
                    <a:pt x="0" y="4"/>
                    <a:pt x="2" y="4"/>
                  </a:cubicBezTo>
                  <a:cubicBezTo>
                    <a:pt x="3" y="3"/>
                    <a:pt x="4" y="2"/>
                    <a:pt x="5" y="2"/>
                  </a:cubicBezTo>
                  <a:cubicBezTo>
                    <a:pt x="6" y="1"/>
                    <a:pt x="7" y="0"/>
                    <a:pt x="7" y="2"/>
                  </a:cubicBezTo>
                  <a:cubicBezTo>
                    <a:pt x="8" y="3"/>
                    <a:pt x="8" y="3"/>
                    <a:pt x="9" y="3"/>
                  </a:cubicBezTo>
                  <a:cubicBezTo>
                    <a:pt x="9" y="3"/>
                    <a:pt x="10" y="3"/>
                    <a:pt x="10" y="3"/>
                  </a:cubicBezTo>
                  <a:cubicBezTo>
                    <a:pt x="12" y="3"/>
                    <a:pt x="10" y="3"/>
                    <a:pt x="11" y="3"/>
                  </a:cubicBezTo>
                  <a:cubicBezTo>
                    <a:pt x="12" y="4"/>
                    <a:pt x="12" y="4"/>
                    <a:pt x="13" y="3"/>
                  </a:cubicBezTo>
                  <a:cubicBezTo>
                    <a:pt x="13" y="3"/>
                    <a:pt x="14" y="2"/>
                    <a:pt x="14" y="2"/>
                  </a:cubicBezTo>
                  <a:cubicBezTo>
                    <a:pt x="14" y="2"/>
                    <a:pt x="15" y="3"/>
                    <a:pt x="15" y="3"/>
                  </a:cubicBezTo>
                  <a:cubicBezTo>
                    <a:pt x="16" y="3"/>
                    <a:pt x="16" y="2"/>
                    <a:pt x="15" y="2"/>
                  </a:cubicBezTo>
                  <a:cubicBezTo>
                    <a:pt x="17" y="3"/>
                    <a:pt x="15" y="0"/>
                    <a:pt x="17" y="0"/>
                  </a:cubicBezTo>
                  <a:cubicBezTo>
                    <a:pt x="18" y="0"/>
                    <a:pt x="17" y="1"/>
                    <a:pt x="17" y="1"/>
                  </a:cubicBezTo>
                  <a:cubicBezTo>
                    <a:pt x="18" y="2"/>
                    <a:pt x="19" y="0"/>
                    <a:pt x="20" y="0"/>
                  </a:cubicBezTo>
                  <a:cubicBezTo>
                    <a:pt x="20" y="1"/>
                    <a:pt x="19" y="1"/>
                    <a:pt x="19" y="1"/>
                  </a:cubicBezTo>
                  <a:cubicBezTo>
                    <a:pt x="20" y="2"/>
                    <a:pt x="20" y="2"/>
                    <a:pt x="21" y="1"/>
                  </a:cubicBezTo>
                  <a:cubicBezTo>
                    <a:pt x="21" y="0"/>
                    <a:pt x="22" y="1"/>
                    <a:pt x="22" y="2"/>
                  </a:cubicBezTo>
                  <a:cubicBezTo>
                    <a:pt x="23" y="5"/>
                    <a:pt x="26" y="3"/>
                    <a:pt x="28" y="6"/>
                  </a:cubicBezTo>
                  <a:cubicBezTo>
                    <a:pt x="28" y="6"/>
                    <a:pt x="27" y="7"/>
                    <a:pt x="27" y="7"/>
                  </a:cubicBezTo>
                  <a:cubicBezTo>
                    <a:pt x="27" y="7"/>
                    <a:pt x="27" y="8"/>
                    <a:pt x="27" y="8"/>
                  </a:cubicBezTo>
                  <a:cubicBezTo>
                    <a:pt x="27" y="8"/>
                    <a:pt x="27" y="8"/>
                    <a:pt x="27" y="8"/>
                  </a:cubicBezTo>
                  <a:cubicBezTo>
                    <a:pt x="27" y="9"/>
                    <a:pt x="26" y="9"/>
                    <a:pt x="26" y="9"/>
                  </a:cubicBezTo>
                  <a:cubicBezTo>
                    <a:pt x="26" y="11"/>
                    <a:pt x="27" y="11"/>
                    <a:pt x="28" y="11"/>
                  </a:cubicBezTo>
                  <a:cubicBezTo>
                    <a:pt x="29" y="11"/>
                    <a:pt x="29" y="11"/>
                    <a:pt x="30" y="12"/>
                  </a:cubicBezTo>
                  <a:cubicBezTo>
                    <a:pt x="30" y="12"/>
                    <a:pt x="31" y="13"/>
                    <a:pt x="31" y="13"/>
                  </a:cubicBezTo>
                  <a:cubicBezTo>
                    <a:pt x="31" y="13"/>
                    <a:pt x="30" y="14"/>
                    <a:pt x="31" y="14"/>
                  </a:cubicBezTo>
                  <a:cubicBezTo>
                    <a:pt x="31" y="15"/>
                    <a:pt x="32" y="15"/>
                    <a:pt x="32" y="16"/>
                  </a:cubicBezTo>
                  <a:cubicBezTo>
                    <a:pt x="32" y="17"/>
                    <a:pt x="30" y="18"/>
                    <a:pt x="29" y="19"/>
                  </a:cubicBezTo>
                  <a:cubicBezTo>
                    <a:pt x="28" y="17"/>
                    <a:pt x="25" y="21"/>
                    <a:pt x="26" y="23"/>
                  </a:cubicBezTo>
                  <a:cubicBezTo>
                    <a:pt x="26" y="24"/>
                    <a:pt x="27" y="25"/>
                    <a:pt x="27" y="26"/>
                  </a:cubicBezTo>
                  <a:cubicBezTo>
                    <a:pt x="27" y="27"/>
                    <a:pt x="27" y="26"/>
                    <a:pt x="26" y="27"/>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633" y="3331"/>
              <a:ext cx="4" cy="12"/>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0" y="1"/>
                    <a:pt x="0" y="1"/>
                    <a:pt x="1" y="1"/>
                  </a:cubicBezTo>
                  <a:cubicBezTo>
                    <a:pt x="1" y="0"/>
                    <a:pt x="1" y="3"/>
                    <a:pt x="0" y="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noEditPoints="1"/>
            </p:cNvSpPr>
            <p:nvPr/>
          </p:nvSpPr>
          <p:spPr bwMode="auto">
            <a:xfrm>
              <a:off x="3412" y="3170"/>
              <a:ext cx="479" cy="548"/>
            </a:xfrm>
            <a:custGeom>
              <a:avLst/>
              <a:gdLst>
                <a:gd name="T0" fmla="*/ 88 w 119"/>
                <a:gd name="T1" fmla="*/ 128 h 136"/>
                <a:gd name="T2" fmla="*/ 87 w 119"/>
                <a:gd name="T3" fmla="*/ 136 h 136"/>
                <a:gd name="T4" fmla="*/ 72 w 119"/>
                <a:gd name="T5" fmla="*/ 130 h 136"/>
                <a:gd name="T6" fmla="*/ 58 w 119"/>
                <a:gd name="T7" fmla="*/ 122 h 136"/>
                <a:gd name="T8" fmla="*/ 67 w 119"/>
                <a:gd name="T9" fmla="*/ 116 h 136"/>
                <a:gd name="T10" fmla="*/ 78 w 119"/>
                <a:gd name="T11" fmla="*/ 118 h 136"/>
                <a:gd name="T12" fmla="*/ 88 w 119"/>
                <a:gd name="T13" fmla="*/ 115 h 136"/>
                <a:gd name="T14" fmla="*/ 27 w 119"/>
                <a:gd name="T15" fmla="*/ 82 h 136"/>
                <a:gd name="T16" fmla="*/ 29 w 119"/>
                <a:gd name="T17" fmla="*/ 89 h 136"/>
                <a:gd name="T18" fmla="*/ 22 w 119"/>
                <a:gd name="T19" fmla="*/ 103 h 136"/>
                <a:gd name="T20" fmla="*/ 15 w 119"/>
                <a:gd name="T21" fmla="*/ 106 h 136"/>
                <a:gd name="T22" fmla="*/ 16 w 119"/>
                <a:gd name="T23" fmla="*/ 97 h 136"/>
                <a:gd name="T24" fmla="*/ 17 w 119"/>
                <a:gd name="T25" fmla="*/ 92 h 136"/>
                <a:gd name="T26" fmla="*/ 14 w 119"/>
                <a:gd name="T27" fmla="*/ 83 h 136"/>
                <a:gd name="T28" fmla="*/ 19 w 119"/>
                <a:gd name="T29" fmla="*/ 82 h 136"/>
                <a:gd name="T30" fmla="*/ 66 w 119"/>
                <a:gd name="T31" fmla="*/ 11 h 136"/>
                <a:gd name="T32" fmla="*/ 67 w 119"/>
                <a:gd name="T33" fmla="*/ 19 h 136"/>
                <a:gd name="T34" fmla="*/ 61 w 119"/>
                <a:gd name="T35" fmla="*/ 17 h 136"/>
                <a:gd name="T36" fmla="*/ 53 w 119"/>
                <a:gd name="T37" fmla="*/ 24 h 136"/>
                <a:gd name="T38" fmla="*/ 55 w 119"/>
                <a:gd name="T39" fmla="*/ 27 h 136"/>
                <a:gd name="T40" fmla="*/ 59 w 119"/>
                <a:gd name="T41" fmla="*/ 41 h 136"/>
                <a:gd name="T42" fmla="*/ 75 w 119"/>
                <a:gd name="T43" fmla="*/ 61 h 136"/>
                <a:gd name="T44" fmla="*/ 93 w 119"/>
                <a:gd name="T45" fmla="*/ 66 h 136"/>
                <a:gd name="T46" fmla="*/ 111 w 119"/>
                <a:gd name="T47" fmla="*/ 80 h 136"/>
                <a:gd name="T48" fmla="*/ 118 w 119"/>
                <a:gd name="T49" fmla="*/ 89 h 136"/>
                <a:gd name="T50" fmla="*/ 107 w 119"/>
                <a:gd name="T51" fmla="*/ 85 h 136"/>
                <a:gd name="T52" fmla="*/ 99 w 119"/>
                <a:gd name="T53" fmla="*/ 93 h 136"/>
                <a:gd name="T54" fmla="*/ 107 w 119"/>
                <a:gd name="T55" fmla="*/ 101 h 136"/>
                <a:gd name="T56" fmla="*/ 98 w 119"/>
                <a:gd name="T57" fmla="*/ 114 h 136"/>
                <a:gd name="T58" fmla="*/ 93 w 119"/>
                <a:gd name="T59" fmla="*/ 109 h 136"/>
                <a:gd name="T60" fmla="*/ 92 w 119"/>
                <a:gd name="T61" fmla="*/ 95 h 136"/>
                <a:gd name="T62" fmla="*/ 83 w 119"/>
                <a:gd name="T63" fmla="*/ 89 h 136"/>
                <a:gd name="T64" fmla="*/ 77 w 119"/>
                <a:gd name="T65" fmla="*/ 82 h 136"/>
                <a:gd name="T66" fmla="*/ 70 w 119"/>
                <a:gd name="T67" fmla="*/ 77 h 136"/>
                <a:gd name="T68" fmla="*/ 62 w 119"/>
                <a:gd name="T69" fmla="*/ 77 h 136"/>
                <a:gd name="T70" fmla="*/ 54 w 119"/>
                <a:gd name="T71" fmla="*/ 69 h 136"/>
                <a:gd name="T72" fmla="*/ 43 w 119"/>
                <a:gd name="T73" fmla="*/ 60 h 136"/>
                <a:gd name="T74" fmla="*/ 37 w 119"/>
                <a:gd name="T75" fmla="*/ 55 h 136"/>
                <a:gd name="T76" fmla="*/ 31 w 119"/>
                <a:gd name="T77" fmla="*/ 40 h 136"/>
                <a:gd name="T78" fmla="*/ 21 w 119"/>
                <a:gd name="T79" fmla="*/ 35 h 136"/>
                <a:gd name="T80" fmla="*/ 9 w 119"/>
                <a:gd name="T81" fmla="*/ 43 h 136"/>
                <a:gd name="T82" fmla="*/ 3 w 119"/>
                <a:gd name="T83" fmla="*/ 34 h 136"/>
                <a:gd name="T84" fmla="*/ 3 w 119"/>
                <a:gd name="T85" fmla="*/ 28 h 136"/>
                <a:gd name="T86" fmla="*/ 5 w 119"/>
                <a:gd name="T87" fmla="*/ 21 h 136"/>
                <a:gd name="T88" fmla="*/ 9 w 119"/>
                <a:gd name="T89" fmla="*/ 15 h 136"/>
                <a:gd name="T90" fmla="*/ 18 w 119"/>
                <a:gd name="T91" fmla="*/ 8 h 136"/>
                <a:gd name="T92" fmla="*/ 23 w 119"/>
                <a:gd name="T93" fmla="*/ 17 h 136"/>
                <a:gd name="T94" fmla="*/ 26 w 119"/>
                <a:gd name="T95" fmla="*/ 8 h 136"/>
                <a:gd name="T96" fmla="*/ 34 w 119"/>
                <a:gd name="T97" fmla="*/ 11 h 136"/>
                <a:gd name="T98" fmla="*/ 36 w 119"/>
                <a:gd name="T99" fmla="*/ 8 h 136"/>
                <a:gd name="T100" fmla="*/ 40 w 119"/>
                <a:gd name="T101" fmla="*/ 4 h 136"/>
                <a:gd name="T102" fmla="*/ 52 w 119"/>
                <a:gd name="T103" fmla="*/ 0 h 136"/>
                <a:gd name="T104" fmla="*/ 55 w 119"/>
                <a:gd name="T105"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136">
                  <a:moveTo>
                    <a:pt x="91" y="114"/>
                  </a:moveTo>
                  <a:cubicBezTo>
                    <a:pt x="89" y="115"/>
                    <a:pt x="88" y="120"/>
                    <a:pt x="87" y="122"/>
                  </a:cubicBezTo>
                  <a:cubicBezTo>
                    <a:pt x="87" y="123"/>
                    <a:pt x="86" y="125"/>
                    <a:pt x="86" y="126"/>
                  </a:cubicBezTo>
                  <a:cubicBezTo>
                    <a:pt x="86" y="127"/>
                    <a:pt x="88" y="128"/>
                    <a:pt x="88" y="128"/>
                  </a:cubicBezTo>
                  <a:cubicBezTo>
                    <a:pt x="88" y="128"/>
                    <a:pt x="88" y="128"/>
                    <a:pt x="88" y="128"/>
                  </a:cubicBezTo>
                  <a:cubicBezTo>
                    <a:pt x="86" y="128"/>
                    <a:pt x="89" y="130"/>
                    <a:pt x="89" y="131"/>
                  </a:cubicBezTo>
                  <a:cubicBezTo>
                    <a:pt x="89" y="131"/>
                    <a:pt x="87" y="132"/>
                    <a:pt x="87" y="132"/>
                  </a:cubicBezTo>
                  <a:cubicBezTo>
                    <a:pt x="87" y="133"/>
                    <a:pt x="87" y="135"/>
                    <a:pt x="87" y="136"/>
                  </a:cubicBezTo>
                  <a:cubicBezTo>
                    <a:pt x="87" y="135"/>
                    <a:pt x="84" y="135"/>
                    <a:pt x="83" y="135"/>
                  </a:cubicBezTo>
                  <a:cubicBezTo>
                    <a:pt x="82" y="135"/>
                    <a:pt x="80" y="135"/>
                    <a:pt x="80" y="134"/>
                  </a:cubicBezTo>
                  <a:cubicBezTo>
                    <a:pt x="78" y="132"/>
                    <a:pt x="78" y="130"/>
                    <a:pt x="75" y="130"/>
                  </a:cubicBezTo>
                  <a:cubicBezTo>
                    <a:pt x="74" y="130"/>
                    <a:pt x="73" y="130"/>
                    <a:pt x="72" y="130"/>
                  </a:cubicBezTo>
                  <a:cubicBezTo>
                    <a:pt x="71" y="130"/>
                    <a:pt x="71" y="128"/>
                    <a:pt x="70" y="128"/>
                  </a:cubicBezTo>
                  <a:cubicBezTo>
                    <a:pt x="67" y="128"/>
                    <a:pt x="66" y="126"/>
                    <a:pt x="64" y="125"/>
                  </a:cubicBezTo>
                  <a:cubicBezTo>
                    <a:pt x="62" y="124"/>
                    <a:pt x="61" y="126"/>
                    <a:pt x="59" y="124"/>
                  </a:cubicBezTo>
                  <a:cubicBezTo>
                    <a:pt x="59" y="124"/>
                    <a:pt x="58" y="123"/>
                    <a:pt x="58" y="122"/>
                  </a:cubicBezTo>
                  <a:cubicBezTo>
                    <a:pt x="58" y="122"/>
                    <a:pt x="59" y="121"/>
                    <a:pt x="58" y="121"/>
                  </a:cubicBezTo>
                  <a:cubicBezTo>
                    <a:pt x="57" y="119"/>
                    <a:pt x="61" y="117"/>
                    <a:pt x="61" y="117"/>
                  </a:cubicBezTo>
                  <a:cubicBezTo>
                    <a:pt x="62" y="118"/>
                    <a:pt x="62" y="120"/>
                    <a:pt x="64" y="118"/>
                  </a:cubicBezTo>
                  <a:cubicBezTo>
                    <a:pt x="65" y="117"/>
                    <a:pt x="64" y="116"/>
                    <a:pt x="67" y="116"/>
                  </a:cubicBezTo>
                  <a:cubicBezTo>
                    <a:pt x="68" y="116"/>
                    <a:pt x="67" y="118"/>
                    <a:pt x="68" y="118"/>
                  </a:cubicBezTo>
                  <a:cubicBezTo>
                    <a:pt x="70" y="117"/>
                    <a:pt x="70" y="119"/>
                    <a:pt x="72" y="119"/>
                  </a:cubicBezTo>
                  <a:cubicBezTo>
                    <a:pt x="73" y="119"/>
                    <a:pt x="74" y="118"/>
                    <a:pt x="74" y="118"/>
                  </a:cubicBezTo>
                  <a:cubicBezTo>
                    <a:pt x="75" y="118"/>
                    <a:pt x="77" y="119"/>
                    <a:pt x="78" y="118"/>
                  </a:cubicBezTo>
                  <a:cubicBezTo>
                    <a:pt x="79" y="118"/>
                    <a:pt x="83" y="115"/>
                    <a:pt x="84" y="116"/>
                  </a:cubicBezTo>
                  <a:cubicBezTo>
                    <a:pt x="84" y="116"/>
                    <a:pt x="85" y="116"/>
                    <a:pt x="86" y="116"/>
                  </a:cubicBezTo>
                  <a:cubicBezTo>
                    <a:pt x="87" y="116"/>
                    <a:pt x="86" y="115"/>
                    <a:pt x="87" y="114"/>
                  </a:cubicBezTo>
                  <a:cubicBezTo>
                    <a:pt x="87" y="115"/>
                    <a:pt x="88" y="115"/>
                    <a:pt x="88" y="115"/>
                  </a:cubicBezTo>
                  <a:cubicBezTo>
                    <a:pt x="89" y="114"/>
                    <a:pt x="90" y="113"/>
                    <a:pt x="91" y="114"/>
                  </a:cubicBezTo>
                  <a:moveTo>
                    <a:pt x="25" y="77"/>
                  </a:moveTo>
                  <a:cubicBezTo>
                    <a:pt x="25" y="79"/>
                    <a:pt x="29" y="78"/>
                    <a:pt x="29" y="80"/>
                  </a:cubicBezTo>
                  <a:cubicBezTo>
                    <a:pt x="29" y="81"/>
                    <a:pt x="27" y="81"/>
                    <a:pt x="27" y="82"/>
                  </a:cubicBezTo>
                  <a:cubicBezTo>
                    <a:pt x="27" y="82"/>
                    <a:pt x="29" y="82"/>
                    <a:pt x="29" y="83"/>
                  </a:cubicBezTo>
                  <a:cubicBezTo>
                    <a:pt x="29" y="83"/>
                    <a:pt x="28" y="85"/>
                    <a:pt x="30" y="84"/>
                  </a:cubicBezTo>
                  <a:cubicBezTo>
                    <a:pt x="30" y="84"/>
                    <a:pt x="30" y="86"/>
                    <a:pt x="30" y="86"/>
                  </a:cubicBezTo>
                  <a:cubicBezTo>
                    <a:pt x="31" y="87"/>
                    <a:pt x="30" y="88"/>
                    <a:pt x="29" y="89"/>
                  </a:cubicBezTo>
                  <a:cubicBezTo>
                    <a:pt x="28" y="90"/>
                    <a:pt x="28" y="91"/>
                    <a:pt x="29" y="92"/>
                  </a:cubicBezTo>
                  <a:cubicBezTo>
                    <a:pt x="30" y="93"/>
                    <a:pt x="29" y="94"/>
                    <a:pt x="29" y="96"/>
                  </a:cubicBezTo>
                  <a:cubicBezTo>
                    <a:pt x="29" y="99"/>
                    <a:pt x="29" y="102"/>
                    <a:pt x="27" y="105"/>
                  </a:cubicBezTo>
                  <a:cubicBezTo>
                    <a:pt x="28" y="105"/>
                    <a:pt x="23" y="103"/>
                    <a:pt x="22" y="103"/>
                  </a:cubicBezTo>
                  <a:cubicBezTo>
                    <a:pt x="23" y="103"/>
                    <a:pt x="22" y="106"/>
                    <a:pt x="22" y="106"/>
                  </a:cubicBezTo>
                  <a:cubicBezTo>
                    <a:pt x="22" y="107"/>
                    <a:pt x="21" y="108"/>
                    <a:pt x="20" y="108"/>
                  </a:cubicBezTo>
                  <a:cubicBezTo>
                    <a:pt x="19" y="109"/>
                    <a:pt x="18" y="109"/>
                    <a:pt x="18" y="107"/>
                  </a:cubicBezTo>
                  <a:cubicBezTo>
                    <a:pt x="18" y="105"/>
                    <a:pt x="17" y="106"/>
                    <a:pt x="15" y="106"/>
                  </a:cubicBezTo>
                  <a:cubicBezTo>
                    <a:pt x="16" y="106"/>
                    <a:pt x="16" y="106"/>
                    <a:pt x="17" y="105"/>
                  </a:cubicBezTo>
                  <a:cubicBezTo>
                    <a:pt x="17" y="105"/>
                    <a:pt x="16" y="104"/>
                    <a:pt x="15" y="104"/>
                  </a:cubicBezTo>
                  <a:cubicBezTo>
                    <a:pt x="15" y="102"/>
                    <a:pt x="15" y="101"/>
                    <a:pt x="16" y="100"/>
                  </a:cubicBezTo>
                  <a:cubicBezTo>
                    <a:pt x="16" y="99"/>
                    <a:pt x="16" y="98"/>
                    <a:pt x="16" y="97"/>
                  </a:cubicBezTo>
                  <a:cubicBezTo>
                    <a:pt x="16" y="96"/>
                    <a:pt x="18" y="96"/>
                    <a:pt x="17" y="95"/>
                  </a:cubicBezTo>
                  <a:cubicBezTo>
                    <a:pt x="17" y="95"/>
                    <a:pt x="16" y="95"/>
                    <a:pt x="16" y="95"/>
                  </a:cubicBezTo>
                  <a:cubicBezTo>
                    <a:pt x="16" y="95"/>
                    <a:pt x="16" y="93"/>
                    <a:pt x="16" y="93"/>
                  </a:cubicBezTo>
                  <a:cubicBezTo>
                    <a:pt x="16" y="92"/>
                    <a:pt x="17" y="93"/>
                    <a:pt x="17" y="92"/>
                  </a:cubicBezTo>
                  <a:cubicBezTo>
                    <a:pt x="17" y="91"/>
                    <a:pt x="17" y="90"/>
                    <a:pt x="16" y="89"/>
                  </a:cubicBezTo>
                  <a:cubicBezTo>
                    <a:pt x="16" y="88"/>
                    <a:pt x="16" y="86"/>
                    <a:pt x="15" y="85"/>
                  </a:cubicBezTo>
                  <a:cubicBezTo>
                    <a:pt x="14" y="85"/>
                    <a:pt x="13" y="86"/>
                    <a:pt x="13" y="86"/>
                  </a:cubicBezTo>
                  <a:cubicBezTo>
                    <a:pt x="13" y="85"/>
                    <a:pt x="13" y="84"/>
                    <a:pt x="14" y="83"/>
                  </a:cubicBezTo>
                  <a:cubicBezTo>
                    <a:pt x="14" y="83"/>
                    <a:pt x="14" y="82"/>
                    <a:pt x="14" y="82"/>
                  </a:cubicBezTo>
                  <a:cubicBezTo>
                    <a:pt x="14" y="81"/>
                    <a:pt x="14" y="81"/>
                    <a:pt x="14" y="81"/>
                  </a:cubicBezTo>
                  <a:cubicBezTo>
                    <a:pt x="14" y="81"/>
                    <a:pt x="16" y="83"/>
                    <a:pt x="16" y="83"/>
                  </a:cubicBezTo>
                  <a:cubicBezTo>
                    <a:pt x="17" y="83"/>
                    <a:pt x="18" y="82"/>
                    <a:pt x="19" y="82"/>
                  </a:cubicBezTo>
                  <a:cubicBezTo>
                    <a:pt x="21" y="81"/>
                    <a:pt x="23" y="79"/>
                    <a:pt x="25" y="77"/>
                  </a:cubicBezTo>
                  <a:moveTo>
                    <a:pt x="66" y="7"/>
                  </a:moveTo>
                  <a:cubicBezTo>
                    <a:pt x="66" y="9"/>
                    <a:pt x="63" y="8"/>
                    <a:pt x="63" y="10"/>
                  </a:cubicBezTo>
                  <a:cubicBezTo>
                    <a:pt x="63" y="11"/>
                    <a:pt x="65" y="11"/>
                    <a:pt x="66" y="11"/>
                  </a:cubicBezTo>
                  <a:cubicBezTo>
                    <a:pt x="67" y="12"/>
                    <a:pt x="65" y="13"/>
                    <a:pt x="64" y="14"/>
                  </a:cubicBezTo>
                  <a:cubicBezTo>
                    <a:pt x="64" y="15"/>
                    <a:pt x="66" y="13"/>
                    <a:pt x="66" y="14"/>
                  </a:cubicBezTo>
                  <a:cubicBezTo>
                    <a:pt x="66" y="15"/>
                    <a:pt x="65" y="16"/>
                    <a:pt x="66" y="16"/>
                  </a:cubicBezTo>
                  <a:cubicBezTo>
                    <a:pt x="67" y="17"/>
                    <a:pt x="70" y="19"/>
                    <a:pt x="67" y="19"/>
                  </a:cubicBezTo>
                  <a:cubicBezTo>
                    <a:pt x="67" y="18"/>
                    <a:pt x="66" y="17"/>
                    <a:pt x="65" y="17"/>
                  </a:cubicBezTo>
                  <a:cubicBezTo>
                    <a:pt x="65" y="17"/>
                    <a:pt x="64" y="18"/>
                    <a:pt x="64" y="18"/>
                  </a:cubicBezTo>
                  <a:cubicBezTo>
                    <a:pt x="64" y="18"/>
                    <a:pt x="64" y="18"/>
                    <a:pt x="64" y="18"/>
                  </a:cubicBezTo>
                  <a:cubicBezTo>
                    <a:pt x="64" y="17"/>
                    <a:pt x="62" y="17"/>
                    <a:pt x="61" y="17"/>
                  </a:cubicBezTo>
                  <a:cubicBezTo>
                    <a:pt x="60" y="18"/>
                    <a:pt x="62" y="19"/>
                    <a:pt x="60" y="19"/>
                  </a:cubicBezTo>
                  <a:cubicBezTo>
                    <a:pt x="59" y="19"/>
                    <a:pt x="58" y="20"/>
                    <a:pt x="57" y="21"/>
                  </a:cubicBezTo>
                  <a:cubicBezTo>
                    <a:pt x="56" y="21"/>
                    <a:pt x="55" y="22"/>
                    <a:pt x="54" y="22"/>
                  </a:cubicBezTo>
                  <a:cubicBezTo>
                    <a:pt x="53" y="21"/>
                    <a:pt x="53" y="23"/>
                    <a:pt x="53" y="24"/>
                  </a:cubicBezTo>
                  <a:cubicBezTo>
                    <a:pt x="53" y="23"/>
                    <a:pt x="53" y="25"/>
                    <a:pt x="53" y="25"/>
                  </a:cubicBezTo>
                  <a:cubicBezTo>
                    <a:pt x="53" y="25"/>
                    <a:pt x="54" y="24"/>
                    <a:pt x="54" y="24"/>
                  </a:cubicBezTo>
                  <a:cubicBezTo>
                    <a:pt x="54" y="25"/>
                    <a:pt x="54" y="26"/>
                    <a:pt x="54" y="26"/>
                  </a:cubicBezTo>
                  <a:cubicBezTo>
                    <a:pt x="54" y="26"/>
                    <a:pt x="55" y="27"/>
                    <a:pt x="55" y="27"/>
                  </a:cubicBezTo>
                  <a:cubicBezTo>
                    <a:pt x="56" y="27"/>
                    <a:pt x="56" y="28"/>
                    <a:pt x="56" y="29"/>
                  </a:cubicBezTo>
                  <a:cubicBezTo>
                    <a:pt x="56" y="30"/>
                    <a:pt x="55" y="30"/>
                    <a:pt x="54" y="31"/>
                  </a:cubicBezTo>
                  <a:cubicBezTo>
                    <a:pt x="53" y="32"/>
                    <a:pt x="54" y="36"/>
                    <a:pt x="55" y="37"/>
                  </a:cubicBezTo>
                  <a:cubicBezTo>
                    <a:pt x="55" y="39"/>
                    <a:pt x="58" y="40"/>
                    <a:pt x="59" y="41"/>
                  </a:cubicBezTo>
                  <a:cubicBezTo>
                    <a:pt x="60" y="42"/>
                    <a:pt x="62" y="43"/>
                    <a:pt x="63" y="44"/>
                  </a:cubicBezTo>
                  <a:cubicBezTo>
                    <a:pt x="64" y="45"/>
                    <a:pt x="65" y="45"/>
                    <a:pt x="66" y="46"/>
                  </a:cubicBezTo>
                  <a:cubicBezTo>
                    <a:pt x="69" y="47"/>
                    <a:pt x="69" y="51"/>
                    <a:pt x="70" y="53"/>
                  </a:cubicBezTo>
                  <a:cubicBezTo>
                    <a:pt x="71" y="56"/>
                    <a:pt x="72" y="59"/>
                    <a:pt x="75" y="61"/>
                  </a:cubicBezTo>
                  <a:cubicBezTo>
                    <a:pt x="75" y="62"/>
                    <a:pt x="79" y="63"/>
                    <a:pt x="79" y="64"/>
                  </a:cubicBezTo>
                  <a:cubicBezTo>
                    <a:pt x="79" y="66"/>
                    <a:pt x="82" y="66"/>
                    <a:pt x="83" y="67"/>
                  </a:cubicBezTo>
                  <a:cubicBezTo>
                    <a:pt x="85" y="67"/>
                    <a:pt x="87" y="67"/>
                    <a:pt x="89" y="66"/>
                  </a:cubicBezTo>
                  <a:cubicBezTo>
                    <a:pt x="90" y="66"/>
                    <a:pt x="92" y="65"/>
                    <a:pt x="93" y="66"/>
                  </a:cubicBezTo>
                  <a:cubicBezTo>
                    <a:pt x="95" y="68"/>
                    <a:pt x="90" y="69"/>
                    <a:pt x="91" y="71"/>
                  </a:cubicBezTo>
                  <a:cubicBezTo>
                    <a:pt x="92" y="73"/>
                    <a:pt x="95" y="74"/>
                    <a:pt x="97" y="74"/>
                  </a:cubicBezTo>
                  <a:cubicBezTo>
                    <a:pt x="100" y="75"/>
                    <a:pt x="103" y="75"/>
                    <a:pt x="105" y="77"/>
                  </a:cubicBezTo>
                  <a:cubicBezTo>
                    <a:pt x="107" y="79"/>
                    <a:pt x="109" y="79"/>
                    <a:pt x="111" y="80"/>
                  </a:cubicBezTo>
                  <a:cubicBezTo>
                    <a:pt x="112" y="80"/>
                    <a:pt x="113" y="80"/>
                    <a:pt x="113" y="81"/>
                  </a:cubicBezTo>
                  <a:cubicBezTo>
                    <a:pt x="113" y="82"/>
                    <a:pt x="114" y="82"/>
                    <a:pt x="115" y="83"/>
                  </a:cubicBezTo>
                  <a:cubicBezTo>
                    <a:pt x="117" y="84"/>
                    <a:pt x="118" y="85"/>
                    <a:pt x="119" y="87"/>
                  </a:cubicBezTo>
                  <a:cubicBezTo>
                    <a:pt x="119" y="88"/>
                    <a:pt x="118" y="88"/>
                    <a:pt x="118" y="89"/>
                  </a:cubicBezTo>
                  <a:cubicBezTo>
                    <a:pt x="118" y="89"/>
                    <a:pt x="118" y="91"/>
                    <a:pt x="118" y="91"/>
                  </a:cubicBezTo>
                  <a:cubicBezTo>
                    <a:pt x="117" y="92"/>
                    <a:pt x="114" y="90"/>
                    <a:pt x="114" y="89"/>
                  </a:cubicBezTo>
                  <a:cubicBezTo>
                    <a:pt x="113" y="88"/>
                    <a:pt x="113" y="86"/>
                    <a:pt x="112" y="85"/>
                  </a:cubicBezTo>
                  <a:cubicBezTo>
                    <a:pt x="110" y="85"/>
                    <a:pt x="108" y="86"/>
                    <a:pt x="107" y="85"/>
                  </a:cubicBezTo>
                  <a:cubicBezTo>
                    <a:pt x="105" y="84"/>
                    <a:pt x="104" y="83"/>
                    <a:pt x="102" y="84"/>
                  </a:cubicBezTo>
                  <a:cubicBezTo>
                    <a:pt x="101" y="86"/>
                    <a:pt x="100" y="88"/>
                    <a:pt x="100" y="90"/>
                  </a:cubicBezTo>
                  <a:cubicBezTo>
                    <a:pt x="100" y="91"/>
                    <a:pt x="100" y="91"/>
                    <a:pt x="100" y="92"/>
                  </a:cubicBezTo>
                  <a:cubicBezTo>
                    <a:pt x="99" y="92"/>
                    <a:pt x="99" y="93"/>
                    <a:pt x="99" y="93"/>
                  </a:cubicBezTo>
                  <a:cubicBezTo>
                    <a:pt x="98" y="96"/>
                    <a:pt x="101" y="95"/>
                    <a:pt x="102" y="96"/>
                  </a:cubicBezTo>
                  <a:cubicBezTo>
                    <a:pt x="103" y="96"/>
                    <a:pt x="104" y="97"/>
                    <a:pt x="105" y="97"/>
                  </a:cubicBezTo>
                  <a:cubicBezTo>
                    <a:pt x="106" y="98"/>
                    <a:pt x="106" y="98"/>
                    <a:pt x="106" y="99"/>
                  </a:cubicBezTo>
                  <a:cubicBezTo>
                    <a:pt x="105" y="100"/>
                    <a:pt x="106" y="100"/>
                    <a:pt x="107" y="101"/>
                  </a:cubicBezTo>
                  <a:cubicBezTo>
                    <a:pt x="107" y="102"/>
                    <a:pt x="107" y="104"/>
                    <a:pt x="106" y="104"/>
                  </a:cubicBezTo>
                  <a:cubicBezTo>
                    <a:pt x="104" y="105"/>
                    <a:pt x="103" y="105"/>
                    <a:pt x="101" y="106"/>
                  </a:cubicBezTo>
                  <a:cubicBezTo>
                    <a:pt x="99" y="107"/>
                    <a:pt x="101" y="109"/>
                    <a:pt x="101" y="111"/>
                  </a:cubicBezTo>
                  <a:cubicBezTo>
                    <a:pt x="101" y="113"/>
                    <a:pt x="98" y="113"/>
                    <a:pt x="98" y="114"/>
                  </a:cubicBezTo>
                  <a:cubicBezTo>
                    <a:pt x="96" y="117"/>
                    <a:pt x="97" y="120"/>
                    <a:pt x="93" y="119"/>
                  </a:cubicBezTo>
                  <a:cubicBezTo>
                    <a:pt x="91" y="118"/>
                    <a:pt x="90" y="115"/>
                    <a:pt x="92" y="114"/>
                  </a:cubicBezTo>
                  <a:cubicBezTo>
                    <a:pt x="94" y="113"/>
                    <a:pt x="93" y="112"/>
                    <a:pt x="94" y="111"/>
                  </a:cubicBezTo>
                  <a:cubicBezTo>
                    <a:pt x="94" y="110"/>
                    <a:pt x="93" y="110"/>
                    <a:pt x="93" y="109"/>
                  </a:cubicBezTo>
                  <a:cubicBezTo>
                    <a:pt x="93" y="108"/>
                    <a:pt x="99" y="108"/>
                    <a:pt x="97" y="105"/>
                  </a:cubicBezTo>
                  <a:cubicBezTo>
                    <a:pt x="96" y="104"/>
                    <a:pt x="95" y="104"/>
                    <a:pt x="95" y="102"/>
                  </a:cubicBezTo>
                  <a:cubicBezTo>
                    <a:pt x="95" y="101"/>
                    <a:pt x="94" y="99"/>
                    <a:pt x="93" y="97"/>
                  </a:cubicBezTo>
                  <a:cubicBezTo>
                    <a:pt x="93" y="97"/>
                    <a:pt x="92" y="96"/>
                    <a:pt x="92" y="95"/>
                  </a:cubicBezTo>
                  <a:cubicBezTo>
                    <a:pt x="92" y="94"/>
                    <a:pt x="92" y="93"/>
                    <a:pt x="91" y="92"/>
                  </a:cubicBezTo>
                  <a:cubicBezTo>
                    <a:pt x="90" y="90"/>
                    <a:pt x="88" y="91"/>
                    <a:pt x="86" y="91"/>
                  </a:cubicBezTo>
                  <a:cubicBezTo>
                    <a:pt x="86" y="91"/>
                    <a:pt x="85" y="90"/>
                    <a:pt x="86" y="90"/>
                  </a:cubicBezTo>
                  <a:cubicBezTo>
                    <a:pt x="85" y="90"/>
                    <a:pt x="84" y="89"/>
                    <a:pt x="83" y="89"/>
                  </a:cubicBezTo>
                  <a:cubicBezTo>
                    <a:pt x="82" y="89"/>
                    <a:pt x="82" y="89"/>
                    <a:pt x="82" y="88"/>
                  </a:cubicBezTo>
                  <a:cubicBezTo>
                    <a:pt x="83" y="87"/>
                    <a:pt x="83" y="86"/>
                    <a:pt x="82" y="85"/>
                  </a:cubicBezTo>
                  <a:cubicBezTo>
                    <a:pt x="80" y="81"/>
                    <a:pt x="79" y="86"/>
                    <a:pt x="76" y="85"/>
                  </a:cubicBezTo>
                  <a:cubicBezTo>
                    <a:pt x="76" y="85"/>
                    <a:pt x="78" y="83"/>
                    <a:pt x="77" y="82"/>
                  </a:cubicBezTo>
                  <a:cubicBezTo>
                    <a:pt x="77" y="82"/>
                    <a:pt x="75" y="81"/>
                    <a:pt x="75" y="81"/>
                  </a:cubicBezTo>
                  <a:cubicBezTo>
                    <a:pt x="75" y="82"/>
                    <a:pt x="75" y="82"/>
                    <a:pt x="74" y="82"/>
                  </a:cubicBezTo>
                  <a:cubicBezTo>
                    <a:pt x="73" y="82"/>
                    <a:pt x="73" y="81"/>
                    <a:pt x="73" y="80"/>
                  </a:cubicBezTo>
                  <a:cubicBezTo>
                    <a:pt x="72" y="79"/>
                    <a:pt x="71" y="78"/>
                    <a:pt x="70" y="77"/>
                  </a:cubicBezTo>
                  <a:cubicBezTo>
                    <a:pt x="70" y="77"/>
                    <a:pt x="69" y="76"/>
                    <a:pt x="68" y="76"/>
                  </a:cubicBezTo>
                  <a:cubicBezTo>
                    <a:pt x="68" y="76"/>
                    <a:pt x="68" y="77"/>
                    <a:pt x="68" y="77"/>
                  </a:cubicBezTo>
                  <a:cubicBezTo>
                    <a:pt x="67" y="77"/>
                    <a:pt x="66" y="76"/>
                    <a:pt x="65" y="76"/>
                  </a:cubicBezTo>
                  <a:cubicBezTo>
                    <a:pt x="64" y="76"/>
                    <a:pt x="63" y="78"/>
                    <a:pt x="62" y="77"/>
                  </a:cubicBezTo>
                  <a:cubicBezTo>
                    <a:pt x="62" y="76"/>
                    <a:pt x="62" y="75"/>
                    <a:pt x="60" y="74"/>
                  </a:cubicBezTo>
                  <a:cubicBezTo>
                    <a:pt x="60" y="74"/>
                    <a:pt x="59" y="74"/>
                    <a:pt x="58" y="74"/>
                  </a:cubicBezTo>
                  <a:cubicBezTo>
                    <a:pt x="58" y="73"/>
                    <a:pt x="57" y="72"/>
                    <a:pt x="57" y="72"/>
                  </a:cubicBezTo>
                  <a:cubicBezTo>
                    <a:pt x="56" y="71"/>
                    <a:pt x="54" y="71"/>
                    <a:pt x="54" y="69"/>
                  </a:cubicBezTo>
                  <a:cubicBezTo>
                    <a:pt x="53" y="67"/>
                    <a:pt x="50" y="67"/>
                    <a:pt x="50" y="66"/>
                  </a:cubicBezTo>
                  <a:cubicBezTo>
                    <a:pt x="49" y="64"/>
                    <a:pt x="48" y="63"/>
                    <a:pt x="47" y="62"/>
                  </a:cubicBezTo>
                  <a:cubicBezTo>
                    <a:pt x="46" y="62"/>
                    <a:pt x="44" y="62"/>
                    <a:pt x="43" y="62"/>
                  </a:cubicBezTo>
                  <a:cubicBezTo>
                    <a:pt x="44" y="62"/>
                    <a:pt x="44" y="60"/>
                    <a:pt x="43" y="60"/>
                  </a:cubicBezTo>
                  <a:cubicBezTo>
                    <a:pt x="43" y="59"/>
                    <a:pt x="43" y="59"/>
                    <a:pt x="42" y="59"/>
                  </a:cubicBezTo>
                  <a:cubicBezTo>
                    <a:pt x="42" y="59"/>
                    <a:pt x="42" y="58"/>
                    <a:pt x="41" y="57"/>
                  </a:cubicBezTo>
                  <a:cubicBezTo>
                    <a:pt x="41" y="57"/>
                    <a:pt x="39" y="57"/>
                    <a:pt x="40" y="56"/>
                  </a:cubicBezTo>
                  <a:cubicBezTo>
                    <a:pt x="40" y="55"/>
                    <a:pt x="38" y="55"/>
                    <a:pt x="37" y="55"/>
                  </a:cubicBezTo>
                  <a:cubicBezTo>
                    <a:pt x="37" y="55"/>
                    <a:pt x="37" y="52"/>
                    <a:pt x="37" y="51"/>
                  </a:cubicBezTo>
                  <a:cubicBezTo>
                    <a:pt x="37" y="49"/>
                    <a:pt x="36" y="48"/>
                    <a:pt x="35" y="46"/>
                  </a:cubicBezTo>
                  <a:cubicBezTo>
                    <a:pt x="35" y="45"/>
                    <a:pt x="35" y="43"/>
                    <a:pt x="34" y="41"/>
                  </a:cubicBezTo>
                  <a:cubicBezTo>
                    <a:pt x="33" y="41"/>
                    <a:pt x="31" y="40"/>
                    <a:pt x="31" y="40"/>
                  </a:cubicBezTo>
                  <a:cubicBezTo>
                    <a:pt x="30" y="40"/>
                    <a:pt x="31" y="41"/>
                    <a:pt x="31" y="41"/>
                  </a:cubicBezTo>
                  <a:cubicBezTo>
                    <a:pt x="29" y="40"/>
                    <a:pt x="27" y="36"/>
                    <a:pt x="25" y="36"/>
                  </a:cubicBezTo>
                  <a:cubicBezTo>
                    <a:pt x="25" y="37"/>
                    <a:pt x="25" y="37"/>
                    <a:pt x="25" y="37"/>
                  </a:cubicBezTo>
                  <a:cubicBezTo>
                    <a:pt x="24" y="37"/>
                    <a:pt x="22" y="35"/>
                    <a:pt x="21" y="35"/>
                  </a:cubicBezTo>
                  <a:cubicBezTo>
                    <a:pt x="20" y="35"/>
                    <a:pt x="18" y="36"/>
                    <a:pt x="17" y="37"/>
                  </a:cubicBezTo>
                  <a:cubicBezTo>
                    <a:pt x="17" y="38"/>
                    <a:pt x="17" y="38"/>
                    <a:pt x="16" y="39"/>
                  </a:cubicBezTo>
                  <a:cubicBezTo>
                    <a:pt x="15" y="39"/>
                    <a:pt x="15" y="41"/>
                    <a:pt x="14" y="41"/>
                  </a:cubicBezTo>
                  <a:cubicBezTo>
                    <a:pt x="13" y="43"/>
                    <a:pt x="11" y="43"/>
                    <a:pt x="9" y="43"/>
                  </a:cubicBezTo>
                  <a:cubicBezTo>
                    <a:pt x="8" y="42"/>
                    <a:pt x="12" y="39"/>
                    <a:pt x="10" y="38"/>
                  </a:cubicBezTo>
                  <a:cubicBezTo>
                    <a:pt x="9" y="38"/>
                    <a:pt x="7" y="39"/>
                    <a:pt x="6" y="38"/>
                  </a:cubicBezTo>
                  <a:cubicBezTo>
                    <a:pt x="5" y="38"/>
                    <a:pt x="3" y="36"/>
                    <a:pt x="3" y="35"/>
                  </a:cubicBezTo>
                  <a:cubicBezTo>
                    <a:pt x="3" y="35"/>
                    <a:pt x="3" y="35"/>
                    <a:pt x="3" y="34"/>
                  </a:cubicBezTo>
                  <a:cubicBezTo>
                    <a:pt x="3" y="34"/>
                    <a:pt x="2" y="34"/>
                    <a:pt x="2" y="33"/>
                  </a:cubicBezTo>
                  <a:cubicBezTo>
                    <a:pt x="3" y="33"/>
                    <a:pt x="3" y="32"/>
                    <a:pt x="3" y="32"/>
                  </a:cubicBezTo>
                  <a:cubicBezTo>
                    <a:pt x="4" y="31"/>
                    <a:pt x="4" y="32"/>
                    <a:pt x="5" y="31"/>
                  </a:cubicBezTo>
                  <a:cubicBezTo>
                    <a:pt x="5" y="30"/>
                    <a:pt x="4" y="29"/>
                    <a:pt x="3" y="28"/>
                  </a:cubicBezTo>
                  <a:cubicBezTo>
                    <a:pt x="2" y="28"/>
                    <a:pt x="0" y="27"/>
                    <a:pt x="1" y="26"/>
                  </a:cubicBezTo>
                  <a:cubicBezTo>
                    <a:pt x="1" y="25"/>
                    <a:pt x="2" y="25"/>
                    <a:pt x="2" y="25"/>
                  </a:cubicBezTo>
                  <a:cubicBezTo>
                    <a:pt x="3" y="26"/>
                    <a:pt x="4" y="25"/>
                    <a:pt x="4" y="25"/>
                  </a:cubicBezTo>
                  <a:cubicBezTo>
                    <a:pt x="5" y="24"/>
                    <a:pt x="7" y="22"/>
                    <a:pt x="5" y="21"/>
                  </a:cubicBezTo>
                  <a:cubicBezTo>
                    <a:pt x="4" y="20"/>
                    <a:pt x="5" y="19"/>
                    <a:pt x="3" y="18"/>
                  </a:cubicBezTo>
                  <a:cubicBezTo>
                    <a:pt x="2" y="17"/>
                    <a:pt x="3" y="16"/>
                    <a:pt x="4" y="15"/>
                  </a:cubicBezTo>
                  <a:cubicBezTo>
                    <a:pt x="5" y="15"/>
                    <a:pt x="5" y="16"/>
                    <a:pt x="6" y="16"/>
                  </a:cubicBezTo>
                  <a:cubicBezTo>
                    <a:pt x="7" y="16"/>
                    <a:pt x="8" y="15"/>
                    <a:pt x="9" y="15"/>
                  </a:cubicBezTo>
                  <a:cubicBezTo>
                    <a:pt x="11" y="14"/>
                    <a:pt x="12" y="16"/>
                    <a:pt x="13" y="15"/>
                  </a:cubicBezTo>
                  <a:cubicBezTo>
                    <a:pt x="13" y="14"/>
                    <a:pt x="15" y="13"/>
                    <a:pt x="15" y="12"/>
                  </a:cubicBezTo>
                  <a:cubicBezTo>
                    <a:pt x="16" y="11"/>
                    <a:pt x="14" y="11"/>
                    <a:pt x="16" y="10"/>
                  </a:cubicBezTo>
                  <a:cubicBezTo>
                    <a:pt x="16" y="10"/>
                    <a:pt x="18" y="8"/>
                    <a:pt x="18" y="8"/>
                  </a:cubicBezTo>
                  <a:cubicBezTo>
                    <a:pt x="18" y="9"/>
                    <a:pt x="17" y="11"/>
                    <a:pt x="18" y="12"/>
                  </a:cubicBezTo>
                  <a:cubicBezTo>
                    <a:pt x="19" y="13"/>
                    <a:pt x="21" y="13"/>
                    <a:pt x="22" y="13"/>
                  </a:cubicBezTo>
                  <a:cubicBezTo>
                    <a:pt x="22" y="14"/>
                    <a:pt x="20" y="15"/>
                    <a:pt x="22" y="15"/>
                  </a:cubicBezTo>
                  <a:cubicBezTo>
                    <a:pt x="22" y="15"/>
                    <a:pt x="23" y="17"/>
                    <a:pt x="23" y="17"/>
                  </a:cubicBezTo>
                  <a:cubicBezTo>
                    <a:pt x="25" y="16"/>
                    <a:pt x="24" y="16"/>
                    <a:pt x="23" y="15"/>
                  </a:cubicBezTo>
                  <a:cubicBezTo>
                    <a:pt x="22" y="14"/>
                    <a:pt x="24" y="13"/>
                    <a:pt x="25" y="12"/>
                  </a:cubicBezTo>
                  <a:cubicBezTo>
                    <a:pt x="25" y="12"/>
                    <a:pt x="26" y="11"/>
                    <a:pt x="26" y="10"/>
                  </a:cubicBezTo>
                  <a:cubicBezTo>
                    <a:pt x="25" y="9"/>
                    <a:pt x="25" y="8"/>
                    <a:pt x="26" y="8"/>
                  </a:cubicBezTo>
                  <a:cubicBezTo>
                    <a:pt x="27" y="8"/>
                    <a:pt x="28" y="13"/>
                    <a:pt x="30" y="10"/>
                  </a:cubicBezTo>
                  <a:cubicBezTo>
                    <a:pt x="30" y="10"/>
                    <a:pt x="31" y="9"/>
                    <a:pt x="32" y="10"/>
                  </a:cubicBezTo>
                  <a:cubicBezTo>
                    <a:pt x="32" y="10"/>
                    <a:pt x="32" y="11"/>
                    <a:pt x="33" y="11"/>
                  </a:cubicBezTo>
                  <a:cubicBezTo>
                    <a:pt x="33" y="12"/>
                    <a:pt x="34" y="12"/>
                    <a:pt x="34" y="11"/>
                  </a:cubicBezTo>
                  <a:cubicBezTo>
                    <a:pt x="34" y="11"/>
                    <a:pt x="33" y="11"/>
                    <a:pt x="33" y="10"/>
                  </a:cubicBezTo>
                  <a:cubicBezTo>
                    <a:pt x="33" y="10"/>
                    <a:pt x="34" y="9"/>
                    <a:pt x="34" y="9"/>
                  </a:cubicBezTo>
                  <a:cubicBezTo>
                    <a:pt x="33" y="8"/>
                    <a:pt x="32" y="7"/>
                    <a:pt x="33" y="6"/>
                  </a:cubicBezTo>
                  <a:cubicBezTo>
                    <a:pt x="35" y="5"/>
                    <a:pt x="34" y="8"/>
                    <a:pt x="36" y="8"/>
                  </a:cubicBezTo>
                  <a:cubicBezTo>
                    <a:pt x="37" y="7"/>
                    <a:pt x="36" y="6"/>
                    <a:pt x="36" y="6"/>
                  </a:cubicBezTo>
                  <a:cubicBezTo>
                    <a:pt x="36" y="5"/>
                    <a:pt x="36" y="4"/>
                    <a:pt x="36" y="3"/>
                  </a:cubicBezTo>
                  <a:cubicBezTo>
                    <a:pt x="38" y="4"/>
                    <a:pt x="37" y="3"/>
                    <a:pt x="38" y="3"/>
                  </a:cubicBezTo>
                  <a:cubicBezTo>
                    <a:pt x="39" y="3"/>
                    <a:pt x="39" y="4"/>
                    <a:pt x="40" y="4"/>
                  </a:cubicBezTo>
                  <a:cubicBezTo>
                    <a:pt x="41" y="6"/>
                    <a:pt x="42" y="4"/>
                    <a:pt x="42" y="2"/>
                  </a:cubicBezTo>
                  <a:cubicBezTo>
                    <a:pt x="43" y="1"/>
                    <a:pt x="45" y="1"/>
                    <a:pt x="47" y="1"/>
                  </a:cubicBezTo>
                  <a:cubicBezTo>
                    <a:pt x="48" y="1"/>
                    <a:pt x="49" y="1"/>
                    <a:pt x="49" y="1"/>
                  </a:cubicBezTo>
                  <a:cubicBezTo>
                    <a:pt x="50" y="1"/>
                    <a:pt x="52" y="0"/>
                    <a:pt x="52" y="0"/>
                  </a:cubicBezTo>
                  <a:cubicBezTo>
                    <a:pt x="52" y="0"/>
                    <a:pt x="50" y="2"/>
                    <a:pt x="52" y="2"/>
                  </a:cubicBezTo>
                  <a:cubicBezTo>
                    <a:pt x="52" y="2"/>
                    <a:pt x="52" y="2"/>
                    <a:pt x="53" y="2"/>
                  </a:cubicBezTo>
                  <a:cubicBezTo>
                    <a:pt x="53" y="3"/>
                    <a:pt x="53" y="3"/>
                    <a:pt x="53" y="4"/>
                  </a:cubicBezTo>
                  <a:cubicBezTo>
                    <a:pt x="53" y="4"/>
                    <a:pt x="55" y="5"/>
                    <a:pt x="55" y="5"/>
                  </a:cubicBezTo>
                  <a:cubicBezTo>
                    <a:pt x="55" y="5"/>
                    <a:pt x="56" y="6"/>
                    <a:pt x="57" y="6"/>
                  </a:cubicBezTo>
                  <a:cubicBezTo>
                    <a:pt x="60" y="6"/>
                    <a:pt x="63" y="6"/>
                    <a:pt x="66" y="7"/>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960" y="2614"/>
              <a:ext cx="298" cy="278"/>
            </a:xfrm>
            <a:custGeom>
              <a:avLst/>
              <a:gdLst>
                <a:gd name="T0" fmla="*/ 7 w 74"/>
                <a:gd name="T1" fmla="*/ 68 h 69"/>
                <a:gd name="T2" fmla="*/ 10 w 74"/>
                <a:gd name="T3" fmla="*/ 68 h 69"/>
                <a:gd name="T4" fmla="*/ 16 w 74"/>
                <a:gd name="T5" fmla="*/ 62 h 69"/>
                <a:gd name="T6" fmla="*/ 26 w 74"/>
                <a:gd name="T7" fmla="*/ 60 h 69"/>
                <a:gd name="T8" fmla="*/ 31 w 74"/>
                <a:gd name="T9" fmla="*/ 60 h 69"/>
                <a:gd name="T10" fmla="*/ 36 w 74"/>
                <a:gd name="T11" fmla="*/ 60 h 69"/>
                <a:gd name="T12" fmla="*/ 37 w 74"/>
                <a:gd name="T13" fmla="*/ 61 h 69"/>
                <a:gd name="T14" fmla="*/ 40 w 74"/>
                <a:gd name="T15" fmla="*/ 60 h 69"/>
                <a:gd name="T16" fmla="*/ 41 w 74"/>
                <a:gd name="T17" fmla="*/ 62 h 69"/>
                <a:gd name="T18" fmla="*/ 44 w 74"/>
                <a:gd name="T19" fmla="*/ 60 h 69"/>
                <a:gd name="T20" fmla="*/ 44 w 74"/>
                <a:gd name="T21" fmla="*/ 60 h 69"/>
                <a:gd name="T22" fmla="*/ 48 w 74"/>
                <a:gd name="T23" fmla="*/ 60 h 69"/>
                <a:gd name="T24" fmla="*/ 51 w 74"/>
                <a:gd name="T25" fmla="*/ 57 h 69"/>
                <a:gd name="T26" fmla="*/ 55 w 74"/>
                <a:gd name="T27" fmla="*/ 58 h 69"/>
                <a:gd name="T28" fmla="*/ 58 w 74"/>
                <a:gd name="T29" fmla="*/ 57 h 69"/>
                <a:gd name="T30" fmla="*/ 64 w 74"/>
                <a:gd name="T31" fmla="*/ 59 h 69"/>
                <a:gd name="T32" fmla="*/ 63 w 74"/>
                <a:gd name="T33" fmla="*/ 51 h 69"/>
                <a:gd name="T34" fmla="*/ 67 w 74"/>
                <a:gd name="T35" fmla="*/ 46 h 69"/>
                <a:gd name="T36" fmla="*/ 70 w 74"/>
                <a:gd name="T37" fmla="*/ 44 h 69"/>
                <a:gd name="T38" fmla="*/ 68 w 74"/>
                <a:gd name="T39" fmla="*/ 41 h 69"/>
                <a:gd name="T40" fmla="*/ 67 w 74"/>
                <a:gd name="T41" fmla="*/ 39 h 69"/>
                <a:gd name="T42" fmla="*/ 66 w 74"/>
                <a:gd name="T43" fmla="*/ 37 h 69"/>
                <a:gd name="T44" fmla="*/ 63 w 74"/>
                <a:gd name="T45" fmla="*/ 31 h 69"/>
                <a:gd name="T46" fmla="*/ 71 w 74"/>
                <a:gd name="T47" fmla="*/ 28 h 69"/>
                <a:gd name="T48" fmla="*/ 72 w 74"/>
                <a:gd name="T49" fmla="*/ 25 h 69"/>
                <a:gd name="T50" fmla="*/ 68 w 74"/>
                <a:gd name="T51" fmla="*/ 23 h 69"/>
                <a:gd name="T52" fmla="*/ 63 w 74"/>
                <a:gd name="T53" fmla="*/ 23 h 69"/>
                <a:gd name="T54" fmla="*/ 58 w 74"/>
                <a:gd name="T55" fmla="*/ 19 h 69"/>
                <a:gd name="T56" fmla="*/ 56 w 74"/>
                <a:gd name="T57" fmla="*/ 14 h 69"/>
                <a:gd name="T58" fmla="*/ 52 w 74"/>
                <a:gd name="T59" fmla="*/ 11 h 69"/>
                <a:gd name="T60" fmla="*/ 53 w 74"/>
                <a:gd name="T61" fmla="*/ 9 h 69"/>
                <a:gd name="T62" fmla="*/ 50 w 74"/>
                <a:gd name="T63" fmla="*/ 2 h 69"/>
                <a:gd name="T64" fmla="*/ 45 w 74"/>
                <a:gd name="T65" fmla="*/ 0 h 69"/>
                <a:gd name="T66" fmla="*/ 40 w 74"/>
                <a:gd name="T67" fmla="*/ 4 h 69"/>
                <a:gd name="T68" fmla="*/ 37 w 74"/>
                <a:gd name="T69" fmla="*/ 1 h 69"/>
                <a:gd name="T70" fmla="*/ 31 w 74"/>
                <a:gd name="T71" fmla="*/ 1 h 69"/>
                <a:gd name="T72" fmla="*/ 28 w 74"/>
                <a:gd name="T73" fmla="*/ 1 h 69"/>
                <a:gd name="T74" fmla="*/ 26 w 74"/>
                <a:gd name="T75" fmla="*/ 6 h 69"/>
                <a:gd name="T76" fmla="*/ 21 w 74"/>
                <a:gd name="T77" fmla="*/ 7 h 69"/>
                <a:gd name="T78" fmla="*/ 19 w 74"/>
                <a:gd name="T79" fmla="*/ 10 h 69"/>
                <a:gd name="T80" fmla="*/ 22 w 74"/>
                <a:gd name="T81" fmla="*/ 15 h 69"/>
                <a:gd name="T82" fmla="*/ 20 w 74"/>
                <a:gd name="T83" fmla="*/ 17 h 69"/>
                <a:gd name="T84" fmla="*/ 16 w 74"/>
                <a:gd name="T85" fmla="*/ 21 h 69"/>
                <a:gd name="T86" fmla="*/ 16 w 74"/>
                <a:gd name="T87" fmla="*/ 25 h 69"/>
                <a:gd name="T88" fmla="*/ 16 w 74"/>
                <a:gd name="T89" fmla="*/ 29 h 69"/>
                <a:gd name="T90" fmla="*/ 15 w 74"/>
                <a:gd name="T91" fmla="*/ 31 h 69"/>
                <a:gd name="T92" fmla="*/ 13 w 74"/>
                <a:gd name="T93" fmla="*/ 32 h 69"/>
                <a:gd name="T94" fmla="*/ 11 w 74"/>
                <a:gd name="T95" fmla="*/ 35 h 69"/>
                <a:gd name="T96" fmla="*/ 6 w 74"/>
                <a:gd name="T97" fmla="*/ 36 h 69"/>
                <a:gd name="T98" fmla="*/ 5 w 74"/>
                <a:gd name="T99" fmla="*/ 46 h 69"/>
                <a:gd name="T100" fmla="*/ 3 w 74"/>
                <a:gd name="T101" fmla="*/ 60 h 69"/>
                <a:gd name="T102" fmla="*/ 5 w 74"/>
                <a:gd name="T103" fmla="*/ 61 h 69"/>
                <a:gd name="T104" fmla="*/ 7 w 74"/>
                <a:gd name="T10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69">
                  <a:moveTo>
                    <a:pt x="7" y="69"/>
                  </a:moveTo>
                  <a:cubicBezTo>
                    <a:pt x="8" y="69"/>
                    <a:pt x="7" y="68"/>
                    <a:pt x="7" y="68"/>
                  </a:cubicBezTo>
                  <a:cubicBezTo>
                    <a:pt x="7" y="67"/>
                    <a:pt x="8" y="67"/>
                    <a:pt x="8" y="67"/>
                  </a:cubicBezTo>
                  <a:cubicBezTo>
                    <a:pt x="10" y="67"/>
                    <a:pt x="9" y="67"/>
                    <a:pt x="10" y="68"/>
                  </a:cubicBezTo>
                  <a:cubicBezTo>
                    <a:pt x="11" y="68"/>
                    <a:pt x="12" y="64"/>
                    <a:pt x="13" y="63"/>
                  </a:cubicBezTo>
                  <a:cubicBezTo>
                    <a:pt x="13" y="62"/>
                    <a:pt x="15" y="63"/>
                    <a:pt x="16" y="62"/>
                  </a:cubicBezTo>
                  <a:cubicBezTo>
                    <a:pt x="18" y="61"/>
                    <a:pt x="19" y="61"/>
                    <a:pt x="21" y="61"/>
                  </a:cubicBezTo>
                  <a:cubicBezTo>
                    <a:pt x="23" y="61"/>
                    <a:pt x="25" y="59"/>
                    <a:pt x="26" y="60"/>
                  </a:cubicBezTo>
                  <a:cubicBezTo>
                    <a:pt x="27" y="60"/>
                    <a:pt x="27" y="60"/>
                    <a:pt x="28" y="60"/>
                  </a:cubicBezTo>
                  <a:cubicBezTo>
                    <a:pt x="29" y="60"/>
                    <a:pt x="30" y="60"/>
                    <a:pt x="31" y="60"/>
                  </a:cubicBezTo>
                  <a:cubicBezTo>
                    <a:pt x="32" y="60"/>
                    <a:pt x="34" y="59"/>
                    <a:pt x="35" y="59"/>
                  </a:cubicBezTo>
                  <a:cubicBezTo>
                    <a:pt x="36" y="60"/>
                    <a:pt x="36" y="60"/>
                    <a:pt x="36" y="60"/>
                  </a:cubicBezTo>
                  <a:cubicBezTo>
                    <a:pt x="36" y="61"/>
                    <a:pt x="36" y="60"/>
                    <a:pt x="37" y="60"/>
                  </a:cubicBezTo>
                  <a:cubicBezTo>
                    <a:pt x="37" y="61"/>
                    <a:pt x="36" y="61"/>
                    <a:pt x="37" y="61"/>
                  </a:cubicBezTo>
                  <a:cubicBezTo>
                    <a:pt x="37" y="62"/>
                    <a:pt x="38" y="62"/>
                    <a:pt x="38" y="61"/>
                  </a:cubicBezTo>
                  <a:cubicBezTo>
                    <a:pt x="38" y="60"/>
                    <a:pt x="40" y="60"/>
                    <a:pt x="40" y="60"/>
                  </a:cubicBezTo>
                  <a:cubicBezTo>
                    <a:pt x="41" y="60"/>
                    <a:pt x="40" y="61"/>
                    <a:pt x="40" y="61"/>
                  </a:cubicBezTo>
                  <a:cubicBezTo>
                    <a:pt x="40" y="62"/>
                    <a:pt x="41" y="62"/>
                    <a:pt x="41" y="62"/>
                  </a:cubicBezTo>
                  <a:cubicBezTo>
                    <a:pt x="42" y="62"/>
                    <a:pt x="41" y="60"/>
                    <a:pt x="42" y="60"/>
                  </a:cubicBezTo>
                  <a:cubicBezTo>
                    <a:pt x="42" y="60"/>
                    <a:pt x="43" y="61"/>
                    <a:pt x="44" y="60"/>
                  </a:cubicBezTo>
                  <a:cubicBezTo>
                    <a:pt x="44" y="59"/>
                    <a:pt x="44" y="58"/>
                    <a:pt x="44" y="58"/>
                  </a:cubicBezTo>
                  <a:cubicBezTo>
                    <a:pt x="45" y="59"/>
                    <a:pt x="44" y="59"/>
                    <a:pt x="44" y="60"/>
                  </a:cubicBezTo>
                  <a:cubicBezTo>
                    <a:pt x="44" y="61"/>
                    <a:pt x="46" y="60"/>
                    <a:pt x="46" y="59"/>
                  </a:cubicBezTo>
                  <a:cubicBezTo>
                    <a:pt x="47" y="58"/>
                    <a:pt x="48" y="60"/>
                    <a:pt x="48" y="60"/>
                  </a:cubicBezTo>
                  <a:cubicBezTo>
                    <a:pt x="48" y="60"/>
                    <a:pt x="49" y="61"/>
                    <a:pt x="49" y="61"/>
                  </a:cubicBezTo>
                  <a:cubicBezTo>
                    <a:pt x="48" y="61"/>
                    <a:pt x="50" y="57"/>
                    <a:pt x="51" y="57"/>
                  </a:cubicBezTo>
                  <a:cubicBezTo>
                    <a:pt x="53" y="56"/>
                    <a:pt x="53" y="60"/>
                    <a:pt x="54" y="60"/>
                  </a:cubicBezTo>
                  <a:cubicBezTo>
                    <a:pt x="55" y="60"/>
                    <a:pt x="55" y="59"/>
                    <a:pt x="55" y="58"/>
                  </a:cubicBezTo>
                  <a:cubicBezTo>
                    <a:pt x="56" y="57"/>
                    <a:pt x="57" y="58"/>
                    <a:pt x="58" y="58"/>
                  </a:cubicBezTo>
                  <a:cubicBezTo>
                    <a:pt x="60" y="58"/>
                    <a:pt x="58" y="57"/>
                    <a:pt x="58" y="57"/>
                  </a:cubicBezTo>
                  <a:cubicBezTo>
                    <a:pt x="58" y="56"/>
                    <a:pt x="61" y="57"/>
                    <a:pt x="61" y="57"/>
                  </a:cubicBezTo>
                  <a:cubicBezTo>
                    <a:pt x="62" y="58"/>
                    <a:pt x="62" y="59"/>
                    <a:pt x="64" y="59"/>
                  </a:cubicBezTo>
                  <a:cubicBezTo>
                    <a:pt x="66" y="58"/>
                    <a:pt x="64" y="57"/>
                    <a:pt x="63" y="56"/>
                  </a:cubicBezTo>
                  <a:cubicBezTo>
                    <a:pt x="62" y="54"/>
                    <a:pt x="62" y="53"/>
                    <a:pt x="63" y="51"/>
                  </a:cubicBezTo>
                  <a:cubicBezTo>
                    <a:pt x="63" y="50"/>
                    <a:pt x="63" y="47"/>
                    <a:pt x="64" y="47"/>
                  </a:cubicBezTo>
                  <a:cubicBezTo>
                    <a:pt x="65" y="47"/>
                    <a:pt x="66" y="47"/>
                    <a:pt x="67" y="46"/>
                  </a:cubicBezTo>
                  <a:cubicBezTo>
                    <a:pt x="67" y="45"/>
                    <a:pt x="69" y="45"/>
                    <a:pt x="70" y="45"/>
                  </a:cubicBezTo>
                  <a:cubicBezTo>
                    <a:pt x="70" y="45"/>
                    <a:pt x="70" y="44"/>
                    <a:pt x="70" y="44"/>
                  </a:cubicBezTo>
                  <a:cubicBezTo>
                    <a:pt x="69" y="44"/>
                    <a:pt x="69" y="43"/>
                    <a:pt x="69" y="43"/>
                  </a:cubicBezTo>
                  <a:cubicBezTo>
                    <a:pt x="67" y="42"/>
                    <a:pt x="68" y="42"/>
                    <a:pt x="68" y="41"/>
                  </a:cubicBezTo>
                  <a:cubicBezTo>
                    <a:pt x="67" y="41"/>
                    <a:pt x="67" y="40"/>
                    <a:pt x="67" y="40"/>
                  </a:cubicBezTo>
                  <a:cubicBezTo>
                    <a:pt x="67" y="40"/>
                    <a:pt x="68" y="39"/>
                    <a:pt x="67" y="39"/>
                  </a:cubicBezTo>
                  <a:cubicBezTo>
                    <a:pt x="67" y="39"/>
                    <a:pt x="66" y="39"/>
                    <a:pt x="66" y="38"/>
                  </a:cubicBezTo>
                  <a:cubicBezTo>
                    <a:pt x="65" y="38"/>
                    <a:pt x="66" y="38"/>
                    <a:pt x="66" y="37"/>
                  </a:cubicBezTo>
                  <a:cubicBezTo>
                    <a:pt x="67" y="36"/>
                    <a:pt x="64" y="35"/>
                    <a:pt x="63" y="35"/>
                  </a:cubicBezTo>
                  <a:cubicBezTo>
                    <a:pt x="62" y="34"/>
                    <a:pt x="62" y="31"/>
                    <a:pt x="63" y="31"/>
                  </a:cubicBezTo>
                  <a:cubicBezTo>
                    <a:pt x="65" y="31"/>
                    <a:pt x="66" y="32"/>
                    <a:pt x="68" y="32"/>
                  </a:cubicBezTo>
                  <a:cubicBezTo>
                    <a:pt x="70" y="32"/>
                    <a:pt x="71" y="30"/>
                    <a:pt x="71" y="28"/>
                  </a:cubicBezTo>
                  <a:cubicBezTo>
                    <a:pt x="71" y="28"/>
                    <a:pt x="70" y="28"/>
                    <a:pt x="71" y="28"/>
                  </a:cubicBezTo>
                  <a:cubicBezTo>
                    <a:pt x="71" y="27"/>
                    <a:pt x="74" y="26"/>
                    <a:pt x="72" y="25"/>
                  </a:cubicBezTo>
                  <a:cubicBezTo>
                    <a:pt x="71" y="25"/>
                    <a:pt x="70" y="25"/>
                    <a:pt x="69" y="24"/>
                  </a:cubicBezTo>
                  <a:cubicBezTo>
                    <a:pt x="68" y="23"/>
                    <a:pt x="70" y="23"/>
                    <a:pt x="68" y="23"/>
                  </a:cubicBezTo>
                  <a:cubicBezTo>
                    <a:pt x="67" y="22"/>
                    <a:pt x="67" y="22"/>
                    <a:pt x="66" y="23"/>
                  </a:cubicBezTo>
                  <a:cubicBezTo>
                    <a:pt x="65" y="23"/>
                    <a:pt x="64" y="24"/>
                    <a:pt x="63" y="23"/>
                  </a:cubicBezTo>
                  <a:cubicBezTo>
                    <a:pt x="62" y="23"/>
                    <a:pt x="64" y="20"/>
                    <a:pt x="62" y="20"/>
                  </a:cubicBezTo>
                  <a:cubicBezTo>
                    <a:pt x="61" y="19"/>
                    <a:pt x="59" y="19"/>
                    <a:pt x="58" y="19"/>
                  </a:cubicBezTo>
                  <a:cubicBezTo>
                    <a:pt x="57" y="18"/>
                    <a:pt x="57" y="17"/>
                    <a:pt x="56" y="16"/>
                  </a:cubicBezTo>
                  <a:cubicBezTo>
                    <a:pt x="55" y="16"/>
                    <a:pt x="56" y="16"/>
                    <a:pt x="56" y="14"/>
                  </a:cubicBezTo>
                  <a:cubicBezTo>
                    <a:pt x="56" y="14"/>
                    <a:pt x="53" y="14"/>
                    <a:pt x="53" y="13"/>
                  </a:cubicBezTo>
                  <a:cubicBezTo>
                    <a:pt x="52" y="13"/>
                    <a:pt x="52" y="12"/>
                    <a:pt x="52" y="11"/>
                  </a:cubicBezTo>
                  <a:cubicBezTo>
                    <a:pt x="53" y="10"/>
                    <a:pt x="52" y="10"/>
                    <a:pt x="52" y="10"/>
                  </a:cubicBezTo>
                  <a:cubicBezTo>
                    <a:pt x="52" y="9"/>
                    <a:pt x="53" y="9"/>
                    <a:pt x="53" y="9"/>
                  </a:cubicBezTo>
                  <a:cubicBezTo>
                    <a:pt x="53" y="9"/>
                    <a:pt x="51" y="7"/>
                    <a:pt x="51" y="7"/>
                  </a:cubicBezTo>
                  <a:cubicBezTo>
                    <a:pt x="50" y="6"/>
                    <a:pt x="51" y="4"/>
                    <a:pt x="50" y="2"/>
                  </a:cubicBezTo>
                  <a:cubicBezTo>
                    <a:pt x="50" y="3"/>
                    <a:pt x="48" y="2"/>
                    <a:pt x="48" y="2"/>
                  </a:cubicBezTo>
                  <a:cubicBezTo>
                    <a:pt x="47" y="2"/>
                    <a:pt x="46" y="1"/>
                    <a:pt x="45" y="0"/>
                  </a:cubicBezTo>
                  <a:cubicBezTo>
                    <a:pt x="44" y="0"/>
                    <a:pt x="44" y="1"/>
                    <a:pt x="43" y="1"/>
                  </a:cubicBezTo>
                  <a:cubicBezTo>
                    <a:pt x="41" y="1"/>
                    <a:pt x="41" y="3"/>
                    <a:pt x="40" y="4"/>
                  </a:cubicBezTo>
                  <a:cubicBezTo>
                    <a:pt x="39" y="5"/>
                    <a:pt x="39" y="4"/>
                    <a:pt x="38" y="3"/>
                  </a:cubicBezTo>
                  <a:cubicBezTo>
                    <a:pt x="38" y="2"/>
                    <a:pt x="39" y="1"/>
                    <a:pt x="37" y="1"/>
                  </a:cubicBezTo>
                  <a:cubicBezTo>
                    <a:pt x="36" y="1"/>
                    <a:pt x="35" y="1"/>
                    <a:pt x="34" y="2"/>
                  </a:cubicBezTo>
                  <a:cubicBezTo>
                    <a:pt x="32" y="3"/>
                    <a:pt x="33" y="1"/>
                    <a:pt x="31" y="1"/>
                  </a:cubicBezTo>
                  <a:cubicBezTo>
                    <a:pt x="31" y="1"/>
                    <a:pt x="31" y="2"/>
                    <a:pt x="30" y="2"/>
                  </a:cubicBezTo>
                  <a:cubicBezTo>
                    <a:pt x="29" y="2"/>
                    <a:pt x="28" y="1"/>
                    <a:pt x="28" y="1"/>
                  </a:cubicBezTo>
                  <a:cubicBezTo>
                    <a:pt x="28" y="2"/>
                    <a:pt x="27" y="2"/>
                    <a:pt x="27" y="3"/>
                  </a:cubicBezTo>
                  <a:cubicBezTo>
                    <a:pt x="26" y="3"/>
                    <a:pt x="26" y="5"/>
                    <a:pt x="26" y="6"/>
                  </a:cubicBezTo>
                  <a:cubicBezTo>
                    <a:pt x="25" y="8"/>
                    <a:pt x="24" y="6"/>
                    <a:pt x="24" y="7"/>
                  </a:cubicBezTo>
                  <a:cubicBezTo>
                    <a:pt x="23" y="7"/>
                    <a:pt x="22" y="7"/>
                    <a:pt x="21" y="7"/>
                  </a:cubicBezTo>
                  <a:cubicBezTo>
                    <a:pt x="21" y="8"/>
                    <a:pt x="21" y="9"/>
                    <a:pt x="20" y="9"/>
                  </a:cubicBezTo>
                  <a:cubicBezTo>
                    <a:pt x="20" y="9"/>
                    <a:pt x="19" y="10"/>
                    <a:pt x="19" y="10"/>
                  </a:cubicBezTo>
                  <a:cubicBezTo>
                    <a:pt x="19" y="11"/>
                    <a:pt x="18" y="15"/>
                    <a:pt x="19" y="15"/>
                  </a:cubicBezTo>
                  <a:cubicBezTo>
                    <a:pt x="20" y="15"/>
                    <a:pt x="22" y="14"/>
                    <a:pt x="22" y="15"/>
                  </a:cubicBezTo>
                  <a:cubicBezTo>
                    <a:pt x="21" y="16"/>
                    <a:pt x="21" y="15"/>
                    <a:pt x="21" y="16"/>
                  </a:cubicBezTo>
                  <a:cubicBezTo>
                    <a:pt x="21" y="17"/>
                    <a:pt x="21" y="17"/>
                    <a:pt x="20" y="17"/>
                  </a:cubicBezTo>
                  <a:cubicBezTo>
                    <a:pt x="17" y="17"/>
                    <a:pt x="19" y="18"/>
                    <a:pt x="18" y="20"/>
                  </a:cubicBezTo>
                  <a:cubicBezTo>
                    <a:pt x="17" y="20"/>
                    <a:pt x="17" y="21"/>
                    <a:pt x="16" y="21"/>
                  </a:cubicBezTo>
                  <a:cubicBezTo>
                    <a:pt x="16" y="21"/>
                    <a:pt x="15" y="23"/>
                    <a:pt x="15" y="23"/>
                  </a:cubicBezTo>
                  <a:cubicBezTo>
                    <a:pt x="15" y="23"/>
                    <a:pt x="16" y="25"/>
                    <a:pt x="16" y="25"/>
                  </a:cubicBezTo>
                  <a:cubicBezTo>
                    <a:pt x="16" y="26"/>
                    <a:pt x="16" y="27"/>
                    <a:pt x="15" y="27"/>
                  </a:cubicBezTo>
                  <a:cubicBezTo>
                    <a:pt x="15" y="28"/>
                    <a:pt x="15" y="29"/>
                    <a:pt x="16" y="29"/>
                  </a:cubicBezTo>
                  <a:cubicBezTo>
                    <a:pt x="17" y="29"/>
                    <a:pt x="18" y="30"/>
                    <a:pt x="17" y="31"/>
                  </a:cubicBezTo>
                  <a:cubicBezTo>
                    <a:pt x="17" y="31"/>
                    <a:pt x="15" y="32"/>
                    <a:pt x="15" y="31"/>
                  </a:cubicBezTo>
                  <a:cubicBezTo>
                    <a:pt x="15" y="31"/>
                    <a:pt x="16" y="31"/>
                    <a:pt x="16" y="30"/>
                  </a:cubicBezTo>
                  <a:cubicBezTo>
                    <a:pt x="15" y="29"/>
                    <a:pt x="12" y="30"/>
                    <a:pt x="13" y="32"/>
                  </a:cubicBezTo>
                  <a:cubicBezTo>
                    <a:pt x="13" y="33"/>
                    <a:pt x="11" y="33"/>
                    <a:pt x="11" y="33"/>
                  </a:cubicBezTo>
                  <a:cubicBezTo>
                    <a:pt x="9" y="33"/>
                    <a:pt x="11" y="35"/>
                    <a:pt x="11" y="35"/>
                  </a:cubicBezTo>
                  <a:cubicBezTo>
                    <a:pt x="9" y="35"/>
                    <a:pt x="9" y="35"/>
                    <a:pt x="8" y="37"/>
                  </a:cubicBezTo>
                  <a:cubicBezTo>
                    <a:pt x="7" y="38"/>
                    <a:pt x="7" y="37"/>
                    <a:pt x="6" y="36"/>
                  </a:cubicBezTo>
                  <a:cubicBezTo>
                    <a:pt x="4" y="36"/>
                    <a:pt x="2" y="39"/>
                    <a:pt x="1" y="37"/>
                  </a:cubicBezTo>
                  <a:cubicBezTo>
                    <a:pt x="2" y="40"/>
                    <a:pt x="3" y="43"/>
                    <a:pt x="5" y="46"/>
                  </a:cubicBezTo>
                  <a:cubicBezTo>
                    <a:pt x="6" y="47"/>
                    <a:pt x="8" y="52"/>
                    <a:pt x="7" y="53"/>
                  </a:cubicBezTo>
                  <a:cubicBezTo>
                    <a:pt x="6" y="54"/>
                    <a:pt x="0" y="59"/>
                    <a:pt x="3" y="60"/>
                  </a:cubicBezTo>
                  <a:cubicBezTo>
                    <a:pt x="3" y="60"/>
                    <a:pt x="3" y="60"/>
                    <a:pt x="3" y="60"/>
                  </a:cubicBezTo>
                  <a:cubicBezTo>
                    <a:pt x="4" y="60"/>
                    <a:pt x="5" y="60"/>
                    <a:pt x="5" y="61"/>
                  </a:cubicBezTo>
                  <a:cubicBezTo>
                    <a:pt x="6" y="61"/>
                    <a:pt x="7" y="62"/>
                    <a:pt x="7" y="63"/>
                  </a:cubicBezTo>
                  <a:cubicBezTo>
                    <a:pt x="7" y="65"/>
                    <a:pt x="6" y="67"/>
                    <a:pt x="7" y="69"/>
                  </a:cubicBezTo>
                  <a:cubicBezTo>
                    <a:pt x="7" y="69"/>
                    <a:pt x="7" y="69"/>
                    <a:pt x="7" y="6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noEditPoints="1"/>
            </p:cNvSpPr>
            <p:nvPr/>
          </p:nvSpPr>
          <p:spPr bwMode="auto">
            <a:xfrm>
              <a:off x="3666" y="2739"/>
              <a:ext cx="354" cy="298"/>
            </a:xfrm>
            <a:custGeom>
              <a:avLst/>
              <a:gdLst>
                <a:gd name="T0" fmla="*/ 12 w 88"/>
                <a:gd name="T1" fmla="*/ 54 h 74"/>
                <a:gd name="T2" fmla="*/ 17 w 88"/>
                <a:gd name="T3" fmla="*/ 56 h 74"/>
                <a:gd name="T4" fmla="*/ 19 w 88"/>
                <a:gd name="T5" fmla="*/ 58 h 74"/>
                <a:gd name="T6" fmla="*/ 22 w 88"/>
                <a:gd name="T7" fmla="*/ 58 h 74"/>
                <a:gd name="T8" fmla="*/ 24 w 88"/>
                <a:gd name="T9" fmla="*/ 63 h 74"/>
                <a:gd name="T10" fmla="*/ 27 w 88"/>
                <a:gd name="T11" fmla="*/ 64 h 74"/>
                <a:gd name="T12" fmla="*/ 27 w 88"/>
                <a:gd name="T13" fmla="*/ 60 h 74"/>
                <a:gd name="T14" fmla="*/ 35 w 88"/>
                <a:gd name="T15" fmla="*/ 63 h 74"/>
                <a:gd name="T16" fmla="*/ 35 w 88"/>
                <a:gd name="T17" fmla="*/ 64 h 74"/>
                <a:gd name="T18" fmla="*/ 38 w 88"/>
                <a:gd name="T19" fmla="*/ 64 h 74"/>
                <a:gd name="T20" fmla="*/ 43 w 88"/>
                <a:gd name="T21" fmla="*/ 68 h 74"/>
                <a:gd name="T22" fmla="*/ 45 w 88"/>
                <a:gd name="T23" fmla="*/ 71 h 74"/>
                <a:gd name="T24" fmla="*/ 50 w 88"/>
                <a:gd name="T25" fmla="*/ 69 h 74"/>
                <a:gd name="T26" fmla="*/ 52 w 88"/>
                <a:gd name="T27" fmla="*/ 70 h 74"/>
                <a:gd name="T28" fmla="*/ 53 w 88"/>
                <a:gd name="T29" fmla="*/ 71 h 74"/>
                <a:gd name="T30" fmla="*/ 57 w 88"/>
                <a:gd name="T31" fmla="*/ 72 h 74"/>
                <a:gd name="T32" fmla="*/ 60 w 88"/>
                <a:gd name="T33" fmla="*/ 70 h 74"/>
                <a:gd name="T34" fmla="*/ 64 w 88"/>
                <a:gd name="T35" fmla="*/ 69 h 74"/>
                <a:gd name="T36" fmla="*/ 66 w 88"/>
                <a:gd name="T37" fmla="*/ 68 h 74"/>
                <a:gd name="T38" fmla="*/ 73 w 88"/>
                <a:gd name="T39" fmla="*/ 70 h 74"/>
                <a:gd name="T40" fmla="*/ 81 w 88"/>
                <a:gd name="T41" fmla="*/ 72 h 74"/>
                <a:gd name="T42" fmla="*/ 79 w 88"/>
                <a:gd name="T43" fmla="*/ 70 h 74"/>
                <a:gd name="T44" fmla="*/ 77 w 88"/>
                <a:gd name="T45" fmla="*/ 65 h 74"/>
                <a:gd name="T46" fmla="*/ 84 w 88"/>
                <a:gd name="T47" fmla="*/ 53 h 74"/>
                <a:gd name="T48" fmla="*/ 86 w 88"/>
                <a:gd name="T49" fmla="*/ 48 h 74"/>
                <a:gd name="T50" fmla="*/ 87 w 88"/>
                <a:gd name="T51" fmla="*/ 46 h 74"/>
                <a:gd name="T52" fmla="*/ 81 w 88"/>
                <a:gd name="T53" fmla="*/ 40 h 74"/>
                <a:gd name="T54" fmla="*/ 80 w 88"/>
                <a:gd name="T55" fmla="*/ 32 h 74"/>
                <a:gd name="T56" fmla="*/ 77 w 88"/>
                <a:gd name="T57" fmla="*/ 29 h 74"/>
                <a:gd name="T58" fmla="*/ 78 w 88"/>
                <a:gd name="T59" fmla="*/ 24 h 74"/>
                <a:gd name="T60" fmla="*/ 79 w 88"/>
                <a:gd name="T61" fmla="*/ 16 h 74"/>
                <a:gd name="T62" fmla="*/ 71 w 88"/>
                <a:gd name="T63" fmla="*/ 3 h 74"/>
                <a:gd name="T64" fmla="*/ 65 w 88"/>
                <a:gd name="T65" fmla="*/ 3 h 74"/>
                <a:gd name="T66" fmla="*/ 49 w 88"/>
                <a:gd name="T67" fmla="*/ 5 h 74"/>
                <a:gd name="T68" fmla="*/ 43 w 88"/>
                <a:gd name="T69" fmla="*/ 5 h 74"/>
                <a:gd name="T70" fmla="*/ 35 w 88"/>
                <a:gd name="T71" fmla="*/ 5 h 74"/>
                <a:gd name="T72" fmla="*/ 34 w 88"/>
                <a:gd name="T73" fmla="*/ 2 h 74"/>
                <a:gd name="T74" fmla="*/ 21 w 88"/>
                <a:gd name="T75" fmla="*/ 6 h 74"/>
                <a:gd name="T76" fmla="*/ 17 w 88"/>
                <a:gd name="T77" fmla="*/ 10 h 74"/>
                <a:gd name="T78" fmla="*/ 6 w 88"/>
                <a:gd name="T79" fmla="*/ 14 h 74"/>
                <a:gd name="T80" fmla="*/ 2 w 88"/>
                <a:gd name="T81" fmla="*/ 16 h 74"/>
                <a:gd name="T82" fmla="*/ 4 w 88"/>
                <a:gd name="T83" fmla="*/ 26 h 74"/>
                <a:gd name="T84" fmla="*/ 6 w 88"/>
                <a:gd name="T85" fmla="*/ 35 h 74"/>
                <a:gd name="T86" fmla="*/ 8 w 88"/>
                <a:gd name="T87" fmla="*/ 40 h 74"/>
                <a:gd name="T88" fmla="*/ 8 w 88"/>
                <a:gd name="T89" fmla="*/ 45 h 74"/>
                <a:gd name="T90" fmla="*/ 10 w 88"/>
                <a:gd name="T91" fmla="*/ 49 h 74"/>
                <a:gd name="T92" fmla="*/ 0 w 88"/>
                <a:gd name="T93" fmla="*/ 18 h 74"/>
                <a:gd name="T94" fmla="*/ 0 w 88"/>
                <a:gd name="T95" fmla="*/ 18 h 74"/>
                <a:gd name="T96" fmla="*/ 0 w 88"/>
                <a:gd name="T97" fmla="*/ 18 h 74"/>
                <a:gd name="T98" fmla="*/ 0 w 88"/>
                <a:gd name="T99" fmla="*/ 18 h 74"/>
                <a:gd name="T100" fmla="*/ 0 w 88"/>
                <a:gd name="T101" fmla="*/ 18 h 74"/>
                <a:gd name="T102" fmla="*/ 1 w 88"/>
                <a:gd name="T103" fmla="*/ 18 h 74"/>
                <a:gd name="T104" fmla="*/ 1 w 88"/>
                <a:gd name="T105" fmla="*/ 18 h 74"/>
                <a:gd name="T106" fmla="*/ 1 w 88"/>
                <a:gd name="T107" fmla="*/ 18 h 74"/>
                <a:gd name="T108" fmla="*/ 1 w 88"/>
                <a:gd name="T109" fmla="*/ 18 h 74"/>
                <a:gd name="T110" fmla="*/ 1 w 88"/>
                <a:gd name="T111" fmla="*/ 18 h 74"/>
                <a:gd name="T112" fmla="*/ 1 w 88"/>
                <a:gd name="T113" fmla="*/ 18 h 74"/>
                <a:gd name="T114" fmla="*/ 1 w 88"/>
                <a:gd name="T115" fmla="*/ 18 h 74"/>
                <a:gd name="T116" fmla="*/ 1 w 88"/>
                <a:gd name="T117" fmla="*/ 18 h 74"/>
                <a:gd name="T118" fmla="*/ 1 w 88"/>
                <a:gd name="T119" fmla="*/ 18 h 74"/>
                <a:gd name="T120" fmla="*/ 2 w 88"/>
                <a:gd name="T121" fmla="*/ 19 h 74"/>
                <a:gd name="T122" fmla="*/ 2 w 88"/>
                <a:gd name="T12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4">
                  <a:moveTo>
                    <a:pt x="10" y="56"/>
                  </a:moveTo>
                  <a:cubicBezTo>
                    <a:pt x="13" y="56"/>
                    <a:pt x="9" y="53"/>
                    <a:pt x="12" y="54"/>
                  </a:cubicBezTo>
                  <a:cubicBezTo>
                    <a:pt x="14" y="54"/>
                    <a:pt x="13" y="55"/>
                    <a:pt x="14" y="56"/>
                  </a:cubicBezTo>
                  <a:cubicBezTo>
                    <a:pt x="15" y="56"/>
                    <a:pt x="16" y="56"/>
                    <a:pt x="17" y="56"/>
                  </a:cubicBezTo>
                  <a:cubicBezTo>
                    <a:pt x="18" y="57"/>
                    <a:pt x="18" y="57"/>
                    <a:pt x="18" y="58"/>
                  </a:cubicBezTo>
                  <a:cubicBezTo>
                    <a:pt x="18" y="58"/>
                    <a:pt x="19" y="58"/>
                    <a:pt x="19" y="58"/>
                  </a:cubicBezTo>
                  <a:cubicBezTo>
                    <a:pt x="20" y="57"/>
                    <a:pt x="20" y="59"/>
                    <a:pt x="20" y="59"/>
                  </a:cubicBezTo>
                  <a:cubicBezTo>
                    <a:pt x="20" y="59"/>
                    <a:pt x="22" y="58"/>
                    <a:pt x="22" y="58"/>
                  </a:cubicBezTo>
                  <a:cubicBezTo>
                    <a:pt x="25" y="59"/>
                    <a:pt x="20" y="60"/>
                    <a:pt x="22" y="61"/>
                  </a:cubicBezTo>
                  <a:cubicBezTo>
                    <a:pt x="22" y="62"/>
                    <a:pt x="24" y="62"/>
                    <a:pt x="24" y="63"/>
                  </a:cubicBezTo>
                  <a:cubicBezTo>
                    <a:pt x="24" y="63"/>
                    <a:pt x="25" y="65"/>
                    <a:pt x="26" y="65"/>
                  </a:cubicBezTo>
                  <a:cubicBezTo>
                    <a:pt x="27" y="65"/>
                    <a:pt x="27" y="64"/>
                    <a:pt x="27" y="64"/>
                  </a:cubicBezTo>
                  <a:cubicBezTo>
                    <a:pt x="27" y="63"/>
                    <a:pt x="28" y="63"/>
                    <a:pt x="29" y="63"/>
                  </a:cubicBezTo>
                  <a:cubicBezTo>
                    <a:pt x="29" y="63"/>
                    <a:pt x="27" y="60"/>
                    <a:pt x="27" y="60"/>
                  </a:cubicBezTo>
                  <a:cubicBezTo>
                    <a:pt x="28" y="60"/>
                    <a:pt x="34" y="64"/>
                    <a:pt x="34" y="61"/>
                  </a:cubicBezTo>
                  <a:cubicBezTo>
                    <a:pt x="34" y="61"/>
                    <a:pt x="35" y="62"/>
                    <a:pt x="35" y="63"/>
                  </a:cubicBezTo>
                  <a:cubicBezTo>
                    <a:pt x="35" y="63"/>
                    <a:pt x="33" y="63"/>
                    <a:pt x="34" y="63"/>
                  </a:cubicBezTo>
                  <a:cubicBezTo>
                    <a:pt x="34" y="64"/>
                    <a:pt x="35" y="63"/>
                    <a:pt x="35" y="64"/>
                  </a:cubicBezTo>
                  <a:cubicBezTo>
                    <a:pt x="35" y="65"/>
                    <a:pt x="37" y="66"/>
                    <a:pt x="37" y="65"/>
                  </a:cubicBezTo>
                  <a:cubicBezTo>
                    <a:pt x="38" y="65"/>
                    <a:pt x="36" y="64"/>
                    <a:pt x="38" y="64"/>
                  </a:cubicBezTo>
                  <a:cubicBezTo>
                    <a:pt x="39" y="65"/>
                    <a:pt x="42" y="65"/>
                    <a:pt x="42" y="66"/>
                  </a:cubicBezTo>
                  <a:cubicBezTo>
                    <a:pt x="42" y="66"/>
                    <a:pt x="43" y="67"/>
                    <a:pt x="43" y="68"/>
                  </a:cubicBezTo>
                  <a:cubicBezTo>
                    <a:pt x="43" y="69"/>
                    <a:pt x="44" y="68"/>
                    <a:pt x="45" y="69"/>
                  </a:cubicBezTo>
                  <a:cubicBezTo>
                    <a:pt x="45" y="69"/>
                    <a:pt x="45" y="71"/>
                    <a:pt x="45" y="71"/>
                  </a:cubicBezTo>
                  <a:cubicBezTo>
                    <a:pt x="47" y="70"/>
                    <a:pt x="46" y="71"/>
                    <a:pt x="46" y="72"/>
                  </a:cubicBezTo>
                  <a:cubicBezTo>
                    <a:pt x="48" y="73"/>
                    <a:pt x="49" y="68"/>
                    <a:pt x="50" y="69"/>
                  </a:cubicBezTo>
                  <a:cubicBezTo>
                    <a:pt x="51" y="69"/>
                    <a:pt x="51" y="69"/>
                    <a:pt x="51" y="70"/>
                  </a:cubicBezTo>
                  <a:cubicBezTo>
                    <a:pt x="52" y="71"/>
                    <a:pt x="51" y="70"/>
                    <a:pt x="52" y="70"/>
                  </a:cubicBezTo>
                  <a:cubicBezTo>
                    <a:pt x="52" y="71"/>
                    <a:pt x="52" y="71"/>
                    <a:pt x="52" y="71"/>
                  </a:cubicBezTo>
                  <a:cubicBezTo>
                    <a:pt x="52" y="71"/>
                    <a:pt x="53" y="71"/>
                    <a:pt x="53" y="71"/>
                  </a:cubicBezTo>
                  <a:cubicBezTo>
                    <a:pt x="54" y="71"/>
                    <a:pt x="53" y="74"/>
                    <a:pt x="54" y="73"/>
                  </a:cubicBezTo>
                  <a:cubicBezTo>
                    <a:pt x="56" y="72"/>
                    <a:pt x="56" y="74"/>
                    <a:pt x="57" y="72"/>
                  </a:cubicBezTo>
                  <a:cubicBezTo>
                    <a:pt x="57" y="72"/>
                    <a:pt x="57" y="71"/>
                    <a:pt x="58" y="70"/>
                  </a:cubicBezTo>
                  <a:cubicBezTo>
                    <a:pt x="59" y="70"/>
                    <a:pt x="60" y="71"/>
                    <a:pt x="60" y="70"/>
                  </a:cubicBezTo>
                  <a:cubicBezTo>
                    <a:pt x="62" y="69"/>
                    <a:pt x="63" y="72"/>
                    <a:pt x="65" y="70"/>
                  </a:cubicBezTo>
                  <a:cubicBezTo>
                    <a:pt x="65" y="70"/>
                    <a:pt x="64" y="70"/>
                    <a:pt x="64" y="69"/>
                  </a:cubicBezTo>
                  <a:cubicBezTo>
                    <a:pt x="64" y="68"/>
                    <a:pt x="65" y="69"/>
                    <a:pt x="65" y="69"/>
                  </a:cubicBezTo>
                  <a:cubicBezTo>
                    <a:pt x="65" y="69"/>
                    <a:pt x="66" y="68"/>
                    <a:pt x="66" y="68"/>
                  </a:cubicBezTo>
                  <a:cubicBezTo>
                    <a:pt x="68" y="68"/>
                    <a:pt x="70" y="68"/>
                    <a:pt x="72" y="69"/>
                  </a:cubicBezTo>
                  <a:cubicBezTo>
                    <a:pt x="72" y="69"/>
                    <a:pt x="72" y="70"/>
                    <a:pt x="73" y="70"/>
                  </a:cubicBezTo>
                  <a:cubicBezTo>
                    <a:pt x="74" y="71"/>
                    <a:pt x="75" y="71"/>
                    <a:pt x="76" y="71"/>
                  </a:cubicBezTo>
                  <a:cubicBezTo>
                    <a:pt x="77" y="71"/>
                    <a:pt x="80" y="71"/>
                    <a:pt x="81" y="72"/>
                  </a:cubicBezTo>
                  <a:cubicBezTo>
                    <a:pt x="81" y="72"/>
                    <a:pt x="80" y="70"/>
                    <a:pt x="80" y="70"/>
                  </a:cubicBezTo>
                  <a:cubicBezTo>
                    <a:pt x="80" y="70"/>
                    <a:pt x="78" y="71"/>
                    <a:pt x="79" y="70"/>
                  </a:cubicBezTo>
                  <a:cubicBezTo>
                    <a:pt x="79" y="68"/>
                    <a:pt x="79" y="68"/>
                    <a:pt x="78" y="67"/>
                  </a:cubicBezTo>
                  <a:cubicBezTo>
                    <a:pt x="78" y="66"/>
                    <a:pt x="77" y="66"/>
                    <a:pt x="77" y="65"/>
                  </a:cubicBezTo>
                  <a:cubicBezTo>
                    <a:pt x="78" y="62"/>
                    <a:pt x="80" y="59"/>
                    <a:pt x="82" y="57"/>
                  </a:cubicBezTo>
                  <a:cubicBezTo>
                    <a:pt x="82" y="55"/>
                    <a:pt x="83" y="54"/>
                    <a:pt x="84" y="53"/>
                  </a:cubicBezTo>
                  <a:cubicBezTo>
                    <a:pt x="84" y="52"/>
                    <a:pt x="85" y="52"/>
                    <a:pt x="86" y="52"/>
                  </a:cubicBezTo>
                  <a:cubicBezTo>
                    <a:pt x="88" y="51"/>
                    <a:pt x="87" y="48"/>
                    <a:pt x="86" y="48"/>
                  </a:cubicBezTo>
                  <a:cubicBezTo>
                    <a:pt x="86" y="47"/>
                    <a:pt x="85" y="47"/>
                    <a:pt x="85" y="46"/>
                  </a:cubicBezTo>
                  <a:cubicBezTo>
                    <a:pt x="85" y="46"/>
                    <a:pt x="87" y="46"/>
                    <a:pt x="87" y="46"/>
                  </a:cubicBezTo>
                  <a:cubicBezTo>
                    <a:pt x="85" y="45"/>
                    <a:pt x="83" y="43"/>
                    <a:pt x="82" y="42"/>
                  </a:cubicBezTo>
                  <a:cubicBezTo>
                    <a:pt x="81" y="41"/>
                    <a:pt x="81" y="41"/>
                    <a:pt x="81" y="40"/>
                  </a:cubicBezTo>
                  <a:cubicBezTo>
                    <a:pt x="81" y="38"/>
                    <a:pt x="80" y="38"/>
                    <a:pt x="80" y="37"/>
                  </a:cubicBezTo>
                  <a:cubicBezTo>
                    <a:pt x="79" y="35"/>
                    <a:pt x="80" y="33"/>
                    <a:pt x="80" y="32"/>
                  </a:cubicBezTo>
                  <a:cubicBezTo>
                    <a:pt x="80" y="31"/>
                    <a:pt x="79" y="30"/>
                    <a:pt x="78" y="30"/>
                  </a:cubicBezTo>
                  <a:cubicBezTo>
                    <a:pt x="78" y="30"/>
                    <a:pt x="77" y="29"/>
                    <a:pt x="77" y="29"/>
                  </a:cubicBezTo>
                  <a:cubicBezTo>
                    <a:pt x="77" y="29"/>
                    <a:pt x="76" y="29"/>
                    <a:pt x="76" y="29"/>
                  </a:cubicBezTo>
                  <a:cubicBezTo>
                    <a:pt x="73" y="29"/>
                    <a:pt x="77" y="25"/>
                    <a:pt x="78" y="24"/>
                  </a:cubicBezTo>
                  <a:cubicBezTo>
                    <a:pt x="79" y="23"/>
                    <a:pt x="80" y="23"/>
                    <a:pt x="80" y="22"/>
                  </a:cubicBezTo>
                  <a:cubicBezTo>
                    <a:pt x="81" y="21"/>
                    <a:pt x="79" y="17"/>
                    <a:pt x="79" y="16"/>
                  </a:cubicBezTo>
                  <a:cubicBezTo>
                    <a:pt x="77" y="12"/>
                    <a:pt x="74" y="9"/>
                    <a:pt x="73" y="5"/>
                  </a:cubicBezTo>
                  <a:cubicBezTo>
                    <a:pt x="73" y="4"/>
                    <a:pt x="72" y="3"/>
                    <a:pt x="71" y="3"/>
                  </a:cubicBezTo>
                  <a:cubicBezTo>
                    <a:pt x="70" y="3"/>
                    <a:pt x="69" y="2"/>
                    <a:pt x="69" y="1"/>
                  </a:cubicBezTo>
                  <a:cubicBezTo>
                    <a:pt x="68" y="1"/>
                    <a:pt x="66" y="3"/>
                    <a:pt x="65" y="3"/>
                  </a:cubicBezTo>
                  <a:cubicBezTo>
                    <a:pt x="64" y="3"/>
                    <a:pt x="62" y="4"/>
                    <a:pt x="61" y="4"/>
                  </a:cubicBezTo>
                  <a:cubicBezTo>
                    <a:pt x="57" y="5"/>
                    <a:pt x="53" y="5"/>
                    <a:pt x="49" y="5"/>
                  </a:cubicBezTo>
                  <a:cubicBezTo>
                    <a:pt x="48" y="5"/>
                    <a:pt x="46" y="5"/>
                    <a:pt x="45" y="5"/>
                  </a:cubicBezTo>
                  <a:cubicBezTo>
                    <a:pt x="44" y="5"/>
                    <a:pt x="43" y="4"/>
                    <a:pt x="43" y="5"/>
                  </a:cubicBezTo>
                  <a:cubicBezTo>
                    <a:pt x="42" y="6"/>
                    <a:pt x="41" y="6"/>
                    <a:pt x="40" y="7"/>
                  </a:cubicBezTo>
                  <a:cubicBezTo>
                    <a:pt x="38" y="7"/>
                    <a:pt x="36" y="7"/>
                    <a:pt x="35" y="5"/>
                  </a:cubicBezTo>
                  <a:cubicBezTo>
                    <a:pt x="34" y="5"/>
                    <a:pt x="34" y="2"/>
                    <a:pt x="33" y="2"/>
                  </a:cubicBezTo>
                  <a:cubicBezTo>
                    <a:pt x="34" y="2"/>
                    <a:pt x="34" y="2"/>
                    <a:pt x="34" y="2"/>
                  </a:cubicBezTo>
                  <a:cubicBezTo>
                    <a:pt x="31" y="0"/>
                    <a:pt x="28" y="2"/>
                    <a:pt x="25" y="3"/>
                  </a:cubicBezTo>
                  <a:cubicBezTo>
                    <a:pt x="24" y="4"/>
                    <a:pt x="23" y="5"/>
                    <a:pt x="21" y="6"/>
                  </a:cubicBezTo>
                  <a:cubicBezTo>
                    <a:pt x="20" y="6"/>
                    <a:pt x="19" y="6"/>
                    <a:pt x="18" y="8"/>
                  </a:cubicBezTo>
                  <a:cubicBezTo>
                    <a:pt x="18" y="8"/>
                    <a:pt x="17" y="10"/>
                    <a:pt x="17" y="10"/>
                  </a:cubicBezTo>
                  <a:cubicBezTo>
                    <a:pt x="15" y="11"/>
                    <a:pt x="13" y="11"/>
                    <a:pt x="11" y="12"/>
                  </a:cubicBezTo>
                  <a:cubicBezTo>
                    <a:pt x="10" y="13"/>
                    <a:pt x="8" y="13"/>
                    <a:pt x="6" y="14"/>
                  </a:cubicBezTo>
                  <a:cubicBezTo>
                    <a:pt x="5" y="14"/>
                    <a:pt x="5" y="15"/>
                    <a:pt x="4" y="16"/>
                  </a:cubicBezTo>
                  <a:cubicBezTo>
                    <a:pt x="3" y="16"/>
                    <a:pt x="3" y="15"/>
                    <a:pt x="2" y="16"/>
                  </a:cubicBezTo>
                  <a:cubicBezTo>
                    <a:pt x="2" y="16"/>
                    <a:pt x="3" y="19"/>
                    <a:pt x="3" y="20"/>
                  </a:cubicBezTo>
                  <a:cubicBezTo>
                    <a:pt x="3" y="22"/>
                    <a:pt x="5" y="24"/>
                    <a:pt x="4" y="26"/>
                  </a:cubicBezTo>
                  <a:cubicBezTo>
                    <a:pt x="4" y="27"/>
                    <a:pt x="1" y="30"/>
                    <a:pt x="3" y="31"/>
                  </a:cubicBezTo>
                  <a:cubicBezTo>
                    <a:pt x="4" y="32"/>
                    <a:pt x="7" y="32"/>
                    <a:pt x="6" y="35"/>
                  </a:cubicBezTo>
                  <a:cubicBezTo>
                    <a:pt x="6" y="36"/>
                    <a:pt x="6" y="36"/>
                    <a:pt x="7" y="37"/>
                  </a:cubicBezTo>
                  <a:cubicBezTo>
                    <a:pt x="7" y="38"/>
                    <a:pt x="7" y="40"/>
                    <a:pt x="8" y="40"/>
                  </a:cubicBezTo>
                  <a:cubicBezTo>
                    <a:pt x="9" y="40"/>
                    <a:pt x="8" y="42"/>
                    <a:pt x="7" y="42"/>
                  </a:cubicBezTo>
                  <a:cubicBezTo>
                    <a:pt x="7" y="44"/>
                    <a:pt x="7" y="44"/>
                    <a:pt x="8" y="45"/>
                  </a:cubicBezTo>
                  <a:cubicBezTo>
                    <a:pt x="9" y="46"/>
                    <a:pt x="7" y="47"/>
                    <a:pt x="9" y="47"/>
                  </a:cubicBezTo>
                  <a:cubicBezTo>
                    <a:pt x="10" y="48"/>
                    <a:pt x="10" y="48"/>
                    <a:pt x="10" y="49"/>
                  </a:cubicBezTo>
                  <a:cubicBezTo>
                    <a:pt x="11" y="51"/>
                    <a:pt x="11" y="54"/>
                    <a:pt x="10" y="56"/>
                  </a:cubicBezTo>
                  <a:close/>
                  <a:moveTo>
                    <a:pt x="0" y="18"/>
                  </a:moveTo>
                  <a:cubicBezTo>
                    <a:pt x="0" y="18"/>
                    <a:pt x="0" y="18"/>
                    <a:pt x="0" y="18"/>
                  </a:cubicBezTo>
                  <a:moveTo>
                    <a:pt x="0" y="18"/>
                  </a:moveTo>
                  <a:cubicBezTo>
                    <a:pt x="0" y="18"/>
                    <a:pt x="0" y="18"/>
                    <a:pt x="0" y="18"/>
                  </a:cubicBezTo>
                  <a:cubicBezTo>
                    <a:pt x="0" y="18"/>
                    <a:pt x="0" y="18"/>
                    <a:pt x="0" y="18"/>
                  </a:cubicBezTo>
                  <a:close/>
                  <a:moveTo>
                    <a:pt x="0" y="18"/>
                  </a:move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moveTo>
                    <a:pt x="1" y="18"/>
                  </a:moveTo>
                  <a:cubicBezTo>
                    <a:pt x="1" y="18"/>
                    <a:pt x="1" y="18"/>
                    <a:pt x="1" y="18"/>
                  </a:cubicBezTo>
                  <a:cubicBezTo>
                    <a:pt x="1" y="18"/>
                    <a:pt x="1" y="18"/>
                    <a:pt x="1" y="18"/>
                  </a:cubicBezTo>
                  <a:close/>
                  <a:moveTo>
                    <a:pt x="1" y="18"/>
                  </a:moveTo>
                  <a:cubicBezTo>
                    <a:pt x="1" y="18"/>
                    <a:pt x="1" y="18"/>
                    <a:pt x="1" y="18"/>
                  </a:cubicBezTo>
                  <a:cubicBezTo>
                    <a:pt x="1" y="18"/>
                    <a:pt x="1" y="18"/>
                    <a:pt x="1" y="18"/>
                  </a:cubicBezTo>
                  <a:close/>
                  <a:moveTo>
                    <a:pt x="1" y="18"/>
                  </a:moveTo>
                  <a:cubicBezTo>
                    <a:pt x="1" y="18"/>
                    <a:pt x="1" y="18"/>
                    <a:pt x="1" y="18"/>
                  </a:cubicBezTo>
                  <a:cubicBezTo>
                    <a:pt x="1" y="18"/>
                    <a:pt x="1" y="18"/>
                    <a:pt x="1" y="18"/>
                  </a:cubicBezTo>
                  <a:moveTo>
                    <a:pt x="1" y="18"/>
                  </a:moveTo>
                  <a:cubicBezTo>
                    <a:pt x="1" y="18"/>
                    <a:pt x="1" y="18"/>
                    <a:pt x="1" y="18"/>
                  </a:cubicBezTo>
                  <a:cubicBezTo>
                    <a:pt x="1" y="18"/>
                    <a:pt x="1" y="18"/>
                    <a:pt x="1" y="18"/>
                  </a:cubicBezTo>
                  <a:close/>
                  <a:moveTo>
                    <a:pt x="1" y="18"/>
                  </a:moveTo>
                  <a:cubicBezTo>
                    <a:pt x="1" y="18"/>
                    <a:pt x="1" y="18"/>
                    <a:pt x="1" y="18"/>
                  </a:cubicBezTo>
                  <a:moveTo>
                    <a:pt x="1" y="18"/>
                  </a:moveTo>
                  <a:cubicBezTo>
                    <a:pt x="1" y="18"/>
                    <a:pt x="1" y="18"/>
                    <a:pt x="1" y="18"/>
                  </a:cubicBezTo>
                  <a:cubicBezTo>
                    <a:pt x="1" y="18"/>
                    <a:pt x="1" y="18"/>
                    <a:pt x="1" y="18"/>
                  </a:cubicBezTo>
                  <a:close/>
                  <a:moveTo>
                    <a:pt x="2" y="19"/>
                  </a:moveTo>
                  <a:cubicBezTo>
                    <a:pt x="2" y="19"/>
                    <a:pt x="2" y="19"/>
                    <a:pt x="2" y="19"/>
                  </a:cubicBezTo>
                  <a:close/>
                  <a:moveTo>
                    <a:pt x="2" y="19"/>
                  </a:moveTo>
                  <a:cubicBezTo>
                    <a:pt x="2" y="19"/>
                    <a:pt x="2" y="19"/>
                    <a:pt x="2" y="1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noEditPoints="1"/>
            </p:cNvSpPr>
            <p:nvPr/>
          </p:nvSpPr>
          <p:spPr bwMode="auto">
            <a:xfrm>
              <a:off x="5136" y="2666"/>
              <a:ext cx="65" cy="375"/>
            </a:xfrm>
            <a:custGeom>
              <a:avLst/>
              <a:gdLst>
                <a:gd name="T0" fmla="*/ 16 w 16"/>
                <a:gd name="T1" fmla="*/ 58 h 93"/>
                <a:gd name="T2" fmla="*/ 16 w 16"/>
                <a:gd name="T3" fmla="*/ 69 h 93"/>
                <a:gd name="T4" fmla="*/ 11 w 16"/>
                <a:gd name="T5" fmla="*/ 65 h 93"/>
                <a:gd name="T6" fmla="*/ 10 w 16"/>
                <a:gd name="T7" fmla="*/ 63 h 93"/>
                <a:gd name="T8" fmla="*/ 7 w 16"/>
                <a:gd name="T9" fmla="*/ 64 h 93"/>
                <a:gd name="T10" fmla="*/ 3 w 16"/>
                <a:gd name="T11" fmla="*/ 67 h 93"/>
                <a:gd name="T12" fmla="*/ 3 w 16"/>
                <a:gd name="T13" fmla="*/ 73 h 93"/>
                <a:gd name="T14" fmla="*/ 3 w 16"/>
                <a:gd name="T15" fmla="*/ 74 h 93"/>
                <a:gd name="T16" fmla="*/ 5 w 16"/>
                <a:gd name="T17" fmla="*/ 75 h 93"/>
                <a:gd name="T18" fmla="*/ 7 w 16"/>
                <a:gd name="T19" fmla="*/ 79 h 93"/>
                <a:gd name="T20" fmla="*/ 7 w 16"/>
                <a:gd name="T21" fmla="*/ 79 h 93"/>
                <a:gd name="T22" fmla="*/ 5 w 16"/>
                <a:gd name="T23" fmla="*/ 77 h 93"/>
                <a:gd name="T24" fmla="*/ 2 w 16"/>
                <a:gd name="T25" fmla="*/ 76 h 93"/>
                <a:gd name="T26" fmla="*/ 0 w 16"/>
                <a:gd name="T27" fmla="*/ 75 h 93"/>
                <a:gd name="T28" fmla="*/ 1 w 16"/>
                <a:gd name="T29" fmla="*/ 70 h 93"/>
                <a:gd name="T30" fmla="*/ 4 w 16"/>
                <a:gd name="T31" fmla="*/ 64 h 93"/>
                <a:gd name="T32" fmla="*/ 9 w 16"/>
                <a:gd name="T33" fmla="*/ 59 h 93"/>
                <a:gd name="T34" fmla="*/ 16 w 16"/>
                <a:gd name="T35" fmla="*/ 58 h 93"/>
                <a:gd name="T36" fmla="*/ 16 w 16"/>
                <a:gd name="T37" fmla="*/ 35 h 93"/>
                <a:gd name="T38" fmla="*/ 5 w 16"/>
                <a:gd name="T39" fmla="*/ 19 h 93"/>
                <a:gd name="T40" fmla="*/ 7 w 16"/>
                <a:gd name="T41" fmla="*/ 14 h 93"/>
                <a:gd name="T42" fmla="*/ 11 w 16"/>
                <a:gd name="T43" fmla="*/ 7 h 93"/>
                <a:gd name="T44" fmla="*/ 16 w 16"/>
                <a:gd name="T45" fmla="*/ 0 h 93"/>
                <a:gd name="T46" fmla="*/ 16 w 16"/>
                <a:gd name="T47" fmla="*/ 35 h 93"/>
                <a:gd name="T48" fmla="*/ 16 w 16"/>
                <a:gd name="T49" fmla="*/ 92 h 93"/>
                <a:gd name="T50" fmla="*/ 16 w 16"/>
                <a:gd name="T51" fmla="*/ 93 h 93"/>
                <a:gd name="T52" fmla="*/ 14 w 16"/>
                <a:gd name="T53" fmla="*/ 93 h 93"/>
                <a:gd name="T54" fmla="*/ 13 w 16"/>
                <a:gd name="T55" fmla="*/ 91 h 93"/>
                <a:gd name="T56" fmla="*/ 12 w 16"/>
                <a:gd name="T57" fmla="*/ 91 h 93"/>
                <a:gd name="T58" fmla="*/ 11 w 16"/>
                <a:gd name="T59" fmla="*/ 88 h 93"/>
                <a:gd name="T60" fmla="*/ 9 w 16"/>
                <a:gd name="T61" fmla="*/ 81 h 93"/>
                <a:gd name="T62" fmla="*/ 12 w 16"/>
                <a:gd name="T63" fmla="*/ 82 h 93"/>
                <a:gd name="T64" fmla="*/ 14 w 16"/>
                <a:gd name="T65" fmla="*/ 80 h 93"/>
                <a:gd name="T66" fmla="*/ 15 w 16"/>
                <a:gd name="T67" fmla="*/ 81 h 93"/>
                <a:gd name="T68" fmla="*/ 15 w 16"/>
                <a:gd name="T69" fmla="*/ 78 h 93"/>
                <a:gd name="T70" fmla="*/ 16 w 16"/>
                <a:gd name="T71"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93">
                  <a:moveTo>
                    <a:pt x="16" y="58"/>
                  </a:moveTo>
                  <a:cubicBezTo>
                    <a:pt x="16" y="69"/>
                    <a:pt x="16" y="69"/>
                    <a:pt x="16" y="69"/>
                  </a:cubicBezTo>
                  <a:cubicBezTo>
                    <a:pt x="14" y="68"/>
                    <a:pt x="13" y="66"/>
                    <a:pt x="11" y="65"/>
                  </a:cubicBezTo>
                  <a:cubicBezTo>
                    <a:pt x="10" y="65"/>
                    <a:pt x="10" y="64"/>
                    <a:pt x="10" y="63"/>
                  </a:cubicBezTo>
                  <a:cubicBezTo>
                    <a:pt x="9" y="62"/>
                    <a:pt x="7" y="63"/>
                    <a:pt x="7" y="64"/>
                  </a:cubicBezTo>
                  <a:cubicBezTo>
                    <a:pt x="6" y="65"/>
                    <a:pt x="5" y="67"/>
                    <a:pt x="3" y="67"/>
                  </a:cubicBezTo>
                  <a:cubicBezTo>
                    <a:pt x="2" y="67"/>
                    <a:pt x="3" y="73"/>
                    <a:pt x="3" y="73"/>
                  </a:cubicBezTo>
                  <a:cubicBezTo>
                    <a:pt x="3" y="74"/>
                    <a:pt x="3" y="74"/>
                    <a:pt x="3" y="74"/>
                  </a:cubicBezTo>
                  <a:cubicBezTo>
                    <a:pt x="3" y="74"/>
                    <a:pt x="5" y="72"/>
                    <a:pt x="5" y="75"/>
                  </a:cubicBezTo>
                  <a:cubicBezTo>
                    <a:pt x="5" y="77"/>
                    <a:pt x="6" y="77"/>
                    <a:pt x="7" y="79"/>
                  </a:cubicBezTo>
                  <a:cubicBezTo>
                    <a:pt x="9" y="81"/>
                    <a:pt x="8" y="81"/>
                    <a:pt x="7" y="79"/>
                  </a:cubicBezTo>
                  <a:cubicBezTo>
                    <a:pt x="6" y="78"/>
                    <a:pt x="6" y="78"/>
                    <a:pt x="5" y="77"/>
                  </a:cubicBezTo>
                  <a:cubicBezTo>
                    <a:pt x="3" y="77"/>
                    <a:pt x="2" y="78"/>
                    <a:pt x="2" y="76"/>
                  </a:cubicBezTo>
                  <a:cubicBezTo>
                    <a:pt x="2" y="75"/>
                    <a:pt x="0" y="76"/>
                    <a:pt x="0" y="75"/>
                  </a:cubicBezTo>
                  <a:cubicBezTo>
                    <a:pt x="0" y="73"/>
                    <a:pt x="1" y="72"/>
                    <a:pt x="1" y="70"/>
                  </a:cubicBezTo>
                  <a:cubicBezTo>
                    <a:pt x="2" y="68"/>
                    <a:pt x="3" y="66"/>
                    <a:pt x="4" y="64"/>
                  </a:cubicBezTo>
                  <a:cubicBezTo>
                    <a:pt x="5" y="62"/>
                    <a:pt x="7" y="60"/>
                    <a:pt x="9" y="59"/>
                  </a:cubicBezTo>
                  <a:cubicBezTo>
                    <a:pt x="10" y="58"/>
                    <a:pt x="13" y="58"/>
                    <a:pt x="16" y="58"/>
                  </a:cubicBezTo>
                  <a:close/>
                  <a:moveTo>
                    <a:pt x="16" y="35"/>
                  </a:moveTo>
                  <a:cubicBezTo>
                    <a:pt x="12" y="30"/>
                    <a:pt x="8" y="25"/>
                    <a:pt x="5" y="19"/>
                  </a:cubicBezTo>
                  <a:cubicBezTo>
                    <a:pt x="3" y="17"/>
                    <a:pt x="6" y="16"/>
                    <a:pt x="7" y="14"/>
                  </a:cubicBezTo>
                  <a:cubicBezTo>
                    <a:pt x="9" y="11"/>
                    <a:pt x="10" y="9"/>
                    <a:pt x="11" y="7"/>
                  </a:cubicBezTo>
                  <a:cubicBezTo>
                    <a:pt x="13" y="5"/>
                    <a:pt x="15" y="2"/>
                    <a:pt x="16" y="0"/>
                  </a:cubicBezTo>
                  <a:cubicBezTo>
                    <a:pt x="16" y="35"/>
                    <a:pt x="16" y="35"/>
                    <a:pt x="16" y="35"/>
                  </a:cubicBezTo>
                  <a:close/>
                  <a:moveTo>
                    <a:pt x="16" y="92"/>
                  </a:moveTo>
                  <a:cubicBezTo>
                    <a:pt x="15" y="92"/>
                    <a:pt x="15" y="93"/>
                    <a:pt x="16" y="93"/>
                  </a:cubicBezTo>
                  <a:cubicBezTo>
                    <a:pt x="15" y="93"/>
                    <a:pt x="14" y="93"/>
                    <a:pt x="14" y="93"/>
                  </a:cubicBezTo>
                  <a:cubicBezTo>
                    <a:pt x="13" y="92"/>
                    <a:pt x="14" y="92"/>
                    <a:pt x="13" y="91"/>
                  </a:cubicBezTo>
                  <a:cubicBezTo>
                    <a:pt x="13" y="91"/>
                    <a:pt x="12" y="91"/>
                    <a:pt x="12" y="91"/>
                  </a:cubicBezTo>
                  <a:cubicBezTo>
                    <a:pt x="11" y="90"/>
                    <a:pt x="11" y="89"/>
                    <a:pt x="11" y="88"/>
                  </a:cubicBezTo>
                  <a:cubicBezTo>
                    <a:pt x="11" y="87"/>
                    <a:pt x="10" y="81"/>
                    <a:pt x="9" y="81"/>
                  </a:cubicBezTo>
                  <a:cubicBezTo>
                    <a:pt x="10" y="81"/>
                    <a:pt x="11" y="81"/>
                    <a:pt x="12" y="82"/>
                  </a:cubicBezTo>
                  <a:cubicBezTo>
                    <a:pt x="13" y="83"/>
                    <a:pt x="14" y="80"/>
                    <a:pt x="14" y="80"/>
                  </a:cubicBezTo>
                  <a:cubicBezTo>
                    <a:pt x="14" y="80"/>
                    <a:pt x="15" y="81"/>
                    <a:pt x="15" y="81"/>
                  </a:cubicBezTo>
                  <a:cubicBezTo>
                    <a:pt x="16" y="80"/>
                    <a:pt x="15" y="78"/>
                    <a:pt x="15" y="78"/>
                  </a:cubicBezTo>
                  <a:cubicBezTo>
                    <a:pt x="16" y="78"/>
                    <a:pt x="16" y="91"/>
                    <a:pt x="16" y="9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3400" y="2755"/>
              <a:ext cx="310" cy="407"/>
            </a:xfrm>
            <a:custGeom>
              <a:avLst/>
              <a:gdLst>
                <a:gd name="T0" fmla="*/ 68 w 77"/>
                <a:gd name="T1" fmla="*/ 26 h 101"/>
                <a:gd name="T2" fmla="*/ 73 w 77"/>
                <a:gd name="T3" fmla="*/ 34 h 101"/>
                <a:gd name="T4" fmla="*/ 73 w 77"/>
                <a:gd name="T5" fmla="*/ 39 h 101"/>
                <a:gd name="T6" fmla="*/ 75 w 77"/>
                <a:gd name="T7" fmla="*/ 53 h 101"/>
                <a:gd name="T8" fmla="*/ 68 w 77"/>
                <a:gd name="T9" fmla="*/ 54 h 101"/>
                <a:gd name="T10" fmla="*/ 64 w 77"/>
                <a:gd name="T11" fmla="*/ 56 h 101"/>
                <a:gd name="T12" fmla="*/ 60 w 77"/>
                <a:gd name="T13" fmla="*/ 59 h 101"/>
                <a:gd name="T14" fmla="*/ 55 w 77"/>
                <a:gd name="T15" fmla="*/ 62 h 101"/>
                <a:gd name="T16" fmla="*/ 57 w 77"/>
                <a:gd name="T17" fmla="*/ 66 h 101"/>
                <a:gd name="T18" fmla="*/ 60 w 77"/>
                <a:gd name="T19" fmla="*/ 73 h 101"/>
                <a:gd name="T20" fmla="*/ 67 w 77"/>
                <a:gd name="T21" fmla="*/ 83 h 101"/>
                <a:gd name="T22" fmla="*/ 61 w 77"/>
                <a:gd name="T23" fmla="*/ 93 h 101"/>
                <a:gd name="T24" fmla="*/ 60 w 77"/>
                <a:gd name="T25" fmla="*/ 96 h 101"/>
                <a:gd name="T26" fmla="*/ 55 w 77"/>
                <a:gd name="T27" fmla="*/ 95 h 101"/>
                <a:gd name="T28" fmla="*/ 53 w 77"/>
                <a:gd name="T29" fmla="*/ 96 h 101"/>
                <a:gd name="T30" fmla="*/ 48 w 77"/>
                <a:gd name="T31" fmla="*/ 98 h 101"/>
                <a:gd name="T32" fmla="*/ 43 w 77"/>
                <a:gd name="T33" fmla="*/ 98 h 101"/>
                <a:gd name="T34" fmla="*/ 40 w 77"/>
                <a:gd name="T35" fmla="*/ 97 h 101"/>
                <a:gd name="T36" fmla="*/ 37 w 77"/>
                <a:gd name="T37" fmla="*/ 101 h 101"/>
                <a:gd name="T38" fmla="*/ 35 w 77"/>
                <a:gd name="T39" fmla="*/ 98 h 101"/>
                <a:gd name="T40" fmla="*/ 32 w 77"/>
                <a:gd name="T41" fmla="*/ 97 h 101"/>
                <a:gd name="T42" fmla="*/ 24 w 77"/>
                <a:gd name="T43" fmla="*/ 95 h 101"/>
                <a:gd name="T44" fmla="*/ 21 w 77"/>
                <a:gd name="T45" fmla="*/ 95 h 101"/>
                <a:gd name="T46" fmla="*/ 19 w 77"/>
                <a:gd name="T47" fmla="*/ 96 h 101"/>
                <a:gd name="T48" fmla="*/ 13 w 77"/>
                <a:gd name="T49" fmla="*/ 97 h 101"/>
                <a:gd name="T50" fmla="*/ 15 w 77"/>
                <a:gd name="T51" fmla="*/ 87 h 101"/>
                <a:gd name="T52" fmla="*/ 14 w 77"/>
                <a:gd name="T53" fmla="*/ 77 h 101"/>
                <a:gd name="T54" fmla="*/ 10 w 77"/>
                <a:gd name="T55" fmla="*/ 75 h 101"/>
                <a:gd name="T56" fmla="*/ 5 w 77"/>
                <a:gd name="T57" fmla="*/ 72 h 101"/>
                <a:gd name="T58" fmla="*/ 2 w 77"/>
                <a:gd name="T59" fmla="*/ 64 h 101"/>
                <a:gd name="T60" fmla="*/ 3 w 77"/>
                <a:gd name="T61" fmla="*/ 57 h 101"/>
                <a:gd name="T62" fmla="*/ 2 w 77"/>
                <a:gd name="T63" fmla="*/ 51 h 101"/>
                <a:gd name="T64" fmla="*/ 3 w 77"/>
                <a:gd name="T65" fmla="*/ 48 h 101"/>
                <a:gd name="T66" fmla="*/ 2 w 77"/>
                <a:gd name="T67" fmla="*/ 40 h 101"/>
                <a:gd name="T68" fmla="*/ 6 w 77"/>
                <a:gd name="T69" fmla="*/ 40 h 101"/>
                <a:gd name="T70" fmla="*/ 11 w 77"/>
                <a:gd name="T71" fmla="*/ 34 h 101"/>
                <a:gd name="T72" fmla="*/ 9 w 77"/>
                <a:gd name="T73" fmla="*/ 29 h 101"/>
                <a:gd name="T74" fmla="*/ 13 w 77"/>
                <a:gd name="T75" fmla="*/ 22 h 101"/>
                <a:gd name="T76" fmla="*/ 14 w 77"/>
                <a:gd name="T77" fmla="*/ 16 h 101"/>
                <a:gd name="T78" fmla="*/ 20 w 77"/>
                <a:gd name="T79" fmla="*/ 16 h 101"/>
                <a:gd name="T80" fmla="*/ 25 w 77"/>
                <a:gd name="T81" fmla="*/ 13 h 101"/>
                <a:gd name="T82" fmla="*/ 34 w 77"/>
                <a:gd name="T83" fmla="*/ 19 h 101"/>
                <a:gd name="T84" fmla="*/ 27 w 77"/>
                <a:gd name="T85" fmla="*/ 10 h 101"/>
                <a:gd name="T86" fmla="*/ 25 w 77"/>
                <a:gd name="T87" fmla="*/ 7 h 101"/>
                <a:gd name="T88" fmla="*/ 25 w 77"/>
                <a:gd name="T89" fmla="*/ 0 h 101"/>
                <a:gd name="T90" fmla="*/ 32 w 77"/>
                <a:gd name="T91" fmla="*/ 0 h 101"/>
                <a:gd name="T92" fmla="*/ 35 w 77"/>
                <a:gd name="T93" fmla="*/ 3 h 101"/>
                <a:gd name="T94" fmla="*/ 34 w 77"/>
                <a:gd name="T95" fmla="*/ 6 h 101"/>
                <a:gd name="T96" fmla="*/ 38 w 77"/>
                <a:gd name="T97" fmla="*/ 6 h 101"/>
                <a:gd name="T98" fmla="*/ 42 w 77"/>
                <a:gd name="T99" fmla="*/ 12 h 101"/>
                <a:gd name="T100" fmla="*/ 48 w 77"/>
                <a:gd name="T101" fmla="*/ 10 h 101"/>
                <a:gd name="T102" fmla="*/ 56 w 77"/>
                <a:gd name="T103" fmla="*/ 5 h 101"/>
                <a:gd name="T104" fmla="*/ 61 w 77"/>
                <a:gd name="T105" fmla="*/ 8 h 101"/>
                <a:gd name="T106" fmla="*/ 65 w 77"/>
                <a:gd name="T107" fmla="*/ 13 h 101"/>
                <a:gd name="T108" fmla="*/ 59 w 77"/>
                <a:gd name="T109" fmla="*/ 4 h 101"/>
                <a:gd name="T110" fmla="*/ 61 w 77"/>
                <a:gd name="T111" fmla="*/ 2 h 101"/>
                <a:gd name="T112" fmla="*/ 63 w 77"/>
                <a:gd name="T113" fmla="*/ 5 h 101"/>
                <a:gd name="T114" fmla="*/ 59 w 77"/>
                <a:gd name="T115"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01">
                  <a:moveTo>
                    <a:pt x="68" y="15"/>
                  </a:moveTo>
                  <a:cubicBezTo>
                    <a:pt x="69" y="17"/>
                    <a:pt x="70" y="18"/>
                    <a:pt x="70" y="20"/>
                  </a:cubicBezTo>
                  <a:cubicBezTo>
                    <a:pt x="71" y="23"/>
                    <a:pt x="68" y="24"/>
                    <a:pt x="68" y="26"/>
                  </a:cubicBezTo>
                  <a:cubicBezTo>
                    <a:pt x="68" y="28"/>
                    <a:pt x="71" y="28"/>
                    <a:pt x="72" y="29"/>
                  </a:cubicBezTo>
                  <a:cubicBezTo>
                    <a:pt x="73" y="30"/>
                    <a:pt x="72" y="31"/>
                    <a:pt x="72" y="31"/>
                  </a:cubicBezTo>
                  <a:cubicBezTo>
                    <a:pt x="71" y="33"/>
                    <a:pt x="73" y="33"/>
                    <a:pt x="73" y="34"/>
                  </a:cubicBezTo>
                  <a:cubicBezTo>
                    <a:pt x="74" y="34"/>
                    <a:pt x="74" y="35"/>
                    <a:pt x="73" y="35"/>
                  </a:cubicBezTo>
                  <a:cubicBezTo>
                    <a:pt x="73" y="36"/>
                    <a:pt x="74" y="36"/>
                    <a:pt x="74" y="36"/>
                  </a:cubicBezTo>
                  <a:cubicBezTo>
                    <a:pt x="74" y="37"/>
                    <a:pt x="74" y="38"/>
                    <a:pt x="73" y="39"/>
                  </a:cubicBezTo>
                  <a:cubicBezTo>
                    <a:pt x="73" y="40"/>
                    <a:pt x="73" y="40"/>
                    <a:pt x="74" y="41"/>
                  </a:cubicBezTo>
                  <a:cubicBezTo>
                    <a:pt x="75" y="42"/>
                    <a:pt x="73" y="43"/>
                    <a:pt x="75" y="44"/>
                  </a:cubicBezTo>
                  <a:cubicBezTo>
                    <a:pt x="77" y="44"/>
                    <a:pt x="77" y="52"/>
                    <a:pt x="75" y="53"/>
                  </a:cubicBezTo>
                  <a:cubicBezTo>
                    <a:pt x="74" y="53"/>
                    <a:pt x="72" y="47"/>
                    <a:pt x="71" y="51"/>
                  </a:cubicBezTo>
                  <a:cubicBezTo>
                    <a:pt x="71" y="51"/>
                    <a:pt x="72" y="51"/>
                    <a:pt x="72" y="52"/>
                  </a:cubicBezTo>
                  <a:cubicBezTo>
                    <a:pt x="71" y="52"/>
                    <a:pt x="68" y="53"/>
                    <a:pt x="68" y="54"/>
                  </a:cubicBezTo>
                  <a:cubicBezTo>
                    <a:pt x="68" y="55"/>
                    <a:pt x="66" y="54"/>
                    <a:pt x="66" y="54"/>
                  </a:cubicBezTo>
                  <a:cubicBezTo>
                    <a:pt x="65" y="54"/>
                    <a:pt x="65" y="56"/>
                    <a:pt x="64" y="56"/>
                  </a:cubicBezTo>
                  <a:cubicBezTo>
                    <a:pt x="64" y="56"/>
                    <a:pt x="64" y="56"/>
                    <a:pt x="64" y="56"/>
                  </a:cubicBezTo>
                  <a:cubicBezTo>
                    <a:pt x="63" y="56"/>
                    <a:pt x="63" y="56"/>
                    <a:pt x="63" y="57"/>
                  </a:cubicBezTo>
                  <a:cubicBezTo>
                    <a:pt x="62" y="57"/>
                    <a:pt x="62" y="58"/>
                    <a:pt x="62" y="58"/>
                  </a:cubicBezTo>
                  <a:cubicBezTo>
                    <a:pt x="60" y="57"/>
                    <a:pt x="61" y="58"/>
                    <a:pt x="60" y="59"/>
                  </a:cubicBezTo>
                  <a:cubicBezTo>
                    <a:pt x="60" y="59"/>
                    <a:pt x="59" y="59"/>
                    <a:pt x="59" y="58"/>
                  </a:cubicBezTo>
                  <a:cubicBezTo>
                    <a:pt x="58" y="58"/>
                    <a:pt x="58" y="59"/>
                    <a:pt x="57" y="59"/>
                  </a:cubicBezTo>
                  <a:cubicBezTo>
                    <a:pt x="56" y="60"/>
                    <a:pt x="56" y="61"/>
                    <a:pt x="55" y="62"/>
                  </a:cubicBezTo>
                  <a:cubicBezTo>
                    <a:pt x="55" y="62"/>
                    <a:pt x="54" y="60"/>
                    <a:pt x="53" y="60"/>
                  </a:cubicBezTo>
                  <a:cubicBezTo>
                    <a:pt x="52" y="60"/>
                    <a:pt x="54" y="63"/>
                    <a:pt x="54" y="63"/>
                  </a:cubicBezTo>
                  <a:cubicBezTo>
                    <a:pt x="54" y="63"/>
                    <a:pt x="57" y="65"/>
                    <a:pt x="57" y="66"/>
                  </a:cubicBezTo>
                  <a:cubicBezTo>
                    <a:pt x="57" y="67"/>
                    <a:pt x="55" y="67"/>
                    <a:pt x="56" y="68"/>
                  </a:cubicBezTo>
                  <a:cubicBezTo>
                    <a:pt x="56" y="69"/>
                    <a:pt x="57" y="70"/>
                    <a:pt x="57" y="71"/>
                  </a:cubicBezTo>
                  <a:cubicBezTo>
                    <a:pt x="58" y="72"/>
                    <a:pt x="59" y="73"/>
                    <a:pt x="60" y="73"/>
                  </a:cubicBezTo>
                  <a:cubicBezTo>
                    <a:pt x="61" y="73"/>
                    <a:pt x="62" y="74"/>
                    <a:pt x="62" y="75"/>
                  </a:cubicBezTo>
                  <a:cubicBezTo>
                    <a:pt x="64" y="78"/>
                    <a:pt x="69" y="78"/>
                    <a:pt x="69" y="81"/>
                  </a:cubicBezTo>
                  <a:cubicBezTo>
                    <a:pt x="69" y="82"/>
                    <a:pt x="69" y="83"/>
                    <a:pt x="67" y="83"/>
                  </a:cubicBezTo>
                  <a:cubicBezTo>
                    <a:pt x="65" y="83"/>
                    <a:pt x="66" y="83"/>
                    <a:pt x="65" y="85"/>
                  </a:cubicBezTo>
                  <a:cubicBezTo>
                    <a:pt x="65" y="87"/>
                    <a:pt x="60" y="87"/>
                    <a:pt x="60" y="89"/>
                  </a:cubicBezTo>
                  <a:cubicBezTo>
                    <a:pt x="60" y="91"/>
                    <a:pt x="63" y="92"/>
                    <a:pt x="61" y="93"/>
                  </a:cubicBezTo>
                  <a:cubicBezTo>
                    <a:pt x="61" y="94"/>
                    <a:pt x="62" y="95"/>
                    <a:pt x="62" y="95"/>
                  </a:cubicBezTo>
                  <a:cubicBezTo>
                    <a:pt x="63" y="95"/>
                    <a:pt x="63" y="98"/>
                    <a:pt x="62" y="98"/>
                  </a:cubicBezTo>
                  <a:cubicBezTo>
                    <a:pt x="61" y="98"/>
                    <a:pt x="61" y="97"/>
                    <a:pt x="60" y="96"/>
                  </a:cubicBezTo>
                  <a:cubicBezTo>
                    <a:pt x="60" y="96"/>
                    <a:pt x="61" y="95"/>
                    <a:pt x="60" y="95"/>
                  </a:cubicBezTo>
                  <a:cubicBezTo>
                    <a:pt x="59" y="95"/>
                    <a:pt x="58" y="96"/>
                    <a:pt x="57" y="95"/>
                  </a:cubicBezTo>
                  <a:cubicBezTo>
                    <a:pt x="57" y="94"/>
                    <a:pt x="56" y="95"/>
                    <a:pt x="55" y="95"/>
                  </a:cubicBezTo>
                  <a:cubicBezTo>
                    <a:pt x="55" y="95"/>
                    <a:pt x="55" y="94"/>
                    <a:pt x="55" y="94"/>
                  </a:cubicBezTo>
                  <a:cubicBezTo>
                    <a:pt x="54" y="94"/>
                    <a:pt x="55" y="95"/>
                    <a:pt x="55" y="96"/>
                  </a:cubicBezTo>
                  <a:cubicBezTo>
                    <a:pt x="55" y="97"/>
                    <a:pt x="53" y="96"/>
                    <a:pt x="53" y="96"/>
                  </a:cubicBezTo>
                  <a:cubicBezTo>
                    <a:pt x="52" y="96"/>
                    <a:pt x="51" y="96"/>
                    <a:pt x="50" y="96"/>
                  </a:cubicBezTo>
                  <a:cubicBezTo>
                    <a:pt x="49" y="97"/>
                    <a:pt x="50" y="98"/>
                    <a:pt x="48" y="97"/>
                  </a:cubicBezTo>
                  <a:cubicBezTo>
                    <a:pt x="47" y="97"/>
                    <a:pt x="48" y="98"/>
                    <a:pt x="48" y="98"/>
                  </a:cubicBezTo>
                  <a:cubicBezTo>
                    <a:pt x="47" y="99"/>
                    <a:pt x="46" y="99"/>
                    <a:pt x="46" y="99"/>
                  </a:cubicBezTo>
                  <a:cubicBezTo>
                    <a:pt x="45" y="99"/>
                    <a:pt x="45" y="99"/>
                    <a:pt x="44" y="99"/>
                  </a:cubicBezTo>
                  <a:cubicBezTo>
                    <a:pt x="44" y="99"/>
                    <a:pt x="43" y="98"/>
                    <a:pt x="43" y="98"/>
                  </a:cubicBezTo>
                  <a:cubicBezTo>
                    <a:pt x="43" y="98"/>
                    <a:pt x="43" y="98"/>
                    <a:pt x="43" y="98"/>
                  </a:cubicBezTo>
                  <a:cubicBezTo>
                    <a:pt x="43" y="96"/>
                    <a:pt x="40" y="98"/>
                    <a:pt x="39" y="97"/>
                  </a:cubicBezTo>
                  <a:cubicBezTo>
                    <a:pt x="39" y="97"/>
                    <a:pt x="40" y="97"/>
                    <a:pt x="40" y="97"/>
                  </a:cubicBezTo>
                  <a:cubicBezTo>
                    <a:pt x="39" y="96"/>
                    <a:pt x="39" y="98"/>
                    <a:pt x="39" y="98"/>
                  </a:cubicBezTo>
                  <a:cubicBezTo>
                    <a:pt x="39" y="99"/>
                    <a:pt x="39" y="99"/>
                    <a:pt x="38" y="100"/>
                  </a:cubicBezTo>
                  <a:cubicBezTo>
                    <a:pt x="38" y="100"/>
                    <a:pt x="38" y="101"/>
                    <a:pt x="37" y="101"/>
                  </a:cubicBezTo>
                  <a:cubicBezTo>
                    <a:pt x="36" y="101"/>
                    <a:pt x="37" y="100"/>
                    <a:pt x="37" y="99"/>
                  </a:cubicBezTo>
                  <a:cubicBezTo>
                    <a:pt x="37" y="99"/>
                    <a:pt x="35" y="100"/>
                    <a:pt x="36" y="99"/>
                  </a:cubicBezTo>
                  <a:cubicBezTo>
                    <a:pt x="36" y="98"/>
                    <a:pt x="36" y="98"/>
                    <a:pt x="35" y="98"/>
                  </a:cubicBezTo>
                  <a:cubicBezTo>
                    <a:pt x="35" y="97"/>
                    <a:pt x="35" y="98"/>
                    <a:pt x="34" y="97"/>
                  </a:cubicBezTo>
                  <a:cubicBezTo>
                    <a:pt x="34" y="97"/>
                    <a:pt x="34" y="97"/>
                    <a:pt x="34" y="97"/>
                  </a:cubicBezTo>
                  <a:cubicBezTo>
                    <a:pt x="33" y="96"/>
                    <a:pt x="33" y="97"/>
                    <a:pt x="32" y="97"/>
                  </a:cubicBezTo>
                  <a:cubicBezTo>
                    <a:pt x="31" y="98"/>
                    <a:pt x="30" y="96"/>
                    <a:pt x="29" y="96"/>
                  </a:cubicBezTo>
                  <a:cubicBezTo>
                    <a:pt x="28" y="96"/>
                    <a:pt x="27" y="96"/>
                    <a:pt x="26" y="96"/>
                  </a:cubicBezTo>
                  <a:cubicBezTo>
                    <a:pt x="25" y="96"/>
                    <a:pt x="26" y="95"/>
                    <a:pt x="24" y="95"/>
                  </a:cubicBezTo>
                  <a:cubicBezTo>
                    <a:pt x="24" y="94"/>
                    <a:pt x="25" y="95"/>
                    <a:pt x="24" y="95"/>
                  </a:cubicBezTo>
                  <a:cubicBezTo>
                    <a:pt x="23" y="96"/>
                    <a:pt x="24" y="94"/>
                    <a:pt x="24" y="94"/>
                  </a:cubicBezTo>
                  <a:cubicBezTo>
                    <a:pt x="22" y="93"/>
                    <a:pt x="21" y="95"/>
                    <a:pt x="21" y="95"/>
                  </a:cubicBezTo>
                  <a:cubicBezTo>
                    <a:pt x="22" y="96"/>
                    <a:pt x="22" y="95"/>
                    <a:pt x="23" y="95"/>
                  </a:cubicBezTo>
                  <a:cubicBezTo>
                    <a:pt x="22" y="95"/>
                    <a:pt x="22" y="96"/>
                    <a:pt x="22" y="97"/>
                  </a:cubicBezTo>
                  <a:cubicBezTo>
                    <a:pt x="20" y="98"/>
                    <a:pt x="21" y="96"/>
                    <a:pt x="19" y="96"/>
                  </a:cubicBezTo>
                  <a:cubicBezTo>
                    <a:pt x="18" y="96"/>
                    <a:pt x="14" y="97"/>
                    <a:pt x="14" y="97"/>
                  </a:cubicBezTo>
                  <a:cubicBezTo>
                    <a:pt x="14" y="96"/>
                    <a:pt x="14" y="96"/>
                    <a:pt x="14" y="96"/>
                  </a:cubicBezTo>
                  <a:cubicBezTo>
                    <a:pt x="14" y="96"/>
                    <a:pt x="14" y="97"/>
                    <a:pt x="13" y="97"/>
                  </a:cubicBezTo>
                  <a:cubicBezTo>
                    <a:pt x="12" y="96"/>
                    <a:pt x="14" y="92"/>
                    <a:pt x="14" y="91"/>
                  </a:cubicBezTo>
                  <a:cubicBezTo>
                    <a:pt x="14" y="90"/>
                    <a:pt x="14" y="90"/>
                    <a:pt x="14" y="89"/>
                  </a:cubicBezTo>
                  <a:cubicBezTo>
                    <a:pt x="14" y="88"/>
                    <a:pt x="15" y="88"/>
                    <a:pt x="15" y="87"/>
                  </a:cubicBezTo>
                  <a:cubicBezTo>
                    <a:pt x="16" y="86"/>
                    <a:pt x="15" y="85"/>
                    <a:pt x="16" y="83"/>
                  </a:cubicBezTo>
                  <a:cubicBezTo>
                    <a:pt x="16" y="81"/>
                    <a:pt x="19" y="80"/>
                    <a:pt x="20" y="78"/>
                  </a:cubicBezTo>
                  <a:cubicBezTo>
                    <a:pt x="20" y="78"/>
                    <a:pt x="15" y="77"/>
                    <a:pt x="14" y="77"/>
                  </a:cubicBezTo>
                  <a:cubicBezTo>
                    <a:pt x="13" y="77"/>
                    <a:pt x="14" y="75"/>
                    <a:pt x="13" y="75"/>
                  </a:cubicBezTo>
                  <a:cubicBezTo>
                    <a:pt x="12" y="75"/>
                    <a:pt x="10" y="76"/>
                    <a:pt x="9" y="76"/>
                  </a:cubicBezTo>
                  <a:cubicBezTo>
                    <a:pt x="9" y="76"/>
                    <a:pt x="10" y="75"/>
                    <a:pt x="10" y="75"/>
                  </a:cubicBezTo>
                  <a:cubicBezTo>
                    <a:pt x="8" y="73"/>
                    <a:pt x="8" y="74"/>
                    <a:pt x="8" y="75"/>
                  </a:cubicBezTo>
                  <a:cubicBezTo>
                    <a:pt x="8" y="76"/>
                    <a:pt x="6" y="74"/>
                    <a:pt x="6" y="73"/>
                  </a:cubicBezTo>
                  <a:cubicBezTo>
                    <a:pt x="6" y="73"/>
                    <a:pt x="6" y="72"/>
                    <a:pt x="5" y="72"/>
                  </a:cubicBezTo>
                  <a:cubicBezTo>
                    <a:pt x="5" y="71"/>
                    <a:pt x="4" y="71"/>
                    <a:pt x="4" y="71"/>
                  </a:cubicBezTo>
                  <a:cubicBezTo>
                    <a:pt x="3" y="69"/>
                    <a:pt x="6" y="69"/>
                    <a:pt x="6" y="67"/>
                  </a:cubicBezTo>
                  <a:cubicBezTo>
                    <a:pt x="6" y="66"/>
                    <a:pt x="3" y="66"/>
                    <a:pt x="2" y="64"/>
                  </a:cubicBezTo>
                  <a:cubicBezTo>
                    <a:pt x="2" y="62"/>
                    <a:pt x="3" y="61"/>
                    <a:pt x="4" y="60"/>
                  </a:cubicBezTo>
                  <a:cubicBezTo>
                    <a:pt x="5" y="59"/>
                    <a:pt x="5" y="59"/>
                    <a:pt x="5" y="58"/>
                  </a:cubicBezTo>
                  <a:cubicBezTo>
                    <a:pt x="4" y="58"/>
                    <a:pt x="3" y="58"/>
                    <a:pt x="3" y="57"/>
                  </a:cubicBezTo>
                  <a:cubicBezTo>
                    <a:pt x="3" y="57"/>
                    <a:pt x="4" y="56"/>
                    <a:pt x="4" y="56"/>
                  </a:cubicBezTo>
                  <a:cubicBezTo>
                    <a:pt x="4" y="56"/>
                    <a:pt x="0" y="54"/>
                    <a:pt x="2" y="53"/>
                  </a:cubicBezTo>
                  <a:cubicBezTo>
                    <a:pt x="3" y="52"/>
                    <a:pt x="3" y="52"/>
                    <a:pt x="2" y="51"/>
                  </a:cubicBezTo>
                  <a:cubicBezTo>
                    <a:pt x="2" y="51"/>
                    <a:pt x="0" y="50"/>
                    <a:pt x="1" y="50"/>
                  </a:cubicBezTo>
                  <a:cubicBezTo>
                    <a:pt x="2" y="50"/>
                    <a:pt x="1" y="50"/>
                    <a:pt x="2" y="50"/>
                  </a:cubicBezTo>
                  <a:cubicBezTo>
                    <a:pt x="3" y="49"/>
                    <a:pt x="3" y="49"/>
                    <a:pt x="3" y="48"/>
                  </a:cubicBezTo>
                  <a:cubicBezTo>
                    <a:pt x="4" y="48"/>
                    <a:pt x="2" y="49"/>
                    <a:pt x="3" y="47"/>
                  </a:cubicBezTo>
                  <a:cubicBezTo>
                    <a:pt x="4" y="46"/>
                    <a:pt x="5" y="44"/>
                    <a:pt x="3" y="43"/>
                  </a:cubicBezTo>
                  <a:cubicBezTo>
                    <a:pt x="3" y="42"/>
                    <a:pt x="2" y="41"/>
                    <a:pt x="2" y="40"/>
                  </a:cubicBezTo>
                  <a:cubicBezTo>
                    <a:pt x="2" y="40"/>
                    <a:pt x="2" y="39"/>
                    <a:pt x="3" y="40"/>
                  </a:cubicBezTo>
                  <a:cubicBezTo>
                    <a:pt x="3" y="39"/>
                    <a:pt x="5" y="39"/>
                    <a:pt x="4" y="39"/>
                  </a:cubicBezTo>
                  <a:cubicBezTo>
                    <a:pt x="5" y="39"/>
                    <a:pt x="5" y="40"/>
                    <a:pt x="6" y="40"/>
                  </a:cubicBezTo>
                  <a:cubicBezTo>
                    <a:pt x="7" y="39"/>
                    <a:pt x="9" y="39"/>
                    <a:pt x="9" y="38"/>
                  </a:cubicBezTo>
                  <a:cubicBezTo>
                    <a:pt x="10" y="38"/>
                    <a:pt x="8" y="37"/>
                    <a:pt x="8" y="37"/>
                  </a:cubicBezTo>
                  <a:cubicBezTo>
                    <a:pt x="9" y="36"/>
                    <a:pt x="11" y="36"/>
                    <a:pt x="11" y="34"/>
                  </a:cubicBezTo>
                  <a:cubicBezTo>
                    <a:pt x="12" y="32"/>
                    <a:pt x="8" y="32"/>
                    <a:pt x="9" y="30"/>
                  </a:cubicBezTo>
                  <a:cubicBezTo>
                    <a:pt x="9" y="30"/>
                    <a:pt x="9" y="30"/>
                    <a:pt x="9" y="30"/>
                  </a:cubicBezTo>
                  <a:cubicBezTo>
                    <a:pt x="9" y="30"/>
                    <a:pt x="8" y="29"/>
                    <a:pt x="9" y="29"/>
                  </a:cubicBezTo>
                  <a:cubicBezTo>
                    <a:pt x="11" y="29"/>
                    <a:pt x="12" y="30"/>
                    <a:pt x="12" y="28"/>
                  </a:cubicBezTo>
                  <a:cubicBezTo>
                    <a:pt x="12" y="27"/>
                    <a:pt x="13" y="25"/>
                    <a:pt x="13" y="24"/>
                  </a:cubicBezTo>
                  <a:cubicBezTo>
                    <a:pt x="13" y="24"/>
                    <a:pt x="13" y="23"/>
                    <a:pt x="13" y="22"/>
                  </a:cubicBezTo>
                  <a:cubicBezTo>
                    <a:pt x="14" y="21"/>
                    <a:pt x="14" y="22"/>
                    <a:pt x="14" y="21"/>
                  </a:cubicBezTo>
                  <a:cubicBezTo>
                    <a:pt x="15" y="20"/>
                    <a:pt x="14" y="21"/>
                    <a:pt x="13" y="21"/>
                  </a:cubicBezTo>
                  <a:cubicBezTo>
                    <a:pt x="10" y="21"/>
                    <a:pt x="13" y="17"/>
                    <a:pt x="14" y="16"/>
                  </a:cubicBezTo>
                  <a:cubicBezTo>
                    <a:pt x="14" y="15"/>
                    <a:pt x="18" y="17"/>
                    <a:pt x="18" y="16"/>
                  </a:cubicBezTo>
                  <a:cubicBezTo>
                    <a:pt x="18" y="16"/>
                    <a:pt x="15" y="15"/>
                    <a:pt x="15" y="15"/>
                  </a:cubicBezTo>
                  <a:cubicBezTo>
                    <a:pt x="16" y="16"/>
                    <a:pt x="19" y="14"/>
                    <a:pt x="20" y="16"/>
                  </a:cubicBezTo>
                  <a:cubicBezTo>
                    <a:pt x="21" y="17"/>
                    <a:pt x="21" y="21"/>
                    <a:pt x="23" y="20"/>
                  </a:cubicBezTo>
                  <a:cubicBezTo>
                    <a:pt x="24" y="20"/>
                    <a:pt x="24" y="17"/>
                    <a:pt x="24" y="16"/>
                  </a:cubicBezTo>
                  <a:cubicBezTo>
                    <a:pt x="24" y="16"/>
                    <a:pt x="24" y="12"/>
                    <a:pt x="25" y="13"/>
                  </a:cubicBezTo>
                  <a:cubicBezTo>
                    <a:pt x="26" y="16"/>
                    <a:pt x="29" y="12"/>
                    <a:pt x="30" y="15"/>
                  </a:cubicBezTo>
                  <a:cubicBezTo>
                    <a:pt x="31" y="16"/>
                    <a:pt x="32" y="18"/>
                    <a:pt x="33" y="19"/>
                  </a:cubicBezTo>
                  <a:cubicBezTo>
                    <a:pt x="33" y="19"/>
                    <a:pt x="34" y="19"/>
                    <a:pt x="34" y="19"/>
                  </a:cubicBezTo>
                  <a:cubicBezTo>
                    <a:pt x="34" y="17"/>
                    <a:pt x="33" y="18"/>
                    <a:pt x="32" y="17"/>
                  </a:cubicBezTo>
                  <a:cubicBezTo>
                    <a:pt x="31" y="16"/>
                    <a:pt x="31" y="13"/>
                    <a:pt x="29" y="13"/>
                  </a:cubicBezTo>
                  <a:cubicBezTo>
                    <a:pt x="26" y="14"/>
                    <a:pt x="27" y="12"/>
                    <a:pt x="27" y="10"/>
                  </a:cubicBezTo>
                  <a:cubicBezTo>
                    <a:pt x="28" y="6"/>
                    <a:pt x="25" y="9"/>
                    <a:pt x="24" y="7"/>
                  </a:cubicBezTo>
                  <a:cubicBezTo>
                    <a:pt x="24" y="7"/>
                    <a:pt x="25" y="7"/>
                    <a:pt x="25" y="7"/>
                  </a:cubicBezTo>
                  <a:cubicBezTo>
                    <a:pt x="25" y="7"/>
                    <a:pt x="24" y="7"/>
                    <a:pt x="25" y="7"/>
                  </a:cubicBezTo>
                  <a:cubicBezTo>
                    <a:pt x="26" y="6"/>
                    <a:pt x="27" y="7"/>
                    <a:pt x="28" y="5"/>
                  </a:cubicBezTo>
                  <a:cubicBezTo>
                    <a:pt x="28" y="5"/>
                    <a:pt x="26" y="4"/>
                    <a:pt x="26" y="3"/>
                  </a:cubicBezTo>
                  <a:cubicBezTo>
                    <a:pt x="25" y="2"/>
                    <a:pt x="25" y="1"/>
                    <a:pt x="25" y="0"/>
                  </a:cubicBezTo>
                  <a:cubicBezTo>
                    <a:pt x="26" y="0"/>
                    <a:pt x="27" y="0"/>
                    <a:pt x="28" y="0"/>
                  </a:cubicBezTo>
                  <a:cubicBezTo>
                    <a:pt x="28" y="0"/>
                    <a:pt x="31" y="1"/>
                    <a:pt x="31" y="1"/>
                  </a:cubicBezTo>
                  <a:cubicBezTo>
                    <a:pt x="31" y="1"/>
                    <a:pt x="32" y="0"/>
                    <a:pt x="32" y="0"/>
                  </a:cubicBezTo>
                  <a:cubicBezTo>
                    <a:pt x="32" y="0"/>
                    <a:pt x="32" y="1"/>
                    <a:pt x="33" y="1"/>
                  </a:cubicBezTo>
                  <a:cubicBezTo>
                    <a:pt x="33" y="1"/>
                    <a:pt x="34" y="1"/>
                    <a:pt x="34" y="1"/>
                  </a:cubicBezTo>
                  <a:cubicBezTo>
                    <a:pt x="36" y="2"/>
                    <a:pt x="35" y="3"/>
                    <a:pt x="35" y="3"/>
                  </a:cubicBezTo>
                  <a:cubicBezTo>
                    <a:pt x="35" y="3"/>
                    <a:pt x="35" y="3"/>
                    <a:pt x="35" y="3"/>
                  </a:cubicBezTo>
                  <a:cubicBezTo>
                    <a:pt x="36" y="4"/>
                    <a:pt x="36" y="4"/>
                    <a:pt x="35" y="5"/>
                  </a:cubicBezTo>
                  <a:cubicBezTo>
                    <a:pt x="35" y="5"/>
                    <a:pt x="34" y="5"/>
                    <a:pt x="34" y="6"/>
                  </a:cubicBezTo>
                  <a:cubicBezTo>
                    <a:pt x="35" y="7"/>
                    <a:pt x="37" y="5"/>
                    <a:pt x="37" y="6"/>
                  </a:cubicBezTo>
                  <a:cubicBezTo>
                    <a:pt x="37" y="6"/>
                    <a:pt x="36" y="7"/>
                    <a:pt x="36" y="8"/>
                  </a:cubicBezTo>
                  <a:cubicBezTo>
                    <a:pt x="37" y="8"/>
                    <a:pt x="37" y="6"/>
                    <a:pt x="38" y="6"/>
                  </a:cubicBezTo>
                  <a:cubicBezTo>
                    <a:pt x="38" y="6"/>
                    <a:pt x="40" y="7"/>
                    <a:pt x="40" y="7"/>
                  </a:cubicBezTo>
                  <a:cubicBezTo>
                    <a:pt x="41" y="8"/>
                    <a:pt x="43" y="5"/>
                    <a:pt x="44" y="7"/>
                  </a:cubicBezTo>
                  <a:cubicBezTo>
                    <a:pt x="45" y="9"/>
                    <a:pt x="38" y="12"/>
                    <a:pt x="42" y="12"/>
                  </a:cubicBezTo>
                  <a:cubicBezTo>
                    <a:pt x="43" y="13"/>
                    <a:pt x="45" y="11"/>
                    <a:pt x="45" y="12"/>
                  </a:cubicBezTo>
                  <a:cubicBezTo>
                    <a:pt x="45" y="13"/>
                    <a:pt x="45" y="14"/>
                    <a:pt x="47" y="13"/>
                  </a:cubicBezTo>
                  <a:cubicBezTo>
                    <a:pt x="47" y="13"/>
                    <a:pt x="47" y="11"/>
                    <a:pt x="48" y="10"/>
                  </a:cubicBezTo>
                  <a:cubicBezTo>
                    <a:pt x="49" y="9"/>
                    <a:pt x="51" y="9"/>
                    <a:pt x="52" y="10"/>
                  </a:cubicBezTo>
                  <a:cubicBezTo>
                    <a:pt x="51" y="9"/>
                    <a:pt x="53" y="8"/>
                    <a:pt x="54" y="6"/>
                  </a:cubicBezTo>
                  <a:cubicBezTo>
                    <a:pt x="54" y="5"/>
                    <a:pt x="55" y="5"/>
                    <a:pt x="56" y="5"/>
                  </a:cubicBezTo>
                  <a:cubicBezTo>
                    <a:pt x="57" y="6"/>
                    <a:pt x="57" y="6"/>
                    <a:pt x="59" y="6"/>
                  </a:cubicBezTo>
                  <a:cubicBezTo>
                    <a:pt x="59" y="6"/>
                    <a:pt x="59" y="7"/>
                    <a:pt x="59" y="7"/>
                  </a:cubicBezTo>
                  <a:cubicBezTo>
                    <a:pt x="59" y="8"/>
                    <a:pt x="60" y="8"/>
                    <a:pt x="61" y="8"/>
                  </a:cubicBezTo>
                  <a:cubicBezTo>
                    <a:pt x="61" y="9"/>
                    <a:pt x="61" y="10"/>
                    <a:pt x="62" y="10"/>
                  </a:cubicBezTo>
                  <a:cubicBezTo>
                    <a:pt x="63" y="10"/>
                    <a:pt x="64" y="10"/>
                    <a:pt x="65" y="10"/>
                  </a:cubicBezTo>
                  <a:cubicBezTo>
                    <a:pt x="64" y="10"/>
                    <a:pt x="65" y="13"/>
                    <a:pt x="65" y="13"/>
                  </a:cubicBezTo>
                  <a:cubicBezTo>
                    <a:pt x="65" y="14"/>
                    <a:pt x="67" y="15"/>
                    <a:pt x="68" y="15"/>
                  </a:cubicBezTo>
                  <a:close/>
                  <a:moveTo>
                    <a:pt x="59" y="7"/>
                  </a:moveTo>
                  <a:cubicBezTo>
                    <a:pt x="59" y="6"/>
                    <a:pt x="59" y="5"/>
                    <a:pt x="59" y="4"/>
                  </a:cubicBezTo>
                  <a:cubicBezTo>
                    <a:pt x="60" y="3"/>
                    <a:pt x="63" y="6"/>
                    <a:pt x="62" y="5"/>
                  </a:cubicBezTo>
                  <a:cubicBezTo>
                    <a:pt x="62" y="4"/>
                    <a:pt x="60" y="5"/>
                    <a:pt x="60" y="4"/>
                  </a:cubicBezTo>
                  <a:cubicBezTo>
                    <a:pt x="60" y="3"/>
                    <a:pt x="61" y="3"/>
                    <a:pt x="61" y="2"/>
                  </a:cubicBezTo>
                  <a:cubicBezTo>
                    <a:pt x="61" y="2"/>
                    <a:pt x="61" y="3"/>
                    <a:pt x="61" y="3"/>
                  </a:cubicBezTo>
                  <a:cubicBezTo>
                    <a:pt x="61" y="4"/>
                    <a:pt x="63" y="3"/>
                    <a:pt x="63" y="4"/>
                  </a:cubicBezTo>
                  <a:cubicBezTo>
                    <a:pt x="64" y="4"/>
                    <a:pt x="63" y="5"/>
                    <a:pt x="63" y="5"/>
                  </a:cubicBezTo>
                  <a:cubicBezTo>
                    <a:pt x="62" y="6"/>
                    <a:pt x="64" y="6"/>
                    <a:pt x="64" y="7"/>
                  </a:cubicBezTo>
                  <a:cubicBezTo>
                    <a:pt x="65" y="7"/>
                    <a:pt x="62" y="8"/>
                    <a:pt x="62" y="8"/>
                  </a:cubicBezTo>
                  <a:cubicBezTo>
                    <a:pt x="61" y="9"/>
                    <a:pt x="60" y="8"/>
                    <a:pt x="59" y="7"/>
                  </a:cubicBezTo>
                  <a:close/>
                </a:path>
              </a:pathLst>
            </a:custGeom>
            <a:solidFill>
              <a:schemeClr val="accent1"/>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573" y="1985"/>
              <a:ext cx="278" cy="750"/>
            </a:xfrm>
            <a:custGeom>
              <a:avLst/>
              <a:gdLst>
                <a:gd name="T0" fmla="*/ 15 w 69"/>
                <a:gd name="T1" fmla="*/ 142 h 186"/>
                <a:gd name="T2" fmla="*/ 11 w 69"/>
                <a:gd name="T3" fmla="*/ 136 h 186"/>
                <a:gd name="T4" fmla="*/ 26 w 69"/>
                <a:gd name="T5" fmla="*/ 142 h 186"/>
                <a:gd name="T6" fmla="*/ 9 w 69"/>
                <a:gd name="T7" fmla="*/ 182 h 186"/>
                <a:gd name="T8" fmla="*/ 7 w 69"/>
                <a:gd name="T9" fmla="*/ 175 h 186"/>
                <a:gd name="T10" fmla="*/ 14 w 69"/>
                <a:gd name="T11" fmla="*/ 169 h 186"/>
                <a:gd name="T12" fmla="*/ 8 w 69"/>
                <a:gd name="T13" fmla="*/ 160 h 186"/>
                <a:gd name="T14" fmla="*/ 5 w 69"/>
                <a:gd name="T15" fmla="*/ 145 h 186"/>
                <a:gd name="T16" fmla="*/ 3 w 69"/>
                <a:gd name="T17" fmla="*/ 138 h 186"/>
                <a:gd name="T18" fmla="*/ 9 w 69"/>
                <a:gd name="T19" fmla="*/ 120 h 186"/>
                <a:gd name="T20" fmla="*/ 6 w 69"/>
                <a:gd name="T21" fmla="*/ 102 h 186"/>
                <a:gd name="T22" fmla="*/ 5 w 69"/>
                <a:gd name="T23" fmla="*/ 79 h 186"/>
                <a:gd name="T24" fmla="*/ 6 w 69"/>
                <a:gd name="T25" fmla="*/ 74 h 186"/>
                <a:gd name="T26" fmla="*/ 15 w 69"/>
                <a:gd name="T27" fmla="*/ 58 h 186"/>
                <a:gd name="T28" fmla="*/ 20 w 69"/>
                <a:gd name="T29" fmla="*/ 41 h 186"/>
                <a:gd name="T30" fmla="*/ 26 w 69"/>
                <a:gd name="T31" fmla="*/ 19 h 186"/>
                <a:gd name="T32" fmla="*/ 41 w 69"/>
                <a:gd name="T33" fmla="*/ 7 h 186"/>
                <a:gd name="T34" fmla="*/ 44 w 69"/>
                <a:gd name="T35" fmla="*/ 2 h 186"/>
                <a:gd name="T36" fmla="*/ 57 w 69"/>
                <a:gd name="T37" fmla="*/ 10 h 186"/>
                <a:gd name="T38" fmla="*/ 62 w 69"/>
                <a:gd name="T39" fmla="*/ 20 h 186"/>
                <a:gd name="T40" fmla="*/ 66 w 69"/>
                <a:gd name="T41" fmla="*/ 39 h 186"/>
                <a:gd name="T42" fmla="*/ 59 w 69"/>
                <a:gd name="T43" fmla="*/ 44 h 186"/>
                <a:gd name="T44" fmla="*/ 58 w 69"/>
                <a:gd name="T45" fmla="*/ 46 h 186"/>
                <a:gd name="T46" fmla="*/ 55 w 69"/>
                <a:gd name="T47" fmla="*/ 53 h 186"/>
                <a:gd name="T48" fmla="*/ 53 w 69"/>
                <a:gd name="T49" fmla="*/ 70 h 186"/>
                <a:gd name="T50" fmla="*/ 48 w 69"/>
                <a:gd name="T51" fmla="*/ 73 h 186"/>
                <a:gd name="T52" fmla="*/ 45 w 69"/>
                <a:gd name="T53" fmla="*/ 78 h 186"/>
                <a:gd name="T54" fmla="*/ 43 w 69"/>
                <a:gd name="T55" fmla="*/ 78 h 186"/>
                <a:gd name="T56" fmla="*/ 41 w 69"/>
                <a:gd name="T57" fmla="*/ 84 h 186"/>
                <a:gd name="T58" fmla="*/ 40 w 69"/>
                <a:gd name="T59" fmla="*/ 88 h 186"/>
                <a:gd name="T60" fmla="*/ 39 w 69"/>
                <a:gd name="T61" fmla="*/ 99 h 186"/>
                <a:gd name="T62" fmla="*/ 38 w 69"/>
                <a:gd name="T63" fmla="*/ 106 h 186"/>
                <a:gd name="T64" fmla="*/ 40 w 69"/>
                <a:gd name="T65" fmla="*/ 113 h 186"/>
                <a:gd name="T66" fmla="*/ 46 w 69"/>
                <a:gd name="T67" fmla="*/ 116 h 186"/>
                <a:gd name="T68" fmla="*/ 50 w 69"/>
                <a:gd name="T69" fmla="*/ 120 h 186"/>
                <a:gd name="T70" fmla="*/ 49 w 69"/>
                <a:gd name="T71" fmla="*/ 126 h 186"/>
                <a:gd name="T72" fmla="*/ 44 w 69"/>
                <a:gd name="T73" fmla="*/ 125 h 186"/>
                <a:gd name="T74" fmla="*/ 40 w 69"/>
                <a:gd name="T75" fmla="*/ 127 h 186"/>
                <a:gd name="T76" fmla="*/ 33 w 69"/>
                <a:gd name="T77" fmla="*/ 129 h 186"/>
                <a:gd name="T78" fmla="*/ 42 w 69"/>
                <a:gd name="T79" fmla="*/ 129 h 186"/>
                <a:gd name="T80" fmla="*/ 48 w 69"/>
                <a:gd name="T81" fmla="*/ 129 h 186"/>
                <a:gd name="T82" fmla="*/ 48 w 69"/>
                <a:gd name="T83" fmla="*/ 132 h 186"/>
                <a:gd name="T84" fmla="*/ 44 w 69"/>
                <a:gd name="T85" fmla="*/ 135 h 186"/>
                <a:gd name="T86" fmla="*/ 38 w 69"/>
                <a:gd name="T87" fmla="*/ 139 h 186"/>
                <a:gd name="T88" fmla="*/ 40 w 69"/>
                <a:gd name="T89" fmla="*/ 141 h 186"/>
                <a:gd name="T90" fmla="*/ 38 w 69"/>
                <a:gd name="T91" fmla="*/ 145 h 186"/>
                <a:gd name="T92" fmla="*/ 40 w 69"/>
                <a:gd name="T93" fmla="*/ 155 h 186"/>
                <a:gd name="T94" fmla="*/ 39 w 69"/>
                <a:gd name="T95" fmla="*/ 164 h 186"/>
                <a:gd name="T96" fmla="*/ 35 w 69"/>
                <a:gd name="T97" fmla="*/ 173 h 186"/>
                <a:gd name="T98" fmla="*/ 27 w 69"/>
                <a:gd name="T99" fmla="*/ 175 h 186"/>
                <a:gd name="T100" fmla="*/ 18 w 69"/>
                <a:gd name="T101" fmla="*/ 185 h 186"/>
                <a:gd name="T102" fmla="*/ 15 w 69"/>
                <a:gd name="T103" fmla="*/ 180 h 186"/>
                <a:gd name="T104" fmla="*/ 51 w 69"/>
                <a:gd name="T105" fmla="*/ 160 h 186"/>
                <a:gd name="T106" fmla="*/ 53 w 69"/>
                <a:gd name="T107" fmla="*/ 7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186">
                  <a:moveTo>
                    <a:pt x="11" y="186"/>
                  </a:moveTo>
                  <a:cubicBezTo>
                    <a:pt x="11" y="185"/>
                    <a:pt x="10" y="184"/>
                    <a:pt x="9" y="183"/>
                  </a:cubicBezTo>
                  <a:cubicBezTo>
                    <a:pt x="10" y="184"/>
                    <a:pt x="12" y="185"/>
                    <a:pt x="11" y="186"/>
                  </a:cubicBezTo>
                  <a:close/>
                  <a:moveTo>
                    <a:pt x="20" y="132"/>
                  </a:moveTo>
                  <a:cubicBezTo>
                    <a:pt x="20" y="136"/>
                    <a:pt x="19" y="139"/>
                    <a:pt x="15" y="142"/>
                  </a:cubicBezTo>
                  <a:cubicBezTo>
                    <a:pt x="14" y="143"/>
                    <a:pt x="13" y="141"/>
                    <a:pt x="12" y="143"/>
                  </a:cubicBezTo>
                  <a:cubicBezTo>
                    <a:pt x="11" y="144"/>
                    <a:pt x="11" y="146"/>
                    <a:pt x="9" y="145"/>
                  </a:cubicBezTo>
                  <a:cubicBezTo>
                    <a:pt x="9" y="144"/>
                    <a:pt x="10" y="143"/>
                    <a:pt x="10" y="142"/>
                  </a:cubicBezTo>
                  <a:cubicBezTo>
                    <a:pt x="10" y="142"/>
                    <a:pt x="10" y="141"/>
                    <a:pt x="10" y="140"/>
                  </a:cubicBezTo>
                  <a:cubicBezTo>
                    <a:pt x="9" y="139"/>
                    <a:pt x="9" y="136"/>
                    <a:pt x="11" y="136"/>
                  </a:cubicBezTo>
                  <a:cubicBezTo>
                    <a:pt x="12" y="136"/>
                    <a:pt x="12" y="137"/>
                    <a:pt x="13" y="136"/>
                  </a:cubicBezTo>
                  <a:cubicBezTo>
                    <a:pt x="13" y="135"/>
                    <a:pt x="13" y="134"/>
                    <a:pt x="13" y="133"/>
                  </a:cubicBezTo>
                  <a:cubicBezTo>
                    <a:pt x="14" y="130"/>
                    <a:pt x="18" y="131"/>
                    <a:pt x="20" y="132"/>
                  </a:cubicBezTo>
                  <a:close/>
                  <a:moveTo>
                    <a:pt x="26" y="138"/>
                  </a:moveTo>
                  <a:cubicBezTo>
                    <a:pt x="26" y="139"/>
                    <a:pt x="27" y="140"/>
                    <a:pt x="26" y="142"/>
                  </a:cubicBezTo>
                  <a:cubicBezTo>
                    <a:pt x="26" y="143"/>
                    <a:pt x="24" y="144"/>
                    <a:pt x="24" y="146"/>
                  </a:cubicBezTo>
                  <a:cubicBezTo>
                    <a:pt x="24" y="147"/>
                    <a:pt x="23" y="149"/>
                    <a:pt x="22" y="150"/>
                  </a:cubicBezTo>
                  <a:cubicBezTo>
                    <a:pt x="20" y="149"/>
                    <a:pt x="24" y="139"/>
                    <a:pt x="26" y="138"/>
                  </a:cubicBezTo>
                  <a:close/>
                  <a:moveTo>
                    <a:pt x="9" y="182"/>
                  </a:moveTo>
                  <a:cubicBezTo>
                    <a:pt x="9" y="182"/>
                    <a:pt x="9" y="182"/>
                    <a:pt x="9" y="182"/>
                  </a:cubicBezTo>
                  <a:cubicBezTo>
                    <a:pt x="9" y="182"/>
                    <a:pt x="9" y="182"/>
                    <a:pt x="9" y="182"/>
                  </a:cubicBezTo>
                  <a:close/>
                  <a:moveTo>
                    <a:pt x="11" y="181"/>
                  </a:moveTo>
                  <a:cubicBezTo>
                    <a:pt x="12" y="179"/>
                    <a:pt x="10" y="178"/>
                    <a:pt x="11" y="177"/>
                  </a:cubicBezTo>
                  <a:cubicBezTo>
                    <a:pt x="11" y="176"/>
                    <a:pt x="12" y="175"/>
                    <a:pt x="10" y="175"/>
                  </a:cubicBezTo>
                  <a:cubicBezTo>
                    <a:pt x="9" y="175"/>
                    <a:pt x="8" y="175"/>
                    <a:pt x="7" y="175"/>
                  </a:cubicBezTo>
                  <a:cubicBezTo>
                    <a:pt x="8" y="174"/>
                    <a:pt x="10" y="174"/>
                    <a:pt x="11" y="175"/>
                  </a:cubicBezTo>
                  <a:cubicBezTo>
                    <a:pt x="11" y="173"/>
                    <a:pt x="10" y="172"/>
                    <a:pt x="10" y="172"/>
                  </a:cubicBezTo>
                  <a:cubicBezTo>
                    <a:pt x="11" y="171"/>
                    <a:pt x="12" y="173"/>
                    <a:pt x="13" y="173"/>
                  </a:cubicBezTo>
                  <a:cubicBezTo>
                    <a:pt x="14" y="173"/>
                    <a:pt x="11" y="171"/>
                    <a:pt x="11" y="171"/>
                  </a:cubicBezTo>
                  <a:cubicBezTo>
                    <a:pt x="12" y="169"/>
                    <a:pt x="14" y="171"/>
                    <a:pt x="14" y="169"/>
                  </a:cubicBezTo>
                  <a:cubicBezTo>
                    <a:pt x="13" y="167"/>
                    <a:pt x="12" y="168"/>
                    <a:pt x="11" y="166"/>
                  </a:cubicBezTo>
                  <a:cubicBezTo>
                    <a:pt x="11" y="165"/>
                    <a:pt x="11" y="165"/>
                    <a:pt x="10" y="165"/>
                  </a:cubicBezTo>
                  <a:cubicBezTo>
                    <a:pt x="9" y="164"/>
                    <a:pt x="10" y="164"/>
                    <a:pt x="9" y="163"/>
                  </a:cubicBezTo>
                  <a:cubicBezTo>
                    <a:pt x="9" y="162"/>
                    <a:pt x="8" y="162"/>
                    <a:pt x="8" y="161"/>
                  </a:cubicBezTo>
                  <a:cubicBezTo>
                    <a:pt x="8" y="161"/>
                    <a:pt x="8" y="160"/>
                    <a:pt x="8" y="160"/>
                  </a:cubicBezTo>
                  <a:cubicBezTo>
                    <a:pt x="8" y="160"/>
                    <a:pt x="7" y="160"/>
                    <a:pt x="7" y="159"/>
                  </a:cubicBezTo>
                  <a:cubicBezTo>
                    <a:pt x="6" y="159"/>
                    <a:pt x="6" y="158"/>
                    <a:pt x="6" y="157"/>
                  </a:cubicBezTo>
                  <a:cubicBezTo>
                    <a:pt x="6" y="156"/>
                    <a:pt x="6" y="155"/>
                    <a:pt x="6" y="155"/>
                  </a:cubicBezTo>
                  <a:cubicBezTo>
                    <a:pt x="5" y="153"/>
                    <a:pt x="5" y="154"/>
                    <a:pt x="4" y="154"/>
                  </a:cubicBezTo>
                  <a:cubicBezTo>
                    <a:pt x="2" y="151"/>
                    <a:pt x="7" y="148"/>
                    <a:pt x="5" y="145"/>
                  </a:cubicBezTo>
                  <a:cubicBezTo>
                    <a:pt x="4" y="143"/>
                    <a:pt x="5" y="149"/>
                    <a:pt x="1" y="145"/>
                  </a:cubicBezTo>
                  <a:cubicBezTo>
                    <a:pt x="0" y="145"/>
                    <a:pt x="1" y="142"/>
                    <a:pt x="1" y="141"/>
                  </a:cubicBezTo>
                  <a:cubicBezTo>
                    <a:pt x="1" y="140"/>
                    <a:pt x="0" y="138"/>
                    <a:pt x="0" y="137"/>
                  </a:cubicBezTo>
                  <a:cubicBezTo>
                    <a:pt x="0" y="136"/>
                    <a:pt x="1" y="137"/>
                    <a:pt x="2" y="137"/>
                  </a:cubicBezTo>
                  <a:cubicBezTo>
                    <a:pt x="2" y="138"/>
                    <a:pt x="3" y="139"/>
                    <a:pt x="3" y="138"/>
                  </a:cubicBezTo>
                  <a:cubicBezTo>
                    <a:pt x="5" y="136"/>
                    <a:pt x="4" y="134"/>
                    <a:pt x="4" y="132"/>
                  </a:cubicBezTo>
                  <a:cubicBezTo>
                    <a:pt x="4" y="131"/>
                    <a:pt x="3" y="129"/>
                    <a:pt x="4" y="128"/>
                  </a:cubicBezTo>
                  <a:cubicBezTo>
                    <a:pt x="6" y="127"/>
                    <a:pt x="4" y="126"/>
                    <a:pt x="5" y="125"/>
                  </a:cubicBezTo>
                  <a:cubicBezTo>
                    <a:pt x="6" y="124"/>
                    <a:pt x="7" y="124"/>
                    <a:pt x="8" y="123"/>
                  </a:cubicBezTo>
                  <a:cubicBezTo>
                    <a:pt x="9" y="122"/>
                    <a:pt x="9" y="121"/>
                    <a:pt x="9" y="120"/>
                  </a:cubicBezTo>
                  <a:cubicBezTo>
                    <a:pt x="8" y="118"/>
                    <a:pt x="9" y="117"/>
                    <a:pt x="9" y="115"/>
                  </a:cubicBezTo>
                  <a:cubicBezTo>
                    <a:pt x="8" y="114"/>
                    <a:pt x="8" y="113"/>
                    <a:pt x="7" y="112"/>
                  </a:cubicBezTo>
                  <a:cubicBezTo>
                    <a:pt x="6" y="111"/>
                    <a:pt x="6" y="110"/>
                    <a:pt x="8" y="109"/>
                  </a:cubicBezTo>
                  <a:cubicBezTo>
                    <a:pt x="10" y="109"/>
                    <a:pt x="11" y="105"/>
                    <a:pt x="10" y="104"/>
                  </a:cubicBezTo>
                  <a:cubicBezTo>
                    <a:pt x="9" y="103"/>
                    <a:pt x="7" y="103"/>
                    <a:pt x="6" y="102"/>
                  </a:cubicBezTo>
                  <a:cubicBezTo>
                    <a:pt x="5" y="100"/>
                    <a:pt x="6" y="97"/>
                    <a:pt x="6" y="96"/>
                  </a:cubicBezTo>
                  <a:cubicBezTo>
                    <a:pt x="7" y="93"/>
                    <a:pt x="6" y="92"/>
                    <a:pt x="5" y="90"/>
                  </a:cubicBezTo>
                  <a:cubicBezTo>
                    <a:pt x="4" y="89"/>
                    <a:pt x="4" y="89"/>
                    <a:pt x="5" y="88"/>
                  </a:cubicBezTo>
                  <a:cubicBezTo>
                    <a:pt x="5" y="87"/>
                    <a:pt x="4" y="86"/>
                    <a:pt x="5" y="85"/>
                  </a:cubicBezTo>
                  <a:cubicBezTo>
                    <a:pt x="5" y="85"/>
                    <a:pt x="6" y="80"/>
                    <a:pt x="5" y="79"/>
                  </a:cubicBezTo>
                  <a:cubicBezTo>
                    <a:pt x="5" y="79"/>
                    <a:pt x="4" y="84"/>
                    <a:pt x="4" y="84"/>
                  </a:cubicBezTo>
                  <a:cubicBezTo>
                    <a:pt x="4" y="84"/>
                    <a:pt x="4" y="81"/>
                    <a:pt x="4" y="81"/>
                  </a:cubicBezTo>
                  <a:cubicBezTo>
                    <a:pt x="4" y="79"/>
                    <a:pt x="5" y="79"/>
                    <a:pt x="5" y="77"/>
                  </a:cubicBezTo>
                  <a:cubicBezTo>
                    <a:pt x="5" y="77"/>
                    <a:pt x="5" y="76"/>
                    <a:pt x="5" y="76"/>
                  </a:cubicBezTo>
                  <a:cubicBezTo>
                    <a:pt x="5" y="75"/>
                    <a:pt x="5" y="75"/>
                    <a:pt x="6" y="74"/>
                  </a:cubicBezTo>
                  <a:cubicBezTo>
                    <a:pt x="7" y="72"/>
                    <a:pt x="9" y="69"/>
                    <a:pt x="12" y="69"/>
                  </a:cubicBezTo>
                  <a:cubicBezTo>
                    <a:pt x="14" y="69"/>
                    <a:pt x="16" y="71"/>
                    <a:pt x="16" y="68"/>
                  </a:cubicBezTo>
                  <a:cubicBezTo>
                    <a:pt x="16" y="66"/>
                    <a:pt x="16" y="65"/>
                    <a:pt x="15" y="64"/>
                  </a:cubicBezTo>
                  <a:cubicBezTo>
                    <a:pt x="15" y="63"/>
                    <a:pt x="14" y="63"/>
                    <a:pt x="13" y="62"/>
                  </a:cubicBezTo>
                  <a:cubicBezTo>
                    <a:pt x="13" y="62"/>
                    <a:pt x="14" y="59"/>
                    <a:pt x="15" y="58"/>
                  </a:cubicBezTo>
                  <a:cubicBezTo>
                    <a:pt x="15" y="57"/>
                    <a:pt x="16" y="56"/>
                    <a:pt x="16" y="54"/>
                  </a:cubicBezTo>
                  <a:cubicBezTo>
                    <a:pt x="16" y="54"/>
                    <a:pt x="17" y="53"/>
                    <a:pt x="17" y="52"/>
                  </a:cubicBezTo>
                  <a:cubicBezTo>
                    <a:pt x="17" y="50"/>
                    <a:pt x="17" y="49"/>
                    <a:pt x="17" y="47"/>
                  </a:cubicBezTo>
                  <a:cubicBezTo>
                    <a:pt x="17" y="45"/>
                    <a:pt x="17" y="44"/>
                    <a:pt x="16" y="42"/>
                  </a:cubicBezTo>
                  <a:cubicBezTo>
                    <a:pt x="17" y="41"/>
                    <a:pt x="19" y="42"/>
                    <a:pt x="20" y="41"/>
                  </a:cubicBezTo>
                  <a:cubicBezTo>
                    <a:pt x="22" y="39"/>
                    <a:pt x="21" y="40"/>
                    <a:pt x="21" y="37"/>
                  </a:cubicBezTo>
                  <a:cubicBezTo>
                    <a:pt x="20" y="36"/>
                    <a:pt x="23" y="33"/>
                    <a:pt x="23" y="32"/>
                  </a:cubicBezTo>
                  <a:cubicBezTo>
                    <a:pt x="24" y="31"/>
                    <a:pt x="26" y="29"/>
                    <a:pt x="25" y="27"/>
                  </a:cubicBezTo>
                  <a:cubicBezTo>
                    <a:pt x="25" y="27"/>
                    <a:pt x="22" y="23"/>
                    <a:pt x="24" y="23"/>
                  </a:cubicBezTo>
                  <a:cubicBezTo>
                    <a:pt x="26" y="23"/>
                    <a:pt x="25" y="20"/>
                    <a:pt x="26" y="19"/>
                  </a:cubicBezTo>
                  <a:cubicBezTo>
                    <a:pt x="26" y="18"/>
                    <a:pt x="27" y="15"/>
                    <a:pt x="28" y="15"/>
                  </a:cubicBezTo>
                  <a:cubicBezTo>
                    <a:pt x="29" y="15"/>
                    <a:pt x="31" y="16"/>
                    <a:pt x="31" y="16"/>
                  </a:cubicBezTo>
                  <a:cubicBezTo>
                    <a:pt x="33" y="16"/>
                    <a:pt x="31" y="10"/>
                    <a:pt x="32" y="9"/>
                  </a:cubicBezTo>
                  <a:cubicBezTo>
                    <a:pt x="33" y="7"/>
                    <a:pt x="40" y="11"/>
                    <a:pt x="41" y="10"/>
                  </a:cubicBezTo>
                  <a:cubicBezTo>
                    <a:pt x="44" y="8"/>
                    <a:pt x="41" y="9"/>
                    <a:pt x="41" y="7"/>
                  </a:cubicBezTo>
                  <a:cubicBezTo>
                    <a:pt x="40" y="6"/>
                    <a:pt x="42" y="5"/>
                    <a:pt x="42" y="4"/>
                  </a:cubicBezTo>
                  <a:cubicBezTo>
                    <a:pt x="42" y="3"/>
                    <a:pt x="42" y="3"/>
                    <a:pt x="41" y="2"/>
                  </a:cubicBezTo>
                  <a:cubicBezTo>
                    <a:pt x="41" y="2"/>
                    <a:pt x="40" y="1"/>
                    <a:pt x="40" y="1"/>
                  </a:cubicBezTo>
                  <a:cubicBezTo>
                    <a:pt x="41" y="0"/>
                    <a:pt x="43" y="0"/>
                    <a:pt x="44" y="1"/>
                  </a:cubicBezTo>
                  <a:cubicBezTo>
                    <a:pt x="45" y="1"/>
                    <a:pt x="44" y="1"/>
                    <a:pt x="44" y="2"/>
                  </a:cubicBezTo>
                  <a:cubicBezTo>
                    <a:pt x="44" y="2"/>
                    <a:pt x="46" y="3"/>
                    <a:pt x="46" y="4"/>
                  </a:cubicBezTo>
                  <a:cubicBezTo>
                    <a:pt x="48" y="5"/>
                    <a:pt x="50" y="6"/>
                    <a:pt x="52" y="7"/>
                  </a:cubicBezTo>
                  <a:cubicBezTo>
                    <a:pt x="53" y="7"/>
                    <a:pt x="54" y="7"/>
                    <a:pt x="55" y="7"/>
                  </a:cubicBezTo>
                  <a:cubicBezTo>
                    <a:pt x="56" y="8"/>
                    <a:pt x="56" y="8"/>
                    <a:pt x="56" y="8"/>
                  </a:cubicBezTo>
                  <a:cubicBezTo>
                    <a:pt x="57" y="9"/>
                    <a:pt x="56" y="10"/>
                    <a:pt x="57" y="10"/>
                  </a:cubicBezTo>
                  <a:cubicBezTo>
                    <a:pt x="58" y="10"/>
                    <a:pt x="58" y="9"/>
                    <a:pt x="59" y="10"/>
                  </a:cubicBezTo>
                  <a:cubicBezTo>
                    <a:pt x="59" y="11"/>
                    <a:pt x="60" y="12"/>
                    <a:pt x="60" y="12"/>
                  </a:cubicBezTo>
                  <a:cubicBezTo>
                    <a:pt x="60" y="13"/>
                    <a:pt x="60" y="14"/>
                    <a:pt x="60" y="15"/>
                  </a:cubicBezTo>
                  <a:cubicBezTo>
                    <a:pt x="60" y="16"/>
                    <a:pt x="60" y="17"/>
                    <a:pt x="60" y="18"/>
                  </a:cubicBezTo>
                  <a:cubicBezTo>
                    <a:pt x="60" y="19"/>
                    <a:pt x="63" y="18"/>
                    <a:pt x="62" y="20"/>
                  </a:cubicBezTo>
                  <a:cubicBezTo>
                    <a:pt x="61" y="23"/>
                    <a:pt x="64" y="24"/>
                    <a:pt x="65" y="26"/>
                  </a:cubicBezTo>
                  <a:cubicBezTo>
                    <a:pt x="65" y="27"/>
                    <a:pt x="65" y="29"/>
                    <a:pt x="64" y="31"/>
                  </a:cubicBezTo>
                  <a:cubicBezTo>
                    <a:pt x="64" y="33"/>
                    <a:pt x="66" y="35"/>
                    <a:pt x="67" y="36"/>
                  </a:cubicBezTo>
                  <a:cubicBezTo>
                    <a:pt x="68" y="37"/>
                    <a:pt x="69" y="38"/>
                    <a:pt x="68" y="39"/>
                  </a:cubicBezTo>
                  <a:cubicBezTo>
                    <a:pt x="67" y="41"/>
                    <a:pt x="67" y="39"/>
                    <a:pt x="66" y="39"/>
                  </a:cubicBezTo>
                  <a:cubicBezTo>
                    <a:pt x="66" y="39"/>
                    <a:pt x="66" y="40"/>
                    <a:pt x="66" y="40"/>
                  </a:cubicBezTo>
                  <a:cubicBezTo>
                    <a:pt x="65" y="40"/>
                    <a:pt x="65" y="39"/>
                    <a:pt x="64" y="39"/>
                  </a:cubicBezTo>
                  <a:cubicBezTo>
                    <a:pt x="63" y="39"/>
                    <a:pt x="64" y="41"/>
                    <a:pt x="63" y="41"/>
                  </a:cubicBezTo>
                  <a:cubicBezTo>
                    <a:pt x="61" y="43"/>
                    <a:pt x="60" y="40"/>
                    <a:pt x="59" y="40"/>
                  </a:cubicBezTo>
                  <a:cubicBezTo>
                    <a:pt x="60" y="40"/>
                    <a:pt x="59" y="43"/>
                    <a:pt x="59" y="44"/>
                  </a:cubicBezTo>
                  <a:cubicBezTo>
                    <a:pt x="59" y="44"/>
                    <a:pt x="56" y="43"/>
                    <a:pt x="56" y="42"/>
                  </a:cubicBezTo>
                  <a:cubicBezTo>
                    <a:pt x="56" y="44"/>
                    <a:pt x="59" y="43"/>
                    <a:pt x="59" y="44"/>
                  </a:cubicBezTo>
                  <a:cubicBezTo>
                    <a:pt x="59" y="45"/>
                    <a:pt x="58" y="44"/>
                    <a:pt x="57" y="45"/>
                  </a:cubicBezTo>
                  <a:cubicBezTo>
                    <a:pt x="57" y="45"/>
                    <a:pt x="59" y="46"/>
                    <a:pt x="58" y="46"/>
                  </a:cubicBezTo>
                  <a:cubicBezTo>
                    <a:pt x="58" y="46"/>
                    <a:pt x="58" y="46"/>
                    <a:pt x="58" y="46"/>
                  </a:cubicBezTo>
                  <a:cubicBezTo>
                    <a:pt x="58" y="46"/>
                    <a:pt x="58" y="46"/>
                    <a:pt x="58" y="46"/>
                  </a:cubicBezTo>
                  <a:cubicBezTo>
                    <a:pt x="57" y="47"/>
                    <a:pt x="57" y="47"/>
                    <a:pt x="56" y="47"/>
                  </a:cubicBezTo>
                  <a:cubicBezTo>
                    <a:pt x="56" y="47"/>
                    <a:pt x="55" y="47"/>
                    <a:pt x="54" y="48"/>
                  </a:cubicBezTo>
                  <a:cubicBezTo>
                    <a:pt x="54" y="48"/>
                    <a:pt x="57" y="49"/>
                    <a:pt x="57" y="50"/>
                  </a:cubicBezTo>
                  <a:cubicBezTo>
                    <a:pt x="57" y="51"/>
                    <a:pt x="56" y="52"/>
                    <a:pt x="55" y="53"/>
                  </a:cubicBezTo>
                  <a:cubicBezTo>
                    <a:pt x="53" y="56"/>
                    <a:pt x="56" y="57"/>
                    <a:pt x="58" y="58"/>
                  </a:cubicBezTo>
                  <a:cubicBezTo>
                    <a:pt x="59" y="60"/>
                    <a:pt x="56" y="62"/>
                    <a:pt x="56" y="63"/>
                  </a:cubicBezTo>
                  <a:cubicBezTo>
                    <a:pt x="55" y="64"/>
                    <a:pt x="55" y="69"/>
                    <a:pt x="54" y="69"/>
                  </a:cubicBezTo>
                  <a:cubicBezTo>
                    <a:pt x="54" y="69"/>
                    <a:pt x="54" y="68"/>
                    <a:pt x="53" y="68"/>
                  </a:cubicBezTo>
                  <a:cubicBezTo>
                    <a:pt x="53" y="69"/>
                    <a:pt x="54" y="70"/>
                    <a:pt x="53" y="70"/>
                  </a:cubicBezTo>
                  <a:cubicBezTo>
                    <a:pt x="53" y="71"/>
                    <a:pt x="53" y="69"/>
                    <a:pt x="53" y="69"/>
                  </a:cubicBezTo>
                  <a:cubicBezTo>
                    <a:pt x="52" y="69"/>
                    <a:pt x="52" y="70"/>
                    <a:pt x="52" y="70"/>
                  </a:cubicBezTo>
                  <a:cubicBezTo>
                    <a:pt x="52" y="71"/>
                    <a:pt x="51" y="71"/>
                    <a:pt x="51" y="71"/>
                  </a:cubicBezTo>
                  <a:cubicBezTo>
                    <a:pt x="50" y="72"/>
                    <a:pt x="50" y="73"/>
                    <a:pt x="50" y="73"/>
                  </a:cubicBezTo>
                  <a:cubicBezTo>
                    <a:pt x="49" y="73"/>
                    <a:pt x="48" y="72"/>
                    <a:pt x="48" y="73"/>
                  </a:cubicBezTo>
                  <a:cubicBezTo>
                    <a:pt x="47" y="73"/>
                    <a:pt x="49" y="74"/>
                    <a:pt x="49" y="75"/>
                  </a:cubicBezTo>
                  <a:cubicBezTo>
                    <a:pt x="48" y="75"/>
                    <a:pt x="48" y="74"/>
                    <a:pt x="47" y="74"/>
                  </a:cubicBezTo>
                  <a:cubicBezTo>
                    <a:pt x="47" y="74"/>
                    <a:pt x="47" y="76"/>
                    <a:pt x="47" y="77"/>
                  </a:cubicBezTo>
                  <a:cubicBezTo>
                    <a:pt x="46" y="79"/>
                    <a:pt x="45" y="77"/>
                    <a:pt x="44" y="77"/>
                  </a:cubicBezTo>
                  <a:cubicBezTo>
                    <a:pt x="44" y="77"/>
                    <a:pt x="45" y="78"/>
                    <a:pt x="45" y="78"/>
                  </a:cubicBezTo>
                  <a:cubicBezTo>
                    <a:pt x="45" y="78"/>
                    <a:pt x="45" y="78"/>
                    <a:pt x="45" y="78"/>
                  </a:cubicBezTo>
                  <a:cubicBezTo>
                    <a:pt x="45" y="78"/>
                    <a:pt x="45" y="78"/>
                    <a:pt x="45" y="78"/>
                  </a:cubicBezTo>
                  <a:cubicBezTo>
                    <a:pt x="45" y="77"/>
                    <a:pt x="44" y="77"/>
                    <a:pt x="44" y="78"/>
                  </a:cubicBezTo>
                  <a:cubicBezTo>
                    <a:pt x="44" y="78"/>
                    <a:pt x="45" y="78"/>
                    <a:pt x="44" y="79"/>
                  </a:cubicBezTo>
                  <a:cubicBezTo>
                    <a:pt x="44" y="79"/>
                    <a:pt x="44" y="78"/>
                    <a:pt x="43" y="78"/>
                  </a:cubicBezTo>
                  <a:cubicBezTo>
                    <a:pt x="43" y="79"/>
                    <a:pt x="44" y="79"/>
                    <a:pt x="44" y="79"/>
                  </a:cubicBezTo>
                  <a:cubicBezTo>
                    <a:pt x="44" y="78"/>
                    <a:pt x="43" y="81"/>
                    <a:pt x="43" y="80"/>
                  </a:cubicBezTo>
                  <a:cubicBezTo>
                    <a:pt x="43" y="81"/>
                    <a:pt x="42" y="81"/>
                    <a:pt x="42" y="81"/>
                  </a:cubicBezTo>
                  <a:cubicBezTo>
                    <a:pt x="42" y="81"/>
                    <a:pt x="44" y="81"/>
                    <a:pt x="44" y="81"/>
                  </a:cubicBezTo>
                  <a:cubicBezTo>
                    <a:pt x="44" y="82"/>
                    <a:pt x="41" y="85"/>
                    <a:pt x="41" y="84"/>
                  </a:cubicBezTo>
                  <a:cubicBezTo>
                    <a:pt x="41" y="83"/>
                    <a:pt x="41" y="84"/>
                    <a:pt x="41" y="83"/>
                  </a:cubicBezTo>
                  <a:cubicBezTo>
                    <a:pt x="42" y="83"/>
                    <a:pt x="41" y="84"/>
                    <a:pt x="40" y="84"/>
                  </a:cubicBezTo>
                  <a:cubicBezTo>
                    <a:pt x="40" y="84"/>
                    <a:pt x="42" y="87"/>
                    <a:pt x="41" y="87"/>
                  </a:cubicBezTo>
                  <a:cubicBezTo>
                    <a:pt x="41" y="87"/>
                    <a:pt x="41" y="86"/>
                    <a:pt x="40" y="86"/>
                  </a:cubicBezTo>
                  <a:cubicBezTo>
                    <a:pt x="40" y="86"/>
                    <a:pt x="41" y="88"/>
                    <a:pt x="40" y="88"/>
                  </a:cubicBezTo>
                  <a:cubicBezTo>
                    <a:pt x="39" y="88"/>
                    <a:pt x="38" y="88"/>
                    <a:pt x="37" y="88"/>
                  </a:cubicBezTo>
                  <a:cubicBezTo>
                    <a:pt x="35" y="89"/>
                    <a:pt x="38" y="90"/>
                    <a:pt x="39" y="91"/>
                  </a:cubicBezTo>
                  <a:cubicBezTo>
                    <a:pt x="39" y="91"/>
                    <a:pt x="38" y="92"/>
                    <a:pt x="39" y="92"/>
                  </a:cubicBezTo>
                  <a:cubicBezTo>
                    <a:pt x="39" y="94"/>
                    <a:pt x="37" y="95"/>
                    <a:pt x="38" y="97"/>
                  </a:cubicBezTo>
                  <a:cubicBezTo>
                    <a:pt x="38" y="97"/>
                    <a:pt x="40" y="98"/>
                    <a:pt x="39" y="99"/>
                  </a:cubicBezTo>
                  <a:cubicBezTo>
                    <a:pt x="39" y="100"/>
                    <a:pt x="38" y="98"/>
                    <a:pt x="37" y="99"/>
                  </a:cubicBezTo>
                  <a:cubicBezTo>
                    <a:pt x="35" y="99"/>
                    <a:pt x="39" y="101"/>
                    <a:pt x="38" y="104"/>
                  </a:cubicBezTo>
                  <a:cubicBezTo>
                    <a:pt x="38" y="104"/>
                    <a:pt x="37" y="103"/>
                    <a:pt x="37" y="104"/>
                  </a:cubicBezTo>
                  <a:cubicBezTo>
                    <a:pt x="37" y="104"/>
                    <a:pt x="38" y="104"/>
                    <a:pt x="38" y="105"/>
                  </a:cubicBezTo>
                  <a:cubicBezTo>
                    <a:pt x="38" y="105"/>
                    <a:pt x="38" y="106"/>
                    <a:pt x="38" y="106"/>
                  </a:cubicBezTo>
                  <a:cubicBezTo>
                    <a:pt x="38" y="107"/>
                    <a:pt x="38" y="107"/>
                    <a:pt x="38" y="108"/>
                  </a:cubicBezTo>
                  <a:cubicBezTo>
                    <a:pt x="38" y="108"/>
                    <a:pt x="38" y="108"/>
                    <a:pt x="39" y="108"/>
                  </a:cubicBezTo>
                  <a:cubicBezTo>
                    <a:pt x="38" y="107"/>
                    <a:pt x="38" y="109"/>
                    <a:pt x="38" y="109"/>
                  </a:cubicBezTo>
                  <a:cubicBezTo>
                    <a:pt x="40" y="110"/>
                    <a:pt x="39" y="111"/>
                    <a:pt x="39" y="112"/>
                  </a:cubicBezTo>
                  <a:cubicBezTo>
                    <a:pt x="39" y="111"/>
                    <a:pt x="40" y="113"/>
                    <a:pt x="40" y="113"/>
                  </a:cubicBezTo>
                  <a:cubicBezTo>
                    <a:pt x="41" y="113"/>
                    <a:pt x="42" y="112"/>
                    <a:pt x="43" y="112"/>
                  </a:cubicBezTo>
                  <a:cubicBezTo>
                    <a:pt x="44" y="112"/>
                    <a:pt x="44" y="113"/>
                    <a:pt x="44" y="114"/>
                  </a:cubicBezTo>
                  <a:cubicBezTo>
                    <a:pt x="44" y="114"/>
                    <a:pt x="45" y="115"/>
                    <a:pt x="45" y="115"/>
                  </a:cubicBezTo>
                  <a:cubicBezTo>
                    <a:pt x="45" y="115"/>
                    <a:pt x="46" y="116"/>
                    <a:pt x="46" y="115"/>
                  </a:cubicBezTo>
                  <a:cubicBezTo>
                    <a:pt x="46" y="115"/>
                    <a:pt x="46" y="116"/>
                    <a:pt x="46" y="116"/>
                  </a:cubicBezTo>
                  <a:cubicBezTo>
                    <a:pt x="47" y="116"/>
                    <a:pt x="51" y="114"/>
                    <a:pt x="49" y="117"/>
                  </a:cubicBezTo>
                  <a:cubicBezTo>
                    <a:pt x="48" y="117"/>
                    <a:pt x="47" y="116"/>
                    <a:pt x="47" y="116"/>
                  </a:cubicBezTo>
                  <a:cubicBezTo>
                    <a:pt x="47" y="116"/>
                    <a:pt x="48" y="119"/>
                    <a:pt x="49" y="119"/>
                  </a:cubicBezTo>
                  <a:cubicBezTo>
                    <a:pt x="49" y="119"/>
                    <a:pt x="49" y="118"/>
                    <a:pt x="50" y="118"/>
                  </a:cubicBezTo>
                  <a:cubicBezTo>
                    <a:pt x="50" y="119"/>
                    <a:pt x="50" y="119"/>
                    <a:pt x="50" y="120"/>
                  </a:cubicBezTo>
                  <a:cubicBezTo>
                    <a:pt x="51" y="120"/>
                    <a:pt x="51" y="120"/>
                    <a:pt x="52" y="121"/>
                  </a:cubicBezTo>
                  <a:cubicBezTo>
                    <a:pt x="53" y="121"/>
                    <a:pt x="53" y="122"/>
                    <a:pt x="53" y="123"/>
                  </a:cubicBezTo>
                  <a:cubicBezTo>
                    <a:pt x="53" y="124"/>
                    <a:pt x="52" y="123"/>
                    <a:pt x="52" y="123"/>
                  </a:cubicBezTo>
                  <a:cubicBezTo>
                    <a:pt x="51" y="123"/>
                    <a:pt x="50" y="124"/>
                    <a:pt x="50" y="125"/>
                  </a:cubicBezTo>
                  <a:cubicBezTo>
                    <a:pt x="50" y="125"/>
                    <a:pt x="50" y="126"/>
                    <a:pt x="49" y="126"/>
                  </a:cubicBezTo>
                  <a:cubicBezTo>
                    <a:pt x="49" y="127"/>
                    <a:pt x="48" y="127"/>
                    <a:pt x="48" y="127"/>
                  </a:cubicBezTo>
                  <a:cubicBezTo>
                    <a:pt x="48" y="127"/>
                    <a:pt x="48" y="128"/>
                    <a:pt x="48" y="128"/>
                  </a:cubicBezTo>
                  <a:cubicBezTo>
                    <a:pt x="48" y="128"/>
                    <a:pt x="46" y="129"/>
                    <a:pt x="46" y="129"/>
                  </a:cubicBezTo>
                  <a:cubicBezTo>
                    <a:pt x="44" y="129"/>
                    <a:pt x="45" y="128"/>
                    <a:pt x="45" y="127"/>
                  </a:cubicBezTo>
                  <a:cubicBezTo>
                    <a:pt x="45" y="126"/>
                    <a:pt x="44" y="125"/>
                    <a:pt x="44" y="125"/>
                  </a:cubicBezTo>
                  <a:cubicBezTo>
                    <a:pt x="43" y="124"/>
                    <a:pt x="42" y="123"/>
                    <a:pt x="41" y="124"/>
                  </a:cubicBezTo>
                  <a:cubicBezTo>
                    <a:pt x="41" y="124"/>
                    <a:pt x="42" y="124"/>
                    <a:pt x="42" y="124"/>
                  </a:cubicBezTo>
                  <a:cubicBezTo>
                    <a:pt x="43" y="124"/>
                    <a:pt x="42" y="125"/>
                    <a:pt x="42" y="126"/>
                  </a:cubicBezTo>
                  <a:cubicBezTo>
                    <a:pt x="43" y="126"/>
                    <a:pt x="44" y="127"/>
                    <a:pt x="44" y="127"/>
                  </a:cubicBezTo>
                  <a:cubicBezTo>
                    <a:pt x="43" y="129"/>
                    <a:pt x="41" y="127"/>
                    <a:pt x="40" y="127"/>
                  </a:cubicBezTo>
                  <a:cubicBezTo>
                    <a:pt x="39" y="126"/>
                    <a:pt x="39" y="126"/>
                    <a:pt x="38" y="127"/>
                  </a:cubicBezTo>
                  <a:cubicBezTo>
                    <a:pt x="37" y="129"/>
                    <a:pt x="37" y="126"/>
                    <a:pt x="36" y="126"/>
                  </a:cubicBezTo>
                  <a:cubicBezTo>
                    <a:pt x="36" y="127"/>
                    <a:pt x="36" y="128"/>
                    <a:pt x="36" y="128"/>
                  </a:cubicBezTo>
                  <a:cubicBezTo>
                    <a:pt x="36" y="128"/>
                    <a:pt x="33" y="128"/>
                    <a:pt x="33" y="128"/>
                  </a:cubicBezTo>
                  <a:cubicBezTo>
                    <a:pt x="32" y="128"/>
                    <a:pt x="33" y="129"/>
                    <a:pt x="33" y="129"/>
                  </a:cubicBezTo>
                  <a:cubicBezTo>
                    <a:pt x="34" y="129"/>
                    <a:pt x="34" y="129"/>
                    <a:pt x="35" y="129"/>
                  </a:cubicBezTo>
                  <a:cubicBezTo>
                    <a:pt x="36" y="128"/>
                    <a:pt x="37" y="130"/>
                    <a:pt x="38" y="129"/>
                  </a:cubicBezTo>
                  <a:cubicBezTo>
                    <a:pt x="39" y="129"/>
                    <a:pt x="38" y="128"/>
                    <a:pt x="38" y="128"/>
                  </a:cubicBezTo>
                  <a:cubicBezTo>
                    <a:pt x="39" y="128"/>
                    <a:pt x="39" y="129"/>
                    <a:pt x="40" y="129"/>
                  </a:cubicBezTo>
                  <a:cubicBezTo>
                    <a:pt x="40" y="130"/>
                    <a:pt x="41" y="129"/>
                    <a:pt x="42" y="129"/>
                  </a:cubicBezTo>
                  <a:cubicBezTo>
                    <a:pt x="42" y="130"/>
                    <a:pt x="41" y="130"/>
                    <a:pt x="41" y="131"/>
                  </a:cubicBezTo>
                  <a:cubicBezTo>
                    <a:pt x="41" y="131"/>
                    <a:pt x="42" y="131"/>
                    <a:pt x="42" y="131"/>
                  </a:cubicBezTo>
                  <a:cubicBezTo>
                    <a:pt x="42" y="131"/>
                    <a:pt x="42" y="130"/>
                    <a:pt x="42" y="130"/>
                  </a:cubicBezTo>
                  <a:cubicBezTo>
                    <a:pt x="43" y="129"/>
                    <a:pt x="45" y="133"/>
                    <a:pt x="46" y="130"/>
                  </a:cubicBezTo>
                  <a:cubicBezTo>
                    <a:pt x="46" y="129"/>
                    <a:pt x="47" y="130"/>
                    <a:pt x="48" y="129"/>
                  </a:cubicBezTo>
                  <a:cubicBezTo>
                    <a:pt x="48" y="129"/>
                    <a:pt x="48" y="128"/>
                    <a:pt x="49" y="127"/>
                  </a:cubicBezTo>
                  <a:cubicBezTo>
                    <a:pt x="50" y="127"/>
                    <a:pt x="51" y="128"/>
                    <a:pt x="51" y="129"/>
                  </a:cubicBezTo>
                  <a:cubicBezTo>
                    <a:pt x="50" y="130"/>
                    <a:pt x="49" y="129"/>
                    <a:pt x="48" y="129"/>
                  </a:cubicBezTo>
                  <a:cubicBezTo>
                    <a:pt x="48" y="129"/>
                    <a:pt x="49" y="131"/>
                    <a:pt x="49" y="132"/>
                  </a:cubicBezTo>
                  <a:cubicBezTo>
                    <a:pt x="49" y="131"/>
                    <a:pt x="48" y="132"/>
                    <a:pt x="48" y="132"/>
                  </a:cubicBezTo>
                  <a:cubicBezTo>
                    <a:pt x="46" y="133"/>
                    <a:pt x="47" y="134"/>
                    <a:pt x="46" y="135"/>
                  </a:cubicBezTo>
                  <a:cubicBezTo>
                    <a:pt x="46" y="136"/>
                    <a:pt x="46" y="134"/>
                    <a:pt x="45" y="134"/>
                  </a:cubicBezTo>
                  <a:cubicBezTo>
                    <a:pt x="45" y="134"/>
                    <a:pt x="46" y="135"/>
                    <a:pt x="45" y="135"/>
                  </a:cubicBezTo>
                  <a:cubicBezTo>
                    <a:pt x="44" y="135"/>
                    <a:pt x="46" y="131"/>
                    <a:pt x="44" y="132"/>
                  </a:cubicBezTo>
                  <a:cubicBezTo>
                    <a:pt x="44" y="133"/>
                    <a:pt x="44" y="134"/>
                    <a:pt x="44" y="135"/>
                  </a:cubicBezTo>
                  <a:cubicBezTo>
                    <a:pt x="44" y="137"/>
                    <a:pt x="43" y="137"/>
                    <a:pt x="40" y="138"/>
                  </a:cubicBezTo>
                  <a:cubicBezTo>
                    <a:pt x="40" y="138"/>
                    <a:pt x="41" y="138"/>
                    <a:pt x="41" y="138"/>
                  </a:cubicBezTo>
                  <a:cubicBezTo>
                    <a:pt x="42" y="139"/>
                    <a:pt x="40" y="139"/>
                    <a:pt x="40" y="139"/>
                  </a:cubicBezTo>
                  <a:cubicBezTo>
                    <a:pt x="40" y="139"/>
                    <a:pt x="41" y="139"/>
                    <a:pt x="41" y="139"/>
                  </a:cubicBezTo>
                  <a:cubicBezTo>
                    <a:pt x="41" y="139"/>
                    <a:pt x="38" y="139"/>
                    <a:pt x="38" y="139"/>
                  </a:cubicBezTo>
                  <a:cubicBezTo>
                    <a:pt x="38" y="139"/>
                    <a:pt x="35" y="139"/>
                    <a:pt x="35" y="140"/>
                  </a:cubicBezTo>
                  <a:cubicBezTo>
                    <a:pt x="35" y="140"/>
                    <a:pt x="36" y="140"/>
                    <a:pt x="36" y="140"/>
                  </a:cubicBezTo>
                  <a:cubicBezTo>
                    <a:pt x="36" y="140"/>
                    <a:pt x="36" y="140"/>
                    <a:pt x="36" y="140"/>
                  </a:cubicBezTo>
                  <a:cubicBezTo>
                    <a:pt x="37" y="140"/>
                    <a:pt x="36" y="140"/>
                    <a:pt x="37" y="140"/>
                  </a:cubicBezTo>
                  <a:cubicBezTo>
                    <a:pt x="38" y="139"/>
                    <a:pt x="39" y="140"/>
                    <a:pt x="40" y="141"/>
                  </a:cubicBezTo>
                  <a:cubicBezTo>
                    <a:pt x="40" y="140"/>
                    <a:pt x="39" y="142"/>
                    <a:pt x="39" y="142"/>
                  </a:cubicBezTo>
                  <a:cubicBezTo>
                    <a:pt x="39" y="143"/>
                    <a:pt x="37" y="141"/>
                    <a:pt x="37" y="142"/>
                  </a:cubicBezTo>
                  <a:cubicBezTo>
                    <a:pt x="36" y="142"/>
                    <a:pt x="38" y="142"/>
                    <a:pt x="39" y="142"/>
                  </a:cubicBezTo>
                  <a:cubicBezTo>
                    <a:pt x="39" y="143"/>
                    <a:pt x="40" y="144"/>
                    <a:pt x="40" y="145"/>
                  </a:cubicBezTo>
                  <a:cubicBezTo>
                    <a:pt x="39" y="145"/>
                    <a:pt x="38" y="145"/>
                    <a:pt x="38" y="145"/>
                  </a:cubicBezTo>
                  <a:cubicBezTo>
                    <a:pt x="38" y="146"/>
                    <a:pt x="40" y="148"/>
                    <a:pt x="40" y="149"/>
                  </a:cubicBezTo>
                  <a:cubicBezTo>
                    <a:pt x="39" y="150"/>
                    <a:pt x="38" y="149"/>
                    <a:pt x="37" y="149"/>
                  </a:cubicBezTo>
                  <a:cubicBezTo>
                    <a:pt x="37" y="149"/>
                    <a:pt x="40" y="151"/>
                    <a:pt x="40" y="152"/>
                  </a:cubicBezTo>
                  <a:cubicBezTo>
                    <a:pt x="40" y="152"/>
                    <a:pt x="39" y="153"/>
                    <a:pt x="39" y="153"/>
                  </a:cubicBezTo>
                  <a:cubicBezTo>
                    <a:pt x="38" y="154"/>
                    <a:pt x="39" y="154"/>
                    <a:pt x="40" y="155"/>
                  </a:cubicBezTo>
                  <a:cubicBezTo>
                    <a:pt x="40" y="155"/>
                    <a:pt x="38" y="157"/>
                    <a:pt x="38" y="158"/>
                  </a:cubicBezTo>
                  <a:cubicBezTo>
                    <a:pt x="39" y="158"/>
                    <a:pt x="40" y="160"/>
                    <a:pt x="40" y="160"/>
                  </a:cubicBezTo>
                  <a:cubicBezTo>
                    <a:pt x="39" y="160"/>
                    <a:pt x="39" y="160"/>
                    <a:pt x="39" y="160"/>
                  </a:cubicBezTo>
                  <a:cubicBezTo>
                    <a:pt x="38" y="161"/>
                    <a:pt x="39" y="163"/>
                    <a:pt x="39" y="164"/>
                  </a:cubicBezTo>
                  <a:cubicBezTo>
                    <a:pt x="39" y="164"/>
                    <a:pt x="39" y="164"/>
                    <a:pt x="39" y="164"/>
                  </a:cubicBezTo>
                  <a:cubicBezTo>
                    <a:pt x="38" y="164"/>
                    <a:pt x="39" y="165"/>
                    <a:pt x="39" y="165"/>
                  </a:cubicBezTo>
                  <a:cubicBezTo>
                    <a:pt x="38" y="168"/>
                    <a:pt x="38" y="165"/>
                    <a:pt x="38" y="165"/>
                  </a:cubicBezTo>
                  <a:cubicBezTo>
                    <a:pt x="37" y="166"/>
                    <a:pt x="37" y="168"/>
                    <a:pt x="37" y="168"/>
                  </a:cubicBezTo>
                  <a:cubicBezTo>
                    <a:pt x="37" y="170"/>
                    <a:pt x="37" y="172"/>
                    <a:pt x="35" y="173"/>
                  </a:cubicBezTo>
                  <a:cubicBezTo>
                    <a:pt x="35" y="174"/>
                    <a:pt x="35" y="173"/>
                    <a:pt x="35" y="173"/>
                  </a:cubicBezTo>
                  <a:cubicBezTo>
                    <a:pt x="35" y="172"/>
                    <a:pt x="33" y="173"/>
                    <a:pt x="33" y="173"/>
                  </a:cubicBezTo>
                  <a:cubicBezTo>
                    <a:pt x="33" y="172"/>
                    <a:pt x="33" y="172"/>
                    <a:pt x="33" y="172"/>
                  </a:cubicBezTo>
                  <a:cubicBezTo>
                    <a:pt x="32" y="172"/>
                    <a:pt x="31" y="174"/>
                    <a:pt x="31" y="173"/>
                  </a:cubicBezTo>
                  <a:cubicBezTo>
                    <a:pt x="31" y="173"/>
                    <a:pt x="27" y="173"/>
                    <a:pt x="27" y="173"/>
                  </a:cubicBezTo>
                  <a:cubicBezTo>
                    <a:pt x="27" y="174"/>
                    <a:pt x="28" y="174"/>
                    <a:pt x="27" y="175"/>
                  </a:cubicBezTo>
                  <a:cubicBezTo>
                    <a:pt x="27" y="176"/>
                    <a:pt x="25" y="174"/>
                    <a:pt x="25" y="176"/>
                  </a:cubicBezTo>
                  <a:cubicBezTo>
                    <a:pt x="24" y="177"/>
                    <a:pt x="23" y="178"/>
                    <a:pt x="23" y="179"/>
                  </a:cubicBezTo>
                  <a:cubicBezTo>
                    <a:pt x="23" y="180"/>
                    <a:pt x="26" y="180"/>
                    <a:pt x="25" y="182"/>
                  </a:cubicBezTo>
                  <a:cubicBezTo>
                    <a:pt x="23" y="185"/>
                    <a:pt x="22" y="182"/>
                    <a:pt x="20" y="183"/>
                  </a:cubicBezTo>
                  <a:cubicBezTo>
                    <a:pt x="19" y="184"/>
                    <a:pt x="19" y="184"/>
                    <a:pt x="18" y="185"/>
                  </a:cubicBezTo>
                  <a:cubicBezTo>
                    <a:pt x="17" y="185"/>
                    <a:pt x="16" y="185"/>
                    <a:pt x="16" y="184"/>
                  </a:cubicBezTo>
                  <a:cubicBezTo>
                    <a:pt x="15" y="184"/>
                    <a:pt x="14" y="184"/>
                    <a:pt x="13" y="184"/>
                  </a:cubicBezTo>
                  <a:cubicBezTo>
                    <a:pt x="13" y="184"/>
                    <a:pt x="14" y="183"/>
                    <a:pt x="15" y="183"/>
                  </a:cubicBezTo>
                  <a:cubicBezTo>
                    <a:pt x="15" y="183"/>
                    <a:pt x="14" y="182"/>
                    <a:pt x="14" y="182"/>
                  </a:cubicBezTo>
                  <a:cubicBezTo>
                    <a:pt x="14" y="181"/>
                    <a:pt x="15" y="181"/>
                    <a:pt x="15" y="180"/>
                  </a:cubicBezTo>
                  <a:cubicBezTo>
                    <a:pt x="14" y="179"/>
                    <a:pt x="13" y="177"/>
                    <a:pt x="12" y="176"/>
                  </a:cubicBezTo>
                  <a:cubicBezTo>
                    <a:pt x="11" y="177"/>
                    <a:pt x="11" y="177"/>
                    <a:pt x="12" y="179"/>
                  </a:cubicBezTo>
                  <a:cubicBezTo>
                    <a:pt x="12" y="179"/>
                    <a:pt x="12" y="181"/>
                    <a:pt x="11" y="181"/>
                  </a:cubicBezTo>
                  <a:close/>
                  <a:moveTo>
                    <a:pt x="51" y="160"/>
                  </a:moveTo>
                  <a:cubicBezTo>
                    <a:pt x="51" y="160"/>
                    <a:pt x="51" y="160"/>
                    <a:pt x="51" y="160"/>
                  </a:cubicBezTo>
                  <a:moveTo>
                    <a:pt x="60" y="44"/>
                  </a:moveTo>
                  <a:cubicBezTo>
                    <a:pt x="60" y="44"/>
                    <a:pt x="60" y="44"/>
                    <a:pt x="60" y="44"/>
                  </a:cubicBezTo>
                  <a:cubicBezTo>
                    <a:pt x="60" y="44"/>
                    <a:pt x="60" y="44"/>
                    <a:pt x="60" y="44"/>
                  </a:cubicBezTo>
                  <a:close/>
                  <a:moveTo>
                    <a:pt x="53" y="71"/>
                  </a:moveTo>
                  <a:cubicBezTo>
                    <a:pt x="53" y="71"/>
                    <a:pt x="53" y="71"/>
                    <a:pt x="53" y="70"/>
                  </a:cubicBezTo>
                  <a:cubicBezTo>
                    <a:pt x="53" y="70"/>
                    <a:pt x="53" y="71"/>
                    <a:pt x="53" y="71"/>
                  </a:cubicBezTo>
                  <a:close/>
                  <a:moveTo>
                    <a:pt x="8" y="179"/>
                  </a:moveTo>
                  <a:cubicBezTo>
                    <a:pt x="8" y="178"/>
                    <a:pt x="7" y="178"/>
                    <a:pt x="7" y="177"/>
                  </a:cubicBezTo>
                  <a:cubicBezTo>
                    <a:pt x="8" y="177"/>
                    <a:pt x="8" y="178"/>
                    <a:pt x="8" y="17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746" y="1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9" name="Line 29"/>
            <p:cNvSpPr>
              <a:spLocks noChangeShapeType="1"/>
            </p:cNvSpPr>
            <p:nvPr/>
          </p:nvSpPr>
          <p:spPr bwMode="auto">
            <a:xfrm>
              <a:off x="3815" y="2058"/>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 name="Line 30"/>
            <p:cNvSpPr>
              <a:spLocks noChangeShapeType="1"/>
            </p:cNvSpPr>
            <p:nvPr/>
          </p:nvSpPr>
          <p:spPr bwMode="auto">
            <a:xfrm>
              <a:off x="3815" y="2058"/>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1" name="Line 31"/>
            <p:cNvSpPr>
              <a:spLocks noChangeShapeType="1"/>
            </p:cNvSpPr>
            <p:nvPr/>
          </p:nvSpPr>
          <p:spPr bwMode="auto">
            <a:xfrm>
              <a:off x="3815" y="2058"/>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2" name="Line 32"/>
            <p:cNvSpPr>
              <a:spLocks noChangeShapeType="1"/>
            </p:cNvSpPr>
            <p:nvPr/>
          </p:nvSpPr>
          <p:spPr bwMode="auto">
            <a:xfrm>
              <a:off x="3815" y="2058"/>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5" name="Line 35"/>
            <p:cNvSpPr>
              <a:spLocks noChangeShapeType="1"/>
            </p:cNvSpPr>
            <p:nvPr/>
          </p:nvSpPr>
          <p:spPr bwMode="auto">
            <a:xfrm>
              <a:off x="3746" y="1985"/>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6" name="Line 36"/>
            <p:cNvSpPr>
              <a:spLocks noChangeShapeType="1"/>
            </p:cNvSpPr>
            <p:nvPr/>
          </p:nvSpPr>
          <p:spPr bwMode="auto">
            <a:xfrm>
              <a:off x="3746" y="1985"/>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3968" y="2755"/>
              <a:ext cx="608" cy="423"/>
            </a:xfrm>
            <a:custGeom>
              <a:avLst/>
              <a:gdLst>
                <a:gd name="T0" fmla="*/ 141 w 151"/>
                <a:gd name="T1" fmla="*/ 46 h 105"/>
                <a:gd name="T2" fmla="*/ 150 w 151"/>
                <a:gd name="T3" fmla="*/ 36 h 105"/>
                <a:gd name="T4" fmla="*/ 148 w 151"/>
                <a:gd name="T5" fmla="*/ 30 h 105"/>
                <a:gd name="T6" fmla="*/ 144 w 151"/>
                <a:gd name="T7" fmla="*/ 25 h 105"/>
                <a:gd name="T8" fmla="*/ 143 w 151"/>
                <a:gd name="T9" fmla="*/ 17 h 105"/>
                <a:gd name="T10" fmla="*/ 134 w 151"/>
                <a:gd name="T11" fmla="*/ 18 h 105"/>
                <a:gd name="T12" fmla="*/ 123 w 151"/>
                <a:gd name="T13" fmla="*/ 18 h 105"/>
                <a:gd name="T14" fmla="*/ 111 w 151"/>
                <a:gd name="T15" fmla="*/ 20 h 105"/>
                <a:gd name="T16" fmla="*/ 100 w 151"/>
                <a:gd name="T17" fmla="*/ 15 h 105"/>
                <a:gd name="T18" fmla="*/ 90 w 151"/>
                <a:gd name="T19" fmla="*/ 14 h 105"/>
                <a:gd name="T20" fmla="*/ 90 w 151"/>
                <a:gd name="T21" fmla="*/ 7 h 105"/>
                <a:gd name="T22" fmla="*/ 82 w 151"/>
                <a:gd name="T23" fmla="*/ 2 h 105"/>
                <a:gd name="T24" fmla="*/ 70 w 151"/>
                <a:gd name="T25" fmla="*/ 10 h 105"/>
                <a:gd name="T26" fmla="*/ 62 w 151"/>
                <a:gd name="T27" fmla="*/ 24 h 105"/>
                <a:gd name="T28" fmla="*/ 52 w 151"/>
                <a:gd name="T29" fmla="*/ 25 h 105"/>
                <a:gd name="T30" fmla="*/ 42 w 151"/>
                <a:gd name="T31" fmla="*/ 25 h 105"/>
                <a:gd name="T32" fmla="*/ 38 w 151"/>
                <a:gd name="T33" fmla="*/ 25 h 105"/>
                <a:gd name="T34" fmla="*/ 30 w 151"/>
                <a:gd name="T35" fmla="*/ 25 h 105"/>
                <a:gd name="T36" fmla="*/ 8 w 151"/>
                <a:gd name="T37" fmla="*/ 33 h 105"/>
                <a:gd name="T38" fmla="*/ 6 w 151"/>
                <a:gd name="T39" fmla="*/ 36 h 105"/>
                <a:gd name="T40" fmla="*/ 9 w 151"/>
                <a:gd name="T41" fmla="*/ 49 h 105"/>
                <a:gd name="T42" fmla="*/ 6 w 151"/>
                <a:gd name="T43" fmla="*/ 68 h 105"/>
                <a:gd name="T44" fmla="*/ 2 w 151"/>
                <a:gd name="T45" fmla="*/ 77 h 105"/>
                <a:gd name="T46" fmla="*/ 9 w 151"/>
                <a:gd name="T47" fmla="*/ 80 h 105"/>
                <a:gd name="T48" fmla="*/ 19 w 151"/>
                <a:gd name="T49" fmla="*/ 80 h 105"/>
                <a:gd name="T50" fmla="*/ 37 w 151"/>
                <a:gd name="T51" fmla="*/ 74 h 105"/>
                <a:gd name="T52" fmla="*/ 46 w 151"/>
                <a:gd name="T53" fmla="*/ 67 h 105"/>
                <a:gd name="T54" fmla="*/ 55 w 151"/>
                <a:gd name="T55" fmla="*/ 68 h 105"/>
                <a:gd name="T56" fmla="*/ 64 w 151"/>
                <a:gd name="T57" fmla="*/ 76 h 105"/>
                <a:gd name="T58" fmla="*/ 69 w 151"/>
                <a:gd name="T59" fmla="*/ 81 h 105"/>
                <a:gd name="T60" fmla="*/ 76 w 151"/>
                <a:gd name="T61" fmla="*/ 86 h 105"/>
                <a:gd name="T62" fmla="*/ 69 w 151"/>
                <a:gd name="T63" fmla="*/ 88 h 105"/>
                <a:gd name="T64" fmla="*/ 67 w 151"/>
                <a:gd name="T65" fmla="*/ 93 h 105"/>
                <a:gd name="T66" fmla="*/ 63 w 151"/>
                <a:gd name="T67" fmla="*/ 102 h 105"/>
                <a:gd name="T68" fmla="*/ 67 w 151"/>
                <a:gd name="T69" fmla="*/ 104 h 105"/>
                <a:gd name="T70" fmla="*/ 75 w 151"/>
                <a:gd name="T71" fmla="*/ 100 h 105"/>
                <a:gd name="T72" fmla="*/ 75 w 151"/>
                <a:gd name="T73" fmla="*/ 98 h 105"/>
                <a:gd name="T74" fmla="*/ 81 w 151"/>
                <a:gd name="T75" fmla="*/ 88 h 105"/>
                <a:gd name="T76" fmla="*/ 86 w 151"/>
                <a:gd name="T77" fmla="*/ 80 h 105"/>
                <a:gd name="T78" fmla="*/ 97 w 151"/>
                <a:gd name="T79" fmla="*/ 77 h 105"/>
                <a:gd name="T80" fmla="*/ 89 w 151"/>
                <a:gd name="T81" fmla="*/ 82 h 105"/>
                <a:gd name="T82" fmla="*/ 99 w 151"/>
                <a:gd name="T83" fmla="*/ 84 h 105"/>
                <a:gd name="T84" fmla="*/ 103 w 151"/>
                <a:gd name="T85" fmla="*/ 81 h 105"/>
                <a:gd name="T86" fmla="*/ 107 w 151"/>
                <a:gd name="T87" fmla="*/ 85 h 105"/>
                <a:gd name="T88" fmla="*/ 103 w 151"/>
                <a:gd name="T89" fmla="*/ 89 h 105"/>
                <a:gd name="T90" fmla="*/ 110 w 151"/>
                <a:gd name="T91" fmla="*/ 93 h 105"/>
                <a:gd name="T92" fmla="*/ 113 w 151"/>
                <a:gd name="T93" fmla="*/ 101 h 105"/>
                <a:gd name="T94" fmla="*/ 128 w 151"/>
                <a:gd name="T95" fmla="*/ 89 h 105"/>
                <a:gd name="T96" fmla="*/ 135 w 151"/>
                <a:gd name="T97" fmla="*/ 82 h 105"/>
                <a:gd name="T98" fmla="*/ 127 w 151"/>
                <a:gd name="T99" fmla="*/ 85 h 105"/>
                <a:gd name="T100" fmla="*/ 122 w 151"/>
                <a:gd name="T101" fmla="*/ 71 h 105"/>
                <a:gd name="T102" fmla="*/ 132 w 151"/>
                <a:gd name="T103" fmla="*/ 64 h 105"/>
                <a:gd name="T104" fmla="*/ 137 w 151"/>
                <a:gd name="T105" fmla="*/ 5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05">
                  <a:moveTo>
                    <a:pt x="142" y="53"/>
                  </a:moveTo>
                  <a:cubicBezTo>
                    <a:pt x="141" y="53"/>
                    <a:pt x="142" y="51"/>
                    <a:pt x="141" y="51"/>
                  </a:cubicBezTo>
                  <a:cubicBezTo>
                    <a:pt x="141" y="51"/>
                    <a:pt x="141" y="51"/>
                    <a:pt x="141" y="51"/>
                  </a:cubicBezTo>
                  <a:cubicBezTo>
                    <a:pt x="141" y="50"/>
                    <a:pt x="140" y="49"/>
                    <a:pt x="140" y="48"/>
                  </a:cubicBezTo>
                  <a:cubicBezTo>
                    <a:pt x="140" y="47"/>
                    <a:pt x="140" y="47"/>
                    <a:pt x="141" y="46"/>
                  </a:cubicBezTo>
                  <a:cubicBezTo>
                    <a:pt x="142" y="46"/>
                    <a:pt x="144" y="45"/>
                    <a:pt x="143" y="44"/>
                  </a:cubicBezTo>
                  <a:cubicBezTo>
                    <a:pt x="142" y="40"/>
                    <a:pt x="148" y="40"/>
                    <a:pt x="150" y="39"/>
                  </a:cubicBezTo>
                  <a:cubicBezTo>
                    <a:pt x="150" y="39"/>
                    <a:pt x="151" y="39"/>
                    <a:pt x="151" y="38"/>
                  </a:cubicBezTo>
                  <a:cubicBezTo>
                    <a:pt x="151" y="38"/>
                    <a:pt x="150" y="37"/>
                    <a:pt x="150" y="37"/>
                  </a:cubicBezTo>
                  <a:cubicBezTo>
                    <a:pt x="150" y="36"/>
                    <a:pt x="150" y="36"/>
                    <a:pt x="150" y="36"/>
                  </a:cubicBezTo>
                  <a:cubicBezTo>
                    <a:pt x="150" y="36"/>
                    <a:pt x="150" y="35"/>
                    <a:pt x="150" y="35"/>
                  </a:cubicBezTo>
                  <a:cubicBezTo>
                    <a:pt x="150" y="34"/>
                    <a:pt x="150" y="34"/>
                    <a:pt x="150" y="33"/>
                  </a:cubicBezTo>
                  <a:cubicBezTo>
                    <a:pt x="151" y="32"/>
                    <a:pt x="149" y="33"/>
                    <a:pt x="149" y="33"/>
                  </a:cubicBezTo>
                  <a:cubicBezTo>
                    <a:pt x="149" y="33"/>
                    <a:pt x="149" y="32"/>
                    <a:pt x="149" y="32"/>
                  </a:cubicBezTo>
                  <a:cubicBezTo>
                    <a:pt x="149" y="31"/>
                    <a:pt x="148" y="30"/>
                    <a:pt x="148" y="30"/>
                  </a:cubicBezTo>
                  <a:cubicBezTo>
                    <a:pt x="147" y="29"/>
                    <a:pt x="146" y="31"/>
                    <a:pt x="146" y="30"/>
                  </a:cubicBezTo>
                  <a:cubicBezTo>
                    <a:pt x="146" y="29"/>
                    <a:pt x="145" y="27"/>
                    <a:pt x="146" y="27"/>
                  </a:cubicBezTo>
                  <a:cubicBezTo>
                    <a:pt x="147" y="27"/>
                    <a:pt x="147" y="27"/>
                    <a:pt x="147" y="26"/>
                  </a:cubicBezTo>
                  <a:cubicBezTo>
                    <a:pt x="148" y="26"/>
                    <a:pt x="148" y="25"/>
                    <a:pt x="148" y="25"/>
                  </a:cubicBezTo>
                  <a:cubicBezTo>
                    <a:pt x="146" y="25"/>
                    <a:pt x="146" y="26"/>
                    <a:pt x="144" y="25"/>
                  </a:cubicBezTo>
                  <a:cubicBezTo>
                    <a:pt x="143" y="24"/>
                    <a:pt x="144" y="24"/>
                    <a:pt x="145" y="24"/>
                  </a:cubicBezTo>
                  <a:cubicBezTo>
                    <a:pt x="146" y="23"/>
                    <a:pt x="145" y="22"/>
                    <a:pt x="146" y="21"/>
                  </a:cubicBezTo>
                  <a:cubicBezTo>
                    <a:pt x="147" y="20"/>
                    <a:pt x="147" y="19"/>
                    <a:pt x="145" y="18"/>
                  </a:cubicBezTo>
                  <a:cubicBezTo>
                    <a:pt x="144" y="18"/>
                    <a:pt x="145" y="16"/>
                    <a:pt x="144" y="16"/>
                  </a:cubicBezTo>
                  <a:cubicBezTo>
                    <a:pt x="143" y="16"/>
                    <a:pt x="143" y="17"/>
                    <a:pt x="143" y="17"/>
                  </a:cubicBezTo>
                  <a:cubicBezTo>
                    <a:pt x="142" y="18"/>
                    <a:pt x="140" y="18"/>
                    <a:pt x="140" y="18"/>
                  </a:cubicBezTo>
                  <a:cubicBezTo>
                    <a:pt x="140" y="18"/>
                    <a:pt x="141" y="17"/>
                    <a:pt x="141" y="17"/>
                  </a:cubicBezTo>
                  <a:cubicBezTo>
                    <a:pt x="141" y="16"/>
                    <a:pt x="139" y="16"/>
                    <a:pt x="139" y="16"/>
                  </a:cubicBezTo>
                  <a:cubicBezTo>
                    <a:pt x="137" y="17"/>
                    <a:pt x="137" y="17"/>
                    <a:pt x="136" y="16"/>
                  </a:cubicBezTo>
                  <a:cubicBezTo>
                    <a:pt x="135" y="15"/>
                    <a:pt x="135" y="18"/>
                    <a:pt x="134" y="18"/>
                  </a:cubicBezTo>
                  <a:cubicBezTo>
                    <a:pt x="133" y="18"/>
                    <a:pt x="131" y="16"/>
                    <a:pt x="131" y="16"/>
                  </a:cubicBezTo>
                  <a:cubicBezTo>
                    <a:pt x="129" y="18"/>
                    <a:pt x="129" y="16"/>
                    <a:pt x="127" y="16"/>
                  </a:cubicBezTo>
                  <a:cubicBezTo>
                    <a:pt x="126" y="16"/>
                    <a:pt x="129" y="20"/>
                    <a:pt x="126" y="19"/>
                  </a:cubicBezTo>
                  <a:cubicBezTo>
                    <a:pt x="126" y="19"/>
                    <a:pt x="126" y="19"/>
                    <a:pt x="125" y="18"/>
                  </a:cubicBezTo>
                  <a:cubicBezTo>
                    <a:pt x="125" y="18"/>
                    <a:pt x="124" y="18"/>
                    <a:pt x="123" y="18"/>
                  </a:cubicBezTo>
                  <a:cubicBezTo>
                    <a:pt x="122" y="18"/>
                    <a:pt x="121" y="16"/>
                    <a:pt x="120" y="15"/>
                  </a:cubicBezTo>
                  <a:cubicBezTo>
                    <a:pt x="119" y="14"/>
                    <a:pt x="116" y="17"/>
                    <a:pt x="115" y="18"/>
                  </a:cubicBezTo>
                  <a:cubicBezTo>
                    <a:pt x="115" y="19"/>
                    <a:pt x="114" y="20"/>
                    <a:pt x="113" y="20"/>
                  </a:cubicBezTo>
                  <a:cubicBezTo>
                    <a:pt x="113" y="20"/>
                    <a:pt x="112" y="19"/>
                    <a:pt x="112" y="19"/>
                  </a:cubicBezTo>
                  <a:cubicBezTo>
                    <a:pt x="111" y="19"/>
                    <a:pt x="111" y="20"/>
                    <a:pt x="111" y="20"/>
                  </a:cubicBezTo>
                  <a:cubicBezTo>
                    <a:pt x="110" y="19"/>
                    <a:pt x="110" y="18"/>
                    <a:pt x="108" y="19"/>
                  </a:cubicBezTo>
                  <a:cubicBezTo>
                    <a:pt x="107" y="20"/>
                    <a:pt x="107" y="21"/>
                    <a:pt x="106" y="21"/>
                  </a:cubicBezTo>
                  <a:cubicBezTo>
                    <a:pt x="105" y="21"/>
                    <a:pt x="103" y="20"/>
                    <a:pt x="103" y="19"/>
                  </a:cubicBezTo>
                  <a:cubicBezTo>
                    <a:pt x="102" y="18"/>
                    <a:pt x="103" y="18"/>
                    <a:pt x="103" y="17"/>
                  </a:cubicBezTo>
                  <a:cubicBezTo>
                    <a:pt x="102" y="16"/>
                    <a:pt x="101" y="16"/>
                    <a:pt x="100" y="15"/>
                  </a:cubicBezTo>
                  <a:cubicBezTo>
                    <a:pt x="100" y="14"/>
                    <a:pt x="101" y="13"/>
                    <a:pt x="99" y="14"/>
                  </a:cubicBezTo>
                  <a:cubicBezTo>
                    <a:pt x="98" y="15"/>
                    <a:pt x="99" y="12"/>
                    <a:pt x="98" y="12"/>
                  </a:cubicBezTo>
                  <a:cubicBezTo>
                    <a:pt x="97" y="12"/>
                    <a:pt x="96" y="13"/>
                    <a:pt x="95" y="13"/>
                  </a:cubicBezTo>
                  <a:cubicBezTo>
                    <a:pt x="94" y="14"/>
                    <a:pt x="94" y="13"/>
                    <a:pt x="93" y="13"/>
                  </a:cubicBezTo>
                  <a:cubicBezTo>
                    <a:pt x="92" y="13"/>
                    <a:pt x="91" y="15"/>
                    <a:pt x="90" y="14"/>
                  </a:cubicBezTo>
                  <a:cubicBezTo>
                    <a:pt x="90" y="14"/>
                    <a:pt x="91" y="13"/>
                    <a:pt x="91" y="13"/>
                  </a:cubicBezTo>
                  <a:cubicBezTo>
                    <a:pt x="91" y="12"/>
                    <a:pt x="90" y="13"/>
                    <a:pt x="89" y="12"/>
                  </a:cubicBezTo>
                  <a:cubicBezTo>
                    <a:pt x="89" y="11"/>
                    <a:pt x="90" y="11"/>
                    <a:pt x="89" y="10"/>
                  </a:cubicBezTo>
                  <a:cubicBezTo>
                    <a:pt x="89" y="10"/>
                    <a:pt x="88" y="9"/>
                    <a:pt x="88" y="9"/>
                  </a:cubicBezTo>
                  <a:cubicBezTo>
                    <a:pt x="88" y="8"/>
                    <a:pt x="91" y="8"/>
                    <a:pt x="90" y="7"/>
                  </a:cubicBezTo>
                  <a:cubicBezTo>
                    <a:pt x="89" y="6"/>
                    <a:pt x="88" y="6"/>
                    <a:pt x="87" y="6"/>
                  </a:cubicBezTo>
                  <a:cubicBezTo>
                    <a:pt x="86" y="5"/>
                    <a:pt x="86" y="5"/>
                    <a:pt x="86" y="4"/>
                  </a:cubicBezTo>
                  <a:cubicBezTo>
                    <a:pt x="86" y="4"/>
                    <a:pt x="86" y="4"/>
                    <a:pt x="86" y="3"/>
                  </a:cubicBezTo>
                  <a:cubicBezTo>
                    <a:pt x="85" y="3"/>
                    <a:pt x="85" y="3"/>
                    <a:pt x="84" y="3"/>
                  </a:cubicBezTo>
                  <a:cubicBezTo>
                    <a:pt x="83" y="2"/>
                    <a:pt x="83" y="0"/>
                    <a:pt x="82" y="2"/>
                  </a:cubicBezTo>
                  <a:cubicBezTo>
                    <a:pt x="81" y="3"/>
                    <a:pt x="81" y="2"/>
                    <a:pt x="79" y="2"/>
                  </a:cubicBezTo>
                  <a:cubicBezTo>
                    <a:pt x="77" y="2"/>
                    <a:pt x="78" y="5"/>
                    <a:pt x="76" y="5"/>
                  </a:cubicBezTo>
                  <a:cubicBezTo>
                    <a:pt x="76" y="5"/>
                    <a:pt x="72" y="5"/>
                    <a:pt x="72" y="6"/>
                  </a:cubicBezTo>
                  <a:cubicBezTo>
                    <a:pt x="72" y="7"/>
                    <a:pt x="72" y="8"/>
                    <a:pt x="72" y="9"/>
                  </a:cubicBezTo>
                  <a:cubicBezTo>
                    <a:pt x="72" y="9"/>
                    <a:pt x="71" y="10"/>
                    <a:pt x="70" y="10"/>
                  </a:cubicBezTo>
                  <a:cubicBezTo>
                    <a:pt x="69" y="11"/>
                    <a:pt x="69" y="9"/>
                    <a:pt x="69" y="10"/>
                  </a:cubicBezTo>
                  <a:cubicBezTo>
                    <a:pt x="68" y="10"/>
                    <a:pt x="65" y="10"/>
                    <a:pt x="65" y="11"/>
                  </a:cubicBezTo>
                  <a:cubicBezTo>
                    <a:pt x="64" y="13"/>
                    <a:pt x="63" y="11"/>
                    <a:pt x="62" y="12"/>
                  </a:cubicBezTo>
                  <a:cubicBezTo>
                    <a:pt x="61" y="14"/>
                    <a:pt x="60" y="18"/>
                    <a:pt x="60" y="20"/>
                  </a:cubicBezTo>
                  <a:cubicBezTo>
                    <a:pt x="61" y="20"/>
                    <a:pt x="64" y="23"/>
                    <a:pt x="62" y="24"/>
                  </a:cubicBezTo>
                  <a:cubicBezTo>
                    <a:pt x="60" y="24"/>
                    <a:pt x="60" y="23"/>
                    <a:pt x="59" y="22"/>
                  </a:cubicBezTo>
                  <a:cubicBezTo>
                    <a:pt x="59" y="22"/>
                    <a:pt x="56" y="21"/>
                    <a:pt x="56" y="22"/>
                  </a:cubicBezTo>
                  <a:cubicBezTo>
                    <a:pt x="56" y="22"/>
                    <a:pt x="58" y="22"/>
                    <a:pt x="56" y="23"/>
                  </a:cubicBezTo>
                  <a:cubicBezTo>
                    <a:pt x="55" y="23"/>
                    <a:pt x="54" y="22"/>
                    <a:pt x="54" y="23"/>
                  </a:cubicBezTo>
                  <a:cubicBezTo>
                    <a:pt x="53" y="23"/>
                    <a:pt x="53" y="25"/>
                    <a:pt x="52" y="25"/>
                  </a:cubicBezTo>
                  <a:cubicBezTo>
                    <a:pt x="51" y="25"/>
                    <a:pt x="50" y="22"/>
                    <a:pt x="50" y="22"/>
                  </a:cubicBezTo>
                  <a:cubicBezTo>
                    <a:pt x="48" y="21"/>
                    <a:pt x="47" y="26"/>
                    <a:pt x="47" y="26"/>
                  </a:cubicBezTo>
                  <a:cubicBezTo>
                    <a:pt x="47" y="26"/>
                    <a:pt x="46" y="25"/>
                    <a:pt x="46" y="25"/>
                  </a:cubicBezTo>
                  <a:cubicBezTo>
                    <a:pt x="46" y="25"/>
                    <a:pt x="45" y="23"/>
                    <a:pt x="44" y="24"/>
                  </a:cubicBezTo>
                  <a:cubicBezTo>
                    <a:pt x="44" y="25"/>
                    <a:pt x="43" y="25"/>
                    <a:pt x="42" y="25"/>
                  </a:cubicBezTo>
                  <a:cubicBezTo>
                    <a:pt x="42" y="25"/>
                    <a:pt x="43" y="24"/>
                    <a:pt x="42" y="23"/>
                  </a:cubicBezTo>
                  <a:cubicBezTo>
                    <a:pt x="42" y="23"/>
                    <a:pt x="42" y="26"/>
                    <a:pt x="40" y="25"/>
                  </a:cubicBezTo>
                  <a:cubicBezTo>
                    <a:pt x="38" y="24"/>
                    <a:pt x="40" y="26"/>
                    <a:pt x="39" y="27"/>
                  </a:cubicBezTo>
                  <a:cubicBezTo>
                    <a:pt x="39" y="27"/>
                    <a:pt x="38" y="27"/>
                    <a:pt x="38" y="26"/>
                  </a:cubicBezTo>
                  <a:cubicBezTo>
                    <a:pt x="38" y="26"/>
                    <a:pt x="39" y="25"/>
                    <a:pt x="38" y="25"/>
                  </a:cubicBezTo>
                  <a:cubicBezTo>
                    <a:pt x="38" y="25"/>
                    <a:pt x="36" y="25"/>
                    <a:pt x="36" y="26"/>
                  </a:cubicBezTo>
                  <a:cubicBezTo>
                    <a:pt x="36" y="27"/>
                    <a:pt x="35" y="27"/>
                    <a:pt x="35" y="26"/>
                  </a:cubicBezTo>
                  <a:cubicBezTo>
                    <a:pt x="34" y="26"/>
                    <a:pt x="35" y="26"/>
                    <a:pt x="35" y="25"/>
                  </a:cubicBezTo>
                  <a:cubicBezTo>
                    <a:pt x="34" y="25"/>
                    <a:pt x="34" y="26"/>
                    <a:pt x="34" y="25"/>
                  </a:cubicBezTo>
                  <a:cubicBezTo>
                    <a:pt x="34" y="24"/>
                    <a:pt x="30" y="25"/>
                    <a:pt x="30" y="25"/>
                  </a:cubicBezTo>
                  <a:cubicBezTo>
                    <a:pt x="28" y="25"/>
                    <a:pt x="26" y="26"/>
                    <a:pt x="25" y="25"/>
                  </a:cubicBezTo>
                  <a:cubicBezTo>
                    <a:pt x="24" y="24"/>
                    <a:pt x="20" y="26"/>
                    <a:pt x="19" y="26"/>
                  </a:cubicBezTo>
                  <a:cubicBezTo>
                    <a:pt x="17" y="26"/>
                    <a:pt x="17" y="26"/>
                    <a:pt x="15" y="27"/>
                  </a:cubicBezTo>
                  <a:cubicBezTo>
                    <a:pt x="14" y="27"/>
                    <a:pt x="11" y="27"/>
                    <a:pt x="11" y="28"/>
                  </a:cubicBezTo>
                  <a:cubicBezTo>
                    <a:pt x="10" y="29"/>
                    <a:pt x="9" y="33"/>
                    <a:pt x="8" y="33"/>
                  </a:cubicBezTo>
                  <a:cubicBezTo>
                    <a:pt x="7" y="32"/>
                    <a:pt x="8" y="32"/>
                    <a:pt x="7" y="32"/>
                  </a:cubicBezTo>
                  <a:cubicBezTo>
                    <a:pt x="7" y="32"/>
                    <a:pt x="5" y="32"/>
                    <a:pt x="5" y="33"/>
                  </a:cubicBezTo>
                  <a:cubicBezTo>
                    <a:pt x="5" y="33"/>
                    <a:pt x="6" y="33"/>
                    <a:pt x="5" y="34"/>
                  </a:cubicBezTo>
                  <a:cubicBezTo>
                    <a:pt x="5" y="34"/>
                    <a:pt x="5" y="34"/>
                    <a:pt x="5" y="34"/>
                  </a:cubicBezTo>
                  <a:cubicBezTo>
                    <a:pt x="6" y="34"/>
                    <a:pt x="6" y="35"/>
                    <a:pt x="6" y="36"/>
                  </a:cubicBezTo>
                  <a:cubicBezTo>
                    <a:pt x="6" y="37"/>
                    <a:pt x="6" y="37"/>
                    <a:pt x="7" y="38"/>
                  </a:cubicBezTo>
                  <a:cubicBezTo>
                    <a:pt x="8" y="39"/>
                    <a:pt x="10" y="41"/>
                    <a:pt x="12" y="42"/>
                  </a:cubicBezTo>
                  <a:cubicBezTo>
                    <a:pt x="12" y="42"/>
                    <a:pt x="9" y="42"/>
                    <a:pt x="11" y="43"/>
                  </a:cubicBezTo>
                  <a:cubicBezTo>
                    <a:pt x="12" y="44"/>
                    <a:pt x="13" y="46"/>
                    <a:pt x="12" y="48"/>
                  </a:cubicBezTo>
                  <a:cubicBezTo>
                    <a:pt x="11" y="48"/>
                    <a:pt x="10" y="48"/>
                    <a:pt x="9" y="49"/>
                  </a:cubicBezTo>
                  <a:cubicBezTo>
                    <a:pt x="8" y="50"/>
                    <a:pt x="8" y="51"/>
                    <a:pt x="7" y="52"/>
                  </a:cubicBezTo>
                  <a:cubicBezTo>
                    <a:pt x="5" y="55"/>
                    <a:pt x="4" y="58"/>
                    <a:pt x="3" y="61"/>
                  </a:cubicBezTo>
                  <a:cubicBezTo>
                    <a:pt x="2" y="62"/>
                    <a:pt x="4" y="64"/>
                    <a:pt x="4" y="65"/>
                  </a:cubicBezTo>
                  <a:cubicBezTo>
                    <a:pt x="3" y="66"/>
                    <a:pt x="4" y="67"/>
                    <a:pt x="5" y="66"/>
                  </a:cubicBezTo>
                  <a:cubicBezTo>
                    <a:pt x="5" y="66"/>
                    <a:pt x="6" y="68"/>
                    <a:pt x="6" y="68"/>
                  </a:cubicBezTo>
                  <a:cubicBezTo>
                    <a:pt x="5" y="67"/>
                    <a:pt x="3" y="68"/>
                    <a:pt x="3" y="67"/>
                  </a:cubicBezTo>
                  <a:cubicBezTo>
                    <a:pt x="3" y="68"/>
                    <a:pt x="2" y="69"/>
                    <a:pt x="2" y="70"/>
                  </a:cubicBezTo>
                  <a:cubicBezTo>
                    <a:pt x="2" y="71"/>
                    <a:pt x="2" y="73"/>
                    <a:pt x="1" y="73"/>
                  </a:cubicBezTo>
                  <a:cubicBezTo>
                    <a:pt x="0" y="74"/>
                    <a:pt x="0" y="75"/>
                    <a:pt x="0" y="76"/>
                  </a:cubicBezTo>
                  <a:cubicBezTo>
                    <a:pt x="1" y="77"/>
                    <a:pt x="2" y="76"/>
                    <a:pt x="2" y="77"/>
                  </a:cubicBezTo>
                  <a:cubicBezTo>
                    <a:pt x="2" y="78"/>
                    <a:pt x="3" y="79"/>
                    <a:pt x="3" y="78"/>
                  </a:cubicBezTo>
                  <a:cubicBezTo>
                    <a:pt x="4" y="78"/>
                    <a:pt x="5" y="80"/>
                    <a:pt x="5" y="80"/>
                  </a:cubicBezTo>
                  <a:cubicBezTo>
                    <a:pt x="6" y="80"/>
                    <a:pt x="7" y="79"/>
                    <a:pt x="8" y="80"/>
                  </a:cubicBezTo>
                  <a:cubicBezTo>
                    <a:pt x="8" y="81"/>
                    <a:pt x="7" y="81"/>
                    <a:pt x="8" y="82"/>
                  </a:cubicBezTo>
                  <a:cubicBezTo>
                    <a:pt x="9" y="82"/>
                    <a:pt x="9" y="81"/>
                    <a:pt x="9" y="80"/>
                  </a:cubicBezTo>
                  <a:cubicBezTo>
                    <a:pt x="10" y="79"/>
                    <a:pt x="10" y="79"/>
                    <a:pt x="11" y="79"/>
                  </a:cubicBezTo>
                  <a:cubicBezTo>
                    <a:pt x="12" y="80"/>
                    <a:pt x="12" y="80"/>
                    <a:pt x="13" y="80"/>
                  </a:cubicBezTo>
                  <a:cubicBezTo>
                    <a:pt x="13" y="80"/>
                    <a:pt x="14" y="80"/>
                    <a:pt x="14" y="79"/>
                  </a:cubicBezTo>
                  <a:cubicBezTo>
                    <a:pt x="15" y="79"/>
                    <a:pt x="15" y="80"/>
                    <a:pt x="16" y="80"/>
                  </a:cubicBezTo>
                  <a:cubicBezTo>
                    <a:pt x="17" y="80"/>
                    <a:pt x="18" y="80"/>
                    <a:pt x="19" y="80"/>
                  </a:cubicBezTo>
                  <a:cubicBezTo>
                    <a:pt x="21" y="80"/>
                    <a:pt x="21" y="78"/>
                    <a:pt x="23" y="79"/>
                  </a:cubicBezTo>
                  <a:cubicBezTo>
                    <a:pt x="25" y="79"/>
                    <a:pt x="26" y="83"/>
                    <a:pt x="28" y="80"/>
                  </a:cubicBezTo>
                  <a:cubicBezTo>
                    <a:pt x="29" y="78"/>
                    <a:pt x="30" y="77"/>
                    <a:pt x="33" y="77"/>
                  </a:cubicBezTo>
                  <a:cubicBezTo>
                    <a:pt x="33" y="76"/>
                    <a:pt x="38" y="76"/>
                    <a:pt x="37" y="74"/>
                  </a:cubicBezTo>
                  <a:cubicBezTo>
                    <a:pt x="37" y="74"/>
                    <a:pt x="37" y="74"/>
                    <a:pt x="37" y="74"/>
                  </a:cubicBezTo>
                  <a:cubicBezTo>
                    <a:pt x="36" y="73"/>
                    <a:pt x="38" y="72"/>
                    <a:pt x="38" y="71"/>
                  </a:cubicBezTo>
                  <a:cubicBezTo>
                    <a:pt x="39" y="71"/>
                    <a:pt x="39" y="69"/>
                    <a:pt x="41" y="69"/>
                  </a:cubicBezTo>
                  <a:cubicBezTo>
                    <a:pt x="41" y="69"/>
                    <a:pt x="41" y="69"/>
                    <a:pt x="40" y="69"/>
                  </a:cubicBezTo>
                  <a:cubicBezTo>
                    <a:pt x="40" y="69"/>
                    <a:pt x="43" y="68"/>
                    <a:pt x="43" y="68"/>
                  </a:cubicBezTo>
                  <a:cubicBezTo>
                    <a:pt x="44" y="68"/>
                    <a:pt x="45" y="68"/>
                    <a:pt x="46" y="67"/>
                  </a:cubicBezTo>
                  <a:cubicBezTo>
                    <a:pt x="47" y="66"/>
                    <a:pt x="49" y="66"/>
                    <a:pt x="50" y="66"/>
                  </a:cubicBezTo>
                  <a:cubicBezTo>
                    <a:pt x="51" y="67"/>
                    <a:pt x="52" y="67"/>
                    <a:pt x="52" y="68"/>
                  </a:cubicBezTo>
                  <a:cubicBezTo>
                    <a:pt x="52" y="68"/>
                    <a:pt x="54" y="67"/>
                    <a:pt x="54" y="67"/>
                  </a:cubicBezTo>
                  <a:cubicBezTo>
                    <a:pt x="55" y="67"/>
                    <a:pt x="54" y="68"/>
                    <a:pt x="54" y="69"/>
                  </a:cubicBezTo>
                  <a:cubicBezTo>
                    <a:pt x="54" y="69"/>
                    <a:pt x="55" y="68"/>
                    <a:pt x="55" y="68"/>
                  </a:cubicBezTo>
                  <a:cubicBezTo>
                    <a:pt x="55" y="68"/>
                    <a:pt x="56" y="70"/>
                    <a:pt x="56" y="69"/>
                  </a:cubicBezTo>
                  <a:cubicBezTo>
                    <a:pt x="56" y="69"/>
                    <a:pt x="56" y="68"/>
                    <a:pt x="56" y="68"/>
                  </a:cubicBezTo>
                  <a:cubicBezTo>
                    <a:pt x="59" y="67"/>
                    <a:pt x="58" y="68"/>
                    <a:pt x="60" y="69"/>
                  </a:cubicBezTo>
                  <a:cubicBezTo>
                    <a:pt x="62" y="71"/>
                    <a:pt x="61" y="68"/>
                    <a:pt x="62" y="69"/>
                  </a:cubicBezTo>
                  <a:cubicBezTo>
                    <a:pt x="65" y="70"/>
                    <a:pt x="62" y="74"/>
                    <a:pt x="64" y="76"/>
                  </a:cubicBezTo>
                  <a:cubicBezTo>
                    <a:pt x="65" y="76"/>
                    <a:pt x="66" y="77"/>
                    <a:pt x="67" y="77"/>
                  </a:cubicBezTo>
                  <a:cubicBezTo>
                    <a:pt x="67" y="77"/>
                    <a:pt x="66" y="75"/>
                    <a:pt x="68" y="76"/>
                  </a:cubicBezTo>
                  <a:cubicBezTo>
                    <a:pt x="69" y="77"/>
                    <a:pt x="67" y="78"/>
                    <a:pt x="68" y="79"/>
                  </a:cubicBezTo>
                  <a:cubicBezTo>
                    <a:pt x="68" y="79"/>
                    <a:pt x="69" y="79"/>
                    <a:pt x="69" y="79"/>
                  </a:cubicBezTo>
                  <a:cubicBezTo>
                    <a:pt x="69" y="80"/>
                    <a:pt x="69" y="80"/>
                    <a:pt x="69" y="81"/>
                  </a:cubicBezTo>
                  <a:cubicBezTo>
                    <a:pt x="70" y="81"/>
                    <a:pt x="71" y="81"/>
                    <a:pt x="72" y="82"/>
                  </a:cubicBezTo>
                  <a:cubicBezTo>
                    <a:pt x="73" y="82"/>
                    <a:pt x="73" y="83"/>
                    <a:pt x="73" y="84"/>
                  </a:cubicBezTo>
                  <a:cubicBezTo>
                    <a:pt x="74" y="84"/>
                    <a:pt x="74" y="85"/>
                    <a:pt x="74" y="85"/>
                  </a:cubicBezTo>
                  <a:cubicBezTo>
                    <a:pt x="74" y="85"/>
                    <a:pt x="73" y="85"/>
                    <a:pt x="73" y="85"/>
                  </a:cubicBezTo>
                  <a:cubicBezTo>
                    <a:pt x="73" y="86"/>
                    <a:pt x="76" y="86"/>
                    <a:pt x="76" y="86"/>
                  </a:cubicBezTo>
                  <a:cubicBezTo>
                    <a:pt x="75" y="87"/>
                    <a:pt x="74" y="87"/>
                    <a:pt x="74" y="88"/>
                  </a:cubicBezTo>
                  <a:cubicBezTo>
                    <a:pt x="73" y="88"/>
                    <a:pt x="73" y="87"/>
                    <a:pt x="72" y="87"/>
                  </a:cubicBezTo>
                  <a:cubicBezTo>
                    <a:pt x="71" y="87"/>
                    <a:pt x="72" y="88"/>
                    <a:pt x="71" y="88"/>
                  </a:cubicBezTo>
                  <a:cubicBezTo>
                    <a:pt x="71" y="88"/>
                    <a:pt x="70" y="87"/>
                    <a:pt x="70" y="87"/>
                  </a:cubicBezTo>
                  <a:cubicBezTo>
                    <a:pt x="69" y="88"/>
                    <a:pt x="70" y="88"/>
                    <a:pt x="69" y="88"/>
                  </a:cubicBezTo>
                  <a:cubicBezTo>
                    <a:pt x="69" y="88"/>
                    <a:pt x="69" y="88"/>
                    <a:pt x="69" y="88"/>
                  </a:cubicBezTo>
                  <a:cubicBezTo>
                    <a:pt x="68" y="88"/>
                    <a:pt x="68" y="90"/>
                    <a:pt x="68" y="89"/>
                  </a:cubicBezTo>
                  <a:cubicBezTo>
                    <a:pt x="68" y="88"/>
                    <a:pt x="68" y="88"/>
                    <a:pt x="67" y="87"/>
                  </a:cubicBezTo>
                  <a:cubicBezTo>
                    <a:pt x="67" y="87"/>
                    <a:pt x="64" y="89"/>
                    <a:pt x="66" y="91"/>
                  </a:cubicBezTo>
                  <a:cubicBezTo>
                    <a:pt x="66" y="91"/>
                    <a:pt x="67" y="92"/>
                    <a:pt x="67" y="93"/>
                  </a:cubicBezTo>
                  <a:cubicBezTo>
                    <a:pt x="66" y="93"/>
                    <a:pt x="67" y="95"/>
                    <a:pt x="66" y="95"/>
                  </a:cubicBezTo>
                  <a:cubicBezTo>
                    <a:pt x="66" y="95"/>
                    <a:pt x="65" y="96"/>
                    <a:pt x="65" y="97"/>
                  </a:cubicBezTo>
                  <a:cubicBezTo>
                    <a:pt x="66" y="97"/>
                    <a:pt x="65" y="98"/>
                    <a:pt x="64" y="99"/>
                  </a:cubicBezTo>
                  <a:cubicBezTo>
                    <a:pt x="64" y="99"/>
                    <a:pt x="64" y="100"/>
                    <a:pt x="64" y="101"/>
                  </a:cubicBezTo>
                  <a:cubicBezTo>
                    <a:pt x="65" y="103"/>
                    <a:pt x="64" y="102"/>
                    <a:pt x="63" y="102"/>
                  </a:cubicBezTo>
                  <a:cubicBezTo>
                    <a:pt x="63" y="102"/>
                    <a:pt x="63" y="102"/>
                    <a:pt x="63" y="102"/>
                  </a:cubicBezTo>
                  <a:cubicBezTo>
                    <a:pt x="63" y="102"/>
                    <a:pt x="62" y="103"/>
                    <a:pt x="62" y="103"/>
                  </a:cubicBezTo>
                  <a:cubicBezTo>
                    <a:pt x="63" y="104"/>
                    <a:pt x="63" y="105"/>
                    <a:pt x="65" y="105"/>
                  </a:cubicBezTo>
                  <a:cubicBezTo>
                    <a:pt x="65" y="105"/>
                    <a:pt x="68" y="105"/>
                    <a:pt x="68" y="105"/>
                  </a:cubicBezTo>
                  <a:cubicBezTo>
                    <a:pt x="68" y="105"/>
                    <a:pt x="66" y="104"/>
                    <a:pt x="67" y="104"/>
                  </a:cubicBezTo>
                  <a:cubicBezTo>
                    <a:pt x="68" y="103"/>
                    <a:pt x="69" y="104"/>
                    <a:pt x="70" y="103"/>
                  </a:cubicBezTo>
                  <a:cubicBezTo>
                    <a:pt x="71" y="102"/>
                    <a:pt x="71" y="101"/>
                    <a:pt x="72" y="101"/>
                  </a:cubicBezTo>
                  <a:cubicBezTo>
                    <a:pt x="74" y="100"/>
                    <a:pt x="75" y="101"/>
                    <a:pt x="76" y="103"/>
                  </a:cubicBezTo>
                  <a:cubicBezTo>
                    <a:pt x="76" y="102"/>
                    <a:pt x="77" y="100"/>
                    <a:pt x="75" y="100"/>
                  </a:cubicBezTo>
                  <a:cubicBezTo>
                    <a:pt x="75" y="100"/>
                    <a:pt x="76" y="100"/>
                    <a:pt x="75" y="100"/>
                  </a:cubicBezTo>
                  <a:cubicBezTo>
                    <a:pt x="75" y="100"/>
                    <a:pt x="75" y="100"/>
                    <a:pt x="75" y="100"/>
                  </a:cubicBezTo>
                  <a:cubicBezTo>
                    <a:pt x="75" y="99"/>
                    <a:pt x="75" y="100"/>
                    <a:pt x="75" y="100"/>
                  </a:cubicBezTo>
                  <a:cubicBezTo>
                    <a:pt x="74" y="100"/>
                    <a:pt x="74" y="100"/>
                    <a:pt x="74" y="100"/>
                  </a:cubicBezTo>
                  <a:cubicBezTo>
                    <a:pt x="74" y="99"/>
                    <a:pt x="74" y="96"/>
                    <a:pt x="73" y="95"/>
                  </a:cubicBezTo>
                  <a:cubicBezTo>
                    <a:pt x="74" y="96"/>
                    <a:pt x="74" y="98"/>
                    <a:pt x="75" y="98"/>
                  </a:cubicBezTo>
                  <a:cubicBezTo>
                    <a:pt x="77" y="97"/>
                    <a:pt x="76" y="97"/>
                    <a:pt x="76" y="95"/>
                  </a:cubicBezTo>
                  <a:cubicBezTo>
                    <a:pt x="76" y="95"/>
                    <a:pt x="76" y="95"/>
                    <a:pt x="76" y="95"/>
                  </a:cubicBezTo>
                  <a:cubicBezTo>
                    <a:pt x="77" y="95"/>
                    <a:pt x="76" y="94"/>
                    <a:pt x="76" y="94"/>
                  </a:cubicBezTo>
                  <a:cubicBezTo>
                    <a:pt x="78" y="93"/>
                    <a:pt x="78" y="94"/>
                    <a:pt x="79" y="92"/>
                  </a:cubicBezTo>
                  <a:cubicBezTo>
                    <a:pt x="80" y="91"/>
                    <a:pt x="80" y="90"/>
                    <a:pt x="81" y="88"/>
                  </a:cubicBezTo>
                  <a:cubicBezTo>
                    <a:pt x="81" y="87"/>
                    <a:pt x="80" y="86"/>
                    <a:pt x="81" y="86"/>
                  </a:cubicBezTo>
                  <a:cubicBezTo>
                    <a:pt x="82" y="85"/>
                    <a:pt x="82" y="84"/>
                    <a:pt x="81" y="84"/>
                  </a:cubicBezTo>
                  <a:cubicBezTo>
                    <a:pt x="79" y="83"/>
                    <a:pt x="84" y="81"/>
                    <a:pt x="85" y="81"/>
                  </a:cubicBezTo>
                  <a:cubicBezTo>
                    <a:pt x="88" y="81"/>
                    <a:pt x="84" y="79"/>
                    <a:pt x="86" y="78"/>
                  </a:cubicBezTo>
                  <a:cubicBezTo>
                    <a:pt x="86" y="78"/>
                    <a:pt x="86" y="80"/>
                    <a:pt x="86" y="80"/>
                  </a:cubicBezTo>
                  <a:cubicBezTo>
                    <a:pt x="87" y="80"/>
                    <a:pt x="89" y="79"/>
                    <a:pt x="90" y="79"/>
                  </a:cubicBezTo>
                  <a:cubicBezTo>
                    <a:pt x="91" y="79"/>
                    <a:pt x="90" y="78"/>
                    <a:pt x="90" y="77"/>
                  </a:cubicBezTo>
                  <a:cubicBezTo>
                    <a:pt x="89" y="76"/>
                    <a:pt x="90" y="76"/>
                    <a:pt x="90" y="75"/>
                  </a:cubicBezTo>
                  <a:cubicBezTo>
                    <a:pt x="91" y="75"/>
                    <a:pt x="90" y="78"/>
                    <a:pt x="92" y="79"/>
                  </a:cubicBezTo>
                  <a:cubicBezTo>
                    <a:pt x="94" y="79"/>
                    <a:pt x="96" y="78"/>
                    <a:pt x="97" y="77"/>
                  </a:cubicBezTo>
                  <a:cubicBezTo>
                    <a:pt x="97" y="77"/>
                    <a:pt x="96" y="78"/>
                    <a:pt x="96" y="78"/>
                  </a:cubicBezTo>
                  <a:cubicBezTo>
                    <a:pt x="95" y="78"/>
                    <a:pt x="96" y="79"/>
                    <a:pt x="95" y="80"/>
                  </a:cubicBezTo>
                  <a:cubicBezTo>
                    <a:pt x="95" y="80"/>
                    <a:pt x="93" y="80"/>
                    <a:pt x="93" y="80"/>
                  </a:cubicBezTo>
                  <a:cubicBezTo>
                    <a:pt x="93" y="80"/>
                    <a:pt x="87" y="81"/>
                    <a:pt x="87" y="81"/>
                  </a:cubicBezTo>
                  <a:cubicBezTo>
                    <a:pt x="88" y="81"/>
                    <a:pt x="88" y="82"/>
                    <a:pt x="89" y="82"/>
                  </a:cubicBezTo>
                  <a:cubicBezTo>
                    <a:pt x="89" y="82"/>
                    <a:pt x="89" y="81"/>
                    <a:pt x="90" y="81"/>
                  </a:cubicBezTo>
                  <a:cubicBezTo>
                    <a:pt x="90" y="81"/>
                    <a:pt x="92" y="81"/>
                    <a:pt x="92" y="81"/>
                  </a:cubicBezTo>
                  <a:cubicBezTo>
                    <a:pt x="93" y="82"/>
                    <a:pt x="90" y="83"/>
                    <a:pt x="91" y="84"/>
                  </a:cubicBezTo>
                  <a:cubicBezTo>
                    <a:pt x="92" y="85"/>
                    <a:pt x="95" y="82"/>
                    <a:pt x="95" y="84"/>
                  </a:cubicBezTo>
                  <a:cubicBezTo>
                    <a:pt x="95" y="85"/>
                    <a:pt x="98" y="84"/>
                    <a:pt x="99" y="84"/>
                  </a:cubicBezTo>
                  <a:cubicBezTo>
                    <a:pt x="99" y="83"/>
                    <a:pt x="100" y="83"/>
                    <a:pt x="100" y="83"/>
                  </a:cubicBezTo>
                  <a:cubicBezTo>
                    <a:pt x="101" y="83"/>
                    <a:pt x="101" y="83"/>
                    <a:pt x="102" y="82"/>
                  </a:cubicBezTo>
                  <a:cubicBezTo>
                    <a:pt x="102" y="82"/>
                    <a:pt x="102" y="82"/>
                    <a:pt x="102" y="82"/>
                  </a:cubicBezTo>
                  <a:cubicBezTo>
                    <a:pt x="102" y="81"/>
                    <a:pt x="103" y="82"/>
                    <a:pt x="103" y="82"/>
                  </a:cubicBezTo>
                  <a:cubicBezTo>
                    <a:pt x="103" y="81"/>
                    <a:pt x="103" y="80"/>
                    <a:pt x="103" y="81"/>
                  </a:cubicBezTo>
                  <a:cubicBezTo>
                    <a:pt x="104" y="81"/>
                    <a:pt x="105" y="82"/>
                    <a:pt x="105" y="82"/>
                  </a:cubicBezTo>
                  <a:cubicBezTo>
                    <a:pt x="106" y="83"/>
                    <a:pt x="106" y="81"/>
                    <a:pt x="107" y="80"/>
                  </a:cubicBezTo>
                  <a:cubicBezTo>
                    <a:pt x="108" y="79"/>
                    <a:pt x="107" y="81"/>
                    <a:pt x="108" y="82"/>
                  </a:cubicBezTo>
                  <a:cubicBezTo>
                    <a:pt x="108" y="83"/>
                    <a:pt x="109" y="83"/>
                    <a:pt x="109" y="83"/>
                  </a:cubicBezTo>
                  <a:cubicBezTo>
                    <a:pt x="109" y="83"/>
                    <a:pt x="108" y="84"/>
                    <a:pt x="107" y="85"/>
                  </a:cubicBezTo>
                  <a:cubicBezTo>
                    <a:pt x="107" y="85"/>
                    <a:pt x="106" y="86"/>
                    <a:pt x="106" y="86"/>
                  </a:cubicBezTo>
                  <a:cubicBezTo>
                    <a:pt x="105" y="86"/>
                    <a:pt x="105" y="86"/>
                    <a:pt x="105" y="86"/>
                  </a:cubicBezTo>
                  <a:cubicBezTo>
                    <a:pt x="104" y="86"/>
                    <a:pt x="105" y="87"/>
                    <a:pt x="105" y="87"/>
                  </a:cubicBezTo>
                  <a:cubicBezTo>
                    <a:pt x="105" y="87"/>
                    <a:pt x="104" y="87"/>
                    <a:pt x="104" y="88"/>
                  </a:cubicBezTo>
                  <a:cubicBezTo>
                    <a:pt x="104" y="88"/>
                    <a:pt x="103" y="88"/>
                    <a:pt x="103" y="89"/>
                  </a:cubicBezTo>
                  <a:cubicBezTo>
                    <a:pt x="102" y="89"/>
                    <a:pt x="103" y="89"/>
                    <a:pt x="103" y="90"/>
                  </a:cubicBezTo>
                  <a:cubicBezTo>
                    <a:pt x="102" y="90"/>
                    <a:pt x="99" y="93"/>
                    <a:pt x="100" y="93"/>
                  </a:cubicBezTo>
                  <a:cubicBezTo>
                    <a:pt x="102" y="94"/>
                    <a:pt x="103" y="92"/>
                    <a:pt x="105" y="92"/>
                  </a:cubicBezTo>
                  <a:cubicBezTo>
                    <a:pt x="105" y="93"/>
                    <a:pt x="106" y="93"/>
                    <a:pt x="107" y="94"/>
                  </a:cubicBezTo>
                  <a:cubicBezTo>
                    <a:pt x="108" y="94"/>
                    <a:pt x="109" y="93"/>
                    <a:pt x="110" y="93"/>
                  </a:cubicBezTo>
                  <a:cubicBezTo>
                    <a:pt x="111" y="94"/>
                    <a:pt x="112" y="95"/>
                    <a:pt x="112" y="96"/>
                  </a:cubicBezTo>
                  <a:cubicBezTo>
                    <a:pt x="112" y="96"/>
                    <a:pt x="112" y="97"/>
                    <a:pt x="112" y="97"/>
                  </a:cubicBezTo>
                  <a:cubicBezTo>
                    <a:pt x="112" y="98"/>
                    <a:pt x="112" y="99"/>
                    <a:pt x="113" y="100"/>
                  </a:cubicBezTo>
                  <a:cubicBezTo>
                    <a:pt x="113" y="100"/>
                    <a:pt x="111" y="100"/>
                    <a:pt x="111" y="101"/>
                  </a:cubicBezTo>
                  <a:cubicBezTo>
                    <a:pt x="111" y="102"/>
                    <a:pt x="113" y="101"/>
                    <a:pt x="113" y="101"/>
                  </a:cubicBezTo>
                  <a:cubicBezTo>
                    <a:pt x="115" y="102"/>
                    <a:pt x="115" y="103"/>
                    <a:pt x="116" y="102"/>
                  </a:cubicBezTo>
                  <a:cubicBezTo>
                    <a:pt x="118" y="101"/>
                    <a:pt x="119" y="99"/>
                    <a:pt x="120" y="97"/>
                  </a:cubicBezTo>
                  <a:cubicBezTo>
                    <a:pt x="121" y="95"/>
                    <a:pt x="122" y="93"/>
                    <a:pt x="124" y="93"/>
                  </a:cubicBezTo>
                  <a:cubicBezTo>
                    <a:pt x="126" y="93"/>
                    <a:pt x="126" y="93"/>
                    <a:pt x="126" y="91"/>
                  </a:cubicBezTo>
                  <a:cubicBezTo>
                    <a:pt x="126" y="90"/>
                    <a:pt x="127" y="90"/>
                    <a:pt x="128" y="89"/>
                  </a:cubicBezTo>
                  <a:cubicBezTo>
                    <a:pt x="127" y="89"/>
                    <a:pt x="127" y="88"/>
                    <a:pt x="127" y="88"/>
                  </a:cubicBezTo>
                  <a:cubicBezTo>
                    <a:pt x="127" y="88"/>
                    <a:pt x="128" y="87"/>
                    <a:pt x="128" y="87"/>
                  </a:cubicBezTo>
                  <a:cubicBezTo>
                    <a:pt x="130" y="87"/>
                    <a:pt x="131" y="89"/>
                    <a:pt x="132" y="87"/>
                  </a:cubicBezTo>
                  <a:cubicBezTo>
                    <a:pt x="133" y="86"/>
                    <a:pt x="136" y="87"/>
                    <a:pt x="135" y="85"/>
                  </a:cubicBezTo>
                  <a:cubicBezTo>
                    <a:pt x="135" y="84"/>
                    <a:pt x="135" y="83"/>
                    <a:pt x="135" y="82"/>
                  </a:cubicBezTo>
                  <a:cubicBezTo>
                    <a:pt x="135" y="82"/>
                    <a:pt x="136" y="81"/>
                    <a:pt x="136" y="80"/>
                  </a:cubicBezTo>
                  <a:cubicBezTo>
                    <a:pt x="135" y="80"/>
                    <a:pt x="133" y="80"/>
                    <a:pt x="132" y="81"/>
                  </a:cubicBezTo>
                  <a:cubicBezTo>
                    <a:pt x="131" y="81"/>
                    <a:pt x="132" y="82"/>
                    <a:pt x="131" y="82"/>
                  </a:cubicBezTo>
                  <a:cubicBezTo>
                    <a:pt x="131" y="84"/>
                    <a:pt x="129" y="82"/>
                    <a:pt x="129" y="82"/>
                  </a:cubicBezTo>
                  <a:cubicBezTo>
                    <a:pt x="129" y="82"/>
                    <a:pt x="129" y="85"/>
                    <a:pt x="127" y="85"/>
                  </a:cubicBezTo>
                  <a:cubicBezTo>
                    <a:pt x="125" y="85"/>
                    <a:pt x="124" y="84"/>
                    <a:pt x="123" y="83"/>
                  </a:cubicBezTo>
                  <a:cubicBezTo>
                    <a:pt x="122" y="82"/>
                    <a:pt x="116" y="77"/>
                    <a:pt x="117" y="76"/>
                  </a:cubicBezTo>
                  <a:cubicBezTo>
                    <a:pt x="118" y="76"/>
                    <a:pt x="118" y="77"/>
                    <a:pt x="119" y="77"/>
                  </a:cubicBezTo>
                  <a:cubicBezTo>
                    <a:pt x="121" y="77"/>
                    <a:pt x="121" y="74"/>
                    <a:pt x="121" y="73"/>
                  </a:cubicBezTo>
                  <a:cubicBezTo>
                    <a:pt x="121" y="72"/>
                    <a:pt x="121" y="71"/>
                    <a:pt x="122" y="71"/>
                  </a:cubicBezTo>
                  <a:cubicBezTo>
                    <a:pt x="122" y="70"/>
                    <a:pt x="123" y="70"/>
                    <a:pt x="123" y="69"/>
                  </a:cubicBezTo>
                  <a:cubicBezTo>
                    <a:pt x="124" y="68"/>
                    <a:pt x="124" y="67"/>
                    <a:pt x="125" y="67"/>
                  </a:cubicBezTo>
                  <a:cubicBezTo>
                    <a:pt x="126" y="65"/>
                    <a:pt x="128" y="67"/>
                    <a:pt x="128" y="65"/>
                  </a:cubicBezTo>
                  <a:cubicBezTo>
                    <a:pt x="128" y="64"/>
                    <a:pt x="128" y="63"/>
                    <a:pt x="129" y="63"/>
                  </a:cubicBezTo>
                  <a:cubicBezTo>
                    <a:pt x="130" y="63"/>
                    <a:pt x="131" y="64"/>
                    <a:pt x="132" y="64"/>
                  </a:cubicBezTo>
                  <a:cubicBezTo>
                    <a:pt x="132" y="64"/>
                    <a:pt x="132" y="63"/>
                    <a:pt x="132" y="62"/>
                  </a:cubicBezTo>
                  <a:cubicBezTo>
                    <a:pt x="132" y="62"/>
                    <a:pt x="132" y="61"/>
                    <a:pt x="133" y="61"/>
                  </a:cubicBezTo>
                  <a:cubicBezTo>
                    <a:pt x="133" y="60"/>
                    <a:pt x="134" y="59"/>
                    <a:pt x="134" y="59"/>
                  </a:cubicBezTo>
                  <a:cubicBezTo>
                    <a:pt x="135" y="59"/>
                    <a:pt x="135" y="60"/>
                    <a:pt x="135" y="59"/>
                  </a:cubicBezTo>
                  <a:cubicBezTo>
                    <a:pt x="136" y="58"/>
                    <a:pt x="135" y="56"/>
                    <a:pt x="137" y="56"/>
                  </a:cubicBezTo>
                  <a:cubicBezTo>
                    <a:pt x="138" y="55"/>
                    <a:pt x="139" y="55"/>
                    <a:pt x="140" y="54"/>
                  </a:cubicBezTo>
                  <a:cubicBezTo>
                    <a:pt x="140" y="54"/>
                    <a:pt x="142" y="54"/>
                    <a:pt x="141" y="55"/>
                  </a:cubicBezTo>
                  <a:cubicBezTo>
                    <a:pt x="142" y="54"/>
                    <a:pt x="142" y="54"/>
                    <a:pt x="142" y="53"/>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4709" y="3686"/>
              <a:ext cx="492" cy="338"/>
            </a:xfrm>
            <a:custGeom>
              <a:avLst/>
              <a:gdLst>
                <a:gd name="T0" fmla="*/ 25 w 122"/>
                <a:gd name="T1" fmla="*/ 27 h 84"/>
                <a:gd name="T2" fmla="*/ 20 w 122"/>
                <a:gd name="T3" fmla="*/ 24 h 84"/>
                <a:gd name="T4" fmla="*/ 14 w 122"/>
                <a:gd name="T5" fmla="*/ 21 h 84"/>
                <a:gd name="T6" fmla="*/ 21 w 122"/>
                <a:gd name="T7" fmla="*/ 16 h 84"/>
                <a:gd name="T8" fmla="*/ 30 w 122"/>
                <a:gd name="T9" fmla="*/ 9 h 84"/>
                <a:gd name="T10" fmla="*/ 34 w 122"/>
                <a:gd name="T11" fmla="*/ 5 h 84"/>
                <a:gd name="T12" fmla="*/ 35 w 122"/>
                <a:gd name="T13" fmla="*/ 4 h 84"/>
                <a:gd name="T14" fmla="*/ 40 w 122"/>
                <a:gd name="T15" fmla="*/ 2 h 84"/>
                <a:gd name="T16" fmla="*/ 48 w 122"/>
                <a:gd name="T17" fmla="*/ 1 h 84"/>
                <a:gd name="T18" fmla="*/ 57 w 122"/>
                <a:gd name="T19" fmla="*/ 2 h 84"/>
                <a:gd name="T20" fmla="*/ 74 w 122"/>
                <a:gd name="T21" fmla="*/ 4 h 84"/>
                <a:gd name="T22" fmla="*/ 93 w 122"/>
                <a:gd name="T23" fmla="*/ 10 h 84"/>
                <a:gd name="T24" fmla="*/ 101 w 122"/>
                <a:gd name="T25" fmla="*/ 12 h 84"/>
                <a:gd name="T26" fmla="*/ 108 w 122"/>
                <a:gd name="T27" fmla="*/ 13 h 84"/>
                <a:gd name="T28" fmla="*/ 113 w 122"/>
                <a:gd name="T29" fmla="*/ 10 h 84"/>
                <a:gd name="T30" fmla="*/ 122 w 122"/>
                <a:gd name="T31" fmla="*/ 7 h 84"/>
                <a:gd name="T32" fmla="*/ 122 w 122"/>
                <a:gd name="T33" fmla="*/ 83 h 84"/>
                <a:gd name="T34" fmla="*/ 116 w 122"/>
                <a:gd name="T35" fmla="*/ 84 h 84"/>
                <a:gd name="T36" fmla="*/ 96 w 122"/>
                <a:gd name="T37" fmla="*/ 84 h 84"/>
                <a:gd name="T38" fmla="*/ 45 w 122"/>
                <a:gd name="T39" fmla="*/ 84 h 84"/>
                <a:gd name="T40" fmla="*/ 26 w 122"/>
                <a:gd name="T41" fmla="*/ 84 h 84"/>
                <a:gd name="T42" fmla="*/ 23 w 122"/>
                <a:gd name="T43" fmla="*/ 82 h 84"/>
                <a:gd name="T44" fmla="*/ 18 w 122"/>
                <a:gd name="T45" fmla="*/ 77 h 84"/>
                <a:gd name="T46" fmla="*/ 16 w 122"/>
                <a:gd name="T47" fmla="*/ 76 h 84"/>
                <a:gd name="T48" fmla="*/ 13 w 122"/>
                <a:gd name="T49" fmla="*/ 73 h 84"/>
                <a:gd name="T50" fmla="*/ 11 w 122"/>
                <a:gd name="T51" fmla="*/ 72 h 84"/>
                <a:gd name="T52" fmla="*/ 9 w 122"/>
                <a:gd name="T53" fmla="*/ 70 h 84"/>
                <a:gd name="T54" fmla="*/ 8 w 122"/>
                <a:gd name="T55" fmla="*/ 70 h 84"/>
                <a:gd name="T56" fmla="*/ 6 w 122"/>
                <a:gd name="T57" fmla="*/ 71 h 84"/>
                <a:gd name="T58" fmla="*/ 3 w 122"/>
                <a:gd name="T59" fmla="*/ 71 h 84"/>
                <a:gd name="T60" fmla="*/ 2 w 122"/>
                <a:gd name="T61" fmla="*/ 71 h 84"/>
                <a:gd name="T62" fmla="*/ 3 w 122"/>
                <a:gd name="T63" fmla="*/ 69 h 84"/>
                <a:gd name="T64" fmla="*/ 2 w 122"/>
                <a:gd name="T65" fmla="*/ 61 h 84"/>
                <a:gd name="T66" fmla="*/ 2 w 122"/>
                <a:gd name="T67" fmla="*/ 54 h 84"/>
                <a:gd name="T68" fmla="*/ 13 w 122"/>
                <a:gd name="T69" fmla="*/ 53 h 84"/>
                <a:gd name="T70" fmla="*/ 15 w 122"/>
                <a:gd name="T71" fmla="*/ 52 h 84"/>
                <a:gd name="T72" fmla="*/ 17 w 122"/>
                <a:gd name="T73" fmla="*/ 49 h 84"/>
                <a:gd name="T74" fmla="*/ 20 w 122"/>
                <a:gd name="T75" fmla="*/ 42 h 84"/>
                <a:gd name="T76" fmla="*/ 25 w 122"/>
                <a:gd name="T77" fmla="*/ 39 h 84"/>
                <a:gd name="T78" fmla="*/ 28 w 122"/>
                <a:gd name="T79" fmla="*/ 37 h 84"/>
                <a:gd name="T80" fmla="*/ 28 w 122"/>
                <a:gd name="T81" fmla="*/ 33 h 84"/>
                <a:gd name="T82" fmla="*/ 31 w 122"/>
                <a:gd name="T83" fmla="*/ 30 h 84"/>
                <a:gd name="T84" fmla="*/ 25 w 122"/>
                <a:gd name="T85" fmla="*/ 2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84">
                  <a:moveTo>
                    <a:pt x="25" y="27"/>
                  </a:moveTo>
                  <a:cubicBezTo>
                    <a:pt x="23" y="26"/>
                    <a:pt x="22" y="25"/>
                    <a:pt x="20" y="24"/>
                  </a:cubicBezTo>
                  <a:cubicBezTo>
                    <a:pt x="19" y="24"/>
                    <a:pt x="14" y="22"/>
                    <a:pt x="14" y="21"/>
                  </a:cubicBezTo>
                  <a:cubicBezTo>
                    <a:pt x="14" y="20"/>
                    <a:pt x="20" y="17"/>
                    <a:pt x="21" y="16"/>
                  </a:cubicBezTo>
                  <a:cubicBezTo>
                    <a:pt x="24" y="14"/>
                    <a:pt x="27" y="12"/>
                    <a:pt x="30" y="9"/>
                  </a:cubicBezTo>
                  <a:cubicBezTo>
                    <a:pt x="32" y="8"/>
                    <a:pt x="33" y="7"/>
                    <a:pt x="34" y="5"/>
                  </a:cubicBezTo>
                  <a:cubicBezTo>
                    <a:pt x="35" y="5"/>
                    <a:pt x="35" y="4"/>
                    <a:pt x="35" y="4"/>
                  </a:cubicBezTo>
                  <a:cubicBezTo>
                    <a:pt x="37" y="3"/>
                    <a:pt x="38" y="3"/>
                    <a:pt x="40" y="2"/>
                  </a:cubicBezTo>
                  <a:cubicBezTo>
                    <a:pt x="42" y="2"/>
                    <a:pt x="45" y="1"/>
                    <a:pt x="48" y="1"/>
                  </a:cubicBezTo>
                  <a:cubicBezTo>
                    <a:pt x="51" y="0"/>
                    <a:pt x="54" y="1"/>
                    <a:pt x="57" y="2"/>
                  </a:cubicBezTo>
                  <a:cubicBezTo>
                    <a:pt x="63" y="4"/>
                    <a:pt x="69" y="2"/>
                    <a:pt x="74" y="4"/>
                  </a:cubicBezTo>
                  <a:cubicBezTo>
                    <a:pt x="81" y="6"/>
                    <a:pt x="87" y="8"/>
                    <a:pt x="93" y="10"/>
                  </a:cubicBezTo>
                  <a:cubicBezTo>
                    <a:pt x="96" y="10"/>
                    <a:pt x="98" y="11"/>
                    <a:pt x="101" y="12"/>
                  </a:cubicBezTo>
                  <a:cubicBezTo>
                    <a:pt x="103" y="13"/>
                    <a:pt x="105" y="13"/>
                    <a:pt x="108" y="13"/>
                  </a:cubicBezTo>
                  <a:cubicBezTo>
                    <a:pt x="110" y="12"/>
                    <a:pt x="111" y="11"/>
                    <a:pt x="113" y="10"/>
                  </a:cubicBezTo>
                  <a:cubicBezTo>
                    <a:pt x="116" y="9"/>
                    <a:pt x="119" y="8"/>
                    <a:pt x="122" y="7"/>
                  </a:cubicBezTo>
                  <a:cubicBezTo>
                    <a:pt x="122" y="32"/>
                    <a:pt x="122" y="58"/>
                    <a:pt x="122" y="83"/>
                  </a:cubicBezTo>
                  <a:cubicBezTo>
                    <a:pt x="122" y="84"/>
                    <a:pt x="117" y="84"/>
                    <a:pt x="116" y="84"/>
                  </a:cubicBezTo>
                  <a:cubicBezTo>
                    <a:pt x="109" y="84"/>
                    <a:pt x="103" y="84"/>
                    <a:pt x="96" y="84"/>
                  </a:cubicBezTo>
                  <a:cubicBezTo>
                    <a:pt x="79" y="84"/>
                    <a:pt x="62" y="84"/>
                    <a:pt x="45" y="84"/>
                  </a:cubicBezTo>
                  <a:cubicBezTo>
                    <a:pt x="38" y="84"/>
                    <a:pt x="32" y="84"/>
                    <a:pt x="26" y="84"/>
                  </a:cubicBezTo>
                  <a:cubicBezTo>
                    <a:pt x="25" y="84"/>
                    <a:pt x="24" y="83"/>
                    <a:pt x="23" y="82"/>
                  </a:cubicBezTo>
                  <a:cubicBezTo>
                    <a:pt x="21" y="80"/>
                    <a:pt x="18" y="80"/>
                    <a:pt x="18" y="77"/>
                  </a:cubicBezTo>
                  <a:cubicBezTo>
                    <a:pt x="18" y="77"/>
                    <a:pt x="16" y="76"/>
                    <a:pt x="16" y="76"/>
                  </a:cubicBezTo>
                  <a:cubicBezTo>
                    <a:pt x="15" y="75"/>
                    <a:pt x="14" y="74"/>
                    <a:pt x="13" y="73"/>
                  </a:cubicBezTo>
                  <a:cubicBezTo>
                    <a:pt x="12" y="73"/>
                    <a:pt x="12" y="72"/>
                    <a:pt x="11" y="72"/>
                  </a:cubicBezTo>
                  <a:cubicBezTo>
                    <a:pt x="10" y="71"/>
                    <a:pt x="9" y="71"/>
                    <a:pt x="9" y="70"/>
                  </a:cubicBezTo>
                  <a:cubicBezTo>
                    <a:pt x="9" y="70"/>
                    <a:pt x="8" y="70"/>
                    <a:pt x="8" y="70"/>
                  </a:cubicBezTo>
                  <a:cubicBezTo>
                    <a:pt x="7" y="70"/>
                    <a:pt x="7" y="70"/>
                    <a:pt x="6" y="71"/>
                  </a:cubicBezTo>
                  <a:cubicBezTo>
                    <a:pt x="6" y="71"/>
                    <a:pt x="4" y="71"/>
                    <a:pt x="3" y="71"/>
                  </a:cubicBezTo>
                  <a:cubicBezTo>
                    <a:pt x="3" y="71"/>
                    <a:pt x="2" y="73"/>
                    <a:pt x="2" y="71"/>
                  </a:cubicBezTo>
                  <a:cubicBezTo>
                    <a:pt x="2" y="71"/>
                    <a:pt x="3" y="70"/>
                    <a:pt x="3" y="69"/>
                  </a:cubicBezTo>
                  <a:cubicBezTo>
                    <a:pt x="3" y="67"/>
                    <a:pt x="3" y="63"/>
                    <a:pt x="2" y="61"/>
                  </a:cubicBezTo>
                  <a:cubicBezTo>
                    <a:pt x="2" y="60"/>
                    <a:pt x="0" y="55"/>
                    <a:pt x="2" y="54"/>
                  </a:cubicBezTo>
                  <a:cubicBezTo>
                    <a:pt x="6" y="54"/>
                    <a:pt x="9" y="53"/>
                    <a:pt x="13" y="53"/>
                  </a:cubicBezTo>
                  <a:cubicBezTo>
                    <a:pt x="14" y="53"/>
                    <a:pt x="15" y="53"/>
                    <a:pt x="15" y="52"/>
                  </a:cubicBezTo>
                  <a:cubicBezTo>
                    <a:pt x="16" y="51"/>
                    <a:pt x="17" y="50"/>
                    <a:pt x="17" y="49"/>
                  </a:cubicBezTo>
                  <a:cubicBezTo>
                    <a:pt x="18" y="47"/>
                    <a:pt x="19" y="43"/>
                    <a:pt x="20" y="42"/>
                  </a:cubicBezTo>
                  <a:cubicBezTo>
                    <a:pt x="22" y="41"/>
                    <a:pt x="23" y="40"/>
                    <a:pt x="25" y="39"/>
                  </a:cubicBezTo>
                  <a:cubicBezTo>
                    <a:pt x="25" y="39"/>
                    <a:pt x="27" y="38"/>
                    <a:pt x="28" y="37"/>
                  </a:cubicBezTo>
                  <a:cubicBezTo>
                    <a:pt x="28" y="36"/>
                    <a:pt x="28" y="34"/>
                    <a:pt x="28" y="33"/>
                  </a:cubicBezTo>
                  <a:cubicBezTo>
                    <a:pt x="28" y="32"/>
                    <a:pt x="30" y="31"/>
                    <a:pt x="31" y="30"/>
                  </a:cubicBezTo>
                  <a:cubicBezTo>
                    <a:pt x="29" y="29"/>
                    <a:pt x="27" y="28"/>
                    <a:pt x="25" y="27"/>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4814" y="3347"/>
              <a:ext cx="387" cy="391"/>
            </a:xfrm>
            <a:custGeom>
              <a:avLst/>
              <a:gdLst>
                <a:gd name="T0" fmla="*/ 43 w 96"/>
                <a:gd name="T1" fmla="*/ 3 h 97"/>
                <a:gd name="T2" fmla="*/ 48 w 96"/>
                <a:gd name="T3" fmla="*/ 8 h 97"/>
                <a:gd name="T4" fmla="*/ 51 w 96"/>
                <a:gd name="T5" fmla="*/ 10 h 97"/>
                <a:gd name="T6" fmla="*/ 56 w 96"/>
                <a:gd name="T7" fmla="*/ 11 h 97"/>
                <a:gd name="T8" fmla="*/ 63 w 96"/>
                <a:gd name="T9" fmla="*/ 9 h 97"/>
                <a:gd name="T10" fmla="*/ 64 w 96"/>
                <a:gd name="T11" fmla="*/ 19 h 97"/>
                <a:gd name="T12" fmla="*/ 62 w 96"/>
                <a:gd name="T13" fmla="*/ 23 h 97"/>
                <a:gd name="T14" fmla="*/ 64 w 96"/>
                <a:gd name="T15" fmla="*/ 26 h 97"/>
                <a:gd name="T16" fmla="*/ 61 w 96"/>
                <a:gd name="T17" fmla="*/ 31 h 97"/>
                <a:gd name="T18" fmla="*/ 63 w 96"/>
                <a:gd name="T19" fmla="*/ 36 h 97"/>
                <a:gd name="T20" fmla="*/ 68 w 96"/>
                <a:gd name="T21" fmla="*/ 38 h 97"/>
                <a:gd name="T22" fmla="*/ 70 w 96"/>
                <a:gd name="T23" fmla="*/ 39 h 97"/>
                <a:gd name="T24" fmla="*/ 75 w 96"/>
                <a:gd name="T25" fmla="*/ 40 h 97"/>
                <a:gd name="T26" fmla="*/ 74 w 96"/>
                <a:gd name="T27" fmla="*/ 43 h 97"/>
                <a:gd name="T28" fmla="*/ 76 w 96"/>
                <a:gd name="T29" fmla="*/ 44 h 97"/>
                <a:gd name="T30" fmla="*/ 81 w 96"/>
                <a:gd name="T31" fmla="*/ 43 h 97"/>
                <a:gd name="T32" fmla="*/ 92 w 96"/>
                <a:gd name="T33" fmla="*/ 45 h 97"/>
                <a:gd name="T34" fmla="*/ 96 w 96"/>
                <a:gd name="T35" fmla="*/ 47 h 97"/>
                <a:gd name="T36" fmla="*/ 96 w 96"/>
                <a:gd name="T37" fmla="*/ 89 h 97"/>
                <a:gd name="T38" fmla="*/ 88 w 96"/>
                <a:gd name="T39" fmla="*/ 94 h 97"/>
                <a:gd name="T40" fmla="*/ 70 w 96"/>
                <a:gd name="T41" fmla="*/ 94 h 97"/>
                <a:gd name="T42" fmla="*/ 47 w 96"/>
                <a:gd name="T43" fmla="*/ 88 h 97"/>
                <a:gd name="T44" fmla="*/ 24 w 96"/>
                <a:gd name="T45" fmla="*/ 85 h 97"/>
                <a:gd name="T46" fmla="*/ 9 w 96"/>
                <a:gd name="T47" fmla="*/ 88 h 97"/>
                <a:gd name="T48" fmla="*/ 5 w 96"/>
                <a:gd name="T49" fmla="*/ 84 h 97"/>
                <a:gd name="T50" fmla="*/ 4 w 96"/>
                <a:gd name="T51" fmla="*/ 81 h 97"/>
                <a:gd name="T52" fmla="*/ 0 w 96"/>
                <a:gd name="T53" fmla="*/ 75 h 97"/>
                <a:gd name="T54" fmla="*/ 11 w 96"/>
                <a:gd name="T55" fmla="*/ 60 h 97"/>
                <a:gd name="T56" fmla="*/ 16 w 96"/>
                <a:gd name="T57" fmla="*/ 41 h 97"/>
                <a:gd name="T58" fmla="*/ 12 w 96"/>
                <a:gd name="T59" fmla="*/ 24 h 97"/>
                <a:gd name="T60" fmla="*/ 17 w 96"/>
                <a:gd name="T61" fmla="*/ 17 h 97"/>
                <a:gd name="T62" fmla="*/ 19 w 96"/>
                <a:gd name="T63" fmla="*/ 12 h 97"/>
                <a:gd name="T64" fmla="*/ 20 w 96"/>
                <a:gd name="T65" fmla="*/ 8 h 97"/>
                <a:gd name="T66" fmla="*/ 24 w 96"/>
                <a:gd name="T67" fmla="*/ 6 h 97"/>
                <a:gd name="T68" fmla="*/ 32 w 96"/>
                <a:gd name="T69" fmla="*/ 4 h 97"/>
                <a:gd name="T70" fmla="*/ 37 w 96"/>
                <a:gd name="T71" fmla="*/ 5 h 97"/>
                <a:gd name="T72" fmla="*/ 39 w 96"/>
                <a:gd name="T73"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7">
                  <a:moveTo>
                    <a:pt x="41" y="0"/>
                  </a:moveTo>
                  <a:cubicBezTo>
                    <a:pt x="40" y="2"/>
                    <a:pt x="44" y="1"/>
                    <a:pt x="43" y="3"/>
                  </a:cubicBezTo>
                  <a:cubicBezTo>
                    <a:pt x="42" y="5"/>
                    <a:pt x="44" y="4"/>
                    <a:pt x="45" y="4"/>
                  </a:cubicBezTo>
                  <a:cubicBezTo>
                    <a:pt x="47" y="5"/>
                    <a:pt x="45" y="8"/>
                    <a:pt x="48" y="8"/>
                  </a:cubicBezTo>
                  <a:cubicBezTo>
                    <a:pt x="49" y="8"/>
                    <a:pt x="49" y="7"/>
                    <a:pt x="50" y="7"/>
                  </a:cubicBezTo>
                  <a:cubicBezTo>
                    <a:pt x="50" y="8"/>
                    <a:pt x="51" y="9"/>
                    <a:pt x="51" y="10"/>
                  </a:cubicBezTo>
                  <a:cubicBezTo>
                    <a:pt x="52" y="13"/>
                    <a:pt x="52" y="11"/>
                    <a:pt x="54" y="10"/>
                  </a:cubicBezTo>
                  <a:cubicBezTo>
                    <a:pt x="55" y="10"/>
                    <a:pt x="55" y="11"/>
                    <a:pt x="56" y="11"/>
                  </a:cubicBezTo>
                  <a:cubicBezTo>
                    <a:pt x="57" y="12"/>
                    <a:pt x="59" y="11"/>
                    <a:pt x="60" y="10"/>
                  </a:cubicBezTo>
                  <a:cubicBezTo>
                    <a:pt x="60" y="10"/>
                    <a:pt x="63" y="8"/>
                    <a:pt x="63" y="9"/>
                  </a:cubicBezTo>
                  <a:cubicBezTo>
                    <a:pt x="63" y="11"/>
                    <a:pt x="58" y="11"/>
                    <a:pt x="61" y="14"/>
                  </a:cubicBezTo>
                  <a:cubicBezTo>
                    <a:pt x="62" y="15"/>
                    <a:pt x="67" y="19"/>
                    <a:pt x="64" y="19"/>
                  </a:cubicBezTo>
                  <a:cubicBezTo>
                    <a:pt x="62" y="20"/>
                    <a:pt x="63" y="20"/>
                    <a:pt x="63" y="22"/>
                  </a:cubicBezTo>
                  <a:cubicBezTo>
                    <a:pt x="63" y="22"/>
                    <a:pt x="61" y="22"/>
                    <a:pt x="62" y="23"/>
                  </a:cubicBezTo>
                  <a:cubicBezTo>
                    <a:pt x="63" y="23"/>
                    <a:pt x="62" y="24"/>
                    <a:pt x="62" y="25"/>
                  </a:cubicBezTo>
                  <a:cubicBezTo>
                    <a:pt x="62" y="26"/>
                    <a:pt x="63" y="25"/>
                    <a:pt x="64" y="26"/>
                  </a:cubicBezTo>
                  <a:cubicBezTo>
                    <a:pt x="64" y="28"/>
                    <a:pt x="61" y="27"/>
                    <a:pt x="61" y="28"/>
                  </a:cubicBezTo>
                  <a:cubicBezTo>
                    <a:pt x="62" y="29"/>
                    <a:pt x="61" y="29"/>
                    <a:pt x="61" y="31"/>
                  </a:cubicBezTo>
                  <a:cubicBezTo>
                    <a:pt x="62" y="31"/>
                    <a:pt x="62" y="31"/>
                    <a:pt x="62" y="31"/>
                  </a:cubicBezTo>
                  <a:cubicBezTo>
                    <a:pt x="64" y="29"/>
                    <a:pt x="63" y="36"/>
                    <a:pt x="63" y="36"/>
                  </a:cubicBezTo>
                  <a:cubicBezTo>
                    <a:pt x="64" y="36"/>
                    <a:pt x="65" y="36"/>
                    <a:pt x="66" y="36"/>
                  </a:cubicBezTo>
                  <a:cubicBezTo>
                    <a:pt x="67" y="37"/>
                    <a:pt x="68" y="38"/>
                    <a:pt x="68" y="38"/>
                  </a:cubicBezTo>
                  <a:cubicBezTo>
                    <a:pt x="69" y="39"/>
                    <a:pt x="69" y="38"/>
                    <a:pt x="70" y="37"/>
                  </a:cubicBezTo>
                  <a:cubicBezTo>
                    <a:pt x="71" y="36"/>
                    <a:pt x="71" y="39"/>
                    <a:pt x="70" y="39"/>
                  </a:cubicBezTo>
                  <a:cubicBezTo>
                    <a:pt x="71" y="39"/>
                    <a:pt x="71" y="38"/>
                    <a:pt x="72" y="38"/>
                  </a:cubicBezTo>
                  <a:cubicBezTo>
                    <a:pt x="73" y="39"/>
                    <a:pt x="74" y="40"/>
                    <a:pt x="75" y="40"/>
                  </a:cubicBezTo>
                  <a:cubicBezTo>
                    <a:pt x="75" y="41"/>
                    <a:pt x="76" y="41"/>
                    <a:pt x="75" y="42"/>
                  </a:cubicBezTo>
                  <a:cubicBezTo>
                    <a:pt x="75" y="42"/>
                    <a:pt x="74" y="43"/>
                    <a:pt x="74" y="43"/>
                  </a:cubicBezTo>
                  <a:cubicBezTo>
                    <a:pt x="75" y="43"/>
                    <a:pt x="75" y="43"/>
                    <a:pt x="76" y="43"/>
                  </a:cubicBezTo>
                  <a:cubicBezTo>
                    <a:pt x="76" y="43"/>
                    <a:pt x="75" y="44"/>
                    <a:pt x="76" y="44"/>
                  </a:cubicBezTo>
                  <a:cubicBezTo>
                    <a:pt x="76" y="44"/>
                    <a:pt x="78" y="43"/>
                    <a:pt x="78" y="43"/>
                  </a:cubicBezTo>
                  <a:cubicBezTo>
                    <a:pt x="79" y="43"/>
                    <a:pt x="80" y="43"/>
                    <a:pt x="81" y="43"/>
                  </a:cubicBezTo>
                  <a:cubicBezTo>
                    <a:pt x="83" y="44"/>
                    <a:pt x="86" y="44"/>
                    <a:pt x="88" y="45"/>
                  </a:cubicBezTo>
                  <a:cubicBezTo>
                    <a:pt x="90" y="45"/>
                    <a:pt x="90" y="42"/>
                    <a:pt x="92" y="45"/>
                  </a:cubicBezTo>
                  <a:cubicBezTo>
                    <a:pt x="93" y="45"/>
                    <a:pt x="94" y="46"/>
                    <a:pt x="95" y="47"/>
                  </a:cubicBezTo>
                  <a:cubicBezTo>
                    <a:pt x="96" y="47"/>
                    <a:pt x="96" y="47"/>
                    <a:pt x="96" y="47"/>
                  </a:cubicBezTo>
                  <a:cubicBezTo>
                    <a:pt x="96" y="54"/>
                    <a:pt x="96" y="60"/>
                    <a:pt x="96" y="66"/>
                  </a:cubicBezTo>
                  <a:cubicBezTo>
                    <a:pt x="96" y="74"/>
                    <a:pt x="96" y="81"/>
                    <a:pt x="96" y="89"/>
                  </a:cubicBezTo>
                  <a:cubicBezTo>
                    <a:pt x="96" y="90"/>
                    <a:pt x="96" y="90"/>
                    <a:pt x="96" y="91"/>
                  </a:cubicBezTo>
                  <a:cubicBezTo>
                    <a:pt x="96" y="92"/>
                    <a:pt x="89" y="94"/>
                    <a:pt x="88" y="94"/>
                  </a:cubicBezTo>
                  <a:cubicBezTo>
                    <a:pt x="86" y="95"/>
                    <a:pt x="83" y="97"/>
                    <a:pt x="80" y="97"/>
                  </a:cubicBezTo>
                  <a:cubicBezTo>
                    <a:pt x="77" y="97"/>
                    <a:pt x="73" y="95"/>
                    <a:pt x="70" y="94"/>
                  </a:cubicBezTo>
                  <a:cubicBezTo>
                    <a:pt x="65" y="93"/>
                    <a:pt x="60" y="91"/>
                    <a:pt x="54" y="90"/>
                  </a:cubicBezTo>
                  <a:cubicBezTo>
                    <a:pt x="52" y="89"/>
                    <a:pt x="49" y="88"/>
                    <a:pt x="47" y="88"/>
                  </a:cubicBezTo>
                  <a:cubicBezTo>
                    <a:pt x="44" y="87"/>
                    <a:pt x="41" y="87"/>
                    <a:pt x="39" y="87"/>
                  </a:cubicBezTo>
                  <a:cubicBezTo>
                    <a:pt x="33" y="87"/>
                    <a:pt x="29" y="85"/>
                    <a:pt x="24" y="85"/>
                  </a:cubicBezTo>
                  <a:cubicBezTo>
                    <a:pt x="19" y="84"/>
                    <a:pt x="14" y="87"/>
                    <a:pt x="9" y="88"/>
                  </a:cubicBezTo>
                  <a:cubicBezTo>
                    <a:pt x="9" y="88"/>
                    <a:pt x="9" y="88"/>
                    <a:pt x="9" y="88"/>
                  </a:cubicBezTo>
                  <a:cubicBezTo>
                    <a:pt x="10" y="87"/>
                    <a:pt x="10" y="87"/>
                    <a:pt x="10" y="86"/>
                  </a:cubicBezTo>
                  <a:cubicBezTo>
                    <a:pt x="10" y="83"/>
                    <a:pt x="6" y="89"/>
                    <a:pt x="5" y="84"/>
                  </a:cubicBezTo>
                  <a:cubicBezTo>
                    <a:pt x="5" y="84"/>
                    <a:pt x="7" y="84"/>
                    <a:pt x="6" y="83"/>
                  </a:cubicBezTo>
                  <a:cubicBezTo>
                    <a:pt x="6" y="82"/>
                    <a:pt x="5" y="81"/>
                    <a:pt x="4" y="81"/>
                  </a:cubicBezTo>
                  <a:cubicBezTo>
                    <a:pt x="3" y="78"/>
                    <a:pt x="1" y="76"/>
                    <a:pt x="0" y="74"/>
                  </a:cubicBezTo>
                  <a:cubicBezTo>
                    <a:pt x="0" y="74"/>
                    <a:pt x="0" y="75"/>
                    <a:pt x="0" y="75"/>
                  </a:cubicBezTo>
                  <a:cubicBezTo>
                    <a:pt x="0" y="75"/>
                    <a:pt x="0" y="75"/>
                    <a:pt x="0" y="75"/>
                  </a:cubicBezTo>
                  <a:cubicBezTo>
                    <a:pt x="3" y="70"/>
                    <a:pt x="7" y="65"/>
                    <a:pt x="11" y="60"/>
                  </a:cubicBezTo>
                  <a:cubicBezTo>
                    <a:pt x="14" y="56"/>
                    <a:pt x="18" y="53"/>
                    <a:pt x="18" y="48"/>
                  </a:cubicBezTo>
                  <a:cubicBezTo>
                    <a:pt x="18" y="45"/>
                    <a:pt x="17" y="43"/>
                    <a:pt x="16" y="41"/>
                  </a:cubicBezTo>
                  <a:cubicBezTo>
                    <a:pt x="15" y="39"/>
                    <a:pt x="16" y="37"/>
                    <a:pt x="15" y="34"/>
                  </a:cubicBezTo>
                  <a:cubicBezTo>
                    <a:pt x="15" y="31"/>
                    <a:pt x="9" y="28"/>
                    <a:pt x="12" y="24"/>
                  </a:cubicBezTo>
                  <a:cubicBezTo>
                    <a:pt x="13" y="23"/>
                    <a:pt x="15" y="22"/>
                    <a:pt x="15" y="21"/>
                  </a:cubicBezTo>
                  <a:cubicBezTo>
                    <a:pt x="16" y="20"/>
                    <a:pt x="16" y="19"/>
                    <a:pt x="17" y="17"/>
                  </a:cubicBezTo>
                  <a:cubicBezTo>
                    <a:pt x="17" y="16"/>
                    <a:pt x="18" y="15"/>
                    <a:pt x="18" y="13"/>
                  </a:cubicBezTo>
                  <a:cubicBezTo>
                    <a:pt x="18" y="13"/>
                    <a:pt x="18" y="13"/>
                    <a:pt x="19" y="12"/>
                  </a:cubicBezTo>
                  <a:cubicBezTo>
                    <a:pt x="19" y="11"/>
                    <a:pt x="20" y="11"/>
                    <a:pt x="20" y="10"/>
                  </a:cubicBezTo>
                  <a:cubicBezTo>
                    <a:pt x="20" y="9"/>
                    <a:pt x="20" y="8"/>
                    <a:pt x="20" y="8"/>
                  </a:cubicBezTo>
                  <a:cubicBezTo>
                    <a:pt x="21" y="7"/>
                    <a:pt x="22" y="8"/>
                    <a:pt x="23" y="7"/>
                  </a:cubicBezTo>
                  <a:cubicBezTo>
                    <a:pt x="23" y="7"/>
                    <a:pt x="23" y="6"/>
                    <a:pt x="24" y="6"/>
                  </a:cubicBezTo>
                  <a:cubicBezTo>
                    <a:pt x="25" y="5"/>
                    <a:pt x="26" y="5"/>
                    <a:pt x="27" y="5"/>
                  </a:cubicBezTo>
                  <a:cubicBezTo>
                    <a:pt x="28" y="5"/>
                    <a:pt x="30" y="5"/>
                    <a:pt x="32" y="4"/>
                  </a:cubicBezTo>
                  <a:cubicBezTo>
                    <a:pt x="33" y="3"/>
                    <a:pt x="32" y="2"/>
                    <a:pt x="34" y="2"/>
                  </a:cubicBezTo>
                  <a:cubicBezTo>
                    <a:pt x="37" y="1"/>
                    <a:pt x="35" y="4"/>
                    <a:pt x="37" y="5"/>
                  </a:cubicBezTo>
                  <a:cubicBezTo>
                    <a:pt x="37" y="5"/>
                    <a:pt x="38" y="3"/>
                    <a:pt x="38" y="3"/>
                  </a:cubicBezTo>
                  <a:cubicBezTo>
                    <a:pt x="38" y="2"/>
                    <a:pt x="38" y="2"/>
                    <a:pt x="39" y="1"/>
                  </a:cubicBezTo>
                  <a:cubicBezTo>
                    <a:pt x="39" y="0"/>
                    <a:pt x="40" y="1"/>
                    <a:pt x="41"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2" name="Oval 41"/>
            <p:cNvSpPr>
              <a:spLocks noChangeArrowheads="1"/>
            </p:cNvSpPr>
            <p:nvPr/>
          </p:nvSpPr>
          <p:spPr bwMode="auto">
            <a:xfrm>
              <a:off x="5003" y="3045"/>
              <a:ext cx="1" cy="1"/>
            </a:xfrm>
            <a:prstGeom prst="ellipse">
              <a:avLst/>
            </a:pr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4927" y="3162"/>
              <a:ext cx="8" cy="8"/>
            </a:xfrm>
            <a:custGeom>
              <a:avLst/>
              <a:gdLst>
                <a:gd name="T0" fmla="*/ 0 w 2"/>
                <a:gd name="T1" fmla="*/ 0 h 2"/>
                <a:gd name="T2" fmla="*/ 0 w 2"/>
                <a:gd name="T3" fmla="*/ 1 h 2"/>
                <a:gd name="T4" fmla="*/ 0 w 2"/>
                <a:gd name="T5" fmla="*/ 0 h 2"/>
              </a:gdLst>
              <a:ahLst/>
              <a:cxnLst>
                <a:cxn ang="0">
                  <a:pos x="T0" y="T1"/>
                </a:cxn>
                <a:cxn ang="0">
                  <a:pos x="T2" y="T3"/>
                </a:cxn>
                <a:cxn ang="0">
                  <a:pos x="T4" y="T5"/>
                </a:cxn>
              </a:cxnLst>
              <a:rect l="0" t="0" r="r" b="b"/>
              <a:pathLst>
                <a:path w="2" h="2">
                  <a:moveTo>
                    <a:pt x="0" y="0"/>
                  </a:moveTo>
                  <a:cubicBezTo>
                    <a:pt x="2" y="1"/>
                    <a:pt x="0" y="2"/>
                    <a:pt x="0" y="1"/>
                  </a:cubicBezTo>
                  <a:cubicBezTo>
                    <a:pt x="0" y="1"/>
                    <a:pt x="0" y="1"/>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noEditPoints="1"/>
            </p:cNvSpPr>
            <p:nvPr/>
          </p:nvSpPr>
          <p:spPr bwMode="auto">
            <a:xfrm>
              <a:off x="4895" y="3045"/>
              <a:ext cx="213" cy="202"/>
            </a:xfrm>
            <a:custGeom>
              <a:avLst/>
              <a:gdLst>
                <a:gd name="T0" fmla="*/ 1 w 53"/>
                <a:gd name="T1" fmla="*/ 27 h 50"/>
                <a:gd name="T2" fmla="*/ 3 w 53"/>
                <a:gd name="T3" fmla="*/ 25 h 50"/>
                <a:gd name="T4" fmla="*/ 6 w 53"/>
                <a:gd name="T5" fmla="*/ 27 h 50"/>
                <a:gd name="T6" fmla="*/ 12 w 53"/>
                <a:gd name="T7" fmla="*/ 32 h 50"/>
                <a:gd name="T8" fmla="*/ 13 w 53"/>
                <a:gd name="T9" fmla="*/ 37 h 50"/>
                <a:gd name="T10" fmla="*/ 24 w 53"/>
                <a:gd name="T11" fmla="*/ 38 h 50"/>
                <a:gd name="T12" fmla="*/ 25 w 53"/>
                <a:gd name="T13" fmla="*/ 43 h 50"/>
                <a:gd name="T14" fmla="*/ 29 w 53"/>
                <a:gd name="T15" fmla="*/ 41 h 50"/>
                <a:gd name="T16" fmla="*/ 35 w 53"/>
                <a:gd name="T17" fmla="*/ 29 h 50"/>
                <a:gd name="T18" fmla="*/ 42 w 53"/>
                <a:gd name="T19" fmla="*/ 36 h 50"/>
                <a:gd name="T20" fmla="*/ 44 w 53"/>
                <a:gd name="T21" fmla="*/ 40 h 50"/>
                <a:gd name="T22" fmla="*/ 50 w 53"/>
                <a:gd name="T23" fmla="*/ 40 h 50"/>
                <a:gd name="T24" fmla="*/ 47 w 53"/>
                <a:gd name="T25" fmla="*/ 30 h 50"/>
                <a:gd name="T26" fmla="*/ 50 w 53"/>
                <a:gd name="T27" fmla="*/ 31 h 50"/>
                <a:gd name="T28" fmla="*/ 50 w 53"/>
                <a:gd name="T29" fmla="*/ 26 h 50"/>
                <a:gd name="T30" fmla="*/ 47 w 53"/>
                <a:gd name="T31" fmla="*/ 20 h 50"/>
                <a:gd name="T32" fmla="*/ 49 w 53"/>
                <a:gd name="T33" fmla="*/ 11 h 50"/>
                <a:gd name="T34" fmla="*/ 47 w 53"/>
                <a:gd name="T35" fmla="*/ 8 h 50"/>
                <a:gd name="T36" fmla="*/ 42 w 53"/>
                <a:gd name="T37" fmla="*/ 8 h 50"/>
                <a:gd name="T38" fmla="*/ 26 w 53"/>
                <a:gd name="T39" fmla="*/ 7 h 50"/>
                <a:gd name="T40" fmla="*/ 19 w 53"/>
                <a:gd name="T41" fmla="*/ 12 h 50"/>
                <a:gd name="T42" fmla="*/ 13 w 53"/>
                <a:gd name="T43" fmla="*/ 10 h 50"/>
                <a:gd name="T44" fmla="*/ 9 w 53"/>
                <a:gd name="T45" fmla="*/ 10 h 50"/>
                <a:gd name="T46" fmla="*/ 10 w 53"/>
                <a:gd name="T47" fmla="*/ 15 h 50"/>
                <a:gd name="T48" fmla="*/ 12 w 53"/>
                <a:gd name="T49" fmla="*/ 20 h 50"/>
                <a:gd name="T50" fmla="*/ 6 w 53"/>
                <a:gd name="T51" fmla="*/ 20 h 50"/>
                <a:gd name="T52" fmla="*/ 24 w 53"/>
                <a:gd name="T53" fmla="*/ 48 h 50"/>
                <a:gd name="T54" fmla="*/ 18 w 53"/>
                <a:gd name="T55" fmla="*/ 43 h 50"/>
                <a:gd name="T56" fmla="*/ 13 w 53"/>
                <a:gd name="T57" fmla="*/ 44 h 50"/>
                <a:gd name="T58" fmla="*/ 7 w 53"/>
                <a:gd name="T59" fmla="*/ 45 h 50"/>
                <a:gd name="T60" fmla="*/ 13 w 53"/>
                <a:gd name="T61" fmla="*/ 48 h 50"/>
                <a:gd name="T62" fmla="*/ 24 w 53"/>
                <a:gd name="T63" fmla="*/ 48 h 50"/>
                <a:gd name="T64" fmla="*/ 27 w 53"/>
                <a:gd name="T65" fmla="*/ 0 h 50"/>
                <a:gd name="T66" fmla="*/ 27 w 53"/>
                <a:gd name="T67" fmla="*/ 0 h 50"/>
                <a:gd name="T68" fmla="*/ 8 w 53"/>
                <a:gd name="T69" fmla="*/ 29 h 50"/>
                <a:gd name="T70" fmla="*/ 27 w 53"/>
                <a:gd name="T71" fmla="*/ 0 h 50"/>
                <a:gd name="T72" fmla="*/ 27 w 53"/>
                <a:gd name="T73" fmla="*/ 0 h 50"/>
                <a:gd name="T74" fmla="*/ 27 w 53"/>
                <a:gd name="T75" fmla="*/ 0 h 50"/>
                <a:gd name="T76" fmla="*/ 27 w 53"/>
                <a:gd name="T77" fmla="*/ 0 h 50"/>
                <a:gd name="T78" fmla="*/ 27 w 53"/>
                <a:gd name="T79" fmla="*/ 0 h 50"/>
                <a:gd name="T80" fmla="*/ 27 w 53"/>
                <a:gd name="T81" fmla="*/ 0 h 50"/>
                <a:gd name="T82" fmla="*/ 27 w 53"/>
                <a:gd name="T83" fmla="*/ 0 h 50"/>
                <a:gd name="T84" fmla="*/ 27 w 53"/>
                <a:gd name="T85" fmla="*/ 0 h 50"/>
                <a:gd name="T86" fmla="*/ 27 w 53"/>
                <a:gd name="T8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50">
                  <a:moveTo>
                    <a:pt x="1" y="27"/>
                  </a:moveTo>
                  <a:cubicBezTo>
                    <a:pt x="2" y="27"/>
                    <a:pt x="2" y="27"/>
                    <a:pt x="2" y="27"/>
                  </a:cubicBezTo>
                  <a:cubicBezTo>
                    <a:pt x="2" y="28"/>
                    <a:pt x="0" y="28"/>
                    <a:pt x="1" y="27"/>
                  </a:cubicBezTo>
                  <a:moveTo>
                    <a:pt x="0" y="25"/>
                  </a:moveTo>
                  <a:cubicBezTo>
                    <a:pt x="1" y="25"/>
                    <a:pt x="1" y="26"/>
                    <a:pt x="1" y="25"/>
                  </a:cubicBezTo>
                  <a:cubicBezTo>
                    <a:pt x="2" y="25"/>
                    <a:pt x="2" y="25"/>
                    <a:pt x="3" y="25"/>
                  </a:cubicBezTo>
                  <a:cubicBezTo>
                    <a:pt x="3" y="26"/>
                    <a:pt x="1" y="26"/>
                    <a:pt x="2" y="27"/>
                  </a:cubicBezTo>
                  <a:cubicBezTo>
                    <a:pt x="2" y="27"/>
                    <a:pt x="5" y="26"/>
                    <a:pt x="6" y="26"/>
                  </a:cubicBezTo>
                  <a:cubicBezTo>
                    <a:pt x="6" y="26"/>
                    <a:pt x="5" y="27"/>
                    <a:pt x="6" y="27"/>
                  </a:cubicBezTo>
                  <a:cubicBezTo>
                    <a:pt x="6" y="27"/>
                    <a:pt x="7" y="27"/>
                    <a:pt x="8" y="27"/>
                  </a:cubicBezTo>
                  <a:cubicBezTo>
                    <a:pt x="9" y="28"/>
                    <a:pt x="6" y="29"/>
                    <a:pt x="7" y="30"/>
                  </a:cubicBezTo>
                  <a:cubicBezTo>
                    <a:pt x="8" y="32"/>
                    <a:pt x="10" y="32"/>
                    <a:pt x="12" y="32"/>
                  </a:cubicBezTo>
                  <a:cubicBezTo>
                    <a:pt x="13" y="32"/>
                    <a:pt x="15" y="32"/>
                    <a:pt x="15" y="33"/>
                  </a:cubicBezTo>
                  <a:cubicBezTo>
                    <a:pt x="15" y="34"/>
                    <a:pt x="15" y="35"/>
                    <a:pt x="15" y="36"/>
                  </a:cubicBezTo>
                  <a:cubicBezTo>
                    <a:pt x="15" y="36"/>
                    <a:pt x="12" y="37"/>
                    <a:pt x="13" y="37"/>
                  </a:cubicBezTo>
                  <a:cubicBezTo>
                    <a:pt x="14" y="38"/>
                    <a:pt x="15" y="37"/>
                    <a:pt x="16" y="37"/>
                  </a:cubicBezTo>
                  <a:cubicBezTo>
                    <a:pt x="17" y="38"/>
                    <a:pt x="18" y="39"/>
                    <a:pt x="20" y="39"/>
                  </a:cubicBezTo>
                  <a:cubicBezTo>
                    <a:pt x="21" y="39"/>
                    <a:pt x="23" y="37"/>
                    <a:pt x="24" y="38"/>
                  </a:cubicBezTo>
                  <a:cubicBezTo>
                    <a:pt x="24" y="39"/>
                    <a:pt x="22" y="40"/>
                    <a:pt x="23" y="41"/>
                  </a:cubicBezTo>
                  <a:cubicBezTo>
                    <a:pt x="24" y="41"/>
                    <a:pt x="26" y="40"/>
                    <a:pt x="26" y="42"/>
                  </a:cubicBezTo>
                  <a:cubicBezTo>
                    <a:pt x="26" y="42"/>
                    <a:pt x="23" y="43"/>
                    <a:pt x="25" y="43"/>
                  </a:cubicBezTo>
                  <a:cubicBezTo>
                    <a:pt x="26" y="43"/>
                    <a:pt x="27" y="45"/>
                    <a:pt x="27" y="46"/>
                  </a:cubicBezTo>
                  <a:cubicBezTo>
                    <a:pt x="28" y="45"/>
                    <a:pt x="28" y="43"/>
                    <a:pt x="28" y="42"/>
                  </a:cubicBezTo>
                  <a:cubicBezTo>
                    <a:pt x="28" y="42"/>
                    <a:pt x="28" y="41"/>
                    <a:pt x="29" y="41"/>
                  </a:cubicBezTo>
                  <a:cubicBezTo>
                    <a:pt x="30" y="40"/>
                    <a:pt x="30" y="40"/>
                    <a:pt x="30" y="38"/>
                  </a:cubicBezTo>
                  <a:cubicBezTo>
                    <a:pt x="30" y="37"/>
                    <a:pt x="31" y="35"/>
                    <a:pt x="32" y="34"/>
                  </a:cubicBezTo>
                  <a:cubicBezTo>
                    <a:pt x="33" y="32"/>
                    <a:pt x="34" y="30"/>
                    <a:pt x="35" y="29"/>
                  </a:cubicBezTo>
                  <a:cubicBezTo>
                    <a:pt x="36" y="28"/>
                    <a:pt x="39" y="30"/>
                    <a:pt x="40" y="30"/>
                  </a:cubicBezTo>
                  <a:cubicBezTo>
                    <a:pt x="42" y="31"/>
                    <a:pt x="38" y="32"/>
                    <a:pt x="39" y="34"/>
                  </a:cubicBezTo>
                  <a:cubicBezTo>
                    <a:pt x="40" y="34"/>
                    <a:pt x="43" y="34"/>
                    <a:pt x="42" y="36"/>
                  </a:cubicBezTo>
                  <a:cubicBezTo>
                    <a:pt x="42" y="36"/>
                    <a:pt x="39" y="38"/>
                    <a:pt x="41" y="39"/>
                  </a:cubicBezTo>
                  <a:cubicBezTo>
                    <a:pt x="42" y="39"/>
                    <a:pt x="42" y="39"/>
                    <a:pt x="43" y="39"/>
                  </a:cubicBezTo>
                  <a:cubicBezTo>
                    <a:pt x="44" y="39"/>
                    <a:pt x="44" y="39"/>
                    <a:pt x="44" y="40"/>
                  </a:cubicBezTo>
                  <a:cubicBezTo>
                    <a:pt x="44" y="41"/>
                    <a:pt x="45" y="40"/>
                    <a:pt x="45" y="39"/>
                  </a:cubicBezTo>
                  <a:cubicBezTo>
                    <a:pt x="46" y="39"/>
                    <a:pt x="47" y="40"/>
                    <a:pt x="48" y="40"/>
                  </a:cubicBezTo>
                  <a:cubicBezTo>
                    <a:pt x="49" y="41"/>
                    <a:pt x="49" y="41"/>
                    <a:pt x="50" y="40"/>
                  </a:cubicBezTo>
                  <a:cubicBezTo>
                    <a:pt x="51" y="39"/>
                    <a:pt x="50" y="37"/>
                    <a:pt x="49" y="36"/>
                  </a:cubicBezTo>
                  <a:cubicBezTo>
                    <a:pt x="48" y="35"/>
                    <a:pt x="48" y="34"/>
                    <a:pt x="48" y="33"/>
                  </a:cubicBezTo>
                  <a:cubicBezTo>
                    <a:pt x="49" y="32"/>
                    <a:pt x="47" y="31"/>
                    <a:pt x="47" y="30"/>
                  </a:cubicBezTo>
                  <a:cubicBezTo>
                    <a:pt x="48" y="29"/>
                    <a:pt x="49" y="29"/>
                    <a:pt x="49" y="30"/>
                  </a:cubicBezTo>
                  <a:cubicBezTo>
                    <a:pt x="50" y="30"/>
                    <a:pt x="49" y="31"/>
                    <a:pt x="49" y="32"/>
                  </a:cubicBezTo>
                  <a:cubicBezTo>
                    <a:pt x="50" y="32"/>
                    <a:pt x="50" y="31"/>
                    <a:pt x="50" y="31"/>
                  </a:cubicBezTo>
                  <a:cubicBezTo>
                    <a:pt x="50" y="30"/>
                    <a:pt x="50" y="30"/>
                    <a:pt x="50" y="30"/>
                  </a:cubicBezTo>
                  <a:cubicBezTo>
                    <a:pt x="50" y="29"/>
                    <a:pt x="49" y="27"/>
                    <a:pt x="49" y="26"/>
                  </a:cubicBezTo>
                  <a:cubicBezTo>
                    <a:pt x="49" y="26"/>
                    <a:pt x="50" y="27"/>
                    <a:pt x="50" y="26"/>
                  </a:cubicBezTo>
                  <a:cubicBezTo>
                    <a:pt x="50" y="26"/>
                    <a:pt x="47" y="24"/>
                    <a:pt x="47" y="23"/>
                  </a:cubicBezTo>
                  <a:cubicBezTo>
                    <a:pt x="47" y="23"/>
                    <a:pt x="48" y="22"/>
                    <a:pt x="48" y="22"/>
                  </a:cubicBezTo>
                  <a:cubicBezTo>
                    <a:pt x="48" y="21"/>
                    <a:pt x="48" y="20"/>
                    <a:pt x="47" y="20"/>
                  </a:cubicBezTo>
                  <a:cubicBezTo>
                    <a:pt x="47" y="18"/>
                    <a:pt x="45" y="17"/>
                    <a:pt x="46" y="15"/>
                  </a:cubicBezTo>
                  <a:cubicBezTo>
                    <a:pt x="46" y="13"/>
                    <a:pt x="47" y="14"/>
                    <a:pt x="47" y="14"/>
                  </a:cubicBezTo>
                  <a:cubicBezTo>
                    <a:pt x="47" y="14"/>
                    <a:pt x="48" y="10"/>
                    <a:pt x="49" y="11"/>
                  </a:cubicBezTo>
                  <a:cubicBezTo>
                    <a:pt x="49" y="11"/>
                    <a:pt x="51" y="9"/>
                    <a:pt x="51" y="9"/>
                  </a:cubicBezTo>
                  <a:cubicBezTo>
                    <a:pt x="51" y="9"/>
                    <a:pt x="53" y="10"/>
                    <a:pt x="53" y="10"/>
                  </a:cubicBezTo>
                  <a:cubicBezTo>
                    <a:pt x="53" y="8"/>
                    <a:pt x="48" y="7"/>
                    <a:pt x="47" y="8"/>
                  </a:cubicBezTo>
                  <a:cubicBezTo>
                    <a:pt x="46" y="8"/>
                    <a:pt x="45" y="9"/>
                    <a:pt x="44" y="9"/>
                  </a:cubicBezTo>
                  <a:cubicBezTo>
                    <a:pt x="44" y="9"/>
                    <a:pt x="43" y="10"/>
                    <a:pt x="43" y="9"/>
                  </a:cubicBezTo>
                  <a:cubicBezTo>
                    <a:pt x="42" y="9"/>
                    <a:pt x="42" y="8"/>
                    <a:pt x="42" y="8"/>
                  </a:cubicBezTo>
                  <a:cubicBezTo>
                    <a:pt x="40" y="8"/>
                    <a:pt x="38" y="7"/>
                    <a:pt x="36" y="5"/>
                  </a:cubicBezTo>
                  <a:cubicBezTo>
                    <a:pt x="34" y="3"/>
                    <a:pt x="30" y="1"/>
                    <a:pt x="27" y="0"/>
                  </a:cubicBezTo>
                  <a:cubicBezTo>
                    <a:pt x="28" y="0"/>
                    <a:pt x="26" y="6"/>
                    <a:pt x="26" y="7"/>
                  </a:cubicBezTo>
                  <a:cubicBezTo>
                    <a:pt x="25" y="8"/>
                    <a:pt x="26" y="11"/>
                    <a:pt x="26" y="11"/>
                  </a:cubicBezTo>
                  <a:cubicBezTo>
                    <a:pt x="24" y="13"/>
                    <a:pt x="22" y="14"/>
                    <a:pt x="20" y="13"/>
                  </a:cubicBezTo>
                  <a:cubicBezTo>
                    <a:pt x="20" y="13"/>
                    <a:pt x="18" y="13"/>
                    <a:pt x="19" y="12"/>
                  </a:cubicBezTo>
                  <a:cubicBezTo>
                    <a:pt x="20" y="11"/>
                    <a:pt x="17" y="11"/>
                    <a:pt x="17" y="11"/>
                  </a:cubicBezTo>
                  <a:cubicBezTo>
                    <a:pt x="16" y="11"/>
                    <a:pt x="16" y="12"/>
                    <a:pt x="16" y="11"/>
                  </a:cubicBezTo>
                  <a:cubicBezTo>
                    <a:pt x="15" y="11"/>
                    <a:pt x="14" y="11"/>
                    <a:pt x="13" y="10"/>
                  </a:cubicBezTo>
                  <a:cubicBezTo>
                    <a:pt x="12" y="10"/>
                    <a:pt x="11" y="9"/>
                    <a:pt x="10" y="10"/>
                  </a:cubicBezTo>
                  <a:cubicBezTo>
                    <a:pt x="10" y="10"/>
                    <a:pt x="10" y="10"/>
                    <a:pt x="10" y="10"/>
                  </a:cubicBezTo>
                  <a:cubicBezTo>
                    <a:pt x="10" y="10"/>
                    <a:pt x="9" y="10"/>
                    <a:pt x="9" y="10"/>
                  </a:cubicBezTo>
                  <a:cubicBezTo>
                    <a:pt x="9" y="11"/>
                    <a:pt x="9" y="11"/>
                    <a:pt x="9" y="12"/>
                  </a:cubicBezTo>
                  <a:cubicBezTo>
                    <a:pt x="9" y="13"/>
                    <a:pt x="8" y="13"/>
                    <a:pt x="8" y="13"/>
                  </a:cubicBezTo>
                  <a:cubicBezTo>
                    <a:pt x="7" y="15"/>
                    <a:pt x="10" y="15"/>
                    <a:pt x="10" y="15"/>
                  </a:cubicBezTo>
                  <a:cubicBezTo>
                    <a:pt x="10" y="15"/>
                    <a:pt x="10" y="15"/>
                    <a:pt x="10" y="15"/>
                  </a:cubicBezTo>
                  <a:cubicBezTo>
                    <a:pt x="10" y="16"/>
                    <a:pt x="16" y="15"/>
                    <a:pt x="15" y="18"/>
                  </a:cubicBezTo>
                  <a:cubicBezTo>
                    <a:pt x="15" y="21"/>
                    <a:pt x="14" y="19"/>
                    <a:pt x="12" y="20"/>
                  </a:cubicBezTo>
                  <a:cubicBezTo>
                    <a:pt x="10" y="20"/>
                    <a:pt x="10" y="21"/>
                    <a:pt x="10" y="21"/>
                  </a:cubicBezTo>
                  <a:cubicBezTo>
                    <a:pt x="9" y="22"/>
                    <a:pt x="6" y="22"/>
                    <a:pt x="6" y="21"/>
                  </a:cubicBezTo>
                  <a:cubicBezTo>
                    <a:pt x="6" y="21"/>
                    <a:pt x="7" y="20"/>
                    <a:pt x="6" y="20"/>
                  </a:cubicBezTo>
                  <a:cubicBezTo>
                    <a:pt x="5" y="20"/>
                    <a:pt x="3" y="20"/>
                    <a:pt x="2" y="21"/>
                  </a:cubicBezTo>
                  <a:cubicBezTo>
                    <a:pt x="1" y="22"/>
                    <a:pt x="1" y="23"/>
                    <a:pt x="0" y="25"/>
                  </a:cubicBezTo>
                  <a:close/>
                  <a:moveTo>
                    <a:pt x="24" y="48"/>
                  </a:moveTo>
                  <a:cubicBezTo>
                    <a:pt x="23" y="47"/>
                    <a:pt x="22" y="46"/>
                    <a:pt x="21" y="46"/>
                  </a:cubicBezTo>
                  <a:cubicBezTo>
                    <a:pt x="21" y="45"/>
                    <a:pt x="21" y="44"/>
                    <a:pt x="20" y="44"/>
                  </a:cubicBezTo>
                  <a:cubicBezTo>
                    <a:pt x="19" y="44"/>
                    <a:pt x="18" y="45"/>
                    <a:pt x="18" y="43"/>
                  </a:cubicBezTo>
                  <a:cubicBezTo>
                    <a:pt x="18" y="42"/>
                    <a:pt x="17" y="41"/>
                    <a:pt x="16" y="42"/>
                  </a:cubicBezTo>
                  <a:cubicBezTo>
                    <a:pt x="15" y="42"/>
                    <a:pt x="15" y="43"/>
                    <a:pt x="14" y="44"/>
                  </a:cubicBezTo>
                  <a:cubicBezTo>
                    <a:pt x="14" y="44"/>
                    <a:pt x="13" y="44"/>
                    <a:pt x="13" y="44"/>
                  </a:cubicBezTo>
                  <a:cubicBezTo>
                    <a:pt x="12" y="43"/>
                    <a:pt x="12" y="44"/>
                    <a:pt x="11" y="44"/>
                  </a:cubicBezTo>
                  <a:cubicBezTo>
                    <a:pt x="11" y="45"/>
                    <a:pt x="11" y="43"/>
                    <a:pt x="10" y="43"/>
                  </a:cubicBezTo>
                  <a:cubicBezTo>
                    <a:pt x="9" y="41"/>
                    <a:pt x="8" y="44"/>
                    <a:pt x="7" y="45"/>
                  </a:cubicBezTo>
                  <a:cubicBezTo>
                    <a:pt x="8" y="45"/>
                    <a:pt x="8" y="45"/>
                    <a:pt x="9" y="46"/>
                  </a:cubicBezTo>
                  <a:cubicBezTo>
                    <a:pt x="10" y="47"/>
                    <a:pt x="11" y="47"/>
                    <a:pt x="12" y="48"/>
                  </a:cubicBezTo>
                  <a:cubicBezTo>
                    <a:pt x="12" y="48"/>
                    <a:pt x="13" y="48"/>
                    <a:pt x="13" y="48"/>
                  </a:cubicBezTo>
                  <a:cubicBezTo>
                    <a:pt x="13" y="49"/>
                    <a:pt x="14" y="48"/>
                    <a:pt x="15" y="49"/>
                  </a:cubicBezTo>
                  <a:cubicBezTo>
                    <a:pt x="15" y="49"/>
                    <a:pt x="16" y="50"/>
                    <a:pt x="17" y="50"/>
                  </a:cubicBezTo>
                  <a:cubicBezTo>
                    <a:pt x="18" y="50"/>
                    <a:pt x="23" y="50"/>
                    <a:pt x="24" y="48"/>
                  </a:cubicBezTo>
                  <a:close/>
                  <a:moveTo>
                    <a:pt x="27" y="0"/>
                  </a:moveTo>
                  <a:cubicBezTo>
                    <a:pt x="27" y="0"/>
                    <a:pt x="27" y="0"/>
                    <a:pt x="27" y="0"/>
                  </a:cubicBezTo>
                  <a:close/>
                  <a:moveTo>
                    <a:pt x="27" y="0"/>
                  </a:moveTo>
                  <a:cubicBezTo>
                    <a:pt x="27" y="0"/>
                    <a:pt x="27" y="0"/>
                    <a:pt x="27" y="0"/>
                  </a:cubicBezTo>
                  <a:close/>
                  <a:moveTo>
                    <a:pt x="27" y="0"/>
                  </a:moveTo>
                  <a:cubicBezTo>
                    <a:pt x="27" y="0"/>
                    <a:pt x="27" y="0"/>
                    <a:pt x="27" y="0"/>
                  </a:cubicBezTo>
                  <a:close/>
                  <a:moveTo>
                    <a:pt x="8" y="29"/>
                  </a:moveTo>
                  <a:cubicBezTo>
                    <a:pt x="10" y="30"/>
                    <a:pt x="8" y="31"/>
                    <a:pt x="8" y="30"/>
                  </a:cubicBezTo>
                  <a:cubicBezTo>
                    <a:pt x="8" y="30"/>
                    <a:pt x="8" y="30"/>
                    <a:pt x="8" y="29"/>
                  </a:cubicBezTo>
                  <a:close/>
                  <a:moveTo>
                    <a:pt x="27" y="0"/>
                  </a:moveTo>
                  <a:cubicBezTo>
                    <a:pt x="27" y="0"/>
                    <a:pt x="27" y="0"/>
                    <a:pt x="27" y="0"/>
                  </a:cubicBezTo>
                  <a:cubicBezTo>
                    <a:pt x="27" y="0"/>
                    <a:pt x="27" y="0"/>
                    <a:pt x="27" y="0"/>
                  </a:cubicBezTo>
                  <a:close/>
                  <a:moveTo>
                    <a:pt x="27" y="0"/>
                  </a:move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lose/>
                  <a:moveTo>
                    <a:pt x="27" y="0"/>
                  </a:moveTo>
                  <a:cubicBezTo>
                    <a:pt x="27" y="0"/>
                    <a:pt x="27" y="0"/>
                    <a:pt x="27"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4923" y="3210"/>
              <a:ext cx="68" cy="37"/>
            </a:xfrm>
            <a:custGeom>
              <a:avLst/>
              <a:gdLst>
                <a:gd name="T0" fmla="*/ 17 w 17"/>
                <a:gd name="T1" fmla="*/ 7 h 9"/>
                <a:gd name="T2" fmla="*/ 14 w 17"/>
                <a:gd name="T3" fmla="*/ 5 h 9"/>
                <a:gd name="T4" fmla="*/ 13 w 17"/>
                <a:gd name="T5" fmla="*/ 3 h 9"/>
                <a:gd name="T6" fmla="*/ 11 w 17"/>
                <a:gd name="T7" fmla="*/ 2 h 9"/>
                <a:gd name="T8" fmla="*/ 9 w 17"/>
                <a:gd name="T9" fmla="*/ 1 h 9"/>
                <a:gd name="T10" fmla="*/ 7 w 17"/>
                <a:gd name="T11" fmla="*/ 3 h 9"/>
                <a:gd name="T12" fmla="*/ 6 w 17"/>
                <a:gd name="T13" fmla="*/ 3 h 9"/>
                <a:gd name="T14" fmla="*/ 4 w 17"/>
                <a:gd name="T15" fmla="*/ 3 h 9"/>
                <a:gd name="T16" fmla="*/ 3 w 17"/>
                <a:gd name="T17" fmla="*/ 2 h 9"/>
                <a:gd name="T18" fmla="*/ 0 w 17"/>
                <a:gd name="T19" fmla="*/ 4 h 9"/>
                <a:gd name="T20" fmla="*/ 2 w 17"/>
                <a:gd name="T21" fmla="*/ 5 h 9"/>
                <a:gd name="T22" fmla="*/ 5 w 17"/>
                <a:gd name="T23" fmla="*/ 7 h 9"/>
                <a:gd name="T24" fmla="*/ 6 w 17"/>
                <a:gd name="T25" fmla="*/ 7 h 9"/>
                <a:gd name="T26" fmla="*/ 8 w 17"/>
                <a:gd name="T27" fmla="*/ 8 h 9"/>
                <a:gd name="T28" fmla="*/ 10 w 17"/>
                <a:gd name="T29" fmla="*/ 9 h 9"/>
                <a:gd name="T30" fmla="*/ 17 w 17"/>
                <a:gd name="T3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17" y="7"/>
                  </a:moveTo>
                  <a:cubicBezTo>
                    <a:pt x="16" y="6"/>
                    <a:pt x="15" y="5"/>
                    <a:pt x="14" y="5"/>
                  </a:cubicBezTo>
                  <a:cubicBezTo>
                    <a:pt x="14" y="4"/>
                    <a:pt x="14" y="3"/>
                    <a:pt x="13" y="3"/>
                  </a:cubicBezTo>
                  <a:cubicBezTo>
                    <a:pt x="12" y="3"/>
                    <a:pt x="11" y="4"/>
                    <a:pt x="11" y="2"/>
                  </a:cubicBezTo>
                  <a:cubicBezTo>
                    <a:pt x="11" y="1"/>
                    <a:pt x="10" y="0"/>
                    <a:pt x="9" y="1"/>
                  </a:cubicBezTo>
                  <a:cubicBezTo>
                    <a:pt x="8" y="1"/>
                    <a:pt x="8" y="2"/>
                    <a:pt x="7" y="3"/>
                  </a:cubicBezTo>
                  <a:cubicBezTo>
                    <a:pt x="7" y="3"/>
                    <a:pt x="6" y="3"/>
                    <a:pt x="6" y="3"/>
                  </a:cubicBezTo>
                  <a:cubicBezTo>
                    <a:pt x="5" y="2"/>
                    <a:pt x="5" y="3"/>
                    <a:pt x="4" y="3"/>
                  </a:cubicBezTo>
                  <a:cubicBezTo>
                    <a:pt x="4" y="4"/>
                    <a:pt x="4" y="2"/>
                    <a:pt x="3" y="2"/>
                  </a:cubicBezTo>
                  <a:cubicBezTo>
                    <a:pt x="2" y="0"/>
                    <a:pt x="1" y="3"/>
                    <a:pt x="0" y="4"/>
                  </a:cubicBezTo>
                  <a:cubicBezTo>
                    <a:pt x="1" y="4"/>
                    <a:pt x="1" y="4"/>
                    <a:pt x="2" y="5"/>
                  </a:cubicBezTo>
                  <a:cubicBezTo>
                    <a:pt x="3" y="6"/>
                    <a:pt x="4" y="6"/>
                    <a:pt x="5" y="7"/>
                  </a:cubicBezTo>
                  <a:cubicBezTo>
                    <a:pt x="5" y="7"/>
                    <a:pt x="6" y="7"/>
                    <a:pt x="6" y="7"/>
                  </a:cubicBezTo>
                  <a:cubicBezTo>
                    <a:pt x="6" y="8"/>
                    <a:pt x="7" y="7"/>
                    <a:pt x="8" y="8"/>
                  </a:cubicBezTo>
                  <a:cubicBezTo>
                    <a:pt x="8" y="8"/>
                    <a:pt x="9" y="9"/>
                    <a:pt x="10" y="9"/>
                  </a:cubicBezTo>
                  <a:cubicBezTo>
                    <a:pt x="11" y="9"/>
                    <a:pt x="16" y="9"/>
                    <a:pt x="17" y="7"/>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p:cNvSpPr>
            <p:nvPr/>
          </p:nvSpPr>
          <p:spPr bwMode="auto">
            <a:xfrm>
              <a:off x="4899" y="3158"/>
              <a:ext cx="302" cy="379"/>
            </a:xfrm>
            <a:custGeom>
              <a:avLst/>
              <a:gdLst>
                <a:gd name="T0" fmla="*/ 47 w 75"/>
                <a:gd name="T1" fmla="*/ 12 h 94"/>
                <a:gd name="T2" fmla="*/ 43 w 75"/>
                <a:gd name="T3" fmla="*/ 11 h 94"/>
                <a:gd name="T4" fmla="*/ 40 w 75"/>
                <a:gd name="T5" fmla="*/ 6 h 94"/>
                <a:gd name="T6" fmla="*/ 40 w 75"/>
                <a:gd name="T7" fmla="*/ 3 h 94"/>
                <a:gd name="T8" fmla="*/ 34 w 75"/>
                <a:gd name="T9" fmla="*/ 1 h 94"/>
                <a:gd name="T10" fmla="*/ 30 w 75"/>
                <a:gd name="T11" fmla="*/ 8 h 94"/>
                <a:gd name="T12" fmla="*/ 28 w 75"/>
                <a:gd name="T13" fmla="*/ 13 h 94"/>
                <a:gd name="T14" fmla="*/ 25 w 75"/>
                <a:gd name="T15" fmla="*/ 18 h 94"/>
                <a:gd name="T16" fmla="*/ 21 w 75"/>
                <a:gd name="T17" fmla="*/ 21 h 94"/>
                <a:gd name="T18" fmla="*/ 13 w 75"/>
                <a:gd name="T19" fmla="*/ 21 h 94"/>
                <a:gd name="T20" fmla="*/ 8 w 75"/>
                <a:gd name="T21" fmla="*/ 19 h 94"/>
                <a:gd name="T22" fmla="*/ 7 w 75"/>
                <a:gd name="T23" fmla="*/ 17 h 94"/>
                <a:gd name="T24" fmla="*/ 4 w 75"/>
                <a:gd name="T25" fmla="*/ 20 h 94"/>
                <a:gd name="T26" fmla="*/ 1 w 75"/>
                <a:gd name="T27" fmla="*/ 24 h 94"/>
                <a:gd name="T28" fmla="*/ 5 w 75"/>
                <a:gd name="T29" fmla="*/ 30 h 94"/>
                <a:gd name="T30" fmla="*/ 7 w 75"/>
                <a:gd name="T31" fmla="*/ 32 h 94"/>
                <a:gd name="T32" fmla="*/ 10 w 75"/>
                <a:gd name="T33" fmla="*/ 41 h 94"/>
                <a:gd name="T34" fmla="*/ 18 w 75"/>
                <a:gd name="T35" fmla="*/ 46 h 94"/>
                <a:gd name="T36" fmla="*/ 22 w 75"/>
                <a:gd name="T37" fmla="*/ 50 h 94"/>
                <a:gd name="T38" fmla="*/ 25 w 75"/>
                <a:gd name="T39" fmla="*/ 54 h 94"/>
                <a:gd name="T40" fmla="*/ 31 w 75"/>
                <a:gd name="T41" fmla="*/ 58 h 94"/>
                <a:gd name="T42" fmla="*/ 36 w 75"/>
                <a:gd name="T43" fmla="*/ 58 h 94"/>
                <a:gd name="T44" fmla="*/ 40 w 75"/>
                <a:gd name="T45" fmla="*/ 60 h 94"/>
                <a:gd name="T46" fmla="*/ 42 w 75"/>
                <a:gd name="T47" fmla="*/ 66 h 94"/>
                <a:gd name="T48" fmla="*/ 41 w 75"/>
                <a:gd name="T49" fmla="*/ 69 h 94"/>
                <a:gd name="T50" fmla="*/ 41 w 75"/>
                <a:gd name="T51" fmla="*/ 72 h 94"/>
                <a:gd name="T52" fmla="*/ 40 w 75"/>
                <a:gd name="T53" fmla="*/ 75 h 94"/>
                <a:gd name="T54" fmla="*/ 41 w 75"/>
                <a:gd name="T55" fmla="*/ 78 h 94"/>
                <a:gd name="T56" fmla="*/ 45 w 75"/>
                <a:gd name="T57" fmla="*/ 83 h 94"/>
                <a:gd name="T58" fmla="*/ 49 w 75"/>
                <a:gd name="T59" fmla="*/ 84 h 94"/>
                <a:gd name="T60" fmla="*/ 51 w 75"/>
                <a:gd name="T61" fmla="*/ 85 h 94"/>
                <a:gd name="T62" fmla="*/ 54 w 75"/>
                <a:gd name="T63" fmla="*/ 89 h 94"/>
                <a:gd name="T64" fmla="*/ 55 w 75"/>
                <a:gd name="T65" fmla="*/ 90 h 94"/>
                <a:gd name="T66" fmla="*/ 57 w 75"/>
                <a:gd name="T67" fmla="*/ 90 h 94"/>
                <a:gd name="T68" fmla="*/ 66 w 75"/>
                <a:gd name="T69" fmla="*/ 91 h 94"/>
                <a:gd name="T70" fmla="*/ 70 w 75"/>
                <a:gd name="T71" fmla="*/ 90 h 94"/>
                <a:gd name="T72" fmla="*/ 75 w 75"/>
                <a:gd name="T73" fmla="*/ 19 h 94"/>
                <a:gd name="T74" fmla="*/ 67 w 75"/>
                <a:gd name="T75" fmla="*/ 16 h 94"/>
                <a:gd name="T76" fmla="*/ 64 w 75"/>
                <a:gd name="T77" fmla="*/ 17 h 94"/>
                <a:gd name="T78" fmla="*/ 50 w 75"/>
                <a:gd name="T7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 h="94">
                  <a:moveTo>
                    <a:pt x="50" y="11"/>
                  </a:moveTo>
                  <a:cubicBezTo>
                    <a:pt x="49" y="12"/>
                    <a:pt x="48" y="14"/>
                    <a:pt x="47" y="12"/>
                  </a:cubicBezTo>
                  <a:cubicBezTo>
                    <a:pt x="46" y="12"/>
                    <a:pt x="45" y="10"/>
                    <a:pt x="44" y="12"/>
                  </a:cubicBezTo>
                  <a:cubicBezTo>
                    <a:pt x="44" y="13"/>
                    <a:pt x="43" y="12"/>
                    <a:pt x="43" y="11"/>
                  </a:cubicBezTo>
                  <a:cubicBezTo>
                    <a:pt x="43" y="10"/>
                    <a:pt x="40" y="11"/>
                    <a:pt x="40" y="11"/>
                  </a:cubicBezTo>
                  <a:cubicBezTo>
                    <a:pt x="38" y="10"/>
                    <a:pt x="44" y="7"/>
                    <a:pt x="40" y="6"/>
                  </a:cubicBezTo>
                  <a:cubicBezTo>
                    <a:pt x="39" y="6"/>
                    <a:pt x="37" y="6"/>
                    <a:pt x="38" y="4"/>
                  </a:cubicBezTo>
                  <a:cubicBezTo>
                    <a:pt x="39" y="4"/>
                    <a:pt x="39" y="3"/>
                    <a:pt x="40" y="3"/>
                  </a:cubicBezTo>
                  <a:cubicBezTo>
                    <a:pt x="40" y="2"/>
                    <a:pt x="38" y="2"/>
                    <a:pt x="37" y="2"/>
                  </a:cubicBezTo>
                  <a:cubicBezTo>
                    <a:pt x="36" y="1"/>
                    <a:pt x="35" y="0"/>
                    <a:pt x="34" y="1"/>
                  </a:cubicBezTo>
                  <a:cubicBezTo>
                    <a:pt x="33" y="2"/>
                    <a:pt x="32" y="3"/>
                    <a:pt x="32" y="5"/>
                  </a:cubicBezTo>
                  <a:cubicBezTo>
                    <a:pt x="31" y="6"/>
                    <a:pt x="31" y="7"/>
                    <a:pt x="30" y="8"/>
                  </a:cubicBezTo>
                  <a:cubicBezTo>
                    <a:pt x="29" y="9"/>
                    <a:pt x="29" y="10"/>
                    <a:pt x="29" y="11"/>
                  </a:cubicBezTo>
                  <a:cubicBezTo>
                    <a:pt x="29" y="12"/>
                    <a:pt x="29" y="12"/>
                    <a:pt x="28" y="13"/>
                  </a:cubicBezTo>
                  <a:cubicBezTo>
                    <a:pt x="26" y="14"/>
                    <a:pt x="27" y="17"/>
                    <a:pt x="26" y="18"/>
                  </a:cubicBezTo>
                  <a:cubicBezTo>
                    <a:pt x="26" y="19"/>
                    <a:pt x="25" y="18"/>
                    <a:pt x="25" y="18"/>
                  </a:cubicBezTo>
                  <a:cubicBezTo>
                    <a:pt x="24" y="18"/>
                    <a:pt x="24" y="19"/>
                    <a:pt x="23" y="20"/>
                  </a:cubicBezTo>
                  <a:cubicBezTo>
                    <a:pt x="23" y="20"/>
                    <a:pt x="22" y="21"/>
                    <a:pt x="21" y="21"/>
                  </a:cubicBezTo>
                  <a:cubicBezTo>
                    <a:pt x="20" y="21"/>
                    <a:pt x="16" y="23"/>
                    <a:pt x="15" y="22"/>
                  </a:cubicBezTo>
                  <a:cubicBezTo>
                    <a:pt x="14" y="21"/>
                    <a:pt x="14" y="20"/>
                    <a:pt x="13" y="21"/>
                  </a:cubicBezTo>
                  <a:cubicBezTo>
                    <a:pt x="12" y="21"/>
                    <a:pt x="12" y="20"/>
                    <a:pt x="11" y="20"/>
                  </a:cubicBezTo>
                  <a:cubicBezTo>
                    <a:pt x="10" y="19"/>
                    <a:pt x="9" y="20"/>
                    <a:pt x="8" y="19"/>
                  </a:cubicBezTo>
                  <a:cubicBezTo>
                    <a:pt x="8" y="18"/>
                    <a:pt x="7" y="17"/>
                    <a:pt x="6" y="17"/>
                  </a:cubicBezTo>
                  <a:cubicBezTo>
                    <a:pt x="6" y="17"/>
                    <a:pt x="6" y="17"/>
                    <a:pt x="7" y="17"/>
                  </a:cubicBezTo>
                  <a:cubicBezTo>
                    <a:pt x="6" y="17"/>
                    <a:pt x="4" y="16"/>
                    <a:pt x="3" y="17"/>
                  </a:cubicBezTo>
                  <a:cubicBezTo>
                    <a:pt x="3" y="18"/>
                    <a:pt x="3" y="19"/>
                    <a:pt x="4" y="20"/>
                  </a:cubicBezTo>
                  <a:cubicBezTo>
                    <a:pt x="4" y="21"/>
                    <a:pt x="5" y="22"/>
                    <a:pt x="3" y="23"/>
                  </a:cubicBezTo>
                  <a:cubicBezTo>
                    <a:pt x="3" y="23"/>
                    <a:pt x="0" y="23"/>
                    <a:pt x="1" y="24"/>
                  </a:cubicBezTo>
                  <a:cubicBezTo>
                    <a:pt x="1" y="25"/>
                    <a:pt x="3" y="25"/>
                    <a:pt x="4" y="26"/>
                  </a:cubicBezTo>
                  <a:cubicBezTo>
                    <a:pt x="5" y="27"/>
                    <a:pt x="4" y="29"/>
                    <a:pt x="5" y="30"/>
                  </a:cubicBezTo>
                  <a:cubicBezTo>
                    <a:pt x="5" y="30"/>
                    <a:pt x="6" y="29"/>
                    <a:pt x="6" y="29"/>
                  </a:cubicBezTo>
                  <a:cubicBezTo>
                    <a:pt x="6" y="30"/>
                    <a:pt x="7" y="31"/>
                    <a:pt x="7" y="32"/>
                  </a:cubicBezTo>
                  <a:cubicBezTo>
                    <a:pt x="7" y="32"/>
                    <a:pt x="8" y="36"/>
                    <a:pt x="9" y="34"/>
                  </a:cubicBezTo>
                  <a:cubicBezTo>
                    <a:pt x="11" y="33"/>
                    <a:pt x="10" y="40"/>
                    <a:pt x="10" y="41"/>
                  </a:cubicBezTo>
                  <a:cubicBezTo>
                    <a:pt x="10" y="41"/>
                    <a:pt x="15" y="41"/>
                    <a:pt x="15" y="41"/>
                  </a:cubicBezTo>
                  <a:cubicBezTo>
                    <a:pt x="16" y="43"/>
                    <a:pt x="16" y="47"/>
                    <a:pt x="18" y="46"/>
                  </a:cubicBezTo>
                  <a:cubicBezTo>
                    <a:pt x="20" y="45"/>
                    <a:pt x="20" y="48"/>
                    <a:pt x="20" y="48"/>
                  </a:cubicBezTo>
                  <a:cubicBezTo>
                    <a:pt x="22" y="48"/>
                    <a:pt x="23" y="49"/>
                    <a:pt x="22" y="50"/>
                  </a:cubicBezTo>
                  <a:cubicBezTo>
                    <a:pt x="21" y="52"/>
                    <a:pt x="23" y="51"/>
                    <a:pt x="24" y="51"/>
                  </a:cubicBezTo>
                  <a:cubicBezTo>
                    <a:pt x="26" y="51"/>
                    <a:pt x="25" y="53"/>
                    <a:pt x="25" y="54"/>
                  </a:cubicBezTo>
                  <a:cubicBezTo>
                    <a:pt x="26" y="56"/>
                    <a:pt x="27" y="54"/>
                    <a:pt x="29" y="54"/>
                  </a:cubicBezTo>
                  <a:cubicBezTo>
                    <a:pt x="30" y="55"/>
                    <a:pt x="30" y="57"/>
                    <a:pt x="31" y="58"/>
                  </a:cubicBezTo>
                  <a:cubicBezTo>
                    <a:pt x="31" y="60"/>
                    <a:pt x="32" y="58"/>
                    <a:pt x="33" y="57"/>
                  </a:cubicBezTo>
                  <a:cubicBezTo>
                    <a:pt x="34" y="57"/>
                    <a:pt x="35" y="58"/>
                    <a:pt x="36" y="58"/>
                  </a:cubicBezTo>
                  <a:cubicBezTo>
                    <a:pt x="37" y="58"/>
                    <a:pt x="42" y="55"/>
                    <a:pt x="42" y="56"/>
                  </a:cubicBezTo>
                  <a:cubicBezTo>
                    <a:pt x="42" y="58"/>
                    <a:pt x="38" y="58"/>
                    <a:pt x="40" y="60"/>
                  </a:cubicBezTo>
                  <a:cubicBezTo>
                    <a:pt x="41" y="62"/>
                    <a:pt x="44" y="63"/>
                    <a:pt x="44" y="65"/>
                  </a:cubicBezTo>
                  <a:cubicBezTo>
                    <a:pt x="43" y="67"/>
                    <a:pt x="42" y="66"/>
                    <a:pt x="42" y="66"/>
                  </a:cubicBezTo>
                  <a:cubicBezTo>
                    <a:pt x="41" y="67"/>
                    <a:pt x="42" y="68"/>
                    <a:pt x="42" y="68"/>
                  </a:cubicBezTo>
                  <a:cubicBezTo>
                    <a:pt x="42" y="70"/>
                    <a:pt x="41" y="69"/>
                    <a:pt x="41" y="69"/>
                  </a:cubicBezTo>
                  <a:cubicBezTo>
                    <a:pt x="41" y="70"/>
                    <a:pt x="42" y="70"/>
                    <a:pt x="41" y="71"/>
                  </a:cubicBezTo>
                  <a:cubicBezTo>
                    <a:pt x="41" y="71"/>
                    <a:pt x="40" y="72"/>
                    <a:pt x="41" y="72"/>
                  </a:cubicBezTo>
                  <a:cubicBezTo>
                    <a:pt x="42" y="73"/>
                    <a:pt x="43" y="73"/>
                    <a:pt x="42" y="74"/>
                  </a:cubicBezTo>
                  <a:cubicBezTo>
                    <a:pt x="42" y="75"/>
                    <a:pt x="40" y="74"/>
                    <a:pt x="40" y="75"/>
                  </a:cubicBezTo>
                  <a:cubicBezTo>
                    <a:pt x="41" y="76"/>
                    <a:pt x="40" y="76"/>
                    <a:pt x="40" y="78"/>
                  </a:cubicBezTo>
                  <a:cubicBezTo>
                    <a:pt x="41" y="78"/>
                    <a:pt x="41" y="78"/>
                    <a:pt x="41" y="78"/>
                  </a:cubicBezTo>
                  <a:cubicBezTo>
                    <a:pt x="43" y="76"/>
                    <a:pt x="42" y="83"/>
                    <a:pt x="42" y="83"/>
                  </a:cubicBezTo>
                  <a:cubicBezTo>
                    <a:pt x="43" y="83"/>
                    <a:pt x="44" y="83"/>
                    <a:pt x="45" y="83"/>
                  </a:cubicBezTo>
                  <a:cubicBezTo>
                    <a:pt x="46" y="84"/>
                    <a:pt x="47" y="85"/>
                    <a:pt x="47" y="85"/>
                  </a:cubicBezTo>
                  <a:cubicBezTo>
                    <a:pt x="48" y="86"/>
                    <a:pt x="48" y="85"/>
                    <a:pt x="49" y="84"/>
                  </a:cubicBezTo>
                  <a:cubicBezTo>
                    <a:pt x="50" y="83"/>
                    <a:pt x="50" y="86"/>
                    <a:pt x="49" y="86"/>
                  </a:cubicBezTo>
                  <a:cubicBezTo>
                    <a:pt x="50" y="86"/>
                    <a:pt x="50" y="85"/>
                    <a:pt x="51" y="85"/>
                  </a:cubicBezTo>
                  <a:cubicBezTo>
                    <a:pt x="52" y="86"/>
                    <a:pt x="53" y="87"/>
                    <a:pt x="54" y="87"/>
                  </a:cubicBezTo>
                  <a:cubicBezTo>
                    <a:pt x="54" y="88"/>
                    <a:pt x="55" y="88"/>
                    <a:pt x="54" y="89"/>
                  </a:cubicBezTo>
                  <a:cubicBezTo>
                    <a:pt x="54" y="89"/>
                    <a:pt x="53" y="90"/>
                    <a:pt x="53" y="90"/>
                  </a:cubicBezTo>
                  <a:cubicBezTo>
                    <a:pt x="54" y="90"/>
                    <a:pt x="54" y="90"/>
                    <a:pt x="55" y="90"/>
                  </a:cubicBezTo>
                  <a:cubicBezTo>
                    <a:pt x="55" y="90"/>
                    <a:pt x="54" y="91"/>
                    <a:pt x="55" y="91"/>
                  </a:cubicBezTo>
                  <a:cubicBezTo>
                    <a:pt x="55" y="91"/>
                    <a:pt x="56" y="90"/>
                    <a:pt x="57" y="90"/>
                  </a:cubicBezTo>
                  <a:cubicBezTo>
                    <a:pt x="58" y="90"/>
                    <a:pt x="59" y="90"/>
                    <a:pt x="59" y="90"/>
                  </a:cubicBezTo>
                  <a:cubicBezTo>
                    <a:pt x="62" y="90"/>
                    <a:pt x="64" y="91"/>
                    <a:pt x="66" y="91"/>
                  </a:cubicBezTo>
                  <a:cubicBezTo>
                    <a:pt x="66" y="92"/>
                    <a:pt x="67" y="92"/>
                    <a:pt x="67" y="92"/>
                  </a:cubicBezTo>
                  <a:cubicBezTo>
                    <a:pt x="68" y="92"/>
                    <a:pt x="69" y="90"/>
                    <a:pt x="70" y="90"/>
                  </a:cubicBezTo>
                  <a:cubicBezTo>
                    <a:pt x="72" y="91"/>
                    <a:pt x="72" y="93"/>
                    <a:pt x="75" y="94"/>
                  </a:cubicBezTo>
                  <a:cubicBezTo>
                    <a:pt x="75" y="69"/>
                    <a:pt x="75" y="44"/>
                    <a:pt x="75" y="19"/>
                  </a:cubicBezTo>
                  <a:cubicBezTo>
                    <a:pt x="75" y="19"/>
                    <a:pt x="71" y="18"/>
                    <a:pt x="71" y="18"/>
                  </a:cubicBezTo>
                  <a:cubicBezTo>
                    <a:pt x="70" y="17"/>
                    <a:pt x="68" y="16"/>
                    <a:pt x="67" y="16"/>
                  </a:cubicBezTo>
                  <a:cubicBezTo>
                    <a:pt x="67" y="16"/>
                    <a:pt x="65" y="17"/>
                    <a:pt x="65" y="17"/>
                  </a:cubicBezTo>
                  <a:cubicBezTo>
                    <a:pt x="65" y="16"/>
                    <a:pt x="64" y="17"/>
                    <a:pt x="64" y="17"/>
                  </a:cubicBezTo>
                  <a:cubicBezTo>
                    <a:pt x="62" y="19"/>
                    <a:pt x="58" y="20"/>
                    <a:pt x="56" y="19"/>
                  </a:cubicBezTo>
                  <a:cubicBezTo>
                    <a:pt x="53" y="18"/>
                    <a:pt x="51" y="13"/>
                    <a:pt x="50" y="11"/>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4645" y="3384"/>
              <a:ext cx="246" cy="350"/>
            </a:xfrm>
            <a:custGeom>
              <a:avLst/>
              <a:gdLst>
                <a:gd name="T0" fmla="*/ 2 w 61"/>
                <a:gd name="T1" fmla="*/ 45 h 87"/>
                <a:gd name="T2" fmla="*/ 5 w 61"/>
                <a:gd name="T3" fmla="*/ 45 h 87"/>
                <a:gd name="T4" fmla="*/ 5 w 61"/>
                <a:gd name="T5" fmla="*/ 43 h 87"/>
                <a:gd name="T6" fmla="*/ 5 w 61"/>
                <a:gd name="T7" fmla="*/ 40 h 87"/>
                <a:gd name="T8" fmla="*/ 8 w 61"/>
                <a:gd name="T9" fmla="*/ 38 h 87"/>
                <a:gd name="T10" fmla="*/ 6 w 61"/>
                <a:gd name="T11" fmla="*/ 36 h 87"/>
                <a:gd name="T12" fmla="*/ 6 w 61"/>
                <a:gd name="T13" fmla="*/ 31 h 87"/>
                <a:gd name="T14" fmla="*/ 9 w 61"/>
                <a:gd name="T15" fmla="*/ 31 h 87"/>
                <a:gd name="T16" fmla="*/ 11 w 61"/>
                <a:gd name="T17" fmla="*/ 32 h 87"/>
                <a:gd name="T18" fmla="*/ 11 w 61"/>
                <a:gd name="T19" fmla="*/ 31 h 87"/>
                <a:gd name="T20" fmla="*/ 13 w 61"/>
                <a:gd name="T21" fmla="*/ 31 h 87"/>
                <a:gd name="T22" fmla="*/ 16 w 61"/>
                <a:gd name="T23" fmla="*/ 29 h 87"/>
                <a:gd name="T24" fmla="*/ 21 w 61"/>
                <a:gd name="T25" fmla="*/ 24 h 87"/>
                <a:gd name="T26" fmla="*/ 28 w 61"/>
                <a:gd name="T27" fmla="*/ 24 h 87"/>
                <a:gd name="T28" fmla="*/ 36 w 61"/>
                <a:gd name="T29" fmla="*/ 20 h 87"/>
                <a:gd name="T30" fmla="*/ 48 w 61"/>
                <a:gd name="T31" fmla="*/ 9 h 87"/>
                <a:gd name="T32" fmla="*/ 56 w 61"/>
                <a:gd name="T33" fmla="*/ 5 h 87"/>
                <a:gd name="T34" fmla="*/ 59 w 61"/>
                <a:gd name="T35" fmla="*/ 2 h 87"/>
                <a:gd name="T36" fmla="*/ 57 w 61"/>
                <a:gd name="T37" fmla="*/ 12 h 87"/>
                <a:gd name="T38" fmla="*/ 53 w 61"/>
                <a:gd name="T39" fmla="*/ 16 h 87"/>
                <a:gd name="T40" fmla="*/ 56 w 61"/>
                <a:gd name="T41" fmla="*/ 22 h 87"/>
                <a:gd name="T42" fmla="*/ 58 w 61"/>
                <a:gd name="T43" fmla="*/ 30 h 87"/>
                <a:gd name="T44" fmla="*/ 60 w 61"/>
                <a:gd name="T45" fmla="*/ 39 h 87"/>
                <a:gd name="T46" fmla="*/ 56 w 61"/>
                <a:gd name="T47" fmla="*/ 47 h 87"/>
                <a:gd name="T48" fmla="*/ 49 w 61"/>
                <a:gd name="T49" fmla="*/ 56 h 87"/>
                <a:gd name="T50" fmla="*/ 29 w 61"/>
                <a:gd name="T51" fmla="*/ 83 h 87"/>
                <a:gd name="T52" fmla="*/ 26 w 61"/>
                <a:gd name="T53" fmla="*/ 86 h 87"/>
                <a:gd name="T54" fmla="*/ 20 w 61"/>
                <a:gd name="T55" fmla="*/ 87 h 87"/>
                <a:gd name="T56" fmla="*/ 15 w 61"/>
                <a:gd name="T57" fmla="*/ 86 h 87"/>
                <a:gd name="T58" fmla="*/ 12 w 61"/>
                <a:gd name="T59" fmla="*/ 85 h 87"/>
                <a:gd name="T60" fmla="*/ 11 w 61"/>
                <a:gd name="T61" fmla="*/ 87 h 87"/>
                <a:gd name="T62" fmla="*/ 9 w 61"/>
                <a:gd name="T63" fmla="*/ 79 h 87"/>
                <a:gd name="T64" fmla="*/ 9 w 61"/>
                <a:gd name="T65" fmla="*/ 79 h 87"/>
                <a:gd name="T66" fmla="*/ 12 w 61"/>
                <a:gd name="T67" fmla="*/ 75 h 87"/>
                <a:gd name="T68" fmla="*/ 11 w 61"/>
                <a:gd name="T69" fmla="*/ 74 h 87"/>
                <a:gd name="T70" fmla="*/ 12 w 61"/>
                <a:gd name="T71" fmla="*/ 70 h 87"/>
                <a:gd name="T72" fmla="*/ 15 w 61"/>
                <a:gd name="T73" fmla="*/ 69 h 87"/>
                <a:gd name="T74" fmla="*/ 13 w 61"/>
                <a:gd name="T75" fmla="*/ 68 h 87"/>
                <a:gd name="T76" fmla="*/ 16 w 61"/>
                <a:gd name="T77" fmla="*/ 64 h 87"/>
                <a:gd name="T78" fmla="*/ 15 w 61"/>
                <a:gd name="T79" fmla="*/ 62 h 87"/>
                <a:gd name="T80" fmla="*/ 11 w 61"/>
                <a:gd name="T81" fmla="*/ 61 h 87"/>
                <a:gd name="T82" fmla="*/ 11 w 61"/>
                <a:gd name="T83" fmla="*/ 59 h 87"/>
                <a:gd name="T84" fmla="*/ 10 w 61"/>
                <a:gd name="T85" fmla="*/ 60 h 87"/>
                <a:gd name="T86" fmla="*/ 7 w 61"/>
                <a:gd name="T87" fmla="*/ 60 h 87"/>
                <a:gd name="T88" fmla="*/ 5 w 61"/>
                <a:gd name="T89" fmla="*/ 56 h 87"/>
                <a:gd name="T90" fmla="*/ 2 w 61"/>
                <a:gd name="T91" fmla="*/ 51 h 87"/>
                <a:gd name="T92" fmla="*/ 2 w 61"/>
                <a:gd name="T93" fmla="*/ 48 h 87"/>
                <a:gd name="T94" fmla="*/ 2 w 61"/>
                <a:gd name="T95"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87">
                  <a:moveTo>
                    <a:pt x="2" y="45"/>
                  </a:moveTo>
                  <a:cubicBezTo>
                    <a:pt x="2" y="45"/>
                    <a:pt x="4" y="46"/>
                    <a:pt x="5" y="45"/>
                  </a:cubicBezTo>
                  <a:cubicBezTo>
                    <a:pt x="6" y="45"/>
                    <a:pt x="4" y="44"/>
                    <a:pt x="5" y="43"/>
                  </a:cubicBezTo>
                  <a:cubicBezTo>
                    <a:pt x="6" y="42"/>
                    <a:pt x="6" y="41"/>
                    <a:pt x="5" y="40"/>
                  </a:cubicBezTo>
                  <a:cubicBezTo>
                    <a:pt x="5" y="39"/>
                    <a:pt x="7" y="39"/>
                    <a:pt x="8" y="38"/>
                  </a:cubicBezTo>
                  <a:cubicBezTo>
                    <a:pt x="8" y="38"/>
                    <a:pt x="6" y="36"/>
                    <a:pt x="6" y="36"/>
                  </a:cubicBezTo>
                  <a:cubicBezTo>
                    <a:pt x="6" y="35"/>
                    <a:pt x="5" y="32"/>
                    <a:pt x="6" y="31"/>
                  </a:cubicBezTo>
                  <a:cubicBezTo>
                    <a:pt x="6" y="30"/>
                    <a:pt x="8" y="31"/>
                    <a:pt x="9" y="31"/>
                  </a:cubicBezTo>
                  <a:cubicBezTo>
                    <a:pt x="10" y="31"/>
                    <a:pt x="10" y="33"/>
                    <a:pt x="11" y="32"/>
                  </a:cubicBezTo>
                  <a:cubicBezTo>
                    <a:pt x="11" y="32"/>
                    <a:pt x="11" y="31"/>
                    <a:pt x="11" y="31"/>
                  </a:cubicBezTo>
                  <a:cubicBezTo>
                    <a:pt x="12" y="31"/>
                    <a:pt x="13" y="31"/>
                    <a:pt x="13" y="31"/>
                  </a:cubicBezTo>
                  <a:cubicBezTo>
                    <a:pt x="14" y="30"/>
                    <a:pt x="15" y="30"/>
                    <a:pt x="16" y="29"/>
                  </a:cubicBezTo>
                  <a:cubicBezTo>
                    <a:pt x="17" y="27"/>
                    <a:pt x="19" y="25"/>
                    <a:pt x="21" y="24"/>
                  </a:cubicBezTo>
                  <a:cubicBezTo>
                    <a:pt x="23" y="22"/>
                    <a:pt x="25" y="25"/>
                    <a:pt x="28" y="24"/>
                  </a:cubicBezTo>
                  <a:cubicBezTo>
                    <a:pt x="31" y="23"/>
                    <a:pt x="34" y="22"/>
                    <a:pt x="36" y="20"/>
                  </a:cubicBezTo>
                  <a:cubicBezTo>
                    <a:pt x="41" y="16"/>
                    <a:pt x="42" y="11"/>
                    <a:pt x="48" y="9"/>
                  </a:cubicBezTo>
                  <a:cubicBezTo>
                    <a:pt x="51" y="8"/>
                    <a:pt x="54" y="7"/>
                    <a:pt x="56" y="5"/>
                  </a:cubicBezTo>
                  <a:cubicBezTo>
                    <a:pt x="57" y="4"/>
                    <a:pt x="57" y="0"/>
                    <a:pt x="59" y="2"/>
                  </a:cubicBezTo>
                  <a:cubicBezTo>
                    <a:pt x="61" y="4"/>
                    <a:pt x="59" y="10"/>
                    <a:pt x="57" y="12"/>
                  </a:cubicBezTo>
                  <a:cubicBezTo>
                    <a:pt x="57" y="14"/>
                    <a:pt x="54" y="14"/>
                    <a:pt x="53" y="16"/>
                  </a:cubicBezTo>
                  <a:cubicBezTo>
                    <a:pt x="52" y="18"/>
                    <a:pt x="54" y="21"/>
                    <a:pt x="56" y="22"/>
                  </a:cubicBezTo>
                  <a:cubicBezTo>
                    <a:pt x="58" y="25"/>
                    <a:pt x="58" y="27"/>
                    <a:pt x="58" y="30"/>
                  </a:cubicBezTo>
                  <a:cubicBezTo>
                    <a:pt x="58" y="33"/>
                    <a:pt x="60" y="36"/>
                    <a:pt x="60" y="39"/>
                  </a:cubicBezTo>
                  <a:cubicBezTo>
                    <a:pt x="60" y="42"/>
                    <a:pt x="58" y="45"/>
                    <a:pt x="56" y="47"/>
                  </a:cubicBezTo>
                  <a:cubicBezTo>
                    <a:pt x="54" y="50"/>
                    <a:pt x="51" y="53"/>
                    <a:pt x="49" y="56"/>
                  </a:cubicBezTo>
                  <a:cubicBezTo>
                    <a:pt x="42" y="65"/>
                    <a:pt x="35" y="74"/>
                    <a:pt x="29" y="83"/>
                  </a:cubicBezTo>
                  <a:cubicBezTo>
                    <a:pt x="28" y="84"/>
                    <a:pt x="27" y="85"/>
                    <a:pt x="26" y="86"/>
                  </a:cubicBezTo>
                  <a:cubicBezTo>
                    <a:pt x="25" y="87"/>
                    <a:pt x="22" y="87"/>
                    <a:pt x="20" y="87"/>
                  </a:cubicBezTo>
                  <a:cubicBezTo>
                    <a:pt x="18" y="87"/>
                    <a:pt x="17" y="87"/>
                    <a:pt x="15" y="86"/>
                  </a:cubicBezTo>
                  <a:cubicBezTo>
                    <a:pt x="14" y="85"/>
                    <a:pt x="13" y="85"/>
                    <a:pt x="12" y="85"/>
                  </a:cubicBezTo>
                  <a:cubicBezTo>
                    <a:pt x="12" y="86"/>
                    <a:pt x="12" y="86"/>
                    <a:pt x="11" y="87"/>
                  </a:cubicBezTo>
                  <a:cubicBezTo>
                    <a:pt x="11" y="87"/>
                    <a:pt x="9" y="80"/>
                    <a:pt x="9" y="79"/>
                  </a:cubicBezTo>
                  <a:cubicBezTo>
                    <a:pt x="9" y="79"/>
                    <a:pt x="9" y="79"/>
                    <a:pt x="9" y="79"/>
                  </a:cubicBezTo>
                  <a:cubicBezTo>
                    <a:pt x="10" y="78"/>
                    <a:pt x="11" y="77"/>
                    <a:pt x="12" y="75"/>
                  </a:cubicBezTo>
                  <a:cubicBezTo>
                    <a:pt x="12" y="74"/>
                    <a:pt x="12" y="74"/>
                    <a:pt x="11" y="74"/>
                  </a:cubicBezTo>
                  <a:cubicBezTo>
                    <a:pt x="10" y="73"/>
                    <a:pt x="11" y="71"/>
                    <a:pt x="12" y="70"/>
                  </a:cubicBezTo>
                  <a:cubicBezTo>
                    <a:pt x="13" y="70"/>
                    <a:pt x="14" y="70"/>
                    <a:pt x="15" y="69"/>
                  </a:cubicBezTo>
                  <a:cubicBezTo>
                    <a:pt x="15" y="69"/>
                    <a:pt x="13" y="69"/>
                    <a:pt x="13" y="68"/>
                  </a:cubicBezTo>
                  <a:cubicBezTo>
                    <a:pt x="14" y="66"/>
                    <a:pt x="16" y="65"/>
                    <a:pt x="16" y="64"/>
                  </a:cubicBezTo>
                  <a:cubicBezTo>
                    <a:pt x="16" y="64"/>
                    <a:pt x="15" y="62"/>
                    <a:pt x="15" y="62"/>
                  </a:cubicBezTo>
                  <a:cubicBezTo>
                    <a:pt x="14" y="61"/>
                    <a:pt x="11" y="61"/>
                    <a:pt x="11" y="61"/>
                  </a:cubicBezTo>
                  <a:cubicBezTo>
                    <a:pt x="11" y="60"/>
                    <a:pt x="13" y="60"/>
                    <a:pt x="11" y="59"/>
                  </a:cubicBezTo>
                  <a:cubicBezTo>
                    <a:pt x="11" y="59"/>
                    <a:pt x="10" y="59"/>
                    <a:pt x="10" y="60"/>
                  </a:cubicBezTo>
                  <a:cubicBezTo>
                    <a:pt x="9" y="60"/>
                    <a:pt x="8" y="61"/>
                    <a:pt x="7" y="60"/>
                  </a:cubicBezTo>
                  <a:cubicBezTo>
                    <a:pt x="6" y="59"/>
                    <a:pt x="5" y="58"/>
                    <a:pt x="5" y="56"/>
                  </a:cubicBezTo>
                  <a:cubicBezTo>
                    <a:pt x="5" y="54"/>
                    <a:pt x="5" y="51"/>
                    <a:pt x="2" y="51"/>
                  </a:cubicBezTo>
                  <a:cubicBezTo>
                    <a:pt x="1" y="50"/>
                    <a:pt x="2" y="49"/>
                    <a:pt x="2" y="48"/>
                  </a:cubicBezTo>
                  <a:cubicBezTo>
                    <a:pt x="2" y="47"/>
                    <a:pt x="0" y="47"/>
                    <a:pt x="2" y="45"/>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p:cNvSpPr>
              <a:spLocks noEditPoints="1"/>
            </p:cNvSpPr>
            <p:nvPr/>
          </p:nvSpPr>
          <p:spPr bwMode="auto">
            <a:xfrm>
              <a:off x="4842" y="3146"/>
              <a:ext cx="165" cy="93"/>
            </a:xfrm>
            <a:custGeom>
              <a:avLst/>
              <a:gdLst>
                <a:gd name="T0" fmla="*/ 21 w 41"/>
                <a:gd name="T1" fmla="*/ 5 h 23"/>
                <a:gd name="T2" fmla="*/ 15 w 41"/>
                <a:gd name="T3" fmla="*/ 18 h 23"/>
                <a:gd name="T4" fmla="*/ 15 w 41"/>
                <a:gd name="T5" fmla="*/ 18 h 23"/>
                <a:gd name="T6" fmla="*/ 15 w 41"/>
                <a:gd name="T7" fmla="*/ 18 h 23"/>
                <a:gd name="T8" fmla="*/ 15 w 41"/>
                <a:gd name="T9" fmla="*/ 18 h 23"/>
                <a:gd name="T10" fmla="*/ 15 w 41"/>
                <a:gd name="T11" fmla="*/ 18 h 23"/>
                <a:gd name="T12" fmla="*/ 16 w 41"/>
                <a:gd name="T13" fmla="*/ 18 h 23"/>
                <a:gd name="T14" fmla="*/ 16 w 41"/>
                <a:gd name="T15" fmla="*/ 18 h 23"/>
                <a:gd name="T16" fmla="*/ 16 w 41"/>
                <a:gd name="T17" fmla="*/ 18 h 23"/>
                <a:gd name="T18" fmla="*/ 16 w 41"/>
                <a:gd name="T19" fmla="*/ 18 h 23"/>
                <a:gd name="T20" fmla="*/ 16 w 41"/>
                <a:gd name="T21" fmla="*/ 18 h 23"/>
                <a:gd name="T22" fmla="*/ 17 w 41"/>
                <a:gd name="T23" fmla="*/ 18 h 23"/>
                <a:gd name="T24" fmla="*/ 17 w 41"/>
                <a:gd name="T25" fmla="*/ 18 h 23"/>
                <a:gd name="T26" fmla="*/ 17 w 41"/>
                <a:gd name="T27" fmla="*/ 18 h 23"/>
                <a:gd name="T28" fmla="*/ 17 w 41"/>
                <a:gd name="T29" fmla="*/ 18 h 23"/>
                <a:gd name="T30" fmla="*/ 17 w 41"/>
                <a:gd name="T31" fmla="*/ 19 h 23"/>
                <a:gd name="T32" fmla="*/ 17 w 41"/>
                <a:gd name="T33" fmla="*/ 19 h 23"/>
                <a:gd name="T34" fmla="*/ 17 w 41"/>
                <a:gd name="T35" fmla="*/ 19 h 23"/>
                <a:gd name="T36" fmla="*/ 17 w 41"/>
                <a:gd name="T37" fmla="*/ 19 h 23"/>
                <a:gd name="T38" fmla="*/ 18 w 41"/>
                <a:gd name="T39" fmla="*/ 19 h 23"/>
                <a:gd name="T40" fmla="*/ 18 w 41"/>
                <a:gd name="T41" fmla="*/ 19 h 23"/>
                <a:gd name="T42" fmla="*/ 18 w 41"/>
                <a:gd name="T43" fmla="*/ 19 h 23"/>
                <a:gd name="T44" fmla="*/ 18 w 41"/>
                <a:gd name="T45" fmla="*/ 19 h 23"/>
                <a:gd name="T46" fmla="*/ 18 w 41"/>
                <a:gd name="T47" fmla="*/ 19 h 23"/>
                <a:gd name="T48" fmla="*/ 19 w 41"/>
                <a:gd name="T49" fmla="*/ 19 h 23"/>
                <a:gd name="T50" fmla="*/ 23 w 41"/>
                <a:gd name="T51" fmla="*/ 18 h 23"/>
                <a:gd name="T52" fmla="*/ 25 w 41"/>
                <a:gd name="T53" fmla="*/ 18 h 23"/>
                <a:gd name="T54" fmla="*/ 29 w 41"/>
                <a:gd name="T55" fmla="*/ 17 h 23"/>
                <a:gd name="T56" fmla="*/ 33 w 41"/>
                <a:gd name="T57" fmla="*/ 19 h 23"/>
                <a:gd name="T58" fmla="*/ 37 w 41"/>
                <a:gd name="T59" fmla="*/ 23 h 23"/>
                <a:gd name="T60" fmla="*/ 40 w 41"/>
                <a:gd name="T61" fmla="*/ 21 h 23"/>
                <a:gd name="T62" fmla="*/ 39 w 41"/>
                <a:gd name="T63" fmla="*/ 17 h 23"/>
                <a:gd name="T64" fmla="*/ 37 w 41"/>
                <a:gd name="T65" fmla="*/ 13 h 23"/>
                <a:gd name="T66" fmla="*/ 29 w 41"/>
                <a:gd name="T67" fmla="*/ 12 h 23"/>
                <a:gd name="T68" fmla="*/ 27 w 41"/>
                <a:gd name="T69" fmla="*/ 11 h 23"/>
                <a:gd name="T70" fmla="*/ 26 w 41"/>
                <a:gd name="T71" fmla="*/ 7 h 23"/>
                <a:gd name="T72" fmla="*/ 21 w 41"/>
                <a:gd name="T73" fmla="*/ 2 h 23"/>
                <a:gd name="T74" fmla="*/ 19 w 41"/>
                <a:gd name="T75" fmla="*/ 1 h 23"/>
                <a:gd name="T76" fmla="*/ 16 w 41"/>
                <a:gd name="T77" fmla="*/ 0 h 23"/>
                <a:gd name="T78" fmla="*/ 13 w 41"/>
                <a:gd name="T79" fmla="*/ 0 h 23"/>
                <a:gd name="T80" fmla="*/ 12 w 41"/>
                <a:gd name="T81" fmla="*/ 1 h 23"/>
                <a:gd name="T82" fmla="*/ 0 w 41"/>
                <a:gd name="T83" fmla="*/ 9 h 23"/>
                <a:gd name="T84" fmla="*/ 3 w 41"/>
                <a:gd name="T85" fmla="*/ 10 h 23"/>
                <a:gd name="T86" fmla="*/ 6 w 41"/>
                <a:gd name="T87" fmla="*/ 17 h 23"/>
                <a:gd name="T88" fmla="*/ 15 w 41"/>
                <a:gd name="T89" fmla="*/ 18 h 23"/>
                <a:gd name="T90" fmla="*/ 15 w 41"/>
                <a:gd name="T9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23">
                  <a:moveTo>
                    <a:pt x="21" y="4"/>
                  </a:moveTo>
                  <a:cubicBezTo>
                    <a:pt x="23" y="5"/>
                    <a:pt x="21" y="6"/>
                    <a:pt x="21" y="5"/>
                  </a:cubicBezTo>
                  <a:cubicBezTo>
                    <a:pt x="21" y="5"/>
                    <a:pt x="21" y="5"/>
                    <a:pt x="21" y="4"/>
                  </a:cubicBezTo>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8"/>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9" y="19"/>
                    <a:pt x="19" y="19"/>
                  </a:cubicBezTo>
                  <a:cubicBezTo>
                    <a:pt x="19" y="19"/>
                    <a:pt x="19" y="19"/>
                    <a:pt x="19" y="19"/>
                  </a:cubicBezTo>
                  <a:cubicBezTo>
                    <a:pt x="20" y="19"/>
                    <a:pt x="20" y="20"/>
                    <a:pt x="21" y="19"/>
                  </a:cubicBezTo>
                  <a:cubicBezTo>
                    <a:pt x="21" y="18"/>
                    <a:pt x="22" y="17"/>
                    <a:pt x="23" y="18"/>
                  </a:cubicBezTo>
                  <a:cubicBezTo>
                    <a:pt x="24" y="18"/>
                    <a:pt x="24" y="20"/>
                    <a:pt x="24" y="19"/>
                  </a:cubicBezTo>
                  <a:cubicBezTo>
                    <a:pt x="25" y="19"/>
                    <a:pt x="24" y="18"/>
                    <a:pt x="25" y="18"/>
                  </a:cubicBezTo>
                  <a:cubicBezTo>
                    <a:pt x="26" y="19"/>
                    <a:pt x="27" y="19"/>
                    <a:pt x="27" y="19"/>
                  </a:cubicBezTo>
                  <a:cubicBezTo>
                    <a:pt x="28" y="18"/>
                    <a:pt x="28" y="17"/>
                    <a:pt x="29" y="17"/>
                  </a:cubicBezTo>
                  <a:cubicBezTo>
                    <a:pt x="30" y="16"/>
                    <a:pt x="31" y="17"/>
                    <a:pt x="31" y="18"/>
                  </a:cubicBezTo>
                  <a:cubicBezTo>
                    <a:pt x="31" y="20"/>
                    <a:pt x="32" y="19"/>
                    <a:pt x="33" y="19"/>
                  </a:cubicBezTo>
                  <a:cubicBezTo>
                    <a:pt x="34" y="19"/>
                    <a:pt x="34" y="20"/>
                    <a:pt x="34" y="21"/>
                  </a:cubicBezTo>
                  <a:cubicBezTo>
                    <a:pt x="35" y="21"/>
                    <a:pt x="36" y="22"/>
                    <a:pt x="37" y="23"/>
                  </a:cubicBezTo>
                  <a:cubicBezTo>
                    <a:pt x="38" y="21"/>
                    <a:pt x="40" y="22"/>
                    <a:pt x="41" y="20"/>
                  </a:cubicBezTo>
                  <a:cubicBezTo>
                    <a:pt x="40" y="21"/>
                    <a:pt x="40" y="21"/>
                    <a:pt x="40" y="21"/>
                  </a:cubicBezTo>
                  <a:cubicBezTo>
                    <a:pt x="40" y="20"/>
                    <a:pt x="39" y="18"/>
                    <a:pt x="38" y="18"/>
                  </a:cubicBezTo>
                  <a:cubicBezTo>
                    <a:pt x="36" y="18"/>
                    <a:pt x="39" y="17"/>
                    <a:pt x="39" y="17"/>
                  </a:cubicBezTo>
                  <a:cubicBezTo>
                    <a:pt x="39" y="15"/>
                    <a:pt x="37" y="16"/>
                    <a:pt x="36" y="16"/>
                  </a:cubicBezTo>
                  <a:cubicBezTo>
                    <a:pt x="35" y="16"/>
                    <a:pt x="37" y="14"/>
                    <a:pt x="37" y="13"/>
                  </a:cubicBezTo>
                  <a:cubicBezTo>
                    <a:pt x="36" y="12"/>
                    <a:pt x="34" y="14"/>
                    <a:pt x="33" y="14"/>
                  </a:cubicBezTo>
                  <a:cubicBezTo>
                    <a:pt x="31" y="14"/>
                    <a:pt x="30" y="13"/>
                    <a:pt x="29" y="12"/>
                  </a:cubicBezTo>
                  <a:cubicBezTo>
                    <a:pt x="28" y="12"/>
                    <a:pt x="27" y="13"/>
                    <a:pt x="26" y="12"/>
                  </a:cubicBezTo>
                  <a:cubicBezTo>
                    <a:pt x="25" y="12"/>
                    <a:pt x="27" y="11"/>
                    <a:pt x="27" y="11"/>
                  </a:cubicBezTo>
                  <a:cubicBezTo>
                    <a:pt x="28" y="11"/>
                    <a:pt x="28" y="10"/>
                    <a:pt x="28" y="9"/>
                  </a:cubicBezTo>
                  <a:cubicBezTo>
                    <a:pt x="28" y="7"/>
                    <a:pt x="27" y="7"/>
                    <a:pt x="26" y="7"/>
                  </a:cubicBezTo>
                  <a:cubicBezTo>
                    <a:pt x="24" y="7"/>
                    <a:pt x="22" y="7"/>
                    <a:pt x="20" y="6"/>
                  </a:cubicBezTo>
                  <a:cubicBezTo>
                    <a:pt x="19" y="4"/>
                    <a:pt x="22" y="3"/>
                    <a:pt x="21" y="2"/>
                  </a:cubicBezTo>
                  <a:cubicBezTo>
                    <a:pt x="20" y="2"/>
                    <a:pt x="19" y="2"/>
                    <a:pt x="19" y="2"/>
                  </a:cubicBezTo>
                  <a:cubicBezTo>
                    <a:pt x="18" y="2"/>
                    <a:pt x="19" y="1"/>
                    <a:pt x="19" y="1"/>
                  </a:cubicBezTo>
                  <a:cubicBezTo>
                    <a:pt x="18" y="1"/>
                    <a:pt x="15" y="2"/>
                    <a:pt x="15" y="2"/>
                  </a:cubicBezTo>
                  <a:cubicBezTo>
                    <a:pt x="15" y="1"/>
                    <a:pt x="16" y="1"/>
                    <a:pt x="16" y="0"/>
                  </a:cubicBezTo>
                  <a:cubicBezTo>
                    <a:pt x="16" y="0"/>
                    <a:pt x="15" y="0"/>
                    <a:pt x="15" y="0"/>
                  </a:cubicBezTo>
                  <a:cubicBezTo>
                    <a:pt x="14" y="0"/>
                    <a:pt x="14" y="1"/>
                    <a:pt x="13" y="0"/>
                  </a:cubicBezTo>
                  <a:cubicBezTo>
                    <a:pt x="13" y="0"/>
                    <a:pt x="12" y="1"/>
                    <a:pt x="12" y="1"/>
                  </a:cubicBezTo>
                  <a:cubicBezTo>
                    <a:pt x="12" y="1"/>
                    <a:pt x="12" y="1"/>
                    <a:pt x="12" y="1"/>
                  </a:cubicBezTo>
                  <a:cubicBezTo>
                    <a:pt x="10" y="2"/>
                    <a:pt x="8" y="3"/>
                    <a:pt x="6" y="4"/>
                  </a:cubicBezTo>
                  <a:cubicBezTo>
                    <a:pt x="4" y="6"/>
                    <a:pt x="3" y="7"/>
                    <a:pt x="0" y="9"/>
                  </a:cubicBezTo>
                  <a:cubicBezTo>
                    <a:pt x="0" y="9"/>
                    <a:pt x="0" y="9"/>
                    <a:pt x="0" y="8"/>
                  </a:cubicBezTo>
                  <a:cubicBezTo>
                    <a:pt x="1" y="10"/>
                    <a:pt x="1" y="10"/>
                    <a:pt x="3" y="10"/>
                  </a:cubicBezTo>
                  <a:cubicBezTo>
                    <a:pt x="4" y="11"/>
                    <a:pt x="5" y="11"/>
                    <a:pt x="5" y="13"/>
                  </a:cubicBezTo>
                  <a:cubicBezTo>
                    <a:pt x="6" y="14"/>
                    <a:pt x="5" y="16"/>
                    <a:pt x="6" y="17"/>
                  </a:cubicBezTo>
                  <a:cubicBezTo>
                    <a:pt x="6" y="17"/>
                    <a:pt x="9" y="20"/>
                    <a:pt x="7" y="20"/>
                  </a:cubicBezTo>
                  <a:cubicBezTo>
                    <a:pt x="10" y="20"/>
                    <a:pt x="12" y="18"/>
                    <a:pt x="15" y="18"/>
                  </a:cubicBezTo>
                  <a:close/>
                  <a:moveTo>
                    <a:pt x="14" y="2"/>
                  </a:moveTo>
                  <a:cubicBezTo>
                    <a:pt x="15" y="2"/>
                    <a:pt x="15" y="2"/>
                    <a:pt x="15" y="2"/>
                  </a:cubicBezTo>
                  <a:cubicBezTo>
                    <a:pt x="15" y="3"/>
                    <a:pt x="13" y="3"/>
                    <a:pt x="14" y="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2880" y="2666"/>
              <a:ext cx="165" cy="186"/>
            </a:xfrm>
            <a:custGeom>
              <a:avLst/>
              <a:gdLst>
                <a:gd name="T0" fmla="*/ 41 w 41"/>
                <a:gd name="T1" fmla="*/ 19 h 46"/>
                <a:gd name="T2" fmla="*/ 39 w 41"/>
                <a:gd name="T3" fmla="*/ 20 h 46"/>
                <a:gd name="T4" fmla="*/ 39 w 41"/>
                <a:gd name="T5" fmla="*/ 26 h 46"/>
                <a:gd name="T6" fmla="*/ 38 w 41"/>
                <a:gd name="T7" fmla="*/ 27 h 46"/>
                <a:gd name="T8" fmla="*/ 39 w 41"/>
                <a:gd name="T9" fmla="*/ 32 h 46"/>
                <a:gd name="T10" fmla="*/ 34 w 41"/>
                <a:gd name="T11" fmla="*/ 39 h 46"/>
                <a:gd name="T12" fmla="*/ 33 w 41"/>
                <a:gd name="T13" fmla="*/ 42 h 46"/>
                <a:gd name="T14" fmla="*/ 31 w 41"/>
                <a:gd name="T15" fmla="*/ 41 h 46"/>
                <a:gd name="T16" fmla="*/ 28 w 41"/>
                <a:gd name="T17" fmla="*/ 41 h 46"/>
                <a:gd name="T18" fmla="*/ 23 w 41"/>
                <a:gd name="T19" fmla="*/ 42 h 46"/>
                <a:gd name="T20" fmla="*/ 18 w 41"/>
                <a:gd name="T21" fmla="*/ 43 h 46"/>
                <a:gd name="T22" fmla="*/ 17 w 41"/>
                <a:gd name="T23" fmla="*/ 44 h 46"/>
                <a:gd name="T24" fmla="*/ 14 w 41"/>
                <a:gd name="T25" fmla="*/ 45 h 46"/>
                <a:gd name="T26" fmla="*/ 10 w 41"/>
                <a:gd name="T27" fmla="*/ 44 h 46"/>
                <a:gd name="T28" fmla="*/ 7 w 41"/>
                <a:gd name="T29" fmla="*/ 44 h 46"/>
                <a:gd name="T30" fmla="*/ 7 w 41"/>
                <a:gd name="T31" fmla="*/ 42 h 46"/>
                <a:gd name="T32" fmla="*/ 3 w 41"/>
                <a:gd name="T33" fmla="*/ 41 h 46"/>
                <a:gd name="T34" fmla="*/ 7 w 41"/>
                <a:gd name="T35" fmla="*/ 40 h 46"/>
                <a:gd name="T36" fmla="*/ 1 w 41"/>
                <a:gd name="T37" fmla="*/ 37 h 46"/>
                <a:gd name="T38" fmla="*/ 3 w 41"/>
                <a:gd name="T39" fmla="*/ 36 h 46"/>
                <a:gd name="T40" fmla="*/ 5 w 41"/>
                <a:gd name="T41" fmla="*/ 35 h 46"/>
                <a:gd name="T42" fmla="*/ 1 w 41"/>
                <a:gd name="T43" fmla="*/ 33 h 46"/>
                <a:gd name="T44" fmla="*/ 5 w 41"/>
                <a:gd name="T45" fmla="*/ 33 h 46"/>
                <a:gd name="T46" fmla="*/ 6 w 41"/>
                <a:gd name="T47" fmla="*/ 32 h 46"/>
                <a:gd name="T48" fmla="*/ 9 w 41"/>
                <a:gd name="T49" fmla="*/ 30 h 46"/>
                <a:gd name="T50" fmla="*/ 16 w 41"/>
                <a:gd name="T51" fmla="*/ 31 h 46"/>
                <a:gd name="T52" fmla="*/ 15 w 41"/>
                <a:gd name="T53" fmla="*/ 29 h 46"/>
                <a:gd name="T54" fmla="*/ 12 w 41"/>
                <a:gd name="T55" fmla="*/ 30 h 46"/>
                <a:gd name="T56" fmla="*/ 10 w 41"/>
                <a:gd name="T57" fmla="*/ 29 h 46"/>
                <a:gd name="T58" fmla="*/ 10 w 41"/>
                <a:gd name="T59" fmla="*/ 28 h 46"/>
                <a:gd name="T60" fmla="*/ 13 w 41"/>
                <a:gd name="T61" fmla="*/ 26 h 46"/>
                <a:gd name="T62" fmla="*/ 14 w 41"/>
                <a:gd name="T63" fmla="*/ 24 h 46"/>
                <a:gd name="T64" fmla="*/ 17 w 41"/>
                <a:gd name="T65" fmla="*/ 24 h 46"/>
                <a:gd name="T66" fmla="*/ 17 w 41"/>
                <a:gd name="T67" fmla="*/ 23 h 46"/>
                <a:gd name="T68" fmla="*/ 8 w 41"/>
                <a:gd name="T69" fmla="*/ 19 h 46"/>
                <a:gd name="T70" fmla="*/ 10 w 41"/>
                <a:gd name="T71" fmla="*/ 16 h 46"/>
                <a:gd name="T72" fmla="*/ 14 w 41"/>
                <a:gd name="T73" fmla="*/ 15 h 46"/>
                <a:gd name="T74" fmla="*/ 13 w 41"/>
                <a:gd name="T75" fmla="*/ 13 h 46"/>
                <a:gd name="T76" fmla="*/ 13 w 41"/>
                <a:gd name="T77" fmla="*/ 9 h 46"/>
                <a:gd name="T78" fmla="*/ 11 w 41"/>
                <a:gd name="T79" fmla="*/ 8 h 46"/>
                <a:gd name="T80" fmla="*/ 18 w 41"/>
                <a:gd name="T81" fmla="*/ 9 h 46"/>
                <a:gd name="T82" fmla="*/ 21 w 41"/>
                <a:gd name="T83" fmla="*/ 10 h 46"/>
                <a:gd name="T84" fmla="*/ 24 w 41"/>
                <a:gd name="T85" fmla="*/ 9 h 46"/>
                <a:gd name="T86" fmla="*/ 26 w 41"/>
                <a:gd name="T87" fmla="*/ 7 h 46"/>
                <a:gd name="T88" fmla="*/ 25 w 41"/>
                <a:gd name="T89" fmla="*/ 7 h 46"/>
                <a:gd name="T90" fmla="*/ 26 w 41"/>
                <a:gd name="T91" fmla="*/ 5 h 46"/>
                <a:gd name="T92" fmla="*/ 27 w 41"/>
                <a:gd name="T93" fmla="*/ 4 h 46"/>
                <a:gd name="T94" fmla="*/ 27 w 41"/>
                <a:gd name="T95" fmla="*/ 2 h 46"/>
                <a:gd name="T96" fmla="*/ 28 w 41"/>
                <a:gd name="T97" fmla="*/ 0 h 46"/>
                <a:gd name="T98" fmla="*/ 32 w 41"/>
                <a:gd name="T99" fmla="*/ 4 h 46"/>
                <a:gd name="T100" fmla="*/ 35 w 41"/>
                <a:gd name="T101" fmla="*/ 3 h 46"/>
                <a:gd name="T102" fmla="*/ 29 w 41"/>
                <a:gd name="T103" fmla="*/ 7 h 46"/>
                <a:gd name="T104" fmla="*/ 27 w 41"/>
                <a:gd name="T105" fmla="*/ 9 h 46"/>
                <a:gd name="T106" fmla="*/ 34 w 41"/>
                <a:gd name="T107" fmla="*/ 14 h 46"/>
                <a:gd name="T108" fmla="*/ 36 w 41"/>
                <a:gd name="T109" fmla="*/ 15 h 46"/>
                <a:gd name="T110" fmla="*/ 37 w 41"/>
                <a:gd name="T111" fmla="*/ 18 h 46"/>
                <a:gd name="T112" fmla="*/ 40 w 41"/>
                <a:gd name="T113"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6">
                  <a:moveTo>
                    <a:pt x="40" y="18"/>
                  </a:moveTo>
                  <a:cubicBezTo>
                    <a:pt x="40" y="18"/>
                    <a:pt x="41" y="19"/>
                    <a:pt x="41" y="19"/>
                  </a:cubicBezTo>
                  <a:cubicBezTo>
                    <a:pt x="40" y="20"/>
                    <a:pt x="39" y="19"/>
                    <a:pt x="38" y="20"/>
                  </a:cubicBezTo>
                  <a:cubicBezTo>
                    <a:pt x="38" y="20"/>
                    <a:pt x="39" y="20"/>
                    <a:pt x="39" y="20"/>
                  </a:cubicBezTo>
                  <a:cubicBezTo>
                    <a:pt x="39" y="22"/>
                    <a:pt x="38" y="23"/>
                    <a:pt x="39" y="24"/>
                  </a:cubicBezTo>
                  <a:cubicBezTo>
                    <a:pt x="40" y="24"/>
                    <a:pt x="40" y="25"/>
                    <a:pt x="39" y="26"/>
                  </a:cubicBezTo>
                  <a:cubicBezTo>
                    <a:pt x="38" y="26"/>
                    <a:pt x="40" y="27"/>
                    <a:pt x="39" y="27"/>
                  </a:cubicBezTo>
                  <a:cubicBezTo>
                    <a:pt x="39" y="28"/>
                    <a:pt x="38" y="27"/>
                    <a:pt x="38" y="27"/>
                  </a:cubicBezTo>
                  <a:cubicBezTo>
                    <a:pt x="38" y="28"/>
                    <a:pt x="39" y="28"/>
                    <a:pt x="38" y="29"/>
                  </a:cubicBezTo>
                  <a:cubicBezTo>
                    <a:pt x="38" y="30"/>
                    <a:pt x="39" y="31"/>
                    <a:pt x="39" y="32"/>
                  </a:cubicBezTo>
                  <a:cubicBezTo>
                    <a:pt x="38" y="33"/>
                    <a:pt x="38" y="34"/>
                    <a:pt x="37" y="35"/>
                  </a:cubicBezTo>
                  <a:cubicBezTo>
                    <a:pt x="36" y="36"/>
                    <a:pt x="35" y="37"/>
                    <a:pt x="34" y="39"/>
                  </a:cubicBezTo>
                  <a:cubicBezTo>
                    <a:pt x="34" y="39"/>
                    <a:pt x="34" y="39"/>
                    <a:pt x="34" y="39"/>
                  </a:cubicBezTo>
                  <a:cubicBezTo>
                    <a:pt x="33" y="40"/>
                    <a:pt x="33" y="42"/>
                    <a:pt x="33" y="42"/>
                  </a:cubicBezTo>
                  <a:cubicBezTo>
                    <a:pt x="33" y="42"/>
                    <a:pt x="33" y="42"/>
                    <a:pt x="32" y="42"/>
                  </a:cubicBezTo>
                  <a:cubicBezTo>
                    <a:pt x="31" y="42"/>
                    <a:pt x="31" y="41"/>
                    <a:pt x="31" y="41"/>
                  </a:cubicBezTo>
                  <a:cubicBezTo>
                    <a:pt x="30" y="41"/>
                    <a:pt x="28" y="42"/>
                    <a:pt x="27" y="41"/>
                  </a:cubicBezTo>
                  <a:cubicBezTo>
                    <a:pt x="27" y="41"/>
                    <a:pt x="28" y="41"/>
                    <a:pt x="28" y="41"/>
                  </a:cubicBezTo>
                  <a:cubicBezTo>
                    <a:pt x="27" y="42"/>
                    <a:pt x="24" y="40"/>
                    <a:pt x="23" y="41"/>
                  </a:cubicBezTo>
                  <a:cubicBezTo>
                    <a:pt x="23" y="41"/>
                    <a:pt x="24" y="42"/>
                    <a:pt x="23" y="42"/>
                  </a:cubicBezTo>
                  <a:cubicBezTo>
                    <a:pt x="22" y="42"/>
                    <a:pt x="21" y="42"/>
                    <a:pt x="20" y="42"/>
                  </a:cubicBezTo>
                  <a:cubicBezTo>
                    <a:pt x="20" y="43"/>
                    <a:pt x="18" y="45"/>
                    <a:pt x="18" y="43"/>
                  </a:cubicBezTo>
                  <a:cubicBezTo>
                    <a:pt x="17" y="43"/>
                    <a:pt x="17" y="42"/>
                    <a:pt x="16" y="42"/>
                  </a:cubicBezTo>
                  <a:cubicBezTo>
                    <a:pt x="16" y="42"/>
                    <a:pt x="17" y="43"/>
                    <a:pt x="17" y="44"/>
                  </a:cubicBezTo>
                  <a:cubicBezTo>
                    <a:pt x="16" y="44"/>
                    <a:pt x="16" y="44"/>
                    <a:pt x="16" y="44"/>
                  </a:cubicBezTo>
                  <a:cubicBezTo>
                    <a:pt x="15" y="44"/>
                    <a:pt x="15" y="45"/>
                    <a:pt x="14" y="45"/>
                  </a:cubicBezTo>
                  <a:cubicBezTo>
                    <a:pt x="14" y="45"/>
                    <a:pt x="13" y="43"/>
                    <a:pt x="13" y="45"/>
                  </a:cubicBezTo>
                  <a:cubicBezTo>
                    <a:pt x="13" y="46"/>
                    <a:pt x="10" y="45"/>
                    <a:pt x="10" y="44"/>
                  </a:cubicBezTo>
                  <a:cubicBezTo>
                    <a:pt x="9" y="44"/>
                    <a:pt x="7" y="46"/>
                    <a:pt x="7" y="45"/>
                  </a:cubicBezTo>
                  <a:cubicBezTo>
                    <a:pt x="6" y="45"/>
                    <a:pt x="7" y="44"/>
                    <a:pt x="7" y="44"/>
                  </a:cubicBezTo>
                  <a:cubicBezTo>
                    <a:pt x="7" y="44"/>
                    <a:pt x="4" y="45"/>
                    <a:pt x="4" y="44"/>
                  </a:cubicBezTo>
                  <a:cubicBezTo>
                    <a:pt x="3" y="44"/>
                    <a:pt x="7" y="43"/>
                    <a:pt x="7" y="42"/>
                  </a:cubicBezTo>
                  <a:cubicBezTo>
                    <a:pt x="7" y="42"/>
                    <a:pt x="2" y="41"/>
                    <a:pt x="2" y="41"/>
                  </a:cubicBezTo>
                  <a:cubicBezTo>
                    <a:pt x="2" y="41"/>
                    <a:pt x="3" y="41"/>
                    <a:pt x="3" y="41"/>
                  </a:cubicBezTo>
                  <a:cubicBezTo>
                    <a:pt x="4" y="41"/>
                    <a:pt x="3" y="40"/>
                    <a:pt x="3" y="40"/>
                  </a:cubicBezTo>
                  <a:cubicBezTo>
                    <a:pt x="3" y="40"/>
                    <a:pt x="7" y="40"/>
                    <a:pt x="7" y="40"/>
                  </a:cubicBezTo>
                  <a:cubicBezTo>
                    <a:pt x="7" y="39"/>
                    <a:pt x="4" y="40"/>
                    <a:pt x="3" y="40"/>
                  </a:cubicBezTo>
                  <a:cubicBezTo>
                    <a:pt x="2" y="40"/>
                    <a:pt x="0" y="39"/>
                    <a:pt x="1" y="37"/>
                  </a:cubicBezTo>
                  <a:cubicBezTo>
                    <a:pt x="1" y="37"/>
                    <a:pt x="1" y="38"/>
                    <a:pt x="2" y="38"/>
                  </a:cubicBezTo>
                  <a:cubicBezTo>
                    <a:pt x="2" y="37"/>
                    <a:pt x="1" y="36"/>
                    <a:pt x="3" y="36"/>
                  </a:cubicBezTo>
                  <a:cubicBezTo>
                    <a:pt x="4" y="36"/>
                    <a:pt x="6" y="36"/>
                    <a:pt x="6" y="36"/>
                  </a:cubicBezTo>
                  <a:cubicBezTo>
                    <a:pt x="7" y="35"/>
                    <a:pt x="5" y="35"/>
                    <a:pt x="5" y="35"/>
                  </a:cubicBezTo>
                  <a:cubicBezTo>
                    <a:pt x="5" y="35"/>
                    <a:pt x="5" y="36"/>
                    <a:pt x="5" y="36"/>
                  </a:cubicBezTo>
                  <a:cubicBezTo>
                    <a:pt x="5" y="36"/>
                    <a:pt x="2" y="34"/>
                    <a:pt x="1" y="33"/>
                  </a:cubicBezTo>
                  <a:cubicBezTo>
                    <a:pt x="1" y="34"/>
                    <a:pt x="3" y="33"/>
                    <a:pt x="3" y="33"/>
                  </a:cubicBezTo>
                  <a:cubicBezTo>
                    <a:pt x="4" y="33"/>
                    <a:pt x="5" y="33"/>
                    <a:pt x="5" y="33"/>
                  </a:cubicBezTo>
                  <a:cubicBezTo>
                    <a:pt x="6" y="33"/>
                    <a:pt x="7" y="34"/>
                    <a:pt x="7" y="34"/>
                  </a:cubicBezTo>
                  <a:cubicBezTo>
                    <a:pt x="7" y="34"/>
                    <a:pt x="6" y="32"/>
                    <a:pt x="6" y="32"/>
                  </a:cubicBezTo>
                  <a:cubicBezTo>
                    <a:pt x="6" y="31"/>
                    <a:pt x="7" y="31"/>
                    <a:pt x="8" y="31"/>
                  </a:cubicBezTo>
                  <a:cubicBezTo>
                    <a:pt x="9" y="31"/>
                    <a:pt x="8" y="31"/>
                    <a:pt x="9" y="30"/>
                  </a:cubicBezTo>
                  <a:cubicBezTo>
                    <a:pt x="10" y="30"/>
                    <a:pt x="10" y="31"/>
                    <a:pt x="11" y="31"/>
                  </a:cubicBezTo>
                  <a:cubicBezTo>
                    <a:pt x="12" y="31"/>
                    <a:pt x="15" y="32"/>
                    <a:pt x="16" y="31"/>
                  </a:cubicBezTo>
                  <a:cubicBezTo>
                    <a:pt x="17" y="31"/>
                    <a:pt x="15" y="31"/>
                    <a:pt x="15" y="31"/>
                  </a:cubicBezTo>
                  <a:cubicBezTo>
                    <a:pt x="14" y="31"/>
                    <a:pt x="15" y="30"/>
                    <a:pt x="15" y="29"/>
                  </a:cubicBezTo>
                  <a:cubicBezTo>
                    <a:pt x="15" y="29"/>
                    <a:pt x="13" y="31"/>
                    <a:pt x="12" y="31"/>
                  </a:cubicBezTo>
                  <a:cubicBezTo>
                    <a:pt x="12" y="31"/>
                    <a:pt x="12" y="30"/>
                    <a:pt x="12" y="30"/>
                  </a:cubicBezTo>
                  <a:cubicBezTo>
                    <a:pt x="11" y="30"/>
                    <a:pt x="11" y="31"/>
                    <a:pt x="10" y="30"/>
                  </a:cubicBezTo>
                  <a:cubicBezTo>
                    <a:pt x="10" y="30"/>
                    <a:pt x="10" y="30"/>
                    <a:pt x="10" y="29"/>
                  </a:cubicBezTo>
                  <a:cubicBezTo>
                    <a:pt x="10" y="29"/>
                    <a:pt x="7" y="30"/>
                    <a:pt x="7" y="30"/>
                  </a:cubicBezTo>
                  <a:cubicBezTo>
                    <a:pt x="8" y="30"/>
                    <a:pt x="9" y="29"/>
                    <a:pt x="10" y="28"/>
                  </a:cubicBezTo>
                  <a:cubicBezTo>
                    <a:pt x="10" y="28"/>
                    <a:pt x="11" y="29"/>
                    <a:pt x="11" y="28"/>
                  </a:cubicBezTo>
                  <a:cubicBezTo>
                    <a:pt x="11" y="27"/>
                    <a:pt x="12" y="27"/>
                    <a:pt x="13" y="26"/>
                  </a:cubicBezTo>
                  <a:cubicBezTo>
                    <a:pt x="13" y="26"/>
                    <a:pt x="12" y="26"/>
                    <a:pt x="12" y="26"/>
                  </a:cubicBezTo>
                  <a:cubicBezTo>
                    <a:pt x="11" y="26"/>
                    <a:pt x="14" y="24"/>
                    <a:pt x="14" y="24"/>
                  </a:cubicBezTo>
                  <a:cubicBezTo>
                    <a:pt x="14" y="24"/>
                    <a:pt x="14" y="25"/>
                    <a:pt x="15" y="24"/>
                  </a:cubicBezTo>
                  <a:cubicBezTo>
                    <a:pt x="15" y="24"/>
                    <a:pt x="16" y="24"/>
                    <a:pt x="17" y="24"/>
                  </a:cubicBezTo>
                  <a:cubicBezTo>
                    <a:pt x="17" y="24"/>
                    <a:pt x="16" y="24"/>
                    <a:pt x="16" y="24"/>
                  </a:cubicBezTo>
                  <a:cubicBezTo>
                    <a:pt x="16" y="23"/>
                    <a:pt x="17" y="23"/>
                    <a:pt x="17" y="23"/>
                  </a:cubicBezTo>
                  <a:cubicBezTo>
                    <a:pt x="17" y="22"/>
                    <a:pt x="11" y="23"/>
                    <a:pt x="12" y="22"/>
                  </a:cubicBezTo>
                  <a:cubicBezTo>
                    <a:pt x="14" y="19"/>
                    <a:pt x="9" y="20"/>
                    <a:pt x="8" y="19"/>
                  </a:cubicBezTo>
                  <a:cubicBezTo>
                    <a:pt x="6" y="16"/>
                    <a:pt x="9" y="17"/>
                    <a:pt x="10" y="17"/>
                  </a:cubicBezTo>
                  <a:cubicBezTo>
                    <a:pt x="10" y="17"/>
                    <a:pt x="10" y="17"/>
                    <a:pt x="10" y="16"/>
                  </a:cubicBezTo>
                  <a:cubicBezTo>
                    <a:pt x="10" y="16"/>
                    <a:pt x="10" y="15"/>
                    <a:pt x="11" y="15"/>
                  </a:cubicBezTo>
                  <a:cubicBezTo>
                    <a:pt x="12" y="14"/>
                    <a:pt x="14" y="16"/>
                    <a:pt x="14" y="15"/>
                  </a:cubicBezTo>
                  <a:cubicBezTo>
                    <a:pt x="15" y="12"/>
                    <a:pt x="12" y="14"/>
                    <a:pt x="12" y="13"/>
                  </a:cubicBezTo>
                  <a:cubicBezTo>
                    <a:pt x="11" y="13"/>
                    <a:pt x="12" y="13"/>
                    <a:pt x="13" y="13"/>
                  </a:cubicBezTo>
                  <a:cubicBezTo>
                    <a:pt x="13" y="12"/>
                    <a:pt x="13" y="12"/>
                    <a:pt x="12" y="11"/>
                  </a:cubicBezTo>
                  <a:cubicBezTo>
                    <a:pt x="12" y="11"/>
                    <a:pt x="13" y="10"/>
                    <a:pt x="13" y="9"/>
                  </a:cubicBezTo>
                  <a:cubicBezTo>
                    <a:pt x="12" y="9"/>
                    <a:pt x="11" y="10"/>
                    <a:pt x="11" y="10"/>
                  </a:cubicBezTo>
                  <a:cubicBezTo>
                    <a:pt x="11" y="10"/>
                    <a:pt x="12" y="8"/>
                    <a:pt x="11" y="8"/>
                  </a:cubicBezTo>
                  <a:cubicBezTo>
                    <a:pt x="12" y="7"/>
                    <a:pt x="15" y="8"/>
                    <a:pt x="16" y="8"/>
                  </a:cubicBezTo>
                  <a:cubicBezTo>
                    <a:pt x="16" y="8"/>
                    <a:pt x="17" y="8"/>
                    <a:pt x="18" y="9"/>
                  </a:cubicBezTo>
                  <a:cubicBezTo>
                    <a:pt x="18" y="9"/>
                    <a:pt x="18" y="11"/>
                    <a:pt x="18" y="11"/>
                  </a:cubicBezTo>
                  <a:cubicBezTo>
                    <a:pt x="19" y="11"/>
                    <a:pt x="19" y="9"/>
                    <a:pt x="21" y="10"/>
                  </a:cubicBezTo>
                  <a:cubicBezTo>
                    <a:pt x="21" y="10"/>
                    <a:pt x="23" y="12"/>
                    <a:pt x="23" y="12"/>
                  </a:cubicBezTo>
                  <a:cubicBezTo>
                    <a:pt x="24" y="11"/>
                    <a:pt x="21" y="9"/>
                    <a:pt x="24" y="9"/>
                  </a:cubicBezTo>
                  <a:cubicBezTo>
                    <a:pt x="26" y="9"/>
                    <a:pt x="26" y="9"/>
                    <a:pt x="28" y="7"/>
                  </a:cubicBezTo>
                  <a:cubicBezTo>
                    <a:pt x="28" y="7"/>
                    <a:pt x="26" y="7"/>
                    <a:pt x="26" y="7"/>
                  </a:cubicBezTo>
                  <a:cubicBezTo>
                    <a:pt x="26" y="7"/>
                    <a:pt x="26" y="8"/>
                    <a:pt x="25" y="8"/>
                  </a:cubicBezTo>
                  <a:cubicBezTo>
                    <a:pt x="25" y="8"/>
                    <a:pt x="25" y="7"/>
                    <a:pt x="25" y="7"/>
                  </a:cubicBezTo>
                  <a:cubicBezTo>
                    <a:pt x="24" y="6"/>
                    <a:pt x="23" y="6"/>
                    <a:pt x="23" y="5"/>
                  </a:cubicBezTo>
                  <a:cubicBezTo>
                    <a:pt x="23" y="3"/>
                    <a:pt x="25" y="5"/>
                    <a:pt x="26" y="5"/>
                  </a:cubicBezTo>
                  <a:cubicBezTo>
                    <a:pt x="26" y="5"/>
                    <a:pt x="25" y="4"/>
                    <a:pt x="25" y="4"/>
                  </a:cubicBezTo>
                  <a:cubicBezTo>
                    <a:pt x="26" y="3"/>
                    <a:pt x="26" y="4"/>
                    <a:pt x="27" y="4"/>
                  </a:cubicBezTo>
                  <a:cubicBezTo>
                    <a:pt x="27" y="4"/>
                    <a:pt x="26" y="3"/>
                    <a:pt x="26" y="3"/>
                  </a:cubicBezTo>
                  <a:cubicBezTo>
                    <a:pt x="26" y="3"/>
                    <a:pt x="27" y="2"/>
                    <a:pt x="27" y="2"/>
                  </a:cubicBezTo>
                  <a:cubicBezTo>
                    <a:pt x="27" y="2"/>
                    <a:pt x="26" y="2"/>
                    <a:pt x="26" y="2"/>
                  </a:cubicBezTo>
                  <a:cubicBezTo>
                    <a:pt x="26" y="1"/>
                    <a:pt x="28" y="0"/>
                    <a:pt x="28" y="0"/>
                  </a:cubicBezTo>
                  <a:cubicBezTo>
                    <a:pt x="29" y="0"/>
                    <a:pt x="33" y="1"/>
                    <a:pt x="34" y="2"/>
                  </a:cubicBezTo>
                  <a:cubicBezTo>
                    <a:pt x="34" y="2"/>
                    <a:pt x="32" y="3"/>
                    <a:pt x="32" y="4"/>
                  </a:cubicBezTo>
                  <a:cubicBezTo>
                    <a:pt x="33" y="5"/>
                    <a:pt x="34" y="2"/>
                    <a:pt x="34" y="2"/>
                  </a:cubicBezTo>
                  <a:cubicBezTo>
                    <a:pt x="35" y="2"/>
                    <a:pt x="35" y="3"/>
                    <a:pt x="35" y="3"/>
                  </a:cubicBezTo>
                  <a:cubicBezTo>
                    <a:pt x="34" y="3"/>
                    <a:pt x="34" y="6"/>
                    <a:pt x="33" y="7"/>
                  </a:cubicBezTo>
                  <a:cubicBezTo>
                    <a:pt x="32" y="7"/>
                    <a:pt x="29" y="7"/>
                    <a:pt x="29" y="7"/>
                  </a:cubicBezTo>
                  <a:cubicBezTo>
                    <a:pt x="30" y="8"/>
                    <a:pt x="31" y="8"/>
                    <a:pt x="31" y="8"/>
                  </a:cubicBezTo>
                  <a:cubicBezTo>
                    <a:pt x="31" y="8"/>
                    <a:pt x="27" y="9"/>
                    <a:pt x="27" y="9"/>
                  </a:cubicBezTo>
                  <a:cubicBezTo>
                    <a:pt x="26" y="10"/>
                    <a:pt x="30" y="15"/>
                    <a:pt x="31" y="15"/>
                  </a:cubicBezTo>
                  <a:cubicBezTo>
                    <a:pt x="32" y="15"/>
                    <a:pt x="34" y="15"/>
                    <a:pt x="34" y="14"/>
                  </a:cubicBezTo>
                  <a:cubicBezTo>
                    <a:pt x="33" y="12"/>
                    <a:pt x="34" y="12"/>
                    <a:pt x="35" y="12"/>
                  </a:cubicBezTo>
                  <a:cubicBezTo>
                    <a:pt x="36" y="12"/>
                    <a:pt x="36" y="15"/>
                    <a:pt x="36" y="15"/>
                  </a:cubicBezTo>
                  <a:cubicBezTo>
                    <a:pt x="36" y="16"/>
                    <a:pt x="37" y="15"/>
                    <a:pt x="37" y="16"/>
                  </a:cubicBezTo>
                  <a:cubicBezTo>
                    <a:pt x="37" y="16"/>
                    <a:pt x="36" y="18"/>
                    <a:pt x="37" y="18"/>
                  </a:cubicBezTo>
                  <a:cubicBezTo>
                    <a:pt x="37" y="18"/>
                    <a:pt x="39" y="18"/>
                    <a:pt x="39" y="18"/>
                  </a:cubicBezTo>
                  <a:cubicBezTo>
                    <a:pt x="39" y="17"/>
                    <a:pt x="40" y="18"/>
                    <a:pt x="40" y="18"/>
                  </a:cubicBezTo>
                  <a:cubicBezTo>
                    <a:pt x="40" y="18"/>
                    <a:pt x="40" y="18"/>
                    <a:pt x="40" y="18"/>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p:cNvSpPr>
              <a:spLocks/>
            </p:cNvSpPr>
            <p:nvPr/>
          </p:nvSpPr>
          <p:spPr bwMode="auto">
            <a:xfrm>
              <a:off x="3392" y="3130"/>
              <a:ext cx="169" cy="109"/>
            </a:xfrm>
            <a:custGeom>
              <a:avLst/>
              <a:gdLst>
                <a:gd name="T0" fmla="*/ 41 w 42"/>
                <a:gd name="T1" fmla="*/ 16 h 27"/>
                <a:gd name="T2" fmla="*/ 38 w 42"/>
                <a:gd name="T3" fmla="*/ 16 h 27"/>
                <a:gd name="T4" fmla="*/ 39 w 42"/>
                <a:gd name="T5" fmla="*/ 20 h 27"/>
                <a:gd name="T6" fmla="*/ 38 w 42"/>
                <a:gd name="T7" fmla="*/ 22 h 27"/>
                <a:gd name="T8" fmla="*/ 35 w 42"/>
                <a:gd name="T9" fmla="*/ 20 h 27"/>
                <a:gd name="T10" fmla="*/ 31 w 42"/>
                <a:gd name="T11" fmla="*/ 20 h 27"/>
                <a:gd name="T12" fmla="*/ 28 w 42"/>
                <a:gd name="T13" fmla="*/ 25 h 27"/>
                <a:gd name="T14" fmla="*/ 27 w 42"/>
                <a:gd name="T15" fmla="*/ 25 h 27"/>
                <a:gd name="T16" fmla="*/ 27 w 42"/>
                <a:gd name="T17" fmla="*/ 24 h 27"/>
                <a:gd name="T18" fmla="*/ 23 w 42"/>
                <a:gd name="T19" fmla="*/ 18 h 27"/>
                <a:gd name="T20" fmla="*/ 20 w 42"/>
                <a:gd name="T21" fmla="*/ 22 h 27"/>
                <a:gd name="T22" fmla="*/ 15 w 42"/>
                <a:gd name="T23" fmla="*/ 24 h 27"/>
                <a:gd name="T24" fmla="*/ 10 w 42"/>
                <a:gd name="T25" fmla="*/ 25 h 27"/>
                <a:gd name="T26" fmla="*/ 8 w 42"/>
                <a:gd name="T27" fmla="*/ 23 h 27"/>
                <a:gd name="T28" fmla="*/ 8 w 42"/>
                <a:gd name="T29" fmla="*/ 22 h 27"/>
                <a:gd name="T30" fmla="*/ 8 w 42"/>
                <a:gd name="T31" fmla="*/ 18 h 27"/>
                <a:gd name="T32" fmla="*/ 3 w 42"/>
                <a:gd name="T33" fmla="*/ 19 h 27"/>
                <a:gd name="T34" fmla="*/ 0 w 42"/>
                <a:gd name="T35" fmla="*/ 22 h 27"/>
                <a:gd name="T36" fmla="*/ 2 w 42"/>
                <a:gd name="T37" fmla="*/ 19 h 27"/>
                <a:gd name="T38" fmla="*/ 5 w 42"/>
                <a:gd name="T39" fmla="*/ 14 h 27"/>
                <a:gd name="T40" fmla="*/ 8 w 42"/>
                <a:gd name="T41" fmla="*/ 9 h 27"/>
                <a:gd name="T42" fmla="*/ 11 w 42"/>
                <a:gd name="T43" fmla="*/ 6 h 27"/>
                <a:gd name="T44" fmla="*/ 10 w 42"/>
                <a:gd name="T45" fmla="*/ 5 h 27"/>
                <a:gd name="T46" fmla="*/ 13 w 42"/>
                <a:gd name="T47" fmla="*/ 5 h 27"/>
                <a:gd name="T48" fmla="*/ 16 w 42"/>
                <a:gd name="T49" fmla="*/ 4 h 27"/>
                <a:gd name="T50" fmla="*/ 24 w 42"/>
                <a:gd name="T51" fmla="*/ 4 h 27"/>
                <a:gd name="T52" fmla="*/ 23 w 42"/>
                <a:gd name="T53" fmla="*/ 3 h 27"/>
                <a:gd name="T54" fmla="*/ 26 w 42"/>
                <a:gd name="T55" fmla="*/ 2 h 27"/>
                <a:gd name="T56" fmla="*/ 28 w 42"/>
                <a:gd name="T57" fmla="*/ 3 h 27"/>
                <a:gd name="T58" fmla="*/ 34 w 42"/>
                <a:gd name="T59" fmla="*/ 6 h 27"/>
                <a:gd name="T60" fmla="*/ 33 w 42"/>
                <a:gd name="T61" fmla="*/ 10 h 27"/>
                <a:gd name="T62" fmla="*/ 36 w 42"/>
                <a:gd name="T63" fmla="*/ 12 h 27"/>
                <a:gd name="T64" fmla="*/ 40 w 42"/>
                <a:gd name="T65" fmla="*/ 12 h 27"/>
                <a:gd name="T66" fmla="*/ 41 w 42"/>
                <a:gd name="T6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27">
                  <a:moveTo>
                    <a:pt x="41" y="13"/>
                  </a:moveTo>
                  <a:cubicBezTo>
                    <a:pt x="41" y="13"/>
                    <a:pt x="41" y="16"/>
                    <a:pt x="41" y="16"/>
                  </a:cubicBezTo>
                  <a:cubicBezTo>
                    <a:pt x="41" y="16"/>
                    <a:pt x="42" y="17"/>
                    <a:pt x="41" y="18"/>
                  </a:cubicBezTo>
                  <a:cubicBezTo>
                    <a:pt x="39" y="18"/>
                    <a:pt x="40" y="15"/>
                    <a:pt x="38" y="16"/>
                  </a:cubicBezTo>
                  <a:cubicBezTo>
                    <a:pt x="37" y="17"/>
                    <a:pt x="38" y="18"/>
                    <a:pt x="39" y="19"/>
                  </a:cubicBezTo>
                  <a:cubicBezTo>
                    <a:pt x="39" y="19"/>
                    <a:pt x="39" y="19"/>
                    <a:pt x="39" y="20"/>
                  </a:cubicBezTo>
                  <a:cubicBezTo>
                    <a:pt x="38" y="20"/>
                    <a:pt x="39" y="21"/>
                    <a:pt x="39" y="21"/>
                  </a:cubicBezTo>
                  <a:cubicBezTo>
                    <a:pt x="39" y="22"/>
                    <a:pt x="38" y="22"/>
                    <a:pt x="38" y="22"/>
                  </a:cubicBezTo>
                  <a:cubicBezTo>
                    <a:pt x="37" y="21"/>
                    <a:pt x="37" y="20"/>
                    <a:pt x="37" y="20"/>
                  </a:cubicBezTo>
                  <a:cubicBezTo>
                    <a:pt x="36" y="19"/>
                    <a:pt x="35" y="20"/>
                    <a:pt x="35" y="20"/>
                  </a:cubicBezTo>
                  <a:cubicBezTo>
                    <a:pt x="33" y="23"/>
                    <a:pt x="32" y="18"/>
                    <a:pt x="31" y="18"/>
                  </a:cubicBezTo>
                  <a:cubicBezTo>
                    <a:pt x="30" y="18"/>
                    <a:pt x="30" y="19"/>
                    <a:pt x="31" y="20"/>
                  </a:cubicBezTo>
                  <a:cubicBezTo>
                    <a:pt x="31" y="21"/>
                    <a:pt x="31" y="21"/>
                    <a:pt x="30" y="22"/>
                  </a:cubicBezTo>
                  <a:cubicBezTo>
                    <a:pt x="29" y="23"/>
                    <a:pt x="28" y="24"/>
                    <a:pt x="28" y="25"/>
                  </a:cubicBezTo>
                  <a:cubicBezTo>
                    <a:pt x="28" y="26"/>
                    <a:pt x="30" y="26"/>
                    <a:pt x="28" y="27"/>
                  </a:cubicBezTo>
                  <a:cubicBezTo>
                    <a:pt x="28" y="27"/>
                    <a:pt x="27" y="26"/>
                    <a:pt x="27" y="25"/>
                  </a:cubicBezTo>
                  <a:cubicBezTo>
                    <a:pt x="27" y="25"/>
                    <a:pt x="26" y="25"/>
                    <a:pt x="26" y="25"/>
                  </a:cubicBezTo>
                  <a:cubicBezTo>
                    <a:pt x="26" y="24"/>
                    <a:pt x="27" y="24"/>
                    <a:pt x="27" y="24"/>
                  </a:cubicBezTo>
                  <a:cubicBezTo>
                    <a:pt x="27" y="23"/>
                    <a:pt x="24" y="23"/>
                    <a:pt x="24" y="22"/>
                  </a:cubicBezTo>
                  <a:cubicBezTo>
                    <a:pt x="22" y="21"/>
                    <a:pt x="24" y="20"/>
                    <a:pt x="23" y="18"/>
                  </a:cubicBezTo>
                  <a:cubicBezTo>
                    <a:pt x="23" y="18"/>
                    <a:pt x="21" y="20"/>
                    <a:pt x="21" y="20"/>
                  </a:cubicBezTo>
                  <a:cubicBezTo>
                    <a:pt x="19" y="21"/>
                    <a:pt x="21" y="21"/>
                    <a:pt x="20" y="22"/>
                  </a:cubicBezTo>
                  <a:cubicBezTo>
                    <a:pt x="20" y="23"/>
                    <a:pt x="18" y="25"/>
                    <a:pt x="17" y="25"/>
                  </a:cubicBezTo>
                  <a:cubicBezTo>
                    <a:pt x="17" y="26"/>
                    <a:pt x="16" y="25"/>
                    <a:pt x="15" y="24"/>
                  </a:cubicBezTo>
                  <a:cubicBezTo>
                    <a:pt x="14" y="24"/>
                    <a:pt x="13" y="25"/>
                    <a:pt x="12" y="25"/>
                  </a:cubicBezTo>
                  <a:cubicBezTo>
                    <a:pt x="11" y="26"/>
                    <a:pt x="10" y="26"/>
                    <a:pt x="10" y="25"/>
                  </a:cubicBezTo>
                  <a:cubicBezTo>
                    <a:pt x="9" y="24"/>
                    <a:pt x="9" y="24"/>
                    <a:pt x="9" y="23"/>
                  </a:cubicBezTo>
                  <a:cubicBezTo>
                    <a:pt x="9" y="23"/>
                    <a:pt x="8" y="24"/>
                    <a:pt x="8" y="23"/>
                  </a:cubicBezTo>
                  <a:cubicBezTo>
                    <a:pt x="8" y="23"/>
                    <a:pt x="9" y="23"/>
                    <a:pt x="9" y="22"/>
                  </a:cubicBezTo>
                  <a:cubicBezTo>
                    <a:pt x="8" y="22"/>
                    <a:pt x="8" y="22"/>
                    <a:pt x="8" y="22"/>
                  </a:cubicBezTo>
                  <a:cubicBezTo>
                    <a:pt x="7" y="21"/>
                    <a:pt x="8" y="21"/>
                    <a:pt x="8" y="21"/>
                  </a:cubicBezTo>
                  <a:cubicBezTo>
                    <a:pt x="8" y="20"/>
                    <a:pt x="7" y="18"/>
                    <a:pt x="8" y="18"/>
                  </a:cubicBezTo>
                  <a:cubicBezTo>
                    <a:pt x="7" y="18"/>
                    <a:pt x="5" y="18"/>
                    <a:pt x="4" y="18"/>
                  </a:cubicBezTo>
                  <a:cubicBezTo>
                    <a:pt x="4" y="18"/>
                    <a:pt x="3" y="19"/>
                    <a:pt x="3" y="19"/>
                  </a:cubicBezTo>
                  <a:cubicBezTo>
                    <a:pt x="2" y="20"/>
                    <a:pt x="3" y="20"/>
                    <a:pt x="3" y="20"/>
                  </a:cubicBezTo>
                  <a:cubicBezTo>
                    <a:pt x="3" y="22"/>
                    <a:pt x="1" y="22"/>
                    <a:pt x="0" y="22"/>
                  </a:cubicBezTo>
                  <a:cubicBezTo>
                    <a:pt x="1" y="22"/>
                    <a:pt x="0" y="21"/>
                    <a:pt x="1" y="21"/>
                  </a:cubicBezTo>
                  <a:cubicBezTo>
                    <a:pt x="2" y="20"/>
                    <a:pt x="2" y="20"/>
                    <a:pt x="2" y="19"/>
                  </a:cubicBezTo>
                  <a:cubicBezTo>
                    <a:pt x="1" y="18"/>
                    <a:pt x="1" y="16"/>
                    <a:pt x="2" y="15"/>
                  </a:cubicBezTo>
                  <a:cubicBezTo>
                    <a:pt x="3" y="15"/>
                    <a:pt x="5" y="15"/>
                    <a:pt x="5" y="14"/>
                  </a:cubicBezTo>
                  <a:cubicBezTo>
                    <a:pt x="5" y="13"/>
                    <a:pt x="4" y="11"/>
                    <a:pt x="6" y="11"/>
                  </a:cubicBezTo>
                  <a:cubicBezTo>
                    <a:pt x="7" y="11"/>
                    <a:pt x="7" y="10"/>
                    <a:pt x="8" y="9"/>
                  </a:cubicBezTo>
                  <a:cubicBezTo>
                    <a:pt x="9" y="9"/>
                    <a:pt x="9" y="8"/>
                    <a:pt x="10" y="7"/>
                  </a:cubicBezTo>
                  <a:cubicBezTo>
                    <a:pt x="10" y="6"/>
                    <a:pt x="11" y="8"/>
                    <a:pt x="11" y="6"/>
                  </a:cubicBezTo>
                  <a:cubicBezTo>
                    <a:pt x="11" y="6"/>
                    <a:pt x="9" y="7"/>
                    <a:pt x="9" y="6"/>
                  </a:cubicBezTo>
                  <a:cubicBezTo>
                    <a:pt x="9" y="6"/>
                    <a:pt x="10" y="5"/>
                    <a:pt x="10" y="5"/>
                  </a:cubicBezTo>
                  <a:cubicBezTo>
                    <a:pt x="10" y="5"/>
                    <a:pt x="10" y="4"/>
                    <a:pt x="10" y="4"/>
                  </a:cubicBezTo>
                  <a:cubicBezTo>
                    <a:pt x="12" y="4"/>
                    <a:pt x="12" y="5"/>
                    <a:pt x="13" y="5"/>
                  </a:cubicBezTo>
                  <a:cubicBezTo>
                    <a:pt x="14" y="5"/>
                    <a:pt x="16" y="2"/>
                    <a:pt x="16" y="3"/>
                  </a:cubicBezTo>
                  <a:cubicBezTo>
                    <a:pt x="17" y="3"/>
                    <a:pt x="16" y="3"/>
                    <a:pt x="16" y="4"/>
                  </a:cubicBezTo>
                  <a:cubicBezTo>
                    <a:pt x="16" y="4"/>
                    <a:pt x="20" y="3"/>
                    <a:pt x="20" y="3"/>
                  </a:cubicBezTo>
                  <a:cubicBezTo>
                    <a:pt x="22" y="3"/>
                    <a:pt x="22" y="5"/>
                    <a:pt x="24" y="4"/>
                  </a:cubicBezTo>
                  <a:cubicBezTo>
                    <a:pt x="24" y="3"/>
                    <a:pt x="24" y="2"/>
                    <a:pt x="25" y="3"/>
                  </a:cubicBezTo>
                  <a:cubicBezTo>
                    <a:pt x="24" y="2"/>
                    <a:pt x="24" y="3"/>
                    <a:pt x="23" y="3"/>
                  </a:cubicBezTo>
                  <a:cubicBezTo>
                    <a:pt x="23" y="2"/>
                    <a:pt x="24" y="0"/>
                    <a:pt x="26" y="1"/>
                  </a:cubicBezTo>
                  <a:cubicBezTo>
                    <a:pt x="26" y="2"/>
                    <a:pt x="25" y="2"/>
                    <a:pt x="26" y="2"/>
                  </a:cubicBezTo>
                  <a:cubicBezTo>
                    <a:pt x="27" y="2"/>
                    <a:pt x="27" y="2"/>
                    <a:pt x="26" y="2"/>
                  </a:cubicBezTo>
                  <a:cubicBezTo>
                    <a:pt x="27" y="2"/>
                    <a:pt x="27" y="3"/>
                    <a:pt x="28" y="3"/>
                  </a:cubicBezTo>
                  <a:cubicBezTo>
                    <a:pt x="29" y="3"/>
                    <a:pt x="29" y="3"/>
                    <a:pt x="30" y="3"/>
                  </a:cubicBezTo>
                  <a:cubicBezTo>
                    <a:pt x="31" y="3"/>
                    <a:pt x="35" y="5"/>
                    <a:pt x="34" y="6"/>
                  </a:cubicBezTo>
                  <a:cubicBezTo>
                    <a:pt x="34" y="7"/>
                    <a:pt x="33" y="7"/>
                    <a:pt x="33" y="7"/>
                  </a:cubicBezTo>
                  <a:cubicBezTo>
                    <a:pt x="33" y="8"/>
                    <a:pt x="33" y="9"/>
                    <a:pt x="33" y="10"/>
                  </a:cubicBezTo>
                  <a:cubicBezTo>
                    <a:pt x="32" y="11"/>
                    <a:pt x="35" y="11"/>
                    <a:pt x="36" y="11"/>
                  </a:cubicBezTo>
                  <a:cubicBezTo>
                    <a:pt x="36" y="11"/>
                    <a:pt x="36" y="12"/>
                    <a:pt x="36" y="12"/>
                  </a:cubicBezTo>
                  <a:cubicBezTo>
                    <a:pt x="37" y="12"/>
                    <a:pt x="37" y="13"/>
                    <a:pt x="38" y="13"/>
                  </a:cubicBezTo>
                  <a:cubicBezTo>
                    <a:pt x="39" y="14"/>
                    <a:pt x="39" y="13"/>
                    <a:pt x="40" y="12"/>
                  </a:cubicBezTo>
                  <a:cubicBezTo>
                    <a:pt x="40" y="12"/>
                    <a:pt x="41" y="11"/>
                    <a:pt x="42" y="12"/>
                  </a:cubicBezTo>
                  <a:cubicBezTo>
                    <a:pt x="42" y="12"/>
                    <a:pt x="41" y="13"/>
                    <a:pt x="41" y="13"/>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3525" y="3057"/>
              <a:ext cx="274" cy="145"/>
            </a:xfrm>
            <a:custGeom>
              <a:avLst/>
              <a:gdLst>
                <a:gd name="T0" fmla="*/ 1 w 68"/>
                <a:gd name="T1" fmla="*/ 24 h 36"/>
                <a:gd name="T2" fmla="*/ 0 w 68"/>
                <a:gd name="T3" fmla="*/ 26 h 36"/>
                <a:gd name="T4" fmla="*/ 0 w 68"/>
                <a:gd name="T5" fmla="*/ 29 h 36"/>
                <a:gd name="T6" fmla="*/ 4 w 68"/>
                <a:gd name="T7" fmla="*/ 30 h 36"/>
                <a:gd name="T8" fmla="*/ 8 w 68"/>
                <a:gd name="T9" fmla="*/ 29 h 36"/>
                <a:gd name="T10" fmla="*/ 9 w 68"/>
                <a:gd name="T11" fmla="*/ 31 h 36"/>
                <a:gd name="T12" fmla="*/ 17 w 68"/>
                <a:gd name="T13" fmla="*/ 29 h 36"/>
                <a:gd name="T14" fmla="*/ 24 w 68"/>
                <a:gd name="T15" fmla="*/ 28 h 36"/>
                <a:gd name="T16" fmla="*/ 25 w 68"/>
                <a:gd name="T17" fmla="*/ 30 h 36"/>
                <a:gd name="T18" fmla="*/ 26 w 68"/>
                <a:gd name="T19" fmla="*/ 32 h 36"/>
                <a:gd name="T20" fmla="*/ 34 w 68"/>
                <a:gd name="T21" fmla="*/ 34 h 36"/>
                <a:gd name="T22" fmla="*/ 44 w 68"/>
                <a:gd name="T23" fmla="*/ 35 h 36"/>
                <a:gd name="T24" fmla="*/ 48 w 68"/>
                <a:gd name="T25" fmla="*/ 34 h 36"/>
                <a:gd name="T26" fmla="*/ 56 w 68"/>
                <a:gd name="T27" fmla="*/ 31 h 36"/>
                <a:gd name="T28" fmla="*/ 60 w 68"/>
                <a:gd name="T29" fmla="*/ 29 h 36"/>
                <a:gd name="T30" fmla="*/ 62 w 68"/>
                <a:gd name="T31" fmla="*/ 23 h 36"/>
                <a:gd name="T32" fmla="*/ 62 w 68"/>
                <a:gd name="T33" fmla="*/ 18 h 36"/>
                <a:gd name="T34" fmla="*/ 67 w 68"/>
                <a:gd name="T35" fmla="*/ 13 h 36"/>
                <a:gd name="T36" fmla="*/ 64 w 68"/>
                <a:gd name="T37" fmla="*/ 4 h 36"/>
                <a:gd name="T38" fmla="*/ 62 w 68"/>
                <a:gd name="T39" fmla="*/ 3 h 36"/>
                <a:gd name="T40" fmla="*/ 58 w 68"/>
                <a:gd name="T41" fmla="*/ 4 h 36"/>
                <a:gd name="T42" fmla="*/ 51 w 68"/>
                <a:gd name="T43" fmla="*/ 2 h 36"/>
                <a:gd name="T44" fmla="*/ 48 w 68"/>
                <a:gd name="T45" fmla="*/ 1 h 36"/>
                <a:gd name="T46" fmla="*/ 47 w 68"/>
                <a:gd name="T47" fmla="*/ 4 h 36"/>
                <a:gd name="T48" fmla="*/ 45 w 68"/>
                <a:gd name="T49" fmla="*/ 7 h 36"/>
                <a:gd name="T50" fmla="*/ 38 w 68"/>
                <a:gd name="T51" fmla="*/ 5 h 36"/>
                <a:gd name="T52" fmla="*/ 35 w 68"/>
                <a:gd name="T53" fmla="*/ 8 h 36"/>
                <a:gd name="T54" fmla="*/ 29 w 68"/>
                <a:gd name="T55" fmla="*/ 14 h 36"/>
                <a:gd name="T56" fmla="*/ 31 w 68"/>
                <a:gd name="T57" fmla="*/ 20 h 36"/>
                <a:gd name="T58" fmla="*/ 29 w 68"/>
                <a:gd name="T59" fmla="*/ 21 h 36"/>
                <a:gd name="T60" fmla="*/ 26 w 68"/>
                <a:gd name="T61" fmla="*/ 20 h 36"/>
                <a:gd name="T62" fmla="*/ 24 w 68"/>
                <a:gd name="T63" fmla="*/ 19 h 36"/>
                <a:gd name="T64" fmla="*/ 22 w 68"/>
                <a:gd name="T65" fmla="*/ 21 h 36"/>
                <a:gd name="T66" fmla="*/ 17 w 68"/>
                <a:gd name="T67" fmla="*/ 22 h 36"/>
                <a:gd name="T68" fmla="*/ 15 w 68"/>
                <a:gd name="T69" fmla="*/ 24 h 36"/>
                <a:gd name="T70" fmla="*/ 12 w 68"/>
                <a:gd name="T71" fmla="*/ 23 h 36"/>
                <a:gd name="T72" fmla="*/ 8 w 68"/>
                <a:gd name="T73" fmla="*/ 22 h 36"/>
                <a:gd name="T74" fmla="*/ 8 w 68"/>
                <a:gd name="T75" fmla="*/ 23 h 36"/>
                <a:gd name="T76" fmla="*/ 6 w 68"/>
                <a:gd name="T77" fmla="*/ 26 h 36"/>
                <a:gd name="T78" fmla="*/ 5 w 68"/>
                <a:gd name="T79" fmla="*/ 24 h 36"/>
                <a:gd name="T80" fmla="*/ 3 w 68"/>
                <a:gd name="T81" fmla="*/ 22 h 36"/>
                <a:gd name="T82" fmla="*/ 2 w 68"/>
                <a:gd name="T83" fmla="*/ 22 h 36"/>
                <a:gd name="T84" fmla="*/ 0 w 68"/>
                <a:gd name="T85"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36">
                  <a:moveTo>
                    <a:pt x="0" y="22"/>
                  </a:moveTo>
                  <a:cubicBezTo>
                    <a:pt x="0" y="23"/>
                    <a:pt x="2" y="23"/>
                    <a:pt x="1" y="24"/>
                  </a:cubicBezTo>
                  <a:cubicBezTo>
                    <a:pt x="1" y="24"/>
                    <a:pt x="1" y="25"/>
                    <a:pt x="1" y="25"/>
                  </a:cubicBezTo>
                  <a:cubicBezTo>
                    <a:pt x="0" y="25"/>
                    <a:pt x="0" y="25"/>
                    <a:pt x="0" y="26"/>
                  </a:cubicBezTo>
                  <a:cubicBezTo>
                    <a:pt x="0" y="27"/>
                    <a:pt x="0" y="27"/>
                    <a:pt x="0" y="28"/>
                  </a:cubicBezTo>
                  <a:cubicBezTo>
                    <a:pt x="0" y="28"/>
                    <a:pt x="0" y="29"/>
                    <a:pt x="0" y="29"/>
                  </a:cubicBezTo>
                  <a:cubicBezTo>
                    <a:pt x="1" y="29"/>
                    <a:pt x="2" y="29"/>
                    <a:pt x="3" y="29"/>
                  </a:cubicBezTo>
                  <a:cubicBezTo>
                    <a:pt x="3" y="30"/>
                    <a:pt x="3" y="30"/>
                    <a:pt x="4" y="30"/>
                  </a:cubicBezTo>
                  <a:cubicBezTo>
                    <a:pt x="4" y="31"/>
                    <a:pt x="5" y="32"/>
                    <a:pt x="6" y="31"/>
                  </a:cubicBezTo>
                  <a:cubicBezTo>
                    <a:pt x="7" y="31"/>
                    <a:pt x="7" y="29"/>
                    <a:pt x="8" y="29"/>
                  </a:cubicBezTo>
                  <a:cubicBezTo>
                    <a:pt x="9" y="30"/>
                    <a:pt x="9" y="30"/>
                    <a:pt x="8" y="31"/>
                  </a:cubicBezTo>
                  <a:cubicBezTo>
                    <a:pt x="8" y="31"/>
                    <a:pt x="9" y="32"/>
                    <a:pt x="9" y="31"/>
                  </a:cubicBezTo>
                  <a:cubicBezTo>
                    <a:pt x="11" y="30"/>
                    <a:pt x="13" y="34"/>
                    <a:pt x="14" y="32"/>
                  </a:cubicBezTo>
                  <a:cubicBezTo>
                    <a:pt x="15" y="30"/>
                    <a:pt x="15" y="29"/>
                    <a:pt x="17" y="29"/>
                  </a:cubicBezTo>
                  <a:cubicBezTo>
                    <a:pt x="18" y="29"/>
                    <a:pt x="20" y="30"/>
                    <a:pt x="21" y="29"/>
                  </a:cubicBezTo>
                  <a:cubicBezTo>
                    <a:pt x="21" y="29"/>
                    <a:pt x="24" y="28"/>
                    <a:pt x="24" y="28"/>
                  </a:cubicBezTo>
                  <a:cubicBezTo>
                    <a:pt x="24" y="28"/>
                    <a:pt x="22" y="30"/>
                    <a:pt x="24" y="30"/>
                  </a:cubicBezTo>
                  <a:cubicBezTo>
                    <a:pt x="24" y="30"/>
                    <a:pt x="24" y="30"/>
                    <a:pt x="25" y="30"/>
                  </a:cubicBezTo>
                  <a:cubicBezTo>
                    <a:pt x="25" y="31"/>
                    <a:pt x="25" y="31"/>
                    <a:pt x="25" y="32"/>
                  </a:cubicBezTo>
                  <a:cubicBezTo>
                    <a:pt x="25" y="32"/>
                    <a:pt x="26" y="33"/>
                    <a:pt x="26" y="32"/>
                  </a:cubicBezTo>
                  <a:cubicBezTo>
                    <a:pt x="27" y="33"/>
                    <a:pt x="27" y="33"/>
                    <a:pt x="28" y="33"/>
                  </a:cubicBezTo>
                  <a:cubicBezTo>
                    <a:pt x="30" y="34"/>
                    <a:pt x="32" y="34"/>
                    <a:pt x="34" y="34"/>
                  </a:cubicBezTo>
                  <a:cubicBezTo>
                    <a:pt x="36" y="35"/>
                    <a:pt x="39" y="34"/>
                    <a:pt x="41" y="35"/>
                  </a:cubicBezTo>
                  <a:cubicBezTo>
                    <a:pt x="42" y="36"/>
                    <a:pt x="43" y="36"/>
                    <a:pt x="44" y="35"/>
                  </a:cubicBezTo>
                  <a:cubicBezTo>
                    <a:pt x="45" y="35"/>
                    <a:pt x="45" y="36"/>
                    <a:pt x="46" y="36"/>
                  </a:cubicBezTo>
                  <a:cubicBezTo>
                    <a:pt x="46" y="36"/>
                    <a:pt x="48" y="34"/>
                    <a:pt x="48" y="34"/>
                  </a:cubicBezTo>
                  <a:cubicBezTo>
                    <a:pt x="49" y="32"/>
                    <a:pt x="51" y="33"/>
                    <a:pt x="53" y="33"/>
                  </a:cubicBezTo>
                  <a:cubicBezTo>
                    <a:pt x="55" y="33"/>
                    <a:pt x="55" y="31"/>
                    <a:pt x="56" y="31"/>
                  </a:cubicBezTo>
                  <a:cubicBezTo>
                    <a:pt x="56" y="31"/>
                    <a:pt x="59" y="32"/>
                    <a:pt x="59" y="31"/>
                  </a:cubicBezTo>
                  <a:cubicBezTo>
                    <a:pt x="59" y="32"/>
                    <a:pt x="58" y="29"/>
                    <a:pt x="60" y="29"/>
                  </a:cubicBezTo>
                  <a:cubicBezTo>
                    <a:pt x="60" y="28"/>
                    <a:pt x="62" y="27"/>
                    <a:pt x="62" y="26"/>
                  </a:cubicBezTo>
                  <a:cubicBezTo>
                    <a:pt x="63" y="25"/>
                    <a:pt x="63" y="25"/>
                    <a:pt x="62" y="23"/>
                  </a:cubicBezTo>
                  <a:cubicBezTo>
                    <a:pt x="61" y="20"/>
                    <a:pt x="64" y="22"/>
                    <a:pt x="64" y="20"/>
                  </a:cubicBezTo>
                  <a:cubicBezTo>
                    <a:pt x="64" y="18"/>
                    <a:pt x="61" y="18"/>
                    <a:pt x="62" y="18"/>
                  </a:cubicBezTo>
                  <a:cubicBezTo>
                    <a:pt x="63" y="16"/>
                    <a:pt x="66" y="18"/>
                    <a:pt x="67" y="17"/>
                  </a:cubicBezTo>
                  <a:cubicBezTo>
                    <a:pt x="68" y="16"/>
                    <a:pt x="66" y="13"/>
                    <a:pt x="67" y="13"/>
                  </a:cubicBezTo>
                  <a:cubicBezTo>
                    <a:pt x="66" y="12"/>
                    <a:pt x="64" y="9"/>
                    <a:pt x="64" y="8"/>
                  </a:cubicBezTo>
                  <a:cubicBezTo>
                    <a:pt x="65" y="6"/>
                    <a:pt x="66" y="5"/>
                    <a:pt x="64" y="4"/>
                  </a:cubicBezTo>
                  <a:cubicBezTo>
                    <a:pt x="64" y="3"/>
                    <a:pt x="64" y="4"/>
                    <a:pt x="63" y="4"/>
                  </a:cubicBezTo>
                  <a:cubicBezTo>
                    <a:pt x="63" y="4"/>
                    <a:pt x="62" y="3"/>
                    <a:pt x="62" y="3"/>
                  </a:cubicBezTo>
                  <a:cubicBezTo>
                    <a:pt x="62" y="3"/>
                    <a:pt x="61" y="3"/>
                    <a:pt x="61" y="3"/>
                  </a:cubicBezTo>
                  <a:cubicBezTo>
                    <a:pt x="60" y="4"/>
                    <a:pt x="60" y="4"/>
                    <a:pt x="58" y="4"/>
                  </a:cubicBezTo>
                  <a:cubicBezTo>
                    <a:pt x="57" y="4"/>
                    <a:pt x="55" y="3"/>
                    <a:pt x="54" y="2"/>
                  </a:cubicBezTo>
                  <a:cubicBezTo>
                    <a:pt x="53" y="2"/>
                    <a:pt x="52" y="2"/>
                    <a:pt x="51" y="2"/>
                  </a:cubicBezTo>
                  <a:cubicBezTo>
                    <a:pt x="50" y="1"/>
                    <a:pt x="50" y="2"/>
                    <a:pt x="49" y="2"/>
                  </a:cubicBezTo>
                  <a:cubicBezTo>
                    <a:pt x="49" y="2"/>
                    <a:pt x="48" y="0"/>
                    <a:pt x="48" y="1"/>
                  </a:cubicBezTo>
                  <a:cubicBezTo>
                    <a:pt x="48" y="2"/>
                    <a:pt x="48" y="3"/>
                    <a:pt x="48" y="4"/>
                  </a:cubicBezTo>
                  <a:cubicBezTo>
                    <a:pt x="48" y="5"/>
                    <a:pt x="48" y="5"/>
                    <a:pt x="47" y="4"/>
                  </a:cubicBezTo>
                  <a:cubicBezTo>
                    <a:pt x="46" y="4"/>
                    <a:pt x="46" y="5"/>
                    <a:pt x="46" y="6"/>
                  </a:cubicBezTo>
                  <a:cubicBezTo>
                    <a:pt x="46" y="6"/>
                    <a:pt x="46" y="7"/>
                    <a:pt x="45" y="7"/>
                  </a:cubicBezTo>
                  <a:cubicBezTo>
                    <a:pt x="44" y="7"/>
                    <a:pt x="43" y="6"/>
                    <a:pt x="43" y="7"/>
                  </a:cubicBezTo>
                  <a:cubicBezTo>
                    <a:pt x="42" y="9"/>
                    <a:pt x="38" y="6"/>
                    <a:pt x="38" y="5"/>
                  </a:cubicBezTo>
                  <a:cubicBezTo>
                    <a:pt x="38" y="6"/>
                    <a:pt x="38" y="8"/>
                    <a:pt x="37" y="8"/>
                  </a:cubicBezTo>
                  <a:cubicBezTo>
                    <a:pt x="36" y="8"/>
                    <a:pt x="36" y="8"/>
                    <a:pt x="35" y="8"/>
                  </a:cubicBezTo>
                  <a:cubicBezTo>
                    <a:pt x="34" y="8"/>
                    <a:pt x="34" y="9"/>
                    <a:pt x="34" y="10"/>
                  </a:cubicBezTo>
                  <a:cubicBezTo>
                    <a:pt x="34" y="12"/>
                    <a:pt x="29" y="12"/>
                    <a:pt x="29" y="14"/>
                  </a:cubicBezTo>
                  <a:cubicBezTo>
                    <a:pt x="29" y="16"/>
                    <a:pt x="32" y="17"/>
                    <a:pt x="30" y="18"/>
                  </a:cubicBezTo>
                  <a:cubicBezTo>
                    <a:pt x="30" y="19"/>
                    <a:pt x="31" y="20"/>
                    <a:pt x="31" y="20"/>
                  </a:cubicBezTo>
                  <a:cubicBezTo>
                    <a:pt x="32" y="20"/>
                    <a:pt x="32" y="23"/>
                    <a:pt x="31" y="23"/>
                  </a:cubicBezTo>
                  <a:cubicBezTo>
                    <a:pt x="30" y="23"/>
                    <a:pt x="30" y="22"/>
                    <a:pt x="29" y="21"/>
                  </a:cubicBezTo>
                  <a:cubicBezTo>
                    <a:pt x="29" y="21"/>
                    <a:pt x="30" y="20"/>
                    <a:pt x="29" y="20"/>
                  </a:cubicBezTo>
                  <a:cubicBezTo>
                    <a:pt x="29" y="20"/>
                    <a:pt x="27" y="21"/>
                    <a:pt x="26" y="20"/>
                  </a:cubicBezTo>
                  <a:cubicBezTo>
                    <a:pt x="26" y="19"/>
                    <a:pt x="25" y="20"/>
                    <a:pt x="24" y="20"/>
                  </a:cubicBezTo>
                  <a:cubicBezTo>
                    <a:pt x="24" y="20"/>
                    <a:pt x="24" y="19"/>
                    <a:pt x="24" y="19"/>
                  </a:cubicBezTo>
                  <a:cubicBezTo>
                    <a:pt x="23" y="19"/>
                    <a:pt x="24" y="20"/>
                    <a:pt x="24" y="21"/>
                  </a:cubicBezTo>
                  <a:cubicBezTo>
                    <a:pt x="24" y="22"/>
                    <a:pt x="22" y="21"/>
                    <a:pt x="22" y="21"/>
                  </a:cubicBezTo>
                  <a:cubicBezTo>
                    <a:pt x="21" y="21"/>
                    <a:pt x="20" y="21"/>
                    <a:pt x="19" y="21"/>
                  </a:cubicBezTo>
                  <a:cubicBezTo>
                    <a:pt x="18" y="22"/>
                    <a:pt x="19" y="23"/>
                    <a:pt x="17" y="22"/>
                  </a:cubicBezTo>
                  <a:cubicBezTo>
                    <a:pt x="16" y="22"/>
                    <a:pt x="17" y="23"/>
                    <a:pt x="17" y="23"/>
                  </a:cubicBezTo>
                  <a:cubicBezTo>
                    <a:pt x="16" y="24"/>
                    <a:pt x="15" y="24"/>
                    <a:pt x="15" y="24"/>
                  </a:cubicBezTo>
                  <a:cubicBezTo>
                    <a:pt x="14" y="24"/>
                    <a:pt x="14" y="24"/>
                    <a:pt x="13" y="24"/>
                  </a:cubicBezTo>
                  <a:cubicBezTo>
                    <a:pt x="13" y="24"/>
                    <a:pt x="12" y="23"/>
                    <a:pt x="12" y="23"/>
                  </a:cubicBezTo>
                  <a:cubicBezTo>
                    <a:pt x="12" y="23"/>
                    <a:pt x="12" y="23"/>
                    <a:pt x="12" y="23"/>
                  </a:cubicBezTo>
                  <a:cubicBezTo>
                    <a:pt x="12" y="21"/>
                    <a:pt x="9" y="23"/>
                    <a:pt x="8" y="22"/>
                  </a:cubicBezTo>
                  <a:cubicBezTo>
                    <a:pt x="8" y="22"/>
                    <a:pt x="9" y="22"/>
                    <a:pt x="9" y="22"/>
                  </a:cubicBezTo>
                  <a:cubicBezTo>
                    <a:pt x="8" y="21"/>
                    <a:pt x="8" y="23"/>
                    <a:pt x="8" y="23"/>
                  </a:cubicBezTo>
                  <a:cubicBezTo>
                    <a:pt x="8" y="24"/>
                    <a:pt x="8" y="24"/>
                    <a:pt x="7" y="25"/>
                  </a:cubicBezTo>
                  <a:cubicBezTo>
                    <a:pt x="7" y="25"/>
                    <a:pt x="7" y="26"/>
                    <a:pt x="6" y="26"/>
                  </a:cubicBezTo>
                  <a:cubicBezTo>
                    <a:pt x="5" y="26"/>
                    <a:pt x="6" y="25"/>
                    <a:pt x="6" y="24"/>
                  </a:cubicBezTo>
                  <a:cubicBezTo>
                    <a:pt x="6" y="24"/>
                    <a:pt x="4" y="25"/>
                    <a:pt x="5" y="24"/>
                  </a:cubicBezTo>
                  <a:cubicBezTo>
                    <a:pt x="5" y="23"/>
                    <a:pt x="5" y="23"/>
                    <a:pt x="4" y="23"/>
                  </a:cubicBezTo>
                  <a:cubicBezTo>
                    <a:pt x="4" y="22"/>
                    <a:pt x="4" y="23"/>
                    <a:pt x="3" y="22"/>
                  </a:cubicBezTo>
                  <a:cubicBezTo>
                    <a:pt x="3" y="22"/>
                    <a:pt x="3" y="22"/>
                    <a:pt x="3" y="22"/>
                  </a:cubicBezTo>
                  <a:cubicBezTo>
                    <a:pt x="2" y="21"/>
                    <a:pt x="2" y="22"/>
                    <a:pt x="2" y="22"/>
                  </a:cubicBezTo>
                  <a:cubicBezTo>
                    <a:pt x="1" y="23"/>
                    <a:pt x="1" y="22"/>
                    <a:pt x="0" y="22"/>
                  </a:cubicBezTo>
                  <a:cubicBezTo>
                    <a:pt x="0" y="22"/>
                    <a:pt x="0" y="22"/>
                    <a:pt x="0" y="2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3609" y="2949"/>
              <a:ext cx="242" cy="141"/>
            </a:xfrm>
            <a:custGeom>
              <a:avLst/>
              <a:gdLst>
                <a:gd name="T0" fmla="*/ 51 w 60"/>
                <a:gd name="T1" fmla="*/ 28 h 35"/>
                <a:gd name="T2" fmla="*/ 53 w 60"/>
                <a:gd name="T3" fmla="*/ 25 h 35"/>
                <a:gd name="T4" fmla="*/ 58 w 60"/>
                <a:gd name="T5" fmla="*/ 19 h 35"/>
                <a:gd name="T6" fmla="*/ 57 w 60"/>
                <a:gd name="T7" fmla="*/ 16 h 35"/>
                <a:gd name="T8" fmla="*/ 52 w 60"/>
                <a:gd name="T9" fmla="*/ 12 h 35"/>
                <a:gd name="T10" fmla="*/ 49 w 60"/>
                <a:gd name="T11" fmla="*/ 13 h 35"/>
                <a:gd name="T12" fmla="*/ 48 w 60"/>
                <a:gd name="T13" fmla="*/ 11 h 35"/>
                <a:gd name="T14" fmla="*/ 48 w 60"/>
                <a:gd name="T15" fmla="*/ 9 h 35"/>
                <a:gd name="T16" fmla="*/ 43 w 60"/>
                <a:gd name="T17" fmla="*/ 11 h 35"/>
                <a:gd name="T18" fmla="*/ 40 w 60"/>
                <a:gd name="T19" fmla="*/ 13 h 35"/>
                <a:gd name="T20" fmla="*/ 36 w 60"/>
                <a:gd name="T21" fmla="*/ 9 h 35"/>
                <a:gd name="T22" fmla="*/ 34 w 60"/>
                <a:gd name="T23" fmla="*/ 7 h 35"/>
                <a:gd name="T24" fmla="*/ 32 w 60"/>
                <a:gd name="T25" fmla="*/ 6 h 35"/>
                <a:gd name="T26" fmla="*/ 28 w 60"/>
                <a:gd name="T27" fmla="*/ 4 h 35"/>
                <a:gd name="T28" fmla="*/ 25 w 60"/>
                <a:gd name="T29" fmla="*/ 3 h 35"/>
                <a:gd name="T30" fmla="*/ 19 w 60"/>
                <a:gd name="T31" fmla="*/ 3 h 35"/>
                <a:gd name="T32" fmla="*/ 16 w 60"/>
                <a:gd name="T33" fmla="*/ 6 h 35"/>
                <a:gd name="T34" fmla="*/ 12 w 60"/>
                <a:gd name="T35" fmla="*/ 8 h 35"/>
                <a:gd name="T36" fmla="*/ 11 w 60"/>
                <a:gd name="T37" fmla="*/ 9 h 35"/>
                <a:gd name="T38" fmla="*/ 8 w 60"/>
                <a:gd name="T39" fmla="*/ 11 h 35"/>
                <a:gd name="T40" fmla="*/ 5 w 60"/>
                <a:gd name="T41" fmla="*/ 11 h 35"/>
                <a:gd name="T42" fmla="*/ 1 w 60"/>
                <a:gd name="T43" fmla="*/ 12 h 35"/>
                <a:gd name="T44" fmla="*/ 4 w 60"/>
                <a:gd name="T45" fmla="*/ 17 h 35"/>
                <a:gd name="T46" fmla="*/ 4 w 60"/>
                <a:gd name="T47" fmla="*/ 21 h 35"/>
                <a:gd name="T48" fmla="*/ 10 w 60"/>
                <a:gd name="T49" fmla="*/ 27 h 35"/>
                <a:gd name="T50" fmla="*/ 19 w 60"/>
                <a:gd name="T51" fmla="*/ 34 h 35"/>
                <a:gd name="T52" fmla="*/ 24 w 60"/>
                <a:gd name="T53" fmla="*/ 34 h 35"/>
                <a:gd name="T54" fmla="*/ 27 w 60"/>
                <a:gd name="T55" fmla="*/ 31 h 35"/>
                <a:gd name="T56" fmla="*/ 27 w 60"/>
                <a:gd name="T57" fmla="*/ 28 h 35"/>
                <a:gd name="T58" fmla="*/ 30 w 60"/>
                <a:gd name="T59" fmla="*/ 28 h 35"/>
                <a:gd name="T60" fmla="*/ 38 w 60"/>
                <a:gd name="T61" fmla="*/ 31 h 35"/>
                <a:gd name="T62" fmla="*/ 44 w 60"/>
                <a:gd name="T63"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35">
                  <a:moveTo>
                    <a:pt x="44" y="32"/>
                  </a:moveTo>
                  <a:cubicBezTo>
                    <a:pt x="45" y="27"/>
                    <a:pt x="48" y="30"/>
                    <a:pt x="51" y="28"/>
                  </a:cubicBezTo>
                  <a:cubicBezTo>
                    <a:pt x="52" y="27"/>
                    <a:pt x="51" y="27"/>
                    <a:pt x="52" y="26"/>
                  </a:cubicBezTo>
                  <a:cubicBezTo>
                    <a:pt x="52" y="25"/>
                    <a:pt x="53" y="26"/>
                    <a:pt x="53" y="25"/>
                  </a:cubicBezTo>
                  <a:cubicBezTo>
                    <a:pt x="54" y="23"/>
                    <a:pt x="54" y="22"/>
                    <a:pt x="55" y="21"/>
                  </a:cubicBezTo>
                  <a:cubicBezTo>
                    <a:pt x="56" y="20"/>
                    <a:pt x="57" y="20"/>
                    <a:pt x="58" y="19"/>
                  </a:cubicBezTo>
                  <a:cubicBezTo>
                    <a:pt x="59" y="19"/>
                    <a:pt x="60" y="18"/>
                    <a:pt x="59" y="17"/>
                  </a:cubicBezTo>
                  <a:cubicBezTo>
                    <a:pt x="58" y="16"/>
                    <a:pt x="57" y="17"/>
                    <a:pt x="57" y="16"/>
                  </a:cubicBezTo>
                  <a:cubicBezTo>
                    <a:pt x="57" y="15"/>
                    <a:pt x="56" y="15"/>
                    <a:pt x="56" y="14"/>
                  </a:cubicBezTo>
                  <a:cubicBezTo>
                    <a:pt x="56" y="13"/>
                    <a:pt x="53" y="13"/>
                    <a:pt x="52" y="12"/>
                  </a:cubicBezTo>
                  <a:cubicBezTo>
                    <a:pt x="50" y="12"/>
                    <a:pt x="52" y="13"/>
                    <a:pt x="51" y="13"/>
                  </a:cubicBezTo>
                  <a:cubicBezTo>
                    <a:pt x="51" y="13"/>
                    <a:pt x="50" y="13"/>
                    <a:pt x="49" y="13"/>
                  </a:cubicBezTo>
                  <a:cubicBezTo>
                    <a:pt x="49" y="13"/>
                    <a:pt x="49" y="12"/>
                    <a:pt x="49" y="12"/>
                  </a:cubicBezTo>
                  <a:cubicBezTo>
                    <a:pt x="49" y="12"/>
                    <a:pt x="48" y="12"/>
                    <a:pt x="48" y="11"/>
                  </a:cubicBezTo>
                  <a:cubicBezTo>
                    <a:pt x="47" y="11"/>
                    <a:pt x="49" y="11"/>
                    <a:pt x="49" y="11"/>
                  </a:cubicBezTo>
                  <a:cubicBezTo>
                    <a:pt x="49" y="10"/>
                    <a:pt x="49" y="9"/>
                    <a:pt x="48" y="9"/>
                  </a:cubicBezTo>
                  <a:cubicBezTo>
                    <a:pt x="48" y="12"/>
                    <a:pt x="42" y="8"/>
                    <a:pt x="41" y="8"/>
                  </a:cubicBezTo>
                  <a:cubicBezTo>
                    <a:pt x="41" y="8"/>
                    <a:pt x="43" y="11"/>
                    <a:pt x="43" y="11"/>
                  </a:cubicBezTo>
                  <a:cubicBezTo>
                    <a:pt x="42" y="11"/>
                    <a:pt x="42" y="11"/>
                    <a:pt x="41" y="11"/>
                  </a:cubicBezTo>
                  <a:cubicBezTo>
                    <a:pt x="40" y="12"/>
                    <a:pt x="41" y="12"/>
                    <a:pt x="40" y="13"/>
                  </a:cubicBezTo>
                  <a:cubicBezTo>
                    <a:pt x="39" y="13"/>
                    <a:pt x="38" y="12"/>
                    <a:pt x="38" y="11"/>
                  </a:cubicBezTo>
                  <a:cubicBezTo>
                    <a:pt x="38" y="10"/>
                    <a:pt x="37" y="10"/>
                    <a:pt x="36" y="9"/>
                  </a:cubicBezTo>
                  <a:cubicBezTo>
                    <a:pt x="34" y="8"/>
                    <a:pt x="39" y="7"/>
                    <a:pt x="36" y="6"/>
                  </a:cubicBezTo>
                  <a:cubicBezTo>
                    <a:pt x="36" y="6"/>
                    <a:pt x="34" y="7"/>
                    <a:pt x="34" y="7"/>
                  </a:cubicBezTo>
                  <a:cubicBezTo>
                    <a:pt x="34" y="7"/>
                    <a:pt x="34" y="5"/>
                    <a:pt x="33" y="6"/>
                  </a:cubicBezTo>
                  <a:cubicBezTo>
                    <a:pt x="33" y="6"/>
                    <a:pt x="32" y="6"/>
                    <a:pt x="32" y="6"/>
                  </a:cubicBezTo>
                  <a:cubicBezTo>
                    <a:pt x="32" y="5"/>
                    <a:pt x="32" y="5"/>
                    <a:pt x="31" y="5"/>
                  </a:cubicBezTo>
                  <a:cubicBezTo>
                    <a:pt x="30" y="4"/>
                    <a:pt x="29" y="5"/>
                    <a:pt x="28" y="4"/>
                  </a:cubicBezTo>
                  <a:cubicBezTo>
                    <a:pt x="27" y="3"/>
                    <a:pt x="28" y="2"/>
                    <a:pt x="26" y="2"/>
                  </a:cubicBezTo>
                  <a:cubicBezTo>
                    <a:pt x="25" y="2"/>
                    <a:pt x="25" y="2"/>
                    <a:pt x="25" y="3"/>
                  </a:cubicBezTo>
                  <a:cubicBezTo>
                    <a:pt x="25" y="4"/>
                    <a:pt x="23" y="5"/>
                    <a:pt x="23" y="5"/>
                  </a:cubicBezTo>
                  <a:cubicBezTo>
                    <a:pt x="22" y="4"/>
                    <a:pt x="20" y="0"/>
                    <a:pt x="19" y="3"/>
                  </a:cubicBezTo>
                  <a:cubicBezTo>
                    <a:pt x="19" y="3"/>
                    <a:pt x="20" y="3"/>
                    <a:pt x="20" y="4"/>
                  </a:cubicBezTo>
                  <a:cubicBezTo>
                    <a:pt x="19" y="4"/>
                    <a:pt x="16" y="5"/>
                    <a:pt x="16" y="6"/>
                  </a:cubicBezTo>
                  <a:cubicBezTo>
                    <a:pt x="16" y="7"/>
                    <a:pt x="14" y="6"/>
                    <a:pt x="14" y="6"/>
                  </a:cubicBezTo>
                  <a:cubicBezTo>
                    <a:pt x="13" y="6"/>
                    <a:pt x="13" y="8"/>
                    <a:pt x="12" y="8"/>
                  </a:cubicBezTo>
                  <a:cubicBezTo>
                    <a:pt x="12" y="8"/>
                    <a:pt x="12" y="8"/>
                    <a:pt x="12" y="8"/>
                  </a:cubicBezTo>
                  <a:cubicBezTo>
                    <a:pt x="11" y="8"/>
                    <a:pt x="11" y="8"/>
                    <a:pt x="11" y="9"/>
                  </a:cubicBezTo>
                  <a:cubicBezTo>
                    <a:pt x="10" y="9"/>
                    <a:pt x="10" y="10"/>
                    <a:pt x="10" y="10"/>
                  </a:cubicBezTo>
                  <a:cubicBezTo>
                    <a:pt x="8" y="9"/>
                    <a:pt x="9" y="10"/>
                    <a:pt x="8" y="11"/>
                  </a:cubicBezTo>
                  <a:cubicBezTo>
                    <a:pt x="8" y="11"/>
                    <a:pt x="7" y="11"/>
                    <a:pt x="7" y="10"/>
                  </a:cubicBezTo>
                  <a:cubicBezTo>
                    <a:pt x="6" y="10"/>
                    <a:pt x="6" y="11"/>
                    <a:pt x="5" y="11"/>
                  </a:cubicBezTo>
                  <a:cubicBezTo>
                    <a:pt x="4" y="12"/>
                    <a:pt x="4" y="13"/>
                    <a:pt x="3" y="14"/>
                  </a:cubicBezTo>
                  <a:cubicBezTo>
                    <a:pt x="3" y="14"/>
                    <a:pt x="2" y="13"/>
                    <a:pt x="1" y="12"/>
                  </a:cubicBezTo>
                  <a:cubicBezTo>
                    <a:pt x="0" y="12"/>
                    <a:pt x="1" y="14"/>
                    <a:pt x="2" y="14"/>
                  </a:cubicBezTo>
                  <a:cubicBezTo>
                    <a:pt x="2" y="15"/>
                    <a:pt x="3" y="16"/>
                    <a:pt x="4" y="17"/>
                  </a:cubicBezTo>
                  <a:cubicBezTo>
                    <a:pt x="5" y="17"/>
                    <a:pt x="5" y="18"/>
                    <a:pt x="4" y="19"/>
                  </a:cubicBezTo>
                  <a:cubicBezTo>
                    <a:pt x="3" y="19"/>
                    <a:pt x="4" y="20"/>
                    <a:pt x="4" y="21"/>
                  </a:cubicBezTo>
                  <a:cubicBezTo>
                    <a:pt x="5" y="22"/>
                    <a:pt x="6" y="25"/>
                    <a:pt x="8" y="25"/>
                  </a:cubicBezTo>
                  <a:cubicBezTo>
                    <a:pt x="10" y="25"/>
                    <a:pt x="10" y="26"/>
                    <a:pt x="10" y="27"/>
                  </a:cubicBezTo>
                  <a:cubicBezTo>
                    <a:pt x="11" y="28"/>
                    <a:pt x="12" y="29"/>
                    <a:pt x="13" y="29"/>
                  </a:cubicBezTo>
                  <a:cubicBezTo>
                    <a:pt x="15" y="31"/>
                    <a:pt x="17" y="32"/>
                    <a:pt x="19" y="34"/>
                  </a:cubicBezTo>
                  <a:cubicBezTo>
                    <a:pt x="19" y="34"/>
                    <a:pt x="21" y="35"/>
                    <a:pt x="22" y="34"/>
                  </a:cubicBezTo>
                  <a:cubicBezTo>
                    <a:pt x="22" y="33"/>
                    <a:pt x="23" y="34"/>
                    <a:pt x="24" y="34"/>
                  </a:cubicBezTo>
                  <a:cubicBezTo>
                    <a:pt x="25" y="34"/>
                    <a:pt x="25" y="32"/>
                    <a:pt x="25" y="32"/>
                  </a:cubicBezTo>
                  <a:cubicBezTo>
                    <a:pt x="25" y="31"/>
                    <a:pt x="26" y="32"/>
                    <a:pt x="27" y="31"/>
                  </a:cubicBezTo>
                  <a:cubicBezTo>
                    <a:pt x="27" y="31"/>
                    <a:pt x="27" y="30"/>
                    <a:pt x="27" y="29"/>
                  </a:cubicBezTo>
                  <a:cubicBezTo>
                    <a:pt x="27" y="28"/>
                    <a:pt x="27" y="28"/>
                    <a:pt x="27" y="28"/>
                  </a:cubicBezTo>
                  <a:cubicBezTo>
                    <a:pt x="29" y="28"/>
                    <a:pt x="27" y="29"/>
                    <a:pt x="28" y="29"/>
                  </a:cubicBezTo>
                  <a:cubicBezTo>
                    <a:pt x="29" y="29"/>
                    <a:pt x="29" y="28"/>
                    <a:pt x="30" y="28"/>
                  </a:cubicBezTo>
                  <a:cubicBezTo>
                    <a:pt x="31" y="28"/>
                    <a:pt x="32" y="29"/>
                    <a:pt x="33" y="29"/>
                  </a:cubicBezTo>
                  <a:cubicBezTo>
                    <a:pt x="34" y="30"/>
                    <a:pt x="36" y="31"/>
                    <a:pt x="38" y="31"/>
                  </a:cubicBezTo>
                  <a:cubicBezTo>
                    <a:pt x="40" y="31"/>
                    <a:pt x="40" y="29"/>
                    <a:pt x="42" y="30"/>
                  </a:cubicBezTo>
                  <a:cubicBezTo>
                    <a:pt x="42" y="31"/>
                    <a:pt x="44" y="30"/>
                    <a:pt x="44" y="3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3782" y="3013"/>
              <a:ext cx="198" cy="109"/>
            </a:xfrm>
            <a:custGeom>
              <a:avLst/>
              <a:gdLst>
                <a:gd name="T0" fmla="*/ 49 w 49"/>
                <a:gd name="T1" fmla="*/ 3 h 27"/>
                <a:gd name="T2" fmla="*/ 48 w 49"/>
                <a:gd name="T3" fmla="*/ 6 h 27"/>
                <a:gd name="T4" fmla="*/ 47 w 49"/>
                <a:gd name="T5" fmla="*/ 9 h 27"/>
                <a:gd name="T6" fmla="*/ 46 w 49"/>
                <a:gd name="T7" fmla="*/ 11 h 27"/>
                <a:gd name="T8" fmla="*/ 45 w 49"/>
                <a:gd name="T9" fmla="*/ 13 h 27"/>
                <a:gd name="T10" fmla="*/ 42 w 49"/>
                <a:gd name="T11" fmla="*/ 12 h 27"/>
                <a:gd name="T12" fmla="*/ 38 w 49"/>
                <a:gd name="T13" fmla="*/ 13 h 27"/>
                <a:gd name="T14" fmla="*/ 32 w 49"/>
                <a:gd name="T15" fmla="*/ 13 h 27"/>
                <a:gd name="T16" fmla="*/ 31 w 49"/>
                <a:gd name="T17" fmla="*/ 17 h 27"/>
                <a:gd name="T18" fmla="*/ 29 w 49"/>
                <a:gd name="T19" fmla="*/ 18 h 27"/>
                <a:gd name="T20" fmla="*/ 28 w 49"/>
                <a:gd name="T21" fmla="*/ 19 h 27"/>
                <a:gd name="T22" fmla="*/ 24 w 49"/>
                <a:gd name="T23" fmla="*/ 19 h 27"/>
                <a:gd name="T24" fmla="*/ 24 w 49"/>
                <a:gd name="T25" fmla="*/ 21 h 27"/>
                <a:gd name="T26" fmla="*/ 22 w 49"/>
                <a:gd name="T27" fmla="*/ 21 h 27"/>
                <a:gd name="T28" fmla="*/ 18 w 49"/>
                <a:gd name="T29" fmla="*/ 22 h 27"/>
                <a:gd name="T30" fmla="*/ 19 w 49"/>
                <a:gd name="T31" fmla="*/ 25 h 27"/>
                <a:gd name="T32" fmla="*/ 16 w 49"/>
                <a:gd name="T33" fmla="*/ 26 h 27"/>
                <a:gd name="T34" fmla="*/ 10 w 49"/>
                <a:gd name="T35" fmla="*/ 27 h 27"/>
                <a:gd name="T36" fmla="*/ 6 w 49"/>
                <a:gd name="T37" fmla="*/ 24 h 27"/>
                <a:gd name="T38" fmla="*/ 4 w 49"/>
                <a:gd name="T39" fmla="*/ 24 h 27"/>
                <a:gd name="T40" fmla="*/ 2 w 49"/>
                <a:gd name="T41" fmla="*/ 22 h 27"/>
                <a:gd name="T42" fmla="*/ 1 w 49"/>
                <a:gd name="T43" fmla="*/ 18 h 27"/>
                <a:gd name="T44" fmla="*/ 2 w 49"/>
                <a:gd name="T45" fmla="*/ 13 h 27"/>
                <a:gd name="T46" fmla="*/ 8 w 49"/>
                <a:gd name="T47" fmla="*/ 12 h 27"/>
                <a:gd name="T48" fmla="*/ 9 w 49"/>
                <a:gd name="T49" fmla="*/ 10 h 27"/>
                <a:gd name="T50" fmla="*/ 10 w 49"/>
                <a:gd name="T51" fmla="*/ 9 h 27"/>
                <a:gd name="T52" fmla="*/ 11 w 49"/>
                <a:gd name="T53" fmla="*/ 6 h 27"/>
                <a:gd name="T54" fmla="*/ 15 w 49"/>
                <a:gd name="T55" fmla="*/ 3 h 27"/>
                <a:gd name="T56" fmla="*/ 17 w 49"/>
                <a:gd name="T57" fmla="*/ 2 h 27"/>
                <a:gd name="T58" fmla="*/ 17 w 49"/>
                <a:gd name="T59" fmla="*/ 4 h 27"/>
                <a:gd name="T60" fmla="*/ 21 w 49"/>
                <a:gd name="T61" fmla="*/ 1 h 27"/>
                <a:gd name="T62" fmla="*/ 22 w 49"/>
                <a:gd name="T63" fmla="*/ 2 h 27"/>
                <a:gd name="T64" fmla="*/ 23 w 49"/>
                <a:gd name="T65" fmla="*/ 2 h 27"/>
                <a:gd name="T66" fmla="*/ 23 w 49"/>
                <a:gd name="T67" fmla="*/ 3 h 27"/>
                <a:gd name="T68" fmla="*/ 24 w 49"/>
                <a:gd name="T69" fmla="*/ 3 h 27"/>
                <a:gd name="T70" fmla="*/ 25 w 49"/>
                <a:gd name="T71" fmla="*/ 5 h 27"/>
                <a:gd name="T72" fmla="*/ 28 w 49"/>
                <a:gd name="T73" fmla="*/ 4 h 27"/>
                <a:gd name="T74" fmla="*/ 29 w 49"/>
                <a:gd name="T75" fmla="*/ 2 h 27"/>
                <a:gd name="T76" fmla="*/ 31 w 49"/>
                <a:gd name="T77" fmla="*/ 2 h 27"/>
                <a:gd name="T78" fmla="*/ 36 w 49"/>
                <a:gd name="T79" fmla="*/ 2 h 27"/>
                <a:gd name="T80" fmla="*/ 35 w 49"/>
                <a:gd name="T81" fmla="*/ 1 h 27"/>
                <a:gd name="T82" fmla="*/ 37 w 49"/>
                <a:gd name="T83" fmla="*/ 1 h 27"/>
                <a:gd name="T84" fmla="*/ 41 w 49"/>
                <a:gd name="T85" fmla="*/ 0 h 27"/>
                <a:gd name="T86" fmla="*/ 44 w 49"/>
                <a:gd name="T87" fmla="*/ 2 h 27"/>
                <a:gd name="T88" fmla="*/ 49 w 49"/>
                <a:gd name="T8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27">
                  <a:moveTo>
                    <a:pt x="49" y="3"/>
                  </a:moveTo>
                  <a:cubicBezTo>
                    <a:pt x="49" y="4"/>
                    <a:pt x="48" y="5"/>
                    <a:pt x="48" y="6"/>
                  </a:cubicBezTo>
                  <a:cubicBezTo>
                    <a:pt x="48" y="7"/>
                    <a:pt x="48" y="9"/>
                    <a:pt x="47" y="9"/>
                  </a:cubicBezTo>
                  <a:cubicBezTo>
                    <a:pt x="47" y="10"/>
                    <a:pt x="46" y="10"/>
                    <a:pt x="46" y="11"/>
                  </a:cubicBezTo>
                  <a:cubicBezTo>
                    <a:pt x="46" y="12"/>
                    <a:pt x="47" y="13"/>
                    <a:pt x="45" y="13"/>
                  </a:cubicBezTo>
                  <a:cubicBezTo>
                    <a:pt x="43" y="14"/>
                    <a:pt x="43" y="15"/>
                    <a:pt x="42" y="12"/>
                  </a:cubicBezTo>
                  <a:cubicBezTo>
                    <a:pt x="41" y="10"/>
                    <a:pt x="39" y="13"/>
                    <a:pt x="38" y="13"/>
                  </a:cubicBezTo>
                  <a:cubicBezTo>
                    <a:pt x="36" y="13"/>
                    <a:pt x="34" y="12"/>
                    <a:pt x="32" y="13"/>
                  </a:cubicBezTo>
                  <a:cubicBezTo>
                    <a:pt x="31" y="14"/>
                    <a:pt x="32" y="17"/>
                    <a:pt x="31" y="17"/>
                  </a:cubicBezTo>
                  <a:cubicBezTo>
                    <a:pt x="30" y="18"/>
                    <a:pt x="29" y="17"/>
                    <a:pt x="29" y="18"/>
                  </a:cubicBezTo>
                  <a:cubicBezTo>
                    <a:pt x="29" y="19"/>
                    <a:pt x="29" y="19"/>
                    <a:pt x="28" y="19"/>
                  </a:cubicBezTo>
                  <a:cubicBezTo>
                    <a:pt x="27" y="20"/>
                    <a:pt x="25" y="17"/>
                    <a:pt x="24" y="19"/>
                  </a:cubicBezTo>
                  <a:cubicBezTo>
                    <a:pt x="24" y="19"/>
                    <a:pt x="24" y="20"/>
                    <a:pt x="24" y="21"/>
                  </a:cubicBezTo>
                  <a:cubicBezTo>
                    <a:pt x="23" y="21"/>
                    <a:pt x="23" y="21"/>
                    <a:pt x="22" y="21"/>
                  </a:cubicBezTo>
                  <a:cubicBezTo>
                    <a:pt x="21" y="21"/>
                    <a:pt x="19" y="21"/>
                    <a:pt x="18" y="22"/>
                  </a:cubicBezTo>
                  <a:cubicBezTo>
                    <a:pt x="17" y="23"/>
                    <a:pt x="19" y="25"/>
                    <a:pt x="19" y="25"/>
                  </a:cubicBezTo>
                  <a:cubicBezTo>
                    <a:pt x="18" y="25"/>
                    <a:pt x="17" y="26"/>
                    <a:pt x="16" y="26"/>
                  </a:cubicBezTo>
                  <a:cubicBezTo>
                    <a:pt x="14" y="26"/>
                    <a:pt x="12" y="27"/>
                    <a:pt x="10" y="27"/>
                  </a:cubicBezTo>
                  <a:cubicBezTo>
                    <a:pt x="8" y="27"/>
                    <a:pt x="7" y="25"/>
                    <a:pt x="6" y="24"/>
                  </a:cubicBezTo>
                  <a:cubicBezTo>
                    <a:pt x="6" y="24"/>
                    <a:pt x="5" y="24"/>
                    <a:pt x="4" y="24"/>
                  </a:cubicBezTo>
                  <a:cubicBezTo>
                    <a:pt x="3" y="23"/>
                    <a:pt x="3" y="23"/>
                    <a:pt x="2" y="22"/>
                  </a:cubicBezTo>
                  <a:cubicBezTo>
                    <a:pt x="1" y="21"/>
                    <a:pt x="0" y="20"/>
                    <a:pt x="1" y="18"/>
                  </a:cubicBezTo>
                  <a:cubicBezTo>
                    <a:pt x="1" y="16"/>
                    <a:pt x="1" y="15"/>
                    <a:pt x="2" y="13"/>
                  </a:cubicBezTo>
                  <a:cubicBezTo>
                    <a:pt x="4" y="12"/>
                    <a:pt x="7" y="13"/>
                    <a:pt x="8" y="12"/>
                  </a:cubicBezTo>
                  <a:cubicBezTo>
                    <a:pt x="9" y="11"/>
                    <a:pt x="9" y="11"/>
                    <a:pt x="9" y="10"/>
                  </a:cubicBezTo>
                  <a:cubicBezTo>
                    <a:pt x="9" y="10"/>
                    <a:pt x="10" y="10"/>
                    <a:pt x="10" y="9"/>
                  </a:cubicBezTo>
                  <a:cubicBezTo>
                    <a:pt x="11" y="8"/>
                    <a:pt x="11" y="7"/>
                    <a:pt x="11" y="6"/>
                  </a:cubicBezTo>
                  <a:cubicBezTo>
                    <a:pt x="11" y="5"/>
                    <a:pt x="14" y="4"/>
                    <a:pt x="15" y="3"/>
                  </a:cubicBezTo>
                  <a:cubicBezTo>
                    <a:pt x="16" y="3"/>
                    <a:pt x="16" y="3"/>
                    <a:pt x="17" y="2"/>
                  </a:cubicBezTo>
                  <a:cubicBezTo>
                    <a:pt x="18" y="2"/>
                    <a:pt x="17" y="3"/>
                    <a:pt x="17" y="4"/>
                  </a:cubicBezTo>
                  <a:cubicBezTo>
                    <a:pt x="19" y="5"/>
                    <a:pt x="20" y="0"/>
                    <a:pt x="21" y="1"/>
                  </a:cubicBezTo>
                  <a:cubicBezTo>
                    <a:pt x="22" y="1"/>
                    <a:pt x="22" y="1"/>
                    <a:pt x="22" y="2"/>
                  </a:cubicBezTo>
                  <a:cubicBezTo>
                    <a:pt x="23" y="3"/>
                    <a:pt x="22" y="2"/>
                    <a:pt x="23" y="2"/>
                  </a:cubicBezTo>
                  <a:cubicBezTo>
                    <a:pt x="23" y="3"/>
                    <a:pt x="23" y="3"/>
                    <a:pt x="23" y="3"/>
                  </a:cubicBezTo>
                  <a:cubicBezTo>
                    <a:pt x="23" y="3"/>
                    <a:pt x="24" y="3"/>
                    <a:pt x="24" y="3"/>
                  </a:cubicBezTo>
                  <a:cubicBezTo>
                    <a:pt x="25" y="3"/>
                    <a:pt x="24" y="6"/>
                    <a:pt x="25" y="5"/>
                  </a:cubicBezTo>
                  <a:cubicBezTo>
                    <a:pt x="27" y="4"/>
                    <a:pt x="27" y="6"/>
                    <a:pt x="28" y="4"/>
                  </a:cubicBezTo>
                  <a:cubicBezTo>
                    <a:pt x="28" y="4"/>
                    <a:pt x="28" y="3"/>
                    <a:pt x="29" y="2"/>
                  </a:cubicBezTo>
                  <a:cubicBezTo>
                    <a:pt x="30" y="2"/>
                    <a:pt x="31" y="3"/>
                    <a:pt x="31" y="2"/>
                  </a:cubicBezTo>
                  <a:cubicBezTo>
                    <a:pt x="33" y="1"/>
                    <a:pt x="34" y="4"/>
                    <a:pt x="36" y="2"/>
                  </a:cubicBezTo>
                  <a:cubicBezTo>
                    <a:pt x="36" y="2"/>
                    <a:pt x="35" y="2"/>
                    <a:pt x="35" y="1"/>
                  </a:cubicBezTo>
                  <a:cubicBezTo>
                    <a:pt x="35" y="0"/>
                    <a:pt x="36" y="2"/>
                    <a:pt x="37" y="1"/>
                  </a:cubicBezTo>
                  <a:cubicBezTo>
                    <a:pt x="37" y="0"/>
                    <a:pt x="40" y="0"/>
                    <a:pt x="41" y="0"/>
                  </a:cubicBezTo>
                  <a:cubicBezTo>
                    <a:pt x="42" y="1"/>
                    <a:pt x="43" y="1"/>
                    <a:pt x="44" y="2"/>
                  </a:cubicBezTo>
                  <a:cubicBezTo>
                    <a:pt x="44" y="3"/>
                    <a:pt x="48" y="3"/>
                    <a:pt x="49" y="3"/>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p:cNvSpPr>
              <a:spLocks/>
            </p:cNvSpPr>
            <p:nvPr/>
          </p:nvSpPr>
          <p:spPr bwMode="auto">
            <a:xfrm>
              <a:off x="3762" y="3057"/>
              <a:ext cx="238" cy="170"/>
            </a:xfrm>
            <a:custGeom>
              <a:avLst/>
              <a:gdLst>
                <a:gd name="T0" fmla="*/ 2 w 59"/>
                <a:gd name="T1" fmla="*/ 29 h 42"/>
                <a:gd name="T2" fmla="*/ 2 w 59"/>
                <a:gd name="T3" fmla="*/ 29 h 42"/>
                <a:gd name="T4" fmla="*/ 2 w 59"/>
                <a:gd name="T5" fmla="*/ 29 h 42"/>
                <a:gd name="T6" fmla="*/ 2 w 59"/>
                <a:gd name="T7" fmla="*/ 29 h 42"/>
                <a:gd name="T8" fmla="*/ 3 w 59"/>
                <a:gd name="T9" fmla="*/ 31 h 42"/>
                <a:gd name="T10" fmla="*/ 6 w 59"/>
                <a:gd name="T11" fmla="*/ 34 h 42"/>
                <a:gd name="T12" fmla="*/ 10 w 59"/>
                <a:gd name="T13" fmla="*/ 37 h 42"/>
                <a:gd name="T14" fmla="*/ 14 w 59"/>
                <a:gd name="T15" fmla="*/ 40 h 42"/>
                <a:gd name="T16" fmla="*/ 17 w 59"/>
                <a:gd name="T17" fmla="*/ 41 h 42"/>
                <a:gd name="T18" fmla="*/ 20 w 59"/>
                <a:gd name="T19" fmla="*/ 41 h 42"/>
                <a:gd name="T20" fmla="*/ 24 w 59"/>
                <a:gd name="T21" fmla="*/ 41 h 42"/>
                <a:gd name="T22" fmla="*/ 26 w 59"/>
                <a:gd name="T23" fmla="*/ 39 h 42"/>
                <a:gd name="T24" fmla="*/ 28 w 59"/>
                <a:gd name="T25" fmla="*/ 38 h 42"/>
                <a:gd name="T26" fmla="*/ 31 w 59"/>
                <a:gd name="T27" fmla="*/ 37 h 42"/>
                <a:gd name="T28" fmla="*/ 34 w 59"/>
                <a:gd name="T29" fmla="*/ 34 h 42"/>
                <a:gd name="T30" fmla="*/ 35 w 59"/>
                <a:gd name="T31" fmla="*/ 35 h 42"/>
                <a:gd name="T32" fmla="*/ 38 w 59"/>
                <a:gd name="T33" fmla="*/ 34 h 42"/>
                <a:gd name="T34" fmla="*/ 39 w 59"/>
                <a:gd name="T35" fmla="*/ 34 h 42"/>
                <a:gd name="T36" fmla="*/ 40 w 59"/>
                <a:gd name="T37" fmla="*/ 34 h 42"/>
                <a:gd name="T38" fmla="*/ 43 w 59"/>
                <a:gd name="T39" fmla="*/ 33 h 42"/>
                <a:gd name="T40" fmla="*/ 44 w 59"/>
                <a:gd name="T41" fmla="*/ 32 h 42"/>
                <a:gd name="T42" fmla="*/ 47 w 59"/>
                <a:gd name="T43" fmla="*/ 31 h 42"/>
                <a:gd name="T44" fmla="*/ 48 w 59"/>
                <a:gd name="T45" fmla="*/ 28 h 42"/>
                <a:gd name="T46" fmla="*/ 48 w 59"/>
                <a:gd name="T47" fmla="*/ 27 h 42"/>
                <a:gd name="T48" fmla="*/ 49 w 59"/>
                <a:gd name="T49" fmla="*/ 26 h 42"/>
                <a:gd name="T50" fmla="*/ 50 w 59"/>
                <a:gd name="T51" fmla="*/ 23 h 42"/>
                <a:gd name="T52" fmla="*/ 51 w 59"/>
                <a:gd name="T53" fmla="*/ 21 h 42"/>
                <a:gd name="T54" fmla="*/ 50 w 59"/>
                <a:gd name="T55" fmla="*/ 20 h 42"/>
                <a:gd name="T56" fmla="*/ 51 w 59"/>
                <a:gd name="T57" fmla="*/ 18 h 42"/>
                <a:gd name="T58" fmla="*/ 52 w 59"/>
                <a:gd name="T59" fmla="*/ 16 h 42"/>
                <a:gd name="T60" fmla="*/ 53 w 59"/>
                <a:gd name="T61" fmla="*/ 12 h 42"/>
                <a:gd name="T62" fmla="*/ 56 w 59"/>
                <a:gd name="T63" fmla="*/ 10 h 42"/>
                <a:gd name="T64" fmla="*/ 59 w 59"/>
                <a:gd name="T65" fmla="*/ 7 h 42"/>
                <a:gd name="T66" fmla="*/ 59 w 59"/>
                <a:gd name="T67" fmla="*/ 5 h 42"/>
                <a:gd name="T68" fmla="*/ 56 w 59"/>
                <a:gd name="T69" fmla="*/ 4 h 42"/>
                <a:gd name="T70" fmla="*/ 53 w 59"/>
                <a:gd name="T71" fmla="*/ 3 h 42"/>
                <a:gd name="T72" fmla="*/ 52 w 59"/>
                <a:gd name="T73" fmla="*/ 2 h 42"/>
                <a:gd name="T74" fmla="*/ 49 w 59"/>
                <a:gd name="T75" fmla="*/ 3 h 42"/>
                <a:gd name="T76" fmla="*/ 47 w 59"/>
                <a:gd name="T77" fmla="*/ 1 h 42"/>
                <a:gd name="T78" fmla="*/ 44 w 59"/>
                <a:gd name="T79" fmla="*/ 1 h 42"/>
                <a:gd name="T80" fmla="*/ 41 w 59"/>
                <a:gd name="T81" fmla="*/ 2 h 42"/>
                <a:gd name="T82" fmla="*/ 37 w 59"/>
                <a:gd name="T83" fmla="*/ 5 h 42"/>
                <a:gd name="T84" fmla="*/ 35 w 59"/>
                <a:gd name="T85" fmla="*/ 6 h 42"/>
                <a:gd name="T86" fmla="*/ 34 w 59"/>
                <a:gd name="T87" fmla="*/ 8 h 42"/>
                <a:gd name="T88" fmla="*/ 29 w 59"/>
                <a:gd name="T89" fmla="*/ 8 h 42"/>
                <a:gd name="T90" fmla="*/ 28 w 59"/>
                <a:gd name="T91" fmla="*/ 10 h 42"/>
                <a:gd name="T92" fmla="*/ 23 w 59"/>
                <a:gd name="T93" fmla="*/ 11 h 42"/>
                <a:gd name="T94" fmla="*/ 24 w 59"/>
                <a:gd name="T95" fmla="*/ 14 h 42"/>
                <a:gd name="T96" fmla="*/ 22 w 59"/>
                <a:gd name="T97" fmla="*/ 15 h 42"/>
                <a:gd name="T98" fmla="*/ 15 w 59"/>
                <a:gd name="T99" fmla="*/ 16 h 42"/>
                <a:gd name="T100" fmla="*/ 8 w 59"/>
                <a:gd name="T101" fmla="*/ 13 h 42"/>
                <a:gd name="T102" fmla="*/ 8 w 59"/>
                <a:gd name="T103" fmla="*/ 17 h 42"/>
                <a:gd name="T104" fmla="*/ 3 w 59"/>
                <a:gd name="T105" fmla="*/ 18 h 42"/>
                <a:gd name="T106" fmla="*/ 5 w 59"/>
                <a:gd name="T107" fmla="*/ 20 h 42"/>
                <a:gd name="T108" fmla="*/ 3 w 59"/>
                <a:gd name="T109" fmla="*/ 23 h 42"/>
                <a:gd name="T110" fmla="*/ 3 w 59"/>
                <a:gd name="T111" fmla="*/ 26 h 42"/>
                <a:gd name="T112" fmla="*/ 1 w 59"/>
                <a:gd name="T113" fmla="*/ 29 h 42"/>
                <a:gd name="T114" fmla="*/ 0 w 59"/>
                <a:gd name="T115" fmla="*/ 29 h 42"/>
                <a:gd name="T116" fmla="*/ 2 w 59"/>
                <a:gd name="T11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 h="42">
                  <a:moveTo>
                    <a:pt x="2" y="29"/>
                  </a:moveTo>
                  <a:cubicBezTo>
                    <a:pt x="2" y="29"/>
                    <a:pt x="2" y="29"/>
                    <a:pt x="2" y="29"/>
                  </a:cubicBezTo>
                  <a:cubicBezTo>
                    <a:pt x="2" y="29"/>
                    <a:pt x="2" y="29"/>
                    <a:pt x="2" y="29"/>
                  </a:cubicBezTo>
                  <a:cubicBezTo>
                    <a:pt x="2" y="29"/>
                    <a:pt x="2" y="29"/>
                    <a:pt x="2" y="29"/>
                  </a:cubicBezTo>
                  <a:cubicBezTo>
                    <a:pt x="2" y="29"/>
                    <a:pt x="3" y="30"/>
                    <a:pt x="3" y="31"/>
                  </a:cubicBezTo>
                  <a:cubicBezTo>
                    <a:pt x="4" y="32"/>
                    <a:pt x="5" y="33"/>
                    <a:pt x="6" y="34"/>
                  </a:cubicBezTo>
                  <a:cubicBezTo>
                    <a:pt x="7" y="35"/>
                    <a:pt x="9" y="36"/>
                    <a:pt x="10" y="37"/>
                  </a:cubicBezTo>
                  <a:cubicBezTo>
                    <a:pt x="11" y="38"/>
                    <a:pt x="12" y="40"/>
                    <a:pt x="14" y="40"/>
                  </a:cubicBezTo>
                  <a:cubicBezTo>
                    <a:pt x="15" y="40"/>
                    <a:pt x="16" y="41"/>
                    <a:pt x="17" y="41"/>
                  </a:cubicBezTo>
                  <a:cubicBezTo>
                    <a:pt x="18" y="42"/>
                    <a:pt x="19" y="42"/>
                    <a:pt x="20" y="41"/>
                  </a:cubicBezTo>
                  <a:cubicBezTo>
                    <a:pt x="22" y="41"/>
                    <a:pt x="23" y="41"/>
                    <a:pt x="24" y="41"/>
                  </a:cubicBezTo>
                  <a:cubicBezTo>
                    <a:pt x="25" y="40"/>
                    <a:pt x="24" y="39"/>
                    <a:pt x="26" y="39"/>
                  </a:cubicBezTo>
                  <a:cubicBezTo>
                    <a:pt x="27" y="39"/>
                    <a:pt x="27" y="38"/>
                    <a:pt x="28" y="38"/>
                  </a:cubicBezTo>
                  <a:cubicBezTo>
                    <a:pt x="29" y="37"/>
                    <a:pt x="30" y="38"/>
                    <a:pt x="31" y="37"/>
                  </a:cubicBezTo>
                  <a:cubicBezTo>
                    <a:pt x="32" y="36"/>
                    <a:pt x="33" y="34"/>
                    <a:pt x="34" y="34"/>
                  </a:cubicBezTo>
                  <a:cubicBezTo>
                    <a:pt x="34" y="34"/>
                    <a:pt x="34" y="35"/>
                    <a:pt x="35" y="35"/>
                  </a:cubicBezTo>
                  <a:cubicBezTo>
                    <a:pt x="36" y="34"/>
                    <a:pt x="37" y="34"/>
                    <a:pt x="38" y="34"/>
                  </a:cubicBezTo>
                  <a:cubicBezTo>
                    <a:pt x="38" y="34"/>
                    <a:pt x="39" y="34"/>
                    <a:pt x="39" y="34"/>
                  </a:cubicBezTo>
                  <a:cubicBezTo>
                    <a:pt x="40" y="34"/>
                    <a:pt x="40" y="34"/>
                    <a:pt x="40" y="34"/>
                  </a:cubicBezTo>
                  <a:cubicBezTo>
                    <a:pt x="41" y="33"/>
                    <a:pt x="42" y="33"/>
                    <a:pt x="43" y="33"/>
                  </a:cubicBezTo>
                  <a:cubicBezTo>
                    <a:pt x="44" y="32"/>
                    <a:pt x="43" y="32"/>
                    <a:pt x="44" y="32"/>
                  </a:cubicBezTo>
                  <a:cubicBezTo>
                    <a:pt x="45" y="31"/>
                    <a:pt x="46" y="32"/>
                    <a:pt x="47" y="31"/>
                  </a:cubicBezTo>
                  <a:cubicBezTo>
                    <a:pt x="48" y="30"/>
                    <a:pt x="48" y="29"/>
                    <a:pt x="48" y="28"/>
                  </a:cubicBezTo>
                  <a:cubicBezTo>
                    <a:pt x="48" y="28"/>
                    <a:pt x="48" y="27"/>
                    <a:pt x="48" y="27"/>
                  </a:cubicBezTo>
                  <a:cubicBezTo>
                    <a:pt x="48" y="26"/>
                    <a:pt x="49" y="26"/>
                    <a:pt x="49" y="26"/>
                  </a:cubicBezTo>
                  <a:cubicBezTo>
                    <a:pt x="49" y="25"/>
                    <a:pt x="49" y="24"/>
                    <a:pt x="50" y="23"/>
                  </a:cubicBezTo>
                  <a:cubicBezTo>
                    <a:pt x="50" y="23"/>
                    <a:pt x="51" y="22"/>
                    <a:pt x="51" y="21"/>
                  </a:cubicBezTo>
                  <a:cubicBezTo>
                    <a:pt x="51" y="20"/>
                    <a:pt x="50" y="21"/>
                    <a:pt x="50" y="20"/>
                  </a:cubicBezTo>
                  <a:cubicBezTo>
                    <a:pt x="50" y="19"/>
                    <a:pt x="50" y="19"/>
                    <a:pt x="51" y="18"/>
                  </a:cubicBezTo>
                  <a:cubicBezTo>
                    <a:pt x="51" y="18"/>
                    <a:pt x="51" y="16"/>
                    <a:pt x="52" y="16"/>
                  </a:cubicBezTo>
                  <a:cubicBezTo>
                    <a:pt x="53" y="16"/>
                    <a:pt x="53" y="13"/>
                    <a:pt x="53" y="12"/>
                  </a:cubicBezTo>
                  <a:cubicBezTo>
                    <a:pt x="54" y="11"/>
                    <a:pt x="55" y="10"/>
                    <a:pt x="56" y="10"/>
                  </a:cubicBezTo>
                  <a:cubicBezTo>
                    <a:pt x="58" y="9"/>
                    <a:pt x="58" y="8"/>
                    <a:pt x="59" y="7"/>
                  </a:cubicBezTo>
                  <a:cubicBezTo>
                    <a:pt x="59" y="7"/>
                    <a:pt x="59" y="6"/>
                    <a:pt x="59" y="5"/>
                  </a:cubicBezTo>
                  <a:cubicBezTo>
                    <a:pt x="57" y="4"/>
                    <a:pt x="56" y="6"/>
                    <a:pt x="56" y="4"/>
                  </a:cubicBezTo>
                  <a:cubicBezTo>
                    <a:pt x="55" y="3"/>
                    <a:pt x="54" y="4"/>
                    <a:pt x="53" y="3"/>
                  </a:cubicBezTo>
                  <a:cubicBezTo>
                    <a:pt x="53" y="2"/>
                    <a:pt x="53" y="2"/>
                    <a:pt x="52" y="2"/>
                  </a:cubicBezTo>
                  <a:cubicBezTo>
                    <a:pt x="52" y="3"/>
                    <a:pt x="49" y="3"/>
                    <a:pt x="49" y="3"/>
                  </a:cubicBezTo>
                  <a:cubicBezTo>
                    <a:pt x="47" y="4"/>
                    <a:pt x="47" y="2"/>
                    <a:pt x="47" y="1"/>
                  </a:cubicBezTo>
                  <a:cubicBezTo>
                    <a:pt x="46" y="0"/>
                    <a:pt x="45" y="0"/>
                    <a:pt x="44" y="1"/>
                  </a:cubicBezTo>
                  <a:cubicBezTo>
                    <a:pt x="43" y="2"/>
                    <a:pt x="42" y="2"/>
                    <a:pt x="41" y="2"/>
                  </a:cubicBezTo>
                  <a:cubicBezTo>
                    <a:pt x="38" y="1"/>
                    <a:pt x="37" y="2"/>
                    <a:pt x="37" y="5"/>
                  </a:cubicBezTo>
                  <a:cubicBezTo>
                    <a:pt x="36" y="6"/>
                    <a:pt x="36" y="7"/>
                    <a:pt x="35" y="6"/>
                  </a:cubicBezTo>
                  <a:cubicBezTo>
                    <a:pt x="34" y="6"/>
                    <a:pt x="34" y="7"/>
                    <a:pt x="34" y="8"/>
                  </a:cubicBezTo>
                  <a:cubicBezTo>
                    <a:pt x="33" y="10"/>
                    <a:pt x="30" y="6"/>
                    <a:pt x="29" y="8"/>
                  </a:cubicBezTo>
                  <a:cubicBezTo>
                    <a:pt x="28" y="9"/>
                    <a:pt x="30" y="10"/>
                    <a:pt x="28" y="10"/>
                  </a:cubicBezTo>
                  <a:cubicBezTo>
                    <a:pt x="26" y="10"/>
                    <a:pt x="24" y="10"/>
                    <a:pt x="23" y="11"/>
                  </a:cubicBezTo>
                  <a:cubicBezTo>
                    <a:pt x="22" y="12"/>
                    <a:pt x="24" y="13"/>
                    <a:pt x="24" y="14"/>
                  </a:cubicBezTo>
                  <a:cubicBezTo>
                    <a:pt x="24" y="14"/>
                    <a:pt x="22" y="15"/>
                    <a:pt x="22" y="15"/>
                  </a:cubicBezTo>
                  <a:cubicBezTo>
                    <a:pt x="20" y="15"/>
                    <a:pt x="17" y="16"/>
                    <a:pt x="15" y="16"/>
                  </a:cubicBezTo>
                  <a:cubicBezTo>
                    <a:pt x="13" y="16"/>
                    <a:pt x="11" y="11"/>
                    <a:pt x="8" y="13"/>
                  </a:cubicBezTo>
                  <a:cubicBezTo>
                    <a:pt x="7" y="14"/>
                    <a:pt x="9" y="16"/>
                    <a:pt x="8" y="17"/>
                  </a:cubicBezTo>
                  <a:cubicBezTo>
                    <a:pt x="8" y="18"/>
                    <a:pt x="4" y="16"/>
                    <a:pt x="3" y="18"/>
                  </a:cubicBezTo>
                  <a:cubicBezTo>
                    <a:pt x="2" y="18"/>
                    <a:pt x="5" y="18"/>
                    <a:pt x="5" y="20"/>
                  </a:cubicBezTo>
                  <a:cubicBezTo>
                    <a:pt x="5" y="22"/>
                    <a:pt x="2" y="20"/>
                    <a:pt x="3" y="23"/>
                  </a:cubicBezTo>
                  <a:cubicBezTo>
                    <a:pt x="4" y="25"/>
                    <a:pt x="4" y="25"/>
                    <a:pt x="3" y="26"/>
                  </a:cubicBezTo>
                  <a:cubicBezTo>
                    <a:pt x="3" y="27"/>
                    <a:pt x="1" y="28"/>
                    <a:pt x="1" y="29"/>
                  </a:cubicBezTo>
                  <a:cubicBezTo>
                    <a:pt x="1" y="29"/>
                    <a:pt x="1" y="29"/>
                    <a:pt x="0" y="29"/>
                  </a:cubicBezTo>
                  <a:cubicBezTo>
                    <a:pt x="1" y="29"/>
                    <a:pt x="2" y="29"/>
                    <a:pt x="2" y="2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noEditPoints="1"/>
            </p:cNvSpPr>
            <p:nvPr/>
          </p:nvSpPr>
          <p:spPr bwMode="auto">
            <a:xfrm>
              <a:off x="3867" y="2626"/>
              <a:ext cx="181" cy="145"/>
            </a:xfrm>
            <a:custGeom>
              <a:avLst/>
              <a:gdLst>
                <a:gd name="T0" fmla="*/ 17 w 45"/>
                <a:gd name="T1" fmla="*/ 30 h 36"/>
                <a:gd name="T2" fmla="*/ 21 w 45"/>
                <a:gd name="T3" fmla="*/ 31 h 36"/>
                <a:gd name="T4" fmla="*/ 23 w 45"/>
                <a:gd name="T5" fmla="*/ 34 h 36"/>
                <a:gd name="T6" fmla="*/ 29 w 45"/>
                <a:gd name="T7" fmla="*/ 33 h 36"/>
                <a:gd name="T8" fmla="*/ 31 w 45"/>
                <a:gd name="T9" fmla="*/ 34 h 36"/>
                <a:gd name="T10" fmla="*/ 32 w 45"/>
                <a:gd name="T11" fmla="*/ 32 h 36"/>
                <a:gd name="T12" fmla="*/ 34 w 45"/>
                <a:gd name="T13" fmla="*/ 32 h 36"/>
                <a:gd name="T14" fmla="*/ 34 w 45"/>
                <a:gd name="T15" fmla="*/ 30 h 36"/>
                <a:gd name="T16" fmla="*/ 36 w 45"/>
                <a:gd name="T17" fmla="*/ 29 h 36"/>
                <a:gd name="T18" fmla="*/ 39 w 45"/>
                <a:gd name="T19" fmla="*/ 27 h 36"/>
                <a:gd name="T20" fmla="*/ 38 w 45"/>
                <a:gd name="T21" fmla="*/ 28 h 36"/>
                <a:gd name="T22" fmla="*/ 40 w 45"/>
                <a:gd name="T23" fmla="*/ 28 h 36"/>
                <a:gd name="T24" fmla="*/ 38 w 45"/>
                <a:gd name="T25" fmla="*/ 25 h 36"/>
                <a:gd name="T26" fmla="*/ 39 w 45"/>
                <a:gd name="T27" fmla="*/ 23 h 36"/>
                <a:gd name="T28" fmla="*/ 38 w 45"/>
                <a:gd name="T29" fmla="*/ 20 h 36"/>
                <a:gd name="T30" fmla="*/ 39 w 45"/>
                <a:gd name="T31" fmla="*/ 18 h 36"/>
                <a:gd name="T32" fmla="*/ 40 w 45"/>
                <a:gd name="T33" fmla="*/ 17 h 36"/>
                <a:gd name="T34" fmla="*/ 42 w 45"/>
                <a:gd name="T35" fmla="*/ 14 h 36"/>
                <a:gd name="T36" fmla="*/ 44 w 45"/>
                <a:gd name="T37" fmla="*/ 14 h 36"/>
                <a:gd name="T38" fmla="*/ 45 w 45"/>
                <a:gd name="T39" fmla="*/ 12 h 36"/>
                <a:gd name="T40" fmla="*/ 42 w 45"/>
                <a:gd name="T41" fmla="*/ 12 h 36"/>
                <a:gd name="T42" fmla="*/ 42 w 45"/>
                <a:gd name="T43" fmla="*/ 7 h 36"/>
                <a:gd name="T44" fmla="*/ 34 w 45"/>
                <a:gd name="T45" fmla="*/ 3 h 36"/>
                <a:gd name="T46" fmla="*/ 29 w 45"/>
                <a:gd name="T47" fmla="*/ 3 h 36"/>
                <a:gd name="T48" fmla="*/ 27 w 45"/>
                <a:gd name="T49" fmla="*/ 0 h 36"/>
                <a:gd name="T50" fmla="*/ 25 w 45"/>
                <a:gd name="T51" fmla="*/ 3 h 36"/>
                <a:gd name="T52" fmla="*/ 22 w 45"/>
                <a:gd name="T53" fmla="*/ 3 h 36"/>
                <a:gd name="T54" fmla="*/ 19 w 45"/>
                <a:gd name="T55" fmla="*/ 3 h 36"/>
                <a:gd name="T56" fmla="*/ 17 w 45"/>
                <a:gd name="T57" fmla="*/ 3 h 36"/>
                <a:gd name="T58" fmla="*/ 15 w 45"/>
                <a:gd name="T59" fmla="*/ 4 h 36"/>
                <a:gd name="T60" fmla="*/ 13 w 45"/>
                <a:gd name="T61" fmla="*/ 4 h 36"/>
                <a:gd name="T62" fmla="*/ 8 w 45"/>
                <a:gd name="T63" fmla="*/ 4 h 36"/>
                <a:gd name="T64" fmla="*/ 4 w 45"/>
                <a:gd name="T65" fmla="*/ 6 h 36"/>
                <a:gd name="T66" fmla="*/ 2 w 45"/>
                <a:gd name="T67" fmla="*/ 8 h 36"/>
                <a:gd name="T68" fmla="*/ 0 w 45"/>
                <a:gd name="T69" fmla="*/ 10 h 36"/>
                <a:gd name="T70" fmla="*/ 1 w 45"/>
                <a:gd name="T71" fmla="*/ 13 h 36"/>
                <a:gd name="T72" fmla="*/ 2 w 45"/>
                <a:gd name="T73" fmla="*/ 15 h 36"/>
                <a:gd name="T74" fmla="*/ 3 w 45"/>
                <a:gd name="T75" fmla="*/ 20 h 36"/>
                <a:gd name="T76" fmla="*/ 3 w 45"/>
                <a:gd name="T77" fmla="*/ 19 h 36"/>
                <a:gd name="T78" fmla="*/ 4 w 45"/>
                <a:gd name="T79" fmla="*/ 20 h 36"/>
                <a:gd name="T80" fmla="*/ 5 w 45"/>
                <a:gd name="T81" fmla="*/ 21 h 36"/>
                <a:gd name="T82" fmla="*/ 9 w 45"/>
                <a:gd name="T83" fmla="*/ 22 h 36"/>
                <a:gd name="T84" fmla="*/ 11 w 45"/>
                <a:gd name="T85" fmla="*/ 22 h 36"/>
                <a:gd name="T86" fmla="*/ 14 w 45"/>
                <a:gd name="T87" fmla="*/ 21 h 36"/>
                <a:gd name="T88" fmla="*/ 15 w 45"/>
                <a:gd name="T89" fmla="*/ 22 h 36"/>
                <a:gd name="T90" fmla="*/ 17 w 45"/>
                <a:gd name="T91" fmla="*/ 24 h 36"/>
                <a:gd name="T92" fmla="*/ 17 w 45"/>
                <a:gd name="T93" fmla="*/ 30 h 36"/>
                <a:gd name="T94" fmla="*/ 2 w 45"/>
                <a:gd name="T95" fmla="*/ 14 h 36"/>
                <a:gd name="T96" fmla="*/ 2 w 45"/>
                <a:gd name="T97" fmla="*/ 17 h 36"/>
                <a:gd name="T98" fmla="*/ 1 w 45"/>
                <a:gd name="T99" fmla="*/ 20 h 36"/>
                <a:gd name="T100" fmla="*/ 2 w 45"/>
                <a:gd name="T101" fmla="*/ 18 h 36"/>
                <a:gd name="T102" fmla="*/ 2 w 45"/>
                <a:gd name="T103" fmla="*/ 14 h 36"/>
                <a:gd name="T104" fmla="*/ 2 w 45"/>
                <a:gd name="T105" fmla="*/ 14 h 36"/>
                <a:gd name="T106" fmla="*/ 2 w 45"/>
                <a:gd name="T10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36">
                  <a:moveTo>
                    <a:pt x="17" y="30"/>
                  </a:moveTo>
                  <a:cubicBezTo>
                    <a:pt x="19" y="28"/>
                    <a:pt x="19" y="31"/>
                    <a:pt x="21" y="31"/>
                  </a:cubicBezTo>
                  <a:cubicBezTo>
                    <a:pt x="23" y="31"/>
                    <a:pt x="23" y="32"/>
                    <a:pt x="23" y="34"/>
                  </a:cubicBezTo>
                  <a:cubicBezTo>
                    <a:pt x="24" y="36"/>
                    <a:pt x="28" y="34"/>
                    <a:pt x="29" y="33"/>
                  </a:cubicBezTo>
                  <a:cubicBezTo>
                    <a:pt x="29" y="33"/>
                    <a:pt x="30" y="35"/>
                    <a:pt x="31" y="34"/>
                  </a:cubicBezTo>
                  <a:cubicBezTo>
                    <a:pt x="31" y="34"/>
                    <a:pt x="31" y="33"/>
                    <a:pt x="32" y="32"/>
                  </a:cubicBezTo>
                  <a:cubicBezTo>
                    <a:pt x="32" y="32"/>
                    <a:pt x="33" y="32"/>
                    <a:pt x="34" y="32"/>
                  </a:cubicBezTo>
                  <a:cubicBezTo>
                    <a:pt x="34" y="32"/>
                    <a:pt x="32" y="30"/>
                    <a:pt x="34" y="30"/>
                  </a:cubicBezTo>
                  <a:cubicBezTo>
                    <a:pt x="34" y="30"/>
                    <a:pt x="36" y="30"/>
                    <a:pt x="36" y="29"/>
                  </a:cubicBezTo>
                  <a:cubicBezTo>
                    <a:pt x="35" y="27"/>
                    <a:pt x="38" y="26"/>
                    <a:pt x="39" y="27"/>
                  </a:cubicBezTo>
                  <a:cubicBezTo>
                    <a:pt x="39" y="28"/>
                    <a:pt x="38" y="28"/>
                    <a:pt x="38" y="28"/>
                  </a:cubicBezTo>
                  <a:cubicBezTo>
                    <a:pt x="38" y="29"/>
                    <a:pt x="40" y="28"/>
                    <a:pt x="40" y="28"/>
                  </a:cubicBezTo>
                  <a:cubicBezTo>
                    <a:pt x="41" y="26"/>
                    <a:pt x="38" y="27"/>
                    <a:pt x="38" y="25"/>
                  </a:cubicBezTo>
                  <a:cubicBezTo>
                    <a:pt x="38" y="24"/>
                    <a:pt x="39" y="23"/>
                    <a:pt x="39" y="23"/>
                  </a:cubicBezTo>
                  <a:cubicBezTo>
                    <a:pt x="39" y="22"/>
                    <a:pt x="38" y="21"/>
                    <a:pt x="38" y="20"/>
                  </a:cubicBezTo>
                  <a:cubicBezTo>
                    <a:pt x="38" y="20"/>
                    <a:pt x="39" y="18"/>
                    <a:pt x="39" y="18"/>
                  </a:cubicBezTo>
                  <a:cubicBezTo>
                    <a:pt x="40" y="18"/>
                    <a:pt x="40" y="18"/>
                    <a:pt x="40" y="17"/>
                  </a:cubicBezTo>
                  <a:cubicBezTo>
                    <a:pt x="41" y="16"/>
                    <a:pt x="41" y="14"/>
                    <a:pt x="42" y="14"/>
                  </a:cubicBezTo>
                  <a:cubicBezTo>
                    <a:pt x="43" y="14"/>
                    <a:pt x="44" y="15"/>
                    <a:pt x="44" y="14"/>
                  </a:cubicBezTo>
                  <a:cubicBezTo>
                    <a:pt x="44" y="12"/>
                    <a:pt x="44" y="13"/>
                    <a:pt x="45" y="12"/>
                  </a:cubicBezTo>
                  <a:cubicBezTo>
                    <a:pt x="45" y="11"/>
                    <a:pt x="43" y="12"/>
                    <a:pt x="42" y="12"/>
                  </a:cubicBezTo>
                  <a:cubicBezTo>
                    <a:pt x="41" y="12"/>
                    <a:pt x="42" y="8"/>
                    <a:pt x="42" y="7"/>
                  </a:cubicBezTo>
                  <a:cubicBezTo>
                    <a:pt x="39" y="8"/>
                    <a:pt x="36" y="3"/>
                    <a:pt x="34" y="3"/>
                  </a:cubicBezTo>
                  <a:cubicBezTo>
                    <a:pt x="32" y="2"/>
                    <a:pt x="30" y="4"/>
                    <a:pt x="29" y="3"/>
                  </a:cubicBezTo>
                  <a:cubicBezTo>
                    <a:pt x="29" y="2"/>
                    <a:pt x="28" y="0"/>
                    <a:pt x="27" y="0"/>
                  </a:cubicBezTo>
                  <a:cubicBezTo>
                    <a:pt x="26" y="0"/>
                    <a:pt x="25" y="3"/>
                    <a:pt x="25" y="3"/>
                  </a:cubicBezTo>
                  <a:cubicBezTo>
                    <a:pt x="23" y="2"/>
                    <a:pt x="23" y="4"/>
                    <a:pt x="22" y="3"/>
                  </a:cubicBezTo>
                  <a:cubicBezTo>
                    <a:pt x="21" y="3"/>
                    <a:pt x="20" y="2"/>
                    <a:pt x="19" y="3"/>
                  </a:cubicBezTo>
                  <a:cubicBezTo>
                    <a:pt x="18" y="3"/>
                    <a:pt x="17" y="4"/>
                    <a:pt x="17" y="3"/>
                  </a:cubicBezTo>
                  <a:cubicBezTo>
                    <a:pt x="15" y="3"/>
                    <a:pt x="16" y="4"/>
                    <a:pt x="15" y="4"/>
                  </a:cubicBezTo>
                  <a:cubicBezTo>
                    <a:pt x="14" y="5"/>
                    <a:pt x="14" y="2"/>
                    <a:pt x="13" y="4"/>
                  </a:cubicBezTo>
                  <a:cubicBezTo>
                    <a:pt x="12" y="5"/>
                    <a:pt x="9" y="4"/>
                    <a:pt x="8" y="4"/>
                  </a:cubicBezTo>
                  <a:cubicBezTo>
                    <a:pt x="6" y="4"/>
                    <a:pt x="5" y="5"/>
                    <a:pt x="4" y="6"/>
                  </a:cubicBezTo>
                  <a:cubicBezTo>
                    <a:pt x="3" y="7"/>
                    <a:pt x="3" y="7"/>
                    <a:pt x="2" y="8"/>
                  </a:cubicBezTo>
                  <a:cubicBezTo>
                    <a:pt x="2" y="9"/>
                    <a:pt x="2" y="10"/>
                    <a:pt x="0" y="10"/>
                  </a:cubicBezTo>
                  <a:cubicBezTo>
                    <a:pt x="1" y="11"/>
                    <a:pt x="1" y="12"/>
                    <a:pt x="1" y="13"/>
                  </a:cubicBezTo>
                  <a:cubicBezTo>
                    <a:pt x="1" y="14"/>
                    <a:pt x="2" y="15"/>
                    <a:pt x="2" y="15"/>
                  </a:cubicBezTo>
                  <a:cubicBezTo>
                    <a:pt x="3" y="17"/>
                    <a:pt x="3" y="18"/>
                    <a:pt x="3" y="20"/>
                  </a:cubicBezTo>
                  <a:cubicBezTo>
                    <a:pt x="3" y="20"/>
                    <a:pt x="3" y="19"/>
                    <a:pt x="3" y="19"/>
                  </a:cubicBezTo>
                  <a:cubicBezTo>
                    <a:pt x="4" y="19"/>
                    <a:pt x="4" y="20"/>
                    <a:pt x="4" y="20"/>
                  </a:cubicBezTo>
                  <a:cubicBezTo>
                    <a:pt x="5" y="20"/>
                    <a:pt x="4" y="20"/>
                    <a:pt x="5" y="21"/>
                  </a:cubicBezTo>
                  <a:cubicBezTo>
                    <a:pt x="6" y="21"/>
                    <a:pt x="8" y="21"/>
                    <a:pt x="9" y="22"/>
                  </a:cubicBezTo>
                  <a:cubicBezTo>
                    <a:pt x="10" y="22"/>
                    <a:pt x="9" y="22"/>
                    <a:pt x="11" y="22"/>
                  </a:cubicBezTo>
                  <a:cubicBezTo>
                    <a:pt x="12" y="22"/>
                    <a:pt x="13" y="21"/>
                    <a:pt x="14" y="21"/>
                  </a:cubicBezTo>
                  <a:cubicBezTo>
                    <a:pt x="15" y="21"/>
                    <a:pt x="14" y="23"/>
                    <a:pt x="15" y="22"/>
                  </a:cubicBezTo>
                  <a:cubicBezTo>
                    <a:pt x="16" y="22"/>
                    <a:pt x="17" y="23"/>
                    <a:pt x="17" y="24"/>
                  </a:cubicBezTo>
                  <a:cubicBezTo>
                    <a:pt x="16" y="26"/>
                    <a:pt x="16" y="28"/>
                    <a:pt x="17" y="30"/>
                  </a:cubicBezTo>
                  <a:close/>
                  <a:moveTo>
                    <a:pt x="2" y="14"/>
                  </a:moveTo>
                  <a:cubicBezTo>
                    <a:pt x="1" y="15"/>
                    <a:pt x="2" y="16"/>
                    <a:pt x="2" y="17"/>
                  </a:cubicBezTo>
                  <a:cubicBezTo>
                    <a:pt x="2" y="18"/>
                    <a:pt x="2" y="19"/>
                    <a:pt x="1" y="20"/>
                  </a:cubicBezTo>
                  <a:cubicBezTo>
                    <a:pt x="2" y="20"/>
                    <a:pt x="2" y="19"/>
                    <a:pt x="2" y="18"/>
                  </a:cubicBezTo>
                  <a:cubicBezTo>
                    <a:pt x="2" y="17"/>
                    <a:pt x="2" y="14"/>
                    <a:pt x="2" y="14"/>
                  </a:cubicBezTo>
                  <a:cubicBezTo>
                    <a:pt x="2" y="14"/>
                    <a:pt x="2" y="14"/>
                    <a:pt x="2" y="14"/>
                  </a:cubicBezTo>
                  <a:cubicBezTo>
                    <a:pt x="1" y="14"/>
                    <a:pt x="2" y="13"/>
                    <a:pt x="2" y="1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3859" y="2537"/>
              <a:ext cx="222" cy="129"/>
            </a:xfrm>
            <a:custGeom>
              <a:avLst/>
              <a:gdLst>
                <a:gd name="T0" fmla="*/ 2 w 55"/>
                <a:gd name="T1" fmla="*/ 32 h 32"/>
                <a:gd name="T2" fmla="*/ 5 w 55"/>
                <a:gd name="T3" fmla="*/ 29 h 32"/>
                <a:gd name="T4" fmla="*/ 10 w 55"/>
                <a:gd name="T5" fmla="*/ 26 h 32"/>
                <a:gd name="T6" fmla="*/ 14 w 55"/>
                <a:gd name="T7" fmla="*/ 26 h 32"/>
                <a:gd name="T8" fmla="*/ 16 w 55"/>
                <a:gd name="T9" fmla="*/ 25 h 32"/>
                <a:gd name="T10" fmla="*/ 17 w 55"/>
                <a:gd name="T11" fmla="*/ 26 h 32"/>
                <a:gd name="T12" fmla="*/ 18 w 55"/>
                <a:gd name="T13" fmla="*/ 25 h 32"/>
                <a:gd name="T14" fmla="*/ 20 w 55"/>
                <a:gd name="T15" fmla="*/ 25 h 32"/>
                <a:gd name="T16" fmla="*/ 24 w 55"/>
                <a:gd name="T17" fmla="*/ 25 h 32"/>
                <a:gd name="T18" fmla="*/ 26 w 55"/>
                <a:gd name="T19" fmla="*/ 25 h 32"/>
                <a:gd name="T20" fmla="*/ 29 w 55"/>
                <a:gd name="T21" fmla="*/ 22 h 32"/>
                <a:gd name="T22" fmla="*/ 32 w 55"/>
                <a:gd name="T23" fmla="*/ 25 h 32"/>
                <a:gd name="T24" fmla="*/ 36 w 55"/>
                <a:gd name="T25" fmla="*/ 25 h 32"/>
                <a:gd name="T26" fmla="*/ 39 w 55"/>
                <a:gd name="T27" fmla="*/ 26 h 32"/>
                <a:gd name="T28" fmla="*/ 44 w 55"/>
                <a:gd name="T29" fmla="*/ 29 h 32"/>
                <a:gd name="T30" fmla="*/ 48 w 55"/>
                <a:gd name="T31" fmla="*/ 26 h 32"/>
                <a:gd name="T32" fmla="*/ 49 w 55"/>
                <a:gd name="T33" fmla="*/ 26 h 32"/>
                <a:gd name="T34" fmla="*/ 51 w 55"/>
                <a:gd name="T35" fmla="*/ 25 h 32"/>
                <a:gd name="T36" fmla="*/ 53 w 55"/>
                <a:gd name="T37" fmla="*/ 20 h 32"/>
                <a:gd name="T38" fmla="*/ 51 w 55"/>
                <a:gd name="T39" fmla="*/ 14 h 32"/>
                <a:gd name="T40" fmla="*/ 49 w 55"/>
                <a:gd name="T41" fmla="*/ 12 h 32"/>
                <a:gd name="T42" fmla="*/ 47 w 55"/>
                <a:gd name="T43" fmla="*/ 12 h 32"/>
                <a:gd name="T44" fmla="*/ 48 w 55"/>
                <a:gd name="T45" fmla="*/ 9 h 32"/>
                <a:gd name="T46" fmla="*/ 47 w 55"/>
                <a:gd name="T47" fmla="*/ 7 h 32"/>
                <a:gd name="T48" fmla="*/ 47 w 55"/>
                <a:gd name="T49" fmla="*/ 6 h 32"/>
                <a:gd name="T50" fmla="*/ 45 w 55"/>
                <a:gd name="T51" fmla="*/ 5 h 32"/>
                <a:gd name="T52" fmla="*/ 44 w 55"/>
                <a:gd name="T53" fmla="*/ 3 h 32"/>
                <a:gd name="T54" fmla="*/ 43 w 55"/>
                <a:gd name="T55" fmla="*/ 4 h 32"/>
                <a:gd name="T56" fmla="*/ 41 w 55"/>
                <a:gd name="T57" fmla="*/ 3 h 32"/>
                <a:gd name="T58" fmla="*/ 38 w 55"/>
                <a:gd name="T59" fmla="*/ 5 h 32"/>
                <a:gd name="T60" fmla="*/ 34 w 55"/>
                <a:gd name="T61" fmla="*/ 3 h 32"/>
                <a:gd name="T62" fmla="*/ 33 w 55"/>
                <a:gd name="T63" fmla="*/ 2 h 32"/>
                <a:gd name="T64" fmla="*/ 32 w 55"/>
                <a:gd name="T65" fmla="*/ 2 h 32"/>
                <a:gd name="T66" fmla="*/ 31 w 55"/>
                <a:gd name="T67" fmla="*/ 1 h 32"/>
                <a:gd name="T68" fmla="*/ 29 w 55"/>
                <a:gd name="T69" fmla="*/ 1 h 32"/>
                <a:gd name="T70" fmla="*/ 27 w 55"/>
                <a:gd name="T71" fmla="*/ 0 h 32"/>
                <a:gd name="T72" fmla="*/ 27 w 55"/>
                <a:gd name="T73" fmla="*/ 1 h 32"/>
                <a:gd name="T74" fmla="*/ 27 w 55"/>
                <a:gd name="T75" fmla="*/ 1 h 32"/>
                <a:gd name="T76" fmla="*/ 26 w 55"/>
                <a:gd name="T77" fmla="*/ 1 h 32"/>
                <a:gd name="T78" fmla="*/ 25 w 55"/>
                <a:gd name="T79" fmla="*/ 2 h 32"/>
                <a:gd name="T80" fmla="*/ 21 w 55"/>
                <a:gd name="T81" fmla="*/ 4 h 32"/>
                <a:gd name="T82" fmla="*/ 22 w 55"/>
                <a:gd name="T83" fmla="*/ 8 h 32"/>
                <a:gd name="T84" fmla="*/ 24 w 55"/>
                <a:gd name="T85" fmla="*/ 12 h 32"/>
                <a:gd name="T86" fmla="*/ 19 w 55"/>
                <a:gd name="T87" fmla="*/ 17 h 32"/>
                <a:gd name="T88" fmla="*/ 17 w 55"/>
                <a:gd name="T89" fmla="*/ 16 h 32"/>
                <a:gd name="T90" fmla="*/ 15 w 55"/>
                <a:gd name="T91" fmla="*/ 13 h 32"/>
                <a:gd name="T92" fmla="*/ 11 w 55"/>
                <a:gd name="T93" fmla="*/ 11 h 32"/>
                <a:gd name="T94" fmla="*/ 10 w 55"/>
                <a:gd name="T95" fmla="*/ 10 h 32"/>
                <a:gd name="T96" fmla="*/ 10 w 55"/>
                <a:gd name="T97" fmla="*/ 8 h 32"/>
                <a:gd name="T98" fmla="*/ 5 w 55"/>
                <a:gd name="T99" fmla="*/ 11 h 32"/>
                <a:gd name="T100" fmla="*/ 3 w 55"/>
                <a:gd name="T101" fmla="*/ 16 h 32"/>
                <a:gd name="T102" fmla="*/ 2 w 55"/>
                <a:gd name="T103" fmla="*/ 21 h 32"/>
                <a:gd name="T104" fmla="*/ 1 w 55"/>
                <a:gd name="T105" fmla="*/ 23 h 32"/>
                <a:gd name="T106" fmla="*/ 1 w 55"/>
                <a:gd name="T107" fmla="*/ 26 h 32"/>
                <a:gd name="T108" fmla="*/ 2 w 55"/>
                <a:gd name="T10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32">
                  <a:moveTo>
                    <a:pt x="2" y="32"/>
                  </a:moveTo>
                  <a:cubicBezTo>
                    <a:pt x="4" y="32"/>
                    <a:pt x="4" y="30"/>
                    <a:pt x="5" y="29"/>
                  </a:cubicBezTo>
                  <a:cubicBezTo>
                    <a:pt x="7" y="28"/>
                    <a:pt x="8" y="26"/>
                    <a:pt x="10" y="26"/>
                  </a:cubicBezTo>
                  <a:cubicBezTo>
                    <a:pt x="11" y="26"/>
                    <a:pt x="13" y="26"/>
                    <a:pt x="14" y="26"/>
                  </a:cubicBezTo>
                  <a:cubicBezTo>
                    <a:pt x="15" y="26"/>
                    <a:pt x="15" y="25"/>
                    <a:pt x="16" y="25"/>
                  </a:cubicBezTo>
                  <a:cubicBezTo>
                    <a:pt x="16" y="25"/>
                    <a:pt x="16" y="27"/>
                    <a:pt x="17" y="26"/>
                  </a:cubicBezTo>
                  <a:cubicBezTo>
                    <a:pt x="17" y="26"/>
                    <a:pt x="17" y="25"/>
                    <a:pt x="18" y="25"/>
                  </a:cubicBezTo>
                  <a:cubicBezTo>
                    <a:pt x="19" y="25"/>
                    <a:pt x="19" y="26"/>
                    <a:pt x="20" y="25"/>
                  </a:cubicBezTo>
                  <a:cubicBezTo>
                    <a:pt x="21" y="24"/>
                    <a:pt x="22" y="25"/>
                    <a:pt x="24" y="25"/>
                  </a:cubicBezTo>
                  <a:cubicBezTo>
                    <a:pt x="25" y="25"/>
                    <a:pt x="26" y="24"/>
                    <a:pt x="26" y="25"/>
                  </a:cubicBezTo>
                  <a:cubicBezTo>
                    <a:pt x="27" y="26"/>
                    <a:pt x="28" y="22"/>
                    <a:pt x="29" y="22"/>
                  </a:cubicBezTo>
                  <a:cubicBezTo>
                    <a:pt x="30" y="22"/>
                    <a:pt x="30" y="25"/>
                    <a:pt x="32" y="25"/>
                  </a:cubicBezTo>
                  <a:cubicBezTo>
                    <a:pt x="33" y="25"/>
                    <a:pt x="34" y="24"/>
                    <a:pt x="36" y="25"/>
                  </a:cubicBezTo>
                  <a:cubicBezTo>
                    <a:pt x="37" y="25"/>
                    <a:pt x="38" y="26"/>
                    <a:pt x="39" y="26"/>
                  </a:cubicBezTo>
                  <a:cubicBezTo>
                    <a:pt x="40" y="27"/>
                    <a:pt x="43" y="30"/>
                    <a:pt x="44" y="29"/>
                  </a:cubicBezTo>
                  <a:cubicBezTo>
                    <a:pt x="45" y="28"/>
                    <a:pt x="46" y="25"/>
                    <a:pt x="48" y="26"/>
                  </a:cubicBezTo>
                  <a:cubicBezTo>
                    <a:pt x="49" y="27"/>
                    <a:pt x="48" y="26"/>
                    <a:pt x="49" y="26"/>
                  </a:cubicBezTo>
                  <a:cubicBezTo>
                    <a:pt x="50" y="25"/>
                    <a:pt x="50" y="26"/>
                    <a:pt x="51" y="25"/>
                  </a:cubicBezTo>
                  <a:cubicBezTo>
                    <a:pt x="51" y="23"/>
                    <a:pt x="51" y="22"/>
                    <a:pt x="53" y="20"/>
                  </a:cubicBezTo>
                  <a:cubicBezTo>
                    <a:pt x="55" y="19"/>
                    <a:pt x="52" y="16"/>
                    <a:pt x="51" y="14"/>
                  </a:cubicBezTo>
                  <a:cubicBezTo>
                    <a:pt x="50" y="14"/>
                    <a:pt x="49" y="13"/>
                    <a:pt x="49" y="12"/>
                  </a:cubicBezTo>
                  <a:cubicBezTo>
                    <a:pt x="50" y="11"/>
                    <a:pt x="48" y="12"/>
                    <a:pt x="47" y="12"/>
                  </a:cubicBezTo>
                  <a:cubicBezTo>
                    <a:pt x="47" y="12"/>
                    <a:pt x="48" y="9"/>
                    <a:pt x="48" y="9"/>
                  </a:cubicBezTo>
                  <a:cubicBezTo>
                    <a:pt x="47" y="8"/>
                    <a:pt x="46" y="9"/>
                    <a:pt x="47" y="7"/>
                  </a:cubicBezTo>
                  <a:cubicBezTo>
                    <a:pt x="48" y="7"/>
                    <a:pt x="48" y="6"/>
                    <a:pt x="47" y="6"/>
                  </a:cubicBezTo>
                  <a:cubicBezTo>
                    <a:pt x="46" y="5"/>
                    <a:pt x="45" y="5"/>
                    <a:pt x="45" y="5"/>
                  </a:cubicBezTo>
                  <a:cubicBezTo>
                    <a:pt x="44" y="4"/>
                    <a:pt x="45" y="4"/>
                    <a:pt x="44" y="3"/>
                  </a:cubicBezTo>
                  <a:cubicBezTo>
                    <a:pt x="44" y="3"/>
                    <a:pt x="43" y="4"/>
                    <a:pt x="43" y="4"/>
                  </a:cubicBezTo>
                  <a:cubicBezTo>
                    <a:pt x="42" y="4"/>
                    <a:pt x="41" y="4"/>
                    <a:pt x="41" y="3"/>
                  </a:cubicBezTo>
                  <a:cubicBezTo>
                    <a:pt x="39" y="3"/>
                    <a:pt x="39" y="4"/>
                    <a:pt x="38" y="5"/>
                  </a:cubicBezTo>
                  <a:cubicBezTo>
                    <a:pt x="37" y="6"/>
                    <a:pt x="34" y="4"/>
                    <a:pt x="34" y="3"/>
                  </a:cubicBezTo>
                  <a:cubicBezTo>
                    <a:pt x="33" y="3"/>
                    <a:pt x="33" y="2"/>
                    <a:pt x="33" y="2"/>
                  </a:cubicBezTo>
                  <a:cubicBezTo>
                    <a:pt x="33" y="2"/>
                    <a:pt x="32" y="2"/>
                    <a:pt x="32" y="2"/>
                  </a:cubicBezTo>
                  <a:cubicBezTo>
                    <a:pt x="31" y="2"/>
                    <a:pt x="32" y="1"/>
                    <a:pt x="31" y="1"/>
                  </a:cubicBezTo>
                  <a:cubicBezTo>
                    <a:pt x="30" y="1"/>
                    <a:pt x="30" y="2"/>
                    <a:pt x="29" y="1"/>
                  </a:cubicBezTo>
                  <a:cubicBezTo>
                    <a:pt x="29" y="1"/>
                    <a:pt x="28" y="0"/>
                    <a:pt x="27" y="0"/>
                  </a:cubicBezTo>
                  <a:cubicBezTo>
                    <a:pt x="27" y="0"/>
                    <a:pt x="27" y="1"/>
                    <a:pt x="27" y="1"/>
                  </a:cubicBezTo>
                  <a:cubicBezTo>
                    <a:pt x="28" y="1"/>
                    <a:pt x="28" y="1"/>
                    <a:pt x="27" y="1"/>
                  </a:cubicBezTo>
                  <a:cubicBezTo>
                    <a:pt x="27" y="1"/>
                    <a:pt x="27" y="1"/>
                    <a:pt x="26" y="1"/>
                  </a:cubicBezTo>
                  <a:cubicBezTo>
                    <a:pt x="26" y="0"/>
                    <a:pt x="25" y="2"/>
                    <a:pt x="25" y="2"/>
                  </a:cubicBezTo>
                  <a:cubicBezTo>
                    <a:pt x="24" y="2"/>
                    <a:pt x="22" y="4"/>
                    <a:pt x="21" y="4"/>
                  </a:cubicBezTo>
                  <a:cubicBezTo>
                    <a:pt x="21" y="5"/>
                    <a:pt x="22" y="7"/>
                    <a:pt x="22" y="8"/>
                  </a:cubicBezTo>
                  <a:cubicBezTo>
                    <a:pt x="23" y="9"/>
                    <a:pt x="24" y="10"/>
                    <a:pt x="24" y="12"/>
                  </a:cubicBezTo>
                  <a:cubicBezTo>
                    <a:pt x="24" y="14"/>
                    <a:pt x="21" y="17"/>
                    <a:pt x="19" y="17"/>
                  </a:cubicBezTo>
                  <a:cubicBezTo>
                    <a:pt x="18" y="17"/>
                    <a:pt x="18" y="16"/>
                    <a:pt x="17" y="16"/>
                  </a:cubicBezTo>
                  <a:cubicBezTo>
                    <a:pt x="16" y="16"/>
                    <a:pt x="15" y="14"/>
                    <a:pt x="15" y="13"/>
                  </a:cubicBezTo>
                  <a:cubicBezTo>
                    <a:pt x="14" y="12"/>
                    <a:pt x="13" y="12"/>
                    <a:pt x="11" y="11"/>
                  </a:cubicBezTo>
                  <a:cubicBezTo>
                    <a:pt x="11" y="11"/>
                    <a:pt x="10" y="10"/>
                    <a:pt x="10" y="10"/>
                  </a:cubicBezTo>
                  <a:cubicBezTo>
                    <a:pt x="10" y="9"/>
                    <a:pt x="10" y="8"/>
                    <a:pt x="10" y="8"/>
                  </a:cubicBezTo>
                  <a:cubicBezTo>
                    <a:pt x="9" y="8"/>
                    <a:pt x="6" y="10"/>
                    <a:pt x="5" y="11"/>
                  </a:cubicBezTo>
                  <a:cubicBezTo>
                    <a:pt x="3" y="12"/>
                    <a:pt x="3" y="14"/>
                    <a:pt x="3" y="16"/>
                  </a:cubicBezTo>
                  <a:cubicBezTo>
                    <a:pt x="3" y="18"/>
                    <a:pt x="3" y="20"/>
                    <a:pt x="2" y="21"/>
                  </a:cubicBezTo>
                  <a:cubicBezTo>
                    <a:pt x="1" y="22"/>
                    <a:pt x="1" y="22"/>
                    <a:pt x="1" y="23"/>
                  </a:cubicBezTo>
                  <a:cubicBezTo>
                    <a:pt x="1" y="24"/>
                    <a:pt x="1" y="26"/>
                    <a:pt x="1" y="26"/>
                  </a:cubicBezTo>
                  <a:cubicBezTo>
                    <a:pt x="0" y="27"/>
                    <a:pt x="2" y="30"/>
                    <a:pt x="2" y="3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4125" y="3017"/>
              <a:ext cx="149" cy="157"/>
            </a:xfrm>
            <a:custGeom>
              <a:avLst/>
              <a:gdLst>
                <a:gd name="T0" fmla="*/ 1 w 37"/>
                <a:gd name="T1" fmla="*/ 6 h 39"/>
                <a:gd name="T2" fmla="*/ 8 w 37"/>
                <a:gd name="T3" fmla="*/ 12 h 39"/>
                <a:gd name="T4" fmla="*/ 16 w 37"/>
                <a:gd name="T5" fmla="*/ 19 h 39"/>
                <a:gd name="T6" fmla="*/ 20 w 37"/>
                <a:gd name="T7" fmla="*/ 28 h 39"/>
                <a:gd name="T8" fmla="*/ 21 w 37"/>
                <a:gd name="T9" fmla="*/ 34 h 39"/>
                <a:gd name="T10" fmla="*/ 22 w 37"/>
                <a:gd name="T11" fmla="*/ 36 h 39"/>
                <a:gd name="T12" fmla="*/ 21 w 37"/>
                <a:gd name="T13" fmla="*/ 37 h 39"/>
                <a:gd name="T14" fmla="*/ 23 w 37"/>
                <a:gd name="T15" fmla="*/ 38 h 39"/>
                <a:gd name="T16" fmla="*/ 24 w 37"/>
                <a:gd name="T17" fmla="*/ 37 h 39"/>
                <a:gd name="T18" fmla="*/ 25 w 37"/>
                <a:gd name="T19" fmla="*/ 35 h 39"/>
                <a:gd name="T20" fmla="*/ 26 w 37"/>
                <a:gd name="T21" fmla="*/ 33 h 39"/>
                <a:gd name="T22" fmla="*/ 27 w 37"/>
                <a:gd name="T23" fmla="*/ 31 h 39"/>
                <a:gd name="T24" fmla="*/ 28 w 37"/>
                <a:gd name="T25" fmla="*/ 29 h 39"/>
                <a:gd name="T26" fmla="*/ 27 w 37"/>
                <a:gd name="T27" fmla="*/ 26 h 39"/>
                <a:gd name="T28" fmla="*/ 28 w 37"/>
                <a:gd name="T29" fmla="*/ 22 h 39"/>
                <a:gd name="T30" fmla="*/ 29 w 37"/>
                <a:gd name="T31" fmla="*/ 24 h 39"/>
                <a:gd name="T32" fmla="*/ 30 w 37"/>
                <a:gd name="T33" fmla="*/ 23 h 39"/>
                <a:gd name="T34" fmla="*/ 30 w 37"/>
                <a:gd name="T35" fmla="*/ 23 h 39"/>
                <a:gd name="T36" fmla="*/ 31 w 37"/>
                <a:gd name="T37" fmla="*/ 22 h 39"/>
                <a:gd name="T38" fmla="*/ 32 w 37"/>
                <a:gd name="T39" fmla="*/ 23 h 39"/>
                <a:gd name="T40" fmla="*/ 33 w 37"/>
                <a:gd name="T41" fmla="*/ 22 h 39"/>
                <a:gd name="T42" fmla="*/ 35 w 37"/>
                <a:gd name="T43" fmla="*/ 23 h 39"/>
                <a:gd name="T44" fmla="*/ 37 w 37"/>
                <a:gd name="T45" fmla="*/ 21 h 39"/>
                <a:gd name="T46" fmla="*/ 34 w 37"/>
                <a:gd name="T47" fmla="*/ 20 h 39"/>
                <a:gd name="T48" fmla="*/ 35 w 37"/>
                <a:gd name="T49" fmla="*/ 20 h 39"/>
                <a:gd name="T50" fmla="*/ 34 w 37"/>
                <a:gd name="T51" fmla="*/ 19 h 39"/>
                <a:gd name="T52" fmla="*/ 33 w 37"/>
                <a:gd name="T53" fmla="*/ 17 h 39"/>
                <a:gd name="T54" fmla="*/ 30 w 37"/>
                <a:gd name="T55" fmla="*/ 16 h 39"/>
                <a:gd name="T56" fmla="*/ 30 w 37"/>
                <a:gd name="T57" fmla="*/ 14 h 39"/>
                <a:gd name="T58" fmla="*/ 29 w 37"/>
                <a:gd name="T59" fmla="*/ 14 h 39"/>
                <a:gd name="T60" fmla="*/ 29 w 37"/>
                <a:gd name="T61" fmla="*/ 11 h 39"/>
                <a:gd name="T62" fmla="*/ 28 w 37"/>
                <a:gd name="T63" fmla="*/ 12 h 39"/>
                <a:gd name="T64" fmla="*/ 25 w 37"/>
                <a:gd name="T65" fmla="*/ 11 h 39"/>
                <a:gd name="T66" fmla="*/ 23 w 37"/>
                <a:gd name="T67" fmla="*/ 4 h 39"/>
                <a:gd name="T68" fmla="*/ 21 w 37"/>
                <a:gd name="T69" fmla="*/ 4 h 39"/>
                <a:gd name="T70" fmla="*/ 17 w 37"/>
                <a:gd name="T71" fmla="*/ 3 h 39"/>
                <a:gd name="T72" fmla="*/ 17 w 37"/>
                <a:gd name="T73" fmla="*/ 4 h 39"/>
                <a:gd name="T74" fmla="*/ 16 w 37"/>
                <a:gd name="T75" fmla="*/ 3 h 39"/>
                <a:gd name="T76" fmla="*/ 15 w 37"/>
                <a:gd name="T77" fmla="*/ 4 h 39"/>
                <a:gd name="T78" fmla="*/ 15 w 37"/>
                <a:gd name="T79" fmla="*/ 2 h 39"/>
                <a:gd name="T80" fmla="*/ 13 w 37"/>
                <a:gd name="T81" fmla="*/ 3 h 39"/>
                <a:gd name="T82" fmla="*/ 12 w 37"/>
                <a:gd name="T83" fmla="*/ 2 h 39"/>
                <a:gd name="T84" fmla="*/ 7 w 37"/>
                <a:gd name="T85" fmla="*/ 2 h 39"/>
                <a:gd name="T86" fmla="*/ 5 w 37"/>
                <a:gd name="T87" fmla="*/ 3 h 39"/>
                <a:gd name="T88" fmla="*/ 1 w 37"/>
                <a:gd name="T89" fmla="*/ 4 h 39"/>
                <a:gd name="T90" fmla="*/ 2 w 37"/>
                <a:gd name="T91" fmla="*/ 5 h 39"/>
                <a:gd name="T92" fmla="*/ 1 w 37"/>
                <a:gd name="T93" fmla="*/ 4 h 39"/>
                <a:gd name="T94" fmla="*/ 1 w 37"/>
                <a:gd name="T9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 h="39">
                  <a:moveTo>
                    <a:pt x="1" y="6"/>
                  </a:moveTo>
                  <a:cubicBezTo>
                    <a:pt x="4" y="4"/>
                    <a:pt x="6" y="10"/>
                    <a:pt x="8" y="12"/>
                  </a:cubicBezTo>
                  <a:cubicBezTo>
                    <a:pt x="11" y="15"/>
                    <a:pt x="14" y="16"/>
                    <a:pt x="16" y="19"/>
                  </a:cubicBezTo>
                  <a:cubicBezTo>
                    <a:pt x="19" y="22"/>
                    <a:pt x="20" y="24"/>
                    <a:pt x="20" y="28"/>
                  </a:cubicBezTo>
                  <a:cubicBezTo>
                    <a:pt x="20" y="30"/>
                    <a:pt x="20" y="32"/>
                    <a:pt x="21" y="34"/>
                  </a:cubicBezTo>
                  <a:cubicBezTo>
                    <a:pt x="21" y="34"/>
                    <a:pt x="22" y="35"/>
                    <a:pt x="22" y="36"/>
                  </a:cubicBezTo>
                  <a:cubicBezTo>
                    <a:pt x="22" y="37"/>
                    <a:pt x="21" y="37"/>
                    <a:pt x="21" y="37"/>
                  </a:cubicBezTo>
                  <a:cubicBezTo>
                    <a:pt x="21" y="37"/>
                    <a:pt x="23" y="38"/>
                    <a:pt x="23" y="38"/>
                  </a:cubicBezTo>
                  <a:cubicBezTo>
                    <a:pt x="23" y="39"/>
                    <a:pt x="23" y="37"/>
                    <a:pt x="24" y="37"/>
                  </a:cubicBezTo>
                  <a:cubicBezTo>
                    <a:pt x="26" y="37"/>
                    <a:pt x="25" y="36"/>
                    <a:pt x="25" y="35"/>
                  </a:cubicBezTo>
                  <a:cubicBezTo>
                    <a:pt x="25" y="34"/>
                    <a:pt x="25" y="33"/>
                    <a:pt x="26" y="33"/>
                  </a:cubicBezTo>
                  <a:cubicBezTo>
                    <a:pt x="27" y="32"/>
                    <a:pt x="26" y="31"/>
                    <a:pt x="27" y="31"/>
                  </a:cubicBezTo>
                  <a:cubicBezTo>
                    <a:pt x="27" y="30"/>
                    <a:pt x="28" y="30"/>
                    <a:pt x="28" y="29"/>
                  </a:cubicBezTo>
                  <a:cubicBezTo>
                    <a:pt x="27" y="28"/>
                    <a:pt x="28" y="27"/>
                    <a:pt x="27" y="26"/>
                  </a:cubicBezTo>
                  <a:cubicBezTo>
                    <a:pt x="25" y="24"/>
                    <a:pt x="28" y="22"/>
                    <a:pt x="28" y="22"/>
                  </a:cubicBezTo>
                  <a:cubicBezTo>
                    <a:pt x="29" y="23"/>
                    <a:pt x="29" y="23"/>
                    <a:pt x="29" y="24"/>
                  </a:cubicBezTo>
                  <a:cubicBezTo>
                    <a:pt x="29" y="25"/>
                    <a:pt x="29" y="23"/>
                    <a:pt x="30" y="23"/>
                  </a:cubicBezTo>
                  <a:cubicBezTo>
                    <a:pt x="30" y="23"/>
                    <a:pt x="30" y="23"/>
                    <a:pt x="30" y="23"/>
                  </a:cubicBezTo>
                  <a:cubicBezTo>
                    <a:pt x="31" y="23"/>
                    <a:pt x="30" y="23"/>
                    <a:pt x="31" y="22"/>
                  </a:cubicBezTo>
                  <a:cubicBezTo>
                    <a:pt x="31" y="22"/>
                    <a:pt x="32" y="23"/>
                    <a:pt x="32" y="23"/>
                  </a:cubicBezTo>
                  <a:cubicBezTo>
                    <a:pt x="33" y="23"/>
                    <a:pt x="32" y="22"/>
                    <a:pt x="33" y="22"/>
                  </a:cubicBezTo>
                  <a:cubicBezTo>
                    <a:pt x="34" y="22"/>
                    <a:pt x="34" y="23"/>
                    <a:pt x="35" y="23"/>
                  </a:cubicBezTo>
                  <a:cubicBezTo>
                    <a:pt x="35" y="22"/>
                    <a:pt x="36" y="22"/>
                    <a:pt x="37" y="21"/>
                  </a:cubicBezTo>
                  <a:cubicBezTo>
                    <a:pt x="37" y="21"/>
                    <a:pt x="34" y="21"/>
                    <a:pt x="34" y="20"/>
                  </a:cubicBezTo>
                  <a:cubicBezTo>
                    <a:pt x="34" y="20"/>
                    <a:pt x="35" y="20"/>
                    <a:pt x="35" y="20"/>
                  </a:cubicBezTo>
                  <a:cubicBezTo>
                    <a:pt x="35" y="20"/>
                    <a:pt x="34" y="19"/>
                    <a:pt x="34" y="19"/>
                  </a:cubicBezTo>
                  <a:cubicBezTo>
                    <a:pt x="34" y="18"/>
                    <a:pt x="34" y="17"/>
                    <a:pt x="33" y="17"/>
                  </a:cubicBezTo>
                  <a:cubicBezTo>
                    <a:pt x="32" y="16"/>
                    <a:pt x="31" y="16"/>
                    <a:pt x="30" y="16"/>
                  </a:cubicBezTo>
                  <a:cubicBezTo>
                    <a:pt x="30" y="15"/>
                    <a:pt x="30" y="15"/>
                    <a:pt x="30" y="14"/>
                  </a:cubicBezTo>
                  <a:cubicBezTo>
                    <a:pt x="30" y="14"/>
                    <a:pt x="29" y="15"/>
                    <a:pt x="29" y="14"/>
                  </a:cubicBezTo>
                  <a:cubicBezTo>
                    <a:pt x="28" y="13"/>
                    <a:pt x="30" y="12"/>
                    <a:pt x="29" y="11"/>
                  </a:cubicBezTo>
                  <a:cubicBezTo>
                    <a:pt x="28" y="11"/>
                    <a:pt x="28" y="12"/>
                    <a:pt x="28" y="12"/>
                  </a:cubicBezTo>
                  <a:cubicBezTo>
                    <a:pt x="28" y="13"/>
                    <a:pt x="26" y="11"/>
                    <a:pt x="25" y="11"/>
                  </a:cubicBezTo>
                  <a:cubicBezTo>
                    <a:pt x="23" y="9"/>
                    <a:pt x="26" y="5"/>
                    <a:pt x="23" y="4"/>
                  </a:cubicBezTo>
                  <a:cubicBezTo>
                    <a:pt x="22" y="3"/>
                    <a:pt x="23" y="6"/>
                    <a:pt x="21" y="4"/>
                  </a:cubicBezTo>
                  <a:cubicBezTo>
                    <a:pt x="19" y="3"/>
                    <a:pt x="20" y="2"/>
                    <a:pt x="17" y="3"/>
                  </a:cubicBezTo>
                  <a:cubicBezTo>
                    <a:pt x="17" y="3"/>
                    <a:pt x="17" y="5"/>
                    <a:pt x="17" y="4"/>
                  </a:cubicBezTo>
                  <a:cubicBezTo>
                    <a:pt x="17" y="4"/>
                    <a:pt x="16" y="3"/>
                    <a:pt x="16" y="3"/>
                  </a:cubicBezTo>
                  <a:cubicBezTo>
                    <a:pt x="16" y="3"/>
                    <a:pt x="15" y="4"/>
                    <a:pt x="15" y="4"/>
                  </a:cubicBezTo>
                  <a:cubicBezTo>
                    <a:pt x="15" y="3"/>
                    <a:pt x="16" y="2"/>
                    <a:pt x="15" y="2"/>
                  </a:cubicBezTo>
                  <a:cubicBezTo>
                    <a:pt x="14" y="2"/>
                    <a:pt x="14" y="3"/>
                    <a:pt x="13" y="3"/>
                  </a:cubicBezTo>
                  <a:cubicBezTo>
                    <a:pt x="13" y="3"/>
                    <a:pt x="12" y="2"/>
                    <a:pt x="12" y="2"/>
                  </a:cubicBezTo>
                  <a:cubicBezTo>
                    <a:pt x="11" y="1"/>
                    <a:pt x="8" y="0"/>
                    <a:pt x="7" y="2"/>
                  </a:cubicBezTo>
                  <a:cubicBezTo>
                    <a:pt x="6" y="3"/>
                    <a:pt x="6" y="3"/>
                    <a:pt x="5" y="3"/>
                  </a:cubicBezTo>
                  <a:cubicBezTo>
                    <a:pt x="4" y="3"/>
                    <a:pt x="1" y="4"/>
                    <a:pt x="1" y="4"/>
                  </a:cubicBezTo>
                  <a:cubicBezTo>
                    <a:pt x="2" y="4"/>
                    <a:pt x="2" y="5"/>
                    <a:pt x="2" y="5"/>
                  </a:cubicBezTo>
                  <a:cubicBezTo>
                    <a:pt x="2" y="5"/>
                    <a:pt x="1" y="4"/>
                    <a:pt x="1" y="4"/>
                  </a:cubicBezTo>
                  <a:cubicBezTo>
                    <a:pt x="0" y="5"/>
                    <a:pt x="1" y="5"/>
                    <a:pt x="1" y="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3915" y="3033"/>
              <a:ext cx="363" cy="270"/>
            </a:xfrm>
            <a:custGeom>
              <a:avLst/>
              <a:gdLst>
                <a:gd name="T0" fmla="*/ 78 w 90"/>
                <a:gd name="T1" fmla="*/ 55 h 67"/>
                <a:gd name="T2" fmla="*/ 75 w 90"/>
                <a:gd name="T3" fmla="*/ 55 h 67"/>
                <a:gd name="T4" fmla="*/ 73 w 90"/>
                <a:gd name="T5" fmla="*/ 54 h 67"/>
                <a:gd name="T6" fmla="*/ 65 w 90"/>
                <a:gd name="T7" fmla="*/ 55 h 67"/>
                <a:gd name="T8" fmla="*/ 53 w 90"/>
                <a:gd name="T9" fmla="*/ 64 h 67"/>
                <a:gd name="T10" fmla="*/ 37 w 90"/>
                <a:gd name="T11" fmla="*/ 65 h 67"/>
                <a:gd name="T12" fmla="*/ 31 w 90"/>
                <a:gd name="T13" fmla="*/ 63 h 67"/>
                <a:gd name="T14" fmla="*/ 27 w 90"/>
                <a:gd name="T15" fmla="*/ 57 h 67"/>
                <a:gd name="T16" fmla="*/ 23 w 90"/>
                <a:gd name="T17" fmla="*/ 58 h 67"/>
                <a:gd name="T18" fmla="*/ 16 w 90"/>
                <a:gd name="T19" fmla="*/ 57 h 67"/>
                <a:gd name="T20" fmla="*/ 14 w 90"/>
                <a:gd name="T21" fmla="*/ 56 h 67"/>
                <a:gd name="T22" fmla="*/ 15 w 90"/>
                <a:gd name="T23" fmla="*/ 54 h 67"/>
                <a:gd name="T24" fmla="*/ 11 w 90"/>
                <a:gd name="T25" fmla="*/ 50 h 67"/>
                <a:gd name="T26" fmla="*/ 5 w 90"/>
                <a:gd name="T27" fmla="*/ 44 h 67"/>
                <a:gd name="T28" fmla="*/ 5 w 90"/>
                <a:gd name="T29" fmla="*/ 39 h 67"/>
                <a:gd name="T30" fmla="*/ 8 w 90"/>
                <a:gd name="T31" fmla="*/ 38 h 67"/>
                <a:gd name="T32" fmla="*/ 11 w 90"/>
                <a:gd name="T33" fmla="*/ 31 h 67"/>
                <a:gd name="T34" fmla="*/ 13 w 90"/>
                <a:gd name="T35" fmla="*/ 27 h 67"/>
                <a:gd name="T36" fmla="*/ 13 w 90"/>
                <a:gd name="T37" fmla="*/ 24 h 67"/>
                <a:gd name="T38" fmla="*/ 15 w 90"/>
                <a:gd name="T39" fmla="*/ 21 h 67"/>
                <a:gd name="T40" fmla="*/ 16 w 90"/>
                <a:gd name="T41" fmla="*/ 16 h 67"/>
                <a:gd name="T42" fmla="*/ 23 w 90"/>
                <a:gd name="T43" fmla="*/ 10 h 67"/>
                <a:gd name="T44" fmla="*/ 27 w 90"/>
                <a:gd name="T45" fmla="*/ 11 h 67"/>
                <a:gd name="T46" fmla="*/ 39 w 90"/>
                <a:gd name="T47" fmla="*/ 12 h 67"/>
                <a:gd name="T48" fmla="*/ 49 w 90"/>
                <a:gd name="T49" fmla="*/ 7 h 67"/>
                <a:gd name="T50" fmla="*/ 50 w 90"/>
                <a:gd name="T51" fmla="*/ 4 h 67"/>
                <a:gd name="T52" fmla="*/ 53 w 90"/>
                <a:gd name="T53" fmla="*/ 1 h 67"/>
                <a:gd name="T54" fmla="*/ 58 w 90"/>
                <a:gd name="T55" fmla="*/ 5 h 67"/>
                <a:gd name="T56" fmla="*/ 72 w 90"/>
                <a:gd name="T57" fmla="*/ 21 h 67"/>
                <a:gd name="T58" fmla="*/ 74 w 90"/>
                <a:gd name="T59" fmla="*/ 31 h 67"/>
                <a:gd name="T60" fmla="*/ 75 w 90"/>
                <a:gd name="T61" fmla="*/ 34 h 67"/>
                <a:gd name="T62" fmla="*/ 76 w 90"/>
                <a:gd name="T63" fmla="*/ 36 h 67"/>
                <a:gd name="T64" fmla="*/ 80 w 90"/>
                <a:gd name="T65" fmla="*/ 35 h 67"/>
                <a:gd name="T66" fmla="*/ 85 w 90"/>
                <a:gd name="T67" fmla="*/ 32 h 67"/>
                <a:gd name="T68" fmla="*/ 88 w 90"/>
                <a:gd name="T69" fmla="*/ 34 h 67"/>
                <a:gd name="T70" fmla="*/ 89 w 90"/>
                <a:gd name="T71" fmla="*/ 39 h 67"/>
                <a:gd name="T72" fmla="*/ 84 w 90"/>
                <a:gd name="T73" fmla="*/ 42 h 67"/>
                <a:gd name="T74" fmla="*/ 82 w 90"/>
                <a:gd name="T75" fmla="*/ 39 h 67"/>
                <a:gd name="T76" fmla="*/ 83 w 90"/>
                <a:gd name="T77" fmla="*/ 43 h 67"/>
                <a:gd name="T78" fmla="*/ 84 w 90"/>
                <a:gd name="T79" fmla="*/ 44 h 67"/>
                <a:gd name="T80" fmla="*/ 82 w 90"/>
                <a:gd name="T81" fmla="*/ 48 h 67"/>
                <a:gd name="T82" fmla="*/ 84 w 90"/>
                <a:gd name="T83"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 h="67">
                  <a:moveTo>
                    <a:pt x="84" y="55"/>
                  </a:moveTo>
                  <a:cubicBezTo>
                    <a:pt x="82" y="56"/>
                    <a:pt x="79" y="57"/>
                    <a:pt x="78" y="55"/>
                  </a:cubicBezTo>
                  <a:cubicBezTo>
                    <a:pt x="77" y="55"/>
                    <a:pt x="77" y="54"/>
                    <a:pt x="77" y="54"/>
                  </a:cubicBezTo>
                  <a:cubicBezTo>
                    <a:pt x="76" y="54"/>
                    <a:pt x="75" y="55"/>
                    <a:pt x="75" y="55"/>
                  </a:cubicBezTo>
                  <a:cubicBezTo>
                    <a:pt x="75" y="55"/>
                    <a:pt x="75" y="54"/>
                    <a:pt x="75" y="54"/>
                  </a:cubicBezTo>
                  <a:cubicBezTo>
                    <a:pt x="75" y="53"/>
                    <a:pt x="73" y="54"/>
                    <a:pt x="73" y="54"/>
                  </a:cubicBezTo>
                  <a:cubicBezTo>
                    <a:pt x="71" y="55"/>
                    <a:pt x="71" y="55"/>
                    <a:pt x="70" y="54"/>
                  </a:cubicBezTo>
                  <a:cubicBezTo>
                    <a:pt x="69" y="53"/>
                    <a:pt x="66" y="55"/>
                    <a:pt x="65" y="55"/>
                  </a:cubicBezTo>
                  <a:cubicBezTo>
                    <a:pt x="63" y="56"/>
                    <a:pt x="60" y="58"/>
                    <a:pt x="59" y="60"/>
                  </a:cubicBezTo>
                  <a:cubicBezTo>
                    <a:pt x="57" y="62"/>
                    <a:pt x="56" y="64"/>
                    <a:pt x="53" y="64"/>
                  </a:cubicBezTo>
                  <a:cubicBezTo>
                    <a:pt x="50" y="64"/>
                    <a:pt x="46" y="63"/>
                    <a:pt x="45" y="65"/>
                  </a:cubicBezTo>
                  <a:cubicBezTo>
                    <a:pt x="43" y="67"/>
                    <a:pt x="39" y="65"/>
                    <a:pt x="37" y="65"/>
                  </a:cubicBezTo>
                  <a:cubicBezTo>
                    <a:pt x="34" y="65"/>
                    <a:pt x="32" y="67"/>
                    <a:pt x="30" y="66"/>
                  </a:cubicBezTo>
                  <a:cubicBezTo>
                    <a:pt x="28" y="65"/>
                    <a:pt x="32" y="63"/>
                    <a:pt x="31" y="63"/>
                  </a:cubicBezTo>
                  <a:cubicBezTo>
                    <a:pt x="29" y="62"/>
                    <a:pt x="24" y="61"/>
                    <a:pt x="25" y="58"/>
                  </a:cubicBezTo>
                  <a:cubicBezTo>
                    <a:pt x="25" y="57"/>
                    <a:pt x="28" y="57"/>
                    <a:pt x="27" y="57"/>
                  </a:cubicBezTo>
                  <a:cubicBezTo>
                    <a:pt x="27" y="57"/>
                    <a:pt x="22" y="55"/>
                    <a:pt x="22" y="55"/>
                  </a:cubicBezTo>
                  <a:cubicBezTo>
                    <a:pt x="22" y="56"/>
                    <a:pt x="23" y="57"/>
                    <a:pt x="23" y="58"/>
                  </a:cubicBezTo>
                  <a:cubicBezTo>
                    <a:pt x="22" y="59"/>
                    <a:pt x="21" y="59"/>
                    <a:pt x="21" y="58"/>
                  </a:cubicBezTo>
                  <a:cubicBezTo>
                    <a:pt x="20" y="56"/>
                    <a:pt x="18" y="58"/>
                    <a:pt x="16" y="57"/>
                  </a:cubicBezTo>
                  <a:cubicBezTo>
                    <a:pt x="16" y="57"/>
                    <a:pt x="16" y="56"/>
                    <a:pt x="16" y="56"/>
                  </a:cubicBezTo>
                  <a:cubicBezTo>
                    <a:pt x="16" y="56"/>
                    <a:pt x="15" y="56"/>
                    <a:pt x="14" y="56"/>
                  </a:cubicBezTo>
                  <a:cubicBezTo>
                    <a:pt x="13" y="56"/>
                    <a:pt x="12" y="56"/>
                    <a:pt x="14" y="55"/>
                  </a:cubicBezTo>
                  <a:cubicBezTo>
                    <a:pt x="14" y="55"/>
                    <a:pt x="16" y="54"/>
                    <a:pt x="15" y="54"/>
                  </a:cubicBezTo>
                  <a:cubicBezTo>
                    <a:pt x="14" y="53"/>
                    <a:pt x="13" y="54"/>
                    <a:pt x="15" y="52"/>
                  </a:cubicBezTo>
                  <a:cubicBezTo>
                    <a:pt x="15" y="51"/>
                    <a:pt x="12" y="50"/>
                    <a:pt x="11" y="50"/>
                  </a:cubicBezTo>
                  <a:cubicBezTo>
                    <a:pt x="8" y="49"/>
                    <a:pt x="7" y="48"/>
                    <a:pt x="7" y="44"/>
                  </a:cubicBezTo>
                  <a:cubicBezTo>
                    <a:pt x="6" y="44"/>
                    <a:pt x="6" y="45"/>
                    <a:pt x="5" y="44"/>
                  </a:cubicBezTo>
                  <a:cubicBezTo>
                    <a:pt x="5" y="42"/>
                    <a:pt x="3" y="43"/>
                    <a:pt x="2" y="41"/>
                  </a:cubicBezTo>
                  <a:cubicBezTo>
                    <a:pt x="0" y="39"/>
                    <a:pt x="4" y="40"/>
                    <a:pt x="5" y="39"/>
                  </a:cubicBezTo>
                  <a:cubicBezTo>
                    <a:pt x="6" y="39"/>
                    <a:pt x="6" y="38"/>
                    <a:pt x="5" y="38"/>
                  </a:cubicBezTo>
                  <a:cubicBezTo>
                    <a:pt x="5" y="37"/>
                    <a:pt x="8" y="38"/>
                    <a:pt x="8" y="38"/>
                  </a:cubicBezTo>
                  <a:cubicBezTo>
                    <a:pt x="10" y="37"/>
                    <a:pt x="10" y="34"/>
                    <a:pt x="10" y="33"/>
                  </a:cubicBezTo>
                  <a:cubicBezTo>
                    <a:pt x="10" y="32"/>
                    <a:pt x="11" y="32"/>
                    <a:pt x="11" y="31"/>
                  </a:cubicBezTo>
                  <a:cubicBezTo>
                    <a:pt x="11" y="31"/>
                    <a:pt x="12" y="30"/>
                    <a:pt x="12" y="29"/>
                  </a:cubicBezTo>
                  <a:cubicBezTo>
                    <a:pt x="12" y="28"/>
                    <a:pt x="13" y="27"/>
                    <a:pt x="13" y="27"/>
                  </a:cubicBezTo>
                  <a:cubicBezTo>
                    <a:pt x="13" y="26"/>
                    <a:pt x="12" y="27"/>
                    <a:pt x="12" y="26"/>
                  </a:cubicBezTo>
                  <a:cubicBezTo>
                    <a:pt x="12" y="25"/>
                    <a:pt x="12" y="25"/>
                    <a:pt x="13" y="24"/>
                  </a:cubicBezTo>
                  <a:cubicBezTo>
                    <a:pt x="13" y="24"/>
                    <a:pt x="13" y="23"/>
                    <a:pt x="14" y="22"/>
                  </a:cubicBezTo>
                  <a:cubicBezTo>
                    <a:pt x="14" y="21"/>
                    <a:pt x="14" y="22"/>
                    <a:pt x="15" y="21"/>
                  </a:cubicBezTo>
                  <a:cubicBezTo>
                    <a:pt x="15" y="20"/>
                    <a:pt x="15" y="20"/>
                    <a:pt x="15" y="19"/>
                  </a:cubicBezTo>
                  <a:cubicBezTo>
                    <a:pt x="15" y="18"/>
                    <a:pt x="16" y="17"/>
                    <a:pt x="16" y="16"/>
                  </a:cubicBezTo>
                  <a:cubicBezTo>
                    <a:pt x="17" y="15"/>
                    <a:pt x="19" y="16"/>
                    <a:pt x="20" y="15"/>
                  </a:cubicBezTo>
                  <a:cubicBezTo>
                    <a:pt x="21" y="13"/>
                    <a:pt x="22" y="12"/>
                    <a:pt x="23" y="10"/>
                  </a:cubicBezTo>
                  <a:cubicBezTo>
                    <a:pt x="23" y="10"/>
                    <a:pt x="24" y="10"/>
                    <a:pt x="25" y="11"/>
                  </a:cubicBezTo>
                  <a:cubicBezTo>
                    <a:pt x="26" y="11"/>
                    <a:pt x="26" y="11"/>
                    <a:pt x="27" y="11"/>
                  </a:cubicBezTo>
                  <a:cubicBezTo>
                    <a:pt x="29" y="10"/>
                    <a:pt x="31" y="12"/>
                    <a:pt x="33" y="11"/>
                  </a:cubicBezTo>
                  <a:cubicBezTo>
                    <a:pt x="37" y="9"/>
                    <a:pt x="36" y="11"/>
                    <a:pt x="39" y="12"/>
                  </a:cubicBezTo>
                  <a:cubicBezTo>
                    <a:pt x="41" y="13"/>
                    <a:pt x="41" y="9"/>
                    <a:pt x="42" y="9"/>
                  </a:cubicBezTo>
                  <a:cubicBezTo>
                    <a:pt x="44" y="8"/>
                    <a:pt x="47" y="8"/>
                    <a:pt x="49" y="7"/>
                  </a:cubicBezTo>
                  <a:cubicBezTo>
                    <a:pt x="49" y="6"/>
                    <a:pt x="50" y="5"/>
                    <a:pt x="50" y="5"/>
                  </a:cubicBezTo>
                  <a:cubicBezTo>
                    <a:pt x="50" y="5"/>
                    <a:pt x="50" y="5"/>
                    <a:pt x="50" y="4"/>
                  </a:cubicBezTo>
                  <a:cubicBezTo>
                    <a:pt x="49" y="4"/>
                    <a:pt x="51" y="3"/>
                    <a:pt x="51" y="2"/>
                  </a:cubicBezTo>
                  <a:cubicBezTo>
                    <a:pt x="52" y="2"/>
                    <a:pt x="52" y="2"/>
                    <a:pt x="53" y="1"/>
                  </a:cubicBezTo>
                  <a:cubicBezTo>
                    <a:pt x="53" y="1"/>
                    <a:pt x="53" y="1"/>
                    <a:pt x="53" y="2"/>
                  </a:cubicBezTo>
                  <a:cubicBezTo>
                    <a:pt x="55" y="0"/>
                    <a:pt x="57" y="3"/>
                    <a:pt x="58" y="5"/>
                  </a:cubicBezTo>
                  <a:cubicBezTo>
                    <a:pt x="59" y="7"/>
                    <a:pt x="61" y="9"/>
                    <a:pt x="62" y="10"/>
                  </a:cubicBezTo>
                  <a:cubicBezTo>
                    <a:pt x="66" y="13"/>
                    <a:pt x="71" y="16"/>
                    <a:pt x="72" y="21"/>
                  </a:cubicBezTo>
                  <a:cubicBezTo>
                    <a:pt x="72" y="23"/>
                    <a:pt x="71" y="26"/>
                    <a:pt x="72" y="28"/>
                  </a:cubicBezTo>
                  <a:cubicBezTo>
                    <a:pt x="73" y="29"/>
                    <a:pt x="73" y="30"/>
                    <a:pt x="74" y="31"/>
                  </a:cubicBezTo>
                  <a:cubicBezTo>
                    <a:pt x="74" y="32"/>
                    <a:pt x="73" y="33"/>
                    <a:pt x="73" y="33"/>
                  </a:cubicBezTo>
                  <a:cubicBezTo>
                    <a:pt x="74" y="34"/>
                    <a:pt x="75" y="34"/>
                    <a:pt x="75" y="34"/>
                  </a:cubicBezTo>
                  <a:cubicBezTo>
                    <a:pt x="75" y="34"/>
                    <a:pt x="75" y="34"/>
                    <a:pt x="76" y="35"/>
                  </a:cubicBezTo>
                  <a:cubicBezTo>
                    <a:pt x="76" y="35"/>
                    <a:pt x="76" y="36"/>
                    <a:pt x="76" y="36"/>
                  </a:cubicBezTo>
                  <a:cubicBezTo>
                    <a:pt x="77" y="36"/>
                    <a:pt x="81" y="36"/>
                    <a:pt x="81" y="36"/>
                  </a:cubicBezTo>
                  <a:cubicBezTo>
                    <a:pt x="81" y="36"/>
                    <a:pt x="79" y="35"/>
                    <a:pt x="80" y="35"/>
                  </a:cubicBezTo>
                  <a:cubicBezTo>
                    <a:pt x="81" y="34"/>
                    <a:pt x="82" y="35"/>
                    <a:pt x="83" y="34"/>
                  </a:cubicBezTo>
                  <a:cubicBezTo>
                    <a:pt x="84" y="33"/>
                    <a:pt x="84" y="32"/>
                    <a:pt x="85" y="32"/>
                  </a:cubicBezTo>
                  <a:cubicBezTo>
                    <a:pt x="87" y="31"/>
                    <a:pt x="88" y="32"/>
                    <a:pt x="89" y="34"/>
                  </a:cubicBezTo>
                  <a:cubicBezTo>
                    <a:pt x="89" y="34"/>
                    <a:pt x="88" y="34"/>
                    <a:pt x="88" y="34"/>
                  </a:cubicBezTo>
                  <a:cubicBezTo>
                    <a:pt x="88" y="35"/>
                    <a:pt x="89" y="34"/>
                    <a:pt x="89" y="35"/>
                  </a:cubicBezTo>
                  <a:cubicBezTo>
                    <a:pt x="90" y="35"/>
                    <a:pt x="90" y="39"/>
                    <a:pt x="89" y="39"/>
                  </a:cubicBezTo>
                  <a:cubicBezTo>
                    <a:pt x="88" y="40"/>
                    <a:pt x="87" y="40"/>
                    <a:pt x="86" y="40"/>
                  </a:cubicBezTo>
                  <a:cubicBezTo>
                    <a:pt x="86" y="41"/>
                    <a:pt x="85" y="43"/>
                    <a:pt x="84" y="42"/>
                  </a:cubicBezTo>
                  <a:cubicBezTo>
                    <a:pt x="84" y="42"/>
                    <a:pt x="85" y="39"/>
                    <a:pt x="84" y="38"/>
                  </a:cubicBezTo>
                  <a:cubicBezTo>
                    <a:pt x="83" y="38"/>
                    <a:pt x="83" y="39"/>
                    <a:pt x="82" y="39"/>
                  </a:cubicBezTo>
                  <a:cubicBezTo>
                    <a:pt x="82" y="40"/>
                    <a:pt x="83" y="40"/>
                    <a:pt x="83" y="41"/>
                  </a:cubicBezTo>
                  <a:cubicBezTo>
                    <a:pt x="85" y="42"/>
                    <a:pt x="82" y="43"/>
                    <a:pt x="83" y="43"/>
                  </a:cubicBezTo>
                  <a:cubicBezTo>
                    <a:pt x="83" y="44"/>
                    <a:pt x="84" y="42"/>
                    <a:pt x="84" y="42"/>
                  </a:cubicBezTo>
                  <a:cubicBezTo>
                    <a:pt x="84" y="43"/>
                    <a:pt x="84" y="43"/>
                    <a:pt x="84" y="44"/>
                  </a:cubicBezTo>
                  <a:cubicBezTo>
                    <a:pt x="84" y="43"/>
                    <a:pt x="84" y="43"/>
                    <a:pt x="84" y="44"/>
                  </a:cubicBezTo>
                  <a:cubicBezTo>
                    <a:pt x="85" y="44"/>
                    <a:pt x="83" y="47"/>
                    <a:pt x="82" y="48"/>
                  </a:cubicBezTo>
                  <a:cubicBezTo>
                    <a:pt x="82" y="48"/>
                    <a:pt x="83" y="50"/>
                    <a:pt x="83" y="50"/>
                  </a:cubicBezTo>
                  <a:cubicBezTo>
                    <a:pt x="83" y="52"/>
                    <a:pt x="83" y="54"/>
                    <a:pt x="84" y="55"/>
                  </a:cubicBezTo>
                  <a:cubicBezTo>
                    <a:pt x="84" y="55"/>
                    <a:pt x="84" y="55"/>
                    <a:pt x="84" y="55"/>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4016" y="3247"/>
              <a:ext cx="242" cy="185"/>
            </a:xfrm>
            <a:custGeom>
              <a:avLst/>
              <a:gdLst>
                <a:gd name="T0" fmla="*/ 42 w 60"/>
                <a:gd name="T1" fmla="*/ 34 h 46"/>
                <a:gd name="T2" fmla="*/ 38 w 60"/>
                <a:gd name="T3" fmla="*/ 41 h 46"/>
                <a:gd name="T4" fmla="*/ 32 w 60"/>
                <a:gd name="T5" fmla="*/ 41 h 46"/>
                <a:gd name="T6" fmla="*/ 29 w 60"/>
                <a:gd name="T7" fmla="*/ 42 h 46"/>
                <a:gd name="T8" fmla="*/ 25 w 60"/>
                <a:gd name="T9" fmla="*/ 40 h 46"/>
                <a:gd name="T10" fmla="*/ 16 w 60"/>
                <a:gd name="T11" fmla="*/ 44 h 46"/>
                <a:gd name="T12" fmla="*/ 11 w 60"/>
                <a:gd name="T13" fmla="*/ 46 h 46"/>
                <a:gd name="T14" fmla="*/ 8 w 60"/>
                <a:gd name="T15" fmla="*/ 37 h 46"/>
                <a:gd name="T16" fmla="*/ 3 w 60"/>
                <a:gd name="T17" fmla="*/ 34 h 46"/>
                <a:gd name="T18" fmla="*/ 3 w 60"/>
                <a:gd name="T19" fmla="*/ 30 h 46"/>
                <a:gd name="T20" fmla="*/ 4 w 60"/>
                <a:gd name="T21" fmla="*/ 25 h 46"/>
                <a:gd name="T22" fmla="*/ 6 w 60"/>
                <a:gd name="T23" fmla="*/ 21 h 46"/>
                <a:gd name="T24" fmla="*/ 0 w 60"/>
                <a:gd name="T25" fmla="*/ 12 h 46"/>
                <a:gd name="T26" fmla="*/ 2 w 60"/>
                <a:gd name="T27" fmla="*/ 8 h 46"/>
                <a:gd name="T28" fmla="*/ 5 w 60"/>
                <a:gd name="T29" fmla="*/ 13 h 46"/>
                <a:gd name="T30" fmla="*/ 19 w 60"/>
                <a:gd name="T31" fmla="*/ 12 h 46"/>
                <a:gd name="T32" fmla="*/ 22 w 60"/>
                <a:gd name="T33" fmla="*/ 11 h 46"/>
                <a:gd name="T34" fmla="*/ 34 w 60"/>
                <a:gd name="T35" fmla="*/ 7 h 46"/>
                <a:gd name="T36" fmla="*/ 45 w 60"/>
                <a:gd name="T37" fmla="*/ 1 h 46"/>
                <a:gd name="T38" fmla="*/ 50 w 60"/>
                <a:gd name="T39" fmla="*/ 1 h 46"/>
                <a:gd name="T40" fmla="*/ 52 w 60"/>
                <a:gd name="T41" fmla="*/ 1 h 46"/>
                <a:gd name="T42" fmla="*/ 59 w 60"/>
                <a:gd name="T43" fmla="*/ 2 h 46"/>
                <a:gd name="T44" fmla="*/ 55 w 60"/>
                <a:gd name="T45" fmla="*/ 8 h 46"/>
                <a:gd name="T46" fmla="*/ 54 w 60"/>
                <a:gd name="T47" fmla="*/ 11 h 46"/>
                <a:gd name="T48" fmla="*/ 55 w 60"/>
                <a:gd name="T49" fmla="*/ 12 h 46"/>
                <a:gd name="T50" fmla="*/ 55 w 60"/>
                <a:gd name="T51" fmla="*/ 17 h 46"/>
                <a:gd name="T52" fmla="*/ 53 w 60"/>
                <a:gd name="T53" fmla="*/ 20 h 46"/>
                <a:gd name="T54" fmla="*/ 55 w 60"/>
                <a:gd name="T55" fmla="*/ 22 h 46"/>
                <a:gd name="T56" fmla="*/ 59 w 60"/>
                <a:gd name="T57" fmla="*/ 27 h 46"/>
                <a:gd name="T58" fmla="*/ 50 w 60"/>
                <a:gd name="T59" fmla="*/ 27 h 46"/>
                <a:gd name="T60" fmla="*/ 45 w 60"/>
                <a:gd name="T61" fmla="*/ 30 h 46"/>
                <a:gd name="T62" fmla="*/ 43 w 60"/>
                <a:gd name="T63"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46">
                  <a:moveTo>
                    <a:pt x="43" y="34"/>
                  </a:moveTo>
                  <a:cubicBezTo>
                    <a:pt x="43" y="34"/>
                    <a:pt x="42" y="34"/>
                    <a:pt x="42" y="34"/>
                  </a:cubicBezTo>
                  <a:cubicBezTo>
                    <a:pt x="38" y="34"/>
                    <a:pt x="45" y="38"/>
                    <a:pt x="42" y="39"/>
                  </a:cubicBezTo>
                  <a:cubicBezTo>
                    <a:pt x="41" y="39"/>
                    <a:pt x="39" y="40"/>
                    <a:pt x="38" y="41"/>
                  </a:cubicBezTo>
                  <a:cubicBezTo>
                    <a:pt x="37" y="41"/>
                    <a:pt x="36" y="42"/>
                    <a:pt x="35" y="42"/>
                  </a:cubicBezTo>
                  <a:cubicBezTo>
                    <a:pt x="33" y="42"/>
                    <a:pt x="33" y="41"/>
                    <a:pt x="32" y="41"/>
                  </a:cubicBezTo>
                  <a:cubicBezTo>
                    <a:pt x="31" y="41"/>
                    <a:pt x="31" y="41"/>
                    <a:pt x="30" y="41"/>
                  </a:cubicBezTo>
                  <a:cubicBezTo>
                    <a:pt x="30" y="41"/>
                    <a:pt x="30" y="42"/>
                    <a:pt x="29" y="42"/>
                  </a:cubicBezTo>
                  <a:cubicBezTo>
                    <a:pt x="29" y="42"/>
                    <a:pt x="27" y="41"/>
                    <a:pt x="27" y="41"/>
                  </a:cubicBezTo>
                  <a:cubicBezTo>
                    <a:pt x="27" y="40"/>
                    <a:pt x="26" y="39"/>
                    <a:pt x="25" y="40"/>
                  </a:cubicBezTo>
                  <a:cubicBezTo>
                    <a:pt x="24" y="41"/>
                    <a:pt x="24" y="40"/>
                    <a:pt x="23" y="40"/>
                  </a:cubicBezTo>
                  <a:cubicBezTo>
                    <a:pt x="20" y="42"/>
                    <a:pt x="19" y="43"/>
                    <a:pt x="16" y="44"/>
                  </a:cubicBezTo>
                  <a:cubicBezTo>
                    <a:pt x="14" y="44"/>
                    <a:pt x="14" y="45"/>
                    <a:pt x="13" y="45"/>
                  </a:cubicBezTo>
                  <a:cubicBezTo>
                    <a:pt x="13" y="46"/>
                    <a:pt x="11" y="45"/>
                    <a:pt x="11" y="46"/>
                  </a:cubicBezTo>
                  <a:cubicBezTo>
                    <a:pt x="11" y="44"/>
                    <a:pt x="11" y="41"/>
                    <a:pt x="11" y="40"/>
                  </a:cubicBezTo>
                  <a:cubicBezTo>
                    <a:pt x="11" y="39"/>
                    <a:pt x="9" y="37"/>
                    <a:pt x="8" y="37"/>
                  </a:cubicBezTo>
                  <a:cubicBezTo>
                    <a:pt x="8" y="36"/>
                    <a:pt x="6" y="36"/>
                    <a:pt x="6" y="36"/>
                  </a:cubicBezTo>
                  <a:cubicBezTo>
                    <a:pt x="5" y="35"/>
                    <a:pt x="3" y="34"/>
                    <a:pt x="3" y="34"/>
                  </a:cubicBezTo>
                  <a:cubicBezTo>
                    <a:pt x="4" y="33"/>
                    <a:pt x="6" y="32"/>
                    <a:pt x="4" y="31"/>
                  </a:cubicBezTo>
                  <a:cubicBezTo>
                    <a:pt x="4" y="31"/>
                    <a:pt x="3" y="31"/>
                    <a:pt x="3" y="30"/>
                  </a:cubicBezTo>
                  <a:cubicBezTo>
                    <a:pt x="3" y="29"/>
                    <a:pt x="3" y="29"/>
                    <a:pt x="3" y="28"/>
                  </a:cubicBezTo>
                  <a:cubicBezTo>
                    <a:pt x="3" y="28"/>
                    <a:pt x="4" y="25"/>
                    <a:pt x="4" y="25"/>
                  </a:cubicBezTo>
                  <a:cubicBezTo>
                    <a:pt x="4" y="25"/>
                    <a:pt x="4" y="28"/>
                    <a:pt x="6" y="26"/>
                  </a:cubicBezTo>
                  <a:cubicBezTo>
                    <a:pt x="7" y="24"/>
                    <a:pt x="9" y="22"/>
                    <a:pt x="6" y="21"/>
                  </a:cubicBezTo>
                  <a:cubicBezTo>
                    <a:pt x="4" y="19"/>
                    <a:pt x="2" y="19"/>
                    <a:pt x="1" y="16"/>
                  </a:cubicBezTo>
                  <a:cubicBezTo>
                    <a:pt x="1" y="15"/>
                    <a:pt x="0" y="14"/>
                    <a:pt x="0" y="12"/>
                  </a:cubicBezTo>
                  <a:cubicBezTo>
                    <a:pt x="0" y="11"/>
                    <a:pt x="1" y="11"/>
                    <a:pt x="2" y="11"/>
                  </a:cubicBezTo>
                  <a:cubicBezTo>
                    <a:pt x="3" y="10"/>
                    <a:pt x="2" y="9"/>
                    <a:pt x="2" y="8"/>
                  </a:cubicBezTo>
                  <a:cubicBezTo>
                    <a:pt x="3" y="9"/>
                    <a:pt x="7" y="9"/>
                    <a:pt x="6" y="11"/>
                  </a:cubicBezTo>
                  <a:cubicBezTo>
                    <a:pt x="5" y="11"/>
                    <a:pt x="3" y="13"/>
                    <a:pt x="5" y="13"/>
                  </a:cubicBezTo>
                  <a:cubicBezTo>
                    <a:pt x="7" y="14"/>
                    <a:pt x="9" y="12"/>
                    <a:pt x="11" y="12"/>
                  </a:cubicBezTo>
                  <a:cubicBezTo>
                    <a:pt x="14" y="12"/>
                    <a:pt x="16" y="13"/>
                    <a:pt x="19" y="12"/>
                  </a:cubicBezTo>
                  <a:cubicBezTo>
                    <a:pt x="19" y="12"/>
                    <a:pt x="20" y="12"/>
                    <a:pt x="20" y="11"/>
                  </a:cubicBezTo>
                  <a:cubicBezTo>
                    <a:pt x="20" y="11"/>
                    <a:pt x="22" y="11"/>
                    <a:pt x="22" y="11"/>
                  </a:cubicBezTo>
                  <a:cubicBezTo>
                    <a:pt x="24" y="11"/>
                    <a:pt x="25" y="11"/>
                    <a:pt x="27" y="11"/>
                  </a:cubicBezTo>
                  <a:cubicBezTo>
                    <a:pt x="30" y="12"/>
                    <a:pt x="32" y="10"/>
                    <a:pt x="34" y="7"/>
                  </a:cubicBezTo>
                  <a:cubicBezTo>
                    <a:pt x="35" y="5"/>
                    <a:pt x="37" y="4"/>
                    <a:pt x="39" y="3"/>
                  </a:cubicBezTo>
                  <a:cubicBezTo>
                    <a:pt x="41" y="2"/>
                    <a:pt x="43" y="0"/>
                    <a:pt x="45" y="1"/>
                  </a:cubicBezTo>
                  <a:cubicBezTo>
                    <a:pt x="46" y="1"/>
                    <a:pt x="46" y="2"/>
                    <a:pt x="47" y="2"/>
                  </a:cubicBezTo>
                  <a:cubicBezTo>
                    <a:pt x="48" y="1"/>
                    <a:pt x="49" y="0"/>
                    <a:pt x="50" y="1"/>
                  </a:cubicBezTo>
                  <a:cubicBezTo>
                    <a:pt x="50" y="1"/>
                    <a:pt x="50" y="2"/>
                    <a:pt x="50" y="2"/>
                  </a:cubicBezTo>
                  <a:cubicBezTo>
                    <a:pt x="51" y="2"/>
                    <a:pt x="52" y="0"/>
                    <a:pt x="52" y="1"/>
                  </a:cubicBezTo>
                  <a:cubicBezTo>
                    <a:pt x="53" y="3"/>
                    <a:pt x="54" y="3"/>
                    <a:pt x="55" y="3"/>
                  </a:cubicBezTo>
                  <a:cubicBezTo>
                    <a:pt x="56" y="3"/>
                    <a:pt x="58" y="2"/>
                    <a:pt x="59" y="2"/>
                  </a:cubicBezTo>
                  <a:cubicBezTo>
                    <a:pt x="59" y="3"/>
                    <a:pt x="60" y="7"/>
                    <a:pt x="59" y="8"/>
                  </a:cubicBezTo>
                  <a:cubicBezTo>
                    <a:pt x="58" y="8"/>
                    <a:pt x="55" y="7"/>
                    <a:pt x="55" y="8"/>
                  </a:cubicBezTo>
                  <a:cubicBezTo>
                    <a:pt x="55" y="9"/>
                    <a:pt x="55" y="9"/>
                    <a:pt x="55" y="10"/>
                  </a:cubicBezTo>
                  <a:cubicBezTo>
                    <a:pt x="55" y="11"/>
                    <a:pt x="54" y="10"/>
                    <a:pt x="54" y="11"/>
                  </a:cubicBezTo>
                  <a:cubicBezTo>
                    <a:pt x="54" y="11"/>
                    <a:pt x="54" y="11"/>
                    <a:pt x="54" y="11"/>
                  </a:cubicBezTo>
                  <a:cubicBezTo>
                    <a:pt x="55" y="11"/>
                    <a:pt x="55" y="12"/>
                    <a:pt x="55" y="12"/>
                  </a:cubicBezTo>
                  <a:cubicBezTo>
                    <a:pt x="55" y="13"/>
                    <a:pt x="55" y="14"/>
                    <a:pt x="55" y="15"/>
                  </a:cubicBezTo>
                  <a:cubicBezTo>
                    <a:pt x="55" y="16"/>
                    <a:pt x="55" y="16"/>
                    <a:pt x="55" y="17"/>
                  </a:cubicBezTo>
                  <a:cubicBezTo>
                    <a:pt x="56" y="18"/>
                    <a:pt x="54" y="18"/>
                    <a:pt x="54" y="18"/>
                  </a:cubicBezTo>
                  <a:cubicBezTo>
                    <a:pt x="54" y="18"/>
                    <a:pt x="53" y="19"/>
                    <a:pt x="53" y="20"/>
                  </a:cubicBezTo>
                  <a:cubicBezTo>
                    <a:pt x="54" y="21"/>
                    <a:pt x="52" y="21"/>
                    <a:pt x="52" y="22"/>
                  </a:cubicBezTo>
                  <a:cubicBezTo>
                    <a:pt x="50" y="23"/>
                    <a:pt x="54" y="22"/>
                    <a:pt x="55" y="22"/>
                  </a:cubicBezTo>
                  <a:cubicBezTo>
                    <a:pt x="56" y="23"/>
                    <a:pt x="55" y="24"/>
                    <a:pt x="56" y="24"/>
                  </a:cubicBezTo>
                  <a:cubicBezTo>
                    <a:pt x="57" y="25"/>
                    <a:pt x="58" y="25"/>
                    <a:pt x="59" y="27"/>
                  </a:cubicBezTo>
                  <a:cubicBezTo>
                    <a:pt x="58" y="27"/>
                    <a:pt x="54" y="28"/>
                    <a:pt x="55" y="29"/>
                  </a:cubicBezTo>
                  <a:cubicBezTo>
                    <a:pt x="53" y="28"/>
                    <a:pt x="52" y="27"/>
                    <a:pt x="50" y="27"/>
                  </a:cubicBezTo>
                  <a:cubicBezTo>
                    <a:pt x="49" y="28"/>
                    <a:pt x="48" y="29"/>
                    <a:pt x="48" y="29"/>
                  </a:cubicBezTo>
                  <a:cubicBezTo>
                    <a:pt x="47" y="30"/>
                    <a:pt x="46" y="29"/>
                    <a:pt x="45" y="30"/>
                  </a:cubicBezTo>
                  <a:cubicBezTo>
                    <a:pt x="45" y="30"/>
                    <a:pt x="45" y="31"/>
                    <a:pt x="45" y="32"/>
                  </a:cubicBezTo>
                  <a:cubicBezTo>
                    <a:pt x="44" y="32"/>
                    <a:pt x="42" y="32"/>
                    <a:pt x="43" y="3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3903" y="2449"/>
              <a:ext cx="137" cy="113"/>
            </a:xfrm>
            <a:custGeom>
              <a:avLst/>
              <a:gdLst>
                <a:gd name="T0" fmla="*/ 10 w 34"/>
                <a:gd name="T1" fmla="*/ 26 h 28"/>
                <a:gd name="T2" fmla="*/ 14 w 34"/>
                <a:gd name="T3" fmla="*/ 24 h 28"/>
                <a:gd name="T4" fmla="*/ 15 w 34"/>
                <a:gd name="T5" fmla="*/ 23 h 28"/>
                <a:gd name="T6" fmla="*/ 16 w 34"/>
                <a:gd name="T7" fmla="*/ 23 h 28"/>
                <a:gd name="T8" fmla="*/ 16 w 34"/>
                <a:gd name="T9" fmla="*/ 23 h 28"/>
                <a:gd name="T10" fmla="*/ 16 w 34"/>
                <a:gd name="T11" fmla="*/ 22 h 28"/>
                <a:gd name="T12" fmla="*/ 18 w 34"/>
                <a:gd name="T13" fmla="*/ 23 h 28"/>
                <a:gd name="T14" fmla="*/ 20 w 34"/>
                <a:gd name="T15" fmla="*/ 23 h 28"/>
                <a:gd name="T16" fmla="*/ 22 w 34"/>
                <a:gd name="T17" fmla="*/ 24 h 28"/>
                <a:gd name="T18" fmla="*/ 22 w 34"/>
                <a:gd name="T19" fmla="*/ 25 h 28"/>
                <a:gd name="T20" fmla="*/ 26 w 34"/>
                <a:gd name="T21" fmla="*/ 27 h 28"/>
                <a:gd name="T22" fmla="*/ 29 w 34"/>
                <a:gd name="T23" fmla="*/ 25 h 28"/>
                <a:gd name="T24" fmla="*/ 32 w 34"/>
                <a:gd name="T25" fmla="*/ 26 h 28"/>
                <a:gd name="T26" fmla="*/ 32 w 34"/>
                <a:gd name="T27" fmla="*/ 24 h 28"/>
                <a:gd name="T28" fmla="*/ 33 w 34"/>
                <a:gd name="T29" fmla="*/ 23 h 28"/>
                <a:gd name="T30" fmla="*/ 33 w 34"/>
                <a:gd name="T31" fmla="*/ 21 h 28"/>
                <a:gd name="T32" fmla="*/ 34 w 34"/>
                <a:gd name="T33" fmla="*/ 21 h 28"/>
                <a:gd name="T34" fmla="*/ 33 w 34"/>
                <a:gd name="T35" fmla="*/ 20 h 28"/>
                <a:gd name="T36" fmla="*/ 33 w 34"/>
                <a:gd name="T37" fmla="*/ 18 h 28"/>
                <a:gd name="T38" fmla="*/ 30 w 34"/>
                <a:gd name="T39" fmla="*/ 17 h 28"/>
                <a:gd name="T40" fmla="*/ 31 w 34"/>
                <a:gd name="T41" fmla="*/ 14 h 28"/>
                <a:gd name="T42" fmla="*/ 28 w 34"/>
                <a:gd name="T43" fmla="*/ 10 h 28"/>
                <a:gd name="T44" fmla="*/ 30 w 34"/>
                <a:gd name="T45" fmla="*/ 6 h 28"/>
                <a:gd name="T46" fmla="*/ 30 w 34"/>
                <a:gd name="T47" fmla="*/ 4 h 28"/>
                <a:gd name="T48" fmla="*/ 30 w 34"/>
                <a:gd name="T49" fmla="*/ 1 h 28"/>
                <a:gd name="T50" fmla="*/ 30 w 34"/>
                <a:gd name="T51" fmla="*/ 0 h 28"/>
                <a:gd name="T52" fmla="*/ 21 w 34"/>
                <a:gd name="T53" fmla="*/ 2 h 28"/>
                <a:gd name="T54" fmla="*/ 17 w 34"/>
                <a:gd name="T55" fmla="*/ 1 h 28"/>
                <a:gd name="T56" fmla="*/ 16 w 34"/>
                <a:gd name="T57" fmla="*/ 1 h 28"/>
                <a:gd name="T58" fmla="*/ 17 w 34"/>
                <a:gd name="T59" fmla="*/ 2 h 28"/>
                <a:gd name="T60" fmla="*/ 15 w 34"/>
                <a:gd name="T61" fmla="*/ 2 h 28"/>
                <a:gd name="T62" fmla="*/ 14 w 34"/>
                <a:gd name="T63" fmla="*/ 1 h 28"/>
                <a:gd name="T64" fmla="*/ 14 w 34"/>
                <a:gd name="T65" fmla="*/ 2 h 28"/>
                <a:gd name="T66" fmla="*/ 13 w 34"/>
                <a:gd name="T67" fmla="*/ 4 h 28"/>
                <a:gd name="T68" fmla="*/ 10 w 34"/>
                <a:gd name="T69" fmla="*/ 4 h 28"/>
                <a:gd name="T70" fmla="*/ 9 w 34"/>
                <a:gd name="T71" fmla="*/ 4 h 28"/>
                <a:gd name="T72" fmla="*/ 8 w 34"/>
                <a:gd name="T73" fmla="*/ 5 h 28"/>
                <a:gd name="T74" fmla="*/ 4 w 34"/>
                <a:gd name="T75" fmla="*/ 7 h 28"/>
                <a:gd name="T76" fmla="*/ 4 w 34"/>
                <a:gd name="T77" fmla="*/ 9 h 28"/>
                <a:gd name="T78" fmla="*/ 1 w 34"/>
                <a:gd name="T79" fmla="*/ 10 h 28"/>
                <a:gd name="T80" fmla="*/ 2 w 34"/>
                <a:gd name="T81" fmla="*/ 13 h 28"/>
                <a:gd name="T82" fmla="*/ 2 w 34"/>
                <a:gd name="T83" fmla="*/ 15 h 28"/>
                <a:gd name="T84" fmla="*/ 4 w 34"/>
                <a:gd name="T85" fmla="*/ 19 h 28"/>
                <a:gd name="T86" fmla="*/ 5 w 34"/>
                <a:gd name="T87" fmla="*/ 21 h 28"/>
                <a:gd name="T88" fmla="*/ 8 w 34"/>
                <a:gd name="T89" fmla="*/ 22 h 28"/>
                <a:gd name="T90" fmla="*/ 11 w 34"/>
                <a:gd name="T91" fmla="*/ 20 h 28"/>
                <a:gd name="T92" fmla="*/ 10 w 34"/>
                <a:gd name="T93" fmla="*/ 21 h 28"/>
                <a:gd name="T94" fmla="*/ 11 w 34"/>
                <a:gd name="T95" fmla="*/ 24 h 28"/>
                <a:gd name="T96" fmla="*/ 10 w 34"/>
                <a:gd name="T9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28">
                  <a:moveTo>
                    <a:pt x="10" y="26"/>
                  </a:moveTo>
                  <a:cubicBezTo>
                    <a:pt x="11" y="26"/>
                    <a:pt x="13" y="25"/>
                    <a:pt x="14" y="24"/>
                  </a:cubicBezTo>
                  <a:cubicBezTo>
                    <a:pt x="14" y="23"/>
                    <a:pt x="14" y="23"/>
                    <a:pt x="15" y="23"/>
                  </a:cubicBezTo>
                  <a:cubicBezTo>
                    <a:pt x="16" y="22"/>
                    <a:pt x="16" y="23"/>
                    <a:pt x="16" y="23"/>
                  </a:cubicBezTo>
                  <a:cubicBezTo>
                    <a:pt x="17" y="23"/>
                    <a:pt x="17" y="23"/>
                    <a:pt x="16" y="23"/>
                  </a:cubicBezTo>
                  <a:cubicBezTo>
                    <a:pt x="16" y="23"/>
                    <a:pt x="16" y="22"/>
                    <a:pt x="16" y="22"/>
                  </a:cubicBezTo>
                  <a:cubicBezTo>
                    <a:pt x="17" y="22"/>
                    <a:pt x="18" y="23"/>
                    <a:pt x="18" y="23"/>
                  </a:cubicBezTo>
                  <a:cubicBezTo>
                    <a:pt x="19" y="24"/>
                    <a:pt x="19" y="23"/>
                    <a:pt x="20" y="23"/>
                  </a:cubicBezTo>
                  <a:cubicBezTo>
                    <a:pt x="21" y="24"/>
                    <a:pt x="20" y="24"/>
                    <a:pt x="22" y="24"/>
                  </a:cubicBezTo>
                  <a:cubicBezTo>
                    <a:pt x="23" y="24"/>
                    <a:pt x="22" y="24"/>
                    <a:pt x="22" y="25"/>
                  </a:cubicBezTo>
                  <a:cubicBezTo>
                    <a:pt x="23" y="26"/>
                    <a:pt x="25" y="27"/>
                    <a:pt x="26" y="27"/>
                  </a:cubicBezTo>
                  <a:cubicBezTo>
                    <a:pt x="27" y="28"/>
                    <a:pt x="28" y="26"/>
                    <a:pt x="29" y="25"/>
                  </a:cubicBezTo>
                  <a:cubicBezTo>
                    <a:pt x="29" y="25"/>
                    <a:pt x="32" y="26"/>
                    <a:pt x="32" y="26"/>
                  </a:cubicBezTo>
                  <a:cubicBezTo>
                    <a:pt x="32" y="25"/>
                    <a:pt x="32" y="25"/>
                    <a:pt x="32" y="24"/>
                  </a:cubicBezTo>
                  <a:cubicBezTo>
                    <a:pt x="32" y="23"/>
                    <a:pt x="32" y="24"/>
                    <a:pt x="33" y="23"/>
                  </a:cubicBezTo>
                  <a:cubicBezTo>
                    <a:pt x="33" y="22"/>
                    <a:pt x="32" y="22"/>
                    <a:pt x="33" y="21"/>
                  </a:cubicBezTo>
                  <a:cubicBezTo>
                    <a:pt x="34" y="21"/>
                    <a:pt x="34" y="21"/>
                    <a:pt x="34" y="21"/>
                  </a:cubicBezTo>
                  <a:cubicBezTo>
                    <a:pt x="34" y="20"/>
                    <a:pt x="33" y="20"/>
                    <a:pt x="33" y="20"/>
                  </a:cubicBezTo>
                  <a:cubicBezTo>
                    <a:pt x="32" y="20"/>
                    <a:pt x="33" y="19"/>
                    <a:pt x="33" y="18"/>
                  </a:cubicBezTo>
                  <a:cubicBezTo>
                    <a:pt x="32" y="18"/>
                    <a:pt x="31" y="17"/>
                    <a:pt x="30" y="17"/>
                  </a:cubicBezTo>
                  <a:cubicBezTo>
                    <a:pt x="30" y="16"/>
                    <a:pt x="31" y="15"/>
                    <a:pt x="31" y="14"/>
                  </a:cubicBezTo>
                  <a:cubicBezTo>
                    <a:pt x="30" y="12"/>
                    <a:pt x="29" y="11"/>
                    <a:pt x="28" y="10"/>
                  </a:cubicBezTo>
                  <a:cubicBezTo>
                    <a:pt x="28" y="8"/>
                    <a:pt x="29" y="8"/>
                    <a:pt x="30" y="6"/>
                  </a:cubicBezTo>
                  <a:cubicBezTo>
                    <a:pt x="30" y="6"/>
                    <a:pt x="30" y="5"/>
                    <a:pt x="30" y="4"/>
                  </a:cubicBezTo>
                  <a:cubicBezTo>
                    <a:pt x="30" y="3"/>
                    <a:pt x="29" y="2"/>
                    <a:pt x="30" y="1"/>
                  </a:cubicBezTo>
                  <a:cubicBezTo>
                    <a:pt x="31" y="0"/>
                    <a:pt x="31" y="1"/>
                    <a:pt x="30" y="0"/>
                  </a:cubicBezTo>
                  <a:cubicBezTo>
                    <a:pt x="29" y="2"/>
                    <a:pt x="23" y="1"/>
                    <a:pt x="21" y="2"/>
                  </a:cubicBezTo>
                  <a:cubicBezTo>
                    <a:pt x="20" y="2"/>
                    <a:pt x="18" y="2"/>
                    <a:pt x="17" y="1"/>
                  </a:cubicBezTo>
                  <a:cubicBezTo>
                    <a:pt x="17" y="1"/>
                    <a:pt x="15" y="1"/>
                    <a:pt x="16" y="1"/>
                  </a:cubicBezTo>
                  <a:cubicBezTo>
                    <a:pt x="16" y="2"/>
                    <a:pt x="16" y="2"/>
                    <a:pt x="17" y="2"/>
                  </a:cubicBezTo>
                  <a:cubicBezTo>
                    <a:pt x="17" y="2"/>
                    <a:pt x="15" y="2"/>
                    <a:pt x="15" y="2"/>
                  </a:cubicBezTo>
                  <a:cubicBezTo>
                    <a:pt x="15" y="2"/>
                    <a:pt x="15" y="1"/>
                    <a:pt x="14" y="1"/>
                  </a:cubicBezTo>
                  <a:cubicBezTo>
                    <a:pt x="14" y="1"/>
                    <a:pt x="14" y="2"/>
                    <a:pt x="14" y="2"/>
                  </a:cubicBezTo>
                  <a:cubicBezTo>
                    <a:pt x="14" y="3"/>
                    <a:pt x="13" y="4"/>
                    <a:pt x="13" y="4"/>
                  </a:cubicBezTo>
                  <a:cubicBezTo>
                    <a:pt x="12" y="4"/>
                    <a:pt x="11" y="4"/>
                    <a:pt x="10" y="4"/>
                  </a:cubicBezTo>
                  <a:cubicBezTo>
                    <a:pt x="10" y="4"/>
                    <a:pt x="9" y="4"/>
                    <a:pt x="9" y="4"/>
                  </a:cubicBezTo>
                  <a:cubicBezTo>
                    <a:pt x="8" y="4"/>
                    <a:pt x="10" y="5"/>
                    <a:pt x="8" y="5"/>
                  </a:cubicBezTo>
                  <a:cubicBezTo>
                    <a:pt x="7" y="6"/>
                    <a:pt x="5" y="6"/>
                    <a:pt x="4" y="7"/>
                  </a:cubicBezTo>
                  <a:cubicBezTo>
                    <a:pt x="4" y="8"/>
                    <a:pt x="6" y="8"/>
                    <a:pt x="4" y="9"/>
                  </a:cubicBezTo>
                  <a:cubicBezTo>
                    <a:pt x="3" y="9"/>
                    <a:pt x="1" y="9"/>
                    <a:pt x="1" y="10"/>
                  </a:cubicBezTo>
                  <a:cubicBezTo>
                    <a:pt x="0" y="13"/>
                    <a:pt x="1" y="11"/>
                    <a:pt x="2" y="13"/>
                  </a:cubicBezTo>
                  <a:cubicBezTo>
                    <a:pt x="3" y="14"/>
                    <a:pt x="2" y="15"/>
                    <a:pt x="2" y="15"/>
                  </a:cubicBezTo>
                  <a:cubicBezTo>
                    <a:pt x="2" y="17"/>
                    <a:pt x="4" y="17"/>
                    <a:pt x="4" y="19"/>
                  </a:cubicBezTo>
                  <a:cubicBezTo>
                    <a:pt x="5" y="19"/>
                    <a:pt x="4" y="22"/>
                    <a:pt x="5" y="21"/>
                  </a:cubicBezTo>
                  <a:cubicBezTo>
                    <a:pt x="6" y="21"/>
                    <a:pt x="8" y="22"/>
                    <a:pt x="8" y="22"/>
                  </a:cubicBezTo>
                  <a:cubicBezTo>
                    <a:pt x="9" y="21"/>
                    <a:pt x="9" y="18"/>
                    <a:pt x="11" y="20"/>
                  </a:cubicBezTo>
                  <a:cubicBezTo>
                    <a:pt x="11" y="20"/>
                    <a:pt x="10" y="21"/>
                    <a:pt x="10" y="21"/>
                  </a:cubicBezTo>
                  <a:cubicBezTo>
                    <a:pt x="10" y="22"/>
                    <a:pt x="11" y="23"/>
                    <a:pt x="11" y="24"/>
                  </a:cubicBezTo>
                  <a:cubicBezTo>
                    <a:pt x="10" y="25"/>
                    <a:pt x="9" y="26"/>
                    <a:pt x="10" y="2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4661" y="3617"/>
              <a:ext cx="48" cy="105"/>
            </a:xfrm>
            <a:custGeom>
              <a:avLst/>
              <a:gdLst>
                <a:gd name="T0" fmla="*/ 0 w 12"/>
                <a:gd name="T1" fmla="*/ 26 h 26"/>
                <a:gd name="T2" fmla="*/ 4 w 12"/>
                <a:gd name="T3" fmla="*/ 24 h 26"/>
                <a:gd name="T4" fmla="*/ 4 w 12"/>
                <a:gd name="T5" fmla="*/ 21 h 26"/>
                <a:gd name="T6" fmla="*/ 6 w 12"/>
                <a:gd name="T7" fmla="*/ 21 h 26"/>
                <a:gd name="T8" fmla="*/ 7 w 12"/>
                <a:gd name="T9" fmla="*/ 19 h 26"/>
                <a:gd name="T10" fmla="*/ 8 w 12"/>
                <a:gd name="T11" fmla="*/ 16 h 26"/>
                <a:gd name="T12" fmla="*/ 8 w 12"/>
                <a:gd name="T13" fmla="*/ 12 h 26"/>
                <a:gd name="T14" fmla="*/ 11 w 12"/>
                <a:gd name="T15" fmla="*/ 11 h 26"/>
                <a:gd name="T16" fmla="*/ 9 w 12"/>
                <a:gd name="T17" fmla="*/ 10 h 26"/>
                <a:gd name="T18" fmla="*/ 12 w 12"/>
                <a:gd name="T19" fmla="*/ 6 h 26"/>
                <a:gd name="T20" fmla="*/ 11 w 12"/>
                <a:gd name="T21" fmla="*/ 4 h 26"/>
                <a:gd name="T22" fmla="*/ 7 w 12"/>
                <a:gd name="T23" fmla="*/ 3 h 26"/>
                <a:gd name="T24" fmla="*/ 7 w 12"/>
                <a:gd name="T25" fmla="*/ 1 h 26"/>
                <a:gd name="T26" fmla="*/ 3 w 12"/>
                <a:gd name="T27" fmla="*/ 3 h 26"/>
                <a:gd name="T28" fmla="*/ 3 w 12"/>
                <a:gd name="T29" fmla="*/ 5 h 26"/>
                <a:gd name="T30" fmla="*/ 2 w 12"/>
                <a:gd name="T31" fmla="*/ 6 h 26"/>
                <a:gd name="T32" fmla="*/ 1 w 12"/>
                <a:gd name="T33" fmla="*/ 9 h 26"/>
                <a:gd name="T34" fmla="*/ 2 w 12"/>
                <a:gd name="T35" fmla="*/ 12 h 26"/>
                <a:gd name="T36" fmla="*/ 1 w 12"/>
                <a:gd name="T37" fmla="*/ 14 h 26"/>
                <a:gd name="T38" fmla="*/ 1 w 12"/>
                <a:gd name="T39" fmla="*/ 15 h 26"/>
                <a:gd name="T40" fmla="*/ 1 w 12"/>
                <a:gd name="T41" fmla="*/ 17 h 26"/>
                <a:gd name="T42" fmla="*/ 0 w 12"/>
                <a:gd name="T43" fmla="*/ 21 h 26"/>
                <a:gd name="T44" fmla="*/ 1 w 12"/>
                <a:gd name="T45" fmla="*/ 24 h 26"/>
                <a:gd name="T46" fmla="*/ 0 w 12"/>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26">
                  <a:moveTo>
                    <a:pt x="0" y="26"/>
                  </a:moveTo>
                  <a:cubicBezTo>
                    <a:pt x="1" y="25"/>
                    <a:pt x="3" y="25"/>
                    <a:pt x="4" y="24"/>
                  </a:cubicBezTo>
                  <a:cubicBezTo>
                    <a:pt x="5" y="24"/>
                    <a:pt x="4" y="22"/>
                    <a:pt x="4" y="21"/>
                  </a:cubicBezTo>
                  <a:cubicBezTo>
                    <a:pt x="4" y="21"/>
                    <a:pt x="5" y="22"/>
                    <a:pt x="6" y="21"/>
                  </a:cubicBezTo>
                  <a:cubicBezTo>
                    <a:pt x="6" y="20"/>
                    <a:pt x="6" y="20"/>
                    <a:pt x="7" y="19"/>
                  </a:cubicBezTo>
                  <a:cubicBezTo>
                    <a:pt x="7" y="18"/>
                    <a:pt x="9" y="16"/>
                    <a:pt x="8" y="16"/>
                  </a:cubicBezTo>
                  <a:cubicBezTo>
                    <a:pt x="6" y="16"/>
                    <a:pt x="7" y="13"/>
                    <a:pt x="8" y="12"/>
                  </a:cubicBezTo>
                  <a:cubicBezTo>
                    <a:pt x="8" y="12"/>
                    <a:pt x="10" y="12"/>
                    <a:pt x="11" y="11"/>
                  </a:cubicBezTo>
                  <a:cubicBezTo>
                    <a:pt x="11" y="11"/>
                    <a:pt x="9" y="11"/>
                    <a:pt x="9" y="10"/>
                  </a:cubicBezTo>
                  <a:cubicBezTo>
                    <a:pt x="10" y="8"/>
                    <a:pt x="12" y="7"/>
                    <a:pt x="12" y="6"/>
                  </a:cubicBezTo>
                  <a:cubicBezTo>
                    <a:pt x="12" y="6"/>
                    <a:pt x="11" y="4"/>
                    <a:pt x="11" y="4"/>
                  </a:cubicBezTo>
                  <a:cubicBezTo>
                    <a:pt x="10" y="3"/>
                    <a:pt x="7" y="3"/>
                    <a:pt x="7" y="3"/>
                  </a:cubicBezTo>
                  <a:cubicBezTo>
                    <a:pt x="7" y="3"/>
                    <a:pt x="9" y="0"/>
                    <a:pt x="7" y="1"/>
                  </a:cubicBezTo>
                  <a:cubicBezTo>
                    <a:pt x="6" y="2"/>
                    <a:pt x="5" y="2"/>
                    <a:pt x="3" y="3"/>
                  </a:cubicBezTo>
                  <a:cubicBezTo>
                    <a:pt x="3" y="3"/>
                    <a:pt x="4" y="5"/>
                    <a:pt x="3" y="5"/>
                  </a:cubicBezTo>
                  <a:cubicBezTo>
                    <a:pt x="3" y="5"/>
                    <a:pt x="2" y="5"/>
                    <a:pt x="2" y="6"/>
                  </a:cubicBezTo>
                  <a:cubicBezTo>
                    <a:pt x="3" y="7"/>
                    <a:pt x="1" y="8"/>
                    <a:pt x="1" y="9"/>
                  </a:cubicBezTo>
                  <a:cubicBezTo>
                    <a:pt x="1" y="10"/>
                    <a:pt x="2" y="11"/>
                    <a:pt x="2" y="12"/>
                  </a:cubicBezTo>
                  <a:cubicBezTo>
                    <a:pt x="2" y="13"/>
                    <a:pt x="2" y="13"/>
                    <a:pt x="1" y="14"/>
                  </a:cubicBezTo>
                  <a:cubicBezTo>
                    <a:pt x="1" y="14"/>
                    <a:pt x="1" y="14"/>
                    <a:pt x="1" y="15"/>
                  </a:cubicBezTo>
                  <a:cubicBezTo>
                    <a:pt x="2" y="15"/>
                    <a:pt x="1" y="16"/>
                    <a:pt x="1" y="17"/>
                  </a:cubicBezTo>
                  <a:cubicBezTo>
                    <a:pt x="1" y="18"/>
                    <a:pt x="0" y="20"/>
                    <a:pt x="0" y="21"/>
                  </a:cubicBezTo>
                  <a:cubicBezTo>
                    <a:pt x="0" y="22"/>
                    <a:pt x="1" y="23"/>
                    <a:pt x="1" y="24"/>
                  </a:cubicBezTo>
                  <a:cubicBezTo>
                    <a:pt x="1" y="24"/>
                    <a:pt x="0" y="25"/>
                    <a:pt x="0" y="2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3198" y="3384"/>
              <a:ext cx="20" cy="16"/>
            </a:xfrm>
            <a:custGeom>
              <a:avLst/>
              <a:gdLst>
                <a:gd name="T0" fmla="*/ 4 w 5"/>
                <a:gd name="T1" fmla="*/ 3 h 4"/>
                <a:gd name="T2" fmla="*/ 3 w 5"/>
                <a:gd name="T3" fmla="*/ 1 h 4"/>
                <a:gd name="T4" fmla="*/ 4 w 5"/>
                <a:gd name="T5" fmla="*/ 3 h 4"/>
              </a:gdLst>
              <a:ahLst/>
              <a:cxnLst>
                <a:cxn ang="0">
                  <a:pos x="T0" y="T1"/>
                </a:cxn>
                <a:cxn ang="0">
                  <a:pos x="T2" y="T3"/>
                </a:cxn>
                <a:cxn ang="0">
                  <a:pos x="T4" y="T5"/>
                </a:cxn>
              </a:cxnLst>
              <a:rect l="0" t="0" r="r" b="b"/>
              <a:pathLst>
                <a:path w="5" h="4">
                  <a:moveTo>
                    <a:pt x="4" y="3"/>
                  </a:moveTo>
                  <a:cubicBezTo>
                    <a:pt x="0" y="4"/>
                    <a:pt x="2" y="1"/>
                    <a:pt x="3" y="1"/>
                  </a:cubicBezTo>
                  <a:cubicBezTo>
                    <a:pt x="5" y="0"/>
                    <a:pt x="5" y="2"/>
                    <a:pt x="4" y="3"/>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3633" y="3331"/>
              <a:ext cx="4" cy="12"/>
            </a:xfrm>
            <a:custGeom>
              <a:avLst/>
              <a:gdLst>
                <a:gd name="T0" fmla="*/ 0 w 1"/>
                <a:gd name="T1" fmla="*/ 2 h 3"/>
                <a:gd name="T2" fmla="*/ 1 w 1"/>
                <a:gd name="T3" fmla="*/ 1 h 3"/>
                <a:gd name="T4" fmla="*/ 0 w 1"/>
                <a:gd name="T5" fmla="*/ 2 h 3"/>
              </a:gdLst>
              <a:ahLst/>
              <a:cxnLst>
                <a:cxn ang="0">
                  <a:pos x="T0" y="T1"/>
                </a:cxn>
                <a:cxn ang="0">
                  <a:pos x="T2" y="T3"/>
                </a:cxn>
                <a:cxn ang="0">
                  <a:pos x="T4" y="T5"/>
                </a:cxn>
              </a:cxnLst>
              <a:rect l="0" t="0" r="r" b="b"/>
              <a:pathLst>
                <a:path w="1" h="3">
                  <a:moveTo>
                    <a:pt x="0" y="2"/>
                  </a:moveTo>
                  <a:cubicBezTo>
                    <a:pt x="0" y="1"/>
                    <a:pt x="0" y="1"/>
                    <a:pt x="1" y="1"/>
                  </a:cubicBezTo>
                  <a:cubicBezTo>
                    <a:pt x="1" y="0"/>
                    <a:pt x="1" y="3"/>
                    <a:pt x="0" y="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3392" y="2997"/>
              <a:ext cx="36" cy="44"/>
            </a:xfrm>
            <a:custGeom>
              <a:avLst/>
              <a:gdLst>
                <a:gd name="T0" fmla="*/ 6 w 9"/>
                <a:gd name="T1" fmla="*/ 11 h 11"/>
                <a:gd name="T2" fmla="*/ 3 w 9"/>
                <a:gd name="T3" fmla="*/ 11 h 11"/>
                <a:gd name="T4" fmla="*/ 1 w 9"/>
                <a:gd name="T5" fmla="*/ 10 h 11"/>
                <a:gd name="T6" fmla="*/ 2 w 9"/>
                <a:gd name="T7" fmla="*/ 9 h 11"/>
                <a:gd name="T8" fmla="*/ 1 w 9"/>
                <a:gd name="T9" fmla="*/ 6 h 11"/>
                <a:gd name="T10" fmla="*/ 4 w 9"/>
                <a:gd name="T11" fmla="*/ 2 h 11"/>
                <a:gd name="T12" fmla="*/ 5 w 9"/>
                <a:gd name="T13" fmla="*/ 5 h 11"/>
                <a:gd name="T14" fmla="*/ 7 w 9"/>
                <a:gd name="T15" fmla="*/ 7 h 11"/>
                <a:gd name="T16" fmla="*/ 6 w 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6" y="11"/>
                  </a:moveTo>
                  <a:cubicBezTo>
                    <a:pt x="4" y="10"/>
                    <a:pt x="4" y="11"/>
                    <a:pt x="3" y="11"/>
                  </a:cubicBezTo>
                  <a:cubicBezTo>
                    <a:pt x="3" y="11"/>
                    <a:pt x="1" y="10"/>
                    <a:pt x="1" y="10"/>
                  </a:cubicBezTo>
                  <a:cubicBezTo>
                    <a:pt x="1" y="9"/>
                    <a:pt x="2" y="10"/>
                    <a:pt x="2" y="9"/>
                  </a:cubicBezTo>
                  <a:cubicBezTo>
                    <a:pt x="3" y="9"/>
                    <a:pt x="1" y="7"/>
                    <a:pt x="1" y="6"/>
                  </a:cubicBezTo>
                  <a:cubicBezTo>
                    <a:pt x="0" y="5"/>
                    <a:pt x="3" y="0"/>
                    <a:pt x="4" y="2"/>
                  </a:cubicBezTo>
                  <a:cubicBezTo>
                    <a:pt x="4" y="3"/>
                    <a:pt x="4" y="5"/>
                    <a:pt x="5" y="5"/>
                  </a:cubicBezTo>
                  <a:cubicBezTo>
                    <a:pt x="6" y="6"/>
                    <a:pt x="7" y="6"/>
                    <a:pt x="7" y="7"/>
                  </a:cubicBezTo>
                  <a:cubicBezTo>
                    <a:pt x="9" y="8"/>
                    <a:pt x="5" y="9"/>
                    <a:pt x="6" y="11"/>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noEditPoints="1"/>
            </p:cNvSpPr>
            <p:nvPr/>
          </p:nvSpPr>
          <p:spPr bwMode="auto">
            <a:xfrm>
              <a:off x="3013" y="2944"/>
              <a:ext cx="512" cy="536"/>
            </a:xfrm>
            <a:custGeom>
              <a:avLst/>
              <a:gdLst>
                <a:gd name="T0" fmla="*/ 60 w 127"/>
                <a:gd name="T1" fmla="*/ 8 h 133"/>
                <a:gd name="T2" fmla="*/ 54 w 127"/>
                <a:gd name="T3" fmla="*/ 14 h 133"/>
                <a:gd name="T4" fmla="*/ 43 w 127"/>
                <a:gd name="T5" fmla="*/ 21 h 133"/>
                <a:gd name="T6" fmla="*/ 35 w 127"/>
                <a:gd name="T7" fmla="*/ 15 h 133"/>
                <a:gd name="T8" fmla="*/ 31 w 127"/>
                <a:gd name="T9" fmla="*/ 19 h 133"/>
                <a:gd name="T10" fmla="*/ 32 w 127"/>
                <a:gd name="T11" fmla="*/ 28 h 133"/>
                <a:gd name="T12" fmla="*/ 24 w 127"/>
                <a:gd name="T13" fmla="*/ 26 h 133"/>
                <a:gd name="T14" fmla="*/ 17 w 127"/>
                <a:gd name="T15" fmla="*/ 22 h 133"/>
                <a:gd name="T16" fmla="*/ 11 w 127"/>
                <a:gd name="T17" fmla="*/ 23 h 133"/>
                <a:gd name="T18" fmla="*/ 6 w 127"/>
                <a:gd name="T19" fmla="*/ 23 h 133"/>
                <a:gd name="T20" fmla="*/ 7 w 127"/>
                <a:gd name="T21" fmla="*/ 28 h 133"/>
                <a:gd name="T22" fmla="*/ 4 w 127"/>
                <a:gd name="T23" fmla="*/ 31 h 133"/>
                <a:gd name="T24" fmla="*/ 10 w 127"/>
                <a:gd name="T25" fmla="*/ 35 h 133"/>
                <a:gd name="T26" fmla="*/ 16 w 127"/>
                <a:gd name="T27" fmla="*/ 39 h 133"/>
                <a:gd name="T28" fmla="*/ 21 w 127"/>
                <a:gd name="T29" fmla="*/ 41 h 133"/>
                <a:gd name="T30" fmla="*/ 24 w 127"/>
                <a:gd name="T31" fmla="*/ 53 h 133"/>
                <a:gd name="T32" fmla="*/ 29 w 127"/>
                <a:gd name="T33" fmla="*/ 59 h 133"/>
                <a:gd name="T34" fmla="*/ 29 w 127"/>
                <a:gd name="T35" fmla="*/ 65 h 133"/>
                <a:gd name="T36" fmla="*/ 32 w 127"/>
                <a:gd name="T37" fmla="*/ 76 h 133"/>
                <a:gd name="T38" fmla="*/ 26 w 127"/>
                <a:gd name="T39" fmla="*/ 75 h 133"/>
                <a:gd name="T40" fmla="*/ 26 w 127"/>
                <a:gd name="T41" fmla="*/ 80 h 133"/>
                <a:gd name="T42" fmla="*/ 20 w 127"/>
                <a:gd name="T43" fmla="*/ 98 h 133"/>
                <a:gd name="T44" fmla="*/ 22 w 127"/>
                <a:gd name="T45" fmla="*/ 100 h 133"/>
                <a:gd name="T46" fmla="*/ 31 w 127"/>
                <a:gd name="T47" fmla="*/ 105 h 133"/>
                <a:gd name="T48" fmla="*/ 41 w 127"/>
                <a:gd name="T49" fmla="*/ 108 h 133"/>
                <a:gd name="T50" fmla="*/ 49 w 127"/>
                <a:gd name="T51" fmla="*/ 110 h 133"/>
                <a:gd name="T52" fmla="*/ 59 w 127"/>
                <a:gd name="T53" fmla="*/ 115 h 133"/>
                <a:gd name="T54" fmla="*/ 64 w 127"/>
                <a:gd name="T55" fmla="*/ 111 h 133"/>
                <a:gd name="T56" fmla="*/ 70 w 127"/>
                <a:gd name="T57" fmla="*/ 103 h 133"/>
                <a:gd name="T58" fmla="*/ 81 w 127"/>
                <a:gd name="T59" fmla="*/ 104 h 133"/>
                <a:gd name="T60" fmla="*/ 85 w 127"/>
                <a:gd name="T61" fmla="*/ 103 h 133"/>
                <a:gd name="T62" fmla="*/ 89 w 127"/>
                <a:gd name="T63" fmla="*/ 106 h 133"/>
                <a:gd name="T64" fmla="*/ 94 w 127"/>
                <a:gd name="T65" fmla="*/ 108 h 133"/>
                <a:gd name="T66" fmla="*/ 100 w 127"/>
                <a:gd name="T67" fmla="*/ 104 h 133"/>
                <a:gd name="T68" fmla="*/ 105 w 127"/>
                <a:gd name="T69" fmla="*/ 100 h 133"/>
                <a:gd name="T70" fmla="*/ 109 w 127"/>
                <a:gd name="T71" fmla="*/ 94 h 133"/>
                <a:gd name="T72" fmla="*/ 101 w 127"/>
                <a:gd name="T73" fmla="*/ 89 h 133"/>
                <a:gd name="T74" fmla="*/ 100 w 127"/>
                <a:gd name="T75" fmla="*/ 82 h 133"/>
                <a:gd name="T76" fmla="*/ 103 w 127"/>
                <a:gd name="T77" fmla="*/ 76 h 133"/>
                <a:gd name="T78" fmla="*/ 103 w 127"/>
                <a:gd name="T79" fmla="*/ 69 h 133"/>
                <a:gd name="T80" fmla="*/ 102 w 127"/>
                <a:gd name="T81" fmla="*/ 67 h 133"/>
                <a:gd name="T82" fmla="*/ 94 w 127"/>
                <a:gd name="T83" fmla="*/ 68 h 133"/>
                <a:gd name="T84" fmla="*/ 99 w 127"/>
                <a:gd name="T85" fmla="*/ 60 h 133"/>
                <a:gd name="T86" fmla="*/ 105 w 127"/>
                <a:gd name="T87" fmla="*/ 52 h 133"/>
                <a:gd name="T88" fmla="*/ 108 w 127"/>
                <a:gd name="T89" fmla="*/ 51 h 133"/>
                <a:gd name="T90" fmla="*/ 112 w 127"/>
                <a:gd name="T91" fmla="*/ 35 h 133"/>
                <a:gd name="T92" fmla="*/ 105 w 127"/>
                <a:gd name="T93" fmla="*/ 29 h 133"/>
                <a:gd name="T94" fmla="*/ 101 w 127"/>
                <a:gd name="T95" fmla="*/ 24 h 133"/>
                <a:gd name="T96" fmla="*/ 91 w 127"/>
                <a:gd name="T97" fmla="*/ 21 h 133"/>
                <a:gd name="T98" fmla="*/ 88 w 127"/>
                <a:gd name="T99" fmla="*/ 19 h 133"/>
                <a:gd name="T100" fmla="*/ 81 w 127"/>
                <a:gd name="T101" fmla="*/ 16 h 133"/>
                <a:gd name="T102" fmla="*/ 78 w 127"/>
                <a:gd name="T103" fmla="*/ 11 h 133"/>
                <a:gd name="T104" fmla="*/ 70 w 127"/>
                <a:gd name="T105" fmla="*/ 5 h 133"/>
                <a:gd name="T106" fmla="*/ 81 w 127"/>
                <a:gd name="T107" fmla="*/ 103 h 133"/>
                <a:gd name="T108" fmla="*/ 124 w 127"/>
                <a:gd name="T109" fmla="*/ 113 h 133"/>
                <a:gd name="T110" fmla="*/ 119 w 127"/>
                <a:gd name="T111" fmla="*/ 116 h 133"/>
                <a:gd name="T112" fmla="*/ 117 w 127"/>
                <a:gd name="T113" fmla="*/ 121 h 133"/>
                <a:gd name="T114" fmla="*/ 118 w 127"/>
                <a:gd name="T115" fmla="*/ 127 h 133"/>
                <a:gd name="T116" fmla="*/ 123 w 127"/>
                <a:gd name="T117" fmla="*/ 132 h 133"/>
                <a:gd name="T118" fmla="*/ 125 w 127"/>
                <a:gd name="T119" fmla="*/ 128 h 133"/>
                <a:gd name="T120" fmla="*/ 126 w 127"/>
                <a:gd name="T12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33">
                  <a:moveTo>
                    <a:pt x="69" y="0"/>
                  </a:moveTo>
                  <a:cubicBezTo>
                    <a:pt x="68" y="1"/>
                    <a:pt x="62" y="0"/>
                    <a:pt x="61" y="2"/>
                  </a:cubicBezTo>
                  <a:cubicBezTo>
                    <a:pt x="61" y="3"/>
                    <a:pt x="61" y="5"/>
                    <a:pt x="60" y="6"/>
                  </a:cubicBezTo>
                  <a:cubicBezTo>
                    <a:pt x="60" y="6"/>
                    <a:pt x="60" y="7"/>
                    <a:pt x="60" y="8"/>
                  </a:cubicBezTo>
                  <a:cubicBezTo>
                    <a:pt x="60" y="8"/>
                    <a:pt x="61" y="8"/>
                    <a:pt x="61" y="9"/>
                  </a:cubicBezTo>
                  <a:cubicBezTo>
                    <a:pt x="61" y="9"/>
                    <a:pt x="59" y="9"/>
                    <a:pt x="60" y="10"/>
                  </a:cubicBezTo>
                  <a:cubicBezTo>
                    <a:pt x="61" y="11"/>
                    <a:pt x="61" y="11"/>
                    <a:pt x="60" y="12"/>
                  </a:cubicBezTo>
                  <a:cubicBezTo>
                    <a:pt x="58" y="12"/>
                    <a:pt x="56" y="14"/>
                    <a:pt x="54" y="14"/>
                  </a:cubicBezTo>
                  <a:cubicBezTo>
                    <a:pt x="52" y="15"/>
                    <a:pt x="50" y="15"/>
                    <a:pt x="48" y="16"/>
                  </a:cubicBezTo>
                  <a:cubicBezTo>
                    <a:pt x="46" y="16"/>
                    <a:pt x="46" y="19"/>
                    <a:pt x="48" y="20"/>
                  </a:cubicBezTo>
                  <a:cubicBezTo>
                    <a:pt x="47" y="20"/>
                    <a:pt x="46" y="20"/>
                    <a:pt x="45" y="20"/>
                  </a:cubicBezTo>
                  <a:cubicBezTo>
                    <a:pt x="45" y="21"/>
                    <a:pt x="43" y="22"/>
                    <a:pt x="43" y="21"/>
                  </a:cubicBezTo>
                  <a:cubicBezTo>
                    <a:pt x="42" y="20"/>
                    <a:pt x="36" y="17"/>
                    <a:pt x="36" y="18"/>
                  </a:cubicBezTo>
                  <a:cubicBezTo>
                    <a:pt x="36" y="18"/>
                    <a:pt x="39" y="20"/>
                    <a:pt x="36" y="19"/>
                  </a:cubicBezTo>
                  <a:cubicBezTo>
                    <a:pt x="35" y="19"/>
                    <a:pt x="35" y="17"/>
                    <a:pt x="35" y="17"/>
                  </a:cubicBezTo>
                  <a:cubicBezTo>
                    <a:pt x="34" y="15"/>
                    <a:pt x="35" y="16"/>
                    <a:pt x="35" y="15"/>
                  </a:cubicBezTo>
                  <a:cubicBezTo>
                    <a:pt x="36" y="13"/>
                    <a:pt x="30" y="15"/>
                    <a:pt x="30" y="13"/>
                  </a:cubicBezTo>
                  <a:cubicBezTo>
                    <a:pt x="30" y="13"/>
                    <a:pt x="30" y="15"/>
                    <a:pt x="30" y="15"/>
                  </a:cubicBezTo>
                  <a:cubicBezTo>
                    <a:pt x="29" y="16"/>
                    <a:pt x="30" y="17"/>
                    <a:pt x="30" y="17"/>
                  </a:cubicBezTo>
                  <a:cubicBezTo>
                    <a:pt x="30" y="18"/>
                    <a:pt x="31" y="18"/>
                    <a:pt x="31" y="19"/>
                  </a:cubicBezTo>
                  <a:cubicBezTo>
                    <a:pt x="31" y="20"/>
                    <a:pt x="32" y="20"/>
                    <a:pt x="32" y="20"/>
                  </a:cubicBezTo>
                  <a:cubicBezTo>
                    <a:pt x="32" y="21"/>
                    <a:pt x="31" y="22"/>
                    <a:pt x="31" y="23"/>
                  </a:cubicBezTo>
                  <a:cubicBezTo>
                    <a:pt x="31" y="23"/>
                    <a:pt x="31" y="24"/>
                    <a:pt x="30" y="25"/>
                  </a:cubicBezTo>
                  <a:cubicBezTo>
                    <a:pt x="30" y="26"/>
                    <a:pt x="33" y="27"/>
                    <a:pt x="32" y="28"/>
                  </a:cubicBezTo>
                  <a:cubicBezTo>
                    <a:pt x="32" y="28"/>
                    <a:pt x="29" y="28"/>
                    <a:pt x="29" y="28"/>
                  </a:cubicBezTo>
                  <a:cubicBezTo>
                    <a:pt x="28" y="28"/>
                    <a:pt x="28" y="26"/>
                    <a:pt x="27" y="26"/>
                  </a:cubicBezTo>
                  <a:cubicBezTo>
                    <a:pt x="27" y="27"/>
                    <a:pt x="27" y="28"/>
                    <a:pt x="27" y="29"/>
                  </a:cubicBezTo>
                  <a:cubicBezTo>
                    <a:pt x="25" y="29"/>
                    <a:pt x="25" y="27"/>
                    <a:pt x="24" y="26"/>
                  </a:cubicBezTo>
                  <a:cubicBezTo>
                    <a:pt x="24" y="25"/>
                    <a:pt x="21" y="28"/>
                    <a:pt x="20" y="28"/>
                  </a:cubicBezTo>
                  <a:cubicBezTo>
                    <a:pt x="20" y="27"/>
                    <a:pt x="18" y="23"/>
                    <a:pt x="18" y="23"/>
                  </a:cubicBezTo>
                  <a:cubicBezTo>
                    <a:pt x="18" y="23"/>
                    <a:pt x="18" y="24"/>
                    <a:pt x="17" y="24"/>
                  </a:cubicBezTo>
                  <a:cubicBezTo>
                    <a:pt x="17" y="24"/>
                    <a:pt x="17" y="23"/>
                    <a:pt x="17" y="22"/>
                  </a:cubicBezTo>
                  <a:cubicBezTo>
                    <a:pt x="17" y="22"/>
                    <a:pt x="15" y="22"/>
                    <a:pt x="15" y="22"/>
                  </a:cubicBezTo>
                  <a:cubicBezTo>
                    <a:pt x="15" y="22"/>
                    <a:pt x="14" y="22"/>
                    <a:pt x="14" y="22"/>
                  </a:cubicBezTo>
                  <a:cubicBezTo>
                    <a:pt x="13" y="22"/>
                    <a:pt x="14" y="24"/>
                    <a:pt x="13" y="24"/>
                  </a:cubicBezTo>
                  <a:cubicBezTo>
                    <a:pt x="12" y="24"/>
                    <a:pt x="12" y="23"/>
                    <a:pt x="11" y="23"/>
                  </a:cubicBezTo>
                  <a:cubicBezTo>
                    <a:pt x="11" y="23"/>
                    <a:pt x="11" y="24"/>
                    <a:pt x="11" y="24"/>
                  </a:cubicBezTo>
                  <a:cubicBezTo>
                    <a:pt x="10" y="24"/>
                    <a:pt x="11" y="22"/>
                    <a:pt x="9" y="23"/>
                  </a:cubicBezTo>
                  <a:cubicBezTo>
                    <a:pt x="9" y="23"/>
                    <a:pt x="7" y="24"/>
                    <a:pt x="7" y="23"/>
                  </a:cubicBezTo>
                  <a:cubicBezTo>
                    <a:pt x="7" y="23"/>
                    <a:pt x="7" y="22"/>
                    <a:pt x="6" y="23"/>
                  </a:cubicBezTo>
                  <a:cubicBezTo>
                    <a:pt x="5" y="23"/>
                    <a:pt x="3" y="24"/>
                    <a:pt x="2" y="24"/>
                  </a:cubicBezTo>
                  <a:cubicBezTo>
                    <a:pt x="0" y="29"/>
                    <a:pt x="7" y="25"/>
                    <a:pt x="6" y="26"/>
                  </a:cubicBezTo>
                  <a:cubicBezTo>
                    <a:pt x="6" y="27"/>
                    <a:pt x="5" y="26"/>
                    <a:pt x="5" y="27"/>
                  </a:cubicBezTo>
                  <a:cubicBezTo>
                    <a:pt x="5" y="28"/>
                    <a:pt x="6" y="27"/>
                    <a:pt x="7" y="28"/>
                  </a:cubicBezTo>
                  <a:cubicBezTo>
                    <a:pt x="6" y="27"/>
                    <a:pt x="5" y="28"/>
                    <a:pt x="4" y="27"/>
                  </a:cubicBezTo>
                  <a:cubicBezTo>
                    <a:pt x="5" y="28"/>
                    <a:pt x="6" y="29"/>
                    <a:pt x="6" y="30"/>
                  </a:cubicBezTo>
                  <a:cubicBezTo>
                    <a:pt x="6" y="29"/>
                    <a:pt x="1" y="30"/>
                    <a:pt x="2" y="30"/>
                  </a:cubicBezTo>
                  <a:cubicBezTo>
                    <a:pt x="2" y="31"/>
                    <a:pt x="3" y="31"/>
                    <a:pt x="4" y="31"/>
                  </a:cubicBezTo>
                  <a:cubicBezTo>
                    <a:pt x="4" y="32"/>
                    <a:pt x="3" y="33"/>
                    <a:pt x="4" y="34"/>
                  </a:cubicBezTo>
                  <a:cubicBezTo>
                    <a:pt x="5" y="34"/>
                    <a:pt x="5" y="34"/>
                    <a:pt x="6" y="34"/>
                  </a:cubicBezTo>
                  <a:cubicBezTo>
                    <a:pt x="7" y="34"/>
                    <a:pt x="6" y="33"/>
                    <a:pt x="7" y="33"/>
                  </a:cubicBezTo>
                  <a:cubicBezTo>
                    <a:pt x="9" y="33"/>
                    <a:pt x="8" y="35"/>
                    <a:pt x="10" y="35"/>
                  </a:cubicBezTo>
                  <a:cubicBezTo>
                    <a:pt x="10" y="35"/>
                    <a:pt x="11" y="36"/>
                    <a:pt x="12" y="37"/>
                  </a:cubicBezTo>
                  <a:cubicBezTo>
                    <a:pt x="13" y="38"/>
                    <a:pt x="13" y="36"/>
                    <a:pt x="14" y="36"/>
                  </a:cubicBezTo>
                  <a:cubicBezTo>
                    <a:pt x="15" y="36"/>
                    <a:pt x="15" y="38"/>
                    <a:pt x="14" y="39"/>
                  </a:cubicBezTo>
                  <a:cubicBezTo>
                    <a:pt x="14" y="38"/>
                    <a:pt x="16" y="39"/>
                    <a:pt x="16" y="39"/>
                  </a:cubicBezTo>
                  <a:cubicBezTo>
                    <a:pt x="17" y="39"/>
                    <a:pt x="17" y="39"/>
                    <a:pt x="18" y="39"/>
                  </a:cubicBezTo>
                  <a:cubicBezTo>
                    <a:pt x="18" y="39"/>
                    <a:pt x="18" y="40"/>
                    <a:pt x="18" y="39"/>
                  </a:cubicBezTo>
                  <a:cubicBezTo>
                    <a:pt x="18" y="39"/>
                    <a:pt x="17" y="40"/>
                    <a:pt x="17" y="41"/>
                  </a:cubicBezTo>
                  <a:cubicBezTo>
                    <a:pt x="17" y="41"/>
                    <a:pt x="21" y="40"/>
                    <a:pt x="21" y="41"/>
                  </a:cubicBezTo>
                  <a:cubicBezTo>
                    <a:pt x="21" y="43"/>
                    <a:pt x="17" y="45"/>
                    <a:pt x="21" y="45"/>
                  </a:cubicBezTo>
                  <a:cubicBezTo>
                    <a:pt x="21" y="46"/>
                    <a:pt x="24" y="47"/>
                    <a:pt x="23" y="48"/>
                  </a:cubicBezTo>
                  <a:cubicBezTo>
                    <a:pt x="23" y="49"/>
                    <a:pt x="21" y="49"/>
                    <a:pt x="22" y="50"/>
                  </a:cubicBezTo>
                  <a:cubicBezTo>
                    <a:pt x="22" y="51"/>
                    <a:pt x="23" y="52"/>
                    <a:pt x="24" y="53"/>
                  </a:cubicBezTo>
                  <a:cubicBezTo>
                    <a:pt x="24" y="54"/>
                    <a:pt x="24" y="58"/>
                    <a:pt x="25" y="57"/>
                  </a:cubicBezTo>
                  <a:cubicBezTo>
                    <a:pt x="26" y="56"/>
                    <a:pt x="27" y="57"/>
                    <a:pt x="27" y="57"/>
                  </a:cubicBezTo>
                  <a:cubicBezTo>
                    <a:pt x="27" y="58"/>
                    <a:pt x="27" y="58"/>
                    <a:pt x="27" y="58"/>
                  </a:cubicBezTo>
                  <a:cubicBezTo>
                    <a:pt x="28" y="57"/>
                    <a:pt x="28" y="59"/>
                    <a:pt x="29" y="59"/>
                  </a:cubicBezTo>
                  <a:cubicBezTo>
                    <a:pt x="28" y="59"/>
                    <a:pt x="30" y="58"/>
                    <a:pt x="30" y="59"/>
                  </a:cubicBezTo>
                  <a:cubicBezTo>
                    <a:pt x="30" y="59"/>
                    <a:pt x="29" y="60"/>
                    <a:pt x="29" y="61"/>
                  </a:cubicBezTo>
                  <a:cubicBezTo>
                    <a:pt x="29" y="61"/>
                    <a:pt x="30" y="62"/>
                    <a:pt x="30" y="62"/>
                  </a:cubicBezTo>
                  <a:cubicBezTo>
                    <a:pt x="30" y="63"/>
                    <a:pt x="28" y="64"/>
                    <a:pt x="29" y="65"/>
                  </a:cubicBezTo>
                  <a:cubicBezTo>
                    <a:pt x="29" y="65"/>
                    <a:pt x="30" y="66"/>
                    <a:pt x="30" y="67"/>
                  </a:cubicBezTo>
                  <a:cubicBezTo>
                    <a:pt x="29" y="67"/>
                    <a:pt x="29" y="67"/>
                    <a:pt x="28" y="67"/>
                  </a:cubicBezTo>
                  <a:cubicBezTo>
                    <a:pt x="30" y="68"/>
                    <a:pt x="32" y="70"/>
                    <a:pt x="31" y="73"/>
                  </a:cubicBezTo>
                  <a:cubicBezTo>
                    <a:pt x="31" y="74"/>
                    <a:pt x="31" y="75"/>
                    <a:pt x="32" y="76"/>
                  </a:cubicBezTo>
                  <a:cubicBezTo>
                    <a:pt x="33" y="76"/>
                    <a:pt x="34" y="78"/>
                    <a:pt x="32" y="78"/>
                  </a:cubicBezTo>
                  <a:cubicBezTo>
                    <a:pt x="33" y="78"/>
                    <a:pt x="30" y="74"/>
                    <a:pt x="31" y="73"/>
                  </a:cubicBezTo>
                  <a:cubicBezTo>
                    <a:pt x="32" y="73"/>
                    <a:pt x="29" y="68"/>
                    <a:pt x="29" y="69"/>
                  </a:cubicBezTo>
                  <a:cubicBezTo>
                    <a:pt x="27" y="70"/>
                    <a:pt x="27" y="73"/>
                    <a:pt x="26" y="75"/>
                  </a:cubicBezTo>
                  <a:cubicBezTo>
                    <a:pt x="26" y="75"/>
                    <a:pt x="25" y="80"/>
                    <a:pt x="25" y="80"/>
                  </a:cubicBezTo>
                  <a:cubicBezTo>
                    <a:pt x="26" y="80"/>
                    <a:pt x="26" y="79"/>
                    <a:pt x="26" y="79"/>
                  </a:cubicBezTo>
                  <a:cubicBezTo>
                    <a:pt x="27" y="79"/>
                    <a:pt x="28" y="80"/>
                    <a:pt x="27" y="80"/>
                  </a:cubicBezTo>
                  <a:cubicBezTo>
                    <a:pt x="27" y="81"/>
                    <a:pt x="26" y="80"/>
                    <a:pt x="26" y="80"/>
                  </a:cubicBezTo>
                  <a:cubicBezTo>
                    <a:pt x="25" y="80"/>
                    <a:pt x="25" y="81"/>
                    <a:pt x="25" y="82"/>
                  </a:cubicBezTo>
                  <a:cubicBezTo>
                    <a:pt x="24" y="84"/>
                    <a:pt x="24" y="85"/>
                    <a:pt x="24" y="87"/>
                  </a:cubicBezTo>
                  <a:cubicBezTo>
                    <a:pt x="23" y="90"/>
                    <a:pt x="22" y="95"/>
                    <a:pt x="18" y="96"/>
                  </a:cubicBezTo>
                  <a:cubicBezTo>
                    <a:pt x="19" y="97"/>
                    <a:pt x="20" y="98"/>
                    <a:pt x="20" y="98"/>
                  </a:cubicBezTo>
                  <a:cubicBezTo>
                    <a:pt x="20" y="98"/>
                    <a:pt x="20" y="97"/>
                    <a:pt x="21" y="97"/>
                  </a:cubicBezTo>
                  <a:cubicBezTo>
                    <a:pt x="21" y="98"/>
                    <a:pt x="22" y="98"/>
                    <a:pt x="22" y="99"/>
                  </a:cubicBezTo>
                  <a:cubicBezTo>
                    <a:pt x="22" y="99"/>
                    <a:pt x="20" y="100"/>
                    <a:pt x="21" y="101"/>
                  </a:cubicBezTo>
                  <a:cubicBezTo>
                    <a:pt x="22" y="101"/>
                    <a:pt x="22" y="100"/>
                    <a:pt x="22" y="100"/>
                  </a:cubicBezTo>
                  <a:cubicBezTo>
                    <a:pt x="22" y="100"/>
                    <a:pt x="22" y="101"/>
                    <a:pt x="22" y="101"/>
                  </a:cubicBezTo>
                  <a:cubicBezTo>
                    <a:pt x="23" y="101"/>
                    <a:pt x="24" y="102"/>
                    <a:pt x="24" y="102"/>
                  </a:cubicBezTo>
                  <a:cubicBezTo>
                    <a:pt x="25" y="102"/>
                    <a:pt x="26" y="102"/>
                    <a:pt x="27" y="103"/>
                  </a:cubicBezTo>
                  <a:cubicBezTo>
                    <a:pt x="29" y="104"/>
                    <a:pt x="28" y="106"/>
                    <a:pt x="31" y="105"/>
                  </a:cubicBezTo>
                  <a:cubicBezTo>
                    <a:pt x="33" y="105"/>
                    <a:pt x="33" y="108"/>
                    <a:pt x="35" y="107"/>
                  </a:cubicBezTo>
                  <a:cubicBezTo>
                    <a:pt x="36" y="107"/>
                    <a:pt x="36" y="108"/>
                    <a:pt x="37" y="108"/>
                  </a:cubicBezTo>
                  <a:cubicBezTo>
                    <a:pt x="38" y="108"/>
                    <a:pt x="37" y="107"/>
                    <a:pt x="38" y="107"/>
                  </a:cubicBezTo>
                  <a:cubicBezTo>
                    <a:pt x="39" y="108"/>
                    <a:pt x="40" y="108"/>
                    <a:pt x="41" y="108"/>
                  </a:cubicBezTo>
                  <a:cubicBezTo>
                    <a:pt x="41" y="107"/>
                    <a:pt x="40" y="106"/>
                    <a:pt x="41" y="106"/>
                  </a:cubicBezTo>
                  <a:cubicBezTo>
                    <a:pt x="43" y="106"/>
                    <a:pt x="45" y="109"/>
                    <a:pt x="46" y="109"/>
                  </a:cubicBezTo>
                  <a:cubicBezTo>
                    <a:pt x="47" y="108"/>
                    <a:pt x="48" y="109"/>
                    <a:pt x="48" y="111"/>
                  </a:cubicBezTo>
                  <a:cubicBezTo>
                    <a:pt x="48" y="110"/>
                    <a:pt x="49" y="110"/>
                    <a:pt x="49" y="110"/>
                  </a:cubicBezTo>
                  <a:cubicBezTo>
                    <a:pt x="50" y="110"/>
                    <a:pt x="52" y="110"/>
                    <a:pt x="50" y="112"/>
                  </a:cubicBezTo>
                  <a:cubicBezTo>
                    <a:pt x="51" y="112"/>
                    <a:pt x="52" y="113"/>
                    <a:pt x="53" y="113"/>
                  </a:cubicBezTo>
                  <a:cubicBezTo>
                    <a:pt x="53" y="115"/>
                    <a:pt x="54" y="114"/>
                    <a:pt x="55" y="114"/>
                  </a:cubicBezTo>
                  <a:cubicBezTo>
                    <a:pt x="57" y="113"/>
                    <a:pt x="58" y="116"/>
                    <a:pt x="59" y="115"/>
                  </a:cubicBezTo>
                  <a:cubicBezTo>
                    <a:pt x="60" y="115"/>
                    <a:pt x="60" y="115"/>
                    <a:pt x="60" y="115"/>
                  </a:cubicBezTo>
                  <a:cubicBezTo>
                    <a:pt x="60" y="114"/>
                    <a:pt x="61" y="114"/>
                    <a:pt x="61" y="114"/>
                  </a:cubicBezTo>
                  <a:cubicBezTo>
                    <a:pt x="63" y="114"/>
                    <a:pt x="64" y="114"/>
                    <a:pt x="65" y="115"/>
                  </a:cubicBezTo>
                  <a:cubicBezTo>
                    <a:pt x="64" y="114"/>
                    <a:pt x="63" y="112"/>
                    <a:pt x="64" y="111"/>
                  </a:cubicBezTo>
                  <a:cubicBezTo>
                    <a:pt x="65" y="109"/>
                    <a:pt x="62" y="110"/>
                    <a:pt x="64" y="108"/>
                  </a:cubicBezTo>
                  <a:cubicBezTo>
                    <a:pt x="64" y="107"/>
                    <a:pt x="65" y="107"/>
                    <a:pt x="64" y="106"/>
                  </a:cubicBezTo>
                  <a:cubicBezTo>
                    <a:pt x="64" y="105"/>
                    <a:pt x="65" y="104"/>
                    <a:pt x="66" y="104"/>
                  </a:cubicBezTo>
                  <a:cubicBezTo>
                    <a:pt x="68" y="104"/>
                    <a:pt x="69" y="104"/>
                    <a:pt x="70" y="103"/>
                  </a:cubicBezTo>
                  <a:cubicBezTo>
                    <a:pt x="71" y="102"/>
                    <a:pt x="72" y="100"/>
                    <a:pt x="74" y="100"/>
                  </a:cubicBezTo>
                  <a:cubicBezTo>
                    <a:pt x="75" y="101"/>
                    <a:pt x="76" y="102"/>
                    <a:pt x="77" y="102"/>
                  </a:cubicBezTo>
                  <a:cubicBezTo>
                    <a:pt x="78" y="102"/>
                    <a:pt x="79" y="102"/>
                    <a:pt x="79" y="103"/>
                  </a:cubicBezTo>
                  <a:cubicBezTo>
                    <a:pt x="79" y="105"/>
                    <a:pt x="80" y="104"/>
                    <a:pt x="81" y="104"/>
                  </a:cubicBezTo>
                  <a:cubicBezTo>
                    <a:pt x="81" y="104"/>
                    <a:pt x="81" y="103"/>
                    <a:pt x="81" y="103"/>
                  </a:cubicBezTo>
                  <a:cubicBezTo>
                    <a:pt x="82" y="104"/>
                    <a:pt x="83" y="103"/>
                    <a:pt x="84" y="103"/>
                  </a:cubicBezTo>
                  <a:cubicBezTo>
                    <a:pt x="84" y="103"/>
                    <a:pt x="83" y="101"/>
                    <a:pt x="83" y="101"/>
                  </a:cubicBezTo>
                  <a:cubicBezTo>
                    <a:pt x="84" y="101"/>
                    <a:pt x="85" y="102"/>
                    <a:pt x="85" y="103"/>
                  </a:cubicBezTo>
                  <a:cubicBezTo>
                    <a:pt x="85" y="103"/>
                    <a:pt x="83" y="103"/>
                    <a:pt x="83" y="104"/>
                  </a:cubicBezTo>
                  <a:cubicBezTo>
                    <a:pt x="83" y="105"/>
                    <a:pt x="86" y="104"/>
                    <a:pt x="86" y="104"/>
                  </a:cubicBezTo>
                  <a:cubicBezTo>
                    <a:pt x="86" y="104"/>
                    <a:pt x="86" y="105"/>
                    <a:pt x="86" y="106"/>
                  </a:cubicBezTo>
                  <a:cubicBezTo>
                    <a:pt x="87" y="107"/>
                    <a:pt x="88" y="106"/>
                    <a:pt x="89" y="106"/>
                  </a:cubicBezTo>
                  <a:cubicBezTo>
                    <a:pt x="90" y="107"/>
                    <a:pt x="90" y="109"/>
                    <a:pt x="92" y="108"/>
                  </a:cubicBezTo>
                  <a:cubicBezTo>
                    <a:pt x="92" y="108"/>
                    <a:pt x="91" y="107"/>
                    <a:pt x="91" y="107"/>
                  </a:cubicBezTo>
                  <a:cubicBezTo>
                    <a:pt x="91" y="107"/>
                    <a:pt x="91" y="107"/>
                    <a:pt x="92" y="107"/>
                  </a:cubicBezTo>
                  <a:cubicBezTo>
                    <a:pt x="93" y="107"/>
                    <a:pt x="93" y="109"/>
                    <a:pt x="94" y="108"/>
                  </a:cubicBezTo>
                  <a:cubicBezTo>
                    <a:pt x="95" y="108"/>
                    <a:pt x="95" y="107"/>
                    <a:pt x="96" y="107"/>
                  </a:cubicBezTo>
                  <a:cubicBezTo>
                    <a:pt x="97" y="107"/>
                    <a:pt x="98" y="108"/>
                    <a:pt x="99" y="107"/>
                  </a:cubicBezTo>
                  <a:cubicBezTo>
                    <a:pt x="99" y="107"/>
                    <a:pt x="98" y="106"/>
                    <a:pt x="99" y="105"/>
                  </a:cubicBezTo>
                  <a:cubicBezTo>
                    <a:pt x="99" y="105"/>
                    <a:pt x="100" y="104"/>
                    <a:pt x="100" y="104"/>
                  </a:cubicBezTo>
                  <a:cubicBezTo>
                    <a:pt x="101" y="103"/>
                    <a:pt x="101" y="104"/>
                    <a:pt x="101" y="103"/>
                  </a:cubicBezTo>
                  <a:cubicBezTo>
                    <a:pt x="102" y="102"/>
                    <a:pt x="103" y="103"/>
                    <a:pt x="104" y="102"/>
                  </a:cubicBezTo>
                  <a:cubicBezTo>
                    <a:pt x="104" y="102"/>
                    <a:pt x="103" y="101"/>
                    <a:pt x="104" y="101"/>
                  </a:cubicBezTo>
                  <a:cubicBezTo>
                    <a:pt x="104" y="100"/>
                    <a:pt x="105" y="100"/>
                    <a:pt x="105" y="100"/>
                  </a:cubicBezTo>
                  <a:cubicBezTo>
                    <a:pt x="106" y="100"/>
                    <a:pt x="105" y="101"/>
                    <a:pt x="106" y="101"/>
                  </a:cubicBezTo>
                  <a:cubicBezTo>
                    <a:pt x="105" y="101"/>
                    <a:pt x="107" y="100"/>
                    <a:pt x="107" y="100"/>
                  </a:cubicBezTo>
                  <a:cubicBezTo>
                    <a:pt x="108" y="99"/>
                    <a:pt x="107" y="100"/>
                    <a:pt x="108" y="98"/>
                  </a:cubicBezTo>
                  <a:cubicBezTo>
                    <a:pt x="108" y="97"/>
                    <a:pt x="110" y="95"/>
                    <a:pt x="109" y="94"/>
                  </a:cubicBezTo>
                  <a:cubicBezTo>
                    <a:pt x="108" y="94"/>
                    <a:pt x="106" y="95"/>
                    <a:pt x="105" y="94"/>
                  </a:cubicBezTo>
                  <a:cubicBezTo>
                    <a:pt x="104" y="94"/>
                    <a:pt x="102" y="92"/>
                    <a:pt x="102" y="91"/>
                  </a:cubicBezTo>
                  <a:cubicBezTo>
                    <a:pt x="102" y="91"/>
                    <a:pt x="102" y="91"/>
                    <a:pt x="102" y="90"/>
                  </a:cubicBezTo>
                  <a:cubicBezTo>
                    <a:pt x="102" y="90"/>
                    <a:pt x="101" y="90"/>
                    <a:pt x="101" y="89"/>
                  </a:cubicBezTo>
                  <a:cubicBezTo>
                    <a:pt x="102" y="89"/>
                    <a:pt x="102" y="88"/>
                    <a:pt x="102" y="88"/>
                  </a:cubicBezTo>
                  <a:cubicBezTo>
                    <a:pt x="103" y="87"/>
                    <a:pt x="103" y="88"/>
                    <a:pt x="104" y="87"/>
                  </a:cubicBezTo>
                  <a:cubicBezTo>
                    <a:pt x="104" y="86"/>
                    <a:pt x="103" y="85"/>
                    <a:pt x="102" y="84"/>
                  </a:cubicBezTo>
                  <a:cubicBezTo>
                    <a:pt x="101" y="84"/>
                    <a:pt x="99" y="83"/>
                    <a:pt x="100" y="82"/>
                  </a:cubicBezTo>
                  <a:cubicBezTo>
                    <a:pt x="100" y="80"/>
                    <a:pt x="102" y="81"/>
                    <a:pt x="102" y="81"/>
                  </a:cubicBezTo>
                  <a:cubicBezTo>
                    <a:pt x="102" y="81"/>
                    <a:pt x="103" y="80"/>
                    <a:pt x="104" y="80"/>
                  </a:cubicBezTo>
                  <a:cubicBezTo>
                    <a:pt x="104" y="79"/>
                    <a:pt x="105" y="79"/>
                    <a:pt x="105" y="78"/>
                  </a:cubicBezTo>
                  <a:cubicBezTo>
                    <a:pt x="105" y="77"/>
                    <a:pt x="103" y="77"/>
                    <a:pt x="103" y="76"/>
                  </a:cubicBezTo>
                  <a:cubicBezTo>
                    <a:pt x="103" y="75"/>
                    <a:pt x="103" y="74"/>
                    <a:pt x="102" y="74"/>
                  </a:cubicBezTo>
                  <a:cubicBezTo>
                    <a:pt x="102" y="74"/>
                    <a:pt x="101" y="73"/>
                    <a:pt x="101" y="73"/>
                  </a:cubicBezTo>
                  <a:cubicBezTo>
                    <a:pt x="101" y="72"/>
                    <a:pt x="103" y="71"/>
                    <a:pt x="104" y="71"/>
                  </a:cubicBezTo>
                  <a:cubicBezTo>
                    <a:pt x="103" y="70"/>
                    <a:pt x="103" y="70"/>
                    <a:pt x="103" y="69"/>
                  </a:cubicBezTo>
                  <a:cubicBezTo>
                    <a:pt x="103" y="69"/>
                    <a:pt x="102" y="70"/>
                    <a:pt x="102" y="69"/>
                  </a:cubicBezTo>
                  <a:cubicBezTo>
                    <a:pt x="102" y="69"/>
                    <a:pt x="103" y="69"/>
                    <a:pt x="103" y="68"/>
                  </a:cubicBezTo>
                  <a:cubicBezTo>
                    <a:pt x="102" y="68"/>
                    <a:pt x="102" y="68"/>
                    <a:pt x="102" y="68"/>
                  </a:cubicBezTo>
                  <a:cubicBezTo>
                    <a:pt x="101" y="67"/>
                    <a:pt x="102" y="67"/>
                    <a:pt x="102" y="67"/>
                  </a:cubicBezTo>
                  <a:cubicBezTo>
                    <a:pt x="102" y="66"/>
                    <a:pt x="101" y="64"/>
                    <a:pt x="102" y="64"/>
                  </a:cubicBezTo>
                  <a:cubicBezTo>
                    <a:pt x="101" y="64"/>
                    <a:pt x="98" y="64"/>
                    <a:pt x="97" y="65"/>
                  </a:cubicBezTo>
                  <a:cubicBezTo>
                    <a:pt x="96" y="66"/>
                    <a:pt x="98" y="66"/>
                    <a:pt x="97" y="67"/>
                  </a:cubicBezTo>
                  <a:cubicBezTo>
                    <a:pt x="96" y="68"/>
                    <a:pt x="95" y="68"/>
                    <a:pt x="94" y="68"/>
                  </a:cubicBezTo>
                  <a:cubicBezTo>
                    <a:pt x="95" y="68"/>
                    <a:pt x="94" y="67"/>
                    <a:pt x="95" y="67"/>
                  </a:cubicBezTo>
                  <a:cubicBezTo>
                    <a:pt x="96" y="66"/>
                    <a:pt x="96" y="66"/>
                    <a:pt x="96" y="65"/>
                  </a:cubicBezTo>
                  <a:cubicBezTo>
                    <a:pt x="95" y="64"/>
                    <a:pt x="95" y="62"/>
                    <a:pt x="96" y="61"/>
                  </a:cubicBezTo>
                  <a:cubicBezTo>
                    <a:pt x="97" y="61"/>
                    <a:pt x="99" y="61"/>
                    <a:pt x="99" y="60"/>
                  </a:cubicBezTo>
                  <a:cubicBezTo>
                    <a:pt x="99" y="59"/>
                    <a:pt x="98" y="57"/>
                    <a:pt x="100" y="57"/>
                  </a:cubicBezTo>
                  <a:cubicBezTo>
                    <a:pt x="101" y="57"/>
                    <a:pt x="101" y="56"/>
                    <a:pt x="102" y="55"/>
                  </a:cubicBezTo>
                  <a:cubicBezTo>
                    <a:pt x="103" y="55"/>
                    <a:pt x="103" y="54"/>
                    <a:pt x="104" y="53"/>
                  </a:cubicBezTo>
                  <a:cubicBezTo>
                    <a:pt x="104" y="52"/>
                    <a:pt x="105" y="54"/>
                    <a:pt x="105" y="52"/>
                  </a:cubicBezTo>
                  <a:cubicBezTo>
                    <a:pt x="105" y="52"/>
                    <a:pt x="103" y="53"/>
                    <a:pt x="103" y="52"/>
                  </a:cubicBezTo>
                  <a:cubicBezTo>
                    <a:pt x="103" y="52"/>
                    <a:pt x="104" y="51"/>
                    <a:pt x="104" y="51"/>
                  </a:cubicBezTo>
                  <a:cubicBezTo>
                    <a:pt x="104" y="51"/>
                    <a:pt x="104" y="50"/>
                    <a:pt x="104" y="50"/>
                  </a:cubicBezTo>
                  <a:cubicBezTo>
                    <a:pt x="106" y="50"/>
                    <a:pt x="106" y="52"/>
                    <a:pt x="108" y="51"/>
                  </a:cubicBezTo>
                  <a:cubicBezTo>
                    <a:pt x="109" y="50"/>
                    <a:pt x="109" y="50"/>
                    <a:pt x="109" y="49"/>
                  </a:cubicBezTo>
                  <a:cubicBezTo>
                    <a:pt x="109" y="48"/>
                    <a:pt x="110" y="44"/>
                    <a:pt x="110" y="44"/>
                  </a:cubicBezTo>
                  <a:cubicBezTo>
                    <a:pt x="109" y="43"/>
                    <a:pt x="111" y="40"/>
                    <a:pt x="111" y="39"/>
                  </a:cubicBezTo>
                  <a:cubicBezTo>
                    <a:pt x="112" y="38"/>
                    <a:pt x="112" y="36"/>
                    <a:pt x="112" y="35"/>
                  </a:cubicBezTo>
                  <a:cubicBezTo>
                    <a:pt x="113" y="34"/>
                    <a:pt x="115" y="33"/>
                    <a:pt x="116" y="31"/>
                  </a:cubicBezTo>
                  <a:cubicBezTo>
                    <a:pt x="116" y="31"/>
                    <a:pt x="111" y="30"/>
                    <a:pt x="110" y="30"/>
                  </a:cubicBezTo>
                  <a:cubicBezTo>
                    <a:pt x="109" y="30"/>
                    <a:pt x="110" y="28"/>
                    <a:pt x="109" y="28"/>
                  </a:cubicBezTo>
                  <a:cubicBezTo>
                    <a:pt x="108" y="28"/>
                    <a:pt x="106" y="29"/>
                    <a:pt x="105" y="29"/>
                  </a:cubicBezTo>
                  <a:cubicBezTo>
                    <a:pt x="105" y="29"/>
                    <a:pt x="106" y="28"/>
                    <a:pt x="106" y="28"/>
                  </a:cubicBezTo>
                  <a:cubicBezTo>
                    <a:pt x="105" y="28"/>
                    <a:pt x="104" y="26"/>
                    <a:pt x="104" y="27"/>
                  </a:cubicBezTo>
                  <a:cubicBezTo>
                    <a:pt x="104" y="28"/>
                    <a:pt x="104" y="29"/>
                    <a:pt x="103" y="28"/>
                  </a:cubicBezTo>
                  <a:cubicBezTo>
                    <a:pt x="102" y="27"/>
                    <a:pt x="102" y="25"/>
                    <a:pt x="101" y="24"/>
                  </a:cubicBezTo>
                  <a:cubicBezTo>
                    <a:pt x="100" y="23"/>
                    <a:pt x="98" y="24"/>
                    <a:pt x="97" y="24"/>
                  </a:cubicBezTo>
                  <a:cubicBezTo>
                    <a:pt x="97" y="24"/>
                    <a:pt x="94" y="23"/>
                    <a:pt x="94" y="23"/>
                  </a:cubicBezTo>
                  <a:cubicBezTo>
                    <a:pt x="93" y="23"/>
                    <a:pt x="92" y="24"/>
                    <a:pt x="92" y="23"/>
                  </a:cubicBezTo>
                  <a:cubicBezTo>
                    <a:pt x="92" y="21"/>
                    <a:pt x="92" y="22"/>
                    <a:pt x="91" y="21"/>
                  </a:cubicBezTo>
                  <a:cubicBezTo>
                    <a:pt x="91" y="21"/>
                    <a:pt x="91" y="21"/>
                    <a:pt x="91" y="21"/>
                  </a:cubicBezTo>
                  <a:cubicBezTo>
                    <a:pt x="91" y="20"/>
                    <a:pt x="91" y="21"/>
                    <a:pt x="90" y="21"/>
                  </a:cubicBezTo>
                  <a:cubicBezTo>
                    <a:pt x="90" y="20"/>
                    <a:pt x="90" y="20"/>
                    <a:pt x="89" y="19"/>
                  </a:cubicBezTo>
                  <a:cubicBezTo>
                    <a:pt x="89" y="19"/>
                    <a:pt x="88" y="19"/>
                    <a:pt x="88" y="19"/>
                  </a:cubicBezTo>
                  <a:cubicBezTo>
                    <a:pt x="86" y="19"/>
                    <a:pt x="88" y="18"/>
                    <a:pt x="87" y="17"/>
                  </a:cubicBezTo>
                  <a:cubicBezTo>
                    <a:pt x="86" y="16"/>
                    <a:pt x="88" y="15"/>
                    <a:pt x="88" y="14"/>
                  </a:cubicBezTo>
                  <a:cubicBezTo>
                    <a:pt x="87" y="14"/>
                    <a:pt x="86" y="16"/>
                    <a:pt x="85" y="17"/>
                  </a:cubicBezTo>
                  <a:cubicBezTo>
                    <a:pt x="85" y="17"/>
                    <a:pt x="81" y="17"/>
                    <a:pt x="81" y="16"/>
                  </a:cubicBezTo>
                  <a:cubicBezTo>
                    <a:pt x="82" y="15"/>
                    <a:pt x="83" y="15"/>
                    <a:pt x="82" y="14"/>
                  </a:cubicBezTo>
                  <a:cubicBezTo>
                    <a:pt x="81" y="14"/>
                    <a:pt x="82" y="13"/>
                    <a:pt x="82" y="12"/>
                  </a:cubicBezTo>
                  <a:cubicBezTo>
                    <a:pt x="82" y="11"/>
                    <a:pt x="81" y="11"/>
                    <a:pt x="80" y="11"/>
                  </a:cubicBezTo>
                  <a:cubicBezTo>
                    <a:pt x="79" y="11"/>
                    <a:pt x="79" y="11"/>
                    <a:pt x="78" y="11"/>
                  </a:cubicBezTo>
                  <a:cubicBezTo>
                    <a:pt x="77" y="11"/>
                    <a:pt x="78" y="10"/>
                    <a:pt x="78" y="9"/>
                  </a:cubicBezTo>
                  <a:cubicBezTo>
                    <a:pt x="78" y="8"/>
                    <a:pt x="75" y="9"/>
                    <a:pt x="75" y="8"/>
                  </a:cubicBezTo>
                  <a:cubicBezTo>
                    <a:pt x="74" y="7"/>
                    <a:pt x="75" y="5"/>
                    <a:pt x="74" y="4"/>
                  </a:cubicBezTo>
                  <a:cubicBezTo>
                    <a:pt x="73" y="4"/>
                    <a:pt x="72" y="7"/>
                    <a:pt x="70" y="5"/>
                  </a:cubicBezTo>
                  <a:cubicBezTo>
                    <a:pt x="69" y="3"/>
                    <a:pt x="69" y="2"/>
                    <a:pt x="69" y="0"/>
                  </a:cubicBezTo>
                  <a:cubicBezTo>
                    <a:pt x="68" y="0"/>
                    <a:pt x="69" y="2"/>
                    <a:pt x="69" y="0"/>
                  </a:cubicBezTo>
                  <a:close/>
                  <a:moveTo>
                    <a:pt x="80" y="101"/>
                  </a:moveTo>
                  <a:cubicBezTo>
                    <a:pt x="80" y="101"/>
                    <a:pt x="80" y="103"/>
                    <a:pt x="81" y="103"/>
                  </a:cubicBezTo>
                  <a:cubicBezTo>
                    <a:pt x="81" y="103"/>
                    <a:pt x="79" y="101"/>
                    <a:pt x="80" y="101"/>
                  </a:cubicBezTo>
                  <a:cubicBezTo>
                    <a:pt x="80" y="101"/>
                    <a:pt x="80" y="101"/>
                    <a:pt x="80" y="101"/>
                  </a:cubicBezTo>
                  <a:close/>
                  <a:moveTo>
                    <a:pt x="126" y="110"/>
                  </a:moveTo>
                  <a:cubicBezTo>
                    <a:pt x="125" y="111"/>
                    <a:pt x="124" y="112"/>
                    <a:pt x="124" y="113"/>
                  </a:cubicBezTo>
                  <a:cubicBezTo>
                    <a:pt x="125" y="114"/>
                    <a:pt x="125" y="115"/>
                    <a:pt x="123" y="114"/>
                  </a:cubicBezTo>
                  <a:cubicBezTo>
                    <a:pt x="122" y="113"/>
                    <a:pt x="122" y="114"/>
                    <a:pt x="122" y="114"/>
                  </a:cubicBezTo>
                  <a:cubicBezTo>
                    <a:pt x="121" y="115"/>
                    <a:pt x="121" y="115"/>
                    <a:pt x="120" y="115"/>
                  </a:cubicBezTo>
                  <a:cubicBezTo>
                    <a:pt x="120" y="115"/>
                    <a:pt x="118" y="116"/>
                    <a:pt x="119" y="116"/>
                  </a:cubicBezTo>
                  <a:cubicBezTo>
                    <a:pt x="118" y="116"/>
                    <a:pt x="118" y="117"/>
                    <a:pt x="118" y="118"/>
                  </a:cubicBezTo>
                  <a:cubicBezTo>
                    <a:pt x="118" y="118"/>
                    <a:pt x="117" y="118"/>
                    <a:pt x="117" y="118"/>
                  </a:cubicBezTo>
                  <a:cubicBezTo>
                    <a:pt x="117" y="119"/>
                    <a:pt x="118" y="119"/>
                    <a:pt x="118" y="120"/>
                  </a:cubicBezTo>
                  <a:cubicBezTo>
                    <a:pt x="118" y="120"/>
                    <a:pt x="117" y="120"/>
                    <a:pt x="117" y="121"/>
                  </a:cubicBezTo>
                  <a:cubicBezTo>
                    <a:pt x="117" y="122"/>
                    <a:pt x="119" y="122"/>
                    <a:pt x="119" y="123"/>
                  </a:cubicBezTo>
                  <a:cubicBezTo>
                    <a:pt x="119" y="123"/>
                    <a:pt x="117" y="124"/>
                    <a:pt x="118" y="124"/>
                  </a:cubicBezTo>
                  <a:cubicBezTo>
                    <a:pt x="118" y="125"/>
                    <a:pt x="119" y="124"/>
                    <a:pt x="119" y="124"/>
                  </a:cubicBezTo>
                  <a:cubicBezTo>
                    <a:pt x="119" y="125"/>
                    <a:pt x="117" y="126"/>
                    <a:pt x="118" y="127"/>
                  </a:cubicBezTo>
                  <a:cubicBezTo>
                    <a:pt x="118" y="127"/>
                    <a:pt x="119" y="127"/>
                    <a:pt x="119" y="128"/>
                  </a:cubicBezTo>
                  <a:cubicBezTo>
                    <a:pt x="120" y="129"/>
                    <a:pt x="118" y="129"/>
                    <a:pt x="120" y="130"/>
                  </a:cubicBezTo>
                  <a:cubicBezTo>
                    <a:pt x="120" y="130"/>
                    <a:pt x="122" y="129"/>
                    <a:pt x="122" y="130"/>
                  </a:cubicBezTo>
                  <a:cubicBezTo>
                    <a:pt x="122" y="131"/>
                    <a:pt x="122" y="133"/>
                    <a:pt x="123" y="132"/>
                  </a:cubicBezTo>
                  <a:cubicBezTo>
                    <a:pt x="124" y="131"/>
                    <a:pt x="124" y="131"/>
                    <a:pt x="124" y="130"/>
                  </a:cubicBezTo>
                  <a:cubicBezTo>
                    <a:pt x="124" y="129"/>
                    <a:pt x="125" y="129"/>
                    <a:pt x="125" y="129"/>
                  </a:cubicBezTo>
                  <a:cubicBezTo>
                    <a:pt x="125" y="129"/>
                    <a:pt x="124" y="129"/>
                    <a:pt x="124" y="129"/>
                  </a:cubicBezTo>
                  <a:cubicBezTo>
                    <a:pt x="124" y="129"/>
                    <a:pt x="125" y="127"/>
                    <a:pt x="125" y="128"/>
                  </a:cubicBezTo>
                  <a:cubicBezTo>
                    <a:pt x="126" y="127"/>
                    <a:pt x="125" y="126"/>
                    <a:pt x="125" y="125"/>
                  </a:cubicBezTo>
                  <a:cubicBezTo>
                    <a:pt x="125" y="123"/>
                    <a:pt x="127" y="122"/>
                    <a:pt x="127" y="120"/>
                  </a:cubicBezTo>
                  <a:cubicBezTo>
                    <a:pt x="127" y="119"/>
                    <a:pt x="127" y="118"/>
                    <a:pt x="127" y="117"/>
                  </a:cubicBezTo>
                  <a:cubicBezTo>
                    <a:pt x="127" y="116"/>
                    <a:pt x="126" y="115"/>
                    <a:pt x="126" y="115"/>
                  </a:cubicBezTo>
                  <a:cubicBezTo>
                    <a:pt x="126" y="115"/>
                    <a:pt x="126" y="116"/>
                    <a:pt x="126" y="116"/>
                  </a:cubicBezTo>
                  <a:cubicBezTo>
                    <a:pt x="124" y="115"/>
                    <a:pt x="127" y="111"/>
                    <a:pt x="126" y="110"/>
                  </a:cubicBezTo>
                  <a:cubicBezTo>
                    <a:pt x="125" y="111"/>
                    <a:pt x="127" y="111"/>
                    <a:pt x="126" y="11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3521" y="3166"/>
              <a:ext cx="4" cy="8"/>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1" y="2"/>
                  </a:cubicBezTo>
                  <a:cubicBezTo>
                    <a:pt x="1" y="2"/>
                    <a:pt x="1" y="2"/>
                    <a:pt x="1" y="2"/>
                  </a:cubicBezTo>
                  <a:cubicBezTo>
                    <a:pt x="0" y="2"/>
                    <a:pt x="1" y="0"/>
                    <a:pt x="1"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noEditPoints="1"/>
            </p:cNvSpPr>
            <p:nvPr/>
          </p:nvSpPr>
          <p:spPr bwMode="auto">
            <a:xfrm>
              <a:off x="3319" y="2828"/>
              <a:ext cx="137" cy="145"/>
            </a:xfrm>
            <a:custGeom>
              <a:avLst/>
              <a:gdLst>
                <a:gd name="T0" fmla="*/ 10 w 34"/>
                <a:gd name="T1" fmla="*/ 25 h 36"/>
                <a:gd name="T2" fmla="*/ 13 w 34"/>
                <a:gd name="T3" fmla="*/ 25 h 36"/>
                <a:gd name="T4" fmla="*/ 14 w 34"/>
                <a:gd name="T5" fmla="*/ 26 h 36"/>
                <a:gd name="T6" fmla="*/ 21 w 34"/>
                <a:gd name="T7" fmla="*/ 31 h 36"/>
                <a:gd name="T8" fmla="*/ 20 w 34"/>
                <a:gd name="T9" fmla="*/ 33 h 36"/>
                <a:gd name="T10" fmla="*/ 19 w 34"/>
                <a:gd name="T11" fmla="*/ 34 h 36"/>
                <a:gd name="T12" fmla="*/ 22 w 34"/>
                <a:gd name="T13" fmla="*/ 34 h 36"/>
                <a:gd name="T14" fmla="*/ 22 w 34"/>
                <a:gd name="T15" fmla="*/ 32 h 36"/>
                <a:gd name="T16" fmla="*/ 23 w 34"/>
                <a:gd name="T17" fmla="*/ 29 h 36"/>
                <a:gd name="T18" fmla="*/ 22 w 34"/>
                <a:gd name="T19" fmla="*/ 22 h 36"/>
                <a:gd name="T20" fmla="*/ 24 w 34"/>
                <a:gd name="T21" fmla="*/ 21 h 36"/>
                <a:gd name="T22" fmla="*/ 29 w 34"/>
                <a:gd name="T23" fmla="*/ 20 h 36"/>
                <a:gd name="T24" fmla="*/ 31 w 34"/>
                <a:gd name="T25" fmla="*/ 16 h 36"/>
                <a:gd name="T26" fmla="*/ 29 w 34"/>
                <a:gd name="T27" fmla="*/ 12 h 36"/>
                <a:gd name="T28" fmla="*/ 32 w 34"/>
                <a:gd name="T29" fmla="*/ 10 h 36"/>
                <a:gd name="T30" fmla="*/ 30 w 34"/>
                <a:gd name="T31" fmla="*/ 0 h 36"/>
                <a:gd name="T32" fmla="*/ 17 w 34"/>
                <a:gd name="T33" fmla="*/ 6 h 36"/>
                <a:gd name="T34" fmla="*/ 10 w 34"/>
                <a:gd name="T35" fmla="*/ 16 h 36"/>
                <a:gd name="T36" fmla="*/ 7 w 34"/>
                <a:gd name="T37" fmla="*/ 19 h 36"/>
                <a:gd name="T38" fmla="*/ 4 w 34"/>
                <a:gd name="T39" fmla="*/ 22 h 36"/>
                <a:gd name="T40" fmla="*/ 8 w 34"/>
                <a:gd name="T41" fmla="*/ 24 h 36"/>
                <a:gd name="T42" fmla="*/ 8 w 34"/>
                <a:gd name="T43" fmla="*/ 25 h 36"/>
                <a:gd name="T44" fmla="*/ 1 w 34"/>
                <a:gd name="T45" fmla="*/ 24 h 36"/>
                <a:gd name="T46" fmla="*/ 6 w 34"/>
                <a:gd name="T47" fmla="*/ 26 h 36"/>
                <a:gd name="T48" fmla="*/ 18 w 34"/>
                <a:gd name="T49" fmla="*/ 5 h 36"/>
                <a:gd name="T50" fmla="*/ 18 w 34"/>
                <a:gd name="T51" fmla="*/ 9 h 36"/>
                <a:gd name="T52" fmla="*/ 16 w 34"/>
                <a:gd name="T53" fmla="*/ 13 h 36"/>
                <a:gd name="T54" fmla="*/ 19 w 34"/>
                <a:gd name="T55" fmla="*/ 15 h 36"/>
                <a:gd name="T56" fmla="*/ 20 w 34"/>
                <a:gd name="T57" fmla="*/ 10 h 36"/>
                <a:gd name="T58" fmla="*/ 19 w 34"/>
                <a:gd name="T59" fmla="*/ 7 h 36"/>
                <a:gd name="T60" fmla="*/ 0 w 34"/>
                <a:gd name="T61" fmla="*/ 26 h 36"/>
                <a:gd name="T62" fmla="*/ 3 w 34"/>
                <a:gd name="T63" fmla="*/ 28 h 36"/>
                <a:gd name="T64" fmla="*/ 7 w 34"/>
                <a:gd name="T65" fmla="*/ 27 h 36"/>
                <a:gd name="T66" fmla="*/ 3 w 34"/>
                <a:gd name="T67" fmla="*/ 26 h 36"/>
                <a:gd name="T68" fmla="*/ 0 w 34"/>
                <a:gd name="T6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6">
                  <a:moveTo>
                    <a:pt x="8" y="27"/>
                  </a:moveTo>
                  <a:cubicBezTo>
                    <a:pt x="10" y="28"/>
                    <a:pt x="8" y="25"/>
                    <a:pt x="10" y="25"/>
                  </a:cubicBezTo>
                  <a:cubicBezTo>
                    <a:pt x="11" y="25"/>
                    <a:pt x="10" y="26"/>
                    <a:pt x="10" y="26"/>
                  </a:cubicBezTo>
                  <a:cubicBezTo>
                    <a:pt x="11" y="27"/>
                    <a:pt x="12" y="25"/>
                    <a:pt x="13" y="25"/>
                  </a:cubicBezTo>
                  <a:cubicBezTo>
                    <a:pt x="13" y="26"/>
                    <a:pt x="12" y="26"/>
                    <a:pt x="12" y="26"/>
                  </a:cubicBezTo>
                  <a:cubicBezTo>
                    <a:pt x="13" y="27"/>
                    <a:pt x="13" y="27"/>
                    <a:pt x="14" y="26"/>
                  </a:cubicBezTo>
                  <a:cubicBezTo>
                    <a:pt x="14" y="25"/>
                    <a:pt x="15" y="26"/>
                    <a:pt x="15" y="27"/>
                  </a:cubicBezTo>
                  <a:cubicBezTo>
                    <a:pt x="16" y="30"/>
                    <a:pt x="19" y="28"/>
                    <a:pt x="21" y="31"/>
                  </a:cubicBezTo>
                  <a:cubicBezTo>
                    <a:pt x="21" y="31"/>
                    <a:pt x="20" y="32"/>
                    <a:pt x="20" y="32"/>
                  </a:cubicBezTo>
                  <a:cubicBezTo>
                    <a:pt x="20" y="32"/>
                    <a:pt x="20" y="33"/>
                    <a:pt x="20" y="33"/>
                  </a:cubicBezTo>
                  <a:cubicBezTo>
                    <a:pt x="20" y="33"/>
                    <a:pt x="20" y="33"/>
                    <a:pt x="20" y="33"/>
                  </a:cubicBezTo>
                  <a:cubicBezTo>
                    <a:pt x="20" y="34"/>
                    <a:pt x="19" y="34"/>
                    <a:pt x="19" y="34"/>
                  </a:cubicBezTo>
                  <a:cubicBezTo>
                    <a:pt x="19" y="36"/>
                    <a:pt x="20" y="36"/>
                    <a:pt x="22" y="36"/>
                  </a:cubicBezTo>
                  <a:cubicBezTo>
                    <a:pt x="21" y="35"/>
                    <a:pt x="23" y="35"/>
                    <a:pt x="22" y="34"/>
                  </a:cubicBezTo>
                  <a:cubicBezTo>
                    <a:pt x="22" y="33"/>
                    <a:pt x="20" y="32"/>
                    <a:pt x="21" y="32"/>
                  </a:cubicBezTo>
                  <a:cubicBezTo>
                    <a:pt x="22" y="32"/>
                    <a:pt x="21" y="32"/>
                    <a:pt x="22" y="32"/>
                  </a:cubicBezTo>
                  <a:cubicBezTo>
                    <a:pt x="23" y="31"/>
                    <a:pt x="23" y="31"/>
                    <a:pt x="23" y="30"/>
                  </a:cubicBezTo>
                  <a:cubicBezTo>
                    <a:pt x="24" y="30"/>
                    <a:pt x="22" y="31"/>
                    <a:pt x="23" y="29"/>
                  </a:cubicBezTo>
                  <a:cubicBezTo>
                    <a:pt x="24" y="28"/>
                    <a:pt x="25" y="26"/>
                    <a:pt x="23" y="25"/>
                  </a:cubicBezTo>
                  <a:cubicBezTo>
                    <a:pt x="23" y="24"/>
                    <a:pt x="22" y="23"/>
                    <a:pt x="22" y="22"/>
                  </a:cubicBezTo>
                  <a:cubicBezTo>
                    <a:pt x="22" y="22"/>
                    <a:pt x="22" y="21"/>
                    <a:pt x="23" y="22"/>
                  </a:cubicBezTo>
                  <a:cubicBezTo>
                    <a:pt x="23" y="21"/>
                    <a:pt x="25" y="21"/>
                    <a:pt x="24" y="21"/>
                  </a:cubicBezTo>
                  <a:cubicBezTo>
                    <a:pt x="25" y="21"/>
                    <a:pt x="25" y="22"/>
                    <a:pt x="26" y="22"/>
                  </a:cubicBezTo>
                  <a:cubicBezTo>
                    <a:pt x="27" y="21"/>
                    <a:pt x="29" y="21"/>
                    <a:pt x="29" y="20"/>
                  </a:cubicBezTo>
                  <a:cubicBezTo>
                    <a:pt x="30" y="20"/>
                    <a:pt x="28" y="19"/>
                    <a:pt x="28" y="19"/>
                  </a:cubicBezTo>
                  <a:cubicBezTo>
                    <a:pt x="29" y="18"/>
                    <a:pt x="31" y="18"/>
                    <a:pt x="31" y="16"/>
                  </a:cubicBezTo>
                  <a:cubicBezTo>
                    <a:pt x="32" y="14"/>
                    <a:pt x="28" y="14"/>
                    <a:pt x="29" y="12"/>
                  </a:cubicBezTo>
                  <a:cubicBezTo>
                    <a:pt x="29" y="12"/>
                    <a:pt x="29" y="12"/>
                    <a:pt x="29" y="12"/>
                  </a:cubicBezTo>
                  <a:cubicBezTo>
                    <a:pt x="29" y="12"/>
                    <a:pt x="29" y="11"/>
                    <a:pt x="29" y="11"/>
                  </a:cubicBezTo>
                  <a:cubicBezTo>
                    <a:pt x="30" y="11"/>
                    <a:pt x="32" y="12"/>
                    <a:pt x="32" y="10"/>
                  </a:cubicBezTo>
                  <a:cubicBezTo>
                    <a:pt x="32" y="8"/>
                    <a:pt x="34" y="6"/>
                    <a:pt x="33" y="3"/>
                  </a:cubicBezTo>
                  <a:cubicBezTo>
                    <a:pt x="32" y="4"/>
                    <a:pt x="31" y="1"/>
                    <a:pt x="30" y="0"/>
                  </a:cubicBezTo>
                  <a:cubicBezTo>
                    <a:pt x="29" y="0"/>
                    <a:pt x="26" y="1"/>
                    <a:pt x="25" y="1"/>
                  </a:cubicBezTo>
                  <a:cubicBezTo>
                    <a:pt x="21" y="2"/>
                    <a:pt x="19" y="3"/>
                    <a:pt x="17" y="6"/>
                  </a:cubicBezTo>
                  <a:cubicBezTo>
                    <a:pt x="15" y="7"/>
                    <a:pt x="13" y="5"/>
                    <a:pt x="12" y="8"/>
                  </a:cubicBezTo>
                  <a:cubicBezTo>
                    <a:pt x="12" y="11"/>
                    <a:pt x="12" y="13"/>
                    <a:pt x="10" y="16"/>
                  </a:cubicBezTo>
                  <a:cubicBezTo>
                    <a:pt x="9" y="16"/>
                    <a:pt x="9" y="18"/>
                    <a:pt x="8" y="18"/>
                  </a:cubicBezTo>
                  <a:cubicBezTo>
                    <a:pt x="7" y="18"/>
                    <a:pt x="7" y="18"/>
                    <a:pt x="7" y="19"/>
                  </a:cubicBezTo>
                  <a:cubicBezTo>
                    <a:pt x="6" y="19"/>
                    <a:pt x="7" y="20"/>
                    <a:pt x="7" y="20"/>
                  </a:cubicBezTo>
                  <a:cubicBezTo>
                    <a:pt x="7" y="21"/>
                    <a:pt x="4" y="22"/>
                    <a:pt x="4" y="22"/>
                  </a:cubicBezTo>
                  <a:cubicBezTo>
                    <a:pt x="4" y="22"/>
                    <a:pt x="5" y="23"/>
                    <a:pt x="6" y="23"/>
                  </a:cubicBezTo>
                  <a:cubicBezTo>
                    <a:pt x="6" y="23"/>
                    <a:pt x="9" y="23"/>
                    <a:pt x="8" y="24"/>
                  </a:cubicBezTo>
                  <a:cubicBezTo>
                    <a:pt x="7" y="24"/>
                    <a:pt x="6" y="23"/>
                    <a:pt x="6" y="24"/>
                  </a:cubicBezTo>
                  <a:cubicBezTo>
                    <a:pt x="6" y="25"/>
                    <a:pt x="9" y="25"/>
                    <a:pt x="8" y="25"/>
                  </a:cubicBezTo>
                  <a:cubicBezTo>
                    <a:pt x="7" y="27"/>
                    <a:pt x="6" y="25"/>
                    <a:pt x="5" y="24"/>
                  </a:cubicBezTo>
                  <a:cubicBezTo>
                    <a:pt x="5" y="23"/>
                    <a:pt x="1" y="23"/>
                    <a:pt x="1" y="24"/>
                  </a:cubicBezTo>
                  <a:cubicBezTo>
                    <a:pt x="1" y="24"/>
                    <a:pt x="4" y="26"/>
                    <a:pt x="5" y="26"/>
                  </a:cubicBezTo>
                  <a:cubicBezTo>
                    <a:pt x="5" y="26"/>
                    <a:pt x="5" y="25"/>
                    <a:pt x="6" y="26"/>
                  </a:cubicBezTo>
                  <a:cubicBezTo>
                    <a:pt x="7" y="26"/>
                    <a:pt x="8" y="25"/>
                    <a:pt x="8" y="27"/>
                  </a:cubicBezTo>
                  <a:close/>
                  <a:moveTo>
                    <a:pt x="18" y="5"/>
                  </a:moveTo>
                  <a:cubicBezTo>
                    <a:pt x="17" y="5"/>
                    <a:pt x="15" y="7"/>
                    <a:pt x="16" y="8"/>
                  </a:cubicBezTo>
                  <a:cubicBezTo>
                    <a:pt x="17" y="9"/>
                    <a:pt x="19" y="9"/>
                    <a:pt x="18" y="9"/>
                  </a:cubicBezTo>
                  <a:cubicBezTo>
                    <a:pt x="17" y="10"/>
                    <a:pt x="15" y="10"/>
                    <a:pt x="16" y="11"/>
                  </a:cubicBezTo>
                  <a:cubicBezTo>
                    <a:pt x="16" y="12"/>
                    <a:pt x="16" y="12"/>
                    <a:pt x="16" y="13"/>
                  </a:cubicBezTo>
                  <a:cubicBezTo>
                    <a:pt x="16" y="13"/>
                    <a:pt x="15" y="13"/>
                    <a:pt x="15" y="13"/>
                  </a:cubicBezTo>
                  <a:cubicBezTo>
                    <a:pt x="16" y="14"/>
                    <a:pt x="18" y="16"/>
                    <a:pt x="19" y="15"/>
                  </a:cubicBezTo>
                  <a:cubicBezTo>
                    <a:pt x="20" y="15"/>
                    <a:pt x="24" y="12"/>
                    <a:pt x="22" y="11"/>
                  </a:cubicBezTo>
                  <a:cubicBezTo>
                    <a:pt x="22" y="10"/>
                    <a:pt x="21" y="11"/>
                    <a:pt x="20" y="10"/>
                  </a:cubicBezTo>
                  <a:cubicBezTo>
                    <a:pt x="20" y="9"/>
                    <a:pt x="22" y="9"/>
                    <a:pt x="22" y="8"/>
                  </a:cubicBezTo>
                  <a:cubicBezTo>
                    <a:pt x="21" y="7"/>
                    <a:pt x="19" y="8"/>
                    <a:pt x="19" y="7"/>
                  </a:cubicBezTo>
                  <a:cubicBezTo>
                    <a:pt x="19" y="6"/>
                    <a:pt x="20" y="4"/>
                    <a:pt x="18" y="5"/>
                  </a:cubicBezTo>
                  <a:close/>
                  <a:moveTo>
                    <a:pt x="0" y="26"/>
                  </a:moveTo>
                  <a:cubicBezTo>
                    <a:pt x="0" y="27"/>
                    <a:pt x="1" y="28"/>
                    <a:pt x="2" y="28"/>
                  </a:cubicBezTo>
                  <a:cubicBezTo>
                    <a:pt x="2" y="28"/>
                    <a:pt x="3" y="28"/>
                    <a:pt x="3" y="28"/>
                  </a:cubicBezTo>
                  <a:cubicBezTo>
                    <a:pt x="5" y="28"/>
                    <a:pt x="3" y="28"/>
                    <a:pt x="4" y="28"/>
                  </a:cubicBezTo>
                  <a:cubicBezTo>
                    <a:pt x="5" y="29"/>
                    <a:pt x="6" y="28"/>
                    <a:pt x="7" y="27"/>
                  </a:cubicBezTo>
                  <a:cubicBezTo>
                    <a:pt x="5" y="25"/>
                    <a:pt x="6" y="27"/>
                    <a:pt x="4" y="27"/>
                  </a:cubicBezTo>
                  <a:cubicBezTo>
                    <a:pt x="3" y="27"/>
                    <a:pt x="3" y="26"/>
                    <a:pt x="3" y="26"/>
                  </a:cubicBezTo>
                  <a:cubicBezTo>
                    <a:pt x="2" y="26"/>
                    <a:pt x="1" y="26"/>
                    <a:pt x="0" y="26"/>
                  </a:cubicBezTo>
                  <a:cubicBezTo>
                    <a:pt x="0" y="26"/>
                    <a:pt x="0" y="26"/>
                    <a:pt x="0" y="2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3758" y="3255"/>
              <a:ext cx="157" cy="145"/>
            </a:xfrm>
            <a:custGeom>
              <a:avLst/>
              <a:gdLst>
                <a:gd name="T0" fmla="*/ 34 w 39"/>
                <a:gd name="T1" fmla="*/ 25 h 36"/>
                <a:gd name="T2" fmla="*/ 32 w 39"/>
                <a:gd name="T3" fmla="*/ 23 h 36"/>
                <a:gd name="T4" fmla="*/ 32 w 39"/>
                <a:gd name="T5" fmla="*/ 23 h 36"/>
                <a:gd name="T6" fmla="*/ 29 w 39"/>
                <a:gd name="T7" fmla="*/ 28 h 36"/>
                <a:gd name="T8" fmla="*/ 29 w 39"/>
                <a:gd name="T9" fmla="*/ 31 h 36"/>
                <a:gd name="T10" fmla="*/ 29 w 39"/>
                <a:gd name="T11" fmla="*/ 34 h 36"/>
                <a:gd name="T12" fmla="*/ 29 w 39"/>
                <a:gd name="T13" fmla="*/ 34 h 36"/>
                <a:gd name="T14" fmla="*/ 29 w 39"/>
                <a:gd name="T15" fmla="*/ 36 h 36"/>
                <a:gd name="T16" fmla="*/ 24 w 39"/>
                <a:gd name="T17" fmla="*/ 32 h 36"/>
                <a:gd name="T18" fmla="*/ 22 w 39"/>
                <a:gd name="T19" fmla="*/ 30 h 36"/>
                <a:gd name="T20" fmla="*/ 20 w 39"/>
                <a:gd name="T21" fmla="*/ 30 h 36"/>
                <a:gd name="T22" fmla="*/ 21 w 39"/>
                <a:gd name="T23" fmla="*/ 29 h 36"/>
                <a:gd name="T24" fmla="*/ 17 w 39"/>
                <a:gd name="T25" fmla="*/ 26 h 36"/>
                <a:gd name="T26" fmla="*/ 16 w 39"/>
                <a:gd name="T27" fmla="*/ 24 h 36"/>
                <a:gd name="T28" fmla="*/ 14 w 39"/>
                <a:gd name="T29" fmla="*/ 23 h 36"/>
                <a:gd name="T30" fmla="*/ 9 w 39"/>
                <a:gd name="T31" fmla="*/ 17 h 36"/>
                <a:gd name="T32" fmla="*/ 7 w 39"/>
                <a:gd name="T33" fmla="*/ 15 h 36"/>
                <a:gd name="T34" fmla="*/ 6 w 39"/>
                <a:gd name="T35" fmla="*/ 15 h 36"/>
                <a:gd name="T36" fmla="*/ 5 w 39"/>
                <a:gd name="T37" fmla="*/ 15 h 36"/>
                <a:gd name="T38" fmla="*/ 5 w 39"/>
                <a:gd name="T39" fmla="*/ 13 h 36"/>
                <a:gd name="T40" fmla="*/ 4 w 39"/>
                <a:gd name="T41" fmla="*/ 12 h 36"/>
                <a:gd name="T42" fmla="*/ 3 w 39"/>
                <a:gd name="T43" fmla="*/ 9 h 36"/>
                <a:gd name="T44" fmla="*/ 1 w 39"/>
                <a:gd name="T45" fmla="*/ 7 h 36"/>
                <a:gd name="T46" fmla="*/ 2 w 39"/>
                <a:gd name="T47" fmla="*/ 1 h 36"/>
                <a:gd name="T48" fmla="*/ 6 w 39"/>
                <a:gd name="T49" fmla="*/ 4 h 36"/>
                <a:gd name="T50" fmla="*/ 5 w 39"/>
                <a:gd name="T51" fmla="*/ 4 h 36"/>
                <a:gd name="T52" fmla="*/ 7 w 39"/>
                <a:gd name="T53" fmla="*/ 1 h 36"/>
                <a:gd name="T54" fmla="*/ 9 w 39"/>
                <a:gd name="T55" fmla="*/ 1 h 36"/>
                <a:gd name="T56" fmla="*/ 11 w 39"/>
                <a:gd name="T57" fmla="*/ 0 h 36"/>
                <a:gd name="T58" fmla="*/ 17 w 39"/>
                <a:gd name="T59" fmla="*/ 1 h 36"/>
                <a:gd name="T60" fmla="*/ 20 w 39"/>
                <a:gd name="T61" fmla="*/ 2 h 36"/>
                <a:gd name="T62" fmla="*/ 21 w 39"/>
                <a:gd name="T63" fmla="*/ 1 h 36"/>
                <a:gd name="T64" fmla="*/ 23 w 39"/>
                <a:gd name="T65" fmla="*/ 1 h 36"/>
                <a:gd name="T66" fmla="*/ 23 w 39"/>
                <a:gd name="T67" fmla="*/ 1 h 36"/>
                <a:gd name="T68" fmla="*/ 26 w 39"/>
                <a:gd name="T69" fmla="*/ 1 h 36"/>
                <a:gd name="T70" fmla="*/ 26 w 39"/>
                <a:gd name="T71" fmla="*/ 1 h 36"/>
                <a:gd name="T72" fmla="*/ 29 w 39"/>
                <a:gd name="T73" fmla="*/ 3 h 36"/>
                <a:gd name="T74" fmla="*/ 34 w 39"/>
                <a:gd name="T75" fmla="*/ 2 h 36"/>
                <a:gd name="T76" fmla="*/ 33 w 39"/>
                <a:gd name="T77" fmla="*/ 11 h 36"/>
                <a:gd name="T78" fmla="*/ 36 w 39"/>
                <a:gd name="T79" fmla="*/ 12 h 36"/>
                <a:gd name="T80" fmla="*/ 38 w 39"/>
                <a:gd name="T81" fmla="*/ 14 h 36"/>
                <a:gd name="T82" fmla="*/ 34 w 39"/>
                <a:gd name="T83" fmla="*/ 14 h 36"/>
                <a:gd name="T84" fmla="*/ 38 w 39"/>
                <a:gd name="T85" fmla="*/ 20 h 36"/>
                <a:gd name="T86" fmla="*/ 35 w 39"/>
                <a:gd name="T87" fmla="*/ 20 h 36"/>
                <a:gd name="T88" fmla="*/ 32 w 39"/>
                <a:gd name="T89" fmla="*/ 21 h 36"/>
                <a:gd name="T90" fmla="*/ 34 w 39"/>
                <a:gd name="T91" fmla="*/ 25 h 36"/>
                <a:gd name="T92" fmla="*/ 33 w 39"/>
                <a:gd name="T93" fmla="*/ 25 h 36"/>
                <a:gd name="T94" fmla="*/ 34 w 39"/>
                <a:gd name="T9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 h="36">
                  <a:moveTo>
                    <a:pt x="34" y="25"/>
                  </a:moveTo>
                  <a:cubicBezTo>
                    <a:pt x="33" y="24"/>
                    <a:pt x="33" y="23"/>
                    <a:pt x="32" y="23"/>
                  </a:cubicBezTo>
                  <a:cubicBezTo>
                    <a:pt x="32" y="23"/>
                    <a:pt x="32" y="23"/>
                    <a:pt x="32" y="23"/>
                  </a:cubicBezTo>
                  <a:cubicBezTo>
                    <a:pt x="31" y="24"/>
                    <a:pt x="31" y="28"/>
                    <a:pt x="29" y="28"/>
                  </a:cubicBezTo>
                  <a:cubicBezTo>
                    <a:pt x="28" y="28"/>
                    <a:pt x="29" y="31"/>
                    <a:pt x="29" y="31"/>
                  </a:cubicBezTo>
                  <a:cubicBezTo>
                    <a:pt x="30" y="32"/>
                    <a:pt x="30" y="33"/>
                    <a:pt x="29" y="34"/>
                  </a:cubicBezTo>
                  <a:cubicBezTo>
                    <a:pt x="29" y="34"/>
                    <a:pt x="29" y="34"/>
                    <a:pt x="29" y="34"/>
                  </a:cubicBezTo>
                  <a:cubicBezTo>
                    <a:pt x="29" y="36"/>
                    <a:pt x="29" y="36"/>
                    <a:pt x="29" y="36"/>
                  </a:cubicBezTo>
                  <a:cubicBezTo>
                    <a:pt x="28" y="33"/>
                    <a:pt x="26" y="33"/>
                    <a:pt x="24" y="32"/>
                  </a:cubicBezTo>
                  <a:cubicBezTo>
                    <a:pt x="24" y="32"/>
                    <a:pt x="23" y="30"/>
                    <a:pt x="22" y="30"/>
                  </a:cubicBezTo>
                  <a:cubicBezTo>
                    <a:pt x="22" y="30"/>
                    <a:pt x="19" y="31"/>
                    <a:pt x="20" y="30"/>
                  </a:cubicBezTo>
                  <a:cubicBezTo>
                    <a:pt x="20" y="30"/>
                    <a:pt x="21" y="30"/>
                    <a:pt x="21" y="29"/>
                  </a:cubicBezTo>
                  <a:cubicBezTo>
                    <a:pt x="21" y="28"/>
                    <a:pt x="18" y="27"/>
                    <a:pt x="17" y="26"/>
                  </a:cubicBezTo>
                  <a:cubicBezTo>
                    <a:pt x="16" y="26"/>
                    <a:pt x="16" y="25"/>
                    <a:pt x="16" y="24"/>
                  </a:cubicBezTo>
                  <a:cubicBezTo>
                    <a:pt x="16" y="23"/>
                    <a:pt x="15" y="23"/>
                    <a:pt x="14" y="23"/>
                  </a:cubicBezTo>
                  <a:cubicBezTo>
                    <a:pt x="12" y="21"/>
                    <a:pt x="11" y="19"/>
                    <a:pt x="9" y="17"/>
                  </a:cubicBezTo>
                  <a:cubicBezTo>
                    <a:pt x="8" y="17"/>
                    <a:pt x="7" y="16"/>
                    <a:pt x="7" y="15"/>
                  </a:cubicBezTo>
                  <a:cubicBezTo>
                    <a:pt x="6" y="15"/>
                    <a:pt x="6" y="15"/>
                    <a:pt x="6" y="15"/>
                  </a:cubicBezTo>
                  <a:cubicBezTo>
                    <a:pt x="6" y="15"/>
                    <a:pt x="5" y="15"/>
                    <a:pt x="5" y="15"/>
                  </a:cubicBezTo>
                  <a:cubicBezTo>
                    <a:pt x="4" y="14"/>
                    <a:pt x="5" y="14"/>
                    <a:pt x="5" y="13"/>
                  </a:cubicBezTo>
                  <a:cubicBezTo>
                    <a:pt x="6" y="13"/>
                    <a:pt x="4" y="12"/>
                    <a:pt x="4" y="12"/>
                  </a:cubicBezTo>
                  <a:cubicBezTo>
                    <a:pt x="4" y="11"/>
                    <a:pt x="3" y="10"/>
                    <a:pt x="3" y="9"/>
                  </a:cubicBezTo>
                  <a:cubicBezTo>
                    <a:pt x="2" y="8"/>
                    <a:pt x="1" y="8"/>
                    <a:pt x="1" y="7"/>
                  </a:cubicBezTo>
                  <a:cubicBezTo>
                    <a:pt x="0" y="6"/>
                    <a:pt x="0" y="1"/>
                    <a:pt x="2" y="1"/>
                  </a:cubicBezTo>
                  <a:cubicBezTo>
                    <a:pt x="3" y="1"/>
                    <a:pt x="4" y="5"/>
                    <a:pt x="6" y="4"/>
                  </a:cubicBezTo>
                  <a:cubicBezTo>
                    <a:pt x="5" y="4"/>
                    <a:pt x="5" y="4"/>
                    <a:pt x="5" y="4"/>
                  </a:cubicBezTo>
                  <a:cubicBezTo>
                    <a:pt x="7" y="4"/>
                    <a:pt x="6" y="2"/>
                    <a:pt x="7" y="1"/>
                  </a:cubicBezTo>
                  <a:cubicBezTo>
                    <a:pt x="8" y="1"/>
                    <a:pt x="9" y="1"/>
                    <a:pt x="9" y="1"/>
                  </a:cubicBezTo>
                  <a:cubicBezTo>
                    <a:pt x="10" y="2"/>
                    <a:pt x="10" y="1"/>
                    <a:pt x="11" y="0"/>
                  </a:cubicBezTo>
                  <a:cubicBezTo>
                    <a:pt x="13" y="2"/>
                    <a:pt x="14" y="1"/>
                    <a:pt x="17" y="1"/>
                  </a:cubicBezTo>
                  <a:cubicBezTo>
                    <a:pt x="17" y="2"/>
                    <a:pt x="20" y="3"/>
                    <a:pt x="20" y="2"/>
                  </a:cubicBezTo>
                  <a:cubicBezTo>
                    <a:pt x="21" y="1"/>
                    <a:pt x="21" y="1"/>
                    <a:pt x="21" y="1"/>
                  </a:cubicBezTo>
                  <a:cubicBezTo>
                    <a:pt x="22" y="1"/>
                    <a:pt x="22" y="2"/>
                    <a:pt x="23" y="1"/>
                  </a:cubicBezTo>
                  <a:cubicBezTo>
                    <a:pt x="23" y="1"/>
                    <a:pt x="23" y="1"/>
                    <a:pt x="23" y="1"/>
                  </a:cubicBezTo>
                  <a:cubicBezTo>
                    <a:pt x="24" y="0"/>
                    <a:pt x="25" y="1"/>
                    <a:pt x="26" y="1"/>
                  </a:cubicBezTo>
                  <a:cubicBezTo>
                    <a:pt x="26" y="1"/>
                    <a:pt x="26" y="1"/>
                    <a:pt x="26" y="1"/>
                  </a:cubicBezTo>
                  <a:cubicBezTo>
                    <a:pt x="28" y="1"/>
                    <a:pt x="28" y="2"/>
                    <a:pt x="29" y="3"/>
                  </a:cubicBezTo>
                  <a:cubicBezTo>
                    <a:pt x="30" y="4"/>
                    <a:pt x="33" y="2"/>
                    <a:pt x="34" y="2"/>
                  </a:cubicBezTo>
                  <a:cubicBezTo>
                    <a:pt x="34" y="4"/>
                    <a:pt x="31" y="10"/>
                    <a:pt x="33" y="11"/>
                  </a:cubicBezTo>
                  <a:cubicBezTo>
                    <a:pt x="34" y="11"/>
                    <a:pt x="35" y="10"/>
                    <a:pt x="36" y="12"/>
                  </a:cubicBezTo>
                  <a:cubicBezTo>
                    <a:pt x="36" y="12"/>
                    <a:pt x="38" y="13"/>
                    <a:pt x="38" y="14"/>
                  </a:cubicBezTo>
                  <a:cubicBezTo>
                    <a:pt x="37" y="16"/>
                    <a:pt x="35" y="13"/>
                    <a:pt x="34" y="14"/>
                  </a:cubicBezTo>
                  <a:cubicBezTo>
                    <a:pt x="34" y="14"/>
                    <a:pt x="39" y="18"/>
                    <a:pt x="38" y="20"/>
                  </a:cubicBezTo>
                  <a:cubicBezTo>
                    <a:pt x="37" y="20"/>
                    <a:pt x="36" y="18"/>
                    <a:pt x="35" y="20"/>
                  </a:cubicBezTo>
                  <a:cubicBezTo>
                    <a:pt x="35" y="21"/>
                    <a:pt x="32" y="20"/>
                    <a:pt x="32" y="21"/>
                  </a:cubicBezTo>
                  <a:cubicBezTo>
                    <a:pt x="32" y="22"/>
                    <a:pt x="34" y="23"/>
                    <a:pt x="34" y="25"/>
                  </a:cubicBezTo>
                  <a:cubicBezTo>
                    <a:pt x="33" y="25"/>
                    <a:pt x="33" y="25"/>
                    <a:pt x="33" y="25"/>
                  </a:cubicBezTo>
                  <a:cubicBezTo>
                    <a:pt x="33" y="25"/>
                    <a:pt x="34" y="25"/>
                    <a:pt x="34" y="25"/>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3666" y="3170"/>
              <a:ext cx="116" cy="85"/>
            </a:xfrm>
            <a:custGeom>
              <a:avLst/>
              <a:gdLst>
                <a:gd name="T0" fmla="*/ 29 w 29"/>
                <a:gd name="T1" fmla="*/ 5 h 21"/>
                <a:gd name="T2" fmla="*/ 26 w 29"/>
                <a:gd name="T3" fmla="*/ 5 h 21"/>
                <a:gd name="T4" fmla="*/ 26 w 29"/>
                <a:gd name="T5" fmla="*/ 7 h 21"/>
                <a:gd name="T6" fmla="*/ 25 w 29"/>
                <a:gd name="T7" fmla="*/ 8 h 21"/>
                <a:gd name="T8" fmla="*/ 23 w 29"/>
                <a:gd name="T9" fmla="*/ 9 h 21"/>
                <a:gd name="T10" fmla="*/ 21 w 29"/>
                <a:gd name="T11" fmla="*/ 11 h 21"/>
                <a:gd name="T12" fmla="*/ 20 w 29"/>
                <a:gd name="T13" fmla="*/ 16 h 21"/>
                <a:gd name="T14" fmla="*/ 18 w 29"/>
                <a:gd name="T15" fmla="*/ 16 h 21"/>
                <a:gd name="T16" fmla="*/ 19 w 29"/>
                <a:gd name="T17" fmla="*/ 17 h 21"/>
                <a:gd name="T18" fmla="*/ 18 w 29"/>
                <a:gd name="T19" fmla="*/ 18 h 21"/>
                <a:gd name="T20" fmla="*/ 19 w 29"/>
                <a:gd name="T21" fmla="*/ 20 h 21"/>
                <a:gd name="T22" fmla="*/ 16 w 29"/>
                <a:gd name="T23" fmla="*/ 20 h 21"/>
                <a:gd name="T24" fmla="*/ 15 w 29"/>
                <a:gd name="T25" fmla="*/ 20 h 21"/>
                <a:gd name="T26" fmla="*/ 12 w 29"/>
                <a:gd name="T27" fmla="*/ 18 h 21"/>
                <a:gd name="T28" fmla="*/ 10 w 29"/>
                <a:gd name="T29" fmla="*/ 20 h 21"/>
                <a:gd name="T30" fmla="*/ 7 w 29"/>
                <a:gd name="T31" fmla="*/ 20 h 21"/>
                <a:gd name="T32" fmla="*/ 6 w 29"/>
                <a:gd name="T33" fmla="*/ 21 h 21"/>
                <a:gd name="T34" fmla="*/ 3 w 29"/>
                <a:gd name="T35" fmla="*/ 21 h 21"/>
                <a:gd name="T36" fmla="*/ 4 w 29"/>
                <a:gd name="T37" fmla="*/ 20 h 21"/>
                <a:gd name="T38" fmla="*/ 5 w 29"/>
                <a:gd name="T39" fmla="*/ 19 h 21"/>
                <a:gd name="T40" fmla="*/ 4 w 29"/>
                <a:gd name="T41" fmla="*/ 17 h 21"/>
                <a:gd name="T42" fmla="*/ 3 w 29"/>
                <a:gd name="T43" fmla="*/ 14 h 21"/>
                <a:gd name="T44" fmla="*/ 1 w 29"/>
                <a:gd name="T45" fmla="*/ 14 h 21"/>
                <a:gd name="T46" fmla="*/ 3 w 29"/>
                <a:gd name="T47" fmla="*/ 11 h 21"/>
                <a:gd name="T48" fmla="*/ 0 w 29"/>
                <a:gd name="T49" fmla="*/ 10 h 21"/>
                <a:gd name="T50" fmla="*/ 3 w 29"/>
                <a:gd name="T51" fmla="*/ 7 h 21"/>
                <a:gd name="T52" fmla="*/ 3 w 29"/>
                <a:gd name="T53" fmla="*/ 7 h 21"/>
                <a:gd name="T54" fmla="*/ 7 w 29"/>
                <a:gd name="T55" fmla="*/ 8 h 21"/>
                <a:gd name="T56" fmla="*/ 10 w 29"/>
                <a:gd name="T57" fmla="*/ 7 h 21"/>
                <a:gd name="T58" fmla="*/ 11 w 29"/>
                <a:gd name="T59" fmla="*/ 8 h 21"/>
                <a:gd name="T60" fmla="*/ 13 w 29"/>
                <a:gd name="T61" fmla="*/ 6 h 21"/>
                <a:gd name="T62" fmla="*/ 18 w 29"/>
                <a:gd name="T63" fmla="*/ 5 h 21"/>
                <a:gd name="T64" fmla="*/ 21 w 29"/>
                <a:gd name="T65" fmla="*/ 3 h 21"/>
                <a:gd name="T66" fmla="*/ 24 w 29"/>
                <a:gd name="T67" fmla="*/ 3 h 21"/>
                <a:gd name="T68" fmla="*/ 24 w 29"/>
                <a:gd name="T69" fmla="*/ 2 h 21"/>
                <a:gd name="T70" fmla="*/ 26 w 29"/>
                <a:gd name="T71" fmla="*/ 1 h 21"/>
                <a:gd name="T72" fmla="*/ 29 w 29"/>
                <a:gd name="T7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1">
                  <a:moveTo>
                    <a:pt x="29" y="5"/>
                  </a:moveTo>
                  <a:cubicBezTo>
                    <a:pt x="29" y="5"/>
                    <a:pt x="27" y="5"/>
                    <a:pt x="26" y="5"/>
                  </a:cubicBezTo>
                  <a:cubicBezTo>
                    <a:pt x="26" y="6"/>
                    <a:pt x="28" y="7"/>
                    <a:pt x="26" y="7"/>
                  </a:cubicBezTo>
                  <a:cubicBezTo>
                    <a:pt x="24" y="7"/>
                    <a:pt x="25" y="7"/>
                    <a:pt x="25" y="8"/>
                  </a:cubicBezTo>
                  <a:cubicBezTo>
                    <a:pt x="24" y="8"/>
                    <a:pt x="23" y="9"/>
                    <a:pt x="23" y="9"/>
                  </a:cubicBezTo>
                  <a:cubicBezTo>
                    <a:pt x="22" y="9"/>
                    <a:pt x="20" y="10"/>
                    <a:pt x="21" y="11"/>
                  </a:cubicBezTo>
                  <a:cubicBezTo>
                    <a:pt x="22" y="13"/>
                    <a:pt x="23" y="15"/>
                    <a:pt x="20" y="16"/>
                  </a:cubicBezTo>
                  <a:cubicBezTo>
                    <a:pt x="19" y="16"/>
                    <a:pt x="20" y="14"/>
                    <a:pt x="18" y="16"/>
                  </a:cubicBezTo>
                  <a:cubicBezTo>
                    <a:pt x="18" y="17"/>
                    <a:pt x="19" y="17"/>
                    <a:pt x="19" y="17"/>
                  </a:cubicBezTo>
                  <a:cubicBezTo>
                    <a:pt x="19" y="18"/>
                    <a:pt x="18" y="18"/>
                    <a:pt x="18" y="18"/>
                  </a:cubicBezTo>
                  <a:cubicBezTo>
                    <a:pt x="18" y="19"/>
                    <a:pt x="19" y="19"/>
                    <a:pt x="19" y="20"/>
                  </a:cubicBezTo>
                  <a:cubicBezTo>
                    <a:pt x="18" y="21"/>
                    <a:pt x="17" y="20"/>
                    <a:pt x="16" y="20"/>
                  </a:cubicBezTo>
                  <a:cubicBezTo>
                    <a:pt x="14" y="19"/>
                    <a:pt x="15" y="20"/>
                    <a:pt x="15" y="20"/>
                  </a:cubicBezTo>
                  <a:cubicBezTo>
                    <a:pt x="15" y="21"/>
                    <a:pt x="11" y="19"/>
                    <a:pt x="12" y="18"/>
                  </a:cubicBezTo>
                  <a:cubicBezTo>
                    <a:pt x="11" y="18"/>
                    <a:pt x="11" y="19"/>
                    <a:pt x="10" y="20"/>
                  </a:cubicBezTo>
                  <a:cubicBezTo>
                    <a:pt x="9" y="21"/>
                    <a:pt x="8" y="20"/>
                    <a:pt x="7" y="20"/>
                  </a:cubicBezTo>
                  <a:cubicBezTo>
                    <a:pt x="6" y="20"/>
                    <a:pt x="7" y="21"/>
                    <a:pt x="6" y="21"/>
                  </a:cubicBezTo>
                  <a:cubicBezTo>
                    <a:pt x="5" y="21"/>
                    <a:pt x="4" y="21"/>
                    <a:pt x="3" y="21"/>
                  </a:cubicBezTo>
                  <a:cubicBezTo>
                    <a:pt x="3" y="20"/>
                    <a:pt x="3" y="20"/>
                    <a:pt x="4" y="20"/>
                  </a:cubicBezTo>
                  <a:cubicBezTo>
                    <a:pt x="4" y="19"/>
                    <a:pt x="5" y="19"/>
                    <a:pt x="5" y="19"/>
                  </a:cubicBezTo>
                  <a:cubicBezTo>
                    <a:pt x="6" y="18"/>
                    <a:pt x="4" y="17"/>
                    <a:pt x="4" y="17"/>
                  </a:cubicBezTo>
                  <a:cubicBezTo>
                    <a:pt x="2" y="16"/>
                    <a:pt x="2" y="16"/>
                    <a:pt x="3" y="14"/>
                  </a:cubicBezTo>
                  <a:cubicBezTo>
                    <a:pt x="3" y="13"/>
                    <a:pt x="1" y="15"/>
                    <a:pt x="1" y="14"/>
                  </a:cubicBezTo>
                  <a:cubicBezTo>
                    <a:pt x="2" y="13"/>
                    <a:pt x="4" y="12"/>
                    <a:pt x="3" y="11"/>
                  </a:cubicBezTo>
                  <a:cubicBezTo>
                    <a:pt x="2" y="11"/>
                    <a:pt x="0" y="11"/>
                    <a:pt x="0" y="10"/>
                  </a:cubicBezTo>
                  <a:cubicBezTo>
                    <a:pt x="0" y="8"/>
                    <a:pt x="3" y="9"/>
                    <a:pt x="3" y="7"/>
                  </a:cubicBezTo>
                  <a:cubicBezTo>
                    <a:pt x="3" y="7"/>
                    <a:pt x="3" y="7"/>
                    <a:pt x="3" y="7"/>
                  </a:cubicBezTo>
                  <a:cubicBezTo>
                    <a:pt x="4" y="7"/>
                    <a:pt x="6" y="8"/>
                    <a:pt x="7" y="8"/>
                  </a:cubicBezTo>
                  <a:cubicBezTo>
                    <a:pt x="8" y="8"/>
                    <a:pt x="9" y="7"/>
                    <a:pt x="10" y="7"/>
                  </a:cubicBezTo>
                  <a:cubicBezTo>
                    <a:pt x="10" y="7"/>
                    <a:pt x="10" y="8"/>
                    <a:pt x="11" y="8"/>
                  </a:cubicBezTo>
                  <a:cubicBezTo>
                    <a:pt x="11" y="8"/>
                    <a:pt x="13" y="6"/>
                    <a:pt x="13" y="6"/>
                  </a:cubicBezTo>
                  <a:cubicBezTo>
                    <a:pt x="14" y="4"/>
                    <a:pt x="16" y="5"/>
                    <a:pt x="18" y="5"/>
                  </a:cubicBezTo>
                  <a:cubicBezTo>
                    <a:pt x="20" y="5"/>
                    <a:pt x="20" y="3"/>
                    <a:pt x="21" y="3"/>
                  </a:cubicBezTo>
                  <a:cubicBezTo>
                    <a:pt x="21" y="3"/>
                    <a:pt x="24" y="4"/>
                    <a:pt x="24" y="3"/>
                  </a:cubicBezTo>
                  <a:cubicBezTo>
                    <a:pt x="24" y="4"/>
                    <a:pt x="24" y="2"/>
                    <a:pt x="24" y="2"/>
                  </a:cubicBezTo>
                  <a:cubicBezTo>
                    <a:pt x="24" y="1"/>
                    <a:pt x="26" y="0"/>
                    <a:pt x="26" y="1"/>
                  </a:cubicBezTo>
                  <a:cubicBezTo>
                    <a:pt x="28" y="2"/>
                    <a:pt x="28" y="4"/>
                    <a:pt x="29" y="5"/>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noEditPoints="1"/>
            </p:cNvSpPr>
            <p:nvPr/>
          </p:nvSpPr>
          <p:spPr bwMode="auto">
            <a:xfrm>
              <a:off x="3674" y="3190"/>
              <a:ext cx="221" cy="210"/>
            </a:xfrm>
            <a:custGeom>
              <a:avLst/>
              <a:gdLst>
                <a:gd name="T0" fmla="*/ 47 w 55"/>
                <a:gd name="T1" fmla="*/ 49 h 52"/>
                <a:gd name="T2" fmla="*/ 42 w 55"/>
                <a:gd name="T3" fmla="*/ 46 h 52"/>
                <a:gd name="T4" fmla="*/ 39 w 55"/>
                <a:gd name="T5" fmla="*/ 46 h 52"/>
                <a:gd name="T6" fmla="*/ 37 w 55"/>
                <a:gd name="T7" fmla="*/ 46 h 52"/>
                <a:gd name="T8" fmla="*/ 41 w 55"/>
                <a:gd name="T9" fmla="*/ 48 h 52"/>
                <a:gd name="T10" fmla="*/ 50 w 55"/>
                <a:gd name="T11" fmla="*/ 52 h 52"/>
                <a:gd name="T12" fmla="*/ 53 w 55"/>
                <a:gd name="T13" fmla="*/ 18 h 52"/>
                <a:gd name="T14" fmla="*/ 53 w 55"/>
                <a:gd name="T15" fmla="*/ 15 h 52"/>
                <a:gd name="T16" fmla="*/ 51 w 55"/>
                <a:gd name="T17" fmla="*/ 13 h 52"/>
                <a:gd name="T18" fmla="*/ 51 w 55"/>
                <a:gd name="T19" fmla="*/ 11 h 52"/>
                <a:gd name="T20" fmla="*/ 50 w 55"/>
                <a:gd name="T21" fmla="*/ 10 h 52"/>
                <a:gd name="T22" fmla="*/ 47 w 55"/>
                <a:gd name="T23" fmla="*/ 6 h 52"/>
                <a:gd name="T24" fmla="*/ 38 w 55"/>
                <a:gd name="T25" fmla="*/ 7 h 52"/>
                <a:gd name="T26" fmla="*/ 30 w 55"/>
                <a:gd name="T27" fmla="*/ 3 h 52"/>
                <a:gd name="T28" fmla="*/ 24 w 55"/>
                <a:gd name="T29" fmla="*/ 1 h 52"/>
                <a:gd name="T30" fmla="*/ 22 w 55"/>
                <a:gd name="T31" fmla="*/ 3 h 52"/>
                <a:gd name="T32" fmla="*/ 19 w 55"/>
                <a:gd name="T33" fmla="*/ 10 h 52"/>
                <a:gd name="T34" fmla="*/ 17 w 55"/>
                <a:gd name="T35" fmla="*/ 12 h 52"/>
                <a:gd name="T36" fmla="*/ 17 w 55"/>
                <a:gd name="T37" fmla="*/ 15 h 52"/>
                <a:gd name="T38" fmla="*/ 13 w 55"/>
                <a:gd name="T39" fmla="*/ 15 h 52"/>
                <a:gd name="T40" fmla="*/ 8 w 55"/>
                <a:gd name="T41" fmla="*/ 15 h 52"/>
                <a:gd name="T42" fmla="*/ 4 w 55"/>
                <a:gd name="T43" fmla="*/ 16 h 52"/>
                <a:gd name="T44" fmla="*/ 0 w 55"/>
                <a:gd name="T45" fmla="*/ 16 h 52"/>
                <a:gd name="T46" fmla="*/ 1 w 55"/>
                <a:gd name="T47" fmla="*/ 21 h 52"/>
                <a:gd name="T48" fmla="*/ 4 w 55"/>
                <a:gd name="T49" fmla="*/ 25 h 52"/>
                <a:gd name="T50" fmla="*/ 6 w 55"/>
                <a:gd name="T51" fmla="*/ 22 h 52"/>
                <a:gd name="T52" fmla="*/ 7 w 55"/>
                <a:gd name="T53" fmla="*/ 20 h 52"/>
                <a:gd name="T54" fmla="*/ 11 w 55"/>
                <a:gd name="T55" fmla="*/ 19 h 52"/>
                <a:gd name="T56" fmla="*/ 13 w 55"/>
                <a:gd name="T57" fmla="*/ 24 h 52"/>
                <a:gd name="T58" fmla="*/ 20 w 55"/>
                <a:gd name="T59" fmla="*/ 30 h 52"/>
                <a:gd name="T60" fmla="*/ 22 w 55"/>
                <a:gd name="T61" fmla="*/ 37 h 52"/>
                <a:gd name="T62" fmla="*/ 24 w 55"/>
                <a:gd name="T63" fmla="*/ 38 h 52"/>
                <a:gd name="T64" fmla="*/ 28 w 55"/>
                <a:gd name="T65" fmla="*/ 39 h 52"/>
                <a:gd name="T66" fmla="*/ 34 w 55"/>
                <a:gd name="T67" fmla="*/ 41 h 52"/>
                <a:gd name="T68" fmla="*/ 39 w 55"/>
                <a:gd name="T69" fmla="*/ 45 h 52"/>
                <a:gd name="T70" fmla="*/ 42 w 55"/>
                <a:gd name="T71" fmla="*/ 45 h 52"/>
                <a:gd name="T72" fmla="*/ 37 w 55"/>
                <a:gd name="T73" fmla="*/ 40 h 52"/>
                <a:gd name="T74" fmla="*/ 30 w 55"/>
                <a:gd name="T75" fmla="*/ 33 h 52"/>
                <a:gd name="T76" fmla="*/ 27 w 55"/>
                <a:gd name="T77" fmla="*/ 31 h 52"/>
                <a:gd name="T78" fmla="*/ 26 w 55"/>
                <a:gd name="T79" fmla="*/ 29 h 52"/>
                <a:gd name="T80" fmla="*/ 24 w 55"/>
                <a:gd name="T81" fmla="*/ 25 h 52"/>
                <a:gd name="T82" fmla="*/ 23 w 55"/>
                <a:gd name="T83" fmla="*/ 17 h 52"/>
                <a:gd name="T84" fmla="*/ 26 w 55"/>
                <a:gd name="T85" fmla="*/ 20 h 52"/>
                <a:gd name="T86" fmla="*/ 30 w 55"/>
                <a:gd name="T87" fmla="*/ 17 h 52"/>
                <a:gd name="T88" fmla="*/ 38 w 55"/>
                <a:gd name="T89" fmla="*/ 17 h 52"/>
                <a:gd name="T90" fmla="*/ 42 w 55"/>
                <a:gd name="T91" fmla="*/ 17 h 52"/>
                <a:gd name="T92" fmla="*/ 44 w 55"/>
                <a:gd name="T93" fmla="*/ 17 h 52"/>
                <a:gd name="T94" fmla="*/ 47 w 55"/>
                <a:gd name="T95"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2">
                  <a:moveTo>
                    <a:pt x="50" y="52"/>
                  </a:moveTo>
                  <a:cubicBezTo>
                    <a:pt x="50" y="50"/>
                    <a:pt x="48" y="49"/>
                    <a:pt x="47" y="49"/>
                  </a:cubicBezTo>
                  <a:cubicBezTo>
                    <a:pt x="46" y="49"/>
                    <a:pt x="45" y="48"/>
                    <a:pt x="44" y="47"/>
                  </a:cubicBezTo>
                  <a:cubicBezTo>
                    <a:pt x="43" y="46"/>
                    <a:pt x="43" y="46"/>
                    <a:pt x="42" y="46"/>
                  </a:cubicBezTo>
                  <a:cubicBezTo>
                    <a:pt x="42" y="46"/>
                    <a:pt x="43" y="47"/>
                    <a:pt x="43" y="47"/>
                  </a:cubicBezTo>
                  <a:cubicBezTo>
                    <a:pt x="41" y="47"/>
                    <a:pt x="40" y="46"/>
                    <a:pt x="39" y="46"/>
                  </a:cubicBezTo>
                  <a:cubicBezTo>
                    <a:pt x="39" y="46"/>
                    <a:pt x="35" y="45"/>
                    <a:pt x="35" y="45"/>
                  </a:cubicBezTo>
                  <a:cubicBezTo>
                    <a:pt x="34" y="46"/>
                    <a:pt x="37" y="46"/>
                    <a:pt x="37" y="46"/>
                  </a:cubicBezTo>
                  <a:cubicBezTo>
                    <a:pt x="38" y="46"/>
                    <a:pt x="39" y="46"/>
                    <a:pt x="39" y="47"/>
                  </a:cubicBezTo>
                  <a:cubicBezTo>
                    <a:pt x="40" y="47"/>
                    <a:pt x="40" y="47"/>
                    <a:pt x="41" y="48"/>
                  </a:cubicBezTo>
                  <a:cubicBezTo>
                    <a:pt x="41" y="48"/>
                    <a:pt x="42" y="48"/>
                    <a:pt x="42" y="48"/>
                  </a:cubicBezTo>
                  <a:cubicBezTo>
                    <a:pt x="45" y="48"/>
                    <a:pt x="47" y="51"/>
                    <a:pt x="50" y="52"/>
                  </a:cubicBezTo>
                  <a:close/>
                  <a:moveTo>
                    <a:pt x="52" y="19"/>
                  </a:moveTo>
                  <a:cubicBezTo>
                    <a:pt x="51" y="18"/>
                    <a:pt x="53" y="19"/>
                    <a:pt x="53" y="18"/>
                  </a:cubicBezTo>
                  <a:cubicBezTo>
                    <a:pt x="53" y="18"/>
                    <a:pt x="52" y="16"/>
                    <a:pt x="52" y="16"/>
                  </a:cubicBezTo>
                  <a:cubicBezTo>
                    <a:pt x="53" y="15"/>
                    <a:pt x="52" y="14"/>
                    <a:pt x="53" y="15"/>
                  </a:cubicBezTo>
                  <a:cubicBezTo>
                    <a:pt x="54" y="15"/>
                    <a:pt x="55" y="15"/>
                    <a:pt x="55" y="14"/>
                  </a:cubicBezTo>
                  <a:cubicBezTo>
                    <a:pt x="54" y="14"/>
                    <a:pt x="52" y="14"/>
                    <a:pt x="51" y="13"/>
                  </a:cubicBezTo>
                  <a:cubicBezTo>
                    <a:pt x="50" y="12"/>
                    <a:pt x="51" y="12"/>
                    <a:pt x="51" y="12"/>
                  </a:cubicBezTo>
                  <a:cubicBezTo>
                    <a:pt x="51" y="12"/>
                    <a:pt x="50" y="12"/>
                    <a:pt x="51" y="11"/>
                  </a:cubicBezTo>
                  <a:cubicBezTo>
                    <a:pt x="51" y="11"/>
                    <a:pt x="52" y="11"/>
                    <a:pt x="52" y="11"/>
                  </a:cubicBezTo>
                  <a:cubicBezTo>
                    <a:pt x="52" y="10"/>
                    <a:pt x="50" y="11"/>
                    <a:pt x="50" y="10"/>
                  </a:cubicBezTo>
                  <a:cubicBezTo>
                    <a:pt x="49" y="10"/>
                    <a:pt x="50" y="8"/>
                    <a:pt x="50" y="8"/>
                  </a:cubicBezTo>
                  <a:cubicBezTo>
                    <a:pt x="49" y="6"/>
                    <a:pt x="49" y="6"/>
                    <a:pt x="47" y="6"/>
                  </a:cubicBezTo>
                  <a:cubicBezTo>
                    <a:pt x="47" y="6"/>
                    <a:pt x="46" y="8"/>
                    <a:pt x="46" y="8"/>
                  </a:cubicBezTo>
                  <a:cubicBezTo>
                    <a:pt x="43" y="9"/>
                    <a:pt x="40" y="9"/>
                    <a:pt x="38" y="7"/>
                  </a:cubicBezTo>
                  <a:cubicBezTo>
                    <a:pt x="37" y="7"/>
                    <a:pt x="35" y="7"/>
                    <a:pt x="35" y="7"/>
                  </a:cubicBezTo>
                  <a:cubicBezTo>
                    <a:pt x="33" y="5"/>
                    <a:pt x="32" y="4"/>
                    <a:pt x="30" y="3"/>
                  </a:cubicBezTo>
                  <a:cubicBezTo>
                    <a:pt x="29" y="2"/>
                    <a:pt x="28" y="1"/>
                    <a:pt x="26" y="0"/>
                  </a:cubicBezTo>
                  <a:cubicBezTo>
                    <a:pt x="25" y="0"/>
                    <a:pt x="24" y="0"/>
                    <a:pt x="24" y="1"/>
                  </a:cubicBezTo>
                  <a:cubicBezTo>
                    <a:pt x="25" y="2"/>
                    <a:pt x="24" y="2"/>
                    <a:pt x="24" y="2"/>
                  </a:cubicBezTo>
                  <a:cubicBezTo>
                    <a:pt x="22" y="2"/>
                    <a:pt x="23" y="3"/>
                    <a:pt x="22" y="3"/>
                  </a:cubicBezTo>
                  <a:cubicBezTo>
                    <a:pt x="21" y="4"/>
                    <a:pt x="19" y="4"/>
                    <a:pt x="19" y="5"/>
                  </a:cubicBezTo>
                  <a:cubicBezTo>
                    <a:pt x="19" y="7"/>
                    <a:pt x="22" y="9"/>
                    <a:pt x="19" y="10"/>
                  </a:cubicBezTo>
                  <a:cubicBezTo>
                    <a:pt x="17" y="11"/>
                    <a:pt x="18" y="9"/>
                    <a:pt x="16" y="11"/>
                  </a:cubicBezTo>
                  <a:cubicBezTo>
                    <a:pt x="16" y="12"/>
                    <a:pt x="17" y="12"/>
                    <a:pt x="17" y="12"/>
                  </a:cubicBezTo>
                  <a:cubicBezTo>
                    <a:pt x="17" y="13"/>
                    <a:pt x="16" y="13"/>
                    <a:pt x="16" y="13"/>
                  </a:cubicBezTo>
                  <a:cubicBezTo>
                    <a:pt x="16" y="14"/>
                    <a:pt x="17" y="14"/>
                    <a:pt x="17" y="15"/>
                  </a:cubicBezTo>
                  <a:cubicBezTo>
                    <a:pt x="16" y="16"/>
                    <a:pt x="15" y="15"/>
                    <a:pt x="14" y="15"/>
                  </a:cubicBezTo>
                  <a:cubicBezTo>
                    <a:pt x="12" y="14"/>
                    <a:pt x="13" y="15"/>
                    <a:pt x="13" y="15"/>
                  </a:cubicBezTo>
                  <a:cubicBezTo>
                    <a:pt x="13" y="16"/>
                    <a:pt x="9" y="14"/>
                    <a:pt x="10" y="13"/>
                  </a:cubicBezTo>
                  <a:cubicBezTo>
                    <a:pt x="9" y="14"/>
                    <a:pt x="9" y="15"/>
                    <a:pt x="8" y="15"/>
                  </a:cubicBezTo>
                  <a:cubicBezTo>
                    <a:pt x="7" y="15"/>
                    <a:pt x="5" y="15"/>
                    <a:pt x="4" y="15"/>
                  </a:cubicBezTo>
                  <a:cubicBezTo>
                    <a:pt x="4" y="15"/>
                    <a:pt x="4" y="15"/>
                    <a:pt x="4" y="16"/>
                  </a:cubicBezTo>
                  <a:cubicBezTo>
                    <a:pt x="4" y="16"/>
                    <a:pt x="3" y="16"/>
                    <a:pt x="2" y="16"/>
                  </a:cubicBezTo>
                  <a:cubicBezTo>
                    <a:pt x="2" y="16"/>
                    <a:pt x="0" y="15"/>
                    <a:pt x="0" y="16"/>
                  </a:cubicBezTo>
                  <a:cubicBezTo>
                    <a:pt x="0" y="17"/>
                    <a:pt x="1" y="17"/>
                    <a:pt x="1" y="18"/>
                  </a:cubicBezTo>
                  <a:cubicBezTo>
                    <a:pt x="1" y="19"/>
                    <a:pt x="1" y="20"/>
                    <a:pt x="1" y="21"/>
                  </a:cubicBezTo>
                  <a:cubicBezTo>
                    <a:pt x="2" y="22"/>
                    <a:pt x="3" y="22"/>
                    <a:pt x="3" y="23"/>
                  </a:cubicBezTo>
                  <a:cubicBezTo>
                    <a:pt x="3" y="23"/>
                    <a:pt x="4" y="25"/>
                    <a:pt x="4" y="25"/>
                  </a:cubicBezTo>
                  <a:cubicBezTo>
                    <a:pt x="5" y="24"/>
                    <a:pt x="6" y="22"/>
                    <a:pt x="5" y="21"/>
                  </a:cubicBezTo>
                  <a:cubicBezTo>
                    <a:pt x="6" y="21"/>
                    <a:pt x="5" y="24"/>
                    <a:pt x="6" y="22"/>
                  </a:cubicBezTo>
                  <a:cubicBezTo>
                    <a:pt x="7" y="22"/>
                    <a:pt x="7" y="21"/>
                    <a:pt x="6" y="20"/>
                  </a:cubicBezTo>
                  <a:cubicBezTo>
                    <a:pt x="6" y="20"/>
                    <a:pt x="7" y="20"/>
                    <a:pt x="7" y="20"/>
                  </a:cubicBezTo>
                  <a:cubicBezTo>
                    <a:pt x="7" y="20"/>
                    <a:pt x="7" y="17"/>
                    <a:pt x="8" y="17"/>
                  </a:cubicBezTo>
                  <a:cubicBezTo>
                    <a:pt x="10" y="17"/>
                    <a:pt x="10" y="18"/>
                    <a:pt x="11" y="19"/>
                  </a:cubicBezTo>
                  <a:cubicBezTo>
                    <a:pt x="12" y="20"/>
                    <a:pt x="13" y="19"/>
                    <a:pt x="13" y="20"/>
                  </a:cubicBezTo>
                  <a:cubicBezTo>
                    <a:pt x="14" y="21"/>
                    <a:pt x="13" y="23"/>
                    <a:pt x="13" y="24"/>
                  </a:cubicBezTo>
                  <a:cubicBezTo>
                    <a:pt x="13" y="26"/>
                    <a:pt x="15" y="27"/>
                    <a:pt x="17" y="29"/>
                  </a:cubicBezTo>
                  <a:cubicBezTo>
                    <a:pt x="17" y="29"/>
                    <a:pt x="20" y="30"/>
                    <a:pt x="20" y="30"/>
                  </a:cubicBezTo>
                  <a:cubicBezTo>
                    <a:pt x="18" y="31"/>
                    <a:pt x="16" y="28"/>
                    <a:pt x="16" y="32"/>
                  </a:cubicBezTo>
                  <a:cubicBezTo>
                    <a:pt x="16" y="33"/>
                    <a:pt x="21" y="36"/>
                    <a:pt x="22" y="37"/>
                  </a:cubicBezTo>
                  <a:cubicBezTo>
                    <a:pt x="22" y="37"/>
                    <a:pt x="21" y="36"/>
                    <a:pt x="21" y="36"/>
                  </a:cubicBezTo>
                  <a:cubicBezTo>
                    <a:pt x="22" y="37"/>
                    <a:pt x="23" y="37"/>
                    <a:pt x="24" y="38"/>
                  </a:cubicBezTo>
                  <a:cubicBezTo>
                    <a:pt x="25" y="38"/>
                    <a:pt x="24" y="39"/>
                    <a:pt x="24" y="40"/>
                  </a:cubicBezTo>
                  <a:cubicBezTo>
                    <a:pt x="25" y="41"/>
                    <a:pt x="28" y="40"/>
                    <a:pt x="28" y="39"/>
                  </a:cubicBezTo>
                  <a:cubicBezTo>
                    <a:pt x="29" y="39"/>
                    <a:pt x="29" y="39"/>
                    <a:pt x="30" y="40"/>
                  </a:cubicBezTo>
                  <a:cubicBezTo>
                    <a:pt x="31" y="41"/>
                    <a:pt x="32" y="40"/>
                    <a:pt x="34" y="41"/>
                  </a:cubicBezTo>
                  <a:cubicBezTo>
                    <a:pt x="35" y="41"/>
                    <a:pt x="35" y="42"/>
                    <a:pt x="36" y="43"/>
                  </a:cubicBezTo>
                  <a:cubicBezTo>
                    <a:pt x="37" y="44"/>
                    <a:pt x="38" y="44"/>
                    <a:pt x="39" y="45"/>
                  </a:cubicBezTo>
                  <a:cubicBezTo>
                    <a:pt x="39" y="45"/>
                    <a:pt x="40" y="45"/>
                    <a:pt x="40" y="45"/>
                  </a:cubicBezTo>
                  <a:cubicBezTo>
                    <a:pt x="40" y="46"/>
                    <a:pt x="42" y="46"/>
                    <a:pt x="42" y="45"/>
                  </a:cubicBezTo>
                  <a:cubicBezTo>
                    <a:pt x="42" y="44"/>
                    <a:pt x="39" y="43"/>
                    <a:pt x="38" y="42"/>
                  </a:cubicBezTo>
                  <a:cubicBezTo>
                    <a:pt x="37" y="42"/>
                    <a:pt x="37" y="41"/>
                    <a:pt x="37" y="40"/>
                  </a:cubicBezTo>
                  <a:cubicBezTo>
                    <a:pt x="37" y="39"/>
                    <a:pt x="36" y="39"/>
                    <a:pt x="35" y="39"/>
                  </a:cubicBezTo>
                  <a:cubicBezTo>
                    <a:pt x="33" y="37"/>
                    <a:pt x="32" y="35"/>
                    <a:pt x="30" y="33"/>
                  </a:cubicBezTo>
                  <a:cubicBezTo>
                    <a:pt x="29" y="33"/>
                    <a:pt x="28" y="32"/>
                    <a:pt x="28" y="31"/>
                  </a:cubicBezTo>
                  <a:cubicBezTo>
                    <a:pt x="27" y="31"/>
                    <a:pt x="27" y="31"/>
                    <a:pt x="27" y="31"/>
                  </a:cubicBezTo>
                  <a:cubicBezTo>
                    <a:pt x="27" y="31"/>
                    <a:pt x="26" y="31"/>
                    <a:pt x="26" y="31"/>
                  </a:cubicBezTo>
                  <a:cubicBezTo>
                    <a:pt x="25" y="30"/>
                    <a:pt x="26" y="30"/>
                    <a:pt x="26" y="29"/>
                  </a:cubicBezTo>
                  <a:cubicBezTo>
                    <a:pt x="27" y="29"/>
                    <a:pt x="25" y="28"/>
                    <a:pt x="25" y="28"/>
                  </a:cubicBezTo>
                  <a:cubicBezTo>
                    <a:pt x="25" y="27"/>
                    <a:pt x="24" y="26"/>
                    <a:pt x="24" y="25"/>
                  </a:cubicBezTo>
                  <a:cubicBezTo>
                    <a:pt x="23" y="24"/>
                    <a:pt x="22" y="24"/>
                    <a:pt x="22" y="23"/>
                  </a:cubicBezTo>
                  <a:cubicBezTo>
                    <a:pt x="21" y="22"/>
                    <a:pt x="21" y="17"/>
                    <a:pt x="23" y="17"/>
                  </a:cubicBezTo>
                  <a:cubicBezTo>
                    <a:pt x="24" y="17"/>
                    <a:pt x="25" y="21"/>
                    <a:pt x="27" y="20"/>
                  </a:cubicBezTo>
                  <a:cubicBezTo>
                    <a:pt x="26" y="20"/>
                    <a:pt x="26" y="20"/>
                    <a:pt x="26" y="20"/>
                  </a:cubicBezTo>
                  <a:cubicBezTo>
                    <a:pt x="28" y="20"/>
                    <a:pt x="27" y="18"/>
                    <a:pt x="28" y="17"/>
                  </a:cubicBezTo>
                  <a:cubicBezTo>
                    <a:pt x="29" y="17"/>
                    <a:pt x="30" y="17"/>
                    <a:pt x="30" y="17"/>
                  </a:cubicBezTo>
                  <a:cubicBezTo>
                    <a:pt x="31" y="18"/>
                    <a:pt x="31" y="17"/>
                    <a:pt x="32" y="16"/>
                  </a:cubicBezTo>
                  <a:cubicBezTo>
                    <a:pt x="34" y="18"/>
                    <a:pt x="35" y="17"/>
                    <a:pt x="38" y="17"/>
                  </a:cubicBezTo>
                  <a:cubicBezTo>
                    <a:pt x="38" y="18"/>
                    <a:pt x="41" y="19"/>
                    <a:pt x="41" y="18"/>
                  </a:cubicBezTo>
                  <a:cubicBezTo>
                    <a:pt x="42" y="17"/>
                    <a:pt x="42" y="17"/>
                    <a:pt x="42" y="17"/>
                  </a:cubicBezTo>
                  <a:cubicBezTo>
                    <a:pt x="43" y="17"/>
                    <a:pt x="43" y="18"/>
                    <a:pt x="44" y="17"/>
                  </a:cubicBezTo>
                  <a:cubicBezTo>
                    <a:pt x="44" y="17"/>
                    <a:pt x="44" y="17"/>
                    <a:pt x="44" y="17"/>
                  </a:cubicBezTo>
                  <a:cubicBezTo>
                    <a:pt x="45" y="16"/>
                    <a:pt x="46" y="17"/>
                    <a:pt x="47" y="17"/>
                  </a:cubicBezTo>
                  <a:cubicBezTo>
                    <a:pt x="47" y="17"/>
                    <a:pt x="47" y="17"/>
                    <a:pt x="47" y="17"/>
                  </a:cubicBezTo>
                  <a:cubicBezTo>
                    <a:pt x="50" y="17"/>
                    <a:pt x="49" y="20"/>
                    <a:pt x="52" y="1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noEditPoints="1"/>
            </p:cNvSpPr>
            <p:nvPr/>
          </p:nvSpPr>
          <p:spPr bwMode="auto">
            <a:xfrm>
              <a:off x="3480" y="2602"/>
              <a:ext cx="141" cy="169"/>
            </a:xfrm>
            <a:custGeom>
              <a:avLst/>
              <a:gdLst>
                <a:gd name="T0" fmla="*/ 8 w 35"/>
                <a:gd name="T1" fmla="*/ 38 h 42"/>
                <a:gd name="T2" fmla="*/ 5 w 35"/>
                <a:gd name="T3" fmla="*/ 34 h 42"/>
                <a:gd name="T4" fmla="*/ 1 w 35"/>
                <a:gd name="T5" fmla="*/ 30 h 42"/>
                <a:gd name="T6" fmla="*/ 2 w 35"/>
                <a:gd name="T7" fmla="*/ 26 h 42"/>
                <a:gd name="T8" fmla="*/ 1 w 35"/>
                <a:gd name="T9" fmla="*/ 23 h 42"/>
                <a:gd name="T10" fmla="*/ 3 w 35"/>
                <a:gd name="T11" fmla="*/ 16 h 42"/>
                <a:gd name="T12" fmla="*/ 10 w 35"/>
                <a:gd name="T13" fmla="*/ 16 h 42"/>
                <a:gd name="T14" fmla="*/ 9 w 35"/>
                <a:gd name="T15" fmla="*/ 15 h 42"/>
                <a:gd name="T16" fmla="*/ 9 w 35"/>
                <a:gd name="T17" fmla="*/ 11 h 42"/>
                <a:gd name="T18" fmla="*/ 12 w 35"/>
                <a:gd name="T19" fmla="*/ 11 h 42"/>
                <a:gd name="T20" fmla="*/ 16 w 35"/>
                <a:gd name="T21" fmla="*/ 10 h 42"/>
                <a:gd name="T22" fmla="*/ 17 w 35"/>
                <a:gd name="T23" fmla="*/ 13 h 42"/>
                <a:gd name="T24" fmla="*/ 16 w 35"/>
                <a:gd name="T25" fmla="*/ 14 h 42"/>
                <a:gd name="T26" fmla="*/ 22 w 35"/>
                <a:gd name="T27" fmla="*/ 18 h 42"/>
                <a:gd name="T28" fmla="*/ 18 w 35"/>
                <a:gd name="T29" fmla="*/ 20 h 42"/>
                <a:gd name="T30" fmla="*/ 14 w 35"/>
                <a:gd name="T31" fmla="*/ 28 h 42"/>
                <a:gd name="T32" fmla="*/ 14 w 35"/>
                <a:gd name="T33" fmla="*/ 29 h 42"/>
                <a:gd name="T34" fmla="*/ 19 w 35"/>
                <a:gd name="T35" fmla="*/ 28 h 42"/>
                <a:gd name="T36" fmla="*/ 21 w 35"/>
                <a:gd name="T37" fmla="*/ 30 h 42"/>
                <a:gd name="T38" fmla="*/ 22 w 35"/>
                <a:gd name="T39" fmla="*/ 33 h 42"/>
                <a:gd name="T40" fmla="*/ 17 w 35"/>
                <a:gd name="T41" fmla="*/ 35 h 42"/>
                <a:gd name="T42" fmla="*/ 17 w 35"/>
                <a:gd name="T43" fmla="*/ 34 h 42"/>
                <a:gd name="T44" fmla="*/ 16 w 35"/>
                <a:gd name="T45" fmla="*/ 35 h 42"/>
                <a:gd name="T46" fmla="*/ 13 w 35"/>
                <a:gd name="T47" fmla="*/ 29 h 42"/>
                <a:gd name="T48" fmla="*/ 13 w 35"/>
                <a:gd name="T49" fmla="*/ 30 h 42"/>
                <a:gd name="T50" fmla="*/ 13 w 35"/>
                <a:gd name="T51" fmla="*/ 33 h 42"/>
                <a:gd name="T52" fmla="*/ 12 w 35"/>
                <a:gd name="T53" fmla="*/ 36 h 42"/>
                <a:gd name="T54" fmla="*/ 11 w 35"/>
                <a:gd name="T55" fmla="*/ 39 h 42"/>
                <a:gd name="T56" fmla="*/ 33 w 35"/>
                <a:gd name="T57" fmla="*/ 22 h 42"/>
                <a:gd name="T58" fmla="*/ 35 w 35"/>
                <a:gd name="T59" fmla="*/ 27 h 42"/>
                <a:gd name="T60" fmla="*/ 34 w 35"/>
                <a:gd name="T61" fmla="*/ 31 h 42"/>
                <a:gd name="T62" fmla="*/ 31 w 35"/>
                <a:gd name="T63" fmla="*/ 36 h 42"/>
                <a:gd name="T64" fmla="*/ 30 w 35"/>
                <a:gd name="T65" fmla="*/ 35 h 42"/>
                <a:gd name="T66" fmla="*/ 28 w 35"/>
                <a:gd name="T67" fmla="*/ 34 h 42"/>
                <a:gd name="T68" fmla="*/ 24 w 35"/>
                <a:gd name="T69" fmla="*/ 31 h 42"/>
                <a:gd name="T70" fmla="*/ 24 w 35"/>
                <a:gd name="T71" fmla="*/ 28 h 42"/>
                <a:gd name="T72" fmla="*/ 27 w 35"/>
                <a:gd name="T73" fmla="*/ 24 h 42"/>
                <a:gd name="T74" fmla="*/ 30 w 35"/>
                <a:gd name="T75" fmla="*/ 24 h 42"/>
                <a:gd name="T76" fmla="*/ 31 w 35"/>
                <a:gd name="T77" fmla="*/ 26 h 42"/>
                <a:gd name="T78" fmla="*/ 29 w 35"/>
                <a:gd name="T79" fmla="*/ 23 h 42"/>
                <a:gd name="T80" fmla="*/ 32 w 35"/>
                <a:gd name="T81" fmla="*/ 38 h 42"/>
                <a:gd name="T82" fmla="*/ 30 w 35"/>
                <a:gd name="T83" fmla="*/ 41 h 42"/>
                <a:gd name="T84" fmla="*/ 25 w 35"/>
                <a:gd name="T85" fmla="*/ 40 h 42"/>
                <a:gd name="T86" fmla="*/ 25 w 35"/>
                <a:gd name="T87" fmla="*/ 37 h 42"/>
                <a:gd name="T88" fmla="*/ 29 w 35"/>
                <a:gd name="T89" fmla="*/ 37 h 42"/>
                <a:gd name="T90" fmla="*/ 2 w 35"/>
                <a:gd name="T91" fmla="*/ 24 h 42"/>
                <a:gd name="T92" fmla="*/ 2 w 35"/>
                <a:gd name="T93" fmla="*/ 24 h 42"/>
                <a:gd name="T94" fmla="*/ 17 w 35"/>
                <a:gd name="T95" fmla="*/ 10 h 42"/>
                <a:gd name="T96" fmla="*/ 10 w 35"/>
                <a:gd name="T97" fmla="*/ 10 h 42"/>
                <a:gd name="T98" fmla="*/ 6 w 35"/>
                <a:gd name="T99" fmla="*/ 11 h 42"/>
                <a:gd name="T100" fmla="*/ 4 w 35"/>
                <a:gd name="T101" fmla="*/ 13 h 42"/>
                <a:gd name="T102" fmla="*/ 4 w 35"/>
                <a:gd name="T103" fmla="*/ 10 h 42"/>
                <a:gd name="T104" fmla="*/ 14 w 35"/>
                <a:gd name="T105" fmla="*/ 3 h 42"/>
                <a:gd name="T106" fmla="*/ 18 w 35"/>
                <a:gd name="T107" fmla="*/ 1 h 42"/>
                <a:gd name="T108" fmla="*/ 19 w 35"/>
                <a:gd name="T109" fmla="*/ 2 h 42"/>
                <a:gd name="T110" fmla="*/ 28 w 35"/>
                <a:gd name="T111" fmla="*/ 39 h 42"/>
                <a:gd name="T112" fmla="*/ 29 w 35"/>
                <a:gd name="T11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42">
                  <a:moveTo>
                    <a:pt x="11" y="39"/>
                  </a:moveTo>
                  <a:cubicBezTo>
                    <a:pt x="10" y="39"/>
                    <a:pt x="9" y="38"/>
                    <a:pt x="8" y="38"/>
                  </a:cubicBezTo>
                  <a:cubicBezTo>
                    <a:pt x="7" y="38"/>
                    <a:pt x="6" y="38"/>
                    <a:pt x="5" y="38"/>
                  </a:cubicBezTo>
                  <a:cubicBezTo>
                    <a:pt x="5" y="37"/>
                    <a:pt x="6" y="35"/>
                    <a:pt x="5" y="34"/>
                  </a:cubicBezTo>
                  <a:cubicBezTo>
                    <a:pt x="5" y="33"/>
                    <a:pt x="5" y="31"/>
                    <a:pt x="5" y="31"/>
                  </a:cubicBezTo>
                  <a:cubicBezTo>
                    <a:pt x="4" y="30"/>
                    <a:pt x="2" y="31"/>
                    <a:pt x="1" y="30"/>
                  </a:cubicBezTo>
                  <a:cubicBezTo>
                    <a:pt x="0" y="29"/>
                    <a:pt x="2" y="27"/>
                    <a:pt x="2" y="26"/>
                  </a:cubicBezTo>
                  <a:cubicBezTo>
                    <a:pt x="2" y="26"/>
                    <a:pt x="2" y="26"/>
                    <a:pt x="2" y="26"/>
                  </a:cubicBezTo>
                  <a:cubicBezTo>
                    <a:pt x="5" y="27"/>
                    <a:pt x="2" y="22"/>
                    <a:pt x="2" y="22"/>
                  </a:cubicBezTo>
                  <a:cubicBezTo>
                    <a:pt x="2" y="22"/>
                    <a:pt x="2" y="23"/>
                    <a:pt x="1" y="23"/>
                  </a:cubicBezTo>
                  <a:cubicBezTo>
                    <a:pt x="1" y="23"/>
                    <a:pt x="2" y="14"/>
                    <a:pt x="2" y="14"/>
                  </a:cubicBezTo>
                  <a:cubicBezTo>
                    <a:pt x="3" y="14"/>
                    <a:pt x="3" y="15"/>
                    <a:pt x="3" y="16"/>
                  </a:cubicBezTo>
                  <a:cubicBezTo>
                    <a:pt x="4" y="18"/>
                    <a:pt x="8" y="13"/>
                    <a:pt x="8" y="13"/>
                  </a:cubicBezTo>
                  <a:cubicBezTo>
                    <a:pt x="11" y="12"/>
                    <a:pt x="6" y="17"/>
                    <a:pt x="10" y="16"/>
                  </a:cubicBezTo>
                  <a:cubicBezTo>
                    <a:pt x="9" y="16"/>
                    <a:pt x="10" y="15"/>
                    <a:pt x="10" y="14"/>
                  </a:cubicBezTo>
                  <a:cubicBezTo>
                    <a:pt x="10" y="14"/>
                    <a:pt x="9" y="15"/>
                    <a:pt x="9" y="15"/>
                  </a:cubicBezTo>
                  <a:cubicBezTo>
                    <a:pt x="9" y="14"/>
                    <a:pt x="10" y="13"/>
                    <a:pt x="10" y="13"/>
                  </a:cubicBezTo>
                  <a:cubicBezTo>
                    <a:pt x="10" y="12"/>
                    <a:pt x="9" y="12"/>
                    <a:pt x="9" y="11"/>
                  </a:cubicBezTo>
                  <a:cubicBezTo>
                    <a:pt x="9" y="10"/>
                    <a:pt x="12" y="10"/>
                    <a:pt x="12" y="10"/>
                  </a:cubicBezTo>
                  <a:cubicBezTo>
                    <a:pt x="12" y="11"/>
                    <a:pt x="12" y="11"/>
                    <a:pt x="12" y="11"/>
                  </a:cubicBezTo>
                  <a:cubicBezTo>
                    <a:pt x="13" y="11"/>
                    <a:pt x="12" y="9"/>
                    <a:pt x="14" y="10"/>
                  </a:cubicBezTo>
                  <a:cubicBezTo>
                    <a:pt x="15" y="10"/>
                    <a:pt x="15" y="10"/>
                    <a:pt x="16" y="10"/>
                  </a:cubicBezTo>
                  <a:cubicBezTo>
                    <a:pt x="17" y="11"/>
                    <a:pt x="17" y="10"/>
                    <a:pt x="17" y="11"/>
                  </a:cubicBezTo>
                  <a:cubicBezTo>
                    <a:pt x="17" y="12"/>
                    <a:pt x="17" y="12"/>
                    <a:pt x="17" y="13"/>
                  </a:cubicBezTo>
                  <a:cubicBezTo>
                    <a:pt x="17" y="13"/>
                    <a:pt x="18" y="14"/>
                    <a:pt x="18" y="14"/>
                  </a:cubicBezTo>
                  <a:cubicBezTo>
                    <a:pt x="17" y="15"/>
                    <a:pt x="17" y="14"/>
                    <a:pt x="16" y="14"/>
                  </a:cubicBezTo>
                  <a:cubicBezTo>
                    <a:pt x="17" y="14"/>
                    <a:pt x="18" y="16"/>
                    <a:pt x="18" y="16"/>
                  </a:cubicBezTo>
                  <a:cubicBezTo>
                    <a:pt x="19" y="18"/>
                    <a:pt x="22" y="15"/>
                    <a:pt x="22" y="18"/>
                  </a:cubicBezTo>
                  <a:cubicBezTo>
                    <a:pt x="22" y="18"/>
                    <a:pt x="20" y="22"/>
                    <a:pt x="19" y="22"/>
                  </a:cubicBezTo>
                  <a:cubicBezTo>
                    <a:pt x="18" y="22"/>
                    <a:pt x="18" y="20"/>
                    <a:pt x="18" y="20"/>
                  </a:cubicBezTo>
                  <a:cubicBezTo>
                    <a:pt x="17" y="20"/>
                    <a:pt x="17" y="25"/>
                    <a:pt x="17" y="25"/>
                  </a:cubicBezTo>
                  <a:cubicBezTo>
                    <a:pt x="16" y="26"/>
                    <a:pt x="16" y="27"/>
                    <a:pt x="14" y="28"/>
                  </a:cubicBezTo>
                  <a:cubicBezTo>
                    <a:pt x="14" y="28"/>
                    <a:pt x="12" y="27"/>
                    <a:pt x="12" y="27"/>
                  </a:cubicBezTo>
                  <a:cubicBezTo>
                    <a:pt x="12" y="28"/>
                    <a:pt x="14" y="28"/>
                    <a:pt x="14" y="29"/>
                  </a:cubicBezTo>
                  <a:cubicBezTo>
                    <a:pt x="14" y="29"/>
                    <a:pt x="15" y="30"/>
                    <a:pt x="16" y="29"/>
                  </a:cubicBezTo>
                  <a:cubicBezTo>
                    <a:pt x="16" y="29"/>
                    <a:pt x="18" y="27"/>
                    <a:pt x="19" y="28"/>
                  </a:cubicBezTo>
                  <a:cubicBezTo>
                    <a:pt x="20" y="29"/>
                    <a:pt x="19" y="29"/>
                    <a:pt x="21" y="28"/>
                  </a:cubicBezTo>
                  <a:cubicBezTo>
                    <a:pt x="21" y="28"/>
                    <a:pt x="21" y="30"/>
                    <a:pt x="21" y="30"/>
                  </a:cubicBezTo>
                  <a:cubicBezTo>
                    <a:pt x="21" y="30"/>
                    <a:pt x="21" y="30"/>
                    <a:pt x="21" y="30"/>
                  </a:cubicBezTo>
                  <a:cubicBezTo>
                    <a:pt x="21" y="30"/>
                    <a:pt x="22" y="32"/>
                    <a:pt x="22" y="33"/>
                  </a:cubicBezTo>
                  <a:cubicBezTo>
                    <a:pt x="22" y="35"/>
                    <a:pt x="22" y="36"/>
                    <a:pt x="20" y="36"/>
                  </a:cubicBezTo>
                  <a:cubicBezTo>
                    <a:pt x="19" y="36"/>
                    <a:pt x="18" y="35"/>
                    <a:pt x="17" y="35"/>
                  </a:cubicBezTo>
                  <a:cubicBezTo>
                    <a:pt x="17" y="35"/>
                    <a:pt x="17" y="35"/>
                    <a:pt x="16" y="35"/>
                  </a:cubicBezTo>
                  <a:cubicBezTo>
                    <a:pt x="15" y="34"/>
                    <a:pt x="18" y="35"/>
                    <a:pt x="17" y="34"/>
                  </a:cubicBezTo>
                  <a:cubicBezTo>
                    <a:pt x="17" y="34"/>
                    <a:pt x="16" y="33"/>
                    <a:pt x="16" y="33"/>
                  </a:cubicBezTo>
                  <a:cubicBezTo>
                    <a:pt x="15" y="34"/>
                    <a:pt x="16" y="34"/>
                    <a:pt x="16" y="35"/>
                  </a:cubicBezTo>
                  <a:cubicBezTo>
                    <a:pt x="16" y="35"/>
                    <a:pt x="15" y="32"/>
                    <a:pt x="15" y="32"/>
                  </a:cubicBezTo>
                  <a:cubicBezTo>
                    <a:pt x="15" y="31"/>
                    <a:pt x="13" y="30"/>
                    <a:pt x="13" y="29"/>
                  </a:cubicBezTo>
                  <a:cubicBezTo>
                    <a:pt x="13" y="30"/>
                    <a:pt x="12" y="30"/>
                    <a:pt x="12" y="30"/>
                  </a:cubicBezTo>
                  <a:cubicBezTo>
                    <a:pt x="11" y="30"/>
                    <a:pt x="13" y="30"/>
                    <a:pt x="13" y="30"/>
                  </a:cubicBezTo>
                  <a:cubicBezTo>
                    <a:pt x="13" y="31"/>
                    <a:pt x="12" y="31"/>
                    <a:pt x="12" y="31"/>
                  </a:cubicBezTo>
                  <a:cubicBezTo>
                    <a:pt x="12" y="32"/>
                    <a:pt x="12" y="33"/>
                    <a:pt x="13" y="33"/>
                  </a:cubicBezTo>
                  <a:cubicBezTo>
                    <a:pt x="14" y="34"/>
                    <a:pt x="11" y="35"/>
                    <a:pt x="11" y="36"/>
                  </a:cubicBezTo>
                  <a:cubicBezTo>
                    <a:pt x="11" y="37"/>
                    <a:pt x="12" y="36"/>
                    <a:pt x="12" y="36"/>
                  </a:cubicBezTo>
                  <a:cubicBezTo>
                    <a:pt x="13" y="37"/>
                    <a:pt x="13" y="37"/>
                    <a:pt x="13" y="38"/>
                  </a:cubicBezTo>
                  <a:cubicBezTo>
                    <a:pt x="13" y="37"/>
                    <a:pt x="11" y="38"/>
                    <a:pt x="11" y="39"/>
                  </a:cubicBezTo>
                  <a:close/>
                  <a:moveTo>
                    <a:pt x="30" y="22"/>
                  </a:moveTo>
                  <a:cubicBezTo>
                    <a:pt x="31" y="22"/>
                    <a:pt x="32" y="22"/>
                    <a:pt x="33" y="22"/>
                  </a:cubicBezTo>
                  <a:cubicBezTo>
                    <a:pt x="35" y="22"/>
                    <a:pt x="34" y="23"/>
                    <a:pt x="34" y="24"/>
                  </a:cubicBezTo>
                  <a:cubicBezTo>
                    <a:pt x="34" y="25"/>
                    <a:pt x="35" y="26"/>
                    <a:pt x="35" y="27"/>
                  </a:cubicBezTo>
                  <a:cubicBezTo>
                    <a:pt x="34" y="28"/>
                    <a:pt x="32" y="28"/>
                    <a:pt x="32" y="30"/>
                  </a:cubicBezTo>
                  <a:cubicBezTo>
                    <a:pt x="32" y="30"/>
                    <a:pt x="33" y="31"/>
                    <a:pt x="34" y="31"/>
                  </a:cubicBezTo>
                  <a:cubicBezTo>
                    <a:pt x="34" y="33"/>
                    <a:pt x="34" y="33"/>
                    <a:pt x="32" y="33"/>
                  </a:cubicBezTo>
                  <a:cubicBezTo>
                    <a:pt x="29" y="34"/>
                    <a:pt x="34" y="36"/>
                    <a:pt x="31" y="36"/>
                  </a:cubicBezTo>
                  <a:cubicBezTo>
                    <a:pt x="30" y="36"/>
                    <a:pt x="29" y="36"/>
                    <a:pt x="29" y="35"/>
                  </a:cubicBezTo>
                  <a:cubicBezTo>
                    <a:pt x="29" y="36"/>
                    <a:pt x="29" y="36"/>
                    <a:pt x="30" y="35"/>
                  </a:cubicBezTo>
                  <a:cubicBezTo>
                    <a:pt x="30" y="35"/>
                    <a:pt x="29" y="34"/>
                    <a:pt x="29" y="33"/>
                  </a:cubicBezTo>
                  <a:cubicBezTo>
                    <a:pt x="29" y="33"/>
                    <a:pt x="28" y="34"/>
                    <a:pt x="28" y="34"/>
                  </a:cubicBezTo>
                  <a:cubicBezTo>
                    <a:pt x="27" y="33"/>
                    <a:pt x="26" y="34"/>
                    <a:pt x="25" y="33"/>
                  </a:cubicBezTo>
                  <a:cubicBezTo>
                    <a:pt x="26" y="33"/>
                    <a:pt x="24" y="31"/>
                    <a:pt x="24" y="31"/>
                  </a:cubicBezTo>
                  <a:cubicBezTo>
                    <a:pt x="24" y="31"/>
                    <a:pt x="25" y="31"/>
                    <a:pt x="25" y="30"/>
                  </a:cubicBezTo>
                  <a:cubicBezTo>
                    <a:pt x="25" y="29"/>
                    <a:pt x="25" y="29"/>
                    <a:pt x="24" y="28"/>
                  </a:cubicBezTo>
                  <a:cubicBezTo>
                    <a:pt x="24" y="28"/>
                    <a:pt x="22" y="27"/>
                    <a:pt x="22" y="26"/>
                  </a:cubicBezTo>
                  <a:cubicBezTo>
                    <a:pt x="23" y="26"/>
                    <a:pt x="28" y="27"/>
                    <a:pt x="27" y="24"/>
                  </a:cubicBezTo>
                  <a:cubicBezTo>
                    <a:pt x="27" y="23"/>
                    <a:pt x="26" y="23"/>
                    <a:pt x="25" y="23"/>
                  </a:cubicBezTo>
                  <a:cubicBezTo>
                    <a:pt x="26" y="24"/>
                    <a:pt x="28" y="23"/>
                    <a:pt x="30" y="24"/>
                  </a:cubicBezTo>
                  <a:cubicBezTo>
                    <a:pt x="32" y="24"/>
                    <a:pt x="30" y="27"/>
                    <a:pt x="30" y="27"/>
                  </a:cubicBezTo>
                  <a:cubicBezTo>
                    <a:pt x="31" y="28"/>
                    <a:pt x="31" y="27"/>
                    <a:pt x="31" y="26"/>
                  </a:cubicBezTo>
                  <a:cubicBezTo>
                    <a:pt x="31" y="25"/>
                    <a:pt x="31" y="24"/>
                    <a:pt x="31" y="24"/>
                  </a:cubicBezTo>
                  <a:cubicBezTo>
                    <a:pt x="31" y="23"/>
                    <a:pt x="29" y="24"/>
                    <a:pt x="29" y="23"/>
                  </a:cubicBezTo>
                  <a:cubicBezTo>
                    <a:pt x="30" y="23"/>
                    <a:pt x="30" y="23"/>
                    <a:pt x="30" y="22"/>
                  </a:cubicBezTo>
                  <a:close/>
                  <a:moveTo>
                    <a:pt x="32" y="38"/>
                  </a:moveTo>
                  <a:cubicBezTo>
                    <a:pt x="32" y="38"/>
                    <a:pt x="32" y="38"/>
                    <a:pt x="31" y="38"/>
                  </a:cubicBezTo>
                  <a:cubicBezTo>
                    <a:pt x="31" y="39"/>
                    <a:pt x="30" y="40"/>
                    <a:pt x="30" y="41"/>
                  </a:cubicBezTo>
                  <a:cubicBezTo>
                    <a:pt x="29" y="39"/>
                    <a:pt x="28" y="42"/>
                    <a:pt x="27" y="41"/>
                  </a:cubicBezTo>
                  <a:cubicBezTo>
                    <a:pt x="26" y="41"/>
                    <a:pt x="26" y="41"/>
                    <a:pt x="25" y="40"/>
                  </a:cubicBezTo>
                  <a:cubicBezTo>
                    <a:pt x="25" y="40"/>
                    <a:pt x="24" y="39"/>
                    <a:pt x="23" y="39"/>
                  </a:cubicBezTo>
                  <a:cubicBezTo>
                    <a:pt x="23" y="39"/>
                    <a:pt x="25" y="37"/>
                    <a:pt x="25" y="37"/>
                  </a:cubicBezTo>
                  <a:cubicBezTo>
                    <a:pt x="27" y="38"/>
                    <a:pt x="29" y="38"/>
                    <a:pt x="30" y="39"/>
                  </a:cubicBezTo>
                  <a:cubicBezTo>
                    <a:pt x="29" y="38"/>
                    <a:pt x="28" y="38"/>
                    <a:pt x="29" y="37"/>
                  </a:cubicBezTo>
                  <a:cubicBezTo>
                    <a:pt x="29" y="36"/>
                    <a:pt x="33" y="38"/>
                    <a:pt x="32" y="38"/>
                  </a:cubicBezTo>
                  <a:close/>
                  <a:moveTo>
                    <a:pt x="2" y="24"/>
                  </a:moveTo>
                  <a:cubicBezTo>
                    <a:pt x="2" y="24"/>
                    <a:pt x="2" y="24"/>
                    <a:pt x="2" y="25"/>
                  </a:cubicBezTo>
                  <a:cubicBezTo>
                    <a:pt x="1" y="24"/>
                    <a:pt x="1" y="23"/>
                    <a:pt x="2" y="24"/>
                  </a:cubicBezTo>
                  <a:close/>
                  <a:moveTo>
                    <a:pt x="19" y="4"/>
                  </a:moveTo>
                  <a:cubicBezTo>
                    <a:pt x="19" y="6"/>
                    <a:pt x="18" y="11"/>
                    <a:pt x="17" y="10"/>
                  </a:cubicBezTo>
                  <a:cubicBezTo>
                    <a:pt x="15" y="10"/>
                    <a:pt x="15" y="9"/>
                    <a:pt x="14" y="9"/>
                  </a:cubicBezTo>
                  <a:cubicBezTo>
                    <a:pt x="12" y="9"/>
                    <a:pt x="11" y="10"/>
                    <a:pt x="10" y="10"/>
                  </a:cubicBezTo>
                  <a:cubicBezTo>
                    <a:pt x="9" y="10"/>
                    <a:pt x="8" y="10"/>
                    <a:pt x="7" y="10"/>
                  </a:cubicBezTo>
                  <a:cubicBezTo>
                    <a:pt x="6" y="10"/>
                    <a:pt x="7" y="11"/>
                    <a:pt x="6" y="11"/>
                  </a:cubicBezTo>
                  <a:cubicBezTo>
                    <a:pt x="5" y="11"/>
                    <a:pt x="6" y="10"/>
                    <a:pt x="5" y="10"/>
                  </a:cubicBezTo>
                  <a:cubicBezTo>
                    <a:pt x="5" y="10"/>
                    <a:pt x="4" y="13"/>
                    <a:pt x="4" y="13"/>
                  </a:cubicBezTo>
                  <a:cubicBezTo>
                    <a:pt x="4" y="13"/>
                    <a:pt x="5" y="16"/>
                    <a:pt x="5" y="16"/>
                  </a:cubicBezTo>
                  <a:cubicBezTo>
                    <a:pt x="2" y="16"/>
                    <a:pt x="3" y="12"/>
                    <a:pt x="4" y="10"/>
                  </a:cubicBezTo>
                  <a:cubicBezTo>
                    <a:pt x="6" y="7"/>
                    <a:pt x="10" y="10"/>
                    <a:pt x="12" y="7"/>
                  </a:cubicBezTo>
                  <a:cubicBezTo>
                    <a:pt x="13" y="6"/>
                    <a:pt x="13" y="5"/>
                    <a:pt x="14" y="3"/>
                  </a:cubicBezTo>
                  <a:cubicBezTo>
                    <a:pt x="15" y="3"/>
                    <a:pt x="15" y="3"/>
                    <a:pt x="16" y="2"/>
                  </a:cubicBezTo>
                  <a:cubicBezTo>
                    <a:pt x="17" y="2"/>
                    <a:pt x="18" y="2"/>
                    <a:pt x="18" y="1"/>
                  </a:cubicBezTo>
                  <a:cubicBezTo>
                    <a:pt x="18" y="1"/>
                    <a:pt x="20" y="0"/>
                    <a:pt x="20" y="1"/>
                  </a:cubicBezTo>
                  <a:cubicBezTo>
                    <a:pt x="20" y="1"/>
                    <a:pt x="19" y="2"/>
                    <a:pt x="19" y="2"/>
                  </a:cubicBezTo>
                  <a:cubicBezTo>
                    <a:pt x="17" y="3"/>
                    <a:pt x="19" y="3"/>
                    <a:pt x="19" y="4"/>
                  </a:cubicBezTo>
                  <a:close/>
                  <a:moveTo>
                    <a:pt x="28" y="39"/>
                  </a:moveTo>
                  <a:cubicBezTo>
                    <a:pt x="28" y="39"/>
                    <a:pt x="28" y="39"/>
                    <a:pt x="28" y="39"/>
                  </a:cubicBezTo>
                  <a:cubicBezTo>
                    <a:pt x="28" y="39"/>
                    <a:pt x="29" y="39"/>
                    <a:pt x="29" y="40"/>
                  </a:cubicBezTo>
                  <a:cubicBezTo>
                    <a:pt x="29" y="39"/>
                    <a:pt x="29" y="39"/>
                    <a:pt x="28" y="39"/>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2864" y="3682"/>
              <a:ext cx="8" cy="8"/>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1"/>
                    <a:pt x="1" y="0"/>
                    <a:pt x="2" y="0"/>
                  </a:cubicBezTo>
                  <a:cubicBezTo>
                    <a:pt x="2" y="1"/>
                    <a:pt x="1" y="2"/>
                    <a:pt x="0" y="1"/>
                  </a:cubicBezTo>
                  <a:close/>
                </a:path>
              </a:pathLst>
            </a:custGeom>
            <a:solidFill>
              <a:srgbClr val="CECECE"/>
            </a:solid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3" name="Oval 82"/>
            <p:cNvSpPr>
              <a:spLocks noChangeArrowheads="1"/>
            </p:cNvSpPr>
            <p:nvPr/>
          </p:nvSpPr>
          <p:spPr bwMode="auto">
            <a:xfrm>
              <a:off x="5003" y="3045"/>
              <a:ext cx="1" cy="1"/>
            </a:xfrm>
            <a:prstGeom prst="ellipse">
              <a:avLst/>
            </a:pr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5003" y="304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4927" y="3162"/>
              <a:ext cx="8" cy="8"/>
            </a:xfrm>
            <a:custGeom>
              <a:avLst/>
              <a:gdLst>
                <a:gd name="T0" fmla="*/ 0 w 2"/>
                <a:gd name="T1" fmla="*/ 0 h 2"/>
                <a:gd name="T2" fmla="*/ 0 w 2"/>
                <a:gd name="T3" fmla="*/ 1 h 2"/>
                <a:gd name="T4" fmla="*/ 0 w 2"/>
                <a:gd name="T5" fmla="*/ 0 h 2"/>
              </a:gdLst>
              <a:ahLst/>
              <a:cxnLst>
                <a:cxn ang="0">
                  <a:pos x="T0" y="T1"/>
                </a:cxn>
                <a:cxn ang="0">
                  <a:pos x="T2" y="T3"/>
                </a:cxn>
                <a:cxn ang="0">
                  <a:pos x="T4" y="T5"/>
                </a:cxn>
              </a:cxnLst>
              <a:rect l="0" t="0" r="r" b="b"/>
              <a:pathLst>
                <a:path w="2" h="2">
                  <a:moveTo>
                    <a:pt x="0" y="0"/>
                  </a:moveTo>
                  <a:cubicBezTo>
                    <a:pt x="2" y="1"/>
                    <a:pt x="0" y="2"/>
                    <a:pt x="0" y="1"/>
                  </a:cubicBezTo>
                  <a:cubicBezTo>
                    <a:pt x="0" y="1"/>
                    <a:pt x="0" y="1"/>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500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p:cNvSpPr>
            <p:nvPr/>
          </p:nvSpPr>
          <p:spPr bwMode="auto">
            <a:xfrm>
              <a:off x="4895" y="3086"/>
              <a:ext cx="64" cy="60"/>
            </a:xfrm>
            <a:custGeom>
              <a:avLst/>
              <a:gdLst>
                <a:gd name="T0" fmla="*/ 9 w 16"/>
                <a:gd name="T1" fmla="*/ 0 h 15"/>
                <a:gd name="T2" fmla="*/ 9 w 16"/>
                <a:gd name="T3" fmla="*/ 1 h 15"/>
                <a:gd name="T4" fmla="*/ 8 w 16"/>
                <a:gd name="T5" fmla="*/ 3 h 15"/>
                <a:gd name="T6" fmla="*/ 10 w 16"/>
                <a:gd name="T7" fmla="*/ 5 h 15"/>
                <a:gd name="T8" fmla="*/ 10 w 16"/>
                <a:gd name="T9" fmla="*/ 5 h 15"/>
                <a:gd name="T10" fmla="*/ 15 w 16"/>
                <a:gd name="T11" fmla="*/ 8 h 15"/>
                <a:gd name="T12" fmla="*/ 12 w 16"/>
                <a:gd name="T13" fmla="*/ 10 h 15"/>
                <a:gd name="T14" fmla="*/ 10 w 16"/>
                <a:gd name="T15" fmla="*/ 11 h 15"/>
                <a:gd name="T16" fmla="*/ 6 w 16"/>
                <a:gd name="T17" fmla="*/ 11 h 15"/>
                <a:gd name="T18" fmla="*/ 6 w 16"/>
                <a:gd name="T19" fmla="*/ 10 h 15"/>
                <a:gd name="T20" fmla="*/ 2 w 16"/>
                <a:gd name="T21" fmla="*/ 11 h 15"/>
                <a:gd name="T22" fmla="*/ 0 w 16"/>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4895" y="3086"/>
              <a:ext cx="64" cy="60"/>
            </a:xfrm>
            <a:custGeom>
              <a:avLst/>
              <a:gdLst>
                <a:gd name="T0" fmla="*/ 9 w 16"/>
                <a:gd name="T1" fmla="*/ 0 h 15"/>
                <a:gd name="T2" fmla="*/ 9 w 16"/>
                <a:gd name="T3" fmla="*/ 1 h 15"/>
                <a:gd name="T4" fmla="*/ 8 w 16"/>
                <a:gd name="T5" fmla="*/ 3 h 15"/>
                <a:gd name="T6" fmla="*/ 10 w 16"/>
                <a:gd name="T7" fmla="*/ 5 h 15"/>
                <a:gd name="T8" fmla="*/ 10 w 16"/>
                <a:gd name="T9" fmla="*/ 5 h 15"/>
                <a:gd name="T10" fmla="*/ 15 w 16"/>
                <a:gd name="T11" fmla="*/ 8 h 15"/>
                <a:gd name="T12" fmla="*/ 12 w 16"/>
                <a:gd name="T13" fmla="*/ 10 h 15"/>
                <a:gd name="T14" fmla="*/ 10 w 16"/>
                <a:gd name="T15" fmla="*/ 11 h 15"/>
                <a:gd name="T16" fmla="*/ 6 w 16"/>
                <a:gd name="T17" fmla="*/ 11 h 15"/>
                <a:gd name="T18" fmla="*/ 6 w 16"/>
                <a:gd name="T19" fmla="*/ 10 h 15"/>
                <a:gd name="T20" fmla="*/ 2 w 16"/>
                <a:gd name="T21" fmla="*/ 11 h 15"/>
                <a:gd name="T22" fmla="*/ 0 w 16"/>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3" name="Freeform 92"/>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4895" y="3154"/>
              <a:ext cx="8" cy="4"/>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2" y="1"/>
                    <a:pt x="0" y="1"/>
                    <a:pt x="1"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4749" y="2513"/>
              <a:ext cx="158" cy="315"/>
            </a:xfrm>
            <a:custGeom>
              <a:avLst/>
              <a:gdLst>
                <a:gd name="T0" fmla="*/ 39 w 39"/>
                <a:gd name="T1" fmla="*/ 77 h 78"/>
                <a:gd name="T2" fmla="*/ 32 w 39"/>
                <a:gd name="T3" fmla="*/ 75 h 78"/>
                <a:gd name="T4" fmla="*/ 34 w 39"/>
                <a:gd name="T5" fmla="*/ 75 h 78"/>
                <a:gd name="T6" fmla="*/ 36 w 39"/>
                <a:gd name="T7" fmla="*/ 73 h 78"/>
                <a:gd name="T8" fmla="*/ 34 w 39"/>
                <a:gd name="T9" fmla="*/ 71 h 78"/>
                <a:gd name="T10" fmla="*/ 30 w 39"/>
                <a:gd name="T11" fmla="*/ 69 h 78"/>
                <a:gd name="T12" fmla="*/ 22 w 39"/>
                <a:gd name="T13" fmla="*/ 65 h 78"/>
                <a:gd name="T14" fmla="*/ 20 w 39"/>
                <a:gd name="T15" fmla="*/ 66 h 78"/>
                <a:gd name="T16" fmla="*/ 16 w 39"/>
                <a:gd name="T17" fmla="*/ 67 h 78"/>
                <a:gd name="T18" fmla="*/ 17 w 39"/>
                <a:gd name="T19" fmla="*/ 70 h 78"/>
                <a:gd name="T20" fmla="*/ 14 w 39"/>
                <a:gd name="T21" fmla="*/ 69 h 78"/>
                <a:gd name="T22" fmla="*/ 14 w 39"/>
                <a:gd name="T23" fmla="*/ 69 h 78"/>
                <a:gd name="T24" fmla="*/ 13 w 39"/>
                <a:gd name="T25" fmla="*/ 67 h 78"/>
                <a:gd name="T26" fmla="*/ 13 w 39"/>
                <a:gd name="T27" fmla="*/ 66 h 78"/>
                <a:gd name="T28" fmla="*/ 12 w 39"/>
                <a:gd name="T29" fmla="*/ 65 h 78"/>
                <a:gd name="T30" fmla="*/ 11 w 39"/>
                <a:gd name="T31" fmla="*/ 64 h 78"/>
                <a:gd name="T32" fmla="*/ 6 w 39"/>
                <a:gd name="T33" fmla="*/ 65 h 78"/>
                <a:gd name="T34" fmla="*/ 5 w 39"/>
                <a:gd name="T35" fmla="*/ 59 h 78"/>
                <a:gd name="T36" fmla="*/ 4 w 39"/>
                <a:gd name="T37" fmla="*/ 53 h 78"/>
                <a:gd name="T38" fmla="*/ 2 w 39"/>
                <a:gd name="T39" fmla="*/ 51 h 78"/>
                <a:gd name="T40" fmla="*/ 0 w 39"/>
                <a:gd name="T41" fmla="*/ 46 h 78"/>
                <a:gd name="T42" fmla="*/ 1 w 39"/>
                <a:gd name="T43" fmla="*/ 42 h 78"/>
                <a:gd name="T44" fmla="*/ 0 w 39"/>
                <a:gd name="T45" fmla="*/ 40 h 78"/>
                <a:gd name="T46" fmla="*/ 1 w 39"/>
                <a:gd name="T47" fmla="*/ 36 h 78"/>
                <a:gd name="T48" fmla="*/ 6 w 39"/>
                <a:gd name="T49" fmla="*/ 38 h 78"/>
                <a:gd name="T50" fmla="*/ 12 w 39"/>
                <a:gd name="T51" fmla="*/ 39 h 78"/>
                <a:gd name="T52" fmla="*/ 13 w 39"/>
                <a:gd name="T53" fmla="*/ 34 h 78"/>
                <a:gd name="T54" fmla="*/ 12 w 39"/>
                <a:gd name="T55" fmla="*/ 35 h 78"/>
                <a:gd name="T56" fmla="*/ 11 w 39"/>
                <a:gd name="T57" fmla="*/ 34 h 78"/>
                <a:gd name="T58" fmla="*/ 9 w 39"/>
                <a:gd name="T59" fmla="*/ 31 h 78"/>
                <a:gd name="T60" fmla="*/ 6 w 39"/>
                <a:gd name="T61" fmla="*/ 30 h 78"/>
                <a:gd name="T62" fmla="*/ 9 w 39"/>
                <a:gd name="T63" fmla="*/ 29 h 78"/>
                <a:gd name="T64" fmla="*/ 9 w 39"/>
                <a:gd name="T65" fmla="*/ 25 h 78"/>
                <a:gd name="T66" fmla="*/ 11 w 39"/>
                <a:gd name="T67" fmla="*/ 23 h 78"/>
                <a:gd name="T68" fmla="*/ 9 w 39"/>
                <a:gd name="T69" fmla="*/ 21 h 78"/>
                <a:gd name="T70" fmla="*/ 12 w 39"/>
                <a:gd name="T71" fmla="*/ 19 h 78"/>
                <a:gd name="T72" fmla="*/ 12 w 39"/>
                <a:gd name="T73" fmla="*/ 17 h 78"/>
                <a:gd name="T74" fmla="*/ 14 w 39"/>
                <a:gd name="T75" fmla="*/ 15 h 78"/>
                <a:gd name="T76" fmla="*/ 14 w 39"/>
                <a:gd name="T77" fmla="*/ 12 h 78"/>
                <a:gd name="T78" fmla="*/ 13 w 39"/>
                <a:gd name="T79" fmla="*/ 9 h 78"/>
                <a:gd name="T80" fmla="*/ 15 w 39"/>
                <a:gd name="T81" fmla="*/ 9 h 78"/>
                <a:gd name="T82" fmla="*/ 14 w 39"/>
                <a:gd name="T83" fmla="*/ 7 h 78"/>
                <a:gd name="T84" fmla="*/ 17 w 39"/>
                <a:gd name="T85" fmla="*/ 6 h 78"/>
                <a:gd name="T86" fmla="*/ 19 w 39"/>
                <a:gd name="T87" fmla="*/ 6 h 78"/>
                <a:gd name="T88" fmla="*/ 19 w 39"/>
                <a:gd name="T89" fmla="*/ 8 h 78"/>
                <a:gd name="T90" fmla="*/ 21 w 39"/>
                <a:gd name="T91" fmla="*/ 6 h 78"/>
                <a:gd name="T92" fmla="*/ 22 w 39"/>
                <a:gd name="T93" fmla="*/ 6 h 78"/>
                <a:gd name="T94" fmla="*/ 22 w 39"/>
                <a:gd name="T95" fmla="*/ 3 h 78"/>
                <a:gd name="T96" fmla="*/ 23 w 39"/>
                <a:gd name="T97" fmla="*/ 1 h 78"/>
                <a:gd name="T98" fmla="*/ 24 w 39"/>
                <a:gd name="T99" fmla="*/ 0 h 78"/>
                <a:gd name="T100" fmla="*/ 27 w 39"/>
                <a:gd name="T101" fmla="*/ 2 h 78"/>
                <a:gd name="T102" fmla="*/ 30 w 39"/>
                <a:gd name="T10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78">
                  <a:moveTo>
                    <a:pt x="39" y="77"/>
                  </a:move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4749" y="2513"/>
              <a:ext cx="158" cy="315"/>
            </a:xfrm>
            <a:custGeom>
              <a:avLst/>
              <a:gdLst>
                <a:gd name="T0" fmla="*/ 39 w 39"/>
                <a:gd name="T1" fmla="*/ 77 h 78"/>
                <a:gd name="T2" fmla="*/ 32 w 39"/>
                <a:gd name="T3" fmla="*/ 75 h 78"/>
                <a:gd name="T4" fmla="*/ 34 w 39"/>
                <a:gd name="T5" fmla="*/ 75 h 78"/>
                <a:gd name="T6" fmla="*/ 36 w 39"/>
                <a:gd name="T7" fmla="*/ 73 h 78"/>
                <a:gd name="T8" fmla="*/ 34 w 39"/>
                <a:gd name="T9" fmla="*/ 71 h 78"/>
                <a:gd name="T10" fmla="*/ 30 w 39"/>
                <a:gd name="T11" fmla="*/ 69 h 78"/>
                <a:gd name="T12" fmla="*/ 22 w 39"/>
                <a:gd name="T13" fmla="*/ 65 h 78"/>
                <a:gd name="T14" fmla="*/ 20 w 39"/>
                <a:gd name="T15" fmla="*/ 66 h 78"/>
                <a:gd name="T16" fmla="*/ 16 w 39"/>
                <a:gd name="T17" fmla="*/ 67 h 78"/>
                <a:gd name="T18" fmla="*/ 17 w 39"/>
                <a:gd name="T19" fmla="*/ 70 h 78"/>
                <a:gd name="T20" fmla="*/ 14 w 39"/>
                <a:gd name="T21" fmla="*/ 69 h 78"/>
                <a:gd name="T22" fmla="*/ 14 w 39"/>
                <a:gd name="T23" fmla="*/ 69 h 78"/>
                <a:gd name="T24" fmla="*/ 13 w 39"/>
                <a:gd name="T25" fmla="*/ 67 h 78"/>
                <a:gd name="T26" fmla="*/ 13 w 39"/>
                <a:gd name="T27" fmla="*/ 66 h 78"/>
                <a:gd name="T28" fmla="*/ 12 w 39"/>
                <a:gd name="T29" fmla="*/ 65 h 78"/>
                <a:gd name="T30" fmla="*/ 11 w 39"/>
                <a:gd name="T31" fmla="*/ 64 h 78"/>
                <a:gd name="T32" fmla="*/ 6 w 39"/>
                <a:gd name="T33" fmla="*/ 65 h 78"/>
                <a:gd name="T34" fmla="*/ 5 w 39"/>
                <a:gd name="T35" fmla="*/ 59 h 78"/>
                <a:gd name="T36" fmla="*/ 4 w 39"/>
                <a:gd name="T37" fmla="*/ 53 h 78"/>
                <a:gd name="T38" fmla="*/ 2 w 39"/>
                <a:gd name="T39" fmla="*/ 51 h 78"/>
                <a:gd name="T40" fmla="*/ 0 w 39"/>
                <a:gd name="T41" fmla="*/ 46 h 78"/>
                <a:gd name="T42" fmla="*/ 1 w 39"/>
                <a:gd name="T43" fmla="*/ 42 h 78"/>
                <a:gd name="T44" fmla="*/ 0 w 39"/>
                <a:gd name="T45" fmla="*/ 40 h 78"/>
                <a:gd name="T46" fmla="*/ 1 w 39"/>
                <a:gd name="T47" fmla="*/ 36 h 78"/>
                <a:gd name="T48" fmla="*/ 6 w 39"/>
                <a:gd name="T49" fmla="*/ 38 h 78"/>
                <a:gd name="T50" fmla="*/ 12 w 39"/>
                <a:gd name="T51" fmla="*/ 39 h 78"/>
                <a:gd name="T52" fmla="*/ 13 w 39"/>
                <a:gd name="T53" fmla="*/ 34 h 78"/>
                <a:gd name="T54" fmla="*/ 12 w 39"/>
                <a:gd name="T55" fmla="*/ 35 h 78"/>
                <a:gd name="T56" fmla="*/ 11 w 39"/>
                <a:gd name="T57" fmla="*/ 34 h 78"/>
                <a:gd name="T58" fmla="*/ 9 w 39"/>
                <a:gd name="T59" fmla="*/ 31 h 78"/>
                <a:gd name="T60" fmla="*/ 6 w 39"/>
                <a:gd name="T61" fmla="*/ 30 h 78"/>
                <a:gd name="T62" fmla="*/ 9 w 39"/>
                <a:gd name="T63" fmla="*/ 29 h 78"/>
                <a:gd name="T64" fmla="*/ 9 w 39"/>
                <a:gd name="T65" fmla="*/ 25 h 78"/>
                <a:gd name="T66" fmla="*/ 11 w 39"/>
                <a:gd name="T67" fmla="*/ 23 h 78"/>
                <a:gd name="T68" fmla="*/ 9 w 39"/>
                <a:gd name="T69" fmla="*/ 21 h 78"/>
                <a:gd name="T70" fmla="*/ 12 w 39"/>
                <a:gd name="T71" fmla="*/ 19 h 78"/>
                <a:gd name="T72" fmla="*/ 12 w 39"/>
                <a:gd name="T73" fmla="*/ 17 h 78"/>
                <a:gd name="T74" fmla="*/ 14 w 39"/>
                <a:gd name="T75" fmla="*/ 15 h 78"/>
                <a:gd name="T76" fmla="*/ 14 w 39"/>
                <a:gd name="T77" fmla="*/ 12 h 78"/>
                <a:gd name="T78" fmla="*/ 13 w 39"/>
                <a:gd name="T79" fmla="*/ 9 h 78"/>
                <a:gd name="T80" fmla="*/ 15 w 39"/>
                <a:gd name="T81" fmla="*/ 9 h 78"/>
                <a:gd name="T82" fmla="*/ 14 w 39"/>
                <a:gd name="T83" fmla="*/ 7 h 78"/>
                <a:gd name="T84" fmla="*/ 17 w 39"/>
                <a:gd name="T85" fmla="*/ 6 h 78"/>
                <a:gd name="T86" fmla="*/ 19 w 39"/>
                <a:gd name="T87" fmla="*/ 6 h 78"/>
                <a:gd name="T88" fmla="*/ 19 w 39"/>
                <a:gd name="T89" fmla="*/ 8 h 78"/>
                <a:gd name="T90" fmla="*/ 21 w 39"/>
                <a:gd name="T91" fmla="*/ 6 h 78"/>
                <a:gd name="T92" fmla="*/ 22 w 39"/>
                <a:gd name="T93" fmla="*/ 6 h 78"/>
                <a:gd name="T94" fmla="*/ 22 w 39"/>
                <a:gd name="T95" fmla="*/ 3 h 78"/>
                <a:gd name="T96" fmla="*/ 23 w 39"/>
                <a:gd name="T97" fmla="*/ 1 h 78"/>
                <a:gd name="T98" fmla="*/ 24 w 39"/>
                <a:gd name="T99" fmla="*/ 0 h 78"/>
                <a:gd name="T100" fmla="*/ 27 w 39"/>
                <a:gd name="T101" fmla="*/ 2 h 78"/>
                <a:gd name="T102" fmla="*/ 30 w 39"/>
                <a:gd name="T10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 h="78">
                  <a:moveTo>
                    <a:pt x="39" y="77"/>
                  </a:move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4895" y="3086"/>
              <a:ext cx="205" cy="145"/>
            </a:xfrm>
            <a:custGeom>
              <a:avLst/>
              <a:gdLst>
                <a:gd name="T0" fmla="*/ 9 w 51"/>
                <a:gd name="T1" fmla="*/ 0 h 36"/>
                <a:gd name="T2" fmla="*/ 9 w 51"/>
                <a:gd name="T3" fmla="*/ 1 h 36"/>
                <a:gd name="T4" fmla="*/ 8 w 51"/>
                <a:gd name="T5" fmla="*/ 3 h 36"/>
                <a:gd name="T6" fmla="*/ 10 w 51"/>
                <a:gd name="T7" fmla="*/ 5 h 36"/>
                <a:gd name="T8" fmla="*/ 10 w 51"/>
                <a:gd name="T9" fmla="*/ 5 h 36"/>
                <a:gd name="T10" fmla="*/ 15 w 51"/>
                <a:gd name="T11" fmla="*/ 8 h 36"/>
                <a:gd name="T12" fmla="*/ 12 w 51"/>
                <a:gd name="T13" fmla="*/ 10 h 36"/>
                <a:gd name="T14" fmla="*/ 10 w 51"/>
                <a:gd name="T15" fmla="*/ 11 h 36"/>
                <a:gd name="T16" fmla="*/ 6 w 51"/>
                <a:gd name="T17" fmla="*/ 11 h 36"/>
                <a:gd name="T18" fmla="*/ 6 w 51"/>
                <a:gd name="T19" fmla="*/ 10 h 36"/>
                <a:gd name="T20" fmla="*/ 2 w 51"/>
                <a:gd name="T21" fmla="*/ 11 h 36"/>
                <a:gd name="T22" fmla="*/ 0 w 51"/>
                <a:gd name="T23" fmla="*/ 15 h 36"/>
                <a:gd name="T24" fmla="*/ 1 w 51"/>
                <a:gd name="T25" fmla="*/ 15 h 36"/>
                <a:gd name="T26" fmla="*/ 3 w 51"/>
                <a:gd name="T27" fmla="*/ 15 h 36"/>
                <a:gd name="T28" fmla="*/ 2 w 51"/>
                <a:gd name="T29" fmla="*/ 17 h 36"/>
                <a:gd name="T30" fmla="*/ 6 w 51"/>
                <a:gd name="T31" fmla="*/ 16 h 36"/>
                <a:gd name="T32" fmla="*/ 6 w 51"/>
                <a:gd name="T33" fmla="*/ 17 h 36"/>
                <a:gd name="T34" fmla="*/ 8 w 51"/>
                <a:gd name="T35" fmla="*/ 17 h 36"/>
                <a:gd name="T36" fmla="*/ 7 w 51"/>
                <a:gd name="T37" fmla="*/ 20 h 36"/>
                <a:gd name="T38" fmla="*/ 12 w 51"/>
                <a:gd name="T39" fmla="*/ 22 h 36"/>
                <a:gd name="T40" fmla="*/ 15 w 51"/>
                <a:gd name="T41" fmla="*/ 23 h 36"/>
                <a:gd name="T42" fmla="*/ 15 w 51"/>
                <a:gd name="T43" fmla="*/ 26 h 36"/>
                <a:gd name="T44" fmla="*/ 13 w 51"/>
                <a:gd name="T45" fmla="*/ 27 h 36"/>
                <a:gd name="T46" fmla="*/ 16 w 51"/>
                <a:gd name="T47" fmla="*/ 27 h 36"/>
                <a:gd name="T48" fmla="*/ 20 w 51"/>
                <a:gd name="T49" fmla="*/ 29 h 36"/>
                <a:gd name="T50" fmla="*/ 24 w 51"/>
                <a:gd name="T51" fmla="*/ 28 h 36"/>
                <a:gd name="T52" fmla="*/ 23 w 51"/>
                <a:gd name="T53" fmla="*/ 31 h 36"/>
                <a:gd name="T54" fmla="*/ 26 w 51"/>
                <a:gd name="T55" fmla="*/ 32 h 36"/>
                <a:gd name="T56" fmla="*/ 25 w 51"/>
                <a:gd name="T57" fmla="*/ 33 h 36"/>
                <a:gd name="T58" fmla="*/ 27 w 51"/>
                <a:gd name="T59" fmla="*/ 36 h 36"/>
                <a:gd name="T60" fmla="*/ 28 w 51"/>
                <a:gd name="T61" fmla="*/ 32 h 36"/>
                <a:gd name="T62" fmla="*/ 29 w 51"/>
                <a:gd name="T63" fmla="*/ 31 h 36"/>
                <a:gd name="T64" fmla="*/ 30 w 51"/>
                <a:gd name="T65" fmla="*/ 28 h 36"/>
                <a:gd name="T66" fmla="*/ 32 w 51"/>
                <a:gd name="T67" fmla="*/ 24 h 36"/>
                <a:gd name="T68" fmla="*/ 35 w 51"/>
                <a:gd name="T69" fmla="*/ 19 h 36"/>
                <a:gd name="T70" fmla="*/ 40 w 51"/>
                <a:gd name="T71" fmla="*/ 20 h 36"/>
                <a:gd name="T72" fmla="*/ 39 w 51"/>
                <a:gd name="T73" fmla="*/ 24 h 36"/>
                <a:gd name="T74" fmla="*/ 42 w 51"/>
                <a:gd name="T75" fmla="*/ 26 h 36"/>
                <a:gd name="T76" fmla="*/ 41 w 51"/>
                <a:gd name="T77" fmla="*/ 29 h 36"/>
                <a:gd name="T78" fmla="*/ 44 w 51"/>
                <a:gd name="T79" fmla="*/ 29 h 36"/>
                <a:gd name="T80" fmla="*/ 45 w 51"/>
                <a:gd name="T81" fmla="*/ 30 h 36"/>
                <a:gd name="T82" fmla="*/ 46 w 51"/>
                <a:gd name="T83" fmla="*/ 29 h 36"/>
                <a:gd name="T84" fmla="*/ 47 w 51"/>
                <a:gd name="T85" fmla="*/ 30 h 36"/>
                <a:gd name="T86" fmla="*/ 51 w 51"/>
                <a:gd name="T8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36">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cubicBezTo>
                    <a:pt x="1" y="15"/>
                    <a:pt x="1" y="16"/>
                    <a:pt x="1" y="15"/>
                  </a:cubicBezTo>
                  <a:cubicBezTo>
                    <a:pt x="2" y="15"/>
                    <a:pt x="2" y="15"/>
                    <a:pt x="3" y="15"/>
                  </a:cubicBezTo>
                  <a:cubicBezTo>
                    <a:pt x="3" y="16"/>
                    <a:pt x="1" y="16"/>
                    <a:pt x="2" y="17"/>
                  </a:cubicBezTo>
                  <a:cubicBezTo>
                    <a:pt x="2" y="17"/>
                    <a:pt x="5" y="16"/>
                    <a:pt x="6" y="16"/>
                  </a:cubicBezTo>
                  <a:cubicBezTo>
                    <a:pt x="6" y="16"/>
                    <a:pt x="5" y="17"/>
                    <a:pt x="6" y="17"/>
                  </a:cubicBezTo>
                  <a:cubicBezTo>
                    <a:pt x="6" y="17"/>
                    <a:pt x="7" y="17"/>
                    <a:pt x="8" y="17"/>
                  </a:cubicBezTo>
                  <a:cubicBezTo>
                    <a:pt x="9" y="18"/>
                    <a:pt x="6" y="19"/>
                    <a:pt x="7" y="20"/>
                  </a:cubicBezTo>
                  <a:cubicBezTo>
                    <a:pt x="8" y="22"/>
                    <a:pt x="10" y="22"/>
                    <a:pt x="12" y="22"/>
                  </a:cubicBezTo>
                  <a:cubicBezTo>
                    <a:pt x="13" y="22"/>
                    <a:pt x="15" y="22"/>
                    <a:pt x="15" y="23"/>
                  </a:cubicBezTo>
                  <a:cubicBezTo>
                    <a:pt x="15" y="24"/>
                    <a:pt x="15" y="25"/>
                    <a:pt x="15" y="26"/>
                  </a:cubicBezTo>
                  <a:cubicBezTo>
                    <a:pt x="15" y="26"/>
                    <a:pt x="12" y="27"/>
                    <a:pt x="13" y="27"/>
                  </a:cubicBezTo>
                  <a:cubicBezTo>
                    <a:pt x="14" y="28"/>
                    <a:pt x="15" y="27"/>
                    <a:pt x="16" y="27"/>
                  </a:cubicBezTo>
                  <a:cubicBezTo>
                    <a:pt x="17" y="28"/>
                    <a:pt x="18" y="29"/>
                    <a:pt x="20" y="29"/>
                  </a:cubicBezTo>
                  <a:cubicBezTo>
                    <a:pt x="21" y="29"/>
                    <a:pt x="23" y="27"/>
                    <a:pt x="24" y="28"/>
                  </a:cubicBezTo>
                  <a:cubicBezTo>
                    <a:pt x="24" y="29"/>
                    <a:pt x="22" y="30"/>
                    <a:pt x="23" y="31"/>
                  </a:cubicBezTo>
                  <a:cubicBezTo>
                    <a:pt x="24" y="31"/>
                    <a:pt x="26" y="30"/>
                    <a:pt x="26" y="32"/>
                  </a:cubicBezTo>
                  <a:cubicBezTo>
                    <a:pt x="26" y="32"/>
                    <a:pt x="23" y="33"/>
                    <a:pt x="25" y="33"/>
                  </a:cubicBezTo>
                  <a:cubicBezTo>
                    <a:pt x="26" y="33"/>
                    <a:pt x="27" y="35"/>
                    <a:pt x="27" y="36"/>
                  </a:cubicBezTo>
                  <a:cubicBezTo>
                    <a:pt x="28" y="35"/>
                    <a:pt x="28" y="33"/>
                    <a:pt x="28" y="32"/>
                  </a:cubicBezTo>
                  <a:cubicBezTo>
                    <a:pt x="28" y="32"/>
                    <a:pt x="28" y="31"/>
                    <a:pt x="29" y="31"/>
                  </a:cubicBezTo>
                  <a:cubicBezTo>
                    <a:pt x="30" y="30"/>
                    <a:pt x="30" y="30"/>
                    <a:pt x="30" y="28"/>
                  </a:cubicBezTo>
                  <a:cubicBezTo>
                    <a:pt x="30" y="27"/>
                    <a:pt x="31" y="25"/>
                    <a:pt x="32" y="24"/>
                  </a:cubicBezTo>
                  <a:cubicBezTo>
                    <a:pt x="33" y="22"/>
                    <a:pt x="34" y="20"/>
                    <a:pt x="35" y="19"/>
                  </a:cubicBezTo>
                  <a:cubicBezTo>
                    <a:pt x="36" y="18"/>
                    <a:pt x="39" y="20"/>
                    <a:pt x="40" y="20"/>
                  </a:cubicBezTo>
                  <a:cubicBezTo>
                    <a:pt x="42" y="21"/>
                    <a:pt x="38" y="22"/>
                    <a:pt x="39" y="24"/>
                  </a:cubicBezTo>
                  <a:cubicBezTo>
                    <a:pt x="40" y="24"/>
                    <a:pt x="43" y="24"/>
                    <a:pt x="42" y="26"/>
                  </a:cubicBezTo>
                  <a:cubicBezTo>
                    <a:pt x="42" y="26"/>
                    <a:pt x="39" y="28"/>
                    <a:pt x="41" y="29"/>
                  </a:cubicBezTo>
                  <a:cubicBezTo>
                    <a:pt x="42" y="29"/>
                    <a:pt x="43" y="28"/>
                    <a:pt x="44" y="29"/>
                  </a:cubicBezTo>
                  <a:cubicBezTo>
                    <a:pt x="44" y="30"/>
                    <a:pt x="43" y="31"/>
                    <a:pt x="45" y="30"/>
                  </a:cubicBezTo>
                  <a:cubicBezTo>
                    <a:pt x="45" y="30"/>
                    <a:pt x="45" y="29"/>
                    <a:pt x="46" y="29"/>
                  </a:cubicBezTo>
                  <a:cubicBezTo>
                    <a:pt x="46" y="29"/>
                    <a:pt x="47" y="30"/>
                    <a:pt x="47" y="30"/>
                  </a:cubicBezTo>
                  <a:cubicBezTo>
                    <a:pt x="49" y="31"/>
                    <a:pt x="49" y="31"/>
                    <a:pt x="51" y="29"/>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4895" y="3086"/>
              <a:ext cx="205" cy="145"/>
            </a:xfrm>
            <a:custGeom>
              <a:avLst/>
              <a:gdLst>
                <a:gd name="T0" fmla="*/ 9 w 51"/>
                <a:gd name="T1" fmla="*/ 0 h 36"/>
                <a:gd name="T2" fmla="*/ 9 w 51"/>
                <a:gd name="T3" fmla="*/ 1 h 36"/>
                <a:gd name="T4" fmla="*/ 8 w 51"/>
                <a:gd name="T5" fmla="*/ 3 h 36"/>
                <a:gd name="T6" fmla="*/ 10 w 51"/>
                <a:gd name="T7" fmla="*/ 5 h 36"/>
                <a:gd name="T8" fmla="*/ 10 w 51"/>
                <a:gd name="T9" fmla="*/ 5 h 36"/>
                <a:gd name="T10" fmla="*/ 15 w 51"/>
                <a:gd name="T11" fmla="*/ 8 h 36"/>
                <a:gd name="T12" fmla="*/ 12 w 51"/>
                <a:gd name="T13" fmla="*/ 10 h 36"/>
                <a:gd name="T14" fmla="*/ 10 w 51"/>
                <a:gd name="T15" fmla="*/ 11 h 36"/>
                <a:gd name="T16" fmla="*/ 6 w 51"/>
                <a:gd name="T17" fmla="*/ 11 h 36"/>
                <a:gd name="T18" fmla="*/ 6 w 51"/>
                <a:gd name="T19" fmla="*/ 10 h 36"/>
                <a:gd name="T20" fmla="*/ 2 w 51"/>
                <a:gd name="T21" fmla="*/ 11 h 36"/>
                <a:gd name="T22" fmla="*/ 0 w 51"/>
                <a:gd name="T23" fmla="*/ 15 h 36"/>
                <a:gd name="T24" fmla="*/ 1 w 51"/>
                <a:gd name="T25" fmla="*/ 15 h 36"/>
                <a:gd name="T26" fmla="*/ 3 w 51"/>
                <a:gd name="T27" fmla="*/ 15 h 36"/>
                <a:gd name="T28" fmla="*/ 2 w 51"/>
                <a:gd name="T29" fmla="*/ 17 h 36"/>
                <a:gd name="T30" fmla="*/ 6 w 51"/>
                <a:gd name="T31" fmla="*/ 16 h 36"/>
                <a:gd name="T32" fmla="*/ 6 w 51"/>
                <a:gd name="T33" fmla="*/ 17 h 36"/>
                <a:gd name="T34" fmla="*/ 8 w 51"/>
                <a:gd name="T35" fmla="*/ 17 h 36"/>
                <a:gd name="T36" fmla="*/ 7 w 51"/>
                <a:gd name="T37" fmla="*/ 20 h 36"/>
                <a:gd name="T38" fmla="*/ 12 w 51"/>
                <a:gd name="T39" fmla="*/ 22 h 36"/>
                <a:gd name="T40" fmla="*/ 15 w 51"/>
                <a:gd name="T41" fmla="*/ 23 h 36"/>
                <a:gd name="T42" fmla="*/ 15 w 51"/>
                <a:gd name="T43" fmla="*/ 26 h 36"/>
                <a:gd name="T44" fmla="*/ 13 w 51"/>
                <a:gd name="T45" fmla="*/ 27 h 36"/>
                <a:gd name="T46" fmla="*/ 16 w 51"/>
                <a:gd name="T47" fmla="*/ 27 h 36"/>
                <a:gd name="T48" fmla="*/ 20 w 51"/>
                <a:gd name="T49" fmla="*/ 29 h 36"/>
                <a:gd name="T50" fmla="*/ 24 w 51"/>
                <a:gd name="T51" fmla="*/ 28 h 36"/>
                <a:gd name="T52" fmla="*/ 23 w 51"/>
                <a:gd name="T53" fmla="*/ 31 h 36"/>
                <a:gd name="T54" fmla="*/ 26 w 51"/>
                <a:gd name="T55" fmla="*/ 32 h 36"/>
                <a:gd name="T56" fmla="*/ 25 w 51"/>
                <a:gd name="T57" fmla="*/ 33 h 36"/>
                <a:gd name="T58" fmla="*/ 27 w 51"/>
                <a:gd name="T59" fmla="*/ 36 h 36"/>
                <a:gd name="T60" fmla="*/ 28 w 51"/>
                <a:gd name="T61" fmla="*/ 32 h 36"/>
                <a:gd name="T62" fmla="*/ 29 w 51"/>
                <a:gd name="T63" fmla="*/ 31 h 36"/>
                <a:gd name="T64" fmla="*/ 30 w 51"/>
                <a:gd name="T65" fmla="*/ 28 h 36"/>
                <a:gd name="T66" fmla="*/ 32 w 51"/>
                <a:gd name="T67" fmla="*/ 24 h 36"/>
                <a:gd name="T68" fmla="*/ 35 w 51"/>
                <a:gd name="T69" fmla="*/ 19 h 36"/>
                <a:gd name="T70" fmla="*/ 40 w 51"/>
                <a:gd name="T71" fmla="*/ 20 h 36"/>
                <a:gd name="T72" fmla="*/ 39 w 51"/>
                <a:gd name="T73" fmla="*/ 24 h 36"/>
                <a:gd name="T74" fmla="*/ 42 w 51"/>
                <a:gd name="T75" fmla="*/ 26 h 36"/>
                <a:gd name="T76" fmla="*/ 41 w 51"/>
                <a:gd name="T77" fmla="*/ 29 h 36"/>
                <a:gd name="T78" fmla="*/ 44 w 51"/>
                <a:gd name="T79" fmla="*/ 29 h 36"/>
                <a:gd name="T80" fmla="*/ 45 w 51"/>
                <a:gd name="T81" fmla="*/ 30 h 36"/>
                <a:gd name="T82" fmla="*/ 46 w 51"/>
                <a:gd name="T83" fmla="*/ 29 h 36"/>
                <a:gd name="T84" fmla="*/ 47 w 51"/>
                <a:gd name="T85" fmla="*/ 30 h 36"/>
                <a:gd name="T86" fmla="*/ 51 w 51"/>
                <a:gd name="T8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36">
                  <a:moveTo>
                    <a:pt x="9" y="0"/>
                  </a:moveTo>
                  <a:cubicBezTo>
                    <a:pt x="9" y="1"/>
                    <a:pt x="9" y="1"/>
                    <a:pt x="9" y="1"/>
                  </a:cubicBezTo>
                  <a:cubicBezTo>
                    <a:pt x="9" y="3"/>
                    <a:pt x="9" y="2"/>
                    <a:pt x="8" y="3"/>
                  </a:cubicBezTo>
                  <a:cubicBezTo>
                    <a:pt x="7" y="5"/>
                    <a:pt x="10" y="5"/>
                    <a:pt x="10" y="5"/>
                  </a:cubicBezTo>
                  <a:cubicBezTo>
                    <a:pt x="10" y="5"/>
                    <a:pt x="10" y="5"/>
                    <a:pt x="10" y="5"/>
                  </a:cubicBezTo>
                  <a:cubicBezTo>
                    <a:pt x="10" y="6"/>
                    <a:pt x="16" y="5"/>
                    <a:pt x="15" y="8"/>
                  </a:cubicBezTo>
                  <a:cubicBezTo>
                    <a:pt x="15" y="11"/>
                    <a:pt x="14" y="9"/>
                    <a:pt x="12" y="10"/>
                  </a:cubicBezTo>
                  <a:cubicBezTo>
                    <a:pt x="10" y="10"/>
                    <a:pt x="10" y="11"/>
                    <a:pt x="10" y="11"/>
                  </a:cubicBezTo>
                  <a:cubicBezTo>
                    <a:pt x="9" y="12"/>
                    <a:pt x="6" y="12"/>
                    <a:pt x="6" y="11"/>
                  </a:cubicBezTo>
                  <a:cubicBezTo>
                    <a:pt x="6" y="11"/>
                    <a:pt x="7" y="10"/>
                    <a:pt x="6" y="10"/>
                  </a:cubicBezTo>
                  <a:cubicBezTo>
                    <a:pt x="5" y="10"/>
                    <a:pt x="3" y="10"/>
                    <a:pt x="2" y="11"/>
                  </a:cubicBezTo>
                  <a:cubicBezTo>
                    <a:pt x="1" y="12"/>
                    <a:pt x="1" y="13"/>
                    <a:pt x="0" y="15"/>
                  </a:cubicBezTo>
                  <a:cubicBezTo>
                    <a:pt x="1" y="15"/>
                    <a:pt x="1" y="16"/>
                    <a:pt x="1" y="15"/>
                  </a:cubicBezTo>
                  <a:cubicBezTo>
                    <a:pt x="2" y="15"/>
                    <a:pt x="2" y="15"/>
                    <a:pt x="3" y="15"/>
                  </a:cubicBezTo>
                  <a:cubicBezTo>
                    <a:pt x="3" y="16"/>
                    <a:pt x="1" y="16"/>
                    <a:pt x="2" y="17"/>
                  </a:cubicBezTo>
                  <a:cubicBezTo>
                    <a:pt x="2" y="17"/>
                    <a:pt x="5" y="16"/>
                    <a:pt x="6" y="16"/>
                  </a:cubicBezTo>
                  <a:cubicBezTo>
                    <a:pt x="6" y="16"/>
                    <a:pt x="5" y="17"/>
                    <a:pt x="6" y="17"/>
                  </a:cubicBezTo>
                  <a:cubicBezTo>
                    <a:pt x="6" y="17"/>
                    <a:pt x="7" y="17"/>
                    <a:pt x="8" y="17"/>
                  </a:cubicBezTo>
                  <a:cubicBezTo>
                    <a:pt x="9" y="18"/>
                    <a:pt x="6" y="19"/>
                    <a:pt x="7" y="20"/>
                  </a:cubicBezTo>
                  <a:cubicBezTo>
                    <a:pt x="8" y="22"/>
                    <a:pt x="10" y="22"/>
                    <a:pt x="12" y="22"/>
                  </a:cubicBezTo>
                  <a:cubicBezTo>
                    <a:pt x="13" y="22"/>
                    <a:pt x="15" y="22"/>
                    <a:pt x="15" y="23"/>
                  </a:cubicBezTo>
                  <a:cubicBezTo>
                    <a:pt x="15" y="24"/>
                    <a:pt x="15" y="25"/>
                    <a:pt x="15" y="26"/>
                  </a:cubicBezTo>
                  <a:cubicBezTo>
                    <a:pt x="15" y="26"/>
                    <a:pt x="12" y="27"/>
                    <a:pt x="13" y="27"/>
                  </a:cubicBezTo>
                  <a:cubicBezTo>
                    <a:pt x="14" y="28"/>
                    <a:pt x="15" y="27"/>
                    <a:pt x="16" y="27"/>
                  </a:cubicBezTo>
                  <a:cubicBezTo>
                    <a:pt x="17" y="28"/>
                    <a:pt x="18" y="29"/>
                    <a:pt x="20" y="29"/>
                  </a:cubicBezTo>
                  <a:cubicBezTo>
                    <a:pt x="21" y="29"/>
                    <a:pt x="23" y="27"/>
                    <a:pt x="24" y="28"/>
                  </a:cubicBezTo>
                  <a:cubicBezTo>
                    <a:pt x="24" y="29"/>
                    <a:pt x="22" y="30"/>
                    <a:pt x="23" y="31"/>
                  </a:cubicBezTo>
                  <a:cubicBezTo>
                    <a:pt x="24" y="31"/>
                    <a:pt x="26" y="30"/>
                    <a:pt x="26" y="32"/>
                  </a:cubicBezTo>
                  <a:cubicBezTo>
                    <a:pt x="26" y="32"/>
                    <a:pt x="23" y="33"/>
                    <a:pt x="25" y="33"/>
                  </a:cubicBezTo>
                  <a:cubicBezTo>
                    <a:pt x="26" y="33"/>
                    <a:pt x="27" y="35"/>
                    <a:pt x="27" y="36"/>
                  </a:cubicBezTo>
                  <a:cubicBezTo>
                    <a:pt x="28" y="35"/>
                    <a:pt x="28" y="33"/>
                    <a:pt x="28" y="32"/>
                  </a:cubicBezTo>
                  <a:cubicBezTo>
                    <a:pt x="28" y="32"/>
                    <a:pt x="28" y="31"/>
                    <a:pt x="29" y="31"/>
                  </a:cubicBezTo>
                  <a:cubicBezTo>
                    <a:pt x="30" y="30"/>
                    <a:pt x="30" y="30"/>
                    <a:pt x="30" y="28"/>
                  </a:cubicBezTo>
                  <a:cubicBezTo>
                    <a:pt x="30" y="27"/>
                    <a:pt x="31" y="25"/>
                    <a:pt x="32" y="24"/>
                  </a:cubicBezTo>
                  <a:cubicBezTo>
                    <a:pt x="33" y="22"/>
                    <a:pt x="34" y="20"/>
                    <a:pt x="35" y="19"/>
                  </a:cubicBezTo>
                  <a:cubicBezTo>
                    <a:pt x="36" y="18"/>
                    <a:pt x="39" y="20"/>
                    <a:pt x="40" y="20"/>
                  </a:cubicBezTo>
                  <a:cubicBezTo>
                    <a:pt x="42" y="21"/>
                    <a:pt x="38" y="22"/>
                    <a:pt x="39" y="24"/>
                  </a:cubicBezTo>
                  <a:cubicBezTo>
                    <a:pt x="40" y="24"/>
                    <a:pt x="43" y="24"/>
                    <a:pt x="42" y="26"/>
                  </a:cubicBezTo>
                  <a:cubicBezTo>
                    <a:pt x="42" y="26"/>
                    <a:pt x="39" y="28"/>
                    <a:pt x="41" y="29"/>
                  </a:cubicBezTo>
                  <a:cubicBezTo>
                    <a:pt x="42" y="29"/>
                    <a:pt x="43" y="28"/>
                    <a:pt x="44" y="29"/>
                  </a:cubicBezTo>
                  <a:cubicBezTo>
                    <a:pt x="44" y="30"/>
                    <a:pt x="43" y="31"/>
                    <a:pt x="45" y="30"/>
                  </a:cubicBezTo>
                  <a:cubicBezTo>
                    <a:pt x="45" y="30"/>
                    <a:pt x="45" y="29"/>
                    <a:pt x="46" y="29"/>
                  </a:cubicBezTo>
                  <a:cubicBezTo>
                    <a:pt x="46" y="29"/>
                    <a:pt x="47" y="30"/>
                    <a:pt x="47" y="30"/>
                  </a:cubicBezTo>
                  <a:cubicBezTo>
                    <a:pt x="49" y="31"/>
                    <a:pt x="49" y="31"/>
                    <a:pt x="51" y="29"/>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4669" y="3069"/>
              <a:ext cx="290" cy="129"/>
            </a:xfrm>
            <a:custGeom>
              <a:avLst/>
              <a:gdLst>
                <a:gd name="T0" fmla="*/ 65 w 72"/>
                <a:gd name="T1" fmla="*/ 4 h 32"/>
                <a:gd name="T2" fmla="*/ 65 w 72"/>
                <a:gd name="T3" fmla="*/ 6 h 32"/>
                <a:gd name="T4" fmla="*/ 64 w 72"/>
                <a:gd name="T5" fmla="*/ 7 h 32"/>
                <a:gd name="T6" fmla="*/ 66 w 72"/>
                <a:gd name="T7" fmla="*/ 9 h 32"/>
                <a:gd name="T8" fmla="*/ 66 w 72"/>
                <a:gd name="T9" fmla="*/ 9 h 32"/>
                <a:gd name="T10" fmla="*/ 71 w 72"/>
                <a:gd name="T11" fmla="*/ 12 h 32"/>
                <a:gd name="T12" fmla="*/ 68 w 72"/>
                <a:gd name="T13" fmla="*/ 14 h 32"/>
                <a:gd name="T14" fmla="*/ 66 w 72"/>
                <a:gd name="T15" fmla="*/ 15 h 32"/>
                <a:gd name="T16" fmla="*/ 62 w 72"/>
                <a:gd name="T17" fmla="*/ 15 h 32"/>
                <a:gd name="T18" fmla="*/ 62 w 72"/>
                <a:gd name="T19" fmla="*/ 14 h 32"/>
                <a:gd name="T20" fmla="*/ 57 w 72"/>
                <a:gd name="T21" fmla="*/ 16 h 32"/>
                <a:gd name="T22" fmla="*/ 56 w 72"/>
                <a:gd name="T23" fmla="*/ 19 h 32"/>
                <a:gd name="T24" fmla="*/ 55 w 72"/>
                <a:gd name="T25" fmla="*/ 20 h 32"/>
                <a:gd name="T26" fmla="*/ 55 w 72"/>
                <a:gd name="T27" fmla="*/ 20 h 32"/>
                <a:gd name="T28" fmla="*/ 49 w 72"/>
                <a:gd name="T29" fmla="*/ 23 h 32"/>
                <a:gd name="T30" fmla="*/ 43 w 72"/>
                <a:gd name="T31" fmla="*/ 28 h 32"/>
                <a:gd name="T32" fmla="*/ 41 w 72"/>
                <a:gd name="T33" fmla="*/ 28 h 32"/>
                <a:gd name="T34" fmla="*/ 40 w 72"/>
                <a:gd name="T35" fmla="*/ 28 h 32"/>
                <a:gd name="T36" fmla="*/ 40 w 72"/>
                <a:gd name="T37" fmla="*/ 27 h 32"/>
                <a:gd name="T38" fmla="*/ 36 w 72"/>
                <a:gd name="T39" fmla="*/ 26 h 32"/>
                <a:gd name="T40" fmla="*/ 36 w 72"/>
                <a:gd name="T41" fmla="*/ 26 h 32"/>
                <a:gd name="T42" fmla="*/ 35 w 72"/>
                <a:gd name="T43" fmla="*/ 25 h 32"/>
                <a:gd name="T44" fmla="*/ 33 w 72"/>
                <a:gd name="T45" fmla="*/ 26 h 32"/>
                <a:gd name="T46" fmla="*/ 33 w 72"/>
                <a:gd name="T47" fmla="*/ 28 h 32"/>
                <a:gd name="T48" fmla="*/ 28 w 72"/>
                <a:gd name="T49" fmla="*/ 30 h 32"/>
                <a:gd name="T50" fmla="*/ 24 w 72"/>
                <a:gd name="T51" fmla="*/ 31 h 32"/>
                <a:gd name="T52" fmla="*/ 25 w 72"/>
                <a:gd name="T53" fmla="*/ 28 h 32"/>
                <a:gd name="T54" fmla="*/ 23 w 72"/>
                <a:gd name="T55" fmla="*/ 24 h 32"/>
                <a:gd name="T56" fmla="*/ 20 w 72"/>
                <a:gd name="T57" fmla="*/ 21 h 32"/>
                <a:gd name="T58" fmla="*/ 18 w 72"/>
                <a:gd name="T59" fmla="*/ 17 h 32"/>
                <a:gd name="T60" fmla="*/ 14 w 72"/>
                <a:gd name="T61" fmla="*/ 17 h 32"/>
                <a:gd name="T62" fmla="*/ 11 w 72"/>
                <a:gd name="T63" fmla="*/ 15 h 32"/>
                <a:gd name="T64" fmla="*/ 8 w 72"/>
                <a:gd name="T65" fmla="*/ 16 h 32"/>
                <a:gd name="T66" fmla="*/ 7 w 72"/>
                <a:gd name="T67" fmla="*/ 16 h 32"/>
                <a:gd name="T68" fmla="*/ 5 w 72"/>
                <a:gd name="T69" fmla="*/ 16 h 32"/>
                <a:gd name="T70" fmla="*/ 3 w 72"/>
                <a:gd name="T71" fmla="*/ 15 h 32"/>
                <a:gd name="T72" fmla="*/ 0 w 72"/>
                <a:gd name="T73" fmla="*/ 14 h 32"/>
                <a:gd name="T74" fmla="*/ 1 w 72"/>
                <a:gd name="T75" fmla="*/ 14 h 32"/>
                <a:gd name="T76" fmla="*/ 2 w 72"/>
                <a:gd name="T77" fmla="*/ 11 h 32"/>
                <a:gd name="T78" fmla="*/ 6 w 72"/>
                <a:gd name="T79" fmla="*/ 11 h 32"/>
                <a:gd name="T80" fmla="*/ 10 w 72"/>
                <a:gd name="T81" fmla="*/ 11 h 32"/>
                <a:gd name="T82" fmla="*/ 13 w 72"/>
                <a:gd name="T83" fmla="*/ 10 h 32"/>
                <a:gd name="T84" fmla="*/ 16 w 72"/>
                <a:gd name="T85" fmla="*/ 10 h 32"/>
                <a:gd name="T86" fmla="*/ 19 w 72"/>
                <a:gd name="T87" fmla="*/ 9 h 32"/>
                <a:gd name="T88" fmla="*/ 21 w 72"/>
                <a:gd name="T89" fmla="*/ 8 h 32"/>
                <a:gd name="T90" fmla="*/ 20 w 72"/>
                <a:gd name="T91" fmla="*/ 7 h 32"/>
                <a:gd name="T92" fmla="*/ 24 w 72"/>
                <a:gd name="T93" fmla="*/ 7 h 32"/>
                <a:gd name="T94" fmla="*/ 27 w 72"/>
                <a:gd name="T95" fmla="*/ 6 h 32"/>
                <a:gd name="T96" fmla="*/ 31 w 72"/>
                <a:gd name="T97" fmla="*/ 7 h 32"/>
                <a:gd name="T98" fmla="*/ 38 w 72"/>
                <a:gd name="T99" fmla="*/ 6 h 32"/>
                <a:gd name="T100" fmla="*/ 38 w 72"/>
                <a:gd name="T101" fmla="*/ 8 h 32"/>
                <a:gd name="T102" fmla="*/ 41 w 72"/>
                <a:gd name="T103" fmla="*/ 7 h 32"/>
                <a:gd name="T104" fmla="*/ 43 w 72"/>
                <a:gd name="T105" fmla="*/ 3 h 32"/>
                <a:gd name="T106" fmla="*/ 47 w 72"/>
                <a:gd name="T107" fmla="*/ 4 h 32"/>
                <a:gd name="T108" fmla="*/ 47 w 72"/>
                <a:gd name="T109" fmla="*/ 1 h 32"/>
                <a:gd name="T110" fmla="*/ 51 w 72"/>
                <a:gd name="T111" fmla="*/ 2 h 32"/>
                <a:gd name="T112" fmla="*/ 54 w 72"/>
                <a:gd name="T113" fmla="*/ 1 h 32"/>
                <a:gd name="T114" fmla="*/ 56 w 72"/>
                <a:gd name="T115" fmla="*/ 2 h 32"/>
                <a:gd name="T116" fmla="*/ 56 w 72"/>
                <a:gd name="T117" fmla="*/ 5 h 32"/>
                <a:gd name="T118" fmla="*/ 60 w 72"/>
                <a:gd name="T119" fmla="*/ 5 h 32"/>
                <a:gd name="T120" fmla="*/ 62 w 72"/>
                <a:gd name="T121" fmla="*/ 4 h 32"/>
                <a:gd name="T122" fmla="*/ 65 w 72"/>
                <a:gd name="T123" fmla="*/ 4 h 32"/>
                <a:gd name="T124" fmla="*/ 65 w 72"/>
                <a:gd name="T1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65" y="4"/>
                  </a:moveTo>
                  <a:cubicBezTo>
                    <a:pt x="65" y="5"/>
                    <a:pt x="65" y="5"/>
                    <a:pt x="65" y="6"/>
                  </a:cubicBezTo>
                  <a:cubicBezTo>
                    <a:pt x="65" y="7"/>
                    <a:pt x="64" y="7"/>
                    <a:pt x="64" y="7"/>
                  </a:cubicBezTo>
                  <a:cubicBezTo>
                    <a:pt x="63" y="9"/>
                    <a:pt x="66" y="9"/>
                    <a:pt x="66" y="9"/>
                  </a:cubicBezTo>
                  <a:cubicBezTo>
                    <a:pt x="66" y="9"/>
                    <a:pt x="66" y="9"/>
                    <a:pt x="66" y="9"/>
                  </a:cubicBezTo>
                  <a:cubicBezTo>
                    <a:pt x="66" y="10"/>
                    <a:pt x="72" y="9"/>
                    <a:pt x="71" y="12"/>
                  </a:cubicBezTo>
                  <a:cubicBezTo>
                    <a:pt x="71" y="15"/>
                    <a:pt x="70" y="13"/>
                    <a:pt x="68" y="14"/>
                  </a:cubicBezTo>
                  <a:cubicBezTo>
                    <a:pt x="66" y="14"/>
                    <a:pt x="66" y="15"/>
                    <a:pt x="66" y="15"/>
                  </a:cubicBezTo>
                  <a:cubicBezTo>
                    <a:pt x="65" y="16"/>
                    <a:pt x="62" y="16"/>
                    <a:pt x="62" y="15"/>
                  </a:cubicBezTo>
                  <a:cubicBezTo>
                    <a:pt x="62" y="15"/>
                    <a:pt x="63" y="14"/>
                    <a:pt x="62" y="14"/>
                  </a:cubicBezTo>
                  <a:cubicBezTo>
                    <a:pt x="61" y="14"/>
                    <a:pt x="57" y="14"/>
                    <a:pt x="57" y="16"/>
                  </a:cubicBezTo>
                  <a:cubicBezTo>
                    <a:pt x="57" y="17"/>
                    <a:pt x="57" y="18"/>
                    <a:pt x="56" y="19"/>
                  </a:cubicBezTo>
                  <a:cubicBezTo>
                    <a:pt x="56" y="19"/>
                    <a:pt x="54" y="20"/>
                    <a:pt x="55" y="20"/>
                  </a:cubicBezTo>
                  <a:cubicBezTo>
                    <a:pt x="55" y="20"/>
                    <a:pt x="55" y="20"/>
                    <a:pt x="55" y="20"/>
                  </a:cubicBezTo>
                  <a:cubicBezTo>
                    <a:pt x="53" y="21"/>
                    <a:pt x="51" y="22"/>
                    <a:pt x="49" y="23"/>
                  </a:cubicBezTo>
                  <a:cubicBezTo>
                    <a:pt x="47" y="25"/>
                    <a:pt x="46" y="26"/>
                    <a:pt x="43" y="28"/>
                  </a:cubicBezTo>
                  <a:cubicBezTo>
                    <a:pt x="43" y="26"/>
                    <a:pt x="42" y="27"/>
                    <a:pt x="41" y="28"/>
                  </a:cubicBezTo>
                  <a:cubicBezTo>
                    <a:pt x="41" y="28"/>
                    <a:pt x="40" y="27"/>
                    <a:pt x="40" y="28"/>
                  </a:cubicBezTo>
                  <a:cubicBezTo>
                    <a:pt x="39" y="27"/>
                    <a:pt x="40" y="27"/>
                    <a:pt x="40" y="27"/>
                  </a:cubicBezTo>
                  <a:cubicBezTo>
                    <a:pt x="40" y="26"/>
                    <a:pt x="37" y="26"/>
                    <a:pt x="36" y="26"/>
                  </a:cubicBezTo>
                  <a:cubicBezTo>
                    <a:pt x="36" y="26"/>
                    <a:pt x="36" y="26"/>
                    <a:pt x="36" y="26"/>
                  </a:cubicBezTo>
                  <a:cubicBezTo>
                    <a:pt x="35" y="27"/>
                    <a:pt x="36" y="24"/>
                    <a:pt x="35" y="25"/>
                  </a:cubicBezTo>
                  <a:cubicBezTo>
                    <a:pt x="34" y="25"/>
                    <a:pt x="33" y="25"/>
                    <a:pt x="33" y="26"/>
                  </a:cubicBezTo>
                  <a:cubicBezTo>
                    <a:pt x="33" y="27"/>
                    <a:pt x="34" y="28"/>
                    <a:pt x="33" y="28"/>
                  </a:cubicBezTo>
                  <a:cubicBezTo>
                    <a:pt x="31" y="28"/>
                    <a:pt x="28" y="29"/>
                    <a:pt x="28" y="30"/>
                  </a:cubicBezTo>
                  <a:cubicBezTo>
                    <a:pt x="27" y="32"/>
                    <a:pt x="25" y="31"/>
                    <a:pt x="24" y="31"/>
                  </a:cubicBezTo>
                  <a:cubicBezTo>
                    <a:pt x="24" y="30"/>
                    <a:pt x="25" y="29"/>
                    <a:pt x="25" y="28"/>
                  </a:cubicBezTo>
                  <a:cubicBezTo>
                    <a:pt x="25" y="26"/>
                    <a:pt x="24" y="25"/>
                    <a:pt x="23" y="24"/>
                  </a:cubicBezTo>
                  <a:cubicBezTo>
                    <a:pt x="22" y="23"/>
                    <a:pt x="21" y="22"/>
                    <a:pt x="20" y="21"/>
                  </a:cubicBezTo>
                  <a:cubicBezTo>
                    <a:pt x="19" y="20"/>
                    <a:pt x="19" y="18"/>
                    <a:pt x="18" y="17"/>
                  </a:cubicBezTo>
                  <a:cubicBezTo>
                    <a:pt x="17" y="16"/>
                    <a:pt x="15" y="17"/>
                    <a:pt x="14" y="17"/>
                  </a:cubicBezTo>
                  <a:cubicBezTo>
                    <a:pt x="13" y="17"/>
                    <a:pt x="13" y="16"/>
                    <a:pt x="11" y="15"/>
                  </a:cubicBezTo>
                  <a:cubicBezTo>
                    <a:pt x="10" y="15"/>
                    <a:pt x="10" y="15"/>
                    <a:pt x="8" y="16"/>
                  </a:cubicBezTo>
                  <a:cubicBezTo>
                    <a:pt x="8" y="16"/>
                    <a:pt x="8" y="16"/>
                    <a:pt x="7" y="16"/>
                  </a:cubicBezTo>
                  <a:cubicBezTo>
                    <a:pt x="6" y="16"/>
                    <a:pt x="6" y="16"/>
                    <a:pt x="5" y="16"/>
                  </a:cubicBezTo>
                  <a:cubicBezTo>
                    <a:pt x="5" y="17"/>
                    <a:pt x="4" y="15"/>
                    <a:pt x="3" y="15"/>
                  </a:cubicBezTo>
                  <a:cubicBezTo>
                    <a:pt x="2" y="14"/>
                    <a:pt x="0" y="15"/>
                    <a:pt x="0" y="14"/>
                  </a:cubicBezTo>
                  <a:cubicBezTo>
                    <a:pt x="0" y="14"/>
                    <a:pt x="1" y="14"/>
                    <a:pt x="1" y="14"/>
                  </a:cubicBezTo>
                  <a:cubicBezTo>
                    <a:pt x="1" y="14"/>
                    <a:pt x="1" y="12"/>
                    <a:pt x="2" y="11"/>
                  </a:cubicBezTo>
                  <a:cubicBezTo>
                    <a:pt x="3" y="11"/>
                    <a:pt x="5" y="12"/>
                    <a:pt x="6" y="11"/>
                  </a:cubicBezTo>
                  <a:cubicBezTo>
                    <a:pt x="7" y="9"/>
                    <a:pt x="8" y="10"/>
                    <a:pt x="10" y="11"/>
                  </a:cubicBezTo>
                  <a:cubicBezTo>
                    <a:pt x="11" y="11"/>
                    <a:pt x="12" y="10"/>
                    <a:pt x="13" y="10"/>
                  </a:cubicBezTo>
                  <a:cubicBezTo>
                    <a:pt x="14" y="9"/>
                    <a:pt x="15" y="11"/>
                    <a:pt x="16" y="10"/>
                  </a:cubicBezTo>
                  <a:cubicBezTo>
                    <a:pt x="17" y="10"/>
                    <a:pt x="18" y="9"/>
                    <a:pt x="19" y="9"/>
                  </a:cubicBezTo>
                  <a:cubicBezTo>
                    <a:pt x="20" y="9"/>
                    <a:pt x="21" y="9"/>
                    <a:pt x="21" y="8"/>
                  </a:cubicBezTo>
                  <a:cubicBezTo>
                    <a:pt x="21" y="8"/>
                    <a:pt x="20" y="7"/>
                    <a:pt x="20" y="7"/>
                  </a:cubicBezTo>
                  <a:cubicBezTo>
                    <a:pt x="21" y="7"/>
                    <a:pt x="23" y="6"/>
                    <a:pt x="24" y="7"/>
                  </a:cubicBezTo>
                  <a:cubicBezTo>
                    <a:pt x="26" y="7"/>
                    <a:pt x="26" y="6"/>
                    <a:pt x="27" y="6"/>
                  </a:cubicBezTo>
                  <a:cubicBezTo>
                    <a:pt x="29" y="5"/>
                    <a:pt x="30" y="7"/>
                    <a:pt x="31" y="7"/>
                  </a:cubicBezTo>
                  <a:cubicBezTo>
                    <a:pt x="32" y="7"/>
                    <a:pt x="38" y="6"/>
                    <a:pt x="38" y="6"/>
                  </a:cubicBezTo>
                  <a:cubicBezTo>
                    <a:pt x="38" y="7"/>
                    <a:pt x="37" y="8"/>
                    <a:pt x="38" y="8"/>
                  </a:cubicBezTo>
                  <a:cubicBezTo>
                    <a:pt x="40" y="8"/>
                    <a:pt x="41" y="8"/>
                    <a:pt x="41" y="7"/>
                  </a:cubicBezTo>
                  <a:cubicBezTo>
                    <a:pt x="42" y="5"/>
                    <a:pt x="42" y="4"/>
                    <a:pt x="43" y="3"/>
                  </a:cubicBezTo>
                  <a:cubicBezTo>
                    <a:pt x="45" y="2"/>
                    <a:pt x="46" y="4"/>
                    <a:pt x="47" y="4"/>
                  </a:cubicBezTo>
                  <a:cubicBezTo>
                    <a:pt x="47" y="3"/>
                    <a:pt x="46" y="1"/>
                    <a:pt x="47" y="1"/>
                  </a:cubicBezTo>
                  <a:cubicBezTo>
                    <a:pt x="49" y="1"/>
                    <a:pt x="49" y="1"/>
                    <a:pt x="51" y="2"/>
                  </a:cubicBezTo>
                  <a:cubicBezTo>
                    <a:pt x="52" y="2"/>
                    <a:pt x="52" y="1"/>
                    <a:pt x="54" y="1"/>
                  </a:cubicBezTo>
                  <a:cubicBezTo>
                    <a:pt x="55" y="0"/>
                    <a:pt x="56" y="0"/>
                    <a:pt x="56" y="2"/>
                  </a:cubicBezTo>
                  <a:cubicBezTo>
                    <a:pt x="56" y="3"/>
                    <a:pt x="56" y="4"/>
                    <a:pt x="56" y="5"/>
                  </a:cubicBezTo>
                  <a:cubicBezTo>
                    <a:pt x="56" y="4"/>
                    <a:pt x="59" y="5"/>
                    <a:pt x="60" y="5"/>
                  </a:cubicBezTo>
                  <a:cubicBezTo>
                    <a:pt x="60" y="6"/>
                    <a:pt x="61" y="5"/>
                    <a:pt x="62" y="4"/>
                  </a:cubicBezTo>
                  <a:cubicBezTo>
                    <a:pt x="63" y="4"/>
                    <a:pt x="64" y="5"/>
                    <a:pt x="65" y="4"/>
                  </a:cubicBezTo>
                  <a:cubicBezTo>
                    <a:pt x="65" y="4"/>
                    <a:pt x="65" y="4"/>
                    <a:pt x="65" y="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3637" y="344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1" y="1"/>
                  </a:cubicBezTo>
                  <a:cubicBezTo>
                    <a:pt x="0" y="1"/>
                    <a:pt x="0" y="0"/>
                    <a:pt x="1"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3428" y="3343"/>
              <a:ext cx="8" cy="13"/>
            </a:xfrm>
            <a:custGeom>
              <a:avLst/>
              <a:gdLst>
                <a:gd name="T0" fmla="*/ 1 w 2"/>
                <a:gd name="T1" fmla="*/ 2 h 3"/>
                <a:gd name="T2" fmla="*/ 2 w 2"/>
                <a:gd name="T3" fmla="*/ 1 h 3"/>
                <a:gd name="T4" fmla="*/ 1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1" y="2"/>
                    <a:pt x="2" y="1"/>
                  </a:cubicBezTo>
                  <a:cubicBezTo>
                    <a:pt x="2" y="1"/>
                    <a:pt x="2" y="1"/>
                    <a:pt x="1" y="0"/>
                  </a:cubicBezTo>
                  <a:cubicBezTo>
                    <a:pt x="1" y="1"/>
                    <a:pt x="0" y="1"/>
                    <a:pt x="0" y="3"/>
                  </a:cubicBezTo>
                  <a:cubicBezTo>
                    <a:pt x="0" y="3"/>
                    <a:pt x="0" y="3"/>
                    <a:pt x="1" y="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noEditPoints="1"/>
            </p:cNvSpPr>
            <p:nvPr/>
          </p:nvSpPr>
          <p:spPr bwMode="auto">
            <a:xfrm>
              <a:off x="3932" y="3384"/>
              <a:ext cx="354" cy="374"/>
            </a:xfrm>
            <a:custGeom>
              <a:avLst/>
              <a:gdLst>
                <a:gd name="T0" fmla="*/ 64 w 88"/>
                <a:gd name="T1" fmla="*/ 90 h 93"/>
                <a:gd name="T2" fmla="*/ 51 w 88"/>
                <a:gd name="T3" fmla="*/ 84 h 93"/>
                <a:gd name="T4" fmla="*/ 60 w 88"/>
                <a:gd name="T5" fmla="*/ 86 h 93"/>
                <a:gd name="T6" fmla="*/ 72 w 88"/>
                <a:gd name="T7" fmla="*/ 84 h 93"/>
                <a:gd name="T8" fmla="*/ 60 w 88"/>
                <a:gd name="T9" fmla="*/ 6 h 93"/>
                <a:gd name="T10" fmla="*/ 60 w 88"/>
                <a:gd name="T11" fmla="*/ 6 h 93"/>
                <a:gd name="T12" fmla="*/ 60 w 88"/>
                <a:gd name="T13" fmla="*/ 6 h 93"/>
                <a:gd name="T14" fmla="*/ 60 w 88"/>
                <a:gd name="T15" fmla="*/ 6 h 93"/>
                <a:gd name="T16" fmla="*/ 60 w 88"/>
                <a:gd name="T17" fmla="*/ 6 h 93"/>
                <a:gd name="T18" fmla="*/ 63 w 88"/>
                <a:gd name="T19" fmla="*/ 0 h 93"/>
                <a:gd name="T20" fmla="*/ 63 w 88"/>
                <a:gd name="T21" fmla="*/ 0 h 93"/>
                <a:gd name="T22" fmla="*/ 64 w 88"/>
                <a:gd name="T23" fmla="*/ 0 h 93"/>
                <a:gd name="T24" fmla="*/ 64 w 88"/>
                <a:gd name="T25" fmla="*/ 14 h 93"/>
                <a:gd name="T26" fmla="*/ 50 w 88"/>
                <a:gd name="T27" fmla="*/ 15 h 93"/>
                <a:gd name="T28" fmla="*/ 41 w 88"/>
                <a:gd name="T29" fmla="*/ 19 h 93"/>
                <a:gd name="T30" fmla="*/ 49 w 88"/>
                <a:gd name="T31" fmla="*/ 24 h 93"/>
                <a:gd name="T32" fmla="*/ 42 w 88"/>
                <a:gd name="T33" fmla="*/ 25 h 93"/>
                <a:gd name="T34" fmla="*/ 33 w 88"/>
                <a:gd name="T35" fmla="*/ 24 h 93"/>
                <a:gd name="T36" fmla="*/ 33 w 88"/>
                <a:gd name="T37" fmla="*/ 31 h 93"/>
                <a:gd name="T38" fmla="*/ 36 w 88"/>
                <a:gd name="T39" fmla="*/ 40 h 93"/>
                <a:gd name="T40" fmla="*/ 35 w 88"/>
                <a:gd name="T41" fmla="*/ 44 h 93"/>
                <a:gd name="T42" fmla="*/ 45 w 88"/>
                <a:gd name="T43" fmla="*/ 48 h 93"/>
                <a:gd name="T44" fmla="*/ 49 w 88"/>
                <a:gd name="T45" fmla="*/ 56 h 93"/>
                <a:gd name="T46" fmla="*/ 42 w 88"/>
                <a:gd name="T47" fmla="*/ 57 h 93"/>
                <a:gd name="T48" fmla="*/ 37 w 88"/>
                <a:gd name="T49" fmla="*/ 61 h 93"/>
                <a:gd name="T50" fmla="*/ 43 w 88"/>
                <a:gd name="T51" fmla="*/ 69 h 93"/>
                <a:gd name="T52" fmla="*/ 45 w 88"/>
                <a:gd name="T53" fmla="*/ 75 h 93"/>
                <a:gd name="T54" fmla="*/ 37 w 88"/>
                <a:gd name="T55" fmla="*/ 77 h 93"/>
                <a:gd name="T56" fmla="*/ 28 w 88"/>
                <a:gd name="T57" fmla="*/ 71 h 93"/>
                <a:gd name="T58" fmla="*/ 23 w 88"/>
                <a:gd name="T59" fmla="*/ 62 h 93"/>
                <a:gd name="T60" fmla="*/ 22 w 88"/>
                <a:gd name="T61" fmla="*/ 55 h 93"/>
                <a:gd name="T62" fmla="*/ 36 w 88"/>
                <a:gd name="T63" fmla="*/ 54 h 93"/>
                <a:gd name="T64" fmla="*/ 40 w 88"/>
                <a:gd name="T65" fmla="*/ 52 h 93"/>
                <a:gd name="T66" fmla="*/ 32 w 88"/>
                <a:gd name="T67" fmla="*/ 52 h 93"/>
                <a:gd name="T68" fmla="*/ 19 w 88"/>
                <a:gd name="T69" fmla="*/ 52 h 93"/>
                <a:gd name="T70" fmla="*/ 14 w 88"/>
                <a:gd name="T71" fmla="*/ 46 h 93"/>
                <a:gd name="T72" fmla="*/ 8 w 88"/>
                <a:gd name="T73" fmla="*/ 38 h 93"/>
                <a:gd name="T74" fmla="*/ 13 w 88"/>
                <a:gd name="T75" fmla="*/ 26 h 93"/>
                <a:gd name="T76" fmla="*/ 24 w 88"/>
                <a:gd name="T77" fmla="*/ 15 h 93"/>
                <a:gd name="T78" fmla="*/ 32 w 88"/>
                <a:gd name="T79" fmla="*/ 12 h 93"/>
                <a:gd name="T80" fmla="*/ 44 w 88"/>
                <a:gd name="T81" fmla="*/ 6 h 93"/>
                <a:gd name="T82" fmla="*/ 51 w 88"/>
                <a:gd name="T83" fmla="*/ 7 h 93"/>
                <a:gd name="T84" fmla="*/ 72 w 88"/>
                <a:gd name="T85" fmla="*/ 35 h 93"/>
                <a:gd name="T86" fmla="*/ 66 w 88"/>
                <a:gd name="T87" fmla="*/ 34 h 93"/>
                <a:gd name="T88" fmla="*/ 72 w 88"/>
                <a:gd name="T89" fmla="*/ 32 h 93"/>
                <a:gd name="T90" fmla="*/ 69 w 88"/>
                <a:gd name="T91" fmla="*/ 45 h 93"/>
                <a:gd name="T92" fmla="*/ 71 w 88"/>
                <a:gd name="T93" fmla="*/ 42 h 93"/>
                <a:gd name="T94" fmla="*/ 81 w 88"/>
                <a:gd name="T95" fmla="*/ 49 h 93"/>
                <a:gd name="T96" fmla="*/ 7 w 88"/>
                <a:gd name="T97" fmla="*/ 42 h 93"/>
                <a:gd name="T98" fmla="*/ 4 w 88"/>
                <a:gd name="T99" fmla="*/ 39 h 93"/>
                <a:gd name="T100" fmla="*/ 18 w 88"/>
                <a:gd name="T101" fmla="*/ 63 h 93"/>
                <a:gd name="T102" fmla="*/ 18 w 88"/>
                <a:gd name="T103" fmla="*/ 63 h 93"/>
                <a:gd name="T104" fmla="*/ 15 w 88"/>
                <a:gd name="T105" fmla="*/ 55 h 93"/>
                <a:gd name="T106" fmla="*/ 15 w 88"/>
                <a:gd name="T107" fmla="*/ 55 h 93"/>
                <a:gd name="T108" fmla="*/ 86 w 88"/>
                <a:gd name="T109" fmla="*/ 61 h 93"/>
                <a:gd name="T110" fmla="*/ 59 w 88"/>
                <a:gd name="T111" fmla="*/ 52 h 93"/>
                <a:gd name="T112" fmla="*/ 61 w 88"/>
                <a:gd name="T113" fmla="*/ 55 h 93"/>
                <a:gd name="T114" fmla="*/ 15 w 88"/>
                <a:gd name="T115" fmla="*/ 44 h 93"/>
                <a:gd name="T116" fmla="*/ 14 w 88"/>
                <a:gd name="T117" fmla="*/ 57 h 93"/>
                <a:gd name="T118" fmla="*/ 17 w 88"/>
                <a:gd name="T119" fmla="*/ 57 h 93"/>
                <a:gd name="T120" fmla="*/ 42 w 88"/>
                <a:gd name="T121" fmla="*/ 44 h 93"/>
                <a:gd name="T122" fmla="*/ 47 w 88"/>
                <a:gd name="T123" fmla="*/ 44 h 93"/>
                <a:gd name="T124" fmla="*/ 56 w 88"/>
                <a:gd name="T125" fmla="*/ 5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93">
                  <a:moveTo>
                    <a:pt x="80" y="82"/>
                  </a:moveTo>
                  <a:cubicBezTo>
                    <a:pt x="80" y="84"/>
                    <a:pt x="81" y="84"/>
                    <a:pt x="81" y="85"/>
                  </a:cubicBezTo>
                  <a:cubicBezTo>
                    <a:pt x="80" y="87"/>
                    <a:pt x="79" y="86"/>
                    <a:pt x="78" y="87"/>
                  </a:cubicBezTo>
                  <a:cubicBezTo>
                    <a:pt x="75" y="88"/>
                    <a:pt x="73" y="88"/>
                    <a:pt x="70" y="89"/>
                  </a:cubicBezTo>
                  <a:cubicBezTo>
                    <a:pt x="69" y="90"/>
                    <a:pt x="64" y="93"/>
                    <a:pt x="64" y="90"/>
                  </a:cubicBezTo>
                  <a:cubicBezTo>
                    <a:pt x="64" y="88"/>
                    <a:pt x="58" y="89"/>
                    <a:pt x="58" y="88"/>
                  </a:cubicBezTo>
                  <a:cubicBezTo>
                    <a:pt x="58" y="88"/>
                    <a:pt x="58" y="89"/>
                    <a:pt x="58" y="89"/>
                  </a:cubicBezTo>
                  <a:cubicBezTo>
                    <a:pt x="58" y="89"/>
                    <a:pt x="56" y="89"/>
                    <a:pt x="56" y="89"/>
                  </a:cubicBezTo>
                  <a:cubicBezTo>
                    <a:pt x="55" y="87"/>
                    <a:pt x="52" y="91"/>
                    <a:pt x="51" y="89"/>
                  </a:cubicBezTo>
                  <a:cubicBezTo>
                    <a:pt x="50" y="88"/>
                    <a:pt x="51" y="85"/>
                    <a:pt x="51" y="84"/>
                  </a:cubicBezTo>
                  <a:cubicBezTo>
                    <a:pt x="52" y="82"/>
                    <a:pt x="52" y="84"/>
                    <a:pt x="53" y="85"/>
                  </a:cubicBezTo>
                  <a:cubicBezTo>
                    <a:pt x="54" y="86"/>
                    <a:pt x="57" y="83"/>
                    <a:pt x="57" y="84"/>
                  </a:cubicBezTo>
                  <a:cubicBezTo>
                    <a:pt x="58" y="84"/>
                    <a:pt x="56" y="84"/>
                    <a:pt x="56" y="85"/>
                  </a:cubicBezTo>
                  <a:cubicBezTo>
                    <a:pt x="56" y="85"/>
                    <a:pt x="58" y="85"/>
                    <a:pt x="58" y="86"/>
                  </a:cubicBezTo>
                  <a:cubicBezTo>
                    <a:pt x="59" y="87"/>
                    <a:pt x="59" y="86"/>
                    <a:pt x="60" y="86"/>
                  </a:cubicBezTo>
                  <a:cubicBezTo>
                    <a:pt x="61" y="86"/>
                    <a:pt x="62" y="85"/>
                    <a:pt x="63" y="84"/>
                  </a:cubicBezTo>
                  <a:cubicBezTo>
                    <a:pt x="64" y="84"/>
                    <a:pt x="66" y="84"/>
                    <a:pt x="67" y="84"/>
                  </a:cubicBezTo>
                  <a:cubicBezTo>
                    <a:pt x="67" y="84"/>
                    <a:pt x="67" y="85"/>
                    <a:pt x="68" y="85"/>
                  </a:cubicBezTo>
                  <a:cubicBezTo>
                    <a:pt x="69" y="85"/>
                    <a:pt x="70" y="84"/>
                    <a:pt x="70" y="84"/>
                  </a:cubicBezTo>
                  <a:cubicBezTo>
                    <a:pt x="71" y="84"/>
                    <a:pt x="71" y="85"/>
                    <a:pt x="72" y="84"/>
                  </a:cubicBezTo>
                  <a:cubicBezTo>
                    <a:pt x="73" y="84"/>
                    <a:pt x="74" y="83"/>
                    <a:pt x="75" y="83"/>
                  </a:cubicBezTo>
                  <a:cubicBezTo>
                    <a:pt x="75" y="83"/>
                    <a:pt x="73" y="86"/>
                    <a:pt x="75" y="86"/>
                  </a:cubicBezTo>
                  <a:cubicBezTo>
                    <a:pt x="76" y="86"/>
                    <a:pt x="77" y="84"/>
                    <a:pt x="78" y="84"/>
                  </a:cubicBezTo>
                  <a:cubicBezTo>
                    <a:pt x="79" y="84"/>
                    <a:pt x="80" y="83"/>
                    <a:pt x="80" y="82"/>
                  </a:cubicBezTo>
                  <a:close/>
                  <a:moveTo>
                    <a:pt x="60" y="6"/>
                  </a:move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1" y="6"/>
                    <a:pt x="64" y="5"/>
                    <a:pt x="64" y="4"/>
                  </a:cubicBezTo>
                  <a:cubicBezTo>
                    <a:pt x="63" y="2"/>
                    <a:pt x="60"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3" y="0"/>
                    <a:pt x="63" y="0"/>
                  </a:cubicBezTo>
                  <a:cubicBezTo>
                    <a:pt x="63" y="0"/>
                    <a:pt x="64" y="0"/>
                    <a:pt x="64" y="0"/>
                  </a:cubicBezTo>
                  <a:cubicBezTo>
                    <a:pt x="64" y="0"/>
                    <a:pt x="64" y="0"/>
                    <a:pt x="64" y="0"/>
                  </a:cubicBezTo>
                  <a:cubicBezTo>
                    <a:pt x="64" y="0"/>
                    <a:pt x="64" y="0"/>
                    <a:pt x="64" y="0"/>
                  </a:cubicBezTo>
                  <a:cubicBezTo>
                    <a:pt x="64" y="0"/>
                    <a:pt x="64" y="0"/>
                    <a:pt x="64" y="0"/>
                  </a:cubicBezTo>
                  <a:cubicBezTo>
                    <a:pt x="64" y="0"/>
                    <a:pt x="64" y="0"/>
                    <a:pt x="64" y="0"/>
                  </a:cubicBezTo>
                  <a:cubicBezTo>
                    <a:pt x="66" y="0"/>
                    <a:pt x="68" y="1"/>
                    <a:pt x="68" y="3"/>
                  </a:cubicBezTo>
                  <a:cubicBezTo>
                    <a:pt x="68" y="5"/>
                    <a:pt x="65" y="5"/>
                    <a:pt x="65" y="7"/>
                  </a:cubicBezTo>
                  <a:cubicBezTo>
                    <a:pt x="66" y="8"/>
                    <a:pt x="66" y="9"/>
                    <a:pt x="66" y="11"/>
                  </a:cubicBezTo>
                  <a:cubicBezTo>
                    <a:pt x="65" y="12"/>
                    <a:pt x="64" y="13"/>
                    <a:pt x="64" y="14"/>
                  </a:cubicBezTo>
                  <a:cubicBezTo>
                    <a:pt x="62" y="13"/>
                    <a:pt x="65" y="13"/>
                    <a:pt x="64" y="12"/>
                  </a:cubicBezTo>
                  <a:cubicBezTo>
                    <a:pt x="63" y="11"/>
                    <a:pt x="61" y="12"/>
                    <a:pt x="61" y="12"/>
                  </a:cubicBezTo>
                  <a:cubicBezTo>
                    <a:pt x="59" y="13"/>
                    <a:pt x="58" y="13"/>
                    <a:pt x="57" y="12"/>
                  </a:cubicBezTo>
                  <a:cubicBezTo>
                    <a:pt x="56" y="12"/>
                    <a:pt x="55" y="11"/>
                    <a:pt x="54" y="12"/>
                  </a:cubicBezTo>
                  <a:cubicBezTo>
                    <a:pt x="53" y="13"/>
                    <a:pt x="52" y="15"/>
                    <a:pt x="50" y="15"/>
                  </a:cubicBezTo>
                  <a:cubicBezTo>
                    <a:pt x="50" y="15"/>
                    <a:pt x="49" y="14"/>
                    <a:pt x="49" y="14"/>
                  </a:cubicBezTo>
                  <a:cubicBezTo>
                    <a:pt x="48" y="13"/>
                    <a:pt x="47" y="14"/>
                    <a:pt x="47" y="15"/>
                  </a:cubicBezTo>
                  <a:cubicBezTo>
                    <a:pt x="46" y="16"/>
                    <a:pt x="45" y="18"/>
                    <a:pt x="44" y="18"/>
                  </a:cubicBezTo>
                  <a:cubicBezTo>
                    <a:pt x="42" y="17"/>
                    <a:pt x="42" y="17"/>
                    <a:pt x="41" y="18"/>
                  </a:cubicBezTo>
                  <a:cubicBezTo>
                    <a:pt x="40" y="19"/>
                    <a:pt x="41" y="19"/>
                    <a:pt x="41" y="19"/>
                  </a:cubicBezTo>
                  <a:cubicBezTo>
                    <a:pt x="42" y="19"/>
                    <a:pt x="42" y="20"/>
                    <a:pt x="43" y="21"/>
                  </a:cubicBezTo>
                  <a:cubicBezTo>
                    <a:pt x="43" y="22"/>
                    <a:pt x="43" y="22"/>
                    <a:pt x="44" y="22"/>
                  </a:cubicBezTo>
                  <a:cubicBezTo>
                    <a:pt x="45" y="22"/>
                    <a:pt x="44" y="21"/>
                    <a:pt x="44" y="21"/>
                  </a:cubicBezTo>
                  <a:cubicBezTo>
                    <a:pt x="44" y="21"/>
                    <a:pt x="46" y="22"/>
                    <a:pt x="46" y="22"/>
                  </a:cubicBezTo>
                  <a:cubicBezTo>
                    <a:pt x="47" y="23"/>
                    <a:pt x="49" y="23"/>
                    <a:pt x="49" y="24"/>
                  </a:cubicBezTo>
                  <a:cubicBezTo>
                    <a:pt x="50" y="27"/>
                    <a:pt x="47" y="24"/>
                    <a:pt x="47" y="23"/>
                  </a:cubicBezTo>
                  <a:cubicBezTo>
                    <a:pt x="46" y="22"/>
                    <a:pt x="42" y="22"/>
                    <a:pt x="42" y="24"/>
                  </a:cubicBezTo>
                  <a:cubicBezTo>
                    <a:pt x="42" y="25"/>
                    <a:pt x="44" y="25"/>
                    <a:pt x="45" y="25"/>
                  </a:cubicBezTo>
                  <a:cubicBezTo>
                    <a:pt x="45" y="26"/>
                    <a:pt x="46" y="28"/>
                    <a:pt x="45" y="28"/>
                  </a:cubicBezTo>
                  <a:cubicBezTo>
                    <a:pt x="43" y="27"/>
                    <a:pt x="43" y="26"/>
                    <a:pt x="42" y="25"/>
                  </a:cubicBezTo>
                  <a:cubicBezTo>
                    <a:pt x="42" y="25"/>
                    <a:pt x="39" y="24"/>
                    <a:pt x="39" y="24"/>
                  </a:cubicBezTo>
                  <a:cubicBezTo>
                    <a:pt x="36" y="27"/>
                    <a:pt x="43" y="28"/>
                    <a:pt x="43" y="29"/>
                  </a:cubicBezTo>
                  <a:cubicBezTo>
                    <a:pt x="42" y="29"/>
                    <a:pt x="39" y="29"/>
                    <a:pt x="39" y="28"/>
                  </a:cubicBezTo>
                  <a:cubicBezTo>
                    <a:pt x="39" y="28"/>
                    <a:pt x="39" y="26"/>
                    <a:pt x="38" y="25"/>
                  </a:cubicBezTo>
                  <a:cubicBezTo>
                    <a:pt x="37" y="24"/>
                    <a:pt x="35" y="25"/>
                    <a:pt x="33" y="24"/>
                  </a:cubicBezTo>
                  <a:cubicBezTo>
                    <a:pt x="33" y="24"/>
                    <a:pt x="32" y="23"/>
                    <a:pt x="33" y="22"/>
                  </a:cubicBezTo>
                  <a:cubicBezTo>
                    <a:pt x="33" y="22"/>
                    <a:pt x="34" y="20"/>
                    <a:pt x="33" y="21"/>
                  </a:cubicBezTo>
                  <a:cubicBezTo>
                    <a:pt x="32" y="21"/>
                    <a:pt x="31" y="22"/>
                    <a:pt x="31" y="23"/>
                  </a:cubicBezTo>
                  <a:cubicBezTo>
                    <a:pt x="30" y="24"/>
                    <a:pt x="31" y="24"/>
                    <a:pt x="31" y="25"/>
                  </a:cubicBezTo>
                  <a:cubicBezTo>
                    <a:pt x="30" y="28"/>
                    <a:pt x="31" y="29"/>
                    <a:pt x="33" y="31"/>
                  </a:cubicBezTo>
                  <a:cubicBezTo>
                    <a:pt x="35" y="32"/>
                    <a:pt x="35" y="34"/>
                    <a:pt x="36" y="35"/>
                  </a:cubicBezTo>
                  <a:cubicBezTo>
                    <a:pt x="37" y="35"/>
                    <a:pt x="41" y="37"/>
                    <a:pt x="41" y="39"/>
                  </a:cubicBezTo>
                  <a:cubicBezTo>
                    <a:pt x="40" y="39"/>
                    <a:pt x="36" y="37"/>
                    <a:pt x="36" y="37"/>
                  </a:cubicBezTo>
                  <a:cubicBezTo>
                    <a:pt x="37" y="37"/>
                    <a:pt x="35" y="40"/>
                    <a:pt x="36" y="40"/>
                  </a:cubicBezTo>
                  <a:cubicBezTo>
                    <a:pt x="36" y="40"/>
                    <a:pt x="36" y="40"/>
                    <a:pt x="36" y="40"/>
                  </a:cubicBezTo>
                  <a:cubicBezTo>
                    <a:pt x="36" y="40"/>
                    <a:pt x="37" y="41"/>
                    <a:pt x="38" y="41"/>
                  </a:cubicBezTo>
                  <a:cubicBezTo>
                    <a:pt x="38" y="41"/>
                    <a:pt x="38" y="42"/>
                    <a:pt x="38" y="42"/>
                  </a:cubicBezTo>
                  <a:cubicBezTo>
                    <a:pt x="36" y="44"/>
                    <a:pt x="35" y="44"/>
                    <a:pt x="33" y="45"/>
                  </a:cubicBezTo>
                  <a:cubicBezTo>
                    <a:pt x="33" y="45"/>
                    <a:pt x="33" y="45"/>
                    <a:pt x="33" y="45"/>
                  </a:cubicBezTo>
                  <a:cubicBezTo>
                    <a:pt x="34" y="45"/>
                    <a:pt x="34" y="44"/>
                    <a:pt x="35" y="44"/>
                  </a:cubicBezTo>
                  <a:cubicBezTo>
                    <a:pt x="35" y="44"/>
                    <a:pt x="35" y="45"/>
                    <a:pt x="36" y="45"/>
                  </a:cubicBezTo>
                  <a:cubicBezTo>
                    <a:pt x="36" y="45"/>
                    <a:pt x="37" y="45"/>
                    <a:pt x="38" y="45"/>
                  </a:cubicBezTo>
                  <a:cubicBezTo>
                    <a:pt x="39" y="45"/>
                    <a:pt x="39" y="46"/>
                    <a:pt x="39" y="46"/>
                  </a:cubicBezTo>
                  <a:cubicBezTo>
                    <a:pt x="40" y="46"/>
                    <a:pt x="42" y="45"/>
                    <a:pt x="42" y="46"/>
                  </a:cubicBezTo>
                  <a:cubicBezTo>
                    <a:pt x="42" y="49"/>
                    <a:pt x="44" y="46"/>
                    <a:pt x="45" y="48"/>
                  </a:cubicBezTo>
                  <a:cubicBezTo>
                    <a:pt x="45" y="50"/>
                    <a:pt x="49" y="49"/>
                    <a:pt x="50" y="50"/>
                  </a:cubicBezTo>
                  <a:cubicBezTo>
                    <a:pt x="51" y="51"/>
                    <a:pt x="49" y="51"/>
                    <a:pt x="50" y="52"/>
                  </a:cubicBezTo>
                  <a:cubicBezTo>
                    <a:pt x="51" y="53"/>
                    <a:pt x="50" y="54"/>
                    <a:pt x="51" y="55"/>
                  </a:cubicBezTo>
                  <a:cubicBezTo>
                    <a:pt x="51" y="56"/>
                    <a:pt x="52" y="56"/>
                    <a:pt x="51" y="57"/>
                  </a:cubicBezTo>
                  <a:cubicBezTo>
                    <a:pt x="50" y="58"/>
                    <a:pt x="49" y="56"/>
                    <a:pt x="49" y="56"/>
                  </a:cubicBezTo>
                  <a:cubicBezTo>
                    <a:pt x="48" y="55"/>
                    <a:pt x="48" y="56"/>
                    <a:pt x="47" y="55"/>
                  </a:cubicBezTo>
                  <a:cubicBezTo>
                    <a:pt x="47" y="54"/>
                    <a:pt x="46" y="54"/>
                    <a:pt x="46" y="53"/>
                  </a:cubicBezTo>
                  <a:cubicBezTo>
                    <a:pt x="44" y="52"/>
                    <a:pt x="45" y="54"/>
                    <a:pt x="44" y="54"/>
                  </a:cubicBezTo>
                  <a:cubicBezTo>
                    <a:pt x="43" y="55"/>
                    <a:pt x="39" y="56"/>
                    <a:pt x="40" y="56"/>
                  </a:cubicBezTo>
                  <a:cubicBezTo>
                    <a:pt x="40" y="57"/>
                    <a:pt x="41" y="57"/>
                    <a:pt x="42" y="57"/>
                  </a:cubicBezTo>
                  <a:cubicBezTo>
                    <a:pt x="41" y="57"/>
                    <a:pt x="42" y="59"/>
                    <a:pt x="42" y="59"/>
                  </a:cubicBezTo>
                  <a:cubicBezTo>
                    <a:pt x="43" y="60"/>
                    <a:pt x="45" y="60"/>
                    <a:pt x="46" y="61"/>
                  </a:cubicBezTo>
                  <a:cubicBezTo>
                    <a:pt x="47" y="62"/>
                    <a:pt x="42" y="62"/>
                    <a:pt x="42" y="62"/>
                  </a:cubicBezTo>
                  <a:cubicBezTo>
                    <a:pt x="40" y="62"/>
                    <a:pt x="41" y="61"/>
                    <a:pt x="40" y="61"/>
                  </a:cubicBezTo>
                  <a:cubicBezTo>
                    <a:pt x="39" y="61"/>
                    <a:pt x="38" y="60"/>
                    <a:pt x="37" y="61"/>
                  </a:cubicBezTo>
                  <a:cubicBezTo>
                    <a:pt x="37" y="62"/>
                    <a:pt x="38" y="63"/>
                    <a:pt x="39" y="64"/>
                  </a:cubicBezTo>
                  <a:cubicBezTo>
                    <a:pt x="39" y="64"/>
                    <a:pt x="40" y="64"/>
                    <a:pt x="40" y="65"/>
                  </a:cubicBezTo>
                  <a:cubicBezTo>
                    <a:pt x="40" y="65"/>
                    <a:pt x="40" y="66"/>
                    <a:pt x="40" y="66"/>
                  </a:cubicBezTo>
                  <a:cubicBezTo>
                    <a:pt x="40" y="67"/>
                    <a:pt x="41" y="66"/>
                    <a:pt x="41" y="67"/>
                  </a:cubicBezTo>
                  <a:cubicBezTo>
                    <a:pt x="42" y="68"/>
                    <a:pt x="42" y="69"/>
                    <a:pt x="43" y="69"/>
                  </a:cubicBezTo>
                  <a:cubicBezTo>
                    <a:pt x="43" y="70"/>
                    <a:pt x="43" y="70"/>
                    <a:pt x="43" y="71"/>
                  </a:cubicBezTo>
                  <a:cubicBezTo>
                    <a:pt x="43" y="71"/>
                    <a:pt x="42" y="71"/>
                    <a:pt x="42" y="71"/>
                  </a:cubicBezTo>
                  <a:cubicBezTo>
                    <a:pt x="42" y="72"/>
                    <a:pt x="43" y="71"/>
                    <a:pt x="43" y="72"/>
                  </a:cubicBezTo>
                  <a:cubicBezTo>
                    <a:pt x="42" y="72"/>
                    <a:pt x="43" y="72"/>
                    <a:pt x="43" y="73"/>
                  </a:cubicBezTo>
                  <a:cubicBezTo>
                    <a:pt x="44" y="73"/>
                    <a:pt x="45" y="74"/>
                    <a:pt x="45" y="75"/>
                  </a:cubicBezTo>
                  <a:cubicBezTo>
                    <a:pt x="44" y="76"/>
                    <a:pt x="43" y="74"/>
                    <a:pt x="43" y="74"/>
                  </a:cubicBezTo>
                  <a:cubicBezTo>
                    <a:pt x="43" y="74"/>
                    <a:pt x="42" y="74"/>
                    <a:pt x="42" y="74"/>
                  </a:cubicBezTo>
                  <a:cubicBezTo>
                    <a:pt x="42" y="74"/>
                    <a:pt x="41" y="73"/>
                    <a:pt x="41" y="73"/>
                  </a:cubicBezTo>
                  <a:cubicBezTo>
                    <a:pt x="40" y="71"/>
                    <a:pt x="39" y="70"/>
                    <a:pt x="37" y="72"/>
                  </a:cubicBezTo>
                  <a:cubicBezTo>
                    <a:pt x="37" y="73"/>
                    <a:pt x="38" y="77"/>
                    <a:pt x="37" y="77"/>
                  </a:cubicBezTo>
                  <a:cubicBezTo>
                    <a:pt x="35" y="76"/>
                    <a:pt x="36" y="74"/>
                    <a:pt x="36" y="73"/>
                  </a:cubicBezTo>
                  <a:cubicBezTo>
                    <a:pt x="36" y="73"/>
                    <a:pt x="35" y="72"/>
                    <a:pt x="35" y="72"/>
                  </a:cubicBezTo>
                  <a:cubicBezTo>
                    <a:pt x="34" y="71"/>
                    <a:pt x="33" y="69"/>
                    <a:pt x="33" y="69"/>
                  </a:cubicBezTo>
                  <a:cubicBezTo>
                    <a:pt x="28" y="68"/>
                    <a:pt x="32" y="73"/>
                    <a:pt x="30" y="73"/>
                  </a:cubicBezTo>
                  <a:cubicBezTo>
                    <a:pt x="29" y="74"/>
                    <a:pt x="28" y="73"/>
                    <a:pt x="28" y="71"/>
                  </a:cubicBezTo>
                  <a:cubicBezTo>
                    <a:pt x="28" y="71"/>
                    <a:pt x="28" y="70"/>
                    <a:pt x="28" y="70"/>
                  </a:cubicBezTo>
                  <a:cubicBezTo>
                    <a:pt x="27" y="71"/>
                    <a:pt x="26" y="69"/>
                    <a:pt x="26" y="68"/>
                  </a:cubicBezTo>
                  <a:cubicBezTo>
                    <a:pt x="26" y="67"/>
                    <a:pt x="28" y="67"/>
                    <a:pt x="27" y="65"/>
                  </a:cubicBezTo>
                  <a:cubicBezTo>
                    <a:pt x="27" y="64"/>
                    <a:pt x="26" y="63"/>
                    <a:pt x="25" y="63"/>
                  </a:cubicBezTo>
                  <a:cubicBezTo>
                    <a:pt x="24" y="63"/>
                    <a:pt x="24" y="62"/>
                    <a:pt x="23" y="62"/>
                  </a:cubicBezTo>
                  <a:cubicBezTo>
                    <a:pt x="23" y="62"/>
                    <a:pt x="23" y="63"/>
                    <a:pt x="23" y="62"/>
                  </a:cubicBezTo>
                  <a:cubicBezTo>
                    <a:pt x="22" y="61"/>
                    <a:pt x="23" y="60"/>
                    <a:pt x="21" y="60"/>
                  </a:cubicBezTo>
                  <a:cubicBezTo>
                    <a:pt x="20" y="60"/>
                    <a:pt x="19" y="60"/>
                    <a:pt x="20" y="59"/>
                  </a:cubicBezTo>
                  <a:cubicBezTo>
                    <a:pt x="21" y="58"/>
                    <a:pt x="21" y="58"/>
                    <a:pt x="22" y="58"/>
                  </a:cubicBezTo>
                  <a:cubicBezTo>
                    <a:pt x="22" y="57"/>
                    <a:pt x="22" y="56"/>
                    <a:pt x="22" y="55"/>
                  </a:cubicBezTo>
                  <a:cubicBezTo>
                    <a:pt x="22" y="55"/>
                    <a:pt x="23" y="55"/>
                    <a:pt x="23" y="55"/>
                  </a:cubicBezTo>
                  <a:cubicBezTo>
                    <a:pt x="23" y="55"/>
                    <a:pt x="23" y="55"/>
                    <a:pt x="22" y="55"/>
                  </a:cubicBezTo>
                  <a:cubicBezTo>
                    <a:pt x="24" y="55"/>
                    <a:pt x="26" y="56"/>
                    <a:pt x="26" y="54"/>
                  </a:cubicBezTo>
                  <a:cubicBezTo>
                    <a:pt x="26" y="52"/>
                    <a:pt x="28" y="52"/>
                    <a:pt x="29" y="53"/>
                  </a:cubicBezTo>
                  <a:cubicBezTo>
                    <a:pt x="31" y="54"/>
                    <a:pt x="34" y="54"/>
                    <a:pt x="36" y="54"/>
                  </a:cubicBezTo>
                  <a:cubicBezTo>
                    <a:pt x="36" y="54"/>
                    <a:pt x="40" y="57"/>
                    <a:pt x="39" y="55"/>
                  </a:cubicBezTo>
                  <a:cubicBezTo>
                    <a:pt x="39" y="55"/>
                    <a:pt x="38" y="55"/>
                    <a:pt x="38" y="55"/>
                  </a:cubicBezTo>
                  <a:cubicBezTo>
                    <a:pt x="37" y="52"/>
                    <a:pt x="40" y="56"/>
                    <a:pt x="42" y="52"/>
                  </a:cubicBezTo>
                  <a:cubicBezTo>
                    <a:pt x="41" y="53"/>
                    <a:pt x="40" y="52"/>
                    <a:pt x="40" y="52"/>
                  </a:cubicBezTo>
                  <a:cubicBezTo>
                    <a:pt x="40" y="52"/>
                    <a:pt x="40" y="52"/>
                    <a:pt x="40" y="52"/>
                  </a:cubicBezTo>
                  <a:cubicBezTo>
                    <a:pt x="39" y="53"/>
                    <a:pt x="39" y="52"/>
                    <a:pt x="38" y="52"/>
                  </a:cubicBezTo>
                  <a:cubicBezTo>
                    <a:pt x="36" y="53"/>
                    <a:pt x="37" y="51"/>
                    <a:pt x="35" y="50"/>
                  </a:cubicBezTo>
                  <a:cubicBezTo>
                    <a:pt x="35" y="50"/>
                    <a:pt x="35" y="52"/>
                    <a:pt x="34" y="52"/>
                  </a:cubicBezTo>
                  <a:cubicBezTo>
                    <a:pt x="32" y="52"/>
                    <a:pt x="34" y="48"/>
                    <a:pt x="32" y="50"/>
                  </a:cubicBezTo>
                  <a:cubicBezTo>
                    <a:pt x="32" y="50"/>
                    <a:pt x="33" y="51"/>
                    <a:pt x="32" y="52"/>
                  </a:cubicBezTo>
                  <a:cubicBezTo>
                    <a:pt x="31" y="53"/>
                    <a:pt x="29" y="51"/>
                    <a:pt x="27" y="51"/>
                  </a:cubicBezTo>
                  <a:cubicBezTo>
                    <a:pt x="26" y="52"/>
                    <a:pt x="25" y="53"/>
                    <a:pt x="24" y="53"/>
                  </a:cubicBezTo>
                  <a:cubicBezTo>
                    <a:pt x="22" y="54"/>
                    <a:pt x="22" y="52"/>
                    <a:pt x="22" y="52"/>
                  </a:cubicBezTo>
                  <a:cubicBezTo>
                    <a:pt x="22" y="52"/>
                    <a:pt x="20" y="54"/>
                    <a:pt x="20" y="54"/>
                  </a:cubicBezTo>
                  <a:cubicBezTo>
                    <a:pt x="19" y="54"/>
                    <a:pt x="19" y="52"/>
                    <a:pt x="19" y="52"/>
                  </a:cubicBezTo>
                  <a:cubicBezTo>
                    <a:pt x="19" y="51"/>
                    <a:pt x="18" y="50"/>
                    <a:pt x="18" y="50"/>
                  </a:cubicBezTo>
                  <a:cubicBezTo>
                    <a:pt x="18" y="50"/>
                    <a:pt x="17" y="49"/>
                    <a:pt x="17" y="50"/>
                  </a:cubicBezTo>
                  <a:cubicBezTo>
                    <a:pt x="16" y="49"/>
                    <a:pt x="16" y="48"/>
                    <a:pt x="15" y="48"/>
                  </a:cubicBezTo>
                  <a:cubicBezTo>
                    <a:pt x="15" y="48"/>
                    <a:pt x="14" y="49"/>
                    <a:pt x="14" y="48"/>
                  </a:cubicBezTo>
                  <a:cubicBezTo>
                    <a:pt x="14" y="47"/>
                    <a:pt x="15" y="47"/>
                    <a:pt x="14" y="46"/>
                  </a:cubicBezTo>
                  <a:cubicBezTo>
                    <a:pt x="14" y="45"/>
                    <a:pt x="14" y="45"/>
                    <a:pt x="13" y="44"/>
                  </a:cubicBezTo>
                  <a:cubicBezTo>
                    <a:pt x="12" y="43"/>
                    <a:pt x="10" y="42"/>
                    <a:pt x="9" y="41"/>
                  </a:cubicBezTo>
                  <a:cubicBezTo>
                    <a:pt x="8" y="41"/>
                    <a:pt x="8" y="39"/>
                    <a:pt x="8" y="39"/>
                  </a:cubicBezTo>
                  <a:cubicBezTo>
                    <a:pt x="7" y="39"/>
                    <a:pt x="6" y="39"/>
                    <a:pt x="6" y="38"/>
                  </a:cubicBezTo>
                  <a:cubicBezTo>
                    <a:pt x="6" y="37"/>
                    <a:pt x="7" y="38"/>
                    <a:pt x="8" y="38"/>
                  </a:cubicBezTo>
                  <a:cubicBezTo>
                    <a:pt x="9" y="37"/>
                    <a:pt x="9" y="36"/>
                    <a:pt x="9" y="36"/>
                  </a:cubicBezTo>
                  <a:cubicBezTo>
                    <a:pt x="9" y="35"/>
                    <a:pt x="10" y="36"/>
                    <a:pt x="10" y="35"/>
                  </a:cubicBezTo>
                  <a:cubicBezTo>
                    <a:pt x="9" y="34"/>
                    <a:pt x="8" y="33"/>
                    <a:pt x="9" y="32"/>
                  </a:cubicBezTo>
                  <a:cubicBezTo>
                    <a:pt x="12" y="31"/>
                    <a:pt x="12" y="32"/>
                    <a:pt x="12" y="29"/>
                  </a:cubicBezTo>
                  <a:cubicBezTo>
                    <a:pt x="12" y="29"/>
                    <a:pt x="12" y="26"/>
                    <a:pt x="13" y="26"/>
                  </a:cubicBezTo>
                  <a:cubicBezTo>
                    <a:pt x="14" y="26"/>
                    <a:pt x="14" y="25"/>
                    <a:pt x="15" y="24"/>
                  </a:cubicBezTo>
                  <a:cubicBezTo>
                    <a:pt x="15" y="23"/>
                    <a:pt x="14" y="22"/>
                    <a:pt x="14" y="21"/>
                  </a:cubicBezTo>
                  <a:cubicBezTo>
                    <a:pt x="15" y="21"/>
                    <a:pt x="18" y="20"/>
                    <a:pt x="20" y="19"/>
                  </a:cubicBezTo>
                  <a:cubicBezTo>
                    <a:pt x="20" y="19"/>
                    <a:pt x="21" y="19"/>
                    <a:pt x="22" y="18"/>
                  </a:cubicBezTo>
                  <a:cubicBezTo>
                    <a:pt x="22" y="17"/>
                    <a:pt x="22" y="16"/>
                    <a:pt x="24" y="15"/>
                  </a:cubicBezTo>
                  <a:cubicBezTo>
                    <a:pt x="25" y="15"/>
                    <a:pt x="26" y="15"/>
                    <a:pt x="27" y="15"/>
                  </a:cubicBezTo>
                  <a:cubicBezTo>
                    <a:pt x="28" y="15"/>
                    <a:pt x="28" y="15"/>
                    <a:pt x="29" y="15"/>
                  </a:cubicBezTo>
                  <a:cubicBezTo>
                    <a:pt x="29" y="15"/>
                    <a:pt x="29" y="14"/>
                    <a:pt x="30" y="14"/>
                  </a:cubicBezTo>
                  <a:cubicBezTo>
                    <a:pt x="31" y="15"/>
                    <a:pt x="30" y="13"/>
                    <a:pt x="30" y="13"/>
                  </a:cubicBezTo>
                  <a:cubicBezTo>
                    <a:pt x="30" y="12"/>
                    <a:pt x="32" y="11"/>
                    <a:pt x="32" y="12"/>
                  </a:cubicBezTo>
                  <a:cubicBezTo>
                    <a:pt x="32" y="11"/>
                    <a:pt x="32" y="10"/>
                    <a:pt x="32" y="10"/>
                  </a:cubicBezTo>
                  <a:cubicBezTo>
                    <a:pt x="32" y="10"/>
                    <a:pt x="32" y="11"/>
                    <a:pt x="32" y="11"/>
                  </a:cubicBezTo>
                  <a:cubicBezTo>
                    <a:pt x="33" y="11"/>
                    <a:pt x="34" y="12"/>
                    <a:pt x="35" y="11"/>
                  </a:cubicBezTo>
                  <a:cubicBezTo>
                    <a:pt x="35" y="9"/>
                    <a:pt x="39" y="10"/>
                    <a:pt x="40" y="9"/>
                  </a:cubicBezTo>
                  <a:cubicBezTo>
                    <a:pt x="41" y="8"/>
                    <a:pt x="42" y="7"/>
                    <a:pt x="44" y="6"/>
                  </a:cubicBezTo>
                  <a:cubicBezTo>
                    <a:pt x="44" y="6"/>
                    <a:pt x="44" y="6"/>
                    <a:pt x="45" y="6"/>
                  </a:cubicBezTo>
                  <a:cubicBezTo>
                    <a:pt x="46" y="7"/>
                    <a:pt x="46" y="6"/>
                    <a:pt x="47" y="6"/>
                  </a:cubicBezTo>
                  <a:cubicBezTo>
                    <a:pt x="48" y="5"/>
                    <a:pt x="48" y="8"/>
                    <a:pt x="49" y="7"/>
                  </a:cubicBezTo>
                  <a:cubicBezTo>
                    <a:pt x="50" y="7"/>
                    <a:pt x="50" y="7"/>
                    <a:pt x="50" y="8"/>
                  </a:cubicBezTo>
                  <a:cubicBezTo>
                    <a:pt x="50" y="8"/>
                    <a:pt x="51" y="7"/>
                    <a:pt x="51" y="7"/>
                  </a:cubicBezTo>
                  <a:cubicBezTo>
                    <a:pt x="52" y="7"/>
                    <a:pt x="53" y="7"/>
                    <a:pt x="54" y="7"/>
                  </a:cubicBezTo>
                  <a:cubicBezTo>
                    <a:pt x="54" y="8"/>
                    <a:pt x="54" y="8"/>
                    <a:pt x="55" y="8"/>
                  </a:cubicBezTo>
                  <a:cubicBezTo>
                    <a:pt x="57" y="8"/>
                    <a:pt x="58" y="7"/>
                    <a:pt x="60" y="6"/>
                  </a:cubicBezTo>
                  <a:cubicBezTo>
                    <a:pt x="60" y="6"/>
                    <a:pt x="60" y="6"/>
                    <a:pt x="60" y="6"/>
                  </a:cubicBezTo>
                  <a:close/>
                  <a:moveTo>
                    <a:pt x="72" y="35"/>
                  </a:moveTo>
                  <a:cubicBezTo>
                    <a:pt x="71" y="35"/>
                    <a:pt x="70" y="35"/>
                    <a:pt x="69" y="35"/>
                  </a:cubicBezTo>
                  <a:cubicBezTo>
                    <a:pt x="68" y="34"/>
                    <a:pt x="70" y="34"/>
                    <a:pt x="70" y="33"/>
                  </a:cubicBezTo>
                  <a:cubicBezTo>
                    <a:pt x="70" y="32"/>
                    <a:pt x="70" y="32"/>
                    <a:pt x="69" y="33"/>
                  </a:cubicBezTo>
                  <a:cubicBezTo>
                    <a:pt x="69" y="33"/>
                    <a:pt x="69" y="33"/>
                    <a:pt x="69" y="34"/>
                  </a:cubicBezTo>
                  <a:cubicBezTo>
                    <a:pt x="68" y="35"/>
                    <a:pt x="67" y="34"/>
                    <a:pt x="66" y="34"/>
                  </a:cubicBezTo>
                  <a:cubicBezTo>
                    <a:pt x="66" y="33"/>
                    <a:pt x="66" y="33"/>
                    <a:pt x="66" y="32"/>
                  </a:cubicBezTo>
                  <a:cubicBezTo>
                    <a:pt x="66" y="32"/>
                    <a:pt x="67" y="32"/>
                    <a:pt x="68" y="32"/>
                  </a:cubicBezTo>
                  <a:cubicBezTo>
                    <a:pt x="69" y="31"/>
                    <a:pt x="69" y="30"/>
                    <a:pt x="70" y="30"/>
                  </a:cubicBezTo>
                  <a:cubicBezTo>
                    <a:pt x="71" y="30"/>
                    <a:pt x="71" y="30"/>
                    <a:pt x="71" y="31"/>
                  </a:cubicBezTo>
                  <a:cubicBezTo>
                    <a:pt x="71" y="32"/>
                    <a:pt x="72" y="32"/>
                    <a:pt x="72" y="32"/>
                  </a:cubicBezTo>
                  <a:cubicBezTo>
                    <a:pt x="73" y="32"/>
                    <a:pt x="74" y="34"/>
                    <a:pt x="74" y="34"/>
                  </a:cubicBezTo>
                  <a:cubicBezTo>
                    <a:pt x="73" y="34"/>
                    <a:pt x="73" y="33"/>
                    <a:pt x="73" y="33"/>
                  </a:cubicBezTo>
                  <a:cubicBezTo>
                    <a:pt x="71" y="34"/>
                    <a:pt x="75" y="34"/>
                    <a:pt x="72" y="35"/>
                  </a:cubicBezTo>
                  <a:close/>
                  <a:moveTo>
                    <a:pt x="70" y="47"/>
                  </a:moveTo>
                  <a:cubicBezTo>
                    <a:pt x="70" y="46"/>
                    <a:pt x="69" y="46"/>
                    <a:pt x="69" y="45"/>
                  </a:cubicBezTo>
                  <a:cubicBezTo>
                    <a:pt x="69" y="45"/>
                    <a:pt x="69" y="45"/>
                    <a:pt x="70" y="44"/>
                  </a:cubicBezTo>
                  <a:cubicBezTo>
                    <a:pt x="70" y="44"/>
                    <a:pt x="69" y="44"/>
                    <a:pt x="69" y="43"/>
                  </a:cubicBezTo>
                  <a:cubicBezTo>
                    <a:pt x="69" y="43"/>
                    <a:pt x="67" y="42"/>
                    <a:pt x="67" y="42"/>
                  </a:cubicBezTo>
                  <a:cubicBezTo>
                    <a:pt x="68" y="41"/>
                    <a:pt x="70" y="40"/>
                    <a:pt x="70" y="41"/>
                  </a:cubicBezTo>
                  <a:cubicBezTo>
                    <a:pt x="71" y="41"/>
                    <a:pt x="71" y="41"/>
                    <a:pt x="71" y="42"/>
                  </a:cubicBezTo>
                  <a:cubicBezTo>
                    <a:pt x="71" y="42"/>
                    <a:pt x="71" y="43"/>
                    <a:pt x="71" y="44"/>
                  </a:cubicBezTo>
                  <a:cubicBezTo>
                    <a:pt x="71" y="45"/>
                    <a:pt x="71" y="46"/>
                    <a:pt x="70" y="47"/>
                  </a:cubicBezTo>
                  <a:close/>
                  <a:moveTo>
                    <a:pt x="78" y="51"/>
                  </a:moveTo>
                  <a:cubicBezTo>
                    <a:pt x="77" y="51"/>
                    <a:pt x="77" y="50"/>
                    <a:pt x="78" y="50"/>
                  </a:cubicBezTo>
                  <a:cubicBezTo>
                    <a:pt x="79" y="49"/>
                    <a:pt x="80" y="49"/>
                    <a:pt x="81" y="49"/>
                  </a:cubicBezTo>
                  <a:cubicBezTo>
                    <a:pt x="81" y="49"/>
                    <a:pt x="81" y="49"/>
                    <a:pt x="82" y="49"/>
                  </a:cubicBezTo>
                  <a:cubicBezTo>
                    <a:pt x="82" y="49"/>
                    <a:pt x="83" y="50"/>
                    <a:pt x="82" y="50"/>
                  </a:cubicBezTo>
                  <a:cubicBezTo>
                    <a:pt x="81" y="50"/>
                    <a:pt x="81" y="50"/>
                    <a:pt x="81" y="51"/>
                  </a:cubicBezTo>
                  <a:cubicBezTo>
                    <a:pt x="79" y="51"/>
                    <a:pt x="79" y="50"/>
                    <a:pt x="78" y="51"/>
                  </a:cubicBezTo>
                  <a:close/>
                  <a:moveTo>
                    <a:pt x="7" y="42"/>
                  </a:moveTo>
                  <a:cubicBezTo>
                    <a:pt x="7" y="42"/>
                    <a:pt x="5" y="42"/>
                    <a:pt x="5" y="41"/>
                  </a:cubicBezTo>
                  <a:cubicBezTo>
                    <a:pt x="4" y="41"/>
                    <a:pt x="5" y="40"/>
                    <a:pt x="4" y="39"/>
                  </a:cubicBezTo>
                  <a:cubicBezTo>
                    <a:pt x="3" y="38"/>
                    <a:pt x="0" y="37"/>
                    <a:pt x="3" y="37"/>
                  </a:cubicBezTo>
                  <a:cubicBezTo>
                    <a:pt x="4" y="37"/>
                    <a:pt x="5" y="36"/>
                    <a:pt x="5" y="37"/>
                  </a:cubicBezTo>
                  <a:cubicBezTo>
                    <a:pt x="5" y="38"/>
                    <a:pt x="3" y="38"/>
                    <a:pt x="4" y="39"/>
                  </a:cubicBezTo>
                  <a:cubicBezTo>
                    <a:pt x="4" y="39"/>
                    <a:pt x="5" y="39"/>
                    <a:pt x="5" y="39"/>
                  </a:cubicBezTo>
                  <a:cubicBezTo>
                    <a:pt x="5" y="39"/>
                    <a:pt x="5" y="40"/>
                    <a:pt x="5" y="40"/>
                  </a:cubicBezTo>
                  <a:cubicBezTo>
                    <a:pt x="5" y="41"/>
                    <a:pt x="6" y="41"/>
                    <a:pt x="7" y="41"/>
                  </a:cubicBezTo>
                  <a:cubicBezTo>
                    <a:pt x="7" y="41"/>
                    <a:pt x="7" y="42"/>
                    <a:pt x="7" y="42"/>
                  </a:cubicBezTo>
                  <a:close/>
                  <a:moveTo>
                    <a:pt x="18" y="63"/>
                  </a:moveTo>
                  <a:cubicBezTo>
                    <a:pt x="16" y="62"/>
                    <a:pt x="14" y="61"/>
                    <a:pt x="16" y="59"/>
                  </a:cubicBezTo>
                  <a:cubicBezTo>
                    <a:pt x="16" y="61"/>
                    <a:pt x="19" y="60"/>
                    <a:pt x="19" y="62"/>
                  </a:cubicBezTo>
                  <a:cubicBezTo>
                    <a:pt x="19" y="62"/>
                    <a:pt x="18" y="62"/>
                    <a:pt x="18" y="62"/>
                  </a:cubicBezTo>
                  <a:cubicBezTo>
                    <a:pt x="18" y="63"/>
                    <a:pt x="18" y="63"/>
                    <a:pt x="18" y="63"/>
                  </a:cubicBezTo>
                  <a:cubicBezTo>
                    <a:pt x="18" y="63"/>
                    <a:pt x="18" y="63"/>
                    <a:pt x="18" y="63"/>
                  </a:cubicBezTo>
                  <a:close/>
                  <a:moveTo>
                    <a:pt x="13" y="52"/>
                  </a:moveTo>
                  <a:cubicBezTo>
                    <a:pt x="13" y="51"/>
                    <a:pt x="13" y="47"/>
                    <a:pt x="15" y="48"/>
                  </a:cubicBezTo>
                  <a:cubicBezTo>
                    <a:pt x="15" y="49"/>
                    <a:pt x="15" y="50"/>
                    <a:pt x="14" y="51"/>
                  </a:cubicBezTo>
                  <a:cubicBezTo>
                    <a:pt x="14" y="51"/>
                    <a:pt x="14" y="51"/>
                    <a:pt x="13" y="52"/>
                  </a:cubicBezTo>
                  <a:close/>
                  <a:moveTo>
                    <a:pt x="15" y="55"/>
                  </a:moveTo>
                  <a:cubicBezTo>
                    <a:pt x="15" y="55"/>
                    <a:pt x="14" y="53"/>
                    <a:pt x="14" y="53"/>
                  </a:cubicBezTo>
                  <a:cubicBezTo>
                    <a:pt x="15" y="52"/>
                    <a:pt x="15" y="53"/>
                    <a:pt x="15" y="54"/>
                  </a:cubicBezTo>
                  <a:cubicBezTo>
                    <a:pt x="15" y="54"/>
                    <a:pt x="15" y="54"/>
                    <a:pt x="15" y="54"/>
                  </a:cubicBezTo>
                  <a:cubicBezTo>
                    <a:pt x="15" y="54"/>
                    <a:pt x="15" y="54"/>
                    <a:pt x="15" y="54"/>
                  </a:cubicBezTo>
                  <a:cubicBezTo>
                    <a:pt x="16" y="54"/>
                    <a:pt x="16" y="54"/>
                    <a:pt x="15" y="55"/>
                  </a:cubicBezTo>
                  <a:close/>
                  <a:moveTo>
                    <a:pt x="84" y="63"/>
                  </a:moveTo>
                  <a:cubicBezTo>
                    <a:pt x="84" y="63"/>
                    <a:pt x="84" y="63"/>
                    <a:pt x="84" y="62"/>
                  </a:cubicBezTo>
                  <a:cubicBezTo>
                    <a:pt x="83" y="62"/>
                    <a:pt x="85" y="62"/>
                    <a:pt x="85" y="61"/>
                  </a:cubicBezTo>
                  <a:cubicBezTo>
                    <a:pt x="84" y="60"/>
                    <a:pt x="87" y="59"/>
                    <a:pt x="88" y="60"/>
                  </a:cubicBezTo>
                  <a:cubicBezTo>
                    <a:pt x="87" y="60"/>
                    <a:pt x="86" y="60"/>
                    <a:pt x="86" y="61"/>
                  </a:cubicBezTo>
                  <a:cubicBezTo>
                    <a:pt x="85" y="62"/>
                    <a:pt x="84" y="62"/>
                    <a:pt x="84" y="63"/>
                  </a:cubicBezTo>
                  <a:close/>
                  <a:moveTo>
                    <a:pt x="61" y="55"/>
                  </a:moveTo>
                  <a:cubicBezTo>
                    <a:pt x="60" y="54"/>
                    <a:pt x="58" y="52"/>
                    <a:pt x="58" y="53"/>
                  </a:cubicBezTo>
                  <a:cubicBezTo>
                    <a:pt x="57" y="52"/>
                    <a:pt x="57" y="52"/>
                    <a:pt x="57" y="52"/>
                  </a:cubicBezTo>
                  <a:cubicBezTo>
                    <a:pt x="58" y="51"/>
                    <a:pt x="58" y="52"/>
                    <a:pt x="59" y="52"/>
                  </a:cubicBezTo>
                  <a:cubicBezTo>
                    <a:pt x="59" y="52"/>
                    <a:pt x="61" y="52"/>
                    <a:pt x="60" y="54"/>
                  </a:cubicBezTo>
                  <a:cubicBezTo>
                    <a:pt x="61" y="54"/>
                    <a:pt x="61" y="54"/>
                    <a:pt x="61" y="54"/>
                  </a:cubicBezTo>
                  <a:cubicBezTo>
                    <a:pt x="61" y="54"/>
                    <a:pt x="61" y="55"/>
                    <a:pt x="61" y="55"/>
                  </a:cubicBezTo>
                  <a:close/>
                  <a:moveTo>
                    <a:pt x="64" y="56"/>
                  </a:moveTo>
                  <a:cubicBezTo>
                    <a:pt x="63" y="56"/>
                    <a:pt x="62" y="56"/>
                    <a:pt x="61" y="55"/>
                  </a:cubicBezTo>
                  <a:cubicBezTo>
                    <a:pt x="61" y="55"/>
                    <a:pt x="61" y="55"/>
                    <a:pt x="62" y="55"/>
                  </a:cubicBezTo>
                  <a:cubicBezTo>
                    <a:pt x="62" y="55"/>
                    <a:pt x="66" y="55"/>
                    <a:pt x="64" y="56"/>
                  </a:cubicBezTo>
                  <a:close/>
                  <a:moveTo>
                    <a:pt x="19" y="45"/>
                  </a:moveTo>
                  <a:cubicBezTo>
                    <a:pt x="20" y="44"/>
                    <a:pt x="18" y="45"/>
                    <a:pt x="17" y="45"/>
                  </a:cubicBezTo>
                  <a:cubicBezTo>
                    <a:pt x="16" y="46"/>
                    <a:pt x="16" y="44"/>
                    <a:pt x="15" y="44"/>
                  </a:cubicBezTo>
                  <a:cubicBezTo>
                    <a:pt x="15" y="44"/>
                    <a:pt x="15" y="46"/>
                    <a:pt x="15" y="46"/>
                  </a:cubicBezTo>
                  <a:cubicBezTo>
                    <a:pt x="16" y="46"/>
                    <a:pt x="18" y="46"/>
                    <a:pt x="19" y="45"/>
                  </a:cubicBezTo>
                  <a:close/>
                  <a:moveTo>
                    <a:pt x="17" y="57"/>
                  </a:moveTo>
                  <a:cubicBezTo>
                    <a:pt x="17" y="58"/>
                    <a:pt x="16" y="57"/>
                    <a:pt x="16" y="57"/>
                  </a:cubicBezTo>
                  <a:cubicBezTo>
                    <a:pt x="15" y="56"/>
                    <a:pt x="15" y="57"/>
                    <a:pt x="14" y="57"/>
                  </a:cubicBezTo>
                  <a:cubicBezTo>
                    <a:pt x="14" y="57"/>
                    <a:pt x="13" y="55"/>
                    <a:pt x="13" y="55"/>
                  </a:cubicBezTo>
                  <a:cubicBezTo>
                    <a:pt x="13" y="55"/>
                    <a:pt x="13" y="56"/>
                    <a:pt x="13" y="56"/>
                  </a:cubicBezTo>
                  <a:cubicBezTo>
                    <a:pt x="12" y="58"/>
                    <a:pt x="12" y="55"/>
                    <a:pt x="14" y="52"/>
                  </a:cubicBezTo>
                  <a:cubicBezTo>
                    <a:pt x="14" y="53"/>
                    <a:pt x="15" y="55"/>
                    <a:pt x="15" y="55"/>
                  </a:cubicBezTo>
                  <a:cubicBezTo>
                    <a:pt x="16" y="55"/>
                    <a:pt x="18" y="56"/>
                    <a:pt x="17" y="57"/>
                  </a:cubicBezTo>
                  <a:close/>
                  <a:moveTo>
                    <a:pt x="51" y="48"/>
                  </a:moveTo>
                  <a:cubicBezTo>
                    <a:pt x="51" y="48"/>
                    <a:pt x="50" y="47"/>
                    <a:pt x="48" y="47"/>
                  </a:cubicBezTo>
                  <a:cubicBezTo>
                    <a:pt x="47" y="47"/>
                    <a:pt x="46" y="48"/>
                    <a:pt x="45" y="47"/>
                  </a:cubicBezTo>
                  <a:cubicBezTo>
                    <a:pt x="45" y="47"/>
                    <a:pt x="46" y="46"/>
                    <a:pt x="45" y="46"/>
                  </a:cubicBezTo>
                  <a:cubicBezTo>
                    <a:pt x="44" y="45"/>
                    <a:pt x="43" y="45"/>
                    <a:pt x="42" y="44"/>
                  </a:cubicBezTo>
                  <a:cubicBezTo>
                    <a:pt x="41" y="44"/>
                    <a:pt x="40" y="43"/>
                    <a:pt x="39" y="43"/>
                  </a:cubicBezTo>
                  <a:cubicBezTo>
                    <a:pt x="38" y="43"/>
                    <a:pt x="38" y="43"/>
                    <a:pt x="37" y="44"/>
                  </a:cubicBezTo>
                  <a:cubicBezTo>
                    <a:pt x="37" y="44"/>
                    <a:pt x="39" y="42"/>
                    <a:pt x="39" y="41"/>
                  </a:cubicBezTo>
                  <a:cubicBezTo>
                    <a:pt x="42" y="40"/>
                    <a:pt x="42" y="41"/>
                    <a:pt x="44" y="43"/>
                  </a:cubicBezTo>
                  <a:cubicBezTo>
                    <a:pt x="45" y="43"/>
                    <a:pt x="46" y="43"/>
                    <a:pt x="47" y="44"/>
                  </a:cubicBezTo>
                  <a:cubicBezTo>
                    <a:pt x="48" y="44"/>
                    <a:pt x="50" y="43"/>
                    <a:pt x="50" y="44"/>
                  </a:cubicBezTo>
                  <a:cubicBezTo>
                    <a:pt x="51" y="44"/>
                    <a:pt x="50" y="44"/>
                    <a:pt x="50" y="44"/>
                  </a:cubicBezTo>
                  <a:cubicBezTo>
                    <a:pt x="50" y="44"/>
                    <a:pt x="51" y="45"/>
                    <a:pt x="52" y="45"/>
                  </a:cubicBezTo>
                  <a:cubicBezTo>
                    <a:pt x="52" y="46"/>
                    <a:pt x="52" y="48"/>
                    <a:pt x="52" y="49"/>
                  </a:cubicBezTo>
                  <a:cubicBezTo>
                    <a:pt x="53" y="50"/>
                    <a:pt x="58" y="48"/>
                    <a:pt x="56" y="51"/>
                  </a:cubicBezTo>
                  <a:cubicBezTo>
                    <a:pt x="55" y="53"/>
                    <a:pt x="53" y="51"/>
                    <a:pt x="52" y="50"/>
                  </a:cubicBezTo>
                  <a:cubicBezTo>
                    <a:pt x="52" y="50"/>
                    <a:pt x="53" y="50"/>
                    <a:pt x="52" y="49"/>
                  </a:cubicBezTo>
                  <a:cubicBezTo>
                    <a:pt x="52" y="49"/>
                    <a:pt x="51" y="49"/>
                    <a:pt x="51" y="49"/>
                  </a:cubicBezTo>
                  <a:cubicBezTo>
                    <a:pt x="51" y="49"/>
                    <a:pt x="52" y="49"/>
                    <a:pt x="51" y="48"/>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noEditPoints="1"/>
            </p:cNvSpPr>
            <p:nvPr/>
          </p:nvSpPr>
          <p:spPr bwMode="auto">
            <a:xfrm>
              <a:off x="3750" y="1905"/>
              <a:ext cx="311" cy="556"/>
            </a:xfrm>
            <a:custGeom>
              <a:avLst/>
              <a:gdLst>
                <a:gd name="T0" fmla="*/ 75 w 77"/>
                <a:gd name="T1" fmla="*/ 91 h 138"/>
                <a:gd name="T2" fmla="*/ 64 w 77"/>
                <a:gd name="T3" fmla="*/ 69 h 138"/>
                <a:gd name="T4" fmla="*/ 55 w 77"/>
                <a:gd name="T5" fmla="*/ 58 h 138"/>
                <a:gd name="T6" fmla="*/ 50 w 77"/>
                <a:gd name="T7" fmla="*/ 42 h 138"/>
                <a:gd name="T8" fmla="*/ 39 w 77"/>
                <a:gd name="T9" fmla="*/ 23 h 138"/>
                <a:gd name="T10" fmla="*/ 35 w 77"/>
                <a:gd name="T11" fmla="*/ 14 h 138"/>
                <a:gd name="T12" fmla="*/ 29 w 77"/>
                <a:gd name="T13" fmla="*/ 0 h 138"/>
                <a:gd name="T14" fmla="*/ 21 w 77"/>
                <a:gd name="T15" fmla="*/ 8 h 138"/>
                <a:gd name="T16" fmla="*/ 21 w 77"/>
                <a:gd name="T17" fmla="*/ 20 h 138"/>
                <a:gd name="T18" fmla="*/ 8 w 77"/>
                <a:gd name="T19" fmla="*/ 23 h 138"/>
                <a:gd name="T20" fmla="*/ 0 w 77"/>
                <a:gd name="T21" fmla="*/ 21 h 138"/>
                <a:gd name="T22" fmla="*/ 12 w 77"/>
                <a:gd name="T23" fmla="*/ 28 h 138"/>
                <a:gd name="T24" fmla="*/ 16 w 77"/>
                <a:gd name="T25" fmla="*/ 35 h 138"/>
                <a:gd name="T26" fmla="*/ 16 w 77"/>
                <a:gd name="T27" fmla="*/ 38 h 138"/>
                <a:gd name="T28" fmla="*/ 20 w 77"/>
                <a:gd name="T29" fmla="*/ 52 h 138"/>
                <a:gd name="T30" fmla="*/ 30 w 77"/>
                <a:gd name="T31" fmla="*/ 60 h 138"/>
                <a:gd name="T32" fmla="*/ 34 w 77"/>
                <a:gd name="T33" fmla="*/ 68 h 138"/>
                <a:gd name="T34" fmla="*/ 29 w 77"/>
                <a:gd name="T35" fmla="*/ 76 h 138"/>
                <a:gd name="T36" fmla="*/ 24 w 77"/>
                <a:gd name="T37" fmla="*/ 85 h 138"/>
                <a:gd name="T38" fmla="*/ 20 w 77"/>
                <a:gd name="T39" fmla="*/ 91 h 138"/>
                <a:gd name="T40" fmla="*/ 19 w 77"/>
                <a:gd name="T41" fmla="*/ 94 h 138"/>
                <a:gd name="T42" fmla="*/ 15 w 77"/>
                <a:gd name="T43" fmla="*/ 104 h 138"/>
                <a:gd name="T44" fmla="*/ 17 w 77"/>
                <a:gd name="T45" fmla="*/ 107 h 138"/>
                <a:gd name="T46" fmla="*/ 21 w 77"/>
                <a:gd name="T47" fmla="*/ 115 h 138"/>
                <a:gd name="T48" fmla="*/ 21 w 77"/>
                <a:gd name="T49" fmla="*/ 119 h 138"/>
                <a:gd name="T50" fmla="*/ 22 w 77"/>
                <a:gd name="T51" fmla="*/ 123 h 138"/>
                <a:gd name="T52" fmla="*/ 25 w 77"/>
                <a:gd name="T53" fmla="*/ 129 h 138"/>
                <a:gd name="T54" fmla="*/ 30 w 77"/>
                <a:gd name="T55" fmla="*/ 131 h 138"/>
                <a:gd name="T56" fmla="*/ 35 w 77"/>
                <a:gd name="T57" fmla="*/ 135 h 138"/>
                <a:gd name="T58" fmla="*/ 33 w 77"/>
                <a:gd name="T59" fmla="*/ 138 h 138"/>
                <a:gd name="T60" fmla="*/ 44 w 77"/>
                <a:gd name="T61" fmla="*/ 133 h 138"/>
                <a:gd name="T62" fmla="*/ 46 w 77"/>
                <a:gd name="T63" fmla="*/ 131 h 138"/>
                <a:gd name="T64" fmla="*/ 51 w 77"/>
                <a:gd name="T65" fmla="*/ 125 h 138"/>
                <a:gd name="T66" fmla="*/ 59 w 77"/>
                <a:gd name="T67" fmla="*/ 124 h 138"/>
                <a:gd name="T68" fmla="*/ 61 w 77"/>
                <a:gd name="T69" fmla="*/ 123 h 138"/>
                <a:gd name="T70" fmla="*/ 57 w 77"/>
                <a:gd name="T71" fmla="*/ 113 h 138"/>
                <a:gd name="T72" fmla="*/ 61 w 77"/>
                <a:gd name="T73" fmla="*/ 109 h 138"/>
                <a:gd name="T74" fmla="*/ 62 w 77"/>
                <a:gd name="T75" fmla="*/ 102 h 138"/>
                <a:gd name="T76" fmla="*/ 54 w 77"/>
                <a:gd name="T77" fmla="*/ 96 h 138"/>
                <a:gd name="T78" fmla="*/ 49 w 77"/>
                <a:gd name="T79" fmla="*/ 85 h 138"/>
                <a:gd name="T80" fmla="*/ 57 w 77"/>
                <a:gd name="T81" fmla="*/ 89 h 138"/>
                <a:gd name="T82" fmla="*/ 58 w 77"/>
                <a:gd name="T83" fmla="*/ 97 h 138"/>
                <a:gd name="T84" fmla="*/ 64 w 77"/>
                <a:gd name="T85" fmla="*/ 99 h 138"/>
                <a:gd name="T86" fmla="*/ 65 w 77"/>
                <a:gd name="T87" fmla="*/ 96 h 138"/>
                <a:gd name="T88" fmla="*/ 67 w 77"/>
                <a:gd name="T89" fmla="*/ 96 h 138"/>
                <a:gd name="T90" fmla="*/ 68 w 77"/>
                <a:gd name="T91" fmla="*/ 103 h 138"/>
                <a:gd name="T92" fmla="*/ 66 w 77"/>
                <a:gd name="T93" fmla="*/ 110 h 138"/>
                <a:gd name="T94" fmla="*/ 47 w 77"/>
                <a:gd name="T95" fmla="*/ 96 h 138"/>
                <a:gd name="T96" fmla="*/ 48 w 77"/>
                <a:gd name="T97" fmla="*/ 97 h 138"/>
                <a:gd name="T98" fmla="*/ 51 w 77"/>
                <a:gd name="T99" fmla="*/ 93 h 138"/>
                <a:gd name="T100" fmla="*/ 47 w 77"/>
                <a:gd name="T101" fmla="*/ 98 h 138"/>
                <a:gd name="T102" fmla="*/ 46 w 77"/>
                <a:gd name="T103" fmla="*/ 112 h 138"/>
                <a:gd name="T104" fmla="*/ 51 w 77"/>
                <a:gd name="T105" fmla="*/ 118 h 138"/>
                <a:gd name="T106" fmla="*/ 43 w 77"/>
                <a:gd name="T107" fmla="*/ 109 h 138"/>
                <a:gd name="T108" fmla="*/ 41 w 77"/>
                <a:gd name="T109" fmla="*/ 9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38">
                  <a:moveTo>
                    <a:pt x="63" y="121"/>
                  </a:moveTo>
                  <a:cubicBezTo>
                    <a:pt x="64" y="118"/>
                    <a:pt x="66" y="115"/>
                    <a:pt x="68" y="112"/>
                  </a:cubicBezTo>
                  <a:cubicBezTo>
                    <a:pt x="70" y="108"/>
                    <a:pt x="71" y="104"/>
                    <a:pt x="72" y="100"/>
                  </a:cubicBezTo>
                  <a:cubicBezTo>
                    <a:pt x="73" y="97"/>
                    <a:pt x="75" y="94"/>
                    <a:pt x="75" y="91"/>
                  </a:cubicBezTo>
                  <a:cubicBezTo>
                    <a:pt x="76" y="89"/>
                    <a:pt x="77" y="85"/>
                    <a:pt x="75" y="83"/>
                  </a:cubicBezTo>
                  <a:cubicBezTo>
                    <a:pt x="74" y="82"/>
                    <a:pt x="64" y="78"/>
                    <a:pt x="64" y="77"/>
                  </a:cubicBezTo>
                  <a:cubicBezTo>
                    <a:pt x="65" y="75"/>
                    <a:pt x="66" y="74"/>
                    <a:pt x="66" y="72"/>
                  </a:cubicBezTo>
                  <a:cubicBezTo>
                    <a:pt x="66" y="71"/>
                    <a:pt x="65" y="70"/>
                    <a:pt x="64" y="69"/>
                  </a:cubicBezTo>
                  <a:cubicBezTo>
                    <a:pt x="62" y="69"/>
                    <a:pt x="62" y="69"/>
                    <a:pt x="61" y="67"/>
                  </a:cubicBezTo>
                  <a:cubicBezTo>
                    <a:pt x="60" y="65"/>
                    <a:pt x="61" y="66"/>
                    <a:pt x="61" y="65"/>
                  </a:cubicBezTo>
                  <a:cubicBezTo>
                    <a:pt x="61" y="63"/>
                    <a:pt x="55" y="64"/>
                    <a:pt x="57" y="61"/>
                  </a:cubicBezTo>
                  <a:cubicBezTo>
                    <a:pt x="59" y="58"/>
                    <a:pt x="55" y="60"/>
                    <a:pt x="55" y="58"/>
                  </a:cubicBezTo>
                  <a:cubicBezTo>
                    <a:pt x="56" y="57"/>
                    <a:pt x="56" y="55"/>
                    <a:pt x="56" y="54"/>
                  </a:cubicBezTo>
                  <a:cubicBezTo>
                    <a:pt x="56" y="54"/>
                    <a:pt x="54" y="53"/>
                    <a:pt x="55" y="53"/>
                  </a:cubicBezTo>
                  <a:cubicBezTo>
                    <a:pt x="58" y="53"/>
                    <a:pt x="56" y="51"/>
                    <a:pt x="55" y="49"/>
                  </a:cubicBezTo>
                  <a:cubicBezTo>
                    <a:pt x="54" y="47"/>
                    <a:pt x="52" y="44"/>
                    <a:pt x="50" y="42"/>
                  </a:cubicBezTo>
                  <a:cubicBezTo>
                    <a:pt x="48" y="40"/>
                    <a:pt x="46" y="39"/>
                    <a:pt x="46" y="37"/>
                  </a:cubicBezTo>
                  <a:cubicBezTo>
                    <a:pt x="46" y="34"/>
                    <a:pt x="47" y="32"/>
                    <a:pt x="48" y="30"/>
                  </a:cubicBezTo>
                  <a:cubicBezTo>
                    <a:pt x="49" y="26"/>
                    <a:pt x="46" y="27"/>
                    <a:pt x="45" y="25"/>
                  </a:cubicBezTo>
                  <a:cubicBezTo>
                    <a:pt x="43" y="23"/>
                    <a:pt x="42" y="23"/>
                    <a:pt x="39" y="23"/>
                  </a:cubicBezTo>
                  <a:cubicBezTo>
                    <a:pt x="39" y="23"/>
                    <a:pt x="38" y="20"/>
                    <a:pt x="37" y="19"/>
                  </a:cubicBezTo>
                  <a:cubicBezTo>
                    <a:pt x="37" y="18"/>
                    <a:pt x="37" y="18"/>
                    <a:pt x="38" y="17"/>
                  </a:cubicBezTo>
                  <a:cubicBezTo>
                    <a:pt x="38" y="16"/>
                    <a:pt x="38" y="15"/>
                    <a:pt x="37" y="14"/>
                  </a:cubicBezTo>
                  <a:cubicBezTo>
                    <a:pt x="37" y="14"/>
                    <a:pt x="35" y="14"/>
                    <a:pt x="35" y="14"/>
                  </a:cubicBezTo>
                  <a:cubicBezTo>
                    <a:pt x="36" y="13"/>
                    <a:pt x="37" y="12"/>
                    <a:pt x="37" y="12"/>
                  </a:cubicBezTo>
                  <a:cubicBezTo>
                    <a:pt x="34" y="10"/>
                    <a:pt x="38" y="7"/>
                    <a:pt x="37" y="5"/>
                  </a:cubicBezTo>
                  <a:cubicBezTo>
                    <a:pt x="36" y="4"/>
                    <a:pt x="35" y="3"/>
                    <a:pt x="33" y="2"/>
                  </a:cubicBezTo>
                  <a:cubicBezTo>
                    <a:pt x="32" y="2"/>
                    <a:pt x="29" y="1"/>
                    <a:pt x="29" y="0"/>
                  </a:cubicBezTo>
                  <a:cubicBezTo>
                    <a:pt x="29" y="0"/>
                    <a:pt x="29" y="0"/>
                    <a:pt x="29" y="0"/>
                  </a:cubicBezTo>
                  <a:cubicBezTo>
                    <a:pt x="28" y="0"/>
                    <a:pt x="27" y="1"/>
                    <a:pt x="27" y="2"/>
                  </a:cubicBezTo>
                  <a:cubicBezTo>
                    <a:pt x="26" y="3"/>
                    <a:pt x="25" y="4"/>
                    <a:pt x="24" y="3"/>
                  </a:cubicBezTo>
                  <a:cubicBezTo>
                    <a:pt x="23" y="2"/>
                    <a:pt x="21" y="7"/>
                    <a:pt x="21" y="8"/>
                  </a:cubicBezTo>
                  <a:cubicBezTo>
                    <a:pt x="22" y="10"/>
                    <a:pt x="21" y="11"/>
                    <a:pt x="22" y="13"/>
                  </a:cubicBezTo>
                  <a:cubicBezTo>
                    <a:pt x="22" y="14"/>
                    <a:pt x="24" y="16"/>
                    <a:pt x="23" y="18"/>
                  </a:cubicBezTo>
                  <a:cubicBezTo>
                    <a:pt x="23" y="18"/>
                    <a:pt x="22" y="17"/>
                    <a:pt x="21" y="19"/>
                  </a:cubicBezTo>
                  <a:cubicBezTo>
                    <a:pt x="20" y="19"/>
                    <a:pt x="21" y="20"/>
                    <a:pt x="21" y="20"/>
                  </a:cubicBezTo>
                  <a:cubicBezTo>
                    <a:pt x="21" y="21"/>
                    <a:pt x="20" y="22"/>
                    <a:pt x="20" y="22"/>
                  </a:cubicBezTo>
                  <a:cubicBezTo>
                    <a:pt x="20" y="21"/>
                    <a:pt x="15" y="20"/>
                    <a:pt x="15" y="20"/>
                  </a:cubicBezTo>
                  <a:cubicBezTo>
                    <a:pt x="14" y="20"/>
                    <a:pt x="14" y="23"/>
                    <a:pt x="12" y="23"/>
                  </a:cubicBezTo>
                  <a:cubicBezTo>
                    <a:pt x="12" y="23"/>
                    <a:pt x="8" y="23"/>
                    <a:pt x="8" y="23"/>
                  </a:cubicBezTo>
                  <a:cubicBezTo>
                    <a:pt x="7" y="22"/>
                    <a:pt x="7" y="20"/>
                    <a:pt x="6" y="20"/>
                  </a:cubicBezTo>
                  <a:cubicBezTo>
                    <a:pt x="5" y="18"/>
                    <a:pt x="4" y="17"/>
                    <a:pt x="2" y="16"/>
                  </a:cubicBezTo>
                  <a:cubicBezTo>
                    <a:pt x="0" y="15"/>
                    <a:pt x="0" y="19"/>
                    <a:pt x="0" y="21"/>
                  </a:cubicBezTo>
                  <a:cubicBezTo>
                    <a:pt x="0" y="21"/>
                    <a:pt x="0" y="21"/>
                    <a:pt x="0" y="21"/>
                  </a:cubicBezTo>
                  <a:cubicBezTo>
                    <a:pt x="0" y="21"/>
                    <a:pt x="0" y="22"/>
                    <a:pt x="1" y="22"/>
                  </a:cubicBezTo>
                  <a:cubicBezTo>
                    <a:pt x="2" y="23"/>
                    <a:pt x="4" y="24"/>
                    <a:pt x="5" y="25"/>
                  </a:cubicBezTo>
                  <a:cubicBezTo>
                    <a:pt x="7" y="26"/>
                    <a:pt x="8" y="27"/>
                    <a:pt x="10" y="27"/>
                  </a:cubicBezTo>
                  <a:cubicBezTo>
                    <a:pt x="10" y="27"/>
                    <a:pt x="11" y="27"/>
                    <a:pt x="12" y="28"/>
                  </a:cubicBezTo>
                  <a:cubicBezTo>
                    <a:pt x="12" y="28"/>
                    <a:pt x="13" y="30"/>
                    <a:pt x="13" y="30"/>
                  </a:cubicBezTo>
                  <a:cubicBezTo>
                    <a:pt x="14" y="30"/>
                    <a:pt x="14" y="29"/>
                    <a:pt x="15" y="30"/>
                  </a:cubicBezTo>
                  <a:cubicBezTo>
                    <a:pt x="15" y="31"/>
                    <a:pt x="16" y="32"/>
                    <a:pt x="16" y="32"/>
                  </a:cubicBezTo>
                  <a:cubicBezTo>
                    <a:pt x="16" y="33"/>
                    <a:pt x="16" y="34"/>
                    <a:pt x="16" y="35"/>
                  </a:cubicBezTo>
                  <a:cubicBezTo>
                    <a:pt x="16" y="36"/>
                    <a:pt x="16" y="37"/>
                    <a:pt x="16" y="38"/>
                  </a:cubicBezTo>
                  <a:cubicBezTo>
                    <a:pt x="16" y="38"/>
                    <a:pt x="16" y="38"/>
                    <a:pt x="16" y="38"/>
                  </a:cubicBezTo>
                  <a:cubicBezTo>
                    <a:pt x="16" y="38"/>
                    <a:pt x="16" y="38"/>
                    <a:pt x="16" y="38"/>
                  </a:cubicBezTo>
                  <a:cubicBezTo>
                    <a:pt x="16" y="38"/>
                    <a:pt x="16" y="38"/>
                    <a:pt x="16" y="38"/>
                  </a:cubicBezTo>
                  <a:cubicBezTo>
                    <a:pt x="16" y="39"/>
                    <a:pt x="18" y="38"/>
                    <a:pt x="18" y="38"/>
                  </a:cubicBezTo>
                  <a:cubicBezTo>
                    <a:pt x="19" y="39"/>
                    <a:pt x="18" y="40"/>
                    <a:pt x="18" y="41"/>
                  </a:cubicBezTo>
                  <a:cubicBezTo>
                    <a:pt x="17" y="43"/>
                    <a:pt x="21" y="44"/>
                    <a:pt x="21" y="47"/>
                  </a:cubicBezTo>
                  <a:cubicBezTo>
                    <a:pt x="21" y="48"/>
                    <a:pt x="20" y="50"/>
                    <a:pt x="20" y="52"/>
                  </a:cubicBezTo>
                  <a:cubicBezTo>
                    <a:pt x="21" y="55"/>
                    <a:pt x="23" y="56"/>
                    <a:pt x="25" y="59"/>
                  </a:cubicBezTo>
                  <a:cubicBezTo>
                    <a:pt x="25" y="58"/>
                    <a:pt x="25" y="58"/>
                    <a:pt x="26" y="58"/>
                  </a:cubicBezTo>
                  <a:cubicBezTo>
                    <a:pt x="28" y="58"/>
                    <a:pt x="27" y="59"/>
                    <a:pt x="28" y="60"/>
                  </a:cubicBezTo>
                  <a:cubicBezTo>
                    <a:pt x="28" y="61"/>
                    <a:pt x="29" y="60"/>
                    <a:pt x="30" y="60"/>
                  </a:cubicBezTo>
                  <a:cubicBezTo>
                    <a:pt x="30" y="60"/>
                    <a:pt x="30" y="61"/>
                    <a:pt x="31" y="61"/>
                  </a:cubicBezTo>
                  <a:cubicBezTo>
                    <a:pt x="31" y="61"/>
                    <a:pt x="31" y="61"/>
                    <a:pt x="31" y="61"/>
                  </a:cubicBezTo>
                  <a:cubicBezTo>
                    <a:pt x="34" y="61"/>
                    <a:pt x="31" y="66"/>
                    <a:pt x="33" y="67"/>
                  </a:cubicBezTo>
                  <a:cubicBezTo>
                    <a:pt x="34" y="67"/>
                    <a:pt x="35" y="66"/>
                    <a:pt x="34" y="68"/>
                  </a:cubicBezTo>
                  <a:cubicBezTo>
                    <a:pt x="34" y="69"/>
                    <a:pt x="32" y="69"/>
                    <a:pt x="31" y="70"/>
                  </a:cubicBezTo>
                  <a:cubicBezTo>
                    <a:pt x="30" y="71"/>
                    <a:pt x="31" y="71"/>
                    <a:pt x="31" y="71"/>
                  </a:cubicBezTo>
                  <a:cubicBezTo>
                    <a:pt x="30" y="72"/>
                    <a:pt x="30" y="71"/>
                    <a:pt x="30" y="71"/>
                  </a:cubicBezTo>
                  <a:cubicBezTo>
                    <a:pt x="29" y="73"/>
                    <a:pt x="30" y="75"/>
                    <a:pt x="29" y="76"/>
                  </a:cubicBezTo>
                  <a:cubicBezTo>
                    <a:pt x="29" y="77"/>
                    <a:pt x="28" y="77"/>
                    <a:pt x="28" y="79"/>
                  </a:cubicBezTo>
                  <a:cubicBezTo>
                    <a:pt x="28" y="80"/>
                    <a:pt x="27" y="80"/>
                    <a:pt x="26" y="81"/>
                  </a:cubicBezTo>
                  <a:cubicBezTo>
                    <a:pt x="26" y="82"/>
                    <a:pt x="27" y="83"/>
                    <a:pt x="26" y="84"/>
                  </a:cubicBezTo>
                  <a:cubicBezTo>
                    <a:pt x="25" y="84"/>
                    <a:pt x="24" y="85"/>
                    <a:pt x="24" y="85"/>
                  </a:cubicBezTo>
                  <a:cubicBezTo>
                    <a:pt x="23" y="86"/>
                    <a:pt x="24" y="88"/>
                    <a:pt x="23" y="89"/>
                  </a:cubicBezTo>
                  <a:cubicBezTo>
                    <a:pt x="23" y="89"/>
                    <a:pt x="22" y="88"/>
                    <a:pt x="22" y="88"/>
                  </a:cubicBezTo>
                  <a:cubicBezTo>
                    <a:pt x="21" y="89"/>
                    <a:pt x="22" y="91"/>
                    <a:pt x="21" y="91"/>
                  </a:cubicBezTo>
                  <a:cubicBezTo>
                    <a:pt x="21" y="91"/>
                    <a:pt x="20" y="90"/>
                    <a:pt x="20" y="91"/>
                  </a:cubicBezTo>
                  <a:cubicBezTo>
                    <a:pt x="20" y="91"/>
                    <a:pt x="23" y="93"/>
                    <a:pt x="21" y="94"/>
                  </a:cubicBezTo>
                  <a:cubicBezTo>
                    <a:pt x="21" y="94"/>
                    <a:pt x="21" y="94"/>
                    <a:pt x="20" y="94"/>
                  </a:cubicBezTo>
                  <a:cubicBezTo>
                    <a:pt x="20" y="94"/>
                    <a:pt x="20" y="96"/>
                    <a:pt x="20" y="96"/>
                  </a:cubicBezTo>
                  <a:cubicBezTo>
                    <a:pt x="19" y="96"/>
                    <a:pt x="19" y="95"/>
                    <a:pt x="19" y="94"/>
                  </a:cubicBezTo>
                  <a:cubicBezTo>
                    <a:pt x="18" y="94"/>
                    <a:pt x="17" y="95"/>
                    <a:pt x="17" y="95"/>
                  </a:cubicBezTo>
                  <a:cubicBezTo>
                    <a:pt x="15" y="98"/>
                    <a:pt x="19" y="96"/>
                    <a:pt x="18" y="98"/>
                  </a:cubicBezTo>
                  <a:cubicBezTo>
                    <a:pt x="17" y="99"/>
                    <a:pt x="16" y="100"/>
                    <a:pt x="15" y="101"/>
                  </a:cubicBezTo>
                  <a:cubicBezTo>
                    <a:pt x="15" y="101"/>
                    <a:pt x="15" y="104"/>
                    <a:pt x="15" y="104"/>
                  </a:cubicBezTo>
                  <a:cubicBezTo>
                    <a:pt x="15" y="104"/>
                    <a:pt x="16" y="103"/>
                    <a:pt x="16" y="103"/>
                  </a:cubicBezTo>
                  <a:cubicBezTo>
                    <a:pt x="17" y="103"/>
                    <a:pt x="16" y="106"/>
                    <a:pt x="16" y="106"/>
                  </a:cubicBezTo>
                  <a:cubicBezTo>
                    <a:pt x="16" y="106"/>
                    <a:pt x="17" y="106"/>
                    <a:pt x="17" y="106"/>
                  </a:cubicBezTo>
                  <a:cubicBezTo>
                    <a:pt x="17" y="106"/>
                    <a:pt x="17" y="107"/>
                    <a:pt x="17" y="107"/>
                  </a:cubicBezTo>
                  <a:cubicBezTo>
                    <a:pt x="17" y="107"/>
                    <a:pt x="17" y="106"/>
                    <a:pt x="17" y="106"/>
                  </a:cubicBezTo>
                  <a:cubicBezTo>
                    <a:pt x="18" y="106"/>
                    <a:pt x="18" y="111"/>
                    <a:pt x="18" y="111"/>
                  </a:cubicBezTo>
                  <a:cubicBezTo>
                    <a:pt x="18" y="112"/>
                    <a:pt x="19" y="112"/>
                    <a:pt x="19" y="113"/>
                  </a:cubicBezTo>
                  <a:cubicBezTo>
                    <a:pt x="20" y="114"/>
                    <a:pt x="20" y="114"/>
                    <a:pt x="21" y="115"/>
                  </a:cubicBezTo>
                  <a:cubicBezTo>
                    <a:pt x="21" y="115"/>
                    <a:pt x="20" y="115"/>
                    <a:pt x="20" y="115"/>
                  </a:cubicBezTo>
                  <a:cubicBezTo>
                    <a:pt x="20" y="116"/>
                    <a:pt x="22" y="116"/>
                    <a:pt x="22" y="117"/>
                  </a:cubicBezTo>
                  <a:cubicBezTo>
                    <a:pt x="22" y="118"/>
                    <a:pt x="20" y="117"/>
                    <a:pt x="20" y="118"/>
                  </a:cubicBezTo>
                  <a:cubicBezTo>
                    <a:pt x="20" y="119"/>
                    <a:pt x="21" y="119"/>
                    <a:pt x="21" y="119"/>
                  </a:cubicBezTo>
                  <a:cubicBezTo>
                    <a:pt x="22" y="120"/>
                    <a:pt x="21" y="120"/>
                    <a:pt x="21" y="121"/>
                  </a:cubicBezTo>
                  <a:cubicBezTo>
                    <a:pt x="21" y="121"/>
                    <a:pt x="22" y="121"/>
                    <a:pt x="22" y="122"/>
                  </a:cubicBezTo>
                  <a:cubicBezTo>
                    <a:pt x="21" y="122"/>
                    <a:pt x="21" y="122"/>
                    <a:pt x="21" y="122"/>
                  </a:cubicBezTo>
                  <a:cubicBezTo>
                    <a:pt x="21" y="123"/>
                    <a:pt x="22" y="123"/>
                    <a:pt x="22" y="123"/>
                  </a:cubicBezTo>
                  <a:cubicBezTo>
                    <a:pt x="21" y="124"/>
                    <a:pt x="20" y="123"/>
                    <a:pt x="20" y="124"/>
                  </a:cubicBezTo>
                  <a:cubicBezTo>
                    <a:pt x="20" y="125"/>
                    <a:pt x="21" y="126"/>
                    <a:pt x="21" y="127"/>
                  </a:cubicBezTo>
                  <a:cubicBezTo>
                    <a:pt x="23" y="128"/>
                    <a:pt x="21" y="128"/>
                    <a:pt x="22" y="129"/>
                  </a:cubicBezTo>
                  <a:cubicBezTo>
                    <a:pt x="23" y="133"/>
                    <a:pt x="23" y="130"/>
                    <a:pt x="25" y="129"/>
                  </a:cubicBezTo>
                  <a:cubicBezTo>
                    <a:pt x="25" y="129"/>
                    <a:pt x="24" y="130"/>
                    <a:pt x="25" y="131"/>
                  </a:cubicBezTo>
                  <a:cubicBezTo>
                    <a:pt x="26" y="131"/>
                    <a:pt x="27" y="130"/>
                    <a:pt x="27" y="131"/>
                  </a:cubicBezTo>
                  <a:cubicBezTo>
                    <a:pt x="28" y="132"/>
                    <a:pt x="28" y="131"/>
                    <a:pt x="29" y="131"/>
                  </a:cubicBezTo>
                  <a:cubicBezTo>
                    <a:pt x="29" y="131"/>
                    <a:pt x="31" y="132"/>
                    <a:pt x="30" y="131"/>
                  </a:cubicBezTo>
                  <a:cubicBezTo>
                    <a:pt x="31" y="133"/>
                    <a:pt x="30" y="133"/>
                    <a:pt x="30" y="133"/>
                  </a:cubicBezTo>
                  <a:cubicBezTo>
                    <a:pt x="31" y="133"/>
                    <a:pt x="33" y="131"/>
                    <a:pt x="33" y="131"/>
                  </a:cubicBezTo>
                  <a:cubicBezTo>
                    <a:pt x="33" y="132"/>
                    <a:pt x="32" y="134"/>
                    <a:pt x="34" y="135"/>
                  </a:cubicBezTo>
                  <a:cubicBezTo>
                    <a:pt x="34" y="135"/>
                    <a:pt x="35" y="134"/>
                    <a:pt x="35" y="135"/>
                  </a:cubicBezTo>
                  <a:cubicBezTo>
                    <a:pt x="36" y="135"/>
                    <a:pt x="34" y="136"/>
                    <a:pt x="35" y="136"/>
                  </a:cubicBezTo>
                  <a:cubicBezTo>
                    <a:pt x="35" y="137"/>
                    <a:pt x="35" y="135"/>
                    <a:pt x="36" y="135"/>
                  </a:cubicBezTo>
                  <a:cubicBezTo>
                    <a:pt x="36" y="135"/>
                    <a:pt x="35" y="136"/>
                    <a:pt x="35" y="137"/>
                  </a:cubicBezTo>
                  <a:cubicBezTo>
                    <a:pt x="35" y="137"/>
                    <a:pt x="34" y="138"/>
                    <a:pt x="33" y="138"/>
                  </a:cubicBezTo>
                  <a:cubicBezTo>
                    <a:pt x="37" y="137"/>
                    <a:pt x="35" y="135"/>
                    <a:pt x="37" y="134"/>
                  </a:cubicBezTo>
                  <a:cubicBezTo>
                    <a:pt x="38" y="134"/>
                    <a:pt x="36" y="135"/>
                    <a:pt x="37" y="136"/>
                  </a:cubicBezTo>
                  <a:cubicBezTo>
                    <a:pt x="38" y="136"/>
                    <a:pt x="40" y="134"/>
                    <a:pt x="41" y="133"/>
                  </a:cubicBezTo>
                  <a:cubicBezTo>
                    <a:pt x="42" y="133"/>
                    <a:pt x="43" y="133"/>
                    <a:pt x="44" y="133"/>
                  </a:cubicBezTo>
                  <a:cubicBezTo>
                    <a:pt x="44" y="132"/>
                    <a:pt x="43" y="132"/>
                    <a:pt x="43" y="131"/>
                  </a:cubicBezTo>
                  <a:cubicBezTo>
                    <a:pt x="44" y="131"/>
                    <a:pt x="45" y="131"/>
                    <a:pt x="45" y="131"/>
                  </a:cubicBezTo>
                  <a:cubicBezTo>
                    <a:pt x="47" y="131"/>
                    <a:pt x="46" y="131"/>
                    <a:pt x="46" y="130"/>
                  </a:cubicBezTo>
                  <a:cubicBezTo>
                    <a:pt x="46" y="130"/>
                    <a:pt x="46" y="131"/>
                    <a:pt x="46" y="131"/>
                  </a:cubicBezTo>
                  <a:cubicBezTo>
                    <a:pt x="46" y="131"/>
                    <a:pt x="49" y="129"/>
                    <a:pt x="49" y="129"/>
                  </a:cubicBezTo>
                  <a:cubicBezTo>
                    <a:pt x="50" y="129"/>
                    <a:pt x="49" y="128"/>
                    <a:pt x="49" y="127"/>
                  </a:cubicBezTo>
                  <a:cubicBezTo>
                    <a:pt x="50" y="127"/>
                    <a:pt x="54" y="131"/>
                    <a:pt x="53" y="127"/>
                  </a:cubicBezTo>
                  <a:cubicBezTo>
                    <a:pt x="53" y="126"/>
                    <a:pt x="51" y="126"/>
                    <a:pt x="51" y="125"/>
                  </a:cubicBezTo>
                  <a:cubicBezTo>
                    <a:pt x="52" y="123"/>
                    <a:pt x="54" y="126"/>
                    <a:pt x="54" y="126"/>
                  </a:cubicBezTo>
                  <a:cubicBezTo>
                    <a:pt x="55" y="125"/>
                    <a:pt x="54" y="122"/>
                    <a:pt x="55" y="123"/>
                  </a:cubicBezTo>
                  <a:cubicBezTo>
                    <a:pt x="56" y="123"/>
                    <a:pt x="53" y="126"/>
                    <a:pt x="56" y="125"/>
                  </a:cubicBezTo>
                  <a:cubicBezTo>
                    <a:pt x="56" y="125"/>
                    <a:pt x="59" y="124"/>
                    <a:pt x="59" y="124"/>
                  </a:cubicBezTo>
                  <a:cubicBezTo>
                    <a:pt x="59" y="123"/>
                    <a:pt x="57" y="124"/>
                    <a:pt x="58" y="123"/>
                  </a:cubicBezTo>
                  <a:cubicBezTo>
                    <a:pt x="58" y="123"/>
                    <a:pt x="59" y="123"/>
                    <a:pt x="59" y="123"/>
                  </a:cubicBezTo>
                  <a:cubicBezTo>
                    <a:pt x="59" y="123"/>
                    <a:pt x="59" y="122"/>
                    <a:pt x="59" y="122"/>
                  </a:cubicBezTo>
                  <a:cubicBezTo>
                    <a:pt x="60" y="122"/>
                    <a:pt x="60" y="123"/>
                    <a:pt x="61" y="123"/>
                  </a:cubicBezTo>
                  <a:cubicBezTo>
                    <a:pt x="62" y="123"/>
                    <a:pt x="63" y="122"/>
                    <a:pt x="63" y="121"/>
                  </a:cubicBezTo>
                  <a:close/>
                  <a:moveTo>
                    <a:pt x="61" y="114"/>
                  </a:moveTo>
                  <a:cubicBezTo>
                    <a:pt x="63" y="112"/>
                    <a:pt x="62" y="113"/>
                    <a:pt x="60" y="113"/>
                  </a:cubicBezTo>
                  <a:cubicBezTo>
                    <a:pt x="59" y="113"/>
                    <a:pt x="58" y="113"/>
                    <a:pt x="57" y="113"/>
                  </a:cubicBezTo>
                  <a:cubicBezTo>
                    <a:pt x="56" y="112"/>
                    <a:pt x="55" y="109"/>
                    <a:pt x="56" y="108"/>
                  </a:cubicBezTo>
                  <a:cubicBezTo>
                    <a:pt x="56" y="108"/>
                    <a:pt x="57" y="109"/>
                    <a:pt x="58" y="109"/>
                  </a:cubicBezTo>
                  <a:cubicBezTo>
                    <a:pt x="59" y="108"/>
                    <a:pt x="58" y="107"/>
                    <a:pt x="59" y="106"/>
                  </a:cubicBezTo>
                  <a:cubicBezTo>
                    <a:pt x="60" y="106"/>
                    <a:pt x="61" y="109"/>
                    <a:pt x="61" y="109"/>
                  </a:cubicBezTo>
                  <a:cubicBezTo>
                    <a:pt x="61" y="108"/>
                    <a:pt x="61" y="107"/>
                    <a:pt x="61" y="106"/>
                  </a:cubicBezTo>
                  <a:cubicBezTo>
                    <a:pt x="61" y="105"/>
                    <a:pt x="62" y="105"/>
                    <a:pt x="62" y="104"/>
                  </a:cubicBezTo>
                  <a:cubicBezTo>
                    <a:pt x="63" y="104"/>
                    <a:pt x="64" y="104"/>
                    <a:pt x="64" y="104"/>
                  </a:cubicBezTo>
                  <a:cubicBezTo>
                    <a:pt x="65" y="103"/>
                    <a:pt x="62" y="102"/>
                    <a:pt x="62" y="102"/>
                  </a:cubicBezTo>
                  <a:cubicBezTo>
                    <a:pt x="60" y="101"/>
                    <a:pt x="59" y="102"/>
                    <a:pt x="58" y="100"/>
                  </a:cubicBezTo>
                  <a:cubicBezTo>
                    <a:pt x="57" y="100"/>
                    <a:pt x="57" y="98"/>
                    <a:pt x="56" y="98"/>
                  </a:cubicBezTo>
                  <a:cubicBezTo>
                    <a:pt x="55" y="98"/>
                    <a:pt x="53" y="98"/>
                    <a:pt x="52" y="97"/>
                  </a:cubicBezTo>
                  <a:cubicBezTo>
                    <a:pt x="52" y="96"/>
                    <a:pt x="54" y="97"/>
                    <a:pt x="54" y="96"/>
                  </a:cubicBezTo>
                  <a:cubicBezTo>
                    <a:pt x="54" y="96"/>
                    <a:pt x="54" y="95"/>
                    <a:pt x="54" y="95"/>
                  </a:cubicBezTo>
                  <a:cubicBezTo>
                    <a:pt x="54" y="93"/>
                    <a:pt x="54" y="92"/>
                    <a:pt x="52" y="91"/>
                  </a:cubicBezTo>
                  <a:cubicBezTo>
                    <a:pt x="50" y="90"/>
                    <a:pt x="50" y="89"/>
                    <a:pt x="49" y="87"/>
                  </a:cubicBezTo>
                  <a:cubicBezTo>
                    <a:pt x="49" y="86"/>
                    <a:pt x="49" y="86"/>
                    <a:pt x="49" y="85"/>
                  </a:cubicBezTo>
                  <a:cubicBezTo>
                    <a:pt x="49" y="84"/>
                    <a:pt x="47" y="85"/>
                    <a:pt x="47" y="84"/>
                  </a:cubicBezTo>
                  <a:cubicBezTo>
                    <a:pt x="47" y="83"/>
                    <a:pt x="49" y="85"/>
                    <a:pt x="50" y="86"/>
                  </a:cubicBezTo>
                  <a:cubicBezTo>
                    <a:pt x="50" y="87"/>
                    <a:pt x="51" y="90"/>
                    <a:pt x="52" y="91"/>
                  </a:cubicBezTo>
                  <a:cubicBezTo>
                    <a:pt x="54" y="93"/>
                    <a:pt x="55" y="87"/>
                    <a:pt x="57" y="89"/>
                  </a:cubicBezTo>
                  <a:cubicBezTo>
                    <a:pt x="57" y="90"/>
                    <a:pt x="56" y="92"/>
                    <a:pt x="57" y="93"/>
                  </a:cubicBezTo>
                  <a:cubicBezTo>
                    <a:pt x="58" y="94"/>
                    <a:pt x="63" y="95"/>
                    <a:pt x="63" y="96"/>
                  </a:cubicBezTo>
                  <a:cubicBezTo>
                    <a:pt x="64" y="99"/>
                    <a:pt x="60" y="94"/>
                    <a:pt x="59" y="95"/>
                  </a:cubicBezTo>
                  <a:cubicBezTo>
                    <a:pt x="59" y="95"/>
                    <a:pt x="58" y="96"/>
                    <a:pt x="58" y="97"/>
                  </a:cubicBezTo>
                  <a:cubicBezTo>
                    <a:pt x="58" y="97"/>
                    <a:pt x="56" y="90"/>
                    <a:pt x="55" y="95"/>
                  </a:cubicBezTo>
                  <a:cubicBezTo>
                    <a:pt x="55" y="96"/>
                    <a:pt x="59" y="100"/>
                    <a:pt x="61" y="99"/>
                  </a:cubicBezTo>
                  <a:cubicBezTo>
                    <a:pt x="61" y="98"/>
                    <a:pt x="61" y="97"/>
                    <a:pt x="62" y="97"/>
                  </a:cubicBezTo>
                  <a:cubicBezTo>
                    <a:pt x="62" y="97"/>
                    <a:pt x="64" y="99"/>
                    <a:pt x="64" y="99"/>
                  </a:cubicBezTo>
                  <a:cubicBezTo>
                    <a:pt x="64" y="99"/>
                    <a:pt x="63" y="99"/>
                    <a:pt x="62" y="99"/>
                  </a:cubicBezTo>
                  <a:cubicBezTo>
                    <a:pt x="62" y="99"/>
                    <a:pt x="63" y="99"/>
                    <a:pt x="63" y="99"/>
                  </a:cubicBezTo>
                  <a:cubicBezTo>
                    <a:pt x="64" y="99"/>
                    <a:pt x="65" y="99"/>
                    <a:pt x="65" y="99"/>
                  </a:cubicBezTo>
                  <a:cubicBezTo>
                    <a:pt x="66" y="98"/>
                    <a:pt x="66" y="97"/>
                    <a:pt x="65" y="96"/>
                  </a:cubicBezTo>
                  <a:cubicBezTo>
                    <a:pt x="65" y="96"/>
                    <a:pt x="64" y="94"/>
                    <a:pt x="65" y="94"/>
                  </a:cubicBezTo>
                  <a:cubicBezTo>
                    <a:pt x="66" y="94"/>
                    <a:pt x="67" y="95"/>
                    <a:pt x="67" y="95"/>
                  </a:cubicBezTo>
                  <a:cubicBezTo>
                    <a:pt x="67" y="94"/>
                    <a:pt x="68" y="93"/>
                    <a:pt x="69" y="94"/>
                  </a:cubicBezTo>
                  <a:cubicBezTo>
                    <a:pt x="69" y="95"/>
                    <a:pt x="67" y="95"/>
                    <a:pt x="67" y="96"/>
                  </a:cubicBezTo>
                  <a:cubicBezTo>
                    <a:pt x="68" y="96"/>
                    <a:pt x="70" y="97"/>
                    <a:pt x="70" y="97"/>
                  </a:cubicBezTo>
                  <a:cubicBezTo>
                    <a:pt x="69" y="98"/>
                    <a:pt x="68" y="97"/>
                    <a:pt x="68" y="98"/>
                  </a:cubicBezTo>
                  <a:cubicBezTo>
                    <a:pt x="68" y="99"/>
                    <a:pt x="69" y="100"/>
                    <a:pt x="70" y="101"/>
                  </a:cubicBezTo>
                  <a:cubicBezTo>
                    <a:pt x="70" y="102"/>
                    <a:pt x="69" y="102"/>
                    <a:pt x="68" y="103"/>
                  </a:cubicBezTo>
                  <a:cubicBezTo>
                    <a:pt x="68" y="104"/>
                    <a:pt x="68" y="105"/>
                    <a:pt x="67" y="106"/>
                  </a:cubicBezTo>
                  <a:cubicBezTo>
                    <a:pt x="66" y="106"/>
                    <a:pt x="65" y="106"/>
                    <a:pt x="64" y="106"/>
                  </a:cubicBezTo>
                  <a:cubicBezTo>
                    <a:pt x="65" y="105"/>
                    <a:pt x="65" y="107"/>
                    <a:pt x="64" y="108"/>
                  </a:cubicBezTo>
                  <a:cubicBezTo>
                    <a:pt x="63" y="110"/>
                    <a:pt x="66" y="109"/>
                    <a:pt x="66" y="110"/>
                  </a:cubicBezTo>
                  <a:cubicBezTo>
                    <a:pt x="67" y="111"/>
                    <a:pt x="63" y="115"/>
                    <a:pt x="61" y="114"/>
                  </a:cubicBezTo>
                  <a:close/>
                  <a:moveTo>
                    <a:pt x="43" y="92"/>
                  </a:moveTo>
                  <a:cubicBezTo>
                    <a:pt x="43" y="93"/>
                    <a:pt x="44" y="94"/>
                    <a:pt x="45" y="95"/>
                  </a:cubicBezTo>
                  <a:cubicBezTo>
                    <a:pt x="45" y="95"/>
                    <a:pt x="47" y="95"/>
                    <a:pt x="47" y="96"/>
                  </a:cubicBezTo>
                  <a:cubicBezTo>
                    <a:pt x="46" y="96"/>
                    <a:pt x="45" y="95"/>
                    <a:pt x="45" y="95"/>
                  </a:cubicBezTo>
                  <a:cubicBezTo>
                    <a:pt x="43" y="95"/>
                    <a:pt x="45" y="100"/>
                    <a:pt x="46" y="101"/>
                  </a:cubicBezTo>
                  <a:cubicBezTo>
                    <a:pt x="46" y="100"/>
                    <a:pt x="46" y="99"/>
                    <a:pt x="46" y="98"/>
                  </a:cubicBezTo>
                  <a:cubicBezTo>
                    <a:pt x="46" y="97"/>
                    <a:pt x="48" y="97"/>
                    <a:pt x="48" y="97"/>
                  </a:cubicBezTo>
                  <a:cubicBezTo>
                    <a:pt x="48" y="96"/>
                    <a:pt x="44" y="93"/>
                    <a:pt x="46" y="93"/>
                  </a:cubicBezTo>
                  <a:cubicBezTo>
                    <a:pt x="47" y="93"/>
                    <a:pt x="48" y="94"/>
                    <a:pt x="48" y="94"/>
                  </a:cubicBezTo>
                  <a:cubicBezTo>
                    <a:pt x="48" y="94"/>
                    <a:pt x="49" y="91"/>
                    <a:pt x="49" y="91"/>
                  </a:cubicBezTo>
                  <a:cubicBezTo>
                    <a:pt x="49" y="91"/>
                    <a:pt x="51" y="93"/>
                    <a:pt x="51" y="93"/>
                  </a:cubicBezTo>
                  <a:cubicBezTo>
                    <a:pt x="51" y="94"/>
                    <a:pt x="50" y="93"/>
                    <a:pt x="49" y="94"/>
                  </a:cubicBezTo>
                  <a:cubicBezTo>
                    <a:pt x="49" y="95"/>
                    <a:pt x="50" y="96"/>
                    <a:pt x="50" y="97"/>
                  </a:cubicBezTo>
                  <a:cubicBezTo>
                    <a:pt x="50" y="98"/>
                    <a:pt x="49" y="99"/>
                    <a:pt x="49" y="100"/>
                  </a:cubicBezTo>
                  <a:cubicBezTo>
                    <a:pt x="48" y="100"/>
                    <a:pt x="47" y="98"/>
                    <a:pt x="47" y="98"/>
                  </a:cubicBezTo>
                  <a:cubicBezTo>
                    <a:pt x="46" y="99"/>
                    <a:pt x="47" y="100"/>
                    <a:pt x="47" y="101"/>
                  </a:cubicBezTo>
                  <a:cubicBezTo>
                    <a:pt x="47" y="102"/>
                    <a:pt x="47" y="103"/>
                    <a:pt x="46" y="104"/>
                  </a:cubicBezTo>
                  <a:cubicBezTo>
                    <a:pt x="45" y="105"/>
                    <a:pt x="44" y="106"/>
                    <a:pt x="45" y="109"/>
                  </a:cubicBezTo>
                  <a:cubicBezTo>
                    <a:pt x="45" y="110"/>
                    <a:pt x="46" y="111"/>
                    <a:pt x="46" y="112"/>
                  </a:cubicBezTo>
                  <a:cubicBezTo>
                    <a:pt x="46" y="112"/>
                    <a:pt x="46" y="114"/>
                    <a:pt x="46" y="114"/>
                  </a:cubicBezTo>
                  <a:cubicBezTo>
                    <a:pt x="47" y="115"/>
                    <a:pt x="48" y="115"/>
                    <a:pt x="49" y="115"/>
                  </a:cubicBezTo>
                  <a:cubicBezTo>
                    <a:pt x="49" y="115"/>
                    <a:pt x="49" y="114"/>
                    <a:pt x="50" y="114"/>
                  </a:cubicBezTo>
                  <a:cubicBezTo>
                    <a:pt x="51" y="118"/>
                    <a:pt x="51" y="118"/>
                    <a:pt x="51" y="118"/>
                  </a:cubicBezTo>
                  <a:cubicBezTo>
                    <a:pt x="49" y="121"/>
                    <a:pt x="51" y="114"/>
                    <a:pt x="47" y="115"/>
                  </a:cubicBezTo>
                  <a:cubicBezTo>
                    <a:pt x="46" y="119"/>
                    <a:pt x="46" y="119"/>
                    <a:pt x="46" y="119"/>
                  </a:cubicBezTo>
                  <a:cubicBezTo>
                    <a:pt x="44" y="118"/>
                    <a:pt x="45" y="113"/>
                    <a:pt x="44" y="111"/>
                  </a:cubicBezTo>
                  <a:cubicBezTo>
                    <a:pt x="44" y="111"/>
                    <a:pt x="42" y="110"/>
                    <a:pt x="43" y="109"/>
                  </a:cubicBezTo>
                  <a:cubicBezTo>
                    <a:pt x="43" y="109"/>
                    <a:pt x="44" y="107"/>
                    <a:pt x="44" y="106"/>
                  </a:cubicBezTo>
                  <a:cubicBezTo>
                    <a:pt x="45" y="105"/>
                    <a:pt x="46" y="103"/>
                    <a:pt x="45" y="101"/>
                  </a:cubicBezTo>
                  <a:cubicBezTo>
                    <a:pt x="45" y="100"/>
                    <a:pt x="43" y="100"/>
                    <a:pt x="43" y="98"/>
                  </a:cubicBezTo>
                  <a:cubicBezTo>
                    <a:pt x="43" y="95"/>
                    <a:pt x="43" y="95"/>
                    <a:pt x="41" y="93"/>
                  </a:cubicBezTo>
                  <a:cubicBezTo>
                    <a:pt x="41" y="92"/>
                    <a:pt x="42" y="92"/>
                    <a:pt x="43" y="92"/>
                  </a:cubicBezTo>
                  <a:close/>
                </a:path>
              </a:pathLst>
            </a:custGeom>
            <a:solidFill>
              <a:schemeClr val="accent2"/>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653" y="3702"/>
              <a:ext cx="64" cy="202"/>
            </a:xfrm>
            <a:custGeom>
              <a:avLst/>
              <a:gdLst>
                <a:gd name="T0" fmla="*/ 0 w 16"/>
                <a:gd name="T1" fmla="*/ 31 h 50"/>
                <a:gd name="T2" fmla="*/ 14 w 16"/>
                <a:gd name="T3" fmla="*/ 50 h 50"/>
                <a:gd name="T4" fmla="*/ 15 w 16"/>
                <a:gd name="T5" fmla="*/ 49 h 50"/>
                <a:gd name="T6" fmla="*/ 13 w 16"/>
                <a:gd name="T7" fmla="*/ 37 h 50"/>
                <a:gd name="T8" fmla="*/ 13 w 16"/>
                <a:gd name="T9" fmla="*/ 32 h 50"/>
                <a:gd name="T10" fmla="*/ 12 w 16"/>
                <a:gd name="T11" fmla="*/ 23 h 50"/>
                <a:gd name="T12" fmla="*/ 9 w 16"/>
                <a:gd name="T13" fmla="*/ 12 h 50"/>
                <a:gd name="T14" fmla="*/ 9 w 16"/>
                <a:gd name="T15" fmla="*/ 12 h 50"/>
                <a:gd name="T16" fmla="*/ 9 w 16"/>
                <a:gd name="T17" fmla="*/ 10 h 50"/>
                <a:gd name="T18" fmla="*/ 9 w 16"/>
                <a:gd name="T19" fmla="*/ 9 h 50"/>
                <a:gd name="T20" fmla="*/ 9 w 16"/>
                <a:gd name="T21" fmla="*/ 8 h 50"/>
                <a:gd name="T22" fmla="*/ 9 w 16"/>
                <a:gd name="T23" fmla="*/ 7 h 50"/>
                <a:gd name="T24" fmla="*/ 9 w 16"/>
                <a:gd name="T25" fmla="*/ 7 h 50"/>
                <a:gd name="T26" fmla="*/ 8 w 16"/>
                <a:gd name="T27" fmla="*/ 5 h 50"/>
                <a:gd name="T28" fmla="*/ 7 w 16"/>
                <a:gd name="T29" fmla="*/ 0 h 50"/>
                <a:gd name="T30" fmla="*/ 9 w 16"/>
                <a:gd name="T31" fmla="*/ 7 h 50"/>
                <a:gd name="T32" fmla="*/ 7 w 16"/>
                <a:gd name="T33" fmla="*/ 0 h 50"/>
                <a:gd name="T34" fmla="*/ 6 w 16"/>
                <a:gd name="T35" fmla="*/ 0 h 50"/>
                <a:gd name="T36" fmla="*/ 6 w 16"/>
                <a:gd name="T37" fmla="*/ 2 h 50"/>
                <a:gd name="T38" fmla="*/ 4 w 16"/>
                <a:gd name="T39" fmla="*/ 4 h 50"/>
                <a:gd name="T40" fmla="*/ 2 w 16"/>
                <a:gd name="T41" fmla="*/ 6 h 50"/>
                <a:gd name="T42" fmla="*/ 2 w 16"/>
                <a:gd name="T43" fmla="*/ 8 h 50"/>
                <a:gd name="T44" fmla="*/ 1 w 16"/>
                <a:gd name="T45" fmla="*/ 9 h 50"/>
                <a:gd name="T46" fmla="*/ 2 w 16"/>
                <a:gd name="T47" fmla="*/ 14 h 50"/>
                <a:gd name="T48" fmla="*/ 2 w 16"/>
                <a:gd name="T49" fmla="*/ 20 h 50"/>
                <a:gd name="T50" fmla="*/ 0 w 16"/>
                <a:gd name="T51"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50">
                  <a:moveTo>
                    <a:pt x="0" y="31"/>
                  </a:moveTo>
                  <a:cubicBezTo>
                    <a:pt x="5" y="37"/>
                    <a:pt x="9" y="43"/>
                    <a:pt x="14" y="50"/>
                  </a:cubicBezTo>
                  <a:cubicBezTo>
                    <a:pt x="14" y="50"/>
                    <a:pt x="14" y="49"/>
                    <a:pt x="15" y="49"/>
                  </a:cubicBezTo>
                  <a:cubicBezTo>
                    <a:pt x="16" y="45"/>
                    <a:pt x="15" y="40"/>
                    <a:pt x="13" y="37"/>
                  </a:cubicBezTo>
                  <a:cubicBezTo>
                    <a:pt x="13" y="35"/>
                    <a:pt x="13" y="33"/>
                    <a:pt x="13" y="32"/>
                  </a:cubicBezTo>
                  <a:cubicBezTo>
                    <a:pt x="14" y="29"/>
                    <a:pt x="13" y="26"/>
                    <a:pt x="12" y="23"/>
                  </a:cubicBezTo>
                  <a:cubicBezTo>
                    <a:pt x="13" y="19"/>
                    <a:pt x="10" y="15"/>
                    <a:pt x="9" y="12"/>
                  </a:cubicBezTo>
                  <a:cubicBezTo>
                    <a:pt x="9" y="12"/>
                    <a:pt x="9" y="12"/>
                    <a:pt x="9" y="12"/>
                  </a:cubicBezTo>
                  <a:cubicBezTo>
                    <a:pt x="10" y="11"/>
                    <a:pt x="9" y="11"/>
                    <a:pt x="9" y="10"/>
                  </a:cubicBezTo>
                  <a:cubicBezTo>
                    <a:pt x="9" y="10"/>
                    <a:pt x="9" y="10"/>
                    <a:pt x="9" y="9"/>
                  </a:cubicBezTo>
                  <a:cubicBezTo>
                    <a:pt x="8" y="8"/>
                    <a:pt x="9" y="8"/>
                    <a:pt x="9" y="8"/>
                  </a:cubicBezTo>
                  <a:cubicBezTo>
                    <a:pt x="9" y="8"/>
                    <a:pt x="9" y="7"/>
                    <a:pt x="9" y="7"/>
                  </a:cubicBezTo>
                  <a:cubicBezTo>
                    <a:pt x="9" y="7"/>
                    <a:pt x="9" y="7"/>
                    <a:pt x="9" y="7"/>
                  </a:cubicBezTo>
                  <a:cubicBezTo>
                    <a:pt x="9" y="6"/>
                    <a:pt x="9" y="5"/>
                    <a:pt x="8" y="5"/>
                  </a:cubicBezTo>
                  <a:cubicBezTo>
                    <a:pt x="8" y="3"/>
                    <a:pt x="8" y="2"/>
                    <a:pt x="7" y="0"/>
                  </a:cubicBezTo>
                  <a:cubicBezTo>
                    <a:pt x="7" y="1"/>
                    <a:pt x="9" y="7"/>
                    <a:pt x="9" y="7"/>
                  </a:cubicBezTo>
                  <a:cubicBezTo>
                    <a:pt x="9" y="5"/>
                    <a:pt x="7" y="2"/>
                    <a:pt x="7" y="0"/>
                  </a:cubicBezTo>
                  <a:cubicBezTo>
                    <a:pt x="7" y="2"/>
                    <a:pt x="7" y="0"/>
                    <a:pt x="6" y="0"/>
                  </a:cubicBezTo>
                  <a:cubicBezTo>
                    <a:pt x="6" y="1"/>
                    <a:pt x="6" y="2"/>
                    <a:pt x="6" y="2"/>
                  </a:cubicBezTo>
                  <a:cubicBezTo>
                    <a:pt x="6" y="4"/>
                    <a:pt x="5" y="4"/>
                    <a:pt x="4" y="4"/>
                  </a:cubicBezTo>
                  <a:cubicBezTo>
                    <a:pt x="2" y="4"/>
                    <a:pt x="2" y="4"/>
                    <a:pt x="2" y="6"/>
                  </a:cubicBezTo>
                  <a:cubicBezTo>
                    <a:pt x="2" y="7"/>
                    <a:pt x="3" y="8"/>
                    <a:pt x="2" y="8"/>
                  </a:cubicBezTo>
                  <a:cubicBezTo>
                    <a:pt x="2" y="8"/>
                    <a:pt x="1" y="8"/>
                    <a:pt x="1" y="9"/>
                  </a:cubicBezTo>
                  <a:cubicBezTo>
                    <a:pt x="1" y="10"/>
                    <a:pt x="2" y="12"/>
                    <a:pt x="2" y="14"/>
                  </a:cubicBezTo>
                  <a:cubicBezTo>
                    <a:pt x="2" y="16"/>
                    <a:pt x="2" y="18"/>
                    <a:pt x="2" y="20"/>
                  </a:cubicBezTo>
                  <a:cubicBezTo>
                    <a:pt x="2" y="24"/>
                    <a:pt x="1" y="27"/>
                    <a:pt x="0" y="31"/>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685" y="3646"/>
              <a:ext cx="169" cy="262"/>
            </a:xfrm>
            <a:custGeom>
              <a:avLst/>
              <a:gdLst>
                <a:gd name="T0" fmla="*/ 33 w 42"/>
                <a:gd name="T1" fmla="*/ 38 h 65"/>
                <a:gd name="T2" fmla="*/ 26 w 42"/>
                <a:gd name="T3" fmla="*/ 34 h 65"/>
                <a:gd name="T4" fmla="*/ 20 w 42"/>
                <a:gd name="T5" fmla="*/ 31 h 65"/>
                <a:gd name="T6" fmla="*/ 31 w 42"/>
                <a:gd name="T7" fmla="*/ 23 h 65"/>
                <a:gd name="T8" fmla="*/ 38 w 42"/>
                <a:gd name="T9" fmla="*/ 17 h 65"/>
                <a:gd name="T10" fmla="*/ 42 w 42"/>
                <a:gd name="T11" fmla="*/ 12 h 65"/>
                <a:gd name="T12" fmla="*/ 39 w 42"/>
                <a:gd name="T13" fmla="*/ 12 h 65"/>
                <a:gd name="T14" fmla="*/ 37 w 42"/>
                <a:gd name="T15" fmla="*/ 10 h 65"/>
                <a:gd name="T16" fmla="*/ 38 w 42"/>
                <a:gd name="T17" fmla="*/ 9 h 65"/>
                <a:gd name="T18" fmla="*/ 32 w 42"/>
                <a:gd name="T19" fmla="*/ 0 h 65"/>
                <a:gd name="T20" fmla="*/ 17 w 42"/>
                <a:gd name="T21" fmla="*/ 20 h 65"/>
                <a:gd name="T22" fmla="*/ 8 w 42"/>
                <a:gd name="T23" fmla="*/ 22 h 65"/>
                <a:gd name="T24" fmla="*/ 4 w 42"/>
                <a:gd name="T25" fmla="*/ 20 h 65"/>
                <a:gd name="T26" fmla="*/ 1 w 42"/>
                <a:gd name="T27" fmla="*/ 22 h 65"/>
                <a:gd name="T28" fmla="*/ 1 w 42"/>
                <a:gd name="T29" fmla="*/ 21 h 65"/>
                <a:gd name="T30" fmla="*/ 1 w 42"/>
                <a:gd name="T31" fmla="*/ 22 h 65"/>
                <a:gd name="T32" fmla="*/ 1 w 42"/>
                <a:gd name="T33" fmla="*/ 24 h 65"/>
                <a:gd name="T34" fmla="*/ 1 w 42"/>
                <a:gd name="T35" fmla="*/ 26 h 65"/>
                <a:gd name="T36" fmla="*/ 1 w 42"/>
                <a:gd name="T37" fmla="*/ 26 h 65"/>
                <a:gd name="T38" fmla="*/ 4 w 42"/>
                <a:gd name="T39" fmla="*/ 37 h 65"/>
                <a:gd name="T40" fmla="*/ 6 w 42"/>
                <a:gd name="T41" fmla="*/ 44 h 65"/>
                <a:gd name="T42" fmla="*/ 5 w 42"/>
                <a:gd name="T43" fmla="*/ 49 h 65"/>
                <a:gd name="T44" fmla="*/ 7 w 42"/>
                <a:gd name="T45" fmla="*/ 56 h 65"/>
                <a:gd name="T46" fmla="*/ 7 w 42"/>
                <a:gd name="T47" fmla="*/ 60 h 65"/>
                <a:gd name="T48" fmla="*/ 7 w 42"/>
                <a:gd name="T49" fmla="*/ 63 h 65"/>
                <a:gd name="T50" fmla="*/ 8 w 42"/>
                <a:gd name="T51" fmla="*/ 65 h 65"/>
                <a:gd name="T52" fmla="*/ 10 w 42"/>
                <a:gd name="T53" fmla="*/ 64 h 65"/>
                <a:gd name="T54" fmla="*/ 20 w 42"/>
                <a:gd name="T55" fmla="*/ 63 h 65"/>
                <a:gd name="T56" fmla="*/ 24 w 42"/>
                <a:gd name="T57" fmla="*/ 58 h 65"/>
                <a:gd name="T58" fmla="*/ 27 w 42"/>
                <a:gd name="T59" fmla="*/ 51 h 65"/>
                <a:gd name="T60" fmla="*/ 34 w 42"/>
                <a:gd name="T61" fmla="*/ 47 h 65"/>
                <a:gd name="T62" fmla="*/ 34 w 42"/>
                <a:gd name="T63" fmla="*/ 43 h 65"/>
                <a:gd name="T64" fmla="*/ 37 w 42"/>
                <a:gd name="T65" fmla="*/ 40 h 65"/>
                <a:gd name="T66" fmla="*/ 29 w 42"/>
                <a:gd name="T67" fmla="*/ 36 h 65"/>
                <a:gd name="T68" fmla="*/ 33 w 42"/>
                <a:gd name="T69" fmla="*/ 3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65">
                  <a:moveTo>
                    <a:pt x="33" y="38"/>
                  </a:moveTo>
                  <a:cubicBezTo>
                    <a:pt x="30" y="36"/>
                    <a:pt x="28" y="35"/>
                    <a:pt x="26" y="34"/>
                  </a:cubicBezTo>
                  <a:cubicBezTo>
                    <a:pt x="25" y="34"/>
                    <a:pt x="20" y="32"/>
                    <a:pt x="20" y="31"/>
                  </a:cubicBezTo>
                  <a:cubicBezTo>
                    <a:pt x="20" y="30"/>
                    <a:pt x="30" y="24"/>
                    <a:pt x="31" y="23"/>
                  </a:cubicBezTo>
                  <a:cubicBezTo>
                    <a:pt x="34" y="21"/>
                    <a:pt x="36" y="19"/>
                    <a:pt x="38" y="17"/>
                  </a:cubicBezTo>
                  <a:cubicBezTo>
                    <a:pt x="39" y="16"/>
                    <a:pt x="42" y="14"/>
                    <a:pt x="42" y="12"/>
                  </a:cubicBezTo>
                  <a:cubicBezTo>
                    <a:pt x="42" y="9"/>
                    <a:pt x="40" y="12"/>
                    <a:pt x="39" y="12"/>
                  </a:cubicBezTo>
                  <a:cubicBezTo>
                    <a:pt x="38" y="13"/>
                    <a:pt x="37" y="11"/>
                    <a:pt x="37" y="10"/>
                  </a:cubicBezTo>
                  <a:cubicBezTo>
                    <a:pt x="38" y="10"/>
                    <a:pt x="38" y="10"/>
                    <a:pt x="38" y="9"/>
                  </a:cubicBezTo>
                  <a:cubicBezTo>
                    <a:pt x="36" y="6"/>
                    <a:pt x="34" y="3"/>
                    <a:pt x="32" y="0"/>
                  </a:cubicBezTo>
                  <a:cubicBezTo>
                    <a:pt x="26" y="7"/>
                    <a:pt x="22" y="14"/>
                    <a:pt x="17" y="20"/>
                  </a:cubicBezTo>
                  <a:cubicBezTo>
                    <a:pt x="15" y="23"/>
                    <a:pt x="12" y="22"/>
                    <a:pt x="8" y="22"/>
                  </a:cubicBezTo>
                  <a:cubicBezTo>
                    <a:pt x="7" y="22"/>
                    <a:pt x="6" y="21"/>
                    <a:pt x="4" y="20"/>
                  </a:cubicBezTo>
                  <a:cubicBezTo>
                    <a:pt x="3" y="19"/>
                    <a:pt x="3" y="21"/>
                    <a:pt x="1" y="22"/>
                  </a:cubicBezTo>
                  <a:cubicBezTo>
                    <a:pt x="1" y="22"/>
                    <a:pt x="1" y="21"/>
                    <a:pt x="1" y="21"/>
                  </a:cubicBezTo>
                  <a:cubicBezTo>
                    <a:pt x="0" y="21"/>
                    <a:pt x="1" y="21"/>
                    <a:pt x="1" y="22"/>
                  </a:cubicBezTo>
                  <a:cubicBezTo>
                    <a:pt x="1" y="22"/>
                    <a:pt x="0" y="23"/>
                    <a:pt x="1" y="24"/>
                  </a:cubicBezTo>
                  <a:cubicBezTo>
                    <a:pt x="1" y="25"/>
                    <a:pt x="2" y="25"/>
                    <a:pt x="1" y="26"/>
                  </a:cubicBezTo>
                  <a:cubicBezTo>
                    <a:pt x="1" y="26"/>
                    <a:pt x="1" y="26"/>
                    <a:pt x="1" y="26"/>
                  </a:cubicBezTo>
                  <a:cubicBezTo>
                    <a:pt x="2" y="29"/>
                    <a:pt x="5" y="34"/>
                    <a:pt x="4" y="37"/>
                  </a:cubicBezTo>
                  <a:cubicBezTo>
                    <a:pt x="5" y="39"/>
                    <a:pt x="6" y="42"/>
                    <a:pt x="6" y="44"/>
                  </a:cubicBezTo>
                  <a:cubicBezTo>
                    <a:pt x="5" y="46"/>
                    <a:pt x="5" y="48"/>
                    <a:pt x="5" y="49"/>
                  </a:cubicBezTo>
                  <a:cubicBezTo>
                    <a:pt x="5" y="52"/>
                    <a:pt x="6" y="53"/>
                    <a:pt x="7" y="56"/>
                  </a:cubicBezTo>
                  <a:cubicBezTo>
                    <a:pt x="6" y="57"/>
                    <a:pt x="7" y="59"/>
                    <a:pt x="7" y="60"/>
                  </a:cubicBezTo>
                  <a:cubicBezTo>
                    <a:pt x="7" y="61"/>
                    <a:pt x="7" y="62"/>
                    <a:pt x="7" y="63"/>
                  </a:cubicBezTo>
                  <a:cubicBezTo>
                    <a:pt x="7" y="64"/>
                    <a:pt x="7" y="64"/>
                    <a:pt x="8" y="65"/>
                  </a:cubicBezTo>
                  <a:cubicBezTo>
                    <a:pt x="8" y="65"/>
                    <a:pt x="10" y="64"/>
                    <a:pt x="10" y="64"/>
                  </a:cubicBezTo>
                  <a:cubicBezTo>
                    <a:pt x="14" y="64"/>
                    <a:pt x="17" y="63"/>
                    <a:pt x="20" y="63"/>
                  </a:cubicBezTo>
                  <a:cubicBezTo>
                    <a:pt x="22" y="62"/>
                    <a:pt x="23" y="59"/>
                    <a:pt x="24" y="58"/>
                  </a:cubicBezTo>
                  <a:cubicBezTo>
                    <a:pt x="24" y="56"/>
                    <a:pt x="25" y="53"/>
                    <a:pt x="27" y="51"/>
                  </a:cubicBezTo>
                  <a:cubicBezTo>
                    <a:pt x="28" y="51"/>
                    <a:pt x="33" y="49"/>
                    <a:pt x="34" y="47"/>
                  </a:cubicBezTo>
                  <a:cubicBezTo>
                    <a:pt x="34" y="46"/>
                    <a:pt x="33" y="44"/>
                    <a:pt x="34" y="43"/>
                  </a:cubicBezTo>
                  <a:cubicBezTo>
                    <a:pt x="35" y="42"/>
                    <a:pt x="36" y="41"/>
                    <a:pt x="37" y="40"/>
                  </a:cubicBezTo>
                  <a:cubicBezTo>
                    <a:pt x="29" y="36"/>
                    <a:pt x="29" y="36"/>
                    <a:pt x="29" y="36"/>
                  </a:cubicBezTo>
                  <a:cubicBezTo>
                    <a:pt x="30" y="36"/>
                    <a:pt x="31" y="37"/>
                    <a:pt x="33" y="38"/>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653" y="3811"/>
              <a:ext cx="12" cy="20"/>
            </a:xfrm>
            <a:custGeom>
              <a:avLst/>
              <a:gdLst>
                <a:gd name="T0" fmla="*/ 0 w 3"/>
                <a:gd name="T1" fmla="*/ 4 h 5"/>
                <a:gd name="T2" fmla="*/ 1 w 3"/>
                <a:gd name="T3" fmla="*/ 0 h 5"/>
                <a:gd name="T4" fmla="*/ 2 w 3"/>
                <a:gd name="T5" fmla="*/ 2 h 5"/>
                <a:gd name="T6" fmla="*/ 1 w 3"/>
                <a:gd name="T7" fmla="*/ 5 h 5"/>
                <a:gd name="T8" fmla="*/ 0 w 3"/>
                <a:gd name="T9" fmla="*/ 4 h 5"/>
              </a:gdLst>
              <a:ahLst/>
              <a:cxnLst>
                <a:cxn ang="0">
                  <a:pos x="T0" y="T1"/>
                </a:cxn>
                <a:cxn ang="0">
                  <a:pos x="T2" y="T3"/>
                </a:cxn>
                <a:cxn ang="0">
                  <a:pos x="T4" y="T5"/>
                </a:cxn>
                <a:cxn ang="0">
                  <a:pos x="T6" y="T7"/>
                </a:cxn>
                <a:cxn ang="0">
                  <a:pos x="T8" y="T9"/>
                </a:cxn>
              </a:cxnLst>
              <a:rect l="0" t="0" r="r" b="b"/>
              <a:pathLst>
                <a:path w="3" h="5">
                  <a:moveTo>
                    <a:pt x="0" y="4"/>
                  </a:moveTo>
                  <a:cubicBezTo>
                    <a:pt x="1" y="0"/>
                    <a:pt x="1" y="0"/>
                    <a:pt x="1" y="0"/>
                  </a:cubicBezTo>
                  <a:cubicBezTo>
                    <a:pt x="3" y="0"/>
                    <a:pt x="2" y="1"/>
                    <a:pt x="2" y="2"/>
                  </a:cubicBezTo>
                  <a:cubicBezTo>
                    <a:pt x="2" y="3"/>
                    <a:pt x="2" y="4"/>
                    <a:pt x="1" y="5"/>
                  </a:cubicBezTo>
                  <a:cubicBezTo>
                    <a:pt x="0" y="4"/>
                    <a:pt x="0" y="4"/>
                    <a:pt x="0" y="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669" y="3742"/>
              <a:ext cx="28" cy="65"/>
            </a:xfrm>
            <a:custGeom>
              <a:avLst/>
              <a:gdLst>
                <a:gd name="T0" fmla="*/ 7 w 7"/>
                <a:gd name="T1" fmla="*/ 14 h 16"/>
                <a:gd name="T2" fmla="*/ 3 w 7"/>
                <a:gd name="T3" fmla="*/ 16 h 16"/>
                <a:gd name="T4" fmla="*/ 5 w 7"/>
                <a:gd name="T5" fmla="*/ 10 h 16"/>
                <a:gd name="T6" fmla="*/ 3 w 7"/>
                <a:gd name="T7" fmla="*/ 10 h 16"/>
                <a:gd name="T8" fmla="*/ 2 w 7"/>
                <a:gd name="T9" fmla="*/ 9 h 16"/>
                <a:gd name="T10" fmla="*/ 1 w 7"/>
                <a:gd name="T11" fmla="*/ 5 h 16"/>
                <a:gd name="T12" fmla="*/ 1 w 7"/>
                <a:gd name="T13" fmla="*/ 1 h 16"/>
                <a:gd name="T14" fmla="*/ 5 w 7"/>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7" y="14"/>
                  </a:moveTo>
                  <a:cubicBezTo>
                    <a:pt x="6" y="15"/>
                    <a:pt x="5" y="16"/>
                    <a:pt x="3" y="16"/>
                  </a:cubicBezTo>
                  <a:cubicBezTo>
                    <a:pt x="1" y="14"/>
                    <a:pt x="4" y="12"/>
                    <a:pt x="5" y="10"/>
                  </a:cubicBezTo>
                  <a:cubicBezTo>
                    <a:pt x="4" y="10"/>
                    <a:pt x="4" y="10"/>
                    <a:pt x="3" y="10"/>
                  </a:cubicBezTo>
                  <a:cubicBezTo>
                    <a:pt x="2" y="10"/>
                    <a:pt x="2" y="10"/>
                    <a:pt x="2" y="9"/>
                  </a:cubicBezTo>
                  <a:cubicBezTo>
                    <a:pt x="2" y="8"/>
                    <a:pt x="1" y="7"/>
                    <a:pt x="1" y="5"/>
                  </a:cubicBezTo>
                  <a:cubicBezTo>
                    <a:pt x="0" y="4"/>
                    <a:pt x="0" y="2"/>
                    <a:pt x="1" y="1"/>
                  </a:cubicBezTo>
                  <a:cubicBezTo>
                    <a:pt x="2" y="0"/>
                    <a:pt x="4" y="2"/>
                    <a:pt x="5" y="2"/>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4669" y="3742"/>
              <a:ext cx="28" cy="65"/>
            </a:xfrm>
            <a:custGeom>
              <a:avLst/>
              <a:gdLst>
                <a:gd name="T0" fmla="*/ 7 w 7"/>
                <a:gd name="T1" fmla="*/ 14 h 16"/>
                <a:gd name="T2" fmla="*/ 3 w 7"/>
                <a:gd name="T3" fmla="*/ 16 h 16"/>
                <a:gd name="T4" fmla="*/ 5 w 7"/>
                <a:gd name="T5" fmla="*/ 10 h 16"/>
                <a:gd name="T6" fmla="*/ 3 w 7"/>
                <a:gd name="T7" fmla="*/ 10 h 16"/>
                <a:gd name="T8" fmla="*/ 2 w 7"/>
                <a:gd name="T9" fmla="*/ 9 h 16"/>
                <a:gd name="T10" fmla="*/ 1 w 7"/>
                <a:gd name="T11" fmla="*/ 5 h 16"/>
                <a:gd name="T12" fmla="*/ 1 w 7"/>
                <a:gd name="T13" fmla="*/ 1 h 16"/>
                <a:gd name="T14" fmla="*/ 5 w 7"/>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7" y="14"/>
                  </a:moveTo>
                  <a:cubicBezTo>
                    <a:pt x="6" y="15"/>
                    <a:pt x="5" y="16"/>
                    <a:pt x="3" y="16"/>
                  </a:cubicBezTo>
                  <a:cubicBezTo>
                    <a:pt x="1" y="14"/>
                    <a:pt x="4" y="12"/>
                    <a:pt x="5" y="10"/>
                  </a:cubicBezTo>
                  <a:cubicBezTo>
                    <a:pt x="4" y="10"/>
                    <a:pt x="4" y="10"/>
                    <a:pt x="3" y="10"/>
                  </a:cubicBezTo>
                  <a:cubicBezTo>
                    <a:pt x="2" y="10"/>
                    <a:pt x="2" y="10"/>
                    <a:pt x="2" y="9"/>
                  </a:cubicBezTo>
                  <a:cubicBezTo>
                    <a:pt x="2" y="8"/>
                    <a:pt x="1" y="7"/>
                    <a:pt x="1" y="5"/>
                  </a:cubicBezTo>
                  <a:cubicBezTo>
                    <a:pt x="0" y="4"/>
                    <a:pt x="0" y="2"/>
                    <a:pt x="1" y="1"/>
                  </a:cubicBezTo>
                  <a:cubicBezTo>
                    <a:pt x="2" y="0"/>
                    <a:pt x="4" y="2"/>
                    <a:pt x="5" y="2"/>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3484" y="2695"/>
              <a:ext cx="4" cy="8"/>
            </a:xfrm>
            <a:custGeom>
              <a:avLst/>
              <a:gdLst>
                <a:gd name="T0" fmla="*/ 1 w 1"/>
                <a:gd name="T1" fmla="*/ 1 h 2"/>
                <a:gd name="T2" fmla="*/ 1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1" y="2"/>
                  </a:cubicBezTo>
                  <a:cubicBezTo>
                    <a:pt x="0" y="1"/>
                    <a:pt x="0" y="0"/>
                    <a:pt x="1" y="1"/>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3013" y="2509"/>
              <a:ext cx="266" cy="452"/>
            </a:xfrm>
            <a:custGeom>
              <a:avLst/>
              <a:gdLst>
                <a:gd name="T0" fmla="*/ 32 w 66"/>
                <a:gd name="T1" fmla="*/ 1 h 112"/>
                <a:gd name="T2" fmla="*/ 40 w 66"/>
                <a:gd name="T3" fmla="*/ 2 h 112"/>
                <a:gd name="T4" fmla="*/ 39 w 66"/>
                <a:gd name="T5" fmla="*/ 7 h 112"/>
                <a:gd name="T6" fmla="*/ 33 w 66"/>
                <a:gd name="T7" fmla="*/ 13 h 112"/>
                <a:gd name="T8" fmla="*/ 35 w 66"/>
                <a:gd name="T9" fmla="*/ 15 h 112"/>
                <a:gd name="T10" fmla="*/ 47 w 66"/>
                <a:gd name="T11" fmla="*/ 21 h 112"/>
                <a:gd name="T12" fmla="*/ 35 w 66"/>
                <a:gd name="T13" fmla="*/ 32 h 112"/>
                <a:gd name="T14" fmla="*/ 37 w 66"/>
                <a:gd name="T15" fmla="*/ 34 h 112"/>
                <a:gd name="T16" fmla="*/ 33 w 66"/>
                <a:gd name="T17" fmla="*/ 37 h 112"/>
                <a:gd name="T18" fmla="*/ 38 w 66"/>
                <a:gd name="T19" fmla="*/ 36 h 112"/>
                <a:gd name="T20" fmla="*/ 46 w 66"/>
                <a:gd name="T21" fmla="*/ 58 h 112"/>
                <a:gd name="T22" fmla="*/ 53 w 66"/>
                <a:gd name="T23" fmla="*/ 64 h 112"/>
                <a:gd name="T24" fmla="*/ 53 w 66"/>
                <a:gd name="T25" fmla="*/ 73 h 112"/>
                <a:gd name="T26" fmla="*/ 55 w 66"/>
                <a:gd name="T27" fmla="*/ 83 h 112"/>
                <a:gd name="T28" fmla="*/ 62 w 66"/>
                <a:gd name="T29" fmla="*/ 95 h 112"/>
                <a:gd name="T30" fmla="*/ 57 w 66"/>
                <a:gd name="T31" fmla="*/ 100 h 112"/>
                <a:gd name="T32" fmla="*/ 54 w 66"/>
                <a:gd name="T33" fmla="*/ 101 h 112"/>
                <a:gd name="T34" fmla="*/ 57 w 66"/>
                <a:gd name="T35" fmla="*/ 103 h 112"/>
                <a:gd name="T36" fmla="*/ 56 w 66"/>
                <a:gd name="T37" fmla="*/ 108 h 112"/>
                <a:gd name="T38" fmla="*/ 47 w 66"/>
                <a:gd name="T39" fmla="*/ 108 h 112"/>
                <a:gd name="T40" fmla="*/ 40 w 66"/>
                <a:gd name="T41" fmla="*/ 107 h 112"/>
                <a:gd name="T42" fmla="*/ 36 w 66"/>
                <a:gd name="T43" fmla="*/ 105 h 112"/>
                <a:gd name="T44" fmla="*/ 30 w 66"/>
                <a:gd name="T45" fmla="*/ 108 h 112"/>
                <a:gd name="T46" fmla="*/ 13 w 66"/>
                <a:gd name="T47" fmla="*/ 108 h 112"/>
                <a:gd name="T48" fmla="*/ 3 w 66"/>
                <a:gd name="T49" fmla="*/ 112 h 112"/>
                <a:gd name="T50" fmla="*/ 5 w 66"/>
                <a:gd name="T51" fmla="*/ 107 h 112"/>
                <a:gd name="T52" fmla="*/ 10 w 66"/>
                <a:gd name="T53" fmla="*/ 103 h 112"/>
                <a:gd name="T54" fmla="*/ 14 w 66"/>
                <a:gd name="T55" fmla="*/ 99 h 112"/>
                <a:gd name="T56" fmla="*/ 31 w 66"/>
                <a:gd name="T57" fmla="*/ 93 h 112"/>
                <a:gd name="T58" fmla="*/ 17 w 66"/>
                <a:gd name="T59" fmla="*/ 93 h 112"/>
                <a:gd name="T60" fmla="*/ 9 w 66"/>
                <a:gd name="T61" fmla="*/ 91 h 112"/>
                <a:gd name="T62" fmla="*/ 15 w 66"/>
                <a:gd name="T63" fmla="*/ 85 h 112"/>
                <a:gd name="T64" fmla="*/ 15 w 66"/>
                <a:gd name="T65" fmla="*/ 75 h 112"/>
                <a:gd name="T66" fmla="*/ 25 w 66"/>
                <a:gd name="T67" fmla="*/ 71 h 112"/>
                <a:gd name="T68" fmla="*/ 32 w 66"/>
                <a:gd name="T69" fmla="*/ 72 h 112"/>
                <a:gd name="T70" fmla="*/ 30 w 66"/>
                <a:gd name="T71" fmla="*/ 65 h 112"/>
                <a:gd name="T72" fmla="*/ 30 w 66"/>
                <a:gd name="T73" fmla="*/ 62 h 112"/>
                <a:gd name="T74" fmla="*/ 28 w 66"/>
                <a:gd name="T75" fmla="*/ 55 h 112"/>
                <a:gd name="T76" fmla="*/ 30 w 66"/>
                <a:gd name="T77" fmla="*/ 50 h 112"/>
                <a:gd name="T78" fmla="*/ 25 w 66"/>
                <a:gd name="T79" fmla="*/ 51 h 112"/>
                <a:gd name="T80" fmla="*/ 20 w 66"/>
                <a:gd name="T81" fmla="*/ 49 h 112"/>
                <a:gd name="T82" fmla="*/ 21 w 66"/>
                <a:gd name="T83" fmla="*/ 43 h 112"/>
                <a:gd name="T84" fmla="*/ 22 w 66"/>
                <a:gd name="T85" fmla="*/ 37 h 112"/>
                <a:gd name="T86" fmla="*/ 23 w 66"/>
                <a:gd name="T87" fmla="*/ 35 h 112"/>
                <a:gd name="T88" fmla="*/ 19 w 66"/>
                <a:gd name="T89" fmla="*/ 37 h 112"/>
                <a:gd name="T90" fmla="*/ 14 w 66"/>
                <a:gd name="T91" fmla="*/ 42 h 112"/>
                <a:gd name="T92" fmla="*/ 18 w 66"/>
                <a:gd name="T93" fmla="*/ 33 h 112"/>
                <a:gd name="T94" fmla="*/ 19 w 66"/>
                <a:gd name="T95" fmla="*/ 28 h 112"/>
                <a:gd name="T96" fmla="*/ 22 w 66"/>
                <a:gd name="T97" fmla="*/ 25 h 112"/>
                <a:gd name="T98" fmla="*/ 13 w 66"/>
                <a:gd name="T99" fmla="*/ 28 h 112"/>
                <a:gd name="T100" fmla="*/ 17 w 66"/>
                <a:gd name="T101" fmla="*/ 25 h 112"/>
                <a:gd name="T102" fmla="*/ 18 w 66"/>
                <a:gd name="T103" fmla="*/ 23 h 112"/>
                <a:gd name="T104" fmla="*/ 23 w 66"/>
                <a:gd name="T105" fmla="*/ 17 h 112"/>
                <a:gd name="T106" fmla="*/ 23 w 66"/>
                <a:gd name="T107" fmla="*/ 8 h 112"/>
                <a:gd name="T108" fmla="*/ 26 w 66"/>
                <a:gd name="T109" fmla="*/ 4 h 112"/>
                <a:gd name="T110" fmla="*/ 28 w 66"/>
                <a:gd name="T111"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112">
                  <a:moveTo>
                    <a:pt x="29" y="0"/>
                  </a:moveTo>
                  <a:cubicBezTo>
                    <a:pt x="30" y="0"/>
                    <a:pt x="31" y="1"/>
                    <a:pt x="31" y="1"/>
                  </a:cubicBezTo>
                  <a:cubicBezTo>
                    <a:pt x="31" y="2"/>
                    <a:pt x="30" y="3"/>
                    <a:pt x="30" y="3"/>
                  </a:cubicBezTo>
                  <a:cubicBezTo>
                    <a:pt x="31" y="2"/>
                    <a:pt x="31" y="1"/>
                    <a:pt x="32" y="1"/>
                  </a:cubicBezTo>
                  <a:cubicBezTo>
                    <a:pt x="32" y="1"/>
                    <a:pt x="32" y="3"/>
                    <a:pt x="32" y="3"/>
                  </a:cubicBezTo>
                  <a:cubicBezTo>
                    <a:pt x="33" y="3"/>
                    <a:pt x="33" y="2"/>
                    <a:pt x="33" y="2"/>
                  </a:cubicBezTo>
                  <a:cubicBezTo>
                    <a:pt x="34" y="2"/>
                    <a:pt x="35" y="2"/>
                    <a:pt x="37" y="2"/>
                  </a:cubicBezTo>
                  <a:cubicBezTo>
                    <a:pt x="38" y="2"/>
                    <a:pt x="39" y="2"/>
                    <a:pt x="40" y="2"/>
                  </a:cubicBezTo>
                  <a:cubicBezTo>
                    <a:pt x="40" y="3"/>
                    <a:pt x="42" y="2"/>
                    <a:pt x="43" y="3"/>
                  </a:cubicBezTo>
                  <a:cubicBezTo>
                    <a:pt x="43" y="3"/>
                    <a:pt x="42" y="4"/>
                    <a:pt x="42" y="4"/>
                  </a:cubicBezTo>
                  <a:cubicBezTo>
                    <a:pt x="41" y="4"/>
                    <a:pt x="42" y="5"/>
                    <a:pt x="41" y="6"/>
                  </a:cubicBezTo>
                  <a:cubicBezTo>
                    <a:pt x="41" y="7"/>
                    <a:pt x="40" y="7"/>
                    <a:pt x="39" y="7"/>
                  </a:cubicBezTo>
                  <a:cubicBezTo>
                    <a:pt x="38" y="9"/>
                    <a:pt x="35" y="10"/>
                    <a:pt x="34" y="11"/>
                  </a:cubicBezTo>
                  <a:cubicBezTo>
                    <a:pt x="32" y="13"/>
                    <a:pt x="34" y="11"/>
                    <a:pt x="35" y="12"/>
                  </a:cubicBezTo>
                  <a:cubicBezTo>
                    <a:pt x="36" y="12"/>
                    <a:pt x="34" y="14"/>
                    <a:pt x="34" y="14"/>
                  </a:cubicBezTo>
                  <a:cubicBezTo>
                    <a:pt x="33" y="14"/>
                    <a:pt x="34" y="13"/>
                    <a:pt x="33" y="13"/>
                  </a:cubicBezTo>
                  <a:cubicBezTo>
                    <a:pt x="33" y="13"/>
                    <a:pt x="31" y="13"/>
                    <a:pt x="31" y="14"/>
                  </a:cubicBezTo>
                  <a:cubicBezTo>
                    <a:pt x="30" y="15"/>
                    <a:pt x="32" y="16"/>
                    <a:pt x="33" y="15"/>
                  </a:cubicBezTo>
                  <a:cubicBezTo>
                    <a:pt x="33" y="15"/>
                    <a:pt x="32" y="15"/>
                    <a:pt x="33" y="15"/>
                  </a:cubicBezTo>
                  <a:cubicBezTo>
                    <a:pt x="34" y="15"/>
                    <a:pt x="34" y="15"/>
                    <a:pt x="35" y="15"/>
                  </a:cubicBezTo>
                  <a:cubicBezTo>
                    <a:pt x="37" y="14"/>
                    <a:pt x="38" y="14"/>
                    <a:pt x="39" y="14"/>
                  </a:cubicBezTo>
                  <a:cubicBezTo>
                    <a:pt x="40" y="15"/>
                    <a:pt x="42" y="15"/>
                    <a:pt x="44" y="16"/>
                  </a:cubicBezTo>
                  <a:cubicBezTo>
                    <a:pt x="45" y="16"/>
                    <a:pt x="47" y="16"/>
                    <a:pt x="48" y="17"/>
                  </a:cubicBezTo>
                  <a:cubicBezTo>
                    <a:pt x="50" y="19"/>
                    <a:pt x="48" y="20"/>
                    <a:pt x="47" y="21"/>
                  </a:cubicBezTo>
                  <a:cubicBezTo>
                    <a:pt x="46" y="22"/>
                    <a:pt x="46" y="23"/>
                    <a:pt x="46" y="24"/>
                  </a:cubicBezTo>
                  <a:cubicBezTo>
                    <a:pt x="45" y="25"/>
                    <a:pt x="44" y="26"/>
                    <a:pt x="43" y="28"/>
                  </a:cubicBezTo>
                  <a:cubicBezTo>
                    <a:pt x="42" y="29"/>
                    <a:pt x="41" y="30"/>
                    <a:pt x="40" y="31"/>
                  </a:cubicBezTo>
                  <a:cubicBezTo>
                    <a:pt x="38" y="32"/>
                    <a:pt x="36" y="30"/>
                    <a:pt x="35" y="32"/>
                  </a:cubicBezTo>
                  <a:cubicBezTo>
                    <a:pt x="35" y="32"/>
                    <a:pt x="39" y="31"/>
                    <a:pt x="39" y="31"/>
                  </a:cubicBezTo>
                  <a:cubicBezTo>
                    <a:pt x="39" y="32"/>
                    <a:pt x="38" y="32"/>
                    <a:pt x="39" y="33"/>
                  </a:cubicBezTo>
                  <a:cubicBezTo>
                    <a:pt x="39" y="33"/>
                    <a:pt x="40" y="33"/>
                    <a:pt x="40" y="34"/>
                  </a:cubicBezTo>
                  <a:cubicBezTo>
                    <a:pt x="40" y="36"/>
                    <a:pt x="38" y="35"/>
                    <a:pt x="37" y="34"/>
                  </a:cubicBezTo>
                  <a:cubicBezTo>
                    <a:pt x="37" y="34"/>
                    <a:pt x="36" y="35"/>
                    <a:pt x="36" y="35"/>
                  </a:cubicBezTo>
                  <a:cubicBezTo>
                    <a:pt x="36" y="36"/>
                    <a:pt x="36" y="36"/>
                    <a:pt x="36" y="36"/>
                  </a:cubicBezTo>
                  <a:cubicBezTo>
                    <a:pt x="35" y="36"/>
                    <a:pt x="34" y="36"/>
                    <a:pt x="33" y="36"/>
                  </a:cubicBezTo>
                  <a:cubicBezTo>
                    <a:pt x="33" y="36"/>
                    <a:pt x="33" y="37"/>
                    <a:pt x="33" y="37"/>
                  </a:cubicBezTo>
                  <a:cubicBezTo>
                    <a:pt x="33" y="37"/>
                    <a:pt x="33" y="37"/>
                    <a:pt x="33" y="37"/>
                  </a:cubicBezTo>
                  <a:cubicBezTo>
                    <a:pt x="33" y="36"/>
                    <a:pt x="35" y="37"/>
                    <a:pt x="35" y="37"/>
                  </a:cubicBezTo>
                  <a:cubicBezTo>
                    <a:pt x="36" y="38"/>
                    <a:pt x="37" y="38"/>
                    <a:pt x="37" y="37"/>
                  </a:cubicBezTo>
                  <a:cubicBezTo>
                    <a:pt x="37" y="37"/>
                    <a:pt x="38" y="36"/>
                    <a:pt x="38" y="36"/>
                  </a:cubicBezTo>
                  <a:cubicBezTo>
                    <a:pt x="40" y="38"/>
                    <a:pt x="42" y="39"/>
                    <a:pt x="43" y="41"/>
                  </a:cubicBezTo>
                  <a:cubicBezTo>
                    <a:pt x="43" y="42"/>
                    <a:pt x="45" y="44"/>
                    <a:pt x="45" y="44"/>
                  </a:cubicBezTo>
                  <a:cubicBezTo>
                    <a:pt x="45" y="46"/>
                    <a:pt x="45" y="47"/>
                    <a:pt x="45" y="49"/>
                  </a:cubicBezTo>
                  <a:cubicBezTo>
                    <a:pt x="45" y="52"/>
                    <a:pt x="45" y="55"/>
                    <a:pt x="46" y="58"/>
                  </a:cubicBezTo>
                  <a:cubicBezTo>
                    <a:pt x="46" y="57"/>
                    <a:pt x="48" y="58"/>
                    <a:pt x="48" y="58"/>
                  </a:cubicBezTo>
                  <a:cubicBezTo>
                    <a:pt x="48" y="58"/>
                    <a:pt x="49" y="58"/>
                    <a:pt x="50" y="59"/>
                  </a:cubicBezTo>
                  <a:cubicBezTo>
                    <a:pt x="50" y="59"/>
                    <a:pt x="51" y="60"/>
                    <a:pt x="51" y="61"/>
                  </a:cubicBezTo>
                  <a:cubicBezTo>
                    <a:pt x="52" y="62"/>
                    <a:pt x="52" y="63"/>
                    <a:pt x="53" y="64"/>
                  </a:cubicBezTo>
                  <a:cubicBezTo>
                    <a:pt x="53" y="64"/>
                    <a:pt x="54" y="64"/>
                    <a:pt x="54" y="65"/>
                  </a:cubicBezTo>
                  <a:cubicBezTo>
                    <a:pt x="54" y="66"/>
                    <a:pt x="53" y="66"/>
                    <a:pt x="53" y="67"/>
                  </a:cubicBezTo>
                  <a:cubicBezTo>
                    <a:pt x="53" y="68"/>
                    <a:pt x="55" y="72"/>
                    <a:pt x="55" y="72"/>
                  </a:cubicBezTo>
                  <a:cubicBezTo>
                    <a:pt x="54" y="73"/>
                    <a:pt x="53" y="71"/>
                    <a:pt x="53" y="73"/>
                  </a:cubicBezTo>
                  <a:cubicBezTo>
                    <a:pt x="53" y="74"/>
                    <a:pt x="55" y="75"/>
                    <a:pt x="55" y="76"/>
                  </a:cubicBezTo>
                  <a:cubicBezTo>
                    <a:pt x="56" y="77"/>
                    <a:pt x="56" y="78"/>
                    <a:pt x="55" y="79"/>
                  </a:cubicBezTo>
                  <a:cubicBezTo>
                    <a:pt x="54" y="80"/>
                    <a:pt x="53" y="80"/>
                    <a:pt x="52" y="81"/>
                  </a:cubicBezTo>
                  <a:cubicBezTo>
                    <a:pt x="52" y="81"/>
                    <a:pt x="54" y="83"/>
                    <a:pt x="55" y="83"/>
                  </a:cubicBezTo>
                  <a:cubicBezTo>
                    <a:pt x="56" y="84"/>
                    <a:pt x="56" y="81"/>
                    <a:pt x="57" y="81"/>
                  </a:cubicBezTo>
                  <a:cubicBezTo>
                    <a:pt x="59" y="81"/>
                    <a:pt x="62" y="82"/>
                    <a:pt x="64" y="84"/>
                  </a:cubicBezTo>
                  <a:cubicBezTo>
                    <a:pt x="66" y="86"/>
                    <a:pt x="66" y="89"/>
                    <a:pt x="65" y="91"/>
                  </a:cubicBezTo>
                  <a:cubicBezTo>
                    <a:pt x="64" y="92"/>
                    <a:pt x="63" y="94"/>
                    <a:pt x="62" y="95"/>
                  </a:cubicBezTo>
                  <a:cubicBezTo>
                    <a:pt x="61" y="95"/>
                    <a:pt x="60" y="95"/>
                    <a:pt x="60" y="95"/>
                  </a:cubicBezTo>
                  <a:cubicBezTo>
                    <a:pt x="59" y="97"/>
                    <a:pt x="63" y="96"/>
                    <a:pt x="59" y="97"/>
                  </a:cubicBezTo>
                  <a:cubicBezTo>
                    <a:pt x="58" y="98"/>
                    <a:pt x="57" y="96"/>
                    <a:pt x="56" y="97"/>
                  </a:cubicBezTo>
                  <a:cubicBezTo>
                    <a:pt x="56" y="97"/>
                    <a:pt x="60" y="98"/>
                    <a:pt x="57" y="100"/>
                  </a:cubicBezTo>
                  <a:cubicBezTo>
                    <a:pt x="56" y="100"/>
                    <a:pt x="55" y="100"/>
                    <a:pt x="54" y="100"/>
                  </a:cubicBezTo>
                  <a:cubicBezTo>
                    <a:pt x="54" y="100"/>
                    <a:pt x="52" y="100"/>
                    <a:pt x="53" y="101"/>
                  </a:cubicBezTo>
                  <a:cubicBezTo>
                    <a:pt x="53" y="101"/>
                    <a:pt x="56" y="100"/>
                    <a:pt x="56" y="101"/>
                  </a:cubicBezTo>
                  <a:cubicBezTo>
                    <a:pt x="56" y="102"/>
                    <a:pt x="54" y="101"/>
                    <a:pt x="54" y="101"/>
                  </a:cubicBezTo>
                  <a:cubicBezTo>
                    <a:pt x="54" y="102"/>
                    <a:pt x="55" y="102"/>
                    <a:pt x="55" y="102"/>
                  </a:cubicBezTo>
                  <a:cubicBezTo>
                    <a:pt x="56" y="101"/>
                    <a:pt x="56" y="101"/>
                    <a:pt x="57" y="102"/>
                  </a:cubicBezTo>
                  <a:cubicBezTo>
                    <a:pt x="57" y="102"/>
                    <a:pt x="56" y="103"/>
                    <a:pt x="56" y="103"/>
                  </a:cubicBezTo>
                  <a:cubicBezTo>
                    <a:pt x="56" y="103"/>
                    <a:pt x="57" y="103"/>
                    <a:pt x="57" y="103"/>
                  </a:cubicBezTo>
                  <a:cubicBezTo>
                    <a:pt x="58" y="103"/>
                    <a:pt x="60" y="102"/>
                    <a:pt x="61" y="102"/>
                  </a:cubicBezTo>
                  <a:cubicBezTo>
                    <a:pt x="61" y="102"/>
                    <a:pt x="60" y="105"/>
                    <a:pt x="60" y="105"/>
                  </a:cubicBezTo>
                  <a:cubicBezTo>
                    <a:pt x="60" y="107"/>
                    <a:pt x="59" y="106"/>
                    <a:pt x="57" y="107"/>
                  </a:cubicBezTo>
                  <a:cubicBezTo>
                    <a:pt x="57" y="107"/>
                    <a:pt x="57" y="109"/>
                    <a:pt x="56" y="108"/>
                  </a:cubicBezTo>
                  <a:cubicBezTo>
                    <a:pt x="55" y="108"/>
                    <a:pt x="55" y="108"/>
                    <a:pt x="55" y="108"/>
                  </a:cubicBezTo>
                  <a:cubicBezTo>
                    <a:pt x="55" y="108"/>
                    <a:pt x="53" y="109"/>
                    <a:pt x="53" y="109"/>
                  </a:cubicBezTo>
                  <a:cubicBezTo>
                    <a:pt x="52" y="109"/>
                    <a:pt x="51" y="110"/>
                    <a:pt x="50" y="110"/>
                  </a:cubicBezTo>
                  <a:cubicBezTo>
                    <a:pt x="49" y="109"/>
                    <a:pt x="48" y="108"/>
                    <a:pt x="47" y="108"/>
                  </a:cubicBezTo>
                  <a:cubicBezTo>
                    <a:pt x="46" y="108"/>
                    <a:pt x="41" y="109"/>
                    <a:pt x="41" y="108"/>
                  </a:cubicBezTo>
                  <a:cubicBezTo>
                    <a:pt x="41" y="108"/>
                    <a:pt x="42" y="108"/>
                    <a:pt x="41" y="107"/>
                  </a:cubicBezTo>
                  <a:cubicBezTo>
                    <a:pt x="40" y="107"/>
                    <a:pt x="41" y="109"/>
                    <a:pt x="40" y="108"/>
                  </a:cubicBezTo>
                  <a:cubicBezTo>
                    <a:pt x="40" y="107"/>
                    <a:pt x="41" y="107"/>
                    <a:pt x="40" y="107"/>
                  </a:cubicBezTo>
                  <a:cubicBezTo>
                    <a:pt x="40" y="107"/>
                    <a:pt x="40" y="108"/>
                    <a:pt x="39" y="108"/>
                  </a:cubicBezTo>
                  <a:cubicBezTo>
                    <a:pt x="39" y="108"/>
                    <a:pt x="40" y="107"/>
                    <a:pt x="40" y="107"/>
                  </a:cubicBezTo>
                  <a:cubicBezTo>
                    <a:pt x="39" y="106"/>
                    <a:pt x="39" y="108"/>
                    <a:pt x="39" y="108"/>
                  </a:cubicBezTo>
                  <a:cubicBezTo>
                    <a:pt x="38" y="107"/>
                    <a:pt x="37" y="105"/>
                    <a:pt x="36" y="105"/>
                  </a:cubicBezTo>
                  <a:cubicBezTo>
                    <a:pt x="36" y="106"/>
                    <a:pt x="37" y="107"/>
                    <a:pt x="37" y="107"/>
                  </a:cubicBezTo>
                  <a:cubicBezTo>
                    <a:pt x="37" y="108"/>
                    <a:pt x="31" y="107"/>
                    <a:pt x="31" y="107"/>
                  </a:cubicBezTo>
                  <a:cubicBezTo>
                    <a:pt x="31" y="108"/>
                    <a:pt x="32" y="108"/>
                    <a:pt x="32" y="109"/>
                  </a:cubicBezTo>
                  <a:cubicBezTo>
                    <a:pt x="32" y="109"/>
                    <a:pt x="30" y="109"/>
                    <a:pt x="30" y="108"/>
                  </a:cubicBezTo>
                  <a:cubicBezTo>
                    <a:pt x="28" y="107"/>
                    <a:pt x="28" y="108"/>
                    <a:pt x="28" y="109"/>
                  </a:cubicBezTo>
                  <a:cubicBezTo>
                    <a:pt x="30" y="107"/>
                    <a:pt x="22" y="105"/>
                    <a:pt x="21" y="105"/>
                  </a:cubicBezTo>
                  <a:cubicBezTo>
                    <a:pt x="18" y="106"/>
                    <a:pt x="19" y="110"/>
                    <a:pt x="17" y="111"/>
                  </a:cubicBezTo>
                  <a:cubicBezTo>
                    <a:pt x="16" y="112"/>
                    <a:pt x="14" y="109"/>
                    <a:pt x="13" y="108"/>
                  </a:cubicBezTo>
                  <a:cubicBezTo>
                    <a:pt x="13" y="108"/>
                    <a:pt x="13" y="109"/>
                    <a:pt x="12" y="109"/>
                  </a:cubicBezTo>
                  <a:cubicBezTo>
                    <a:pt x="12" y="109"/>
                    <a:pt x="8" y="107"/>
                    <a:pt x="8" y="108"/>
                  </a:cubicBezTo>
                  <a:cubicBezTo>
                    <a:pt x="7" y="110"/>
                    <a:pt x="5" y="108"/>
                    <a:pt x="5" y="109"/>
                  </a:cubicBezTo>
                  <a:cubicBezTo>
                    <a:pt x="5" y="110"/>
                    <a:pt x="4" y="112"/>
                    <a:pt x="3" y="112"/>
                  </a:cubicBezTo>
                  <a:cubicBezTo>
                    <a:pt x="2" y="112"/>
                    <a:pt x="3" y="110"/>
                    <a:pt x="2" y="110"/>
                  </a:cubicBezTo>
                  <a:cubicBezTo>
                    <a:pt x="1" y="109"/>
                    <a:pt x="0" y="110"/>
                    <a:pt x="0" y="109"/>
                  </a:cubicBezTo>
                  <a:cubicBezTo>
                    <a:pt x="0" y="108"/>
                    <a:pt x="3" y="108"/>
                    <a:pt x="4" y="108"/>
                  </a:cubicBezTo>
                  <a:cubicBezTo>
                    <a:pt x="4" y="108"/>
                    <a:pt x="5" y="107"/>
                    <a:pt x="5" y="107"/>
                  </a:cubicBezTo>
                  <a:cubicBezTo>
                    <a:pt x="5" y="106"/>
                    <a:pt x="5" y="106"/>
                    <a:pt x="6" y="106"/>
                  </a:cubicBezTo>
                  <a:cubicBezTo>
                    <a:pt x="6" y="106"/>
                    <a:pt x="7" y="105"/>
                    <a:pt x="7" y="105"/>
                  </a:cubicBezTo>
                  <a:cubicBezTo>
                    <a:pt x="8" y="104"/>
                    <a:pt x="8" y="105"/>
                    <a:pt x="9" y="104"/>
                  </a:cubicBezTo>
                  <a:cubicBezTo>
                    <a:pt x="9" y="104"/>
                    <a:pt x="9" y="104"/>
                    <a:pt x="10" y="103"/>
                  </a:cubicBezTo>
                  <a:cubicBezTo>
                    <a:pt x="10" y="103"/>
                    <a:pt x="11" y="103"/>
                    <a:pt x="11" y="102"/>
                  </a:cubicBezTo>
                  <a:cubicBezTo>
                    <a:pt x="11" y="101"/>
                    <a:pt x="11" y="100"/>
                    <a:pt x="12" y="99"/>
                  </a:cubicBezTo>
                  <a:cubicBezTo>
                    <a:pt x="13" y="99"/>
                    <a:pt x="13" y="101"/>
                    <a:pt x="14" y="100"/>
                  </a:cubicBezTo>
                  <a:cubicBezTo>
                    <a:pt x="14" y="100"/>
                    <a:pt x="14" y="99"/>
                    <a:pt x="14" y="99"/>
                  </a:cubicBezTo>
                  <a:cubicBezTo>
                    <a:pt x="16" y="96"/>
                    <a:pt x="19" y="98"/>
                    <a:pt x="21" y="99"/>
                  </a:cubicBezTo>
                  <a:cubicBezTo>
                    <a:pt x="22" y="100"/>
                    <a:pt x="23" y="100"/>
                    <a:pt x="25" y="99"/>
                  </a:cubicBezTo>
                  <a:cubicBezTo>
                    <a:pt x="25" y="99"/>
                    <a:pt x="25" y="97"/>
                    <a:pt x="26" y="97"/>
                  </a:cubicBezTo>
                  <a:cubicBezTo>
                    <a:pt x="27" y="96"/>
                    <a:pt x="30" y="95"/>
                    <a:pt x="31" y="93"/>
                  </a:cubicBezTo>
                  <a:cubicBezTo>
                    <a:pt x="31" y="93"/>
                    <a:pt x="28" y="95"/>
                    <a:pt x="27" y="95"/>
                  </a:cubicBezTo>
                  <a:cubicBezTo>
                    <a:pt x="26" y="96"/>
                    <a:pt x="25" y="95"/>
                    <a:pt x="24" y="96"/>
                  </a:cubicBezTo>
                  <a:cubicBezTo>
                    <a:pt x="23" y="96"/>
                    <a:pt x="23" y="97"/>
                    <a:pt x="22" y="97"/>
                  </a:cubicBezTo>
                  <a:cubicBezTo>
                    <a:pt x="19" y="96"/>
                    <a:pt x="20" y="92"/>
                    <a:pt x="17" y="93"/>
                  </a:cubicBezTo>
                  <a:cubicBezTo>
                    <a:pt x="15" y="94"/>
                    <a:pt x="16" y="91"/>
                    <a:pt x="15" y="90"/>
                  </a:cubicBezTo>
                  <a:cubicBezTo>
                    <a:pt x="15" y="90"/>
                    <a:pt x="13" y="90"/>
                    <a:pt x="12" y="90"/>
                  </a:cubicBezTo>
                  <a:cubicBezTo>
                    <a:pt x="12" y="90"/>
                    <a:pt x="12" y="91"/>
                    <a:pt x="11" y="91"/>
                  </a:cubicBezTo>
                  <a:cubicBezTo>
                    <a:pt x="11" y="91"/>
                    <a:pt x="10" y="91"/>
                    <a:pt x="9" y="91"/>
                  </a:cubicBezTo>
                  <a:cubicBezTo>
                    <a:pt x="8" y="90"/>
                    <a:pt x="10" y="90"/>
                    <a:pt x="11" y="90"/>
                  </a:cubicBezTo>
                  <a:cubicBezTo>
                    <a:pt x="8" y="91"/>
                    <a:pt x="6" y="86"/>
                    <a:pt x="10" y="86"/>
                  </a:cubicBezTo>
                  <a:cubicBezTo>
                    <a:pt x="12" y="86"/>
                    <a:pt x="12" y="86"/>
                    <a:pt x="13" y="85"/>
                  </a:cubicBezTo>
                  <a:cubicBezTo>
                    <a:pt x="14" y="84"/>
                    <a:pt x="14" y="85"/>
                    <a:pt x="15" y="85"/>
                  </a:cubicBezTo>
                  <a:cubicBezTo>
                    <a:pt x="16" y="84"/>
                    <a:pt x="17" y="84"/>
                    <a:pt x="18" y="83"/>
                  </a:cubicBezTo>
                  <a:cubicBezTo>
                    <a:pt x="19" y="82"/>
                    <a:pt x="20" y="81"/>
                    <a:pt x="20" y="80"/>
                  </a:cubicBezTo>
                  <a:cubicBezTo>
                    <a:pt x="20" y="79"/>
                    <a:pt x="20" y="76"/>
                    <a:pt x="19" y="76"/>
                  </a:cubicBezTo>
                  <a:cubicBezTo>
                    <a:pt x="18" y="74"/>
                    <a:pt x="16" y="79"/>
                    <a:pt x="15" y="75"/>
                  </a:cubicBezTo>
                  <a:cubicBezTo>
                    <a:pt x="15" y="74"/>
                    <a:pt x="18" y="74"/>
                    <a:pt x="19" y="73"/>
                  </a:cubicBezTo>
                  <a:cubicBezTo>
                    <a:pt x="19" y="71"/>
                    <a:pt x="22" y="72"/>
                    <a:pt x="23" y="71"/>
                  </a:cubicBezTo>
                  <a:cubicBezTo>
                    <a:pt x="23" y="71"/>
                    <a:pt x="23" y="70"/>
                    <a:pt x="23" y="70"/>
                  </a:cubicBezTo>
                  <a:cubicBezTo>
                    <a:pt x="24" y="70"/>
                    <a:pt x="24" y="71"/>
                    <a:pt x="25" y="71"/>
                  </a:cubicBezTo>
                  <a:cubicBezTo>
                    <a:pt x="26" y="72"/>
                    <a:pt x="26" y="71"/>
                    <a:pt x="27" y="71"/>
                  </a:cubicBezTo>
                  <a:cubicBezTo>
                    <a:pt x="28" y="71"/>
                    <a:pt x="28" y="73"/>
                    <a:pt x="29" y="73"/>
                  </a:cubicBezTo>
                  <a:cubicBezTo>
                    <a:pt x="29" y="72"/>
                    <a:pt x="28" y="71"/>
                    <a:pt x="29" y="71"/>
                  </a:cubicBezTo>
                  <a:cubicBezTo>
                    <a:pt x="29" y="70"/>
                    <a:pt x="30" y="70"/>
                    <a:pt x="32" y="72"/>
                  </a:cubicBezTo>
                  <a:cubicBezTo>
                    <a:pt x="32" y="72"/>
                    <a:pt x="31" y="72"/>
                    <a:pt x="31" y="72"/>
                  </a:cubicBezTo>
                  <a:cubicBezTo>
                    <a:pt x="30" y="71"/>
                    <a:pt x="29" y="70"/>
                    <a:pt x="29" y="69"/>
                  </a:cubicBezTo>
                  <a:cubicBezTo>
                    <a:pt x="29" y="68"/>
                    <a:pt x="32" y="67"/>
                    <a:pt x="32" y="67"/>
                  </a:cubicBezTo>
                  <a:cubicBezTo>
                    <a:pt x="32" y="66"/>
                    <a:pt x="31" y="66"/>
                    <a:pt x="30" y="65"/>
                  </a:cubicBezTo>
                  <a:cubicBezTo>
                    <a:pt x="29" y="64"/>
                    <a:pt x="31" y="64"/>
                    <a:pt x="32" y="64"/>
                  </a:cubicBezTo>
                  <a:cubicBezTo>
                    <a:pt x="33" y="64"/>
                    <a:pt x="32" y="63"/>
                    <a:pt x="32" y="63"/>
                  </a:cubicBezTo>
                  <a:cubicBezTo>
                    <a:pt x="32" y="63"/>
                    <a:pt x="33" y="61"/>
                    <a:pt x="33" y="61"/>
                  </a:cubicBezTo>
                  <a:cubicBezTo>
                    <a:pt x="33" y="59"/>
                    <a:pt x="32" y="62"/>
                    <a:pt x="30" y="62"/>
                  </a:cubicBezTo>
                  <a:cubicBezTo>
                    <a:pt x="30" y="62"/>
                    <a:pt x="31" y="60"/>
                    <a:pt x="30" y="59"/>
                  </a:cubicBezTo>
                  <a:cubicBezTo>
                    <a:pt x="30" y="59"/>
                    <a:pt x="30" y="60"/>
                    <a:pt x="29" y="60"/>
                  </a:cubicBezTo>
                  <a:cubicBezTo>
                    <a:pt x="28" y="59"/>
                    <a:pt x="29" y="58"/>
                    <a:pt x="29" y="58"/>
                  </a:cubicBezTo>
                  <a:cubicBezTo>
                    <a:pt x="29" y="57"/>
                    <a:pt x="28" y="56"/>
                    <a:pt x="28" y="55"/>
                  </a:cubicBezTo>
                  <a:cubicBezTo>
                    <a:pt x="28" y="54"/>
                    <a:pt x="30" y="51"/>
                    <a:pt x="31" y="51"/>
                  </a:cubicBezTo>
                  <a:cubicBezTo>
                    <a:pt x="32" y="51"/>
                    <a:pt x="31" y="51"/>
                    <a:pt x="32" y="51"/>
                  </a:cubicBezTo>
                  <a:cubicBezTo>
                    <a:pt x="33" y="51"/>
                    <a:pt x="33" y="51"/>
                    <a:pt x="34" y="50"/>
                  </a:cubicBezTo>
                  <a:cubicBezTo>
                    <a:pt x="34" y="50"/>
                    <a:pt x="30" y="50"/>
                    <a:pt x="30" y="50"/>
                  </a:cubicBezTo>
                  <a:cubicBezTo>
                    <a:pt x="29" y="51"/>
                    <a:pt x="29" y="50"/>
                    <a:pt x="27" y="51"/>
                  </a:cubicBezTo>
                  <a:cubicBezTo>
                    <a:pt x="27" y="51"/>
                    <a:pt x="26" y="52"/>
                    <a:pt x="25" y="51"/>
                  </a:cubicBezTo>
                  <a:cubicBezTo>
                    <a:pt x="25" y="51"/>
                    <a:pt x="26" y="51"/>
                    <a:pt x="26" y="51"/>
                  </a:cubicBezTo>
                  <a:cubicBezTo>
                    <a:pt x="25" y="50"/>
                    <a:pt x="25" y="52"/>
                    <a:pt x="25" y="51"/>
                  </a:cubicBezTo>
                  <a:cubicBezTo>
                    <a:pt x="24" y="51"/>
                    <a:pt x="24" y="49"/>
                    <a:pt x="23" y="49"/>
                  </a:cubicBezTo>
                  <a:cubicBezTo>
                    <a:pt x="22" y="49"/>
                    <a:pt x="24" y="50"/>
                    <a:pt x="23" y="52"/>
                  </a:cubicBezTo>
                  <a:cubicBezTo>
                    <a:pt x="22" y="53"/>
                    <a:pt x="20" y="48"/>
                    <a:pt x="20" y="49"/>
                  </a:cubicBezTo>
                  <a:cubicBezTo>
                    <a:pt x="20" y="49"/>
                    <a:pt x="20" y="49"/>
                    <a:pt x="20" y="49"/>
                  </a:cubicBezTo>
                  <a:cubicBezTo>
                    <a:pt x="19" y="50"/>
                    <a:pt x="18" y="49"/>
                    <a:pt x="17" y="49"/>
                  </a:cubicBezTo>
                  <a:cubicBezTo>
                    <a:pt x="17" y="48"/>
                    <a:pt x="18" y="48"/>
                    <a:pt x="18" y="48"/>
                  </a:cubicBezTo>
                  <a:cubicBezTo>
                    <a:pt x="19" y="48"/>
                    <a:pt x="19" y="47"/>
                    <a:pt x="19" y="46"/>
                  </a:cubicBezTo>
                  <a:cubicBezTo>
                    <a:pt x="19" y="46"/>
                    <a:pt x="22" y="43"/>
                    <a:pt x="21" y="43"/>
                  </a:cubicBezTo>
                  <a:cubicBezTo>
                    <a:pt x="21" y="43"/>
                    <a:pt x="21" y="43"/>
                    <a:pt x="21" y="43"/>
                  </a:cubicBezTo>
                  <a:cubicBezTo>
                    <a:pt x="20" y="43"/>
                    <a:pt x="24" y="42"/>
                    <a:pt x="23" y="40"/>
                  </a:cubicBezTo>
                  <a:cubicBezTo>
                    <a:pt x="23" y="39"/>
                    <a:pt x="22" y="39"/>
                    <a:pt x="21" y="38"/>
                  </a:cubicBezTo>
                  <a:cubicBezTo>
                    <a:pt x="21" y="38"/>
                    <a:pt x="22" y="38"/>
                    <a:pt x="22" y="37"/>
                  </a:cubicBezTo>
                  <a:cubicBezTo>
                    <a:pt x="22" y="37"/>
                    <a:pt x="22" y="36"/>
                    <a:pt x="22" y="35"/>
                  </a:cubicBezTo>
                  <a:cubicBezTo>
                    <a:pt x="23" y="34"/>
                    <a:pt x="24" y="35"/>
                    <a:pt x="25" y="35"/>
                  </a:cubicBezTo>
                  <a:cubicBezTo>
                    <a:pt x="25" y="35"/>
                    <a:pt x="26" y="36"/>
                    <a:pt x="26" y="36"/>
                  </a:cubicBezTo>
                  <a:cubicBezTo>
                    <a:pt x="26" y="36"/>
                    <a:pt x="24" y="35"/>
                    <a:pt x="23" y="35"/>
                  </a:cubicBezTo>
                  <a:cubicBezTo>
                    <a:pt x="22" y="34"/>
                    <a:pt x="24" y="32"/>
                    <a:pt x="23" y="31"/>
                  </a:cubicBezTo>
                  <a:cubicBezTo>
                    <a:pt x="23" y="30"/>
                    <a:pt x="20" y="32"/>
                    <a:pt x="20" y="32"/>
                  </a:cubicBezTo>
                  <a:cubicBezTo>
                    <a:pt x="19" y="33"/>
                    <a:pt x="18" y="33"/>
                    <a:pt x="18" y="35"/>
                  </a:cubicBezTo>
                  <a:cubicBezTo>
                    <a:pt x="19" y="35"/>
                    <a:pt x="19" y="36"/>
                    <a:pt x="19" y="37"/>
                  </a:cubicBezTo>
                  <a:cubicBezTo>
                    <a:pt x="18" y="37"/>
                    <a:pt x="17" y="37"/>
                    <a:pt x="17" y="38"/>
                  </a:cubicBezTo>
                  <a:cubicBezTo>
                    <a:pt x="17" y="38"/>
                    <a:pt x="17" y="39"/>
                    <a:pt x="17" y="40"/>
                  </a:cubicBezTo>
                  <a:cubicBezTo>
                    <a:pt x="16" y="40"/>
                    <a:pt x="16" y="42"/>
                    <a:pt x="16" y="41"/>
                  </a:cubicBezTo>
                  <a:cubicBezTo>
                    <a:pt x="15" y="42"/>
                    <a:pt x="15" y="42"/>
                    <a:pt x="14" y="42"/>
                  </a:cubicBezTo>
                  <a:cubicBezTo>
                    <a:pt x="14" y="42"/>
                    <a:pt x="15" y="38"/>
                    <a:pt x="16" y="38"/>
                  </a:cubicBezTo>
                  <a:cubicBezTo>
                    <a:pt x="16" y="37"/>
                    <a:pt x="17" y="36"/>
                    <a:pt x="18" y="35"/>
                  </a:cubicBezTo>
                  <a:cubicBezTo>
                    <a:pt x="18" y="35"/>
                    <a:pt x="17" y="36"/>
                    <a:pt x="16" y="35"/>
                  </a:cubicBezTo>
                  <a:cubicBezTo>
                    <a:pt x="16" y="35"/>
                    <a:pt x="19" y="33"/>
                    <a:pt x="18" y="33"/>
                  </a:cubicBezTo>
                  <a:cubicBezTo>
                    <a:pt x="17" y="32"/>
                    <a:pt x="17" y="34"/>
                    <a:pt x="16" y="34"/>
                  </a:cubicBezTo>
                  <a:cubicBezTo>
                    <a:pt x="16" y="33"/>
                    <a:pt x="17" y="33"/>
                    <a:pt x="17" y="33"/>
                  </a:cubicBezTo>
                  <a:cubicBezTo>
                    <a:pt x="18" y="32"/>
                    <a:pt x="18" y="31"/>
                    <a:pt x="18" y="30"/>
                  </a:cubicBezTo>
                  <a:cubicBezTo>
                    <a:pt x="18" y="29"/>
                    <a:pt x="18" y="28"/>
                    <a:pt x="19" y="28"/>
                  </a:cubicBezTo>
                  <a:cubicBezTo>
                    <a:pt x="20" y="27"/>
                    <a:pt x="21" y="28"/>
                    <a:pt x="21" y="28"/>
                  </a:cubicBezTo>
                  <a:cubicBezTo>
                    <a:pt x="21" y="27"/>
                    <a:pt x="20" y="27"/>
                    <a:pt x="20" y="27"/>
                  </a:cubicBezTo>
                  <a:cubicBezTo>
                    <a:pt x="19" y="26"/>
                    <a:pt x="23" y="25"/>
                    <a:pt x="23" y="25"/>
                  </a:cubicBezTo>
                  <a:cubicBezTo>
                    <a:pt x="23" y="25"/>
                    <a:pt x="22" y="25"/>
                    <a:pt x="22" y="25"/>
                  </a:cubicBezTo>
                  <a:cubicBezTo>
                    <a:pt x="22" y="24"/>
                    <a:pt x="23" y="23"/>
                    <a:pt x="23" y="23"/>
                  </a:cubicBezTo>
                  <a:cubicBezTo>
                    <a:pt x="23" y="24"/>
                    <a:pt x="19" y="27"/>
                    <a:pt x="18" y="26"/>
                  </a:cubicBezTo>
                  <a:cubicBezTo>
                    <a:pt x="18" y="26"/>
                    <a:pt x="19" y="27"/>
                    <a:pt x="18" y="27"/>
                  </a:cubicBezTo>
                  <a:cubicBezTo>
                    <a:pt x="18" y="28"/>
                    <a:pt x="14" y="29"/>
                    <a:pt x="13" y="28"/>
                  </a:cubicBezTo>
                  <a:cubicBezTo>
                    <a:pt x="12" y="27"/>
                    <a:pt x="14" y="27"/>
                    <a:pt x="14" y="28"/>
                  </a:cubicBezTo>
                  <a:cubicBezTo>
                    <a:pt x="15" y="28"/>
                    <a:pt x="16" y="26"/>
                    <a:pt x="16" y="26"/>
                  </a:cubicBezTo>
                  <a:cubicBezTo>
                    <a:pt x="16" y="24"/>
                    <a:pt x="12" y="25"/>
                    <a:pt x="16" y="24"/>
                  </a:cubicBezTo>
                  <a:cubicBezTo>
                    <a:pt x="16" y="24"/>
                    <a:pt x="16" y="25"/>
                    <a:pt x="17" y="25"/>
                  </a:cubicBezTo>
                  <a:cubicBezTo>
                    <a:pt x="17" y="25"/>
                    <a:pt x="16" y="25"/>
                    <a:pt x="16" y="24"/>
                  </a:cubicBezTo>
                  <a:cubicBezTo>
                    <a:pt x="16" y="24"/>
                    <a:pt x="19" y="24"/>
                    <a:pt x="20" y="24"/>
                  </a:cubicBezTo>
                  <a:cubicBezTo>
                    <a:pt x="21" y="24"/>
                    <a:pt x="14" y="24"/>
                    <a:pt x="15" y="23"/>
                  </a:cubicBezTo>
                  <a:cubicBezTo>
                    <a:pt x="16" y="22"/>
                    <a:pt x="18" y="23"/>
                    <a:pt x="18" y="23"/>
                  </a:cubicBezTo>
                  <a:cubicBezTo>
                    <a:pt x="19" y="21"/>
                    <a:pt x="16" y="20"/>
                    <a:pt x="19" y="20"/>
                  </a:cubicBezTo>
                  <a:cubicBezTo>
                    <a:pt x="19" y="19"/>
                    <a:pt x="20" y="20"/>
                    <a:pt x="21" y="20"/>
                  </a:cubicBezTo>
                  <a:cubicBezTo>
                    <a:pt x="24" y="20"/>
                    <a:pt x="20" y="18"/>
                    <a:pt x="20" y="18"/>
                  </a:cubicBezTo>
                  <a:cubicBezTo>
                    <a:pt x="21" y="17"/>
                    <a:pt x="23" y="18"/>
                    <a:pt x="23" y="17"/>
                  </a:cubicBezTo>
                  <a:cubicBezTo>
                    <a:pt x="23" y="16"/>
                    <a:pt x="23" y="14"/>
                    <a:pt x="23" y="13"/>
                  </a:cubicBezTo>
                  <a:cubicBezTo>
                    <a:pt x="22" y="12"/>
                    <a:pt x="19" y="10"/>
                    <a:pt x="21" y="9"/>
                  </a:cubicBezTo>
                  <a:cubicBezTo>
                    <a:pt x="22" y="8"/>
                    <a:pt x="22" y="10"/>
                    <a:pt x="23" y="10"/>
                  </a:cubicBezTo>
                  <a:cubicBezTo>
                    <a:pt x="23" y="10"/>
                    <a:pt x="23" y="8"/>
                    <a:pt x="23" y="8"/>
                  </a:cubicBezTo>
                  <a:cubicBezTo>
                    <a:pt x="23" y="8"/>
                    <a:pt x="25" y="9"/>
                    <a:pt x="25" y="9"/>
                  </a:cubicBezTo>
                  <a:cubicBezTo>
                    <a:pt x="26" y="8"/>
                    <a:pt x="24" y="8"/>
                    <a:pt x="25" y="6"/>
                  </a:cubicBezTo>
                  <a:cubicBezTo>
                    <a:pt x="25" y="6"/>
                    <a:pt x="26" y="7"/>
                    <a:pt x="26" y="7"/>
                  </a:cubicBezTo>
                  <a:cubicBezTo>
                    <a:pt x="26" y="6"/>
                    <a:pt x="26" y="5"/>
                    <a:pt x="26" y="4"/>
                  </a:cubicBezTo>
                  <a:cubicBezTo>
                    <a:pt x="26" y="5"/>
                    <a:pt x="28" y="6"/>
                    <a:pt x="29" y="5"/>
                  </a:cubicBezTo>
                  <a:cubicBezTo>
                    <a:pt x="29" y="5"/>
                    <a:pt x="28" y="4"/>
                    <a:pt x="27" y="3"/>
                  </a:cubicBezTo>
                  <a:cubicBezTo>
                    <a:pt x="27" y="2"/>
                    <a:pt x="28" y="2"/>
                    <a:pt x="28" y="3"/>
                  </a:cubicBezTo>
                  <a:cubicBezTo>
                    <a:pt x="29" y="3"/>
                    <a:pt x="28" y="3"/>
                    <a:pt x="28" y="2"/>
                  </a:cubicBezTo>
                  <a:cubicBezTo>
                    <a:pt x="28" y="2"/>
                    <a:pt x="29" y="3"/>
                    <a:pt x="29" y="2"/>
                  </a:cubicBezTo>
                  <a:cubicBezTo>
                    <a:pt x="29" y="2"/>
                    <a:pt x="28" y="2"/>
                    <a:pt x="28" y="2"/>
                  </a:cubicBezTo>
                  <a:cubicBezTo>
                    <a:pt x="28" y="1"/>
                    <a:pt x="29" y="0"/>
                    <a:pt x="29"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2985" y="2675"/>
              <a:ext cx="88" cy="72"/>
            </a:xfrm>
            <a:custGeom>
              <a:avLst/>
              <a:gdLst>
                <a:gd name="T0" fmla="*/ 9 w 22"/>
                <a:gd name="T1" fmla="*/ 1 h 18"/>
                <a:gd name="T2" fmla="*/ 12 w 22"/>
                <a:gd name="T3" fmla="*/ 0 h 18"/>
                <a:gd name="T4" fmla="*/ 13 w 22"/>
                <a:gd name="T5" fmla="*/ 1 h 18"/>
                <a:gd name="T6" fmla="*/ 15 w 22"/>
                <a:gd name="T7" fmla="*/ 0 h 18"/>
                <a:gd name="T8" fmla="*/ 18 w 22"/>
                <a:gd name="T9" fmla="*/ 1 h 18"/>
                <a:gd name="T10" fmla="*/ 18 w 22"/>
                <a:gd name="T11" fmla="*/ 4 h 18"/>
                <a:gd name="T12" fmla="*/ 20 w 22"/>
                <a:gd name="T13" fmla="*/ 6 h 18"/>
                <a:gd name="T14" fmla="*/ 18 w 22"/>
                <a:gd name="T15" fmla="*/ 10 h 18"/>
                <a:gd name="T16" fmla="*/ 21 w 22"/>
                <a:gd name="T17" fmla="*/ 12 h 18"/>
                <a:gd name="T18" fmla="*/ 19 w 22"/>
                <a:gd name="T19" fmla="*/ 14 h 18"/>
                <a:gd name="T20" fmla="*/ 17 w 22"/>
                <a:gd name="T21" fmla="*/ 16 h 18"/>
                <a:gd name="T22" fmla="*/ 13 w 22"/>
                <a:gd name="T23" fmla="*/ 15 h 18"/>
                <a:gd name="T24" fmla="*/ 13 w 22"/>
                <a:gd name="T25" fmla="*/ 16 h 18"/>
                <a:gd name="T26" fmla="*/ 11 w 22"/>
                <a:gd name="T27" fmla="*/ 16 h 18"/>
                <a:gd name="T28" fmla="*/ 11 w 22"/>
                <a:gd name="T29" fmla="*/ 14 h 18"/>
                <a:gd name="T30" fmla="*/ 10 w 22"/>
                <a:gd name="T31" fmla="*/ 13 h 18"/>
                <a:gd name="T32" fmla="*/ 9 w 22"/>
                <a:gd name="T33" fmla="*/ 10 h 18"/>
                <a:gd name="T34" fmla="*/ 6 w 22"/>
                <a:gd name="T35" fmla="*/ 13 h 18"/>
                <a:gd name="T36" fmla="*/ 1 w 22"/>
                <a:gd name="T37" fmla="*/ 7 h 18"/>
                <a:gd name="T38" fmla="*/ 5 w 22"/>
                <a:gd name="T39" fmla="*/ 6 h 18"/>
                <a:gd name="T40" fmla="*/ 4 w 22"/>
                <a:gd name="T41" fmla="*/ 5 h 18"/>
                <a:gd name="T42" fmla="*/ 7 w 22"/>
                <a:gd name="T43" fmla="*/ 4 h 18"/>
                <a:gd name="T44" fmla="*/ 9 w 22"/>
                <a:gd name="T45"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18">
                  <a:moveTo>
                    <a:pt x="9" y="1"/>
                  </a:moveTo>
                  <a:cubicBezTo>
                    <a:pt x="11" y="3"/>
                    <a:pt x="11" y="1"/>
                    <a:pt x="12" y="0"/>
                  </a:cubicBezTo>
                  <a:cubicBezTo>
                    <a:pt x="12" y="0"/>
                    <a:pt x="13" y="0"/>
                    <a:pt x="13" y="1"/>
                  </a:cubicBezTo>
                  <a:cubicBezTo>
                    <a:pt x="14" y="1"/>
                    <a:pt x="15" y="0"/>
                    <a:pt x="15" y="0"/>
                  </a:cubicBezTo>
                  <a:cubicBezTo>
                    <a:pt x="16" y="0"/>
                    <a:pt x="17" y="1"/>
                    <a:pt x="18" y="1"/>
                  </a:cubicBezTo>
                  <a:cubicBezTo>
                    <a:pt x="20" y="1"/>
                    <a:pt x="18" y="4"/>
                    <a:pt x="18" y="4"/>
                  </a:cubicBezTo>
                  <a:cubicBezTo>
                    <a:pt x="19" y="7"/>
                    <a:pt x="19" y="5"/>
                    <a:pt x="20" y="6"/>
                  </a:cubicBezTo>
                  <a:cubicBezTo>
                    <a:pt x="22" y="7"/>
                    <a:pt x="19" y="9"/>
                    <a:pt x="18" y="10"/>
                  </a:cubicBezTo>
                  <a:cubicBezTo>
                    <a:pt x="20" y="9"/>
                    <a:pt x="22" y="8"/>
                    <a:pt x="21" y="12"/>
                  </a:cubicBezTo>
                  <a:cubicBezTo>
                    <a:pt x="21" y="14"/>
                    <a:pt x="20" y="14"/>
                    <a:pt x="19" y="14"/>
                  </a:cubicBezTo>
                  <a:cubicBezTo>
                    <a:pt x="17" y="14"/>
                    <a:pt x="17" y="15"/>
                    <a:pt x="17" y="16"/>
                  </a:cubicBezTo>
                  <a:cubicBezTo>
                    <a:pt x="15" y="18"/>
                    <a:pt x="14" y="15"/>
                    <a:pt x="13" y="15"/>
                  </a:cubicBezTo>
                  <a:cubicBezTo>
                    <a:pt x="13" y="15"/>
                    <a:pt x="13" y="16"/>
                    <a:pt x="13" y="16"/>
                  </a:cubicBezTo>
                  <a:cubicBezTo>
                    <a:pt x="13" y="16"/>
                    <a:pt x="11" y="16"/>
                    <a:pt x="11" y="16"/>
                  </a:cubicBezTo>
                  <a:cubicBezTo>
                    <a:pt x="10" y="15"/>
                    <a:pt x="11" y="14"/>
                    <a:pt x="11" y="14"/>
                  </a:cubicBezTo>
                  <a:cubicBezTo>
                    <a:pt x="11" y="13"/>
                    <a:pt x="11" y="14"/>
                    <a:pt x="10" y="13"/>
                  </a:cubicBezTo>
                  <a:cubicBezTo>
                    <a:pt x="10" y="13"/>
                    <a:pt x="10" y="10"/>
                    <a:pt x="9" y="10"/>
                  </a:cubicBezTo>
                  <a:cubicBezTo>
                    <a:pt x="6" y="10"/>
                    <a:pt x="9" y="13"/>
                    <a:pt x="6" y="13"/>
                  </a:cubicBezTo>
                  <a:cubicBezTo>
                    <a:pt x="5" y="13"/>
                    <a:pt x="0" y="8"/>
                    <a:pt x="1" y="7"/>
                  </a:cubicBezTo>
                  <a:cubicBezTo>
                    <a:pt x="1" y="7"/>
                    <a:pt x="5" y="6"/>
                    <a:pt x="5" y="6"/>
                  </a:cubicBezTo>
                  <a:cubicBezTo>
                    <a:pt x="5" y="6"/>
                    <a:pt x="4" y="5"/>
                    <a:pt x="4" y="5"/>
                  </a:cubicBezTo>
                  <a:cubicBezTo>
                    <a:pt x="3" y="5"/>
                    <a:pt x="6" y="5"/>
                    <a:pt x="7" y="4"/>
                  </a:cubicBezTo>
                  <a:cubicBezTo>
                    <a:pt x="8" y="3"/>
                    <a:pt x="8" y="1"/>
                    <a:pt x="9" y="1"/>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3081" y="2783"/>
              <a:ext cx="21" cy="16"/>
            </a:xfrm>
            <a:custGeom>
              <a:avLst/>
              <a:gdLst>
                <a:gd name="T0" fmla="*/ 3 w 5"/>
                <a:gd name="T1" fmla="*/ 4 h 4"/>
                <a:gd name="T2" fmla="*/ 2 w 5"/>
                <a:gd name="T3" fmla="*/ 0 h 4"/>
                <a:gd name="T4" fmla="*/ 1 w 5"/>
                <a:gd name="T5" fmla="*/ 2 h 4"/>
                <a:gd name="T6" fmla="*/ 1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2"/>
                    <a:pt x="4" y="2"/>
                    <a:pt x="2" y="0"/>
                  </a:cubicBezTo>
                  <a:cubicBezTo>
                    <a:pt x="1" y="0"/>
                    <a:pt x="0" y="1"/>
                    <a:pt x="1" y="2"/>
                  </a:cubicBezTo>
                  <a:cubicBezTo>
                    <a:pt x="1" y="2"/>
                    <a:pt x="2" y="4"/>
                    <a:pt x="1" y="4"/>
                  </a:cubicBezTo>
                  <a:cubicBezTo>
                    <a:pt x="2" y="4"/>
                    <a:pt x="2" y="4"/>
                    <a:pt x="3" y="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3787" y="226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3815" y="2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5" name="Rectangle 114"/>
            <p:cNvSpPr>
              <a:spLocks noChangeArrowheads="1"/>
            </p:cNvSpPr>
            <p:nvPr/>
          </p:nvSpPr>
          <p:spPr bwMode="auto">
            <a:xfrm>
              <a:off x="3609" y="2719"/>
              <a:ext cx="1" cy="1"/>
            </a:xfrm>
            <a:prstGeom prst="rect">
              <a:avLst/>
            </a:pr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1" name="Freeform 120"/>
            <p:cNvSpPr>
              <a:spLocks/>
            </p:cNvSpPr>
            <p:nvPr/>
          </p:nvSpPr>
          <p:spPr bwMode="auto">
            <a:xfrm>
              <a:off x="3750" y="19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3746" y="198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3746" y="19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25" name="Line 125"/>
            <p:cNvSpPr>
              <a:spLocks noChangeShapeType="1"/>
            </p:cNvSpPr>
            <p:nvPr/>
          </p:nvSpPr>
          <p:spPr bwMode="auto">
            <a:xfrm>
              <a:off x="3815" y="2058"/>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6" name="Line 126"/>
            <p:cNvSpPr>
              <a:spLocks noChangeShapeType="1"/>
            </p:cNvSpPr>
            <p:nvPr/>
          </p:nvSpPr>
          <p:spPr bwMode="auto">
            <a:xfrm>
              <a:off x="3815" y="2058"/>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7" name="Line 127"/>
            <p:cNvSpPr>
              <a:spLocks noChangeShapeType="1"/>
            </p:cNvSpPr>
            <p:nvPr/>
          </p:nvSpPr>
          <p:spPr bwMode="auto">
            <a:xfrm>
              <a:off x="3815" y="2058"/>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8" name="Line 128"/>
            <p:cNvSpPr>
              <a:spLocks noChangeShapeType="1"/>
            </p:cNvSpPr>
            <p:nvPr/>
          </p:nvSpPr>
          <p:spPr bwMode="auto">
            <a:xfrm>
              <a:off x="3815" y="2058"/>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3750" y="1989"/>
              <a:ext cx="0" cy="0"/>
            </a:xfrm>
            <a:custGeom>
              <a:avLst/>
              <a:gdLst/>
              <a:ahLst/>
              <a:cxnLst>
                <a:cxn ang="0">
                  <a:pos x="0" y="0"/>
                </a:cxn>
                <a:cxn ang="0">
                  <a:pos x="0" y="0"/>
                </a:cxn>
              </a:cxnLst>
              <a:rect l="0" t="0" r="r" b="b"/>
              <a:pathLst>
                <a:path>
                  <a:moveTo>
                    <a:pt x="0" y="0"/>
                  </a:moveTo>
                  <a:cubicBezTo>
                    <a:pt x="0" y="0"/>
                    <a:pt x="0"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1" name="Line 131"/>
            <p:cNvSpPr>
              <a:spLocks noChangeShapeType="1"/>
            </p:cNvSpPr>
            <p:nvPr/>
          </p:nvSpPr>
          <p:spPr bwMode="auto">
            <a:xfrm>
              <a:off x="3746" y="1985"/>
              <a:ext cx="0" cy="0"/>
            </a:xfrm>
            <a:prstGeom prst="line">
              <a:avLst/>
            </a:prstGeom>
            <a:noFill/>
            <a:ln w="9525">
              <a:solidFill>
                <a:schemeClr val="bg1"/>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2" name="Line 132"/>
            <p:cNvSpPr>
              <a:spLocks noChangeShapeType="1"/>
            </p:cNvSpPr>
            <p:nvPr/>
          </p:nvSpPr>
          <p:spPr bwMode="auto">
            <a:xfrm>
              <a:off x="3746" y="1985"/>
              <a:ext cx="0"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4197" y="3170"/>
              <a:ext cx="782" cy="472"/>
            </a:xfrm>
            <a:custGeom>
              <a:avLst/>
              <a:gdLst>
                <a:gd name="T0" fmla="*/ 176 w 194"/>
                <a:gd name="T1" fmla="*/ 51 h 117"/>
                <a:gd name="T2" fmla="*/ 190 w 194"/>
                <a:gd name="T3" fmla="*/ 49 h 117"/>
                <a:gd name="T4" fmla="*/ 192 w 194"/>
                <a:gd name="T5" fmla="*/ 43 h 117"/>
                <a:gd name="T6" fmla="*/ 185 w 194"/>
                <a:gd name="T7" fmla="*/ 33 h 117"/>
                <a:gd name="T8" fmla="*/ 178 w 194"/>
                <a:gd name="T9" fmla="*/ 23 h 117"/>
                <a:gd name="T10" fmla="*/ 177 w 194"/>
                <a:gd name="T11" fmla="*/ 14 h 117"/>
                <a:gd name="T12" fmla="*/ 167 w 194"/>
                <a:gd name="T13" fmla="*/ 13 h 117"/>
                <a:gd name="T14" fmla="*/ 160 w 194"/>
                <a:gd name="T15" fmla="*/ 2 h 117"/>
                <a:gd name="T16" fmla="*/ 153 w 194"/>
                <a:gd name="T17" fmla="*/ 1 h 117"/>
                <a:gd name="T18" fmla="*/ 150 w 194"/>
                <a:gd name="T19" fmla="*/ 3 h 117"/>
                <a:gd name="T20" fmla="*/ 140 w 194"/>
                <a:gd name="T21" fmla="*/ 10 h 117"/>
                <a:gd name="T22" fmla="*/ 132 w 194"/>
                <a:gd name="T23" fmla="*/ 19 h 117"/>
                <a:gd name="T24" fmla="*/ 126 w 194"/>
                <a:gd name="T25" fmla="*/ 20 h 117"/>
                <a:gd name="T26" fmla="*/ 116 w 194"/>
                <a:gd name="T27" fmla="*/ 26 h 117"/>
                <a:gd name="T28" fmla="*/ 104 w 194"/>
                <a:gd name="T29" fmla="*/ 28 h 117"/>
                <a:gd name="T30" fmla="*/ 95 w 194"/>
                <a:gd name="T31" fmla="*/ 29 h 117"/>
                <a:gd name="T32" fmla="*/ 86 w 194"/>
                <a:gd name="T33" fmla="*/ 27 h 117"/>
                <a:gd name="T34" fmla="*/ 77 w 194"/>
                <a:gd name="T35" fmla="*/ 27 h 117"/>
                <a:gd name="T36" fmla="*/ 51 w 194"/>
                <a:gd name="T37" fmla="*/ 43 h 117"/>
                <a:gd name="T38" fmla="*/ 35 w 194"/>
                <a:gd name="T39" fmla="*/ 51 h 117"/>
                <a:gd name="T40" fmla="*/ 29 w 194"/>
                <a:gd name="T41" fmla="*/ 57 h 117"/>
                <a:gd name="T42" fmla="*/ 32 w 194"/>
                <a:gd name="T43" fmla="*/ 57 h 117"/>
                <a:gd name="T44" fmla="*/ 32 w 194"/>
                <a:gd name="T45" fmla="*/ 58 h 117"/>
                <a:gd name="T46" fmla="*/ 18 w 194"/>
                <a:gd name="T47" fmla="*/ 67 h 117"/>
                <a:gd name="T48" fmla="*/ 15 w 194"/>
                <a:gd name="T49" fmla="*/ 68 h 117"/>
                <a:gd name="T50" fmla="*/ 5 w 194"/>
                <a:gd name="T51" fmla="*/ 71 h 117"/>
                <a:gd name="T52" fmla="*/ 1 w 194"/>
                <a:gd name="T53" fmla="*/ 75 h 117"/>
                <a:gd name="T54" fmla="*/ 10 w 194"/>
                <a:gd name="T55" fmla="*/ 79 h 117"/>
                <a:gd name="T56" fmla="*/ 10 w 194"/>
                <a:gd name="T57" fmla="*/ 88 h 117"/>
                <a:gd name="T58" fmla="*/ 15 w 194"/>
                <a:gd name="T59" fmla="*/ 93 h 117"/>
                <a:gd name="T60" fmla="*/ 11 w 194"/>
                <a:gd name="T61" fmla="*/ 96 h 117"/>
                <a:gd name="T62" fmla="*/ 7 w 194"/>
                <a:gd name="T63" fmla="*/ 96 h 117"/>
                <a:gd name="T64" fmla="*/ 12 w 194"/>
                <a:gd name="T65" fmla="*/ 97 h 117"/>
                <a:gd name="T66" fmla="*/ 16 w 194"/>
                <a:gd name="T67" fmla="*/ 104 h 117"/>
                <a:gd name="T68" fmla="*/ 23 w 194"/>
                <a:gd name="T69" fmla="*/ 107 h 117"/>
                <a:gd name="T70" fmla="*/ 23 w 194"/>
                <a:gd name="T71" fmla="*/ 111 h 117"/>
                <a:gd name="T72" fmla="*/ 28 w 194"/>
                <a:gd name="T73" fmla="*/ 110 h 117"/>
                <a:gd name="T74" fmla="*/ 30 w 194"/>
                <a:gd name="T75" fmla="*/ 112 h 117"/>
                <a:gd name="T76" fmla="*/ 33 w 194"/>
                <a:gd name="T77" fmla="*/ 110 h 117"/>
                <a:gd name="T78" fmla="*/ 38 w 194"/>
                <a:gd name="T79" fmla="*/ 110 h 117"/>
                <a:gd name="T80" fmla="*/ 51 w 194"/>
                <a:gd name="T81" fmla="*/ 114 h 117"/>
                <a:gd name="T82" fmla="*/ 55 w 194"/>
                <a:gd name="T83" fmla="*/ 110 h 117"/>
                <a:gd name="T84" fmla="*/ 79 w 194"/>
                <a:gd name="T85" fmla="*/ 108 h 117"/>
                <a:gd name="T86" fmla="*/ 87 w 194"/>
                <a:gd name="T87" fmla="*/ 104 h 117"/>
                <a:gd name="T88" fmla="*/ 92 w 194"/>
                <a:gd name="T89" fmla="*/ 101 h 117"/>
                <a:gd name="T90" fmla="*/ 104 w 194"/>
                <a:gd name="T91" fmla="*/ 93 h 117"/>
                <a:gd name="T92" fmla="*/ 107 w 194"/>
                <a:gd name="T93" fmla="*/ 89 h 117"/>
                <a:gd name="T94" fmla="*/ 113 w 194"/>
                <a:gd name="T95" fmla="*/ 88 h 117"/>
                <a:gd name="T96" fmla="*/ 113 w 194"/>
                <a:gd name="T97" fmla="*/ 98 h 117"/>
                <a:gd name="T98" fmla="*/ 119 w 194"/>
                <a:gd name="T99" fmla="*/ 91 h 117"/>
                <a:gd name="T100" fmla="*/ 122 w 194"/>
                <a:gd name="T101" fmla="*/ 85 h 117"/>
                <a:gd name="T102" fmla="*/ 132 w 194"/>
                <a:gd name="T103" fmla="*/ 77 h 117"/>
                <a:gd name="T104" fmla="*/ 161 w 194"/>
                <a:gd name="T105"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7">
                  <a:moveTo>
                    <a:pt x="171" y="56"/>
                  </a:moveTo>
                  <a:cubicBezTo>
                    <a:pt x="172" y="56"/>
                    <a:pt x="173" y="55"/>
                    <a:pt x="173" y="54"/>
                  </a:cubicBezTo>
                  <a:cubicBezTo>
                    <a:pt x="173" y="53"/>
                    <a:pt x="173" y="53"/>
                    <a:pt x="173" y="52"/>
                  </a:cubicBezTo>
                  <a:cubicBezTo>
                    <a:pt x="174" y="51"/>
                    <a:pt x="175" y="52"/>
                    <a:pt x="176" y="51"/>
                  </a:cubicBezTo>
                  <a:cubicBezTo>
                    <a:pt x="177" y="51"/>
                    <a:pt x="177" y="50"/>
                    <a:pt x="178" y="49"/>
                  </a:cubicBezTo>
                  <a:cubicBezTo>
                    <a:pt x="180" y="49"/>
                    <a:pt x="182" y="50"/>
                    <a:pt x="184" y="49"/>
                  </a:cubicBezTo>
                  <a:cubicBezTo>
                    <a:pt x="186" y="48"/>
                    <a:pt x="185" y="46"/>
                    <a:pt x="187" y="46"/>
                  </a:cubicBezTo>
                  <a:cubicBezTo>
                    <a:pt x="190" y="45"/>
                    <a:pt x="188" y="48"/>
                    <a:pt x="190" y="49"/>
                  </a:cubicBezTo>
                  <a:cubicBezTo>
                    <a:pt x="190" y="49"/>
                    <a:pt x="191" y="47"/>
                    <a:pt x="191" y="46"/>
                  </a:cubicBezTo>
                  <a:cubicBezTo>
                    <a:pt x="191" y="46"/>
                    <a:pt x="192" y="45"/>
                    <a:pt x="192" y="45"/>
                  </a:cubicBezTo>
                  <a:cubicBezTo>
                    <a:pt x="192" y="45"/>
                    <a:pt x="194" y="45"/>
                    <a:pt x="194" y="44"/>
                  </a:cubicBezTo>
                  <a:cubicBezTo>
                    <a:pt x="193" y="44"/>
                    <a:pt x="193" y="42"/>
                    <a:pt x="192" y="43"/>
                  </a:cubicBezTo>
                  <a:cubicBezTo>
                    <a:pt x="191" y="43"/>
                    <a:pt x="189" y="41"/>
                    <a:pt x="189" y="40"/>
                  </a:cubicBezTo>
                  <a:cubicBezTo>
                    <a:pt x="189" y="39"/>
                    <a:pt x="189" y="38"/>
                    <a:pt x="188" y="38"/>
                  </a:cubicBezTo>
                  <a:cubicBezTo>
                    <a:pt x="187" y="38"/>
                    <a:pt x="184" y="38"/>
                    <a:pt x="184" y="38"/>
                  </a:cubicBezTo>
                  <a:cubicBezTo>
                    <a:pt x="184" y="37"/>
                    <a:pt x="185" y="35"/>
                    <a:pt x="185" y="33"/>
                  </a:cubicBezTo>
                  <a:cubicBezTo>
                    <a:pt x="185" y="33"/>
                    <a:pt x="185" y="30"/>
                    <a:pt x="184" y="31"/>
                  </a:cubicBezTo>
                  <a:cubicBezTo>
                    <a:pt x="182" y="33"/>
                    <a:pt x="182" y="30"/>
                    <a:pt x="181" y="29"/>
                  </a:cubicBezTo>
                  <a:cubicBezTo>
                    <a:pt x="180" y="27"/>
                    <a:pt x="180" y="26"/>
                    <a:pt x="179" y="27"/>
                  </a:cubicBezTo>
                  <a:cubicBezTo>
                    <a:pt x="178" y="27"/>
                    <a:pt x="178" y="24"/>
                    <a:pt x="178" y="23"/>
                  </a:cubicBezTo>
                  <a:cubicBezTo>
                    <a:pt x="177" y="22"/>
                    <a:pt x="176" y="22"/>
                    <a:pt x="175" y="21"/>
                  </a:cubicBezTo>
                  <a:cubicBezTo>
                    <a:pt x="174" y="20"/>
                    <a:pt x="177" y="20"/>
                    <a:pt x="177" y="20"/>
                  </a:cubicBezTo>
                  <a:cubicBezTo>
                    <a:pt x="178" y="19"/>
                    <a:pt x="178" y="18"/>
                    <a:pt x="178" y="17"/>
                  </a:cubicBezTo>
                  <a:cubicBezTo>
                    <a:pt x="178" y="16"/>
                    <a:pt x="177" y="15"/>
                    <a:pt x="177" y="14"/>
                  </a:cubicBezTo>
                  <a:cubicBezTo>
                    <a:pt x="177" y="13"/>
                    <a:pt x="180" y="14"/>
                    <a:pt x="181" y="14"/>
                  </a:cubicBezTo>
                  <a:cubicBezTo>
                    <a:pt x="179" y="13"/>
                    <a:pt x="176" y="12"/>
                    <a:pt x="174" y="12"/>
                  </a:cubicBezTo>
                  <a:cubicBezTo>
                    <a:pt x="172" y="13"/>
                    <a:pt x="170" y="14"/>
                    <a:pt x="167" y="14"/>
                  </a:cubicBezTo>
                  <a:cubicBezTo>
                    <a:pt x="168" y="14"/>
                    <a:pt x="168" y="13"/>
                    <a:pt x="167" y="13"/>
                  </a:cubicBezTo>
                  <a:cubicBezTo>
                    <a:pt x="167" y="12"/>
                    <a:pt x="166" y="12"/>
                    <a:pt x="165" y="11"/>
                  </a:cubicBezTo>
                  <a:cubicBezTo>
                    <a:pt x="165" y="9"/>
                    <a:pt x="166" y="6"/>
                    <a:pt x="164" y="5"/>
                  </a:cubicBezTo>
                  <a:cubicBezTo>
                    <a:pt x="163" y="4"/>
                    <a:pt x="163" y="4"/>
                    <a:pt x="162" y="4"/>
                  </a:cubicBezTo>
                  <a:cubicBezTo>
                    <a:pt x="161" y="4"/>
                    <a:pt x="161" y="3"/>
                    <a:pt x="160" y="2"/>
                  </a:cubicBezTo>
                  <a:cubicBezTo>
                    <a:pt x="159" y="1"/>
                    <a:pt x="159" y="3"/>
                    <a:pt x="158" y="3"/>
                  </a:cubicBezTo>
                  <a:cubicBezTo>
                    <a:pt x="158" y="3"/>
                    <a:pt x="156" y="2"/>
                    <a:pt x="157" y="3"/>
                  </a:cubicBezTo>
                  <a:cubicBezTo>
                    <a:pt x="156" y="2"/>
                    <a:pt x="157" y="2"/>
                    <a:pt x="157" y="2"/>
                  </a:cubicBezTo>
                  <a:cubicBezTo>
                    <a:pt x="157" y="1"/>
                    <a:pt x="154" y="1"/>
                    <a:pt x="153" y="1"/>
                  </a:cubicBezTo>
                  <a:cubicBezTo>
                    <a:pt x="153" y="1"/>
                    <a:pt x="153" y="1"/>
                    <a:pt x="153" y="1"/>
                  </a:cubicBezTo>
                  <a:cubicBezTo>
                    <a:pt x="152" y="2"/>
                    <a:pt x="153" y="1"/>
                    <a:pt x="152" y="0"/>
                  </a:cubicBezTo>
                  <a:cubicBezTo>
                    <a:pt x="152" y="0"/>
                    <a:pt x="150" y="1"/>
                    <a:pt x="150" y="1"/>
                  </a:cubicBezTo>
                  <a:cubicBezTo>
                    <a:pt x="150" y="2"/>
                    <a:pt x="150" y="2"/>
                    <a:pt x="150" y="3"/>
                  </a:cubicBezTo>
                  <a:cubicBezTo>
                    <a:pt x="150" y="3"/>
                    <a:pt x="149" y="3"/>
                    <a:pt x="148" y="4"/>
                  </a:cubicBezTo>
                  <a:cubicBezTo>
                    <a:pt x="147" y="4"/>
                    <a:pt x="145" y="4"/>
                    <a:pt x="144" y="6"/>
                  </a:cubicBezTo>
                  <a:cubicBezTo>
                    <a:pt x="144" y="7"/>
                    <a:pt x="142" y="6"/>
                    <a:pt x="141" y="6"/>
                  </a:cubicBezTo>
                  <a:cubicBezTo>
                    <a:pt x="141" y="6"/>
                    <a:pt x="140" y="10"/>
                    <a:pt x="140" y="10"/>
                  </a:cubicBezTo>
                  <a:cubicBezTo>
                    <a:pt x="139" y="11"/>
                    <a:pt x="139" y="11"/>
                    <a:pt x="138" y="12"/>
                  </a:cubicBezTo>
                  <a:cubicBezTo>
                    <a:pt x="138" y="12"/>
                    <a:pt x="137" y="13"/>
                    <a:pt x="136" y="13"/>
                  </a:cubicBezTo>
                  <a:cubicBezTo>
                    <a:pt x="135" y="14"/>
                    <a:pt x="135" y="16"/>
                    <a:pt x="134" y="17"/>
                  </a:cubicBezTo>
                  <a:cubicBezTo>
                    <a:pt x="133" y="18"/>
                    <a:pt x="133" y="19"/>
                    <a:pt x="132" y="19"/>
                  </a:cubicBezTo>
                  <a:cubicBezTo>
                    <a:pt x="131" y="20"/>
                    <a:pt x="130" y="19"/>
                    <a:pt x="130" y="19"/>
                  </a:cubicBezTo>
                  <a:cubicBezTo>
                    <a:pt x="129" y="19"/>
                    <a:pt x="129" y="20"/>
                    <a:pt x="129" y="20"/>
                  </a:cubicBezTo>
                  <a:cubicBezTo>
                    <a:pt x="128" y="20"/>
                    <a:pt x="128" y="20"/>
                    <a:pt x="127" y="20"/>
                  </a:cubicBezTo>
                  <a:cubicBezTo>
                    <a:pt x="127" y="21"/>
                    <a:pt x="126" y="20"/>
                    <a:pt x="126" y="20"/>
                  </a:cubicBezTo>
                  <a:cubicBezTo>
                    <a:pt x="124" y="19"/>
                    <a:pt x="124" y="20"/>
                    <a:pt x="123" y="21"/>
                  </a:cubicBezTo>
                  <a:cubicBezTo>
                    <a:pt x="122" y="22"/>
                    <a:pt x="122" y="21"/>
                    <a:pt x="121" y="22"/>
                  </a:cubicBezTo>
                  <a:cubicBezTo>
                    <a:pt x="121" y="23"/>
                    <a:pt x="120" y="23"/>
                    <a:pt x="120" y="23"/>
                  </a:cubicBezTo>
                  <a:cubicBezTo>
                    <a:pt x="118" y="24"/>
                    <a:pt x="118" y="25"/>
                    <a:pt x="116" y="26"/>
                  </a:cubicBezTo>
                  <a:cubicBezTo>
                    <a:pt x="116" y="27"/>
                    <a:pt x="109" y="28"/>
                    <a:pt x="109" y="27"/>
                  </a:cubicBezTo>
                  <a:cubicBezTo>
                    <a:pt x="109" y="27"/>
                    <a:pt x="110" y="27"/>
                    <a:pt x="109" y="26"/>
                  </a:cubicBezTo>
                  <a:cubicBezTo>
                    <a:pt x="108" y="26"/>
                    <a:pt x="108" y="27"/>
                    <a:pt x="107" y="28"/>
                  </a:cubicBezTo>
                  <a:cubicBezTo>
                    <a:pt x="106" y="29"/>
                    <a:pt x="104" y="27"/>
                    <a:pt x="104" y="28"/>
                  </a:cubicBezTo>
                  <a:cubicBezTo>
                    <a:pt x="103" y="28"/>
                    <a:pt x="102" y="28"/>
                    <a:pt x="102" y="28"/>
                  </a:cubicBezTo>
                  <a:cubicBezTo>
                    <a:pt x="102" y="28"/>
                    <a:pt x="101" y="27"/>
                    <a:pt x="101" y="27"/>
                  </a:cubicBezTo>
                  <a:cubicBezTo>
                    <a:pt x="100" y="27"/>
                    <a:pt x="98" y="27"/>
                    <a:pt x="97" y="28"/>
                  </a:cubicBezTo>
                  <a:cubicBezTo>
                    <a:pt x="97" y="28"/>
                    <a:pt x="96" y="29"/>
                    <a:pt x="95" y="29"/>
                  </a:cubicBezTo>
                  <a:cubicBezTo>
                    <a:pt x="92" y="30"/>
                    <a:pt x="92" y="25"/>
                    <a:pt x="90" y="26"/>
                  </a:cubicBezTo>
                  <a:cubicBezTo>
                    <a:pt x="90" y="26"/>
                    <a:pt x="90" y="27"/>
                    <a:pt x="89" y="27"/>
                  </a:cubicBezTo>
                  <a:cubicBezTo>
                    <a:pt x="89" y="26"/>
                    <a:pt x="90" y="25"/>
                    <a:pt x="89" y="25"/>
                  </a:cubicBezTo>
                  <a:cubicBezTo>
                    <a:pt x="88" y="25"/>
                    <a:pt x="87" y="27"/>
                    <a:pt x="86" y="27"/>
                  </a:cubicBezTo>
                  <a:cubicBezTo>
                    <a:pt x="85" y="28"/>
                    <a:pt x="82" y="28"/>
                    <a:pt x="81" y="26"/>
                  </a:cubicBezTo>
                  <a:cubicBezTo>
                    <a:pt x="80" y="25"/>
                    <a:pt x="82" y="24"/>
                    <a:pt x="80" y="24"/>
                  </a:cubicBezTo>
                  <a:cubicBezTo>
                    <a:pt x="79" y="24"/>
                    <a:pt x="79" y="24"/>
                    <a:pt x="78" y="25"/>
                  </a:cubicBezTo>
                  <a:cubicBezTo>
                    <a:pt x="78" y="26"/>
                    <a:pt x="78" y="26"/>
                    <a:pt x="77" y="27"/>
                  </a:cubicBezTo>
                  <a:cubicBezTo>
                    <a:pt x="74" y="28"/>
                    <a:pt x="70" y="29"/>
                    <a:pt x="66" y="30"/>
                  </a:cubicBezTo>
                  <a:cubicBezTo>
                    <a:pt x="64" y="30"/>
                    <a:pt x="63" y="31"/>
                    <a:pt x="62" y="32"/>
                  </a:cubicBezTo>
                  <a:cubicBezTo>
                    <a:pt x="60" y="34"/>
                    <a:pt x="58" y="35"/>
                    <a:pt x="56" y="37"/>
                  </a:cubicBezTo>
                  <a:cubicBezTo>
                    <a:pt x="54" y="39"/>
                    <a:pt x="52" y="41"/>
                    <a:pt x="51" y="43"/>
                  </a:cubicBezTo>
                  <a:cubicBezTo>
                    <a:pt x="49" y="45"/>
                    <a:pt x="48" y="45"/>
                    <a:pt x="48" y="47"/>
                  </a:cubicBezTo>
                  <a:cubicBezTo>
                    <a:pt x="49" y="49"/>
                    <a:pt x="46" y="49"/>
                    <a:pt x="45" y="49"/>
                  </a:cubicBezTo>
                  <a:cubicBezTo>
                    <a:pt x="44" y="51"/>
                    <a:pt x="41" y="50"/>
                    <a:pt x="40" y="49"/>
                  </a:cubicBezTo>
                  <a:cubicBezTo>
                    <a:pt x="37" y="49"/>
                    <a:pt x="37" y="51"/>
                    <a:pt x="35" y="51"/>
                  </a:cubicBezTo>
                  <a:cubicBezTo>
                    <a:pt x="33" y="52"/>
                    <a:pt x="30" y="52"/>
                    <a:pt x="28" y="52"/>
                  </a:cubicBezTo>
                  <a:cubicBezTo>
                    <a:pt x="27" y="52"/>
                    <a:pt x="27" y="52"/>
                    <a:pt x="27" y="53"/>
                  </a:cubicBezTo>
                  <a:cubicBezTo>
                    <a:pt x="26" y="54"/>
                    <a:pt x="26" y="56"/>
                    <a:pt x="27" y="56"/>
                  </a:cubicBezTo>
                  <a:cubicBezTo>
                    <a:pt x="27" y="56"/>
                    <a:pt x="28" y="56"/>
                    <a:pt x="29" y="57"/>
                  </a:cubicBezTo>
                  <a:cubicBezTo>
                    <a:pt x="30" y="57"/>
                    <a:pt x="29" y="57"/>
                    <a:pt x="29" y="58"/>
                  </a:cubicBezTo>
                  <a:cubicBezTo>
                    <a:pt x="29" y="58"/>
                    <a:pt x="30" y="57"/>
                    <a:pt x="30" y="57"/>
                  </a:cubicBezTo>
                  <a:cubicBezTo>
                    <a:pt x="30" y="57"/>
                    <a:pt x="30" y="58"/>
                    <a:pt x="30" y="58"/>
                  </a:cubicBezTo>
                  <a:cubicBezTo>
                    <a:pt x="31" y="58"/>
                    <a:pt x="32" y="58"/>
                    <a:pt x="32" y="57"/>
                  </a:cubicBezTo>
                  <a:cubicBezTo>
                    <a:pt x="33" y="57"/>
                    <a:pt x="35" y="56"/>
                    <a:pt x="36" y="56"/>
                  </a:cubicBezTo>
                  <a:cubicBezTo>
                    <a:pt x="37" y="56"/>
                    <a:pt x="34" y="57"/>
                    <a:pt x="34" y="58"/>
                  </a:cubicBezTo>
                  <a:cubicBezTo>
                    <a:pt x="34" y="58"/>
                    <a:pt x="33" y="58"/>
                    <a:pt x="33" y="58"/>
                  </a:cubicBezTo>
                  <a:cubicBezTo>
                    <a:pt x="32" y="58"/>
                    <a:pt x="32" y="58"/>
                    <a:pt x="32" y="58"/>
                  </a:cubicBezTo>
                  <a:cubicBezTo>
                    <a:pt x="30" y="59"/>
                    <a:pt x="27" y="60"/>
                    <a:pt x="25" y="62"/>
                  </a:cubicBezTo>
                  <a:cubicBezTo>
                    <a:pt x="24" y="64"/>
                    <a:pt x="31" y="61"/>
                    <a:pt x="29" y="64"/>
                  </a:cubicBezTo>
                  <a:cubicBezTo>
                    <a:pt x="28" y="65"/>
                    <a:pt x="25" y="64"/>
                    <a:pt x="24" y="65"/>
                  </a:cubicBezTo>
                  <a:cubicBezTo>
                    <a:pt x="23" y="65"/>
                    <a:pt x="18" y="67"/>
                    <a:pt x="18" y="67"/>
                  </a:cubicBezTo>
                  <a:cubicBezTo>
                    <a:pt x="17" y="66"/>
                    <a:pt x="19" y="65"/>
                    <a:pt x="18" y="65"/>
                  </a:cubicBezTo>
                  <a:cubicBezTo>
                    <a:pt x="17" y="64"/>
                    <a:pt x="16" y="65"/>
                    <a:pt x="16" y="65"/>
                  </a:cubicBezTo>
                  <a:cubicBezTo>
                    <a:pt x="16" y="65"/>
                    <a:pt x="15" y="65"/>
                    <a:pt x="15" y="65"/>
                  </a:cubicBezTo>
                  <a:cubicBezTo>
                    <a:pt x="16" y="66"/>
                    <a:pt x="17" y="67"/>
                    <a:pt x="15" y="68"/>
                  </a:cubicBezTo>
                  <a:cubicBezTo>
                    <a:pt x="14" y="68"/>
                    <a:pt x="13" y="69"/>
                    <a:pt x="12" y="68"/>
                  </a:cubicBezTo>
                  <a:cubicBezTo>
                    <a:pt x="11" y="67"/>
                    <a:pt x="11" y="66"/>
                    <a:pt x="9" y="67"/>
                  </a:cubicBezTo>
                  <a:cubicBezTo>
                    <a:pt x="8" y="69"/>
                    <a:pt x="7" y="68"/>
                    <a:pt x="6" y="69"/>
                  </a:cubicBezTo>
                  <a:cubicBezTo>
                    <a:pt x="5" y="69"/>
                    <a:pt x="5" y="70"/>
                    <a:pt x="5" y="71"/>
                  </a:cubicBezTo>
                  <a:cubicBezTo>
                    <a:pt x="5" y="71"/>
                    <a:pt x="4" y="71"/>
                    <a:pt x="4" y="72"/>
                  </a:cubicBezTo>
                  <a:cubicBezTo>
                    <a:pt x="4" y="72"/>
                    <a:pt x="3" y="72"/>
                    <a:pt x="3" y="72"/>
                  </a:cubicBezTo>
                  <a:cubicBezTo>
                    <a:pt x="3" y="73"/>
                    <a:pt x="3" y="74"/>
                    <a:pt x="3" y="74"/>
                  </a:cubicBezTo>
                  <a:cubicBezTo>
                    <a:pt x="3" y="75"/>
                    <a:pt x="2" y="75"/>
                    <a:pt x="1" y="75"/>
                  </a:cubicBezTo>
                  <a:cubicBezTo>
                    <a:pt x="0" y="76"/>
                    <a:pt x="2" y="79"/>
                    <a:pt x="2" y="80"/>
                  </a:cubicBezTo>
                  <a:cubicBezTo>
                    <a:pt x="2" y="80"/>
                    <a:pt x="1" y="82"/>
                    <a:pt x="2" y="83"/>
                  </a:cubicBezTo>
                  <a:cubicBezTo>
                    <a:pt x="3" y="83"/>
                    <a:pt x="5" y="81"/>
                    <a:pt x="6" y="81"/>
                  </a:cubicBezTo>
                  <a:cubicBezTo>
                    <a:pt x="7" y="81"/>
                    <a:pt x="10" y="80"/>
                    <a:pt x="10" y="79"/>
                  </a:cubicBezTo>
                  <a:cubicBezTo>
                    <a:pt x="10" y="80"/>
                    <a:pt x="9" y="81"/>
                    <a:pt x="9" y="82"/>
                  </a:cubicBezTo>
                  <a:cubicBezTo>
                    <a:pt x="8" y="83"/>
                    <a:pt x="7" y="84"/>
                    <a:pt x="8" y="84"/>
                  </a:cubicBezTo>
                  <a:cubicBezTo>
                    <a:pt x="8" y="84"/>
                    <a:pt x="9" y="84"/>
                    <a:pt x="10" y="85"/>
                  </a:cubicBezTo>
                  <a:cubicBezTo>
                    <a:pt x="11" y="86"/>
                    <a:pt x="9" y="87"/>
                    <a:pt x="10" y="88"/>
                  </a:cubicBezTo>
                  <a:cubicBezTo>
                    <a:pt x="10" y="88"/>
                    <a:pt x="14" y="87"/>
                    <a:pt x="13" y="88"/>
                  </a:cubicBezTo>
                  <a:cubicBezTo>
                    <a:pt x="13" y="89"/>
                    <a:pt x="9" y="90"/>
                    <a:pt x="10" y="92"/>
                  </a:cubicBezTo>
                  <a:cubicBezTo>
                    <a:pt x="11" y="93"/>
                    <a:pt x="12" y="93"/>
                    <a:pt x="12" y="94"/>
                  </a:cubicBezTo>
                  <a:cubicBezTo>
                    <a:pt x="13" y="94"/>
                    <a:pt x="15" y="92"/>
                    <a:pt x="15" y="93"/>
                  </a:cubicBezTo>
                  <a:cubicBezTo>
                    <a:pt x="15" y="94"/>
                    <a:pt x="13" y="94"/>
                    <a:pt x="13" y="95"/>
                  </a:cubicBezTo>
                  <a:cubicBezTo>
                    <a:pt x="12" y="95"/>
                    <a:pt x="12" y="95"/>
                    <a:pt x="12" y="95"/>
                  </a:cubicBezTo>
                  <a:cubicBezTo>
                    <a:pt x="11" y="95"/>
                    <a:pt x="11" y="94"/>
                    <a:pt x="11" y="94"/>
                  </a:cubicBezTo>
                  <a:cubicBezTo>
                    <a:pt x="10" y="95"/>
                    <a:pt x="11" y="96"/>
                    <a:pt x="11" y="96"/>
                  </a:cubicBezTo>
                  <a:cubicBezTo>
                    <a:pt x="10" y="96"/>
                    <a:pt x="8" y="90"/>
                    <a:pt x="7" y="92"/>
                  </a:cubicBezTo>
                  <a:cubicBezTo>
                    <a:pt x="7" y="92"/>
                    <a:pt x="7" y="95"/>
                    <a:pt x="7" y="95"/>
                  </a:cubicBezTo>
                  <a:cubicBezTo>
                    <a:pt x="8" y="95"/>
                    <a:pt x="9" y="95"/>
                    <a:pt x="9" y="95"/>
                  </a:cubicBezTo>
                  <a:cubicBezTo>
                    <a:pt x="9" y="96"/>
                    <a:pt x="8" y="96"/>
                    <a:pt x="7" y="96"/>
                  </a:cubicBezTo>
                  <a:cubicBezTo>
                    <a:pt x="7" y="96"/>
                    <a:pt x="6" y="97"/>
                    <a:pt x="6" y="96"/>
                  </a:cubicBezTo>
                  <a:cubicBezTo>
                    <a:pt x="6" y="96"/>
                    <a:pt x="7" y="98"/>
                    <a:pt x="6" y="98"/>
                  </a:cubicBezTo>
                  <a:cubicBezTo>
                    <a:pt x="7" y="98"/>
                    <a:pt x="8" y="98"/>
                    <a:pt x="9" y="98"/>
                  </a:cubicBezTo>
                  <a:cubicBezTo>
                    <a:pt x="11" y="99"/>
                    <a:pt x="11" y="98"/>
                    <a:pt x="12" y="97"/>
                  </a:cubicBezTo>
                  <a:cubicBezTo>
                    <a:pt x="13" y="97"/>
                    <a:pt x="13" y="100"/>
                    <a:pt x="14" y="99"/>
                  </a:cubicBezTo>
                  <a:cubicBezTo>
                    <a:pt x="15" y="98"/>
                    <a:pt x="16" y="99"/>
                    <a:pt x="17" y="99"/>
                  </a:cubicBezTo>
                  <a:cubicBezTo>
                    <a:pt x="18" y="99"/>
                    <a:pt x="18" y="101"/>
                    <a:pt x="18" y="102"/>
                  </a:cubicBezTo>
                  <a:cubicBezTo>
                    <a:pt x="18" y="103"/>
                    <a:pt x="15" y="104"/>
                    <a:pt x="16" y="104"/>
                  </a:cubicBezTo>
                  <a:cubicBezTo>
                    <a:pt x="17" y="104"/>
                    <a:pt x="18" y="103"/>
                    <a:pt x="18" y="105"/>
                  </a:cubicBezTo>
                  <a:cubicBezTo>
                    <a:pt x="18" y="105"/>
                    <a:pt x="18" y="107"/>
                    <a:pt x="18" y="107"/>
                  </a:cubicBezTo>
                  <a:cubicBezTo>
                    <a:pt x="20" y="107"/>
                    <a:pt x="20" y="105"/>
                    <a:pt x="21" y="106"/>
                  </a:cubicBezTo>
                  <a:cubicBezTo>
                    <a:pt x="21" y="106"/>
                    <a:pt x="23" y="108"/>
                    <a:pt x="23" y="107"/>
                  </a:cubicBezTo>
                  <a:cubicBezTo>
                    <a:pt x="25" y="112"/>
                    <a:pt x="16" y="107"/>
                    <a:pt x="20" y="111"/>
                  </a:cubicBezTo>
                  <a:cubicBezTo>
                    <a:pt x="20" y="112"/>
                    <a:pt x="21" y="111"/>
                    <a:pt x="22" y="111"/>
                  </a:cubicBezTo>
                  <a:cubicBezTo>
                    <a:pt x="22" y="111"/>
                    <a:pt x="22" y="112"/>
                    <a:pt x="23" y="111"/>
                  </a:cubicBezTo>
                  <a:cubicBezTo>
                    <a:pt x="24" y="111"/>
                    <a:pt x="23" y="111"/>
                    <a:pt x="23" y="111"/>
                  </a:cubicBezTo>
                  <a:cubicBezTo>
                    <a:pt x="24" y="110"/>
                    <a:pt x="25" y="111"/>
                    <a:pt x="25" y="110"/>
                  </a:cubicBezTo>
                  <a:cubicBezTo>
                    <a:pt x="26" y="110"/>
                    <a:pt x="27" y="110"/>
                    <a:pt x="28" y="109"/>
                  </a:cubicBezTo>
                  <a:cubicBezTo>
                    <a:pt x="28" y="109"/>
                    <a:pt x="31" y="107"/>
                    <a:pt x="31" y="108"/>
                  </a:cubicBezTo>
                  <a:cubicBezTo>
                    <a:pt x="33" y="110"/>
                    <a:pt x="29" y="110"/>
                    <a:pt x="28" y="110"/>
                  </a:cubicBezTo>
                  <a:cubicBezTo>
                    <a:pt x="28" y="111"/>
                    <a:pt x="30" y="113"/>
                    <a:pt x="28" y="112"/>
                  </a:cubicBezTo>
                  <a:cubicBezTo>
                    <a:pt x="25" y="112"/>
                    <a:pt x="24" y="114"/>
                    <a:pt x="22" y="115"/>
                  </a:cubicBezTo>
                  <a:cubicBezTo>
                    <a:pt x="23" y="114"/>
                    <a:pt x="25" y="116"/>
                    <a:pt x="25" y="114"/>
                  </a:cubicBezTo>
                  <a:cubicBezTo>
                    <a:pt x="25" y="113"/>
                    <a:pt x="30" y="113"/>
                    <a:pt x="30" y="112"/>
                  </a:cubicBezTo>
                  <a:cubicBezTo>
                    <a:pt x="30" y="113"/>
                    <a:pt x="30" y="114"/>
                    <a:pt x="29" y="114"/>
                  </a:cubicBezTo>
                  <a:cubicBezTo>
                    <a:pt x="28" y="115"/>
                    <a:pt x="29" y="115"/>
                    <a:pt x="30" y="115"/>
                  </a:cubicBezTo>
                  <a:cubicBezTo>
                    <a:pt x="30" y="114"/>
                    <a:pt x="31" y="113"/>
                    <a:pt x="32" y="112"/>
                  </a:cubicBezTo>
                  <a:cubicBezTo>
                    <a:pt x="32" y="112"/>
                    <a:pt x="33" y="110"/>
                    <a:pt x="33" y="110"/>
                  </a:cubicBezTo>
                  <a:cubicBezTo>
                    <a:pt x="34" y="109"/>
                    <a:pt x="35" y="110"/>
                    <a:pt x="35" y="111"/>
                  </a:cubicBezTo>
                  <a:cubicBezTo>
                    <a:pt x="35" y="112"/>
                    <a:pt x="35" y="112"/>
                    <a:pt x="36" y="112"/>
                  </a:cubicBezTo>
                  <a:cubicBezTo>
                    <a:pt x="36" y="112"/>
                    <a:pt x="38" y="112"/>
                    <a:pt x="38" y="113"/>
                  </a:cubicBezTo>
                  <a:cubicBezTo>
                    <a:pt x="39" y="112"/>
                    <a:pt x="37" y="110"/>
                    <a:pt x="38" y="110"/>
                  </a:cubicBezTo>
                  <a:cubicBezTo>
                    <a:pt x="40" y="110"/>
                    <a:pt x="41" y="112"/>
                    <a:pt x="41" y="114"/>
                  </a:cubicBezTo>
                  <a:cubicBezTo>
                    <a:pt x="41" y="116"/>
                    <a:pt x="45" y="115"/>
                    <a:pt x="47" y="115"/>
                  </a:cubicBezTo>
                  <a:cubicBezTo>
                    <a:pt x="48" y="115"/>
                    <a:pt x="47" y="117"/>
                    <a:pt x="49" y="116"/>
                  </a:cubicBezTo>
                  <a:cubicBezTo>
                    <a:pt x="50" y="115"/>
                    <a:pt x="50" y="114"/>
                    <a:pt x="51" y="114"/>
                  </a:cubicBezTo>
                  <a:cubicBezTo>
                    <a:pt x="52" y="113"/>
                    <a:pt x="52" y="112"/>
                    <a:pt x="53" y="112"/>
                  </a:cubicBezTo>
                  <a:cubicBezTo>
                    <a:pt x="53" y="112"/>
                    <a:pt x="56" y="112"/>
                    <a:pt x="55" y="113"/>
                  </a:cubicBezTo>
                  <a:cubicBezTo>
                    <a:pt x="56" y="113"/>
                    <a:pt x="56" y="112"/>
                    <a:pt x="56" y="111"/>
                  </a:cubicBezTo>
                  <a:cubicBezTo>
                    <a:pt x="56" y="111"/>
                    <a:pt x="55" y="111"/>
                    <a:pt x="55" y="110"/>
                  </a:cubicBezTo>
                  <a:cubicBezTo>
                    <a:pt x="55" y="109"/>
                    <a:pt x="56" y="108"/>
                    <a:pt x="55" y="107"/>
                  </a:cubicBezTo>
                  <a:cubicBezTo>
                    <a:pt x="54" y="104"/>
                    <a:pt x="56" y="104"/>
                    <a:pt x="58" y="103"/>
                  </a:cubicBezTo>
                  <a:cubicBezTo>
                    <a:pt x="62" y="102"/>
                    <a:pt x="65" y="103"/>
                    <a:pt x="69" y="103"/>
                  </a:cubicBezTo>
                  <a:cubicBezTo>
                    <a:pt x="73" y="104"/>
                    <a:pt x="75" y="108"/>
                    <a:pt x="79" y="108"/>
                  </a:cubicBezTo>
                  <a:cubicBezTo>
                    <a:pt x="80" y="108"/>
                    <a:pt x="80" y="108"/>
                    <a:pt x="81" y="107"/>
                  </a:cubicBezTo>
                  <a:cubicBezTo>
                    <a:pt x="81" y="106"/>
                    <a:pt x="83" y="107"/>
                    <a:pt x="83" y="106"/>
                  </a:cubicBezTo>
                  <a:cubicBezTo>
                    <a:pt x="83" y="105"/>
                    <a:pt x="85" y="105"/>
                    <a:pt x="86" y="105"/>
                  </a:cubicBezTo>
                  <a:cubicBezTo>
                    <a:pt x="86" y="104"/>
                    <a:pt x="87" y="104"/>
                    <a:pt x="87" y="104"/>
                  </a:cubicBezTo>
                  <a:cubicBezTo>
                    <a:pt x="88" y="104"/>
                    <a:pt x="88" y="103"/>
                    <a:pt x="89" y="103"/>
                  </a:cubicBezTo>
                  <a:cubicBezTo>
                    <a:pt x="89" y="103"/>
                    <a:pt x="89" y="104"/>
                    <a:pt x="89" y="103"/>
                  </a:cubicBezTo>
                  <a:cubicBezTo>
                    <a:pt x="89" y="103"/>
                    <a:pt x="90" y="100"/>
                    <a:pt x="90" y="100"/>
                  </a:cubicBezTo>
                  <a:cubicBezTo>
                    <a:pt x="91" y="100"/>
                    <a:pt x="91" y="102"/>
                    <a:pt x="92" y="101"/>
                  </a:cubicBezTo>
                  <a:cubicBezTo>
                    <a:pt x="93" y="101"/>
                    <a:pt x="93" y="100"/>
                    <a:pt x="92" y="99"/>
                  </a:cubicBezTo>
                  <a:cubicBezTo>
                    <a:pt x="92" y="98"/>
                    <a:pt x="93" y="96"/>
                    <a:pt x="94" y="95"/>
                  </a:cubicBezTo>
                  <a:cubicBezTo>
                    <a:pt x="95" y="93"/>
                    <a:pt x="96" y="91"/>
                    <a:pt x="99" y="91"/>
                  </a:cubicBezTo>
                  <a:cubicBezTo>
                    <a:pt x="100" y="92"/>
                    <a:pt x="104" y="93"/>
                    <a:pt x="104" y="93"/>
                  </a:cubicBezTo>
                  <a:cubicBezTo>
                    <a:pt x="105" y="92"/>
                    <a:pt x="105" y="91"/>
                    <a:pt x="106" y="91"/>
                  </a:cubicBezTo>
                  <a:cubicBezTo>
                    <a:pt x="108" y="91"/>
                    <a:pt x="108" y="90"/>
                    <a:pt x="107" y="89"/>
                  </a:cubicBezTo>
                  <a:cubicBezTo>
                    <a:pt x="107" y="89"/>
                    <a:pt x="106" y="91"/>
                    <a:pt x="107" y="90"/>
                  </a:cubicBezTo>
                  <a:cubicBezTo>
                    <a:pt x="107" y="90"/>
                    <a:pt x="108" y="89"/>
                    <a:pt x="107" y="89"/>
                  </a:cubicBezTo>
                  <a:cubicBezTo>
                    <a:pt x="107" y="89"/>
                    <a:pt x="107" y="90"/>
                    <a:pt x="106" y="89"/>
                  </a:cubicBezTo>
                  <a:cubicBezTo>
                    <a:pt x="106" y="89"/>
                    <a:pt x="108" y="88"/>
                    <a:pt x="108" y="88"/>
                  </a:cubicBezTo>
                  <a:cubicBezTo>
                    <a:pt x="109" y="87"/>
                    <a:pt x="109" y="85"/>
                    <a:pt x="110" y="85"/>
                  </a:cubicBezTo>
                  <a:cubicBezTo>
                    <a:pt x="111" y="85"/>
                    <a:pt x="113" y="87"/>
                    <a:pt x="113" y="88"/>
                  </a:cubicBezTo>
                  <a:cubicBezTo>
                    <a:pt x="112" y="89"/>
                    <a:pt x="112" y="90"/>
                    <a:pt x="111" y="91"/>
                  </a:cubicBezTo>
                  <a:cubicBezTo>
                    <a:pt x="110" y="92"/>
                    <a:pt x="109" y="93"/>
                    <a:pt x="110" y="94"/>
                  </a:cubicBezTo>
                  <a:cubicBezTo>
                    <a:pt x="111" y="95"/>
                    <a:pt x="114" y="96"/>
                    <a:pt x="113" y="98"/>
                  </a:cubicBezTo>
                  <a:cubicBezTo>
                    <a:pt x="113" y="98"/>
                    <a:pt x="113" y="98"/>
                    <a:pt x="113" y="98"/>
                  </a:cubicBezTo>
                  <a:cubicBezTo>
                    <a:pt x="113" y="98"/>
                    <a:pt x="115" y="99"/>
                    <a:pt x="116" y="98"/>
                  </a:cubicBezTo>
                  <a:cubicBezTo>
                    <a:pt x="117" y="98"/>
                    <a:pt x="115" y="97"/>
                    <a:pt x="116" y="96"/>
                  </a:cubicBezTo>
                  <a:cubicBezTo>
                    <a:pt x="117" y="95"/>
                    <a:pt x="117" y="94"/>
                    <a:pt x="116" y="93"/>
                  </a:cubicBezTo>
                  <a:cubicBezTo>
                    <a:pt x="116" y="92"/>
                    <a:pt x="118" y="92"/>
                    <a:pt x="119" y="91"/>
                  </a:cubicBezTo>
                  <a:cubicBezTo>
                    <a:pt x="119" y="91"/>
                    <a:pt x="117" y="89"/>
                    <a:pt x="117" y="89"/>
                  </a:cubicBezTo>
                  <a:cubicBezTo>
                    <a:pt x="117" y="88"/>
                    <a:pt x="116" y="85"/>
                    <a:pt x="117" y="84"/>
                  </a:cubicBezTo>
                  <a:cubicBezTo>
                    <a:pt x="117" y="83"/>
                    <a:pt x="119" y="84"/>
                    <a:pt x="120" y="84"/>
                  </a:cubicBezTo>
                  <a:cubicBezTo>
                    <a:pt x="121" y="84"/>
                    <a:pt x="121" y="86"/>
                    <a:pt x="122" y="85"/>
                  </a:cubicBezTo>
                  <a:cubicBezTo>
                    <a:pt x="122" y="85"/>
                    <a:pt x="122" y="84"/>
                    <a:pt x="122" y="84"/>
                  </a:cubicBezTo>
                  <a:cubicBezTo>
                    <a:pt x="123" y="84"/>
                    <a:pt x="124" y="84"/>
                    <a:pt x="124" y="84"/>
                  </a:cubicBezTo>
                  <a:cubicBezTo>
                    <a:pt x="126" y="83"/>
                    <a:pt x="127" y="82"/>
                    <a:pt x="127" y="81"/>
                  </a:cubicBezTo>
                  <a:cubicBezTo>
                    <a:pt x="129" y="80"/>
                    <a:pt x="130" y="77"/>
                    <a:pt x="132" y="77"/>
                  </a:cubicBezTo>
                  <a:cubicBezTo>
                    <a:pt x="135" y="75"/>
                    <a:pt x="137" y="78"/>
                    <a:pt x="140" y="77"/>
                  </a:cubicBezTo>
                  <a:cubicBezTo>
                    <a:pt x="143" y="76"/>
                    <a:pt x="145" y="74"/>
                    <a:pt x="148" y="72"/>
                  </a:cubicBezTo>
                  <a:cubicBezTo>
                    <a:pt x="150" y="70"/>
                    <a:pt x="151" y="68"/>
                    <a:pt x="153" y="66"/>
                  </a:cubicBezTo>
                  <a:cubicBezTo>
                    <a:pt x="156" y="63"/>
                    <a:pt x="158" y="62"/>
                    <a:pt x="161" y="61"/>
                  </a:cubicBezTo>
                  <a:cubicBezTo>
                    <a:pt x="163" y="60"/>
                    <a:pt x="167" y="59"/>
                    <a:pt x="168" y="57"/>
                  </a:cubicBezTo>
                  <a:cubicBezTo>
                    <a:pt x="168" y="56"/>
                    <a:pt x="168" y="55"/>
                    <a:pt x="169" y="55"/>
                  </a:cubicBezTo>
                  <a:cubicBezTo>
                    <a:pt x="170" y="54"/>
                    <a:pt x="171" y="56"/>
                    <a:pt x="171" y="5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4185" y="3351"/>
              <a:ext cx="117" cy="121"/>
            </a:xfrm>
            <a:custGeom>
              <a:avLst/>
              <a:gdLst>
                <a:gd name="T0" fmla="*/ 17 w 29"/>
                <a:gd name="T1" fmla="*/ 1 h 30"/>
                <a:gd name="T2" fmla="*/ 13 w 29"/>
                <a:gd name="T3" fmla="*/ 3 h 30"/>
                <a:gd name="T4" fmla="*/ 7 w 29"/>
                <a:gd name="T5" fmla="*/ 2 h 30"/>
                <a:gd name="T6" fmla="*/ 5 w 29"/>
                <a:gd name="T7" fmla="*/ 3 h 30"/>
                <a:gd name="T8" fmla="*/ 3 w 29"/>
                <a:gd name="T9" fmla="*/ 5 h 30"/>
                <a:gd name="T10" fmla="*/ 1 w 29"/>
                <a:gd name="T11" fmla="*/ 7 h 30"/>
                <a:gd name="T12" fmla="*/ 3 w 29"/>
                <a:gd name="T13" fmla="*/ 9 h 30"/>
                <a:gd name="T14" fmla="*/ 5 w 29"/>
                <a:gd name="T15" fmla="*/ 11 h 30"/>
                <a:gd name="T16" fmla="*/ 3 w 29"/>
                <a:gd name="T17" fmla="*/ 13 h 30"/>
                <a:gd name="T18" fmla="*/ 3 w 29"/>
                <a:gd name="T19" fmla="*/ 18 h 30"/>
                <a:gd name="T20" fmla="*/ 1 w 29"/>
                <a:gd name="T21" fmla="*/ 22 h 30"/>
                <a:gd name="T22" fmla="*/ 9 w 29"/>
                <a:gd name="T23" fmla="*/ 21 h 30"/>
                <a:gd name="T24" fmla="*/ 4 w 29"/>
                <a:gd name="T25" fmla="*/ 25 h 30"/>
                <a:gd name="T26" fmla="*/ 4 w 29"/>
                <a:gd name="T27" fmla="*/ 28 h 30"/>
                <a:gd name="T28" fmla="*/ 4 w 29"/>
                <a:gd name="T29" fmla="*/ 30 h 30"/>
                <a:gd name="T30" fmla="*/ 10 w 29"/>
                <a:gd name="T31" fmla="*/ 22 h 30"/>
                <a:gd name="T32" fmla="*/ 13 w 29"/>
                <a:gd name="T33" fmla="*/ 19 h 30"/>
                <a:gd name="T34" fmla="*/ 14 w 29"/>
                <a:gd name="T35" fmla="*/ 17 h 30"/>
                <a:gd name="T36" fmla="*/ 15 w 29"/>
                <a:gd name="T37" fmla="*/ 15 h 30"/>
                <a:gd name="T38" fmla="*/ 17 w 29"/>
                <a:gd name="T39" fmla="*/ 14 h 30"/>
                <a:gd name="T40" fmla="*/ 20 w 29"/>
                <a:gd name="T41" fmla="*/ 12 h 30"/>
                <a:gd name="T42" fmla="*/ 24 w 29"/>
                <a:gd name="T43" fmla="*/ 12 h 30"/>
                <a:gd name="T44" fmla="*/ 24 w 29"/>
                <a:gd name="T45" fmla="*/ 11 h 30"/>
                <a:gd name="T46" fmla="*/ 27 w 29"/>
                <a:gd name="T47" fmla="*/ 12 h 30"/>
                <a:gd name="T48" fmla="*/ 29 w 29"/>
                <a:gd name="T49" fmla="*/ 10 h 30"/>
                <a:gd name="T50" fmla="*/ 29 w 29"/>
                <a:gd name="T51" fmla="*/ 7 h 30"/>
                <a:gd name="T52" fmla="*/ 20 w 29"/>
                <a:gd name="T53" fmla="*/ 6 h 30"/>
                <a:gd name="T54" fmla="*/ 17 w 29"/>
                <a:gd name="T55" fmla="*/ 3 h 30"/>
                <a:gd name="T56" fmla="*/ 17 w 29"/>
                <a:gd name="T5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30">
                  <a:moveTo>
                    <a:pt x="17" y="1"/>
                  </a:moveTo>
                  <a:cubicBezTo>
                    <a:pt x="16" y="1"/>
                    <a:pt x="12" y="2"/>
                    <a:pt x="13" y="3"/>
                  </a:cubicBezTo>
                  <a:cubicBezTo>
                    <a:pt x="11" y="2"/>
                    <a:pt x="9" y="0"/>
                    <a:pt x="7" y="2"/>
                  </a:cubicBezTo>
                  <a:cubicBezTo>
                    <a:pt x="7" y="2"/>
                    <a:pt x="6" y="3"/>
                    <a:pt x="5" y="3"/>
                  </a:cubicBezTo>
                  <a:cubicBezTo>
                    <a:pt x="4" y="4"/>
                    <a:pt x="3" y="3"/>
                    <a:pt x="3" y="5"/>
                  </a:cubicBezTo>
                  <a:cubicBezTo>
                    <a:pt x="3" y="6"/>
                    <a:pt x="2" y="6"/>
                    <a:pt x="1" y="7"/>
                  </a:cubicBezTo>
                  <a:cubicBezTo>
                    <a:pt x="0" y="7"/>
                    <a:pt x="3" y="8"/>
                    <a:pt x="3" y="9"/>
                  </a:cubicBezTo>
                  <a:cubicBezTo>
                    <a:pt x="4" y="9"/>
                    <a:pt x="5" y="10"/>
                    <a:pt x="5" y="11"/>
                  </a:cubicBezTo>
                  <a:cubicBezTo>
                    <a:pt x="5" y="12"/>
                    <a:pt x="4" y="13"/>
                    <a:pt x="3" y="13"/>
                  </a:cubicBezTo>
                  <a:cubicBezTo>
                    <a:pt x="2" y="14"/>
                    <a:pt x="3" y="16"/>
                    <a:pt x="3" y="18"/>
                  </a:cubicBezTo>
                  <a:cubicBezTo>
                    <a:pt x="4" y="19"/>
                    <a:pt x="1" y="21"/>
                    <a:pt x="1" y="22"/>
                  </a:cubicBezTo>
                  <a:cubicBezTo>
                    <a:pt x="1" y="24"/>
                    <a:pt x="9" y="20"/>
                    <a:pt x="9" y="21"/>
                  </a:cubicBezTo>
                  <a:cubicBezTo>
                    <a:pt x="9" y="23"/>
                    <a:pt x="5" y="24"/>
                    <a:pt x="4" y="25"/>
                  </a:cubicBezTo>
                  <a:cubicBezTo>
                    <a:pt x="3" y="26"/>
                    <a:pt x="5" y="26"/>
                    <a:pt x="4" y="28"/>
                  </a:cubicBezTo>
                  <a:cubicBezTo>
                    <a:pt x="4" y="28"/>
                    <a:pt x="4" y="30"/>
                    <a:pt x="4" y="30"/>
                  </a:cubicBezTo>
                  <a:cubicBezTo>
                    <a:pt x="7" y="28"/>
                    <a:pt x="7" y="24"/>
                    <a:pt x="10" y="22"/>
                  </a:cubicBezTo>
                  <a:cubicBezTo>
                    <a:pt x="11" y="21"/>
                    <a:pt x="12" y="20"/>
                    <a:pt x="13" y="19"/>
                  </a:cubicBezTo>
                  <a:cubicBezTo>
                    <a:pt x="13" y="19"/>
                    <a:pt x="14" y="18"/>
                    <a:pt x="14" y="17"/>
                  </a:cubicBezTo>
                  <a:cubicBezTo>
                    <a:pt x="14" y="16"/>
                    <a:pt x="14" y="15"/>
                    <a:pt x="15" y="15"/>
                  </a:cubicBezTo>
                  <a:cubicBezTo>
                    <a:pt x="15" y="14"/>
                    <a:pt x="16" y="13"/>
                    <a:pt x="17" y="14"/>
                  </a:cubicBezTo>
                  <a:cubicBezTo>
                    <a:pt x="19" y="14"/>
                    <a:pt x="19" y="13"/>
                    <a:pt x="20" y="12"/>
                  </a:cubicBezTo>
                  <a:cubicBezTo>
                    <a:pt x="21" y="12"/>
                    <a:pt x="22" y="11"/>
                    <a:pt x="24" y="12"/>
                  </a:cubicBezTo>
                  <a:cubicBezTo>
                    <a:pt x="25" y="12"/>
                    <a:pt x="25" y="12"/>
                    <a:pt x="24" y="11"/>
                  </a:cubicBezTo>
                  <a:cubicBezTo>
                    <a:pt x="25" y="12"/>
                    <a:pt x="26" y="12"/>
                    <a:pt x="27" y="12"/>
                  </a:cubicBezTo>
                  <a:cubicBezTo>
                    <a:pt x="28" y="11"/>
                    <a:pt x="29" y="11"/>
                    <a:pt x="29" y="10"/>
                  </a:cubicBezTo>
                  <a:cubicBezTo>
                    <a:pt x="29" y="10"/>
                    <a:pt x="29" y="7"/>
                    <a:pt x="29" y="7"/>
                  </a:cubicBezTo>
                  <a:cubicBezTo>
                    <a:pt x="26" y="6"/>
                    <a:pt x="23" y="7"/>
                    <a:pt x="20" y="6"/>
                  </a:cubicBezTo>
                  <a:cubicBezTo>
                    <a:pt x="19" y="6"/>
                    <a:pt x="17" y="5"/>
                    <a:pt x="17" y="3"/>
                  </a:cubicBezTo>
                  <a:cubicBezTo>
                    <a:pt x="17" y="2"/>
                    <a:pt x="17" y="1"/>
                    <a:pt x="17" y="1"/>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noEditPoints="1"/>
            </p:cNvSpPr>
            <p:nvPr/>
          </p:nvSpPr>
          <p:spPr bwMode="auto">
            <a:xfrm>
              <a:off x="3408" y="1385"/>
              <a:ext cx="524" cy="1205"/>
            </a:xfrm>
            <a:custGeom>
              <a:avLst/>
              <a:gdLst>
                <a:gd name="T0" fmla="*/ 58 w 130"/>
                <a:gd name="T1" fmla="*/ 1 h 299"/>
                <a:gd name="T2" fmla="*/ 61 w 130"/>
                <a:gd name="T3" fmla="*/ 13 h 299"/>
                <a:gd name="T4" fmla="*/ 75 w 130"/>
                <a:gd name="T5" fmla="*/ 6 h 299"/>
                <a:gd name="T6" fmla="*/ 51 w 130"/>
                <a:gd name="T7" fmla="*/ 22 h 299"/>
                <a:gd name="T8" fmla="*/ 41 w 130"/>
                <a:gd name="T9" fmla="*/ 11 h 299"/>
                <a:gd name="T10" fmla="*/ 39 w 130"/>
                <a:gd name="T11" fmla="*/ 24 h 299"/>
                <a:gd name="T12" fmla="*/ 47 w 130"/>
                <a:gd name="T13" fmla="*/ 26 h 299"/>
                <a:gd name="T14" fmla="*/ 47 w 130"/>
                <a:gd name="T15" fmla="*/ 37 h 299"/>
                <a:gd name="T16" fmla="*/ 51 w 130"/>
                <a:gd name="T17" fmla="*/ 47 h 299"/>
                <a:gd name="T18" fmla="*/ 58 w 130"/>
                <a:gd name="T19" fmla="*/ 32 h 299"/>
                <a:gd name="T20" fmla="*/ 54 w 130"/>
                <a:gd name="T21" fmla="*/ 16 h 299"/>
                <a:gd name="T22" fmla="*/ 38 w 130"/>
                <a:gd name="T23" fmla="*/ 28 h 299"/>
                <a:gd name="T24" fmla="*/ 65 w 130"/>
                <a:gd name="T25" fmla="*/ 36 h 299"/>
                <a:gd name="T26" fmla="*/ 109 w 130"/>
                <a:gd name="T27" fmla="*/ 118 h 299"/>
                <a:gd name="T28" fmla="*/ 102 w 130"/>
                <a:gd name="T29" fmla="*/ 129 h 299"/>
                <a:gd name="T30" fmla="*/ 97 w 130"/>
                <a:gd name="T31" fmla="*/ 128 h 299"/>
                <a:gd name="T32" fmla="*/ 89 w 130"/>
                <a:gd name="T33" fmla="*/ 133 h 299"/>
                <a:gd name="T34" fmla="*/ 84 w 130"/>
                <a:gd name="T35" fmla="*/ 143 h 299"/>
                <a:gd name="T36" fmla="*/ 76 w 130"/>
                <a:gd name="T37" fmla="*/ 146 h 299"/>
                <a:gd name="T38" fmla="*/ 67 w 130"/>
                <a:gd name="T39" fmla="*/ 147 h 299"/>
                <a:gd name="T40" fmla="*/ 68 w 130"/>
                <a:gd name="T41" fmla="*/ 157 h 299"/>
                <a:gd name="T42" fmla="*/ 63 w 130"/>
                <a:gd name="T43" fmla="*/ 159 h 299"/>
                <a:gd name="T44" fmla="*/ 64 w 130"/>
                <a:gd name="T45" fmla="*/ 161 h 299"/>
                <a:gd name="T46" fmla="*/ 60 w 130"/>
                <a:gd name="T47" fmla="*/ 170 h 299"/>
                <a:gd name="T48" fmla="*/ 60 w 130"/>
                <a:gd name="T49" fmla="*/ 175 h 299"/>
                <a:gd name="T50" fmla="*/ 54 w 130"/>
                <a:gd name="T51" fmla="*/ 183 h 299"/>
                <a:gd name="T52" fmla="*/ 51 w 130"/>
                <a:gd name="T53" fmla="*/ 195 h 299"/>
                <a:gd name="T54" fmla="*/ 44 w 130"/>
                <a:gd name="T55" fmla="*/ 207 h 299"/>
                <a:gd name="T56" fmla="*/ 36 w 130"/>
                <a:gd name="T57" fmla="*/ 214 h 299"/>
                <a:gd name="T58" fmla="*/ 32 w 130"/>
                <a:gd name="T59" fmla="*/ 224 h 299"/>
                <a:gd name="T60" fmla="*/ 32 w 130"/>
                <a:gd name="T61" fmla="*/ 226 h 299"/>
                <a:gd name="T62" fmla="*/ 23 w 130"/>
                <a:gd name="T63" fmla="*/ 233 h 299"/>
                <a:gd name="T64" fmla="*/ 16 w 130"/>
                <a:gd name="T65" fmla="*/ 236 h 299"/>
                <a:gd name="T66" fmla="*/ 14 w 130"/>
                <a:gd name="T67" fmla="*/ 240 h 299"/>
                <a:gd name="T68" fmla="*/ 7 w 130"/>
                <a:gd name="T69" fmla="*/ 245 h 299"/>
                <a:gd name="T70" fmla="*/ 11 w 130"/>
                <a:gd name="T71" fmla="*/ 247 h 299"/>
                <a:gd name="T72" fmla="*/ 2 w 130"/>
                <a:gd name="T73" fmla="*/ 254 h 299"/>
                <a:gd name="T74" fmla="*/ 12 w 130"/>
                <a:gd name="T75" fmla="*/ 257 h 299"/>
                <a:gd name="T76" fmla="*/ 4 w 130"/>
                <a:gd name="T77" fmla="*/ 263 h 299"/>
                <a:gd name="T78" fmla="*/ 9 w 130"/>
                <a:gd name="T79" fmla="*/ 270 h 299"/>
                <a:gd name="T80" fmla="*/ 4 w 130"/>
                <a:gd name="T81" fmla="*/ 279 h 299"/>
                <a:gd name="T82" fmla="*/ 6 w 130"/>
                <a:gd name="T83" fmla="*/ 294 h 299"/>
                <a:gd name="T84" fmla="*/ 21 w 130"/>
                <a:gd name="T85" fmla="*/ 297 h 299"/>
                <a:gd name="T86" fmla="*/ 34 w 130"/>
                <a:gd name="T87" fmla="*/ 286 h 299"/>
                <a:gd name="T88" fmla="*/ 38 w 130"/>
                <a:gd name="T89" fmla="*/ 279 h 299"/>
                <a:gd name="T90" fmla="*/ 50 w 130"/>
                <a:gd name="T91" fmla="*/ 269 h 299"/>
                <a:gd name="T92" fmla="*/ 45 w 130"/>
                <a:gd name="T93" fmla="*/ 230 h 299"/>
                <a:gd name="T94" fmla="*/ 57 w 130"/>
                <a:gd name="T95" fmla="*/ 191 h 299"/>
                <a:gd name="T96" fmla="*/ 83 w 130"/>
                <a:gd name="T97" fmla="*/ 153 h 299"/>
                <a:gd name="T98" fmla="*/ 105 w 130"/>
                <a:gd name="T99" fmla="*/ 151 h 299"/>
                <a:gd name="T100" fmla="*/ 123 w 130"/>
                <a:gd name="T101" fmla="*/ 141 h 299"/>
                <a:gd name="T102" fmla="*/ 117 w 130"/>
                <a:gd name="T103" fmla="*/ 128 h 299"/>
                <a:gd name="T104" fmla="*/ 114 w 130"/>
                <a:gd name="T105" fmla="*/ 121 h 299"/>
                <a:gd name="T106" fmla="*/ 2 w 130"/>
                <a:gd name="T107" fmla="*/ 279 h 299"/>
                <a:gd name="T108" fmla="*/ 62 w 130"/>
                <a:gd name="T109" fmla="*/ 165 h 299"/>
                <a:gd name="T110" fmla="*/ 92 w 130"/>
                <a:gd name="T111" fmla="*/ 124 h 299"/>
                <a:gd name="T112" fmla="*/ 92 w 130"/>
                <a:gd name="T113" fmla="*/ 124 h 299"/>
                <a:gd name="T114" fmla="*/ 75 w 130"/>
                <a:gd name="T115" fmla="*/ 140 h 299"/>
                <a:gd name="T116" fmla="*/ 51 w 130"/>
                <a:gd name="T117" fmla="*/ 165 h 299"/>
                <a:gd name="T118" fmla="*/ 8 w 130"/>
                <a:gd name="T119" fmla="*/ 24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99">
                  <a:moveTo>
                    <a:pt x="65" y="0"/>
                  </a:moveTo>
                  <a:cubicBezTo>
                    <a:pt x="65" y="1"/>
                    <a:pt x="64" y="1"/>
                    <a:pt x="64" y="2"/>
                  </a:cubicBezTo>
                  <a:cubicBezTo>
                    <a:pt x="64" y="2"/>
                    <a:pt x="64" y="3"/>
                    <a:pt x="64" y="3"/>
                  </a:cubicBezTo>
                  <a:cubicBezTo>
                    <a:pt x="64" y="4"/>
                    <a:pt x="65" y="7"/>
                    <a:pt x="64" y="7"/>
                  </a:cubicBezTo>
                  <a:cubicBezTo>
                    <a:pt x="64" y="7"/>
                    <a:pt x="64" y="6"/>
                    <a:pt x="63" y="6"/>
                  </a:cubicBezTo>
                  <a:cubicBezTo>
                    <a:pt x="63" y="5"/>
                    <a:pt x="63" y="5"/>
                    <a:pt x="63" y="5"/>
                  </a:cubicBezTo>
                  <a:cubicBezTo>
                    <a:pt x="63" y="5"/>
                    <a:pt x="63" y="5"/>
                    <a:pt x="63" y="5"/>
                  </a:cubicBezTo>
                  <a:cubicBezTo>
                    <a:pt x="63" y="4"/>
                    <a:pt x="63" y="4"/>
                    <a:pt x="63" y="3"/>
                  </a:cubicBezTo>
                  <a:cubicBezTo>
                    <a:pt x="62" y="3"/>
                    <a:pt x="62" y="5"/>
                    <a:pt x="61" y="4"/>
                  </a:cubicBezTo>
                  <a:cubicBezTo>
                    <a:pt x="60" y="4"/>
                    <a:pt x="60" y="3"/>
                    <a:pt x="60" y="2"/>
                  </a:cubicBezTo>
                  <a:cubicBezTo>
                    <a:pt x="59" y="2"/>
                    <a:pt x="59" y="2"/>
                    <a:pt x="59" y="2"/>
                  </a:cubicBezTo>
                  <a:cubicBezTo>
                    <a:pt x="58" y="2"/>
                    <a:pt x="59" y="1"/>
                    <a:pt x="58" y="1"/>
                  </a:cubicBezTo>
                  <a:cubicBezTo>
                    <a:pt x="57" y="1"/>
                    <a:pt x="57" y="2"/>
                    <a:pt x="57" y="2"/>
                  </a:cubicBezTo>
                  <a:cubicBezTo>
                    <a:pt x="58" y="3"/>
                    <a:pt x="58" y="4"/>
                    <a:pt x="58" y="4"/>
                  </a:cubicBezTo>
                  <a:cubicBezTo>
                    <a:pt x="57" y="4"/>
                    <a:pt x="57" y="3"/>
                    <a:pt x="56" y="3"/>
                  </a:cubicBezTo>
                  <a:cubicBezTo>
                    <a:pt x="56" y="4"/>
                    <a:pt x="58" y="7"/>
                    <a:pt x="57" y="6"/>
                  </a:cubicBezTo>
                  <a:cubicBezTo>
                    <a:pt x="56" y="6"/>
                    <a:pt x="55" y="5"/>
                    <a:pt x="54" y="5"/>
                  </a:cubicBezTo>
                  <a:cubicBezTo>
                    <a:pt x="54" y="6"/>
                    <a:pt x="55" y="7"/>
                    <a:pt x="56" y="7"/>
                  </a:cubicBezTo>
                  <a:cubicBezTo>
                    <a:pt x="56" y="8"/>
                    <a:pt x="55" y="9"/>
                    <a:pt x="55" y="9"/>
                  </a:cubicBezTo>
                  <a:cubicBezTo>
                    <a:pt x="55" y="10"/>
                    <a:pt x="55" y="11"/>
                    <a:pt x="56" y="12"/>
                  </a:cubicBezTo>
                  <a:cubicBezTo>
                    <a:pt x="56" y="12"/>
                    <a:pt x="58" y="11"/>
                    <a:pt x="58" y="11"/>
                  </a:cubicBezTo>
                  <a:cubicBezTo>
                    <a:pt x="60" y="10"/>
                    <a:pt x="62" y="9"/>
                    <a:pt x="64" y="9"/>
                  </a:cubicBezTo>
                  <a:cubicBezTo>
                    <a:pt x="63" y="11"/>
                    <a:pt x="62" y="11"/>
                    <a:pt x="61" y="11"/>
                  </a:cubicBezTo>
                  <a:cubicBezTo>
                    <a:pt x="60" y="12"/>
                    <a:pt x="62" y="12"/>
                    <a:pt x="61" y="13"/>
                  </a:cubicBezTo>
                  <a:cubicBezTo>
                    <a:pt x="61" y="14"/>
                    <a:pt x="59" y="12"/>
                    <a:pt x="58" y="13"/>
                  </a:cubicBezTo>
                  <a:cubicBezTo>
                    <a:pt x="58" y="14"/>
                    <a:pt x="60" y="14"/>
                    <a:pt x="60" y="15"/>
                  </a:cubicBezTo>
                  <a:cubicBezTo>
                    <a:pt x="61" y="15"/>
                    <a:pt x="61" y="16"/>
                    <a:pt x="62" y="15"/>
                  </a:cubicBezTo>
                  <a:cubicBezTo>
                    <a:pt x="63" y="15"/>
                    <a:pt x="63" y="15"/>
                    <a:pt x="64" y="15"/>
                  </a:cubicBezTo>
                  <a:cubicBezTo>
                    <a:pt x="64" y="15"/>
                    <a:pt x="65" y="15"/>
                    <a:pt x="65" y="15"/>
                  </a:cubicBezTo>
                  <a:cubicBezTo>
                    <a:pt x="68" y="14"/>
                    <a:pt x="65" y="15"/>
                    <a:pt x="66" y="16"/>
                  </a:cubicBezTo>
                  <a:cubicBezTo>
                    <a:pt x="67" y="17"/>
                    <a:pt x="69" y="17"/>
                    <a:pt x="70" y="16"/>
                  </a:cubicBezTo>
                  <a:cubicBezTo>
                    <a:pt x="71" y="15"/>
                    <a:pt x="70" y="14"/>
                    <a:pt x="72" y="14"/>
                  </a:cubicBezTo>
                  <a:cubicBezTo>
                    <a:pt x="72" y="14"/>
                    <a:pt x="72" y="15"/>
                    <a:pt x="73" y="14"/>
                  </a:cubicBezTo>
                  <a:cubicBezTo>
                    <a:pt x="73" y="14"/>
                    <a:pt x="74" y="13"/>
                    <a:pt x="74" y="12"/>
                  </a:cubicBezTo>
                  <a:cubicBezTo>
                    <a:pt x="74" y="11"/>
                    <a:pt x="73" y="10"/>
                    <a:pt x="73" y="9"/>
                  </a:cubicBezTo>
                  <a:cubicBezTo>
                    <a:pt x="74" y="8"/>
                    <a:pt x="75" y="7"/>
                    <a:pt x="75" y="6"/>
                  </a:cubicBezTo>
                  <a:cubicBezTo>
                    <a:pt x="76" y="4"/>
                    <a:pt x="76" y="1"/>
                    <a:pt x="73" y="2"/>
                  </a:cubicBezTo>
                  <a:cubicBezTo>
                    <a:pt x="72" y="2"/>
                    <a:pt x="71" y="2"/>
                    <a:pt x="70" y="2"/>
                  </a:cubicBezTo>
                  <a:cubicBezTo>
                    <a:pt x="70" y="2"/>
                    <a:pt x="70" y="1"/>
                    <a:pt x="70" y="1"/>
                  </a:cubicBezTo>
                  <a:cubicBezTo>
                    <a:pt x="69" y="1"/>
                    <a:pt x="69" y="2"/>
                    <a:pt x="69" y="2"/>
                  </a:cubicBezTo>
                  <a:cubicBezTo>
                    <a:pt x="69" y="1"/>
                    <a:pt x="69" y="1"/>
                    <a:pt x="68" y="1"/>
                  </a:cubicBezTo>
                  <a:cubicBezTo>
                    <a:pt x="68" y="1"/>
                    <a:pt x="68" y="2"/>
                    <a:pt x="68" y="2"/>
                  </a:cubicBezTo>
                  <a:cubicBezTo>
                    <a:pt x="68" y="3"/>
                    <a:pt x="67" y="3"/>
                    <a:pt x="67" y="3"/>
                  </a:cubicBezTo>
                  <a:cubicBezTo>
                    <a:pt x="67" y="4"/>
                    <a:pt x="67" y="5"/>
                    <a:pt x="66" y="5"/>
                  </a:cubicBezTo>
                  <a:cubicBezTo>
                    <a:pt x="65" y="4"/>
                    <a:pt x="66" y="0"/>
                    <a:pt x="65" y="0"/>
                  </a:cubicBezTo>
                  <a:close/>
                  <a:moveTo>
                    <a:pt x="50" y="8"/>
                  </a:moveTo>
                  <a:cubicBezTo>
                    <a:pt x="48" y="9"/>
                    <a:pt x="49" y="15"/>
                    <a:pt x="50" y="17"/>
                  </a:cubicBezTo>
                  <a:cubicBezTo>
                    <a:pt x="50" y="19"/>
                    <a:pt x="50" y="21"/>
                    <a:pt x="51" y="22"/>
                  </a:cubicBezTo>
                  <a:cubicBezTo>
                    <a:pt x="51" y="23"/>
                    <a:pt x="50" y="22"/>
                    <a:pt x="50" y="22"/>
                  </a:cubicBezTo>
                  <a:cubicBezTo>
                    <a:pt x="49" y="21"/>
                    <a:pt x="49" y="19"/>
                    <a:pt x="48" y="21"/>
                  </a:cubicBezTo>
                  <a:cubicBezTo>
                    <a:pt x="48" y="19"/>
                    <a:pt x="48" y="18"/>
                    <a:pt x="48" y="17"/>
                  </a:cubicBezTo>
                  <a:cubicBezTo>
                    <a:pt x="48" y="15"/>
                    <a:pt x="48" y="14"/>
                    <a:pt x="47" y="12"/>
                  </a:cubicBezTo>
                  <a:cubicBezTo>
                    <a:pt x="46" y="10"/>
                    <a:pt x="45" y="14"/>
                    <a:pt x="45" y="15"/>
                  </a:cubicBezTo>
                  <a:cubicBezTo>
                    <a:pt x="44" y="16"/>
                    <a:pt x="46" y="18"/>
                    <a:pt x="45" y="19"/>
                  </a:cubicBezTo>
                  <a:cubicBezTo>
                    <a:pt x="44" y="18"/>
                    <a:pt x="45" y="16"/>
                    <a:pt x="43" y="16"/>
                  </a:cubicBezTo>
                  <a:cubicBezTo>
                    <a:pt x="42" y="16"/>
                    <a:pt x="43" y="15"/>
                    <a:pt x="43" y="14"/>
                  </a:cubicBezTo>
                  <a:cubicBezTo>
                    <a:pt x="43" y="14"/>
                    <a:pt x="41" y="15"/>
                    <a:pt x="41" y="15"/>
                  </a:cubicBezTo>
                  <a:cubicBezTo>
                    <a:pt x="39" y="14"/>
                    <a:pt x="44" y="13"/>
                    <a:pt x="44" y="12"/>
                  </a:cubicBezTo>
                  <a:cubicBezTo>
                    <a:pt x="44" y="12"/>
                    <a:pt x="44" y="11"/>
                    <a:pt x="43" y="11"/>
                  </a:cubicBezTo>
                  <a:cubicBezTo>
                    <a:pt x="42" y="12"/>
                    <a:pt x="42" y="12"/>
                    <a:pt x="41" y="11"/>
                  </a:cubicBezTo>
                  <a:cubicBezTo>
                    <a:pt x="40" y="11"/>
                    <a:pt x="40" y="12"/>
                    <a:pt x="40" y="13"/>
                  </a:cubicBezTo>
                  <a:cubicBezTo>
                    <a:pt x="40" y="13"/>
                    <a:pt x="40" y="14"/>
                    <a:pt x="40" y="14"/>
                  </a:cubicBezTo>
                  <a:cubicBezTo>
                    <a:pt x="40" y="13"/>
                    <a:pt x="40" y="12"/>
                    <a:pt x="39" y="11"/>
                  </a:cubicBezTo>
                  <a:cubicBezTo>
                    <a:pt x="38" y="11"/>
                    <a:pt x="38" y="12"/>
                    <a:pt x="38" y="13"/>
                  </a:cubicBezTo>
                  <a:cubicBezTo>
                    <a:pt x="38" y="14"/>
                    <a:pt x="37" y="15"/>
                    <a:pt x="37" y="16"/>
                  </a:cubicBezTo>
                  <a:cubicBezTo>
                    <a:pt x="36" y="17"/>
                    <a:pt x="37" y="19"/>
                    <a:pt x="38" y="20"/>
                  </a:cubicBezTo>
                  <a:cubicBezTo>
                    <a:pt x="38" y="19"/>
                    <a:pt x="39" y="16"/>
                    <a:pt x="39" y="18"/>
                  </a:cubicBezTo>
                  <a:cubicBezTo>
                    <a:pt x="39" y="18"/>
                    <a:pt x="39" y="18"/>
                    <a:pt x="40" y="18"/>
                  </a:cubicBezTo>
                  <a:cubicBezTo>
                    <a:pt x="40" y="19"/>
                    <a:pt x="38" y="20"/>
                    <a:pt x="39" y="21"/>
                  </a:cubicBezTo>
                  <a:cubicBezTo>
                    <a:pt x="40" y="22"/>
                    <a:pt x="42" y="23"/>
                    <a:pt x="40" y="23"/>
                  </a:cubicBezTo>
                  <a:cubicBezTo>
                    <a:pt x="40" y="23"/>
                    <a:pt x="39" y="22"/>
                    <a:pt x="38" y="22"/>
                  </a:cubicBezTo>
                  <a:cubicBezTo>
                    <a:pt x="37" y="23"/>
                    <a:pt x="39" y="24"/>
                    <a:pt x="39" y="24"/>
                  </a:cubicBezTo>
                  <a:cubicBezTo>
                    <a:pt x="39" y="25"/>
                    <a:pt x="38" y="25"/>
                    <a:pt x="38" y="26"/>
                  </a:cubicBezTo>
                  <a:cubicBezTo>
                    <a:pt x="38" y="26"/>
                    <a:pt x="39" y="27"/>
                    <a:pt x="40" y="27"/>
                  </a:cubicBezTo>
                  <a:cubicBezTo>
                    <a:pt x="40" y="27"/>
                    <a:pt x="41" y="28"/>
                    <a:pt x="41" y="28"/>
                  </a:cubicBezTo>
                  <a:cubicBezTo>
                    <a:pt x="42" y="28"/>
                    <a:pt x="42" y="28"/>
                    <a:pt x="43" y="28"/>
                  </a:cubicBezTo>
                  <a:cubicBezTo>
                    <a:pt x="42" y="28"/>
                    <a:pt x="41" y="28"/>
                    <a:pt x="41" y="29"/>
                  </a:cubicBezTo>
                  <a:cubicBezTo>
                    <a:pt x="40" y="29"/>
                    <a:pt x="42" y="30"/>
                    <a:pt x="42" y="30"/>
                  </a:cubicBezTo>
                  <a:cubicBezTo>
                    <a:pt x="42" y="32"/>
                    <a:pt x="43" y="32"/>
                    <a:pt x="44" y="32"/>
                  </a:cubicBezTo>
                  <a:cubicBezTo>
                    <a:pt x="44" y="32"/>
                    <a:pt x="45" y="31"/>
                    <a:pt x="45" y="31"/>
                  </a:cubicBezTo>
                  <a:cubicBezTo>
                    <a:pt x="45" y="30"/>
                    <a:pt x="45" y="31"/>
                    <a:pt x="46" y="30"/>
                  </a:cubicBezTo>
                  <a:cubicBezTo>
                    <a:pt x="46" y="30"/>
                    <a:pt x="46" y="29"/>
                    <a:pt x="46" y="29"/>
                  </a:cubicBezTo>
                  <a:cubicBezTo>
                    <a:pt x="46" y="28"/>
                    <a:pt x="46" y="28"/>
                    <a:pt x="46" y="27"/>
                  </a:cubicBezTo>
                  <a:cubicBezTo>
                    <a:pt x="46" y="27"/>
                    <a:pt x="47" y="25"/>
                    <a:pt x="47" y="26"/>
                  </a:cubicBezTo>
                  <a:cubicBezTo>
                    <a:pt x="47" y="27"/>
                    <a:pt x="48" y="25"/>
                    <a:pt x="48" y="25"/>
                  </a:cubicBezTo>
                  <a:cubicBezTo>
                    <a:pt x="48" y="24"/>
                    <a:pt x="49" y="23"/>
                    <a:pt x="49" y="24"/>
                  </a:cubicBezTo>
                  <a:cubicBezTo>
                    <a:pt x="49" y="25"/>
                    <a:pt x="47" y="28"/>
                    <a:pt x="49" y="28"/>
                  </a:cubicBezTo>
                  <a:cubicBezTo>
                    <a:pt x="50" y="28"/>
                    <a:pt x="51" y="25"/>
                    <a:pt x="52" y="26"/>
                  </a:cubicBezTo>
                  <a:cubicBezTo>
                    <a:pt x="53" y="27"/>
                    <a:pt x="50" y="29"/>
                    <a:pt x="53" y="29"/>
                  </a:cubicBezTo>
                  <a:cubicBezTo>
                    <a:pt x="52" y="30"/>
                    <a:pt x="51" y="29"/>
                    <a:pt x="50" y="30"/>
                  </a:cubicBezTo>
                  <a:cubicBezTo>
                    <a:pt x="49" y="30"/>
                    <a:pt x="49" y="32"/>
                    <a:pt x="48" y="33"/>
                  </a:cubicBezTo>
                  <a:cubicBezTo>
                    <a:pt x="47" y="33"/>
                    <a:pt x="46" y="33"/>
                    <a:pt x="46" y="33"/>
                  </a:cubicBezTo>
                  <a:cubicBezTo>
                    <a:pt x="46" y="34"/>
                    <a:pt x="46" y="34"/>
                    <a:pt x="46" y="35"/>
                  </a:cubicBezTo>
                  <a:cubicBezTo>
                    <a:pt x="45" y="35"/>
                    <a:pt x="44" y="33"/>
                    <a:pt x="43" y="35"/>
                  </a:cubicBezTo>
                  <a:cubicBezTo>
                    <a:pt x="43" y="35"/>
                    <a:pt x="43" y="37"/>
                    <a:pt x="44" y="37"/>
                  </a:cubicBezTo>
                  <a:cubicBezTo>
                    <a:pt x="44" y="38"/>
                    <a:pt x="46" y="37"/>
                    <a:pt x="47" y="37"/>
                  </a:cubicBezTo>
                  <a:cubicBezTo>
                    <a:pt x="48" y="37"/>
                    <a:pt x="48" y="37"/>
                    <a:pt x="49" y="36"/>
                  </a:cubicBezTo>
                  <a:cubicBezTo>
                    <a:pt x="49" y="36"/>
                    <a:pt x="49" y="36"/>
                    <a:pt x="50" y="36"/>
                  </a:cubicBezTo>
                  <a:cubicBezTo>
                    <a:pt x="50" y="36"/>
                    <a:pt x="53" y="35"/>
                    <a:pt x="53" y="36"/>
                  </a:cubicBezTo>
                  <a:cubicBezTo>
                    <a:pt x="52" y="37"/>
                    <a:pt x="51" y="37"/>
                    <a:pt x="50" y="38"/>
                  </a:cubicBezTo>
                  <a:cubicBezTo>
                    <a:pt x="48" y="38"/>
                    <a:pt x="47" y="38"/>
                    <a:pt x="49" y="39"/>
                  </a:cubicBezTo>
                  <a:cubicBezTo>
                    <a:pt x="49" y="39"/>
                    <a:pt x="51" y="40"/>
                    <a:pt x="50" y="40"/>
                  </a:cubicBezTo>
                  <a:cubicBezTo>
                    <a:pt x="50" y="41"/>
                    <a:pt x="49" y="40"/>
                    <a:pt x="49" y="40"/>
                  </a:cubicBezTo>
                  <a:cubicBezTo>
                    <a:pt x="48" y="40"/>
                    <a:pt x="47" y="41"/>
                    <a:pt x="46" y="40"/>
                  </a:cubicBezTo>
                  <a:cubicBezTo>
                    <a:pt x="44" y="39"/>
                    <a:pt x="45" y="44"/>
                    <a:pt x="46" y="44"/>
                  </a:cubicBezTo>
                  <a:cubicBezTo>
                    <a:pt x="46" y="45"/>
                    <a:pt x="47" y="45"/>
                    <a:pt x="48" y="45"/>
                  </a:cubicBezTo>
                  <a:cubicBezTo>
                    <a:pt x="48" y="46"/>
                    <a:pt x="49" y="48"/>
                    <a:pt x="50" y="47"/>
                  </a:cubicBezTo>
                  <a:cubicBezTo>
                    <a:pt x="50" y="47"/>
                    <a:pt x="51" y="47"/>
                    <a:pt x="51" y="47"/>
                  </a:cubicBezTo>
                  <a:cubicBezTo>
                    <a:pt x="52" y="48"/>
                    <a:pt x="50" y="48"/>
                    <a:pt x="50" y="48"/>
                  </a:cubicBezTo>
                  <a:cubicBezTo>
                    <a:pt x="49" y="50"/>
                    <a:pt x="51" y="50"/>
                    <a:pt x="52" y="51"/>
                  </a:cubicBezTo>
                  <a:cubicBezTo>
                    <a:pt x="52" y="51"/>
                    <a:pt x="52" y="52"/>
                    <a:pt x="52" y="53"/>
                  </a:cubicBezTo>
                  <a:cubicBezTo>
                    <a:pt x="52" y="53"/>
                    <a:pt x="52" y="53"/>
                    <a:pt x="53" y="53"/>
                  </a:cubicBezTo>
                  <a:cubicBezTo>
                    <a:pt x="54" y="53"/>
                    <a:pt x="54" y="52"/>
                    <a:pt x="54" y="50"/>
                  </a:cubicBezTo>
                  <a:cubicBezTo>
                    <a:pt x="54" y="50"/>
                    <a:pt x="54" y="50"/>
                    <a:pt x="54" y="49"/>
                  </a:cubicBezTo>
                  <a:cubicBezTo>
                    <a:pt x="54" y="48"/>
                    <a:pt x="54" y="48"/>
                    <a:pt x="55" y="47"/>
                  </a:cubicBezTo>
                  <a:cubicBezTo>
                    <a:pt x="55" y="45"/>
                    <a:pt x="56" y="44"/>
                    <a:pt x="56" y="43"/>
                  </a:cubicBezTo>
                  <a:cubicBezTo>
                    <a:pt x="56" y="42"/>
                    <a:pt x="56" y="42"/>
                    <a:pt x="56" y="41"/>
                  </a:cubicBezTo>
                  <a:cubicBezTo>
                    <a:pt x="57" y="40"/>
                    <a:pt x="57" y="39"/>
                    <a:pt x="57" y="38"/>
                  </a:cubicBezTo>
                  <a:cubicBezTo>
                    <a:pt x="57" y="37"/>
                    <a:pt x="58" y="35"/>
                    <a:pt x="57" y="34"/>
                  </a:cubicBezTo>
                  <a:cubicBezTo>
                    <a:pt x="57" y="33"/>
                    <a:pt x="58" y="33"/>
                    <a:pt x="58" y="32"/>
                  </a:cubicBezTo>
                  <a:cubicBezTo>
                    <a:pt x="59" y="32"/>
                    <a:pt x="58" y="30"/>
                    <a:pt x="58" y="30"/>
                  </a:cubicBezTo>
                  <a:cubicBezTo>
                    <a:pt x="59" y="28"/>
                    <a:pt x="59" y="28"/>
                    <a:pt x="60" y="27"/>
                  </a:cubicBezTo>
                  <a:cubicBezTo>
                    <a:pt x="60" y="26"/>
                    <a:pt x="59" y="26"/>
                    <a:pt x="60" y="25"/>
                  </a:cubicBezTo>
                  <a:cubicBezTo>
                    <a:pt x="60" y="25"/>
                    <a:pt x="61" y="24"/>
                    <a:pt x="61" y="24"/>
                  </a:cubicBezTo>
                  <a:cubicBezTo>
                    <a:pt x="62" y="24"/>
                    <a:pt x="62" y="23"/>
                    <a:pt x="62" y="23"/>
                  </a:cubicBezTo>
                  <a:cubicBezTo>
                    <a:pt x="63" y="24"/>
                    <a:pt x="64" y="23"/>
                    <a:pt x="64" y="23"/>
                  </a:cubicBezTo>
                  <a:cubicBezTo>
                    <a:pt x="64" y="21"/>
                    <a:pt x="63" y="21"/>
                    <a:pt x="62" y="21"/>
                  </a:cubicBezTo>
                  <a:cubicBezTo>
                    <a:pt x="61" y="21"/>
                    <a:pt x="59" y="21"/>
                    <a:pt x="59" y="20"/>
                  </a:cubicBezTo>
                  <a:cubicBezTo>
                    <a:pt x="58" y="19"/>
                    <a:pt x="57" y="19"/>
                    <a:pt x="56" y="18"/>
                  </a:cubicBezTo>
                  <a:cubicBezTo>
                    <a:pt x="56" y="17"/>
                    <a:pt x="56" y="16"/>
                    <a:pt x="57" y="15"/>
                  </a:cubicBezTo>
                  <a:cubicBezTo>
                    <a:pt x="57" y="15"/>
                    <a:pt x="56" y="13"/>
                    <a:pt x="55" y="13"/>
                  </a:cubicBezTo>
                  <a:cubicBezTo>
                    <a:pt x="55" y="13"/>
                    <a:pt x="54" y="15"/>
                    <a:pt x="54" y="16"/>
                  </a:cubicBezTo>
                  <a:cubicBezTo>
                    <a:pt x="54" y="17"/>
                    <a:pt x="53" y="18"/>
                    <a:pt x="54" y="16"/>
                  </a:cubicBezTo>
                  <a:cubicBezTo>
                    <a:pt x="54" y="15"/>
                    <a:pt x="53" y="14"/>
                    <a:pt x="54" y="13"/>
                  </a:cubicBezTo>
                  <a:cubicBezTo>
                    <a:pt x="54" y="12"/>
                    <a:pt x="54" y="11"/>
                    <a:pt x="53" y="10"/>
                  </a:cubicBezTo>
                  <a:cubicBezTo>
                    <a:pt x="53" y="10"/>
                    <a:pt x="53" y="9"/>
                    <a:pt x="52" y="9"/>
                  </a:cubicBezTo>
                  <a:cubicBezTo>
                    <a:pt x="52" y="9"/>
                    <a:pt x="52" y="10"/>
                    <a:pt x="52" y="10"/>
                  </a:cubicBezTo>
                  <a:cubicBezTo>
                    <a:pt x="51" y="10"/>
                    <a:pt x="51" y="8"/>
                    <a:pt x="50" y="8"/>
                  </a:cubicBezTo>
                  <a:close/>
                  <a:moveTo>
                    <a:pt x="78" y="19"/>
                  </a:moveTo>
                  <a:cubicBezTo>
                    <a:pt x="78" y="19"/>
                    <a:pt x="78" y="19"/>
                    <a:pt x="78" y="19"/>
                  </a:cubicBezTo>
                  <a:moveTo>
                    <a:pt x="36" y="23"/>
                  </a:moveTo>
                  <a:cubicBezTo>
                    <a:pt x="36" y="25"/>
                    <a:pt x="36" y="26"/>
                    <a:pt x="36" y="28"/>
                  </a:cubicBezTo>
                  <a:cubicBezTo>
                    <a:pt x="37" y="29"/>
                    <a:pt x="39" y="33"/>
                    <a:pt x="39" y="33"/>
                  </a:cubicBezTo>
                  <a:cubicBezTo>
                    <a:pt x="40" y="32"/>
                    <a:pt x="38" y="28"/>
                    <a:pt x="38" y="28"/>
                  </a:cubicBezTo>
                  <a:cubicBezTo>
                    <a:pt x="37" y="27"/>
                    <a:pt x="37" y="23"/>
                    <a:pt x="36" y="23"/>
                  </a:cubicBezTo>
                  <a:close/>
                  <a:moveTo>
                    <a:pt x="65" y="24"/>
                  </a:moveTo>
                  <a:cubicBezTo>
                    <a:pt x="64" y="24"/>
                    <a:pt x="61" y="26"/>
                    <a:pt x="61" y="27"/>
                  </a:cubicBezTo>
                  <a:cubicBezTo>
                    <a:pt x="62" y="27"/>
                    <a:pt x="63" y="30"/>
                    <a:pt x="63" y="30"/>
                  </a:cubicBezTo>
                  <a:cubicBezTo>
                    <a:pt x="63" y="30"/>
                    <a:pt x="64" y="29"/>
                    <a:pt x="65" y="29"/>
                  </a:cubicBezTo>
                  <a:cubicBezTo>
                    <a:pt x="66" y="29"/>
                    <a:pt x="66" y="29"/>
                    <a:pt x="67" y="28"/>
                  </a:cubicBezTo>
                  <a:cubicBezTo>
                    <a:pt x="67" y="28"/>
                    <a:pt x="67" y="26"/>
                    <a:pt x="67" y="26"/>
                  </a:cubicBezTo>
                  <a:cubicBezTo>
                    <a:pt x="66" y="25"/>
                    <a:pt x="66" y="24"/>
                    <a:pt x="65" y="24"/>
                  </a:cubicBezTo>
                  <a:close/>
                  <a:moveTo>
                    <a:pt x="69" y="29"/>
                  </a:moveTo>
                  <a:cubicBezTo>
                    <a:pt x="68" y="29"/>
                    <a:pt x="63" y="30"/>
                    <a:pt x="63" y="32"/>
                  </a:cubicBezTo>
                  <a:cubicBezTo>
                    <a:pt x="63" y="33"/>
                    <a:pt x="66" y="33"/>
                    <a:pt x="66" y="34"/>
                  </a:cubicBezTo>
                  <a:cubicBezTo>
                    <a:pt x="66" y="35"/>
                    <a:pt x="65" y="35"/>
                    <a:pt x="65" y="36"/>
                  </a:cubicBezTo>
                  <a:cubicBezTo>
                    <a:pt x="65" y="37"/>
                    <a:pt x="65" y="37"/>
                    <a:pt x="65" y="38"/>
                  </a:cubicBezTo>
                  <a:cubicBezTo>
                    <a:pt x="65" y="38"/>
                    <a:pt x="64" y="40"/>
                    <a:pt x="64" y="40"/>
                  </a:cubicBezTo>
                  <a:cubicBezTo>
                    <a:pt x="66" y="40"/>
                    <a:pt x="67" y="39"/>
                    <a:pt x="68" y="38"/>
                  </a:cubicBezTo>
                  <a:cubicBezTo>
                    <a:pt x="69" y="38"/>
                    <a:pt x="70" y="36"/>
                    <a:pt x="70" y="38"/>
                  </a:cubicBezTo>
                  <a:cubicBezTo>
                    <a:pt x="70" y="39"/>
                    <a:pt x="69" y="41"/>
                    <a:pt x="69" y="42"/>
                  </a:cubicBezTo>
                  <a:cubicBezTo>
                    <a:pt x="72" y="40"/>
                    <a:pt x="73" y="37"/>
                    <a:pt x="75" y="34"/>
                  </a:cubicBezTo>
                  <a:cubicBezTo>
                    <a:pt x="75" y="34"/>
                    <a:pt x="75" y="33"/>
                    <a:pt x="74" y="33"/>
                  </a:cubicBezTo>
                  <a:cubicBezTo>
                    <a:pt x="73" y="33"/>
                    <a:pt x="73" y="34"/>
                    <a:pt x="72" y="33"/>
                  </a:cubicBezTo>
                  <a:cubicBezTo>
                    <a:pt x="71" y="33"/>
                    <a:pt x="70" y="32"/>
                    <a:pt x="70" y="32"/>
                  </a:cubicBezTo>
                  <a:cubicBezTo>
                    <a:pt x="70" y="31"/>
                    <a:pt x="70" y="30"/>
                    <a:pt x="69" y="29"/>
                  </a:cubicBezTo>
                  <a:close/>
                  <a:moveTo>
                    <a:pt x="109" y="116"/>
                  </a:moveTo>
                  <a:cubicBezTo>
                    <a:pt x="108" y="116"/>
                    <a:pt x="109" y="118"/>
                    <a:pt x="109" y="118"/>
                  </a:cubicBezTo>
                  <a:cubicBezTo>
                    <a:pt x="109" y="119"/>
                    <a:pt x="107" y="118"/>
                    <a:pt x="107" y="119"/>
                  </a:cubicBezTo>
                  <a:cubicBezTo>
                    <a:pt x="107" y="119"/>
                    <a:pt x="109" y="120"/>
                    <a:pt x="110" y="120"/>
                  </a:cubicBezTo>
                  <a:cubicBezTo>
                    <a:pt x="109" y="121"/>
                    <a:pt x="108" y="121"/>
                    <a:pt x="108" y="122"/>
                  </a:cubicBezTo>
                  <a:cubicBezTo>
                    <a:pt x="108" y="123"/>
                    <a:pt x="108" y="125"/>
                    <a:pt x="109" y="125"/>
                  </a:cubicBezTo>
                  <a:cubicBezTo>
                    <a:pt x="108" y="125"/>
                    <a:pt x="107" y="126"/>
                    <a:pt x="106" y="125"/>
                  </a:cubicBezTo>
                  <a:cubicBezTo>
                    <a:pt x="106" y="125"/>
                    <a:pt x="107" y="124"/>
                    <a:pt x="106" y="123"/>
                  </a:cubicBezTo>
                  <a:cubicBezTo>
                    <a:pt x="106" y="123"/>
                    <a:pt x="105" y="124"/>
                    <a:pt x="105" y="124"/>
                  </a:cubicBezTo>
                  <a:cubicBezTo>
                    <a:pt x="105" y="123"/>
                    <a:pt x="106" y="123"/>
                    <a:pt x="106" y="121"/>
                  </a:cubicBezTo>
                  <a:cubicBezTo>
                    <a:pt x="106" y="121"/>
                    <a:pt x="105" y="120"/>
                    <a:pt x="105" y="119"/>
                  </a:cubicBezTo>
                  <a:cubicBezTo>
                    <a:pt x="104" y="120"/>
                    <a:pt x="103" y="124"/>
                    <a:pt x="103" y="125"/>
                  </a:cubicBezTo>
                  <a:cubicBezTo>
                    <a:pt x="103" y="126"/>
                    <a:pt x="102" y="128"/>
                    <a:pt x="102" y="129"/>
                  </a:cubicBezTo>
                  <a:cubicBezTo>
                    <a:pt x="102" y="129"/>
                    <a:pt x="103" y="129"/>
                    <a:pt x="102" y="129"/>
                  </a:cubicBezTo>
                  <a:cubicBezTo>
                    <a:pt x="102" y="129"/>
                    <a:pt x="102" y="131"/>
                    <a:pt x="102" y="132"/>
                  </a:cubicBezTo>
                  <a:cubicBezTo>
                    <a:pt x="101" y="132"/>
                    <a:pt x="100" y="132"/>
                    <a:pt x="100" y="131"/>
                  </a:cubicBezTo>
                  <a:cubicBezTo>
                    <a:pt x="100" y="130"/>
                    <a:pt x="101" y="130"/>
                    <a:pt x="101" y="129"/>
                  </a:cubicBezTo>
                  <a:cubicBezTo>
                    <a:pt x="101" y="128"/>
                    <a:pt x="100" y="129"/>
                    <a:pt x="101" y="128"/>
                  </a:cubicBezTo>
                  <a:cubicBezTo>
                    <a:pt x="102" y="127"/>
                    <a:pt x="100" y="127"/>
                    <a:pt x="100" y="127"/>
                  </a:cubicBezTo>
                  <a:cubicBezTo>
                    <a:pt x="100" y="126"/>
                    <a:pt x="103" y="122"/>
                    <a:pt x="102" y="121"/>
                  </a:cubicBezTo>
                  <a:cubicBezTo>
                    <a:pt x="102" y="121"/>
                    <a:pt x="97" y="120"/>
                    <a:pt x="96" y="121"/>
                  </a:cubicBezTo>
                  <a:cubicBezTo>
                    <a:pt x="96" y="122"/>
                    <a:pt x="97" y="123"/>
                    <a:pt x="97" y="123"/>
                  </a:cubicBezTo>
                  <a:cubicBezTo>
                    <a:pt x="97" y="124"/>
                    <a:pt x="95" y="123"/>
                    <a:pt x="95" y="123"/>
                  </a:cubicBezTo>
                  <a:cubicBezTo>
                    <a:pt x="95" y="123"/>
                    <a:pt x="98" y="125"/>
                    <a:pt x="98" y="125"/>
                  </a:cubicBezTo>
                  <a:cubicBezTo>
                    <a:pt x="98" y="126"/>
                    <a:pt x="95" y="125"/>
                    <a:pt x="95" y="127"/>
                  </a:cubicBezTo>
                  <a:cubicBezTo>
                    <a:pt x="96" y="128"/>
                    <a:pt x="97" y="128"/>
                    <a:pt x="97" y="128"/>
                  </a:cubicBezTo>
                  <a:cubicBezTo>
                    <a:pt x="96" y="128"/>
                    <a:pt x="95" y="127"/>
                    <a:pt x="94" y="128"/>
                  </a:cubicBezTo>
                  <a:cubicBezTo>
                    <a:pt x="96" y="124"/>
                    <a:pt x="90" y="127"/>
                    <a:pt x="91" y="129"/>
                  </a:cubicBezTo>
                  <a:cubicBezTo>
                    <a:pt x="91" y="130"/>
                    <a:pt x="92" y="130"/>
                    <a:pt x="93" y="131"/>
                  </a:cubicBezTo>
                  <a:cubicBezTo>
                    <a:pt x="93" y="130"/>
                    <a:pt x="93" y="130"/>
                    <a:pt x="93" y="130"/>
                  </a:cubicBezTo>
                  <a:cubicBezTo>
                    <a:pt x="93" y="130"/>
                    <a:pt x="93" y="131"/>
                    <a:pt x="93" y="132"/>
                  </a:cubicBezTo>
                  <a:cubicBezTo>
                    <a:pt x="93" y="132"/>
                    <a:pt x="94" y="133"/>
                    <a:pt x="94" y="133"/>
                  </a:cubicBezTo>
                  <a:cubicBezTo>
                    <a:pt x="93" y="133"/>
                    <a:pt x="93" y="133"/>
                    <a:pt x="93" y="134"/>
                  </a:cubicBezTo>
                  <a:cubicBezTo>
                    <a:pt x="93" y="135"/>
                    <a:pt x="94" y="134"/>
                    <a:pt x="94" y="134"/>
                  </a:cubicBezTo>
                  <a:cubicBezTo>
                    <a:pt x="95" y="135"/>
                    <a:pt x="94" y="135"/>
                    <a:pt x="94" y="136"/>
                  </a:cubicBezTo>
                  <a:cubicBezTo>
                    <a:pt x="92" y="136"/>
                    <a:pt x="92" y="134"/>
                    <a:pt x="92" y="133"/>
                  </a:cubicBezTo>
                  <a:cubicBezTo>
                    <a:pt x="92" y="132"/>
                    <a:pt x="90" y="132"/>
                    <a:pt x="90" y="132"/>
                  </a:cubicBezTo>
                  <a:cubicBezTo>
                    <a:pt x="88" y="132"/>
                    <a:pt x="89" y="133"/>
                    <a:pt x="89" y="133"/>
                  </a:cubicBezTo>
                  <a:cubicBezTo>
                    <a:pt x="87" y="133"/>
                    <a:pt x="87" y="131"/>
                    <a:pt x="86" y="132"/>
                  </a:cubicBezTo>
                  <a:cubicBezTo>
                    <a:pt x="85" y="132"/>
                    <a:pt x="83" y="133"/>
                    <a:pt x="84" y="134"/>
                  </a:cubicBezTo>
                  <a:cubicBezTo>
                    <a:pt x="84" y="136"/>
                    <a:pt x="86" y="135"/>
                    <a:pt x="87" y="134"/>
                  </a:cubicBezTo>
                  <a:cubicBezTo>
                    <a:pt x="88" y="134"/>
                    <a:pt x="88" y="135"/>
                    <a:pt x="88" y="135"/>
                  </a:cubicBezTo>
                  <a:cubicBezTo>
                    <a:pt x="88" y="136"/>
                    <a:pt x="88" y="136"/>
                    <a:pt x="88" y="137"/>
                  </a:cubicBezTo>
                  <a:cubicBezTo>
                    <a:pt x="88" y="137"/>
                    <a:pt x="88" y="138"/>
                    <a:pt x="88" y="138"/>
                  </a:cubicBezTo>
                  <a:cubicBezTo>
                    <a:pt x="88" y="139"/>
                    <a:pt x="89" y="139"/>
                    <a:pt x="89" y="139"/>
                  </a:cubicBezTo>
                  <a:cubicBezTo>
                    <a:pt x="88" y="139"/>
                    <a:pt x="85" y="136"/>
                    <a:pt x="85" y="136"/>
                  </a:cubicBezTo>
                  <a:cubicBezTo>
                    <a:pt x="84" y="137"/>
                    <a:pt x="85" y="140"/>
                    <a:pt x="83" y="139"/>
                  </a:cubicBezTo>
                  <a:cubicBezTo>
                    <a:pt x="83" y="139"/>
                    <a:pt x="83" y="138"/>
                    <a:pt x="83" y="138"/>
                  </a:cubicBezTo>
                  <a:cubicBezTo>
                    <a:pt x="82" y="137"/>
                    <a:pt x="81" y="140"/>
                    <a:pt x="81" y="140"/>
                  </a:cubicBezTo>
                  <a:cubicBezTo>
                    <a:pt x="81" y="141"/>
                    <a:pt x="83" y="144"/>
                    <a:pt x="84" y="143"/>
                  </a:cubicBezTo>
                  <a:cubicBezTo>
                    <a:pt x="82" y="144"/>
                    <a:pt x="81" y="143"/>
                    <a:pt x="81" y="145"/>
                  </a:cubicBezTo>
                  <a:cubicBezTo>
                    <a:pt x="81" y="146"/>
                    <a:pt x="81" y="147"/>
                    <a:pt x="80" y="147"/>
                  </a:cubicBezTo>
                  <a:cubicBezTo>
                    <a:pt x="80" y="147"/>
                    <a:pt x="81" y="144"/>
                    <a:pt x="81" y="143"/>
                  </a:cubicBezTo>
                  <a:cubicBezTo>
                    <a:pt x="81" y="142"/>
                    <a:pt x="82" y="140"/>
                    <a:pt x="81" y="139"/>
                  </a:cubicBezTo>
                  <a:cubicBezTo>
                    <a:pt x="80" y="137"/>
                    <a:pt x="79" y="139"/>
                    <a:pt x="79" y="140"/>
                  </a:cubicBezTo>
                  <a:cubicBezTo>
                    <a:pt x="78" y="142"/>
                    <a:pt x="80" y="142"/>
                    <a:pt x="80" y="143"/>
                  </a:cubicBezTo>
                  <a:cubicBezTo>
                    <a:pt x="80" y="143"/>
                    <a:pt x="79" y="142"/>
                    <a:pt x="78" y="143"/>
                  </a:cubicBezTo>
                  <a:cubicBezTo>
                    <a:pt x="78" y="143"/>
                    <a:pt x="78" y="146"/>
                    <a:pt x="78" y="145"/>
                  </a:cubicBezTo>
                  <a:cubicBezTo>
                    <a:pt x="78" y="145"/>
                    <a:pt x="79" y="141"/>
                    <a:pt x="78" y="140"/>
                  </a:cubicBezTo>
                  <a:cubicBezTo>
                    <a:pt x="76" y="139"/>
                    <a:pt x="74" y="143"/>
                    <a:pt x="75" y="145"/>
                  </a:cubicBezTo>
                  <a:cubicBezTo>
                    <a:pt x="76" y="146"/>
                    <a:pt x="79" y="146"/>
                    <a:pt x="78" y="148"/>
                  </a:cubicBezTo>
                  <a:cubicBezTo>
                    <a:pt x="78" y="147"/>
                    <a:pt x="76" y="146"/>
                    <a:pt x="76" y="146"/>
                  </a:cubicBezTo>
                  <a:cubicBezTo>
                    <a:pt x="75" y="146"/>
                    <a:pt x="75" y="144"/>
                    <a:pt x="74" y="144"/>
                  </a:cubicBezTo>
                  <a:cubicBezTo>
                    <a:pt x="74" y="144"/>
                    <a:pt x="73" y="145"/>
                    <a:pt x="73" y="145"/>
                  </a:cubicBezTo>
                  <a:cubicBezTo>
                    <a:pt x="72" y="146"/>
                    <a:pt x="76" y="147"/>
                    <a:pt x="76" y="147"/>
                  </a:cubicBezTo>
                  <a:cubicBezTo>
                    <a:pt x="74" y="148"/>
                    <a:pt x="73" y="148"/>
                    <a:pt x="73" y="147"/>
                  </a:cubicBezTo>
                  <a:cubicBezTo>
                    <a:pt x="73" y="146"/>
                    <a:pt x="72" y="145"/>
                    <a:pt x="72" y="145"/>
                  </a:cubicBezTo>
                  <a:cubicBezTo>
                    <a:pt x="72" y="146"/>
                    <a:pt x="71" y="146"/>
                    <a:pt x="71" y="147"/>
                  </a:cubicBezTo>
                  <a:cubicBezTo>
                    <a:pt x="71" y="145"/>
                    <a:pt x="71" y="143"/>
                    <a:pt x="70" y="144"/>
                  </a:cubicBezTo>
                  <a:cubicBezTo>
                    <a:pt x="69" y="144"/>
                    <a:pt x="70" y="145"/>
                    <a:pt x="69" y="145"/>
                  </a:cubicBezTo>
                  <a:cubicBezTo>
                    <a:pt x="69" y="146"/>
                    <a:pt x="68" y="145"/>
                    <a:pt x="67" y="145"/>
                  </a:cubicBezTo>
                  <a:cubicBezTo>
                    <a:pt x="67" y="145"/>
                    <a:pt x="68" y="145"/>
                    <a:pt x="69" y="146"/>
                  </a:cubicBezTo>
                  <a:cubicBezTo>
                    <a:pt x="70" y="147"/>
                    <a:pt x="67" y="146"/>
                    <a:pt x="66" y="147"/>
                  </a:cubicBezTo>
                  <a:cubicBezTo>
                    <a:pt x="66" y="147"/>
                    <a:pt x="67" y="147"/>
                    <a:pt x="67" y="147"/>
                  </a:cubicBezTo>
                  <a:cubicBezTo>
                    <a:pt x="67" y="148"/>
                    <a:pt x="66" y="148"/>
                    <a:pt x="66" y="149"/>
                  </a:cubicBezTo>
                  <a:cubicBezTo>
                    <a:pt x="66" y="149"/>
                    <a:pt x="68" y="148"/>
                    <a:pt x="68" y="149"/>
                  </a:cubicBezTo>
                  <a:cubicBezTo>
                    <a:pt x="67" y="150"/>
                    <a:pt x="66" y="150"/>
                    <a:pt x="66" y="151"/>
                  </a:cubicBezTo>
                  <a:cubicBezTo>
                    <a:pt x="66" y="151"/>
                    <a:pt x="67" y="151"/>
                    <a:pt x="67" y="151"/>
                  </a:cubicBezTo>
                  <a:cubicBezTo>
                    <a:pt x="68" y="151"/>
                    <a:pt x="68" y="150"/>
                    <a:pt x="68" y="150"/>
                  </a:cubicBezTo>
                  <a:cubicBezTo>
                    <a:pt x="69" y="148"/>
                    <a:pt x="71" y="150"/>
                    <a:pt x="71" y="148"/>
                  </a:cubicBezTo>
                  <a:cubicBezTo>
                    <a:pt x="72" y="150"/>
                    <a:pt x="72" y="150"/>
                    <a:pt x="70" y="150"/>
                  </a:cubicBezTo>
                  <a:cubicBezTo>
                    <a:pt x="68" y="150"/>
                    <a:pt x="70" y="154"/>
                    <a:pt x="71" y="153"/>
                  </a:cubicBezTo>
                  <a:cubicBezTo>
                    <a:pt x="70" y="153"/>
                    <a:pt x="68" y="154"/>
                    <a:pt x="69" y="154"/>
                  </a:cubicBezTo>
                  <a:cubicBezTo>
                    <a:pt x="69" y="154"/>
                    <a:pt x="68" y="155"/>
                    <a:pt x="68" y="155"/>
                  </a:cubicBezTo>
                  <a:cubicBezTo>
                    <a:pt x="68" y="157"/>
                    <a:pt x="71" y="156"/>
                    <a:pt x="70" y="156"/>
                  </a:cubicBezTo>
                  <a:cubicBezTo>
                    <a:pt x="70" y="157"/>
                    <a:pt x="68" y="157"/>
                    <a:pt x="68" y="157"/>
                  </a:cubicBezTo>
                  <a:cubicBezTo>
                    <a:pt x="67" y="156"/>
                    <a:pt x="67" y="156"/>
                    <a:pt x="66" y="156"/>
                  </a:cubicBezTo>
                  <a:cubicBezTo>
                    <a:pt x="66" y="155"/>
                    <a:pt x="65" y="155"/>
                    <a:pt x="65" y="154"/>
                  </a:cubicBezTo>
                  <a:cubicBezTo>
                    <a:pt x="63" y="151"/>
                    <a:pt x="64" y="156"/>
                    <a:pt x="63" y="157"/>
                  </a:cubicBezTo>
                  <a:cubicBezTo>
                    <a:pt x="63" y="156"/>
                    <a:pt x="62" y="157"/>
                    <a:pt x="62" y="157"/>
                  </a:cubicBezTo>
                  <a:cubicBezTo>
                    <a:pt x="62" y="155"/>
                    <a:pt x="63" y="150"/>
                    <a:pt x="61" y="153"/>
                  </a:cubicBezTo>
                  <a:cubicBezTo>
                    <a:pt x="59" y="155"/>
                    <a:pt x="61" y="155"/>
                    <a:pt x="62" y="156"/>
                  </a:cubicBezTo>
                  <a:cubicBezTo>
                    <a:pt x="62" y="157"/>
                    <a:pt x="60" y="158"/>
                    <a:pt x="60" y="158"/>
                  </a:cubicBezTo>
                  <a:cubicBezTo>
                    <a:pt x="59" y="158"/>
                    <a:pt x="59" y="159"/>
                    <a:pt x="59" y="160"/>
                  </a:cubicBezTo>
                  <a:cubicBezTo>
                    <a:pt x="59" y="160"/>
                    <a:pt x="58" y="161"/>
                    <a:pt x="58" y="162"/>
                  </a:cubicBezTo>
                  <a:cubicBezTo>
                    <a:pt x="59" y="161"/>
                    <a:pt x="59" y="161"/>
                    <a:pt x="60" y="160"/>
                  </a:cubicBezTo>
                  <a:cubicBezTo>
                    <a:pt x="60" y="160"/>
                    <a:pt x="61" y="159"/>
                    <a:pt x="61" y="159"/>
                  </a:cubicBezTo>
                  <a:cubicBezTo>
                    <a:pt x="61" y="159"/>
                    <a:pt x="62" y="158"/>
                    <a:pt x="63" y="159"/>
                  </a:cubicBezTo>
                  <a:cubicBezTo>
                    <a:pt x="63" y="159"/>
                    <a:pt x="63" y="161"/>
                    <a:pt x="63" y="160"/>
                  </a:cubicBezTo>
                  <a:cubicBezTo>
                    <a:pt x="64" y="159"/>
                    <a:pt x="62" y="158"/>
                    <a:pt x="65" y="158"/>
                  </a:cubicBezTo>
                  <a:cubicBezTo>
                    <a:pt x="64" y="159"/>
                    <a:pt x="65" y="160"/>
                    <a:pt x="67" y="159"/>
                  </a:cubicBezTo>
                  <a:cubicBezTo>
                    <a:pt x="67" y="159"/>
                    <a:pt x="67" y="158"/>
                    <a:pt x="68" y="159"/>
                  </a:cubicBezTo>
                  <a:cubicBezTo>
                    <a:pt x="68" y="159"/>
                    <a:pt x="68" y="160"/>
                    <a:pt x="68" y="160"/>
                  </a:cubicBezTo>
                  <a:cubicBezTo>
                    <a:pt x="69" y="160"/>
                    <a:pt x="71" y="156"/>
                    <a:pt x="72" y="160"/>
                  </a:cubicBezTo>
                  <a:cubicBezTo>
                    <a:pt x="72" y="161"/>
                    <a:pt x="68" y="158"/>
                    <a:pt x="69" y="161"/>
                  </a:cubicBezTo>
                  <a:cubicBezTo>
                    <a:pt x="69" y="161"/>
                    <a:pt x="71" y="163"/>
                    <a:pt x="69" y="163"/>
                  </a:cubicBezTo>
                  <a:cubicBezTo>
                    <a:pt x="68" y="162"/>
                    <a:pt x="69" y="161"/>
                    <a:pt x="68" y="160"/>
                  </a:cubicBezTo>
                  <a:cubicBezTo>
                    <a:pt x="68" y="160"/>
                    <a:pt x="64" y="160"/>
                    <a:pt x="64" y="161"/>
                  </a:cubicBezTo>
                  <a:cubicBezTo>
                    <a:pt x="64" y="161"/>
                    <a:pt x="66" y="162"/>
                    <a:pt x="66" y="163"/>
                  </a:cubicBezTo>
                  <a:cubicBezTo>
                    <a:pt x="66" y="162"/>
                    <a:pt x="64" y="161"/>
                    <a:pt x="64" y="161"/>
                  </a:cubicBezTo>
                  <a:cubicBezTo>
                    <a:pt x="62" y="162"/>
                    <a:pt x="67" y="167"/>
                    <a:pt x="66" y="168"/>
                  </a:cubicBezTo>
                  <a:cubicBezTo>
                    <a:pt x="65" y="169"/>
                    <a:pt x="64" y="166"/>
                    <a:pt x="63" y="165"/>
                  </a:cubicBezTo>
                  <a:cubicBezTo>
                    <a:pt x="64" y="167"/>
                    <a:pt x="60" y="167"/>
                    <a:pt x="59" y="168"/>
                  </a:cubicBezTo>
                  <a:cubicBezTo>
                    <a:pt x="59" y="168"/>
                    <a:pt x="60" y="168"/>
                    <a:pt x="59" y="168"/>
                  </a:cubicBezTo>
                  <a:cubicBezTo>
                    <a:pt x="59" y="167"/>
                    <a:pt x="57" y="168"/>
                    <a:pt x="58" y="168"/>
                  </a:cubicBezTo>
                  <a:cubicBezTo>
                    <a:pt x="58" y="169"/>
                    <a:pt x="59" y="168"/>
                    <a:pt x="59" y="168"/>
                  </a:cubicBezTo>
                  <a:cubicBezTo>
                    <a:pt x="58" y="169"/>
                    <a:pt x="57" y="168"/>
                    <a:pt x="57" y="169"/>
                  </a:cubicBezTo>
                  <a:cubicBezTo>
                    <a:pt x="57" y="169"/>
                    <a:pt x="57" y="171"/>
                    <a:pt x="58" y="171"/>
                  </a:cubicBezTo>
                  <a:cubicBezTo>
                    <a:pt x="59" y="172"/>
                    <a:pt x="60" y="168"/>
                    <a:pt x="60" y="168"/>
                  </a:cubicBezTo>
                  <a:cubicBezTo>
                    <a:pt x="61" y="168"/>
                    <a:pt x="63" y="169"/>
                    <a:pt x="63" y="170"/>
                  </a:cubicBezTo>
                  <a:cubicBezTo>
                    <a:pt x="62" y="171"/>
                    <a:pt x="59" y="169"/>
                    <a:pt x="60" y="170"/>
                  </a:cubicBezTo>
                  <a:cubicBezTo>
                    <a:pt x="60" y="170"/>
                    <a:pt x="60" y="170"/>
                    <a:pt x="60" y="170"/>
                  </a:cubicBezTo>
                  <a:cubicBezTo>
                    <a:pt x="60" y="171"/>
                    <a:pt x="59" y="170"/>
                    <a:pt x="60" y="171"/>
                  </a:cubicBezTo>
                  <a:cubicBezTo>
                    <a:pt x="60" y="172"/>
                    <a:pt x="60" y="172"/>
                    <a:pt x="61" y="172"/>
                  </a:cubicBezTo>
                  <a:cubicBezTo>
                    <a:pt x="61" y="172"/>
                    <a:pt x="63" y="172"/>
                    <a:pt x="63" y="171"/>
                  </a:cubicBezTo>
                  <a:cubicBezTo>
                    <a:pt x="63" y="172"/>
                    <a:pt x="62" y="172"/>
                    <a:pt x="61" y="173"/>
                  </a:cubicBezTo>
                  <a:cubicBezTo>
                    <a:pt x="61" y="174"/>
                    <a:pt x="62" y="174"/>
                    <a:pt x="62" y="175"/>
                  </a:cubicBezTo>
                  <a:cubicBezTo>
                    <a:pt x="63" y="175"/>
                    <a:pt x="62" y="174"/>
                    <a:pt x="61" y="173"/>
                  </a:cubicBezTo>
                  <a:cubicBezTo>
                    <a:pt x="60" y="171"/>
                    <a:pt x="58" y="174"/>
                    <a:pt x="58" y="173"/>
                  </a:cubicBezTo>
                  <a:cubicBezTo>
                    <a:pt x="57" y="173"/>
                    <a:pt x="59" y="172"/>
                    <a:pt x="59" y="172"/>
                  </a:cubicBezTo>
                  <a:cubicBezTo>
                    <a:pt x="58" y="171"/>
                    <a:pt x="57" y="173"/>
                    <a:pt x="57" y="173"/>
                  </a:cubicBezTo>
                  <a:cubicBezTo>
                    <a:pt x="57" y="174"/>
                    <a:pt x="56" y="176"/>
                    <a:pt x="55" y="176"/>
                  </a:cubicBezTo>
                  <a:cubicBezTo>
                    <a:pt x="56" y="177"/>
                    <a:pt x="57" y="176"/>
                    <a:pt x="58" y="176"/>
                  </a:cubicBezTo>
                  <a:cubicBezTo>
                    <a:pt x="58" y="176"/>
                    <a:pt x="60" y="175"/>
                    <a:pt x="60" y="175"/>
                  </a:cubicBezTo>
                  <a:cubicBezTo>
                    <a:pt x="59" y="175"/>
                    <a:pt x="59" y="178"/>
                    <a:pt x="59" y="178"/>
                  </a:cubicBezTo>
                  <a:cubicBezTo>
                    <a:pt x="58" y="178"/>
                    <a:pt x="59" y="177"/>
                    <a:pt x="59" y="176"/>
                  </a:cubicBezTo>
                  <a:cubicBezTo>
                    <a:pt x="58" y="176"/>
                    <a:pt x="56" y="177"/>
                    <a:pt x="56" y="177"/>
                  </a:cubicBezTo>
                  <a:cubicBezTo>
                    <a:pt x="56" y="178"/>
                    <a:pt x="57" y="178"/>
                    <a:pt x="57" y="179"/>
                  </a:cubicBezTo>
                  <a:cubicBezTo>
                    <a:pt x="57" y="180"/>
                    <a:pt x="56" y="180"/>
                    <a:pt x="55" y="180"/>
                  </a:cubicBezTo>
                  <a:cubicBezTo>
                    <a:pt x="54" y="180"/>
                    <a:pt x="55" y="179"/>
                    <a:pt x="54" y="179"/>
                  </a:cubicBezTo>
                  <a:cubicBezTo>
                    <a:pt x="54" y="179"/>
                    <a:pt x="54" y="181"/>
                    <a:pt x="54" y="181"/>
                  </a:cubicBezTo>
                  <a:cubicBezTo>
                    <a:pt x="54" y="180"/>
                    <a:pt x="53" y="180"/>
                    <a:pt x="53" y="180"/>
                  </a:cubicBezTo>
                  <a:cubicBezTo>
                    <a:pt x="53" y="180"/>
                    <a:pt x="54" y="180"/>
                    <a:pt x="54" y="180"/>
                  </a:cubicBezTo>
                  <a:cubicBezTo>
                    <a:pt x="53" y="179"/>
                    <a:pt x="52" y="179"/>
                    <a:pt x="53" y="180"/>
                  </a:cubicBezTo>
                  <a:cubicBezTo>
                    <a:pt x="54" y="181"/>
                    <a:pt x="51" y="180"/>
                    <a:pt x="52" y="181"/>
                  </a:cubicBezTo>
                  <a:cubicBezTo>
                    <a:pt x="52" y="181"/>
                    <a:pt x="55" y="182"/>
                    <a:pt x="54" y="183"/>
                  </a:cubicBezTo>
                  <a:cubicBezTo>
                    <a:pt x="52" y="184"/>
                    <a:pt x="50" y="183"/>
                    <a:pt x="49" y="185"/>
                  </a:cubicBezTo>
                  <a:cubicBezTo>
                    <a:pt x="49" y="186"/>
                    <a:pt x="48" y="188"/>
                    <a:pt x="49" y="189"/>
                  </a:cubicBezTo>
                  <a:cubicBezTo>
                    <a:pt x="49" y="189"/>
                    <a:pt x="52" y="189"/>
                    <a:pt x="52" y="189"/>
                  </a:cubicBezTo>
                  <a:cubicBezTo>
                    <a:pt x="51" y="189"/>
                    <a:pt x="46" y="190"/>
                    <a:pt x="50" y="191"/>
                  </a:cubicBezTo>
                  <a:cubicBezTo>
                    <a:pt x="51" y="191"/>
                    <a:pt x="51" y="189"/>
                    <a:pt x="52" y="189"/>
                  </a:cubicBezTo>
                  <a:cubicBezTo>
                    <a:pt x="53" y="189"/>
                    <a:pt x="52" y="190"/>
                    <a:pt x="53" y="190"/>
                  </a:cubicBezTo>
                  <a:cubicBezTo>
                    <a:pt x="53" y="190"/>
                    <a:pt x="54" y="190"/>
                    <a:pt x="54" y="191"/>
                  </a:cubicBezTo>
                  <a:cubicBezTo>
                    <a:pt x="54" y="190"/>
                    <a:pt x="52" y="190"/>
                    <a:pt x="52" y="190"/>
                  </a:cubicBezTo>
                  <a:cubicBezTo>
                    <a:pt x="51" y="190"/>
                    <a:pt x="51" y="191"/>
                    <a:pt x="50" y="191"/>
                  </a:cubicBezTo>
                  <a:cubicBezTo>
                    <a:pt x="49" y="191"/>
                    <a:pt x="46" y="191"/>
                    <a:pt x="48" y="192"/>
                  </a:cubicBezTo>
                  <a:cubicBezTo>
                    <a:pt x="48" y="193"/>
                    <a:pt x="49" y="191"/>
                    <a:pt x="50" y="193"/>
                  </a:cubicBezTo>
                  <a:cubicBezTo>
                    <a:pt x="50" y="193"/>
                    <a:pt x="50" y="195"/>
                    <a:pt x="51" y="195"/>
                  </a:cubicBezTo>
                  <a:cubicBezTo>
                    <a:pt x="50" y="195"/>
                    <a:pt x="49" y="193"/>
                    <a:pt x="49" y="193"/>
                  </a:cubicBezTo>
                  <a:cubicBezTo>
                    <a:pt x="47" y="193"/>
                    <a:pt x="47" y="199"/>
                    <a:pt x="48" y="198"/>
                  </a:cubicBezTo>
                  <a:cubicBezTo>
                    <a:pt x="48" y="198"/>
                    <a:pt x="47" y="198"/>
                    <a:pt x="46" y="198"/>
                  </a:cubicBezTo>
                  <a:cubicBezTo>
                    <a:pt x="46" y="199"/>
                    <a:pt x="46" y="199"/>
                    <a:pt x="46" y="200"/>
                  </a:cubicBezTo>
                  <a:cubicBezTo>
                    <a:pt x="45" y="200"/>
                    <a:pt x="45" y="202"/>
                    <a:pt x="45" y="203"/>
                  </a:cubicBezTo>
                  <a:cubicBezTo>
                    <a:pt x="45" y="203"/>
                    <a:pt x="46" y="202"/>
                    <a:pt x="46" y="202"/>
                  </a:cubicBezTo>
                  <a:cubicBezTo>
                    <a:pt x="47" y="201"/>
                    <a:pt x="47" y="201"/>
                    <a:pt x="47" y="200"/>
                  </a:cubicBezTo>
                  <a:cubicBezTo>
                    <a:pt x="48" y="200"/>
                    <a:pt x="48" y="200"/>
                    <a:pt x="49" y="200"/>
                  </a:cubicBezTo>
                  <a:cubicBezTo>
                    <a:pt x="50" y="202"/>
                    <a:pt x="46" y="202"/>
                    <a:pt x="46" y="203"/>
                  </a:cubicBezTo>
                  <a:cubicBezTo>
                    <a:pt x="46" y="203"/>
                    <a:pt x="50" y="203"/>
                    <a:pt x="50" y="202"/>
                  </a:cubicBezTo>
                  <a:cubicBezTo>
                    <a:pt x="49" y="205"/>
                    <a:pt x="47" y="204"/>
                    <a:pt x="46" y="206"/>
                  </a:cubicBezTo>
                  <a:cubicBezTo>
                    <a:pt x="45" y="206"/>
                    <a:pt x="46" y="207"/>
                    <a:pt x="44" y="207"/>
                  </a:cubicBezTo>
                  <a:cubicBezTo>
                    <a:pt x="44" y="207"/>
                    <a:pt x="42" y="207"/>
                    <a:pt x="42" y="207"/>
                  </a:cubicBezTo>
                  <a:cubicBezTo>
                    <a:pt x="42" y="207"/>
                    <a:pt x="43" y="208"/>
                    <a:pt x="43" y="208"/>
                  </a:cubicBezTo>
                  <a:cubicBezTo>
                    <a:pt x="43" y="208"/>
                    <a:pt x="39" y="211"/>
                    <a:pt x="40" y="210"/>
                  </a:cubicBezTo>
                  <a:cubicBezTo>
                    <a:pt x="41" y="210"/>
                    <a:pt x="41" y="209"/>
                    <a:pt x="42" y="209"/>
                  </a:cubicBezTo>
                  <a:cubicBezTo>
                    <a:pt x="41" y="210"/>
                    <a:pt x="40" y="212"/>
                    <a:pt x="42" y="212"/>
                  </a:cubicBezTo>
                  <a:cubicBezTo>
                    <a:pt x="42" y="212"/>
                    <a:pt x="44" y="211"/>
                    <a:pt x="43" y="212"/>
                  </a:cubicBezTo>
                  <a:cubicBezTo>
                    <a:pt x="43" y="212"/>
                    <a:pt x="42" y="212"/>
                    <a:pt x="41" y="213"/>
                  </a:cubicBezTo>
                  <a:cubicBezTo>
                    <a:pt x="41" y="213"/>
                    <a:pt x="43" y="213"/>
                    <a:pt x="43" y="213"/>
                  </a:cubicBezTo>
                  <a:cubicBezTo>
                    <a:pt x="41" y="216"/>
                    <a:pt x="40" y="211"/>
                    <a:pt x="39" y="212"/>
                  </a:cubicBezTo>
                  <a:cubicBezTo>
                    <a:pt x="38" y="212"/>
                    <a:pt x="37" y="213"/>
                    <a:pt x="37" y="213"/>
                  </a:cubicBezTo>
                  <a:cubicBezTo>
                    <a:pt x="37" y="214"/>
                    <a:pt x="38" y="215"/>
                    <a:pt x="38" y="215"/>
                  </a:cubicBezTo>
                  <a:cubicBezTo>
                    <a:pt x="37" y="215"/>
                    <a:pt x="37" y="214"/>
                    <a:pt x="36" y="214"/>
                  </a:cubicBezTo>
                  <a:cubicBezTo>
                    <a:pt x="36" y="214"/>
                    <a:pt x="37" y="215"/>
                    <a:pt x="37" y="215"/>
                  </a:cubicBezTo>
                  <a:cubicBezTo>
                    <a:pt x="37" y="215"/>
                    <a:pt x="36" y="216"/>
                    <a:pt x="36" y="216"/>
                  </a:cubicBezTo>
                  <a:cubicBezTo>
                    <a:pt x="35" y="216"/>
                    <a:pt x="36" y="217"/>
                    <a:pt x="35" y="217"/>
                  </a:cubicBezTo>
                  <a:cubicBezTo>
                    <a:pt x="36" y="217"/>
                    <a:pt x="32" y="218"/>
                    <a:pt x="34" y="218"/>
                  </a:cubicBezTo>
                  <a:cubicBezTo>
                    <a:pt x="34" y="219"/>
                    <a:pt x="33" y="218"/>
                    <a:pt x="33" y="218"/>
                  </a:cubicBezTo>
                  <a:cubicBezTo>
                    <a:pt x="33" y="219"/>
                    <a:pt x="33" y="220"/>
                    <a:pt x="33" y="220"/>
                  </a:cubicBezTo>
                  <a:cubicBezTo>
                    <a:pt x="33" y="221"/>
                    <a:pt x="34" y="221"/>
                    <a:pt x="34" y="221"/>
                  </a:cubicBezTo>
                  <a:cubicBezTo>
                    <a:pt x="34" y="221"/>
                    <a:pt x="28" y="223"/>
                    <a:pt x="31" y="224"/>
                  </a:cubicBezTo>
                  <a:cubicBezTo>
                    <a:pt x="32" y="224"/>
                    <a:pt x="33" y="223"/>
                    <a:pt x="33" y="223"/>
                  </a:cubicBezTo>
                  <a:cubicBezTo>
                    <a:pt x="34" y="222"/>
                    <a:pt x="33" y="223"/>
                    <a:pt x="33" y="223"/>
                  </a:cubicBezTo>
                  <a:cubicBezTo>
                    <a:pt x="33" y="223"/>
                    <a:pt x="34" y="223"/>
                    <a:pt x="34" y="223"/>
                  </a:cubicBezTo>
                  <a:cubicBezTo>
                    <a:pt x="33" y="223"/>
                    <a:pt x="31" y="224"/>
                    <a:pt x="32" y="224"/>
                  </a:cubicBezTo>
                  <a:cubicBezTo>
                    <a:pt x="32" y="225"/>
                    <a:pt x="33" y="226"/>
                    <a:pt x="33" y="226"/>
                  </a:cubicBezTo>
                  <a:cubicBezTo>
                    <a:pt x="35" y="227"/>
                    <a:pt x="37" y="223"/>
                    <a:pt x="39" y="223"/>
                  </a:cubicBezTo>
                  <a:cubicBezTo>
                    <a:pt x="38" y="223"/>
                    <a:pt x="37" y="223"/>
                    <a:pt x="37" y="222"/>
                  </a:cubicBezTo>
                  <a:cubicBezTo>
                    <a:pt x="37" y="223"/>
                    <a:pt x="42" y="215"/>
                    <a:pt x="42" y="220"/>
                  </a:cubicBezTo>
                  <a:cubicBezTo>
                    <a:pt x="42" y="220"/>
                    <a:pt x="40" y="220"/>
                    <a:pt x="40" y="221"/>
                  </a:cubicBezTo>
                  <a:cubicBezTo>
                    <a:pt x="39" y="222"/>
                    <a:pt x="42" y="222"/>
                    <a:pt x="42" y="222"/>
                  </a:cubicBezTo>
                  <a:cubicBezTo>
                    <a:pt x="42" y="223"/>
                    <a:pt x="38" y="224"/>
                    <a:pt x="37" y="225"/>
                  </a:cubicBezTo>
                  <a:cubicBezTo>
                    <a:pt x="37" y="225"/>
                    <a:pt x="39" y="225"/>
                    <a:pt x="39" y="225"/>
                  </a:cubicBezTo>
                  <a:cubicBezTo>
                    <a:pt x="39" y="229"/>
                    <a:pt x="34" y="226"/>
                    <a:pt x="34" y="227"/>
                  </a:cubicBezTo>
                  <a:cubicBezTo>
                    <a:pt x="34" y="228"/>
                    <a:pt x="35" y="229"/>
                    <a:pt x="35" y="229"/>
                  </a:cubicBezTo>
                  <a:cubicBezTo>
                    <a:pt x="35" y="229"/>
                    <a:pt x="32" y="228"/>
                    <a:pt x="32" y="229"/>
                  </a:cubicBezTo>
                  <a:cubicBezTo>
                    <a:pt x="32" y="228"/>
                    <a:pt x="34" y="227"/>
                    <a:pt x="32" y="226"/>
                  </a:cubicBezTo>
                  <a:cubicBezTo>
                    <a:pt x="32" y="226"/>
                    <a:pt x="32" y="224"/>
                    <a:pt x="32" y="225"/>
                  </a:cubicBezTo>
                  <a:cubicBezTo>
                    <a:pt x="31" y="225"/>
                    <a:pt x="31" y="226"/>
                    <a:pt x="30" y="226"/>
                  </a:cubicBezTo>
                  <a:cubicBezTo>
                    <a:pt x="30" y="227"/>
                    <a:pt x="28" y="227"/>
                    <a:pt x="28" y="228"/>
                  </a:cubicBezTo>
                  <a:cubicBezTo>
                    <a:pt x="28" y="229"/>
                    <a:pt x="30" y="227"/>
                    <a:pt x="30" y="228"/>
                  </a:cubicBezTo>
                  <a:cubicBezTo>
                    <a:pt x="30" y="228"/>
                    <a:pt x="28" y="229"/>
                    <a:pt x="28" y="229"/>
                  </a:cubicBezTo>
                  <a:cubicBezTo>
                    <a:pt x="27" y="228"/>
                    <a:pt x="28" y="227"/>
                    <a:pt x="27" y="227"/>
                  </a:cubicBezTo>
                  <a:cubicBezTo>
                    <a:pt x="27" y="226"/>
                    <a:pt x="24" y="228"/>
                    <a:pt x="24" y="229"/>
                  </a:cubicBezTo>
                  <a:cubicBezTo>
                    <a:pt x="24" y="233"/>
                    <a:pt x="26" y="227"/>
                    <a:pt x="27" y="230"/>
                  </a:cubicBezTo>
                  <a:cubicBezTo>
                    <a:pt x="27" y="233"/>
                    <a:pt x="23" y="230"/>
                    <a:pt x="23" y="231"/>
                  </a:cubicBezTo>
                  <a:cubicBezTo>
                    <a:pt x="23" y="231"/>
                    <a:pt x="23" y="232"/>
                    <a:pt x="23" y="232"/>
                  </a:cubicBezTo>
                  <a:cubicBezTo>
                    <a:pt x="23" y="232"/>
                    <a:pt x="22" y="231"/>
                    <a:pt x="22" y="231"/>
                  </a:cubicBezTo>
                  <a:cubicBezTo>
                    <a:pt x="22" y="232"/>
                    <a:pt x="23" y="232"/>
                    <a:pt x="23" y="233"/>
                  </a:cubicBezTo>
                  <a:cubicBezTo>
                    <a:pt x="24" y="234"/>
                    <a:pt x="24" y="233"/>
                    <a:pt x="25" y="233"/>
                  </a:cubicBezTo>
                  <a:cubicBezTo>
                    <a:pt x="25" y="233"/>
                    <a:pt x="24" y="233"/>
                    <a:pt x="24" y="233"/>
                  </a:cubicBezTo>
                  <a:cubicBezTo>
                    <a:pt x="24" y="233"/>
                    <a:pt x="25" y="233"/>
                    <a:pt x="25" y="233"/>
                  </a:cubicBezTo>
                  <a:cubicBezTo>
                    <a:pt x="25" y="233"/>
                    <a:pt x="24" y="233"/>
                    <a:pt x="24" y="233"/>
                  </a:cubicBezTo>
                  <a:cubicBezTo>
                    <a:pt x="24" y="234"/>
                    <a:pt x="26" y="235"/>
                    <a:pt x="25" y="235"/>
                  </a:cubicBezTo>
                  <a:cubicBezTo>
                    <a:pt x="25" y="236"/>
                    <a:pt x="23" y="235"/>
                    <a:pt x="23" y="234"/>
                  </a:cubicBezTo>
                  <a:cubicBezTo>
                    <a:pt x="23" y="233"/>
                    <a:pt x="21" y="232"/>
                    <a:pt x="22" y="231"/>
                  </a:cubicBezTo>
                  <a:cubicBezTo>
                    <a:pt x="21" y="232"/>
                    <a:pt x="20" y="232"/>
                    <a:pt x="21" y="233"/>
                  </a:cubicBezTo>
                  <a:cubicBezTo>
                    <a:pt x="20" y="233"/>
                    <a:pt x="19" y="233"/>
                    <a:pt x="18" y="234"/>
                  </a:cubicBezTo>
                  <a:cubicBezTo>
                    <a:pt x="18" y="234"/>
                    <a:pt x="17" y="233"/>
                    <a:pt x="17" y="233"/>
                  </a:cubicBezTo>
                  <a:cubicBezTo>
                    <a:pt x="17" y="232"/>
                    <a:pt x="13" y="232"/>
                    <a:pt x="14" y="234"/>
                  </a:cubicBezTo>
                  <a:cubicBezTo>
                    <a:pt x="15" y="234"/>
                    <a:pt x="17" y="235"/>
                    <a:pt x="16" y="236"/>
                  </a:cubicBezTo>
                  <a:cubicBezTo>
                    <a:pt x="16" y="236"/>
                    <a:pt x="14" y="236"/>
                    <a:pt x="14" y="237"/>
                  </a:cubicBezTo>
                  <a:cubicBezTo>
                    <a:pt x="15" y="237"/>
                    <a:pt x="19" y="236"/>
                    <a:pt x="19" y="236"/>
                  </a:cubicBezTo>
                  <a:cubicBezTo>
                    <a:pt x="18" y="237"/>
                    <a:pt x="17" y="238"/>
                    <a:pt x="18" y="238"/>
                  </a:cubicBezTo>
                  <a:cubicBezTo>
                    <a:pt x="18" y="239"/>
                    <a:pt x="19" y="238"/>
                    <a:pt x="20" y="238"/>
                  </a:cubicBezTo>
                  <a:cubicBezTo>
                    <a:pt x="20" y="239"/>
                    <a:pt x="18" y="240"/>
                    <a:pt x="18" y="239"/>
                  </a:cubicBezTo>
                  <a:cubicBezTo>
                    <a:pt x="18" y="238"/>
                    <a:pt x="17" y="237"/>
                    <a:pt x="16" y="237"/>
                  </a:cubicBezTo>
                  <a:cubicBezTo>
                    <a:pt x="16" y="238"/>
                    <a:pt x="16" y="239"/>
                    <a:pt x="16" y="239"/>
                  </a:cubicBezTo>
                  <a:cubicBezTo>
                    <a:pt x="15" y="238"/>
                    <a:pt x="16" y="237"/>
                    <a:pt x="15" y="237"/>
                  </a:cubicBezTo>
                  <a:cubicBezTo>
                    <a:pt x="14" y="236"/>
                    <a:pt x="13" y="238"/>
                    <a:pt x="13" y="238"/>
                  </a:cubicBezTo>
                  <a:cubicBezTo>
                    <a:pt x="12" y="238"/>
                    <a:pt x="12" y="237"/>
                    <a:pt x="12" y="237"/>
                  </a:cubicBezTo>
                  <a:cubicBezTo>
                    <a:pt x="12" y="237"/>
                    <a:pt x="10" y="237"/>
                    <a:pt x="10" y="238"/>
                  </a:cubicBezTo>
                  <a:cubicBezTo>
                    <a:pt x="11" y="239"/>
                    <a:pt x="13" y="239"/>
                    <a:pt x="14" y="240"/>
                  </a:cubicBezTo>
                  <a:cubicBezTo>
                    <a:pt x="14" y="240"/>
                    <a:pt x="14" y="241"/>
                    <a:pt x="15" y="242"/>
                  </a:cubicBezTo>
                  <a:cubicBezTo>
                    <a:pt x="16" y="242"/>
                    <a:pt x="17" y="241"/>
                    <a:pt x="17" y="242"/>
                  </a:cubicBezTo>
                  <a:cubicBezTo>
                    <a:pt x="17" y="242"/>
                    <a:pt x="15" y="242"/>
                    <a:pt x="14" y="243"/>
                  </a:cubicBezTo>
                  <a:cubicBezTo>
                    <a:pt x="14" y="241"/>
                    <a:pt x="14" y="239"/>
                    <a:pt x="13" y="240"/>
                  </a:cubicBezTo>
                  <a:cubicBezTo>
                    <a:pt x="12" y="240"/>
                    <a:pt x="11" y="240"/>
                    <a:pt x="11" y="241"/>
                  </a:cubicBezTo>
                  <a:cubicBezTo>
                    <a:pt x="11" y="242"/>
                    <a:pt x="13" y="244"/>
                    <a:pt x="12" y="244"/>
                  </a:cubicBezTo>
                  <a:cubicBezTo>
                    <a:pt x="12" y="244"/>
                    <a:pt x="11" y="241"/>
                    <a:pt x="11" y="241"/>
                  </a:cubicBezTo>
                  <a:cubicBezTo>
                    <a:pt x="9" y="240"/>
                    <a:pt x="8" y="241"/>
                    <a:pt x="8" y="243"/>
                  </a:cubicBezTo>
                  <a:cubicBezTo>
                    <a:pt x="8" y="243"/>
                    <a:pt x="9" y="244"/>
                    <a:pt x="9" y="244"/>
                  </a:cubicBezTo>
                  <a:cubicBezTo>
                    <a:pt x="9" y="244"/>
                    <a:pt x="11" y="244"/>
                    <a:pt x="11" y="245"/>
                  </a:cubicBezTo>
                  <a:cubicBezTo>
                    <a:pt x="10" y="246"/>
                    <a:pt x="8" y="244"/>
                    <a:pt x="8" y="244"/>
                  </a:cubicBezTo>
                  <a:cubicBezTo>
                    <a:pt x="8" y="244"/>
                    <a:pt x="8" y="245"/>
                    <a:pt x="7" y="245"/>
                  </a:cubicBezTo>
                  <a:cubicBezTo>
                    <a:pt x="7" y="245"/>
                    <a:pt x="8" y="243"/>
                    <a:pt x="8" y="243"/>
                  </a:cubicBezTo>
                  <a:cubicBezTo>
                    <a:pt x="7" y="242"/>
                    <a:pt x="7" y="244"/>
                    <a:pt x="7" y="244"/>
                  </a:cubicBezTo>
                  <a:cubicBezTo>
                    <a:pt x="7" y="245"/>
                    <a:pt x="5" y="243"/>
                    <a:pt x="5" y="243"/>
                  </a:cubicBezTo>
                  <a:cubicBezTo>
                    <a:pt x="4" y="243"/>
                    <a:pt x="6" y="244"/>
                    <a:pt x="5" y="244"/>
                  </a:cubicBezTo>
                  <a:cubicBezTo>
                    <a:pt x="4" y="245"/>
                    <a:pt x="4" y="243"/>
                    <a:pt x="4" y="243"/>
                  </a:cubicBezTo>
                  <a:cubicBezTo>
                    <a:pt x="4" y="242"/>
                    <a:pt x="2" y="242"/>
                    <a:pt x="3" y="243"/>
                  </a:cubicBezTo>
                  <a:cubicBezTo>
                    <a:pt x="4" y="244"/>
                    <a:pt x="5" y="244"/>
                    <a:pt x="5" y="245"/>
                  </a:cubicBezTo>
                  <a:cubicBezTo>
                    <a:pt x="4" y="246"/>
                    <a:pt x="3" y="246"/>
                    <a:pt x="3" y="246"/>
                  </a:cubicBezTo>
                  <a:cubicBezTo>
                    <a:pt x="3" y="246"/>
                    <a:pt x="6" y="246"/>
                    <a:pt x="6" y="246"/>
                  </a:cubicBezTo>
                  <a:cubicBezTo>
                    <a:pt x="8" y="246"/>
                    <a:pt x="9" y="247"/>
                    <a:pt x="10" y="248"/>
                  </a:cubicBezTo>
                  <a:cubicBezTo>
                    <a:pt x="10" y="248"/>
                    <a:pt x="12" y="248"/>
                    <a:pt x="12" y="248"/>
                  </a:cubicBezTo>
                  <a:cubicBezTo>
                    <a:pt x="12" y="247"/>
                    <a:pt x="11" y="247"/>
                    <a:pt x="11" y="247"/>
                  </a:cubicBezTo>
                  <a:cubicBezTo>
                    <a:pt x="11" y="247"/>
                    <a:pt x="14" y="247"/>
                    <a:pt x="13" y="247"/>
                  </a:cubicBezTo>
                  <a:cubicBezTo>
                    <a:pt x="11" y="249"/>
                    <a:pt x="9" y="247"/>
                    <a:pt x="9" y="248"/>
                  </a:cubicBezTo>
                  <a:cubicBezTo>
                    <a:pt x="8" y="248"/>
                    <a:pt x="10" y="249"/>
                    <a:pt x="9" y="249"/>
                  </a:cubicBezTo>
                  <a:cubicBezTo>
                    <a:pt x="9" y="248"/>
                    <a:pt x="8" y="247"/>
                    <a:pt x="8" y="247"/>
                  </a:cubicBezTo>
                  <a:cubicBezTo>
                    <a:pt x="8" y="248"/>
                    <a:pt x="8" y="249"/>
                    <a:pt x="8" y="249"/>
                  </a:cubicBezTo>
                  <a:cubicBezTo>
                    <a:pt x="9" y="247"/>
                    <a:pt x="6" y="246"/>
                    <a:pt x="5" y="246"/>
                  </a:cubicBezTo>
                  <a:cubicBezTo>
                    <a:pt x="3" y="246"/>
                    <a:pt x="1" y="249"/>
                    <a:pt x="2" y="250"/>
                  </a:cubicBezTo>
                  <a:cubicBezTo>
                    <a:pt x="3" y="251"/>
                    <a:pt x="4" y="250"/>
                    <a:pt x="4" y="251"/>
                  </a:cubicBezTo>
                  <a:cubicBezTo>
                    <a:pt x="5" y="251"/>
                    <a:pt x="2" y="251"/>
                    <a:pt x="3" y="251"/>
                  </a:cubicBezTo>
                  <a:cubicBezTo>
                    <a:pt x="3" y="253"/>
                    <a:pt x="8" y="252"/>
                    <a:pt x="7" y="253"/>
                  </a:cubicBezTo>
                  <a:cubicBezTo>
                    <a:pt x="5" y="254"/>
                    <a:pt x="4" y="252"/>
                    <a:pt x="2" y="252"/>
                  </a:cubicBezTo>
                  <a:cubicBezTo>
                    <a:pt x="1" y="252"/>
                    <a:pt x="0" y="253"/>
                    <a:pt x="2" y="254"/>
                  </a:cubicBezTo>
                  <a:cubicBezTo>
                    <a:pt x="2" y="254"/>
                    <a:pt x="6" y="252"/>
                    <a:pt x="5" y="254"/>
                  </a:cubicBezTo>
                  <a:cubicBezTo>
                    <a:pt x="5" y="254"/>
                    <a:pt x="2" y="254"/>
                    <a:pt x="1" y="255"/>
                  </a:cubicBezTo>
                  <a:cubicBezTo>
                    <a:pt x="0" y="256"/>
                    <a:pt x="5" y="259"/>
                    <a:pt x="6" y="256"/>
                  </a:cubicBezTo>
                  <a:cubicBezTo>
                    <a:pt x="6" y="256"/>
                    <a:pt x="9" y="257"/>
                    <a:pt x="9" y="257"/>
                  </a:cubicBezTo>
                  <a:cubicBezTo>
                    <a:pt x="10" y="257"/>
                    <a:pt x="11" y="257"/>
                    <a:pt x="11" y="256"/>
                  </a:cubicBezTo>
                  <a:cubicBezTo>
                    <a:pt x="12" y="256"/>
                    <a:pt x="16" y="258"/>
                    <a:pt x="16" y="256"/>
                  </a:cubicBezTo>
                  <a:cubicBezTo>
                    <a:pt x="16" y="255"/>
                    <a:pt x="16" y="252"/>
                    <a:pt x="18" y="253"/>
                  </a:cubicBezTo>
                  <a:cubicBezTo>
                    <a:pt x="19" y="253"/>
                    <a:pt x="16" y="255"/>
                    <a:pt x="16" y="255"/>
                  </a:cubicBezTo>
                  <a:cubicBezTo>
                    <a:pt x="15" y="257"/>
                    <a:pt x="18" y="256"/>
                    <a:pt x="19" y="256"/>
                  </a:cubicBezTo>
                  <a:cubicBezTo>
                    <a:pt x="19" y="258"/>
                    <a:pt x="16" y="257"/>
                    <a:pt x="15" y="257"/>
                  </a:cubicBezTo>
                  <a:cubicBezTo>
                    <a:pt x="12" y="257"/>
                    <a:pt x="17" y="260"/>
                    <a:pt x="15" y="261"/>
                  </a:cubicBezTo>
                  <a:cubicBezTo>
                    <a:pt x="11" y="261"/>
                    <a:pt x="15" y="256"/>
                    <a:pt x="12" y="257"/>
                  </a:cubicBezTo>
                  <a:cubicBezTo>
                    <a:pt x="9" y="257"/>
                    <a:pt x="11" y="259"/>
                    <a:pt x="10" y="259"/>
                  </a:cubicBezTo>
                  <a:cubicBezTo>
                    <a:pt x="9" y="258"/>
                    <a:pt x="9" y="257"/>
                    <a:pt x="8" y="257"/>
                  </a:cubicBezTo>
                  <a:cubicBezTo>
                    <a:pt x="7" y="257"/>
                    <a:pt x="6" y="257"/>
                    <a:pt x="5" y="257"/>
                  </a:cubicBezTo>
                  <a:cubicBezTo>
                    <a:pt x="5" y="257"/>
                    <a:pt x="4" y="258"/>
                    <a:pt x="4" y="258"/>
                  </a:cubicBezTo>
                  <a:cubicBezTo>
                    <a:pt x="3" y="258"/>
                    <a:pt x="2" y="257"/>
                    <a:pt x="2" y="257"/>
                  </a:cubicBezTo>
                  <a:cubicBezTo>
                    <a:pt x="1" y="258"/>
                    <a:pt x="0" y="260"/>
                    <a:pt x="1" y="260"/>
                  </a:cubicBezTo>
                  <a:cubicBezTo>
                    <a:pt x="2" y="261"/>
                    <a:pt x="5" y="260"/>
                    <a:pt x="4" y="260"/>
                  </a:cubicBezTo>
                  <a:cubicBezTo>
                    <a:pt x="4" y="261"/>
                    <a:pt x="2" y="261"/>
                    <a:pt x="2" y="262"/>
                  </a:cubicBezTo>
                  <a:cubicBezTo>
                    <a:pt x="2" y="261"/>
                    <a:pt x="1" y="261"/>
                    <a:pt x="1" y="261"/>
                  </a:cubicBezTo>
                  <a:cubicBezTo>
                    <a:pt x="1" y="261"/>
                    <a:pt x="2" y="264"/>
                    <a:pt x="2" y="264"/>
                  </a:cubicBezTo>
                  <a:cubicBezTo>
                    <a:pt x="3" y="264"/>
                    <a:pt x="4" y="263"/>
                    <a:pt x="3" y="263"/>
                  </a:cubicBezTo>
                  <a:cubicBezTo>
                    <a:pt x="3" y="263"/>
                    <a:pt x="4" y="263"/>
                    <a:pt x="4" y="263"/>
                  </a:cubicBezTo>
                  <a:cubicBezTo>
                    <a:pt x="4" y="263"/>
                    <a:pt x="5" y="261"/>
                    <a:pt x="6" y="262"/>
                  </a:cubicBezTo>
                  <a:cubicBezTo>
                    <a:pt x="5" y="263"/>
                    <a:pt x="3" y="263"/>
                    <a:pt x="3" y="264"/>
                  </a:cubicBezTo>
                  <a:cubicBezTo>
                    <a:pt x="3" y="265"/>
                    <a:pt x="5" y="266"/>
                    <a:pt x="5" y="265"/>
                  </a:cubicBezTo>
                  <a:cubicBezTo>
                    <a:pt x="5" y="267"/>
                    <a:pt x="1" y="266"/>
                    <a:pt x="1" y="267"/>
                  </a:cubicBezTo>
                  <a:cubicBezTo>
                    <a:pt x="2" y="268"/>
                    <a:pt x="2" y="268"/>
                    <a:pt x="2" y="269"/>
                  </a:cubicBezTo>
                  <a:cubicBezTo>
                    <a:pt x="3" y="271"/>
                    <a:pt x="4" y="267"/>
                    <a:pt x="5" y="267"/>
                  </a:cubicBezTo>
                  <a:cubicBezTo>
                    <a:pt x="6" y="266"/>
                    <a:pt x="4" y="269"/>
                    <a:pt x="4" y="269"/>
                  </a:cubicBezTo>
                  <a:cubicBezTo>
                    <a:pt x="4" y="270"/>
                    <a:pt x="4" y="270"/>
                    <a:pt x="4" y="270"/>
                  </a:cubicBezTo>
                  <a:cubicBezTo>
                    <a:pt x="5" y="271"/>
                    <a:pt x="5" y="271"/>
                    <a:pt x="5" y="272"/>
                  </a:cubicBezTo>
                  <a:cubicBezTo>
                    <a:pt x="5" y="272"/>
                    <a:pt x="6" y="268"/>
                    <a:pt x="7" y="268"/>
                  </a:cubicBezTo>
                  <a:cubicBezTo>
                    <a:pt x="8" y="269"/>
                    <a:pt x="7" y="269"/>
                    <a:pt x="8" y="270"/>
                  </a:cubicBezTo>
                  <a:cubicBezTo>
                    <a:pt x="8" y="270"/>
                    <a:pt x="9" y="270"/>
                    <a:pt x="9" y="270"/>
                  </a:cubicBezTo>
                  <a:cubicBezTo>
                    <a:pt x="9" y="271"/>
                    <a:pt x="6" y="270"/>
                    <a:pt x="6" y="272"/>
                  </a:cubicBezTo>
                  <a:cubicBezTo>
                    <a:pt x="6" y="272"/>
                    <a:pt x="4" y="274"/>
                    <a:pt x="4" y="274"/>
                  </a:cubicBezTo>
                  <a:cubicBezTo>
                    <a:pt x="7" y="276"/>
                    <a:pt x="5" y="274"/>
                    <a:pt x="9" y="274"/>
                  </a:cubicBezTo>
                  <a:cubicBezTo>
                    <a:pt x="8" y="274"/>
                    <a:pt x="5" y="276"/>
                    <a:pt x="5" y="276"/>
                  </a:cubicBezTo>
                  <a:cubicBezTo>
                    <a:pt x="5" y="276"/>
                    <a:pt x="6" y="276"/>
                    <a:pt x="6" y="276"/>
                  </a:cubicBezTo>
                  <a:cubicBezTo>
                    <a:pt x="6" y="276"/>
                    <a:pt x="4" y="277"/>
                    <a:pt x="5" y="277"/>
                  </a:cubicBezTo>
                  <a:cubicBezTo>
                    <a:pt x="4" y="277"/>
                    <a:pt x="4" y="276"/>
                    <a:pt x="4" y="276"/>
                  </a:cubicBezTo>
                  <a:cubicBezTo>
                    <a:pt x="3" y="276"/>
                    <a:pt x="3" y="277"/>
                    <a:pt x="3" y="278"/>
                  </a:cubicBezTo>
                  <a:cubicBezTo>
                    <a:pt x="2" y="279"/>
                    <a:pt x="2" y="278"/>
                    <a:pt x="1" y="278"/>
                  </a:cubicBezTo>
                  <a:cubicBezTo>
                    <a:pt x="0" y="278"/>
                    <a:pt x="2" y="279"/>
                    <a:pt x="2" y="279"/>
                  </a:cubicBezTo>
                  <a:cubicBezTo>
                    <a:pt x="3" y="280"/>
                    <a:pt x="2" y="281"/>
                    <a:pt x="3" y="281"/>
                  </a:cubicBezTo>
                  <a:cubicBezTo>
                    <a:pt x="4" y="281"/>
                    <a:pt x="4" y="279"/>
                    <a:pt x="4" y="279"/>
                  </a:cubicBezTo>
                  <a:cubicBezTo>
                    <a:pt x="5" y="277"/>
                    <a:pt x="7" y="277"/>
                    <a:pt x="7" y="279"/>
                  </a:cubicBezTo>
                  <a:cubicBezTo>
                    <a:pt x="8" y="279"/>
                    <a:pt x="6" y="280"/>
                    <a:pt x="6" y="280"/>
                  </a:cubicBezTo>
                  <a:cubicBezTo>
                    <a:pt x="6" y="281"/>
                    <a:pt x="6" y="281"/>
                    <a:pt x="6" y="281"/>
                  </a:cubicBezTo>
                  <a:cubicBezTo>
                    <a:pt x="6" y="281"/>
                    <a:pt x="10" y="280"/>
                    <a:pt x="9" y="281"/>
                  </a:cubicBezTo>
                  <a:cubicBezTo>
                    <a:pt x="9" y="282"/>
                    <a:pt x="7" y="281"/>
                    <a:pt x="6" y="283"/>
                  </a:cubicBezTo>
                  <a:cubicBezTo>
                    <a:pt x="6" y="283"/>
                    <a:pt x="7" y="283"/>
                    <a:pt x="7" y="283"/>
                  </a:cubicBezTo>
                  <a:cubicBezTo>
                    <a:pt x="6" y="284"/>
                    <a:pt x="5" y="283"/>
                    <a:pt x="6" y="286"/>
                  </a:cubicBezTo>
                  <a:cubicBezTo>
                    <a:pt x="5" y="285"/>
                    <a:pt x="4" y="287"/>
                    <a:pt x="4" y="287"/>
                  </a:cubicBezTo>
                  <a:cubicBezTo>
                    <a:pt x="3" y="286"/>
                    <a:pt x="4" y="285"/>
                    <a:pt x="3" y="284"/>
                  </a:cubicBezTo>
                  <a:cubicBezTo>
                    <a:pt x="2" y="284"/>
                    <a:pt x="3" y="286"/>
                    <a:pt x="3" y="286"/>
                  </a:cubicBezTo>
                  <a:cubicBezTo>
                    <a:pt x="3" y="288"/>
                    <a:pt x="2" y="288"/>
                    <a:pt x="2" y="289"/>
                  </a:cubicBezTo>
                  <a:cubicBezTo>
                    <a:pt x="3" y="292"/>
                    <a:pt x="5" y="292"/>
                    <a:pt x="6" y="294"/>
                  </a:cubicBezTo>
                  <a:cubicBezTo>
                    <a:pt x="7" y="294"/>
                    <a:pt x="8" y="295"/>
                    <a:pt x="9" y="295"/>
                  </a:cubicBezTo>
                  <a:cubicBezTo>
                    <a:pt x="10" y="296"/>
                    <a:pt x="10" y="293"/>
                    <a:pt x="11" y="295"/>
                  </a:cubicBezTo>
                  <a:cubicBezTo>
                    <a:pt x="12" y="295"/>
                    <a:pt x="7" y="297"/>
                    <a:pt x="9" y="298"/>
                  </a:cubicBezTo>
                  <a:cubicBezTo>
                    <a:pt x="10" y="298"/>
                    <a:pt x="11" y="298"/>
                    <a:pt x="12" y="298"/>
                  </a:cubicBezTo>
                  <a:cubicBezTo>
                    <a:pt x="12" y="298"/>
                    <a:pt x="13" y="297"/>
                    <a:pt x="13" y="297"/>
                  </a:cubicBezTo>
                  <a:cubicBezTo>
                    <a:pt x="14" y="298"/>
                    <a:pt x="12" y="298"/>
                    <a:pt x="12" y="299"/>
                  </a:cubicBezTo>
                  <a:cubicBezTo>
                    <a:pt x="13" y="299"/>
                    <a:pt x="14" y="298"/>
                    <a:pt x="14" y="298"/>
                  </a:cubicBezTo>
                  <a:cubicBezTo>
                    <a:pt x="15" y="298"/>
                    <a:pt x="15" y="299"/>
                    <a:pt x="16" y="298"/>
                  </a:cubicBezTo>
                  <a:cubicBezTo>
                    <a:pt x="16" y="298"/>
                    <a:pt x="17" y="298"/>
                    <a:pt x="17" y="298"/>
                  </a:cubicBezTo>
                  <a:cubicBezTo>
                    <a:pt x="17" y="298"/>
                    <a:pt x="18" y="298"/>
                    <a:pt x="18" y="298"/>
                  </a:cubicBezTo>
                  <a:cubicBezTo>
                    <a:pt x="19" y="297"/>
                    <a:pt x="19" y="296"/>
                    <a:pt x="19" y="296"/>
                  </a:cubicBezTo>
                  <a:cubicBezTo>
                    <a:pt x="20" y="296"/>
                    <a:pt x="20" y="297"/>
                    <a:pt x="21" y="297"/>
                  </a:cubicBezTo>
                  <a:cubicBezTo>
                    <a:pt x="21" y="297"/>
                    <a:pt x="22" y="296"/>
                    <a:pt x="22" y="296"/>
                  </a:cubicBezTo>
                  <a:cubicBezTo>
                    <a:pt x="22" y="295"/>
                    <a:pt x="22" y="296"/>
                    <a:pt x="23" y="295"/>
                  </a:cubicBezTo>
                  <a:cubicBezTo>
                    <a:pt x="24" y="294"/>
                    <a:pt x="25" y="293"/>
                    <a:pt x="26" y="292"/>
                  </a:cubicBezTo>
                  <a:cubicBezTo>
                    <a:pt x="26" y="292"/>
                    <a:pt x="26" y="290"/>
                    <a:pt x="26" y="291"/>
                  </a:cubicBezTo>
                  <a:cubicBezTo>
                    <a:pt x="27" y="292"/>
                    <a:pt x="27" y="292"/>
                    <a:pt x="28" y="290"/>
                  </a:cubicBezTo>
                  <a:cubicBezTo>
                    <a:pt x="28" y="290"/>
                    <a:pt x="26" y="290"/>
                    <a:pt x="27" y="289"/>
                  </a:cubicBezTo>
                  <a:cubicBezTo>
                    <a:pt x="27" y="289"/>
                    <a:pt x="29" y="289"/>
                    <a:pt x="29" y="289"/>
                  </a:cubicBezTo>
                  <a:cubicBezTo>
                    <a:pt x="29" y="288"/>
                    <a:pt x="28" y="288"/>
                    <a:pt x="28" y="287"/>
                  </a:cubicBezTo>
                  <a:cubicBezTo>
                    <a:pt x="29" y="286"/>
                    <a:pt x="31" y="286"/>
                    <a:pt x="31" y="286"/>
                  </a:cubicBezTo>
                  <a:cubicBezTo>
                    <a:pt x="31" y="285"/>
                    <a:pt x="30" y="285"/>
                    <a:pt x="30" y="284"/>
                  </a:cubicBezTo>
                  <a:cubicBezTo>
                    <a:pt x="30" y="284"/>
                    <a:pt x="32" y="285"/>
                    <a:pt x="32" y="285"/>
                  </a:cubicBezTo>
                  <a:cubicBezTo>
                    <a:pt x="32" y="287"/>
                    <a:pt x="32" y="286"/>
                    <a:pt x="34" y="286"/>
                  </a:cubicBezTo>
                  <a:cubicBezTo>
                    <a:pt x="35" y="286"/>
                    <a:pt x="34" y="285"/>
                    <a:pt x="35" y="284"/>
                  </a:cubicBezTo>
                  <a:cubicBezTo>
                    <a:pt x="35" y="284"/>
                    <a:pt x="35" y="285"/>
                    <a:pt x="35" y="285"/>
                  </a:cubicBezTo>
                  <a:cubicBezTo>
                    <a:pt x="36" y="285"/>
                    <a:pt x="35" y="283"/>
                    <a:pt x="36" y="282"/>
                  </a:cubicBezTo>
                  <a:cubicBezTo>
                    <a:pt x="36" y="282"/>
                    <a:pt x="36" y="283"/>
                    <a:pt x="36" y="283"/>
                  </a:cubicBezTo>
                  <a:cubicBezTo>
                    <a:pt x="37" y="283"/>
                    <a:pt x="36" y="281"/>
                    <a:pt x="36" y="281"/>
                  </a:cubicBezTo>
                  <a:cubicBezTo>
                    <a:pt x="35" y="280"/>
                    <a:pt x="36" y="279"/>
                    <a:pt x="36" y="278"/>
                  </a:cubicBezTo>
                  <a:cubicBezTo>
                    <a:pt x="36" y="277"/>
                    <a:pt x="35" y="277"/>
                    <a:pt x="35" y="276"/>
                  </a:cubicBezTo>
                  <a:cubicBezTo>
                    <a:pt x="35" y="275"/>
                    <a:pt x="36" y="277"/>
                    <a:pt x="36" y="277"/>
                  </a:cubicBezTo>
                  <a:cubicBezTo>
                    <a:pt x="36" y="277"/>
                    <a:pt x="36" y="279"/>
                    <a:pt x="36" y="279"/>
                  </a:cubicBezTo>
                  <a:cubicBezTo>
                    <a:pt x="38" y="278"/>
                    <a:pt x="36" y="274"/>
                    <a:pt x="37" y="274"/>
                  </a:cubicBezTo>
                  <a:cubicBezTo>
                    <a:pt x="38" y="274"/>
                    <a:pt x="37" y="276"/>
                    <a:pt x="37" y="277"/>
                  </a:cubicBezTo>
                  <a:cubicBezTo>
                    <a:pt x="37" y="278"/>
                    <a:pt x="38" y="279"/>
                    <a:pt x="38" y="279"/>
                  </a:cubicBezTo>
                  <a:cubicBezTo>
                    <a:pt x="37" y="280"/>
                    <a:pt x="38" y="281"/>
                    <a:pt x="38" y="282"/>
                  </a:cubicBezTo>
                  <a:cubicBezTo>
                    <a:pt x="38" y="281"/>
                    <a:pt x="38" y="281"/>
                    <a:pt x="38" y="281"/>
                  </a:cubicBezTo>
                  <a:cubicBezTo>
                    <a:pt x="39" y="281"/>
                    <a:pt x="38" y="282"/>
                    <a:pt x="38" y="282"/>
                  </a:cubicBezTo>
                  <a:cubicBezTo>
                    <a:pt x="38" y="283"/>
                    <a:pt x="39" y="283"/>
                    <a:pt x="39" y="284"/>
                  </a:cubicBezTo>
                  <a:cubicBezTo>
                    <a:pt x="40" y="284"/>
                    <a:pt x="40" y="284"/>
                    <a:pt x="41" y="284"/>
                  </a:cubicBezTo>
                  <a:cubicBezTo>
                    <a:pt x="42" y="282"/>
                    <a:pt x="43" y="286"/>
                    <a:pt x="43" y="286"/>
                  </a:cubicBezTo>
                  <a:cubicBezTo>
                    <a:pt x="43" y="287"/>
                    <a:pt x="43" y="288"/>
                    <a:pt x="44" y="287"/>
                  </a:cubicBezTo>
                  <a:cubicBezTo>
                    <a:pt x="46" y="285"/>
                    <a:pt x="45" y="283"/>
                    <a:pt x="45" y="281"/>
                  </a:cubicBezTo>
                  <a:cubicBezTo>
                    <a:pt x="45" y="280"/>
                    <a:pt x="44" y="278"/>
                    <a:pt x="45" y="277"/>
                  </a:cubicBezTo>
                  <a:cubicBezTo>
                    <a:pt x="47" y="276"/>
                    <a:pt x="45" y="275"/>
                    <a:pt x="46" y="274"/>
                  </a:cubicBezTo>
                  <a:cubicBezTo>
                    <a:pt x="47" y="273"/>
                    <a:pt x="48" y="273"/>
                    <a:pt x="49" y="272"/>
                  </a:cubicBezTo>
                  <a:cubicBezTo>
                    <a:pt x="50" y="271"/>
                    <a:pt x="50" y="270"/>
                    <a:pt x="50" y="269"/>
                  </a:cubicBezTo>
                  <a:cubicBezTo>
                    <a:pt x="49" y="267"/>
                    <a:pt x="50" y="266"/>
                    <a:pt x="50" y="264"/>
                  </a:cubicBezTo>
                  <a:cubicBezTo>
                    <a:pt x="49" y="263"/>
                    <a:pt x="49" y="262"/>
                    <a:pt x="48" y="261"/>
                  </a:cubicBezTo>
                  <a:cubicBezTo>
                    <a:pt x="47" y="260"/>
                    <a:pt x="47" y="259"/>
                    <a:pt x="49" y="258"/>
                  </a:cubicBezTo>
                  <a:cubicBezTo>
                    <a:pt x="51" y="258"/>
                    <a:pt x="52" y="254"/>
                    <a:pt x="51" y="253"/>
                  </a:cubicBezTo>
                  <a:cubicBezTo>
                    <a:pt x="50" y="252"/>
                    <a:pt x="48" y="252"/>
                    <a:pt x="47" y="251"/>
                  </a:cubicBezTo>
                  <a:cubicBezTo>
                    <a:pt x="46" y="249"/>
                    <a:pt x="47" y="246"/>
                    <a:pt x="47" y="245"/>
                  </a:cubicBezTo>
                  <a:cubicBezTo>
                    <a:pt x="48" y="242"/>
                    <a:pt x="47" y="241"/>
                    <a:pt x="46" y="239"/>
                  </a:cubicBezTo>
                  <a:cubicBezTo>
                    <a:pt x="45" y="238"/>
                    <a:pt x="45" y="238"/>
                    <a:pt x="46" y="237"/>
                  </a:cubicBezTo>
                  <a:cubicBezTo>
                    <a:pt x="46" y="236"/>
                    <a:pt x="45" y="235"/>
                    <a:pt x="46" y="234"/>
                  </a:cubicBezTo>
                  <a:cubicBezTo>
                    <a:pt x="46" y="234"/>
                    <a:pt x="47" y="229"/>
                    <a:pt x="46" y="228"/>
                  </a:cubicBezTo>
                  <a:cubicBezTo>
                    <a:pt x="46" y="228"/>
                    <a:pt x="45" y="233"/>
                    <a:pt x="45" y="233"/>
                  </a:cubicBezTo>
                  <a:cubicBezTo>
                    <a:pt x="45" y="233"/>
                    <a:pt x="45" y="230"/>
                    <a:pt x="45" y="230"/>
                  </a:cubicBezTo>
                  <a:cubicBezTo>
                    <a:pt x="45" y="228"/>
                    <a:pt x="46" y="228"/>
                    <a:pt x="46" y="226"/>
                  </a:cubicBezTo>
                  <a:cubicBezTo>
                    <a:pt x="46" y="226"/>
                    <a:pt x="46" y="225"/>
                    <a:pt x="46" y="225"/>
                  </a:cubicBezTo>
                  <a:cubicBezTo>
                    <a:pt x="46" y="224"/>
                    <a:pt x="46" y="224"/>
                    <a:pt x="47" y="223"/>
                  </a:cubicBezTo>
                  <a:cubicBezTo>
                    <a:pt x="48" y="221"/>
                    <a:pt x="50" y="218"/>
                    <a:pt x="53" y="218"/>
                  </a:cubicBezTo>
                  <a:cubicBezTo>
                    <a:pt x="55" y="218"/>
                    <a:pt x="57" y="220"/>
                    <a:pt x="57" y="217"/>
                  </a:cubicBezTo>
                  <a:cubicBezTo>
                    <a:pt x="57" y="215"/>
                    <a:pt x="57" y="214"/>
                    <a:pt x="56" y="213"/>
                  </a:cubicBezTo>
                  <a:cubicBezTo>
                    <a:pt x="56" y="212"/>
                    <a:pt x="55" y="212"/>
                    <a:pt x="54" y="211"/>
                  </a:cubicBezTo>
                  <a:cubicBezTo>
                    <a:pt x="54" y="211"/>
                    <a:pt x="55" y="208"/>
                    <a:pt x="56" y="207"/>
                  </a:cubicBezTo>
                  <a:cubicBezTo>
                    <a:pt x="56" y="206"/>
                    <a:pt x="57" y="205"/>
                    <a:pt x="57" y="203"/>
                  </a:cubicBezTo>
                  <a:cubicBezTo>
                    <a:pt x="57" y="203"/>
                    <a:pt x="58" y="202"/>
                    <a:pt x="58" y="201"/>
                  </a:cubicBezTo>
                  <a:cubicBezTo>
                    <a:pt x="58" y="199"/>
                    <a:pt x="58" y="198"/>
                    <a:pt x="58" y="196"/>
                  </a:cubicBezTo>
                  <a:cubicBezTo>
                    <a:pt x="58" y="194"/>
                    <a:pt x="58" y="193"/>
                    <a:pt x="57" y="191"/>
                  </a:cubicBezTo>
                  <a:cubicBezTo>
                    <a:pt x="58" y="190"/>
                    <a:pt x="60" y="191"/>
                    <a:pt x="61" y="190"/>
                  </a:cubicBezTo>
                  <a:cubicBezTo>
                    <a:pt x="63" y="188"/>
                    <a:pt x="62" y="189"/>
                    <a:pt x="62" y="186"/>
                  </a:cubicBezTo>
                  <a:cubicBezTo>
                    <a:pt x="61" y="185"/>
                    <a:pt x="64" y="182"/>
                    <a:pt x="64" y="181"/>
                  </a:cubicBezTo>
                  <a:cubicBezTo>
                    <a:pt x="65" y="180"/>
                    <a:pt x="67" y="178"/>
                    <a:pt x="66" y="176"/>
                  </a:cubicBezTo>
                  <a:cubicBezTo>
                    <a:pt x="66" y="176"/>
                    <a:pt x="63" y="172"/>
                    <a:pt x="65" y="172"/>
                  </a:cubicBezTo>
                  <a:cubicBezTo>
                    <a:pt x="67" y="172"/>
                    <a:pt x="66" y="169"/>
                    <a:pt x="67" y="168"/>
                  </a:cubicBezTo>
                  <a:cubicBezTo>
                    <a:pt x="67" y="167"/>
                    <a:pt x="68" y="164"/>
                    <a:pt x="69" y="164"/>
                  </a:cubicBezTo>
                  <a:cubicBezTo>
                    <a:pt x="70" y="164"/>
                    <a:pt x="72" y="165"/>
                    <a:pt x="72" y="165"/>
                  </a:cubicBezTo>
                  <a:cubicBezTo>
                    <a:pt x="74" y="165"/>
                    <a:pt x="72" y="159"/>
                    <a:pt x="73" y="158"/>
                  </a:cubicBezTo>
                  <a:cubicBezTo>
                    <a:pt x="74" y="156"/>
                    <a:pt x="81" y="160"/>
                    <a:pt x="82" y="159"/>
                  </a:cubicBezTo>
                  <a:cubicBezTo>
                    <a:pt x="85" y="157"/>
                    <a:pt x="82" y="158"/>
                    <a:pt x="82" y="156"/>
                  </a:cubicBezTo>
                  <a:cubicBezTo>
                    <a:pt x="81" y="155"/>
                    <a:pt x="83" y="154"/>
                    <a:pt x="83" y="153"/>
                  </a:cubicBezTo>
                  <a:cubicBezTo>
                    <a:pt x="83" y="152"/>
                    <a:pt x="83" y="152"/>
                    <a:pt x="82" y="151"/>
                  </a:cubicBezTo>
                  <a:cubicBezTo>
                    <a:pt x="82" y="151"/>
                    <a:pt x="81" y="150"/>
                    <a:pt x="81" y="150"/>
                  </a:cubicBezTo>
                  <a:cubicBezTo>
                    <a:pt x="82" y="149"/>
                    <a:pt x="83" y="149"/>
                    <a:pt x="84" y="149"/>
                  </a:cubicBezTo>
                  <a:cubicBezTo>
                    <a:pt x="84" y="149"/>
                    <a:pt x="83" y="149"/>
                    <a:pt x="83" y="149"/>
                  </a:cubicBezTo>
                  <a:cubicBezTo>
                    <a:pt x="83" y="148"/>
                    <a:pt x="86" y="149"/>
                    <a:pt x="86" y="149"/>
                  </a:cubicBezTo>
                  <a:cubicBezTo>
                    <a:pt x="85" y="147"/>
                    <a:pt x="85" y="144"/>
                    <a:pt x="88" y="145"/>
                  </a:cubicBezTo>
                  <a:cubicBezTo>
                    <a:pt x="90" y="146"/>
                    <a:pt x="91" y="149"/>
                    <a:pt x="92" y="150"/>
                  </a:cubicBezTo>
                  <a:cubicBezTo>
                    <a:pt x="93" y="151"/>
                    <a:pt x="92" y="153"/>
                    <a:pt x="94" y="152"/>
                  </a:cubicBezTo>
                  <a:cubicBezTo>
                    <a:pt x="95" y="152"/>
                    <a:pt x="96" y="152"/>
                    <a:pt x="97" y="152"/>
                  </a:cubicBezTo>
                  <a:cubicBezTo>
                    <a:pt x="99" y="152"/>
                    <a:pt x="99" y="151"/>
                    <a:pt x="99" y="150"/>
                  </a:cubicBezTo>
                  <a:cubicBezTo>
                    <a:pt x="99" y="149"/>
                    <a:pt x="101" y="149"/>
                    <a:pt x="101" y="149"/>
                  </a:cubicBezTo>
                  <a:cubicBezTo>
                    <a:pt x="102" y="150"/>
                    <a:pt x="105" y="151"/>
                    <a:pt x="105" y="151"/>
                  </a:cubicBezTo>
                  <a:cubicBezTo>
                    <a:pt x="105" y="151"/>
                    <a:pt x="106" y="151"/>
                    <a:pt x="106" y="150"/>
                  </a:cubicBezTo>
                  <a:cubicBezTo>
                    <a:pt x="106" y="149"/>
                    <a:pt x="106" y="149"/>
                    <a:pt x="106" y="148"/>
                  </a:cubicBezTo>
                  <a:cubicBezTo>
                    <a:pt x="106" y="146"/>
                    <a:pt x="107" y="147"/>
                    <a:pt x="108" y="147"/>
                  </a:cubicBezTo>
                  <a:cubicBezTo>
                    <a:pt x="109" y="147"/>
                    <a:pt x="107" y="143"/>
                    <a:pt x="107" y="143"/>
                  </a:cubicBezTo>
                  <a:cubicBezTo>
                    <a:pt x="107" y="141"/>
                    <a:pt x="107" y="140"/>
                    <a:pt x="106" y="138"/>
                  </a:cubicBezTo>
                  <a:cubicBezTo>
                    <a:pt x="106" y="137"/>
                    <a:pt x="107" y="131"/>
                    <a:pt x="109" y="132"/>
                  </a:cubicBezTo>
                  <a:cubicBezTo>
                    <a:pt x="110" y="132"/>
                    <a:pt x="111" y="133"/>
                    <a:pt x="111" y="131"/>
                  </a:cubicBezTo>
                  <a:cubicBezTo>
                    <a:pt x="112" y="130"/>
                    <a:pt x="113" y="129"/>
                    <a:pt x="114" y="129"/>
                  </a:cubicBezTo>
                  <a:cubicBezTo>
                    <a:pt x="114" y="129"/>
                    <a:pt x="114" y="129"/>
                    <a:pt x="114" y="129"/>
                  </a:cubicBezTo>
                  <a:cubicBezTo>
                    <a:pt x="114" y="130"/>
                    <a:pt x="116" y="131"/>
                    <a:pt x="117" y="131"/>
                  </a:cubicBezTo>
                  <a:cubicBezTo>
                    <a:pt x="119" y="132"/>
                    <a:pt x="121" y="133"/>
                    <a:pt x="122" y="134"/>
                  </a:cubicBezTo>
                  <a:cubicBezTo>
                    <a:pt x="123" y="137"/>
                    <a:pt x="119" y="139"/>
                    <a:pt x="123" y="141"/>
                  </a:cubicBezTo>
                  <a:cubicBezTo>
                    <a:pt x="124" y="141"/>
                    <a:pt x="123" y="137"/>
                    <a:pt x="123" y="137"/>
                  </a:cubicBezTo>
                  <a:cubicBezTo>
                    <a:pt x="124" y="134"/>
                    <a:pt x="126" y="134"/>
                    <a:pt x="125" y="131"/>
                  </a:cubicBezTo>
                  <a:cubicBezTo>
                    <a:pt x="125" y="132"/>
                    <a:pt x="128" y="132"/>
                    <a:pt x="128" y="132"/>
                  </a:cubicBezTo>
                  <a:cubicBezTo>
                    <a:pt x="130" y="131"/>
                    <a:pt x="128" y="129"/>
                    <a:pt x="128" y="129"/>
                  </a:cubicBezTo>
                  <a:cubicBezTo>
                    <a:pt x="127" y="129"/>
                    <a:pt x="124" y="129"/>
                    <a:pt x="125" y="128"/>
                  </a:cubicBezTo>
                  <a:cubicBezTo>
                    <a:pt x="125" y="128"/>
                    <a:pt x="124" y="131"/>
                    <a:pt x="125" y="131"/>
                  </a:cubicBezTo>
                  <a:cubicBezTo>
                    <a:pt x="124" y="131"/>
                    <a:pt x="123" y="130"/>
                    <a:pt x="122" y="131"/>
                  </a:cubicBezTo>
                  <a:cubicBezTo>
                    <a:pt x="123" y="130"/>
                    <a:pt x="123" y="129"/>
                    <a:pt x="122" y="129"/>
                  </a:cubicBezTo>
                  <a:cubicBezTo>
                    <a:pt x="122" y="128"/>
                    <a:pt x="121" y="130"/>
                    <a:pt x="121" y="130"/>
                  </a:cubicBezTo>
                  <a:cubicBezTo>
                    <a:pt x="120" y="129"/>
                    <a:pt x="122" y="129"/>
                    <a:pt x="122" y="128"/>
                  </a:cubicBezTo>
                  <a:cubicBezTo>
                    <a:pt x="121" y="127"/>
                    <a:pt x="120" y="128"/>
                    <a:pt x="119" y="128"/>
                  </a:cubicBezTo>
                  <a:cubicBezTo>
                    <a:pt x="118" y="127"/>
                    <a:pt x="117" y="127"/>
                    <a:pt x="117" y="128"/>
                  </a:cubicBezTo>
                  <a:cubicBezTo>
                    <a:pt x="118" y="126"/>
                    <a:pt x="121" y="127"/>
                    <a:pt x="123" y="126"/>
                  </a:cubicBezTo>
                  <a:cubicBezTo>
                    <a:pt x="124" y="126"/>
                    <a:pt x="124" y="124"/>
                    <a:pt x="124" y="124"/>
                  </a:cubicBezTo>
                  <a:cubicBezTo>
                    <a:pt x="124" y="123"/>
                    <a:pt x="126" y="122"/>
                    <a:pt x="126" y="122"/>
                  </a:cubicBezTo>
                  <a:cubicBezTo>
                    <a:pt x="126" y="121"/>
                    <a:pt x="125" y="121"/>
                    <a:pt x="124" y="120"/>
                  </a:cubicBezTo>
                  <a:cubicBezTo>
                    <a:pt x="124" y="120"/>
                    <a:pt x="123" y="120"/>
                    <a:pt x="123" y="120"/>
                  </a:cubicBezTo>
                  <a:cubicBezTo>
                    <a:pt x="123" y="120"/>
                    <a:pt x="120" y="121"/>
                    <a:pt x="121" y="120"/>
                  </a:cubicBezTo>
                  <a:cubicBezTo>
                    <a:pt x="122" y="119"/>
                    <a:pt x="122" y="119"/>
                    <a:pt x="120" y="118"/>
                  </a:cubicBezTo>
                  <a:cubicBezTo>
                    <a:pt x="120" y="118"/>
                    <a:pt x="118" y="117"/>
                    <a:pt x="118" y="118"/>
                  </a:cubicBezTo>
                  <a:cubicBezTo>
                    <a:pt x="118" y="118"/>
                    <a:pt x="121" y="119"/>
                    <a:pt x="119" y="120"/>
                  </a:cubicBezTo>
                  <a:cubicBezTo>
                    <a:pt x="117" y="120"/>
                    <a:pt x="117" y="120"/>
                    <a:pt x="117" y="119"/>
                  </a:cubicBezTo>
                  <a:cubicBezTo>
                    <a:pt x="116" y="118"/>
                    <a:pt x="115" y="117"/>
                    <a:pt x="114" y="118"/>
                  </a:cubicBezTo>
                  <a:cubicBezTo>
                    <a:pt x="114" y="119"/>
                    <a:pt x="114" y="120"/>
                    <a:pt x="114" y="121"/>
                  </a:cubicBezTo>
                  <a:cubicBezTo>
                    <a:pt x="114" y="122"/>
                    <a:pt x="115" y="123"/>
                    <a:pt x="115" y="123"/>
                  </a:cubicBezTo>
                  <a:cubicBezTo>
                    <a:pt x="114" y="124"/>
                    <a:pt x="114" y="123"/>
                    <a:pt x="113" y="123"/>
                  </a:cubicBezTo>
                  <a:cubicBezTo>
                    <a:pt x="113" y="123"/>
                    <a:pt x="112" y="124"/>
                    <a:pt x="112" y="124"/>
                  </a:cubicBezTo>
                  <a:cubicBezTo>
                    <a:pt x="112" y="124"/>
                    <a:pt x="114" y="120"/>
                    <a:pt x="113" y="120"/>
                  </a:cubicBezTo>
                  <a:cubicBezTo>
                    <a:pt x="112" y="120"/>
                    <a:pt x="111" y="122"/>
                    <a:pt x="110" y="123"/>
                  </a:cubicBezTo>
                  <a:cubicBezTo>
                    <a:pt x="111" y="122"/>
                    <a:pt x="114" y="118"/>
                    <a:pt x="113" y="117"/>
                  </a:cubicBezTo>
                  <a:cubicBezTo>
                    <a:pt x="112" y="116"/>
                    <a:pt x="111" y="116"/>
                    <a:pt x="110" y="117"/>
                  </a:cubicBezTo>
                  <a:cubicBezTo>
                    <a:pt x="109" y="117"/>
                    <a:pt x="109" y="116"/>
                    <a:pt x="109" y="116"/>
                  </a:cubicBezTo>
                  <a:close/>
                  <a:moveTo>
                    <a:pt x="1" y="279"/>
                  </a:moveTo>
                  <a:cubicBezTo>
                    <a:pt x="1" y="279"/>
                    <a:pt x="1" y="279"/>
                    <a:pt x="1" y="279"/>
                  </a:cubicBezTo>
                  <a:cubicBezTo>
                    <a:pt x="2" y="279"/>
                    <a:pt x="2" y="279"/>
                    <a:pt x="1" y="279"/>
                  </a:cubicBezTo>
                  <a:close/>
                  <a:moveTo>
                    <a:pt x="2" y="279"/>
                  </a:moveTo>
                  <a:cubicBezTo>
                    <a:pt x="1" y="279"/>
                    <a:pt x="1" y="284"/>
                    <a:pt x="2" y="282"/>
                  </a:cubicBezTo>
                  <a:cubicBezTo>
                    <a:pt x="2" y="281"/>
                    <a:pt x="2" y="280"/>
                    <a:pt x="2" y="279"/>
                  </a:cubicBezTo>
                  <a:cubicBezTo>
                    <a:pt x="1" y="279"/>
                    <a:pt x="2" y="280"/>
                    <a:pt x="2" y="279"/>
                  </a:cubicBezTo>
                  <a:close/>
                  <a:moveTo>
                    <a:pt x="63" y="165"/>
                  </a:moveTo>
                  <a:cubicBezTo>
                    <a:pt x="63" y="165"/>
                    <a:pt x="63" y="165"/>
                    <a:pt x="63" y="165"/>
                  </a:cubicBezTo>
                  <a:cubicBezTo>
                    <a:pt x="63" y="165"/>
                    <a:pt x="63" y="165"/>
                    <a:pt x="63" y="165"/>
                  </a:cubicBezTo>
                  <a:close/>
                  <a:moveTo>
                    <a:pt x="63" y="165"/>
                  </a:moveTo>
                  <a:cubicBezTo>
                    <a:pt x="63" y="165"/>
                    <a:pt x="63" y="164"/>
                    <a:pt x="63" y="163"/>
                  </a:cubicBezTo>
                  <a:cubicBezTo>
                    <a:pt x="63" y="164"/>
                    <a:pt x="63" y="163"/>
                    <a:pt x="63" y="162"/>
                  </a:cubicBezTo>
                  <a:cubicBezTo>
                    <a:pt x="62" y="164"/>
                    <a:pt x="63" y="165"/>
                    <a:pt x="61" y="164"/>
                  </a:cubicBezTo>
                  <a:cubicBezTo>
                    <a:pt x="60" y="164"/>
                    <a:pt x="59" y="164"/>
                    <a:pt x="60" y="165"/>
                  </a:cubicBezTo>
                  <a:cubicBezTo>
                    <a:pt x="60" y="166"/>
                    <a:pt x="62" y="165"/>
                    <a:pt x="62" y="165"/>
                  </a:cubicBezTo>
                  <a:cubicBezTo>
                    <a:pt x="62" y="165"/>
                    <a:pt x="62" y="165"/>
                    <a:pt x="62" y="165"/>
                  </a:cubicBezTo>
                  <a:cubicBezTo>
                    <a:pt x="63" y="165"/>
                    <a:pt x="63" y="165"/>
                    <a:pt x="63" y="165"/>
                  </a:cubicBezTo>
                  <a:cubicBezTo>
                    <a:pt x="63" y="165"/>
                    <a:pt x="63" y="165"/>
                    <a:pt x="63" y="165"/>
                  </a:cubicBezTo>
                  <a:close/>
                  <a:moveTo>
                    <a:pt x="100" y="127"/>
                  </a:moveTo>
                  <a:cubicBezTo>
                    <a:pt x="100" y="127"/>
                    <a:pt x="100" y="127"/>
                    <a:pt x="101" y="127"/>
                  </a:cubicBezTo>
                  <a:cubicBezTo>
                    <a:pt x="101" y="127"/>
                    <a:pt x="100" y="127"/>
                    <a:pt x="100" y="127"/>
                  </a:cubicBezTo>
                  <a:close/>
                  <a:moveTo>
                    <a:pt x="101" y="117"/>
                  </a:moveTo>
                  <a:cubicBezTo>
                    <a:pt x="99" y="117"/>
                    <a:pt x="99" y="118"/>
                    <a:pt x="101" y="120"/>
                  </a:cubicBezTo>
                  <a:cubicBezTo>
                    <a:pt x="101" y="120"/>
                    <a:pt x="103" y="119"/>
                    <a:pt x="103" y="119"/>
                  </a:cubicBezTo>
                  <a:cubicBezTo>
                    <a:pt x="103" y="118"/>
                    <a:pt x="101" y="117"/>
                    <a:pt x="101" y="117"/>
                  </a:cubicBezTo>
                  <a:cubicBezTo>
                    <a:pt x="99" y="117"/>
                    <a:pt x="101" y="117"/>
                    <a:pt x="101" y="117"/>
                  </a:cubicBezTo>
                  <a:close/>
                  <a:moveTo>
                    <a:pt x="92" y="124"/>
                  </a:moveTo>
                  <a:cubicBezTo>
                    <a:pt x="92" y="124"/>
                    <a:pt x="91" y="125"/>
                    <a:pt x="90" y="125"/>
                  </a:cubicBezTo>
                  <a:cubicBezTo>
                    <a:pt x="89" y="126"/>
                    <a:pt x="90" y="126"/>
                    <a:pt x="90" y="126"/>
                  </a:cubicBezTo>
                  <a:cubicBezTo>
                    <a:pt x="89" y="128"/>
                    <a:pt x="89" y="125"/>
                    <a:pt x="89" y="126"/>
                  </a:cubicBezTo>
                  <a:cubicBezTo>
                    <a:pt x="88" y="126"/>
                    <a:pt x="89" y="126"/>
                    <a:pt x="89" y="126"/>
                  </a:cubicBezTo>
                  <a:cubicBezTo>
                    <a:pt x="88" y="126"/>
                    <a:pt x="88" y="126"/>
                    <a:pt x="88" y="126"/>
                  </a:cubicBezTo>
                  <a:cubicBezTo>
                    <a:pt x="88" y="126"/>
                    <a:pt x="89" y="127"/>
                    <a:pt x="88" y="127"/>
                  </a:cubicBezTo>
                  <a:cubicBezTo>
                    <a:pt x="88" y="127"/>
                    <a:pt x="88" y="127"/>
                    <a:pt x="87" y="127"/>
                  </a:cubicBezTo>
                  <a:cubicBezTo>
                    <a:pt x="89" y="127"/>
                    <a:pt x="88" y="128"/>
                    <a:pt x="87" y="129"/>
                  </a:cubicBezTo>
                  <a:cubicBezTo>
                    <a:pt x="90" y="129"/>
                    <a:pt x="92" y="127"/>
                    <a:pt x="93" y="124"/>
                  </a:cubicBezTo>
                  <a:cubicBezTo>
                    <a:pt x="93" y="124"/>
                    <a:pt x="92" y="124"/>
                    <a:pt x="92" y="124"/>
                  </a:cubicBezTo>
                  <a:cubicBezTo>
                    <a:pt x="92" y="124"/>
                    <a:pt x="92" y="124"/>
                    <a:pt x="92" y="124"/>
                  </a:cubicBezTo>
                  <a:cubicBezTo>
                    <a:pt x="91" y="125"/>
                    <a:pt x="92" y="124"/>
                    <a:pt x="92" y="124"/>
                  </a:cubicBezTo>
                  <a:close/>
                  <a:moveTo>
                    <a:pt x="86" y="127"/>
                  </a:moveTo>
                  <a:cubicBezTo>
                    <a:pt x="86" y="127"/>
                    <a:pt x="87" y="127"/>
                    <a:pt x="87" y="127"/>
                  </a:cubicBezTo>
                  <a:cubicBezTo>
                    <a:pt x="87" y="127"/>
                    <a:pt x="86" y="127"/>
                    <a:pt x="86" y="127"/>
                  </a:cubicBezTo>
                  <a:close/>
                  <a:moveTo>
                    <a:pt x="82" y="133"/>
                  </a:moveTo>
                  <a:cubicBezTo>
                    <a:pt x="80" y="133"/>
                    <a:pt x="81" y="135"/>
                    <a:pt x="81" y="136"/>
                  </a:cubicBezTo>
                  <a:cubicBezTo>
                    <a:pt x="81" y="135"/>
                    <a:pt x="83" y="133"/>
                    <a:pt x="82" y="133"/>
                  </a:cubicBezTo>
                  <a:close/>
                  <a:moveTo>
                    <a:pt x="79" y="137"/>
                  </a:moveTo>
                  <a:cubicBezTo>
                    <a:pt x="79" y="137"/>
                    <a:pt x="79" y="137"/>
                    <a:pt x="79" y="137"/>
                  </a:cubicBezTo>
                  <a:cubicBezTo>
                    <a:pt x="79" y="137"/>
                    <a:pt x="79" y="137"/>
                    <a:pt x="79" y="137"/>
                  </a:cubicBezTo>
                  <a:close/>
                  <a:moveTo>
                    <a:pt x="76" y="137"/>
                  </a:moveTo>
                  <a:cubicBezTo>
                    <a:pt x="75" y="137"/>
                    <a:pt x="74" y="138"/>
                    <a:pt x="73" y="139"/>
                  </a:cubicBezTo>
                  <a:cubicBezTo>
                    <a:pt x="73" y="139"/>
                    <a:pt x="75" y="139"/>
                    <a:pt x="75" y="140"/>
                  </a:cubicBezTo>
                  <a:cubicBezTo>
                    <a:pt x="80" y="138"/>
                    <a:pt x="78" y="137"/>
                    <a:pt x="76" y="137"/>
                  </a:cubicBezTo>
                  <a:cubicBezTo>
                    <a:pt x="75" y="137"/>
                    <a:pt x="78" y="137"/>
                    <a:pt x="76" y="137"/>
                  </a:cubicBezTo>
                  <a:close/>
                  <a:moveTo>
                    <a:pt x="58" y="154"/>
                  </a:moveTo>
                  <a:cubicBezTo>
                    <a:pt x="57" y="154"/>
                    <a:pt x="55" y="156"/>
                    <a:pt x="55" y="158"/>
                  </a:cubicBezTo>
                  <a:cubicBezTo>
                    <a:pt x="55" y="156"/>
                    <a:pt x="58" y="157"/>
                    <a:pt x="58" y="156"/>
                  </a:cubicBezTo>
                  <a:cubicBezTo>
                    <a:pt x="58" y="155"/>
                    <a:pt x="60" y="155"/>
                    <a:pt x="57" y="158"/>
                  </a:cubicBezTo>
                  <a:cubicBezTo>
                    <a:pt x="58" y="158"/>
                    <a:pt x="58" y="158"/>
                    <a:pt x="58" y="158"/>
                  </a:cubicBezTo>
                  <a:cubicBezTo>
                    <a:pt x="59" y="158"/>
                    <a:pt x="61" y="157"/>
                    <a:pt x="60" y="156"/>
                  </a:cubicBezTo>
                  <a:cubicBezTo>
                    <a:pt x="59" y="156"/>
                    <a:pt x="60" y="154"/>
                    <a:pt x="58" y="154"/>
                  </a:cubicBezTo>
                  <a:cubicBezTo>
                    <a:pt x="57" y="154"/>
                    <a:pt x="59" y="154"/>
                    <a:pt x="58" y="154"/>
                  </a:cubicBezTo>
                  <a:close/>
                  <a:moveTo>
                    <a:pt x="52" y="162"/>
                  </a:moveTo>
                  <a:cubicBezTo>
                    <a:pt x="51" y="162"/>
                    <a:pt x="51" y="165"/>
                    <a:pt x="51" y="165"/>
                  </a:cubicBezTo>
                  <a:cubicBezTo>
                    <a:pt x="52" y="165"/>
                    <a:pt x="55" y="162"/>
                    <a:pt x="52" y="162"/>
                  </a:cubicBezTo>
                  <a:cubicBezTo>
                    <a:pt x="52" y="162"/>
                    <a:pt x="55" y="162"/>
                    <a:pt x="52" y="162"/>
                  </a:cubicBezTo>
                  <a:close/>
                  <a:moveTo>
                    <a:pt x="42" y="208"/>
                  </a:moveTo>
                  <a:cubicBezTo>
                    <a:pt x="41" y="208"/>
                    <a:pt x="40" y="208"/>
                    <a:pt x="41" y="208"/>
                  </a:cubicBezTo>
                  <a:cubicBezTo>
                    <a:pt x="41" y="208"/>
                    <a:pt x="41" y="208"/>
                    <a:pt x="42" y="208"/>
                  </a:cubicBezTo>
                  <a:close/>
                  <a:moveTo>
                    <a:pt x="27" y="222"/>
                  </a:moveTo>
                  <a:cubicBezTo>
                    <a:pt x="26" y="221"/>
                    <a:pt x="21" y="224"/>
                    <a:pt x="25" y="223"/>
                  </a:cubicBezTo>
                  <a:cubicBezTo>
                    <a:pt x="26" y="223"/>
                    <a:pt x="27" y="223"/>
                    <a:pt x="27" y="223"/>
                  </a:cubicBezTo>
                  <a:cubicBezTo>
                    <a:pt x="27" y="223"/>
                    <a:pt x="27" y="222"/>
                    <a:pt x="27" y="222"/>
                  </a:cubicBezTo>
                  <a:cubicBezTo>
                    <a:pt x="26" y="221"/>
                    <a:pt x="27" y="222"/>
                    <a:pt x="27" y="222"/>
                  </a:cubicBezTo>
                  <a:close/>
                  <a:moveTo>
                    <a:pt x="9" y="240"/>
                  </a:moveTo>
                  <a:cubicBezTo>
                    <a:pt x="9" y="241"/>
                    <a:pt x="8" y="240"/>
                    <a:pt x="8" y="240"/>
                  </a:cubicBezTo>
                  <a:cubicBezTo>
                    <a:pt x="8" y="241"/>
                    <a:pt x="8" y="241"/>
                    <a:pt x="8" y="241"/>
                  </a:cubicBezTo>
                  <a:cubicBezTo>
                    <a:pt x="8" y="242"/>
                    <a:pt x="9" y="241"/>
                    <a:pt x="9" y="241"/>
                  </a:cubicBezTo>
                  <a:cubicBezTo>
                    <a:pt x="9" y="241"/>
                    <a:pt x="9" y="241"/>
                    <a:pt x="9" y="241"/>
                  </a:cubicBezTo>
                  <a:cubicBezTo>
                    <a:pt x="10" y="240"/>
                    <a:pt x="9" y="240"/>
                    <a:pt x="9" y="24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6" name="Freeform 135"/>
            <p:cNvSpPr>
              <a:spLocks/>
            </p:cNvSpPr>
            <p:nvPr/>
          </p:nvSpPr>
          <p:spPr bwMode="auto">
            <a:xfrm>
              <a:off x="5096" y="3219"/>
              <a:ext cx="4" cy="0"/>
            </a:xfrm>
            <a:custGeom>
              <a:avLst/>
              <a:gdLst>
                <a:gd name="T0" fmla="*/ 1 w 1"/>
                <a:gd name="T1" fmla="*/ 0 w 1"/>
              </a:gdLst>
              <a:ahLst/>
              <a:cxnLst>
                <a:cxn ang="0">
                  <a:pos x="T0" y="0"/>
                </a:cxn>
                <a:cxn ang="0">
                  <a:pos x="T1" y="0"/>
                </a:cxn>
              </a:cxnLst>
              <a:rect l="0" t="0" r="r" b="b"/>
              <a:pathLst>
                <a:path w="1">
                  <a:moveTo>
                    <a:pt x="1" y="0"/>
                  </a:moveTo>
                  <a:cubicBezTo>
                    <a:pt x="1" y="0"/>
                    <a:pt x="1" y="0"/>
                    <a:pt x="0"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5096" y="3219"/>
              <a:ext cx="4" cy="0"/>
            </a:xfrm>
            <a:custGeom>
              <a:avLst/>
              <a:gdLst>
                <a:gd name="T0" fmla="*/ 1 w 1"/>
                <a:gd name="T1" fmla="*/ 0 w 1"/>
              </a:gdLst>
              <a:ahLst/>
              <a:cxnLst>
                <a:cxn ang="0">
                  <a:pos x="T0" y="0"/>
                </a:cxn>
                <a:cxn ang="0">
                  <a:pos x="T1" y="0"/>
                </a:cxn>
              </a:cxnLst>
              <a:rect l="0" t="0" r="r" b="b"/>
              <a:pathLst>
                <a:path w="1">
                  <a:moveTo>
                    <a:pt x="1" y="0"/>
                  </a:moveTo>
                  <a:cubicBezTo>
                    <a:pt x="1" y="0"/>
                    <a:pt x="1"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3891" y="1329"/>
              <a:ext cx="1310" cy="1801"/>
            </a:xfrm>
            <a:custGeom>
              <a:avLst/>
              <a:gdLst>
                <a:gd name="T0" fmla="*/ 307 w 325"/>
                <a:gd name="T1" fmla="*/ 159 h 447"/>
                <a:gd name="T2" fmla="*/ 292 w 325"/>
                <a:gd name="T3" fmla="*/ 191 h 447"/>
                <a:gd name="T4" fmla="*/ 281 w 325"/>
                <a:gd name="T5" fmla="*/ 214 h 447"/>
                <a:gd name="T6" fmla="*/ 277 w 325"/>
                <a:gd name="T7" fmla="*/ 228 h 447"/>
                <a:gd name="T8" fmla="*/ 286 w 325"/>
                <a:gd name="T9" fmla="*/ 245 h 447"/>
                <a:gd name="T10" fmla="*/ 295 w 325"/>
                <a:gd name="T11" fmla="*/ 264 h 447"/>
                <a:gd name="T12" fmla="*/ 280 w 325"/>
                <a:gd name="T13" fmla="*/ 272 h 447"/>
                <a:gd name="T14" fmla="*/ 270 w 325"/>
                <a:gd name="T15" fmla="*/ 280 h 447"/>
                <a:gd name="T16" fmla="*/ 259 w 325"/>
                <a:gd name="T17" fmla="*/ 292 h 447"/>
                <a:gd name="T18" fmla="*/ 232 w 325"/>
                <a:gd name="T19" fmla="*/ 300 h 447"/>
                <a:gd name="T20" fmla="*/ 224 w 325"/>
                <a:gd name="T21" fmla="*/ 328 h 447"/>
                <a:gd name="T22" fmla="*/ 226 w 325"/>
                <a:gd name="T23" fmla="*/ 360 h 447"/>
                <a:gd name="T24" fmla="*/ 253 w 325"/>
                <a:gd name="T25" fmla="*/ 372 h 447"/>
                <a:gd name="T26" fmla="*/ 253 w 325"/>
                <a:gd name="T27" fmla="*/ 373 h 447"/>
                <a:gd name="T28" fmla="*/ 245 w 325"/>
                <a:gd name="T29" fmla="*/ 386 h 447"/>
                <a:gd name="T30" fmla="*/ 245 w 325"/>
                <a:gd name="T31" fmla="*/ 388 h 447"/>
                <a:gd name="T32" fmla="*/ 245 w 325"/>
                <a:gd name="T33" fmla="*/ 390 h 447"/>
                <a:gd name="T34" fmla="*/ 246 w 325"/>
                <a:gd name="T35" fmla="*/ 399 h 447"/>
                <a:gd name="T36" fmla="*/ 259 w 325"/>
                <a:gd name="T37" fmla="*/ 414 h 447"/>
                <a:gd name="T38" fmla="*/ 276 w 325"/>
                <a:gd name="T39" fmla="*/ 426 h 447"/>
                <a:gd name="T40" fmla="*/ 276 w 325"/>
                <a:gd name="T41" fmla="*/ 426 h 447"/>
                <a:gd name="T42" fmla="*/ 249 w 325"/>
                <a:gd name="T43" fmla="*/ 435 h 447"/>
                <a:gd name="T44" fmla="*/ 212 w 325"/>
                <a:gd name="T45" fmla="*/ 441 h 447"/>
                <a:gd name="T46" fmla="*/ 156 w 325"/>
                <a:gd name="T47" fmla="*/ 437 h 447"/>
                <a:gd name="T48" fmla="*/ 164 w 325"/>
                <a:gd name="T49" fmla="*/ 422 h 447"/>
                <a:gd name="T50" fmla="*/ 170 w 325"/>
                <a:gd name="T51" fmla="*/ 403 h 447"/>
                <a:gd name="T52" fmla="*/ 168 w 325"/>
                <a:gd name="T53" fmla="*/ 386 h 447"/>
                <a:gd name="T54" fmla="*/ 155 w 325"/>
                <a:gd name="T55" fmla="*/ 370 h 447"/>
                <a:gd name="T56" fmla="*/ 122 w 325"/>
                <a:gd name="T57" fmla="*/ 371 h 447"/>
                <a:gd name="T58" fmla="*/ 99 w 325"/>
                <a:gd name="T59" fmla="*/ 356 h 447"/>
                <a:gd name="T60" fmla="*/ 80 w 325"/>
                <a:gd name="T61" fmla="*/ 350 h 447"/>
                <a:gd name="T62" fmla="*/ 69 w 325"/>
                <a:gd name="T63" fmla="*/ 329 h 447"/>
                <a:gd name="T64" fmla="*/ 42 w 325"/>
                <a:gd name="T65" fmla="*/ 313 h 447"/>
                <a:gd name="T66" fmla="*/ 33 w 325"/>
                <a:gd name="T67" fmla="*/ 294 h 447"/>
                <a:gd name="T68" fmla="*/ 32 w 325"/>
                <a:gd name="T69" fmla="*/ 260 h 447"/>
                <a:gd name="T70" fmla="*/ 22 w 325"/>
                <a:gd name="T71" fmla="*/ 202 h 447"/>
                <a:gd name="T72" fmla="*/ 0 w 325"/>
                <a:gd name="T73" fmla="*/ 157 h 447"/>
                <a:gd name="T74" fmla="*/ 17 w 325"/>
                <a:gd name="T75" fmla="*/ 142 h 447"/>
                <a:gd name="T76" fmla="*/ 44 w 325"/>
                <a:gd name="T77" fmla="*/ 145 h 447"/>
                <a:gd name="T78" fmla="*/ 68 w 325"/>
                <a:gd name="T79" fmla="*/ 154 h 447"/>
                <a:gd name="T80" fmla="*/ 27 w 325"/>
                <a:gd name="T81" fmla="*/ 176 h 447"/>
                <a:gd name="T82" fmla="*/ 49 w 325"/>
                <a:gd name="T83" fmla="*/ 195 h 447"/>
                <a:gd name="T84" fmla="*/ 70 w 325"/>
                <a:gd name="T85" fmla="*/ 198 h 447"/>
                <a:gd name="T86" fmla="*/ 79 w 325"/>
                <a:gd name="T87" fmla="*/ 186 h 447"/>
                <a:gd name="T88" fmla="*/ 85 w 325"/>
                <a:gd name="T89" fmla="*/ 152 h 447"/>
                <a:gd name="T90" fmla="*/ 83 w 325"/>
                <a:gd name="T91" fmla="*/ 131 h 447"/>
                <a:gd name="T92" fmla="*/ 95 w 325"/>
                <a:gd name="T93" fmla="*/ 133 h 447"/>
                <a:gd name="T94" fmla="*/ 106 w 325"/>
                <a:gd name="T95" fmla="*/ 114 h 447"/>
                <a:gd name="T96" fmla="*/ 114 w 325"/>
                <a:gd name="T97" fmla="*/ 107 h 447"/>
                <a:gd name="T98" fmla="*/ 127 w 325"/>
                <a:gd name="T99" fmla="*/ 87 h 447"/>
                <a:gd name="T100" fmla="*/ 144 w 325"/>
                <a:gd name="T101" fmla="*/ 62 h 447"/>
                <a:gd name="T102" fmla="*/ 143 w 325"/>
                <a:gd name="T103" fmla="*/ 54 h 447"/>
                <a:gd name="T104" fmla="*/ 115 w 325"/>
                <a:gd name="T105" fmla="*/ 17 h 447"/>
                <a:gd name="T106" fmla="*/ 157 w 325"/>
                <a:gd name="T107" fmla="*/ 32 h 447"/>
                <a:gd name="T108" fmla="*/ 187 w 325"/>
                <a:gd name="T109" fmla="*/ 58 h 447"/>
                <a:gd name="T110" fmla="*/ 193 w 325"/>
                <a:gd name="T111" fmla="*/ 51 h 447"/>
                <a:gd name="T112" fmla="*/ 199 w 325"/>
                <a:gd name="T113" fmla="*/ 25 h 447"/>
                <a:gd name="T114" fmla="*/ 171 w 325"/>
                <a:gd name="T115" fmla="*/ 28 h 447"/>
                <a:gd name="T116" fmla="*/ 133 w 325"/>
                <a:gd name="T117" fmla="*/ 4 h 447"/>
                <a:gd name="T118" fmla="*/ 152 w 325"/>
                <a:gd name="T119" fmla="*/ 8 h 447"/>
                <a:gd name="T120" fmla="*/ 145 w 325"/>
                <a:gd name="T1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447">
                  <a:moveTo>
                    <a:pt x="325" y="55"/>
                  </a:moveTo>
                  <a:cubicBezTo>
                    <a:pt x="325" y="82"/>
                    <a:pt x="325" y="109"/>
                    <a:pt x="325" y="136"/>
                  </a:cubicBezTo>
                  <a:cubicBezTo>
                    <a:pt x="325" y="145"/>
                    <a:pt x="325" y="153"/>
                    <a:pt x="325" y="162"/>
                  </a:cubicBezTo>
                  <a:cubicBezTo>
                    <a:pt x="324" y="162"/>
                    <a:pt x="323" y="161"/>
                    <a:pt x="322" y="162"/>
                  </a:cubicBezTo>
                  <a:cubicBezTo>
                    <a:pt x="321" y="163"/>
                    <a:pt x="323" y="163"/>
                    <a:pt x="323" y="165"/>
                  </a:cubicBezTo>
                  <a:cubicBezTo>
                    <a:pt x="322" y="166"/>
                    <a:pt x="322" y="165"/>
                    <a:pt x="321" y="165"/>
                  </a:cubicBezTo>
                  <a:cubicBezTo>
                    <a:pt x="319" y="165"/>
                    <a:pt x="321" y="167"/>
                    <a:pt x="321" y="168"/>
                  </a:cubicBezTo>
                  <a:cubicBezTo>
                    <a:pt x="321" y="168"/>
                    <a:pt x="318" y="167"/>
                    <a:pt x="318" y="167"/>
                  </a:cubicBezTo>
                  <a:cubicBezTo>
                    <a:pt x="318" y="165"/>
                    <a:pt x="319" y="166"/>
                    <a:pt x="317" y="165"/>
                  </a:cubicBezTo>
                  <a:cubicBezTo>
                    <a:pt x="317" y="164"/>
                    <a:pt x="316" y="164"/>
                    <a:pt x="315" y="163"/>
                  </a:cubicBezTo>
                  <a:cubicBezTo>
                    <a:pt x="315" y="163"/>
                    <a:pt x="316" y="162"/>
                    <a:pt x="316" y="162"/>
                  </a:cubicBezTo>
                  <a:cubicBezTo>
                    <a:pt x="315" y="161"/>
                    <a:pt x="313" y="163"/>
                    <a:pt x="312" y="162"/>
                  </a:cubicBezTo>
                  <a:cubicBezTo>
                    <a:pt x="311" y="161"/>
                    <a:pt x="310" y="160"/>
                    <a:pt x="309" y="160"/>
                  </a:cubicBezTo>
                  <a:cubicBezTo>
                    <a:pt x="309" y="160"/>
                    <a:pt x="307" y="160"/>
                    <a:pt x="307" y="160"/>
                  </a:cubicBezTo>
                  <a:cubicBezTo>
                    <a:pt x="307" y="159"/>
                    <a:pt x="307" y="159"/>
                    <a:pt x="307" y="159"/>
                  </a:cubicBezTo>
                  <a:cubicBezTo>
                    <a:pt x="306" y="160"/>
                    <a:pt x="306" y="161"/>
                    <a:pt x="306" y="162"/>
                  </a:cubicBezTo>
                  <a:cubicBezTo>
                    <a:pt x="306" y="162"/>
                    <a:pt x="306" y="164"/>
                    <a:pt x="306" y="164"/>
                  </a:cubicBezTo>
                  <a:cubicBezTo>
                    <a:pt x="306" y="165"/>
                    <a:pt x="298" y="166"/>
                    <a:pt x="299" y="167"/>
                  </a:cubicBezTo>
                  <a:cubicBezTo>
                    <a:pt x="299" y="167"/>
                    <a:pt x="300" y="167"/>
                    <a:pt x="300" y="167"/>
                  </a:cubicBezTo>
                  <a:cubicBezTo>
                    <a:pt x="300" y="168"/>
                    <a:pt x="297" y="168"/>
                    <a:pt x="297" y="169"/>
                  </a:cubicBezTo>
                  <a:cubicBezTo>
                    <a:pt x="297" y="169"/>
                    <a:pt x="299" y="170"/>
                    <a:pt x="299" y="170"/>
                  </a:cubicBezTo>
                  <a:cubicBezTo>
                    <a:pt x="299" y="170"/>
                    <a:pt x="296" y="170"/>
                    <a:pt x="297" y="171"/>
                  </a:cubicBezTo>
                  <a:cubicBezTo>
                    <a:pt x="298" y="173"/>
                    <a:pt x="299" y="173"/>
                    <a:pt x="297" y="174"/>
                  </a:cubicBezTo>
                  <a:cubicBezTo>
                    <a:pt x="296" y="175"/>
                    <a:pt x="296" y="176"/>
                    <a:pt x="298" y="176"/>
                  </a:cubicBezTo>
                  <a:cubicBezTo>
                    <a:pt x="299" y="176"/>
                    <a:pt x="298" y="178"/>
                    <a:pt x="297" y="179"/>
                  </a:cubicBezTo>
                  <a:cubicBezTo>
                    <a:pt x="296" y="179"/>
                    <a:pt x="297" y="181"/>
                    <a:pt x="297" y="182"/>
                  </a:cubicBezTo>
                  <a:cubicBezTo>
                    <a:pt x="297" y="182"/>
                    <a:pt x="295" y="183"/>
                    <a:pt x="295" y="183"/>
                  </a:cubicBezTo>
                  <a:cubicBezTo>
                    <a:pt x="295" y="184"/>
                    <a:pt x="296" y="184"/>
                    <a:pt x="295" y="185"/>
                  </a:cubicBezTo>
                  <a:cubicBezTo>
                    <a:pt x="295" y="186"/>
                    <a:pt x="294" y="187"/>
                    <a:pt x="294" y="188"/>
                  </a:cubicBezTo>
                  <a:cubicBezTo>
                    <a:pt x="293" y="189"/>
                    <a:pt x="293" y="190"/>
                    <a:pt x="292" y="191"/>
                  </a:cubicBezTo>
                  <a:cubicBezTo>
                    <a:pt x="292" y="191"/>
                    <a:pt x="291" y="193"/>
                    <a:pt x="291" y="193"/>
                  </a:cubicBezTo>
                  <a:cubicBezTo>
                    <a:pt x="291" y="193"/>
                    <a:pt x="291" y="192"/>
                    <a:pt x="290" y="192"/>
                  </a:cubicBezTo>
                  <a:cubicBezTo>
                    <a:pt x="290" y="193"/>
                    <a:pt x="290" y="194"/>
                    <a:pt x="290" y="194"/>
                  </a:cubicBezTo>
                  <a:cubicBezTo>
                    <a:pt x="291" y="195"/>
                    <a:pt x="289" y="195"/>
                    <a:pt x="289" y="196"/>
                  </a:cubicBezTo>
                  <a:cubicBezTo>
                    <a:pt x="288" y="196"/>
                    <a:pt x="289" y="196"/>
                    <a:pt x="289" y="197"/>
                  </a:cubicBezTo>
                  <a:cubicBezTo>
                    <a:pt x="289" y="197"/>
                    <a:pt x="288" y="197"/>
                    <a:pt x="288" y="198"/>
                  </a:cubicBezTo>
                  <a:cubicBezTo>
                    <a:pt x="288" y="199"/>
                    <a:pt x="291" y="199"/>
                    <a:pt x="290" y="201"/>
                  </a:cubicBezTo>
                  <a:cubicBezTo>
                    <a:pt x="290" y="202"/>
                    <a:pt x="289" y="200"/>
                    <a:pt x="288" y="201"/>
                  </a:cubicBezTo>
                  <a:cubicBezTo>
                    <a:pt x="287" y="202"/>
                    <a:pt x="288" y="203"/>
                    <a:pt x="287" y="203"/>
                  </a:cubicBezTo>
                  <a:cubicBezTo>
                    <a:pt x="286" y="203"/>
                    <a:pt x="286" y="203"/>
                    <a:pt x="286" y="203"/>
                  </a:cubicBezTo>
                  <a:cubicBezTo>
                    <a:pt x="286" y="204"/>
                    <a:pt x="284" y="207"/>
                    <a:pt x="284" y="208"/>
                  </a:cubicBezTo>
                  <a:cubicBezTo>
                    <a:pt x="285" y="208"/>
                    <a:pt x="286" y="208"/>
                    <a:pt x="285" y="209"/>
                  </a:cubicBezTo>
                  <a:cubicBezTo>
                    <a:pt x="284" y="209"/>
                    <a:pt x="284" y="209"/>
                    <a:pt x="283" y="209"/>
                  </a:cubicBezTo>
                  <a:cubicBezTo>
                    <a:pt x="283" y="210"/>
                    <a:pt x="283" y="211"/>
                    <a:pt x="283" y="211"/>
                  </a:cubicBezTo>
                  <a:cubicBezTo>
                    <a:pt x="282" y="212"/>
                    <a:pt x="280" y="213"/>
                    <a:pt x="281" y="214"/>
                  </a:cubicBezTo>
                  <a:cubicBezTo>
                    <a:pt x="282" y="214"/>
                    <a:pt x="280" y="216"/>
                    <a:pt x="279" y="217"/>
                  </a:cubicBezTo>
                  <a:cubicBezTo>
                    <a:pt x="278" y="218"/>
                    <a:pt x="280" y="218"/>
                    <a:pt x="280" y="219"/>
                  </a:cubicBezTo>
                  <a:cubicBezTo>
                    <a:pt x="281" y="220"/>
                    <a:pt x="278" y="219"/>
                    <a:pt x="278" y="219"/>
                  </a:cubicBezTo>
                  <a:cubicBezTo>
                    <a:pt x="278" y="219"/>
                    <a:pt x="276" y="220"/>
                    <a:pt x="276" y="221"/>
                  </a:cubicBezTo>
                  <a:cubicBezTo>
                    <a:pt x="276" y="221"/>
                    <a:pt x="277" y="221"/>
                    <a:pt x="277" y="222"/>
                  </a:cubicBezTo>
                  <a:cubicBezTo>
                    <a:pt x="277" y="223"/>
                    <a:pt x="276" y="222"/>
                    <a:pt x="275" y="222"/>
                  </a:cubicBezTo>
                  <a:cubicBezTo>
                    <a:pt x="275" y="222"/>
                    <a:pt x="275" y="223"/>
                    <a:pt x="275" y="224"/>
                  </a:cubicBezTo>
                  <a:cubicBezTo>
                    <a:pt x="274" y="224"/>
                    <a:pt x="273" y="223"/>
                    <a:pt x="273" y="223"/>
                  </a:cubicBezTo>
                  <a:cubicBezTo>
                    <a:pt x="271" y="224"/>
                    <a:pt x="273" y="226"/>
                    <a:pt x="273" y="226"/>
                  </a:cubicBezTo>
                  <a:cubicBezTo>
                    <a:pt x="272" y="227"/>
                    <a:pt x="272" y="226"/>
                    <a:pt x="272" y="226"/>
                  </a:cubicBezTo>
                  <a:cubicBezTo>
                    <a:pt x="272" y="226"/>
                    <a:pt x="271" y="227"/>
                    <a:pt x="272" y="227"/>
                  </a:cubicBezTo>
                  <a:cubicBezTo>
                    <a:pt x="271" y="228"/>
                    <a:pt x="273" y="227"/>
                    <a:pt x="274" y="227"/>
                  </a:cubicBezTo>
                  <a:cubicBezTo>
                    <a:pt x="274" y="227"/>
                    <a:pt x="275" y="231"/>
                    <a:pt x="274" y="231"/>
                  </a:cubicBezTo>
                  <a:cubicBezTo>
                    <a:pt x="274" y="231"/>
                    <a:pt x="275" y="230"/>
                    <a:pt x="276" y="230"/>
                  </a:cubicBezTo>
                  <a:cubicBezTo>
                    <a:pt x="277" y="229"/>
                    <a:pt x="276" y="230"/>
                    <a:pt x="277" y="228"/>
                  </a:cubicBezTo>
                  <a:cubicBezTo>
                    <a:pt x="277" y="228"/>
                    <a:pt x="278" y="227"/>
                    <a:pt x="278" y="228"/>
                  </a:cubicBezTo>
                  <a:cubicBezTo>
                    <a:pt x="279" y="231"/>
                    <a:pt x="277" y="229"/>
                    <a:pt x="277" y="230"/>
                  </a:cubicBezTo>
                  <a:cubicBezTo>
                    <a:pt x="276" y="231"/>
                    <a:pt x="277" y="232"/>
                    <a:pt x="278" y="233"/>
                  </a:cubicBezTo>
                  <a:cubicBezTo>
                    <a:pt x="280" y="233"/>
                    <a:pt x="280" y="231"/>
                    <a:pt x="281" y="230"/>
                  </a:cubicBezTo>
                  <a:cubicBezTo>
                    <a:pt x="282" y="230"/>
                    <a:pt x="283" y="231"/>
                    <a:pt x="283" y="230"/>
                  </a:cubicBezTo>
                  <a:cubicBezTo>
                    <a:pt x="284" y="230"/>
                    <a:pt x="285" y="229"/>
                    <a:pt x="286" y="230"/>
                  </a:cubicBezTo>
                  <a:cubicBezTo>
                    <a:pt x="287" y="232"/>
                    <a:pt x="285" y="232"/>
                    <a:pt x="284" y="233"/>
                  </a:cubicBezTo>
                  <a:cubicBezTo>
                    <a:pt x="284" y="235"/>
                    <a:pt x="282" y="233"/>
                    <a:pt x="282" y="234"/>
                  </a:cubicBezTo>
                  <a:cubicBezTo>
                    <a:pt x="281" y="235"/>
                    <a:pt x="280" y="236"/>
                    <a:pt x="280" y="237"/>
                  </a:cubicBezTo>
                  <a:cubicBezTo>
                    <a:pt x="280" y="237"/>
                    <a:pt x="281" y="237"/>
                    <a:pt x="281" y="237"/>
                  </a:cubicBezTo>
                  <a:cubicBezTo>
                    <a:pt x="281" y="238"/>
                    <a:pt x="281" y="238"/>
                    <a:pt x="281" y="239"/>
                  </a:cubicBezTo>
                  <a:cubicBezTo>
                    <a:pt x="281" y="239"/>
                    <a:pt x="280" y="242"/>
                    <a:pt x="281" y="242"/>
                  </a:cubicBezTo>
                  <a:cubicBezTo>
                    <a:pt x="282" y="242"/>
                    <a:pt x="282" y="241"/>
                    <a:pt x="282" y="242"/>
                  </a:cubicBezTo>
                  <a:cubicBezTo>
                    <a:pt x="283" y="243"/>
                    <a:pt x="283" y="242"/>
                    <a:pt x="284" y="242"/>
                  </a:cubicBezTo>
                  <a:cubicBezTo>
                    <a:pt x="286" y="243"/>
                    <a:pt x="286" y="243"/>
                    <a:pt x="286" y="245"/>
                  </a:cubicBezTo>
                  <a:cubicBezTo>
                    <a:pt x="286" y="246"/>
                    <a:pt x="286" y="246"/>
                    <a:pt x="286" y="247"/>
                  </a:cubicBezTo>
                  <a:cubicBezTo>
                    <a:pt x="285" y="248"/>
                    <a:pt x="285" y="248"/>
                    <a:pt x="284" y="248"/>
                  </a:cubicBezTo>
                  <a:cubicBezTo>
                    <a:pt x="284" y="249"/>
                    <a:pt x="285" y="250"/>
                    <a:pt x="284" y="251"/>
                  </a:cubicBezTo>
                  <a:cubicBezTo>
                    <a:pt x="284" y="252"/>
                    <a:pt x="282" y="252"/>
                    <a:pt x="283" y="253"/>
                  </a:cubicBezTo>
                  <a:cubicBezTo>
                    <a:pt x="285" y="254"/>
                    <a:pt x="287" y="251"/>
                    <a:pt x="287" y="252"/>
                  </a:cubicBezTo>
                  <a:cubicBezTo>
                    <a:pt x="288" y="252"/>
                    <a:pt x="287" y="254"/>
                    <a:pt x="288" y="254"/>
                  </a:cubicBezTo>
                  <a:cubicBezTo>
                    <a:pt x="289" y="253"/>
                    <a:pt x="291" y="251"/>
                    <a:pt x="292" y="251"/>
                  </a:cubicBezTo>
                  <a:cubicBezTo>
                    <a:pt x="293" y="252"/>
                    <a:pt x="294" y="253"/>
                    <a:pt x="295" y="251"/>
                  </a:cubicBezTo>
                  <a:cubicBezTo>
                    <a:pt x="295" y="251"/>
                    <a:pt x="295" y="251"/>
                    <a:pt x="296" y="250"/>
                  </a:cubicBezTo>
                  <a:cubicBezTo>
                    <a:pt x="296" y="250"/>
                    <a:pt x="299" y="251"/>
                    <a:pt x="299" y="251"/>
                  </a:cubicBezTo>
                  <a:cubicBezTo>
                    <a:pt x="299" y="251"/>
                    <a:pt x="298" y="252"/>
                    <a:pt x="299" y="252"/>
                  </a:cubicBezTo>
                  <a:cubicBezTo>
                    <a:pt x="299" y="253"/>
                    <a:pt x="300" y="254"/>
                    <a:pt x="300" y="254"/>
                  </a:cubicBezTo>
                  <a:cubicBezTo>
                    <a:pt x="302" y="256"/>
                    <a:pt x="302" y="257"/>
                    <a:pt x="301" y="259"/>
                  </a:cubicBezTo>
                  <a:cubicBezTo>
                    <a:pt x="300" y="261"/>
                    <a:pt x="299" y="263"/>
                    <a:pt x="297" y="264"/>
                  </a:cubicBezTo>
                  <a:cubicBezTo>
                    <a:pt x="297" y="264"/>
                    <a:pt x="296" y="265"/>
                    <a:pt x="295" y="264"/>
                  </a:cubicBezTo>
                  <a:cubicBezTo>
                    <a:pt x="294" y="264"/>
                    <a:pt x="294" y="263"/>
                    <a:pt x="293" y="264"/>
                  </a:cubicBezTo>
                  <a:cubicBezTo>
                    <a:pt x="292" y="265"/>
                    <a:pt x="296" y="268"/>
                    <a:pt x="293" y="271"/>
                  </a:cubicBezTo>
                  <a:cubicBezTo>
                    <a:pt x="293" y="271"/>
                    <a:pt x="292" y="272"/>
                    <a:pt x="292" y="271"/>
                  </a:cubicBezTo>
                  <a:cubicBezTo>
                    <a:pt x="292" y="271"/>
                    <a:pt x="293" y="268"/>
                    <a:pt x="291" y="270"/>
                  </a:cubicBezTo>
                  <a:cubicBezTo>
                    <a:pt x="290" y="271"/>
                    <a:pt x="289" y="272"/>
                    <a:pt x="288" y="272"/>
                  </a:cubicBezTo>
                  <a:cubicBezTo>
                    <a:pt x="287" y="272"/>
                    <a:pt x="286" y="272"/>
                    <a:pt x="286" y="272"/>
                  </a:cubicBezTo>
                  <a:cubicBezTo>
                    <a:pt x="285" y="271"/>
                    <a:pt x="285" y="272"/>
                    <a:pt x="285" y="272"/>
                  </a:cubicBezTo>
                  <a:cubicBezTo>
                    <a:pt x="285" y="272"/>
                    <a:pt x="285" y="272"/>
                    <a:pt x="284" y="272"/>
                  </a:cubicBezTo>
                  <a:cubicBezTo>
                    <a:pt x="284" y="272"/>
                    <a:pt x="283" y="272"/>
                    <a:pt x="283" y="271"/>
                  </a:cubicBezTo>
                  <a:cubicBezTo>
                    <a:pt x="283" y="271"/>
                    <a:pt x="283" y="270"/>
                    <a:pt x="282" y="270"/>
                  </a:cubicBezTo>
                  <a:cubicBezTo>
                    <a:pt x="282" y="270"/>
                    <a:pt x="281" y="271"/>
                    <a:pt x="280" y="271"/>
                  </a:cubicBezTo>
                  <a:cubicBezTo>
                    <a:pt x="280" y="270"/>
                    <a:pt x="280" y="270"/>
                    <a:pt x="280" y="270"/>
                  </a:cubicBezTo>
                  <a:cubicBezTo>
                    <a:pt x="280" y="270"/>
                    <a:pt x="280" y="270"/>
                    <a:pt x="280" y="270"/>
                  </a:cubicBezTo>
                  <a:cubicBezTo>
                    <a:pt x="280" y="270"/>
                    <a:pt x="280" y="270"/>
                    <a:pt x="280" y="270"/>
                  </a:cubicBezTo>
                  <a:cubicBezTo>
                    <a:pt x="279" y="271"/>
                    <a:pt x="280" y="271"/>
                    <a:pt x="280" y="272"/>
                  </a:cubicBezTo>
                  <a:cubicBezTo>
                    <a:pt x="279" y="272"/>
                    <a:pt x="277" y="273"/>
                    <a:pt x="277" y="273"/>
                  </a:cubicBezTo>
                  <a:cubicBezTo>
                    <a:pt x="278" y="273"/>
                    <a:pt x="279" y="273"/>
                    <a:pt x="280" y="272"/>
                  </a:cubicBezTo>
                  <a:cubicBezTo>
                    <a:pt x="279" y="273"/>
                    <a:pt x="278" y="273"/>
                    <a:pt x="277" y="273"/>
                  </a:cubicBezTo>
                  <a:cubicBezTo>
                    <a:pt x="276" y="274"/>
                    <a:pt x="278" y="276"/>
                    <a:pt x="278" y="276"/>
                  </a:cubicBezTo>
                  <a:cubicBezTo>
                    <a:pt x="278" y="276"/>
                    <a:pt x="277" y="276"/>
                    <a:pt x="277" y="276"/>
                  </a:cubicBezTo>
                  <a:cubicBezTo>
                    <a:pt x="278" y="276"/>
                    <a:pt x="278" y="276"/>
                    <a:pt x="278" y="276"/>
                  </a:cubicBezTo>
                  <a:cubicBezTo>
                    <a:pt x="277" y="277"/>
                    <a:pt x="277" y="277"/>
                    <a:pt x="277" y="278"/>
                  </a:cubicBezTo>
                  <a:cubicBezTo>
                    <a:pt x="276" y="278"/>
                    <a:pt x="274" y="276"/>
                    <a:pt x="273" y="277"/>
                  </a:cubicBezTo>
                  <a:cubicBezTo>
                    <a:pt x="273" y="277"/>
                    <a:pt x="273" y="278"/>
                    <a:pt x="272" y="278"/>
                  </a:cubicBezTo>
                  <a:cubicBezTo>
                    <a:pt x="273" y="278"/>
                    <a:pt x="273" y="278"/>
                    <a:pt x="273" y="278"/>
                  </a:cubicBezTo>
                  <a:cubicBezTo>
                    <a:pt x="272" y="278"/>
                    <a:pt x="271" y="279"/>
                    <a:pt x="271" y="279"/>
                  </a:cubicBezTo>
                  <a:cubicBezTo>
                    <a:pt x="271" y="279"/>
                    <a:pt x="272" y="279"/>
                    <a:pt x="272" y="278"/>
                  </a:cubicBezTo>
                  <a:cubicBezTo>
                    <a:pt x="271" y="279"/>
                    <a:pt x="270" y="280"/>
                    <a:pt x="270" y="280"/>
                  </a:cubicBezTo>
                  <a:cubicBezTo>
                    <a:pt x="271" y="280"/>
                    <a:pt x="271" y="280"/>
                    <a:pt x="271" y="281"/>
                  </a:cubicBezTo>
                  <a:cubicBezTo>
                    <a:pt x="271" y="281"/>
                    <a:pt x="270" y="280"/>
                    <a:pt x="270" y="280"/>
                  </a:cubicBezTo>
                  <a:cubicBezTo>
                    <a:pt x="269" y="280"/>
                    <a:pt x="269" y="281"/>
                    <a:pt x="270" y="281"/>
                  </a:cubicBezTo>
                  <a:cubicBezTo>
                    <a:pt x="269" y="281"/>
                    <a:pt x="269" y="281"/>
                    <a:pt x="269" y="281"/>
                  </a:cubicBezTo>
                  <a:cubicBezTo>
                    <a:pt x="268" y="282"/>
                    <a:pt x="270" y="282"/>
                    <a:pt x="270" y="284"/>
                  </a:cubicBezTo>
                  <a:cubicBezTo>
                    <a:pt x="270" y="284"/>
                    <a:pt x="270" y="284"/>
                    <a:pt x="270" y="283"/>
                  </a:cubicBezTo>
                  <a:cubicBezTo>
                    <a:pt x="269" y="283"/>
                    <a:pt x="269" y="283"/>
                    <a:pt x="269" y="284"/>
                  </a:cubicBezTo>
                  <a:cubicBezTo>
                    <a:pt x="269" y="284"/>
                    <a:pt x="269" y="284"/>
                    <a:pt x="269" y="284"/>
                  </a:cubicBezTo>
                  <a:cubicBezTo>
                    <a:pt x="267" y="285"/>
                    <a:pt x="270" y="285"/>
                    <a:pt x="269" y="286"/>
                  </a:cubicBezTo>
                  <a:cubicBezTo>
                    <a:pt x="269" y="288"/>
                    <a:pt x="269" y="289"/>
                    <a:pt x="268" y="291"/>
                  </a:cubicBezTo>
                  <a:cubicBezTo>
                    <a:pt x="268" y="290"/>
                    <a:pt x="267" y="289"/>
                    <a:pt x="266" y="290"/>
                  </a:cubicBezTo>
                  <a:cubicBezTo>
                    <a:pt x="266" y="290"/>
                    <a:pt x="266" y="291"/>
                    <a:pt x="267" y="291"/>
                  </a:cubicBezTo>
                  <a:cubicBezTo>
                    <a:pt x="266" y="290"/>
                    <a:pt x="266" y="290"/>
                    <a:pt x="266" y="291"/>
                  </a:cubicBezTo>
                  <a:cubicBezTo>
                    <a:pt x="264" y="290"/>
                    <a:pt x="259" y="289"/>
                    <a:pt x="258" y="290"/>
                  </a:cubicBezTo>
                  <a:cubicBezTo>
                    <a:pt x="258" y="290"/>
                    <a:pt x="259" y="290"/>
                    <a:pt x="261" y="290"/>
                  </a:cubicBezTo>
                  <a:cubicBezTo>
                    <a:pt x="260" y="290"/>
                    <a:pt x="258" y="290"/>
                    <a:pt x="257" y="291"/>
                  </a:cubicBezTo>
                  <a:cubicBezTo>
                    <a:pt x="256" y="293"/>
                    <a:pt x="258" y="292"/>
                    <a:pt x="259" y="292"/>
                  </a:cubicBezTo>
                  <a:cubicBezTo>
                    <a:pt x="260" y="292"/>
                    <a:pt x="262" y="296"/>
                    <a:pt x="261" y="297"/>
                  </a:cubicBezTo>
                  <a:cubicBezTo>
                    <a:pt x="261" y="297"/>
                    <a:pt x="261" y="296"/>
                    <a:pt x="261" y="296"/>
                  </a:cubicBezTo>
                  <a:cubicBezTo>
                    <a:pt x="259" y="297"/>
                    <a:pt x="259" y="294"/>
                    <a:pt x="259" y="293"/>
                  </a:cubicBezTo>
                  <a:cubicBezTo>
                    <a:pt x="259" y="293"/>
                    <a:pt x="256" y="293"/>
                    <a:pt x="256" y="293"/>
                  </a:cubicBezTo>
                  <a:cubicBezTo>
                    <a:pt x="255" y="293"/>
                    <a:pt x="254" y="294"/>
                    <a:pt x="254" y="292"/>
                  </a:cubicBezTo>
                  <a:cubicBezTo>
                    <a:pt x="254" y="291"/>
                    <a:pt x="250" y="293"/>
                    <a:pt x="250" y="293"/>
                  </a:cubicBezTo>
                  <a:cubicBezTo>
                    <a:pt x="249" y="293"/>
                    <a:pt x="248" y="293"/>
                    <a:pt x="248" y="292"/>
                  </a:cubicBezTo>
                  <a:cubicBezTo>
                    <a:pt x="247" y="291"/>
                    <a:pt x="245" y="292"/>
                    <a:pt x="245" y="293"/>
                  </a:cubicBezTo>
                  <a:cubicBezTo>
                    <a:pt x="243" y="294"/>
                    <a:pt x="242" y="295"/>
                    <a:pt x="241" y="296"/>
                  </a:cubicBezTo>
                  <a:cubicBezTo>
                    <a:pt x="240" y="297"/>
                    <a:pt x="238" y="294"/>
                    <a:pt x="237" y="294"/>
                  </a:cubicBezTo>
                  <a:cubicBezTo>
                    <a:pt x="238" y="294"/>
                    <a:pt x="236" y="296"/>
                    <a:pt x="235" y="296"/>
                  </a:cubicBezTo>
                  <a:cubicBezTo>
                    <a:pt x="233" y="297"/>
                    <a:pt x="236" y="299"/>
                    <a:pt x="235" y="300"/>
                  </a:cubicBezTo>
                  <a:cubicBezTo>
                    <a:pt x="235" y="301"/>
                    <a:pt x="234" y="299"/>
                    <a:pt x="234" y="299"/>
                  </a:cubicBezTo>
                  <a:cubicBezTo>
                    <a:pt x="233" y="300"/>
                    <a:pt x="234" y="302"/>
                    <a:pt x="232" y="302"/>
                  </a:cubicBezTo>
                  <a:cubicBezTo>
                    <a:pt x="230" y="302"/>
                    <a:pt x="233" y="300"/>
                    <a:pt x="232" y="300"/>
                  </a:cubicBezTo>
                  <a:cubicBezTo>
                    <a:pt x="231" y="299"/>
                    <a:pt x="230" y="299"/>
                    <a:pt x="230" y="300"/>
                  </a:cubicBezTo>
                  <a:cubicBezTo>
                    <a:pt x="229" y="301"/>
                    <a:pt x="228" y="301"/>
                    <a:pt x="227" y="301"/>
                  </a:cubicBezTo>
                  <a:cubicBezTo>
                    <a:pt x="226" y="301"/>
                    <a:pt x="228" y="302"/>
                    <a:pt x="228" y="303"/>
                  </a:cubicBezTo>
                  <a:cubicBezTo>
                    <a:pt x="227" y="306"/>
                    <a:pt x="227" y="301"/>
                    <a:pt x="226" y="303"/>
                  </a:cubicBezTo>
                  <a:cubicBezTo>
                    <a:pt x="226" y="304"/>
                    <a:pt x="227" y="304"/>
                    <a:pt x="227" y="305"/>
                  </a:cubicBezTo>
                  <a:cubicBezTo>
                    <a:pt x="227" y="307"/>
                    <a:pt x="227" y="308"/>
                    <a:pt x="227" y="309"/>
                  </a:cubicBezTo>
                  <a:cubicBezTo>
                    <a:pt x="227" y="309"/>
                    <a:pt x="227" y="309"/>
                    <a:pt x="226" y="310"/>
                  </a:cubicBezTo>
                  <a:cubicBezTo>
                    <a:pt x="225" y="310"/>
                    <a:pt x="225" y="311"/>
                    <a:pt x="225" y="312"/>
                  </a:cubicBezTo>
                  <a:cubicBezTo>
                    <a:pt x="225" y="314"/>
                    <a:pt x="222" y="313"/>
                    <a:pt x="222" y="315"/>
                  </a:cubicBezTo>
                  <a:cubicBezTo>
                    <a:pt x="222" y="316"/>
                    <a:pt x="223" y="316"/>
                    <a:pt x="223" y="317"/>
                  </a:cubicBezTo>
                  <a:cubicBezTo>
                    <a:pt x="225" y="318"/>
                    <a:pt x="223" y="319"/>
                    <a:pt x="222" y="319"/>
                  </a:cubicBezTo>
                  <a:cubicBezTo>
                    <a:pt x="222" y="320"/>
                    <a:pt x="222" y="321"/>
                    <a:pt x="222" y="322"/>
                  </a:cubicBezTo>
                  <a:cubicBezTo>
                    <a:pt x="222" y="323"/>
                    <a:pt x="219" y="323"/>
                    <a:pt x="219" y="324"/>
                  </a:cubicBezTo>
                  <a:cubicBezTo>
                    <a:pt x="219" y="323"/>
                    <a:pt x="221" y="324"/>
                    <a:pt x="221" y="325"/>
                  </a:cubicBezTo>
                  <a:cubicBezTo>
                    <a:pt x="222" y="326"/>
                    <a:pt x="223" y="327"/>
                    <a:pt x="224" y="328"/>
                  </a:cubicBezTo>
                  <a:cubicBezTo>
                    <a:pt x="225" y="328"/>
                    <a:pt x="224" y="329"/>
                    <a:pt x="225" y="328"/>
                  </a:cubicBezTo>
                  <a:cubicBezTo>
                    <a:pt x="226" y="328"/>
                    <a:pt x="226" y="330"/>
                    <a:pt x="226" y="330"/>
                  </a:cubicBezTo>
                  <a:cubicBezTo>
                    <a:pt x="226" y="331"/>
                    <a:pt x="225" y="332"/>
                    <a:pt x="225" y="333"/>
                  </a:cubicBezTo>
                  <a:cubicBezTo>
                    <a:pt x="223" y="335"/>
                    <a:pt x="221" y="333"/>
                    <a:pt x="220" y="332"/>
                  </a:cubicBezTo>
                  <a:cubicBezTo>
                    <a:pt x="219" y="332"/>
                    <a:pt x="214" y="329"/>
                    <a:pt x="214" y="330"/>
                  </a:cubicBezTo>
                  <a:cubicBezTo>
                    <a:pt x="213" y="331"/>
                    <a:pt x="213" y="332"/>
                    <a:pt x="213" y="333"/>
                  </a:cubicBezTo>
                  <a:cubicBezTo>
                    <a:pt x="213" y="335"/>
                    <a:pt x="214" y="335"/>
                    <a:pt x="214" y="336"/>
                  </a:cubicBezTo>
                  <a:cubicBezTo>
                    <a:pt x="214" y="337"/>
                    <a:pt x="213" y="339"/>
                    <a:pt x="213" y="340"/>
                  </a:cubicBezTo>
                  <a:cubicBezTo>
                    <a:pt x="213" y="342"/>
                    <a:pt x="214" y="343"/>
                    <a:pt x="214" y="345"/>
                  </a:cubicBezTo>
                  <a:cubicBezTo>
                    <a:pt x="215" y="346"/>
                    <a:pt x="215" y="347"/>
                    <a:pt x="217" y="347"/>
                  </a:cubicBezTo>
                  <a:cubicBezTo>
                    <a:pt x="220" y="347"/>
                    <a:pt x="218" y="351"/>
                    <a:pt x="218" y="352"/>
                  </a:cubicBezTo>
                  <a:cubicBezTo>
                    <a:pt x="218" y="353"/>
                    <a:pt x="218" y="359"/>
                    <a:pt x="219" y="359"/>
                  </a:cubicBezTo>
                  <a:cubicBezTo>
                    <a:pt x="221" y="359"/>
                    <a:pt x="222" y="358"/>
                    <a:pt x="224" y="358"/>
                  </a:cubicBezTo>
                  <a:cubicBezTo>
                    <a:pt x="224" y="358"/>
                    <a:pt x="225" y="358"/>
                    <a:pt x="225" y="359"/>
                  </a:cubicBezTo>
                  <a:cubicBezTo>
                    <a:pt x="225" y="360"/>
                    <a:pt x="226" y="359"/>
                    <a:pt x="226" y="360"/>
                  </a:cubicBezTo>
                  <a:cubicBezTo>
                    <a:pt x="227" y="360"/>
                    <a:pt x="226" y="361"/>
                    <a:pt x="226" y="361"/>
                  </a:cubicBezTo>
                  <a:cubicBezTo>
                    <a:pt x="226" y="362"/>
                    <a:pt x="227" y="362"/>
                    <a:pt x="227" y="362"/>
                  </a:cubicBezTo>
                  <a:cubicBezTo>
                    <a:pt x="228" y="362"/>
                    <a:pt x="227" y="363"/>
                    <a:pt x="228" y="363"/>
                  </a:cubicBezTo>
                  <a:cubicBezTo>
                    <a:pt x="228" y="363"/>
                    <a:pt x="229" y="363"/>
                    <a:pt x="230" y="364"/>
                  </a:cubicBezTo>
                  <a:cubicBezTo>
                    <a:pt x="230" y="363"/>
                    <a:pt x="229" y="361"/>
                    <a:pt x="229" y="361"/>
                  </a:cubicBezTo>
                  <a:cubicBezTo>
                    <a:pt x="231" y="361"/>
                    <a:pt x="232" y="362"/>
                    <a:pt x="233" y="361"/>
                  </a:cubicBezTo>
                  <a:cubicBezTo>
                    <a:pt x="233" y="360"/>
                    <a:pt x="234" y="359"/>
                    <a:pt x="235" y="359"/>
                  </a:cubicBezTo>
                  <a:cubicBezTo>
                    <a:pt x="237" y="359"/>
                    <a:pt x="241" y="362"/>
                    <a:pt x="243" y="363"/>
                  </a:cubicBezTo>
                  <a:cubicBezTo>
                    <a:pt x="244" y="364"/>
                    <a:pt x="249" y="365"/>
                    <a:pt x="249" y="367"/>
                  </a:cubicBezTo>
                  <a:cubicBezTo>
                    <a:pt x="249" y="370"/>
                    <a:pt x="245" y="367"/>
                    <a:pt x="245" y="369"/>
                  </a:cubicBezTo>
                  <a:cubicBezTo>
                    <a:pt x="244" y="371"/>
                    <a:pt x="247" y="371"/>
                    <a:pt x="248" y="371"/>
                  </a:cubicBezTo>
                  <a:cubicBezTo>
                    <a:pt x="249" y="371"/>
                    <a:pt x="250" y="371"/>
                    <a:pt x="251" y="371"/>
                  </a:cubicBezTo>
                  <a:cubicBezTo>
                    <a:pt x="252" y="371"/>
                    <a:pt x="252" y="370"/>
                    <a:pt x="253" y="371"/>
                  </a:cubicBezTo>
                  <a:cubicBezTo>
                    <a:pt x="253" y="371"/>
                    <a:pt x="253" y="371"/>
                    <a:pt x="253" y="371"/>
                  </a:cubicBezTo>
                  <a:cubicBezTo>
                    <a:pt x="253" y="372"/>
                    <a:pt x="253" y="372"/>
                    <a:pt x="253" y="372"/>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3"/>
                    <a:pt x="253" y="373"/>
                    <a:pt x="253" y="373"/>
                  </a:cubicBezTo>
                  <a:cubicBezTo>
                    <a:pt x="253" y="378"/>
                    <a:pt x="251" y="374"/>
                    <a:pt x="251" y="375"/>
                  </a:cubicBezTo>
                  <a:cubicBezTo>
                    <a:pt x="251" y="376"/>
                    <a:pt x="252" y="376"/>
                    <a:pt x="252" y="376"/>
                  </a:cubicBezTo>
                  <a:cubicBezTo>
                    <a:pt x="250" y="377"/>
                    <a:pt x="250" y="375"/>
                    <a:pt x="250" y="376"/>
                  </a:cubicBezTo>
                  <a:cubicBezTo>
                    <a:pt x="250" y="377"/>
                    <a:pt x="252" y="377"/>
                    <a:pt x="253" y="378"/>
                  </a:cubicBezTo>
                  <a:cubicBezTo>
                    <a:pt x="253" y="380"/>
                    <a:pt x="250" y="377"/>
                    <a:pt x="250" y="379"/>
                  </a:cubicBezTo>
                  <a:cubicBezTo>
                    <a:pt x="250" y="380"/>
                    <a:pt x="250" y="381"/>
                    <a:pt x="249" y="381"/>
                  </a:cubicBezTo>
                  <a:cubicBezTo>
                    <a:pt x="248" y="381"/>
                    <a:pt x="249" y="381"/>
                    <a:pt x="249" y="382"/>
                  </a:cubicBezTo>
                  <a:cubicBezTo>
                    <a:pt x="249" y="383"/>
                    <a:pt x="248" y="385"/>
                    <a:pt x="246" y="384"/>
                  </a:cubicBezTo>
                  <a:cubicBezTo>
                    <a:pt x="246" y="384"/>
                    <a:pt x="247" y="386"/>
                    <a:pt x="247" y="386"/>
                  </a:cubicBezTo>
                  <a:cubicBezTo>
                    <a:pt x="246" y="386"/>
                    <a:pt x="246" y="386"/>
                    <a:pt x="245" y="386"/>
                  </a:cubicBezTo>
                  <a:cubicBezTo>
                    <a:pt x="245" y="386"/>
                    <a:pt x="244" y="385"/>
                    <a:pt x="244" y="385"/>
                  </a:cubicBezTo>
                  <a:cubicBezTo>
                    <a:pt x="244" y="385"/>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6" y="388"/>
                    <a:pt x="246" y="388"/>
                    <a:pt x="246" y="388"/>
                  </a:cubicBezTo>
                  <a:cubicBezTo>
                    <a:pt x="245" y="388"/>
                    <a:pt x="245" y="388"/>
                    <a:pt x="245" y="388"/>
                  </a:cubicBezTo>
                  <a:cubicBezTo>
                    <a:pt x="245" y="388"/>
                    <a:pt x="245" y="388"/>
                    <a:pt x="245" y="388"/>
                  </a:cubicBezTo>
                  <a:cubicBezTo>
                    <a:pt x="244" y="387"/>
                    <a:pt x="244" y="387"/>
                    <a:pt x="243" y="387"/>
                  </a:cubicBezTo>
                  <a:cubicBezTo>
                    <a:pt x="243" y="387"/>
                    <a:pt x="244" y="386"/>
                    <a:pt x="243" y="386"/>
                  </a:cubicBezTo>
                  <a:cubicBezTo>
                    <a:pt x="243" y="386"/>
                    <a:pt x="242" y="386"/>
                    <a:pt x="242" y="386"/>
                  </a:cubicBezTo>
                  <a:cubicBezTo>
                    <a:pt x="243" y="387"/>
                    <a:pt x="245" y="386"/>
                    <a:pt x="245" y="388"/>
                  </a:cubicBezTo>
                  <a:cubicBezTo>
                    <a:pt x="245" y="388"/>
                    <a:pt x="245" y="388"/>
                    <a:pt x="245" y="388"/>
                  </a:cubicBezTo>
                  <a:cubicBezTo>
                    <a:pt x="245" y="388"/>
                    <a:pt x="245" y="388"/>
                    <a:pt x="245" y="388"/>
                  </a:cubicBezTo>
                  <a:cubicBezTo>
                    <a:pt x="245" y="388"/>
                    <a:pt x="245" y="388"/>
                    <a:pt x="245" y="388"/>
                  </a:cubicBezTo>
                  <a:cubicBezTo>
                    <a:pt x="245" y="388"/>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89"/>
                  </a:cubicBezTo>
                  <a:cubicBezTo>
                    <a:pt x="245" y="389"/>
                    <a:pt x="245" y="389"/>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5" y="390"/>
                    <a:pt x="245" y="390"/>
                  </a:cubicBezTo>
                  <a:cubicBezTo>
                    <a:pt x="245" y="390"/>
                    <a:pt x="244" y="390"/>
                    <a:pt x="244" y="390"/>
                  </a:cubicBezTo>
                  <a:cubicBezTo>
                    <a:pt x="244" y="391"/>
                    <a:pt x="245" y="390"/>
                    <a:pt x="245" y="390"/>
                  </a:cubicBezTo>
                  <a:cubicBezTo>
                    <a:pt x="245" y="391"/>
                    <a:pt x="245" y="391"/>
                    <a:pt x="245" y="392"/>
                  </a:cubicBezTo>
                  <a:cubicBezTo>
                    <a:pt x="245" y="392"/>
                    <a:pt x="246" y="392"/>
                    <a:pt x="246" y="393"/>
                  </a:cubicBezTo>
                  <a:cubicBezTo>
                    <a:pt x="246" y="393"/>
                    <a:pt x="246" y="393"/>
                    <a:pt x="245" y="393"/>
                  </a:cubicBezTo>
                  <a:cubicBezTo>
                    <a:pt x="245" y="393"/>
                    <a:pt x="245" y="395"/>
                    <a:pt x="246" y="395"/>
                  </a:cubicBezTo>
                  <a:cubicBezTo>
                    <a:pt x="246" y="395"/>
                    <a:pt x="246" y="396"/>
                    <a:pt x="246" y="396"/>
                  </a:cubicBezTo>
                  <a:cubicBezTo>
                    <a:pt x="246" y="397"/>
                    <a:pt x="245" y="397"/>
                    <a:pt x="245" y="397"/>
                  </a:cubicBezTo>
                  <a:cubicBezTo>
                    <a:pt x="245" y="397"/>
                    <a:pt x="246" y="399"/>
                    <a:pt x="246" y="399"/>
                  </a:cubicBezTo>
                  <a:cubicBezTo>
                    <a:pt x="245" y="399"/>
                    <a:pt x="245" y="398"/>
                    <a:pt x="244" y="398"/>
                  </a:cubicBezTo>
                  <a:cubicBezTo>
                    <a:pt x="244" y="398"/>
                    <a:pt x="245" y="400"/>
                    <a:pt x="245" y="401"/>
                  </a:cubicBezTo>
                  <a:cubicBezTo>
                    <a:pt x="244" y="402"/>
                    <a:pt x="243" y="403"/>
                    <a:pt x="244" y="404"/>
                  </a:cubicBezTo>
                  <a:cubicBezTo>
                    <a:pt x="246" y="406"/>
                    <a:pt x="246" y="404"/>
                    <a:pt x="247" y="404"/>
                  </a:cubicBezTo>
                  <a:cubicBezTo>
                    <a:pt x="249" y="404"/>
                    <a:pt x="249" y="405"/>
                    <a:pt x="249" y="406"/>
                  </a:cubicBezTo>
                  <a:cubicBezTo>
                    <a:pt x="250" y="406"/>
                    <a:pt x="251" y="404"/>
                    <a:pt x="252" y="406"/>
                  </a:cubicBezTo>
                  <a:cubicBezTo>
                    <a:pt x="252" y="407"/>
                    <a:pt x="254" y="408"/>
                    <a:pt x="256" y="409"/>
                  </a:cubicBezTo>
                  <a:cubicBezTo>
                    <a:pt x="257" y="410"/>
                    <a:pt x="255" y="411"/>
                    <a:pt x="256" y="413"/>
                  </a:cubicBezTo>
                  <a:cubicBezTo>
                    <a:pt x="257" y="413"/>
                    <a:pt x="256" y="410"/>
                    <a:pt x="256" y="410"/>
                  </a:cubicBezTo>
                  <a:cubicBezTo>
                    <a:pt x="256" y="409"/>
                    <a:pt x="255" y="409"/>
                    <a:pt x="255" y="408"/>
                  </a:cubicBezTo>
                  <a:cubicBezTo>
                    <a:pt x="255" y="408"/>
                    <a:pt x="256" y="407"/>
                    <a:pt x="257" y="407"/>
                  </a:cubicBezTo>
                  <a:cubicBezTo>
                    <a:pt x="257" y="408"/>
                    <a:pt x="257" y="409"/>
                    <a:pt x="257" y="409"/>
                  </a:cubicBezTo>
                  <a:cubicBezTo>
                    <a:pt x="257" y="410"/>
                    <a:pt x="257" y="411"/>
                    <a:pt x="257" y="411"/>
                  </a:cubicBezTo>
                  <a:cubicBezTo>
                    <a:pt x="257" y="412"/>
                    <a:pt x="257" y="414"/>
                    <a:pt x="258" y="415"/>
                  </a:cubicBezTo>
                  <a:cubicBezTo>
                    <a:pt x="259" y="415"/>
                    <a:pt x="259" y="414"/>
                    <a:pt x="259" y="414"/>
                  </a:cubicBezTo>
                  <a:cubicBezTo>
                    <a:pt x="259" y="417"/>
                    <a:pt x="259" y="418"/>
                    <a:pt x="262" y="419"/>
                  </a:cubicBezTo>
                  <a:cubicBezTo>
                    <a:pt x="263" y="419"/>
                    <a:pt x="263" y="419"/>
                    <a:pt x="263" y="420"/>
                  </a:cubicBezTo>
                  <a:cubicBezTo>
                    <a:pt x="264" y="420"/>
                    <a:pt x="264" y="421"/>
                    <a:pt x="264" y="421"/>
                  </a:cubicBezTo>
                  <a:cubicBezTo>
                    <a:pt x="265" y="422"/>
                    <a:pt x="265" y="421"/>
                    <a:pt x="266" y="421"/>
                  </a:cubicBezTo>
                  <a:cubicBezTo>
                    <a:pt x="268" y="422"/>
                    <a:pt x="269" y="423"/>
                    <a:pt x="271" y="424"/>
                  </a:cubicBezTo>
                  <a:cubicBezTo>
                    <a:pt x="271" y="424"/>
                    <a:pt x="272" y="424"/>
                    <a:pt x="273" y="425"/>
                  </a:cubicBezTo>
                  <a:cubicBezTo>
                    <a:pt x="273" y="425"/>
                    <a:pt x="274" y="426"/>
                    <a:pt x="274" y="426"/>
                  </a:cubicBezTo>
                  <a:cubicBezTo>
                    <a:pt x="275" y="427"/>
                    <a:pt x="275"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6" y="426"/>
                    <a:pt x="276" y="426"/>
                    <a:pt x="276" y="426"/>
                  </a:cubicBezTo>
                  <a:cubicBezTo>
                    <a:pt x="277" y="426"/>
                    <a:pt x="275" y="432"/>
                    <a:pt x="275" y="433"/>
                  </a:cubicBezTo>
                  <a:cubicBezTo>
                    <a:pt x="274" y="434"/>
                    <a:pt x="275" y="437"/>
                    <a:pt x="275" y="437"/>
                  </a:cubicBezTo>
                  <a:cubicBezTo>
                    <a:pt x="273" y="439"/>
                    <a:pt x="271" y="440"/>
                    <a:pt x="269" y="439"/>
                  </a:cubicBezTo>
                  <a:cubicBezTo>
                    <a:pt x="269" y="439"/>
                    <a:pt x="267" y="439"/>
                    <a:pt x="268" y="438"/>
                  </a:cubicBezTo>
                  <a:cubicBezTo>
                    <a:pt x="269" y="437"/>
                    <a:pt x="266" y="437"/>
                    <a:pt x="266" y="437"/>
                  </a:cubicBezTo>
                  <a:cubicBezTo>
                    <a:pt x="265" y="437"/>
                    <a:pt x="265" y="438"/>
                    <a:pt x="265" y="437"/>
                  </a:cubicBezTo>
                  <a:cubicBezTo>
                    <a:pt x="264" y="437"/>
                    <a:pt x="263" y="437"/>
                    <a:pt x="262" y="436"/>
                  </a:cubicBezTo>
                  <a:cubicBezTo>
                    <a:pt x="261" y="436"/>
                    <a:pt x="261" y="435"/>
                    <a:pt x="259" y="436"/>
                  </a:cubicBezTo>
                  <a:cubicBezTo>
                    <a:pt x="259" y="436"/>
                    <a:pt x="259" y="436"/>
                    <a:pt x="259" y="436"/>
                  </a:cubicBezTo>
                  <a:cubicBezTo>
                    <a:pt x="258" y="436"/>
                    <a:pt x="257" y="437"/>
                    <a:pt x="256" y="436"/>
                  </a:cubicBezTo>
                  <a:cubicBezTo>
                    <a:pt x="256" y="436"/>
                    <a:pt x="254" y="437"/>
                    <a:pt x="254" y="437"/>
                  </a:cubicBezTo>
                  <a:cubicBezTo>
                    <a:pt x="253" y="437"/>
                    <a:pt x="253" y="437"/>
                    <a:pt x="253" y="437"/>
                  </a:cubicBezTo>
                  <a:cubicBezTo>
                    <a:pt x="252" y="436"/>
                    <a:pt x="251" y="437"/>
                    <a:pt x="250" y="437"/>
                  </a:cubicBezTo>
                  <a:cubicBezTo>
                    <a:pt x="249" y="437"/>
                    <a:pt x="249" y="436"/>
                    <a:pt x="249" y="435"/>
                  </a:cubicBezTo>
                  <a:cubicBezTo>
                    <a:pt x="249" y="434"/>
                    <a:pt x="249" y="433"/>
                    <a:pt x="248" y="433"/>
                  </a:cubicBezTo>
                  <a:cubicBezTo>
                    <a:pt x="246" y="433"/>
                    <a:pt x="246" y="434"/>
                    <a:pt x="244" y="434"/>
                  </a:cubicBezTo>
                  <a:cubicBezTo>
                    <a:pt x="243" y="434"/>
                    <a:pt x="242" y="433"/>
                    <a:pt x="241" y="433"/>
                  </a:cubicBezTo>
                  <a:cubicBezTo>
                    <a:pt x="239" y="433"/>
                    <a:pt x="241" y="435"/>
                    <a:pt x="240" y="436"/>
                  </a:cubicBezTo>
                  <a:cubicBezTo>
                    <a:pt x="239" y="436"/>
                    <a:pt x="238" y="434"/>
                    <a:pt x="237" y="435"/>
                  </a:cubicBezTo>
                  <a:cubicBezTo>
                    <a:pt x="236" y="436"/>
                    <a:pt x="235" y="437"/>
                    <a:pt x="235" y="438"/>
                  </a:cubicBezTo>
                  <a:cubicBezTo>
                    <a:pt x="234" y="439"/>
                    <a:pt x="233" y="440"/>
                    <a:pt x="232" y="440"/>
                  </a:cubicBezTo>
                  <a:cubicBezTo>
                    <a:pt x="230" y="441"/>
                    <a:pt x="231" y="439"/>
                    <a:pt x="231" y="438"/>
                  </a:cubicBezTo>
                  <a:cubicBezTo>
                    <a:pt x="231" y="438"/>
                    <a:pt x="226" y="439"/>
                    <a:pt x="225" y="439"/>
                  </a:cubicBezTo>
                  <a:cubicBezTo>
                    <a:pt x="224" y="439"/>
                    <a:pt x="224" y="439"/>
                    <a:pt x="223" y="439"/>
                  </a:cubicBezTo>
                  <a:cubicBezTo>
                    <a:pt x="222" y="438"/>
                    <a:pt x="222" y="438"/>
                    <a:pt x="221" y="438"/>
                  </a:cubicBezTo>
                  <a:cubicBezTo>
                    <a:pt x="220" y="438"/>
                    <a:pt x="219" y="439"/>
                    <a:pt x="218" y="439"/>
                  </a:cubicBezTo>
                  <a:cubicBezTo>
                    <a:pt x="217" y="439"/>
                    <a:pt x="214" y="438"/>
                    <a:pt x="213" y="439"/>
                  </a:cubicBezTo>
                  <a:cubicBezTo>
                    <a:pt x="213" y="439"/>
                    <a:pt x="214" y="440"/>
                    <a:pt x="214" y="440"/>
                  </a:cubicBezTo>
                  <a:cubicBezTo>
                    <a:pt x="214" y="440"/>
                    <a:pt x="213" y="441"/>
                    <a:pt x="212" y="441"/>
                  </a:cubicBezTo>
                  <a:cubicBezTo>
                    <a:pt x="211" y="441"/>
                    <a:pt x="210" y="442"/>
                    <a:pt x="209" y="442"/>
                  </a:cubicBezTo>
                  <a:cubicBezTo>
                    <a:pt x="208" y="443"/>
                    <a:pt x="207" y="441"/>
                    <a:pt x="206" y="441"/>
                  </a:cubicBezTo>
                  <a:cubicBezTo>
                    <a:pt x="205" y="442"/>
                    <a:pt x="204" y="443"/>
                    <a:pt x="203" y="443"/>
                  </a:cubicBezTo>
                  <a:cubicBezTo>
                    <a:pt x="202" y="443"/>
                    <a:pt x="200" y="441"/>
                    <a:pt x="199" y="443"/>
                  </a:cubicBezTo>
                  <a:cubicBezTo>
                    <a:pt x="198" y="444"/>
                    <a:pt x="196" y="443"/>
                    <a:pt x="195" y="443"/>
                  </a:cubicBezTo>
                  <a:cubicBezTo>
                    <a:pt x="194" y="444"/>
                    <a:pt x="194" y="446"/>
                    <a:pt x="194" y="446"/>
                  </a:cubicBezTo>
                  <a:cubicBezTo>
                    <a:pt x="193" y="447"/>
                    <a:pt x="191" y="446"/>
                    <a:pt x="190" y="445"/>
                  </a:cubicBezTo>
                  <a:cubicBezTo>
                    <a:pt x="187" y="444"/>
                    <a:pt x="184" y="442"/>
                    <a:pt x="181" y="441"/>
                  </a:cubicBezTo>
                  <a:cubicBezTo>
                    <a:pt x="180" y="441"/>
                    <a:pt x="179" y="440"/>
                    <a:pt x="178" y="440"/>
                  </a:cubicBezTo>
                  <a:cubicBezTo>
                    <a:pt x="176" y="440"/>
                    <a:pt x="175" y="442"/>
                    <a:pt x="173" y="441"/>
                  </a:cubicBezTo>
                  <a:cubicBezTo>
                    <a:pt x="172" y="441"/>
                    <a:pt x="169" y="438"/>
                    <a:pt x="168" y="438"/>
                  </a:cubicBezTo>
                  <a:cubicBezTo>
                    <a:pt x="168" y="438"/>
                    <a:pt x="169" y="439"/>
                    <a:pt x="169" y="439"/>
                  </a:cubicBezTo>
                  <a:cubicBezTo>
                    <a:pt x="168" y="441"/>
                    <a:pt x="165" y="440"/>
                    <a:pt x="164" y="439"/>
                  </a:cubicBezTo>
                  <a:cubicBezTo>
                    <a:pt x="163" y="438"/>
                    <a:pt x="163" y="437"/>
                    <a:pt x="161" y="437"/>
                  </a:cubicBezTo>
                  <a:cubicBezTo>
                    <a:pt x="160" y="437"/>
                    <a:pt x="158" y="438"/>
                    <a:pt x="156" y="437"/>
                  </a:cubicBezTo>
                  <a:cubicBezTo>
                    <a:pt x="154" y="436"/>
                    <a:pt x="160" y="435"/>
                    <a:pt x="159" y="434"/>
                  </a:cubicBezTo>
                  <a:cubicBezTo>
                    <a:pt x="158" y="433"/>
                    <a:pt x="158" y="435"/>
                    <a:pt x="157" y="435"/>
                  </a:cubicBezTo>
                  <a:cubicBezTo>
                    <a:pt x="157" y="434"/>
                    <a:pt x="156" y="433"/>
                    <a:pt x="157" y="433"/>
                  </a:cubicBezTo>
                  <a:cubicBezTo>
                    <a:pt x="157" y="433"/>
                    <a:pt x="160" y="433"/>
                    <a:pt x="160" y="433"/>
                  </a:cubicBezTo>
                  <a:cubicBezTo>
                    <a:pt x="160" y="433"/>
                    <a:pt x="160" y="434"/>
                    <a:pt x="160" y="434"/>
                  </a:cubicBezTo>
                  <a:cubicBezTo>
                    <a:pt x="160" y="433"/>
                    <a:pt x="160" y="433"/>
                    <a:pt x="161" y="433"/>
                  </a:cubicBezTo>
                  <a:cubicBezTo>
                    <a:pt x="163" y="432"/>
                    <a:pt x="161" y="433"/>
                    <a:pt x="162" y="433"/>
                  </a:cubicBezTo>
                  <a:cubicBezTo>
                    <a:pt x="163" y="432"/>
                    <a:pt x="163" y="432"/>
                    <a:pt x="163" y="431"/>
                  </a:cubicBezTo>
                  <a:cubicBezTo>
                    <a:pt x="164" y="431"/>
                    <a:pt x="165" y="431"/>
                    <a:pt x="165" y="431"/>
                  </a:cubicBezTo>
                  <a:cubicBezTo>
                    <a:pt x="164" y="431"/>
                    <a:pt x="165" y="430"/>
                    <a:pt x="165" y="430"/>
                  </a:cubicBezTo>
                  <a:cubicBezTo>
                    <a:pt x="164" y="429"/>
                    <a:pt x="163" y="429"/>
                    <a:pt x="162" y="428"/>
                  </a:cubicBezTo>
                  <a:cubicBezTo>
                    <a:pt x="162" y="427"/>
                    <a:pt x="163" y="428"/>
                    <a:pt x="163" y="428"/>
                  </a:cubicBezTo>
                  <a:cubicBezTo>
                    <a:pt x="164" y="427"/>
                    <a:pt x="163" y="427"/>
                    <a:pt x="163" y="427"/>
                  </a:cubicBezTo>
                  <a:cubicBezTo>
                    <a:pt x="163" y="426"/>
                    <a:pt x="164" y="426"/>
                    <a:pt x="164" y="425"/>
                  </a:cubicBezTo>
                  <a:cubicBezTo>
                    <a:pt x="164" y="424"/>
                    <a:pt x="163" y="422"/>
                    <a:pt x="164" y="422"/>
                  </a:cubicBezTo>
                  <a:cubicBezTo>
                    <a:pt x="165" y="420"/>
                    <a:pt x="164" y="422"/>
                    <a:pt x="166" y="424"/>
                  </a:cubicBezTo>
                  <a:cubicBezTo>
                    <a:pt x="165" y="423"/>
                    <a:pt x="165" y="421"/>
                    <a:pt x="165" y="420"/>
                  </a:cubicBezTo>
                  <a:cubicBezTo>
                    <a:pt x="165" y="418"/>
                    <a:pt x="168" y="421"/>
                    <a:pt x="169" y="419"/>
                  </a:cubicBezTo>
                  <a:cubicBezTo>
                    <a:pt x="169" y="418"/>
                    <a:pt x="167" y="418"/>
                    <a:pt x="166" y="418"/>
                  </a:cubicBezTo>
                  <a:cubicBezTo>
                    <a:pt x="165" y="418"/>
                    <a:pt x="164" y="417"/>
                    <a:pt x="163" y="417"/>
                  </a:cubicBezTo>
                  <a:cubicBezTo>
                    <a:pt x="162" y="417"/>
                    <a:pt x="161" y="417"/>
                    <a:pt x="161" y="417"/>
                  </a:cubicBezTo>
                  <a:cubicBezTo>
                    <a:pt x="160" y="416"/>
                    <a:pt x="159" y="415"/>
                    <a:pt x="159" y="414"/>
                  </a:cubicBezTo>
                  <a:cubicBezTo>
                    <a:pt x="159" y="414"/>
                    <a:pt x="161" y="414"/>
                    <a:pt x="161" y="414"/>
                  </a:cubicBezTo>
                  <a:cubicBezTo>
                    <a:pt x="162" y="413"/>
                    <a:pt x="162" y="412"/>
                    <a:pt x="163" y="412"/>
                  </a:cubicBezTo>
                  <a:cubicBezTo>
                    <a:pt x="163" y="412"/>
                    <a:pt x="167" y="413"/>
                    <a:pt x="166" y="412"/>
                  </a:cubicBezTo>
                  <a:cubicBezTo>
                    <a:pt x="166" y="411"/>
                    <a:pt x="165" y="412"/>
                    <a:pt x="164" y="412"/>
                  </a:cubicBezTo>
                  <a:cubicBezTo>
                    <a:pt x="162" y="410"/>
                    <a:pt x="164" y="410"/>
                    <a:pt x="165" y="409"/>
                  </a:cubicBezTo>
                  <a:cubicBezTo>
                    <a:pt x="166" y="408"/>
                    <a:pt x="167" y="406"/>
                    <a:pt x="168" y="405"/>
                  </a:cubicBezTo>
                  <a:cubicBezTo>
                    <a:pt x="169" y="405"/>
                    <a:pt x="169" y="406"/>
                    <a:pt x="170" y="405"/>
                  </a:cubicBezTo>
                  <a:cubicBezTo>
                    <a:pt x="170" y="404"/>
                    <a:pt x="171" y="403"/>
                    <a:pt x="170" y="403"/>
                  </a:cubicBezTo>
                  <a:cubicBezTo>
                    <a:pt x="169" y="401"/>
                    <a:pt x="166" y="402"/>
                    <a:pt x="166" y="403"/>
                  </a:cubicBezTo>
                  <a:cubicBezTo>
                    <a:pt x="168" y="406"/>
                    <a:pt x="161" y="406"/>
                    <a:pt x="161" y="407"/>
                  </a:cubicBezTo>
                  <a:cubicBezTo>
                    <a:pt x="160" y="407"/>
                    <a:pt x="161" y="405"/>
                    <a:pt x="161" y="405"/>
                  </a:cubicBezTo>
                  <a:cubicBezTo>
                    <a:pt x="160" y="405"/>
                    <a:pt x="160" y="405"/>
                    <a:pt x="160" y="405"/>
                  </a:cubicBezTo>
                  <a:cubicBezTo>
                    <a:pt x="160" y="404"/>
                    <a:pt x="159" y="403"/>
                    <a:pt x="159" y="402"/>
                  </a:cubicBezTo>
                  <a:cubicBezTo>
                    <a:pt x="159" y="401"/>
                    <a:pt x="159" y="401"/>
                    <a:pt x="160" y="400"/>
                  </a:cubicBezTo>
                  <a:cubicBezTo>
                    <a:pt x="161" y="400"/>
                    <a:pt x="163" y="399"/>
                    <a:pt x="162" y="398"/>
                  </a:cubicBezTo>
                  <a:cubicBezTo>
                    <a:pt x="161" y="394"/>
                    <a:pt x="167" y="394"/>
                    <a:pt x="169" y="393"/>
                  </a:cubicBezTo>
                  <a:cubicBezTo>
                    <a:pt x="169" y="393"/>
                    <a:pt x="170" y="393"/>
                    <a:pt x="170" y="392"/>
                  </a:cubicBezTo>
                  <a:cubicBezTo>
                    <a:pt x="170" y="392"/>
                    <a:pt x="169" y="391"/>
                    <a:pt x="169" y="391"/>
                  </a:cubicBezTo>
                  <a:cubicBezTo>
                    <a:pt x="169" y="390"/>
                    <a:pt x="169" y="390"/>
                    <a:pt x="169" y="390"/>
                  </a:cubicBezTo>
                  <a:cubicBezTo>
                    <a:pt x="169" y="390"/>
                    <a:pt x="169" y="389"/>
                    <a:pt x="169" y="389"/>
                  </a:cubicBezTo>
                  <a:cubicBezTo>
                    <a:pt x="169" y="388"/>
                    <a:pt x="169" y="388"/>
                    <a:pt x="169" y="387"/>
                  </a:cubicBezTo>
                  <a:cubicBezTo>
                    <a:pt x="170" y="386"/>
                    <a:pt x="168" y="387"/>
                    <a:pt x="168" y="387"/>
                  </a:cubicBezTo>
                  <a:cubicBezTo>
                    <a:pt x="168" y="387"/>
                    <a:pt x="168" y="386"/>
                    <a:pt x="168" y="386"/>
                  </a:cubicBezTo>
                  <a:cubicBezTo>
                    <a:pt x="168" y="385"/>
                    <a:pt x="167" y="384"/>
                    <a:pt x="167" y="384"/>
                  </a:cubicBezTo>
                  <a:cubicBezTo>
                    <a:pt x="166" y="383"/>
                    <a:pt x="165" y="385"/>
                    <a:pt x="165" y="384"/>
                  </a:cubicBezTo>
                  <a:cubicBezTo>
                    <a:pt x="165" y="383"/>
                    <a:pt x="164" y="381"/>
                    <a:pt x="165" y="381"/>
                  </a:cubicBezTo>
                  <a:cubicBezTo>
                    <a:pt x="166" y="381"/>
                    <a:pt x="166" y="381"/>
                    <a:pt x="166" y="380"/>
                  </a:cubicBezTo>
                  <a:cubicBezTo>
                    <a:pt x="167" y="380"/>
                    <a:pt x="167" y="379"/>
                    <a:pt x="167" y="379"/>
                  </a:cubicBezTo>
                  <a:cubicBezTo>
                    <a:pt x="165" y="379"/>
                    <a:pt x="165" y="380"/>
                    <a:pt x="163" y="379"/>
                  </a:cubicBezTo>
                  <a:cubicBezTo>
                    <a:pt x="162" y="378"/>
                    <a:pt x="163" y="378"/>
                    <a:pt x="164" y="378"/>
                  </a:cubicBezTo>
                  <a:cubicBezTo>
                    <a:pt x="165" y="377"/>
                    <a:pt x="165" y="376"/>
                    <a:pt x="165" y="375"/>
                  </a:cubicBezTo>
                  <a:cubicBezTo>
                    <a:pt x="166" y="374"/>
                    <a:pt x="166" y="373"/>
                    <a:pt x="164" y="372"/>
                  </a:cubicBezTo>
                  <a:cubicBezTo>
                    <a:pt x="163" y="372"/>
                    <a:pt x="164" y="370"/>
                    <a:pt x="163" y="370"/>
                  </a:cubicBezTo>
                  <a:cubicBezTo>
                    <a:pt x="162" y="370"/>
                    <a:pt x="162" y="371"/>
                    <a:pt x="162" y="371"/>
                  </a:cubicBezTo>
                  <a:cubicBezTo>
                    <a:pt x="161" y="372"/>
                    <a:pt x="159" y="372"/>
                    <a:pt x="159" y="372"/>
                  </a:cubicBezTo>
                  <a:cubicBezTo>
                    <a:pt x="159" y="372"/>
                    <a:pt x="160" y="371"/>
                    <a:pt x="160" y="371"/>
                  </a:cubicBezTo>
                  <a:cubicBezTo>
                    <a:pt x="160" y="370"/>
                    <a:pt x="158" y="370"/>
                    <a:pt x="158" y="370"/>
                  </a:cubicBezTo>
                  <a:cubicBezTo>
                    <a:pt x="156" y="371"/>
                    <a:pt x="156" y="371"/>
                    <a:pt x="155" y="370"/>
                  </a:cubicBezTo>
                  <a:cubicBezTo>
                    <a:pt x="154" y="369"/>
                    <a:pt x="154" y="371"/>
                    <a:pt x="153" y="371"/>
                  </a:cubicBezTo>
                  <a:cubicBezTo>
                    <a:pt x="152" y="371"/>
                    <a:pt x="150" y="370"/>
                    <a:pt x="150" y="370"/>
                  </a:cubicBezTo>
                  <a:cubicBezTo>
                    <a:pt x="148" y="372"/>
                    <a:pt x="148" y="370"/>
                    <a:pt x="146" y="370"/>
                  </a:cubicBezTo>
                  <a:cubicBezTo>
                    <a:pt x="145" y="370"/>
                    <a:pt x="148" y="374"/>
                    <a:pt x="145" y="373"/>
                  </a:cubicBezTo>
                  <a:cubicBezTo>
                    <a:pt x="145" y="373"/>
                    <a:pt x="145" y="373"/>
                    <a:pt x="144" y="372"/>
                  </a:cubicBezTo>
                  <a:cubicBezTo>
                    <a:pt x="144" y="372"/>
                    <a:pt x="143" y="372"/>
                    <a:pt x="142" y="372"/>
                  </a:cubicBezTo>
                  <a:cubicBezTo>
                    <a:pt x="141" y="372"/>
                    <a:pt x="140" y="370"/>
                    <a:pt x="139" y="369"/>
                  </a:cubicBezTo>
                  <a:cubicBezTo>
                    <a:pt x="138" y="368"/>
                    <a:pt x="135" y="371"/>
                    <a:pt x="135" y="372"/>
                  </a:cubicBezTo>
                  <a:cubicBezTo>
                    <a:pt x="134" y="373"/>
                    <a:pt x="133" y="374"/>
                    <a:pt x="132" y="374"/>
                  </a:cubicBezTo>
                  <a:cubicBezTo>
                    <a:pt x="132" y="374"/>
                    <a:pt x="131" y="373"/>
                    <a:pt x="131" y="373"/>
                  </a:cubicBezTo>
                  <a:cubicBezTo>
                    <a:pt x="130" y="373"/>
                    <a:pt x="130" y="374"/>
                    <a:pt x="130" y="374"/>
                  </a:cubicBezTo>
                  <a:cubicBezTo>
                    <a:pt x="129" y="373"/>
                    <a:pt x="129" y="372"/>
                    <a:pt x="127" y="373"/>
                  </a:cubicBezTo>
                  <a:cubicBezTo>
                    <a:pt x="126" y="374"/>
                    <a:pt x="126" y="375"/>
                    <a:pt x="125" y="375"/>
                  </a:cubicBezTo>
                  <a:cubicBezTo>
                    <a:pt x="124" y="375"/>
                    <a:pt x="122" y="374"/>
                    <a:pt x="122" y="373"/>
                  </a:cubicBezTo>
                  <a:cubicBezTo>
                    <a:pt x="121" y="372"/>
                    <a:pt x="122" y="372"/>
                    <a:pt x="122" y="371"/>
                  </a:cubicBezTo>
                  <a:cubicBezTo>
                    <a:pt x="121" y="370"/>
                    <a:pt x="120" y="370"/>
                    <a:pt x="119" y="369"/>
                  </a:cubicBezTo>
                  <a:cubicBezTo>
                    <a:pt x="119" y="368"/>
                    <a:pt x="120" y="367"/>
                    <a:pt x="119" y="368"/>
                  </a:cubicBezTo>
                  <a:cubicBezTo>
                    <a:pt x="117" y="369"/>
                    <a:pt x="118" y="366"/>
                    <a:pt x="117" y="366"/>
                  </a:cubicBezTo>
                  <a:cubicBezTo>
                    <a:pt x="116" y="366"/>
                    <a:pt x="115" y="367"/>
                    <a:pt x="114" y="367"/>
                  </a:cubicBezTo>
                  <a:cubicBezTo>
                    <a:pt x="113" y="368"/>
                    <a:pt x="113" y="367"/>
                    <a:pt x="112" y="367"/>
                  </a:cubicBezTo>
                  <a:cubicBezTo>
                    <a:pt x="111" y="367"/>
                    <a:pt x="110" y="369"/>
                    <a:pt x="109" y="368"/>
                  </a:cubicBezTo>
                  <a:cubicBezTo>
                    <a:pt x="109" y="368"/>
                    <a:pt x="110" y="367"/>
                    <a:pt x="110" y="367"/>
                  </a:cubicBezTo>
                  <a:cubicBezTo>
                    <a:pt x="110" y="366"/>
                    <a:pt x="109" y="367"/>
                    <a:pt x="108" y="366"/>
                  </a:cubicBezTo>
                  <a:cubicBezTo>
                    <a:pt x="108" y="365"/>
                    <a:pt x="109" y="365"/>
                    <a:pt x="108" y="364"/>
                  </a:cubicBezTo>
                  <a:cubicBezTo>
                    <a:pt x="108" y="364"/>
                    <a:pt x="107" y="363"/>
                    <a:pt x="107" y="363"/>
                  </a:cubicBezTo>
                  <a:cubicBezTo>
                    <a:pt x="107" y="362"/>
                    <a:pt x="110" y="362"/>
                    <a:pt x="109" y="361"/>
                  </a:cubicBezTo>
                  <a:cubicBezTo>
                    <a:pt x="108" y="360"/>
                    <a:pt x="106" y="360"/>
                    <a:pt x="105" y="359"/>
                  </a:cubicBezTo>
                  <a:cubicBezTo>
                    <a:pt x="105" y="358"/>
                    <a:pt x="105" y="357"/>
                    <a:pt x="104" y="357"/>
                  </a:cubicBezTo>
                  <a:cubicBezTo>
                    <a:pt x="103" y="357"/>
                    <a:pt x="103" y="355"/>
                    <a:pt x="102" y="355"/>
                  </a:cubicBezTo>
                  <a:cubicBezTo>
                    <a:pt x="101" y="355"/>
                    <a:pt x="100" y="358"/>
                    <a:pt x="99" y="356"/>
                  </a:cubicBezTo>
                  <a:cubicBezTo>
                    <a:pt x="99" y="355"/>
                    <a:pt x="97" y="357"/>
                    <a:pt x="97" y="358"/>
                  </a:cubicBezTo>
                  <a:cubicBezTo>
                    <a:pt x="96" y="360"/>
                    <a:pt x="93" y="359"/>
                    <a:pt x="91" y="359"/>
                  </a:cubicBezTo>
                  <a:cubicBezTo>
                    <a:pt x="91" y="359"/>
                    <a:pt x="91" y="362"/>
                    <a:pt x="91" y="362"/>
                  </a:cubicBezTo>
                  <a:cubicBezTo>
                    <a:pt x="91" y="363"/>
                    <a:pt x="90" y="364"/>
                    <a:pt x="89" y="364"/>
                  </a:cubicBezTo>
                  <a:cubicBezTo>
                    <a:pt x="89" y="365"/>
                    <a:pt x="88" y="364"/>
                    <a:pt x="88" y="364"/>
                  </a:cubicBezTo>
                  <a:cubicBezTo>
                    <a:pt x="88" y="363"/>
                    <a:pt x="88" y="364"/>
                    <a:pt x="87" y="364"/>
                  </a:cubicBezTo>
                  <a:cubicBezTo>
                    <a:pt x="87" y="364"/>
                    <a:pt x="87" y="363"/>
                    <a:pt x="87" y="363"/>
                  </a:cubicBezTo>
                  <a:cubicBezTo>
                    <a:pt x="86" y="363"/>
                    <a:pt x="86" y="362"/>
                    <a:pt x="86" y="362"/>
                  </a:cubicBezTo>
                  <a:cubicBezTo>
                    <a:pt x="84" y="361"/>
                    <a:pt x="85" y="361"/>
                    <a:pt x="85" y="360"/>
                  </a:cubicBezTo>
                  <a:cubicBezTo>
                    <a:pt x="84" y="360"/>
                    <a:pt x="84" y="359"/>
                    <a:pt x="84" y="359"/>
                  </a:cubicBezTo>
                  <a:cubicBezTo>
                    <a:pt x="84" y="359"/>
                    <a:pt x="85" y="358"/>
                    <a:pt x="84" y="358"/>
                  </a:cubicBezTo>
                  <a:cubicBezTo>
                    <a:pt x="84" y="358"/>
                    <a:pt x="83" y="358"/>
                    <a:pt x="83" y="357"/>
                  </a:cubicBezTo>
                  <a:cubicBezTo>
                    <a:pt x="82" y="357"/>
                    <a:pt x="83" y="357"/>
                    <a:pt x="83" y="356"/>
                  </a:cubicBezTo>
                  <a:cubicBezTo>
                    <a:pt x="84" y="355"/>
                    <a:pt x="81" y="354"/>
                    <a:pt x="80" y="354"/>
                  </a:cubicBezTo>
                  <a:cubicBezTo>
                    <a:pt x="79" y="353"/>
                    <a:pt x="79" y="350"/>
                    <a:pt x="80" y="350"/>
                  </a:cubicBezTo>
                  <a:cubicBezTo>
                    <a:pt x="82" y="350"/>
                    <a:pt x="83" y="351"/>
                    <a:pt x="85" y="351"/>
                  </a:cubicBezTo>
                  <a:cubicBezTo>
                    <a:pt x="87" y="351"/>
                    <a:pt x="88" y="349"/>
                    <a:pt x="88" y="347"/>
                  </a:cubicBezTo>
                  <a:cubicBezTo>
                    <a:pt x="88" y="347"/>
                    <a:pt x="87" y="347"/>
                    <a:pt x="88" y="347"/>
                  </a:cubicBezTo>
                  <a:cubicBezTo>
                    <a:pt x="88" y="346"/>
                    <a:pt x="91" y="345"/>
                    <a:pt x="89" y="344"/>
                  </a:cubicBezTo>
                  <a:cubicBezTo>
                    <a:pt x="88" y="344"/>
                    <a:pt x="87" y="344"/>
                    <a:pt x="86" y="343"/>
                  </a:cubicBezTo>
                  <a:cubicBezTo>
                    <a:pt x="85" y="342"/>
                    <a:pt x="87" y="342"/>
                    <a:pt x="85" y="342"/>
                  </a:cubicBezTo>
                  <a:cubicBezTo>
                    <a:pt x="84" y="341"/>
                    <a:pt x="84" y="341"/>
                    <a:pt x="83" y="342"/>
                  </a:cubicBezTo>
                  <a:cubicBezTo>
                    <a:pt x="82" y="342"/>
                    <a:pt x="81" y="343"/>
                    <a:pt x="80" y="342"/>
                  </a:cubicBezTo>
                  <a:cubicBezTo>
                    <a:pt x="79" y="342"/>
                    <a:pt x="81" y="339"/>
                    <a:pt x="79" y="339"/>
                  </a:cubicBezTo>
                  <a:cubicBezTo>
                    <a:pt x="78" y="338"/>
                    <a:pt x="76" y="338"/>
                    <a:pt x="75" y="338"/>
                  </a:cubicBezTo>
                  <a:cubicBezTo>
                    <a:pt x="74" y="337"/>
                    <a:pt x="74" y="336"/>
                    <a:pt x="73" y="335"/>
                  </a:cubicBezTo>
                  <a:cubicBezTo>
                    <a:pt x="72" y="335"/>
                    <a:pt x="73" y="335"/>
                    <a:pt x="73" y="333"/>
                  </a:cubicBezTo>
                  <a:cubicBezTo>
                    <a:pt x="73" y="333"/>
                    <a:pt x="70" y="333"/>
                    <a:pt x="70" y="332"/>
                  </a:cubicBezTo>
                  <a:cubicBezTo>
                    <a:pt x="69" y="332"/>
                    <a:pt x="69" y="331"/>
                    <a:pt x="69" y="330"/>
                  </a:cubicBezTo>
                  <a:cubicBezTo>
                    <a:pt x="70" y="329"/>
                    <a:pt x="69" y="329"/>
                    <a:pt x="69" y="329"/>
                  </a:cubicBezTo>
                  <a:cubicBezTo>
                    <a:pt x="69" y="328"/>
                    <a:pt x="70" y="328"/>
                    <a:pt x="70" y="328"/>
                  </a:cubicBezTo>
                  <a:cubicBezTo>
                    <a:pt x="70" y="328"/>
                    <a:pt x="68" y="326"/>
                    <a:pt x="68" y="326"/>
                  </a:cubicBezTo>
                  <a:cubicBezTo>
                    <a:pt x="67" y="325"/>
                    <a:pt x="68" y="323"/>
                    <a:pt x="67" y="321"/>
                  </a:cubicBezTo>
                  <a:cubicBezTo>
                    <a:pt x="67" y="321"/>
                    <a:pt x="66" y="322"/>
                    <a:pt x="66" y="322"/>
                  </a:cubicBezTo>
                  <a:cubicBezTo>
                    <a:pt x="65" y="321"/>
                    <a:pt x="65" y="321"/>
                    <a:pt x="64" y="321"/>
                  </a:cubicBezTo>
                  <a:cubicBezTo>
                    <a:pt x="63" y="320"/>
                    <a:pt x="63" y="320"/>
                    <a:pt x="61" y="319"/>
                  </a:cubicBezTo>
                  <a:cubicBezTo>
                    <a:pt x="61" y="319"/>
                    <a:pt x="60" y="320"/>
                    <a:pt x="60" y="320"/>
                  </a:cubicBezTo>
                  <a:cubicBezTo>
                    <a:pt x="58" y="320"/>
                    <a:pt x="58" y="323"/>
                    <a:pt x="57" y="323"/>
                  </a:cubicBezTo>
                  <a:cubicBezTo>
                    <a:pt x="56" y="324"/>
                    <a:pt x="55" y="322"/>
                    <a:pt x="55" y="322"/>
                  </a:cubicBezTo>
                  <a:cubicBezTo>
                    <a:pt x="55" y="320"/>
                    <a:pt x="56" y="320"/>
                    <a:pt x="54" y="320"/>
                  </a:cubicBezTo>
                  <a:cubicBezTo>
                    <a:pt x="52" y="320"/>
                    <a:pt x="52" y="320"/>
                    <a:pt x="51" y="321"/>
                  </a:cubicBezTo>
                  <a:cubicBezTo>
                    <a:pt x="49" y="322"/>
                    <a:pt x="50" y="320"/>
                    <a:pt x="48" y="320"/>
                  </a:cubicBezTo>
                  <a:cubicBezTo>
                    <a:pt x="48" y="320"/>
                    <a:pt x="48" y="321"/>
                    <a:pt x="47" y="321"/>
                  </a:cubicBezTo>
                  <a:cubicBezTo>
                    <a:pt x="45" y="321"/>
                    <a:pt x="46" y="318"/>
                    <a:pt x="45" y="317"/>
                  </a:cubicBezTo>
                  <a:cubicBezTo>
                    <a:pt x="44" y="315"/>
                    <a:pt x="43" y="314"/>
                    <a:pt x="42" y="313"/>
                  </a:cubicBezTo>
                  <a:cubicBezTo>
                    <a:pt x="41" y="313"/>
                    <a:pt x="42" y="312"/>
                    <a:pt x="41" y="312"/>
                  </a:cubicBezTo>
                  <a:cubicBezTo>
                    <a:pt x="41" y="311"/>
                    <a:pt x="40" y="312"/>
                    <a:pt x="39" y="312"/>
                  </a:cubicBezTo>
                  <a:cubicBezTo>
                    <a:pt x="39" y="312"/>
                    <a:pt x="40" y="309"/>
                    <a:pt x="40" y="309"/>
                  </a:cubicBezTo>
                  <a:cubicBezTo>
                    <a:pt x="39" y="308"/>
                    <a:pt x="38" y="309"/>
                    <a:pt x="39" y="307"/>
                  </a:cubicBezTo>
                  <a:cubicBezTo>
                    <a:pt x="40" y="307"/>
                    <a:pt x="40" y="306"/>
                    <a:pt x="39" y="306"/>
                  </a:cubicBezTo>
                  <a:cubicBezTo>
                    <a:pt x="38" y="305"/>
                    <a:pt x="37" y="305"/>
                    <a:pt x="37" y="305"/>
                  </a:cubicBezTo>
                  <a:cubicBezTo>
                    <a:pt x="36" y="304"/>
                    <a:pt x="37" y="304"/>
                    <a:pt x="36" y="303"/>
                  </a:cubicBezTo>
                  <a:cubicBezTo>
                    <a:pt x="36" y="303"/>
                    <a:pt x="36" y="304"/>
                    <a:pt x="35" y="304"/>
                  </a:cubicBezTo>
                  <a:cubicBezTo>
                    <a:pt x="35" y="303"/>
                    <a:pt x="35" y="303"/>
                    <a:pt x="35" y="302"/>
                  </a:cubicBezTo>
                  <a:cubicBezTo>
                    <a:pt x="35" y="301"/>
                    <a:pt x="35" y="302"/>
                    <a:pt x="36" y="301"/>
                  </a:cubicBezTo>
                  <a:cubicBezTo>
                    <a:pt x="36" y="300"/>
                    <a:pt x="35" y="300"/>
                    <a:pt x="36" y="299"/>
                  </a:cubicBezTo>
                  <a:cubicBezTo>
                    <a:pt x="37" y="299"/>
                    <a:pt x="37" y="299"/>
                    <a:pt x="37" y="299"/>
                  </a:cubicBezTo>
                  <a:cubicBezTo>
                    <a:pt x="37" y="298"/>
                    <a:pt x="36" y="298"/>
                    <a:pt x="36" y="298"/>
                  </a:cubicBezTo>
                  <a:cubicBezTo>
                    <a:pt x="35" y="298"/>
                    <a:pt x="36" y="297"/>
                    <a:pt x="35" y="296"/>
                  </a:cubicBezTo>
                  <a:cubicBezTo>
                    <a:pt x="35" y="296"/>
                    <a:pt x="33" y="295"/>
                    <a:pt x="33" y="294"/>
                  </a:cubicBezTo>
                  <a:cubicBezTo>
                    <a:pt x="34" y="291"/>
                    <a:pt x="30" y="288"/>
                    <a:pt x="32" y="285"/>
                  </a:cubicBezTo>
                  <a:cubicBezTo>
                    <a:pt x="34" y="284"/>
                    <a:pt x="32" y="281"/>
                    <a:pt x="33" y="279"/>
                  </a:cubicBezTo>
                  <a:cubicBezTo>
                    <a:pt x="34" y="278"/>
                    <a:pt x="34" y="279"/>
                    <a:pt x="33" y="278"/>
                  </a:cubicBezTo>
                  <a:cubicBezTo>
                    <a:pt x="33" y="276"/>
                    <a:pt x="31" y="275"/>
                    <a:pt x="32" y="273"/>
                  </a:cubicBezTo>
                  <a:cubicBezTo>
                    <a:pt x="33" y="273"/>
                    <a:pt x="34" y="275"/>
                    <a:pt x="34" y="275"/>
                  </a:cubicBezTo>
                  <a:cubicBezTo>
                    <a:pt x="35" y="274"/>
                    <a:pt x="34" y="273"/>
                    <a:pt x="34" y="272"/>
                  </a:cubicBezTo>
                  <a:cubicBezTo>
                    <a:pt x="35" y="272"/>
                    <a:pt x="36" y="272"/>
                    <a:pt x="37" y="272"/>
                  </a:cubicBezTo>
                  <a:cubicBezTo>
                    <a:pt x="38" y="273"/>
                    <a:pt x="37" y="270"/>
                    <a:pt x="38" y="270"/>
                  </a:cubicBezTo>
                  <a:cubicBezTo>
                    <a:pt x="38" y="268"/>
                    <a:pt x="42" y="269"/>
                    <a:pt x="43" y="269"/>
                  </a:cubicBezTo>
                  <a:cubicBezTo>
                    <a:pt x="44" y="269"/>
                    <a:pt x="47" y="269"/>
                    <a:pt x="45" y="267"/>
                  </a:cubicBezTo>
                  <a:cubicBezTo>
                    <a:pt x="45" y="267"/>
                    <a:pt x="44" y="268"/>
                    <a:pt x="43" y="267"/>
                  </a:cubicBezTo>
                  <a:cubicBezTo>
                    <a:pt x="43" y="267"/>
                    <a:pt x="42" y="266"/>
                    <a:pt x="42" y="266"/>
                  </a:cubicBezTo>
                  <a:cubicBezTo>
                    <a:pt x="41" y="264"/>
                    <a:pt x="39" y="267"/>
                    <a:pt x="38" y="267"/>
                  </a:cubicBezTo>
                  <a:cubicBezTo>
                    <a:pt x="36" y="267"/>
                    <a:pt x="36" y="264"/>
                    <a:pt x="34" y="265"/>
                  </a:cubicBezTo>
                  <a:cubicBezTo>
                    <a:pt x="32" y="266"/>
                    <a:pt x="33" y="262"/>
                    <a:pt x="32" y="260"/>
                  </a:cubicBezTo>
                  <a:cubicBezTo>
                    <a:pt x="32" y="261"/>
                    <a:pt x="31" y="262"/>
                    <a:pt x="31" y="263"/>
                  </a:cubicBezTo>
                  <a:cubicBezTo>
                    <a:pt x="30" y="264"/>
                    <a:pt x="28" y="263"/>
                    <a:pt x="28" y="265"/>
                  </a:cubicBezTo>
                  <a:cubicBezTo>
                    <a:pt x="27" y="263"/>
                    <a:pt x="31" y="258"/>
                    <a:pt x="32" y="257"/>
                  </a:cubicBezTo>
                  <a:cubicBezTo>
                    <a:pt x="34" y="253"/>
                    <a:pt x="35" y="249"/>
                    <a:pt x="37" y="245"/>
                  </a:cubicBezTo>
                  <a:cubicBezTo>
                    <a:pt x="38" y="242"/>
                    <a:pt x="39" y="239"/>
                    <a:pt x="40" y="235"/>
                  </a:cubicBezTo>
                  <a:cubicBezTo>
                    <a:pt x="40" y="234"/>
                    <a:pt x="41" y="233"/>
                    <a:pt x="41" y="231"/>
                  </a:cubicBezTo>
                  <a:cubicBezTo>
                    <a:pt x="41" y="230"/>
                    <a:pt x="42" y="228"/>
                    <a:pt x="41" y="227"/>
                  </a:cubicBezTo>
                  <a:cubicBezTo>
                    <a:pt x="38" y="223"/>
                    <a:pt x="33" y="223"/>
                    <a:pt x="29" y="220"/>
                  </a:cubicBezTo>
                  <a:cubicBezTo>
                    <a:pt x="29" y="220"/>
                    <a:pt x="30" y="216"/>
                    <a:pt x="31" y="216"/>
                  </a:cubicBezTo>
                  <a:cubicBezTo>
                    <a:pt x="31" y="215"/>
                    <a:pt x="31" y="214"/>
                    <a:pt x="30" y="213"/>
                  </a:cubicBezTo>
                  <a:cubicBezTo>
                    <a:pt x="29" y="212"/>
                    <a:pt x="27" y="213"/>
                    <a:pt x="26" y="212"/>
                  </a:cubicBezTo>
                  <a:cubicBezTo>
                    <a:pt x="26" y="210"/>
                    <a:pt x="25" y="209"/>
                    <a:pt x="26" y="208"/>
                  </a:cubicBezTo>
                  <a:cubicBezTo>
                    <a:pt x="27" y="208"/>
                    <a:pt x="25" y="207"/>
                    <a:pt x="25" y="207"/>
                  </a:cubicBezTo>
                  <a:cubicBezTo>
                    <a:pt x="24" y="206"/>
                    <a:pt x="22" y="206"/>
                    <a:pt x="21" y="204"/>
                  </a:cubicBezTo>
                  <a:cubicBezTo>
                    <a:pt x="21" y="204"/>
                    <a:pt x="23" y="203"/>
                    <a:pt x="22" y="202"/>
                  </a:cubicBezTo>
                  <a:cubicBezTo>
                    <a:pt x="22" y="202"/>
                    <a:pt x="20" y="202"/>
                    <a:pt x="20" y="201"/>
                  </a:cubicBezTo>
                  <a:cubicBezTo>
                    <a:pt x="21" y="200"/>
                    <a:pt x="21" y="199"/>
                    <a:pt x="21" y="198"/>
                  </a:cubicBezTo>
                  <a:cubicBezTo>
                    <a:pt x="21" y="198"/>
                    <a:pt x="20" y="196"/>
                    <a:pt x="20" y="196"/>
                  </a:cubicBezTo>
                  <a:cubicBezTo>
                    <a:pt x="20" y="195"/>
                    <a:pt x="21" y="196"/>
                    <a:pt x="22" y="195"/>
                  </a:cubicBezTo>
                  <a:cubicBezTo>
                    <a:pt x="22" y="195"/>
                    <a:pt x="21" y="194"/>
                    <a:pt x="21" y="193"/>
                  </a:cubicBezTo>
                  <a:cubicBezTo>
                    <a:pt x="19" y="191"/>
                    <a:pt x="18" y="189"/>
                    <a:pt x="16" y="186"/>
                  </a:cubicBezTo>
                  <a:cubicBezTo>
                    <a:pt x="15" y="185"/>
                    <a:pt x="11" y="183"/>
                    <a:pt x="11" y="181"/>
                  </a:cubicBezTo>
                  <a:cubicBezTo>
                    <a:pt x="11" y="179"/>
                    <a:pt x="12" y="176"/>
                    <a:pt x="13" y="174"/>
                  </a:cubicBezTo>
                  <a:cubicBezTo>
                    <a:pt x="13" y="173"/>
                    <a:pt x="13" y="172"/>
                    <a:pt x="13" y="171"/>
                  </a:cubicBezTo>
                  <a:cubicBezTo>
                    <a:pt x="13" y="170"/>
                    <a:pt x="12" y="170"/>
                    <a:pt x="11" y="169"/>
                  </a:cubicBezTo>
                  <a:cubicBezTo>
                    <a:pt x="10" y="168"/>
                    <a:pt x="9" y="166"/>
                    <a:pt x="8" y="166"/>
                  </a:cubicBezTo>
                  <a:cubicBezTo>
                    <a:pt x="7" y="166"/>
                    <a:pt x="6" y="166"/>
                    <a:pt x="5" y="166"/>
                  </a:cubicBezTo>
                  <a:cubicBezTo>
                    <a:pt x="3" y="165"/>
                    <a:pt x="2" y="162"/>
                    <a:pt x="2" y="160"/>
                  </a:cubicBezTo>
                  <a:cubicBezTo>
                    <a:pt x="3" y="159"/>
                    <a:pt x="3" y="159"/>
                    <a:pt x="2" y="158"/>
                  </a:cubicBezTo>
                  <a:cubicBezTo>
                    <a:pt x="2" y="157"/>
                    <a:pt x="0" y="157"/>
                    <a:pt x="0" y="157"/>
                  </a:cubicBezTo>
                  <a:cubicBezTo>
                    <a:pt x="0" y="157"/>
                    <a:pt x="0" y="157"/>
                    <a:pt x="0" y="157"/>
                  </a:cubicBezTo>
                  <a:cubicBezTo>
                    <a:pt x="1" y="156"/>
                    <a:pt x="2" y="155"/>
                    <a:pt x="3" y="155"/>
                  </a:cubicBezTo>
                  <a:cubicBezTo>
                    <a:pt x="4" y="155"/>
                    <a:pt x="3" y="152"/>
                    <a:pt x="3" y="151"/>
                  </a:cubicBezTo>
                  <a:cubicBezTo>
                    <a:pt x="3" y="151"/>
                    <a:pt x="3" y="151"/>
                    <a:pt x="3" y="152"/>
                  </a:cubicBezTo>
                  <a:cubicBezTo>
                    <a:pt x="4" y="150"/>
                    <a:pt x="4" y="150"/>
                    <a:pt x="4" y="150"/>
                  </a:cubicBezTo>
                  <a:cubicBezTo>
                    <a:pt x="3" y="150"/>
                    <a:pt x="3" y="150"/>
                    <a:pt x="3" y="150"/>
                  </a:cubicBezTo>
                  <a:cubicBezTo>
                    <a:pt x="4" y="148"/>
                    <a:pt x="6" y="148"/>
                    <a:pt x="5" y="145"/>
                  </a:cubicBezTo>
                  <a:cubicBezTo>
                    <a:pt x="5" y="146"/>
                    <a:pt x="8" y="146"/>
                    <a:pt x="8" y="146"/>
                  </a:cubicBezTo>
                  <a:cubicBezTo>
                    <a:pt x="10" y="145"/>
                    <a:pt x="8" y="144"/>
                    <a:pt x="8" y="143"/>
                  </a:cubicBezTo>
                  <a:cubicBezTo>
                    <a:pt x="9" y="143"/>
                    <a:pt x="12" y="143"/>
                    <a:pt x="12" y="143"/>
                  </a:cubicBezTo>
                  <a:cubicBezTo>
                    <a:pt x="12" y="142"/>
                    <a:pt x="12" y="142"/>
                    <a:pt x="11" y="142"/>
                  </a:cubicBezTo>
                  <a:cubicBezTo>
                    <a:pt x="11" y="141"/>
                    <a:pt x="11" y="140"/>
                    <a:pt x="11" y="139"/>
                  </a:cubicBezTo>
                  <a:cubicBezTo>
                    <a:pt x="12" y="138"/>
                    <a:pt x="14" y="140"/>
                    <a:pt x="14" y="140"/>
                  </a:cubicBezTo>
                  <a:cubicBezTo>
                    <a:pt x="15" y="140"/>
                    <a:pt x="17" y="139"/>
                    <a:pt x="18" y="140"/>
                  </a:cubicBezTo>
                  <a:cubicBezTo>
                    <a:pt x="18" y="140"/>
                    <a:pt x="18" y="142"/>
                    <a:pt x="17" y="142"/>
                  </a:cubicBezTo>
                  <a:cubicBezTo>
                    <a:pt x="16" y="143"/>
                    <a:pt x="14" y="140"/>
                    <a:pt x="13" y="141"/>
                  </a:cubicBezTo>
                  <a:cubicBezTo>
                    <a:pt x="13" y="142"/>
                    <a:pt x="13" y="143"/>
                    <a:pt x="14" y="144"/>
                  </a:cubicBezTo>
                  <a:cubicBezTo>
                    <a:pt x="14" y="144"/>
                    <a:pt x="15" y="143"/>
                    <a:pt x="15" y="143"/>
                  </a:cubicBezTo>
                  <a:cubicBezTo>
                    <a:pt x="16" y="143"/>
                    <a:pt x="16" y="144"/>
                    <a:pt x="15" y="145"/>
                  </a:cubicBezTo>
                  <a:cubicBezTo>
                    <a:pt x="17" y="143"/>
                    <a:pt x="21" y="142"/>
                    <a:pt x="21" y="143"/>
                  </a:cubicBezTo>
                  <a:cubicBezTo>
                    <a:pt x="21" y="145"/>
                    <a:pt x="20" y="143"/>
                    <a:pt x="20" y="145"/>
                  </a:cubicBezTo>
                  <a:cubicBezTo>
                    <a:pt x="21" y="146"/>
                    <a:pt x="22" y="146"/>
                    <a:pt x="21" y="147"/>
                  </a:cubicBezTo>
                  <a:cubicBezTo>
                    <a:pt x="21" y="148"/>
                    <a:pt x="20" y="149"/>
                    <a:pt x="21" y="150"/>
                  </a:cubicBezTo>
                  <a:cubicBezTo>
                    <a:pt x="20" y="149"/>
                    <a:pt x="21" y="148"/>
                    <a:pt x="21" y="147"/>
                  </a:cubicBezTo>
                  <a:cubicBezTo>
                    <a:pt x="22" y="146"/>
                    <a:pt x="22" y="145"/>
                    <a:pt x="23" y="144"/>
                  </a:cubicBezTo>
                  <a:cubicBezTo>
                    <a:pt x="24" y="142"/>
                    <a:pt x="25" y="143"/>
                    <a:pt x="26" y="143"/>
                  </a:cubicBezTo>
                  <a:cubicBezTo>
                    <a:pt x="28" y="143"/>
                    <a:pt x="29" y="142"/>
                    <a:pt x="31" y="142"/>
                  </a:cubicBezTo>
                  <a:cubicBezTo>
                    <a:pt x="32" y="142"/>
                    <a:pt x="34" y="142"/>
                    <a:pt x="36" y="143"/>
                  </a:cubicBezTo>
                  <a:cubicBezTo>
                    <a:pt x="38" y="143"/>
                    <a:pt x="40" y="144"/>
                    <a:pt x="42" y="144"/>
                  </a:cubicBezTo>
                  <a:cubicBezTo>
                    <a:pt x="43" y="145"/>
                    <a:pt x="44" y="145"/>
                    <a:pt x="44" y="145"/>
                  </a:cubicBezTo>
                  <a:cubicBezTo>
                    <a:pt x="45" y="146"/>
                    <a:pt x="46" y="146"/>
                    <a:pt x="47" y="146"/>
                  </a:cubicBezTo>
                  <a:cubicBezTo>
                    <a:pt x="48" y="147"/>
                    <a:pt x="49" y="149"/>
                    <a:pt x="50" y="147"/>
                  </a:cubicBezTo>
                  <a:cubicBezTo>
                    <a:pt x="50" y="147"/>
                    <a:pt x="49" y="147"/>
                    <a:pt x="48" y="147"/>
                  </a:cubicBezTo>
                  <a:cubicBezTo>
                    <a:pt x="48" y="147"/>
                    <a:pt x="49" y="147"/>
                    <a:pt x="49" y="147"/>
                  </a:cubicBezTo>
                  <a:cubicBezTo>
                    <a:pt x="49" y="147"/>
                    <a:pt x="49" y="146"/>
                    <a:pt x="49" y="146"/>
                  </a:cubicBezTo>
                  <a:cubicBezTo>
                    <a:pt x="50" y="146"/>
                    <a:pt x="56" y="149"/>
                    <a:pt x="56" y="148"/>
                  </a:cubicBezTo>
                  <a:cubicBezTo>
                    <a:pt x="57" y="147"/>
                    <a:pt x="55" y="147"/>
                    <a:pt x="55" y="147"/>
                  </a:cubicBezTo>
                  <a:cubicBezTo>
                    <a:pt x="55" y="146"/>
                    <a:pt x="57" y="148"/>
                    <a:pt x="57" y="148"/>
                  </a:cubicBezTo>
                  <a:cubicBezTo>
                    <a:pt x="58" y="149"/>
                    <a:pt x="59" y="148"/>
                    <a:pt x="59" y="148"/>
                  </a:cubicBezTo>
                  <a:cubicBezTo>
                    <a:pt x="60" y="149"/>
                    <a:pt x="60" y="150"/>
                    <a:pt x="61" y="150"/>
                  </a:cubicBezTo>
                  <a:cubicBezTo>
                    <a:pt x="62" y="151"/>
                    <a:pt x="63" y="149"/>
                    <a:pt x="64" y="149"/>
                  </a:cubicBezTo>
                  <a:cubicBezTo>
                    <a:pt x="65" y="150"/>
                    <a:pt x="64" y="152"/>
                    <a:pt x="65" y="152"/>
                  </a:cubicBezTo>
                  <a:cubicBezTo>
                    <a:pt x="65" y="152"/>
                    <a:pt x="65" y="152"/>
                    <a:pt x="65" y="152"/>
                  </a:cubicBezTo>
                  <a:cubicBezTo>
                    <a:pt x="66" y="152"/>
                    <a:pt x="66" y="153"/>
                    <a:pt x="66" y="153"/>
                  </a:cubicBezTo>
                  <a:cubicBezTo>
                    <a:pt x="67" y="154"/>
                    <a:pt x="67" y="155"/>
                    <a:pt x="68" y="154"/>
                  </a:cubicBezTo>
                  <a:cubicBezTo>
                    <a:pt x="70" y="154"/>
                    <a:pt x="70" y="159"/>
                    <a:pt x="70" y="160"/>
                  </a:cubicBezTo>
                  <a:cubicBezTo>
                    <a:pt x="70" y="166"/>
                    <a:pt x="68" y="171"/>
                    <a:pt x="63" y="174"/>
                  </a:cubicBezTo>
                  <a:cubicBezTo>
                    <a:pt x="60" y="176"/>
                    <a:pt x="58" y="175"/>
                    <a:pt x="55" y="175"/>
                  </a:cubicBezTo>
                  <a:cubicBezTo>
                    <a:pt x="52" y="175"/>
                    <a:pt x="49" y="177"/>
                    <a:pt x="45" y="177"/>
                  </a:cubicBezTo>
                  <a:cubicBezTo>
                    <a:pt x="43" y="177"/>
                    <a:pt x="42" y="174"/>
                    <a:pt x="40" y="177"/>
                  </a:cubicBezTo>
                  <a:cubicBezTo>
                    <a:pt x="39" y="178"/>
                    <a:pt x="39" y="176"/>
                    <a:pt x="38" y="176"/>
                  </a:cubicBezTo>
                  <a:cubicBezTo>
                    <a:pt x="36" y="176"/>
                    <a:pt x="37" y="175"/>
                    <a:pt x="37" y="175"/>
                  </a:cubicBezTo>
                  <a:cubicBezTo>
                    <a:pt x="36" y="175"/>
                    <a:pt x="37" y="176"/>
                    <a:pt x="36" y="176"/>
                  </a:cubicBezTo>
                  <a:cubicBezTo>
                    <a:pt x="35" y="177"/>
                    <a:pt x="34" y="176"/>
                    <a:pt x="33" y="176"/>
                  </a:cubicBezTo>
                  <a:cubicBezTo>
                    <a:pt x="32" y="176"/>
                    <a:pt x="31" y="176"/>
                    <a:pt x="30" y="175"/>
                  </a:cubicBezTo>
                  <a:cubicBezTo>
                    <a:pt x="29" y="174"/>
                    <a:pt x="30" y="174"/>
                    <a:pt x="30" y="173"/>
                  </a:cubicBezTo>
                  <a:cubicBezTo>
                    <a:pt x="29" y="173"/>
                    <a:pt x="25" y="174"/>
                    <a:pt x="24" y="174"/>
                  </a:cubicBezTo>
                  <a:cubicBezTo>
                    <a:pt x="23" y="174"/>
                    <a:pt x="25" y="174"/>
                    <a:pt x="26" y="174"/>
                  </a:cubicBezTo>
                  <a:cubicBezTo>
                    <a:pt x="27" y="174"/>
                    <a:pt x="28" y="174"/>
                    <a:pt x="28" y="175"/>
                  </a:cubicBezTo>
                  <a:cubicBezTo>
                    <a:pt x="28" y="175"/>
                    <a:pt x="27" y="175"/>
                    <a:pt x="27" y="176"/>
                  </a:cubicBezTo>
                  <a:cubicBezTo>
                    <a:pt x="27" y="176"/>
                    <a:pt x="28" y="175"/>
                    <a:pt x="28" y="176"/>
                  </a:cubicBezTo>
                  <a:cubicBezTo>
                    <a:pt x="28" y="176"/>
                    <a:pt x="28" y="176"/>
                    <a:pt x="28" y="176"/>
                  </a:cubicBezTo>
                  <a:cubicBezTo>
                    <a:pt x="28" y="177"/>
                    <a:pt x="28" y="176"/>
                    <a:pt x="28" y="176"/>
                  </a:cubicBezTo>
                  <a:cubicBezTo>
                    <a:pt x="29" y="176"/>
                    <a:pt x="30" y="178"/>
                    <a:pt x="30" y="178"/>
                  </a:cubicBezTo>
                  <a:cubicBezTo>
                    <a:pt x="31" y="178"/>
                    <a:pt x="32" y="178"/>
                    <a:pt x="33" y="178"/>
                  </a:cubicBezTo>
                  <a:cubicBezTo>
                    <a:pt x="34" y="178"/>
                    <a:pt x="36" y="179"/>
                    <a:pt x="36" y="180"/>
                  </a:cubicBezTo>
                  <a:cubicBezTo>
                    <a:pt x="37" y="180"/>
                    <a:pt x="34" y="181"/>
                    <a:pt x="35" y="182"/>
                  </a:cubicBezTo>
                  <a:cubicBezTo>
                    <a:pt x="35" y="182"/>
                    <a:pt x="36" y="181"/>
                    <a:pt x="37" y="181"/>
                  </a:cubicBezTo>
                  <a:cubicBezTo>
                    <a:pt x="38" y="181"/>
                    <a:pt x="40" y="182"/>
                    <a:pt x="41" y="182"/>
                  </a:cubicBezTo>
                  <a:cubicBezTo>
                    <a:pt x="42" y="183"/>
                    <a:pt x="43" y="183"/>
                    <a:pt x="44" y="184"/>
                  </a:cubicBezTo>
                  <a:cubicBezTo>
                    <a:pt x="44" y="184"/>
                    <a:pt x="46" y="186"/>
                    <a:pt x="46" y="186"/>
                  </a:cubicBezTo>
                  <a:cubicBezTo>
                    <a:pt x="46" y="187"/>
                    <a:pt x="45" y="185"/>
                    <a:pt x="44" y="186"/>
                  </a:cubicBezTo>
                  <a:cubicBezTo>
                    <a:pt x="45" y="186"/>
                    <a:pt x="46" y="188"/>
                    <a:pt x="46" y="189"/>
                  </a:cubicBezTo>
                  <a:cubicBezTo>
                    <a:pt x="47" y="190"/>
                    <a:pt x="45" y="190"/>
                    <a:pt x="44" y="192"/>
                  </a:cubicBezTo>
                  <a:cubicBezTo>
                    <a:pt x="45" y="191"/>
                    <a:pt x="48" y="194"/>
                    <a:pt x="49" y="195"/>
                  </a:cubicBezTo>
                  <a:cubicBezTo>
                    <a:pt x="49" y="195"/>
                    <a:pt x="48" y="196"/>
                    <a:pt x="49" y="196"/>
                  </a:cubicBezTo>
                  <a:cubicBezTo>
                    <a:pt x="52" y="197"/>
                    <a:pt x="49" y="198"/>
                    <a:pt x="50" y="198"/>
                  </a:cubicBezTo>
                  <a:cubicBezTo>
                    <a:pt x="50" y="199"/>
                    <a:pt x="51" y="197"/>
                    <a:pt x="51" y="198"/>
                  </a:cubicBezTo>
                  <a:cubicBezTo>
                    <a:pt x="51" y="198"/>
                    <a:pt x="50" y="199"/>
                    <a:pt x="50" y="200"/>
                  </a:cubicBezTo>
                  <a:cubicBezTo>
                    <a:pt x="50" y="201"/>
                    <a:pt x="51" y="201"/>
                    <a:pt x="52" y="201"/>
                  </a:cubicBezTo>
                  <a:cubicBezTo>
                    <a:pt x="52" y="201"/>
                    <a:pt x="55" y="203"/>
                    <a:pt x="56" y="202"/>
                  </a:cubicBezTo>
                  <a:cubicBezTo>
                    <a:pt x="56" y="201"/>
                    <a:pt x="57" y="201"/>
                    <a:pt x="59" y="202"/>
                  </a:cubicBezTo>
                  <a:cubicBezTo>
                    <a:pt x="59" y="202"/>
                    <a:pt x="62" y="202"/>
                    <a:pt x="62" y="203"/>
                  </a:cubicBezTo>
                  <a:cubicBezTo>
                    <a:pt x="62" y="203"/>
                    <a:pt x="60" y="202"/>
                    <a:pt x="60" y="202"/>
                  </a:cubicBezTo>
                  <a:cubicBezTo>
                    <a:pt x="59" y="202"/>
                    <a:pt x="60" y="203"/>
                    <a:pt x="60" y="203"/>
                  </a:cubicBezTo>
                  <a:cubicBezTo>
                    <a:pt x="61" y="204"/>
                    <a:pt x="62" y="204"/>
                    <a:pt x="63" y="204"/>
                  </a:cubicBezTo>
                  <a:cubicBezTo>
                    <a:pt x="64" y="204"/>
                    <a:pt x="66" y="204"/>
                    <a:pt x="67" y="204"/>
                  </a:cubicBezTo>
                  <a:cubicBezTo>
                    <a:pt x="68" y="204"/>
                    <a:pt x="70" y="204"/>
                    <a:pt x="69" y="203"/>
                  </a:cubicBezTo>
                  <a:cubicBezTo>
                    <a:pt x="69" y="202"/>
                    <a:pt x="70" y="203"/>
                    <a:pt x="71" y="202"/>
                  </a:cubicBezTo>
                  <a:cubicBezTo>
                    <a:pt x="71" y="201"/>
                    <a:pt x="71" y="199"/>
                    <a:pt x="70" y="198"/>
                  </a:cubicBezTo>
                  <a:cubicBezTo>
                    <a:pt x="70" y="198"/>
                    <a:pt x="69" y="196"/>
                    <a:pt x="69" y="197"/>
                  </a:cubicBezTo>
                  <a:cubicBezTo>
                    <a:pt x="68" y="197"/>
                    <a:pt x="67" y="196"/>
                    <a:pt x="67" y="196"/>
                  </a:cubicBezTo>
                  <a:cubicBezTo>
                    <a:pt x="67" y="196"/>
                    <a:pt x="67" y="197"/>
                    <a:pt x="67" y="197"/>
                  </a:cubicBezTo>
                  <a:cubicBezTo>
                    <a:pt x="67" y="198"/>
                    <a:pt x="65" y="198"/>
                    <a:pt x="65" y="198"/>
                  </a:cubicBezTo>
                  <a:cubicBezTo>
                    <a:pt x="64" y="198"/>
                    <a:pt x="63" y="197"/>
                    <a:pt x="63" y="197"/>
                  </a:cubicBezTo>
                  <a:cubicBezTo>
                    <a:pt x="62" y="196"/>
                    <a:pt x="57" y="193"/>
                    <a:pt x="58" y="193"/>
                  </a:cubicBezTo>
                  <a:cubicBezTo>
                    <a:pt x="58" y="192"/>
                    <a:pt x="60" y="192"/>
                    <a:pt x="60" y="191"/>
                  </a:cubicBezTo>
                  <a:cubicBezTo>
                    <a:pt x="60" y="190"/>
                    <a:pt x="58" y="190"/>
                    <a:pt x="58" y="189"/>
                  </a:cubicBezTo>
                  <a:cubicBezTo>
                    <a:pt x="59" y="187"/>
                    <a:pt x="62" y="188"/>
                    <a:pt x="63" y="189"/>
                  </a:cubicBezTo>
                  <a:cubicBezTo>
                    <a:pt x="64" y="189"/>
                    <a:pt x="65" y="190"/>
                    <a:pt x="66" y="190"/>
                  </a:cubicBezTo>
                  <a:cubicBezTo>
                    <a:pt x="67" y="190"/>
                    <a:pt x="68" y="188"/>
                    <a:pt x="69" y="190"/>
                  </a:cubicBezTo>
                  <a:cubicBezTo>
                    <a:pt x="70" y="188"/>
                    <a:pt x="73" y="190"/>
                    <a:pt x="75" y="190"/>
                  </a:cubicBezTo>
                  <a:cubicBezTo>
                    <a:pt x="77" y="190"/>
                    <a:pt x="76" y="188"/>
                    <a:pt x="77" y="188"/>
                  </a:cubicBezTo>
                  <a:cubicBezTo>
                    <a:pt x="78" y="188"/>
                    <a:pt x="79" y="189"/>
                    <a:pt x="81" y="188"/>
                  </a:cubicBezTo>
                  <a:cubicBezTo>
                    <a:pt x="82" y="188"/>
                    <a:pt x="79" y="186"/>
                    <a:pt x="79" y="186"/>
                  </a:cubicBezTo>
                  <a:cubicBezTo>
                    <a:pt x="80" y="185"/>
                    <a:pt x="77" y="183"/>
                    <a:pt x="76" y="183"/>
                  </a:cubicBezTo>
                  <a:cubicBezTo>
                    <a:pt x="75" y="182"/>
                    <a:pt x="73" y="181"/>
                    <a:pt x="72" y="180"/>
                  </a:cubicBezTo>
                  <a:cubicBezTo>
                    <a:pt x="70" y="178"/>
                    <a:pt x="72" y="176"/>
                    <a:pt x="72" y="174"/>
                  </a:cubicBezTo>
                  <a:cubicBezTo>
                    <a:pt x="73" y="173"/>
                    <a:pt x="73" y="172"/>
                    <a:pt x="73" y="171"/>
                  </a:cubicBezTo>
                  <a:cubicBezTo>
                    <a:pt x="73" y="170"/>
                    <a:pt x="74" y="170"/>
                    <a:pt x="74" y="169"/>
                  </a:cubicBezTo>
                  <a:cubicBezTo>
                    <a:pt x="75" y="168"/>
                    <a:pt x="76" y="166"/>
                    <a:pt x="76" y="165"/>
                  </a:cubicBezTo>
                  <a:cubicBezTo>
                    <a:pt x="76" y="163"/>
                    <a:pt x="76" y="162"/>
                    <a:pt x="76" y="160"/>
                  </a:cubicBezTo>
                  <a:cubicBezTo>
                    <a:pt x="77" y="160"/>
                    <a:pt x="78" y="160"/>
                    <a:pt x="79" y="160"/>
                  </a:cubicBezTo>
                  <a:cubicBezTo>
                    <a:pt x="79" y="160"/>
                    <a:pt x="79" y="161"/>
                    <a:pt x="79" y="161"/>
                  </a:cubicBezTo>
                  <a:cubicBezTo>
                    <a:pt x="80" y="161"/>
                    <a:pt x="81" y="159"/>
                    <a:pt x="81" y="159"/>
                  </a:cubicBezTo>
                  <a:cubicBezTo>
                    <a:pt x="82" y="159"/>
                    <a:pt x="86" y="160"/>
                    <a:pt x="85" y="161"/>
                  </a:cubicBezTo>
                  <a:cubicBezTo>
                    <a:pt x="87" y="159"/>
                    <a:pt x="88" y="163"/>
                    <a:pt x="90" y="163"/>
                  </a:cubicBezTo>
                  <a:cubicBezTo>
                    <a:pt x="90" y="163"/>
                    <a:pt x="88" y="161"/>
                    <a:pt x="88" y="160"/>
                  </a:cubicBezTo>
                  <a:cubicBezTo>
                    <a:pt x="86" y="158"/>
                    <a:pt x="87" y="156"/>
                    <a:pt x="86" y="153"/>
                  </a:cubicBezTo>
                  <a:cubicBezTo>
                    <a:pt x="86" y="153"/>
                    <a:pt x="84" y="152"/>
                    <a:pt x="85" y="152"/>
                  </a:cubicBezTo>
                  <a:cubicBezTo>
                    <a:pt x="85" y="150"/>
                    <a:pt x="84" y="150"/>
                    <a:pt x="83" y="149"/>
                  </a:cubicBezTo>
                  <a:cubicBezTo>
                    <a:pt x="82" y="149"/>
                    <a:pt x="81" y="148"/>
                    <a:pt x="80" y="148"/>
                  </a:cubicBezTo>
                  <a:cubicBezTo>
                    <a:pt x="79" y="149"/>
                    <a:pt x="78" y="149"/>
                    <a:pt x="78" y="147"/>
                  </a:cubicBezTo>
                  <a:cubicBezTo>
                    <a:pt x="78" y="146"/>
                    <a:pt x="77" y="143"/>
                    <a:pt x="77" y="142"/>
                  </a:cubicBezTo>
                  <a:cubicBezTo>
                    <a:pt x="77" y="142"/>
                    <a:pt x="76" y="141"/>
                    <a:pt x="76" y="141"/>
                  </a:cubicBezTo>
                  <a:cubicBezTo>
                    <a:pt x="76" y="140"/>
                    <a:pt x="76" y="140"/>
                    <a:pt x="75" y="139"/>
                  </a:cubicBezTo>
                  <a:cubicBezTo>
                    <a:pt x="75" y="139"/>
                    <a:pt x="76" y="138"/>
                    <a:pt x="76" y="137"/>
                  </a:cubicBezTo>
                  <a:cubicBezTo>
                    <a:pt x="76" y="138"/>
                    <a:pt x="75" y="139"/>
                    <a:pt x="75" y="138"/>
                  </a:cubicBezTo>
                  <a:cubicBezTo>
                    <a:pt x="74" y="137"/>
                    <a:pt x="74" y="136"/>
                    <a:pt x="73" y="135"/>
                  </a:cubicBezTo>
                  <a:cubicBezTo>
                    <a:pt x="73" y="135"/>
                    <a:pt x="66" y="133"/>
                    <a:pt x="67" y="133"/>
                  </a:cubicBezTo>
                  <a:cubicBezTo>
                    <a:pt x="69" y="132"/>
                    <a:pt x="70" y="133"/>
                    <a:pt x="71" y="133"/>
                  </a:cubicBezTo>
                  <a:cubicBezTo>
                    <a:pt x="72" y="133"/>
                    <a:pt x="73" y="132"/>
                    <a:pt x="73" y="131"/>
                  </a:cubicBezTo>
                  <a:cubicBezTo>
                    <a:pt x="75" y="130"/>
                    <a:pt x="77" y="128"/>
                    <a:pt x="80" y="129"/>
                  </a:cubicBezTo>
                  <a:cubicBezTo>
                    <a:pt x="79" y="129"/>
                    <a:pt x="81" y="130"/>
                    <a:pt x="81" y="130"/>
                  </a:cubicBezTo>
                  <a:cubicBezTo>
                    <a:pt x="82" y="131"/>
                    <a:pt x="82" y="131"/>
                    <a:pt x="83" y="131"/>
                  </a:cubicBezTo>
                  <a:cubicBezTo>
                    <a:pt x="85" y="132"/>
                    <a:pt x="87" y="132"/>
                    <a:pt x="87" y="134"/>
                  </a:cubicBezTo>
                  <a:cubicBezTo>
                    <a:pt x="86" y="135"/>
                    <a:pt x="82" y="138"/>
                    <a:pt x="82" y="139"/>
                  </a:cubicBezTo>
                  <a:cubicBezTo>
                    <a:pt x="82" y="139"/>
                    <a:pt x="83" y="140"/>
                    <a:pt x="83" y="140"/>
                  </a:cubicBezTo>
                  <a:cubicBezTo>
                    <a:pt x="83" y="141"/>
                    <a:pt x="82" y="142"/>
                    <a:pt x="82" y="143"/>
                  </a:cubicBezTo>
                  <a:cubicBezTo>
                    <a:pt x="83" y="146"/>
                    <a:pt x="86" y="144"/>
                    <a:pt x="87" y="144"/>
                  </a:cubicBezTo>
                  <a:cubicBezTo>
                    <a:pt x="89" y="145"/>
                    <a:pt x="89" y="147"/>
                    <a:pt x="91" y="147"/>
                  </a:cubicBezTo>
                  <a:cubicBezTo>
                    <a:pt x="92" y="148"/>
                    <a:pt x="93" y="145"/>
                    <a:pt x="94" y="145"/>
                  </a:cubicBezTo>
                  <a:cubicBezTo>
                    <a:pt x="94" y="146"/>
                    <a:pt x="93" y="147"/>
                    <a:pt x="94" y="147"/>
                  </a:cubicBezTo>
                  <a:cubicBezTo>
                    <a:pt x="94" y="147"/>
                    <a:pt x="94" y="145"/>
                    <a:pt x="95" y="145"/>
                  </a:cubicBezTo>
                  <a:cubicBezTo>
                    <a:pt x="95" y="144"/>
                    <a:pt x="96" y="144"/>
                    <a:pt x="96" y="143"/>
                  </a:cubicBezTo>
                  <a:cubicBezTo>
                    <a:pt x="97" y="142"/>
                    <a:pt x="98" y="143"/>
                    <a:pt x="98" y="143"/>
                  </a:cubicBezTo>
                  <a:cubicBezTo>
                    <a:pt x="99" y="142"/>
                    <a:pt x="96" y="139"/>
                    <a:pt x="96" y="138"/>
                  </a:cubicBezTo>
                  <a:cubicBezTo>
                    <a:pt x="96" y="137"/>
                    <a:pt x="96" y="136"/>
                    <a:pt x="95" y="135"/>
                  </a:cubicBezTo>
                  <a:cubicBezTo>
                    <a:pt x="94" y="134"/>
                    <a:pt x="93" y="134"/>
                    <a:pt x="94" y="133"/>
                  </a:cubicBezTo>
                  <a:cubicBezTo>
                    <a:pt x="94" y="132"/>
                    <a:pt x="95" y="133"/>
                    <a:pt x="95" y="133"/>
                  </a:cubicBezTo>
                  <a:cubicBezTo>
                    <a:pt x="95" y="133"/>
                    <a:pt x="94" y="131"/>
                    <a:pt x="95" y="131"/>
                  </a:cubicBezTo>
                  <a:cubicBezTo>
                    <a:pt x="95" y="131"/>
                    <a:pt x="96" y="131"/>
                    <a:pt x="96" y="131"/>
                  </a:cubicBezTo>
                  <a:cubicBezTo>
                    <a:pt x="96" y="129"/>
                    <a:pt x="98" y="130"/>
                    <a:pt x="99" y="130"/>
                  </a:cubicBezTo>
                  <a:cubicBezTo>
                    <a:pt x="99" y="130"/>
                    <a:pt x="97" y="130"/>
                    <a:pt x="97" y="130"/>
                  </a:cubicBezTo>
                  <a:cubicBezTo>
                    <a:pt x="96" y="130"/>
                    <a:pt x="96" y="129"/>
                    <a:pt x="96" y="129"/>
                  </a:cubicBezTo>
                  <a:cubicBezTo>
                    <a:pt x="96" y="128"/>
                    <a:pt x="95" y="129"/>
                    <a:pt x="94" y="128"/>
                  </a:cubicBezTo>
                  <a:cubicBezTo>
                    <a:pt x="95" y="129"/>
                    <a:pt x="97" y="127"/>
                    <a:pt x="97" y="127"/>
                  </a:cubicBezTo>
                  <a:cubicBezTo>
                    <a:pt x="98" y="126"/>
                    <a:pt x="98" y="124"/>
                    <a:pt x="99" y="122"/>
                  </a:cubicBezTo>
                  <a:cubicBezTo>
                    <a:pt x="99" y="122"/>
                    <a:pt x="99" y="123"/>
                    <a:pt x="99" y="124"/>
                  </a:cubicBezTo>
                  <a:cubicBezTo>
                    <a:pt x="99" y="123"/>
                    <a:pt x="99" y="121"/>
                    <a:pt x="99" y="120"/>
                  </a:cubicBezTo>
                  <a:cubicBezTo>
                    <a:pt x="99" y="119"/>
                    <a:pt x="99" y="118"/>
                    <a:pt x="100" y="117"/>
                  </a:cubicBezTo>
                  <a:cubicBezTo>
                    <a:pt x="100" y="117"/>
                    <a:pt x="101" y="117"/>
                    <a:pt x="101" y="116"/>
                  </a:cubicBezTo>
                  <a:cubicBezTo>
                    <a:pt x="101" y="116"/>
                    <a:pt x="102" y="114"/>
                    <a:pt x="102" y="114"/>
                  </a:cubicBezTo>
                  <a:cubicBezTo>
                    <a:pt x="102" y="114"/>
                    <a:pt x="103" y="111"/>
                    <a:pt x="103" y="111"/>
                  </a:cubicBezTo>
                  <a:cubicBezTo>
                    <a:pt x="105" y="110"/>
                    <a:pt x="105" y="114"/>
                    <a:pt x="106" y="114"/>
                  </a:cubicBezTo>
                  <a:cubicBezTo>
                    <a:pt x="106" y="113"/>
                    <a:pt x="107" y="111"/>
                    <a:pt x="106" y="110"/>
                  </a:cubicBezTo>
                  <a:cubicBezTo>
                    <a:pt x="106" y="110"/>
                    <a:pt x="103" y="110"/>
                    <a:pt x="104" y="109"/>
                  </a:cubicBezTo>
                  <a:cubicBezTo>
                    <a:pt x="104" y="109"/>
                    <a:pt x="103" y="111"/>
                    <a:pt x="103" y="110"/>
                  </a:cubicBezTo>
                  <a:cubicBezTo>
                    <a:pt x="103" y="108"/>
                    <a:pt x="104" y="106"/>
                    <a:pt x="105" y="104"/>
                  </a:cubicBezTo>
                  <a:cubicBezTo>
                    <a:pt x="105" y="104"/>
                    <a:pt x="108" y="99"/>
                    <a:pt x="108" y="100"/>
                  </a:cubicBezTo>
                  <a:cubicBezTo>
                    <a:pt x="109" y="100"/>
                    <a:pt x="105" y="103"/>
                    <a:pt x="106" y="103"/>
                  </a:cubicBezTo>
                  <a:cubicBezTo>
                    <a:pt x="106" y="104"/>
                    <a:pt x="107" y="103"/>
                    <a:pt x="108" y="103"/>
                  </a:cubicBezTo>
                  <a:cubicBezTo>
                    <a:pt x="108" y="103"/>
                    <a:pt x="108" y="106"/>
                    <a:pt x="109" y="106"/>
                  </a:cubicBezTo>
                  <a:cubicBezTo>
                    <a:pt x="109" y="106"/>
                    <a:pt x="112" y="107"/>
                    <a:pt x="111" y="108"/>
                  </a:cubicBezTo>
                  <a:cubicBezTo>
                    <a:pt x="111" y="109"/>
                    <a:pt x="107" y="111"/>
                    <a:pt x="110" y="111"/>
                  </a:cubicBezTo>
                  <a:cubicBezTo>
                    <a:pt x="111" y="111"/>
                    <a:pt x="111" y="111"/>
                    <a:pt x="111" y="110"/>
                  </a:cubicBezTo>
                  <a:cubicBezTo>
                    <a:pt x="112" y="110"/>
                    <a:pt x="112" y="110"/>
                    <a:pt x="113" y="110"/>
                  </a:cubicBezTo>
                  <a:cubicBezTo>
                    <a:pt x="114" y="109"/>
                    <a:pt x="112" y="108"/>
                    <a:pt x="113" y="108"/>
                  </a:cubicBezTo>
                  <a:cubicBezTo>
                    <a:pt x="113" y="107"/>
                    <a:pt x="114" y="109"/>
                    <a:pt x="114" y="109"/>
                  </a:cubicBezTo>
                  <a:cubicBezTo>
                    <a:pt x="114" y="109"/>
                    <a:pt x="114" y="108"/>
                    <a:pt x="114" y="107"/>
                  </a:cubicBezTo>
                  <a:cubicBezTo>
                    <a:pt x="114" y="106"/>
                    <a:pt x="116" y="108"/>
                    <a:pt x="117" y="107"/>
                  </a:cubicBezTo>
                  <a:cubicBezTo>
                    <a:pt x="116" y="107"/>
                    <a:pt x="115" y="104"/>
                    <a:pt x="115" y="103"/>
                  </a:cubicBezTo>
                  <a:cubicBezTo>
                    <a:pt x="115" y="102"/>
                    <a:pt x="116" y="102"/>
                    <a:pt x="116" y="101"/>
                  </a:cubicBezTo>
                  <a:cubicBezTo>
                    <a:pt x="116" y="100"/>
                    <a:pt x="116" y="99"/>
                    <a:pt x="116" y="99"/>
                  </a:cubicBezTo>
                  <a:cubicBezTo>
                    <a:pt x="116" y="99"/>
                    <a:pt x="118" y="98"/>
                    <a:pt x="118" y="98"/>
                  </a:cubicBezTo>
                  <a:cubicBezTo>
                    <a:pt x="119" y="98"/>
                    <a:pt x="118" y="98"/>
                    <a:pt x="119" y="97"/>
                  </a:cubicBezTo>
                  <a:cubicBezTo>
                    <a:pt x="119" y="97"/>
                    <a:pt x="120" y="97"/>
                    <a:pt x="120" y="97"/>
                  </a:cubicBezTo>
                  <a:cubicBezTo>
                    <a:pt x="121" y="97"/>
                    <a:pt x="122" y="96"/>
                    <a:pt x="122" y="96"/>
                  </a:cubicBezTo>
                  <a:cubicBezTo>
                    <a:pt x="123" y="95"/>
                    <a:pt x="121" y="94"/>
                    <a:pt x="122" y="93"/>
                  </a:cubicBezTo>
                  <a:cubicBezTo>
                    <a:pt x="123" y="92"/>
                    <a:pt x="121" y="90"/>
                    <a:pt x="122" y="89"/>
                  </a:cubicBezTo>
                  <a:cubicBezTo>
                    <a:pt x="123" y="89"/>
                    <a:pt x="124" y="91"/>
                    <a:pt x="124" y="90"/>
                  </a:cubicBezTo>
                  <a:cubicBezTo>
                    <a:pt x="125" y="90"/>
                    <a:pt x="122" y="89"/>
                    <a:pt x="122" y="89"/>
                  </a:cubicBezTo>
                  <a:cubicBezTo>
                    <a:pt x="122" y="88"/>
                    <a:pt x="123" y="87"/>
                    <a:pt x="123" y="86"/>
                  </a:cubicBezTo>
                  <a:cubicBezTo>
                    <a:pt x="124" y="86"/>
                    <a:pt x="124" y="87"/>
                    <a:pt x="124" y="87"/>
                  </a:cubicBezTo>
                  <a:cubicBezTo>
                    <a:pt x="124" y="87"/>
                    <a:pt x="126" y="87"/>
                    <a:pt x="127" y="87"/>
                  </a:cubicBezTo>
                  <a:cubicBezTo>
                    <a:pt x="128" y="87"/>
                    <a:pt x="128" y="87"/>
                    <a:pt x="127" y="88"/>
                  </a:cubicBezTo>
                  <a:cubicBezTo>
                    <a:pt x="127" y="89"/>
                    <a:pt x="128" y="90"/>
                    <a:pt x="129" y="91"/>
                  </a:cubicBezTo>
                  <a:cubicBezTo>
                    <a:pt x="129" y="91"/>
                    <a:pt x="132" y="91"/>
                    <a:pt x="132" y="90"/>
                  </a:cubicBezTo>
                  <a:cubicBezTo>
                    <a:pt x="133" y="88"/>
                    <a:pt x="132" y="88"/>
                    <a:pt x="130" y="87"/>
                  </a:cubicBezTo>
                  <a:cubicBezTo>
                    <a:pt x="129" y="87"/>
                    <a:pt x="129" y="86"/>
                    <a:pt x="130" y="85"/>
                  </a:cubicBezTo>
                  <a:cubicBezTo>
                    <a:pt x="131" y="84"/>
                    <a:pt x="132" y="83"/>
                    <a:pt x="131" y="82"/>
                  </a:cubicBezTo>
                  <a:cubicBezTo>
                    <a:pt x="131" y="81"/>
                    <a:pt x="131" y="80"/>
                    <a:pt x="131" y="80"/>
                  </a:cubicBezTo>
                  <a:cubicBezTo>
                    <a:pt x="130" y="79"/>
                    <a:pt x="129" y="79"/>
                    <a:pt x="128" y="79"/>
                  </a:cubicBezTo>
                  <a:cubicBezTo>
                    <a:pt x="126" y="78"/>
                    <a:pt x="124" y="78"/>
                    <a:pt x="122" y="77"/>
                  </a:cubicBezTo>
                  <a:cubicBezTo>
                    <a:pt x="120" y="76"/>
                    <a:pt x="122" y="75"/>
                    <a:pt x="123" y="74"/>
                  </a:cubicBezTo>
                  <a:cubicBezTo>
                    <a:pt x="123" y="73"/>
                    <a:pt x="121" y="73"/>
                    <a:pt x="121" y="72"/>
                  </a:cubicBezTo>
                  <a:cubicBezTo>
                    <a:pt x="121" y="71"/>
                    <a:pt x="125" y="70"/>
                    <a:pt x="126" y="69"/>
                  </a:cubicBezTo>
                  <a:cubicBezTo>
                    <a:pt x="129" y="67"/>
                    <a:pt x="131" y="65"/>
                    <a:pt x="135" y="64"/>
                  </a:cubicBezTo>
                  <a:cubicBezTo>
                    <a:pt x="136" y="63"/>
                    <a:pt x="138" y="63"/>
                    <a:pt x="140" y="63"/>
                  </a:cubicBezTo>
                  <a:cubicBezTo>
                    <a:pt x="141" y="64"/>
                    <a:pt x="143" y="62"/>
                    <a:pt x="144" y="62"/>
                  </a:cubicBezTo>
                  <a:cubicBezTo>
                    <a:pt x="145" y="61"/>
                    <a:pt x="142" y="63"/>
                    <a:pt x="144" y="63"/>
                  </a:cubicBezTo>
                  <a:cubicBezTo>
                    <a:pt x="145" y="62"/>
                    <a:pt x="145" y="62"/>
                    <a:pt x="146" y="62"/>
                  </a:cubicBezTo>
                  <a:cubicBezTo>
                    <a:pt x="147" y="61"/>
                    <a:pt x="148" y="61"/>
                    <a:pt x="148" y="61"/>
                  </a:cubicBezTo>
                  <a:cubicBezTo>
                    <a:pt x="149" y="60"/>
                    <a:pt x="150" y="60"/>
                    <a:pt x="151" y="60"/>
                  </a:cubicBezTo>
                  <a:cubicBezTo>
                    <a:pt x="152" y="61"/>
                    <a:pt x="154" y="60"/>
                    <a:pt x="155" y="60"/>
                  </a:cubicBezTo>
                  <a:cubicBezTo>
                    <a:pt x="156" y="60"/>
                    <a:pt x="156" y="60"/>
                    <a:pt x="157" y="60"/>
                  </a:cubicBezTo>
                  <a:cubicBezTo>
                    <a:pt x="157" y="60"/>
                    <a:pt x="158" y="60"/>
                    <a:pt x="158" y="59"/>
                  </a:cubicBezTo>
                  <a:cubicBezTo>
                    <a:pt x="159" y="59"/>
                    <a:pt x="161" y="61"/>
                    <a:pt x="162" y="61"/>
                  </a:cubicBezTo>
                  <a:cubicBezTo>
                    <a:pt x="163" y="60"/>
                    <a:pt x="161" y="58"/>
                    <a:pt x="160" y="57"/>
                  </a:cubicBezTo>
                  <a:cubicBezTo>
                    <a:pt x="159" y="56"/>
                    <a:pt x="157" y="53"/>
                    <a:pt x="157" y="50"/>
                  </a:cubicBezTo>
                  <a:cubicBezTo>
                    <a:pt x="156" y="51"/>
                    <a:pt x="156" y="53"/>
                    <a:pt x="154" y="53"/>
                  </a:cubicBezTo>
                  <a:cubicBezTo>
                    <a:pt x="153" y="53"/>
                    <a:pt x="150" y="53"/>
                    <a:pt x="149" y="52"/>
                  </a:cubicBezTo>
                  <a:cubicBezTo>
                    <a:pt x="149" y="52"/>
                    <a:pt x="148" y="51"/>
                    <a:pt x="148" y="50"/>
                  </a:cubicBezTo>
                  <a:cubicBezTo>
                    <a:pt x="147" y="50"/>
                    <a:pt x="147" y="51"/>
                    <a:pt x="146" y="51"/>
                  </a:cubicBezTo>
                  <a:cubicBezTo>
                    <a:pt x="145" y="52"/>
                    <a:pt x="142" y="52"/>
                    <a:pt x="143" y="54"/>
                  </a:cubicBezTo>
                  <a:cubicBezTo>
                    <a:pt x="141" y="53"/>
                    <a:pt x="140" y="52"/>
                    <a:pt x="139" y="50"/>
                  </a:cubicBezTo>
                  <a:cubicBezTo>
                    <a:pt x="140" y="50"/>
                    <a:pt x="140" y="50"/>
                    <a:pt x="140" y="49"/>
                  </a:cubicBezTo>
                  <a:cubicBezTo>
                    <a:pt x="140" y="48"/>
                    <a:pt x="138" y="48"/>
                    <a:pt x="137" y="48"/>
                  </a:cubicBezTo>
                  <a:cubicBezTo>
                    <a:pt x="135" y="48"/>
                    <a:pt x="135" y="46"/>
                    <a:pt x="134" y="45"/>
                  </a:cubicBezTo>
                  <a:cubicBezTo>
                    <a:pt x="133" y="44"/>
                    <a:pt x="132" y="44"/>
                    <a:pt x="132" y="43"/>
                  </a:cubicBezTo>
                  <a:cubicBezTo>
                    <a:pt x="130" y="43"/>
                    <a:pt x="131" y="43"/>
                    <a:pt x="130" y="43"/>
                  </a:cubicBezTo>
                  <a:cubicBezTo>
                    <a:pt x="129" y="44"/>
                    <a:pt x="129" y="45"/>
                    <a:pt x="129" y="44"/>
                  </a:cubicBezTo>
                  <a:cubicBezTo>
                    <a:pt x="128" y="44"/>
                    <a:pt x="128" y="43"/>
                    <a:pt x="127" y="42"/>
                  </a:cubicBezTo>
                  <a:cubicBezTo>
                    <a:pt x="126" y="43"/>
                    <a:pt x="126" y="41"/>
                    <a:pt x="125" y="40"/>
                  </a:cubicBezTo>
                  <a:cubicBezTo>
                    <a:pt x="125" y="39"/>
                    <a:pt x="125" y="37"/>
                    <a:pt x="125" y="36"/>
                  </a:cubicBezTo>
                  <a:cubicBezTo>
                    <a:pt x="125" y="33"/>
                    <a:pt x="124" y="30"/>
                    <a:pt x="123" y="28"/>
                  </a:cubicBezTo>
                  <a:cubicBezTo>
                    <a:pt x="121" y="26"/>
                    <a:pt x="119" y="24"/>
                    <a:pt x="117" y="22"/>
                  </a:cubicBezTo>
                  <a:cubicBezTo>
                    <a:pt x="116" y="21"/>
                    <a:pt x="115" y="20"/>
                    <a:pt x="114" y="19"/>
                  </a:cubicBezTo>
                  <a:cubicBezTo>
                    <a:pt x="114" y="18"/>
                    <a:pt x="114" y="18"/>
                    <a:pt x="114" y="17"/>
                  </a:cubicBezTo>
                  <a:cubicBezTo>
                    <a:pt x="115" y="17"/>
                    <a:pt x="115" y="18"/>
                    <a:pt x="115" y="17"/>
                  </a:cubicBezTo>
                  <a:cubicBezTo>
                    <a:pt x="117" y="15"/>
                    <a:pt x="119" y="13"/>
                    <a:pt x="121" y="11"/>
                  </a:cubicBezTo>
                  <a:cubicBezTo>
                    <a:pt x="122" y="10"/>
                    <a:pt x="123" y="9"/>
                    <a:pt x="124" y="9"/>
                  </a:cubicBezTo>
                  <a:cubicBezTo>
                    <a:pt x="124" y="8"/>
                    <a:pt x="126" y="10"/>
                    <a:pt x="127" y="11"/>
                  </a:cubicBezTo>
                  <a:cubicBezTo>
                    <a:pt x="127" y="11"/>
                    <a:pt x="128" y="11"/>
                    <a:pt x="129" y="12"/>
                  </a:cubicBezTo>
                  <a:cubicBezTo>
                    <a:pt x="129" y="12"/>
                    <a:pt x="129" y="12"/>
                    <a:pt x="130" y="13"/>
                  </a:cubicBezTo>
                  <a:cubicBezTo>
                    <a:pt x="131" y="13"/>
                    <a:pt x="133" y="15"/>
                    <a:pt x="133" y="15"/>
                  </a:cubicBezTo>
                  <a:cubicBezTo>
                    <a:pt x="133" y="17"/>
                    <a:pt x="134" y="17"/>
                    <a:pt x="135" y="18"/>
                  </a:cubicBezTo>
                  <a:cubicBezTo>
                    <a:pt x="136" y="19"/>
                    <a:pt x="135" y="21"/>
                    <a:pt x="136" y="22"/>
                  </a:cubicBezTo>
                  <a:cubicBezTo>
                    <a:pt x="137" y="22"/>
                    <a:pt x="139" y="22"/>
                    <a:pt x="140" y="22"/>
                  </a:cubicBezTo>
                  <a:cubicBezTo>
                    <a:pt x="142" y="22"/>
                    <a:pt x="142" y="22"/>
                    <a:pt x="144" y="22"/>
                  </a:cubicBezTo>
                  <a:cubicBezTo>
                    <a:pt x="145" y="23"/>
                    <a:pt x="146" y="23"/>
                    <a:pt x="147" y="24"/>
                  </a:cubicBezTo>
                  <a:cubicBezTo>
                    <a:pt x="148" y="25"/>
                    <a:pt x="150" y="25"/>
                    <a:pt x="150" y="27"/>
                  </a:cubicBezTo>
                  <a:cubicBezTo>
                    <a:pt x="151" y="28"/>
                    <a:pt x="152" y="29"/>
                    <a:pt x="153" y="29"/>
                  </a:cubicBezTo>
                  <a:cubicBezTo>
                    <a:pt x="154" y="30"/>
                    <a:pt x="154" y="30"/>
                    <a:pt x="154" y="31"/>
                  </a:cubicBezTo>
                  <a:cubicBezTo>
                    <a:pt x="155" y="31"/>
                    <a:pt x="156" y="31"/>
                    <a:pt x="157" y="32"/>
                  </a:cubicBezTo>
                  <a:cubicBezTo>
                    <a:pt x="158" y="32"/>
                    <a:pt x="158" y="34"/>
                    <a:pt x="160" y="34"/>
                  </a:cubicBezTo>
                  <a:cubicBezTo>
                    <a:pt x="161" y="34"/>
                    <a:pt x="162" y="36"/>
                    <a:pt x="163" y="37"/>
                  </a:cubicBezTo>
                  <a:cubicBezTo>
                    <a:pt x="164" y="38"/>
                    <a:pt x="164" y="39"/>
                    <a:pt x="166" y="39"/>
                  </a:cubicBezTo>
                  <a:cubicBezTo>
                    <a:pt x="167" y="39"/>
                    <a:pt x="168" y="39"/>
                    <a:pt x="169" y="39"/>
                  </a:cubicBezTo>
                  <a:cubicBezTo>
                    <a:pt x="171" y="38"/>
                    <a:pt x="172" y="37"/>
                    <a:pt x="173" y="37"/>
                  </a:cubicBezTo>
                  <a:cubicBezTo>
                    <a:pt x="174" y="37"/>
                    <a:pt x="175" y="37"/>
                    <a:pt x="176" y="39"/>
                  </a:cubicBezTo>
                  <a:cubicBezTo>
                    <a:pt x="176" y="40"/>
                    <a:pt x="177" y="41"/>
                    <a:pt x="178" y="42"/>
                  </a:cubicBezTo>
                  <a:cubicBezTo>
                    <a:pt x="179" y="43"/>
                    <a:pt x="181" y="43"/>
                    <a:pt x="181" y="44"/>
                  </a:cubicBezTo>
                  <a:cubicBezTo>
                    <a:pt x="182" y="45"/>
                    <a:pt x="184" y="46"/>
                    <a:pt x="183" y="47"/>
                  </a:cubicBezTo>
                  <a:cubicBezTo>
                    <a:pt x="183" y="48"/>
                    <a:pt x="183" y="49"/>
                    <a:pt x="184" y="50"/>
                  </a:cubicBezTo>
                  <a:cubicBezTo>
                    <a:pt x="185" y="51"/>
                    <a:pt x="184" y="52"/>
                    <a:pt x="185" y="53"/>
                  </a:cubicBezTo>
                  <a:cubicBezTo>
                    <a:pt x="185" y="53"/>
                    <a:pt x="186" y="53"/>
                    <a:pt x="186" y="53"/>
                  </a:cubicBezTo>
                  <a:cubicBezTo>
                    <a:pt x="187" y="54"/>
                    <a:pt x="186" y="54"/>
                    <a:pt x="187" y="55"/>
                  </a:cubicBezTo>
                  <a:cubicBezTo>
                    <a:pt x="187" y="55"/>
                    <a:pt x="187" y="56"/>
                    <a:pt x="187" y="56"/>
                  </a:cubicBezTo>
                  <a:cubicBezTo>
                    <a:pt x="187" y="57"/>
                    <a:pt x="187" y="58"/>
                    <a:pt x="187" y="58"/>
                  </a:cubicBezTo>
                  <a:cubicBezTo>
                    <a:pt x="188" y="60"/>
                    <a:pt x="190" y="60"/>
                    <a:pt x="190" y="61"/>
                  </a:cubicBezTo>
                  <a:cubicBezTo>
                    <a:pt x="190" y="63"/>
                    <a:pt x="190" y="66"/>
                    <a:pt x="187" y="66"/>
                  </a:cubicBezTo>
                  <a:cubicBezTo>
                    <a:pt x="187" y="66"/>
                    <a:pt x="186" y="65"/>
                    <a:pt x="186" y="66"/>
                  </a:cubicBezTo>
                  <a:cubicBezTo>
                    <a:pt x="186" y="67"/>
                    <a:pt x="187" y="68"/>
                    <a:pt x="186" y="68"/>
                  </a:cubicBezTo>
                  <a:cubicBezTo>
                    <a:pt x="186" y="70"/>
                    <a:pt x="184" y="69"/>
                    <a:pt x="183" y="68"/>
                  </a:cubicBezTo>
                  <a:cubicBezTo>
                    <a:pt x="182" y="68"/>
                    <a:pt x="182" y="69"/>
                    <a:pt x="182" y="69"/>
                  </a:cubicBezTo>
                  <a:cubicBezTo>
                    <a:pt x="182" y="70"/>
                    <a:pt x="183" y="71"/>
                    <a:pt x="183" y="71"/>
                  </a:cubicBezTo>
                  <a:cubicBezTo>
                    <a:pt x="184" y="72"/>
                    <a:pt x="186" y="70"/>
                    <a:pt x="187" y="70"/>
                  </a:cubicBezTo>
                  <a:cubicBezTo>
                    <a:pt x="190" y="69"/>
                    <a:pt x="191" y="66"/>
                    <a:pt x="193" y="64"/>
                  </a:cubicBezTo>
                  <a:cubicBezTo>
                    <a:pt x="194" y="63"/>
                    <a:pt x="196" y="63"/>
                    <a:pt x="196" y="62"/>
                  </a:cubicBezTo>
                  <a:cubicBezTo>
                    <a:pt x="197" y="61"/>
                    <a:pt x="196" y="60"/>
                    <a:pt x="195" y="59"/>
                  </a:cubicBezTo>
                  <a:cubicBezTo>
                    <a:pt x="194" y="59"/>
                    <a:pt x="195" y="57"/>
                    <a:pt x="195" y="56"/>
                  </a:cubicBezTo>
                  <a:cubicBezTo>
                    <a:pt x="195" y="55"/>
                    <a:pt x="194" y="55"/>
                    <a:pt x="194" y="54"/>
                  </a:cubicBezTo>
                  <a:cubicBezTo>
                    <a:pt x="194" y="54"/>
                    <a:pt x="194" y="53"/>
                    <a:pt x="194" y="52"/>
                  </a:cubicBezTo>
                  <a:cubicBezTo>
                    <a:pt x="194" y="51"/>
                    <a:pt x="194" y="51"/>
                    <a:pt x="193" y="51"/>
                  </a:cubicBezTo>
                  <a:cubicBezTo>
                    <a:pt x="193" y="50"/>
                    <a:pt x="193" y="49"/>
                    <a:pt x="193" y="49"/>
                  </a:cubicBezTo>
                  <a:cubicBezTo>
                    <a:pt x="193" y="47"/>
                    <a:pt x="191" y="48"/>
                    <a:pt x="190" y="46"/>
                  </a:cubicBezTo>
                  <a:cubicBezTo>
                    <a:pt x="190" y="45"/>
                    <a:pt x="189" y="44"/>
                    <a:pt x="189" y="43"/>
                  </a:cubicBezTo>
                  <a:cubicBezTo>
                    <a:pt x="188" y="41"/>
                    <a:pt x="188" y="40"/>
                    <a:pt x="187" y="39"/>
                  </a:cubicBezTo>
                  <a:cubicBezTo>
                    <a:pt x="185" y="37"/>
                    <a:pt x="182" y="36"/>
                    <a:pt x="180" y="36"/>
                  </a:cubicBezTo>
                  <a:cubicBezTo>
                    <a:pt x="178" y="36"/>
                    <a:pt x="178" y="35"/>
                    <a:pt x="177" y="34"/>
                  </a:cubicBezTo>
                  <a:cubicBezTo>
                    <a:pt x="175" y="33"/>
                    <a:pt x="174" y="34"/>
                    <a:pt x="174" y="32"/>
                  </a:cubicBezTo>
                  <a:cubicBezTo>
                    <a:pt x="173" y="30"/>
                    <a:pt x="174" y="26"/>
                    <a:pt x="176" y="24"/>
                  </a:cubicBezTo>
                  <a:cubicBezTo>
                    <a:pt x="177" y="22"/>
                    <a:pt x="177" y="24"/>
                    <a:pt x="178" y="25"/>
                  </a:cubicBezTo>
                  <a:cubicBezTo>
                    <a:pt x="179" y="25"/>
                    <a:pt x="181" y="25"/>
                    <a:pt x="182" y="24"/>
                  </a:cubicBezTo>
                  <a:cubicBezTo>
                    <a:pt x="184" y="23"/>
                    <a:pt x="187" y="27"/>
                    <a:pt x="188" y="28"/>
                  </a:cubicBezTo>
                  <a:cubicBezTo>
                    <a:pt x="190" y="28"/>
                    <a:pt x="191" y="28"/>
                    <a:pt x="192" y="29"/>
                  </a:cubicBezTo>
                  <a:cubicBezTo>
                    <a:pt x="192" y="31"/>
                    <a:pt x="194" y="30"/>
                    <a:pt x="195" y="30"/>
                  </a:cubicBezTo>
                  <a:cubicBezTo>
                    <a:pt x="196" y="29"/>
                    <a:pt x="196" y="30"/>
                    <a:pt x="197" y="29"/>
                  </a:cubicBezTo>
                  <a:cubicBezTo>
                    <a:pt x="198" y="28"/>
                    <a:pt x="199" y="26"/>
                    <a:pt x="199" y="25"/>
                  </a:cubicBezTo>
                  <a:cubicBezTo>
                    <a:pt x="200" y="25"/>
                    <a:pt x="199" y="24"/>
                    <a:pt x="199" y="25"/>
                  </a:cubicBezTo>
                  <a:cubicBezTo>
                    <a:pt x="198" y="25"/>
                    <a:pt x="198" y="26"/>
                    <a:pt x="198" y="26"/>
                  </a:cubicBezTo>
                  <a:cubicBezTo>
                    <a:pt x="197" y="27"/>
                    <a:pt x="197" y="27"/>
                    <a:pt x="196" y="28"/>
                  </a:cubicBezTo>
                  <a:cubicBezTo>
                    <a:pt x="196" y="28"/>
                    <a:pt x="195" y="28"/>
                    <a:pt x="195" y="28"/>
                  </a:cubicBezTo>
                  <a:cubicBezTo>
                    <a:pt x="194" y="29"/>
                    <a:pt x="193" y="28"/>
                    <a:pt x="192" y="27"/>
                  </a:cubicBezTo>
                  <a:cubicBezTo>
                    <a:pt x="191" y="26"/>
                    <a:pt x="189" y="27"/>
                    <a:pt x="188" y="25"/>
                  </a:cubicBezTo>
                  <a:cubicBezTo>
                    <a:pt x="188" y="24"/>
                    <a:pt x="189" y="23"/>
                    <a:pt x="188" y="22"/>
                  </a:cubicBezTo>
                  <a:cubicBezTo>
                    <a:pt x="188" y="22"/>
                    <a:pt x="187" y="22"/>
                    <a:pt x="187" y="22"/>
                  </a:cubicBezTo>
                  <a:cubicBezTo>
                    <a:pt x="186" y="22"/>
                    <a:pt x="185" y="22"/>
                    <a:pt x="185" y="22"/>
                  </a:cubicBezTo>
                  <a:cubicBezTo>
                    <a:pt x="183" y="22"/>
                    <a:pt x="183" y="20"/>
                    <a:pt x="182" y="20"/>
                  </a:cubicBezTo>
                  <a:cubicBezTo>
                    <a:pt x="181" y="20"/>
                    <a:pt x="179" y="21"/>
                    <a:pt x="178" y="21"/>
                  </a:cubicBezTo>
                  <a:cubicBezTo>
                    <a:pt x="177" y="22"/>
                    <a:pt x="176" y="22"/>
                    <a:pt x="175" y="23"/>
                  </a:cubicBezTo>
                  <a:cubicBezTo>
                    <a:pt x="174" y="23"/>
                    <a:pt x="174" y="23"/>
                    <a:pt x="173" y="23"/>
                  </a:cubicBezTo>
                  <a:cubicBezTo>
                    <a:pt x="173" y="24"/>
                    <a:pt x="172" y="24"/>
                    <a:pt x="172" y="25"/>
                  </a:cubicBezTo>
                  <a:cubicBezTo>
                    <a:pt x="171" y="26"/>
                    <a:pt x="172" y="27"/>
                    <a:pt x="171" y="28"/>
                  </a:cubicBezTo>
                  <a:cubicBezTo>
                    <a:pt x="171" y="30"/>
                    <a:pt x="169" y="31"/>
                    <a:pt x="169" y="32"/>
                  </a:cubicBezTo>
                  <a:cubicBezTo>
                    <a:pt x="168" y="33"/>
                    <a:pt x="166" y="31"/>
                    <a:pt x="165" y="31"/>
                  </a:cubicBezTo>
                  <a:cubicBezTo>
                    <a:pt x="164" y="30"/>
                    <a:pt x="163" y="30"/>
                    <a:pt x="161" y="29"/>
                  </a:cubicBezTo>
                  <a:cubicBezTo>
                    <a:pt x="159" y="29"/>
                    <a:pt x="158" y="26"/>
                    <a:pt x="156" y="25"/>
                  </a:cubicBezTo>
                  <a:cubicBezTo>
                    <a:pt x="155" y="25"/>
                    <a:pt x="155" y="23"/>
                    <a:pt x="154" y="22"/>
                  </a:cubicBezTo>
                  <a:cubicBezTo>
                    <a:pt x="153" y="21"/>
                    <a:pt x="152" y="20"/>
                    <a:pt x="151" y="19"/>
                  </a:cubicBezTo>
                  <a:cubicBezTo>
                    <a:pt x="150" y="19"/>
                    <a:pt x="149" y="19"/>
                    <a:pt x="149" y="19"/>
                  </a:cubicBezTo>
                  <a:cubicBezTo>
                    <a:pt x="148" y="19"/>
                    <a:pt x="147" y="19"/>
                    <a:pt x="147" y="19"/>
                  </a:cubicBezTo>
                  <a:cubicBezTo>
                    <a:pt x="146" y="19"/>
                    <a:pt x="146" y="19"/>
                    <a:pt x="145" y="19"/>
                  </a:cubicBezTo>
                  <a:cubicBezTo>
                    <a:pt x="144" y="18"/>
                    <a:pt x="143" y="18"/>
                    <a:pt x="142" y="18"/>
                  </a:cubicBezTo>
                  <a:cubicBezTo>
                    <a:pt x="141" y="18"/>
                    <a:pt x="140" y="19"/>
                    <a:pt x="139" y="17"/>
                  </a:cubicBezTo>
                  <a:cubicBezTo>
                    <a:pt x="139" y="17"/>
                    <a:pt x="138" y="16"/>
                    <a:pt x="138" y="16"/>
                  </a:cubicBezTo>
                  <a:cubicBezTo>
                    <a:pt x="138" y="15"/>
                    <a:pt x="137" y="15"/>
                    <a:pt x="136" y="15"/>
                  </a:cubicBezTo>
                  <a:cubicBezTo>
                    <a:pt x="135" y="13"/>
                    <a:pt x="137" y="9"/>
                    <a:pt x="136" y="6"/>
                  </a:cubicBezTo>
                  <a:cubicBezTo>
                    <a:pt x="135" y="5"/>
                    <a:pt x="134" y="5"/>
                    <a:pt x="133" y="4"/>
                  </a:cubicBezTo>
                  <a:cubicBezTo>
                    <a:pt x="132" y="3"/>
                    <a:pt x="130" y="3"/>
                    <a:pt x="129" y="2"/>
                  </a:cubicBezTo>
                  <a:cubicBezTo>
                    <a:pt x="127" y="2"/>
                    <a:pt x="128" y="1"/>
                    <a:pt x="129" y="0"/>
                  </a:cubicBezTo>
                  <a:cubicBezTo>
                    <a:pt x="130" y="0"/>
                    <a:pt x="130" y="1"/>
                    <a:pt x="130" y="1"/>
                  </a:cubicBezTo>
                  <a:cubicBezTo>
                    <a:pt x="131" y="1"/>
                    <a:pt x="131" y="1"/>
                    <a:pt x="131" y="1"/>
                  </a:cubicBezTo>
                  <a:cubicBezTo>
                    <a:pt x="132" y="1"/>
                    <a:pt x="132" y="1"/>
                    <a:pt x="132" y="1"/>
                  </a:cubicBezTo>
                  <a:cubicBezTo>
                    <a:pt x="133" y="1"/>
                    <a:pt x="133" y="1"/>
                    <a:pt x="133" y="1"/>
                  </a:cubicBezTo>
                  <a:cubicBezTo>
                    <a:pt x="134" y="2"/>
                    <a:pt x="135" y="2"/>
                    <a:pt x="136" y="3"/>
                  </a:cubicBezTo>
                  <a:cubicBezTo>
                    <a:pt x="136" y="3"/>
                    <a:pt x="137" y="4"/>
                    <a:pt x="137" y="4"/>
                  </a:cubicBezTo>
                  <a:cubicBezTo>
                    <a:pt x="137" y="5"/>
                    <a:pt x="138" y="5"/>
                    <a:pt x="139" y="6"/>
                  </a:cubicBezTo>
                  <a:cubicBezTo>
                    <a:pt x="139" y="7"/>
                    <a:pt x="140" y="8"/>
                    <a:pt x="141" y="8"/>
                  </a:cubicBezTo>
                  <a:cubicBezTo>
                    <a:pt x="142" y="8"/>
                    <a:pt x="143" y="9"/>
                    <a:pt x="144" y="9"/>
                  </a:cubicBezTo>
                  <a:cubicBezTo>
                    <a:pt x="145" y="10"/>
                    <a:pt x="145" y="11"/>
                    <a:pt x="146" y="11"/>
                  </a:cubicBezTo>
                  <a:cubicBezTo>
                    <a:pt x="148" y="11"/>
                    <a:pt x="149" y="10"/>
                    <a:pt x="149" y="9"/>
                  </a:cubicBezTo>
                  <a:cubicBezTo>
                    <a:pt x="150" y="9"/>
                    <a:pt x="150" y="9"/>
                    <a:pt x="150" y="9"/>
                  </a:cubicBezTo>
                  <a:cubicBezTo>
                    <a:pt x="151" y="9"/>
                    <a:pt x="151" y="8"/>
                    <a:pt x="152" y="8"/>
                  </a:cubicBezTo>
                  <a:cubicBezTo>
                    <a:pt x="152" y="7"/>
                    <a:pt x="152" y="6"/>
                    <a:pt x="153" y="5"/>
                  </a:cubicBezTo>
                  <a:cubicBezTo>
                    <a:pt x="154" y="4"/>
                    <a:pt x="154" y="4"/>
                    <a:pt x="156" y="4"/>
                  </a:cubicBezTo>
                  <a:cubicBezTo>
                    <a:pt x="157" y="4"/>
                    <a:pt x="158" y="3"/>
                    <a:pt x="158" y="2"/>
                  </a:cubicBezTo>
                  <a:cubicBezTo>
                    <a:pt x="157" y="2"/>
                    <a:pt x="155" y="3"/>
                    <a:pt x="154" y="2"/>
                  </a:cubicBezTo>
                  <a:cubicBezTo>
                    <a:pt x="154" y="1"/>
                    <a:pt x="153" y="1"/>
                    <a:pt x="153" y="1"/>
                  </a:cubicBezTo>
                  <a:cubicBezTo>
                    <a:pt x="152" y="2"/>
                    <a:pt x="151" y="2"/>
                    <a:pt x="151" y="2"/>
                  </a:cubicBezTo>
                  <a:cubicBezTo>
                    <a:pt x="150" y="4"/>
                    <a:pt x="150" y="4"/>
                    <a:pt x="149" y="5"/>
                  </a:cubicBezTo>
                  <a:cubicBezTo>
                    <a:pt x="147" y="6"/>
                    <a:pt x="146" y="6"/>
                    <a:pt x="145" y="6"/>
                  </a:cubicBezTo>
                  <a:cubicBezTo>
                    <a:pt x="144" y="6"/>
                    <a:pt x="144" y="5"/>
                    <a:pt x="144" y="5"/>
                  </a:cubicBezTo>
                  <a:cubicBezTo>
                    <a:pt x="144" y="5"/>
                    <a:pt x="143" y="5"/>
                    <a:pt x="143" y="5"/>
                  </a:cubicBezTo>
                  <a:cubicBezTo>
                    <a:pt x="142" y="5"/>
                    <a:pt x="142" y="5"/>
                    <a:pt x="141" y="4"/>
                  </a:cubicBezTo>
                  <a:cubicBezTo>
                    <a:pt x="140" y="4"/>
                    <a:pt x="141" y="2"/>
                    <a:pt x="141" y="1"/>
                  </a:cubicBezTo>
                  <a:cubicBezTo>
                    <a:pt x="141" y="1"/>
                    <a:pt x="143" y="0"/>
                    <a:pt x="143" y="0"/>
                  </a:cubicBezTo>
                  <a:cubicBezTo>
                    <a:pt x="143" y="0"/>
                    <a:pt x="144" y="0"/>
                    <a:pt x="145" y="0"/>
                  </a:cubicBezTo>
                  <a:cubicBezTo>
                    <a:pt x="145" y="0"/>
                    <a:pt x="145" y="0"/>
                    <a:pt x="145" y="0"/>
                  </a:cubicBezTo>
                  <a:cubicBezTo>
                    <a:pt x="153" y="0"/>
                    <a:pt x="161" y="0"/>
                    <a:pt x="169" y="0"/>
                  </a:cubicBezTo>
                  <a:cubicBezTo>
                    <a:pt x="202" y="0"/>
                    <a:pt x="236" y="0"/>
                    <a:pt x="270" y="0"/>
                  </a:cubicBezTo>
                  <a:cubicBezTo>
                    <a:pt x="288" y="0"/>
                    <a:pt x="306" y="0"/>
                    <a:pt x="325" y="0"/>
                  </a:cubicBezTo>
                  <a:cubicBezTo>
                    <a:pt x="325" y="19"/>
                    <a:pt x="325" y="37"/>
                    <a:pt x="325" y="55"/>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2791" y="3259"/>
              <a:ext cx="488" cy="427"/>
            </a:xfrm>
            <a:custGeom>
              <a:avLst/>
              <a:gdLst>
                <a:gd name="T0" fmla="*/ 9 w 121"/>
                <a:gd name="T1" fmla="*/ 4 h 106"/>
                <a:gd name="T2" fmla="*/ 3 w 121"/>
                <a:gd name="T3" fmla="*/ 6 h 106"/>
                <a:gd name="T4" fmla="*/ 5 w 121"/>
                <a:gd name="T5" fmla="*/ 13 h 106"/>
                <a:gd name="T6" fmla="*/ 3 w 121"/>
                <a:gd name="T7" fmla="*/ 15 h 106"/>
                <a:gd name="T8" fmla="*/ 3 w 121"/>
                <a:gd name="T9" fmla="*/ 17 h 106"/>
                <a:gd name="T10" fmla="*/ 4 w 121"/>
                <a:gd name="T11" fmla="*/ 18 h 106"/>
                <a:gd name="T12" fmla="*/ 2 w 121"/>
                <a:gd name="T13" fmla="*/ 20 h 106"/>
                <a:gd name="T14" fmla="*/ 8 w 121"/>
                <a:gd name="T15" fmla="*/ 22 h 106"/>
                <a:gd name="T16" fmla="*/ 11 w 121"/>
                <a:gd name="T17" fmla="*/ 24 h 106"/>
                <a:gd name="T18" fmla="*/ 13 w 121"/>
                <a:gd name="T19" fmla="*/ 26 h 106"/>
                <a:gd name="T20" fmla="*/ 18 w 121"/>
                <a:gd name="T21" fmla="*/ 25 h 106"/>
                <a:gd name="T22" fmla="*/ 23 w 121"/>
                <a:gd name="T23" fmla="*/ 29 h 106"/>
                <a:gd name="T24" fmla="*/ 21 w 121"/>
                <a:gd name="T25" fmla="*/ 36 h 106"/>
                <a:gd name="T26" fmla="*/ 17 w 121"/>
                <a:gd name="T27" fmla="*/ 45 h 106"/>
                <a:gd name="T28" fmla="*/ 15 w 121"/>
                <a:gd name="T29" fmla="*/ 48 h 106"/>
                <a:gd name="T30" fmla="*/ 12 w 121"/>
                <a:gd name="T31" fmla="*/ 55 h 106"/>
                <a:gd name="T32" fmla="*/ 11 w 121"/>
                <a:gd name="T33" fmla="*/ 63 h 106"/>
                <a:gd name="T34" fmla="*/ 6 w 121"/>
                <a:gd name="T35" fmla="*/ 71 h 106"/>
                <a:gd name="T36" fmla="*/ 10 w 121"/>
                <a:gd name="T37" fmla="*/ 75 h 106"/>
                <a:gd name="T38" fmla="*/ 2 w 121"/>
                <a:gd name="T39" fmla="*/ 87 h 106"/>
                <a:gd name="T40" fmla="*/ 10 w 121"/>
                <a:gd name="T41" fmla="*/ 90 h 106"/>
                <a:gd name="T42" fmla="*/ 14 w 121"/>
                <a:gd name="T43" fmla="*/ 93 h 106"/>
                <a:gd name="T44" fmla="*/ 13 w 121"/>
                <a:gd name="T45" fmla="*/ 98 h 106"/>
                <a:gd name="T46" fmla="*/ 13 w 121"/>
                <a:gd name="T47" fmla="*/ 102 h 106"/>
                <a:gd name="T48" fmla="*/ 20 w 121"/>
                <a:gd name="T49" fmla="*/ 105 h 106"/>
                <a:gd name="T50" fmla="*/ 27 w 121"/>
                <a:gd name="T51" fmla="*/ 102 h 106"/>
                <a:gd name="T52" fmla="*/ 43 w 121"/>
                <a:gd name="T53" fmla="*/ 102 h 106"/>
                <a:gd name="T54" fmla="*/ 56 w 121"/>
                <a:gd name="T55" fmla="*/ 103 h 106"/>
                <a:gd name="T56" fmla="*/ 73 w 121"/>
                <a:gd name="T57" fmla="*/ 95 h 106"/>
                <a:gd name="T58" fmla="*/ 75 w 121"/>
                <a:gd name="T59" fmla="*/ 87 h 106"/>
                <a:gd name="T60" fmla="*/ 79 w 121"/>
                <a:gd name="T61" fmla="*/ 84 h 106"/>
                <a:gd name="T62" fmla="*/ 81 w 121"/>
                <a:gd name="T63" fmla="*/ 78 h 106"/>
                <a:gd name="T64" fmla="*/ 92 w 121"/>
                <a:gd name="T65" fmla="*/ 57 h 106"/>
                <a:gd name="T66" fmla="*/ 97 w 121"/>
                <a:gd name="T67" fmla="*/ 52 h 106"/>
                <a:gd name="T68" fmla="*/ 114 w 121"/>
                <a:gd name="T69" fmla="*/ 46 h 106"/>
                <a:gd name="T70" fmla="*/ 121 w 121"/>
                <a:gd name="T71" fmla="*/ 39 h 106"/>
                <a:gd name="T72" fmla="*/ 115 w 121"/>
                <a:gd name="T73" fmla="*/ 36 h 106"/>
                <a:gd name="T74" fmla="*/ 109 w 121"/>
                <a:gd name="T75" fmla="*/ 36 h 106"/>
                <a:gd name="T76" fmla="*/ 103 w 121"/>
                <a:gd name="T77" fmla="*/ 33 h 106"/>
                <a:gd name="T78" fmla="*/ 96 w 121"/>
                <a:gd name="T79" fmla="*/ 28 h 106"/>
                <a:gd name="T80" fmla="*/ 90 w 121"/>
                <a:gd name="T81" fmla="*/ 29 h 106"/>
                <a:gd name="T82" fmla="*/ 80 w 121"/>
                <a:gd name="T83" fmla="*/ 24 h 106"/>
                <a:gd name="T84" fmla="*/ 76 w 121"/>
                <a:gd name="T85" fmla="*/ 23 h 106"/>
                <a:gd name="T86" fmla="*/ 75 w 121"/>
                <a:gd name="T87" fmla="*/ 19 h 106"/>
                <a:gd name="T88" fmla="*/ 71 w 121"/>
                <a:gd name="T89" fmla="*/ 18 h 106"/>
                <a:gd name="T90" fmla="*/ 64 w 121"/>
                <a:gd name="T91" fmla="*/ 16 h 106"/>
                <a:gd name="T92" fmla="*/ 61 w 121"/>
                <a:gd name="T93" fmla="*/ 16 h 106"/>
                <a:gd name="T94" fmla="*/ 53 w 121"/>
                <a:gd name="T95" fmla="*/ 13 h 106"/>
                <a:gd name="T96" fmla="*/ 43 w 121"/>
                <a:gd name="T97" fmla="*/ 11 h 106"/>
                <a:gd name="T98" fmla="*/ 39 w 121"/>
                <a:gd name="T99" fmla="*/ 9 h 106"/>
                <a:gd name="T100" fmla="*/ 31 w 121"/>
                <a:gd name="T101" fmla="*/ 7 h 106"/>
                <a:gd name="T102" fmla="*/ 24 w 121"/>
                <a:gd name="T103" fmla="*/ 6 h 106"/>
                <a:gd name="T104" fmla="*/ 19 w 121"/>
                <a:gd name="T105" fmla="*/ 1 h 106"/>
                <a:gd name="T106" fmla="*/ 16 w 121"/>
                <a:gd name="T107"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06">
                  <a:moveTo>
                    <a:pt x="16" y="1"/>
                  </a:moveTo>
                  <a:cubicBezTo>
                    <a:pt x="15" y="1"/>
                    <a:pt x="14" y="2"/>
                    <a:pt x="13" y="2"/>
                  </a:cubicBezTo>
                  <a:cubicBezTo>
                    <a:pt x="11" y="3"/>
                    <a:pt x="10" y="4"/>
                    <a:pt x="9" y="4"/>
                  </a:cubicBezTo>
                  <a:cubicBezTo>
                    <a:pt x="7" y="5"/>
                    <a:pt x="6" y="5"/>
                    <a:pt x="5" y="5"/>
                  </a:cubicBezTo>
                  <a:cubicBezTo>
                    <a:pt x="5" y="5"/>
                    <a:pt x="2" y="5"/>
                    <a:pt x="2" y="6"/>
                  </a:cubicBezTo>
                  <a:cubicBezTo>
                    <a:pt x="2" y="6"/>
                    <a:pt x="3" y="6"/>
                    <a:pt x="3" y="6"/>
                  </a:cubicBezTo>
                  <a:cubicBezTo>
                    <a:pt x="3" y="6"/>
                    <a:pt x="1" y="6"/>
                    <a:pt x="1" y="7"/>
                  </a:cubicBezTo>
                  <a:cubicBezTo>
                    <a:pt x="0" y="7"/>
                    <a:pt x="1" y="10"/>
                    <a:pt x="2" y="10"/>
                  </a:cubicBezTo>
                  <a:cubicBezTo>
                    <a:pt x="3" y="12"/>
                    <a:pt x="6" y="9"/>
                    <a:pt x="5" y="13"/>
                  </a:cubicBezTo>
                  <a:cubicBezTo>
                    <a:pt x="5" y="13"/>
                    <a:pt x="5" y="13"/>
                    <a:pt x="4" y="14"/>
                  </a:cubicBezTo>
                  <a:cubicBezTo>
                    <a:pt x="4" y="14"/>
                    <a:pt x="4" y="15"/>
                    <a:pt x="4" y="15"/>
                  </a:cubicBezTo>
                  <a:cubicBezTo>
                    <a:pt x="3" y="15"/>
                    <a:pt x="3" y="15"/>
                    <a:pt x="3" y="15"/>
                  </a:cubicBezTo>
                  <a:cubicBezTo>
                    <a:pt x="3" y="15"/>
                    <a:pt x="3" y="15"/>
                    <a:pt x="3" y="15"/>
                  </a:cubicBezTo>
                  <a:cubicBezTo>
                    <a:pt x="3" y="16"/>
                    <a:pt x="5" y="16"/>
                    <a:pt x="5" y="16"/>
                  </a:cubicBezTo>
                  <a:cubicBezTo>
                    <a:pt x="5" y="17"/>
                    <a:pt x="4" y="17"/>
                    <a:pt x="3" y="17"/>
                  </a:cubicBezTo>
                  <a:cubicBezTo>
                    <a:pt x="3" y="17"/>
                    <a:pt x="3" y="18"/>
                    <a:pt x="3" y="18"/>
                  </a:cubicBezTo>
                  <a:cubicBezTo>
                    <a:pt x="4" y="18"/>
                    <a:pt x="5" y="18"/>
                    <a:pt x="5" y="17"/>
                  </a:cubicBezTo>
                  <a:cubicBezTo>
                    <a:pt x="5" y="17"/>
                    <a:pt x="4" y="18"/>
                    <a:pt x="4" y="18"/>
                  </a:cubicBezTo>
                  <a:cubicBezTo>
                    <a:pt x="3" y="18"/>
                    <a:pt x="3" y="18"/>
                    <a:pt x="3" y="19"/>
                  </a:cubicBezTo>
                  <a:cubicBezTo>
                    <a:pt x="2" y="19"/>
                    <a:pt x="3" y="20"/>
                    <a:pt x="3" y="20"/>
                  </a:cubicBezTo>
                  <a:cubicBezTo>
                    <a:pt x="2" y="20"/>
                    <a:pt x="2" y="19"/>
                    <a:pt x="2" y="20"/>
                  </a:cubicBezTo>
                  <a:cubicBezTo>
                    <a:pt x="2" y="20"/>
                    <a:pt x="3" y="21"/>
                    <a:pt x="3" y="22"/>
                  </a:cubicBezTo>
                  <a:cubicBezTo>
                    <a:pt x="4" y="21"/>
                    <a:pt x="7" y="20"/>
                    <a:pt x="9" y="21"/>
                  </a:cubicBezTo>
                  <a:cubicBezTo>
                    <a:pt x="9" y="21"/>
                    <a:pt x="8" y="21"/>
                    <a:pt x="8" y="22"/>
                  </a:cubicBezTo>
                  <a:cubicBezTo>
                    <a:pt x="9" y="22"/>
                    <a:pt x="10" y="22"/>
                    <a:pt x="9" y="23"/>
                  </a:cubicBezTo>
                  <a:cubicBezTo>
                    <a:pt x="8" y="24"/>
                    <a:pt x="7" y="24"/>
                    <a:pt x="8" y="25"/>
                  </a:cubicBezTo>
                  <a:cubicBezTo>
                    <a:pt x="9" y="26"/>
                    <a:pt x="10" y="24"/>
                    <a:pt x="11" y="24"/>
                  </a:cubicBezTo>
                  <a:cubicBezTo>
                    <a:pt x="11" y="24"/>
                    <a:pt x="11" y="25"/>
                    <a:pt x="11" y="25"/>
                  </a:cubicBezTo>
                  <a:cubicBezTo>
                    <a:pt x="11" y="25"/>
                    <a:pt x="13" y="25"/>
                    <a:pt x="14" y="26"/>
                  </a:cubicBezTo>
                  <a:cubicBezTo>
                    <a:pt x="14" y="26"/>
                    <a:pt x="13" y="26"/>
                    <a:pt x="13" y="26"/>
                  </a:cubicBezTo>
                  <a:cubicBezTo>
                    <a:pt x="14" y="26"/>
                    <a:pt x="14" y="26"/>
                    <a:pt x="15" y="26"/>
                  </a:cubicBezTo>
                  <a:cubicBezTo>
                    <a:pt x="16" y="27"/>
                    <a:pt x="17" y="27"/>
                    <a:pt x="18" y="26"/>
                  </a:cubicBezTo>
                  <a:cubicBezTo>
                    <a:pt x="18" y="26"/>
                    <a:pt x="17" y="26"/>
                    <a:pt x="18" y="25"/>
                  </a:cubicBezTo>
                  <a:cubicBezTo>
                    <a:pt x="19" y="25"/>
                    <a:pt x="18" y="26"/>
                    <a:pt x="19" y="26"/>
                  </a:cubicBezTo>
                  <a:cubicBezTo>
                    <a:pt x="20" y="26"/>
                    <a:pt x="21" y="26"/>
                    <a:pt x="22" y="27"/>
                  </a:cubicBezTo>
                  <a:cubicBezTo>
                    <a:pt x="24" y="27"/>
                    <a:pt x="24" y="27"/>
                    <a:pt x="23" y="29"/>
                  </a:cubicBezTo>
                  <a:cubicBezTo>
                    <a:pt x="23" y="30"/>
                    <a:pt x="23" y="31"/>
                    <a:pt x="24" y="31"/>
                  </a:cubicBezTo>
                  <a:cubicBezTo>
                    <a:pt x="25" y="31"/>
                    <a:pt x="27" y="32"/>
                    <a:pt x="26" y="33"/>
                  </a:cubicBezTo>
                  <a:cubicBezTo>
                    <a:pt x="25" y="36"/>
                    <a:pt x="22" y="35"/>
                    <a:pt x="21" y="36"/>
                  </a:cubicBezTo>
                  <a:cubicBezTo>
                    <a:pt x="21" y="37"/>
                    <a:pt x="20" y="37"/>
                    <a:pt x="20" y="38"/>
                  </a:cubicBezTo>
                  <a:cubicBezTo>
                    <a:pt x="19" y="39"/>
                    <a:pt x="18" y="38"/>
                    <a:pt x="18" y="38"/>
                  </a:cubicBezTo>
                  <a:cubicBezTo>
                    <a:pt x="18" y="41"/>
                    <a:pt x="19" y="43"/>
                    <a:pt x="17" y="45"/>
                  </a:cubicBezTo>
                  <a:cubicBezTo>
                    <a:pt x="17" y="46"/>
                    <a:pt x="17" y="46"/>
                    <a:pt x="17" y="46"/>
                  </a:cubicBezTo>
                  <a:cubicBezTo>
                    <a:pt x="17" y="47"/>
                    <a:pt x="17" y="46"/>
                    <a:pt x="17" y="47"/>
                  </a:cubicBezTo>
                  <a:cubicBezTo>
                    <a:pt x="17" y="48"/>
                    <a:pt x="16" y="48"/>
                    <a:pt x="15" y="48"/>
                  </a:cubicBezTo>
                  <a:cubicBezTo>
                    <a:pt x="14" y="49"/>
                    <a:pt x="14" y="50"/>
                    <a:pt x="15" y="51"/>
                  </a:cubicBezTo>
                  <a:cubicBezTo>
                    <a:pt x="16" y="52"/>
                    <a:pt x="15" y="53"/>
                    <a:pt x="14" y="54"/>
                  </a:cubicBezTo>
                  <a:cubicBezTo>
                    <a:pt x="14" y="55"/>
                    <a:pt x="13" y="55"/>
                    <a:pt x="12" y="55"/>
                  </a:cubicBezTo>
                  <a:cubicBezTo>
                    <a:pt x="11" y="55"/>
                    <a:pt x="8" y="55"/>
                    <a:pt x="8" y="54"/>
                  </a:cubicBezTo>
                  <a:cubicBezTo>
                    <a:pt x="8" y="55"/>
                    <a:pt x="10" y="57"/>
                    <a:pt x="9" y="58"/>
                  </a:cubicBezTo>
                  <a:cubicBezTo>
                    <a:pt x="9" y="60"/>
                    <a:pt x="9" y="61"/>
                    <a:pt x="11" y="63"/>
                  </a:cubicBezTo>
                  <a:cubicBezTo>
                    <a:pt x="13" y="65"/>
                    <a:pt x="9" y="66"/>
                    <a:pt x="8" y="67"/>
                  </a:cubicBezTo>
                  <a:cubicBezTo>
                    <a:pt x="8" y="67"/>
                    <a:pt x="7" y="68"/>
                    <a:pt x="7" y="68"/>
                  </a:cubicBezTo>
                  <a:cubicBezTo>
                    <a:pt x="8" y="69"/>
                    <a:pt x="6" y="70"/>
                    <a:pt x="6" y="71"/>
                  </a:cubicBezTo>
                  <a:cubicBezTo>
                    <a:pt x="6" y="71"/>
                    <a:pt x="7" y="71"/>
                    <a:pt x="7" y="72"/>
                  </a:cubicBezTo>
                  <a:cubicBezTo>
                    <a:pt x="7" y="72"/>
                    <a:pt x="7" y="73"/>
                    <a:pt x="8" y="73"/>
                  </a:cubicBezTo>
                  <a:cubicBezTo>
                    <a:pt x="8" y="76"/>
                    <a:pt x="9" y="74"/>
                    <a:pt x="10" y="75"/>
                  </a:cubicBezTo>
                  <a:cubicBezTo>
                    <a:pt x="11" y="77"/>
                    <a:pt x="6" y="76"/>
                    <a:pt x="5" y="78"/>
                  </a:cubicBezTo>
                  <a:cubicBezTo>
                    <a:pt x="5" y="79"/>
                    <a:pt x="3" y="80"/>
                    <a:pt x="3" y="81"/>
                  </a:cubicBezTo>
                  <a:cubicBezTo>
                    <a:pt x="2" y="83"/>
                    <a:pt x="2" y="85"/>
                    <a:pt x="2" y="87"/>
                  </a:cubicBezTo>
                  <a:cubicBezTo>
                    <a:pt x="3" y="87"/>
                    <a:pt x="4" y="87"/>
                    <a:pt x="5" y="87"/>
                  </a:cubicBezTo>
                  <a:cubicBezTo>
                    <a:pt x="6" y="87"/>
                    <a:pt x="7" y="89"/>
                    <a:pt x="8" y="88"/>
                  </a:cubicBezTo>
                  <a:cubicBezTo>
                    <a:pt x="8" y="88"/>
                    <a:pt x="9" y="90"/>
                    <a:pt x="10" y="90"/>
                  </a:cubicBezTo>
                  <a:cubicBezTo>
                    <a:pt x="10" y="91"/>
                    <a:pt x="11" y="91"/>
                    <a:pt x="11" y="91"/>
                  </a:cubicBezTo>
                  <a:cubicBezTo>
                    <a:pt x="11" y="92"/>
                    <a:pt x="12" y="94"/>
                    <a:pt x="12" y="94"/>
                  </a:cubicBezTo>
                  <a:cubicBezTo>
                    <a:pt x="13" y="94"/>
                    <a:pt x="13" y="93"/>
                    <a:pt x="14" y="93"/>
                  </a:cubicBezTo>
                  <a:cubicBezTo>
                    <a:pt x="15" y="93"/>
                    <a:pt x="11" y="95"/>
                    <a:pt x="11" y="95"/>
                  </a:cubicBezTo>
                  <a:cubicBezTo>
                    <a:pt x="11" y="96"/>
                    <a:pt x="11" y="96"/>
                    <a:pt x="12" y="97"/>
                  </a:cubicBezTo>
                  <a:cubicBezTo>
                    <a:pt x="13" y="97"/>
                    <a:pt x="12" y="98"/>
                    <a:pt x="13" y="98"/>
                  </a:cubicBezTo>
                  <a:cubicBezTo>
                    <a:pt x="13" y="98"/>
                    <a:pt x="13" y="98"/>
                    <a:pt x="13" y="98"/>
                  </a:cubicBezTo>
                  <a:cubicBezTo>
                    <a:pt x="14" y="99"/>
                    <a:pt x="12" y="98"/>
                    <a:pt x="12" y="98"/>
                  </a:cubicBezTo>
                  <a:cubicBezTo>
                    <a:pt x="12" y="99"/>
                    <a:pt x="13" y="100"/>
                    <a:pt x="13" y="102"/>
                  </a:cubicBezTo>
                  <a:cubicBezTo>
                    <a:pt x="14" y="102"/>
                    <a:pt x="14" y="103"/>
                    <a:pt x="15" y="103"/>
                  </a:cubicBezTo>
                  <a:cubicBezTo>
                    <a:pt x="16" y="103"/>
                    <a:pt x="16" y="104"/>
                    <a:pt x="16" y="105"/>
                  </a:cubicBezTo>
                  <a:cubicBezTo>
                    <a:pt x="18" y="106"/>
                    <a:pt x="18" y="106"/>
                    <a:pt x="20" y="105"/>
                  </a:cubicBezTo>
                  <a:cubicBezTo>
                    <a:pt x="20" y="104"/>
                    <a:pt x="21" y="105"/>
                    <a:pt x="21" y="105"/>
                  </a:cubicBezTo>
                  <a:cubicBezTo>
                    <a:pt x="21" y="104"/>
                    <a:pt x="22" y="103"/>
                    <a:pt x="22" y="103"/>
                  </a:cubicBezTo>
                  <a:cubicBezTo>
                    <a:pt x="23" y="101"/>
                    <a:pt x="25" y="101"/>
                    <a:pt x="27" y="102"/>
                  </a:cubicBezTo>
                  <a:cubicBezTo>
                    <a:pt x="29" y="102"/>
                    <a:pt x="30" y="102"/>
                    <a:pt x="31" y="100"/>
                  </a:cubicBezTo>
                  <a:cubicBezTo>
                    <a:pt x="33" y="98"/>
                    <a:pt x="38" y="100"/>
                    <a:pt x="40" y="100"/>
                  </a:cubicBezTo>
                  <a:cubicBezTo>
                    <a:pt x="41" y="101"/>
                    <a:pt x="42" y="102"/>
                    <a:pt x="43" y="102"/>
                  </a:cubicBezTo>
                  <a:cubicBezTo>
                    <a:pt x="45" y="102"/>
                    <a:pt x="46" y="101"/>
                    <a:pt x="48" y="102"/>
                  </a:cubicBezTo>
                  <a:cubicBezTo>
                    <a:pt x="51" y="104"/>
                    <a:pt x="50" y="102"/>
                    <a:pt x="53" y="102"/>
                  </a:cubicBezTo>
                  <a:cubicBezTo>
                    <a:pt x="54" y="102"/>
                    <a:pt x="55" y="103"/>
                    <a:pt x="56" y="103"/>
                  </a:cubicBezTo>
                  <a:cubicBezTo>
                    <a:pt x="57" y="105"/>
                    <a:pt x="61" y="98"/>
                    <a:pt x="62" y="97"/>
                  </a:cubicBezTo>
                  <a:cubicBezTo>
                    <a:pt x="63" y="96"/>
                    <a:pt x="66" y="94"/>
                    <a:pt x="68" y="94"/>
                  </a:cubicBezTo>
                  <a:cubicBezTo>
                    <a:pt x="69" y="94"/>
                    <a:pt x="72" y="96"/>
                    <a:pt x="73" y="95"/>
                  </a:cubicBezTo>
                  <a:cubicBezTo>
                    <a:pt x="73" y="94"/>
                    <a:pt x="72" y="94"/>
                    <a:pt x="72" y="93"/>
                  </a:cubicBezTo>
                  <a:cubicBezTo>
                    <a:pt x="72" y="92"/>
                    <a:pt x="72" y="91"/>
                    <a:pt x="73" y="91"/>
                  </a:cubicBezTo>
                  <a:cubicBezTo>
                    <a:pt x="75" y="91"/>
                    <a:pt x="73" y="88"/>
                    <a:pt x="75" y="87"/>
                  </a:cubicBezTo>
                  <a:cubicBezTo>
                    <a:pt x="77" y="87"/>
                    <a:pt x="76" y="85"/>
                    <a:pt x="77" y="86"/>
                  </a:cubicBezTo>
                  <a:cubicBezTo>
                    <a:pt x="78" y="86"/>
                    <a:pt x="78" y="85"/>
                    <a:pt x="78" y="85"/>
                  </a:cubicBezTo>
                  <a:cubicBezTo>
                    <a:pt x="78" y="84"/>
                    <a:pt x="79" y="84"/>
                    <a:pt x="79" y="84"/>
                  </a:cubicBezTo>
                  <a:cubicBezTo>
                    <a:pt x="81" y="83"/>
                    <a:pt x="80" y="84"/>
                    <a:pt x="81" y="83"/>
                  </a:cubicBezTo>
                  <a:cubicBezTo>
                    <a:pt x="82" y="82"/>
                    <a:pt x="84" y="82"/>
                    <a:pt x="84" y="81"/>
                  </a:cubicBezTo>
                  <a:cubicBezTo>
                    <a:pt x="85" y="81"/>
                    <a:pt x="81" y="78"/>
                    <a:pt x="81" y="78"/>
                  </a:cubicBezTo>
                  <a:cubicBezTo>
                    <a:pt x="80" y="75"/>
                    <a:pt x="79" y="72"/>
                    <a:pt x="81" y="69"/>
                  </a:cubicBezTo>
                  <a:cubicBezTo>
                    <a:pt x="83" y="66"/>
                    <a:pt x="87" y="64"/>
                    <a:pt x="89" y="61"/>
                  </a:cubicBezTo>
                  <a:cubicBezTo>
                    <a:pt x="90" y="60"/>
                    <a:pt x="90" y="58"/>
                    <a:pt x="92" y="57"/>
                  </a:cubicBezTo>
                  <a:cubicBezTo>
                    <a:pt x="92" y="57"/>
                    <a:pt x="94" y="57"/>
                    <a:pt x="94" y="56"/>
                  </a:cubicBezTo>
                  <a:cubicBezTo>
                    <a:pt x="95" y="56"/>
                    <a:pt x="93" y="56"/>
                    <a:pt x="93" y="55"/>
                  </a:cubicBezTo>
                  <a:cubicBezTo>
                    <a:pt x="92" y="54"/>
                    <a:pt x="96" y="52"/>
                    <a:pt x="97" y="52"/>
                  </a:cubicBezTo>
                  <a:cubicBezTo>
                    <a:pt x="99" y="51"/>
                    <a:pt x="101" y="51"/>
                    <a:pt x="104" y="51"/>
                  </a:cubicBezTo>
                  <a:cubicBezTo>
                    <a:pt x="106" y="51"/>
                    <a:pt x="107" y="51"/>
                    <a:pt x="109" y="49"/>
                  </a:cubicBezTo>
                  <a:cubicBezTo>
                    <a:pt x="110" y="47"/>
                    <a:pt x="113" y="47"/>
                    <a:pt x="114" y="46"/>
                  </a:cubicBezTo>
                  <a:cubicBezTo>
                    <a:pt x="116" y="46"/>
                    <a:pt x="118" y="45"/>
                    <a:pt x="119" y="44"/>
                  </a:cubicBezTo>
                  <a:cubicBezTo>
                    <a:pt x="120" y="43"/>
                    <a:pt x="118" y="40"/>
                    <a:pt x="119" y="39"/>
                  </a:cubicBezTo>
                  <a:cubicBezTo>
                    <a:pt x="119" y="39"/>
                    <a:pt x="120" y="39"/>
                    <a:pt x="121" y="39"/>
                  </a:cubicBezTo>
                  <a:cubicBezTo>
                    <a:pt x="121" y="38"/>
                    <a:pt x="121" y="37"/>
                    <a:pt x="120" y="37"/>
                  </a:cubicBezTo>
                  <a:cubicBezTo>
                    <a:pt x="119" y="37"/>
                    <a:pt x="118" y="36"/>
                    <a:pt x="116" y="36"/>
                  </a:cubicBezTo>
                  <a:cubicBezTo>
                    <a:pt x="116" y="36"/>
                    <a:pt x="115" y="36"/>
                    <a:pt x="115" y="36"/>
                  </a:cubicBezTo>
                  <a:cubicBezTo>
                    <a:pt x="114" y="36"/>
                    <a:pt x="115" y="37"/>
                    <a:pt x="114" y="37"/>
                  </a:cubicBezTo>
                  <a:cubicBezTo>
                    <a:pt x="114" y="38"/>
                    <a:pt x="113" y="37"/>
                    <a:pt x="112" y="36"/>
                  </a:cubicBezTo>
                  <a:cubicBezTo>
                    <a:pt x="111" y="36"/>
                    <a:pt x="110" y="36"/>
                    <a:pt x="109" y="36"/>
                  </a:cubicBezTo>
                  <a:cubicBezTo>
                    <a:pt x="108" y="37"/>
                    <a:pt x="108" y="36"/>
                    <a:pt x="107" y="35"/>
                  </a:cubicBezTo>
                  <a:cubicBezTo>
                    <a:pt x="106" y="34"/>
                    <a:pt x="105" y="35"/>
                    <a:pt x="103" y="34"/>
                  </a:cubicBezTo>
                  <a:cubicBezTo>
                    <a:pt x="103" y="34"/>
                    <a:pt x="103" y="34"/>
                    <a:pt x="103" y="33"/>
                  </a:cubicBezTo>
                  <a:cubicBezTo>
                    <a:pt x="103" y="32"/>
                    <a:pt x="103" y="32"/>
                    <a:pt x="103" y="31"/>
                  </a:cubicBezTo>
                  <a:cubicBezTo>
                    <a:pt x="102" y="30"/>
                    <a:pt x="101" y="31"/>
                    <a:pt x="100" y="30"/>
                  </a:cubicBezTo>
                  <a:cubicBezTo>
                    <a:pt x="99" y="29"/>
                    <a:pt x="98" y="28"/>
                    <a:pt x="96" y="28"/>
                  </a:cubicBezTo>
                  <a:cubicBezTo>
                    <a:pt x="95" y="28"/>
                    <a:pt x="96" y="29"/>
                    <a:pt x="96" y="30"/>
                  </a:cubicBezTo>
                  <a:cubicBezTo>
                    <a:pt x="95" y="30"/>
                    <a:pt x="93" y="29"/>
                    <a:pt x="92" y="30"/>
                  </a:cubicBezTo>
                  <a:cubicBezTo>
                    <a:pt x="92" y="30"/>
                    <a:pt x="91" y="29"/>
                    <a:pt x="90" y="29"/>
                  </a:cubicBezTo>
                  <a:cubicBezTo>
                    <a:pt x="87" y="30"/>
                    <a:pt x="88" y="27"/>
                    <a:pt x="86" y="27"/>
                  </a:cubicBezTo>
                  <a:cubicBezTo>
                    <a:pt x="83" y="28"/>
                    <a:pt x="83" y="27"/>
                    <a:pt x="82" y="25"/>
                  </a:cubicBezTo>
                  <a:cubicBezTo>
                    <a:pt x="82" y="24"/>
                    <a:pt x="81" y="24"/>
                    <a:pt x="80" y="24"/>
                  </a:cubicBezTo>
                  <a:cubicBezTo>
                    <a:pt x="79" y="24"/>
                    <a:pt x="78" y="24"/>
                    <a:pt x="78" y="23"/>
                  </a:cubicBezTo>
                  <a:cubicBezTo>
                    <a:pt x="77" y="23"/>
                    <a:pt x="78" y="23"/>
                    <a:pt x="77" y="22"/>
                  </a:cubicBezTo>
                  <a:cubicBezTo>
                    <a:pt x="77" y="22"/>
                    <a:pt x="77" y="23"/>
                    <a:pt x="76" y="23"/>
                  </a:cubicBezTo>
                  <a:cubicBezTo>
                    <a:pt x="75" y="22"/>
                    <a:pt x="76" y="21"/>
                    <a:pt x="77" y="21"/>
                  </a:cubicBezTo>
                  <a:cubicBezTo>
                    <a:pt x="77" y="21"/>
                    <a:pt x="77" y="20"/>
                    <a:pt x="77" y="20"/>
                  </a:cubicBezTo>
                  <a:cubicBezTo>
                    <a:pt x="76" y="19"/>
                    <a:pt x="76" y="19"/>
                    <a:pt x="75" y="19"/>
                  </a:cubicBezTo>
                  <a:cubicBezTo>
                    <a:pt x="75" y="19"/>
                    <a:pt x="75" y="19"/>
                    <a:pt x="75" y="20"/>
                  </a:cubicBezTo>
                  <a:cubicBezTo>
                    <a:pt x="75" y="19"/>
                    <a:pt x="74" y="19"/>
                    <a:pt x="74" y="18"/>
                  </a:cubicBezTo>
                  <a:cubicBezTo>
                    <a:pt x="73" y="18"/>
                    <a:pt x="72" y="18"/>
                    <a:pt x="71" y="18"/>
                  </a:cubicBezTo>
                  <a:cubicBezTo>
                    <a:pt x="70" y="18"/>
                    <a:pt x="69" y="18"/>
                    <a:pt x="68" y="18"/>
                  </a:cubicBezTo>
                  <a:cubicBezTo>
                    <a:pt x="67" y="18"/>
                    <a:pt x="67" y="17"/>
                    <a:pt x="66" y="16"/>
                  </a:cubicBezTo>
                  <a:cubicBezTo>
                    <a:pt x="65" y="16"/>
                    <a:pt x="65" y="17"/>
                    <a:pt x="64" y="16"/>
                  </a:cubicBezTo>
                  <a:cubicBezTo>
                    <a:pt x="64" y="16"/>
                    <a:pt x="64" y="15"/>
                    <a:pt x="64" y="15"/>
                  </a:cubicBezTo>
                  <a:cubicBezTo>
                    <a:pt x="64" y="15"/>
                    <a:pt x="62" y="15"/>
                    <a:pt x="62" y="15"/>
                  </a:cubicBezTo>
                  <a:cubicBezTo>
                    <a:pt x="62" y="15"/>
                    <a:pt x="61" y="16"/>
                    <a:pt x="61" y="16"/>
                  </a:cubicBezTo>
                  <a:cubicBezTo>
                    <a:pt x="60" y="16"/>
                    <a:pt x="59" y="15"/>
                    <a:pt x="57" y="14"/>
                  </a:cubicBezTo>
                  <a:cubicBezTo>
                    <a:pt x="57" y="14"/>
                    <a:pt x="57" y="14"/>
                    <a:pt x="57" y="14"/>
                  </a:cubicBezTo>
                  <a:cubicBezTo>
                    <a:pt x="57" y="12"/>
                    <a:pt x="55" y="13"/>
                    <a:pt x="53" y="13"/>
                  </a:cubicBezTo>
                  <a:cubicBezTo>
                    <a:pt x="52" y="13"/>
                    <a:pt x="53" y="13"/>
                    <a:pt x="52" y="13"/>
                  </a:cubicBezTo>
                  <a:cubicBezTo>
                    <a:pt x="51" y="14"/>
                    <a:pt x="50" y="13"/>
                    <a:pt x="49" y="13"/>
                  </a:cubicBezTo>
                  <a:cubicBezTo>
                    <a:pt x="47" y="13"/>
                    <a:pt x="45" y="12"/>
                    <a:pt x="43" y="11"/>
                  </a:cubicBezTo>
                  <a:cubicBezTo>
                    <a:pt x="42" y="11"/>
                    <a:pt x="41" y="10"/>
                    <a:pt x="41" y="10"/>
                  </a:cubicBezTo>
                  <a:cubicBezTo>
                    <a:pt x="40" y="10"/>
                    <a:pt x="39" y="9"/>
                    <a:pt x="39" y="10"/>
                  </a:cubicBezTo>
                  <a:cubicBezTo>
                    <a:pt x="39" y="9"/>
                    <a:pt x="39" y="9"/>
                    <a:pt x="39" y="9"/>
                  </a:cubicBezTo>
                  <a:cubicBezTo>
                    <a:pt x="38" y="8"/>
                    <a:pt x="37" y="9"/>
                    <a:pt x="36" y="7"/>
                  </a:cubicBezTo>
                  <a:cubicBezTo>
                    <a:pt x="35" y="6"/>
                    <a:pt x="34" y="7"/>
                    <a:pt x="33" y="7"/>
                  </a:cubicBezTo>
                  <a:cubicBezTo>
                    <a:pt x="32" y="7"/>
                    <a:pt x="32" y="7"/>
                    <a:pt x="31" y="7"/>
                  </a:cubicBezTo>
                  <a:cubicBezTo>
                    <a:pt x="31" y="6"/>
                    <a:pt x="30" y="7"/>
                    <a:pt x="29" y="7"/>
                  </a:cubicBezTo>
                  <a:cubicBezTo>
                    <a:pt x="28" y="7"/>
                    <a:pt x="27" y="6"/>
                    <a:pt x="26" y="6"/>
                  </a:cubicBezTo>
                  <a:cubicBezTo>
                    <a:pt x="26" y="6"/>
                    <a:pt x="25" y="5"/>
                    <a:pt x="24" y="6"/>
                  </a:cubicBezTo>
                  <a:cubicBezTo>
                    <a:pt x="24" y="6"/>
                    <a:pt x="24" y="6"/>
                    <a:pt x="23" y="6"/>
                  </a:cubicBezTo>
                  <a:cubicBezTo>
                    <a:pt x="22" y="6"/>
                    <a:pt x="22" y="5"/>
                    <a:pt x="21" y="4"/>
                  </a:cubicBezTo>
                  <a:cubicBezTo>
                    <a:pt x="21" y="3"/>
                    <a:pt x="20" y="2"/>
                    <a:pt x="19" y="1"/>
                  </a:cubicBezTo>
                  <a:cubicBezTo>
                    <a:pt x="18" y="0"/>
                    <a:pt x="18" y="2"/>
                    <a:pt x="16" y="2"/>
                  </a:cubicBezTo>
                  <a:cubicBezTo>
                    <a:pt x="16" y="2"/>
                    <a:pt x="17" y="1"/>
                    <a:pt x="16" y="1"/>
                  </a:cubicBezTo>
                  <a:cubicBezTo>
                    <a:pt x="15" y="1"/>
                    <a:pt x="16" y="1"/>
                    <a:pt x="16" y="1"/>
                  </a:cubicBezTo>
                  <a:close/>
                </a:path>
              </a:pathLst>
            </a:custGeom>
            <a:solidFill>
              <a:schemeClr val="accent3"/>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2872" y="3690"/>
              <a:ext cx="8" cy="8"/>
            </a:xfrm>
            <a:custGeom>
              <a:avLst/>
              <a:gdLst>
                <a:gd name="T0" fmla="*/ 0 w 2"/>
                <a:gd name="T1" fmla="*/ 2 h 2"/>
                <a:gd name="T2" fmla="*/ 0 w 2"/>
                <a:gd name="T3" fmla="*/ 1 h 2"/>
                <a:gd name="T4" fmla="*/ 0 w 2"/>
                <a:gd name="T5" fmla="*/ 2 h 2"/>
              </a:gdLst>
              <a:ahLst/>
              <a:cxnLst>
                <a:cxn ang="0">
                  <a:pos x="T0" y="T1"/>
                </a:cxn>
                <a:cxn ang="0">
                  <a:pos x="T2" y="T3"/>
                </a:cxn>
                <a:cxn ang="0">
                  <a:pos x="T4" y="T5"/>
                </a:cxn>
              </a:cxnLst>
              <a:rect l="0" t="0" r="r" b="b"/>
              <a:pathLst>
                <a:path w="2" h="2">
                  <a:moveTo>
                    <a:pt x="0" y="2"/>
                  </a:moveTo>
                  <a:cubicBezTo>
                    <a:pt x="0" y="1"/>
                    <a:pt x="0" y="1"/>
                    <a:pt x="0" y="1"/>
                  </a:cubicBezTo>
                  <a:cubicBezTo>
                    <a:pt x="2" y="0"/>
                    <a:pt x="1" y="1"/>
                    <a:pt x="0" y="2"/>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3867" y="3190"/>
              <a:ext cx="181" cy="230"/>
            </a:xfrm>
            <a:custGeom>
              <a:avLst/>
              <a:gdLst>
                <a:gd name="T0" fmla="*/ 20 w 45"/>
                <a:gd name="T1" fmla="*/ 51 h 57"/>
                <a:gd name="T2" fmla="*/ 25 w 45"/>
                <a:gd name="T3" fmla="*/ 54 h 57"/>
                <a:gd name="T4" fmla="*/ 29 w 45"/>
                <a:gd name="T5" fmla="*/ 52 h 57"/>
                <a:gd name="T6" fmla="*/ 31 w 45"/>
                <a:gd name="T7" fmla="*/ 50 h 57"/>
                <a:gd name="T8" fmla="*/ 40 w 45"/>
                <a:gd name="T9" fmla="*/ 48 h 57"/>
                <a:gd name="T10" fmla="*/ 41 w 45"/>
                <a:gd name="T11" fmla="*/ 45 h 57"/>
                <a:gd name="T12" fmla="*/ 41 w 45"/>
                <a:gd name="T13" fmla="*/ 40 h 57"/>
                <a:gd name="T14" fmla="*/ 45 w 45"/>
                <a:gd name="T15" fmla="*/ 36 h 57"/>
                <a:gd name="T16" fmla="*/ 37 w 45"/>
                <a:gd name="T17" fmla="*/ 27 h 57"/>
                <a:gd name="T18" fmla="*/ 38 w 45"/>
                <a:gd name="T19" fmla="*/ 22 h 57"/>
                <a:gd name="T20" fmla="*/ 39 w 45"/>
                <a:gd name="T21" fmla="*/ 18 h 57"/>
                <a:gd name="T22" fmla="*/ 35 w 45"/>
                <a:gd name="T23" fmla="*/ 19 h 57"/>
                <a:gd name="T24" fmla="*/ 28 w 45"/>
                <a:gd name="T25" fmla="*/ 18 h 57"/>
                <a:gd name="T26" fmla="*/ 26 w 45"/>
                <a:gd name="T27" fmla="*/ 17 h 57"/>
                <a:gd name="T28" fmla="*/ 27 w 45"/>
                <a:gd name="T29" fmla="*/ 15 h 57"/>
                <a:gd name="T30" fmla="*/ 23 w 45"/>
                <a:gd name="T31" fmla="*/ 11 h 57"/>
                <a:gd name="T32" fmla="*/ 17 w 45"/>
                <a:gd name="T33" fmla="*/ 5 h 57"/>
                <a:gd name="T34" fmla="*/ 9 w 45"/>
                <a:gd name="T35" fmla="*/ 2 h 57"/>
                <a:gd name="T36" fmla="*/ 5 w 45"/>
                <a:gd name="T37" fmla="*/ 3 h 57"/>
                <a:gd name="T38" fmla="*/ 3 w 45"/>
                <a:gd name="T39" fmla="*/ 4 h 57"/>
                <a:gd name="T40" fmla="*/ 2 w 45"/>
                <a:gd name="T41" fmla="*/ 9 h 57"/>
                <a:gd name="T42" fmla="*/ 4 w 45"/>
                <a:gd name="T43" fmla="*/ 11 h 57"/>
                <a:gd name="T44" fmla="*/ 3 w 45"/>
                <a:gd name="T45" fmla="*/ 12 h 57"/>
                <a:gd name="T46" fmla="*/ 7 w 45"/>
                <a:gd name="T47" fmla="*/ 14 h 57"/>
                <a:gd name="T48" fmla="*/ 5 w 45"/>
                <a:gd name="T49" fmla="*/ 18 h 57"/>
                <a:gd name="T50" fmla="*/ 7 w 45"/>
                <a:gd name="T51" fmla="*/ 18 h 57"/>
                <a:gd name="T52" fmla="*/ 9 w 45"/>
                <a:gd name="T53" fmla="*/ 28 h 57"/>
                <a:gd name="T54" fmla="*/ 7 w 45"/>
                <a:gd name="T55" fmla="*/ 30 h 57"/>
                <a:gd name="T56" fmla="*/ 9 w 45"/>
                <a:gd name="T57" fmla="*/ 35 h 57"/>
                <a:gd name="T58" fmla="*/ 10 w 45"/>
                <a:gd name="T59" fmla="*/ 38 h 57"/>
                <a:gd name="T60" fmla="*/ 14 w 45"/>
                <a:gd name="T61" fmla="*/ 42 h 57"/>
                <a:gd name="T62" fmla="*/ 18 w 45"/>
                <a:gd name="T63" fmla="*/ 43 h 57"/>
                <a:gd name="T64" fmla="*/ 20 w 45"/>
                <a:gd name="T65" fmla="*/ 43 h 57"/>
                <a:gd name="T66" fmla="*/ 17 w 45"/>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57">
                  <a:moveTo>
                    <a:pt x="18" y="48"/>
                  </a:moveTo>
                  <a:cubicBezTo>
                    <a:pt x="19" y="48"/>
                    <a:pt x="19" y="51"/>
                    <a:pt x="20" y="51"/>
                  </a:cubicBezTo>
                  <a:cubicBezTo>
                    <a:pt x="23" y="50"/>
                    <a:pt x="24" y="55"/>
                    <a:pt x="23" y="56"/>
                  </a:cubicBezTo>
                  <a:cubicBezTo>
                    <a:pt x="26" y="57"/>
                    <a:pt x="25" y="56"/>
                    <a:pt x="25" y="54"/>
                  </a:cubicBezTo>
                  <a:cubicBezTo>
                    <a:pt x="25" y="53"/>
                    <a:pt x="27" y="52"/>
                    <a:pt x="28" y="52"/>
                  </a:cubicBezTo>
                  <a:cubicBezTo>
                    <a:pt x="28" y="52"/>
                    <a:pt x="29" y="51"/>
                    <a:pt x="29" y="52"/>
                  </a:cubicBezTo>
                  <a:cubicBezTo>
                    <a:pt x="30" y="52"/>
                    <a:pt x="31" y="53"/>
                    <a:pt x="31" y="52"/>
                  </a:cubicBezTo>
                  <a:cubicBezTo>
                    <a:pt x="31" y="51"/>
                    <a:pt x="30" y="51"/>
                    <a:pt x="31" y="50"/>
                  </a:cubicBezTo>
                  <a:cubicBezTo>
                    <a:pt x="32" y="50"/>
                    <a:pt x="33" y="50"/>
                    <a:pt x="34" y="50"/>
                  </a:cubicBezTo>
                  <a:cubicBezTo>
                    <a:pt x="36" y="50"/>
                    <a:pt x="38" y="47"/>
                    <a:pt x="40" y="48"/>
                  </a:cubicBezTo>
                  <a:cubicBezTo>
                    <a:pt x="41" y="48"/>
                    <a:pt x="41" y="48"/>
                    <a:pt x="41" y="47"/>
                  </a:cubicBezTo>
                  <a:cubicBezTo>
                    <a:pt x="42" y="46"/>
                    <a:pt x="42" y="44"/>
                    <a:pt x="41" y="45"/>
                  </a:cubicBezTo>
                  <a:cubicBezTo>
                    <a:pt x="40" y="45"/>
                    <a:pt x="40" y="39"/>
                    <a:pt x="41" y="39"/>
                  </a:cubicBezTo>
                  <a:cubicBezTo>
                    <a:pt x="41" y="39"/>
                    <a:pt x="41" y="40"/>
                    <a:pt x="41" y="40"/>
                  </a:cubicBezTo>
                  <a:cubicBezTo>
                    <a:pt x="42" y="41"/>
                    <a:pt x="43" y="40"/>
                    <a:pt x="43" y="39"/>
                  </a:cubicBezTo>
                  <a:cubicBezTo>
                    <a:pt x="44" y="38"/>
                    <a:pt x="44" y="37"/>
                    <a:pt x="45" y="36"/>
                  </a:cubicBezTo>
                  <a:cubicBezTo>
                    <a:pt x="45" y="35"/>
                    <a:pt x="43" y="34"/>
                    <a:pt x="42" y="34"/>
                  </a:cubicBezTo>
                  <a:cubicBezTo>
                    <a:pt x="39" y="32"/>
                    <a:pt x="38" y="30"/>
                    <a:pt x="37" y="27"/>
                  </a:cubicBezTo>
                  <a:cubicBezTo>
                    <a:pt x="37" y="25"/>
                    <a:pt x="39" y="26"/>
                    <a:pt x="39" y="24"/>
                  </a:cubicBezTo>
                  <a:cubicBezTo>
                    <a:pt x="39" y="22"/>
                    <a:pt x="39" y="23"/>
                    <a:pt x="38" y="22"/>
                  </a:cubicBezTo>
                  <a:cubicBezTo>
                    <a:pt x="37" y="21"/>
                    <a:pt x="37" y="20"/>
                    <a:pt x="37" y="19"/>
                  </a:cubicBezTo>
                  <a:cubicBezTo>
                    <a:pt x="37" y="18"/>
                    <a:pt x="40" y="18"/>
                    <a:pt x="39" y="18"/>
                  </a:cubicBezTo>
                  <a:cubicBezTo>
                    <a:pt x="39" y="18"/>
                    <a:pt x="34" y="16"/>
                    <a:pt x="34" y="16"/>
                  </a:cubicBezTo>
                  <a:cubicBezTo>
                    <a:pt x="34" y="17"/>
                    <a:pt x="35" y="18"/>
                    <a:pt x="35" y="19"/>
                  </a:cubicBezTo>
                  <a:cubicBezTo>
                    <a:pt x="34" y="20"/>
                    <a:pt x="33" y="20"/>
                    <a:pt x="33" y="19"/>
                  </a:cubicBezTo>
                  <a:cubicBezTo>
                    <a:pt x="31" y="17"/>
                    <a:pt x="30" y="19"/>
                    <a:pt x="28" y="18"/>
                  </a:cubicBezTo>
                  <a:cubicBezTo>
                    <a:pt x="28" y="18"/>
                    <a:pt x="28" y="17"/>
                    <a:pt x="28" y="17"/>
                  </a:cubicBezTo>
                  <a:cubicBezTo>
                    <a:pt x="28" y="17"/>
                    <a:pt x="27" y="17"/>
                    <a:pt x="26" y="17"/>
                  </a:cubicBezTo>
                  <a:cubicBezTo>
                    <a:pt x="25" y="17"/>
                    <a:pt x="24" y="17"/>
                    <a:pt x="26" y="16"/>
                  </a:cubicBezTo>
                  <a:cubicBezTo>
                    <a:pt x="26" y="16"/>
                    <a:pt x="28" y="15"/>
                    <a:pt x="27" y="15"/>
                  </a:cubicBezTo>
                  <a:cubicBezTo>
                    <a:pt x="26" y="14"/>
                    <a:pt x="25" y="15"/>
                    <a:pt x="27" y="13"/>
                  </a:cubicBezTo>
                  <a:cubicBezTo>
                    <a:pt x="27" y="12"/>
                    <a:pt x="24" y="11"/>
                    <a:pt x="23" y="11"/>
                  </a:cubicBezTo>
                  <a:cubicBezTo>
                    <a:pt x="20" y="10"/>
                    <a:pt x="19" y="9"/>
                    <a:pt x="19" y="5"/>
                  </a:cubicBezTo>
                  <a:cubicBezTo>
                    <a:pt x="18" y="5"/>
                    <a:pt x="18" y="6"/>
                    <a:pt x="17" y="5"/>
                  </a:cubicBezTo>
                  <a:cubicBezTo>
                    <a:pt x="17" y="3"/>
                    <a:pt x="15" y="4"/>
                    <a:pt x="14" y="2"/>
                  </a:cubicBezTo>
                  <a:cubicBezTo>
                    <a:pt x="12" y="0"/>
                    <a:pt x="12" y="2"/>
                    <a:pt x="9" y="2"/>
                  </a:cubicBezTo>
                  <a:cubicBezTo>
                    <a:pt x="8" y="2"/>
                    <a:pt x="9" y="1"/>
                    <a:pt x="8" y="1"/>
                  </a:cubicBezTo>
                  <a:cubicBezTo>
                    <a:pt x="7" y="1"/>
                    <a:pt x="6" y="3"/>
                    <a:pt x="5" y="3"/>
                  </a:cubicBezTo>
                  <a:cubicBezTo>
                    <a:pt x="5" y="4"/>
                    <a:pt x="4" y="4"/>
                    <a:pt x="4" y="4"/>
                  </a:cubicBezTo>
                  <a:cubicBezTo>
                    <a:pt x="3" y="4"/>
                    <a:pt x="3" y="4"/>
                    <a:pt x="3" y="4"/>
                  </a:cubicBezTo>
                  <a:cubicBezTo>
                    <a:pt x="2" y="5"/>
                    <a:pt x="1" y="6"/>
                    <a:pt x="0" y="6"/>
                  </a:cubicBezTo>
                  <a:cubicBezTo>
                    <a:pt x="1" y="7"/>
                    <a:pt x="2" y="8"/>
                    <a:pt x="2" y="9"/>
                  </a:cubicBezTo>
                  <a:cubicBezTo>
                    <a:pt x="2" y="9"/>
                    <a:pt x="1" y="10"/>
                    <a:pt x="2" y="10"/>
                  </a:cubicBezTo>
                  <a:cubicBezTo>
                    <a:pt x="2" y="10"/>
                    <a:pt x="4" y="10"/>
                    <a:pt x="4" y="11"/>
                  </a:cubicBezTo>
                  <a:cubicBezTo>
                    <a:pt x="4" y="11"/>
                    <a:pt x="3" y="11"/>
                    <a:pt x="3" y="11"/>
                  </a:cubicBezTo>
                  <a:cubicBezTo>
                    <a:pt x="2" y="12"/>
                    <a:pt x="3" y="12"/>
                    <a:pt x="3" y="12"/>
                  </a:cubicBezTo>
                  <a:cubicBezTo>
                    <a:pt x="3" y="12"/>
                    <a:pt x="2" y="12"/>
                    <a:pt x="3" y="13"/>
                  </a:cubicBezTo>
                  <a:cubicBezTo>
                    <a:pt x="4" y="14"/>
                    <a:pt x="6" y="14"/>
                    <a:pt x="7" y="14"/>
                  </a:cubicBezTo>
                  <a:cubicBezTo>
                    <a:pt x="7" y="16"/>
                    <a:pt x="5" y="14"/>
                    <a:pt x="5" y="15"/>
                  </a:cubicBezTo>
                  <a:cubicBezTo>
                    <a:pt x="4" y="16"/>
                    <a:pt x="4" y="17"/>
                    <a:pt x="5" y="18"/>
                  </a:cubicBezTo>
                  <a:cubicBezTo>
                    <a:pt x="6" y="18"/>
                    <a:pt x="3" y="18"/>
                    <a:pt x="4" y="19"/>
                  </a:cubicBezTo>
                  <a:cubicBezTo>
                    <a:pt x="5" y="19"/>
                    <a:pt x="6" y="18"/>
                    <a:pt x="7" y="18"/>
                  </a:cubicBezTo>
                  <a:cubicBezTo>
                    <a:pt x="7" y="20"/>
                    <a:pt x="4" y="26"/>
                    <a:pt x="6" y="27"/>
                  </a:cubicBezTo>
                  <a:cubicBezTo>
                    <a:pt x="7" y="27"/>
                    <a:pt x="8" y="26"/>
                    <a:pt x="9" y="28"/>
                  </a:cubicBezTo>
                  <a:cubicBezTo>
                    <a:pt x="9" y="28"/>
                    <a:pt x="11" y="29"/>
                    <a:pt x="11" y="30"/>
                  </a:cubicBezTo>
                  <a:cubicBezTo>
                    <a:pt x="10" y="32"/>
                    <a:pt x="8" y="29"/>
                    <a:pt x="7" y="30"/>
                  </a:cubicBezTo>
                  <a:cubicBezTo>
                    <a:pt x="7" y="30"/>
                    <a:pt x="12" y="34"/>
                    <a:pt x="11" y="36"/>
                  </a:cubicBezTo>
                  <a:cubicBezTo>
                    <a:pt x="10" y="36"/>
                    <a:pt x="10" y="35"/>
                    <a:pt x="9" y="35"/>
                  </a:cubicBezTo>
                  <a:cubicBezTo>
                    <a:pt x="8" y="35"/>
                    <a:pt x="8" y="37"/>
                    <a:pt x="8" y="37"/>
                  </a:cubicBezTo>
                  <a:cubicBezTo>
                    <a:pt x="9" y="38"/>
                    <a:pt x="10" y="36"/>
                    <a:pt x="10" y="38"/>
                  </a:cubicBezTo>
                  <a:cubicBezTo>
                    <a:pt x="11" y="39"/>
                    <a:pt x="12" y="39"/>
                    <a:pt x="12" y="40"/>
                  </a:cubicBezTo>
                  <a:cubicBezTo>
                    <a:pt x="12" y="41"/>
                    <a:pt x="13" y="41"/>
                    <a:pt x="14" y="42"/>
                  </a:cubicBezTo>
                  <a:cubicBezTo>
                    <a:pt x="14" y="42"/>
                    <a:pt x="14" y="41"/>
                    <a:pt x="15" y="41"/>
                  </a:cubicBezTo>
                  <a:cubicBezTo>
                    <a:pt x="16" y="42"/>
                    <a:pt x="17" y="43"/>
                    <a:pt x="18" y="43"/>
                  </a:cubicBezTo>
                  <a:cubicBezTo>
                    <a:pt x="18" y="43"/>
                    <a:pt x="18" y="43"/>
                    <a:pt x="18" y="43"/>
                  </a:cubicBezTo>
                  <a:cubicBezTo>
                    <a:pt x="18" y="43"/>
                    <a:pt x="19" y="43"/>
                    <a:pt x="20" y="43"/>
                  </a:cubicBezTo>
                  <a:cubicBezTo>
                    <a:pt x="21" y="44"/>
                    <a:pt x="19" y="45"/>
                    <a:pt x="18" y="45"/>
                  </a:cubicBezTo>
                  <a:cubicBezTo>
                    <a:pt x="18" y="45"/>
                    <a:pt x="17" y="46"/>
                    <a:pt x="17" y="47"/>
                  </a:cubicBezTo>
                  <a:cubicBezTo>
                    <a:pt x="17" y="47"/>
                    <a:pt x="18" y="47"/>
                    <a:pt x="18" y="48"/>
                  </a:cubicBezTo>
                  <a:close/>
                </a:path>
              </a:pathLst>
            </a:custGeom>
            <a:solidFill>
              <a:srgbClr val="CECECE"/>
            </a:solidFill>
            <a:ln w="127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3932" y="3356"/>
              <a:ext cx="68" cy="64"/>
            </a:xfrm>
            <a:custGeom>
              <a:avLst/>
              <a:gdLst>
                <a:gd name="T0" fmla="*/ 11 w 17"/>
                <a:gd name="T1" fmla="*/ 0 h 16"/>
                <a:gd name="T2" fmla="*/ 8 w 17"/>
                <a:gd name="T3" fmla="*/ 2 h 16"/>
                <a:gd name="T4" fmla="*/ 5 w 17"/>
                <a:gd name="T5" fmla="*/ 3 h 16"/>
                <a:gd name="T6" fmla="*/ 1 w 17"/>
                <a:gd name="T7" fmla="*/ 5 h 16"/>
                <a:gd name="T8" fmla="*/ 3 w 17"/>
                <a:gd name="T9" fmla="*/ 9 h 16"/>
                <a:gd name="T10" fmla="*/ 5 w 17"/>
                <a:gd name="T11" fmla="*/ 10 h 16"/>
                <a:gd name="T12" fmla="*/ 7 w 17"/>
                <a:gd name="T13" fmla="*/ 15 h 16"/>
                <a:gd name="T14" fmla="*/ 9 w 17"/>
                <a:gd name="T15" fmla="*/ 13 h 16"/>
                <a:gd name="T16" fmla="*/ 12 w 17"/>
                <a:gd name="T17" fmla="*/ 11 h 16"/>
                <a:gd name="T18" fmla="*/ 13 w 17"/>
                <a:gd name="T19" fmla="*/ 11 h 16"/>
                <a:gd name="T20" fmla="*/ 15 w 17"/>
                <a:gd name="T21" fmla="*/ 11 h 16"/>
                <a:gd name="T22" fmla="*/ 15 w 17"/>
                <a:gd name="T23" fmla="*/ 9 h 16"/>
                <a:gd name="T24" fmla="*/ 17 w 17"/>
                <a:gd name="T25" fmla="*/ 9 h 16"/>
                <a:gd name="T26" fmla="*/ 15 w 17"/>
                <a:gd name="T27" fmla="*/ 5 h 16"/>
                <a:gd name="T28" fmla="*/ 14 w 17"/>
                <a:gd name="T29" fmla="*/ 2 h 16"/>
                <a:gd name="T30" fmla="*/ 11 w 1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6">
                  <a:moveTo>
                    <a:pt x="11" y="0"/>
                  </a:moveTo>
                  <a:cubicBezTo>
                    <a:pt x="10" y="0"/>
                    <a:pt x="9" y="1"/>
                    <a:pt x="8" y="2"/>
                  </a:cubicBezTo>
                  <a:cubicBezTo>
                    <a:pt x="7" y="2"/>
                    <a:pt x="6" y="2"/>
                    <a:pt x="5" y="3"/>
                  </a:cubicBezTo>
                  <a:cubicBezTo>
                    <a:pt x="3" y="3"/>
                    <a:pt x="3" y="5"/>
                    <a:pt x="1" y="5"/>
                  </a:cubicBezTo>
                  <a:cubicBezTo>
                    <a:pt x="0" y="5"/>
                    <a:pt x="3" y="8"/>
                    <a:pt x="3" y="9"/>
                  </a:cubicBezTo>
                  <a:cubicBezTo>
                    <a:pt x="4" y="10"/>
                    <a:pt x="4" y="10"/>
                    <a:pt x="5" y="10"/>
                  </a:cubicBezTo>
                  <a:cubicBezTo>
                    <a:pt x="8" y="11"/>
                    <a:pt x="8" y="13"/>
                    <a:pt x="7" y="15"/>
                  </a:cubicBezTo>
                  <a:cubicBezTo>
                    <a:pt x="10" y="16"/>
                    <a:pt x="9" y="15"/>
                    <a:pt x="9" y="13"/>
                  </a:cubicBezTo>
                  <a:cubicBezTo>
                    <a:pt x="9" y="12"/>
                    <a:pt x="11" y="11"/>
                    <a:pt x="12" y="11"/>
                  </a:cubicBezTo>
                  <a:cubicBezTo>
                    <a:pt x="12" y="11"/>
                    <a:pt x="13" y="10"/>
                    <a:pt x="13" y="11"/>
                  </a:cubicBezTo>
                  <a:cubicBezTo>
                    <a:pt x="14" y="11"/>
                    <a:pt x="15" y="12"/>
                    <a:pt x="15" y="11"/>
                  </a:cubicBezTo>
                  <a:cubicBezTo>
                    <a:pt x="15" y="10"/>
                    <a:pt x="14" y="10"/>
                    <a:pt x="15" y="9"/>
                  </a:cubicBezTo>
                  <a:cubicBezTo>
                    <a:pt x="16" y="9"/>
                    <a:pt x="16" y="9"/>
                    <a:pt x="17" y="9"/>
                  </a:cubicBezTo>
                  <a:cubicBezTo>
                    <a:pt x="17" y="8"/>
                    <a:pt x="15" y="7"/>
                    <a:pt x="15" y="5"/>
                  </a:cubicBezTo>
                  <a:cubicBezTo>
                    <a:pt x="14" y="4"/>
                    <a:pt x="15" y="3"/>
                    <a:pt x="14" y="2"/>
                  </a:cubicBezTo>
                  <a:cubicBezTo>
                    <a:pt x="13" y="1"/>
                    <a:pt x="12" y="0"/>
                    <a:pt x="11" y="0"/>
                  </a:cubicBezTo>
                  <a:close/>
                </a:path>
              </a:pathLst>
            </a:custGeom>
            <a:solidFill>
              <a:srgbClr val="CECECE"/>
            </a:solidFill>
            <a:ln w="254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3907" y="3380"/>
              <a:ext cx="85" cy="157"/>
            </a:xfrm>
            <a:custGeom>
              <a:avLst/>
              <a:gdLst>
                <a:gd name="T0" fmla="*/ 20 w 21"/>
                <a:gd name="T1" fmla="*/ 22 h 39"/>
                <a:gd name="T2" fmla="*/ 21 w 21"/>
                <a:gd name="T3" fmla="*/ 24 h 39"/>
                <a:gd name="T4" fmla="*/ 19 w 21"/>
                <a:gd name="T5" fmla="*/ 27 h 39"/>
                <a:gd name="T6" fmla="*/ 18 w 21"/>
                <a:gd name="T7" fmla="*/ 30 h 39"/>
                <a:gd name="T8" fmla="*/ 16 w 21"/>
                <a:gd name="T9" fmla="*/ 33 h 39"/>
                <a:gd name="T10" fmla="*/ 16 w 21"/>
                <a:gd name="T11" fmla="*/ 36 h 39"/>
                <a:gd name="T12" fmla="*/ 15 w 21"/>
                <a:gd name="T13" fmla="*/ 37 h 39"/>
                <a:gd name="T14" fmla="*/ 14 w 21"/>
                <a:gd name="T15" fmla="*/ 39 h 39"/>
                <a:gd name="T16" fmla="*/ 12 w 21"/>
                <a:gd name="T17" fmla="*/ 39 h 39"/>
                <a:gd name="T18" fmla="*/ 12 w 21"/>
                <a:gd name="T19" fmla="*/ 37 h 39"/>
                <a:gd name="T20" fmla="*/ 10 w 21"/>
                <a:gd name="T21" fmla="*/ 36 h 39"/>
                <a:gd name="T22" fmla="*/ 8 w 21"/>
                <a:gd name="T23" fmla="*/ 34 h 39"/>
                <a:gd name="T24" fmla="*/ 3 w 21"/>
                <a:gd name="T25" fmla="*/ 30 h 39"/>
                <a:gd name="T26" fmla="*/ 5 w 21"/>
                <a:gd name="T27" fmla="*/ 30 h 39"/>
                <a:gd name="T28" fmla="*/ 4 w 21"/>
                <a:gd name="T29" fmla="*/ 28 h 39"/>
                <a:gd name="T30" fmla="*/ 3 w 21"/>
                <a:gd name="T31" fmla="*/ 28 h 39"/>
                <a:gd name="T32" fmla="*/ 3 w 21"/>
                <a:gd name="T33" fmla="*/ 26 h 39"/>
                <a:gd name="T34" fmla="*/ 4 w 21"/>
                <a:gd name="T35" fmla="*/ 24 h 39"/>
                <a:gd name="T36" fmla="*/ 5 w 21"/>
                <a:gd name="T37" fmla="*/ 23 h 39"/>
                <a:gd name="T38" fmla="*/ 5 w 21"/>
                <a:gd name="T39" fmla="*/ 22 h 39"/>
                <a:gd name="T40" fmla="*/ 4 w 21"/>
                <a:gd name="T41" fmla="*/ 23 h 39"/>
                <a:gd name="T42" fmla="*/ 4 w 21"/>
                <a:gd name="T43" fmla="*/ 19 h 39"/>
                <a:gd name="T44" fmla="*/ 3 w 21"/>
                <a:gd name="T45" fmla="*/ 17 h 39"/>
                <a:gd name="T46" fmla="*/ 3 w 21"/>
                <a:gd name="T47" fmla="*/ 15 h 39"/>
                <a:gd name="T48" fmla="*/ 5 w 21"/>
                <a:gd name="T49" fmla="*/ 14 h 39"/>
                <a:gd name="T50" fmla="*/ 4 w 21"/>
                <a:gd name="T51" fmla="*/ 13 h 39"/>
                <a:gd name="T52" fmla="*/ 3 w 21"/>
                <a:gd name="T53" fmla="*/ 11 h 39"/>
                <a:gd name="T54" fmla="*/ 2 w 21"/>
                <a:gd name="T55" fmla="*/ 9 h 39"/>
                <a:gd name="T56" fmla="*/ 1 w 21"/>
                <a:gd name="T57" fmla="*/ 7 h 39"/>
                <a:gd name="T58" fmla="*/ 2 w 21"/>
                <a:gd name="T59" fmla="*/ 3 h 39"/>
                <a:gd name="T60" fmla="*/ 4 w 21"/>
                <a:gd name="T61" fmla="*/ 0 h 39"/>
                <a:gd name="T62" fmla="*/ 5 w 21"/>
                <a:gd name="T63" fmla="*/ 3 h 39"/>
                <a:gd name="T64" fmla="*/ 7 w 21"/>
                <a:gd name="T65" fmla="*/ 1 h 39"/>
                <a:gd name="T66" fmla="*/ 9 w 21"/>
                <a:gd name="T67" fmla="*/ 3 h 39"/>
                <a:gd name="T68" fmla="*/ 11 w 21"/>
                <a:gd name="T69" fmla="*/ 4 h 39"/>
                <a:gd name="T70" fmla="*/ 13 w 21"/>
                <a:gd name="T71" fmla="*/ 6 h 39"/>
                <a:gd name="T72" fmla="*/ 14 w 21"/>
                <a:gd name="T73" fmla="*/ 12 h 39"/>
                <a:gd name="T74" fmla="*/ 13 w 21"/>
                <a:gd name="T75" fmla="*/ 14 h 39"/>
                <a:gd name="T76" fmla="*/ 14 w 21"/>
                <a:gd name="T77" fmla="*/ 15 h 39"/>
                <a:gd name="T78" fmla="*/ 14 w 21"/>
                <a:gd name="T79" fmla="*/ 17 h 39"/>
                <a:gd name="T80" fmla="*/ 15 w 21"/>
                <a:gd name="T81" fmla="*/ 18 h 39"/>
                <a:gd name="T82" fmla="*/ 17 w 21"/>
                <a:gd name="T83" fmla="*/ 22 h 39"/>
                <a:gd name="T84" fmla="*/ 18 w 21"/>
                <a:gd name="T85" fmla="*/ 21 h 39"/>
                <a:gd name="T86" fmla="*/ 20 w 21"/>
                <a:gd name="T8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39">
                  <a:moveTo>
                    <a:pt x="20" y="22"/>
                  </a:moveTo>
                  <a:cubicBezTo>
                    <a:pt x="20" y="23"/>
                    <a:pt x="21" y="24"/>
                    <a:pt x="21" y="24"/>
                  </a:cubicBezTo>
                  <a:cubicBezTo>
                    <a:pt x="21" y="25"/>
                    <a:pt x="20" y="27"/>
                    <a:pt x="19" y="27"/>
                  </a:cubicBezTo>
                  <a:cubicBezTo>
                    <a:pt x="18" y="27"/>
                    <a:pt x="18" y="29"/>
                    <a:pt x="18" y="30"/>
                  </a:cubicBezTo>
                  <a:cubicBezTo>
                    <a:pt x="18" y="32"/>
                    <a:pt x="18" y="32"/>
                    <a:pt x="16" y="33"/>
                  </a:cubicBezTo>
                  <a:cubicBezTo>
                    <a:pt x="14" y="34"/>
                    <a:pt x="14" y="35"/>
                    <a:pt x="16" y="36"/>
                  </a:cubicBezTo>
                  <a:cubicBezTo>
                    <a:pt x="16" y="37"/>
                    <a:pt x="15" y="37"/>
                    <a:pt x="15" y="37"/>
                  </a:cubicBezTo>
                  <a:cubicBezTo>
                    <a:pt x="14" y="37"/>
                    <a:pt x="15" y="38"/>
                    <a:pt x="14" y="39"/>
                  </a:cubicBezTo>
                  <a:cubicBezTo>
                    <a:pt x="14" y="39"/>
                    <a:pt x="12" y="38"/>
                    <a:pt x="12" y="39"/>
                  </a:cubicBezTo>
                  <a:cubicBezTo>
                    <a:pt x="11" y="38"/>
                    <a:pt x="11" y="38"/>
                    <a:pt x="12" y="37"/>
                  </a:cubicBezTo>
                  <a:cubicBezTo>
                    <a:pt x="12" y="36"/>
                    <a:pt x="11" y="37"/>
                    <a:pt x="10" y="36"/>
                  </a:cubicBezTo>
                  <a:cubicBezTo>
                    <a:pt x="10" y="34"/>
                    <a:pt x="9" y="34"/>
                    <a:pt x="8" y="34"/>
                  </a:cubicBezTo>
                  <a:cubicBezTo>
                    <a:pt x="7" y="33"/>
                    <a:pt x="3" y="32"/>
                    <a:pt x="3" y="30"/>
                  </a:cubicBezTo>
                  <a:cubicBezTo>
                    <a:pt x="4" y="29"/>
                    <a:pt x="5" y="30"/>
                    <a:pt x="5" y="30"/>
                  </a:cubicBezTo>
                  <a:cubicBezTo>
                    <a:pt x="5" y="29"/>
                    <a:pt x="4" y="29"/>
                    <a:pt x="4" y="28"/>
                  </a:cubicBezTo>
                  <a:cubicBezTo>
                    <a:pt x="4" y="28"/>
                    <a:pt x="3" y="28"/>
                    <a:pt x="3" y="28"/>
                  </a:cubicBezTo>
                  <a:cubicBezTo>
                    <a:pt x="3" y="27"/>
                    <a:pt x="3" y="27"/>
                    <a:pt x="3" y="26"/>
                  </a:cubicBezTo>
                  <a:cubicBezTo>
                    <a:pt x="4" y="26"/>
                    <a:pt x="3" y="24"/>
                    <a:pt x="4" y="24"/>
                  </a:cubicBezTo>
                  <a:cubicBezTo>
                    <a:pt x="4" y="24"/>
                    <a:pt x="5" y="23"/>
                    <a:pt x="5" y="23"/>
                  </a:cubicBezTo>
                  <a:cubicBezTo>
                    <a:pt x="5" y="23"/>
                    <a:pt x="5" y="22"/>
                    <a:pt x="5" y="22"/>
                  </a:cubicBezTo>
                  <a:cubicBezTo>
                    <a:pt x="4" y="22"/>
                    <a:pt x="4" y="23"/>
                    <a:pt x="4" y="23"/>
                  </a:cubicBezTo>
                  <a:cubicBezTo>
                    <a:pt x="4" y="24"/>
                    <a:pt x="4" y="20"/>
                    <a:pt x="4" y="19"/>
                  </a:cubicBezTo>
                  <a:cubicBezTo>
                    <a:pt x="4" y="18"/>
                    <a:pt x="3" y="18"/>
                    <a:pt x="3" y="17"/>
                  </a:cubicBezTo>
                  <a:cubicBezTo>
                    <a:pt x="3" y="16"/>
                    <a:pt x="3" y="15"/>
                    <a:pt x="3" y="15"/>
                  </a:cubicBezTo>
                  <a:cubicBezTo>
                    <a:pt x="3" y="14"/>
                    <a:pt x="4" y="15"/>
                    <a:pt x="5" y="14"/>
                  </a:cubicBezTo>
                  <a:cubicBezTo>
                    <a:pt x="5" y="14"/>
                    <a:pt x="4" y="13"/>
                    <a:pt x="4" y="13"/>
                  </a:cubicBezTo>
                  <a:cubicBezTo>
                    <a:pt x="4" y="12"/>
                    <a:pt x="5" y="11"/>
                    <a:pt x="3" y="11"/>
                  </a:cubicBezTo>
                  <a:cubicBezTo>
                    <a:pt x="1" y="12"/>
                    <a:pt x="2" y="10"/>
                    <a:pt x="2" y="9"/>
                  </a:cubicBezTo>
                  <a:cubicBezTo>
                    <a:pt x="2" y="8"/>
                    <a:pt x="0" y="7"/>
                    <a:pt x="1" y="7"/>
                  </a:cubicBezTo>
                  <a:cubicBezTo>
                    <a:pt x="1" y="6"/>
                    <a:pt x="2" y="5"/>
                    <a:pt x="2" y="3"/>
                  </a:cubicBezTo>
                  <a:cubicBezTo>
                    <a:pt x="3" y="3"/>
                    <a:pt x="3" y="1"/>
                    <a:pt x="4" y="0"/>
                  </a:cubicBezTo>
                  <a:cubicBezTo>
                    <a:pt x="4" y="0"/>
                    <a:pt x="5" y="3"/>
                    <a:pt x="5" y="3"/>
                  </a:cubicBezTo>
                  <a:cubicBezTo>
                    <a:pt x="6" y="2"/>
                    <a:pt x="7" y="2"/>
                    <a:pt x="7" y="1"/>
                  </a:cubicBezTo>
                  <a:cubicBezTo>
                    <a:pt x="8" y="0"/>
                    <a:pt x="9" y="3"/>
                    <a:pt x="9" y="3"/>
                  </a:cubicBezTo>
                  <a:cubicBezTo>
                    <a:pt x="10" y="4"/>
                    <a:pt x="10" y="4"/>
                    <a:pt x="11" y="4"/>
                  </a:cubicBezTo>
                  <a:cubicBezTo>
                    <a:pt x="12" y="4"/>
                    <a:pt x="13" y="5"/>
                    <a:pt x="13" y="6"/>
                  </a:cubicBezTo>
                  <a:cubicBezTo>
                    <a:pt x="14" y="8"/>
                    <a:pt x="13" y="10"/>
                    <a:pt x="14" y="12"/>
                  </a:cubicBezTo>
                  <a:cubicBezTo>
                    <a:pt x="14" y="13"/>
                    <a:pt x="14" y="13"/>
                    <a:pt x="13" y="14"/>
                  </a:cubicBezTo>
                  <a:cubicBezTo>
                    <a:pt x="13" y="14"/>
                    <a:pt x="14" y="15"/>
                    <a:pt x="14" y="15"/>
                  </a:cubicBezTo>
                  <a:cubicBezTo>
                    <a:pt x="15" y="16"/>
                    <a:pt x="14" y="16"/>
                    <a:pt x="14" y="17"/>
                  </a:cubicBezTo>
                  <a:cubicBezTo>
                    <a:pt x="14" y="17"/>
                    <a:pt x="14" y="18"/>
                    <a:pt x="15" y="18"/>
                  </a:cubicBezTo>
                  <a:cubicBezTo>
                    <a:pt x="15" y="19"/>
                    <a:pt x="16" y="21"/>
                    <a:pt x="17" y="22"/>
                  </a:cubicBezTo>
                  <a:cubicBezTo>
                    <a:pt x="18" y="22"/>
                    <a:pt x="18" y="21"/>
                    <a:pt x="18" y="21"/>
                  </a:cubicBezTo>
                  <a:cubicBezTo>
                    <a:pt x="19" y="21"/>
                    <a:pt x="19" y="22"/>
                    <a:pt x="20" y="22"/>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6" name="Freeform 145"/>
            <p:cNvSpPr>
              <a:spLocks/>
            </p:cNvSpPr>
            <p:nvPr/>
          </p:nvSpPr>
          <p:spPr bwMode="auto">
            <a:xfrm>
              <a:off x="3960" y="3380"/>
              <a:ext cx="101" cy="88"/>
            </a:xfrm>
            <a:custGeom>
              <a:avLst/>
              <a:gdLst>
                <a:gd name="T0" fmla="*/ 1 w 25"/>
                <a:gd name="T1" fmla="*/ 9 h 22"/>
                <a:gd name="T2" fmla="*/ 1 w 25"/>
                <a:gd name="T3" fmla="*/ 13 h 22"/>
                <a:gd name="T4" fmla="*/ 0 w 25"/>
                <a:gd name="T5" fmla="*/ 14 h 22"/>
                <a:gd name="T6" fmla="*/ 1 w 25"/>
                <a:gd name="T7" fmla="*/ 16 h 22"/>
                <a:gd name="T8" fmla="*/ 1 w 25"/>
                <a:gd name="T9" fmla="*/ 17 h 22"/>
                <a:gd name="T10" fmla="*/ 4 w 25"/>
                <a:gd name="T11" fmla="*/ 21 h 22"/>
                <a:gd name="T12" fmla="*/ 5 w 25"/>
                <a:gd name="T13" fmla="*/ 21 h 22"/>
                <a:gd name="T14" fmla="*/ 7 w 25"/>
                <a:gd name="T15" fmla="*/ 22 h 22"/>
                <a:gd name="T16" fmla="*/ 12 w 25"/>
                <a:gd name="T17" fmla="*/ 21 h 22"/>
                <a:gd name="T18" fmla="*/ 14 w 25"/>
                <a:gd name="T19" fmla="*/ 20 h 22"/>
                <a:gd name="T20" fmla="*/ 16 w 25"/>
                <a:gd name="T21" fmla="*/ 17 h 22"/>
                <a:gd name="T22" fmla="*/ 22 w 25"/>
                <a:gd name="T23" fmla="*/ 16 h 22"/>
                <a:gd name="T24" fmla="*/ 23 w 25"/>
                <a:gd name="T25" fmla="*/ 14 h 22"/>
                <a:gd name="T26" fmla="*/ 25 w 25"/>
                <a:gd name="T27" fmla="*/ 12 h 22"/>
                <a:gd name="T28" fmla="*/ 24 w 25"/>
                <a:gd name="T29" fmla="*/ 6 h 22"/>
                <a:gd name="T30" fmla="*/ 21 w 25"/>
                <a:gd name="T31" fmla="*/ 3 h 22"/>
                <a:gd name="T32" fmla="*/ 19 w 25"/>
                <a:gd name="T33" fmla="*/ 2 h 22"/>
                <a:gd name="T34" fmla="*/ 17 w 25"/>
                <a:gd name="T35" fmla="*/ 1 h 22"/>
                <a:gd name="T36" fmla="*/ 13 w 25"/>
                <a:gd name="T37" fmla="*/ 2 h 22"/>
                <a:gd name="T38" fmla="*/ 10 w 25"/>
                <a:gd name="T39" fmla="*/ 3 h 22"/>
                <a:gd name="T40" fmla="*/ 8 w 25"/>
                <a:gd name="T41" fmla="*/ 3 h 22"/>
                <a:gd name="T42" fmla="*/ 8 w 25"/>
                <a:gd name="T43" fmla="*/ 5 h 22"/>
                <a:gd name="T44" fmla="*/ 5 w 25"/>
                <a:gd name="T45" fmla="*/ 5 h 22"/>
                <a:gd name="T46" fmla="*/ 2 w 25"/>
                <a:gd name="T47" fmla="*/ 7 h 22"/>
                <a:gd name="T48" fmla="*/ 1 w 25"/>
                <a:gd name="T49"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2">
                  <a:moveTo>
                    <a:pt x="1" y="9"/>
                  </a:moveTo>
                  <a:cubicBezTo>
                    <a:pt x="0" y="10"/>
                    <a:pt x="0" y="11"/>
                    <a:pt x="1" y="13"/>
                  </a:cubicBezTo>
                  <a:cubicBezTo>
                    <a:pt x="1" y="14"/>
                    <a:pt x="0" y="13"/>
                    <a:pt x="0" y="14"/>
                  </a:cubicBezTo>
                  <a:cubicBezTo>
                    <a:pt x="0" y="15"/>
                    <a:pt x="1" y="15"/>
                    <a:pt x="1" y="16"/>
                  </a:cubicBezTo>
                  <a:cubicBezTo>
                    <a:pt x="2" y="16"/>
                    <a:pt x="1" y="17"/>
                    <a:pt x="1" y="17"/>
                  </a:cubicBezTo>
                  <a:cubicBezTo>
                    <a:pt x="2" y="19"/>
                    <a:pt x="3" y="20"/>
                    <a:pt x="4" y="21"/>
                  </a:cubicBezTo>
                  <a:cubicBezTo>
                    <a:pt x="4" y="22"/>
                    <a:pt x="5" y="22"/>
                    <a:pt x="5" y="21"/>
                  </a:cubicBezTo>
                  <a:cubicBezTo>
                    <a:pt x="6" y="20"/>
                    <a:pt x="7" y="22"/>
                    <a:pt x="7" y="22"/>
                  </a:cubicBezTo>
                  <a:cubicBezTo>
                    <a:pt x="8" y="22"/>
                    <a:pt x="11" y="21"/>
                    <a:pt x="12" y="21"/>
                  </a:cubicBezTo>
                  <a:cubicBezTo>
                    <a:pt x="13" y="20"/>
                    <a:pt x="14" y="20"/>
                    <a:pt x="14" y="20"/>
                  </a:cubicBezTo>
                  <a:cubicBezTo>
                    <a:pt x="15" y="19"/>
                    <a:pt x="15" y="17"/>
                    <a:pt x="16" y="17"/>
                  </a:cubicBezTo>
                  <a:cubicBezTo>
                    <a:pt x="17" y="16"/>
                    <a:pt x="22" y="17"/>
                    <a:pt x="22" y="16"/>
                  </a:cubicBezTo>
                  <a:cubicBezTo>
                    <a:pt x="22" y="15"/>
                    <a:pt x="24" y="16"/>
                    <a:pt x="23" y="14"/>
                  </a:cubicBezTo>
                  <a:cubicBezTo>
                    <a:pt x="23" y="13"/>
                    <a:pt x="23" y="13"/>
                    <a:pt x="25" y="12"/>
                  </a:cubicBezTo>
                  <a:cubicBezTo>
                    <a:pt x="25" y="11"/>
                    <a:pt x="25" y="8"/>
                    <a:pt x="24" y="6"/>
                  </a:cubicBezTo>
                  <a:cubicBezTo>
                    <a:pt x="24" y="6"/>
                    <a:pt x="23" y="3"/>
                    <a:pt x="21" y="3"/>
                  </a:cubicBezTo>
                  <a:cubicBezTo>
                    <a:pt x="20" y="3"/>
                    <a:pt x="20" y="3"/>
                    <a:pt x="19" y="2"/>
                  </a:cubicBezTo>
                  <a:cubicBezTo>
                    <a:pt x="18" y="2"/>
                    <a:pt x="17" y="1"/>
                    <a:pt x="17" y="1"/>
                  </a:cubicBezTo>
                  <a:cubicBezTo>
                    <a:pt x="15" y="0"/>
                    <a:pt x="14" y="2"/>
                    <a:pt x="13" y="2"/>
                  </a:cubicBezTo>
                  <a:cubicBezTo>
                    <a:pt x="12" y="3"/>
                    <a:pt x="11" y="3"/>
                    <a:pt x="10" y="3"/>
                  </a:cubicBezTo>
                  <a:cubicBezTo>
                    <a:pt x="9" y="3"/>
                    <a:pt x="9" y="3"/>
                    <a:pt x="8" y="3"/>
                  </a:cubicBezTo>
                  <a:cubicBezTo>
                    <a:pt x="7" y="4"/>
                    <a:pt x="8" y="4"/>
                    <a:pt x="8" y="5"/>
                  </a:cubicBezTo>
                  <a:cubicBezTo>
                    <a:pt x="8" y="5"/>
                    <a:pt x="6" y="5"/>
                    <a:pt x="5" y="5"/>
                  </a:cubicBezTo>
                  <a:cubicBezTo>
                    <a:pt x="4" y="5"/>
                    <a:pt x="2" y="6"/>
                    <a:pt x="2" y="7"/>
                  </a:cubicBezTo>
                  <a:cubicBezTo>
                    <a:pt x="2" y="9"/>
                    <a:pt x="3" y="10"/>
                    <a:pt x="1" y="9"/>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3871" y="3335"/>
              <a:ext cx="81" cy="89"/>
            </a:xfrm>
            <a:custGeom>
              <a:avLst/>
              <a:gdLst>
                <a:gd name="T0" fmla="*/ 17 w 20"/>
                <a:gd name="T1" fmla="*/ 12 h 22"/>
                <a:gd name="T2" fmla="*/ 16 w 20"/>
                <a:gd name="T3" fmla="*/ 11 h 22"/>
                <a:gd name="T4" fmla="*/ 17 w 20"/>
                <a:gd name="T5" fmla="*/ 9 h 22"/>
                <a:gd name="T6" fmla="*/ 19 w 20"/>
                <a:gd name="T7" fmla="*/ 7 h 22"/>
                <a:gd name="T8" fmla="*/ 17 w 20"/>
                <a:gd name="T9" fmla="*/ 7 h 22"/>
                <a:gd name="T10" fmla="*/ 17 w 20"/>
                <a:gd name="T11" fmla="*/ 7 h 22"/>
                <a:gd name="T12" fmla="*/ 14 w 20"/>
                <a:gd name="T13" fmla="*/ 6 h 22"/>
                <a:gd name="T14" fmla="*/ 11 w 20"/>
                <a:gd name="T15" fmla="*/ 5 h 22"/>
                <a:gd name="T16" fmla="*/ 8 w 20"/>
                <a:gd name="T17" fmla="*/ 1 h 22"/>
                <a:gd name="T18" fmla="*/ 4 w 20"/>
                <a:gd name="T19" fmla="*/ 1 h 22"/>
                <a:gd name="T20" fmla="*/ 6 w 20"/>
                <a:gd name="T21" fmla="*/ 5 h 22"/>
                <a:gd name="T22" fmla="*/ 5 w 20"/>
                <a:gd name="T23" fmla="*/ 5 h 22"/>
                <a:gd name="T24" fmla="*/ 6 w 20"/>
                <a:gd name="T25" fmla="*/ 5 h 22"/>
                <a:gd name="T26" fmla="*/ 4 w 20"/>
                <a:gd name="T27" fmla="*/ 3 h 22"/>
                <a:gd name="T28" fmla="*/ 4 w 20"/>
                <a:gd name="T29" fmla="*/ 3 h 22"/>
                <a:gd name="T30" fmla="*/ 1 w 20"/>
                <a:gd name="T31" fmla="*/ 8 h 22"/>
                <a:gd name="T32" fmla="*/ 1 w 20"/>
                <a:gd name="T33" fmla="*/ 11 h 22"/>
                <a:gd name="T34" fmla="*/ 1 w 20"/>
                <a:gd name="T35" fmla="*/ 14 h 22"/>
                <a:gd name="T36" fmla="*/ 1 w 20"/>
                <a:gd name="T37" fmla="*/ 14 h 22"/>
                <a:gd name="T38" fmla="*/ 1 w 20"/>
                <a:gd name="T39" fmla="*/ 16 h 22"/>
                <a:gd name="T40" fmla="*/ 1 w 20"/>
                <a:gd name="T41" fmla="*/ 15 h 22"/>
                <a:gd name="T42" fmla="*/ 3 w 20"/>
                <a:gd name="T43" fmla="*/ 16 h 22"/>
                <a:gd name="T44" fmla="*/ 2 w 20"/>
                <a:gd name="T45" fmla="*/ 16 h 22"/>
                <a:gd name="T46" fmla="*/ 4 w 20"/>
                <a:gd name="T47" fmla="*/ 18 h 22"/>
                <a:gd name="T48" fmla="*/ 6 w 20"/>
                <a:gd name="T49" fmla="*/ 18 h 22"/>
                <a:gd name="T50" fmla="*/ 8 w 20"/>
                <a:gd name="T51" fmla="*/ 20 h 22"/>
                <a:gd name="T52" fmla="*/ 9 w 20"/>
                <a:gd name="T53" fmla="*/ 21 h 22"/>
                <a:gd name="T54" fmla="*/ 11 w 20"/>
                <a:gd name="T55" fmla="*/ 22 h 22"/>
                <a:gd name="T56" fmla="*/ 11 w 20"/>
                <a:gd name="T57" fmla="*/ 20 h 22"/>
                <a:gd name="T58" fmla="*/ 10 w 20"/>
                <a:gd name="T59" fmla="*/ 18 h 22"/>
                <a:gd name="T60" fmla="*/ 10 w 20"/>
                <a:gd name="T61" fmla="*/ 16 h 22"/>
                <a:gd name="T62" fmla="*/ 13 w 20"/>
                <a:gd name="T63" fmla="*/ 11 h 22"/>
                <a:gd name="T64" fmla="*/ 14 w 20"/>
                <a:gd name="T65" fmla="*/ 14 h 22"/>
                <a:gd name="T66" fmla="*/ 17 w 20"/>
                <a:gd name="T6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2">
                  <a:moveTo>
                    <a:pt x="17" y="12"/>
                  </a:moveTo>
                  <a:cubicBezTo>
                    <a:pt x="17" y="11"/>
                    <a:pt x="16" y="11"/>
                    <a:pt x="16" y="11"/>
                  </a:cubicBezTo>
                  <a:cubicBezTo>
                    <a:pt x="16" y="10"/>
                    <a:pt x="17" y="9"/>
                    <a:pt x="17" y="9"/>
                  </a:cubicBezTo>
                  <a:cubicBezTo>
                    <a:pt x="18" y="9"/>
                    <a:pt x="20" y="8"/>
                    <a:pt x="19" y="7"/>
                  </a:cubicBezTo>
                  <a:cubicBezTo>
                    <a:pt x="18" y="7"/>
                    <a:pt x="17" y="7"/>
                    <a:pt x="17" y="7"/>
                  </a:cubicBezTo>
                  <a:cubicBezTo>
                    <a:pt x="17" y="7"/>
                    <a:pt x="17" y="7"/>
                    <a:pt x="17" y="7"/>
                  </a:cubicBezTo>
                  <a:cubicBezTo>
                    <a:pt x="16" y="7"/>
                    <a:pt x="15" y="6"/>
                    <a:pt x="14" y="6"/>
                  </a:cubicBezTo>
                  <a:cubicBezTo>
                    <a:pt x="14" y="5"/>
                    <a:pt x="12" y="7"/>
                    <a:pt x="11" y="5"/>
                  </a:cubicBezTo>
                  <a:cubicBezTo>
                    <a:pt x="11" y="4"/>
                    <a:pt x="9" y="0"/>
                    <a:pt x="8" y="1"/>
                  </a:cubicBezTo>
                  <a:cubicBezTo>
                    <a:pt x="8" y="1"/>
                    <a:pt x="4" y="0"/>
                    <a:pt x="4" y="1"/>
                  </a:cubicBezTo>
                  <a:cubicBezTo>
                    <a:pt x="4" y="2"/>
                    <a:pt x="6" y="3"/>
                    <a:pt x="6" y="5"/>
                  </a:cubicBezTo>
                  <a:cubicBezTo>
                    <a:pt x="5" y="5"/>
                    <a:pt x="5" y="5"/>
                    <a:pt x="5" y="5"/>
                  </a:cubicBezTo>
                  <a:cubicBezTo>
                    <a:pt x="6" y="5"/>
                    <a:pt x="6" y="5"/>
                    <a:pt x="6" y="5"/>
                  </a:cubicBezTo>
                  <a:cubicBezTo>
                    <a:pt x="5" y="4"/>
                    <a:pt x="5" y="3"/>
                    <a:pt x="4" y="3"/>
                  </a:cubicBezTo>
                  <a:cubicBezTo>
                    <a:pt x="4" y="3"/>
                    <a:pt x="4" y="3"/>
                    <a:pt x="4" y="3"/>
                  </a:cubicBezTo>
                  <a:cubicBezTo>
                    <a:pt x="3" y="4"/>
                    <a:pt x="3" y="8"/>
                    <a:pt x="1" y="8"/>
                  </a:cubicBezTo>
                  <a:cubicBezTo>
                    <a:pt x="0" y="8"/>
                    <a:pt x="1" y="11"/>
                    <a:pt x="1" y="11"/>
                  </a:cubicBezTo>
                  <a:cubicBezTo>
                    <a:pt x="2" y="12"/>
                    <a:pt x="2" y="13"/>
                    <a:pt x="1" y="14"/>
                  </a:cubicBezTo>
                  <a:cubicBezTo>
                    <a:pt x="1" y="14"/>
                    <a:pt x="1" y="14"/>
                    <a:pt x="1" y="14"/>
                  </a:cubicBezTo>
                  <a:cubicBezTo>
                    <a:pt x="1" y="16"/>
                    <a:pt x="1" y="16"/>
                    <a:pt x="1" y="16"/>
                  </a:cubicBezTo>
                  <a:cubicBezTo>
                    <a:pt x="1" y="15"/>
                    <a:pt x="1" y="15"/>
                    <a:pt x="1" y="15"/>
                  </a:cubicBezTo>
                  <a:cubicBezTo>
                    <a:pt x="1" y="16"/>
                    <a:pt x="2" y="16"/>
                    <a:pt x="3" y="16"/>
                  </a:cubicBezTo>
                  <a:cubicBezTo>
                    <a:pt x="2" y="16"/>
                    <a:pt x="2" y="16"/>
                    <a:pt x="2" y="16"/>
                  </a:cubicBezTo>
                  <a:cubicBezTo>
                    <a:pt x="3" y="17"/>
                    <a:pt x="3" y="18"/>
                    <a:pt x="4" y="18"/>
                  </a:cubicBezTo>
                  <a:cubicBezTo>
                    <a:pt x="4" y="17"/>
                    <a:pt x="6" y="17"/>
                    <a:pt x="6" y="18"/>
                  </a:cubicBezTo>
                  <a:cubicBezTo>
                    <a:pt x="6" y="19"/>
                    <a:pt x="7" y="19"/>
                    <a:pt x="8" y="20"/>
                  </a:cubicBezTo>
                  <a:cubicBezTo>
                    <a:pt x="8" y="20"/>
                    <a:pt x="8" y="21"/>
                    <a:pt x="9" y="21"/>
                  </a:cubicBezTo>
                  <a:cubicBezTo>
                    <a:pt x="9" y="22"/>
                    <a:pt x="10" y="22"/>
                    <a:pt x="11" y="22"/>
                  </a:cubicBezTo>
                  <a:cubicBezTo>
                    <a:pt x="11" y="21"/>
                    <a:pt x="11" y="21"/>
                    <a:pt x="11" y="20"/>
                  </a:cubicBezTo>
                  <a:cubicBezTo>
                    <a:pt x="11" y="18"/>
                    <a:pt x="10" y="19"/>
                    <a:pt x="10" y="18"/>
                  </a:cubicBezTo>
                  <a:cubicBezTo>
                    <a:pt x="10" y="18"/>
                    <a:pt x="10" y="17"/>
                    <a:pt x="10" y="16"/>
                  </a:cubicBezTo>
                  <a:cubicBezTo>
                    <a:pt x="11" y="15"/>
                    <a:pt x="12" y="12"/>
                    <a:pt x="13" y="11"/>
                  </a:cubicBezTo>
                  <a:cubicBezTo>
                    <a:pt x="13" y="11"/>
                    <a:pt x="14" y="14"/>
                    <a:pt x="14" y="14"/>
                  </a:cubicBezTo>
                  <a:cubicBezTo>
                    <a:pt x="15" y="13"/>
                    <a:pt x="16" y="13"/>
                    <a:pt x="17" y="12"/>
                  </a:cubicBezTo>
                  <a:close/>
                </a:path>
              </a:pathLst>
            </a:custGeom>
            <a:solidFill>
              <a:srgbClr val="CECECE"/>
            </a:solidFill>
            <a:ln w="12700"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4512" y="3597"/>
              <a:ext cx="88" cy="85"/>
            </a:xfrm>
            <a:custGeom>
              <a:avLst/>
              <a:gdLst>
                <a:gd name="T0" fmla="*/ 22 w 22"/>
                <a:gd name="T1" fmla="*/ 0 h 21"/>
                <a:gd name="T2" fmla="*/ 17 w 22"/>
                <a:gd name="T3" fmla="*/ 7 h 21"/>
                <a:gd name="T4" fmla="*/ 20 w 22"/>
                <a:gd name="T5" fmla="*/ 11 h 21"/>
                <a:gd name="T6" fmla="*/ 18 w 22"/>
                <a:gd name="T7" fmla="*/ 11 h 21"/>
                <a:gd name="T8" fmla="*/ 17 w 22"/>
                <a:gd name="T9" fmla="*/ 12 h 21"/>
                <a:gd name="T10" fmla="*/ 15 w 22"/>
                <a:gd name="T11" fmla="*/ 15 h 21"/>
                <a:gd name="T12" fmla="*/ 12 w 22"/>
                <a:gd name="T13" fmla="*/ 17 h 21"/>
                <a:gd name="T14" fmla="*/ 10 w 22"/>
                <a:gd name="T15" fmla="*/ 18 h 21"/>
                <a:gd name="T16" fmla="*/ 10 w 22"/>
                <a:gd name="T17" fmla="*/ 19 h 21"/>
                <a:gd name="T18" fmla="*/ 7 w 22"/>
                <a:gd name="T19" fmla="*/ 19 h 21"/>
                <a:gd name="T20" fmla="*/ 4 w 22"/>
                <a:gd name="T21" fmla="*/ 19 h 21"/>
                <a:gd name="T22" fmla="*/ 2 w 22"/>
                <a:gd name="T23" fmla="*/ 18 h 21"/>
                <a:gd name="T24" fmla="*/ 0 w 22"/>
                <a:gd name="T25" fmla="*/ 15 h 21"/>
                <a:gd name="T26" fmla="*/ 2 w 22"/>
                <a:gd name="T27" fmla="*/ 15 h 21"/>
                <a:gd name="T28" fmla="*/ 4 w 22"/>
                <a:gd name="T29" fmla="*/ 13 h 21"/>
                <a:gd name="T30" fmla="*/ 6 w 22"/>
                <a:gd name="T31" fmla="*/ 13 h 21"/>
                <a:gd name="T32" fmla="*/ 6 w 22"/>
                <a:gd name="T33" fmla="*/ 9 h 21"/>
                <a:gd name="T34" fmla="*/ 9 w 22"/>
                <a:gd name="T35" fmla="*/ 9 h 21"/>
                <a:gd name="T36" fmla="*/ 12 w 22"/>
                <a:gd name="T37" fmla="*/ 8 h 21"/>
                <a:gd name="T38" fmla="*/ 15 w 22"/>
                <a:gd name="T39" fmla="*/ 6 h 21"/>
                <a:gd name="T40" fmla="*/ 22 w 22"/>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1">
                  <a:moveTo>
                    <a:pt x="22" y="0"/>
                  </a:moveTo>
                  <a:cubicBezTo>
                    <a:pt x="22" y="3"/>
                    <a:pt x="18" y="5"/>
                    <a:pt x="17" y="7"/>
                  </a:cubicBezTo>
                  <a:cubicBezTo>
                    <a:pt x="15" y="9"/>
                    <a:pt x="20" y="10"/>
                    <a:pt x="20" y="11"/>
                  </a:cubicBezTo>
                  <a:cubicBezTo>
                    <a:pt x="19" y="11"/>
                    <a:pt x="19" y="11"/>
                    <a:pt x="18" y="11"/>
                  </a:cubicBezTo>
                  <a:cubicBezTo>
                    <a:pt x="18" y="11"/>
                    <a:pt x="17" y="12"/>
                    <a:pt x="17" y="12"/>
                  </a:cubicBezTo>
                  <a:cubicBezTo>
                    <a:pt x="14" y="12"/>
                    <a:pt x="16" y="13"/>
                    <a:pt x="15" y="15"/>
                  </a:cubicBezTo>
                  <a:cubicBezTo>
                    <a:pt x="14" y="16"/>
                    <a:pt x="13" y="16"/>
                    <a:pt x="12" y="17"/>
                  </a:cubicBezTo>
                  <a:cubicBezTo>
                    <a:pt x="11" y="17"/>
                    <a:pt x="11" y="17"/>
                    <a:pt x="10" y="18"/>
                  </a:cubicBezTo>
                  <a:cubicBezTo>
                    <a:pt x="9" y="18"/>
                    <a:pt x="10" y="19"/>
                    <a:pt x="10" y="19"/>
                  </a:cubicBezTo>
                  <a:cubicBezTo>
                    <a:pt x="9" y="21"/>
                    <a:pt x="8" y="18"/>
                    <a:pt x="7" y="19"/>
                  </a:cubicBezTo>
                  <a:cubicBezTo>
                    <a:pt x="6" y="20"/>
                    <a:pt x="5" y="20"/>
                    <a:pt x="4" y="19"/>
                  </a:cubicBezTo>
                  <a:cubicBezTo>
                    <a:pt x="2" y="19"/>
                    <a:pt x="3" y="19"/>
                    <a:pt x="2" y="18"/>
                  </a:cubicBezTo>
                  <a:cubicBezTo>
                    <a:pt x="2" y="18"/>
                    <a:pt x="0" y="15"/>
                    <a:pt x="0" y="15"/>
                  </a:cubicBezTo>
                  <a:cubicBezTo>
                    <a:pt x="1" y="15"/>
                    <a:pt x="2" y="16"/>
                    <a:pt x="2" y="15"/>
                  </a:cubicBezTo>
                  <a:cubicBezTo>
                    <a:pt x="3" y="14"/>
                    <a:pt x="3" y="13"/>
                    <a:pt x="4" y="13"/>
                  </a:cubicBezTo>
                  <a:cubicBezTo>
                    <a:pt x="4" y="13"/>
                    <a:pt x="5" y="13"/>
                    <a:pt x="6" y="13"/>
                  </a:cubicBezTo>
                  <a:cubicBezTo>
                    <a:pt x="8" y="12"/>
                    <a:pt x="5" y="10"/>
                    <a:pt x="6" y="9"/>
                  </a:cubicBezTo>
                  <a:cubicBezTo>
                    <a:pt x="6" y="9"/>
                    <a:pt x="8" y="9"/>
                    <a:pt x="9" y="9"/>
                  </a:cubicBezTo>
                  <a:cubicBezTo>
                    <a:pt x="10" y="9"/>
                    <a:pt x="11" y="9"/>
                    <a:pt x="12" y="8"/>
                  </a:cubicBezTo>
                  <a:cubicBezTo>
                    <a:pt x="13" y="8"/>
                    <a:pt x="14" y="7"/>
                    <a:pt x="15" y="6"/>
                  </a:cubicBezTo>
                  <a:cubicBezTo>
                    <a:pt x="18" y="4"/>
                    <a:pt x="20" y="2"/>
                    <a:pt x="22"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4532" y="3597"/>
              <a:ext cx="68" cy="53"/>
            </a:xfrm>
            <a:custGeom>
              <a:avLst/>
              <a:gdLst>
                <a:gd name="T0" fmla="*/ 17 w 17"/>
                <a:gd name="T1" fmla="*/ 0 h 13"/>
                <a:gd name="T2" fmla="*/ 14 w 17"/>
                <a:gd name="T3" fmla="*/ 5 h 13"/>
                <a:gd name="T4" fmla="*/ 12 w 17"/>
                <a:gd name="T5" fmla="*/ 7 h 13"/>
                <a:gd name="T6" fmla="*/ 11 w 17"/>
                <a:gd name="T7" fmla="*/ 8 h 13"/>
                <a:gd name="T8" fmla="*/ 12 w 17"/>
                <a:gd name="T9" fmla="*/ 10 h 13"/>
                <a:gd name="T10" fmla="*/ 6 w 17"/>
                <a:gd name="T11" fmla="*/ 12 h 13"/>
                <a:gd name="T12" fmla="*/ 4 w 17"/>
                <a:gd name="T13" fmla="*/ 13 h 13"/>
                <a:gd name="T14" fmla="*/ 1 w 17"/>
                <a:gd name="T15" fmla="*/ 13 h 13"/>
                <a:gd name="T16" fmla="*/ 1 w 17"/>
                <a:gd name="T17" fmla="*/ 9 h 13"/>
                <a:gd name="T18" fmla="*/ 4 w 17"/>
                <a:gd name="T19" fmla="*/ 9 h 13"/>
                <a:gd name="T20" fmla="*/ 7 w 17"/>
                <a:gd name="T21" fmla="*/ 8 h 13"/>
                <a:gd name="T22" fmla="*/ 10 w 17"/>
                <a:gd name="T23" fmla="*/ 6 h 13"/>
                <a:gd name="T24" fmla="*/ 17 w 17"/>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3">
                  <a:moveTo>
                    <a:pt x="17" y="0"/>
                  </a:moveTo>
                  <a:cubicBezTo>
                    <a:pt x="17" y="2"/>
                    <a:pt x="15" y="3"/>
                    <a:pt x="14" y="5"/>
                  </a:cubicBezTo>
                  <a:cubicBezTo>
                    <a:pt x="13" y="5"/>
                    <a:pt x="13" y="6"/>
                    <a:pt x="12" y="7"/>
                  </a:cubicBezTo>
                  <a:cubicBezTo>
                    <a:pt x="12" y="7"/>
                    <a:pt x="11" y="8"/>
                    <a:pt x="11" y="8"/>
                  </a:cubicBezTo>
                  <a:cubicBezTo>
                    <a:pt x="12" y="9"/>
                    <a:pt x="12" y="9"/>
                    <a:pt x="12" y="10"/>
                  </a:cubicBezTo>
                  <a:cubicBezTo>
                    <a:pt x="12" y="12"/>
                    <a:pt x="8" y="12"/>
                    <a:pt x="6" y="12"/>
                  </a:cubicBezTo>
                  <a:cubicBezTo>
                    <a:pt x="5" y="11"/>
                    <a:pt x="5" y="12"/>
                    <a:pt x="4" y="13"/>
                  </a:cubicBezTo>
                  <a:cubicBezTo>
                    <a:pt x="3" y="13"/>
                    <a:pt x="1" y="13"/>
                    <a:pt x="1" y="13"/>
                  </a:cubicBezTo>
                  <a:cubicBezTo>
                    <a:pt x="3" y="12"/>
                    <a:pt x="0" y="10"/>
                    <a:pt x="1" y="9"/>
                  </a:cubicBezTo>
                  <a:cubicBezTo>
                    <a:pt x="1" y="9"/>
                    <a:pt x="3" y="9"/>
                    <a:pt x="4" y="9"/>
                  </a:cubicBezTo>
                  <a:cubicBezTo>
                    <a:pt x="5" y="9"/>
                    <a:pt x="6" y="9"/>
                    <a:pt x="7" y="8"/>
                  </a:cubicBezTo>
                  <a:cubicBezTo>
                    <a:pt x="8" y="8"/>
                    <a:pt x="9" y="7"/>
                    <a:pt x="10" y="6"/>
                  </a:cubicBezTo>
                  <a:cubicBezTo>
                    <a:pt x="13" y="4"/>
                    <a:pt x="15" y="2"/>
                    <a:pt x="17" y="0"/>
                  </a:cubicBezTo>
                  <a:close/>
                </a:path>
              </a:pathLst>
            </a:custGeom>
            <a:solidFill>
              <a:srgbClr val="CECECE"/>
            </a:solidFill>
            <a:ln w="254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noEditPoints="1"/>
            </p:cNvSpPr>
            <p:nvPr/>
          </p:nvSpPr>
          <p:spPr bwMode="auto">
            <a:xfrm>
              <a:off x="4971" y="3045"/>
              <a:ext cx="101" cy="57"/>
            </a:xfrm>
            <a:custGeom>
              <a:avLst/>
              <a:gdLst>
                <a:gd name="T0" fmla="*/ 24 w 25"/>
                <a:gd name="T1" fmla="*/ 9 h 14"/>
                <a:gd name="T2" fmla="*/ 23 w 25"/>
                <a:gd name="T3" fmla="*/ 8 h 14"/>
                <a:gd name="T4" fmla="*/ 22 w 25"/>
                <a:gd name="T5" fmla="*/ 8 h 14"/>
                <a:gd name="T6" fmla="*/ 19 w 25"/>
                <a:gd name="T7" fmla="*/ 7 h 14"/>
                <a:gd name="T8" fmla="*/ 14 w 25"/>
                <a:gd name="T9" fmla="*/ 3 h 14"/>
                <a:gd name="T10" fmla="*/ 8 w 25"/>
                <a:gd name="T11" fmla="*/ 0 h 14"/>
                <a:gd name="T12" fmla="*/ 6 w 25"/>
                <a:gd name="T13" fmla="*/ 7 h 14"/>
                <a:gd name="T14" fmla="*/ 6 w 25"/>
                <a:gd name="T15" fmla="*/ 12 h 14"/>
                <a:gd name="T16" fmla="*/ 0 w 25"/>
                <a:gd name="T17" fmla="*/ 13 h 14"/>
                <a:gd name="T18" fmla="*/ 4 w 25"/>
                <a:gd name="T19" fmla="*/ 13 h 14"/>
                <a:gd name="T20" fmla="*/ 13 w 25"/>
                <a:gd name="T21" fmla="*/ 13 h 14"/>
                <a:gd name="T22" fmla="*/ 21 w 25"/>
                <a:gd name="T23" fmla="*/ 11 h 14"/>
                <a:gd name="T24" fmla="*/ 24 w 25"/>
                <a:gd name="T25" fmla="*/ 9 h 14"/>
                <a:gd name="T26" fmla="*/ 24 w 25"/>
                <a:gd name="T27" fmla="*/ 9 h 14"/>
                <a:gd name="T28" fmla="*/ 8 w 25"/>
                <a:gd name="T29" fmla="*/ 0 h 14"/>
                <a:gd name="T30" fmla="*/ 8 w 25"/>
                <a:gd name="T31" fmla="*/ 0 h 14"/>
                <a:gd name="T32" fmla="*/ 8 w 25"/>
                <a:gd name="T33" fmla="*/ 0 h 14"/>
                <a:gd name="T34" fmla="*/ 8 w 25"/>
                <a:gd name="T35" fmla="*/ 0 h 14"/>
                <a:gd name="T36" fmla="*/ 8 w 25"/>
                <a:gd name="T37" fmla="*/ 0 h 14"/>
                <a:gd name="T38" fmla="*/ 8 w 25"/>
                <a:gd name="T39" fmla="*/ 0 h 14"/>
                <a:gd name="T40" fmla="*/ 8 w 25"/>
                <a:gd name="T41" fmla="*/ 0 h 14"/>
                <a:gd name="T42" fmla="*/ 8 w 25"/>
                <a:gd name="T43" fmla="*/ 0 h 14"/>
                <a:gd name="T44" fmla="*/ 8 w 25"/>
                <a:gd name="T45" fmla="*/ 0 h 14"/>
                <a:gd name="T46" fmla="*/ 8 w 25"/>
                <a:gd name="T47" fmla="*/ 0 h 14"/>
                <a:gd name="T48" fmla="*/ 8 w 25"/>
                <a:gd name="T49" fmla="*/ 0 h 14"/>
                <a:gd name="T50" fmla="*/ 8 w 25"/>
                <a:gd name="T51" fmla="*/ 0 h 14"/>
                <a:gd name="T52" fmla="*/ 8 w 25"/>
                <a:gd name="T53" fmla="*/ 0 h 14"/>
                <a:gd name="T54" fmla="*/ 8 w 25"/>
                <a:gd name="T55" fmla="*/ 0 h 14"/>
                <a:gd name="T56" fmla="*/ 8 w 25"/>
                <a:gd name="T57" fmla="*/ 0 h 14"/>
                <a:gd name="T58" fmla="*/ 8 w 25"/>
                <a:gd name="T59" fmla="*/ 0 h 14"/>
                <a:gd name="T60" fmla="*/ 8 w 25"/>
                <a:gd name="T61" fmla="*/ 0 h 14"/>
                <a:gd name="T62" fmla="*/ 8 w 25"/>
                <a:gd name="T63" fmla="*/ 0 h 14"/>
                <a:gd name="T64" fmla="*/ 8 w 25"/>
                <a:gd name="T65" fmla="*/ 0 h 14"/>
                <a:gd name="T66" fmla="*/ 8 w 25"/>
                <a:gd name="T67" fmla="*/ 0 h 14"/>
                <a:gd name="T68" fmla="*/ 8 w 25"/>
                <a:gd name="T69" fmla="*/ 0 h 14"/>
                <a:gd name="T70" fmla="*/ 8 w 25"/>
                <a:gd name="T71" fmla="*/ 0 h 14"/>
                <a:gd name="T72" fmla="*/ 8 w 25"/>
                <a:gd name="T73" fmla="*/ 0 h 14"/>
                <a:gd name="T74" fmla="*/ 8 w 25"/>
                <a:gd name="T75" fmla="*/ 0 h 14"/>
                <a:gd name="T76" fmla="*/ 8 w 25"/>
                <a:gd name="T77" fmla="*/ 0 h 14"/>
                <a:gd name="T78" fmla="*/ 8 w 25"/>
                <a:gd name="T79" fmla="*/ 0 h 14"/>
                <a:gd name="T80" fmla="*/ 8 w 25"/>
                <a:gd name="T81" fmla="*/ 0 h 14"/>
                <a:gd name="T82" fmla="*/ 8 w 25"/>
                <a:gd name="T83" fmla="*/ 0 h 14"/>
                <a:gd name="T84" fmla="*/ 8 w 25"/>
                <a:gd name="T85" fmla="*/ 0 h 14"/>
                <a:gd name="T86" fmla="*/ 8 w 25"/>
                <a:gd name="T87" fmla="*/ 0 h 14"/>
                <a:gd name="T88" fmla="*/ 8 w 25"/>
                <a:gd name="T89" fmla="*/ 0 h 14"/>
                <a:gd name="T90" fmla="*/ 8 w 25"/>
                <a:gd name="T91" fmla="*/ 0 h 14"/>
                <a:gd name="T92" fmla="*/ 8 w 25"/>
                <a:gd name="T93" fmla="*/ 0 h 14"/>
                <a:gd name="T94" fmla="*/ 8 w 25"/>
                <a:gd name="T9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14">
                  <a:moveTo>
                    <a:pt x="24" y="9"/>
                  </a:moveTo>
                  <a:cubicBezTo>
                    <a:pt x="23" y="9"/>
                    <a:pt x="23" y="8"/>
                    <a:pt x="23" y="8"/>
                  </a:cubicBezTo>
                  <a:cubicBezTo>
                    <a:pt x="23" y="8"/>
                    <a:pt x="22" y="8"/>
                    <a:pt x="22" y="8"/>
                  </a:cubicBezTo>
                  <a:cubicBezTo>
                    <a:pt x="21" y="8"/>
                    <a:pt x="20" y="7"/>
                    <a:pt x="19" y="7"/>
                  </a:cubicBezTo>
                  <a:cubicBezTo>
                    <a:pt x="17" y="6"/>
                    <a:pt x="16" y="4"/>
                    <a:pt x="14" y="3"/>
                  </a:cubicBezTo>
                  <a:cubicBezTo>
                    <a:pt x="12" y="2"/>
                    <a:pt x="10" y="1"/>
                    <a:pt x="8" y="0"/>
                  </a:cubicBezTo>
                  <a:cubicBezTo>
                    <a:pt x="9" y="0"/>
                    <a:pt x="7" y="7"/>
                    <a:pt x="6" y="7"/>
                  </a:cubicBezTo>
                  <a:cubicBezTo>
                    <a:pt x="6" y="9"/>
                    <a:pt x="7" y="11"/>
                    <a:pt x="6" y="12"/>
                  </a:cubicBezTo>
                  <a:cubicBezTo>
                    <a:pt x="5" y="13"/>
                    <a:pt x="2" y="14"/>
                    <a:pt x="0" y="13"/>
                  </a:cubicBezTo>
                  <a:cubicBezTo>
                    <a:pt x="1" y="14"/>
                    <a:pt x="3" y="13"/>
                    <a:pt x="4" y="13"/>
                  </a:cubicBezTo>
                  <a:cubicBezTo>
                    <a:pt x="7" y="13"/>
                    <a:pt x="10" y="13"/>
                    <a:pt x="13" y="13"/>
                  </a:cubicBezTo>
                  <a:cubicBezTo>
                    <a:pt x="16" y="12"/>
                    <a:pt x="18" y="12"/>
                    <a:pt x="21" y="11"/>
                  </a:cubicBezTo>
                  <a:cubicBezTo>
                    <a:pt x="21" y="11"/>
                    <a:pt x="25" y="9"/>
                    <a:pt x="24" y="9"/>
                  </a:cubicBezTo>
                  <a:cubicBezTo>
                    <a:pt x="23" y="9"/>
                    <a:pt x="25" y="10"/>
                    <a:pt x="24" y="9"/>
                  </a:cubicBezTo>
                  <a:close/>
                  <a:moveTo>
                    <a:pt x="8" y="0"/>
                  </a:moveTo>
                  <a:cubicBezTo>
                    <a:pt x="8" y="0"/>
                    <a:pt x="8" y="0"/>
                    <a:pt x="8" y="0"/>
                  </a:cubicBezTo>
                  <a:close/>
                  <a:moveTo>
                    <a:pt x="8" y="0"/>
                  </a:moveTo>
                  <a:cubicBezTo>
                    <a:pt x="8" y="0"/>
                    <a:pt x="8" y="0"/>
                    <a:pt x="8" y="0"/>
                  </a:cubicBezTo>
                  <a:close/>
                  <a:moveTo>
                    <a:pt x="8" y="0"/>
                  </a:moveTo>
                  <a:cubicBezTo>
                    <a:pt x="8" y="0"/>
                    <a:pt x="8" y="0"/>
                    <a:pt x="8" y="0"/>
                  </a:cubicBezTo>
                  <a:close/>
                  <a:moveTo>
                    <a:pt x="8" y="0"/>
                  </a:moveTo>
                  <a:cubicBezTo>
                    <a:pt x="8" y="0"/>
                    <a:pt x="8" y="0"/>
                    <a:pt x="8" y="0"/>
                  </a:cubicBezTo>
                  <a:cubicBezTo>
                    <a:pt x="8" y="0"/>
                    <a:pt x="8" y="0"/>
                    <a:pt x="8" y="0"/>
                  </a:cubicBezTo>
                  <a:close/>
                  <a:moveTo>
                    <a:pt x="8" y="0"/>
                  </a:move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8" y="0"/>
                  </a:moveTo>
                  <a:cubicBezTo>
                    <a:pt x="8" y="0"/>
                    <a:pt x="8" y="0"/>
                    <a:pt x="8" y="0"/>
                  </a:cubicBezTo>
                  <a:close/>
                </a:path>
              </a:pathLst>
            </a:custGeom>
            <a:solidFill>
              <a:srgbClr val="CECECE"/>
            </a:solidFill>
            <a:ln w="254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4669" y="3069"/>
              <a:ext cx="290" cy="129"/>
            </a:xfrm>
            <a:custGeom>
              <a:avLst/>
              <a:gdLst>
                <a:gd name="T0" fmla="*/ 65 w 72"/>
                <a:gd name="T1" fmla="*/ 4 h 32"/>
                <a:gd name="T2" fmla="*/ 65 w 72"/>
                <a:gd name="T3" fmla="*/ 6 h 32"/>
                <a:gd name="T4" fmla="*/ 64 w 72"/>
                <a:gd name="T5" fmla="*/ 7 h 32"/>
                <a:gd name="T6" fmla="*/ 66 w 72"/>
                <a:gd name="T7" fmla="*/ 9 h 32"/>
                <a:gd name="T8" fmla="*/ 66 w 72"/>
                <a:gd name="T9" fmla="*/ 9 h 32"/>
                <a:gd name="T10" fmla="*/ 71 w 72"/>
                <a:gd name="T11" fmla="*/ 12 h 32"/>
                <a:gd name="T12" fmla="*/ 68 w 72"/>
                <a:gd name="T13" fmla="*/ 14 h 32"/>
                <a:gd name="T14" fmla="*/ 66 w 72"/>
                <a:gd name="T15" fmla="*/ 15 h 32"/>
                <a:gd name="T16" fmla="*/ 62 w 72"/>
                <a:gd name="T17" fmla="*/ 15 h 32"/>
                <a:gd name="T18" fmla="*/ 62 w 72"/>
                <a:gd name="T19" fmla="*/ 14 h 32"/>
                <a:gd name="T20" fmla="*/ 57 w 72"/>
                <a:gd name="T21" fmla="*/ 16 h 32"/>
                <a:gd name="T22" fmla="*/ 56 w 72"/>
                <a:gd name="T23" fmla="*/ 19 h 32"/>
                <a:gd name="T24" fmla="*/ 55 w 72"/>
                <a:gd name="T25" fmla="*/ 20 h 32"/>
                <a:gd name="T26" fmla="*/ 55 w 72"/>
                <a:gd name="T27" fmla="*/ 20 h 32"/>
                <a:gd name="T28" fmla="*/ 49 w 72"/>
                <a:gd name="T29" fmla="*/ 23 h 32"/>
                <a:gd name="T30" fmla="*/ 43 w 72"/>
                <a:gd name="T31" fmla="*/ 28 h 32"/>
                <a:gd name="T32" fmla="*/ 41 w 72"/>
                <a:gd name="T33" fmla="*/ 28 h 32"/>
                <a:gd name="T34" fmla="*/ 40 w 72"/>
                <a:gd name="T35" fmla="*/ 28 h 32"/>
                <a:gd name="T36" fmla="*/ 40 w 72"/>
                <a:gd name="T37" fmla="*/ 27 h 32"/>
                <a:gd name="T38" fmla="*/ 36 w 72"/>
                <a:gd name="T39" fmla="*/ 26 h 32"/>
                <a:gd name="T40" fmla="*/ 36 w 72"/>
                <a:gd name="T41" fmla="*/ 26 h 32"/>
                <a:gd name="T42" fmla="*/ 35 w 72"/>
                <a:gd name="T43" fmla="*/ 25 h 32"/>
                <a:gd name="T44" fmla="*/ 33 w 72"/>
                <a:gd name="T45" fmla="*/ 26 h 32"/>
                <a:gd name="T46" fmla="*/ 33 w 72"/>
                <a:gd name="T47" fmla="*/ 28 h 32"/>
                <a:gd name="T48" fmla="*/ 28 w 72"/>
                <a:gd name="T49" fmla="*/ 30 h 32"/>
                <a:gd name="T50" fmla="*/ 24 w 72"/>
                <a:gd name="T51" fmla="*/ 31 h 32"/>
                <a:gd name="T52" fmla="*/ 25 w 72"/>
                <a:gd name="T53" fmla="*/ 28 h 32"/>
                <a:gd name="T54" fmla="*/ 23 w 72"/>
                <a:gd name="T55" fmla="*/ 24 h 32"/>
                <a:gd name="T56" fmla="*/ 20 w 72"/>
                <a:gd name="T57" fmla="*/ 21 h 32"/>
                <a:gd name="T58" fmla="*/ 18 w 72"/>
                <a:gd name="T59" fmla="*/ 17 h 32"/>
                <a:gd name="T60" fmla="*/ 14 w 72"/>
                <a:gd name="T61" fmla="*/ 17 h 32"/>
                <a:gd name="T62" fmla="*/ 11 w 72"/>
                <a:gd name="T63" fmla="*/ 15 h 32"/>
                <a:gd name="T64" fmla="*/ 8 w 72"/>
                <a:gd name="T65" fmla="*/ 16 h 32"/>
                <a:gd name="T66" fmla="*/ 7 w 72"/>
                <a:gd name="T67" fmla="*/ 16 h 32"/>
                <a:gd name="T68" fmla="*/ 5 w 72"/>
                <a:gd name="T69" fmla="*/ 16 h 32"/>
                <a:gd name="T70" fmla="*/ 3 w 72"/>
                <a:gd name="T71" fmla="*/ 15 h 32"/>
                <a:gd name="T72" fmla="*/ 0 w 72"/>
                <a:gd name="T73" fmla="*/ 14 h 32"/>
                <a:gd name="T74" fmla="*/ 1 w 72"/>
                <a:gd name="T75" fmla="*/ 14 h 32"/>
                <a:gd name="T76" fmla="*/ 2 w 72"/>
                <a:gd name="T77" fmla="*/ 11 h 32"/>
                <a:gd name="T78" fmla="*/ 6 w 72"/>
                <a:gd name="T79" fmla="*/ 11 h 32"/>
                <a:gd name="T80" fmla="*/ 10 w 72"/>
                <a:gd name="T81" fmla="*/ 11 h 32"/>
                <a:gd name="T82" fmla="*/ 13 w 72"/>
                <a:gd name="T83" fmla="*/ 10 h 32"/>
                <a:gd name="T84" fmla="*/ 16 w 72"/>
                <a:gd name="T85" fmla="*/ 10 h 32"/>
                <a:gd name="T86" fmla="*/ 19 w 72"/>
                <a:gd name="T87" fmla="*/ 9 h 32"/>
                <a:gd name="T88" fmla="*/ 21 w 72"/>
                <a:gd name="T89" fmla="*/ 8 h 32"/>
                <a:gd name="T90" fmla="*/ 20 w 72"/>
                <a:gd name="T91" fmla="*/ 7 h 32"/>
                <a:gd name="T92" fmla="*/ 24 w 72"/>
                <a:gd name="T93" fmla="*/ 7 h 32"/>
                <a:gd name="T94" fmla="*/ 27 w 72"/>
                <a:gd name="T95" fmla="*/ 6 h 32"/>
                <a:gd name="T96" fmla="*/ 31 w 72"/>
                <a:gd name="T97" fmla="*/ 7 h 32"/>
                <a:gd name="T98" fmla="*/ 38 w 72"/>
                <a:gd name="T99" fmla="*/ 6 h 32"/>
                <a:gd name="T100" fmla="*/ 38 w 72"/>
                <a:gd name="T101" fmla="*/ 8 h 32"/>
                <a:gd name="T102" fmla="*/ 41 w 72"/>
                <a:gd name="T103" fmla="*/ 7 h 32"/>
                <a:gd name="T104" fmla="*/ 43 w 72"/>
                <a:gd name="T105" fmla="*/ 3 h 32"/>
                <a:gd name="T106" fmla="*/ 47 w 72"/>
                <a:gd name="T107" fmla="*/ 4 h 32"/>
                <a:gd name="T108" fmla="*/ 47 w 72"/>
                <a:gd name="T109" fmla="*/ 1 h 32"/>
                <a:gd name="T110" fmla="*/ 51 w 72"/>
                <a:gd name="T111" fmla="*/ 2 h 32"/>
                <a:gd name="T112" fmla="*/ 54 w 72"/>
                <a:gd name="T113" fmla="*/ 1 h 32"/>
                <a:gd name="T114" fmla="*/ 56 w 72"/>
                <a:gd name="T115" fmla="*/ 2 h 32"/>
                <a:gd name="T116" fmla="*/ 56 w 72"/>
                <a:gd name="T117" fmla="*/ 5 h 32"/>
                <a:gd name="T118" fmla="*/ 60 w 72"/>
                <a:gd name="T119" fmla="*/ 5 h 32"/>
                <a:gd name="T120" fmla="*/ 62 w 72"/>
                <a:gd name="T121" fmla="*/ 4 h 32"/>
                <a:gd name="T122" fmla="*/ 65 w 72"/>
                <a:gd name="T123" fmla="*/ 4 h 32"/>
                <a:gd name="T124" fmla="*/ 65 w 72"/>
                <a:gd name="T1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65" y="4"/>
                  </a:moveTo>
                  <a:cubicBezTo>
                    <a:pt x="65" y="5"/>
                    <a:pt x="65" y="5"/>
                    <a:pt x="65" y="6"/>
                  </a:cubicBezTo>
                  <a:cubicBezTo>
                    <a:pt x="65" y="7"/>
                    <a:pt x="64" y="7"/>
                    <a:pt x="64" y="7"/>
                  </a:cubicBezTo>
                  <a:cubicBezTo>
                    <a:pt x="63" y="9"/>
                    <a:pt x="66" y="9"/>
                    <a:pt x="66" y="9"/>
                  </a:cubicBezTo>
                  <a:cubicBezTo>
                    <a:pt x="66" y="9"/>
                    <a:pt x="66" y="9"/>
                    <a:pt x="66" y="9"/>
                  </a:cubicBezTo>
                  <a:cubicBezTo>
                    <a:pt x="66" y="10"/>
                    <a:pt x="72" y="9"/>
                    <a:pt x="71" y="12"/>
                  </a:cubicBezTo>
                  <a:cubicBezTo>
                    <a:pt x="71" y="15"/>
                    <a:pt x="70" y="13"/>
                    <a:pt x="68" y="14"/>
                  </a:cubicBezTo>
                  <a:cubicBezTo>
                    <a:pt x="66" y="14"/>
                    <a:pt x="66" y="15"/>
                    <a:pt x="66" y="15"/>
                  </a:cubicBezTo>
                  <a:cubicBezTo>
                    <a:pt x="65" y="16"/>
                    <a:pt x="62" y="16"/>
                    <a:pt x="62" y="15"/>
                  </a:cubicBezTo>
                  <a:cubicBezTo>
                    <a:pt x="62" y="15"/>
                    <a:pt x="63" y="14"/>
                    <a:pt x="62" y="14"/>
                  </a:cubicBezTo>
                  <a:cubicBezTo>
                    <a:pt x="61" y="14"/>
                    <a:pt x="57" y="14"/>
                    <a:pt x="57" y="16"/>
                  </a:cubicBezTo>
                  <a:cubicBezTo>
                    <a:pt x="57" y="17"/>
                    <a:pt x="57" y="18"/>
                    <a:pt x="56" y="19"/>
                  </a:cubicBezTo>
                  <a:cubicBezTo>
                    <a:pt x="56" y="19"/>
                    <a:pt x="54" y="20"/>
                    <a:pt x="55" y="20"/>
                  </a:cubicBezTo>
                  <a:cubicBezTo>
                    <a:pt x="55" y="20"/>
                    <a:pt x="55" y="20"/>
                    <a:pt x="55" y="20"/>
                  </a:cubicBezTo>
                  <a:cubicBezTo>
                    <a:pt x="53" y="21"/>
                    <a:pt x="51" y="22"/>
                    <a:pt x="49" y="23"/>
                  </a:cubicBezTo>
                  <a:cubicBezTo>
                    <a:pt x="47" y="25"/>
                    <a:pt x="46" y="26"/>
                    <a:pt x="43" y="28"/>
                  </a:cubicBezTo>
                  <a:cubicBezTo>
                    <a:pt x="43" y="26"/>
                    <a:pt x="42" y="27"/>
                    <a:pt x="41" y="28"/>
                  </a:cubicBezTo>
                  <a:cubicBezTo>
                    <a:pt x="41" y="28"/>
                    <a:pt x="40" y="27"/>
                    <a:pt x="40" y="28"/>
                  </a:cubicBezTo>
                  <a:cubicBezTo>
                    <a:pt x="39" y="27"/>
                    <a:pt x="40" y="27"/>
                    <a:pt x="40" y="27"/>
                  </a:cubicBezTo>
                  <a:cubicBezTo>
                    <a:pt x="40" y="26"/>
                    <a:pt x="37" y="26"/>
                    <a:pt x="36" y="26"/>
                  </a:cubicBezTo>
                  <a:cubicBezTo>
                    <a:pt x="36" y="26"/>
                    <a:pt x="36" y="26"/>
                    <a:pt x="36" y="26"/>
                  </a:cubicBezTo>
                  <a:cubicBezTo>
                    <a:pt x="35" y="27"/>
                    <a:pt x="36" y="24"/>
                    <a:pt x="35" y="25"/>
                  </a:cubicBezTo>
                  <a:cubicBezTo>
                    <a:pt x="34" y="25"/>
                    <a:pt x="33" y="25"/>
                    <a:pt x="33" y="26"/>
                  </a:cubicBezTo>
                  <a:cubicBezTo>
                    <a:pt x="33" y="27"/>
                    <a:pt x="34" y="28"/>
                    <a:pt x="33" y="28"/>
                  </a:cubicBezTo>
                  <a:cubicBezTo>
                    <a:pt x="31" y="28"/>
                    <a:pt x="28" y="29"/>
                    <a:pt x="28" y="30"/>
                  </a:cubicBezTo>
                  <a:cubicBezTo>
                    <a:pt x="27" y="32"/>
                    <a:pt x="25" y="31"/>
                    <a:pt x="24" y="31"/>
                  </a:cubicBezTo>
                  <a:cubicBezTo>
                    <a:pt x="24" y="30"/>
                    <a:pt x="25" y="29"/>
                    <a:pt x="25" y="28"/>
                  </a:cubicBezTo>
                  <a:cubicBezTo>
                    <a:pt x="25" y="26"/>
                    <a:pt x="24" y="25"/>
                    <a:pt x="23" y="24"/>
                  </a:cubicBezTo>
                  <a:cubicBezTo>
                    <a:pt x="22" y="23"/>
                    <a:pt x="21" y="22"/>
                    <a:pt x="20" y="21"/>
                  </a:cubicBezTo>
                  <a:cubicBezTo>
                    <a:pt x="19" y="20"/>
                    <a:pt x="19" y="18"/>
                    <a:pt x="18" y="17"/>
                  </a:cubicBezTo>
                  <a:cubicBezTo>
                    <a:pt x="17" y="16"/>
                    <a:pt x="15" y="17"/>
                    <a:pt x="14" y="17"/>
                  </a:cubicBezTo>
                  <a:cubicBezTo>
                    <a:pt x="13" y="17"/>
                    <a:pt x="13" y="16"/>
                    <a:pt x="11" y="15"/>
                  </a:cubicBezTo>
                  <a:cubicBezTo>
                    <a:pt x="10" y="15"/>
                    <a:pt x="10" y="15"/>
                    <a:pt x="8" y="16"/>
                  </a:cubicBezTo>
                  <a:cubicBezTo>
                    <a:pt x="8" y="16"/>
                    <a:pt x="8" y="16"/>
                    <a:pt x="7" y="16"/>
                  </a:cubicBezTo>
                  <a:cubicBezTo>
                    <a:pt x="6" y="16"/>
                    <a:pt x="6" y="16"/>
                    <a:pt x="5" y="16"/>
                  </a:cubicBezTo>
                  <a:cubicBezTo>
                    <a:pt x="5" y="17"/>
                    <a:pt x="4" y="15"/>
                    <a:pt x="3" y="15"/>
                  </a:cubicBezTo>
                  <a:cubicBezTo>
                    <a:pt x="2" y="14"/>
                    <a:pt x="0" y="15"/>
                    <a:pt x="0" y="14"/>
                  </a:cubicBezTo>
                  <a:cubicBezTo>
                    <a:pt x="0" y="14"/>
                    <a:pt x="1" y="14"/>
                    <a:pt x="1" y="14"/>
                  </a:cubicBezTo>
                  <a:cubicBezTo>
                    <a:pt x="1" y="14"/>
                    <a:pt x="1" y="12"/>
                    <a:pt x="2" y="11"/>
                  </a:cubicBezTo>
                  <a:cubicBezTo>
                    <a:pt x="3" y="11"/>
                    <a:pt x="5" y="12"/>
                    <a:pt x="6" y="11"/>
                  </a:cubicBezTo>
                  <a:cubicBezTo>
                    <a:pt x="7" y="9"/>
                    <a:pt x="8" y="10"/>
                    <a:pt x="10" y="11"/>
                  </a:cubicBezTo>
                  <a:cubicBezTo>
                    <a:pt x="11" y="11"/>
                    <a:pt x="12" y="10"/>
                    <a:pt x="13" y="10"/>
                  </a:cubicBezTo>
                  <a:cubicBezTo>
                    <a:pt x="14" y="9"/>
                    <a:pt x="15" y="11"/>
                    <a:pt x="16" y="10"/>
                  </a:cubicBezTo>
                  <a:cubicBezTo>
                    <a:pt x="17" y="10"/>
                    <a:pt x="18" y="9"/>
                    <a:pt x="19" y="9"/>
                  </a:cubicBezTo>
                  <a:cubicBezTo>
                    <a:pt x="20" y="9"/>
                    <a:pt x="21" y="9"/>
                    <a:pt x="21" y="8"/>
                  </a:cubicBezTo>
                  <a:cubicBezTo>
                    <a:pt x="21" y="8"/>
                    <a:pt x="20" y="7"/>
                    <a:pt x="20" y="7"/>
                  </a:cubicBezTo>
                  <a:cubicBezTo>
                    <a:pt x="21" y="7"/>
                    <a:pt x="23" y="6"/>
                    <a:pt x="24" y="7"/>
                  </a:cubicBezTo>
                  <a:cubicBezTo>
                    <a:pt x="26" y="7"/>
                    <a:pt x="26" y="6"/>
                    <a:pt x="27" y="6"/>
                  </a:cubicBezTo>
                  <a:cubicBezTo>
                    <a:pt x="29" y="5"/>
                    <a:pt x="30" y="7"/>
                    <a:pt x="31" y="7"/>
                  </a:cubicBezTo>
                  <a:cubicBezTo>
                    <a:pt x="32" y="7"/>
                    <a:pt x="38" y="6"/>
                    <a:pt x="38" y="6"/>
                  </a:cubicBezTo>
                  <a:cubicBezTo>
                    <a:pt x="38" y="7"/>
                    <a:pt x="37" y="8"/>
                    <a:pt x="38" y="8"/>
                  </a:cubicBezTo>
                  <a:cubicBezTo>
                    <a:pt x="40" y="8"/>
                    <a:pt x="41" y="8"/>
                    <a:pt x="41" y="7"/>
                  </a:cubicBezTo>
                  <a:cubicBezTo>
                    <a:pt x="42" y="5"/>
                    <a:pt x="42" y="4"/>
                    <a:pt x="43" y="3"/>
                  </a:cubicBezTo>
                  <a:cubicBezTo>
                    <a:pt x="45" y="2"/>
                    <a:pt x="46" y="4"/>
                    <a:pt x="47" y="4"/>
                  </a:cubicBezTo>
                  <a:cubicBezTo>
                    <a:pt x="47" y="3"/>
                    <a:pt x="46" y="1"/>
                    <a:pt x="47" y="1"/>
                  </a:cubicBezTo>
                  <a:cubicBezTo>
                    <a:pt x="49" y="1"/>
                    <a:pt x="49" y="1"/>
                    <a:pt x="51" y="2"/>
                  </a:cubicBezTo>
                  <a:cubicBezTo>
                    <a:pt x="52" y="2"/>
                    <a:pt x="52" y="1"/>
                    <a:pt x="54" y="1"/>
                  </a:cubicBezTo>
                  <a:cubicBezTo>
                    <a:pt x="55" y="0"/>
                    <a:pt x="56" y="0"/>
                    <a:pt x="56" y="2"/>
                  </a:cubicBezTo>
                  <a:cubicBezTo>
                    <a:pt x="56" y="3"/>
                    <a:pt x="56" y="4"/>
                    <a:pt x="56" y="5"/>
                  </a:cubicBezTo>
                  <a:cubicBezTo>
                    <a:pt x="56" y="4"/>
                    <a:pt x="59" y="5"/>
                    <a:pt x="60" y="5"/>
                  </a:cubicBezTo>
                  <a:cubicBezTo>
                    <a:pt x="60" y="6"/>
                    <a:pt x="61" y="5"/>
                    <a:pt x="62" y="4"/>
                  </a:cubicBezTo>
                  <a:cubicBezTo>
                    <a:pt x="63" y="4"/>
                    <a:pt x="64" y="5"/>
                    <a:pt x="65" y="4"/>
                  </a:cubicBezTo>
                  <a:cubicBezTo>
                    <a:pt x="65" y="4"/>
                    <a:pt x="65" y="4"/>
                    <a:pt x="65" y="4"/>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4669" y="3106"/>
              <a:ext cx="80" cy="36"/>
            </a:xfrm>
            <a:custGeom>
              <a:avLst/>
              <a:gdLst>
                <a:gd name="T0" fmla="*/ 17 w 20"/>
                <a:gd name="T1" fmla="*/ 8 h 9"/>
                <a:gd name="T2" fmla="*/ 14 w 20"/>
                <a:gd name="T3" fmla="*/ 8 h 9"/>
                <a:gd name="T4" fmla="*/ 11 w 20"/>
                <a:gd name="T5" fmla="*/ 6 h 9"/>
                <a:gd name="T6" fmla="*/ 8 w 20"/>
                <a:gd name="T7" fmla="*/ 7 h 9"/>
                <a:gd name="T8" fmla="*/ 6 w 20"/>
                <a:gd name="T9" fmla="*/ 7 h 9"/>
                <a:gd name="T10" fmla="*/ 5 w 20"/>
                <a:gd name="T11" fmla="*/ 7 h 9"/>
                <a:gd name="T12" fmla="*/ 3 w 20"/>
                <a:gd name="T13" fmla="*/ 6 h 9"/>
                <a:gd name="T14" fmla="*/ 0 w 20"/>
                <a:gd name="T15" fmla="*/ 5 h 9"/>
                <a:gd name="T16" fmla="*/ 1 w 20"/>
                <a:gd name="T17" fmla="*/ 5 h 9"/>
                <a:gd name="T18" fmla="*/ 4 w 20"/>
                <a:gd name="T19" fmla="*/ 2 h 9"/>
                <a:gd name="T20" fmla="*/ 7 w 20"/>
                <a:gd name="T21" fmla="*/ 1 h 9"/>
                <a:gd name="T22" fmla="*/ 11 w 20"/>
                <a:gd name="T23" fmla="*/ 2 h 9"/>
                <a:gd name="T24" fmla="*/ 13 w 20"/>
                <a:gd name="T25" fmla="*/ 1 h 9"/>
                <a:gd name="T26" fmla="*/ 16 w 20"/>
                <a:gd name="T27" fmla="*/ 1 h 9"/>
                <a:gd name="T28" fmla="*/ 20 w 20"/>
                <a:gd name="T29" fmla="*/ 0 h 9"/>
                <a:gd name="T30" fmla="*/ 18 w 20"/>
                <a:gd name="T31" fmla="*/ 4 h 9"/>
                <a:gd name="T32" fmla="*/ 17 w 20"/>
                <a:gd name="T33" fmla="*/ 8 h 9"/>
                <a:gd name="T34" fmla="*/ 17 w 20"/>
                <a:gd name="T3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9">
                  <a:moveTo>
                    <a:pt x="17" y="8"/>
                  </a:moveTo>
                  <a:cubicBezTo>
                    <a:pt x="16" y="8"/>
                    <a:pt x="14" y="9"/>
                    <a:pt x="14" y="8"/>
                  </a:cubicBezTo>
                  <a:cubicBezTo>
                    <a:pt x="13" y="7"/>
                    <a:pt x="12" y="6"/>
                    <a:pt x="11" y="6"/>
                  </a:cubicBezTo>
                  <a:cubicBezTo>
                    <a:pt x="10" y="6"/>
                    <a:pt x="9" y="7"/>
                    <a:pt x="8" y="7"/>
                  </a:cubicBezTo>
                  <a:cubicBezTo>
                    <a:pt x="7" y="7"/>
                    <a:pt x="6" y="7"/>
                    <a:pt x="6" y="7"/>
                  </a:cubicBezTo>
                  <a:cubicBezTo>
                    <a:pt x="5" y="7"/>
                    <a:pt x="6" y="7"/>
                    <a:pt x="5" y="7"/>
                  </a:cubicBezTo>
                  <a:cubicBezTo>
                    <a:pt x="5" y="8"/>
                    <a:pt x="4" y="6"/>
                    <a:pt x="3" y="6"/>
                  </a:cubicBezTo>
                  <a:cubicBezTo>
                    <a:pt x="2" y="5"/>
                    <a:pt x="0" y="6"/>
                    <a:pt x="0" y="5"/>
                  </a:cubicBezTo>
                  <a:cubicBezTo>
                    <a:pt x="0" y="5"/>
                    <a:pt x="1" y="5"/>
                    <a:pt x="1" y="5"/>
                  </a:cubicBezTo>
                  <a:cubicBezTo>
                    <a:pt x="1" y="3"/>
                    <a:pt x="1" y="3"/>
                    <a:pt x="4" y="2"/>
                  </a:cubicBezTo>
                  <a:cubicBezTo>
                    <a:pt x="5" y="2"/>
                    <a:pt x="6" y="1"/>
                    <a:pt x="7" y="1"/>
                  </a:cubicBezTo>
                  <a:cubicBezTo>
                    <a:pt x="8" y="1"/>
                    <a:pt x="9" y="2"/>
                    <a:pt x="11" y="2"/>
                  </a:cubicBezTo>
                  <a:cubicBezTo>
                    <a:pt x="11" y="1"/>
                    <a:pt x="12" y="1"/>
                    <a:pt x="13" y="1"/>
                  </a:cubicBezTo>
                  <a:cubicBezTo>
                    <a:pt x="14" y="0"/>
                    <a:pt x="15" y="2"/>
                    <a:pt x="16" y="1"/>
                  </a:cubicBezTo>
                  <a:cubicBezTo>
                    <a:pt x="16" y="1"/>
                    <a:pt x="20" y="0"/>
                    <a:pt x="20" y="0"/>
                  </a:cubicBezTo>
                  <a:cubicBezTo>
                    <a:pt x="20" y="1"/>
                    <a:pt x="19" y="3"/>
                    <a:pt x="18" y="4"/>
                  </a:cubicBezTo>
                  <a:cubicBezTo>
                    <a:pt x="18" y="4"/>
                    <a:pt x="17" y="8"/>
                    <a:pt x="17" y="8"/>
                  </a:cubicBezTo>
                  <a:cubicBezTo>
                    <a:pt x="17" y="8"/>
                    <a:pt x="18" y="8"/>
                    <a:pt x="17" y="8"/>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3" name="Freeform 152"/>
            <p:cNvSpPr>
              <a:spLocks/>
            </p:cNvSpPr>
            <p:nvPr/>
          </p:nvSpPr>
          <p:spPr bwMode="auto">
            <a:xfrm>
              <a:off x="4810" y="3086"/>
              <a:ext cx="40" cy="36"/>
            </a:xfrm>
            <a:custGeom>
              <a:avLst/>
              <a:gdLst>
                <a:gd name="T0" fmla="*/ 8 w 10"/>
                <a:gd name="T1" fmla="*/ 8 h 9"/>
                <a:gd name="T2" fmla="*/ 0 w 10"/>
                <a:gd name="T3" fmla="*/ 8 h 9"/>
                <a:gd name="T4" fmla="*/ 1 w 10"/>
                <a:gd name="T5" fmla="*/ 4 h 9"/>
                <a:gd name="T6" fmla="*/ 3 w 10"/>
                <a:gd name="T7" fmla="*/ 2 h 9"/>
                <a:gd name="T8" fmla="*/ 4 w 10"/>
                <a:gd name="T9" fmla="*/ 4 h 9"/>
                <a:gd name="T10" fmla="*/ 8 w 10"/>
                <a:gd name="T11" fmla="*/ 0 h 9"/>
                <a:gd name="T12" fmla="*/ 6 w 10"/>
                <a:gd name="T13" fmla="*/ 3 h 9"/>
                <a:gd name="T14" fmla="*/ 8 w 10"/>
                <a:gd name="T15" fmla="*/ 8 h 9"/>
                <a:gd name="T16" fmla="*/ 8 w 10"/>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8" y="8"/>
                  </a:moveTo>
                  <a:cubicBezTo>
                    <a:pt x="7" y="8"/>
                    <a:pt x="0" y="9"/>
                    <a:pt x="0" y="8"/>
                  </a:cubicBezTo>
                  <a:cubicBezTo>
                    <a:pt x="0" y="7"/>
                    <a:pt x="0" y="5"/>
                    <a:pt x="1" y="4"/>
                  </a:cubicBezTo>
                  <a:cubicBezTo>
                    <a:pt x="2" y="4"/>
                    <a:pt x="2" y="2"/>
                    <a:pt x="3" y="2"/>
                  </a:cubicBezTo>
                  <a:cubicBezTo>
                    <a:pt x="3" y="2"/>
                    <a:pt x="2" y="5"/>
                    <a:pt x="4" y="4"/>
                  </a:cubicBezTo>
                  <a:cubicBezTo>
                    <a:pt x="6" y="4"/>
                    <a:pt x="7" y="2"/>
                    <a:pt x="8" y="0"/>
                  </a:cubicBezTo>
                  <a:cubicBezTo>
                    <a:pt x="7" y="1"/>
                    <a:pt x="5" y="2"/>
                    <a:pt x="6" y="3"/>
                  </a:cubicBezTo>
                  <a:cubicBezTo>
                    <a:pt x="6" y="5"/>
                    <a:pt x="10" y="6"/>
                    <a:pt x="8" y="8"/>
                  </a:cubicBezTo>
                  <a:cubicBezTo>
                    <a:pt x="6" y="9"/>
                    <a:pt x="10" y="7"/>
                    <a:pt x="8" y="8"/>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4" name="Freeform 153"/>
            <p:cNvSpPr>
              <a:spLocks/>
            </p:cNvSpPr>
            <p:nvPr/>
          </p:nvSpPr>
          <p:spPr bwMode="auto">
            <a:xfrm>
              <a:off x="4822" y="3065"/>
              <a:ext cx="77" cy="37"/>
            </a:xfrm>
            <a:custGeom>
              <a:avLst/>
              <a:gdLst>
                <a:gd name="T0" fmla="*/ 18 w 19"/>
                <a:gd name="T1" fmla="*/ 6 h 9"/>
                <a:gd name="T2" fmla="*/ 18 w 19"/>
                <a:gd name="T3" fmla="*/ 2 h 9"/>
                <a:gd name="T4" fmla="*/ 14 w 19"/>
                <a:gd name="T5" fmla="*/ 3 h 9"/>
                <a:gd name="T6" fmla="*/ 11 w 19"/>
                <a:gd name="T7" fmla="*/ 2 h 9"/>
                <a:gd name="T8" fmla="*/ 9 w 19"/>
                <a:gd name="T9" fmla="*/ 5 h 9"/>
                <a:gd name="T10" fmla="*/ 7 w 19"/>
                <a:gd name="T11" fmla="*/ 4 h 9"/>
                <a:gd name="T12" fmla="*/ 4 w 19"/>
                <a:gd name="T13" fmla="*/ 6 h 9"/>
                <a:gd name="T14" fmla="*/ 0 w 19"/>
                <a:gd name="T15" fmla="*/ 9 h 9"/>
                <a:gd name="T16" fmla="*/ 5 w 19"/>
                <a:gd name="T17" fmla="*/ 8 h 9"/>
                <a:gd name="T18" fmla="*/ 9 w 19"/>
                <a:gd name="T19" fmla="*/ 7 h 9"/>
                <a:gd name="T20" fmla="*/ 14 w 19"/>
                <a:gd name="T21" fmla="*/ 6 h 9"/>
                <a:gd name="T22" fmla="*/ 18 w 19"/>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18" y="6"/>
                  </a:moveTo>
                  <a:cubicBezTo>
                    <a:pt x="18" y="4"/>
                    <a:pt x="19" y="3"/>
                    <a:pt x="18" y="2"/>
                  </a:cubicBezTo>
                  <a:cubicBezTo>
                    <a:pt x="17" y="0"/>
                    <a:pt x="15" y="3"/>
                    <a:pt x="14" y="3"/>
                  </a:cubicBezTo>
                  <a:cubicBezTo>
                    <a:pt x="13" y="3"/>
                    <a:pt x="12" y="2"/>
                    <a:pt x="11" y="2"/>
                  </a:cubicBezTo>
                  <a:cubicBezTo>
                    <a:pt x="7" y="2"/>
                    <a:pt x="10" y="3"/>
                    <a:pt x="9" y="5"/>
                  </a:cubicBezTo>
                  <a:cubicBezTo>
                    <a:pt x="8" y="5"/>
                    <a:pt x="7" y="4"/>
                    <a:pt x="7" y="4"/>
                  </a:cubicBezTo>
                  <a:cubicBezTo>
                    <a:pt x="6" y="3"/>
                    <a:pt x="5" y="5"/>
                    <a:pt x="4" y="6"/>
                  </a:cubicBezTo>
                  <a:cubicBezTo>
                    <a:pt x="3" y="7"/>
                    <a:pt x="3" y="9"/>
                    <a:pt x="0" y="9"/>
                  </a:cubicBezTo>
                  <a:cubicBezTo>
                    <a:pt x="2" y="9"/>
                    <a:pt x="3" y="9"/>
                    <a:pt x="5" y="8"/>
                  </a:cubicBezTo>
                  <a:cubicBezTo>
                    <a:pt x="6" y="8"/>
                    <a:pt x="7" y="7"/>
                    <a:pt x="9" y="7"/>
                  </a:cubicBezTo>
                  <a:cubicBezTo>
                    <a:pt x="10" y="7"/>
                    <a:pt x="12" y="7"/>
                    <a:pt x="14" y="6"/>
                  </a:cubicBezTo>
                  <a:cubicBezTo>
                    <a:pt x="15" y="6"/>
                    <a:pt x="17" y="5"/>
                    <a:pt x="18" y="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5" name="Freeform 154"/>
            <p:cNvSpPr>
              <a:spLocks noEditPoints="1"/>
            </p:cNvSpPr>
            <p:nvPr/>
          </p:nvSpPr>
          <p:spPr bwMode="auto">
            <a:xfrm>
              <a:off x="3839" y="2707"/>
              <a:ext cx="97" cy="52"/>
            </a:xfrm>
            <a:custGeom>
              <a:avLst/>
              <a:gdLst>
                <a:gd name="T0" fmla="*/ 24 w 24"/>
                <a:gd name="T1" fmla="*/ 10 h 13"/>
                <a:gd name="T2" fmla="*/ 24 w 24"/>
                <a:gd name="T3" fmla="*/ 4 h 13"/>
                <a:gd name="T4" fmla="*/ 22 w 24"/>
                <a:gd name="T5" fmla="*/ 2 h 13"/>
                <a:gd name="T6" fmla="*/ 20 w 24"/>
                <a:gd name="T7" fmla="*/ 1 h 13"/>
                <a:gd name="T8" fmla="*/ 17 w 24"/>
                <a:gd name="T9" fmla="*/ 2 h 13"/>
                <a:gd name="T10" fmla="*/ 17 w 24"/>
                <a:gd name="T11" fmla="*/ 2 h 13"/>
                <a:gd name="T12" fmla="*/ 14 w 24"/>
                <a:gd name="T13" fmla="*/ 1 h 13"/>
                <a:gd name="T14" fmla="*/ 13 w 24"/>
                <a:gd name="T15" fmla="*/ 1 h 13"/>
                <a:gd name="T16" fmla="*/ 12 w 24"/>
                <a:gd name="T17" fmla="*/ 0 h 13"/>
                <a:gd name="T18" fmla="*/ 11 w 24"/>
                <a:gd name="T19" fmla="*/ 0 h 13"/>
                <a:gd name="T20" fmla="*/ 10 w 24"/>
                <a:gd name="T21" fmla="*/ 1 h 13"/>
                <a:gd name="T22" fmla="*/ 11 w 24"/>
                <a:gd name="T23" fmla="*/ 4 h 13"/>
                <a:gd name="T24" fmla="*/ 6 w 24"/>
                <a:gd name="T25" fmla="*/ 5 h 13"/>
                <a:gd name="T26" fmla="*/ 6 w 24"/>
                <a:gd name="T27" fmla="*/ 4 h 13"/>
                <a:gd name="T28" fmla="*/ 2 w 24"/>
                <a:gd name="T29" fmla="*/ 6 h 13"/>
                <a:gd name="T30" fmla="*/ 2 w 24"/>
                <a:gd name="T31" fmla="*/ 9 h 13"/>
                <a:gd name="T32" fmla="*/ 0 w 24"/>
                <a:gd name="T33" fmla="*/ 12 h 13"/>
                <a:gd name="T34" fmla="*/ 13 w 24"/>
                <a:gd name="T35" fmla="*/ 13 h 13"/>
                <a:gd name="T36" fmla="*/ 24 w 24"/>
                <a:gd name="T37" fmla="*/ 10 h 13"/>
                <a:gd name="T38" fmla="*/ 9 w 24"/>
                <a:gd name="T39" fmla="*/ 0 h 13"/>
                <a:gd name="T40" fmla="*/ 8 w 24"/>
                <a:gd name="T41" fmla="*/ 1 h 13"/>
                <a:gd name="T42" fmla="*/ 9 w 2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3">
                  <a:moveTo>
                    <a:pt x="24" y="10"/>
                  </a:moveTo>
                  <a:cubicBezTo>
                    <a:pt x="23" y="8"/>
                    <a:pt x="23" y="6"/>
                    <a:pt x="24" y="4"/>
                  </a:cubicBezTo>
                  <a:cubicBezTo>
                    <a:pt x="24" y="3"/>
                    <a:pt x="23" y="2"/>
                    <a:pt x="22" y="2"/>
                  </a:cubicBezTo>
                  <a:cubicBezTo>
                    <a:pt x="22" y="3"/>
                    <a:pt x="21" y="1"/>
                    <a:pt x="20" y="1"/>
                  </a:cubicBezTo>
                  <a:cubicBezTo>
                    <a:pt x="19" y="1"/>
                    <a:pt x="18" y="2"/>
                    <a:pt x="17" y="2"/>
                  </a:cubicBezTo>
                  <a:cubicBezTo>
                    <a:pt x="17" y="2"/>
                    <a:pt x="17" y="2"/>
                    <a:pt x="17" y="2"/>
                  </a:cubicBezTo>
                  <a:cubicBezTo>
                    <a:pt x="16" y="1"/>
                    <a:pt x="15" y="1"/>
                    <a:pt x="14" y="1"/>
                  </a:cubicBezTo>
                  <a:cubicBezTo>
                    <a:pt x="14" y="1"/>
                    <a:pt x="13" y="1"/>
                    <a:pt x="13" y="1"/>
                  </a:cubicBezTo>
                  <a:cubicBezTo>
                    <a:pt x="12" y="1"/>
                    <a:pt x="12" y="0"/>
                    <a:pt x="12" y="0"/>
                  </a:cubicBezTo>
                  <a:cubicBezTo>
                    <a:pt x="11" y="0"/>
                    <a:pt x="11" y="0"/>
                    <a:pt x="11" y="0"/>
                  </a:cubicBezTo>
                  <a:cubicBezTo>
                    <a:pt x="11" y="2"/>
                    <a:pt x="10" y="1"/>
                    <a:pt x="10" y="1"/>
                  </a:cubicBezTo>
                  <a:cubicBezTo>
                    <a:pt x="10" y="2"/>
                    <a:pt x="12" y="3"/>
                    <a:pt x="11" y="4"/>
                  </a:cubicBezTo>
                  <a:cubicBezTo>
                    <a:pt x="11" y="6"/>
                    <a:pt x="6" y="6"/>
                    <a:pt x="6" y="5"/>
                  </a:cubicBezTo>
                  <a:cubicBezTo>
                    <a:pt x="6" y="5"/>
                    <a:pt x="6" y="5"/>
                    <a:pt x="6" y="4"/>
                  </a:cubicBezTo>
                  <a:cubicBezTo>
                    <a:pt x="6" y="5"/>
                    <a:pt x="2" y="6"/>
                    <a:pt x="2" y="6"/>
                  </a:cubicBezTo>
                  <a:cubicBezTo>
                    <a:pt x="2" y="7"/>
                    <a:pt x="2" y="8"/>
                    <a:pt x="2" y="9"/>
                  </a:cubicBezTo>
                  <a:cubicBezTo>
                    <a:pt x="2" y="10"/>
                    <a:pt x="1" y="12"/>
                    <a:pt x="0" y="12"/>
                  </a:cubicBezTo>
                  <a:cubicBezTo>
                    <a:pt x="4" y="13"/>
                    <a:pt x="9" y="13"/>
                    <a:pt x="13" y="13"/>
                  </a:cubicBezTo>
                  <a:cubicBezTo>
                    <a:pt x="16" y="12"/>
                    <a:pt x="21" y="12"/>
                    <a:pt x="24" y="10"/>
                  </a:cubicBezTo>
                  <a:close/>
                  <a:moveTo>
                    <a:pt x="9" y="0"/>
                  </a:moveTo>
                  <a:cubicBezTo>
                    <a:pt x="8" y="1"/>
                    <a:pt x="8" y="1"/>
                    <a:pt x="8" y="1"/>
                  </a:cubicBezTo>
                  <a:cubicBezTo>
                    <a:pt x="8" y="1"/>
                    <a:pt x="8" y="1"/>
                    <a:pt x="9"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6" name="Freeform 155"/>
            <p:cNvSpPr>
              <a:spLocks noEditPoints="1"/>
            </p:cNvSpPr>
            <p:nvPr/>
          </p:nvSpPr>
          <p:spPr bwMode="auto">
            <a:xfrm>
              <a:off x="3891" y="1329"/>
              <a:ext cx="1310" cy="1801"/>
            </a:xfrm>
            <a:custGeom>
              <a:avLst/>
              <a:gdLst>
                <a:gd name="T0" fmla="*/ 61 w 325"/>
                <a:gd name="T1" fmla="*/ 37 h 447"/>
                <a:gd name="T2" fmla="*/ 75 w 325"/>
                <a:gd name="T3" fmla="*/ 51 h 447"/>
                <a:gd name="T4" fmla="*/ 72 w 325"/>
                <a:gd name="T5" fmla="*/ 29 h 447"/>
                <a:gd name="T6" fmla="*/ 145 w 325"/>
                <a:gd name="T7" fmla="*/ 0 h 447"/>
                <a:gd name="T8" fmla="*/ 139 w 325"/>
                <a:gd name="T9" fmla="*/ 6 h 447"/>
                <a:gd name="T10" fmla="*/ 155 w 325"/>
                <a:gd name="T11" fmla="*/ 25 h 447"/>
                <a:gd name="T12" fmla="*/ 188 w 325"/>
                <a:gd name="T13" fmla="*/ 25 h 447"/>
                <a:gd name="T14" fmla="*/ 179 w 325"/>
                <a:gd name="T15" fmla="*/ 36 h 447"/>
                <a:gd name="T16" fmla="*/ 186 w 325"/>
                <a:gd name="T17" fmla="*/ 69 h 447"/>
                <a:gd name="T18" fmla="*/ 161 w 325"/>
                <a:gd name="T19" fmla="*/ 34 h 447"/>
                <a:gd name="T20" fmla="*/ 118 w 325"/>
                <a:gd name="T21" fmla="*/ 23 h 447"/>
                <a:gd name="T22" fmla="*/ 159 w 325"/>
                <a:gd name="T23" fmla="*/ 59 h 447"/>
                <a:gd name="T24" fmla="*/ 129 w 325"/>
                <a:gd name="T25" fmla="*/ 86 h 447"/>
                <a:gd name="T26" fmla="*/ 114 w 325"/>
                <a:gd name="T27" fmla="*/ 107 h 447"/>
                <a:gd name="T28" fmla="*/ 103 w 325"/>
                <a:gd name="T29" fmla="*/ 111 h 447"/>
                <a:gd name="T30" fmla="*/ 94 w 325"/>
                <a:gd name="T31" fmla="*/ 133 h 447"/>
                <a:gd name="T32" fmla="*/ 73 w 325"/>
                <a:gd name="T33" fmla="*/ 131 h 447"/>
                <a:gd name="T34" fmla="*/ 82 w 325"/>
                <a:gd name="T35" fmla="*/ 159 h 447"/>
                <a:gd name="T36" fmla="*/ 64 w 325"/>
                <a:gd name="T37" fmla="*/ 189 h 447"/>
                <a:gd name="T38" fmla="*/ 60 w 325"/>
                <a:gd name="T39" fmla="*/ 202 h 447"/>
                <a:gd name="T40" fmla="*/ 37 w 325"/>
                <a:gd name="T41" fmla="*/ 181 h 447"/>
                <a:gd name="T42" fmla="*/ 38 w 325"/>
                <a:gd name="T43" fmla="*/ 176 h 447"/>
                <a:gd name="T44" fmla="*/ 55 w 325"/>
                <a:gd name="T45" fmla="*/ 147 h 447"/>
                <a:gd name="T46" fmla="*/ 21 w 325"/>
                <a:gd name="T47" fmla="*/ 143 h 447"/>
                <a:gd name="T48" fmla="*/ 3 w 325"/>
                <a:gd name="T49" fmla="*/ 155 h 447"/>
                <a:gd name="T50" fmla="*/ 22 w 325"/>
                <a:gd name="T51" fmla="*/ 204 h 447"/>
                <a:gd name="T52" fmla="*/ 42 w 325"/>
                <a:gd name="T53" fmla="*/ 266 h 447"/>
                <a:gd name="T54" fmla="*/ 36 w 325"/>
                <a:gd name="T55" fmla="*/ 301 h 447"/>
                <a:gd name="T56" fmla="*/ 57 w 325"/>
                <a:gd name="T57" fmla="*/ 323 h 447"/>
                <a:gd name="T58" fmla="*/ 86 w 325"/>
                <a:gd name="T59" fmla="*/ 342 h 447"/>
                <a:gd name="T60" fmla="*/ 97 w 325"/>
                <a:gd name="T61" fmla="*/ 358 h 447"/>
                <a:gd name="T62" fmla="*/ 119 w 325"/>
                <a:gd name="T63" fmla="*/ 369 h 447"/>
                <a:gd name="T64" fmla="*/ 159 w 325"/>
                <a:gd name="T65" fmla="*/ 372 h 447"/>
                <a:gd name="T66" fmla="*/ 169 w 325"/>
                <a:gd name="T67" fmla="*/ 393 h 447"/>
                <a:gd name="T68" fmla="*/ 162 w 325"/>
                <a:gd name="T69" fmla="*/ 417 h 447"/>
                <a:gd name="T70" fmla="*/ 157 w 325"/>
                <a:gd name="T71" fmla="*/ 433 h 447"/>
                <a:gd name="T72" fmla="*/ 214 w 325"/>
                <a:gd name="T73" fmla="*/ 440 h 447"/>
                <a:gd name="T74" fmla="*/ 259 w 325"/>
                <a:gd name="T75" fmla="*/ 436 h 447"/>
                <a:gd name="T76" fmla="*/ 257 w 325"/>
                <a:gd name="T77" fmla="*/ 411 h 447"/>
                <a:gd name="T78" fmla="*/ 246 w 325"/>
                <a:gd name="T79" fmla="*/ 393 h 447"/>
                <a:gd name="T80" fmla="*/ 253 w 325"/>
                <a:gd name="T81" fmla="*/ 376 h 447"/>
                <a:gd name="T82" fmla="*/ 218 w 325"/>
                <a:gd name="T83" fmla="*/ 353 h 447"/>
                <a:gd name="T84" fmla="*/ 222 w 325"/>
                <a:gd name="T85" fmla="*/ 315 h 447"/>
                <a:gd name="T86" fmla="*/ 244 w 325"/>
                <a:gd name="T87" fmla="*/ 293 h 447"/>
                <a:gd name="T88" fmla="*/ 269 w 325"/>
                <a:gd name="T89" fmla="*/ 283 h 447"/>
                <a:gd name="T90" fmla="*/ 280 w 325"/>
                <a:gd name="T91" fmla="*/ 270 h 447"/>
                <a:gd name="T92" fmla="*/ 296 w 325"/>
                <a:gd name="T93" fmla="*/ 250 h 447"/>
                <a:gd name="T94" fmla="*/ 284 w 325"/>
                <a:gd name="T95" fmla="*/ 233 h 447"/>
                <a:gd name="T96" fmla="*/ 276 w 325"/>
                <a:gd name="T97" fmla="*/ 221 h 447"/>
                <a:gd name="T98" fmla="*/ 290 w 325"/>
                <a:gd name="T99" fmla="*/ 192 h 447"/>
                <a:gd name="T100" fmla="*/ 308 w 325"/>
                <a:gd name="T101" fmla="*/ 160 h 447"/>
                <a:gd name="T102" fmla="*/ 145 w 325"/>
                <a:gd name="T103" fmla="*/ 0 h 447"/>
                <a:gd name="T104" fmla="*/ 269 w 325"/>
                <a:gd name="T105" fmla="*/ 284 h 447"/>
                <a:gd name="T106" fmla="*/ 116 w 325"/>
                <a:gd name="T107" fmla="*/ 14 h 447"/>
                <a:gd name="T108" fmla="*/ 70 w 325"/>
                <a:gd name="T109" fmla="*/ 74 h 447"/>
                <a:gd name="T110" fmla="*/ 99 w 325"/>
                <a:gd name="T111" fmla="*/ 77 h 447"/>
                <a:gd name="T112" fmla="*/ 113 w 325"/>
                <a:gd name="T113" fmla="*/ 77 h 447"/>
                <a:gd name="T114" fmla="*/ 87 w 325"/>
                <a:gd name="T115" fmla="*/ 108 h 447"/>
                <a:gd name="T116" fmla="*/ 62 w 325"/>
                <a:gd name="T117" fmla="*/ 234 h 447"/>
                <a:gd name="T118" fmla="*/ 59 w 325"/>
                <a:gd name="T119" fmla="*/ 254 h 447"/>
                <a:gd name="T120" fmla="*/ 41 w 325"/>
                <a:gd name="T121" fmla="*/ 24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447">
                  <a:moveTo>
                    <a:pt x="67" y="0"/>
                  </a:moveTo>
                  <a:cubicBezTo>
                    <a:pt x="66" y="1"/>
                    <a:pt x="64" y="9"/>
                    <a:pt x="64" y="9"/>
                  </a:cubicBezTo>
                  <a:cubicBezTo>
                    <a:pt x="63" y="9"/>
                    <a:pt x="62" y="9"/>
                    <a:pt x="61" y="10"/>
                  </a:cubicBezTo>
                  <a:cubicBezTo>
                    <a:pt x="60" y="12"/>
                    <a:pt x="62" y="12"/>
                    <a:pt x="62" y="14"/>
                  </a:cubicBezTo>
                  <a:cubicBezTo>
                    <a:pt x="60" y="12"/>
                    <a:pt x="61" y="15"/>
                    <a:pt x="61" y="16"/>
                  </a:cubicBezTo>
                  <a:cubicBezTo>
                    <a:pt x="60" y="17"/>
                    <a:pt x="59" y="18"/>
                    <a:pt x="59" y="19"/>
                  </a:cubicBezTo>
                  <a:cubicBezTo>
                    <a:pt x="59" y="21"/>
                    <a:pt x="59" y="22"/>
                    <a:pt x="59" y="24"/>
                  </a:cubicBezTo>
                  <a:cubicBezTo>
                    <a:pt x="59" y="24"/>
                    <a:pt x="59" y="25"/>
                    <a:pt x="59" y="26"/>
                  </a:cubicBezTo>
                  <a:cubicBezTo>
                    <a:pt x="58" y="27"/>
                    <a:pt x="59" y="26"/>
                    <a:pt x="60" y="27"/>
                  </a:cubicBezTo>
                  <a:cubicBezTo>
                    <a:pt x="61" y="28"/>
                    <a:pt x="57" y="28"/>
                    <a:pt x="58" y="30"/>
                  </a:cubicBezTo>
                  <a:cubicBezTo>
                    <a:pt x="59" y="30"/>
                    <a:pt x="60" y="30"/>
                    <a:pt x="60" y="30"/>
                  </a:cubicBezTo>
                  <a:cubicBezTo>
                    <a:pt x="60" y="31"/>
                    <a:pt x="60" y="32"/>
                    <a:pt x="60" y="32"/>
                  </a:cubicBezTo>
                  <a:cubicBezTo>
                    <a:pt x="60" y="32"/>
                    <a:pt x="58" y="32"/>
                    <a:pt x="58" y="33"/>
                  </a:cubicBezTo>
                  <a:cubicBezTo>
                    <a:pt x="58" y="34"/>
                    <a:pt x="58" y="34"/>
                    <a:pt x="59" y="34"/>
                  </a:cubicBezTo>
                  <a:cubicBezTo>
                    <a:pt x="60" y="34"/>
                    <a:pt x="60" y="34"/>
                    <a:pt x="61" y="34"/>
                  </a:cubicBezTo>
                  <a:cubicBezTo>
                    <a:pt x="61" y="33"/>
                    <a:pt x="61" y="34"/>
                    <a:pt x="62" y="34"/>
                  </a:cubicBezTo>
                  <a:cubicBezTo>
                    <a:pt x="62" y="34"/>
                    <a:pt x="60" y="36"/>
                    <a:pt x="61" y="37"/>
                  </a:cubicBezTo>
                  <a:cubicBezTo>
                    <a:pt x="62" y="37"/>
                    <a:pt x="62" y="36"/>
                    <a:pt x="63" y="36"/>
                  </a:cubicBezTo>
                  <a:cubicBezTo>
                    <a:pt x="63" y="36"/>
                    <a:pt x="64" y="36"/>
                    <a:pt x="64" y="36"/>
                  </a:cubicBezTo>
                  <a:cubicBezTo>
                    <a:pt x="64" y="36"/>
                    <a:pt x="62" y="38"/>
                    <a:pt x="62" y="38"/>
                  </a:cubicBezTo>
                  <a:cubicBezTo>
                    <a:pt x="62" y="39"/>
                    <a:pt x="63" y="40"/>
                    <a:pt x="63" y="39"/>
                  </a:cubicBezTo>
                  <a:cubicBezTo>
                    <a:pt x="64" y="39"/>
                    <a:pt x="64" y="39"/>
                    <a:pt x="64" y="39"/>
                  </a:cubicBezTo>
                  <a:cubicBezTo>
                    <a:pt x="64" y="41"/>
                    <a:pt x="63" y="42"/>
                    <a:pt x="63" y="43"/>
                  </a:cubicBezTo>
                  <a:cubicBezTo>
                    <a:pt x="63" y="45"/>
                    <a:pt x="66" y="43"/>
                    <a:pt x="66" y="44"/>
                  </a:cubicBezTo>
                  <a:cubicBezTo>
                    <a:pt x="65" y="45"/>
                    <a:pt x="64" y="45"/>
                    <a:pt x="64" y="47"/>
                  </a:cubicBezTo>
                  <a:cubicBezTo>
                    <a:pt x="64" y="48"/>
                    <a:pt x="65" y="48"/>
                    <a:pt x="64" y="49"/>
                  </a:cubicBezTo>
                  <a:cubicBezTo>
                    <a:pt x="64" y="50"/>
                    <a:pt x="64" y="50"/>
                    <a:pt x="64" y="51"/>
                  </a:cubicBezTo>
                  <a:cubicBezTo>
                    <a:pt x="62" y="53"/>
                    <a:pt x="64" y="53"/>
                    <a:pt x="66" y="53"/>
                  </a:cubicBezTo>
                  <a:cubicBezTo>
                    <a:pt x="67" y="52"/>
                    <a:pt x="67" y="50"/>
                    <a:pt x="68" y="49"/>
                  </a:cubicBezTo>
                  <a:cubicBezTo>
                    <a:pt x="69" y="50"/>
                    <a:pt x="68" y="51"/>
                    <a:pt x="68" y="52"/>
                  </a:cubicBezTo>
                  <a:cubicBezTo>
                    <a:pt x="67" y="53"/>
                    <a:pt x="67" y="54"/>
                    <a:pt x="68" y="54"/>
                  </a:cubicBezTo>
                  <a:cubicBezTo>
                    <a:pt x="68" y="55"/>
                    <a:pt x="69" y="52"/>
                    <a:pt x="69" y="52"/>
                  </a:cubicBezTo>
                  <a:cubicBezTo>
                    <a:pt x="70" y="52"/>
                    <a:pt x="71" y="52"/>
                    <a:pt x="72" y="52"/>
                  </a:cubicBezTo>
                  <a:cubicBezTo>
                    <a:pt x="73" y="51"/>
                    <a:pt x="74" y="51"/>
                    <a:pt x="75" y="51"/>
                  </a:cubicBezTo>
                  <a:cubicBezTo>
                    <a:pt x="76" y="51"/>
                    <a:pt x="77" y="51"/>
                    <a:pt x="77" y="50"/>
                  </a:cubicBezTo>
                  <a:cubicBezTo>
                    <a:pt x="77" y="49"/>
                    <a:pt x="76" y="48"/>
                    <a:pt x="76" y="47"/>
                  </a:cubicBezTo>
                  <a:cubicBezTo>
                    <a:pt x="76" y="46"/>
                    <a:pt x="74" y="47"/>
                    <a:pt x="74" y="46"/>
                  </a:cubicBezTo>
                  <a:cubicBezTo>
                    <a:pt x="75" y="45"/>
                    <a:pt x="75" y="46"/>
                    <a:pt x="75" y="44"/>
                  </a:cubicBezTo>
                  <a:cubicBezTo>
                    <a:pt x="75" y="43"/>
                    <a:pt x="73" y="43"/>
                    <a:pt x="73" y="43"/>
                  </a:cubicBezTo>
                  <a:cubicBezTo>
                    <a:pt x="73" y="43"/>
                    <a:pt x="75" y="43"/>
                    <a:pt x="75" y="42"/>
                  </a:cubicBezTo>
                  <a:cubicBezTo>
                    <a:pt x="75" y="41"/>
                    <a:pt x="73" y="41"/>
                    <a:pt x="73" y="41"/>
                  </a:cubicBezTo>
                  <a:cubicBezTo>
                    <a:pt x="72" y="40"/>
                    <a:pt x="71" y="41"/>
                    <a:pt x="71" y="40"/>
                  </a:cubicBezTo>
                  <a:cubicBezTo>
                    <a:pt x="71" y="38"/>
                    <a:pt x="71" y="39"/>
                    <a:pt x="72" y="39"/>
                  </a:cubicBezTo>
                  <a:cubicBezTo>
                    <a:pt x="73" y="40"/>
                    <a:pt x="74" y="40"/>
                    <a:pt x="75" y="39"/>
                  </a:cubicBezTo>
                  <a:cubicBezTo>
                    <a:pt x="75" y="39"/>
                    <a:pt x="74" y="38"/>
                    <a:pt x="74" y="38"/>
                  </a:cubicBezTo>
                  <a:cubicBezTo>
                    <a:pt x="74" y="37"/>
                    <a:pt x="74" y="37"/>
                    <a:pt x="74" y="36"/>
                  </a:cubicBezTo>
                  <a:cubicBezTo>
                    <a:pt x="73" y="34"/>
                    <a:pt x="72" y="34"/>
                    <a:pt x="70" y="34"/>
                  </a:cubicBezTo>
                  <a:cubicBezTo>
                    <a:pt x="70" y="33"/>
                    <a:pt x="73" y="34"/>
                    <a:pt x="74" y="34"/>
                  </a:cubicBezTo>
                  <a:cubicBezTo>
                    <a:pt x="74" y="32"/>
                    <a:pt x="72" y="32"/>
                    <a:pt x="72" y="31"/>
                  </a:cubicBezTo>
                  <a:cubicBezTo>
                    <a:pt x="71" y="30"/>
                    <a:pt x="73" y="31"/>
                    <a:pt x="73" y="30"/>
                  </a:cubicBezTo>
                  <a:cubicBezTo>
                    <a:pt x="74" y="29"/>
                    <a:pt x="73" y="30"/>
                    <a:pt x="72" y="29"/>
                  </a:cubicBezTo>
                  <a:cubicBezTo>
                    <a:pt x="72" y="28"/>
                    <a:pt x="73" y="26"/>
                    <a:pt x="73" y="25"/>
                  </a:cubicBezTo>
                  <a:cubicBezTo>
                    <a:pt x="72" y="24"/>
                    <a:pt x="71" y="26"/>
                    <a:pt x="69" y="26"/>
                  </a:cubicBezTo>
                  <a:cubicBezTo>
                    <a:pt x="70" y="25"/>
                    <a:pt x="70" y="25"/>
                    <a:pt x="70" y="25"/>
                  </a:cubicBezTo>
                  <a:cubicBezTo>
                    <a:pt x="71" y="24"/>
                    <a:pt x="71" y="24"/>
                    <a:pt x="71" y="24"/>
                  </a:cubicBezTo>
                  <a:cubicBezTo>
                    <a:pt x="71" y="23"/>
                    <a:pt x="71" y="23"/>
                    <a:pt x="71" y="23"/>
                  </a:cubicBezTo>
                  <a:cubicBezTo>
                    <a:pt x="72" y="23"/>
                    <a:pt x="71" y="21"/>
                    <a:pt x="71" y="20"/>
                  </a:cubicBezTo>
                  <a:cubicBezTo>
                    <a:pt x="71" y="19"/>
                    <a:pt x="71" y="19"/>
                    <a:pt x="71" y="19"/>
                  </a:cubicBezTo>
                  <a:cubicBezTo>
                    <a:pt x="71" y="18"/>
                    <a:pt x="71" y="17"/>
                    <a:pt x="71" y="17"/>
                  </a:cubicBezTo>
                  <a:cubicBezTo>
                    <a:pt x="71" y="16"/>
                    <a:pt x="71" y="15"/>
                    <a:pt x="72" y="14"/>
                  </a:cubicBezTo>
                  <a:cubicBezTo>
                    <a:pt x="72" y="14"/>
                    <a:pt x="72" y="13"/>
                    <a:pt x="72" y="13"/>
                  </a:cubicBezTo>
                  <a:cubicBezTo>
                    <a:pt x="72" y="12"/>
                    <a:pt x="72" y="12"/>
                    <a:pt x="72" y="11"/>
                  </a:cubicBezTo>
                  <a:cubicBezTo>
                    <a:pt x="72" y="11"/>
                    <a:pt x="73" y="11"/>
                    <a:pt x="73" y="10"/>
                  </a:cubicBezTo>
                  <a:cubicBezTo>
                    <a:pt x="74" y="10"/>
                    <a:pt x="73" y="9"/>
                    <a:pt x="74" y="8"/>
                  </a:cubicBezTo>
                  <a:cubicBezTo>
                    <a:pt x="74" y="8"/>
                    <a:pt x="74" y="7"/>
                    <a:pt x="74" y="7"/>
                  </a:cubicBezTo>
                  <a:cubicBezTo>
                    <a:pt x="75" y="4"/>
                    <a:pt x="75" y="2"/>
                    <a:pt x="76" y="0"/>
                  </a:cubicBezTo>
                  <a:lnTo>
                    <a:pt x="67" y="0"/>
                  </a:lnTo>
                  <a:close/>
                  <a:moveTo>
                    <a:pt x="145" y="0"/>
                  </a:moveTo>
                  <a:cubicBezTo>
                    <a:pt x="144" y="0"/>
                    <a:pt x="144" y="0"/>
                    <a:pt x="143" y="0"/>
                  </a:cubicBezTo>
                  <a:cubicBezTo>
                    <a:pt x="143" y="0"/>
                    <a:pt x="142" y="1"/>
                    <a:pt x="142" y="1"/>
                  </a:cubicBezTo>
                  <a:cubicBezTo>
                    <a:pt x="141" y="1"/>
                    <a:pt x="141" y="1"/>
                    <a:pt x="141" y="2"/>
                  </a:cubicBezTo>
                  <a:cubicBezTo>
                    <a:pt x="141" y="2"/>
                    <a:pt x="141" y="3"/>
                    <a:pt x="141" y="4"/>
                  </a:cubicBezTo>
                  <a:cubicBezTo>
                    <a:pt x="141" y="5"/>
                    <a:pt x="146" y="6"/>
                    <a:pt x="147" y="6"/>
                  </a:cubicBezTo>
                  <a:cubicBezTo>
                    <a:pt x="148" y="6"/>
                    <a:pt x="149" y="5"/>
                    <a:pt x="150" y="4"/>
                  </a:cubicBezTo>
                  <a:cubicBezTo>
                    <a:pt x="150" y="3"/>
                    <a:pt x="151" y="2"/>
                    <a:pt x="152" y="2"/>
                  </a:cubicBezTo>
                  <a:cubicBezTo>
                    <a:pt x="153" y="1"/>
                    <a:pt x="154" y="1"/>
                    <a:pt x="155" y="2"/>
                  </a:cubicBezTo>
                  <a:cubicBezTo>
                    <a:pt x="156" y="3"/>
                    <a:pt x="157" y="2"/>
                    <a:pt x="158" y="2"/>
                  </a:cubicBezTo>
                  <a:cubicBezTo>
                    <a:pt x="158" y="3"/>
                    <a:pt x="157" y="4"/>
                    <a:pt x="156" y="4"/>
                  </a:cubicBezTo>
                  <a:cubicBezTo>
                    <a:pt x="154" y="4"/>
                    <a:pt x="153" y="4"/>
                    <a:pt x="152" y="6"/>
                  </a:cubicBezTo>
                  <a:cubicBezTo>
                    <a:pt x="152" y="6"/>
                    <a:pt x="152" y="7"/>
                    <a:pt x="152" y="8"/>
                  </a:cubicBezTo>
                  <a:cubicBezTo>
                    <a:pt x="151" y="8"/>
                    <a:pt x="151" y="8"/>
                    <a:pt x="151" y="9"/>
                  </a:cubicBezTo>
                  <a:cubicBezTo>
                    <a:pt x="150" y="9"/>
                    <a:pt x="148" y="11"/>
                    <a:pt x="148" y="11"/>
                  </a:cubicBezTo>
                  <a:cubicBezTo>
                    <a:pt x="146" y="11"/>
                    <a:pt x="146" y="11"/>
                    <a:pt x="145" y="10"/>
                  </a:cubicBezTo>
                  <a:cubicBezTo>
                    <a:pt x="144" y="9"/>
                    <a:pt x="143" y="8"/>
                    <a:pt x="142" y="8"/>
                  </a:cubicBezTo>
                  <a:cubicBezTo>
                    <a:pt x="140" y="7"/>
                    <a:pt x="140" y="7"/>
                    <a:pt x="139" y="6"/>
                  </a:cubicBezTo>
                  <a:cubicBezTo>
                    <a:pt x="138" y="5"/>
                    <a:pt x="137" y="5"/>
                    <a:pt x="136" y="3"/>
                  </a:cubicBezTo>
                  <a:cubicBezTo>
                    <a:pt x="136" y="2"/>
                    <a:pt x="134" y="2"/>
                    <a:pt x="133" y="2"/>
                  </a:cubicBezTo>
                  <a:cubicBezTo>
                    <a:pt x="133" y="1"/>
                    <a:pt x="133" y="1"/>
                    <a:pt x="132" y="1"/>
                  </a:cubicBezTo>
                  <a:cubicBezTo>
                    <a:pt x="132" y="1"/>
                    <a:pt x="130" y="1"/>
                    <a:pt x="130" y="1"/>
                  </a:cubicBezTo>
                  <a:cubicBezTo>
                    <a:pt x="129" y="0"/>
                    <a:pt x="127" y="1"/>
                    <a:pt x="128" y="2"/>
                  </a:cubicBezTo>
                  <a:cubicBezTo>
                    <a:pt x="129" y="2"/>
                    <a:pt x="130" y="2"/>
                    <a:pt x="130" y="3"/>
                  </a:cubicBezTo>
                  <a:cubicBezTo>
                    <a:pt x="131" y="3"/>
                    <a:pt x="132" y="3"/>
                    <a:pt x="132" y="4"/>
                  </a:cubicBezTo>
                  <a:cubicBezTo>
                    <a:pt x="134" y="4"/>
                    <a:pt x="135" y="5"/>
                    <a:pt x="136" y="6"/>
                  </a:cubicBezTo>
                  <a:cubicBezTo>
                    <a:pt x="136" y="7"/>
                    <a:pt x="136" y="9"/>
                    <a:pt x="136" y="10"/>
                  </a:cubicBezTo>
                  <a:cubicBezTo>
                    <a:pt x="136" y="11"/>
                    <a:pt x="136" y="12"/>
                    <a:pt x="136" y="14"/>
                  </a:cubicBezTo>
                  <a:cubicBezTo>
                    <a:pt x="136" y="15"/>
                    <a:pt x="138" y="15"/>
                    <a:pt x="138" y="16"/>
                  </a:cubicBezTo>
                  <a:cubicBezTo>
                    <a:pt x="139" y="18"/>
                    <a:pt x="139" y="18"/>
                    <a:pt x="141" y="18"/>
                  </a:cubicBezTo>
                  <a:cubicBezTo>
                    <a:pt x="142" y="18"/>
                    <a:pt x="143" y="18"/>
                    <a:pt x="143" y="18"/>
                  </a:cubicBezTo>
                  <a:cubicBezTo>
                    <a:pt x="144" y="18"/>
                    <a:pt x="145" y="19"/>
                    <a:pt x="146" y="19"/>
                  </a:cubicBezTo>
                  <a:cubicBezTo>
                    <a:pt x="147" y="19"/>
                    <a:pt x="148" y="19"/>
                    <a:pt x="150" y="19"/>
                  </a:cubicBezTo>
                  <a:cubicBezTo>
                    <a:pt x="151" y="20"/>
                    <a:pt x="152" y="20"/>
                    <a:pt x="153" y="21"/>
                  </a:cubicBezTo>
                  <a:cubicBezTo>
                    <a:pt x="154" y="22"/>
                    <a:pt x="155" y="24"/>
                    <a:pt x="155" y="25"/>
                  </a:cubicBezTo>
                  <a:cubicBezTo>
                    <a:pt x="156" y="25"/>
                    <a:pt x="156" y="26"/>
                    <a:pt x="157" y="26"/>
                  </a:cubicBezTo>
                  <a:cubicBezTo>
                    <a:pt x="157" y="26"/>
                    <a:pt x="157" y="27"/>
                    <a:pt x="158" y="27"/>
                  </a:cubicBezTo>
                  <a:cubicBezTo>
                    <a:pt x="158" y="27"/>
                    <a:pt x="159" y="27"/>
                    <a:pt x="159" y="28"/>
                  </a:cubicBezTo>
                  <a:cubicBezTo>
                    <a:pt x="160" y="28"/>
                    <a:pt x="160" y="29"/>
                    <a:pt x="160" y="29"/>
                  </a:cubicBezTo>
                  <a:cubicBezTo>
                    <a:pt x="162" y="29"/>
                    <a:pt x="163" y="30"/>
                    <a:pt x="164" y="30"/>
                  </a:cubicBezTo>
                  <a:cubicBezTo>
                    <a:pt x="165" y="31"/>
                    <a:pt x="167" y="33"/>
                    <a:pt x="168" y="32"/>
                  </a:cubicBezTo>
                  <a:cubicBezTo>
                    <a:pt x="169" y="32"/>
                    <a:pt x="170" y="30"/>
                    <a:pt x="171" y="29"/>
                  </a:cubicBezTo>
                  <a:cubicBezTo>
                    <a:pt x="172" y="28"/>
                    <a:pt x="171" y="27"/>
                    <a:pt x="171" y="26"/>
                  </a:cubicBezTo>
                  <a:cubicBezTo>
                    <a:pt x="172" y="24"/>
                    <a:pt x="173" y="23"/>
                    <a:pt x="174" y="23"/>
                  </a:cubicBezTo>
                  <a:cubicBezTo>
                    <a:pt x="175" y="23"/>
                    <a:pt x="175" y="22"/>
                    <a:pt x="176" y="22"/>
                  </a:cubicBezTo>
                  <a:cubicBezTo>
                    <a:pt x="176" y="22"/>
                    <a:pt x="177" y="22"/>
                    <a:pt x="177" y="22"/>
                  </a:cubicBezTo>
                  <a:cubicBezTo>
                    <a:pt x="178" y="22"/>
                    <a:pt x="178" y="21"/>
                    <a:pt x="178" y="21"/>
                  </a:cubicBezTo>
                  <a:cubicBezTo>
                    <a:pt x="179" y="21"/>
                    <a:pt x="180" y="21"/>
                    <a:pt x="181" y="20"/>
                  </a:cubicBezTo>
                  <a:cubicBezTo>
                    <a:pt x="183" y="20"/>
                    <a:pt x="183" y="21"/>
                    <a:pt x="184" y="22"/>
                  </a:cubicBezTo>
                  <a:cubicBezTo>
                    <a:pt x="185" y="22"/>
                    <a:pt x="185" y="21"/>
                    <a:pt x="186" y="22"/>
                  </a:cubicBezTo>
                  <a:cubicBezTo>
                    <a:pt x="187" y="22"/>
                    <a:pt x="187" y="22"/>
                    <a:pt x="188" y="22"/>
                  </a:cubicBezTo>
                  <a:cubicBezTo>
                    <a:pt x="189" y="22"/>
                    <a:pt x="188" y="24"/>
                    <a:pt x="188" y="25"/>
                  </a:cubicBezTo>
                  <a:cubicBezTo>
                    <a:pt x="188" y="26"/>
                    <a:pt x="190" y="26"/>
                    <a:pt x="191" y="27"/>
                  </a:cubicBezTo>
                  <a:cubicBezTo>
                    <a:pt x="193" y="27"/>
                    <a:pt x="192" y="28"/>
                    <a:pt x="194" y="28"/>
                  </a:cubicBezTo>
                  <a:cubicBezTo>
                    <a:pt x="195" y="28"/>
                    <a:pt x="196" y="28"/>
                    <a:pt x="197" y="27"/>
                  </a:cubicBezTo>
                  <a:cubicBezTo>
                    <a:pt x="198" y="27"/>
                    <a:pt x="199" y="24"/>
                    <a:pt x="199" y="25"/>
                  </a:cubicBezTo>
                  <a:cubicBezTo>
                    <a:pt x="200" y="25"/>
                    <a:pt x="198" y="28"/>
                    <a:pt x="198" y="28"/>
                  </a:cubicBezTo>
                  <a:cubicBezTo>
                    <a:pt x="197" y="29"/>
                    <a:pt x="197" y="30"/>
                    <a:pt x="196" y="30"/>
                  </a:cubicBezTo>
                  <a:cubicBezTo>
                    <a:pt x="195" y="29"/>
                    <a:pt x="193" y="31"/>
                    <a:pt x="192" y="30"/>
                  </a:cubicBezTo>
                  <a:cubicBezTo>
                    <a:pt x="192" y="30"/>
                    <a:pt x="192" y="29"/>
                    <a:pt x="191" y="29"/>
                  </a:cubicBezTo>
                  <a:cubicBezTo>
                    <a:pt x="191" y="28"/>
                    <a:pt x="190" y="28"/>
                    <a:pt x="189" y="28"/>
                  </a:cubicBezTo>
                  <a:cubicBezTo>
                    <a:pt x="188" y="28"/>
                    <a:pt x="186" y="27"/>
                    <a:pt x="186" y="26"/>
                  </a:cubicBezTo>
                  <a:cubicBezTo>
                    <a:pt x="185" y="25"/>
                    <a:pt x="184" y="24"/>
                    <a:pt x="183" y="24"/>
                  </a:cubicBezTo>
                  <a:cubicBezTo>
                    <a:pt x="182" y="24"/>
                    <a:pt x="182" y="25"/>
                    <a:pt x="181" y="25"/>
                  </a:cubicBezTo>
                  <a:cubicBezTo>
                    <a:pt x="180" y="24"/>
                    <a:pt x="179" y="25"/>
                    <a:pt x="179" y="25"/>
                  </a:cubicBezTo>
                  <a:cubicBezTo>
                    <a:pt x="177" y="25"/>
                    <a:pt x="177" y="23"/>
                    <a:pt x="176" y="24"/>
                  </a:cubicBezTo>
                  <a:cubicBezTo>
                    <a:pt x="175" y="25"/>
                    <a:pt x="175" y="26"/>
                    <a:pt x="174" y="28"/>
                  </a:cubicBezTo>
                  <a:cubicBezTo>
                    <a:pt x="174" y="30"/>
                    <a:pt x="173" y="34"/>
                    <a:pt x="176" y="34"/>
                  </a:cubicBezTo>
                  <a:cubicBezTo>
                    <a:pt x="177" y="34"/>
                    <a:pt x="178" y="35"/>
                    <a:pt x="179" y="36"/>
                  </a:cubicBezTo>
                  <a:cubicBezTo>
                    <a:pt x="180" y="36"/>
                    <a:pt x="181" y="36"/>
                    <a:pt x="182" y="36"/>
                  </a:cubicBezTo>
                  <a:cubicBezTo>
                    <a:pt x="186" y="38"/>
                    <a:pt x="188" y="39"/>
                    <a:pt x="189" y="42"/>
                  </a:cubicBezTo>
                  <a:cubicBezTo>
                    <a:pt x="189" y="43"/>
                    <a:pt x="189" y="44"/>
                    <a:pt x="189" y="44"/>
                  </a:cubicBezTo>
                  <a:cubicBezTo>
                    <a:pt x="189" y="44"/>
                    <a:pt x="190" y="45"/>
                    <a:pt x="190" y="45"/>
                  </a:cubicBezTo>
                  <a:cubicBezTo>
                    <a:pt x="191" y="47"/>
                    <a:pt x="192" y="47"/>
                    <a:pt x="193" y="48"/>
                  </a:cubicBezTo>
                  <a:cubicBezTo>
                    <a:pt x="193" y="49"/>
                    <a:pt x="193" y="50"/>
                    <a:pt x="193" y="50"/>
                  </a:cubicBezTo>
                  <a:cubicBezTo>
                    <a:pt x="193" y="51"/>
                    <a:pt x="194" y="51"/>
                    <a:pt x="194" y="51"/>
                  </a:cubicBezTo>
                  <a:cubicBezTo>
                    <a:pt x="194" y="52"/>
                    <a:pt x="194" y="53"/>
                    <a:pt x="194" y="53"/>
                  </a:cubicBezTo>
                  <a:cubicBezTo>
                    <a:pt x="194" y="54"/>
                    <a:pt x="194" y="54"/>
                    <a:pt x="195" y="55"/>
                  </a:cubicBezTo>
                  <a:cubicBezTo>
                    <a:pt x="195" y="56"/>
                    <a:pt x="195" y="58"/>
                    <a:pt x="195" y="59"/>
                  </a:cubicBezTo>
                  <a:cubicBezTo>
                    <a:pt x="195" y="60"/>
                    <a:pt x="198" y="61"/>
                    <a:pt x="197" y="62"/>
                  </a:cubicBezTo>
                  <a:cubicBezTo>
                    <a:pt x="196" y="62"/>
                    <a:pt x="196" y="63"/>
                    <a:pt x="195" y="63"/>
                  </a:cubicBezTo>
                  <a:cubicBezTo>
                    <a:pt x="195" y="64"/>
                    <a:pt x="194" y="63"/>
                    <a:pt x="194" y="64"/>
                  </a:cubicBezTo>
                  <a:cubicBezTo>
                    <a:pt x="192" y="65"/>
                    <a:pt x="191" y="66"/>
                    <a:pt x="191" y="67"/>
                  </a:cubicBezTo>
                  <a:cubicBezTo>
                    <a:pt x="189" y="69"/>
                    <a:pt x="186" y="71"/>
                    <a:pt x="183" y="71"/>
                  </a:cubicBezTo>
                  <a:cubicBezTo>
                    <a:pt x="182" y="71"/>
                    <a:pt x="181" y="69"/>
                    <a:pt x="182" y="69"/>
                  </a:cubicBezTo>
                  <a:cubicBezTo>
                    <a:pt x="183" y="68"/>
                    <a:pt x="185" y="71"/>
                    <a:pt x="186" y="69"/>
                  </a:cubicBezTo>
                  <a:cubicBezTo>
                    <a:pt x="187" y="68"/>
                    <a:pt x="185" y="66"/>
                    <a:pt x="187" y="66"/>
                  </a:cubicBezTo>
                  <a:cubicBezTo>
                    <a:pt x="188" y="66"/>
                    <a:pt x="189" y="66"/>
                    <a:pt x="190" y="64"/>
                  </a:cubicBezTo>
                  <a:cubicBezTo>
                    <a:pt x="190" y="64"/>
                    <a:pt x="190" y="62"/>
                    <a:pt x="190" y="62"/>
                  </a:cubicBezTo>
                  <a:cubicBezTo>
                    <a:pt x="191" y="60"/>
                    <a:pt x="188" y="60"/>
                    <a:pt x="187" y="59"/>
                  </a:cubicBezTo>
                  <a:cubicBezTo>
                    <a:pt x="187" y="58"/>
                    <a:pt x="188" y="56"/>
                    <a:pt x="187" y="55"/>
                  </a:cubicBezTo>
                  <a:cubicBezTo>
                    <a:pt x="186" y="55"/>
                    <a:pt x="187" y="54"/>
                    <a:pt x="187" y="54"/>
                  </a:cubicBezTo>
                  <a:cubicBezTo>
                    <a:pt x="186" y="53"/>
                    <a:pt x="186" y="54"/>
                    <a:pt x="185" y="53"/>
                  </a:cubicBezTo>
                  <a:cubicBezTo>
                    <a:pt x="184" y="53"/>
                    <a:pt x="185" y="51"/>
                    <a:pt x="184" y="50"/>
                  </a:cubicBezTo>
                  <a:cubicBezTo>
                    <a:pt x="184" y="49"/>
                    <a:pt x="182" y="49"/>
                    <a:pt x="183" y="47"/>
                  </a:cubicBezTo>
                  <a:cubicBezTo>
                    <a:pt x="184" y="45"/>
                    <a:pt x="182" y="46"/>
                    <a:pt x="181" y="45"/>
                  </a:cubicBezTo>
                  <a:cubicBezTo>
                    <a:pt x="181" y="44"/>
                    <a:pt x="181" y="43"/>
                    <a:pt x="180" y="43"/>
                  </a:cubicBezTo>
                  <a:cubicBezTo>
                    <a:pt x="179" y="43"/>
                    <a:pt x="179" y="43"/>
                    <a:pt x="178" y="42"/>
                  </a:cubicBezTo>
                  <a:cubicBezTo>
                    <a:pt x="177" y="42"/>
                    <a:pt x="174" y="36"/>
                    <a:pt x="174" y="37"/>
                  </a:cubicBezTo>
                  <a:cubicBezTo>
                    <a:pt x="171" y="38"/>
                    <a:pt x="169" y="39"/>
                    <a:pt x="166" y="39"/>
                  </a:cubicBezTo>
                  <a:cubicBezTo>
                    <a:pt x="165" y="39"/>
                    <a:pt x="164" y="38"/>
                    <a:pt x="163" y="37"/>
                  </a:cubicBezTo>
                  <a:cubicBezTo>
                    <a:pt x="163" y="36"/>
                    <a:pt x="162" y="36"/>
                    <a:pt x="162" y="36"/>
                  </a:cubicBezTo>
                  <a:cubicBezTo>
                    <a:pt x="161" y="35"/>
                    <a:pt x="161" y="34"/>
                    <a:pt x="161" y="34"/>
                  </a:cubicBezTo>
                  <a:cubicBezTo>
                    <a:pt x="159" y="34"/>
                    <a:pt x="159" y="33"/>
                    <a:pt x="157" y="32"/>
                  </a:cubicBezTo>
                  <a:cubicBezTo>
                    <a:pt x="156" y="31"/>
                    <a:pt x="155" y="31"/>
                    <a:pt x="153" y="29"/>
                  </a:cubicBezTo>
                  <a:cubicBezTo>
                    <a:pt x="153" y="28"/>
                    <a:pt x="151" y="29"/>
                    <a:pt x="151" y="27"/>
                  </a:cubicBezTo>
                  <a:cubicBezTo>
                    <a:pt x="150" y="26"/>
                    <a:pt x="149" y="26"/>
                    <a:pt x="148" y="25"/>
                  </a:cubicBezTo>
                  <a:cubicBezTo>
                    <a:pt x="146" y="23"/>
                    <a:pt x="144" y="21"/>
                    <a:pt x="141" y="22"/>
                  </a:cubicBezTo>
                  <a:cubicBezTo>
                    <a:pt x="140" y="22"/>
                    <a:pt x="138" y="22"/>
                    <a:pt x="137" y="22"/>
                  </a:cubicBezTo>
                  <a:cubicBezTo>
                    <a:pt x="135" y="22"/>
                    <a:pt x="135" y="21"/>
                    <a:pt x="135" y="19"/>
                  </a:cubicBezTo>
                  <a:cubicBezTo>
                    <a:pt x="135" y="18"/>
                    <a:pt x="133" y="17"/>
                    <a:pt x="133" y="16"/>
                  </a:cubicBezTo>
                  <a:cubicBezTo>
                    <a:pt x="133" y="15"/>
                    <a:pt x="131" y="14"/>
                    <a:pt x="131" y="13"/>
                  </a:cubicBezTo>
                  <a:cubicBezTo>
                    <a:pt x="130" y="12"/>
                    <a:pt x="129" y="11"/>
                    <a:pt x="127" y="11"/>
                  </a:cubicBezTo>
                  <a:cubicBezTo>
                    <a:pt x="127" y="11"/>
                    <a:pt x="126" y="10"/>
                    <a:pt x="126" y="10"/>
                  </a:cubicBezTo>
                  <a:cubicBezTo>
                    <a:pt x="126" y="9"/>
                    <a:pt x="125" y="9"/>
                    <a:pt x="124" y="9"/>
                  </a:cubicBezTo>
                  <a:cubicBezTo>
                    <a:pt x="124" y="8"/>
                    <a:pt x="119" y="12"/>
                    <a:pt x="118" y="13"/>
                  </a:cubicBezTo>
                  <a:cubicBezTo>
                    <a:pt x="117" y="14"/>
                    <a:pt x="117" y="15"/>
                    <a:pt x="116" y="16"/>
                  </a:cubicBezTo>
                  <a:cubicBezTo>
                    <a:pt x="116" y="17"/>
                    <a:pt x="115" y="17"/>
                    <a:pt x="115" y="17"/>
                  </a:cubicBezTo>
                  <a:cubicBezTo>
                    <a:pt x="115" y="17"/>
                    <a:pt x="114" y="17"/>
                    <a:pt x="114" y="18"/>
                  </a:cubicBezTo>
                  <a:cubicBezTo>
                    <a:pt x="114" y="20"/>
                    <a:pt x="117" y="21"/>
                    <a:pt x="118" y="23"/>
                  </a:cubicBezTo>
                  <a:cubicBezTo>
                    <a:pt x="120" y="25"/>
                    <a:pt x="122" y="27"/>
                    <a:pt x="123" y="29"/>
                  </a:cubicBezTo>
                  <a:cubicBezTo>
                    <a:pt x="125" y="31"/>
                    <a:pt x="125" y="34"/>
                    <a:pt x="125" y="37"/>
                  </a:cubicBezTo>
                  <a:cubicBezTo>
                    <a:pt x="125" y="37"/>
                    <a:pt x="126" y="44"/>
                    <a:pt x="127" y="42"/>
                  </a:cubicBezTo>
                  <a:cubicBezTo>
                    <a:pt x="128" y="43"/>
                    <a:pt x="129" y="46"/>
                    <a:pt x="130" y="44"/>
                  </a:cubicBezTo>
                  <a:cubicBezTo>
                    <a:pt x="131" y="42"/>
                    <a:pt x="133" y="44"/>
                    <a:pt x="134" y="45"/>
                  </a:cubicBezTo>
                  <a:cubicBezTo>
                    <a:pt x="135" y="46"/>
                    <a:pt x="135" y="47"/>
                    <a:pt x="137" y="48"/>
                  </a:cubicBezTo>
                  <a:cubicBezTo>
                    <a:pt x="138" y="48"/>
                    <a:pt x="139" y="48"/>
                    <a:pt x="140" y="48"/>
                  </a:cubicBezTo>
                  <a:cubicBezTo>
                    <a:pt x="140" y="49"/>
                    <a:pt x="139" y="50"/>
                    <a:pt x="139" y="50"/>
                  </a:cubicBezTo>
                  <a:cubicBezTo>
                    <a:pt x="140" y="52"/>
                    <a:pt x="141" y="53"/>
                    <a:pt x="143" y="54"/>
                  </a:cubicBezTo>
                  <a:cubicBezTo>
                    <a:pt x="142" y="52"/>
                    <a:pt x="144" y="52"/>
                    <a:pt x="146" y="51"/>
                  </a:cubicBezTo>
                  <a:cubicBezTo>
                    <a:pt x="147" y="51"/>
                    <a:pt x="147" y="50"/>
                    <a:pt x="147" y="50"/>
                  </a:cubicBezTo>
                  <a:cubicBezTo>
                    <a:pt x="148" y="50"/>
                    <a:pt x="149" y="51"/>
                    <a:pt x="149" y="52"/>
                  </a:cubicBezTo>
                  <a:cubicBezTo>
                    <a:pt x="150" y="53"/>
                    <a:pt x="152" y="53"/>
                    <a:pt x="154" y="53"/>
                  </a:cubicBezTo>
                  <a:cubicBezTo>
                    <a:pt x="156" y="53"/>
                    <a:pt x="156" y="51"/>
                    <a:pt x="157" y="50"/>
                  </a:cubicBezTo>
                  <a:cubicBezTo>
                    <a:pt x="158" y="53"/>
                    <a:pt x="159" y="55"/>
                    <a:pt x="160" y="57"/>
                  </a:cubicBezTo>
                  <a:cubicBezTo>
                    <a:pt x="161" y="58"/>
                    <a:pt x="163" y="60"/>
                    <a:pt x="162" y="61"/>
                  </a:cubicBezTo>
                  <a:cubicBezTo>
                    <a:pt x="162" y="61"/>
                    <a:pt x="159" y="59"/>
                    <a:pt x="159" y="59"/>
                  </a:cubicBezTo>
                  <a:cubicBezTo>
                    <a:pt x="158" y="59"/>
                    <a:pt x="157" y="60"/>
                    <a:pt x="157" y="60"/>
                  </a:cubicBezTo>
                  <a:cubicBezTo>
                    <a:pt x="157" y="60"/>
                    <a:pt x="156" y="60"/>
                    <a:pt x="155" y="60"/>
                  </a:cubicBezTo>
                  <a:cubicBezTo>
                    <a:pt x="155" y="60"/>
                    <a:pt x="153" y="61"/>
                    <a:pt x="152" y="61"/>
                  </a:cubicBezTo>
                  <a:cubicBezTo>
                    <a:pt x="150" y="60"/>
                    <a:pt x="150" y="60"/>
                    <a:pt x="149" y="61"/>
                  </a:cubicBezTo>
                  <a:cubicBezTo>
                    <a:pt x="148" y="61"/>
                    <a:pt x="147" y="61"/>
                    <a:pt x="147" y="61"/>
                  </a:cubicBezTo>
                  <a:cubicBezTo>
                    <a:pt x="146" y="62"/>
                    <a:pt x="145" y="62"/>
                    <a:pt x="144" y="63"/>
                  </a:cubicBezTo>
                  <a:cubicBezTo>
                    <a:pt x="142" y="63"/>
                    <a:pt x="145" y="61"/>
                    <a:pt x="144" y="62"/>
                  </a:cubicBezTo>
                  <a:cubicBezTo>
                    <a:pt x="143" y="62"/>
                    <a:pt x="142" y="63"/>
                    <a:pt x="141" y="63"/>
                  </a:cubicBezTo>
                  <a:cubicBezTo>
                    <a:pt x="140" y="63"/>
                    <a:pt x="139" y="63"/>
                    <a:pt x="138" y="63"/>
                  </a:cubicBezTo>
                  <a:cubicBezTo>
                    <a:pt x="136" y="63"/>
                    <a:pt x="133" y="64"/>
                    <a:pt x="130" y="66"/>
                  </a:cubicBezTo>
                  <a:cubicBezTo>
                    <a:pt x="128" y="67"/>
                    <a:pt x="127" y="69"/>
                    <a:pt x="124" y="70"/>
                  </a:cubicBezTo>
                  <a:cubicBezTo>
                    <a:pt x="124" y="71"/>
                    <a:pt x="121" y="71"/>
                    <a:pt x="121" y="72"/>
                  </a:cubicBezTo>
                  <a:cubicBezTo>
                    <a:pt x="121" y="73"/>
                    <a:pt x="123" y="73"/>
                    <a:pt x="122" y="75"/>
                  </a:cubicBezTo>
                  <a:cubicBezTo>
                    <a:pt x="121" y="76"/>
                    <a:pt x="121" y="77"/>
                    <a:pt x="123" y="77"/>
                  </a:cubicBezTo>
                  <a:cubicBezTo>
                    <a:pt x="125" y="78"/>
                    <a:pt x="128" y="78"/>
                    <a:pt x="130" y="80"/>
                  </a:cubicBezTo>
                  <a:cubicBezTo>
                    <a:pt x="131" y="80"/>
                    <a:pt x="131" y="81"/>
                    <a:pt x="131" y="82"/>
                  </a:cubicBezTo>
                  <a:cubicBezTo>
                    <a:pt x="132" y="84"/>
                    <a:pt x="130" y="84"/>
                    <a:pt x="129" y="86"/>
                  </a:cubicBezTo>
                  <a:cubicBezTo>
                    <a:pt x="129" y="88"/>
                    <a:pt x="134" y="87"/>
                    <a:pt x="132" y="90"/>
                  </a:cubicBezTo>
                  <a:cubicBezTo>
                    <a:pt x="132" y="91"/>
                    <a:pt x="130" y="91"/>
                    <a:pt x="129" y="91"/>
                  </a:cubicBezTo>
                  <a:cubicBezTo>
                    <a:pt x="128" y="91"/>
                    <a:pt x="127" y="89"/>
                    <a:pt x="127" y="88"/>
                  </a:cubicBezTo>
                  <a:cubicBezTo>
                    <a:pt x="127" y="87"/>
                    <a:pt x="128" y="87"/>
                    <a:pt x="127" y="87"/>
                  </a:cubicBezTo>
                  <a:cubicBezTo>
                    <a:pt x="126" y="87"/>
                    <a:pt x="125" y="86"/>
                    <a:pt x="124" y="87"/>
                  </a:cubicBezTo>
                  <a:cubicBezTo>
                    <a:pt x="124" y="87"/>
                    <a:pt x="124" y="86"/>
                    <a:pt x="123" y="86"/>
                  </a:cubicBezTo>
                  <a:cubicBezTo>
                    <a:pt x="123" y="87"/>
                    <a:pt x="122" y="88"/>
                    <a:pt x="122" y="89"/>
                  </a:cubicBezTo>
                  <a:cubicBezTo>
                    <a:pt x="122" y="90"/>
                    <a:pt x="124" y="89"/>
                    <a:pt x="124" y="90"/>
                  </a:cubicBezTo>
                  <a:cubicBezTo>
                    <a:pt x="124" y="91"/>
                    <a:pt x="123" y="89"/>
                    <a:pt x="122" y="90"/>
                  </a:cubicBezTo>
                  <a:cubicBezTo>
                    <a:pt x="121" y="90"/>
                    <a:pt x="123" y="91"/>
                    <a:pt x="122" y="92"/>
                  </a:cubicBezTo>
                  <a:cubicBezTo>
                    <a:pt x="121" y="93"/>
                    <a:pt x="122" y="94"/>
                    <a:pt x="122" y="95"/>
                  </a:cubicBezTo>
                  <a:cubicBezTo>
                    <a:pt x="122" y="97"/>
                    <a:pt x="120" y="97"/>
                    <a:pt x="119" y="97"/>
                  </a:cubicBezTo>
                  <a:cubicBezTo>
                    <a:pt x="118" y="97"/>
                    <a:pt x="119" y="98"/>
                    <a:pt x="118" y="98"/>
                  </a:cubicBezTo>
                  <a:cubicBezTo>
                    <a:pt x="117" y="99"/>
                    <a:pt x="116" y="98"/>
                    <a:pt x="116" y="100"/>
                  </a:cubicBezTo>
                  <a:cubicBezTo>
                    <a:pt x="116" y="101"/>
                    <a:pt x="115" y="102"/>
                    <a:pt x="115" y="103"/>
                  </a:cubicBezTo>
                  <a:cubicBezTo>
                    <a:pt x="115" y="103"/>
                    <a:pt x="116" y="107"/>
                    <a:pt x="117" y="107"/>
                  </a:cubicBezTo>
                  <a:cubicBezTo>
                    <a:pt x="116" y="108"/>
                    <a:pt x="115" y="106"/>
                    <a:pt x="114" y="107"/>
                  </a:cubicBezTo>
                  <a:cubicBezTo>
                    <a:pt x="114" y="107"/>
                    <a:pt x="115" y="108"/>
                    <a:pt x="114" y="109"/>
                  </a:cubicBezTo>
                  <a:cubicBezTo>
                    <a:pt x="114" y="109"/>
                    <a:pt x="113" y="107"/>
                    <a:pt x="113" y="108"/>
                  </a:cubicBezTo>
                  <a:cubicBezTo>
                    <a:pt x="112" y="108"/>
                    <a:pt x="114" y="109"/>
                    <a:pt x="113" y="110"/>
                  </a:cubicBezTo>
                  <a:cubicBezTo>
                    <a:pt x="112" y="110"/>
                    <a:pt x="112" y="110"/>
                    <a:pt x="111" y="110"/>
                  </a:cubicBezTo>
                  <a:cubicBezTo>
                    <a:pt x="111" y="111"/>
                    <a:pt x="111" y="111"/>
                    <a:pt x="110" y="111"/>
                  </a:cubicBezTo>
                  <a:cubicBezTo>
                    <a:pt x="107" y="111"/>
                    <a:pt x="110" y="109"/>
                    <a:pt x="111" y="108"/>
                  </a:cubicBezTo>
                  <a:cubicBezTo>
                    <a:pt x="112" y="107"/>
                    <a:pt x="110" y="107"/>
                    <a:pt x="109" y="106"/>
                  </a:cubicBezTo>
                  <a:cubicBezTo>
                    <a:pt x="108" y="106"/>
                    <a:pt x="108" y="105"/>
                    <a:pt x="108" y="104"/>
                  </a:cubicBezTo>
                  <a:cubicBezTo>
                    <a:pt x="108" y="104"/>
                    <a:pt x="108" y="103"/>
                    <a:pt x="108" y="103"/>
                  </a:cubicBezTo>
                  <a:cubicBezTo>
                    <a:pt x="107" y="103"/>
                    <a:pt x="106" y="104"/>
                    <a:pt x="106" y="103"/>
                  </a:cubicBezTo>
                  <a:cubicBezTo>
                    <a:pt x="105" y="103"/>
                    <a:pt x="109" y="100"/>
                    <a:pt x="108" y="100"/>
                  </a:cubicBezTo>
                  <a:cubicBezTo>
                    <a:pt x="108" y="99"/>
                    <a:pt x="105" y="104"/>
                    <a:pt x="105" y="104"/>
                  </a:cubicBezTo>
                  <a:cubicBezTo>
                    <a:pt x="104" y="106"/>
                    <a:pt x="103" y="108"/>
                    <a:pt x="103" y="110"/>
                  </a:cubicBezTo>
                  <a:cubicBezTo>
                    <a:pt x="103" y="111"/>
                    <a:pt x="104" y="109"/>
                    <a:pt x="104" y="109"/>
                  </a:cubicBezTo>
                  <a:cubicBezTo>
                    <a:pt x="103" y="110"/>
                    <a:pt x="106" y="110"/>
                    <a:pt x="106" y="110"/>
                  </a:cubicBezTo>
                  <a:cubicBezTo>
                    <a:pt x="107" y="111"/>
                    <a:pt x="106" y="113"/>
                    <a:pt x="106" y="114"/>
                  </a:cubicBezTo>
                  <a:cubicBezTo>
                    <a:pt x="105" y="114"/>
                    <a:pt x="105" y="110"/>
                    <a:pt x="103" y="111"/>
                  </a:cubicBezTo>
                  <a:cubicBezTo>
                    <a:pt x="103" y="111"/>
                    <a:pt x="103" y="112"/>
                    <a:pt x="103" y="112"/>
                  </a:cubicBezTo>
                  <a:cubicBezTo>
                    <a:pt x="102" y="113"/>
                    <a:pt x="102" y="113"/>
                    <a:pt x="102" y="114"/>
                  </a:cubicBezTo>
                  <a:cubicBezTo>
                    <a:pt x="102" y="114"/>
                    <a:pt x="102" y="114"/>
                    <a:pt x="102" y="114"/>
                  </a:cubicBezTo>
                  <a:cubicBezTo>
                    <a:pt x="101" y="115"/>
                    <a:pt x="101" y="115"/>
                    <a:pt x="101" y="116"/>
                  </a:cubicBezTo>
                  <a:cubicBezTo>
                    <a:pt x="101" y="117"/>
                    <a:pt x="101" y="117"/>
                    <a:pt x="100" y="117"/>
                  </a:cubicBezTo>
                  <a:cubicBezTo>
                    <a:pt x="99" y="117"/>
                    <a:pt x="99" y="119"/>
                    <a:pt x="99" y="119"/>
                  </a:cubicBezTo>
                  <a:cubicBezTo>
                    <a:pt x="99" y="120"/>
                    <a:pt x="99" y="123"/>
                    <a:pt x="99" y="124"/>
                  </a:cubicBezTo>
                  <a:cubicBezTo>
                    <a:pt x="99" y="123"/>
                    <a:pt x="99" y="122"/>
                    <a:pt x="99" y="122"/>
                  </a:cubicBezTo>
                  <a:cubicBezTo>
                    <a:pt x="98" y="124"/>
                    <a:pt x="98" y="125"/>
                    <a:pt x="98" y="126"/>
                  </a:cubicBezTo>
                  <a:cubicBezTo>
                    <a:pt x="97" y="127"/>
                    <a:pt x="95" y="129"/>
                    <a:pt x="94" y="128"/>
                  </a:cubicBezTo>
                  <a:cubicBezTo>
                    <a:pt x="95" y="128"/>
                    <a:pt x="95" y="128"/>
                    <a:pt x="96" y="128"/>
                  </a:cubicBezTo>
                  <a:cubicBezTo>
                    <a:pt x="96" y="129"/>
                    <a:pt x="96" y="129"/>
                    <a:pt x="97" y="130"/>
                  </a:cubicBezTo>
                  <a:cubicBezTo>
                    <a:pt x="97" y="130"/>
                    <a:pt x="99" y="130"/>
                    <a:pt x="99" y="130"/>
                  </a:cubicBezTo>
                  <a:cubicBezTo>
                    <a:pt x="98" y="130"/>
                    <a:pt x="96" y="129"/>
                    <a:pt x="96" y="131"/>
                  </a:cubicBezTo>
                  <a:cubicBezTo>
                    <a:pt x="96" y="131"/>
                    <a:pt x="95" y="131"/>
                    <a:pt x="95" y="131"/>
                  </a:cubicBezTo>
                  <a:cubicBezTo>
                    <a:pt x="94" y="131"/>
                    <a:pt x="95" y="133"/>
                    <a:pt x="95" y="133"/>
                  </a:cubicBezTo>
                  <a:cubicBezTo>
                    <a:pt x="95" y="133"/>
                    <a:pt x="94" y="132"/>
                    <a:pt x="94" y="133"/>
                  </a:cubicBezTo>
                  <a:cubicBezTo>
                    <a:pt x="93" y="134"/>
                    <a:pt x="94" y="134"/>
                    <a:pt x="95" y="135"/>
                  </a:cubicBezTo>
                  <a:cubicBezTo>
                    <a:pt x="96" y="136"/>
                    <a:pt x="96" y="137"/>
                    <a:pt x="96" y="138"/>
                  </a:cubicBezTo>
                  <a:cubicBezTo>
                    <a:pt x="96" y="139"/>
                    <a:pt x="99" y="142"/>
                    <a:pt x="98" y="143"/>
                  </a:cubicBezTo>
                  <a:cubicBezTo>
                    <a:pt x="98" y="143"/>
                    <a:pt x="97" y="142"/>
                    <a:pt x="97" y="142"/>
                  </a:cubicBezTo>
                  <a:cubicBezTo>
                    <a:pt x="96" y="143"/>
                    <a:pt x="96" y="144"/>
                    <a:pt x="95" y="144"/>
                  </a:cubicBezTo>
                  <a:cubicBezTo>
                    <a:pt x="95" y="145"/>
                    <a:pt x="94" y="147"/>
                    <a:pt x="94" y="147"/>
                  </a:cubicBezTo>
                  <a:cubicBezTo>
                    <a:pt x="93" y="147"/>
                    <a:pt x="94" y="146"/>
                    <a:pt x="94" y="145"/>
                  </a:cubicBezTo>
                  <a:cubicBezTo>
                    <a:pt x="93" y="145"/>
                    <a:pt x="92" y="148"/>
                    <a:pt x="91" y="147"/>
                  </a:cubicBezTo>
                  <a:cubicBezTo>
                    <a:pt x="89" y="147"/>
                    <a:pt x="89" y="145"/>
                    <a:pt x="87" y="144"/>
                  </a:cubicBezTo>
                  <a:cubicBezTo>
                    <a:pt x="86" y="144"/>
                    <a:pt x="83" y="146"/>
                    <a:pt x="82" y="143"/>
                  </a:cubicBezTo>
                  <a:cubicBezTo>
                    <a:pt x="82" y="142"/>
                    <a:pt x="83" y="141"/>
                    <a:pt x="83" y="141"/>
                  </a:cubicBezTo>
                  <a:cubicBezTo>
                    <a:pt x="83" y="140"/>
                    <a:pt x="82" y="139"/>
                    <a:pt x="82" y="139"/>
                  </a:cubicBezTo>
                  <a:cubicBezTo>
                    <a:pt x="82" y="138"/>
                    <a:pt x="86" y="134"/>
                    <a:pt x="87" y="134"/>
                  </a:cubicBezTo>
                  <a:cubicBezTo>
                    <a:pt x="87" y="132"/>
                    <a:pt x="85" y="132"/>
                    <a:pt x="83" y="131"/>
                  </a:cubicBezTo>
                  <a:cubicBezTo>
                    <a:pt x="82" y="131"/>
                    <a:pt x="82" y="131"/>
                    <a:pt x="81" y="130"/>
                  </a:cubicBezTo>
                  <a:cubicBezTo>
                    <a:pt x="81" y="130"/>
                    <a:pt x="79" y="129"/>
                    <a:pt x="80" y="129"/>
                  </a:cubicBezTo>
                  <a:cubicBezTo>
                    <a:pt x="77" y="128"/>
                    <a:pt x="75" y="130"/>
                    <a:pt x="73" y="131"/>
                  </a:cubicBezTo>
                  <a:cubicBezTo>
                    <a:pt x="73" y="132"/>
                    <a:pt x="72" y="133"/>
                    <a:pt x="71" y="133"/>
                  </a:cubicBezTo>
                  <a:cubicBezTo>
                    <a:pt x="70" y="133"/>
                    <a:pt x="69" y="132"/>
                    <a:pt x="67" y="133"/>
                  </a:cubicBezTo>
                  <a:cubicBezTo>
                    <a:pt x="66" y="133"/>
                    <a:pt x="73" y="135"/>
                    <a:pt x="73" y="135"/>
                  </a:cubicBezTo>
                  <a:cubicBezTo>
                    <a:pt x="74" y="136"/>
                    <a:pt x="74" y="137"/>
                    <a:pt x="75" y="137"/>
                  </a:cubicBezTo>
                  <a:cubicBezTo>
                    <a:pt x="75" y="139"/>
                    <a:pt x="76" y="138"/>
                    <a:pt x="76" y="137"/>
                  </a:cubicBezTo>
                  <a:cubicBezTo>
                    <a:pt x="76" y="138"/>
                    <a:pt x="75" y="139"/>
                    <a:pt x="76" y="140"/>
                  </a:cubicBezTo>
                  <a:cubicBezTo>
                    <a:pt x="76" y="140"/>
                    <a:pt x="77" y="142"/>
                    <a:pt x="77" y="142"/>
                  </a:cubicBezTo>
                  <a:cubicBezTo>
                    <a:pt x="77" y="143"/>
                    <a:pt x="78" y="146"/>
                    <a:pt x="78" y="147"/>
                  </a:cubicBezTo>
                  <a:cubicBezTo>
                    <a:pt x="78" y="148"/>
                    <a:pt x="79" y="149"/>
                    <a:pt x="80" y="149"/>
                  </a:cubicBezTo>
                  <a:cubicBezTo>
                    <a:pt x="81" y="148"/>
                    <a:pt x="81" y="148"/>
                    <a:pt x="83" y="149"/>
                  </a:cubicBezTo>
                  <a:cubicBezTo>
                    <a:pt x="84" y="150"/>
                    <a:pt x="84" y="150"/>
                    <a:pt x="85" y="151"/>
                  </a:cubicBezTo>
                  <a:cubicBezTo>
                    <a:pt x="85" y="152"/>
                    <a:pt x="84" y="152"/>
                    <a:pt x="85" y="153"/>
                  </a:cubicBezTo>
                  <a:cubicBezTo>
                    <a:pt x="85" y="153"/>
                    <a:pt x="86" y="154"/>
                    <a:pt x="86" y="153"/>
                  </a:cubicBezTo>
                  <a:cubicBezTo>
                    <a:pt x="87" y="155"/>
                    <a:pt x="86" y="158"/>
                    <a:pt x="87" y="160"/>
                  </a:cubicBezTo>
                  <a:cubicBezTo>
                    <a:pt x="88" y="160"/>
                    <a:pt x="90" y="163"/>
                    <a:pt x="90" y="163"/>
                  </a:cubicBezTo>
                  <a:cubicBezTo>
                    <a:pt x="88" y="163"/>
                    <a:pt x="87" y="159"/>
                    <a:pt x="85" y="161"/>
                  </a:cubicBezTo>
                  <a:cubicBezTo>
                    <a:pt x="86" y="160"/>
                    <a:pt x="82" y="159"/>
                    <a:pt x="82" y="159"/>
                  </a:cubicBezTo>
                  <a:cubicBezTo>
                    <a:pt x="81" y="159"/>
                    <a:pt x="80" y="161"/>
                    <a:pt x="79" y="161"/>
                  </a:cubicBezTo>
                  <a:cubicBezTo>
                    <a:pt x="79" y="161"/>
                    <a:pt x="79" y="160"/>
                    <a:pt x="79" y="160"/>
                  </a:cubicBezTo>
                  <a:cubicBezTo>
                    <a:pt x="79" y="160"/>
                    <a:pt x="77" y="160"/>
                    <a:pt x="76" y="160"/>
                  </a:cubicBezTo>
                  <a:cubicBezTo>
                    <a:pt x="76" y="161"/>
                    <a:pt x="76" y="164"/>
                    <a:pt x="76" y="164"/>
                  </a:cubicBezTo>
                  <a:cubicBezTo>
                    <a:pt x="76" y="166"/>
                    <a:pt x="76" y="167"/>
                    <a:pt x="75" y="168"/>
                  </a:cubicBezTo>
                  <a:cubicBezTo>
                    <a:pt x="74" y="169"/>
                    <a:pt x="73" y="170"/>
                    <a:pt x="73" y="171"/>
                  </a:cubicBezTo>
                  <a:cubicBezTo>
                    <a:pt x="72" y="172"/>
                    <a:pt x="73" y="173"/>
                    <a:pt x="72" y="174"/>
                  </a:cubicBezTo>
                  <a:cubicBezTo>
                    <a:pt x="72" y="176"/>
                    <a:pt x="70" y="177"/>
                    <a:pt x="71" y="179"/>
                  </a:cubicBezTo>
                  <a:cubicBezTo>
                    <a:pt x="72" y="181"/>
                    <a:pt x="74" y="182"/>
                    <a:pt x="76" y="182"/>
                  </a:cubicBezTo>
                  <a:cubicBezTo>
                    <a:pt x="77" y="183"/>
                    <a:pt x="79" y="184"/>
                    <a:pt x="79" y="185"/>
                  </a:cubicBezTo>
                  <a:cubicBezTo>
                    <a:pt x="79" y="186"/>
                    <a:pt x="79" y="186"/>
                    <a:pt x="80" y="187"/>
                  </a:cubicBezTo>
                  <a:cubicBezTo>
                    <a:pt x="80" y="187"/>
                    <a:pt x="81" y="188"/>
                    <a:pt x="81" y="188"/>
                  </a:cubicBezTo>
                  <a:cubicBezTo>
                    <a:pt x="79" y="189"/>
                    <a:pt x="78" y="188"/>
                    <a:pt x="77" y="188"/>
                  </a:cubicBezTo>
                  <a:cubicBezTo>
                    <a:pt x="76" y="188"/>
                    <a:pt x="77" y="190"/>
                    <a:pt x="75" y="190"/>
                  </a:cubicBezTo>
                  <a:cubicBezTo>
                    <a:pt x="73" y="190"/>
                    <a:pt x="70" y="188"/>
                    <a:pt x="69" y="190"/>
                  </a:cubicBezTo>
                  <a:cubicBezTo>
                    <a:pt x="68" y="188"/>
                    <a:pt x="67" y="190"/>
                    <a:pt x="66" y="190"/>
                  </a:cubicBezTo>
                  <a:cubicBezTo>
                    <a:pt x="65" y="190"/>
                    <a:pt x="64" y="189"/>
                    <a:pt x="64" y="189"/>
                  </a:cubicBezTo>
                  <a:cubicBezTo>
                    <a:pt x="63" y="189"/>
                    <a:pt x="59" y="187"/>
                    <a:pt x="58" y="189"/>
                  </a:cubicBezTo>
                  <a:cubicBezTo>
                    <a:pt x="58" y="190"/>
                    <a:pt x="60" y="190"/>
                    <a:pt x="60" y="191"/>
                  </a:cubicBezTo>
                  <a:cubicBezTo>
                    <a:pt x="60" y="192"/>
                    <a:pt x="58" y="192"/>
                    <a:pt x="58" y="193"/>
                  </a:cubicBezTo>
                  <a:cubicBezTo>
                    <a:pt x="57" y="193"/>
                    <a:pt x="62" y="196"/>
                    <a:pt x="62" y="196"/>
                  </a:cubicBezTo>
                  <a:cubicBezTo>
                    <a:pt x="63" y="197"/>
                    <a:pt x="64" y="197"/>
                    <a:pt x="64" y="198"/>
                  </a:cubicBezTo>
                  <a:cubicBezTo>
                    <a:pt x="65" y="198"/>
                    <a:pt x="66" y="197"/>
                    <a:pt x="67" y="197"/>
                  </a:cubicBezTo>
                  <a:cubicBezTo>
                    <a:pt x="67" y="197"/>
                    <a:pt x="67" y="196"/>
                    <a:pt x="67" y="196"/>
                  </a:cubicBezTo>
                  <a:cubicBezTo>
                    <a:pt x="67" y="196"/>
                    <a:pt x="68" y="197"/>
                    <a:pt x="68" y="197"/>
                  </a:cubicBezTo>
                  <a:cubicBezTo>
                    <a:pt x="69" y="197"/>
                    <a:pt x="69" y="197"/>
                    <a:pt x="70" y="198"/>
                  </a:cubicBezTo>
                  <a:cubicBezTo>
                    <a:pt x="71" y="198"/>
                    <a:pt x="71" y="199"/>
                    <a:pt x="71" y="201"/>
                  </a:cubicBezTo>
                  <a:cubicBezTo>
                    <a:pt x="71" y="201"/>
                    <a:pt x="71" y="202"/>
                    <a:pt x="71" y="202"/>
                  </a:cubicBezTo>
                  <a:cubicBezTo>
                    <a:pt x="70" y="203"/>
                    <a:pt x="70" y="202"/>
                    <a:pt x="70" y="202"/>
                  </a:cubicBezTo>
                  <a:cubicBezTo>
                    <a:pt x="69" y="203"/>
                    <a:pt x="70" y="204"/>
                    <a:pt x="69" y="204"/>
                  </a:cubicBezTo>
                  <a:cubicBezTo>
                    <a:pt x="69" y="204"/>
                    <a:pt x="68" y="204"/>
                    <a:pt x="68" y="204"/>
                  </a:cubicBezTo>
                  <a:cubicBezTo>
                    <a:pt x="66" y="204"/>
                    <a:pt x="65" y="204"/>
                    <a:pt x="63" y="204"/>
                  </a:cubicBezTo>
                  <a:cubicBezTo>
                    <a:pt x="62" y="204"/>
                    <a:pt x="61" y="204"/>
                    <a:pt x="60" y="203"/>
                  </a:cubicBezTo>
                  <a:cubicBezTo>
                    <a:pt x="60" y="203"/>
                    <a:pt x="59" y="203"/>
                    <a:pt x="60" y="202"/>
                  </a:cubicBezTo>
                  <a:cubicBezTo>
                    <a:pt x="60" y="202"/>
                    <a:pt x="62" y="203"/>
                    <a:pt x="62" y="203"/>
                  </a:cubicBezTo>
                  <a:cubicBezTo>
                    <a:pt x="62" y="202"/>
                    <a:pt x="59" y="202"/>
                    <a:pt x="59" y="202"/>
                  </a:cubicBezTo>
                  <a:cubicBezTo>
                    <a:pt x="57" y="201"/>
                    <a:pt x="56" y="201"/>
                    <a:pt x="56" y="202"/>
                  </a:cubicBezTo>
                  <a:cubicBezTo>
                    <a:pt x="55" y="203"/>
                    <a:pt x="52" y="201"/>
                    <a:pt x="52" y="201"/>
                  </a:cubicBezTo>
                  <a:cubicBezTo>
                    <a:pt x="51" y="201"/>
                    <a:pt x="51" y="201"/>
                    <a:pt x="51" y="200"/>
                  </a:cubicBezTo>
                  <a:cubicBezTo>
                    <a:pt x="50" y="200"/>
                    <a:pt x="51" y="197"/>
                    <a:pt x="51" y="198"/>
                  </a:cubicBezTo>
                  <a:cubicBezTo>
                    <a:pt x="51" y="197"/>
                    <a:pt x="50" y="199"/>
                    <a:pt x="50" y="198"/>
                  </a:cubicBezTo>
                  <a:cubicBezTo>
                    <a:pt x="49" y="198"/>
                    <a:pt x="51" y="197"/>
                    <a:pt x="50" y="196"/>
                  </a:cubicBezTo>
                  <a:cubicBezTo>
                    <a:pt x="49" y="196"/>
                    <a:pt x="49" y="196"/>
                    <a:pt x="49" y="196"/>
                  </a:cubicBezTo>
                  <a:cubicBezTo>
                    <a:pt x="48" y="196"/>
                    <a:pt x="49" y="195"/>
                    <a:pt x="49" y="195"/>
                  </a:cubicBezTo>
                  <a:cubicBezTo>
                    <a:pt x="48" y="194"/>
                    <a:pt x="45" y="191"/>
                    <a:pt x="44" y="192"/>
                  </a:cubicBezTo>
                  <a:cubicBezTo>
                    <a:pt x="45" y="191"/>
                    <a:pt x="46" y="190"/>
                    <a:pt x="46" y="189"/>
                  </a:cubicBezTo>
                  <a:cubicBezTo>
                    <a:pt x="46" y="189"/>
                    <a:pt x="45" y="186"/>
                    <a:pt x="44" y="186"/>
                  </a:cubicBezTo>
                  <a:cubicBezTo>
                    <a:pt x="45" y="185"/>
                    <a:pt x="46" y="187"/>
                    <a:pt x="46" y="186"/>
                  </a:cubicBezTo>
                  <a:cubicBezTo>
                    <a:pt x="46" y="186"/>
                    <a:pt x="44" y="184"/>
                    <a:pt x="44" y="184"/>
                  </a:cubicBezTo>
                  <a:cubicBezTo>
                    <a:pt x="43" y="183"/>
                    <a:pt x="43" y="183"/>
                    <a:pt x="42" y="182"/>
                  </a:cubicBezTo>
                  <a:cubicBezTo>
                    <a:pt x="40" y="182"/>
                    <a:pt x="39" y="182"/>
                    <a:pt x="37" y="181"/>
                  </a:cubicBezTo>
                  <a:cubicBezTo>
                    <a:pt x="37" y="181"/>
                    <a:pt x="35" y="182"/>
                    <a:pt x="35" y="182"/>
                  </a:cubicBezTo>
                  <a:cubicBezTo>
                    <a:pt x="34" y="181"/>
                    <a:pt x="36" y="180"/>
                    <a:pt x="36" y="180"/>
                  </a:cubicBezTo>
                  <a:cubicBezTo>
                    <a:pt x="37" y="179"/>
                    <a:pt x="34" y="178"/>
                    <a:pt x="33" y="178"/>
                  </a:cubicBezTo>
                  <a:cubicBezTo>
                    <a:pt x="33" y="178"/>
                    <a:pt x="32" y="178"/>
                    <a:pt x="31" y="178"/>
                  </a:cubicBezTo>
                  <a:cubicBezTo>
                    <a:pt x="30" y="178"/>
                    <a:pt x="30" y="177"/>
                    <a:pt x="29" y="177"/>
                  </a:cubicBezTo>
                  <a:cubicBezTo>
                    <a:pt x="29" y="176"/>
                    <a:pt x="28" y="176"/>
                    <a:pt x="28" y="176"/>
                  </a:cubicBezTo>
                  <a:cubicBezTo>
                    <a:pt x="28" y="176"/>
                    <a:pt x="28" y="176"/>
                    <a:pt x="28" y="176"/>
                  </a:cubicBezTo>
                  <a:cubicBezTo>
                    <a:pt x="28" y="175"/>
                    <a:pt x="27" y="176"/>
                    <a:pt x="27" y="176"/>
                  </a:cubicBezTo>
                  <a:cubicBezTo>
                    <a:pt x="27" y="175"/>
                    <a:pt x="28" y="175"/>
                    <a:pt x="28" y="175"/>
                  </a:cubicBezTo>
                  <a:cubicBezTo>
                    <a:pt x="28" y="174"/>
                    <a:pt x="27" y="174"/>
                    <a:pt x="26" y="174"/>
                  </a:cubicBezTo>
                  <a:cubicBezTo>
                    <a:pt x="25" y="174"/>
                    <a:pt x="23" y="174"/>
                    <a:pt x="24" y="174"/>
                  </a:cubicBezTo>
                  <a:cubicBezTo>
                    <a:pt x="25" y="174"/>
                    <a:pt x="29" y="173"/>
                    <a:pt x="30" y="173"/>
                  </a:cubicBezTo>
                  <a:cubicBezTo>
                    <a:pt x="30" y="174"/>
                    <a:pt x="29" y="174"/>
                    <a:pt x="30" y="175"/>
                  </a:cubicBezTo>
                  <a:cubicBezTo>
                    <a:pt x="31" y="175"/>
                    <a:pt x="32" y="176"/>
                    <a:pt x="32" y="176"/>
                  </a:cubicBezTo>
                  <a:cubicBezTo>
                    <a:pt x="33" y="176"/>
                    <a:pt x="34" y="177"/>
                    <a:pt x="35" y="177"/>
                  </a:cubicBezTo>
                  <a:cubicBezTo>
                    <a:pt x="37" y="177"/>
                    <a:pt x="36" y="175"/>
                    <a:pt x="37" y="175"/>
                  </a:cubicBezTo>
                  <a:cubicBezTo>
                    <a:pt x="37" y="175"/>
                    <a:pt x="36" y="176"/>
                    <a:pt x="38" y="176"/>
                  </a:cubicBezTo>
                  <a:cubicBezTo>
                    <a:pt x="38" y="176"/>
                    <a:pt x="38" y="176"/>
                    <a:pt x="39" y="176"/>
                  </a:cubicBezTo>
                  <a:cubicBezTo>
                    <a:pt x="39" y="176"/>
                    <a:pt x="39" y="177"/>
                    <a:pt x="40" y="177"/>
                  </a:cubicBezTo>
                  <a:cubicBezTo>
                    <a:pt x="40" y="177"/>
                    <a:pt x="40" y="176"/>
                    <a:pt x="41" y="176"/>
                  </a:cubicBezTo>
                  <a:cubicBezTo>
                    <a:pt x="43" y="176"/>
                    <a:pt x="44" y="176"/>
                    <a:pt x="45" y="177"/>
                  </a:cubicBezTo>
                  <a:cubicBezTo>
                    <a:pt x="47" y="177"/>
                    <a:pt x="51" y="176"/>
                    <a:pt x="53" y="175"/>
                  </a:cubicBezTo>
                  <a:cubicBezTo>
                    <a:pt x="56" y="175"/>
                    <a:pt x="59" y="176"/>
                    <a:pt x="62" y="175"/>
                  </a:cubicBezTo>
                  <a:cubicBezTo>
                    <a:pt x="64" y="173"/>
                    <a:pt x="66" y="171"/>
                    <a:pt x="68" y="169"/>
                  </a:cubicBezTo>
                  <a:cubicBezTo>
                    <a:pt x="69" y="167"/>
                    <a:pt x="69" y="164"/>
                    <a:pt x="70" y="162"/>
                  </a:cubicBezTo>
                  <a:cubicBezTo>
                    <a:pt x="70" y="160"/>
                    <a:pt x="70" y="157"/>
                    <a:pt x="69" y="155"/>
                  </a:cubicBezTo>
                  <a:cubicBezTo>
                    <a:pt x="68" y="154"/>
                    <a:pt x="68" y="155"/>
                    <a:pt x="67" y="155"/>
                  </a:cubicBezTo>
                  <a:cubicBezTo>
                    <a:pt x="66" y="154"/>
                    <a:pt x="67" y="152"/>
                    <a:pt x="65" y="152"/>
                  </a:cubicBezTo>
                  <a:cubicBezTo>
                    <a:pt x="65" y="152"/>
                    <a:pt x="65" y="152"/>
                    <a:pt x="65" y="152"/>
                  </a:cubicBezTo>
                  <a:cubicBezTo>
                    <a:pt x="64" y="152"/>
                    <a:pt x="64" y="151"/>
                    <a:pt x="64" y="150"/>
                  </a:cubicBezTo>
                  <a:cubicBezTo>
                    <a:pt x="63" y="148"/>
                    <a:pt x="62" y="150"/>
                    <a:pt x="61" y="150"/>
                  </a:cubicBezTo>
                  <a:cubicBezTo>
                    <a:pt x="61" y="150"/>
                    <a:pt x="60" y="149"/>
                    <a:pt x="60" y="149"/>
                  </a:cubicBezTo>
                  <a:cubicBezTo>
                    <a:pt x="59" y="148"/>
                    <a:pt x="59" y="149"/>
                    <a:pt x="58" y="148"/>
                  </a:cubicBezTo>
                  <a:cubicBezTo>
                    <a:pt x="58" y="148"/>
                    <a:pt x="55" y="147"/>
                    <a:pt x="55" y="147"/>
                  </a:cubicBezTo>
                  <a:cubicBezTo>
                    <a:pt x="55" y="147"/>
                    <a:pt x="57" y="147"/>
                    <a:pt x="56" y="148"/>
                  </a:cubicBezTo>
                  <a:cubicBezTo>
                    <a:pt x="56" y="149"/>
                    <a:pt x="50" y="146"/>
                    <a:pt x="49" y="146"/>
                  </a:cubicBezTo>
                  <a:cubicBezTo>
                    <a:pt x="49" y="147"/>
                    <a:pt x="49" y="147"/>
                    <a:pt x="49" y="147"/>
                  </a:cubicBezTo>
                  <a:cubicBezTo>
                    <a:pt x="49" y="147"/>
                    <a:pt x="49" y="147"/>
                    <a:pt x="49" y="147"/>
                  </a:cubicBezTo>
                  <a:cubicBezTo>
                    <a:pt x="49" y="147"/>
                    <a:pt x="50" y="147"/>
                    <a:pt x="50" y="147"/>
                  </a:cubicBezTo>
                  <a:cubicBezTo>
                    <a:pt x="50" y="148"/>
                    <a:pt x="48" y="147"/>
                    <a:pt x="48" y="147"/>
                  </a:cubicBezTo>
                  <a:cubicBezTo>
                    <a:pt x="47" y="146"/>
                    <a:pt x="46" y="146"/>
                    <a:pt x="46" y="146"/>
                  </a:cubicBezTo>
                  <a:cubicBezTo>
                    <a:pt x="45" y="146"/>
                    <a:pt x="44" y="145"/>
                    <a:pt x="43" y="145"/>
                  </a:cubicBezTo>
                  <a:cubicBezTo>
                    <a:pt x="40" y="143"/>
                    <a:pt x="35" y="142"/>
                    <a:pt x="31" y="142"/>
                  </a:cubicBezTo>
                  <a:cubicBezTo>
                    <a:pt x="30" y="142"/>
                    <a:pt x="28" y="143"/>
                    <a:pt x="27" y="143"/>
                  </a:cubicBezTo>
                  <a:cubicBezTo>
                    <a:pt x="25" y="144"/>
                    <a:pt x="24" y="142"/>
                    <a:pt x="23" y="144"/>
                  </a:cubicBezTo>
                  <a:cubicBezTo>
                    <a:pt x="22" y="145"/>
                    <a:pt x="23" y="146"/>
                    <a:pt x="22" y="147"/>
                  </a:cubicBezTo>
                  <a:cubicBezTo>
                    <a:pt x="21" y="147"/>
                    <a:pt x="20" y="149"/>
                    <a:pt x="21" y="150"/>
                  </a:cubicBezTo>
                  <a:cubicBezTo>
                    <a:pt x="20" y="149"/>
                    <a:pt x="20" y="148"/>
                    <a:pt x="21" y="148"/>
                  </a:cubicBezTo>
                  <a:cubicBezTo>
                    <a:pt x="22" y="147"/>
                    <a:pt x="21" y="146"/>
                    <a:pt x="21" y="146"/>
                  </a:cubicBezTo>
                  <a:cubicBezTo>
                    <a:pt x="20" y="146"/>
                    <a:pt x="20" y="144"/>
                    <a:pt x="20" y="144"/>
                  </a:cubicBezTo>
                  <a:cubicBezTo>
                    <a:pt x="21" y="144"/>
                    <a:pt x="21" y="144"/>
                    <a:pt x="21" y="143"/>
                  </a:cubicBezTo>
                  <a:cubicBezTo>
                    <a:pt x="21" y="142"/>
                    <a:pt x="17" y="143"/>
                    <a:pt x="15" y="145"/>
                  </a:cubicBezTo>
                  <a:cubicBezTo>
                    <a:pt x="16" y="144"/>
                    <a:pt x="16" y="143"/>
                    <a:pt x="15" y="143"/>
                  </a:cubicBezTo>
                  <a:cubicBezTo>
                    <a:pt x="15" y="143"/>
                    <a:pt x="14" y="144"/>
                    <a:pt x="14" y="144"/>
                  </a:cubicBezTo>
                  <a:cubicBezTo>
                    <a:pt x="13" y="143"/>
                    <a:pt x="13" y="142"/>
                    <a:pt x="13" y="141"/>
                  </a:cubicBezTo>
                  <a:cubicBezTo>
                    <a:pt x="14" y="140"/>
                    <a:pt x="16" y="143"/>
                    <a:pt x="17" y="142"/>
                  </a:cubicBezTo>
                  <a:cubicBezTo>
                    <a:pt x="18" y="142"/>
                    <a:pt x="18" y="140"/>
                    <a:pt x="18" y="140"/>
                  </a:cubicBezTo>
                  <a:cubicBezTo>
                    <a:pt x="17" y="139"/>
                    <a:pt x="15" y="140"/>
                    <a:pt x="14" y="140"/>
                  </a:cubicBezTo>
                  <a:cubicBezTo>
                    <a:pt x="14" y="140"/>
                    <a:pt x="12" y="138"/>
                    <a:pt x="11" y="139"/>
                  </a:cubicBezTo>
                  <a:cubicBezTo>
                    <a:pt x="11" y="140"/>
                    <a:pt x="11" y="140"/>
                    <a:pt x="11" y="141"/>
                  </a:cubicBezTo>
                  <a:cubicBezTo>
                    <a:pt x="11" y="142"/>
                    <a:pt x="12" y="142"/>
                    <a:pt x="12" y="143"/>
                  </a:cubicBezTo>
                  <a:cubicBezTo>
                    <a:pt x="12" y="143"/>
                    <a:pt x="9" y="143"/>
                    <a:pt x="8" y="143"/>
                  </a:cubicBezTo>
                  <a:cubicBezTo>
                    <a:pt x="8" y="144"/>
                    <a:pt x="10" y="145"/>
                    <a:pt x="8" y="146"/>
                  </a:cubicBezTo>
                  <a:cubicBezTo>
                    <a:pt x="8" y="146"/>
                    <a:pt x="5" y="146"/>
                    <a:pt x="5" y="145"/>
                  </a:cubicBezTo>
                  <a:cubicBezTo>
                    <a:pt x="6" y="147"/>
                    <a:pt x="5" y="148"/>
                    <a:pt x="4" y="149"/>
                  </a:cubicBezTo>
                  <a:cubicBezTo>
                    <a:pt x="3" y="150"/>
                    <a:pt x="3" y="151"/>
                    <a:pt x="3" y="152"/>
                  </a:cubicBezTo>
                  <a:cubicBezTo>
                    <a:pt x="3" y="151"/>
                    <a:pt x="3" y="151"/>
                    <a:pt x="3" y="151"/>
                  </a:cubicBezTo>
                  <a:cubicBezTo>
                    <a:pt x="3" y="152"/>
                    <a:pt x="4" y="155"/>
                    <a:pt x="3" y="155"/>
                  </a:cubicBezTo>
                  <a:cubicBezTo>
                    <a:pt x="2" y="155"/>
                    <a:pt x="1" y="156"/>
                    <a:pt x="0" y="157"/>
                  </a:cubicBezTo>
                  <a:cubicBezTo>
                    <a:pt x="0" y="157"/>
                    <a:pt x="2" y="157"/>
                    <a:pt x="2" y="157"/>
                  </a:cubicBezTo>
                  <a:cubicBezTo>
                    <a:pt x="3" y="158"/>
                    <a:pt x="3" y="159"/>
                    <a:pt x="3" y="160"/>
                  </a:cubicBezTo>
                  <a:cubicBezTo>
                    <a:pt x="2" y="161"/>
                    <a:pt x="3" y="165"/>
                    <a:pt x="5" y="166"/>
                  </a:cubicBezTo>
                  <a:cubicBezTo>
                    <a:pt x="6" y="166"/>
                    <a:pt x="7" y="166"/>
                    <a:pt x="8" y="166"/>
                  </a:cubicBezTo>
                  <a:cubicBezTo>
                    <a:pt x="9" y="166"/>
                    <a:pt x="9" y="168"/>
                    <a:pt x="10" y="168"/>
                  </a:cubicBezTo>
                  <a:cubicBezTo>
                    <a:pt x="11" y="169"/>
                    <a:pt x="12" y="169"/>
                    <a:pt x="13" y="170"/>
                  </a:cubicBezTo>
                  <a:cubicBezTo>
                    <a:pt x="13" y="171"/>
                    <a:pt x="13" y="172"/>
                    <a:pt x="13" y="173"/>
                  </a:cubicBezTo>
                  <a:cubicBezTo>
                    <a:pt x="12" y="175"/>
                    <a:pt x="11" y="178"/>
                    <a:pt x="11" y="180"/>
                  </a:cubicBezTo>
                  <a:cubicBezTo>
                    <a:pt x="11" y="182"/>
                    <a:pt x="14" y="184"/>
                    <a:pt x="15" y="186"/>
                  </a:cubicBezTo>
                  <a:cubicBezTo>
                    <a:pt x="17" y="188"/>
                    <a:pt x="19" y="190"/>
                    <a:pt x="20" y="192"/>
                  </a:cubicBezTo>
                  <a:cubicBezTo>
                    <a:pt x="21" y="193"/>
                    <a:pt x="21" y="194"/>
                    <a:pt x="22" y="195"/>
                  </a:cubicBezTo>
                  <a:cubicBezTo>
                    <a:pt x="22" y="196"/>
                    <a:pt x="20" y="196"/>
                    <a:pt x="20" y="196"/>
                  </a:cubicBezTo>
                  <a:cubicBezTo>
                    <a:pt x="19" y="196"/>
                    <a:pt x="21" y="197"/>
                    <a:pt x="21" y="197"/>
                  </a:cubicBezTo>
                  <a:cubicBezTo>
                    <a:pt x="21" y="198"/>
                    <a:pt x="21" y="200"/>
                    <a:pt x="20" y="201"/>
                  </a:cubicBezTo>
                  <a:cubicBezTo>
                    <a:pt x="20" y="202"/>
                    <a:pt x="21" y="202"/>
                    <a:pt x="22" y="202"/>
                  </a:cubicBezTo>
                  <a:cubicBezTo>
                    <a:pt x="23" y="202"/>
                    <a:pt x="22" y="203"/>
                    <a:pt x="22" y="204"/>
                  </a:cubicBezTo>
                  <a:cubicBezTo>
                    <a:pt x="20" y="207"/>
                    <a:pt x="26" y="206"/>
                    <a:pt x="26" y="208"/>
                  </a:cubicBezTo>
                  <a:cubicBezTo>
                    <a:pt x="26" y="208"/>
                    <a:pt x="26" y="208"/>
                    <a:pt x="26" y="209"/>
                  </a:cubicBezTo>
                  <a:cubicBezTo>
                    <a:pt x="25" y="209"/>
                    <a:pt x="26" y="210"/>
                    <a:pt x="26" y="211"/>
                  </a:cubicBezTo>
                  <a:cubicBezTo>
                    <a:pt x="27" y="213"/>
                    <a:pt x="31" y="211"/>
                    <a:pt x="31" y="215"/>
                  </a:cubicBezTo>
                  <a:cubicBezTo>
                    <a:pt x="31" y="217"/>
                    <a:pt x="29" y="218"/>
                    <a:pt x="29" y="220"/>
                  </a:cubicBezTo>
                  <a:cubicBezTo>
                    <a:pt x="29" y="221"/>
                    <a:pt x="34" y="223"/>
                    <a:pt x="34" y="223"/>
                  </a:cubicBezTo>
                  <a:cubicBezTo>
                    <a:pt x="36" y="224"/>
                    <a:pt x="39" y="225"/>
                    <a:pt x="41" y="227"/>
                  </a:cubicBezTo>
                  <a:cubicBezTo>
                    <a:pt x="41" y="228"/>
                    <a:pt x="41" y="229"/>
                    <a:pt x="41" y="230"/>
                  </a:cubicBezTo>
                  <a:cubicBezTo>
                    <a:pt x="41" y="231"/>
                    <a:pt x="41" y="233"/>
                    <a:pt x="40" y="234"/>
                  </a:cubicBezTo>
                  <a:cubicBezTo>
                    <a:pt x="40" y="238"/>
                    <a:pt x="38" y="241"/>
                    <a:pt x="37" y="244"/>
                  </a:cubicBezTo>
                  <a:cubicBezTo>
                    <a:pt x="36" y="248"/>
                    <a:pt x="34" y="252"/>
                    <a:pt x="32" y="256"/>
                  </a:cubicBezTo>
                  <a:cubicBezTo>
                    <a:pt x="31" y="258"/>
                    <a:pt x="27" y="263"/>
                    <a:pt x="28" y="265"/>
                  </a:cubicBezTo>
                  <a:cubicBezTo>
                    <a:pt x="28" y="263"/>
                    <a:pt x="30" y="264"/>
                    <a:pt x="31" y="263"/>
                  </a:cubicBezTo>
                  <a:cubicBezTo>
                    <a:pt x="31" y="263"/>
                    <a:pt x="32" y="261"/>
                    <a:pt x="32" y="260"/>
                  </a:cubicBezTo>
                  <a:cubicBezTo>
                    <a:pt x="33" y="261"/>
                    <a:pt x="33" y="265"/>
                    <a:pt x="34" y="265"/>
                  </a:cubicBezTo>
                  <a:cubicBezTo>
                    <a:pt x="36" y="265"/>
                    <a:pt x="36" y="268"/>
                    <a:pt x="38" y="267"/>
                  </a:cubicBezTo>
                  <a:cubicBezTo>
                    <a:pt x="39" y="267"/>
                    <a:pt x="41" y="265"/>
                    <a:pt x="42" y="266"/>
                  </a:cubicBezTo>
                  <a:cubicBezTo>
                    <a:pt x="42" y="266"/>
                    <a:pt x="42" y="267"/>
                    <a:pt x="43" y="267"/>
                  </a:cubicBezTo>
                  <a:cubicBezTo>
                    <a:pt x="44" y="268"/>
                    <a:pt x="45" y="267"/>
                    <a:pt x="45" y="267"/>
                  </a:cubicBezTo>
                  <a:cubicBezTo>
                    <a:pt x="47" y="269"/>
                    <a:pt x="45" y="269"/>
                    <a:pt x="44" y="269"/>
                  </a:cubicBezTo>
                  <a:cubicBezTo>
                    <a:pt x="42" y="269"/>
                    <a:pt x="39" y="268"/>
                    <a:pt x="38" y="270"/>
                  </a:cubicBezTo>
                  <a:cubicBezTo>
                    <a:pt x="37" y="270"/>
                    <a:pt x="39" y="272"/>
                    <a:pt x="37" y="272"/>
                  </a:cubicBezTo>
                  <a:cubicBezTo>
                    <a:pt x="36" y="272"/>
                    <a:pt x="36" y="272"/>
                    <a:pt x="35" y="272"/>
                  </a:cubicBezTo>
                  <a:cubicBezTo>
                    <a:pt x="34" y="272"/>
                    <a:pt x="35" y="274"/>
                    <a:pt x="34" y="275"/>
                  </a:cubicBezTo>
                  <a:cubicBezTo>
                    <a:pt x="34" y="275"/>
                    <a:pt x="33" y="273"/>
                    <a:pt x="32" y="273"/>
                  </a:cubicBezTo>
                  <a:cubicBezTo>
                    <a:pt x="31" y="274"/>
                    <a:pt x="33" y="276"/>
                    <a:pt x="33" y="277"/>
                  </a:cubicBezTo>
                  <a:cubicBezTo>
                    <a:pt x="33" y="278"/>
                    <a:pt x="35" y="278"/>
                    <a:pt x="34" y="279"/>
                  </a:cubicBezTo>
                  <a:cubicBezTo>
                    <a:pt x="32" y="281"/>
                    <a:pt x="34" y="283"/>
                    <a:pt x="32" y="285"/>
                  </a:cubicBezTo>
                  <a:cubicBezTo>
                    <a:pt x="31" y="287"/>
                    <a:pt x="31" y="287"/>
                    <a:pt x="32" y="289"/>
                  </a:cubicBezTo>
                  <a:cubicBezTo>
                    <a:pt x="33" y="290"/>
                    <a:pt x="34" y="292"/>
                    <a:pt x="33" y="294"/>
                  </a:cubicBezTo>
                  <a:cubicBezTo>
                    <a:pt x="33" y="295"/>
                    <a:pt x="34" y="295"/>
                    <a:pt x="35" y="296"/>
                  </a:cubicBezTo>
                  <a:cubicBezTo>
                    <a:pt x="36" y="296"/>
                    <a:pt x="35" y="297"/>
                    <a:pt x="36" y="298"/>
                  </a:cubicBezTo>
                  <a:cubicBezTo>
                    <a:pt x="36" y="298"/>
                    <a:pt x="37" y="299"/>
                    <a:pt x="37" y="299"/>
                  </a:cubicBezTo>
                  <a:cubicBezTo>
                    <a:pt x="37" y="299"/>
                    <a:pt x="34" y="300"/>
                    <a:pt x="36" y="301"/>
                  </a:cubicBezTo>
                  <a:cubicBezTo>
                    <a:pt x="36" y="301"/>
                    <a:pt x="35" y="301"/>
                    <a:pt x="35" y="302"/>
                  </a:cubicBezTo>
                  <a:cubicBezTo>
                    <a:pt x="35" y="302"/>
                    <a:pt x="35" y="303"/>
                    <a:pt x="35" y="304"/>
                  </a:cubicBezTo>
                  <a:cubicBezTo>
                    <a:pt x="36" y="304"/>
                    <a:pt x="36" y="303"/>
                    <a:pt x="36" y="303"/>
                  </a:cubicBezTo>
                  <a:cubicBezTo>
                    <a:pt x="37" y="304"/>
                    <a:pt x="36" y="304"/>
                    <a:pt x="37" y="305"/>
                  </a:cubicBezTo>
                  <a:cubicBezTo>
                    <a:pt x="37" y="305"/>
                    <a:pt x="38" y="305"/>
                    <a:pt x="39" y="306"/>
                  </a:cubicBezTo>
                  <a:cubicBezTo>
                    <a:pt x="40" y="306"/>
                    <a:pt x="40" y="307"/>
                    <a:pt x="39" y="307"/>
                  </a:cubicBezTo>
                  <a:cubicBezTo>
                    <a:pt x="38" y="309"/>
                    <a:pt x="39" y="308"/>
                    <a:pt x="40" y="309"/>
                  </a:cubicBezTo>
                  <a:cubicBezTo>
                    <a:pt x="40" y="309"/>
                    <a:pt x="39" y="312"/>
                    <a:pt x="39" y="312"/>
                  </a:cubicBezTo>
                  <a:cubicBezTo>
                    <a:pt x="40" y="312"/>
                    <a:pt x="40" y="311"/>
                    <a:pt x="41" y="311"/>
                  </a:cubicBezTo>
                  <a:cubicBezTo>
                    <a:pt x="42" y="312"/>
                    <a:pt x="41" y="312"/>
                    <a:pt x="41" y="313"/>
                  </a:cubicBezTo>
                  <a:cubicBezTo>
                    <a:pt x="41" y="314"/>
                    <a:pt x="44" y="316"/>
                    <a:pt x="45" y="317"/>
                  </a:cubicBezTo>
                  <a:cubicBezTo>
                    <a:pt x="46" y="318"/>
                    <a:pt x="45" y="320"/>
                    <a:pt x="46" y="321"/>
                  </a:cubicBezTo>
                  <a:cubicBezTo>
                    <a:pt x="47" y="321"/>
                    <a:pt x="48" y="320"/>
                    <a:pt x="48" y="320"/>
                  </a:cubicBezTo>
                  <a:cubicBezTo>
                    <a:pt x="49" y="320"/>
                    <a:pt x="50" y="322"/>
                    <a:pt x="51" y="321"/>
                  </a:cubicBezTo>
                  <a:cubicBezTo>
                    <a:pt x="52" y="321"/>
                    <a:pt x="52" y="320"/>
                    <a:pt x="54" y="320"/>
                  </a:cubicBezTo>
                  <a:cubicBezTo>
                    <a:pt x="55" y="320"/>
                    <a:pt x="55" y="320"/>
                    <a:pt x="55" y="321"/>
                  </a:cubicBezTo>
                  <a:cubicBezTo>
                    <a:pt x="55" y="322"/>
                    <a:pt x="56" y="324"/>
                    <a:pt x="57" y="323"/>
                  </a:cubicBezTo>
                  <a:cubicBezTo>
                    <a:pt x="58" y="323"/>
                    <a:pt x="58" y="320"/>
                    <a:pt x="60" y="320"/>
                  </a:cubicBezTo>
                  <a:cubicBezTo>
                    <a:pt x="60" y="320"/>
                    <a:pt x="61" y="319"/>
                    <a:pt x="61" y="319"/>
                  </a:cubicBezTo>
                  <a:cubicBezTo>
                    <a:pt x="63" y="320"/>
                    <a:pt x="63" y="320"/>
                    <a:pt x="64" y="321"/>
                  </a:cubicBezTo>
                  <a:cubicBezTo>
                    <a:pt x="65" y="321"/>
                    <a:pt x="65" y="321"/>
                    <a:pt x="66" y="322"/>
                  </a:cubicBezTo>
                  <a:cubicBezTo>
                    <a:pt x="66" y="322"/>
                    <a:pt x="67" y="321"/>
                    <a:pt x="67" y="321"/>
                  </a:cubicBezTo>
                  <a:cubicBezTo>
                    <a:pt x="68" y="323"/>
                    <a:pt x="67" y="325"/>
                    <a:pt x="68" y="326"/>
                  </a:cubicBezTo>
                  <a:cubicBezTo>
                    <a:pt x="68" y="326"/>
                    <a:pt x="70" y="328"/>
                    <a:pt x="70" y="328"/>
                  </a:cubicBezTo>
                  <a:cubicBezTo>
                    <a:pt x="70" y="328"/>
                    <a:pt x="69" y="328"/>
                    <a:pt x="69" y="329"/>
                  </a:cubicBezTo>
                  <a:cubicBezTo>
                    <a:pt x="69" y="329"/>
                    <a:pt x="70" y="329"/>
                    <a:pt x="69" y="330"/>
                  </a:cubicBezTo>
                  <a:cubicBezTo>
                    <a:pt x="69" y="331"/>
                    <a:pt x="69" y="332"/>
                    <a:pt x="70" y="332"/>
                  </a:cubicBezTo>
                  <a:cubicBezTo>
                    <a:pt x="70" y="333"/>
                    <a:pt x="73" y="333"/>
                    <a:pt x="73" y="333"/>
                  </a:cubicBezTo>
                  <a:cubicBezTo>
                    <a:pt x="73" y="335"/>
                    <a:pt x="72" y="335"/>
                    <a:pt x="73" y="335"/>
                  </a:cubicBezTo>
                  <a:cubicBezTo>
                    <a:pt x="74" y="336"/>
                    <a:pt x="74" y="337"/>
                    <a:pt x="75" y="338"/>
                  </a:cubicBezTo>
                  <a:cubicBezTo>
                    <a:pt x="76" y="338"/>
                    <a:pt x="78" y="338"/>
                    <a:pt x="79" y="339"/>
                  </a:cubicBezTo>
                  <a:cubicBezTo>
                    <a:pt x="81" y="339"/>
                    <a:pt x="79" y="342"/>
                    <a:pt x="80" y="342"/>
                  </a:cubicBezTo>
                  <a:cubicBezTo>
                    <a:pt x="81" y="343"/>
                    <a:pt x="83" y="341"/>
                    <a:pt x="84" y="341"/>
                  </a:cubicBezTo>
                  <a:cubicBezTo>
                    <a:pt x="85" y="342"/>
                    <a:pt x="86" y="341"/>
                    <a:pt x="86" y="342"/>
                  </a:cubicBezTo>
                  <a:cubicBezTo>
                    <a:pt x="87" y="342"/>
                    <a:pt x="86" y="343"/>
                    <a:pt x="86" y="343"/>
                  </a:cubicBezTo>
                  <a:cubicBezTo>
                    <a:pt x="87" y="344"/>
                    <a:pt x="88" y="344"/>
                    <a:pt x="89" y="344"/>
                  </a:cubicBezTo>
                  <a:cubicBezTo>
                    <a:pt x="91" y="345"/>
                    <a:pt x="88" y="346"/>
                    <a:pt x="88" y="347"/>
                  </a:cubicBezTo>
                  <a:cubicBezTo>
                    <a:pt x="87" y="347"/>
                    <a:pt x="88" y="347"/>
                    <a:pt x="88" y="347"/>
                  </a:cubicBezTo>
                  <a:cubicBezTo>
                    <a:pt x="88" y="349"/>
                    <a:pt x="87" y="351"/>
                    <a:pt x="85" y="351"/>
                  </a:cubicBezTo>
                  <a:cubicBezTo>
                    <a:pt x="83" y="351"/>
                    <a:pt x="82" y="350"/>
                    <a:pt x="80" y="350"/>
                  </a:cubicBezTo>
                  <a:cubicBezTo>
                    <a:pt x="79" y="350"/>
                    <a:pt x="79" y="353"/>
                    <a:pt x="80" y="354"/>
                  </a:cubicBezTo>
                  <a:cubicBezTo>
                    <a:pt x="81" y="354"/>
                    <a:pt x="84" y="355"/>
                    <a:pt x="83" y="356"/>
                  </a:cubicBezTo>
                  <a:cubicBezTo>
                    <a:pt x="83" y="357"/>
                    <a:pt x="82" y="357"/>
                    <a:pt x="84" y="358"/>
                  </a:cubicBezTo>
                  <a:cubicBezTo>
                    <a:pt x="85" y="358"/>
                    <a:pt x="83" y="359"/>
                    <a:pt x="84" y="360"/>
                  </a:cubicBezTo>
                  <a:cubicBezTo>
                    <a:pt x="85" y="360"/>
                    <a:pt x="85" y="361"/>
                    <a:pt x="85" y="362"/>
                  </a:cubicBezTo>
                  <a:cubicBezTo>
                    <a:pt x="86" y="362"/>
                    <a:pt x="86" y="362"/>
                    <a:pt x="87" y="363"/>
                  </a:cubicBezTo>
                  <a:cubicBezTo>
                    <a:pt x="87" y="363"/>
                    <a:pt x="87" y="364"/>
                    <a:pt x="87" y="364"/>
                  </a:cubicBezTo>
                  <a:cubicBezTo>
                    <a:pt x="88" y="364"/>
                    <a:pt x="88" y="363"/>
                    <a:pt x="88" y="364"/>
                  </a:cubicBezTo>
                  <a:cubicBezTo>
                    <a:pt x="89" y="365"/>
                    <a:pt x="90" y="363"/>
                    <a:pt x="91" y="363"/>
                  </a:cubicBezTo>
                  <a:cubicBezTo>
                    <a:pt x="92" y="362"/>
                    <a:pt x="91" y="361"/>
                    <a:pt x="91" y="359"/>
                  </a:cubicBezTo>
                  <a:cubicBezTo>
                    <a:pt x="91" y="359"/>
                    <a:pt x="96" y="360"/>
                    <a:pt x="97" y="358"/>
                  </a:cubicBezTo>
                  <a:cubicBezTo>
                    <a:pt x="97" y="357"/>
                    <a:pt x="97" y="356"/>
                    <a:pt x="98" y="356"/>
                  </a:cubicBezTo>
                  <a:cubicBezTo>
                    <a:pt x="99" y="356"/>
                    <a:pt x="99" y="357"/>
                    <a:pt x="100" y="357"/>
                  </a:cubicBezTo>
                  <a:cubicBezTo>
                    <a:pt x="101" y="357"/>
                    <a:pt x="101" y="356"/>
                    <a:pt x="101" y="355"/>
                  </a:cubicBezTo>
                  <a:cubicBezTo>
                    <a:pt x="102" y="355"/>
                    <a:pt x="103" y="356"/>
                    <a:pt x="103" y="357"/>
                  </a:cubicBezTo>
                  <a:cubicBezTo>
                    <a:pt x="104" y="357"/>
                    <a:pt x="104" y="357"/>
                    <a:pt x="105" y="357"/>
                  </a:cubicBezTo>
                  <a:cubicBezTo>
                    <a:pt x="105" y="358"/>
                    <a:pt x="105" y="358"/>
                    <a:pt x="105" y="358"/>
                  </a:cubicBezTo>
                  <a:cubicBezTo>
                    <a:pt x="105" y="360"/>
                    <a:pt x="108" y="360"/>
                    <a:pt x="109" y="361"/>
                  </a:cubicBezTo>
                  <a:cubicBezTo>
                    <a:pt x="110" y="362"/>
                    <a:pt x="107" y="362"/>
                    <a:pt x="107" y="363"/>
                  </a:cubicBezTo>
                  <a:cubicBezTo>
                    <a:pt x="107" y="364"/>
                    <a:pt x="109" y="364"/>
                    <a:pt x="109" y="365"/>
                  </a:cubicBezTo>
                  <a:cubicBezTo>
                    <a:pt x="108" y="366"/>
                    <a:pt x="109" y="366"/>
                    <a:pt x="110" y="366"/>
                  </a:cubicBezTo>
                  <a:cubicBezTo>
                    <a:pt x="110" y="367"/>
                    <a:pt x="109" y="368"/>
                    <a:pt x="110" y="368"/>
                  </a:cubicBezTo>
                  <a:cubicBezTo>
                    <a:pt x="110" y="369"/>
                    <a:pt x="111" y="367"/>
                    <a:pt x="111" y="367"/>
                  </a:cubicBezTo>
                  <a:cubicBezTo>
                    <a:pt x="113" y="367"/>
                    <a:pt x="113" y="368"/>
                    <a:pt x="114" y="367"/>
                  </a:cubicBezTo>
                  <a:cubicBezTo>
                    <a:pt x="114" y="367"/>
                    <a:pt x="116" y="366"/>
                    <a:pt x="117" y="366"/>
                  </a:cubicBezTo>
                  <a:cubicBezTo>
                    <a:pt x="117" y="367"/>
                    <a:pt x="117" y="367"/>
                    <a:pt x="118" y="368"/>
                  </a:cubicBezTo>
                  <a:cubicBezTo>
                    <a:pt x="118" y="368"/>
                    <a:pt x="119" y="367"/>
                    <a:pt x="119" y="368"/>
                  </a:cubicBezTo>
                  <a:cubicBezTo>
                    <a:pt x="120" y="368"/>
                    <a:pt x="119" y="368"/>
                    <a:pt x="119" y="369"/>
                  </a:cubicBezTo>
                  <a:cubicBezTo>
                    <a:pt x="120" y="369"/>
                    <a:pt x="120" y="370"/>
                    <a:pt x="121" y="370"/>
                  </a:cubicBezTo>
                  <a:cubicBezTo>
                    <a:pt x="122" y="372"/>
                    <a:pt x="121" y="372"/>
                    <a:pt x="122" y="373"/>
                  </a:cubicBezTo>
                  <a:cubicBezTo>
                    <a:pt x="123" y="375"/>
                    <a:pt x="125" y="376"/>
                    <a:pt x="126" y="374"/>
                  </a:cubicBezTo>
                  <a:cubicBezTo>
                    <a:pt x="127" y="373"/>
                    <a:pt x="128" y="372"/>
                    <a:pt x="130" y="374"/>
                  </a:cubicBezTo>
                  <a:cubicBezTo>
                    <a:pt x="130" y="375"/>
                    <a:pt x="130" y="373"/>
                    <a:pt x="131" y="373"/>
                  </a:cubicBezTo>
                  <a:cubicBezTo>
                    <a:pt x="131" y="373"/>
                    <a:pt x="133" y="375"/>
                    <a:pt x="133" y="374"/>
                  </a:cubicBezTo>
                  <a:cubicBezTo>
                    <a:pt x="134" y="372"/>
                    <a:pt x="135" y="371"/>
                    <a:pt x="137" y="370"/>
                  </a:cubicBezTo>
                  <a:cubicBezTo>
                    <a:pt x="138" y="368"/>
                    <a:pt x="139" y="369"/>
                    <a:pt x="140" y="370"/>
                  </a:cubicBezTo>
                  <a:cubicBezTo>
                    <a:pt x="141" y="371"/>
                    <a:pt x="142" y="372"/>
                    <a:pt x="143" y="372"/>
                  </a:cubicBezTo>
                  <a:cubicBezTo>
                    <a:pt x="144" y="372"/>
                    <a:pt x="144" y="373"/>
                    <a:pt x="145" y="373"/>
                  </a:cubicBezTo>
                  <a:cubicBezTo>
                    <a:pt x="148" y="374"/>
                    <a:pt x="145" y="371"/>
                    <a:pt x="146" y="370"/>
                  </a:cubicBezTo>
                  <a:cubicBezTo>
                    <a:pt x="147" y="370"/>
                    <a:pt x="149" y="372"/>
                    <a:pt x="150" y="371"/>
                  </a:cubicBezTo>
                  <a:cubicBezTo>
                    <a:pt x="150" y="370"/>
                    <a:pt x="152" y="371"/>
                    <a:pt x="153" y="371"/>
                  </a:cubicBezTo>
                  <a:cubicBezTo>
                    <a:pt x="154" y="371"/>
                    <a:pt x="154" y="370"/>
                    <a:pt x="155" y="370"/>
                  </a:cubicBezTo>
                  <a:cubicBezTo>
                    <a:pt x="156" y="370"/>
                    <a:pt x="156" y="372"/>
                    <a:pt x="157" y="370"/>
                  </a:cubicBezTo>
                  <a:cubicBezTo>
                    <a:pt x="158" y="370"/>
                    <a:pt x="160" y="370"/>
                    <a:pt x="160" y="371"/>
                  </a:cubicBezTo>
                  <a:cubicBezTo>
                    <a:pt x="160" y="371"/>
                    <a:pt x="159" y="371"/>
                    <a:pt x="159" y="372"/>
                  </a:cubicBezTo>
                  <a:cubicBezTo>
                    <a:pt x="159" y="372"/>
                    <a:pt x="161" y="372"/>
                    <a:pt x="161" y="372"/>
                  </a:cubicBezTo>
                  <a:cubicBezTo>
                    <a:pt x="162" y="371"/>
                    <a:pt x="162" y="370"/>
                    <a:pt x="163" y="370"/>
                  </a:cubicBezTo>
                  <a:cubicBezTo>
                    <a:pt x="164" y="370"/>
                    <a:pt x="163" y="372"/>
                    <a:pt x="164" y="372"/>
                  </a:cubicBezTo>
                  <a:cubicBezTo>
                    <a:pt x="166" y="373"/>
                    <a:pt x="166" y="374"/>
                    <a:pt x="165" y="375"/>
                  </a:cubicBezTo>
                  <a:cubicBezTo>
                    <a:pt x="165" y="376"/>
                    <a:pt x="165" y="377"/>
                    <a:pt x="164" y="378"/>
                  </a:cubicBezTo>
                  <a:cubicBezTo>
                    <a:pt x="163" y="378"/>
                    <a:pt x="162" y="378"/>
                    <a:pt x="163" y="379"/>
                  </a:cubicBezTo>
                  <a:cubicBezTo>
                    <a:pt x="165" y="380"/>
                    <a:pt x="165" y="379"/>
                    <a:pt x="167" y="379"/>
                  </a:cubicBezTo>
                  <a:cubicBezTo>
                    <a:pt x="167" y="379"/>
                    <a:pt x="166" y="381"/>
                    <a:pt x="166" y="381"/>
                  </a:cubicBezTo>
                  <a:cubicBezTo>
                    <a:pt x="164" y="381"/>
                    <a:pt x="165" y="382"/>
                    <a:pt x="165" y="384"/>
                  </a:cubicBezTo>
                  <a:cubicBezTo>
                    <a:pt x="165" y="385"/>
                    <a:pt x="166" y="383"/>
                    <a:pt x="167" y="384"/>
                  </a:cubicBezTo>
                  <a:cubicBezTo>
                    <a:pt x="167" y="384"/>
                    <a:pt x="168" y="385"/>
                    <a:pt x="168" y="386"/>
                  </a:cubicBezTo>
                  <a:cubicBezTo>
                    <a:pt x="168" y="386"/>
                    <a:pt x="168" y="387"/>
                    <a:pt x="168" y="387"/>
                  </a:cubicBezTo>
                  <a:cubicBezTo>
                    <a:pt x="168" y="387"/>
                    <a:pt x="170" y="386"/>
                    <a:pt x="169" y="387"/>
                  </a:cubicBezTo>
                  <a:cubicBezTo>
                    <a:pt x="169" y="388"/>
                    <a:pt x="169" y="388"/>
                    <a:pt x="169" y="389"/>
                  </a:cubicBezTo>
                  <a:cubicBezTo>
                    <a:pt x="169" y="389"/>
                    <a:pt x="169" y="390"/>
                    <a:pt x="169" y="390"/>
                  </a:cubicBezTo>
                  <a:cubicBezTo>
                    <a:pt x="169" y="390"/>
                    <a:pt x="169" y="390"/>
                    <a:pt x="169" y="391"/>
                  </a:cubicBezTo>
                  <a:cubicBezTo>
                    <a:pt x="169" y="391"/>
                    <a:pt x="171" y="392"/>
                    <a:pt x="169" y="393"/>
                  </a:cubicBezTo>
                  <a:cubicBezTo>
                    <a:pt x="168" y="394"/>
                    <a:pt x="167" y="394"/>
                    <a:pt x="166" y="394"/>
                  </a:cubicBezTo>
                  <a:cubicBezTo>
                    <a:pt x="165" y="394"/>
                    <a:pt x="163" y="395"/>
                    <a:pt x="162" y="395"/>
                  </a:cubicBezTo>
                  <a:cubicBezTo>
                    <a:pt x="161" y="396"/>
                    <a:pt x="163" y="398"/>
                    <a:pt x="162" y="399"/>
                  </a:cubicBezTo>
                  <a:cubicBezTo>
                    <a:pt x="160" y="400"/>
                    <a:pt x="159" y="401"/>
                    <a:pt x="159" y="403"/>
                  </a:cubicBezTo>
                  <a:cubicBezTo>
                    <a:pt x="160" y="405"/>
                    <a:pt x="159" y="405"/>
                    <a:pt x="161" y="405"/>
                  </a:cubicBezTo>
                  <a:cubicBezTo>
                    <a:pt x="161" y="405"/>
                    <a:pt x="160" y="407"/>
                    <a:pt x="161" y="407"/>
                  </a:cubicBezTo>
                  <a:cubicBezTo>
                    <a:pt x="161" y="406"/>
                    <a:pt x="168" y="406"/>
                    <a:pt x="166" y="403"/>
                  </a:cubicBezTo>
                  <a:cubicBezTo>
                    <a:pt x="166" y="402"/>
                    <a:pt x="169" y="401"/>
                    <a:pt x="170" y="403"/>
                  </a:cubicBezTo>
                  <a:cubicBezTo>
                    <a:pt x="171" y="403"/>
                    <a:pt x="170" y="404"/>
                    <a:pt x="170" y="405"/>
                  </a:cubicBezTo>
                  <a:cubicBezTo>
                    <a:pt x="169" y="406"/>
                    <a:pt x="169" y="405"/>
                    <a:pt x="168" y="405"/>
                  </a:cubicBezTo>
                  <a:cubicBezTo>
                    <a:pt x="167" y="406"/>
                    <a:pt x="166" y="408"/>
                    <a:pt x="165" y="409"/>
                  </a:cubicBezTo>
                  <a:cubicBezTo>
                    <a:pt x="164" y="410"/>
                    <a:pt x="162" y="410"/>
                    <a:pt x="164" y="412"/>
                  </a:cubicBezTo>
                  <a:cubicBezTo>
                    <a:pt x="165" y="412"/>
                    <a:pt x="166" y="411"/>
                    <a:pt x="166" y="412"/>
                  </a:cubicBezTo>
                  <a:cubicBezTo>
                    <a:pt x="167" y="413"/>
                    <a:pt x="163" y="412"/>
                    <a:pt x="163" y="412"/>
                  </a:cubicBezTo>
                  <a:cubicBezTo>
                    <a:pt x="162" y="412"/>
                    <a:pt x="162" y="413"/>
                    <a:pt x="161" y="414"/>
                  </a:cubicBezTo>
                  <a:cubicBezTo>
                    <a:pt x="161" y="414"/>
                    <a:pt x="159" y="414"/>
                    <a:pt x="159" y="414"/>
                  </a:cubicBezTo>
                  <a:cubicBezTo>
                    <a:pt x="158" y="415"/>
                    <a:pt x="161" y="417"/>
                    <a:pt x="162" y="417"/>
                  </a:cubicBezTo>
                  <a:cubicBezTo>
                    <a:pt x="164" y="417"/>
                    <a:pt x="164" y="417"/>
                    <a:pt x="166" y="418"/>
                  </a:cubicBezTo>
                  <a:cubicBezTo>
                    <a:pt x="166" y="418"/>
                    <a:pt x="169" y="418"/>
                    <a:pt x="169" y="419"/>
                  </a:cubicBezTo>
                  <a:cubicBezTo>
                    <a:pt x="168" y="421"/>
                    <a:pt x="165" y="418"/>
                    <a:pt x="165" y="420"/>
                  </a:cubicBezTo>
                  <a:cubicBezTo>
                    <a:pt x="165" y="421"/>
                    <a:pt x="165" y="423"/>
                    <a:pt x="166" y="424"/>
                  </a:cubicBezTo>
                  <a:cubicBezTo>
                    <a:pt x="164" y="422"/>
                    <a:pt x="165" y="420"/>
                    <a:pt x="164" y="422"/>
                  </a:cubicBezTo>
                  <a:cubicBezTo>
                    <a:pt x="163" y="422"/>
                    <a:pt x="164" y="424"/>
                    <a:pt x="164" y="425"/>
                  </a:cubicBezTo>
                  <a:cubicBezTo>
                    <a:pt x="164" y="425"/>
                    <a:pt x="164" y="426"/>
                    <a:pt x="163" y="426"/>
                  </a:cubicBezTo>
                  <a:cubicBezTo>
                    <a:pt x="163" y="427"/>
                    <a:pt x="164" y="427"/>
                    <a:pt x="163" y="428"/>
                  </a:cubicBezTo>
                  <a:cubicBezTo>
                    <a:pt x="163" y="428"/>
                    <a:pt x="162" y="427"/>
                    <a:pt x="162" y="428"/>
                  </a:cubicBezTo>
                  <a:cubicBezTo>
                    <a:pt x="163" y="429"/>
                    <a:pt x="164" y="429"/>
                    <a:pt x="165" y="430"/>
                  </a:cubicBezTo>
                  <a:cubicBezTo>
                    <a:pt x="165" y="430"/>
                    <a:pt x="164" y="431"/>
                    <a:pt x="165" y="431"/>
                  </a:cubicBezTo>
                  <a:cubicBezTo>
                    <a:pt x="165" y="431"/>
                    <a:pt x="164" y="431"/>
                    <a:pt x="163" y="431"/>
                  </a:cubicBezTo>
                  <a:cubicBezTo>
                    <a:pt x="163" y="432"/>
                    <a:pt x="163" y="432"/>
                    <a:pt x="162" y="433"/>
                  </a:cubicBezTo>
                  <a:cubicBezTo>
                    <a:pt x="161" y="433"/>
                    <a:pt x="163" y="432"/>
                    <a:pt x="161" y="433"/>
                  </a:cubicBezTo>
                  <a:cubicBezTo>
                    <a:pt x="160" y="433"/>
                    <a:pt x="160" y="433"/>
                    <a:pt x="160" y="434"/>
                  </a:cubicBezTo>
                  <a:cubicBezTo>
                    <a:pt x="160" y="434"/>
                    <a:pt x="160" y="433"/>
                    <a:pt x="160" y="433"/>
                  </a:cubicBezTo>
                  <a:cubicBezTo>
                    <a:pt x="160" y="433"/>
                    <a:pt x="157" y="433"/>
                    <a:pt x="157" y="433"/>
                  </a:cubicBezTo>
                  <a:cubicBezTo>
                    <a:pt x="157" y="433"/>
                    <a:pt x="157" y="434"/>
                    <a:pt x="157" y="435"/>
                  </a:cubicBezTo>
                  <a:cubicBezTo>
                    <a:pt x="158" y="435"/>
                    <a:pt x="158" y="433"/>
                    <a:pt x="159" y="434"/>
                  </a:cubicBezTo>
                  <a:cubicBezTo>
                    <a:pt x="160" y="435"/>
                    <a:pt x="154" y="436"/>
                    <a:pt x="156" y="437"/>
                  </a:cubicBezTo>
                  <a:cubicBezTo>
                    <a:pt x="159" y="439"/>
                    <a:pt x="161" y="436"/>
                    <a:pt x="164" y="439"/>
                  </a:cubicBezTo>
                  <a:cubicBezTo>
                    <a:pt x="165" y="440"/>
                    <a:pt x="168" y="441"/>
                    <a:pt x="169" y="439"/>
                  </a:cubicBezTo>
                  <a:cubicBezTo>
                    <a:pt x="169" y="439"/>
                    <a:pt x="168" y="438"/>
                    <a:pt x="168" y="438"/>
                  </a:cubicBezTo>
                  <a:cubicBezTo>
                    <a:pt x="169" y="438"/>
                    <a:pt x="172" y="441"/>
                    <a:pt x="173" y="441"/>
                  </a:cubicBezTo>
                  <a:cubicBezTo>
                    <a:pt x="175" y="442"/>
                    <a:pt x="176" y="440"/>
                    <a:pt x="177" y="440"/>
                  </a:cubicBezTo>
                  <a:cubicBezTo>
                    <a:pt x="179" y="440"/>
                    <a:pt x="180" y="441"/>
                    <a:pt x="181" y="441"/>
                  </a:cubicBezTo>
                  <a:cubicBezTo>
                    <a:pt x="184" y="442"/>
                    <a:pt x="187" y="444"/>
                    <a:pt x="190" y="445"/>
                  </a:cubicBezTo>
                  <a:cubicBezTo>
                    <a:pt x="191" y="446"/>
                    <a:pt x="193" y="447"/>
                    <a:pt x="194" y="446"/>
                  </a:cubicBezTo>
                  <a:cubicBezTo>
                    <a:pt x="194" y="442"/>
                    <a:pt x="196" y="445"/>
                    <a:pt x="199" y="443"/>
                  </a:cubicBezTo>
                  <a:cubicBezTo>
                    <a:pt x="200" y="441"/>
                    <a:pt x="201" y="442"/>
                    <a:pt x="203" y="443"/>
                  </a:cubicBezTo>
                  <a:cubicBezTo>
                    <a:pt x="204" y="443"/>
                    <a:pt x="205" y="442"/>
                    <a:pt x="206" y="441"/>
                  </a:cubicBezTo>
                  <a:cubicBezTo>
                    <a:pt x="207" y="441"/>
                    <a:pt x="208" y="443"/>
                    <a:pt x="209" y="442"/>
                  </a:cubicBezTo>
                  <a:cubicBezTo>
                    <a:pt x="210" y="442"/>
                    <a:pt x="211" y="441"/>
                    <a:pt x="212" y="441"/>
                  </a:cubicBezTo>
                  <a:cubicBezTo>
                    <a:pt x="213" y="441"/>
                    <a:pt x="214" y="441"/>
                    <a:pt x="214" y="440"/>
                  </a:cubicBezTo>
                  <a:cubicBezTo>
                    <a:pt x="214" y="440"/>
                    <a:pt x="213" y="439"/>
                    <a:pt x="213" y="439"/>
                  </a:cubicBezTo>
                  <a:cubicBezTo>
                    <a:pt x="214" y="438"/>
                    <a:pt x="217" y="439"/>
                    <a:pt x="218" y="439"/>
                  </a:cubicBezTo>
                  <a:cubicBezTo>
                    <a:pt x="218" y="439"/>
                    <a:pt x="220" y="438"/>
                    <a:pt x="220" y="438"/>
                  </a:cubicBezTo>
                  <a:cubicBezTo>
                    <a:pt x="221" y="437"/>
                    <a:pt x="221" y="438"/>
                    <a:pt x="222" y="438"/>
                  </a:cubicBezTo>
                  <a:cubicBezTo>
                    <a:pt x="225" y="440"/>
                    <a:pt x="227" y="438"/>
                    <a:pt x="230" y="438"/>
                  </a:cubicBezTo>
                  <a:cubicBezTo>
                    <a:pt x="232" y="438"/>
                    <a:pt x="229" y="440"/>
                    <a:pt x="231" y="440"/>
                  </a:cubicBezTo>
                  <a:cubicBezTo>
                    <a:pt x="234" y="440"/>
                    <a:pt x="234" y="438"/>
                    <a:pt x="235" y="437"/>
                  </a:cubicBezTo>
                  <a:cubicBezTo>
                    <a:pt x="236" y="436"/>
                    <a:pt x="236" y="435"/>
                    <a:pt x="237" y="435"/>
                  </a:cubicBezTo>
                  <a:cubicBezTo>
                    <a:pt x="238" y="434"/>
                    <a:pt x="239" y="436"/>
                    <a:pt x="240" y="436"/>
                  </a:cubicBezTo>
                  <a:cubicBezTo>
                    <a:pt x="240" y="435"/>
                    <a:pt x="240" y="434"/>
                    <a:pt x="240" y="433"/>
                  </a:cubicBezTo>
                  <a:cubicBezTo>
                    <a:pt x="240" y="433"/>
                    <a:pt x="242" y="433"/>
                    <a:pt x="243" y="433"/>
                  </a:cubicBezTo>
                  <a:cubicBezTo>
                    <a:pt x="245" y="434"/>
                    <a:pt x="246" y="433"/>
                    <a:pt x="248" y="433"/>
                  </a:cubicBezTo>
                  <a:cubicBezTo>
                    <a:pt x="250" y="433"/>
                    <a:pt x="249" y="437"/>
                    <a:pt x="249" y="437"/>
                  </a:cubicBezTo>
                  <a:cubicBezTo>
                    <a:pt x="250" y="436"/>
                    <a:pt x="252" y="436"/>
                    <a:pt x="252" y="437"/>
                  </a:cubicBezTo>
                  <a:cubicBezTo>
                    <a:pt x="254" y="437"/>
                    <a:pt x="253" y="437"/>
                    <a:pt x="255" y="437"/>
                  </a:cubicBezTo>
                  <a:cubicBezTo>
                    <a:pt x="255" y="436"/>
                    <a:pt x="256" y="436"/>
                    <a:pt x="256" y="436"/>
                  </a:cubicBezTo>
                  <a:cubicBezTo>
                    <a:pt x="257" y="437"/>
                    <a:pt x="258" y="436"/>
                    <a:pt x="259" y="436"/>
                  </a:cubicBezTo>
                  <a:cubicBezTo>
                    <a:pt x="261" y="435"/>
                    <a:pt x="261" y="436"/>
                    <a:pt x="263" y="437"/>
                  </a:cubicBezTo>
                  <a:cubicBezTo>
                    <a:pt x="264" y="437"/>
                    <a:pt x="264" y="437"/>
                    <a:pt x="265" y="437"/>
                  </a:cubicBezTo>
                  <a:cubicBezTo>
                    <a:pt x="266" y="437"/>
                    <a:pt x="265" y="437"/>
                    <a:pt x="266" y="437"/>
                  </a:cubicBezTo>
                  <a:cubicBezTo>
                    <a:pt x="267" y="437"/>
                    <a:pt x="267" y="437"/>
                    <a:pt x="268" y="437"/>
                  </a:cubicBezTo>
                  <a:cubicBezTo>
                    <a:pt x="270" y="438"/>
                    <a:pt x="267" y="438"/>
                    <a:pt x="268" y="439"/>
                  </a:cubicBezTo>
                  <a:cubicBezTo>
                    <a:pt x="269" y="440"/>
                    <a:pt x="272" y="439"/>
                    <a:pt x="273" y="438"/>
                  </a:cubicBezTo>
                  <a:cubicBezTo>
                    <a:pt x="276" y="437"/>
                    <a:pt x="274" y="436"/>
                    <a:pt x="274" y="433"/>
                  </a:cubicBezTo>
                  <a:cubicBezTo>
                    <a:pt x="275" y="432"/>
                    <a:pt x="277" y="426"/>
                    <a:pt x="276" y="426"/>
                  </a:cubicBezTo>
                  <a:cubicBezTo>
                    <a:pt x="275" y="426"/>
                    <a:pt x="275" y="427"/>
                    <a:pt x="274" y="426"/>
                  </a:cubicBezTo>
                  <a:cubicBezTo>
                    <a:pt x="273" y="425"/>
                    <a:pt x="272" y="425"/>
                    <a:pt x="271" y="424"/>
                  </a:cubicBezTo>
                  <a:cubicBezTo>
                    <a:pt x="270" y="423"/>
                    <a:pt x="268" y="422"/>
                    <a:pt x="266" y="421"/>
                  </a:cubicBezTo>
                  <a:cubicBezTo>
                    <a:pt x="265" y="421"/>
                    <a:pt x="265" y="422"/>
                    <a:pt x="264" y="421"/>
                  </a:cubicBezTo>
                  <a:cubicBezTo>
                    <a:pt x="264" y="420"/>
                    <a:pt x="263" y="419"/>
                    <a:pt x="262" y="419"/>
                  </a:cubicBezTo>
                  <a:cubicBezTo>
                    <a:pt x="261" y="419"/>
                    <a:pt x="260" y="418"/>
                    <a:pt x="259" y="417"/>
                  </a:cubicBezTo>
                  <a:cubicBezTo>
                    <a:pt x="259" y="416"/>
                    <a:pt x="259" y="415"/>
                    <a:pt x="259" y="414"/>
                  </a:cubicBezTo>
                  <a:cubicBezTo>
                    <a:pt x="259" y="414"/>
                    <a:pt x="259" y="415"/>
                    <a:pt x="258" y="415"/>
                  </a:cubicBezTo>
                  <a:cubicBezTo>
                    <a:pt x="257" y="414"/>
                    <a:pt x="257" y="412"/>
                    <a:pt x="257" y="411"/>
                  </a:cubicBezTo>
                  <a:cubicBezTo>
                    <a:pt x="257" y="411"/>
                    <a:pt x="257" y="410"/>
                    <a:pt x="257" y="409"/>
                  </a:cubicBezTo>
                  <a:cubicBezTo>
                    <a:pt x="257" y="409"/>
                    <a:pt x="257" y="408"/>
                    <a:pt x="257" y="407"/>
                  </a:cubicBezTo>
                  <a:cubicBezTo>
                    <a:pt x="256" y="407"/>
                    <a:pt x="255" y="408"/>
                    <a:pt x="255" y="408"/>
                  </a:cubicBezTo>
                  <a:cubicBezTo>
                    <a:pt x="255" y="409"/>
                    <a:pt x="256" y="409"/>
                    <a:pt x="256" y="410"/>
                  </a:cubicBezTo>
                  <a:cubicBezTo>
                    <a:pt x="256" y="410"/>
                    <a:pt x="257" y="413"/>
                    <a:pt x="256" y="413"/>
                  </a:cubicBezTo>
                  <a:cubicBezTo>
                    <a:pt x="255" y="412"/>
                    <a:pt x="256" y="411"/>
                    <a:pt x="256" y="409"/>
                  </a:cubicBezTo>
                  <a:cubicBezTo>
                    <a:pt x="256" y="408"/>
                    <a:pt x="253" y="407"/>
                    <a:pt x="252" y="406"/>
                  </a:cubicBezTo>
                  <a:cubicBezTo>
                    <a:pt x="251" y="406"/>
                    <a:pt x="251" y="405"/>
                    <a:pt x="250" y="405"/>
                  </a:cubicBezTo>
                  <a:cubicBezTo>
                    <a:pt x="249" y="406"/>
                    <a:pt x="249" y="404"/>
                    <a:pt x="248" y="404"/>
                  </a:cubicBezTo>
                  <a:cubicBezTo>
                    <a:pt x="246" y="404"/>
                    <a:pt x="246" y="406"/>
                    <a:pt x="244" y="404"/>
                  </a:cubicBezTo>
                  <a:cubicBezTo>
                    <a:pt x="243" y="403"/>
                    <a:pt x="244" y="402"/>
                    <a:pt x="245" y="401"/>
                  </a:cubicBezTo>
                  <a:cubicBezTo>
                    <a:pt x="245" y="401"/>
                    <a:pt x="245" y="400"/>
                    <a:pt x="245" y="400"/>
                  </a:cubicBezTo>
                  <a:cubicBezTo>
                    <a:pt x="245" y="399"/>
                    <a:pt x="244" y="398"/>
                    <a:pt x="244" y="398"/>
                  </a:cubicBezTo>
                  <a:cubicBezTo>
                    <a:pt x="245" y="398"/>
                    <a:pt x="245" y="399"/>
                    <a:pt x="246" y="399"/>
                  </a:cubicBezTo>
                  <a:cubicBezTo>
                    <a:pt x="247" y="399"/>
                    <a:pt x="245" y="398"/>
                    <a:pt x="245" y="397"/>
                  </a:cubicBezTo>
                  <a:cubicBezTo>
                    <a:pt x="245" y="397"/>
                    <a:pt x="246" y="397"/>
                    <a:pt x="246" y="396"/>
                  </a:cubicBezTo>
                  <a:cubicBezTo>
                    <a:pt x="246" y="395"/>
                    <a:pt x="245" y="393"/>
                    <a:pt x="246" y="393"/>
                  </a:cubicBezTo>
                  <a:cubicBezTo>
                    <a:pt x="245" y="393"/>
                    <a:pt x="245" y="390"/>
                    <a:pt x="245" y="390"/>
                  </a:cubicBezTo>
                  <a:cubicBezTo>
                    <a:pt x="245" y="390"/>
                    <a:pt x="244" y="391"/>
                    <a:pt x="244" y="390"/>
                  </a:cubicBezTo>
                  <a:cubicBezTo>
                    <a:pt x="245" y="390"/>
                    <a:pt x="245" y="390"/>
                    <a:pt x="245" y="389"/>
                  </a:cubicBezTo>
                  <a:cubicBezTo>
                    <a:pt x="245" y="389"/>
                    <a:pt x="245" y="388"/>
                    <a:pt x="245" y="387"/>
                  </a:cubicBezTo>
                  <a:cubicBezTo>
                    <a:pt x="245" y="388"/>
                    <a:pt x="245" y="388"/>
                    <a:pt x="246" y="388"/>
                  </a:cubicBezTo>
                  <a:cubicBezTo>
                    <a:pt x="246" y="388"/>
                    <a:pt x="244" y="385"/>
                    <a:pt x="244" y="385"/>
                  </a:cubicBezTo>
                  <a:cubicBezTo>
                    <a:pt x="244" y="385"/>
                    <a:pt x="245" y="385"/>
                    <a:pt x="245" y="385"/>
                  </a:cubicBezTo>
                  <a:cubicBezTo>
                    <a:pt x="245" y="386"/>
                    <a:pt x="246" y="387"/>
                    <a:pt x="247" y="386"/>
                  </a:cubicBezTo>
                  <a:cubicBezTo>
                    <a:pt x="247" y="386"/>
                    <a:pt x="246" y="384"/>
                    <a:pt x="246" y="384"/>
                  </a:cubicBezTo>
                  <a:cubicBezTo>
                    <a:pt x="247" y="385"/>
                    <a:pt x="248" y="384"/>
                    <a:pt x="249" y="383"/>
                  </a:cubicBezTo>
                  <a:cubicBezTo>
                    <a:pt x="249" y="382"/>
                    <a:pt x="249" y="382"/>
                    <a:pt x="249" y="381"/>
                  </a:cubicBezTo>
                  <a:cubicBezTo>
                    <a:pt x="249" y="380"/>
                    <a:pt x="250" y="381"/>
                    <a:pt x="250" y="379"/>
                  </a:cubicBezTo>
                  <a:cubicBezTo>
                    <a:pt x="250" y="377"/>
                    <a:pt x="253" y="380"/>
                    <a:pt x="253" y="378"/>
                  </a:cubicBezTo>
                  <a:cubicBezTo>
                    <a:pt x="252" y="377"/>
                    <a:pt x="250" y="377"/>
                    <a:pt x="250" y="376"/>
                  </a:cubicBezTo>
                  <a:cubicBezTo>
                    <a:pt x="250" y="375"/>
                    <a:pt x="251" y="377"/>
                    <a:pt x="252" y="376"/>
                  </a:cubicBezTo>
                  <a:cubicBezTo>
                    <a:pt x="252" y="376"/>
                    <a:pt x="251" y="376"/>
                    <a:pt x="251" y="375"/>
                  </a:cubicBezTo>
                  <a:cubicBezTo>
                    <a:pt x="251" y="374"/>
                    <a:pt x="252" y="376"/>
                    <a:pt x="253" y="376"/>
                  </a:cubicBezTo>
                  <a:cubicBezTo>
                    <a:pt x="254" y="375"/>
                    <a:pt x="253" y="374"/>
                    <a:pt x="253" y="373"/>
                  </a:cubicBezTo>
                  <a:cubicBezTo>
                    <a:pt x="253" y="370"/>
                    <a:pt x="251" y="371"/>
                    <a:pt x="249" y="371"/>
                  </a:cubicBezTo>
                  <a:cubicBezTo>
                    <a:pt x="248" y="371"/>
                    <a:pt x="244" y="371"/>
                    <a:pt x="245" y="369"/>
                  </a:cubicBezTo>
                  <a:cubicBezTo>
                    <a:pt x="245" y="367"/>
                    <a:pt x="247" y="370"/>
                    <a:pt x="248" y="368"/>
                  </a:cubicBezTo>
                  <a:cubicBezTo>
                    <a:pt x="250" y="366"/>
                    <a:pt x="245" y="365"/>
                    <a:pt x="243" y="364"/>
                  </a:cubicBezTo>
                  <a:cubicBezTo>
                    <a:pt x="241" y="362"/>
                    <a:pt x="238" y="360"/>
                    <a:pt x="235" y="359"/>
                  </a:cubicBezTo>
                  <a:cubicBezTo>
                    <a:pt x="234" y="359"/>
                    <a:pt x="234" y="360"/>
                    <a:pt x="233" y="360"/>
                  </a:cubicBezTo>
                  <a:cubicBezTo>
                    <a:pt x="232" y="362"/>
                    <a:pt x="231" y="361"/>
                    <a:pt x="229" y="361"/>
                  </a:cubicBezTo>
                  <a:cubicBezTo>
                    <a:pt x="229" y="361"/>
                    <a:pt x="230" y="363"/>
                    <a:pt x="230" y="364"/>
                  </a:cubicBezTo>
                  <a:cubicBezTo>
                    <a:pt x="230" y="364"/>
                    <a:pt x="228" y="363"/>
                    <a:pt x="228" y="363"/>
                  </a:cubicBezTo>
                  <a:cubicBezTo>
                    <a:pt x="227" y="363"/>
                    <a:pt x="227" y="363"/>
                    <a:pt x="227" y="363"/>
                  </a:cubicBezTo>
                  <a:cubicBezTo>
                    <a:pt x="228" y="362"/>
                    <a:pt x="226" y="362"/>
                    <a:pt x="226" y="361"/>
                  </a:cubicBezTo>
                  <a:cubicBezTo>
                    <a:pt x="226" y="361"/>
                    <a:pt x="227" y="360"/>
                    <a:pt x="226" y="360"/>
                  </a:cubicBezTo>
                  <a:cubicBezTo>
                    <a:pt x="226" y="359"/>
                    <a:pt x="225" y="360"/>
                    <a:pt x="225" y="359"/>
                  </a:cubicBezTo>
                  <a:cubicBezTo>
                    <a:pt x="225" y="358"/>
                    <a:pt x="225" y="358"/>
                    <a:pt x="224" y="358"/>
                  </a:cubicBezTo>
                  <a:cubicBezTo>
                    <a:pt x="222" y="358"/>
                    <a:pt x="221" y="359"/>
                    <a:pt x="219" y="359"/>
                  </a:cubicBezTo>
                  <a:cubicBezTo>
                    <a:pt x="219" y="359"/>
                    <a:pt x="218" y="353"/>
                    <a:pt x="218" y="353"/>
                  </a:cubicBezTo>
                  <a:cubicBezTo>
                    <a:pt x="218" y="351"/>
                    <a:pt x="220" y="347"/>
                    <a:pt x="217" y="347"/>
                  </a:cubicBezTo>
                  <a:cubicBezTo>
                    <a:pt x="215" y="347"/>
                    <a:pt x="215" y="346"/>
                    <a:pt x="215" y="345"/>
                  </a:cubicBezTo>
                  <a:cubicBezTo>
                    <a:pt x="214" y="343"/>
                    <a:pt x="213" y="342"/>
                    <a:pt x="213" y="340"/>
                  </a:cubicBezTo>
                  <a:cubicBezTo>
                    <a:pt x="213" y="339"/>
                    <a:pt x="214" y="338"/>
                    <a:pt x="214" y="336"/>
                  </a:cubicBezTo>
                  <a:cubicBezTo>
                    <a:pt x="215" y="335"/>
                    <a:pt x="213" y="335"/>
                    <a:pt x="213" y="334"/>
                  </a:cubicBezTo>
                  <a:cubicBezTo>
                    <a:pt x="213" y="333"/>
                    <a:pt x="213" y="331"/>
                    <a:pt x="214" y="330"/>
                  </a:cubicBezTo>
                  <a:cubicBezTo>
                    <a:pt x="214" y="329"/>
                    <a:pt x="218" y="331"/>
                    <a:pt x="219" y="332"/>
                  </a:cubicBezTo>
                  <a:cubicBezTo>
                    <a:pt x="221" y="333"/>
                    <a:pt x="223" y="335"/>
                    <a:pt x="225" y="333"/>
                  </a:cubicBezTo>
                  <a:cubicBezTo>
                    <a:pt x="225" y="332"/>
                    <a:pt x="227" y="329"/>
                    <a:pt x="226" y="328"/>
                  </a:cubicBezTo>
                  <a:cubicBezTo>
                    <a:pt x="225" y="328"/>
                    <a:pt x="225" y="329"/>
                    <a:pt x="225" y="329"/>
                  </a:cubicBezTo>
                  <a:cubicBezTo>
                    <a:pt x="224" y="329"/>
                    <a:pt x="224" y="328"/>
                    <a:pt x="224" y="328"/>
                  </a:cubicBezTo>
                  <a:cubicBezTo>
                    <a:pt x="223" y="327"/>
                    <a:pt x="223" y="326"/>
                    <a:pt x="222" y="325"/>
                  </a:cubicBezTo>
                  <a:cubicBezTo>
                    <a:pt x="221" y="325"/>
                    <a:pt x="219" y="323"/>
                    <a:pt x="219" y="324"/>
                  </a:cubicBezTo>
                  <a:cubicBezTo>
                    <a:pt x="219" y="323"/>
                    <a:pt x="222" y="323"/>
                    <a:pt x="222" y="323"/>
                  </a:cubicBezTo>
                  <a:cubicBezTo>
                    <a:pt x="222" y="321"/>
                    <a:pt x="222" y="320"/>
                    <a:pt x="222" y="319"/>
                  </a:cubicBezTo>
                  <a:cubicBezTo>
                    <a:pt x="222" y="319"/>
                    <a:pt x="224" y="318"/>
                    <a:pt x="224" y="317"/>
                  </a:cubicBezTo>
                  <a:cubicBezTo>
                    <a:pt x="223" y="316"/>
                    <a:pt x="222" y="317"/>
                    <a:pt x="222" y="315"/>
                  </a:cubicBezTo>
                  <a:cubicBezTo>
                    <a:pt x="222" y="313"/>
                    <a:pt x="223" y="314"/>
                    <a:pt x="224" y="313"/>
                  </a:cubicBezTo>
                  <a:cubicBezTo>
                    <a:pt x="225" y="313"/>
                    <a:pt x="225" y="311"/>
                    <a:pt x="225" y="311"/>
                  </a:cubicBezTo>
                  <a:cubicBezTo>
                    <a:pt x="225" y="310"/>
                    <a:pt x="226" y="310"/>
                    <a:pt x="227" y="309"/>
                  </a:cubicBezTo>
                  <a:cubicBezTo>
                    <a:pt x="227" y="308"/>
                    <a:pt x="227" y="307"/>
                    <a:pt x="227" y="306"/>
                  </a:cubicBezTo>
                  <a:cubicBezTo>
                    <a:pt x="227" y="305"/>
                    <a:pt x="226" y="304"/>
                    <a:pt x="226" y="303"/>
                  </a:cubicBezTo>
                  <a:cubicBezTo>
                    <a:pt x="227" y="301"/>
                    <a:pt x="227" y="306"/>
                    <a:pt x="228" y="303"/>
                  </a:cubicBezTo>
                  <a:cubicBezTo>
                    <a:pt x="228" y="302"/>
                    <a:pt x="226" y="301"/>
                    <a:pt x="227" y="301"/>
                  </a:cubicBezTo>
                  <a:cubicBezTo>
                    <a:pt x="228" y="301"/>
                    <a:pt x="229" y="302"/>
                    <a:pt x="230" y="300"/>
                  </a:cubicBezTo>
                  <a:cubicBezTo>
                    <a:pt x="230" y="300"/>
                    <a:pt x="231" y="299"/>
                    <a:pt x="232" y="300"/>
                  </a:cubicBezTo>
                  <a:cubicBezTo>
                    <a:pt x="233" y="300"/>
                    <a:pt x="230" y="302"/>
                    <a:pt x="232" y="302"/>
                  </a:cubicBezTo>
                  <a:cubicBezTo>
                    <a:pt x="234" y="302"/>
                    <a:pt x="233" y="301"/>
                    <a:pt x="234" y="300"/>
                  </a:cubicBezTo>
                  <a:cubicBezTo>
                    <a:pt x="234" y="299"/>
                    <a:pt x="235" y="301"/>
                    <a:pt x="235" y="300"/>
                  </a:cubicBezTo>
                  <a:cubicBezTo>
                    <a:pt x="236" y="299"/>
                    <a:pt x="234" y="298"/>
                    <a:pt x="235" y="297"/>
                  </a:cubicBezTo>
                  <a:cubicBezTo>
                    <a:pt x="235" y="296"/>
                    <a:pt x="236" y="296"/>
                    <a:pt x="236" y="295"/>
                  </a:cubicBezTo>
                  <a:cubicBezTo>
                    <a:pt x="237" y="295"/>
                    <a:pt x="237" y="294"/>
                    <a:pt x="237" y="294"/>
                  </a:cubicBezTo>
                  <a:cubicBezTo>
                    <a:pt x="238" y="294"/>
                    <a:pt x="240" y="297"/>
                    <a:pt x="241" y="296"/>
                  </a:cubicBezTo>
                  <a:cubicBezTo>
                    <a:pt x="242" y="295"/>
                    <a:pt x="243" y="294"/>
                    <a:pt x="244" y="293"/>
                  </a:cubicBezTo>
                  <a:cubicBezTo>
                    <a:pt x="245" y="292"/>
                    <a:pt x="246" y="291"/>
                    <a:pt x="248" y="292"/>
                  </a:cubicBezTo>
                  <a:cubicBezTo>
                    <a:pt x="248" y="292"/>
                    <a:pt x="248" y="293"/>
                    <a:pt x="249" y="293"/>
                  </a:cubicBezTo>
                  <a:cubicBezTo>
                    <a:pt x="251" y="294"/>
                    <a:pt x="252" y="292"/>
                    <a:pt x="254" y="292"/>
                  </a:cubicBezTo>
                  <a:cubicBezTo>
                    <a:pt x="254" y="292"/>
                    <a:pt x="254" y="292"/>
                    <a:pt x="254" y="293"/>
                  </a:cubicBezTo>
                  <a:cubicBezTo>
                    <a:pt x="254" y="294"/>
                    <a:pt x="255" y="293"/>
                    <a:pt x="255" y="293"/>
                  </a:cubicBezTo>
                  <a:cubicBezTo>
                    <a:pt x="256" y="293"/>
                    <a:pt x="258" y="293"/>
                    <a:pt x="259" y="293"/>
                  </a:cubicBezTo>
                  <a:cubicBezTo>
                    <a:pt x="259" y="293"/>
                    <a:pt x="259" y="298"/>
                    <a:pt x="261" y="296"/>
                  </a:cubicBezTo>
                  <a:cubicBezTo>
                    <a:pt x="261" y="296"/>
                    <a:pt x="261" y="296"/>
                    <a:pt x="261" y="297"/>
                  </a:cubicBezTo>
                  <a:cubicBezTo>
                    <a:pt x="262" y="295"/>
                    <a:pt x="260" y="294"/>
                    <a:pt x="259" y="293"/>
                  </a:cubicBezTo>
                  <a:cubicBezTo>
                    <a:pt x="259" y="292"/>
                    <a:pt x="259" y="292"/>
                    <a:pt x="258" y="292"/>
                  </a:cubicBezTo>
                  <a:cubicBezTo>
                    <a:pt x="257" y="293"/>
                    <a:pt x="257" y="291"/>
                    <a:pt x="258" y="290"/>
                  </a:cubicBezTo>
                  <a:cubicBezTo>
                    <a:pt x="259" y="289"/>
                    <a:pt x="264" y="290"/>
                    <a:pt x="266" y="291"/>
                  </a:cubicBezTo>
                  <a:cubicBezTo>
                    <a:pt x="266" y="291"/>
                    <a:pt x="266" y="290"/>
                    <a:pt x="266" y="290"/>
                  </a:cubicBezTo>
                  <a:cubicBezTo>
                    <a:pt x="266" y="290"/>
                    <a:pt x="266" y="290"/>
                    <a:pt x="266" y="290"/>
                  </a:cubicBezTo>
                  <a:cubicBezTo>
                    <a:pt x="267" y="289"/>
                    <a:pt x="268" y="290"/>
                    <a:pt x="268" y="291"/>
                  </a:cubicBezTo>
                  <a:cubicBezTo>
                    <a:pt x="269" y="288"/>
                    <a:pt x="270" y="287"/>
                    <a:pt x="269" y="285"/>
                  </a:cubicBezTo>
                  <a:cubicBezTo>
                    <a:pt x="268" y="285"/>
                    <a:pt x="269" y="284"/>
                    <a:pt x="269" y="283"/>
                  </a:cubicBezTo>
                  <a:cubicBezTo>
                    <a:pt x="271" y="283"/>
                    <a:pt x="268" y="282"/>
                    <a:pt x="269" y="281"/>
                  </a:cubicBezTo>
                  <a:cubicBezTo>
                    <a:pt x="269" y="281"/>
                    <a:pt x="269" y="281"/>
                    <a:pt x="270" y="281"/>
                  </a:cubicBezTo>
                  <a:cubicBezTo>
                    <a:pt x="269" y="281"/>
                    <a:pt x="269" y="280"/>
                    <a:pt x="270" y="280"/>
                  </a:cubicBezTo>
                  <a:cubicBezTo>
                    <a:pt x="270" y="280"/>
                    <a:pt x="271" y="281"/>
                    <a:pt x="271" y="281"/>
                  </a:cubicBezTo>
                  <a:cubicBezTo>
                    <a:pt x="271" y="280"/>
                    <a:pt x="270" y="280"/>
                    <a:pt x="271" y="279"/>
                  </a:cubicBezTo>
                  <a:cubicBezTo>
                    <a:pt x="271" y="279"/>
                    <a:pt x="271" y="279"/>
                    <a:pt x="271" y="279"/>
                  </a:cubicBezTo>
                  <a:cubicBezTo>
                    <a:pt x="271" y="279"/>
                    <a:pt x="272" y="278"/>
                    <a:pt x="273" y="278"/>
                  </a:cubicBezTo>
                  <a:cubicBezTo>
                    <a:pt x="272" y="278"/>
                    <a:pt x="272" y="278"/>
                    <a:pt x="272" y="278"/>
                  </a:cubicBezTo>
                  <a:cubicBezTo>
                    <a:pt x="273" y="278"/>
                    <a:pt x="273" y="276"/>
                    <a:pt x="274" y="276"/>
                  </a:cubicBezTo>
                  <a:cubicBezTo>
                    <a:pt x="275" y="277"/>
                    <a:pt x="276" y="278"/>
                    <a:pt x="277" y="278"/>
                  </a:cubicBezTo>
                  <a:cubicBezTo>
                    <a:pt x="277" y="277"/>
                    <a:pt x="276" y="277"/>
                    <a:pt x="278" y="276"/>
                  </a:cubicBezTo>
                  <a:cubicBezTo>
                    <a:pt x="277" y="276"/>
                    <a:pt x="278" y="276"/>
                    <a:pt x="278" y="276"/>
                  </a:cubicBezTo>
                  <a:cubicBezTo>
                    <a:pt x="278" y="275"/>
                    <a:pt x="276" y="274"/>
                    <a:pt x="277" y="274"/>
                  </a:cubicBezTo>
                  <a:cubicBezTo>
                    <a:pt x="277" y="273"/>
                    <a:pt x="278" y="273"/>
                    <a:pt x="279" y="273"/>
                  </a:cubicBezTo>
                  <a:cubicBezTo>
                    <a:pt x="278" y="273"/>
                    <a:pt x="278" y="273"/>
                    <a:pt x="277" y="273"/>
                  </a:cubicBezTo>
                  <a:cubicBezTo>
                    <a:pt x="277" y="273"/>
                    <a:pt x="279" y="272"/>
                    <a:pt x="280" y="272"/>
                  </a:cubicBezTo>
                  <a:cubicBezTo>
                    <a:pt x="280" y="271"/>
                    <a:pt x="279" y="271"/>
                    <a:pt x="280" y="270"/>
                  </a:cubicBezTo>
                  <a:cubicBezTo>
                    <a:pt x="281" y="271"/>
                    <a:pt x="281" y="271"/>
                    <a:pt x="281" y="271"/>
                  </a:cubicBezTo>
                  <a:cubicBezTo>
                    <a:pt x="282" y="270"/>
                    <a:pt x="282" y="270"/>
                    <a:pt x="283" y="270"/>
                  </a:cubicBezTo>
                  <a:cubicBezTo>
                    <a:pt x="283" y="270"/>
                    <a:pt x="283" y="271"/>
                    <a:pt x="283" y="271"/>
                  </a:cubicBezTo>
                  <a:cubicBezTo>
                    <a:pt x="283" y="272"/>
                    <a:pt x="284" y="272"/>
                    <a:pt x="284" y="272"/>
                  </a:cubicBezTo>
                  <a:cubicBezTo>
                    <a:pt x="285" y="272"/>
                    <a:pt x="285" y="272"/>
                    <a:pt x="285" y="272"/>
                  </a:cubicBezTo>
                  <a:cubicBezTo>
                    <a:pt x="285" y="272"/>
                    <a:pt x="285" y="272"/>
                    <a:pt x="286" y="272"/>
                  </a:cubicBezTo>
                  <a:cubicBezTo>
                    <a:pt x="286" y="272"/>
                    <a:pt x="286" y="272"/>
                    <a:pt x="287" y="272"/>
                  </a:cubicBezTo>
                  <a:cubicBezTo>
                    <a:pt x="289" y="272"/>
                    <a:pt x="290" y="271"/>
                    <a:pt x="291" y="270"/>
                  </a:cubicBezTo>
                  <a:cubicBezTo>
                    <a:pt x="293" y="268"/>
                    <a:pt x="292" y="271"/>
                    <a:pt x="292" y="271"/>
                  </a:cubicBezTo>
                  <a:cubicBezTo>
                    <a:pt x="292" y="272"/>
                    <a:pt x="293" y="271"/>
                    <a:pt x="293" y="271"/>
                  </a:cubicBezTo>
                  <a:cubicBezTo>
                    <a:pt x="296" y="268"/>
                    <a:pt x="292" y="265"/>
                    <a:pt x="293" y="264"/>
                  </a:cubicBezTo>
                  <a:cubicBezTo>
                    <a:pt x="294" y="263"/>
                    <a:pt x="295" y="265"/>
                    <a:pt x="297" y="264"/>
                  </a:cubicBezTo>
                  <a:cubicBezTo>
                    <a:pt x="299" y="263"/>
                    <a:pt x="300" y="261"/>
                    <a:pt x="301" y="259"/>
                  </a:cubicBezTo>
                  <a:cubicBezTo>
                    <a:pt x="302" y="257"/>
                    <a:pt x="302" y="256"/>
                    <a:pt x="301" y="255"/>
                  </a:cubicBezTo>
                  <a:cubicBezTo>
                    <a:pt x="300" y="254"/>
                    <a:pt x="299" y="253"/>
                    <a:pt x="299" y="253"/>
                  </a:cubicBezTo>
                  <a:cubicBezTo>
                    <a:pt x="298" y="252"/>
                    <a:pt x="299" y="251"/>
                    <a:pt x="299" y="251"/>
                  </a:cubicBezTo>
                  <a:cubicBezTo>
                    <a:pt x="299" y="251"/>
                    <a:pt x="296" y="250"/>
                    <a:pt x="296" y="250"/>
                  </a:cubicBezTo>
                  <a:cubicBezTo>
                    <a:pt x="295" y="251"/>
                    <a:pt x="295" y="251"/>
                    <a:pt x="295" y="252"/>
                  </a:cubicBezTo>
                  <a:cubicBezTo>
                    <a:pt x="294" y="253"/>
                    <a:pt x="293" y="252"/>
                    <a:pt x="292" y="251"/>
                  </a:cubicBezTo>
                  <a:cubicBezTo>
                    <a:pt x="291" y="251"/>
                    <a:pt x="289" y="253"/>
                    <a:pt x="288" y="254"/>
                  </a:cubicBezTo>
                  <a:cubicBezTo>
                    <a:pt x="287" y="254"/>
                    <a:pt x="288" y="252"/>
                    <a:pt x="287" y="252"/>
                  </a:cubicBezTo>
                  <a:cubicBezTo>
                    <a:pt x="287" y="251"/>
                    <a:pt x="285" y="254"/>
                    <a:pt x="283" y="253"/>
                  </a:cubicBezTo>
                  <a:cubicBezTo>
                    <a:pt x="282" y="252"/>
                    <a:pt x="283" y="252"/>
                    <a:pt x="284" y="252"/>
                  </a:cubicBezTo>
                  <a:cubicBezTo>
                    <a:pt x="285" y="251"/>
                    <a:pt x="284" y="250"/>
                    <a:pt x="284" y="249"/>
                  </a:cubicBezTo>
                  <a:cubicBezTo>
                    <a:pt x="284" y="248"/>
                    <a:pt x="285" y="248"/>
                    <a:pt x="285" y="247"/>
                  </a:cubicBezTo>
                  <a:cubicBezTo>
                    <a:pt x="286" y="247"/>
                    <a:pt x="286" y="246"/>
                    <a:pt x="286" y="246"/>
                  </a:cubicBezTo>
                  <a:cubicBezTo>
                    <a:pt x="286" y="244"/>
                    <a:pt x="286" y="243"/>
                    <a:pt x="285" y="242"/>
                  </a:cubicBezTo>
                  <a:cubicBezTo>
                    <a:pt x="284" y="242"/>
                    <a:pt x="283" y="243"/>
                    <a:pt x="283" y="242"/>
                  </a:cubicBezTo>
                  <a:cubicBezTo>
                    <a:pt x="282" y="241"/>
                    <a:pt x="282" y="242"/>
                    <a:pt x="281" y="242"/>
                  </a:cubicBezTo>
                  <a:cubicBezTo>
                    <a:pt x="280" y="242"/>
                    <a:pt x="281" y="239"/>
                    <a:pt x="281" y="239"/>
                  </a:cubicBezTo>
                  <a:cubicBezTo>
                    <a:pt x="281" y="238"/>
                    <a:pt x="281" y="238"/>
                    <a:pt x="281" y="237"/>
                  </a:cubicBezTo>
                  <a:cubicBezTo>
                    <a:pt x="281" y="237"/>
                    <a:pt x="280" y="237"/>
                    <a:pt x="280" y="237"/>
                  </a:cubicBezTo>
                  <a:cubicBezTo>
                    <a:pt x="280" y="236"/>
                    <a:pt x="281" y="235"/>
                    <a:pt x="282" y="234"/>
                  </a:cubicBezTo>
                  <a:cubicBezTo>
                    <a:pt x="282" y="233"/>
                    <a:pt x="284" y="235"/>
                    <a:pt x="284" y="233"/>
                  </a:cubicBezTo>
                  <a:cubicBezTo>
                    <a:pt x="285" y="232"/>
                    <a:pt x="287" y="232"/>
                    <a:pt x="286" y="230"/>
                  </a:cubicBezTo>
                  <a:cubicBezTo>
                    <a:pt x="285" y="229"/>
                    <a:pt x="284" y="230"/>
                    <a:pt x="284" y="230"/>
                  </a:cubicBezTo>
                  <a:cubicBezTo>
                    <a:pt x="283" y="231"/>
                    <a:pt x="282" y="230"/>
                    <a:pt x="281" y="231"/>
                  </a:cubicBezTo>
                  <a:cubicBezTo>
                    <a:pt x="280" y="231"/>
                    <a:pt x="280" y="233"/>
                    <a:pt x="278" y="233"/>
                  </a:cubicBezTo>
                  <a:cubicBezTo>
                    <a:pt x="277" y="232"/>
                    <a:pt x="276" y="230"/>
                    <a:pt x="277" y="230"/>
                  </a:cubicBezTo>
                  <a:cubicBezTo>
                    <a:pt x="278" y="230"/>
                    <a:pt x="279" y="230"/>
                    <a:pt x="278" y="228"/>
                  </a:cubicBezTo>
                  <a:cubicBezTo>
                    <a:pt x="278" y="227"/>
                    <a:pt x="277" y="228"/>
                    <a:pt x="277" y="228"/>
                  </a:cubicBezTo>
                  <a:cubicBezTo>
                    <a:pt x="276" y="230"/>
                    <a:pt x="277" y="229"/>
                    <a:pt x="276" y="230"/>
                  </a:cubicBezTo>
                  <a:cubicBezTo>
                    <a:pt x="275" y="230"/>
                    <a:pt x="274" y="231"/>
                    <a:pt x="274" y="231"/>
                  </a:cubicBezTo>
                  <a:cubicBezTo>
                    <a:pt x="275" y="231"/>
                    <a:pt x="274" y="228"/>
                    <a:pt x="274" y="227"/>
                  </a:cubicBezTo>
                  <a:cubicBezTo>
                    <a:pt x="273" y="227"/>
                    <a:pt x="271" y="228"/>
                    <a:pt x="272" y="227"/>
                  </a:cubicBezTo>
                  <a:cubicBezTo>
                    <a:pt x="271" y="227"/>
                    <a:pt x="272" y="226"/>
                    <a:pt x="272" y="226"/>
                  </a:cubicBezTo>
                  <a:cubicBezTo>
                    <a:pt x="272" y="226"/>
                    <a:pt x="272" y="227"/>
                    <a:pt x="273" y="226"/>
                  </a:cubicBezTo>
                  <a:cubicBezTo>
                    <a:pt x="273" y="226"/>
                    <a:pt x="271" y="224"/>
                    <a:pt x="273" y="223"/>
                  </a:cubicBezTo>
                  <a:cubicBezTo>
                    <a:pt x="274" y="223"/>
                    <a:pt x="274" y="224"/>
                    <a:pt x="275" y="223"/>
                  </a:cubicBezTo>
                  <a:cubicBezTo>
                    <a:pt x="275" y="222"/>
                    <a:pt x="277" y="223"/>
                    <a:pt x="277" y="222"/>
                  </a:cubicBezTo>
                  <a:cubicBezTo>
                    <a:pt x="277" y="221"/>
                    <a:pt x="276" y="221"/>
                    <a:pt x="276" y="221"/>
                  </a:cubicBezTo>
                  <a:cubicBezTo>
                    <a:pt x="276" y="220"/>
                    <a:pt x="278" y="219"/>
                    <a:pt x="278" y="219"/>
                  </a:cubicBezTo>
                  <a:cubicBezTo>
                    <a:pt x="278" y="219"/>
                    <a:pt x="281" y="220"/>
                    <a:pt x="280" y="219"/>
                  </a:cubicBezTo>
                  <a:cubicBezTo>
                    <a:pt x="280" y="218"/>
                    <a:pt x="278" y="218"/>
                    <a:pt x="279" y="217"/>
                  </a:cubicBezTo>
                  <a:cubicBezTo>
                    <a:pt x="280" y="216"/>
                    <a:pt x="282" y="214"/>
                    <a:pt x="281" y="214"/>
                  </a:cubicBezTo>
                  <a:cubicBezTo>
                    <a:pt x="280" y="213"/>
                    <a:pt x="282" y="212"/>
                    <a:pt x="283" y="211"/>
                  </a:cubicBezTo>
                  <a:cubicBezTo>
                    <a:pt x="283" y="211"/>
                    <a:pt x="283" y="210"/>
                    <a:pt x="283" y="210"/>
                  </a:cubicBezTo>
                  <a:cubicBezTo>
                    <a:pt x="283" y="209"/>
                    <a:pt x="284" y="209"/>
                    <a:pt x="285" y="209"/>
                  </a:cubicBezTo>
                  <a:cubicBezTo>
                    <a:pt x="286" y="208"/>
                    <a:pt x="285" y="208"/>
                    <a:pt x="284" y="208"/>
                  </a:cubicBezTo>
                  <a:cubicBezTo>
                    <a:pt x="284" y="208"/>
                    <a:pt x="286" y="204"/>
                    <a:pt x="286" y="203"/>
                  </a:cubicBezTo>
                  <a:cubicBezTo>
                    <a:pt x="286" y="203"/>
                    <a:pt x="286" y="203"/>
                    <a:pt x="287" y="203"/>
                  </a:cubicBezTo>
                  <a:cubicBezTo>
                    <a:pt x="288" y="203"/>
                    <a:pt x="287" y="202"/>
                    <a:pt x="288" y="201"/>
                  </a:cubicBezTo>
                  <a:cubicBezTo>
                    <a:pt x="288" y="200"/>
                    <a:pt x="290" y="202"/>
                    <a:pt x="290" y="201"/>
                  </a:cubicBezTo>
                  <a:cubicBezTo>
                    <a:pt x="291" y="199"/>
                    <a:pt x="288" y="199"/>
                    <a:pt x="288" y="198"/>
                  </a:cubicBezTo>
                  <a:cubicBezTo>
                    <a:pt x="288" y="198"/>
                    <a:pt x="289" y="197"/>
                    <a:pt x="289" y="197"/>
                  </a:cubicBezTo>
                  <a:cubicBezTo>
                    <a:pt x="290" y="196"/>
                    <a:pt x="288" y="196"/>
                    <a:pt x="289" y="196"/>
                  </a:cubicBezTo>
                  <a:cubicBezTo>
                    <a:pt x="289" y="195"/>
                    <a:pt x="290" y="195"/>
                    <a:pt x="290" y="194"/>
                  </a:cubicBezTo>
                  <a:cubicBezTo>
                    <a:pt x="290" y="194"/>
                    <a:pt x="289" y="193"/>
                    <a:pt x="290" y="192"/>
                  </a:cubicBezTo>
                  <a:cubicBezTo>
                    <a:pt x="291" y="192"/>
                    <a:pt x="291" y="193"/>
                    <a:pt x="291" y="193"/>
                  </a:cubicBezTo>
                  <a:cubicBezTo>
                    <a:pt x="291" y="193"/>
                    <a:pt x="292" y="192"/>
                    <a:pt x="292" y="192"/>
                  </a:cubicBezTo>
                  <a:cubicBezTo>
                    <a:pt x="292" y="191"/>
                    <a:pt x="293" y="190"/>
                    <a:pt x="293" y="189"/>
                  </a:cubicBezTo>
                  <a:cubicBezTo>
                    <a:pt x="294" y="188"/>
                    <a:pt x="296" y="185"/>
                    <a:pt x="295" y="184"/>
                  </a:cubicBezTo>
                  <a:cubicBezTo>
                    <a:pt x="295" y="183"/>
                    <a:pt x="296" y="182"/>
                    <a:pt x="297" y="182"/>
                  </a:cubicBezTo>
                  <a:cubicBezTo>
                    <a:pt x="297" y="181"/>
                    <a:pt x="296" y="179"/>
                    <a:pt x="297" y="179"/>
                  </a:cubicBezTo>
                  <a:cubicBezTo>
                    <a:pt x="298" y="178"/>
                    <a:pt x="299" y="178"/>
                    <a:pt x="298" y="176"/>
                  </a:cubicBezTo>
                  <a:cubicBezTo>
                    <a:pt x="298" y="176"/>
                    <a:pt x="295" y="176"/>
                    <a:pt x="297" y="175"/>
                  </a:cubicBezTo>
                  <a:cubicBezTo>
                    <a:pt x="298" y="174"/>
                    <a:pt x="298" y="173"/>
                    <a:pt x="297" y="172"/>
                  </a:cubicBezTo>
                  <a:cubicBezTo>
                    <a:pt x="296" y="170"/>
                    <a:pt x="299" y="170"/>
                    <a:pt x="299" y="170"/>
                  </a:cubicBezTo>
                  <a:cubicBezTo>
                    <a:pt x="299" y="170"/>
                    <a:pt x="297" y="169"/>
                    <a:pt x="297" y="169"/>
                  </a:cubicBezTo>
                  <a:cubicBezTo>
                    <a:pt x="298" y="168"/>
                    <a:pt x="299" y="169"/>
                    <a:pt x="300" y="167"/>
                  </a:cubicBezTo>
                  <a:cubicBezTo>
                    <a:pt x="300" y="167"/>
                    <a:pt x="299" y="167"/>
                    <a:pt x="299" y="167"/>
                  </a:cubicBezTo>
                  <a:cubicBezTo>
                    <a:pt x="298" y="166"/>
                    <a:pt x="306" y="165"/>
                    <a:pt x="306" y="164"/>
                  </a:cubicBezTo>
                  <a:cubicBezTo>
                    <a:pt x="306" y="164"/>
                    <a:pt x="306" y="162"/>
                    <a:pt x="306" y="162"/>
                  </a:cubicBezTo>
                  <a:cubicBezTo>
                    <a:pt x="306" y="161"/>
                    <a:pt x="306" y="160"/>
                    <a:pt x="307" y="159"/>
                  </a:cubicBezTo>
                  <a:cubicBezTo>
                    <a:pt x="307" y="159"/>
                    <a:pt x="307" y="160"/>
                    <a:pt x="308" y="160"/>
                  </a:cubicBezTo>
                  <a:cubicBezTo>
                    <a:pt x="310" y="160"/>
                    <a:pt x="310" y="160"/>
                    <a:pt x="312" y="162"/>
                  </a:cubicBezTo>
                  <a:cubicBezTo>
                    <a:pt x="313" y="163"/>
                    <a:pt x="315" y="161"/>
                    <a:pt x="316" y="162"/>
                  </a:cubicBezTo>
                  <a:cubicBezTo>
                    <a:pt x="316" y="162"/>
                    <a:pt x="315" y="163"/>
                    <a:pt x="315" y="163"/>
                  </a:cubicBezTo>
                  <a:cubicBezTo>
                    <a:pt x="315" y="163"/>
                    <a:pt x="316" y="164"/>
                    <a:pt x="317" y="164"/>
                  </a:cubicBezTo>
                  <a:cubicBezTo>
                    <a:pt x="317" y="165"/>
                    <a:pt x="318" y="165"/>
                    <a:pt x="318" y="165"/>
                  </a:cubicBezTo>
                  <a:cubicBezTo>
                    <a:pt x="319" y="165"/>
                    <a:pt x="318" y="166"/>
                    <a:pt x="318" y="167"/>
                  </a:cubicBezTo>
                  <a:cubicBezTo>
                    <a:pt x="318" y="167"/>
                    <a:pt x="321" y="168"/>
                    <a:pt x="321" y="168"/>
                  </a:cubicBezTo>
                  <a:cubicBezTo>
                    <a:pt x="321" y="167"/>
                    <a:pt x="319" y="165"/>
                    <a:pt x="321" y="165"/>
                  </a:cubicBezTo>
                  <a:cubicBezTo>
                    <a:pt x="322" y="165"/>
                    <a:pt x="322" y="166"/>
                    <a:pt x="323" y="165"/>
                  </a:cubicBezTo>
                  <a:cubicBezTo>
                    <a:pt x="323" y="164"/>
                    <a:pt x="322" y="163"/>
                    <a:pt x="322" y="163"/>
                  </a:cubicBezTo>
                  <a:cubicBezTo>
                    <a:pt x="323" y="162"/>
                    <a:pt x="323" y="162"/>
                    <a:pt x="325" y="162"/>
                  </a:cubicBezTo>
                  <a:cubicBezTo>
                    <a:pt x="325" y="135"/>
                    <a:pt x="325" y="108"/>
                    <a:pt x="325" y="81"/>
                  </a:cubicBezTo>
                  <a:cubicBezTo>
                    <a:pt x="325" y="58"/>
                    <a:pt x="325" y="35"/>
                    <a:pt x="325" y="12"/>
                  </a:cubicBezTo>
                  <a:cubicBezTo>
                    <a:pt x="325" y="8"/>
                    <a:pt x="325" y="4"/>
                    <a:pt x="325" y="0"/>
                  </a:cubicBezTo>
                  <a:cubicBezTo>
                    <a:pt x="303" y="0"/>
                    <a:pt x="282" y="0"/>
                    <a:pt x="260" y="0"/>
                  </a:cubicBezTo>
                  <a:cubicBezTo>
                    <a:pt x="227" y="0"/>
                    <a:pt x="195" y="0"/>
                    <a:pt x="162" y="0"/>
                  </a:cubicBezTo>
                  <a:cubicBezTo>
                    <a:pt x="156" y="0"/>
                    <a:pt x="150" y="0"/>
                    <a:pt x="145" y="0"/>
                  </a:cubicBezTo>
                  <a:close/>
                  <a:moveTo>
                    <a:pt x="278" y="276"/>
                  </a:moveTo>
                  <a:cubicBezTo>
                    <a:pt x="278" y="276"/>
                    <a:pt x="278" y="276"/>
                    <a:pt x="278" y="276"/>
                  </a:cubicBezTo>
                  <a:cubicBezTo>
                    <a:pt x="278" y="276"/>
                    <a:pt x="278" y="276"/>
                    <a:pt x="278" y="276"/>
                  </a:cubicBezTo>
                  <a:close/>
                  <a:moveTo>
                    <a:pt x="271" y="279"/>
                  </a:moveTo>
                  <a:cubicBezTo>
                    <a:pt x="272" y="279"/>
                    <a:pt x="272" y="279"/>
                    <a:pt x="272" y="278"/>
                  </a:cubicBezTo>
                  <a:cubicBezTo>
                    <a:pt x="272" y="279"/>
                    <a:pt x="272" y="279"/>
                    <a:pt x="271" y="279"/>
                  </a:cubicBezTo>
                  <a:close/>
                  <a:moveTo>
                    <a:pt x="270" y="283"/>
                  </a:moveTo>
                  <a:cubicBezTo>
                    <a:pt x="270" y="284"/>
                    <a:pt x="270" y="284"/>
                    <a:pt x="270" y="284"/>
                  </a:cubicBezTo>
                  <a:cubicBezTo>
                    <a:pt x="270" y="284"/>
                    <a:pt x="270" y="284"/>
                    <a:pt x="270" y="283"/>
                  </a:cubicBezTo>
                  <a:cubicBezTo>
                    <a:pt x="270" y="283"/>
                    <a:pt x="270" y="283"/>
                    <a:pt x="270" y="283"/>
                  </a:cubicBezTo>
                  <a:cubicBezTo>
                    <a:pt x="270" y="284"/>
                    <a:pt x="270" y="283"/>
                    <a:pt x="270" y="283"/>
                  </a:cubicBezTo>
                  <a:close/>
                  <a:moveTo>
                    <a:pt x="269" y="284"/>
                  </a:moveTo>
                  <a:cubicBezTo>
                    <a:pt x="269" y="284"/>
                    <a:pt x="269" y="284"/>
                    <a:pt x="269" y="284"/>
                  </a:cubicBezTo>
                  <a:cubicBezTo>
                    <a:pt x="269" y="284"/>
                    <a:pt x="269" y="284"/>
                    <a:pt x="269" y="284"/>
                  </a:cubicBezTo>
                  <a:cubicBezTo>
                    <a:pt x="269" y="284"/>
                    <a:pt x="269" y="284"/>
                    <a:pt x="269" y="284"/>
                  </a:cubicBezTo>
                  <a:cubicBezTo>
                    <a:pt x="269" y="284"/>
                    <a:pt x="269" y="284"/>
                    <a:pt x="269" y="284"/>
                  </a:cubicBezTo>
                  <a:close/>
                  <a:moveTo>
                    <a:pt x="269" y="284"/>
                  </a:moveTo>
                  <a:cubicBezTo>
                    <a:pt x="269" y="284"/>
                    <a:pt x="269" y="284"/>
                    <a:pt x="269" y="284"/>
                  </a:cubicBezTo>
                  <a:cubicBezTo>
                    <a:pt x="269" y="284"/>
                    <a:pt x="269" y="284"/>
                    <a:pt x="269" y="284"/>
                  </a:cubicBezTo>
                  <a:close/>
                  <a:moveTo>
                    <a:pt x="258" y="290"/>
                  </a:moveTo>
                  <a:cubicBezTo>
                    <a:pt x="258" y="290"/>
                    <a:pt x="258" y="290"/>
                    <a:pt x="258" y="290"/>
                  </a:cubicBezTo>
                  <a:cubicBezTo>
                    <a:pt x="258" y="290"/>
                    <a:pt x="259" y="290"/>
                    <a:pt x="260" y="290"/>
                  </a:cubicBezTo>
                  <a:cubicBezTo>
                    <a:pt x="259" y="290"/>
                    <a:pt x="258" y="290"/>
                    <a:pt x="258" y="290"/>
                  </a:cubicBezTo>
                  <a:cubicBezTo>
                    <a:pt x="258" y="290"/>
                    <a:pt x="258" y="290"/>
                    <a:pt x="258" y="290"/>
                  </a:cubicBezTo>
                  <a:close/>
                  <a:moveTo>
                    <a:pt x="49" y="147"/>
                  </a:moveTo>
                  <a:cubicBezTo>
                    <a:pt x="48" y="147"/>
                    <a:pt x="48" y="147"/>
                    <a:pt x="48" y="147"/>
                  </a:cubicBezTo>
                  <a:cubicBezTo>
                    <a:pt x="48" y="147"/>
                    <a:pt x="48" y="147"/>
                    <a:pt x="49" y="147"/>
                  </a:cubicBezTo>
                  <a:close/>
                  <a:moveTo>
                    <a:pt x="113" y="8"/>
                  </a:moveTo>
                  <a:cubicBezTo>
                    <a:pt x="112" y="9"/>
                    <a:pt x="112" y="10"/>
                    <a:pt x="111" y="11"/>
                  </a:cubicBezTo>
                  <a:cubicBezTo>
                    <a:pt x="111" y="11"/>
                    <a:pt x="111" y="12"/>
                    <a:pt x="111" y="12"/>
                  </a:cubicBezTo>
                  <a:cubicBezTo>
                    <a:pt x="111" y="13"/>
                    <a:pt x="111" y="12"/>
                    <a:pt x="112" y="13"/>
                  </a:cubicBezTo>
                  <a:cubicBezTo>
                    <a:pt x="112" y="13"/>
                    <a:pt x="114" y="18"/>
                    <a:pt x="115" y="15"/>
                  </a:cubicBezTo>
                  <a:cubicBezTo>
                    <a:pt x="115" y="15"/>
                    <a:pt x="115" y="15"/>
                    <a:pt x="115" y="14"/>
                  </a:cubicBezTo>
                  <a:cubicBezTo>
                    <a:pt x="115" y="14"/>
                    <a:pt x="115" y="14"/>
                    <a:pt x="116" y="14"/>
                  </a:cubicBezTo>
                  <a:cubicBezTo>
                    <a:pt x="116" y="13"/>
                    <a:pt x="116" y="12"/>
                    <a:pt x="116" y="11"/>
                  </a:cubicBezTo>
                  <a:cubicBezTo>
                    <a:pt x="116" y="9"/>
                    <a:pt x="117" y="9"/>
                    <a:pt x="116" y="9"/>
                  </a:cubicBezTo>
                  <a:cubicBezTo>
                    <a:pt x="115" y="8"/>
                    <a:pt x="114" y="9"/>
                    <a:pt x="113" y="8"/>
                  </a:cubicBezTo>
                  <a:close/>
                  <a:moveTo>
                    <a:pt x="77" y="51"/>
                  </a:moveTo>
                  <a:cubicBezTo>
                    <a:pt x="76" y="51"/>
                    <a:pt x="75" y="51"/>
                    <a:pt x="74" y="52"/>
                  </a:cubicBezTo>
                  <a:cubicBezTo>
                    <a:pt x="73" y="52"/>
                    <a:pt x="71" y="52"/>
                    <a:pt x="71" y="53"/>
                  </a:cubicBezTo>
                  <a:cubicBezTo>
                    <a:pt x="70" y="54"/>
                    <a:pt x="70" y="55"/>
                    <a:pt x="69" y="56"/>
                  </a:cubicBezTo>
                  <a:cubicBezTo>
                    <a:pt x="69" y="57"/>
                    <a:pt x="68" y="58"/>
                    <a:pt x="67" y="59"/>
                  </a:cubicBezTo>
                  <a:cubicBezTo>
                    <a:pt x="66" y="61"/>
                    <a:pt x="71" y="61"/>
                    <a:pt x="68" y="63"/>
                  </a:cubicBezTo>
                  <a:cubicBezTo>
                    <a:pt x="68" y="63"/>
                    <a:pt x="68" y="64"/>
                    <a:pt x="68" y="65"/>
                  </a:cubicBezTo>
                  <a:cubicBezTo>
                    <a:pt x="68" y="66"/>
                    <a:pt x="69" y="65"/>
                    <a:pt x="70" y="65"/>
                  </a:cubicBezTo>
                  <a:cubicBezTo>
                    <a:pt x="69" y="66"/>
                    <a:pt x="71" y="66"/>
                    <a:pt x="71" y="66"/>
                  </a:cubicBezTo>
                  <a:cubicBezTo>
                    <a:pt x="71" y="66"/>
                    <a:pt x="71" y="67"/>
                    <a:pt x="71" y="67"/>
                  </a:cubicBezTo>
                  <a:cubicBezTo>
                    <a:pt x="71" y="68"/>
                    <a:pt x="71" y="68"/>
                    <a:pt x="72" y="68"/>
                  </a:cubicBezTo>
                  <a:cubicBezTo>
                    <a:pt x="72" y="69"/>
                    <a:pt x="73" y="71"/>
                    <a:pt x="73" y="72"/>
                  </a:cubicBezTo>
                  <a:cubicBezTo>
                    <a:pt x="73" y="72"/>
                    <a:pt x="71" y="73"/>
                    <a:pt x="71" y="73"/>
                  </a:cubicBezTo>
                  <a:cubicBezTo>
                    <a:pt x="71" y="73"/>
                    <a:pt x="70" y="73"/>
                    <a:pt x="70" y="74"/>
                  </a:cubicBezTo>
                  <a:cubicBezTo>
                    <a:pt x="70" y="75"/>
                    <a:pt x="71" y="77"/>
                    <a:pt x="72" y="78"/>
                  </a:cubicBezTo>
                  <a:cubicBezTo>
                    <a:pt x="73" y="79"/>
                    <a:pt x="74" y="80"/>
                    <a:pt x="75" y="80"/>
                  </a:cubicBezTo>
                  <a:cubicBezTo>
                    <a:pt x="76" y="80"/>
                    <a:pt x="78" y="78"/>
                    <a:pt x="78" y="77"/>
                  </a:cubicBezTo>
                  <a:cubicBezTo>
                    <a:pt x="78" y="77"/>
                    <a:pt x="77" y="77"/>
                    <a:pt x="78" y="76"/>
                  </a:cubicBezTo>
                  <a:cubicBezTo>
                    <a:pt x="78" y="76"/>
                    <a:pt x="79" y="77"/>
                    <a:pt x="79" y="77"/>
                  </a:cubicBezTo>
                  <a:cubicBezTo>
                    <a:pt x="80" y="78"/>
                    <a:pt x="81" y="76"/>
                    <a:pt x="81" y="76"/>
                  </a:cubicBezTo>
                  <a:cubicBezTo>
                    <a:pt x="82" y="74"/>
                    <a:pt x="82" y="77"/>
                    <a:pt x="83" y="77"/>
                  </a:cubicBezTo>
                  <a:cubicBezTo>
                    <a:pt x="84" y="78"/>
                    <a:pt x="85" y="77"/>
                    <a:pt x="86" y="77"/>
                  </a:cubicBezTo>
                  <a:cubicBezTo>
                    <a:pt x="88" y="78"/>
                    <a:pt x="85" y="80"/>
                    <a:pt x="86" y="80"/>
                  </a:cubicBezTo>
                  <a:cubicBezTo>
                    <a:pt x="87" y="80"/>
                    <a:pt x="87" y="80"/>
                    <a:pt x="87" y="81"/>
                  </a:cubicBezTo>
                  <a:cubicBezTo>
                    <a:pt x="87" y="81"/>
                    <a:pt x="86" y="83"/>
                    <a:pt x="87" y="82"/>
                  </a:cubicBezTo>
                  <a:cubicBezTo>
                    <a:pt x="89" y="82"/>
                    <a:pt x="90" y="82"/>
                    <a:pt x="91" y="82"/>
                  </a:cubicBezTo>
                  <a:cubicBezTo>
                    <a:pt x="93" y="82"/>
                    <a:pt x="90" y="80"/>
                    <a:pt x="92" y="80"/>
                  </a:cubicBezTo>
                  <a:cubicBezTo>
                    <a:pt x="93" y="80"/>
                    <a:pt x="94" y="82"/>
                    <a:pt x="95" y="80"/>
                  </a:cubicBezTo>
                  <a:cubicBezTo>
                    <a:pt x="95" y="80"/>
                    <a:pt x="94" y="79"/>
                    <a:pt x="95" y="79"/>
                  </a:cubicBezTo>
                  <a:cubicBezTo>
                    <a:pt x="96" y="78"/>
                    <a:pt x="97" y="78"/>
                    <a:pt x="98" y="78"/>
                  </a:cubicBezTo>
                  <a:cubicBezTo>
                    <a:pt x="98" y="78"/>
                    <a:pt x="99" y="77"/>
                    <a:pt x="99" y="77"/>
                  </a:cubicBezTo>
                  <a:cubicBezTo>
                    <a:pt x="99" y="76"/>
                    <a:pt x="97" y="75"/>
                    <a:pt x="99" y="75"/>
                  </a:cubicBezTo>
                  <a:cubicBezTo>
                    <a:pt x="100" y="75"/>
                    <a:pt x="101" y="76"/>
                    <a:pt x="101" y="75"/>
                  </a:cubicBezTo>
                  <a:cubicBezTo>
                    <a:pt x="103" y="75"/>
                    <a:pt x="102" y="74"/>
                    <a:pt x="101" y="74"/>
                  </a:cubicBezTo>
                  <a:cubicBezTo>
                    <a:pt x="102" y="73"/>
                    <a:pt x="102" y="71"/>
                    <a:pt x="100" y="72"/>
                  </a:cubicBezTo>
                  <a:cubicBezTo>
                    <a:pt x="99" y="72"/>
                    <a:pt x="98" y="72"/>
                    <a:pt x="96" y="71"/>
                  </a:cubicBezTo>
                  <a:cubicBezTo>
                    <a:pt x="93" y="70"/>
                    <a:pt x="90" y="69"/>
                    <a:pt x="88" y="68"/>
                  </a:cubicBezTo>
                  <a:cubicBezTo>
                    <a:pt x="85" y="68"/>
                    <a:pt x="83" y="66"/>
                    <a:pt x="82" y="64"/>
                  </a:cubicBezTo>
                  <a:cubicBezTo>
                    <a:pt x="82" y="63"/>
                    <a:pt x="80" y="62"/>
                    <a:pt x="80" y="61"/>
                  </a:cubicBezTo>
                  <a:cubicBezTo>
                    <a:pt x="80" y="60"/>
                    <a:pt x="80" y="59"/>
                    <a:pt x="80" y="58"/>
                  </a:cubicBezTo>
                  <a:cubicBezTo>
                    <a:pt x="79" y="58"/>
                    <a:pt x="79" y="58"/>
                    <a:pt x="78" y="58"/>
                  </a:cubicBezTo>
                  <a:cubicBezTo>
                    <a:pt x="78" y="57"/>
                    <a:pt x="80" y="56"/>
                    <a:pt x="79" y="54"/>
                  </a:cubicBezTo>
                  <a:cubicBezTo>
                    <a:pt x="76" y="56"/>
                    <a:pt x="78" y="54"/>
                    <a:pt x="78" y="53"/>
                  </a:cubicBezTo>
                  <a:cubicBezTo>
                    <a:pt x="75" y="54"/>
                    <a:pt x="79" y="51"/>
                    <a:pt x="77" y="51"/>
                  </a:cubicBezTo>
                  <a:close/>
                  <a:moveTo>
                    <a:pt x="112" y="71"/>
                  </a:moveTo>
                  <a:cubicBezTo>
                    <a:pt x="111" y="71"/>
                    <a:pt x="110" y="73"/>
                    <a:pt x="111" y="74"/>
                  </a:cubicBezTo>
                  <a:cubicBezTo>
                    <a:pt x="111" y="75"/>
                    <a:pt x="113" y="74"/>
                    <a:pt x="111" y="75"/>
                  </a:cubicBezTo>
                  <a:cubicBezTo>
                    <a:pt x="112" y="76"/>
                    <a:pt x="113" y="76"/>
                    <a:pt x="113" y="77"/>
                  </a:cubicBezTo>
                  <a:cubicBezTo>
                    <a:pt x="114" y="77"/>
                    <a:pt x="117" y="78"/>
                    <a:pt x="117" y="77"/>
                  </a:cubicBezTo>
                  <a:cubicBezTo>
                    <a:pt x="117" y="74"/>
                    <a:pt x="120" y="77"/>
                    <a:pt x="121" y="76"/>
                  </a:cubicBezTo>
                  <a:cubicBezTo>
                    <a:pt x="121" y="76"/>
                    <a:pt x="122" y="75"/>
                    <a:pt x="122" y="74"/>
                  </a:cubicBezTo>
                  <a:cubicBezTo>
                    <a:pt x="122" y="73"/>
                    <a:pt x="120" y="73"/>
                    <a:pt x="119" y="73"/>
                  </a:cubicBezTo>
                  <a:cubicBezTo>
                    <a:pt x="117" y="72"/>
                    <a:pt x="114" y="72"/>
                    <a:pt x="112" y="71"/>
                  </a:cubicBezTo>
                  <a:close/>
                  <a:moveTo>
                    <a:pt x="80" y="79"/>
                  </a:moveTo>
                  <a:cubicBezTo>
                    <a:pt x="78" y="79"/>
                    <a:pt x="79" y="81"/>
                    <a:pt x="80" y="81"/>
                  </a:cubicBezTo>
                  <a:cubicBezTo>
                    <a:pt x="82" y="80"/>
                    <a:pt x="83" y="82"/>
                    <a:pt x="84" y="82"/>
                  </a:cubicBezTo>
                  <a:cubicBezTo>
                    <a:pt x="86" y="83"/>
                    <a:pt x="84" y="81"/>
                    <a:pt x="83" y="80"/>
                  </a:cubicBezTo>
                  <a:cubicBezTo>
                    <a:pt x="82" y="78"/>
                    <a:pt x="82" y="79"/>
                    <a:pt x="80" y="79"/>
                  </a:cubicBezTo>
                  <a:close/>
                  <a:moveTo>
                    <a:pt x="87" y="108"/>
                  </a:moveTo>
                  <a:cubicBezTo>
                    <a:pt x="85" y="108"/>
                    <a:pt x="83" y="109"/>
                    <a:pt x="83" y="112"/>
                  </a:cubicBezTo>
                  <a:cubicBezTo>
                    <a:pt x="83" y="114"/>
                    <a:pt x="85" y="118"/>
                    <a:pt x="87" y="118"/>
                  </a:cubicBezTo>
                  <a:cubicBezTo>
                    <a:pt x="90" y="119"/>
                    <a:pt x="92" y="117"/>
                    <a:pt x="92" y="114"/>
                  </a:cubicBezTo>
                  <a:cubicBezTo>
                    <a:pt x="92" y="113"/>
                    <a:pt x="91" y="110"/>
                    <a:pt x="91" y="110"/>
                  </a:cubicBezTo>
                  <a:cubicBezTo>
                    <a:pt x="92" y="110"/>
                    <a:pt x="92" y="112"/>
                    <a:pt x="92" y="112"/>
                  </a:cubicBezTo>
                  <a:cubicBezTo>
                    <a:pt x="93" y="108"/>
                    <a:pt x="89" y="108"/>
                    <a:pt x="87" y="108"/>
                  </a:cubicBezTo>
                  <a:close/>
                  <a:moveTo>
                    <a:pt x="3" y="150"/>
                  </a:moveTo>
                  <a:cubicBezTo>
                    <a:pt x="3" y="150"/>
                    <a:pt x="3" y="150"/>
                    <a:pt x="3" y="150"/>
                  </a:cubicBezTo>
                  <a:cubicBezTo>
                    <a:pt x="3" y="150"/>
                    <a:pt x="3" y="150"/>
                    <a:pt x="3" y="150"/>
                  </a:cubicBezTo>
                  <a:close/>
                  <a:moveTo>
                    <a:pt x="62" y="222"/>
                  </a:moveTo>
                  <a:cubicBezTo>
                    <a:pt x="63" y="223"/>
                    <a:pt x="64" y="223"/>
                    <a:pt x="65" y="224"/>
                  </a:cubicBezTo>
                  <a:cubicBezTo>
                    <a:pt x="66" y="224"/>
                    <a:pt x="68" y="224"/>
                    <a:pt x="68" y="226"/>
                  </a:cubicBezTo>
                  <a:cubicBezTo>
                    <a:pt x="69" y="227"/>
                    <a:pt x="69" y="229"/>
                    <a:pt x="69" y="230"/>
                  </a:cubicBezTo>
                  <a:cubicBezTo>
                    <a:pt x="69" y="231"/>
                    <a:pt x="71" y="231"/>
                    <a:pt x="72" y="232"/>
                  </a:cubicBezTo>
                  <a:cubicBezTo>
                    <a:pt x="73" y="233"/>
                    <a:pt x="74" y="234"/>
                    <a:pt x="75" y="235"/>
                  </a:cubicBezTo>
                  <a:cubicBezTo>
                    <a:pt x="75" y="236"/>
                    <a:pt x="76" y="236"/>
                    <a:pt x="76" y="236"/>
                  </a:cubicBezTo>
                  <a:cubicBezTo>
                    <a:pt x="77" y="237"/>
                    <a:pt x="77" y="237"/>
                    <a:pt x="77" y="238"/>
                  </a:cubicBezTo>
                  <a:cubicBezTo>
                    <a:pt x="78" y="240"/>
                    <a:pt x="75" y="244"/>
                    <a:pt x="74" y="244"/>
                  </a:cubicBezTo>
                  <a:cubicBezTo>
                    <a:pt x="72" y="244"/>
                    <a:pt x="73" y="241"/>
                    <a:pt x="73" y="240"/>
                  </a:cubicBezTo>
                  <a:cubicBezTo>
                    <a:pt x="72" y="239"/>
                    <a:pt x="71" y="238"/>
                    <a:pt x="69" y="238"/>
                  </a:cubicBezTo>
                  <a:cubicBezTo>
                    <a:pt x="68" y="238"/>
                    <a:pt x="67" y="238"/>
                    <a:pt x="65" y="237"/>
                  </a:cubicBezTo>
                  <a:cubicBezTo>
                    <a:pt x="65" y="237"/>
                    <a:pt x="62" y="237"/>
                    <a:pt x="62" y="236"/>
                  </a:cubicBezTo>
                  <a:cubicBezTo>
                    <a:pt x="62" y="235"/>
                    <a:pt x="63" y="235"/>
                    <a:pt x="62" y="234"/>
                  </a:cubicBezTo>
                  <a:cubicBezTo>
                    <a:pt x="61" y="234"/>
                    <a:pt x="60" y="234"/>
                    <a:pt x="60" y="233"/>
                  </a:cubicBezTo>
                  <a:cubicBezTo>
                    <a:pt x="60" y="233"/>
                    <a:pt x="61" y="233"/>
                    <a:pt x="62" y="233"/>
                  </a:cubicBezTo>
                  <a:cubicBezTo>
                    <a:pt x="63" y="232"/>
                    <a:pt x="62" y="232"/>
                    <a:pt x="61" y="231"/>
                  </a:cubicBezTo>
                  <a:cubicBezTo>
                    <a:pt x="61" y="231"/>
                    <a:pt x="61" y="230"/>
                    <a:pt x="61" y="230"/>
                  </a:cubicBezTo>
                  <a:cubicBezTo>
                    <a:pt x="60" y="229"/>
                    <a:pt x="59" y="228"/>
                    <a:pt x="59" y="226"/>
                  </a:cubicBezTo>
                  <a:cubicBezTo>
                    <a:pt x="62" y="225"/>
                    <a:pt x="62" y="229"/>
                    <a:pt x="64" y="231"/>
                  </a:cubicBezTo>
                  <a:cubicBezTo>
                    <a:pt x="64" y="231"/>
                    <a:pt x="66" y="232"/>
                    <a:pt x="65" y="231"/>
                  </a:cubicBezTo>
                  <a:cubicBezTo>
                    <a:pt x="64" y="229"/>
                    <a:pt x="66" y="230"/>
                    <a:pt x="67" y="229"/>
                  </a:cubicBezTo>
                  <a:cubicBezTo>
                    <a:pt x="67" y="226"/>
                    <a:pt x="62" y="225"/>
                    <a:pt x="60" y="225"/>
                  </a:cubicBezTo>
                  <a:cubicBezTo>
                    <a:pt x="59" y="225"/>
                    <a:pt x="57" y="223"/>
                    <a:pt x="58" y="223"/>
                  </a:cubicBezTo>
                  <a:cubicBezTo>
                    <a:pt x="58" y="222"/>
                    <a:pt x="61" y="222"/>
                    <a:pt x="62" y="222"/>
                  </a:cubicBezTo>
                  <a:close/>
                  <a:moveTo>
                    <a:pt x="42" y="243"/>
                  </a:moveTo>
                  <a:cubicBezTo>
                    <a:pt x="43" y="243"/>
                    <a:pt x="45" y="244"/>
                    <a:pt x="46" y="245"/>
                  </a:cubicBezTo>
                  <a:cubicBezTo>
                    <a:pt x="47" y="245"/>
                    <a:pt x="47" y="246"/>
                    <a:pt x="48" y="247"/>
                  </a:cubicBezTo>
                  <a:cubicBezTo>
                    <a:pt x="50" y="247"/>
                    <a:pt x="51" y="247"/>
                    <a:pt x="52" y="247"/>
                  </a:cubicBezTo>
                  <a:cubicBezTo>
                    <a:pt x="54" y="248"/>
                    <a:pt x="57" y="250"/>
                    <a:pt x="58" y="252"/>
                  </a:cubicBezTo>
                  <a:cubicBezTo>
                    <a:pt x="58" y="253"/>
                    <a:pt x="59" y="252"/>
                    <a:pt x="59" y="254"/>
                  </a:cubicBezTo>
                  <a:cubicBezTo>
                    <a:pt x="59" y="254"/>
                    <a:pt x="59" y="256"/>
                    <a:pt x="58" y="256"/>
                  </a:cubicBezTo>
                  <a:cubicBezTo>
                    <a:pt x="58" y="256"/>
                    <a:pt x="58" y="255"/>
                    <a:pt x="57" y="256"/>
                  </a:cubicBezTo>
                  <a:cubicBezTo>
                    <a:pt x="57" y="256"/>
                    <a:pt x="59" y="256"/>
                    <a:pt x="59" y="257"/>
                  </a:cubicBezTo>
                  <a:cubicBezTo>
                    <a:pt x="59" y="258"/>
                    <a:pt x="59" y="259"/>
                    <a:pt x="59" y="260"/>
                  </a:cubicBezTo>
                  <a:cubicBezTo>
                    <a:pt x="58" y="262"/>
                    <a:pt x="56" y="260"/>
                    <a:pt x="55" y="260"/>
                  </a:cubicBezTo>
                  <a:cubicBezTo>
                    <a:pt x="53" y="260"/>
                    <a:pt x="53" y="263"/>
                    <a:pt x="53" y="264"/>
                  </a:cubicBezTo>
                  <a:cubicBezTo>
                    <a:pt x="54" y="266"/>
                    <a:pt x="52" y="266"/>
                    <a:pt x="50" y="266"/>
                  </a:cubicBezTo>
                  <a:cubicBezTo>
                    <a:pt x="50" y="266"/>
                    <a:pt x="51" y="265"/>
                    <a:pt x="51" y="265"/>
                  </a:cubicBezTo>
                  <a:cubicBezTo>
                    <a:pt x="50" y="263"/>
                    <a:pt x="50" y="264"/>
                    <a:pt x="49" y="263"/>
                  </a:cubicBezTo>
                  <a:cubicBezTo>
                    <a:pt x="48" y="262"/>
                    <a:pt x="47" y="260"/>
                    <a:pt x="46" y="259"/>
                  </a:cubicBezTo>
                  <a:cubicBezTo>
                    <a:pt x="45" y="259"/>
                    <a:pt x="45" y="258"/>
                    <a:pt x="44" y="258"/>
                  </a:cubicBezTo>
                  <a:cubicBezTo>
                    <a:pt x="43" y="257"/>
                    <a:pt x="44" y="256"/>
                    <a:pt x="43" y="255"/>
                  </a:cubicBezTo>
                  <a:cubicBezTo>
                    <a:pt x="42" y="254"/>
                    <a:pt x="40" y="254"/>
                    <a:pt x="38" y="252"/>
                  </a:cubicBezTo>
                  <a:cubicBezTo>
                    <a:pt x="38" y="252"/>
                    <a:pt x="39" y="253"/>
                    <a:pt x="39" y="253"/>
                  </a:cubicBezTo>
                  <a:cubicBezTo>
                    <a:pt x="39" y="252"/>
                    <a:pt x="37" y="252"/>
                    <a:pt x="38" y="250"/>
                  </a:cubicBezTo>
                  <a:cubicBezTo>
                    <a:pt x="39" y="249"/>
                    <a:pt x="41" y="248"/>
                    <a:pt x="41" y="247"/>
                  </a:cubicBezTo>
                  <a:cubicBezTo>
                    <a:pt x="41" y="247"/>
                    <a:pt x="40" y="246"/>
                    <a:pt x="41" y="246"/>
                  </a:cubicBezTo>
                  <a:cubicBezTo>
                    <a:pt x="41" y="245"/>
                    <a:pt x="41" y="243"/>
                    <a:pt x="42" y="243"/>
                  </a:cubicBezTo>
                  <a:cubicBezTo>
                    <a:pt x="42" y="243"/>
                    <a:pt x="42" y="243"/>
                    <a:pt x="42" y="243"/>
                  </a:cubicBezTo>
                  <a:close/>
                  <a:moveTo>
                    <a:pt x="266" y="290"/>
                  </a:moveTo>
                  <a:cubicBezTo>
                    <a:pt x="266" y="290"/>
                    <a:pt x="266" y="291"/>
                    <a:pt x="267" y="291"/>
                  </a:cubicBezTo>
                  <a:cubicBezTo>
                    <a:pt x="266" y="291"/>
                    <a:pt x="266" y="290"/>
                    <a:pt x="266" y="290"/>
                  </a:cubicBezTo>
                  <a:close/>
                  <a:moveTo>
                    <a:pt x="243" y="386"/>
                  </a:moveTo>
                  <a:cubicBezTo>
                    <a:pt x="243" y="386"/>
                    <a:pt x="243" y="386"/>
                    <a:pt x="243" y="386"/>
                  </a:cubicBezTo>
                  <a:cubicBezTo>
                    <a:pt x="243" y="386"/>
                    <a:pt x="243" y="386"/>
                    <a:pt x="243" y="387"/>
                  </a:cubicBezTo>
                  <a:cubicBezTo>
                    <a:pt x="243" y="387"/>
                    <a:pt x="243" y="386"/>
                    <a:pt x="242" y="386"/>
                  </a:cubicBezTo>
                  <a:cubicBezTo>
                    <a:pt x="242" y="386"/>
                    <a:pt x="242" y="386"/>
                    <a:pt x="243" y="386"/>
                  </a:cubicBezTo>
                  <a:cubicBezTo>
                    <a:pt x="243" y="386"/>
                    <a:pt x="242" y="386"/>
                    <a:pt x="243" y="386"/>
                  </a:cubicBezTo>
                  <a:close/>
                </a:path>
              </a:pathLst>
            </a:custGeom>
            <a:solidFill>
              <a:schemeClr val="accent2"/>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7" name="Freeform 156"/>
            <p:cNvSpPr>
              <a:spLocks/>
            </p:cNvSpPr>
            <p:nvPr/>
          </p:nvSpPr>
          <p:spPr bwMode="auto">
            <a:xfrm>
              <a:off x="4347" y="1325"/>
              <a:ext cx="854" cy="1007"/>
            </a:xfrm>
            <a:custGeom>
              <a:avLst/>
              <a:gdLst>
                <a:gd name="T0" fmla="*/ 207 w 212"/>
                <a:gd name="T1" fmla="*/ 1 h 250"/>
                <a:gd name="T2" fmla="*/ 32 w 212"/>
                <a:gd name="T3" fmla="*/ 7 h 250"/>
                <a:gd name="T4" fmla="*/ 45 w 212"/>
                <a:gd name="T5" fmla="*/ 3 h 250"/>
                <a:gd name="T6" fmla="*/ 38 w 212"/>
                <a:gd name="T7" fmla="*/ 10 h 250"/>
                <a:gd name="T8" fmla="*/ 26 w 212"/>
                <a:gd name="T9" fmla="*/ 7 h 250"/>
                <a:gd name="T10" fmla="*/ 19 w 212"/>
                <a:gd name="T11" fmla="*/ 2 h 250"/>
                <a:gd name="T12" fmla="*/ 23 w 212"/>
                <a:gd name="T13" fmla="*/ 7 h 250"/>
                <a:gd name="T14" fmla="*/ 26 w 212"/>
                <a:gd name="T15" fmla="*/ 18 h 250"/>
                <a:gd name="T16" fmla="*/ 41 w 212"/>
                <a:gd name="T17" fmla="*/ 23 h 250"/>
                <a:gd name="T18" fmla="*/ 56 w 212"/>
                <a:gd name="T19" fmla="*/ 33 h 250"/>
                <a:gd name="T20" fmla="*/ 60 w 212"/>
                <a:gd name="T21" fmla="*/ 25 h 250"/>
                <a:gd name="T22" fmla="*/ 71 w 212"/>
                <a:gd name="T23" fmla="*/ 23 h 250"/>
                <a:gd name="T24" fmla="*/ 82 w 212"/>
                <a:gd name="T25" fmla="*/ 29 h 250"/>
                <a:gd name="T26" fmla="*/ 84 w 212"/>
                <a:gd name="T27" fmla="*/ 31 h 250"/>
                <a:gd name="T28" fmla="*/ 76 w 212"/>
                <a:gd name="T29" fmla="*/ 29 h 250"/>
                <a:gd name="T30" fmla="*/ 65 w 212"/>
                <a:gd name="T31" fmla="*/ 26 h 250"/>
                <a:gd name="T32" fmla="*/ 63 w 212"/>
                <a:gd name="T33" fmla="*/ 35 h 250"/>
                <a:gd name="T34" fmla="*/ 77 w 212"/>
                <a:gd name="T35" fmla="*/ 47 h 250"/>
                <a:gd name="T36" fmla="*/ 81 w 212"/>
                <a:gd name="T37" fmla="*/ 55 h 250"/>
                <a:gd name="T38" fmla="*/ 80 w 212"/>
                <a:gd name="T39" fmla="*/ 65 h 250"/>
                <a:gd name="T40" fmla="*/ 73 w 212"/>
                <a:gd name="T41" fmla="*/ 70 h 250"/>
                <a:gd name="T42" fmla="*/ 74 w 212"/>
                <a:gd name="T43" fmla="*/ 60 h 250"/>
                <a:gd name="T44" fmla="*/ 71 w 212"/>
                <a:gd name="T45" fmla="*/ 51 h 250"/>
                <a:gd name="T46" fmla="*/ 63 w 212"/>
                <a:gd name="T47" fmla="*/ 40 h 250"/>
                <a:gd name="T48" fmla="*/ 47 w 212"/>
                <a:gd name="T49" fmla="*/ 35 h 250"/>
                <a:gd name="T50" fmla="*/ 37 w 212"/>
                <a:gd name="T51" fmla="*/ 28 h 250"/>
                <a:gd name="T52" fmla="*/ 24 w 212"/>
                <a:gd name="T53" fmla="*/ 23 h 250"/>
                <a:gd name="T54" fmla="*/ 16 w 212"/>
                <a:gd name="T55" fmla="*/ 13 h 250"/>
                <a:gd name="T56" fmla="*/ 3 w 212"/>
                <a:gd name="T57" fmla="*/ 18 h 250"/>
                <a:gd name="T58" fmla="*/ 12 w 212"/>
                <a:gd name="T59" fmla="*/ 38 h 250"/>
                <a:gd name="T60" fmla="*/ 24 w 212"/>
                <a:gd name="T61" fmla="*/ 49 h 250"/>
                <a:gd name="T62" fmla="*/ 33 w 212"/>
                <a:gd name="T63" fmla="*/ 52 h 250"/>
                <a:gd name="T64" fmla="*/ 44 w 212"/>
                <a:gd name="T65" fmla="*/ 51 h 250"/>
                <a:gd name="T66" fmla="*/ 44 w 212"/>
                <a:gd name="T67" fmla="*/ 61 h 250"/>
                <a:gd name="T68" fmla="*/ 33 w 212"/>
                <a:gd name="T69" fmla="*/ 63 h 250"/>
                <a:gd name="T70" fmla="*/ 54 w 212"/>
                <a:gd name="T71" fmla="*/ 87 h 250"/>
                <a:gd name="T72" fmla="*/ 57 w 212"/>
                <a:gd name="T73" fmla="*/ 130 h 250"/>
                <a:gd name="T74" fmla="*/ 79 w 212"/>
                <a:gd name="T75" fmla="*/ 157 h 250"/>
                <a:gd name="T76" fmla="*/ 105 w 212"/>
                <a:gd name="T77" fmla="*/ 202 h 250"/>
                <a:gd name="T78" fmla="*/ 114 w 212"/>
                <a:gd name="T79" fmla="*/ 213 h 250"/>
                <a:gd name="T80" fmla="*/ 122 w 212"/>
                <a:gd name="T81" fmla="*/ 224 h 250"/>
                <a:gd name="T82" fmla="*/ 120 w 212"/>
                <a:gd name="T83" fmla="*/ 240 h 250"/>
                <a:gd name="T84" fmla="*/ 138 w 212"/>
                <a:gd name="T85" fmla="*/ 236 h 250"/>
                <a:gd name="T86" fmla="*/ 148 w 212"/>
                <a:gd name="T87" fmla="*/ 231 h 250"/>
                <a:gd name="T88" fmla="*/ 160 w 212"/>
                <a:gd name="T89" fmla="*/ 248 h 250"/>
                <a:gd name="T90" fmla="*/ 170 w 212"/>
                <a:gd name="T91" fmla="*/ 243 h 250"/>
                <a:gd name="T92" fmla="*/ 167 w 212"/>
                <a:gd name="T93" fmla="*/ 238 h 250"/>
                <a:gd name="T94" fmla="*/ 171 w 212"/>
                <a:gd name="T95" fmla="*/ 231 h 250"/>
                <a:gd name="T96" fmla="*/ 166 w 212"/>
                <a:gd name="T97" fmla="*/ 229 h 250"/>
                <a:gd name="T98" fmla="*/ 161 w 212"/>
                <a:gd name="T99" fmla="*/ 228 h 250"/>
                <a:gd name="T100" fmla="*/ 160 w 212"/>
                <a:gd name="T101" fmla="*/ 224 h 250"/>
                <a:gd name="T102" fmla="*/ 163 w 212"/>
                <a:gd name="T103" fmla="*/ 222 h 250"/>
                <a:gd name="T104" fmla="*/ 168 w 212"/>
                <a:gd name="T105" fmla="*/ 215 h 250"/>
                <a:gd name="T106" fmla="*/ 171 w 212"/>
                <a:gd name="T107" fmla="*/ 209 h 250"/>
                <a:gd name="T108" fmla="*/ 177 w 212"/>
                <a:gd name="T109" fmla="*/ 202 h 250"/>
                <a:gd name="T110" fmla="*/ 177 w 212"/>
                <a:gd name="T111" fmla="*/ 195 h 250"/>
                <a:gd name="T112" fmla="*/ 180 w 212"/>
                <a:gd name="T113" fmla="*/ 190 h 250"/>
                <a:gd name="T114" fmla="*/ 185 w 212"/>
                <a:gd name="T115" fmla="*/ 177 h 250"/>
                <a:gd name="T116" fmla="*/ 184 w 212"/>
                <a:gd name="T117" fmla="*/ 170 h 250"/>
                <a:gd name="T118" fmla="*/ 193 w 212"/>
                <a:gd name="T119" fmla="*/ 163 h 250"/>
                <a:gd name="T120" fmla="*/ 203 w 212"/>
                <a:gd name="T121" fmla="*/ 163 h 250"/>
                <a:gd name="T122" fmla="*/ 205 w 212"/>
                <a:gd name="T123" fmla="*/ 168 h 250"/>
                <a:gd name="T124" fmla="*/ 209 w 212"/>
                <a:gd name="T125" fmla="*/ 16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250">
                  <a:moveTo>
                    <a:pt x="212" y="56"/>
                  </a:moveTo>
                  <a:cubicBezTo>
                    <a:pt x="212" y="43"/>
                    <a:pt x="212" y="30"/>
                    <a:pt x="212" y="16"/>
                  </a:cubicBezTo>
                  <a:cubicBezTo>
                    <a:pt x="212" y="11"/>
                    <a:pt x="212" y="6"/>
                    <a:pt x="212" y="1"/>
                  </a:cubicBezTo>
                  <a:cubicBezTo>
                    <a:pt x="212" y="1"/>
                    <a:pt x="207" y="1"/>
                    <a:pt x="207" y="1"/>
                  </a:cubicBezTo>
                  <a:cubicBezTo>
                    <a:pt x="179" y="1"/>
                    <a:pt x="150" y="1"/>
                    <a:pt x="122" y="1"/>
                  </a:cubicBezTo>
                  <a:cubicBezTo>
                    <a:pt x="93" y="1"/>
                    <a:pt x="65" y="1"/>
                    <a:pt x="36" y="1"/>
                  </a:cubicBezTo>
                  <a:cubicBezTo>
                    <a:pt x="34" y="1"/>
                    <a:pt x="28" y="0"/>
                    <a:pt x="28" y="4"/>
                  </a:cubicBezTo>
                  <a:cubicBezTo>
                    <a:pt x="28" y="6"/>
                    <a:pt x="30" y="6"/>
                    <a:pt x="32" y="7"/>
                  </a:cubicBezTo>
                  <a:cubicBezTo>
                    <a:pt x="34" y="8"/>
                    <a:pt x="35" y="6"/>
                    <a:pt x="36" y="5"/>
                  </a:cubicBezTo>
                  <a:cubicBezTo>
                    <a:pt x="38" y="5"/>
                    <a:pt x="38" y="2"/>
                    <a:pt x="40" y="2"/>
                  </a:cubicBezTo>
                  <a:cubicBezTo>
                    <a:pt x="41" y="2"/>
                    <a:pt x="41" y="3"/>
                    <a:pt x="42" y="3"/>
                  </a:cubicBezTo>
                  <a:cubicBezTo>
                    <a:pt x="43" y="4"/>
                    <a:pt x="44" y="3"/>
                    <a:pt x="45" y="3"/>
                  </a:cubicBezTo>
                  <a:cubicBezTo>
                    <a:pt x="45" y="4"/>
                    <a:pt x="44" y="5"/>
                    <a:pt x="43" y="5"/>
                  </a:cubicBezTo>
                  <a:cubicBezTo>
                    <a:pt x="41" y="5"/>
                    <a:pt x="40" y="5"/>
                    <a:pt x="39" y="7"/>
                  </a:cubicBezTo>
                  <a:cubicBezTo>
                    <a:pt x="39" y="7"/>
                    <a:pt x="39" y="8"/>
                    <a:pt x="39" y="9"/>
                  </a:cubicBezTo>
                  <a:cubicBezTo>
                    <a:pt x="38" y="9"/>
                    <a:pt x="38" y="9"/>
                    <a:pt x="38" y="10"/>
                  </a:cubicBezTo>
                  <a:cubicBezTo>
                    <a:pt x="37" y="10"/>
                    <a:pt x="35" y="12"/>
                    <a:pt x="35" y="12"/>
                  </a:cubicBezTo>
                  <a:cubicBezTo>
                    <a:pt x="33" y="12"/>
                    <a:pt x="33" y="12"/>
                    <a:pt x="32" y="11"/>
                  </a:cubicBezTo>
                  <a:cubicBezTo>
                    <a:pt x="31" y="10"/>
                    <a:pt x="30" y="9"/>
                    <a:pt x="29" y="9"/>
                  </a:cubicBezTo>
                  <a:cubicBezTo>
                    <a:pt x="27" y="8"/>
                    <a:pt x="27" y="8"/>
                    <a:pt x="26" y="7"/>
                  </a:cubicBezTo>
                  <a:cubicBezTo>
                    <a:pt x="25" y="6"/>
                    <a:pt x="25" y="6"/>
                    <a:pt x="24" y="6"/>
                  </a:cubicBezTo>
                  <a:cubicBezTo>
                    <a:pt x="23" y="5"/>
                    <a:pt x="23" y="4"/>
                    <a:pt x="23" y="4"/>
                  </a:cubicBezTo>
                  <a:cubicBezTo>
                    <a:pt x="22" y="3"/>
                    <a:pt x="21" y="3"/>
                    <a:pt x="20" y="3"/>
                  </a:cubicBezTo>
                  <a:cubicBezTo>
                    <a:pt x="20" y="2"/>
                    <a:pt x="20" y="2"/>
                    <a:pt x="19" y="2"/>
                  </a:cubicBezTo>
                  <a:cubicBezTo>
                    <a:pt x="18" y="2"/>
                    <a:pt x="17" y="2"/>
                    <a:pt x="17" y="2"/>
                  </a:cubicBezTo>
                  <a:cubicBezTo>
                    <a:pt x="16" y="1"/>
                    <a:pt x="14" y="3"/>
                    <a:pt x="16" y="3"/>
                  </a:cubicBezTo>
                  <a:cubicBezTo>
                    <a:pt x="17" y="4"/>
                    <a:pt x="18" y="4"/>
                    <a:pt x="20" y="5"/>
                  </a:cubicBezTo>
                  <a:cubicBezTo>
                    <a:pt x="21" y="5"/>
                    <a:pt x="22" y="6"/>
                    <a:pt x="23" y="7"/>
                  </a:cubicBezTo>
                  <a:cubicBezTo>
                    <a:pt x="23" y="8"/>
                    <a:pt x="23" y="10"/>
                    <a:pt x="23" y="12"/>
                  </a:cubicBezTo>
                  <a:cubicBezTo>
                    <a:pt x="23" y="13"/>
                    <a:pt x="22" y="14"/>
                    <a:pt x="23" y="15"/>
                  </a:cubicBezTo>
                  <a:cubicBezTo>
                    <a:pt x="23" y="16"/>
                    <a:pt x="24" y="16"/>
                    <a:pt x="25" y="16"/>
                  </a:cubicBezTo>
                  <a:cubicBezTo>
                    <a:pt x="25" y="17"/>
                    <a:pt x="26" y="17"/>
                    <a:pt x="26" y="18"/>
                  </a:cubicBezTo>
                  <a:cubicBezTo>
                    <a:pt x="27" y="19"/>
                    <a:pt x="27" y="19"/>
                    <a:pt x="29" y="19"/>
                  </a:cubicBezTo>
                  <a:cubicBezTo>
                    <a:pt x="31" y="19"/>
                    <a:pt x="32" y="20"/>
                    <a:pt x="34" y="20"/>
                  </a:cubicBezTo>
                  <a:cubicBezTo>
                    <a:pt x="35" y="20"/>
                    <a:pt x="36" y="20"/>
                    <a:pt x="37" y="20"/>
                  </a:cubicBezTo>
                  <a:cubicBezTo>
                    <a:pt x="39" y="21"/>
                    <a:pt x="40" y="22"/>
                    <a:pt x="41" y="23"/>
                  </a:cubicBezTo>
                  <a:cubicBezTo>
                    <a:pt x="41" y="24"/>
                    <a:pt x="42" y="26"/>
                    <a:pt x="43" y="26"/>
                  </a:cubicBezTo>
                  <a:cubicBezTo>
                    <a:pt x="44" y="27"/>
                    <a:pt x="44" y="27"/>
                    <a:pt x="45" y="28"/>
                  </a:cubicBezTo>
                  <a:cubicBezTo>
                    <a:pt x="47" y="30"/>
                    <a:pt x="50" y="30"/>
                    <a:pt x="52" y="32"/>
                  </a:cubicBezTo>
                  <a:cubicBezTo>
                    <a:pt x="53" y="32"/>
                    <a:pt x="54" y="34"/>
                    <a:pt x="56" y="33"/>
                  </a:cubicBezTo>
                  <a:cubicBezTo>
                    <a:pt x="56" y="33"/>
                    <a:pt x="56" y="32"/>
                    <a:pt x="56" y="31"/>
                  </a:cubicBezTo>
                  <a:cubicBezTo>
                    <a:pt x="57" y="31"/>
                    <a:pt x="58" y="30"/>
                    <a:pt x="58" y="30"/>
                  </a:cubicBezTo>
                  <a:cubicBezTo>
                    <a:pt x="58" y="29"/>
                    <a:pt x="58" y="27"/>
                    <a:pt x="59" y="26"/>
                  </a:cubicBezTo>
                  <a:cubicBezTo>
                    <a:pt x="59" y="26"/>
                    <a:pt x="59" y="25"/>
                    <a:pt x="60" y="25"/>
                  </a:cubicBezTo>
                  <a:cubicBezTo>
                    <a:pt x="60" y="24"/>
                    <a:pt x="61" y="24"/>
                    <a:pt x="62" y="24"/>
                  </a:cubicBezTo>
                  <a:cubicBezTo>
                    <a:pt x="63" y="23"/>
                    <a:pt x="64" y="23"/>
                    <a:pt x="65" y="23"/>
                  </a:cubicBezTo>
                  <a:cubicBezTo>
                    <a:pt x="65" y="22"/>
                    <a:pt x="67" y="21"/>
                    <a:pt x="68" y="21"/>
                  </a:cubicBezTo>
                  <a:cubicBezTo>
                    <a:pt x="70" y="21"/>
                    <a:pt x="70" y="22"/>
                    <a:pt x="71" y="23"/>
                  </a:cubicBezTo>
                  <a:cubicBezTo>
                    <a:pt x="73" y="23"/>
                    <a:pt x="74" y="23"/>
                    <a:pt x="75" y="23"/>
                  </a:cubicBezTo>
                  <a:cubicBezTo>
                    <a:pt x="76" y="23"/>
                    <a:pt x="75" y="25"/>
                    <a:pt x="75" y="26"/>
                  </a:cubicBezTo>
                  <a:cubicBezTo>
                    <a:pt x="76" y="28"/>
                    <a:pt x="77" y="27"/>
                    <a:pt x="79" y="28"/>
                  </a:cubicBezTo>
                  <a:cubicBezTo>
                    <a:pt x="80" y="29"/>
                    <a:pt x="80" y="30"/>
                    <a:pt x="82" y="29"/>
                  </a:cubicBezTo>
                  <a:cubicBezTo>
                    <a:pt x="83" y="28"/>
                    <a:pt x="84" y="29"/>
                    <a:pt x="84" y="27"/>
                  </a:cubicBezTo>
                  <a:cubicBezTo>
                    <a:pt x="85" y="27"/>
                    <a:pt x="86" y="25"/>
                    <a:pt x="86" y="26"/>
                  </a:cubicBezTo>
                  <a:cubicBezTo>
                    <a:pt x="86" y="27"/>
                    <a:pt x="85" y="29"/>
                    <a:pt x="84" y="30"/>
                  </a:cubicBezTo>
                  <a:cubicBezTo>
                    <a:pt x="84" y="30"/>
                    <a:pt x="84" y="30"/>
                    <a:pt x="84" y="31"/>
                  </a:cubicBezTo>
                  <a:cubicBezTo>
                    <a:pt x="83" y="31"/>
                    <a:pt x="83" y="30"/>
                    <a:pt x="82" y="31"/>
                  </a:cubicBezTo>
                  <a:cubicBezTo>
                    <a:pt x="81" y="31"/>
                    <a:pt x="80" y="32"/>
                    <a:pt x="79" y="31"/>
                  </a:cubicBezTo>
                  <a:cubicBezTo>
                    <a:pt x="78" y="30"/>
                    <a:pt x="79" y="30"/>
                    <a:pt x="78" y="29"/>
                  </a:cubicBezTo>
                  <a:cubicBezTo>
                    <a:pt x="77" y="29"/>
                    <a:pt x="77" y="29"/>
                    <a:pt x="76" y="29"/>
                  </a:cubicBezTo>
                  <a:cubicBezTo>
                    <a:pt x="75" y="28"/>
                    <a:pt x="73" y="27"/>
                    <a:pt x="73" y="26"/>
                  </a:cubicBezTo>
                  <a:cubicBezTo>
                    <a:pt x="72" y="26"/>
                    <a:pt x="70" y="25"/>
                    <a:pt x="70" y="25"/>
                  </a:cubicBezTo>
                  <a:cubicBezTo>
                    <a:pt x="69" y="25"/>
                    <a:pt x="68" y="26"/>
                    <a:pt x="68" y="26"/>
                  </a:cubicBezTo>
                  <a:cubicBezTo>
                    <a:pt x="67" y="25"/>
                    <a:pt x="66" y="26"/>
                    <a:pt x="65" y="26"/>
                  </a:cubicBezTo>
                  <a:cubicBezTo>
                    <a:pt x="64" y="26"/>
                    <a:pt x="64" y="23"/>
                    <a:pt x="63" y="25"/>
                  </a:cubicBezTo>
                  <a:cubicBezTo>
                    <a:pt x="62" y="26"/>
                    <a:pt x="62" y="28"/>
                    <a:pt x="61" y="29"/>
                  </a:cubicBezTo>
                  <a:cubicBezTo>
                    <a:pt x="61" y="30"/>
                    <a:pt x="60" y="31"/>
                    <a:pt x="61" y="33"/>
                  </a:cubicBezTo>
                  <a:cubicBezTo>
                    <a:pt x="61" y="34"/>
                    <a:pt x="62" y="34"/>
                    <a:pt x="63" y="35"/>
                  </a:cubicBezTo>
                  <a:cubicBezTo>
                    <a:pt x="64" y="35"/>
                    <a:pt x="65" y="36"/>
                    <a:pt x="66" y="37"/>
                  </a:cubicBezTo>
                  <a:cubicBezTo>
                    <a:pt x="67" y="37"/>
                    <a:pt x="69" y="37"/>
                    <a:pt x="70" y="37"/>
                  </a:cubicBezTo>
                  <a:cubicBezTo>
                    <a:pt x="73" y="39"/>
                    <a:pt x="75" y="40"/>
                    <a:pt x="76" y="43"/>
                  </a:cubicBezTo>
                  <a:cubicBezTo>
                    <a:pt x="76" y="45"/>
                    <a:pt x="77" y="46"/>
                    <a:pt x="77" y="47"/>
                  </a:cubicBezTo>
                  <a:cubicBezTo>
                    <a:pt x="78" y="48"/>
                    <a:pt x="80" y="48"/>
                    <a:pt x="80" y="49"/>
                  </a:cubicBezTo>
                  <a:cubicBezTo>
                    <a:pt x="80" y="50"/>
                    <a:pt x="80" y="51"/>
                    <a:pt x="80" y="51"/>
                  </a:cubicBezTo>
                  <a:cubicBezTo>
                    <a:pt x="80" y="52"/>
                    <a:pt x="81" y="52"/>
                    <a:pt x="81" y="53"/>
                  </a:cubicBezTo>
                  <a:cubicBezTo>
                    <a:pt x="81" y="53"/>
                    <a:pt x="81" y="54"/>
                    <a:pt x="81" y="55"/>
                  </a:cubicBezTo>
                  <a:cubicBezTo>
                    <a:pt x="81" y="55"/>
                    <a:pt x="81" y="56"/>
                    <a:pt x="82" y="56"/>
                  </a:cubicBezTo>
                  <a:cubicBezTo>
                    <a:pt x="82" y="58"/>
                    <a:pt x="81" y="59"/>
                    <a:pt x="82" y="60"/>
                  </a:cubicBezTo>
                  <a:cubicBezTo>
                    <a:pt x="83" y="61"/>
                    <a:pt x="85" y="62"/>
                    <a:pt x="84" y="63"/>
                  </a:cubicBezTo>
                  <a:cubicBezTo>
                    <a:pt x="83" y="64"/>
                    <a:pt x="81" y="64"/>
                    <a:pt x="80" y="65"/>
                  </a:cubicBezTo>
                  <a:cubicBezTo>
                    <a:pt x="79" y="66"/>
                    <a:pt x="78" y="67"/>
                    <a:pt x="77" y="68"/>
                  </a:cubicBezTo>
                  <a:cubicBezTo>
                    <a:pt x="76" y="70"/>
                    <a:pt x="73" y="73"/>
                    <a:pt x="70" y="72"/>
                  </a:cubicBezTo>
                  <a:cubicBezTo>
                    <a:pt x="69" y="72"/>
                    <a:pt x="68" y="70"/>
                    <a:pt x="70" y="69"/>
                  </a:cubicBezTo>
                  <a:cubicBezTo>
                    <a:pt x="71" y="69"/>
                    <a:pt x="72" y="72"/>
                    <a:pt x="73" y="70"/>
                  </a:cubicBezTo>
                  <a:cubicBezTo>
                    <a:pt x="74" y="69"/>
                    <a:pt x="72" y="66"/>
                    <a:pt x="74" y="67"/>
                  </a:cubicBezTo>
                  <a:cubicBezTo>
                    <a:pt x="76" y="67"/>
                    <a:pt x="77" y="66"/>
                    <a:pt x="77" y="65"/>
                  </a:cubicBezTo>
                  <a:cubicBezTo>
                    <a:pt x="77" y="65"/>
                    <a:pt x="77" y="63"/>
                    <a:pt x="77" y="62"/>
                  </a:cubicBezTo>
                  <a:cubicBezTo>
                    <a:pt x="77" y="61"/>
                    <a:pt x="74" y="61"/>
                    <a:pt x="74" y="60"/>
                  </a:cubicBezTo>
                  <a:cubicBezTo>
                    <a:pt x="74" y="59"/>
                    <a:pt x="75" y="59"/>
                    <a:pt x="74" y="58"/>
                  </a:cubicBezTo>
                  <a:cubicBezTo>
                    <a:pt x="74" y="57"/>
                    <a:pt x="74" y="57"/>
                    <a:pt x="74" y="56"/>
                  </a:cubicBezTo>
                  <a:cubicBezTo>
                    <a:pt x="73" y="55"/>
                    <a:pt x="74" y="54"/>
                    <a:pt x="72" y="54"/>
                  </a:cubicBezTo>
                  <a:cubicBezTo>
                    <a:pt x="71" y="54"/>
                    <a:pt x="72" y="52"/>
                    <a:pt x="71" y="51"/>
                  </a:cubicBezTo>
                  <a:cubicBezTo>
                    <a:pt x="70" y="50"/>
                    <a:pt x="70" y="49"/>
                    <a:pt x="70" y="48"/>
                  </a:cubicBezTo>
                  <a:cubicBezTo>
                    <a:pt x="71" y="46"/>
                    <a:pt x="69" y="47"/>
                    <a:pt x="68" y="46"/>
                  </a:cubicBezTo>
                  <a:cubicBezTo>
                    <a:pt x="68" y="44"/>
                    <a:pt x="66" y="44"/>
                    <a:pt x="65" y="43"/>
                  </a:cubicBezTo>
                  <a:cubicBezTo>
                    <a:pt x="64" y="42"/>
                    <a:pt x="63" y="41"/>
                    <a:pt x="63" y="40"/>
                  </a:cubicBezTo>
                  <a:cubicBezTo>
                    <a:pt x="62" y="39"/>
                    <a:pt x="62" y="37"/>
                    <a:pt x="60" y="38"/>
                  </a:cubicBezTo>
                  <a:cubicBezTo>
                    <a:pt x="58" y="39"/>
                    <a:pt x="56" y="40"/>
                    <a:pt x="53" y="40"/>
                  </a:cubicBezTo>
                  <a:cubicBezTo>
                    <a:pt x="51" y="40"/>
                    <a:pt x="51" y="39"/>
                    <a:pt x="50" y="38"/>
                  </a:cubicBezTo>
                  <a:cubicBezTo>
                    <a:pt x="49" y="37"/>
                    <a:pt x="48" y="35"/>
                    <a:pt x="47" y="35"/>
                  </a:cubicBezTo>
                  <a:cubicBezTo>
                    <a:pt x="45" y="35"/>
                    <a:pt x="45" y="34"/>
                    <a:pt x="44" y="33"/>
                  </a:cubicBezTo>
                  <a:cubicBezTo>
                    <a:pt x="43" y="33"/>
                    <a:pt x="42" y="32"/>
                    <a:pt x="42" y="32"/>
                  </a:cubicBezTo>
                  <a:cubicBezTo>
                    <a:pt x="41" y="31"/>
                    <a:pt x="41" y="31"/>
                    <a:pt x="40" y="30"/>
                  </a:cubicBezTo>
                  <a:cubicBezTo>
                    <a:pt x="39" y="29"/>
                    <a:pt x="38" y="30"/>
                    <a:pt x="37" y="28"/>
                  </a:cubicBezTo>
                  <a:cubicBezTo>
                    <a:pt x="37" y="27"/>
                    <a:pt x="36" y="26"/>
                    <a:pt x="35" y="26"/>
                  </a:cubicBezTo>
                  <a:cubicBezTo>
                    <a:pt x="33" y="25"/>
                    <a:pt x="33" y="24"/>
                    <a:pt x="31" y="23"/>
                  </a:cubicBezTo>
                  <a:cubicBezTo>
                    <a:pt x="30" y="23"/>
                    <a:pt x="29" y="23"/>
                    <a:pt x="28" y="23"/>
                  </a:cubicBezTo>
                  <a:cubicBezTo>
                    <a:pt x="26" y="23"/>
                    <a:pt x="25" y="23"/>
                    <a:pt x="24" y="23"/>
                  </a:cubicBezTo>
                  <a:cubicBezTo>
                    <a:pt x="22" y="22"/>
                    <a:pt x="23" y="21"/>
                    <a:pt x="22" y="20"/>
                  </a:cubicBezTo>
                  <a:cubicBezTo>
                    <a:pt x="22" y="18"/>
                    <a:pt x="20" y="18"/>
                    <a:pt x="20" y="17"/>
                  </a:cubicBezTo>
                  <a:cubicBezTo>
                    <a:pt x="20" y="16"/>
                    <a:pt x="18" y="14"/>
                    <a:pt x="17" y="14"/>
                  </a:cubicBezTo>
                  <a:cubicBezTo>
                    <a:pt x="17" y="14"/>
                    <a:pt x="17" y="13"/>
                    <a:pt x="16" y="13"/>
                  </a:cubicBezTo>
                  <a:cubicBezTo>
                    <a:pt x="15" y="12"/>
                    <a:pt x="15" y="12"/>
                    <a:pt x="14" y="12"/>
                  </a:cubicBezTo>
                  <a:cubicBezTo>
                    <a:pt x="14" y="11"/>
                    <a:pt x="11" y="9"/>
                    <a:pt x="11" y="10"/>
                  </a:cubicBezTo>
                  <a:cubicBezTo>
                    <a:pt x="9" y="11"/>
                    <a:pt x="6" y="12"/>
                    <a:pt x="5" y="15"/>
                  </a:cubicBezTo>
                  <a:cubicBezTo>
                    <a:pt x="4" y="16"/>
                    <a:pt x="3" y="17"/>
                    <a:pt x="3" y="18"/>
                  </a:cubicBezTo>
                  <a:cubicBezTo>
                    <a:pt x="2" y="19"/>
                    <a:pt x="0" y="17"/>
                    <a:pt x="1" y="20"/>
                  </a:cubicBezTo>
                  <a:cubicBezTo>
                    <a:pt x="2" y="22"/>
                    <a:pt x="5" y="24"/>
                    <a:pt x="6" y="25"/>
                  </a:cubicBezTo>
                  <a:cubicBezTo>
                    <a:pt x="8" y="27"/>
                    <a:pt x="10" y="29"/>
                    <a:pt x="11" y="31"/>
                  </a:cubicBezTo>
                  <a:cubicBezTo>
                    <a:pt x="12" y="33"/>
                    <a:pt x="12" y="36"/>
                    <a:pt x="12" y="38"/>
                  </a:cubicBezTo>
                  <a:cubicBezTo>
                    <a:pt x="12" y="39"/>
                    <a:pt x="13" y="45"/>
                    <a:pt x="14" y="43"/>
                  </a:cubicBezTo>
                  <a:cubicBezTo>
                    <a:pt x="15" y="44"/>
                    <a:pt x="16" y="47"/>
                    <a:pt x="17" y="45"/>
                  </a:cubicBezTo>
                  <a:cubicBezTo>
                    <a:pt x="18" y="43"/>
                    <a:pt x="20" y="45"/>
                    <a:pt x="21" y="46"/>
                  </a:cubicBezTo>
                  <a:cubicBezTo>
                    <a:pt x="22" y="47"/>
                    <a:pt x="22" y="48"/>
                    <a:pt x="24" y="49"/>
                  </a:cubicBezTo>
                  <a:cubicBezTo>
                    <a:pt x="25" y="49"/>
                    <a:pt x="26" y="49"/>
                    <a:pt x="27" y="49"/>
                  </a:cubicBezTo>
                  <a:cubicBezTo>
                    <a:pt x="27" y="50"/>
                    <a:pt x="26" y="51"/>
                    <a:pt x="26" y="51"/>
                  </a:cubicBezTo>
                  <a:cubicBezTo>
                    <a:pt x="27" y="53"/>
                    <a:pt x="28" y="54"/>
                    <a:pt x="30" y="55"/>
                  </a:cubicBezTo>
                  <a:cubicBezTo>
                    <a:pt x="29" y="53"/>
                    <a:pt x="31" y="53"/>
                    <a:pt x="33" y="52"/>
                  </a:cubicBezTo>
                  <a:cubicBezTo>
                    <a:pt x="34" y="52"/>
                    <a:pt x="34" y="51"/>
                    <a:pt x="34" y="51"/>
                  </a:cubicBezTo>
                  <a:cubicBezTo>
                    <a:pt x="35" y="51"/>
                    <a:pt x="36" y="52"/>
                    <a:pt x="36" y="53"/>
                  </a:cubicBezTo>
                  <a:cubicBezTo>
                    <a:pt x="37" y="54"/>
                    <a:pt x="39" y="54"/>
                    <a:pt x="41" y="54"/>
                  </a:cubicBezTo>
                  <a:cubicBezTo>
                    <a:pt x="43" y="54"/>
                    <a:pt x="43" y="52"/>
                    <a:pt x="44" y="51"/>
                  </a:cubicBezTo>
                  <a:cubicBezTo>
                    <a:pt x="45" y="54"/>
                    <a:pt x="46" y="56"/>
                    <a:pt x="47" y="58"/>
                  </a:cubicBezTo>
                  <a:cubicBezTo>
                    <a:pt x="48" y="59"/>
                    <a:pt x="50" y="61"/>
                    <a:pt x="49" y="61"/>
                  </a:cubicBezTo>
                  <a:cubicBezTo>
                    <a:pt x="49" y="62"/>
                    <a:pt x="47" y="60"/>
                    <a:pt x="46" y="60"/>
                  </a:cubicBezTo>
                  <a:cubicBezTo>
                    <a:pt x="45" y="60"/>
                    <a:pt x="45" y="61"/>
                    <a:pt x="44" y="61"/>
                  </a:cubicBezTo>
                  <a:cubicBezTo>
                    <a:pt x="44" y="62"/>
                    <a:pt x="44" y="61"/>
                    <a:pt x="43" y="61"/>
                  </a:cubicBezTo>
                  <a:cubicBezTo>
                    <a:pt x="42" y="61"/>
                    <a:pt x="40" y="61"/>
                    <a:pt x="39" y="62"/>
                  </a:cubicBezTo>
                  <a:cubicBezTo>
                    <a:pt x="38" y="62"/>
                    <a:pt x="38" y="60"/>
                    <a:pt x="36" y="61"/>
                  </a:cubicBezTo>
                  <a:cubicBezTo>
                    <a:pt x="35" y="62"/>
                    <a:pt x="34" y="62"/>
                    <a:pt x="33" y="63"/>
                  </a:cubicBezTo>
                  <a:cubicBezTo>
                    <a:pt x="35" y="63"/>
                    <a:pt x="38" y="66"/>
                    <a:pt x="40" y="67"/>
                  </a:cubicBezTo>
                  <a:cubicBezTo>
                    <a:pt x="43" y="69"/>
                    <a:pt x="45" y="70"/>
                    <a:pt x="48" y="72"/>
                  </a:cubicBezTo>
                  <a:cubicBezTo>
                    <a:pt x="50" y="73"/>
                    <a:pt x="51" y="76"/>
                    <a:pt x="52" y="78"/>
                  </a:cubicBezTo>
                  <a:cubicBezTo>
                    <a:pt x="52" y="81"/>
                    <a:pt x="54" y="84"/>
                    <a:pt x="54" y="87"/>
                  </a:cubicBezTo>
                  <a:cubicBezTo>
                    <a:pt x="54" y="93"/>
                    <a:pt x="54" y="98"/>
                    <a:pt x="54" y="104"/>
                  </a:cubicBezTo>
                  <a:cubicBezTo>
                    <a:pt x="54" y="108"/>
                    <a:pt x="54" y="111"/>
                    <a:pt x="54" y="115"/>
                  </a:cubicBezTo>
                  <a:cubicBezTo>
                    <a:pt x="54" y="118"/>
                    <a:pt x="53" y="121"/>
                    <a:pt x="53" y="123"/>
                  </a:cubicBezTo>
                  <a:cubicBezTo>
                    <a:pt x="52" y="126"/>
                    <a:pt x="56" y="128"/>
                    <a:pt x="57" y="130"/>
                  </a:cubicBezTo>
                  <a:cubicBezTo>
                    <a:pt x="59" y="132"/>
                    <a:pt x="61" y="134"/>
                    <a:pt x="62" y="136"/>
                  </a:cubicBezTo>
                  <a:cubicBezTo>
                    <a:pt x="67" y="140"/>
                    <a:pt x="71" y="145"/>
                    <a:pt x="75" y="150"/>
                  </a:cubicBezTo>
                  <a:cubicBezTo>
                    <a:pt x="76" y="150"/>
                    <a:pt x="78" y="152"/>
                    <a:pt x="78" y="153"/>
                  </a:cubicBezTo>
                  <a:cubicBezTo>
                    <a:pt x="78" y="155"/>
                    <a:pt x="78" y="155"/>
                    <a:pt x="79" y="157"/>
                  </a:cubicBezTo>
                  <a:cubicBezTo>
                    <a:pt x="82" y="159"/>
                    <a:pt x="83" y="161"/>
                    <a:pt x="86" y="164"/>
                  </a:cubicBezTo>
                  <a:cubicBezTo>
                    <a:pt x="89" y="168"/>
                    <a:pt x="92" y="173"/>
                    <a:pt x="95" y="178"/>
                  </a:cubicBezTo>
                  <a:cubicBezTo>
                    <a:pt x="98" y="183"/>
                    <a:pt x="101" y="189"/>
                    <a:pt x="104" y="195"/>
                  </a:cubicBezTo>
                  <a:cubicBezTo>
                    <a:pt x="105" y="197"/>
                    <a:pt x="105" y="200"/>
                    <a:pt x="105" y="202"/>
                  </a:cubicBezTo>
                  <a:cubicBezTo>
                    <a:pt x="105" y="204"/>
                    <a:pt x="105" y="206"/>
                    <a:pt x="105" y="208"/>
                  </a:cubicBezTo>
                  <a:cubicBezTo>
                    <a:pt x="105" y="209"/>
                    <a:pt x="107" y="210"/>
                    <a:pt x="107" y="211"/>
                  </a:cubicBezTo>
                  <a:cubicBezTo>
                    <a:pt x="108" y="213"/>
                    <a:pt x="108" y="213"/>
                    <a:pt x="110" y="213"/>
                  </a:cubicBezTo>
                  <a:cubicBezTo>
                    <a:pt x="112" y="213"/>
                    <a:pt x="113" y="213"/>
                    <a:pt x="114" y="213"/>
                  </a:cubicBezTo>
                  <a:cubicBezTo>
                    <a:pt x="116" y="213"/>
                    <a:pt x="118" y="213"/>
                    <a:pt x="120" y="213"/>
                  </a:cubicBezTo>
                  <a:cubicBezTo>
                    <a:pt x="120" y="213"/>
                    <a:pt x="122" y="216"/>
                    <a:pt x="122" y="216"/>
                  </a:cubicBezTo>
                  <a:cubicBezTo>
                    <a:pt x="123" y="218"/>
                    <a:pt x="123" y="218"/>
                    <a:pt x="122" y="219"/>
                  </a:cubicBezTo>
                  <a:cubicBezTo>
                    <a:pt x="122" y="221"/>
                    <a:pt x="122" y="223"/>
                    <a:pt x="122" y="224"/>
                  </a:cubicBezTo>
                  <a:cubicBezTo>
                    <a:pt x="120" y="227"/>
                    <a:pt x="118" y="229"/>
                    <a:pt x="117" y="232"/>
                  </a:cubicBezTo>
                  <a:cubicBezTo>
                    <a:pt x="115" y="233"/>
                    <a:pt x="115" y="234"/>
                    <a:pt x="115" y="236"/>
                  </a:cubicBezTo>
                  <a:cubicBezTo>
                    <a:pt x="114" y="238"/>
                    <a:pt x="116" y="238"/>
                    <a:pt x="117" y="239"/>
                  </a:cubicBezTo>
                  <a:cubicBezTo>
                    <a:pt x="118" y="240"/>
                    <a:pt x="119" y="240"/>
                    <a:pt x="120" y="240"/>
                  </a:cubicBezTo>
                  <a:cubicBezTo>
                    <a:pt x="122" y="241"/>
                    <a:pt x="124" y="242"/>
                    <a:pt x="126" y="242"/>
                  </a:cubicBezTo>
                  <a:cubicBezTo>
                    <a:pt x="127" y="243"/>
                    <a:pt x="128" y="243"/>
                    <a:pt x="129" y="243"/>
                  </a:cubicBezTo>
                  <a:cubicBezTo>
                    <a:pt x="131" y="244"/>
                    <a:pt x="131" y="244"/>
                    <a:pt x="133" y="243"/>
                  </a:cubicBezTo>
                  <a:cubicBezTo>
                    <a:pt x="136" y="242"/>
                    <a:pt x="137" y="238"/>
                    <a:pt x="138" y="236"/>
                  </a:cubicBezTo>
                  <a:cubicBezTo>
                    <a:pt x="138" y="234"/>
                    <a:pt x="138" y="233"/>
                    <a:pt x="139" y="231"/>
                  </a:cubicBezTo>
                  <a:cubicBezTo>
                    <a:pt x="139" y="230"/>
                    <a:pt x="141" y="229"/>
                    <a:pt x="142" y="228"/>
                  </a:cubicBezTo>
                  <a:cubicBezTo>
                    <a:pt x="142" y="228"/>
                    <a:pt x="145" y="227"/>
                    <a:pt x="145" y="228"/>
                  </a:cubicBezTo>
                  <a:cubicBezTo>
                    <a:pt x="146" y="229"/>
                    <a:pt x="147" y="230"/>
                    <a:pt x="148" y="231"/>
                  </a:cubicBezTo>
                  <a:cubicBezTo>
                    <a:pt x="149" y="234"/>
                    <a:pt x="150" y="237"/>
                    <a:pt x="150" y="240"/>
                  </a:cubicBezTo>
                  <a:cubicBezTo>
                    <a:pt x="150" y="243"/>
                    <a:pt x="153" y="244"/>
                    <a:pt x="154" y="246"/>
                  </a:cubicBezTo>
                  <a:cubicBezTo>
                    <a:pt x="155" y="247"/>
                    <a:pt x="155" y="248"/>
                    <a:pt x="156" y="248"/>
                  </a:cubicBezTo>
                  <a:cubicBezTo>
                    <a:pt x="157" y="248"/>
                    <a:pt x="159" y="248"/>
                    <a:pt x="160" y="248"/>
                  </a:cubicBezTo>
                  <a:cubicBezTo>
                    <a:pt x="162" y="248"/>
                    <a:pt x="164" y="248"/>
                    <a:pt x="166" y="248"/>
                  </a:cubicBezTo>
                  <a:cubicBezTo>
                    <a:pt x="169" y="248"/>
                    <a:pt x="172" y="250"/>
                    <a:pt x="173" y="247"/>
                  </a:cubicBezTo>
                  <a:cubicBezTo>
                    <a:pt x="173" y="246"/>
                    <a:pt x="174" y="244"/>
                    <a:pt x="172" y="244"/>
                  </a:cubicBezTo>
                  <a:cubicBezTo>
                    <a:pt x="171" y="243"/>
                    <a:pt x="170" y="244"/>
                    <a:pt x="170" y="243"/>
                  </a:cubicBezTo>
                  <a:cubicBezTo>
                    <a:pt x="169" y="242"/>
                    <a:pt x="169" y="243"/>
                    <a:pt x="168" y="243"/>
                  </a:cubicBezTo>
                  <a:cubicBezTo>
                    <a:pt x="167" y="243"/>
                    <a:pt x="168" y="240"/>
                    <a:pt x="168" y="240"/>
                  </a:cubicBezTo>
                  <a:cubicBezTo>
                    <a:pt x="168" y="239"/>
                    <a:pt x="168" y="239"/>
                    <a:pt x="168" y="238"/>
                  </a:cubicBezTo>
                  <a:cubicBezTo>
                    <a:pt x="168" y="238"/>
                    <a:pt x="167" y="238"/>
                    <a:pt x="167" y="238"/>
                  </a:cubicBezTo>
                  <a:cubicBezTo>
                    <a:pt x="167" y="237"/>
                    <a:pt x="168" y="236"/>
                    <a:pt x="169" y="235"/>
                  </a:cubicBezTo>
                  <a:cubicBezTo>
                    <a:pt x="169" y="234"/>
                    <a:pt x="171" y="236"/>
                    <a:pt x="171" y="234"/>
                  </a:cubicBezTo>
                  <a:cubicBezTo>
                    <a:pt x="172" y="233"/>
                    <a:pt x="174" y="233"/>
                    <a:pt x="173" y="231"/>
                  </a:cubicBezTo>
                  <a:cubicBezTo>
                    <a:pt x="172" y="230"/>
                    <a:pt x="171" y="231"/>
                    <a:pt x="171" y="231"/>
                  </a:cubicBezTo>
                  <a:cubicBezTo>
                    <a:pt x="170" y="232"/>
                    <a:pt x="169" y="231"/>
                    <a:pt x="168" y="232"/>
                  </a:cubicBezTo>
                  <a:cubicBezTo>
                    <a:pt x="167" y="232"/>
                    <a:pt x="167" y="234"/>
                    <a:pt x="165" y="234"/>
                  </a:cubicBezTo>
                  <a:cubicBezTo>
                    <a:pt x="164" y="233"/>
                    <a:pt x="163" y="232"/>
                    <a:pt x="164" y="231"/>
                  </a:cubicBezTo>
                  <a:cubicBezTo>
                    <a:pt x="164" y="230"/>
                    <a:pt x="166" y="232"/>
                    <a:pt x="166" y="229"/>
                  </a:cubicBezTo>
                  <a:cubicBezTo>
                    <a:pt x="165" y="228"/>
                    <a:pt x="164" y="229"/>
                    <a:pt x="164" y="230"/>
                  </a:cubicBezTo>
                  <a:cubicBezTo>
                    <a:pt x="163" y="231"/>
                    <a:pt x="164" y="230"/>
                    <a:pt x="163" y="231"/>
                  </a:cubicBezTo>
                  <a:cubicBezTo>
                    <a:pt x="162" y="231"/>
                    <a:pt x="161" y="232"/>
                    <a:pt x="161" y="232"/>
                  </a:cubicBezTo>
                  <a:cubicBezTo>
                    <a:pt x="162" y="232"/>
                    <a:pt x="161" y="229"/>
                    <a:pt x="161" y="228"/>
                  </a:cubicBezTo>
                  <a:cubicBezTo>
                    <a:pt x="160" y="228"/>
                    <a:pt x="158" y="229"/>
                    <a:pt x="159" y="228"/>
                  </a:cubicBezTo>
                  <a:cubicBezTo>
                    <a:pt x="158" y="228"/>
                    <a:pt x="159" y="227"/>
                    <a:pt x="159" y="227"/>
                  </a:cubicBezTo>
                  <a:cubicBezTo>
                    <a:pt x="159" y="227"/>
                    <a:pt x="159" y="228"/>
                    <a:pt x="160" y="227"/>
                  </a:cubicBezTo>
                  <a:cubicBezTo>
                    <a:pt x="160" y="227"/>
                    <a:pt x="158" y="225"/>
                    <a:pt x="160" y="224"/>
                  </a:cubicBezTo>
                  <a:cubicBezTo>
                    <a:pt x="160" y="224"/>
                    <a:pt x="161" y="225"/>
                    <a:pt x="161" y="225"/>
                  </a:cubicBezTo>
                  <a:cubicBezTo>
                    <a:pt x="162" y="225"/>
                    <a:pt x="162" y="223"/>
                    <a:pt x="162" y="223"/>
                  </a:cubicBezTo>
                  <a:cubicBezTo>
                    <a:pt x="163" y="223"/>
                    <a:pt x="163" y="224"/>
                    <a:pt x="164" y="223"/>
                  </a:cubicBezTo>
                  <a:cubicBezTo>
                    <a:pt x="165" y="222"/>
                    <a:pt x="163" y="222"/>
                    <a:pt x="163" y="222"/>
                  </a:cubicBezTo>
                  <a:cubicBezTo>
                    <a:pt x="163" y="221"/>
                    <a:pt x="165" y="220"/>
                    <a:pt x="166" y="220"/>
                  </a:cubicBezTo>
                  <a:cubicBezTo>
                    <a:pt x="165" y="220"/>
                    <a:pt x="168" y="221"/>
                    <a:pt x="168" y="220"/>
                  </a:cubicBezTo>
                  <a:cubicBezTo>
                    <a:pt x="167" y="219"/>
                    <a:pt x="165" y="219"/>
                    <a:pt x="166" y="218"/>
                  </a:cubicBezTo>
                  <a:cubicBezTo>
                    <a:pt x="167" y="217"/>
                    <a:pt x="169" y="215"/>
                    <a:pt x="168" y="215"/>
                  </a:cubicBezTo>
                  <a:cubicBezTo>
                    <a:pt x="167" y="214"/>
                    <a:pt x="169" y="213"/>
                    <a:pt x="170" y="212"/>
                  </a:cubicBezTo>
                  <a:cubicBezTo>
                    <a:pt x="170" y="212"/>
                    <a:pt x="170" y="211"/>
                    <a:pt x="170" y="211"/>
                  </a:cubicBezTo>
                  <a:cubicBezTo>
                    <a:pt x="170" y="210"/>
                    <a:pt x="171" y="210"/>
                    <a:pt x="172" y="210"/>
                  </a:cubicBezTo>
                  <a:cubicBezTo>
                    <a:pt x="173" y="209"/>
                    <a:pt x="172" y="209"/>
                    <a:pt x="171" y="209"/>
                  </a:cubicBezTo>
                  <a:cubicBezTo>
                    <a:pt x="171" y="209"/>
                    <a:pt x="173" y="205"/>
                    <a:pt x="173" y="204"/>
                  </a:cubicBezTo>
                  <a:cubicBezTo>
                    <a:pt x="173" y="204"/>
                    <a:pt x="173" y="204"/>
                    <a:pt x="174" y="204"/>
                  </a:cubicBezTo>
                  <a:cubicBezTo>
                    <a:pt x="175" y="204"/>
                    <a:pt x="174" y="203"/>
                    <a:pt x="175" y="202"/>
                  </a:cubicBezTo>
                  <a:cubicBezTo>
                    <a:pt x="175" y="201"/>
                    <a:pt x="177" y="203"/>
                    <a:pt x="177" y="202"/>
                  </a:cubicBezTo>
                  <a:cubicBezTo>
                    <a:pt x="178" y="200"/>
                    <a:pt x="175" y="200"/>
                    <a:pt x="175" y="199"/>
                  </a:cubicBezTo>
                  <a:cubicBezTo>
                    <a:pt x="175" y="199"/>
                    <a:pt x="176" y="198"/>
                    <a:pt x="176" y="198"/>
                  </a:cubicBezTo>
                  <a:cubicBezTo>
                    <a:pt x="177" y="197"/>
                    <a:pt x="175" y="197"/>
                    <a:pt x="176" y="197"/>
                  </a:cubicBezTo>
                  <a:cubicBezTo>
                    <a:pt x="176" y="196"/>
                    <a:pt x="177" y="196"/>
                    <a:pt x="177" y="195"/>
                  </a:cubicBezTo>
                  <a:cubicBezTo>
                    <a:pt x="177" y="195"/>
                    <a:pt x="177" y="194"/>
                    <a:pt x="177" y="193"/>
                  </a:cubicBezTo>
                  <a:cubicBezTo>
                    <a:pt x="178" y="193"/>
                    <a:pt x="178" y="194"/>
                    <a:pt x="178" y="194"/>
                  </a:cubicBezTo>
                  <a:cubicBezTo>
                    <a:pt x="178" y="194"/>
                    <a:pt x="179" y="193"/>
                    <a:pt x="179" y="193"/>
                  </a:cubicBezTo>
                  <a:cubicBezTo>
                    <a:pt x="179" y="192"/>
                    <a:pt x="180" y="191"/>
                    <a:pt x="180" y="190"/>
                  </a:cubicBezTo>
                  <a:cubicBezTo>
                    <a:pt x="181" y="189"/>
                    <a:pt x="183" y="186"/>
                    <a:pt x="182" y="185"/>
                  </a:cubicBezTo>
                  <a:cubicBezTo>
                    <a:pt x="182" y="184"/>
                    <a:pt x="183" y="183"/>
                    <a:pt x="184" y="183"/>
                  </a:cubicBezTo>
                  <a:cubicBezTo>
                    <a:pt x="184" y="182"/>
                    <a:pt x="183" y="180"/>
                    <a:pt x="184" y="180"/>
                  </a:cubicBezTo>
                  <a:cubicBezTo>
                    <a:pt x="185" y="179"/>
                    <a:pt x="186" y="179"/>
                    <a:pt x="185" y="177"/>
                  </a:cubicBezTo>
                  <a:cubicBezTo>
                    <a:pt x="185" y="177"/>
                    <a:pt x="182" y="177"/>
                    <a:pt x="184" y="176"/>
                  </a:cubicBezTo>
                  <a:cubicBezTo>
                    <a:pt x="185" y="175"/>
                    <a:pt x="185" y="174"/>
                    <a:pt x="184" y="173"/>
                  </a:cubicBezTo>
                  <a:cubicBezTo>
                    <a:pt x="183" y="171"/>
                    <a:pt x="186" y="171"/>
                    <a:pt x="186" y="171"/>
                  </a:cubicBezTo>
                  <a:cubicBezTo>
                    <a:pt x="186" y="171"/>
                    <a:pt x="184" y="170"/>
                    <a:pt x="184" y="170"/>
                  </a:cubicBezTo>
                  <a:cubicBezTo>
                    <a:pt x="185" y="169"/>
                    <a:pt x="187" y="170"/>
                    <a:pt x="187" y="168"/>
                  </a:cubicBezTo>
                  <a:cubicBezTo>
                    <a:pt x="187" y="168"/>
                    <a:pt x="186" y="168"/>
                    <a:pt x="186" y="168"/>
                  </a:cubicBezTo>
                  <a:cubicBezTo>
                    <a:pt x="185" y="167"/>
                    <a:pt x="193" y="166"/>
                    <a:pt x="193" y="165"/>
                  </a:cubicBezTo>
                  <a:cubicBezTo>
                    <a:pt x="193" y="165"/>
                    <a:pt x="193" y="163"/>
                    <a:pt x="193" y="163"/>
                  </a:cubicBezTo>
                  <a:cubicBezTo>
                    <a:pt x="193" y="162"/>
                    <a:pt x="193" y="161"/>
                    <a:pt x="194" y="160"/>
                  </a:cubicBezTo>
                  <a:cubicBezTo>
                    <a:pt x="194" y="160"/>
                    <a:pt x="194" y="161"/>
                    <a:pt x="195" y="161"/>
                  </a:cubicBezTo>
                  <a:cubicBezTo>
                    <a:pt x="197" y="161"/>
                    <a:pt x="198" y="161"/>
                    <a:pt x="199" y="163"/>
                  </a:cubicBezTo>
                  <a:cubicBezTo>
                    <a:pt x="200" y="164"/>
                    <a:pt x="202" y="162"/>
                    <a:pt x="203" y="163"/>
                  </a:cubicBezTo>
                  <a:cubicBezTo>
                    <a:pt x="203" y="163"/>
                    <a:pt x="203" y="164"/>
                    <a:pt x="202" y="164"/>
                  </a:cubicBezTo>
                  <a:cubicBezTo>
                    <a:pt x="202" y="164"/>
                    <a:pt x="203" y="165"/>
                    <a:pt x="204" y="165"/>
                  </a:cubicBezTo>
                  <a:cubicBezTo>
                    <a:pt x="204" y="166"/>
                    <a:pt x="205" y="166"/>
                    <a:pt x="205" y="166"/>
                  </a:cubicBezTo>
                  <a:cubicBezTo>
                    <a:pt x="206" y="166"/>
                    <a:pt x="205" y="167"/>
                    <a:pt x="205" y="168"/>
                  </a:cubicBezTo>
                  <a:cubicBezTo>
                    <a:pt x="205" y="168"/>
                    <a:pt x="208" y="169"/>
                    <a:pt x="208" y="169"/>
                  </a:cubicBezTo>
                  <a:cubicBezTo>
                    <a:pt x="208" y="169"/>
                    <a:pt x="206" y="166"/>
                    <a:pt x="208" y="166"/>
                  </a:cubicBezTo>
                  <a:cubicBezTo>
                    <a:pt x="209" y="166"/>
                    <a:pt x="209" y="167"/>
                    <a:pt x="210" y="166"/>
                  </a:cubicBezTo>
                  <a:cubicBezTo>
                    <a:pt x="210" y="165"/>
                    <a:pt x="209" y="164"/>
                    <a:pt x="209" y="164"/>
                  </a:cubicBezTo>
                  <a:cubicBezTo>
                    <a:pt x="210" y="163"/>
                    <a:pt x="210" y="163"/>
                    <a:pt x="212" y="163"/>
                  </a:cubicBezTo>
                  <a:cubicBezTo>
                    <a:pt x="212" y="136"/>
                    <a:pt x="212" y="109"/>
                    <a:pt x="212" y="82"/>
                  </a:cubicBezTo>
                  <a:cubicBezTo>
                    <a:pt x="212" y="73"/>
                    <a:pt x="212" y="65"/>
                    <a:pt x="212" y="5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8" name="Freeform 157"/>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59" name="Freeform 158"/>
            <p:cNvSpPr>
              <a:spLocks/>
            </p:cNvSpPr>
            <p:nvPr/>
          </p:nvSpPr>
          <p:spPr bwMode="auto">
            <a:xfrm>
              <a:off x="4870" y="2433"/>
              <a:ext cx="145" cy="96"/>
            </a:xfrm>
            <a:custGeom>
              <a:avLst/>
              <a:gdLst>
                <a:gd name="T0" fmla="*/ 0 w 36"/>
                <a:gd name="T1" fmla="*/ 20 h 24"/>
                <a:gd name="T2" fmla="*/ 5 w 36"/>
                <a:gd name="T3" fmla="*/ 18 h 24"/>
                <a:gd name="T4" fmla="*/ 11 w 36"/>
                <a:gd name="T5" fmla="*/ 18 h 24"/>
                <a:gd name="T6" fmla="*/ 11 w 36"/>
                <a:gd name="T7" fmla="*/ 19 h 24"/>
                <a:gd name="T8" fmla="*/ 14 w 36"/>
                <a:gd name="T9" fmla="*/ 20 h 24"/>
                <a:gd name="T10" fmla="*/ 15 w 36"/>
                <a:gd name="T11" fmla="*/ 21 h 24"/>
                <a:gd name="T12" fmla="*/ 18 w 36"/>
                <a:gd name="T13" fmla="*/ 22 h 24"/>
                <a:gd name="T14" fmla="*/ 16 w 36"/>
                <a:gd name="T15" fmla="*/ 19 h 24"/>
                <a:gd name="T16" fmla="*/ 14 w 36"/>
                <a:gd name="T17" fmla="*/ 17 h 24"/>
                <a:gd name="T18" fmla="*/ 20 w 36"/>
                <a:gd name="T19" fmla="*/ 17 h 24"/>
                <a:gd name="T20" fmla="*/ 22 w 36"/>
                <a:gd name="T21" fmla="*/ 17 h 24"/>
                <a:gd name="T22" fmla="*/ 25 w 36"/>
                <a:gd name="T23" fmla="*/ 17 h 24"/>
                <a:gd name="T24" fmla="*/ 26 w 36"/>
                <a:gd name="T25" fmla="*/ 12 h 24"/>
                <a:gd name="T26" fmla="*/ 25 w 36"/>
                <a:gd name="T27" fmla="*/ 11 h 24"/>
                <a:gd name="T28" fmla="*/ 27 w 36"/>
                <a:gd name="T29" fmla="*/ 10 h 24"/>
                <a:gd name="T30" fmla="*/ 26 w 36"/>
                <a:gd name="T31" fmla="*/ 7 h 24"/>
                <a:gd name="T32" fmla="*/ 28 w 36"/>
                <a:gd name="T33" fmla="*/ 7 h 24"/>
                <a:gd name="T34" fmla="*/ 27 w 36"/>
                <a:gd name="T35" fmla="*/ 6 h 24"/>
                <a:gd name="T36" fmla="*/ 30 w 36"/>
                <a:gd name="T37" fmla="*/ 3 h 24"/>
                <a:gd name="T38" fmla="*/ 34 w 36"/>
                <a:gd name="T39" fmla="*/ 4 h 24"/>
                <a:gd name="T40" fmla="*/ 34 w 36"/>
                <a:gd name="T41" fmla="*/ 3 h 24"/>
                <a:gd name="T42" fmla="*/ 35 w 36"/>
                <a:gd name="T43" fmla="*/ 2 h 24"/>
                <a:gd name="T44" fmla="*/ 34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0" y="20"/>
                  </a:move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60" name="Freeform 159"/>
            <p:cNvSpPr>
              <a:spLocks/>
            </p:cNvSpPr>
            <p:nvPr/>
          </p:nvSpPr>
          <p:spPr bwMode="auto">
            <a:xfrm>
              <a:off x="4870" y="2433"/>
              <a:ext cx="145" cy="96"/>
            </a:xfrm>
            <a:custGeom>
              <a:avLst/>
              <a:gdLst>
                <a:gd name="T0" fmla="*/ 34 w 36"/>
                <a:gd name="T1" fmla="*/ 0 h 24"/>
                <a:gd name="T2" fmla="*/ 29 w 36"/>
                <a:gd name="T3" fmla="*/ 1 h 24"/>
                <a:gd name="T4" fmla="*/ 25 w 36"/>
                <a:gd name="T5" fmla="*/ 3 h 24"/>
                <a:gd name="T6" fmla="*/ 15 w 36"/>
                <a:gd name="T7" fmla="*/ 6 h 24"/>
                <a:gd name="T8" fmla="*/ 11 w 36"/>
                <a:gd name="T9" fmla="*/ 9 h 24"/>
                <a:gd name="T10" fmla="*/ 9 w 36"/>
                <a:gd name="T11" fmla="*/ 11 h 24"/>
                <a:gd name="T12" fmla="*/ 7 w 36"/>
                <a:gd name="T13" fmla="*/ 12 h 24"/>
                <a:gd name="T14" fmla="*/ 0 w 36"/>
                <a:gd name="T15" fmla="*/ 20 h 24"/>
                <a:gd name="T16" fmla="*/ 5 w 36"/>
                <a:gd name="T17" fmla="*/ 18 h 24"/>
                <a:gd name="T18" fmla="*/ 11 w 36"/>
                <a:gd name="T19" fmla="*/ 18 h 24"/>
                <a:gd name="T20" fmla="*/ 11 w 36"/>
                <a:gd name="T21" fmla="*/ 19 h 24"/>
                <a:gd name="T22" fmla="*/ 14 w 36"/>
                <a:gd name="T23" fmla="*/ 20 h 24"/>
                <a:gd name="T24" fmla="*/ 15 w 36"/>
                <a:gd name="T25" fmla="*/ 21 h 24"/>
                <a:gd name="T26" fmla="*/ 18 w 36"/>
                <a:gd name="T27" fmla="*/ 22 h 24"/>
                <a:gd name="T28" fmla="*/ 16 w 36"/>
                <a:gd name="T29" fmla="*/ 19 h 24"/>
                <a:gd name="T30" fmla="*/ 14 w 36"/>
                <a:gd name="T31" fmla="*/ 17 h 24"/>
                <a:gd name="T32" fmla="*/ 20 w 36"/>
                <a:gd name="T33" fmla="*/ 17 h 24"/>
                <a:gd name="T34" fmla="*/ 22 w 36"/>
                <a:gd name="T35" fmla="*/ 17 h 24"/>
                <a:gd name="T36" fmla="*/ 25 w 36"/>
                <a:gd name="T37" fmla="*/ 17 h 24"/>
                <a:gd name="T38" fmla="*/ 26 w 36"/>
                <a:gd name="T39" fmla="*/ 12 h 24"/>
                <a:gd name="T40" fmla="*/ 25 w 36"/>
                <a:gd name="T41" fmla="*/ 11 h 24"/>
                <a:gd name="T42" fmla="*/ 27 w 36"/>
                <a:gd name="T43" fmla="*/ 10 h 24"/>
                <a:gd name="T44" fmla="*/ 26 w 36"/>
                <a:gd name="T45" fmla="*/ 7 h 24"/>
                <a:gd name="T46" fmla="*/ 28 w 36"/>
                <a:gd name="T47" fmla="*/ 7 h 24"/>
                <a:gd name="T48" fmla="*/ 27 w 36"/>
                <a:gd name="T49" fmla="*/ 6 h 24"/>
                <a:gd name="T50" fmla="*/ 30 w 36"/>
                <a:gd name="T51" fmla="*/ 3 h 24"/>
                <a:gd name="T52" fmla="*/ 34 w 36"/>
                <a:gd name="T53" fmla="*/ 4 h 24"/>
                <a:gd name="T54" fmla="*/ 34 w 36"/>
                <a:gd name="T55" fmla="*/ 3 h 24"/>
                <a:gd name="T56" fmla="*/ 35 w 36"/>
                <a:gd name="T57" fmla="*/ 2 h 24"/>
                <a:gd name="T58" fmla="*/ 34 w 36"/>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4">
                  <a:moveTo>
                    <a:pt x="34" y="0"/>
                  </a:moveTo>
                  <a:cubicBezTo>
                    <a:pt x="32" y="0"/>
                    <a:pt x="31" y="0"/>
                    <a:pt x="29" y="1"/>
                  </a:cubicBezTo>
                  <a:cubicBezTo>
                    <a:pt x="28" y="1"/>
                    <a:pt x="26" y="2"/>
                    <a:pt x="25" y="3"/>
                  </a:cubicBezTo>
                  <a:cubicBezTo>
                    <a:pt x="22" y="5"/>
                    <a:pt x="18" y="5"/>
                    <a:pt x="15" y="6"/>
                  </a:cubicBezTo>
                  <a:cubicBezTo>
                    <a:pt x="13" y="7"/>
                    <a:pt x="12" y="8"/>
                    <a:pt x="11" y="9"/>
                  </a:cubicBezTo>
                  <a:cubicBezTo>
                    <a:pt x="10" y="9"/>
                    <a:pt x="10" y="10"/>
                    <a:pt x="9" y="11"/>
                  </a:cubicBezTo>
                  <a:cubicBezTo>
                    <a:pt x="8" y="11"/>
                    <a:pt x="8" y="12"/>
                    <a:pt x="7" y="12"/>
                  </a:cubicBezTo>
                  <a:cubicBezTo>
                    <a:pt x="5" y="15"/>
                    <a:pt x="3" y="18"/>
                    <a:pt x="0" y="20"/>
                  </a:cubicBezTo>
                  <a:cubicBezTo>
                    <a:pt x="1" y="19"/>
                    <a:pt x="4" y="16"/>
                    <a:pt x="5" y="18"/>
                  </a:cubicBezTo>
                  <a:cubicBezTo>
                    <a:pt x="6" y="21"/>
                    <a:pt x="9" y="18"/>
                    <a:pt x="11" y="18"/>
                  </a:cubicBezTo>
                  <a:cubicBezTo>
                    <a:pt x="11" y="18"/>
                    <a:pt x="11" y="19"/>
                    <a:pt x="11" y="19"/>
                  </a:cubicBezTo>
                  <a:cubicBezTo>
                    <a:pt x="12" y="20"/>
                    <a:pt x="13" y="20"/>
                    <a:pt x="14" y="20"/>
                  </a:cubicBezTo>
                  <a:cubicBezTo>
                    <a:pt x="15" y="20"/>
                    <a:pt x="15" y="19"/>
                    <a:pt x="15" y="21"/>
                  </a:cubicBezTo>
                  <a:cubicBezTo>
                    <a:pt x="16" y="22"/>
                    <a:pt x="17" y="24"/>
                    <a:pt x="18" y="22"/>
                  </a:cubicBezTo>
                  <a:cubicBezTo>
                    <a:pt x="19" y="21"/>
                    <a:pt x="17" y="20"/>
                    <a:pt x="16" y="19"/>
                  </a:cubicBezTo>
                  <a:cubicBezTo>
                    <a:pt x="16" y="18"/>
                    <a:pt x="14" y="19"/>
                    <a:pt x="14" y="17"/>
                  </a:cubicBezTo>
                  <a:cubicBezTo>
                    <a:pt x="14" y="15"/>
                    <a:pt x="19" y="17"/>
                    <a:pt x="20" y="17"/>
                  </a:cubicBezTo>
                  <a:cubicBezTo>
                    <a:pt x="21" y="17"/>
                    <a:pt x="22" y="18"/>
                    <a:pt x="22" y="17"/>
                  </a:cubicBezTo>
                  <a:cubicBezTo>
                    <a:pt x="23" y="16"/>
                    <a:pt x="25" y="18"/>
                    <a:pt x="25" y="17"/>
                  </a:cubicBezTo>
                  <a:cubicBezTo>
                    <a:pt x="25" y="16"/>
                    <a:pt x="27" y="13"/>
                    <a:pt x="26" y="12"/>
                  </a:cubicBezTo>
                  <a:cubicBezTo>
                    <a:pt x="26" y="12"/>
                    <a:pt x="25" y="11"/>
                    <a:pt x="25" y="11"/>
                  </a:cubicBezTo>
                  <a:cubicBezTo>
                    <a:pt x="25" y="10"/>
                    <a:pt x="26" y="10"/>
                    <a:pt x="27" y="10"/>
                  </a:cubicBezTo>
                  <a:cubicBezTo>
                    <a:pt x="27" y="8"/>
                    <a:pt x="25" y="8"/>
                    <a:pt x="26" y="7"/>
                  </a:cubicBezTo>
                  <a:cubicBezTo>
                    <a:pt x="26" y="7"/>
                    <a:pt x="29" y="8"/>
                    <a:pt x="28" y="7"/>
                  </a:cubicBezTo>
                  <a:cubicBezTo>
                    <a:pt x="28" y="6"/>
                    <a:pt x="28" y="6"/>
                    <a:pt x="27" y="6"/>
                  </a:cubicBezTo>
                  <a:cubicBezTo>
                    <a:pt x="27" y="6"/>
                    <a:pt x="30" y="3"/>
                    <a:pt x="30" y="3"/>
                  </a:cubicBezTo>
                  <a:cubicBezTo>
                    <a:pt x="31" y="3"/>
                    <a:pt x="34" y="5"/>
                    <a:pt x="34" y="4"/>
                  </a:cubicBezTo>
                  <a:cubicBezTo>
                    <a:pt x="34" y="4"/>
                    <a:pt x="34" y="3"/>
                    <a:pt x="34" y="3"/>
                  </a:cubicBezTo>
                  <a:cubicBezTo>
                    <a:pt x="34" y="2"/>
                    <a:pt x="35" y="3"/>
                    <a:pt x="35" y="2"/>
                  </a:cubicBezTo>
                  <a:cubicBezTo>
                    <a:pt x="36" y="2"/>
                    <a:pt x="33" y="0"/>
                    <a:pt x="34"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1" name="Freeform 160"/>
            <p:cNvSpPr>
              <a:spLocks/>
            </p:cNvSpPr>
            <p:nvPr/>
          </p:nvSpPr>
          <p:spPr bwMode="auto">
            <a:xfrm>
              <a:off x="4749" y="1969"/>
              <a:ext cx="452" cy="1000"/>
            </a:xfrm>
            <a:custGeom>
              <a:avLst/>
              <a:gdLst>
                <a:gd name="T0" fmla="*/ 108 w 112"/>
                <a:gd name="T1" fmla="*/ 6 h 248"/>
                <a:gd name="T2" fmla="*/ 102 w 112"/>
                <a:gd name="T3" fmla="*/ 4 h 248"/>
                <a:gd name="T4" fmla="*/ 94 w 112"/>
                <a:gd name="T5" fmla="*/ 1 h 248"/>
                <a:gd name="T6" fmla="*/ 86 w 112"/>
                <a:gd name="T7" fmla="*/ 8 h 248"/>
                <a:gd name="T8" fmla="*/ 84 w 112"/>
                <a:gd name="T9" fmla="*/ 12 h 248"/>
                <a:gd name="T10" fmla="*/ 84 w 112"/>
                <a:gd name="T11" fmla="*/ 23 h 248"/>
                <a:gd name="T12" fmla="*/ 79 w 112"/>
                <a:gd name="T13" fmla="*/ 32 h 248"/>
                <a:gd name="T14" fmla="*/ 76 w 112"/>
                <a:gd name="T15" fmla="*/ 37 h 248"/>
                <a:gd name="T16" fmla="*/ 75 w 112"/>
                <a:gd name="T17" fmla="*/ 42 h 248"/>
                <a:gd name="T18" fmla="*/ 72 w 112"/>
                <a:gd name="T19" fmla="*/ 50 h 248"/>
                <a:gd name="T20" fmla="*/ 66 w 112"/>
                <a:gd name="T21" fmla="*/ 58 h 248"/>
                <a:gd name="T22" fmla="*/ 64 w 112"/>
                <a:gd name="T23" fmla="*/ 63 h 248"/>
                <a:gd name="T24" fmla="*/ 60 w 112"/>
                <a:gd name="T25" fmla="*/ 67 h 248"/>
                <a:gd name="T26" fmla="*/ 61 w 112"/>
                <a:gd name="T27" fmla="*/ 72 h 248"/>
                <a:gd name="T28" fmla="*/ 64 w 112"/>
                <a:gd name="T29" fmla="*/ 71 h 248"/>
                <a:gd name="T30" fmla="*/ 73 w 112"/>
                <a:gd name="T31" fmla="*/ 71 h 248"/>
                <a:gd name="T32" fmla="*/ 68 w 112"/>
                <a:gd name="T33" fmla="*/ 78 h 248"/>
                <a:gd name="T34" fmla="*/ 71 w 112"/>
                <a:gd name="T35" fmla="*/ 83 h 248"/>
                <a:gd name="T36" fmla="*/ 71 w 112"/>
                <a:gd name="T37" fmla="*/ 92 h 248"/>
                <a:gd name="T38" fmla="*/ 79 w 112"/>
                <a:gd name="T39" fmla="*/ 92 h 248"/>
                <a:gd name="T40" fmla="*/ 86 w 112"/>
                <a:gd name="T41" fmla="*/ 93 h 248"/>
                <a:gd name="T42" fmla="*/ 82 w 112"/>
                <a:gd name="T43" fmla="*/ 105 h 248"/>
                <a:gd name="T44" fmla="*/ 78 w 112"/>
                <a:gd name="T45" fmla="*/ 111 h 248"/>
                <a:gd name="T46" fmla="*/ 71 w 112"/>
                <a:gd name="T47" fmla="*/ 113 h 248"/>
                <a:gd name="T48" fmla="*/ 68 w 112"/>
                <a:gd name="T49" fmla="*/ 112 h 248"/>
                <a:gd name="T50" fmla="*/ 65 w 112"/>
                <a:gd name="T51" fmla="*/ 117 h 248"/>
                <a:gd name="T52" fmla="*/ 57 w 112"/>
                <a:gd name="T53" fmla="*/ 121 h 248"/>
                <a:gd name="T54" fmla="*/ 56 w 112"/>
                <a:gd name="T55" fmla="*/ 127 h 248"/>
                <a:gd name="T56" fmla="*/ 44 w 112"/>
                <a:gd name="T57" fmla="*/ 132 h 248"/>
                <a:gd name="T58" fmla="*/ 42 w 112"/>
                <a:gd name="T59" fmla="*/ 135 h 248"/>
                <a:gd name="T60" fmla="*/ 32 w 112"/>
                <a:gd name="T61" fmla="*/ 134 h 248"/>
                <a:gd name="T62" fmla="*/ 22 w 112"/>
                <a:gd name="T63" fmla="*/ 141 h 248"/>
                <a:gd name="T64" fmla="*/ 17 w 112"/>
                <a:gd name="T65" fmla="*/ 141 h 248"/>
                <a:gd name="T66" fmla="*/ 14 w 112"/>
                <a:gd name="T67" fmla="*/ 147 h 248"/>
                <a:gd name="T68" fmla="*/ 9 w 112"/>
                <a:gd name="T69" fmla="*/ 156 h 248"/>
                <a:gd name="T70" fmla="*/ 6 w 112"/>
                <a:gd name="T71" fmla="*/ 165 h 248"/>
                <a:gd name="T72" fmla="*/ 13 w 112"/>
                <a:gd name="T73" fmla="*/ 171 h 248"/>
                <a:gd name="T74" fmla="*/ 0 w 112"/>
                <a:gd name="T75" fmla="*/ 174 h 248"/>
                <a:gd name="T76" fmla="*/ 4 w 112"/>
                <a:gd name="T77" fmla="*/ 188 h 248"/>
                <a:gd name="T78" fmla="*/ 12 w 112"/>
                <a:gd name="T79" fmla="*/ 200 h 248"/>
                <a:gd name="T80" fmla="*/ 14 w 112"/>
                <a:gd name="T81" fmla="*/ 204 h 248"/>
                <a:gd name="T82" fmla="*/ 22 w 112"/>
                <a:gd name="T83" fmla="*/ 200 h 248"/>
                <a:gd name="T84" fmla="*/ 39 w 112"/>
                <a:gd name="T85" fmla="*/ 212 h 248"/>
                <a:gd name="T86" fmla="*/ 42 w 112"/>
                <a:gd name="T87" fmla="*/ 208 h 248"/>
                <a:gd name="T88" fmla="*/ 45 w 112"/>
                <a:gd name="T89" fmla="*/ 199 h 248"/>
                <a:gd name="T90" fmla="*/ 47 w 112"/>
                <a:gd name="T91" fmla="*/ 197 h 248"/>
                <a:gd name="T92" fmla="*/ 56 w 112"/>
                <a:gd name="T93" fmla="*/ 192 h 248"/>
                <a:gd name="T94" fmla="*/ 61 w 112"/>
                <a:gd name="T95" fmla="*/ 188 h 248"/>
                <a:gd name="T96" fmla="*/ 67 w 112"/>
                <a:gd name="T97" fmla="*/ 188 h 248"/>
                <a:gd name="T98" fmla="*/ 71 w 112"/>
                <a:gd name="T99" fmla="*/ 201 h 248"/>
                <a:gd name="T100" fmla="*/ 69 w 112"/>
                <a:gd name="T101" fmla="*/ 208 h 248"/>
                <a:gd name="T102" fmla="*/ 65 w 112"/>
                <a:gd name="T103" fmla="*/ 217 h 248"/>
                <a:gd name="T104" fmla="*/ 70 w 112"/>
                <a:gd name="T105" fmla="*/ 221 h 248"/>
                <a:gd name="T106" fmla="*/ 62 w 112"/>
                <a:gd name="T107" fmla="*/ 225 h 248"/>
                <a:gd name="T108" fmla="*/ 68 w 112"/>
                <a:gd name="T109" fmla="*/ 230 h 248"/>
                <a:gd name="T110" fmla="*/ 80 w 112"/>
                <a:gd name="T111" fmla="*/ 236 h 248"/>
                <a:gd name="T112" fmla="*/ 90 w 112"/>
                <a:gd name="T113" fmla="*/ 235 h 248"/>
                <a:gd name="T114" fmla="*/ 93 w 112"/>
                <a:gd name="T115" fmla="*/ 242 h 248"/>
                <a:gd name="T116" fmla="*/ 98 w 112"/>
                <a:gd name="T117" fmla="*/ 240 h 248"/>
                <a:gd name="T118" fmla="*/ 106 w 112"/>
                <a:gd name="T119" fmla="*/ 200 h 248"/>
                <a:gd name="T120" fmla="*/ 108 w 112"/>
                <a:gd name="T121" fmla="*/ 179 h 248"/>
                <a:gd name="T122" fmla="*/ 112 w 112"/>
                <a:gd name="T123" fmla="*/ 6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248">
                  <a:moveTo>
                    <a:pt x="112" y="3"/>
                  </a:moveTo>
                  <a:cubicBezTo>
                    <a:pt x="111" y="3"/>
                    <a:pt x="110" y="2"/>
                    <a:pt x="109" y="3"/>
                  </a:cubicBezTo>
                  <a:cubicBezTo>
                    <a:pt x="108" y="4"/>
                    <a:pt x="110" y="4"/>
                    <a:pt x="110" y="6"/>
                  </a:cubicBezTo>
                  <a:cubicBezTo>
                    <a:pt x="109" y="7"/>
                    <a:pt x="109" y="6"/>
                    <a:pt x="108" y="6"/>
                  </a:cubicBezTo>
                  <a:cubicBezTo>
                    <a:pt x="106" y="6"/>
                    <a:pt x="108" y="8"/>
                    <a:pt x="108" y="9"/>
                  </a:cubicBezTo>
                  <a:cubicBezTo>
                    <a:pt x="108" y="9"/>
                    <a:pt x="105" y="8"/>
                    <a:pt x="105" y="8"/>
                  </a:cubicBezTo>
                  <a:cubicBezTo>
                    <a:pt x="105" y="6"/>
                    <a:pt x="106" y="7"/>
                    <a:pt x="104" y="6"/>
                  </a:cubicBezTo>
                  <a:cubicBezTo>
                    <a:pt x="104" y="5"/>
                    <a:pt x="103" y="5"/>
                    <a:pt x="102" y="4"/>
                  </a:cubicBezTo>
                  <a:cubicBezTo>
                    <a:pt x="102" y="4"/>
                    <a:pt x="103" y="3"/>
                    <a:pt x="103" y="3"/>
                  </a:cubicBezTo>
                  <a:cubicBezTo>
                    <a:pt x="102" y="2"/>
                    <a:pt x="100" y="4"/>
                    <a:pt x="99" y="3"/>
                  </a:cubicBezTo>
                  <a:cubicBezTo>
                    <a:pt x="98" y="2"/>
                    <a:pt x="97" y="1"/>
                    <a:pt x="96" y="1"/>
                  </a:cubicBezTo>
                  <a:cubicBezTo>
                    <a:pt x="96" y="1"/>
                    <a:pt x="94" y="1"/>
                    <a:pt x="94" y="1"/>
                  </a:cubicBezTo>
                  <a:cubicBezTo>
                    <a:pt x="94" y="0"/>
                    <a:pt x="94" y="0"/>
                    <a:pt x="94" y="0"/>
                  </a:cubicBezTo>
                  <a:cubicBezTo>
                    <a:pt x="93" y="1"/>
                    <a:pt x="93" y="2"/>
                    <a:pt x="93" y="3"/>
                  </a:cubicBezTo>
                  <a:cubicBezTo>
                    <a:pt x="93" y="3"/>
                    <a:pt x="93" y="5"/>
                    <a:pt x="93" y="5"/>
                  </a:cubicBezTo>
                  <a:cubicBezTo>
                    <a:pt x="93" y="6"/>
                    <a:pt x="85" y="7"/>
                    <a:pt x="86" y="8"/>
                  </a:cubicBezTo>
                  <a:cubicBezTo>
                    <a:pt x="86" y="8"/>
                    <a:pt x="87" y="8"/>
                    <a:pt x="87" y="8"/>
                  </a:cubicBezTo>
                  <a:cubicBezTo>
                    <a:pt x="87" y="9"/>
                    <a:pt x="84" y="9"/>
                    <a:pt x="84" y="10"/>
                  </a:cubicBezTo>
                  <a:cubicBezTo>
                    <a:pt x="84" y="10"/>
                    <a:pt x="86" y="11"/>
                    <a:pt x="86" y="11"/>
                  </a:cubicBezTo>
                  <a:cubicBezTo>
                    <a:pt x="86" y="11"/>
                    <a:pt x="83" y="11"/>
                    <a:pt x="84" y="12"/>
                  </a:cubicBezTo>
                  <a:cubicBezTo>
                    <a:pt x="85" y="14"/>
                    <a:pt x="86" y="14"/>
                    <a:pt x="84" y="15"/>
                  </a:cubicBezTo>
                  <a:cubicBezTo>
                    <a:pt x="83" y="16"/>
                    <a:pt x="83" y="17"/>
                    <a:pt x="85" y="17"/>
                  </a:cubicBezTo>
                  <a:cubicBezTo>
                    <a:pt x="86" y="17"/>
                    <a:pt x="85" y="19"/>
                    <a:pt x="84" y="20"/>
                  </a:cubicBezTo>
                  <a:cubicBezTo>
                    <a:pt x="83" y="20"/>
                    <a:pt x="84" y="22"/>
                    <a:pt x="84" y="23"/>
                  </a:cubicBezTo>
                  <a:cubicBezTo>
                    <a:pt x="84" y="23"/>
                    <a:pt x="82" y="24"/>
                    <a:pt x="82" y="25"/>
                  </a:cubicBezTo>
                  <a:cubicBezTo>
                    <a:pt x="82" y="25"/>
                    <a:pt x="83" y="25"/>
                    <a:pt x="82" y="26"/>
                  </a:cubicBezTo>
                  <a:cubicBezTo>
                    <a:pt x="82" y="27"/>
                    <a:pt x="81" y="28"/>
                    <a:pt x="81" y="29"/>
                  </a:cubicBezTo>
                  <a:cubicBezTo>
                    <a:pt x="80" y="30"/>
                    <a:pt x="80" y="31"/>
                    <a:pt x="79" y="32"/>
                  </a:cubicBezTo>
                  <a:cubicBezTo>
                    <a:pt x="79" y="32"/>
                    <a:pt x="78" y="34"/>
                    <a:pt x="78" y="34"/>
                  </a:cubicBezTo>
                  <a:cubicBezTo>
                    <a:pt x="78" y="34"/>
                    <a:pt x="78" y="33"/>
                    <a:pt x="77" y="33"/>
                  </a:cubicBezTo>
                  <a:cubicBezTo>
                    <a:pt x="77" y="34"/>
                    <a:pt x="77" y="35"/>
                    <a:pt x="77" y="35"/>
                  </a:cubicBezTo>
                  <a:cubicBezTo>
                    <a:pt x="78" y="36"/>
                    <a:pt x="76" y="36"/>
                    <a:pt x="76" y="37"/>
                  </a:cubicBezTo>
                  <a:cubicBezTo>
                    <a:pt x="75" y="37"/>
                    <a:pt x="76" y="37"/>
                    <a:pt x="76" y="38"/>
                  </a:cubicBezTo>
                  <a:cubicBezTo>
                    <a:pt x="76" y="38"/>
                    <a:pt x="75" y="38"/>
                    <a:pt x="75" y="39"/>
                  </a:cubicBezTo>
                  <a:cubicBezTo>
                    <a:pt x="75" y="40"/>
                    <a:pt x="78" y="40"/>
                    <a:pt x="77" y="42"/>
                  </a:cubicBezTo>
                  <a:cubicBezTo>
                    <a:pt x="77" y="43"/>
                    <a:pt x="76" y="41"/>
                    <a:pt x="75" y="42"/>
                  </a:cubicBezTo>
                  <a:cubicBezTo>
                    <a:pt x="74" y="43"/>
                    <a:pt x="75" y="44"/>
                    <a:pt x="74" y="44"/>
                  </a:cubicBezTo>
                  <a:cubicBezTo>
                    <a:pt x="73" y="44"/>
                    <a:pt x="73" y="44"/>
                    <a:pt x="73" y="44"/>
                  </a:cubicBezTo>
                  <a:cubicBezTo>
                    <a:pt x="73" y="45"/>
                    <a:pt x="71" y="48"/>
                    <a:pt x="71" y="49"/>
                  </a:cubicBezTo>
                  <a:cubicBezTo>
                    <a:pt x="72" y="49"/>
                    <a:pt x="73" y="49"/>
                    <a:pt x="72" y="50"/>
                  </a:cubicBezTo>
                  <a:cubicBezTo>
                    <a:pt x="71" y="50"/>
                    <a:pt x="71" y="50"/>
                    <a:pt x="70" y="50"/>
                  </a:cubicBezTo>
                  <a:cubicBezTo>
                    <a:pt x="70" y="51"/>
                    <a:pt x="70" y="52"/>
                    <a:pt x="69" y="52"/>
                  </a:cubicBezTo>
                  <a:cubicBezTo>
                    <a:pt x="69" y="53"/>
                    <a:pt x="67" y="54"/>
                    <a:pt x="68" y="55"/>
                  </a:cubicBezTo>
                  <a:cubicBezTo>
                    <a:pt x="69" y="55"/>
                    <a:pt x="67" y="57"/>
                    <a:pt x="66" y="58"/>
                  </a:cubicBezTo>
                  <a:cubicBezTo>
                    <a:pt x="65" y="59"/>
                    <a:pt x="67" y="59"/>
                    <a:pt x="67" y="60"/>
                  </a:cubicBezTo>
                  <a:cubicBezTo>
                    <a:pt x="68" y="61"/>
                    <a:pt x="65" y="60"/>
                    <a:pt x="65" y="60"/>
                  </a:cubicBezTo>
                  <a:cubicBezTo>
                    <a:pt x="65" y="60"/>
                    <a:pt x="63" y="61"/>
                    <a:pt x="63" y="62"/>
                  </a:cubicBezTo>
                  <a:cubicBezTo>
                    <a:pt x="63" y="62"/>
                    <a:pt x="64" y="62"/>
                    <a:pt x="64" y="63"/>
                  </a:cubicBezTo>
                  <a:cubicBezTo>
                    <a:pt x="64" y="64"/>
                    <a:pt x="63" y="63"/>
                    <a:pt x="62" y="63"/>
                  </a:cubicBezTo>
                  <a:cubicBezTo>
                    <a:pt x="62" y="63"/>
                    <a:pt x="62" y="64"/>
                    <a:pt x="62" y="65"/>
                  </a:cubicBezTo>
                  <a:cubicBezTo>
                    <a:pt x="61" y="65"/>
                    <a:pt x="60" y="64"/>
                    <a:pt x="60" y="64"/>
                  </a:cubicBezTo>
                  <a:cubicBezTo>
                    <a:pt x="58" y="65"/>
                    <a:pt x="60" y="67"/>
                    <a:pt x="60" y="67"/>
                  </a:cubicBezTo>
                  <a:cubicBezTo>
                    <a:pt x="59" y="68"/>
                    <a:pt x="59" y="67"/>
                    <a:pt x="59" y="67"/>
                  </a:cubicBezTo>
                  <a:cubicBezTo>
                    <a:pt x="59" y="67"/>
                    <a:pt x="58" y="68"/>
                    <a:pt x="59" y="68"/>
                  </a:cubicBezTo>
                  <a:cubicBezTo>
                    <a:pt x="58" y="69"/>
                    <a:pt x="60" y="68"/>
                    <a:pt x="61" y="68"/>
                  </a:cubicBezTo>
                  <a:cubicBezTo>
                    <a:pt x="61" y="68"/>
                    <a:pt x="62" y="72"/>
                    <a:pt x="61" y="72"/>
                  </a:cubicBezTo>
                  <a:cubicBezTo>
                    <a:pt x="61" y="72"/>
                    <a:pt x="62" y="71"/>
                    <a:pt x="63" y="71"/>
                  </a:cubicBezTo>
                  <a:cubicBezTo>
                    <a:pt x="64" y="70"/>
                    <a:pt x="63" y="71"/>
                    <a:pt x="64" y="69"/>
                  </a:cubicBezTo>
                  <a:cubicBezTo>
                    <a:pt x="64" y="69"/>
                    <a:pt x="65" y="68"/>
                    <a:pt x="65" y="69"/>
                  </a:cubicBezTo>
                  <a:cubicBezTo>
                    <a:pt x="66" y="71"/>
                    <a:pt x="65" y="71"/>
                    <a:pt x="64" y="71"/>
                  </a:cubicBezTo>
                  <a:cubicBezTo>
                    <a:pt x="63" y="71"/>
                    <a:pt x="64" y="73"/>
                    <a:pt x="65" y="74"/>
                  </a:cubicBezTo>
                  <a:cubicBezTo>
                    <a:pt x="67" y="74"/>
                    <a:pt x="67" y="72"/>
                    <a:pt x="68" y="72"/>
                  </a:cubicBezTo>
                  <a:cubicBezTo>
                    <a:pt x="69" y="71"/>
                    <a:pt x="70" y="72"/>
                    <a:pt x="70" y="71"/>
                  </a:cubicBezTo>
                  <a:cubicBezTo>
                    <a:pt x="71" y="71"/>
                    <a:pt x="72" y="70"/>
                    <a:pt x="73" y="71"/>
                  </a:cubicBezTo>
                  <a:cubicBezTo>
                    <a:pt x="74" y="73"/>
                    <a:pt x="72" y="73"/>
                    <a:pt x="71" y="74"/>
                  </a:cubicBezTo>
                  <a:cubicBezTo>
                    <a:pt x="71" y="76"/>
                    <a:pt x="69" y="74"/>
                    <a:pt x="69" y="75"/>
                  </a:cubicBezTo>
                  <a:cubicBezTo>
                    <a:pt x="68" y="76"/>
                    <a:pt x="67" y="77"/>
                    <a:pt x="67" y="78"/>
                  </a:cubicBezTo>
                  <a:cubicBezTo>
                    <a:pt x="67" y="78"/>
                    <a:pt x="68" y="78"/>
                    <a:pt x="68" y="78"/>
                  </a:cubicBezTo>
                  <a:cubicBezTo>
                    <a:pt x="68" y="79"/>
                    <a:pt x="68" y="79"/>
                    <a:pt x="68" y="80"/>
                  </a:cubicBezTo>
                  <a:cubicBezTo>
                    <a:pt x="68" y="80"/>
                    <a:pt x="67" y="83"/>
                    <a:pt x="68" y="83"/>
                  </a:cubicBezTo>
                  <a:cubicBezTo>
                    <a:pt x="69" y="83"/>
                    <a:pt x="69" y="82"/>
                    <a:pt x="69" y="83"/>
                  </a:cubicBezTo>
                  <a:cubicBezTo>
                    <a:pt x="70" y="84"/>
                    <a:pt x="70" y="83"/>
                    <a:pt x="71" y="83"/>
                  </a:cubicBezTo>
                  <a:cubicBezTo>
                    <a:pt x="73" y="84"/>
                    <a:pt x="73" y="84"/>
                    <a:pt x="73" y="86"/>
                  </a:cubicBezTo>
                  <a:cubicBezTo>
                    <a:pt x="73" y="87"/>
                    <a:pt x="73" y="87"/>
                    <a:pt x="72" y="88"/>
                  </a:cubicBezTo>
                  <a:cubicBezTo>
                    <a:pt x="72" y="89"/>
                    <a:pt x="72" y="89"/>
                    <a:pt x="71" y="89"/>
                  </a:cubicBezTo>
                  <a:cubicBezTo>
                    <a:pt x="71" y="90"/>
                    <a:pt x="72" y="91"/>
                    <a:pt x="71" y="92"/>
                  </a:cubicBezTo>
                  <a:cubicBezTo>
                    <a:pt x="71" y="93"/>
                    <a:pt x="69" y="93"/>
                    <a:pt x="70" y="94"/>
                  </a:cubicBezTo>
                  <a:cubicBezTo>
                    <a:pt x="72" y="95"/>
                    <a:pt x="74" y="92"/>
                    <a:pt x="74" y="93"/>
                  </a:cubicBezTo>
                  <a:cubicBezTo>
                    <a:pt x="75" y="93"/>
                    <a:pt x="74" y="95"/>
                    <a:pt x="75" y="95"/>
                  </a:cubicBezTo>
                  <a:cubicBezTo>
                    <a:pt x="76" y="94"/>
                    <a:pt x="78" y="92"/>
                    <a:pt x="79" y="92"/>
                  </a:cubicBezTo>
                  <a:cubicBezTo>
                    <a:pt x="80" y="93"/>
                    <a:pt x="81" y="94"/>
                    <a:pt x="82" y="92"/>
                  </a:cubicBezTo>
                  <a:cubicBezTo>
                    <a:pt x="82" y="92"/>
                    <a:pt x="82" y="92"/>
                    <a:pt x="83" y="91"/>
                  </a:cubicBezTo>
                  <a:cubicBezTo>
                    <a:pt x="83" y="91"/>
                    <a:pt x="86" y="92"/>
                    <a:pt x="86" y="92"/>
                  </a:cubicBezTo>
                  <a:cubicBezTo>
                    <a:pt x="86" y="92"/>
                    <a:pt x="85" y="93"/>
                    <a:pt x="86" y="93"/>
                  </a:cubicBezTo>
                  <a:cubicBezTo>
                    <a:pt x="86" y="94"/>
                    <a:pt x="87" y="95"/>
                    <a:pt x="87" y="95"/>
                  </a:cubicBezTo>
                  <a:cubicBezTo>
                    <a:pt x="89" y="97"/>
                    <a:pt x="89" y="98"/>
                    <a:pt x="88" y="100"/>
                  </a:cubicBezTo>
                  <a:cubicBezTo>
                    <a:pt x="87" y="102"/>
                    <a:pt x="86" y="104"/>
                    <a:pt x="84" y="105"/>
                  </a:cubicBezTo>
                  <a:cubicBezTo>
                    <a:pt x="84" y="105"/>
                    <a:pt x="83" y="106"/>
                    <a:pt x="82" y="105"/>
                  </a:cubicBezTo>
                  <a:cubicBezTo>
                    <a:pt x="81" y="105"/>
                    <a:pt x="81" y="104"/>
                    <a:pt x="80" y="105"/>
                  </a:cubicBezTo>
                  <a:cubicBezTo>
                    <a:pt x="79" y="106"/>
                    <a:pt x="83" y="109"/>
                    <a:pt x="80" y="112"/>
                  </a:cubicBezTo>
                  <a:cubicBezTo>
                    <a:pt x="80" y="112"/>
                    <a:pt x="79" y="113"/>
                    <a:pt x="79" y="112"/>
                  </a:cubicBezTo>
                  <a:cubicBezTo>
                    <a:pt x="79" y="112"/>
                    <a:pt x="80" y="109"/>
                    <a:pt x="78" y="111"/>
                  </a:cubicBezTo>
                  <a:cubicBezTo>
                    <a:pt x="77" y="112"/>
                    <a:pt x="76" y="113"/>
                    <a:pt x="75" y="113"/>
                  </a:cubicBezTo>
                  <a:cubicBezTo>
                    <a:pt x="74" y="113"/>
                    <a:pt x="73" y="113"/>
                    <a:pt x="73" y="113"/>
                  </a:cubicBezTo>
                  <a:cubicBezTo>
                    <a:pt x="72" y="112"/>
                    <a:pt x="72" y="113"/>
                    <a:pt x="72" y="113"/>
                  </a:cubicBezTo>
                  <a:cubicBezTo>
                    <a:pt x="72" y="113"/>
                    <a:pt x="72" y="113"/>
                    <a:pt x="71" y="113"/>
                  </a:cubicBezTo>
                  <a:cubicBezTo>
                    <a:pt x="71" y="113"/>
                    <a:pt x="71" y="114"/>
                    <a:pt x="70" y="113"/>
                  </a:cubicBezTo>
                  <a:cubicBezTo>
                    <a:pt x="70" y="112"/>
                    <a:pt x="70" y="112"/>
                    <a:pt x="70" y="111"/>
                  </a:cubicBezTo>
                  <a:cubicBezTo>
                    <a:pt x="70" y="111"/>
                    <a:pt x="69" y="111"/>
                    <a:pt x="69" y="111"/>
                  </a:cubicBezTo>
                  <a:cubicBezTo>
                    <a:pt x="69" y="111"/>
                    <a:pt x="68" y="112"/>
                    <a:pt x="68" y="112"/>
                  </a:cubicBezTo>
                  <a:cubicBezTo>
                    <a:pt x="68" y="112"/>
                    <a:pt x="67" y="111"/>
                    <a:pt x="67" y="111"/>
                  </a:cubicBezTo>
                  <a:cubicBezTo>
                    <a:pt x="65" y="112"/>
                    <a:pt x="67" y="112"/>
                    <a:pt x="67" y="113"/>
                  </a:cubicBezTo>
                  <a:cubicBezTo>
                    <a:pt x="66" y="114"/>
                    <a:pt x="64" y="114"/>
                    <a:pt x="64" y="115"/>
                  </a:cubicBezTo>
                  <a:cubicBezTo>
                    <a:pt x="64" y="116"/>
                    <a:pt x="65" y="116"/>
                    <a:pt x="65" y="117"/>
                  </a:cubicBezTo>
                  <a:cubicBezTo>
                    <a:pt x="65" y="117"/>
                    <a:pt x="65" y="117"/>
                    <a:pt x="65" y="117"/>
                  </a:cubicBezTo>
                  <a:cubicBezTo>
                    <a:pt x="64" y="118"/>
                    <a:pt x="64" y="118"/>
                    <a:pt x="64" y="119"/>
                  </a:cubicBezTo>
                  <a:cubicBezTo>
                    <a:pt x="64" y="120"/>
                    <a:pt x="61" y="118"/>
                    <a:pt x="61" y="118"/>
                  </a:cubicBezTo>
                  <a:cubicBezTo>
                    <a:pt x="60" y="118"/>
                    <a:pt x="57" y="120"/>
                    <a:pt x="57" y="121"/>
                  </a:cubicBezTo>
                  <a:cubicBezTo>
                    <a:pt x="58" y="121"/>
                    <a:pt x="58" y="121"/>
                    <a:pt x="58" y="122"/>
                  </a:cubicBezTo>
                  <a:cubicBezTo>
                    <a:pt x="59" y="123"/>
                    <a:pt x="56" y="122"/>
                    <a:pt x="56" y="122"/>
                  </a:cubicBezTo>
                  <a:cubicBezTo>
                    <a:pt x="55" y="123"/>
                    <a:pt x="57" y="123"/>
                    <a:pt x="57" y="124"/>
                  </a:cubicBezTo>
                  <a:cubicBezTo>
                    <a:pt x="57" y="126"/>
                    <a:pt x="55" y="125"/>
                    <a:pt x="56" y="127"/>
                  </a:cubicBezTo>
                  <a:cubicBezTo>
                    <a:pt x="57" y="128"/>
                    <a:pt x="56" y="130"/>
                    <a:pt x="55" y="132"/>
                  </a:cubicBezTo>
                  <a:cubicBezTo>
                    <a:pt x="55" y="133"/>
                    <a:pt x="53" y="131"/>
                    <a:pt x="53" y="132"/>
                  </a:cubicBezTo>
                  <a:cubicBezTo>
                    <a:pt x="52" y="133"/>
                    <a:pt x="51" y="132"/>
                    <a:pt x="50" y="132"/>
                  </a:cubicBezTo>
                  <a:cubicBezTo>
                    <a:pt x="49" y="132"/>
                    <a:pt x="44" y="130"/>
                    <a:pt x="44" y="132"/>
                  </a:cubicBezTo>
                  <a:cubicBezTo>
                    <a:pt x="44" y="134"/>
                    <a:pt x="46" y="133"/>
                    <a:pt x="46" y="134"/>
                  </a:cubicBezTo>
                  <a:cubicBezTo>
                    <a:pt x="47" y="134"/>
                    <a:pt x="49" y="136"/>
                    <a:pt x="48" y="137"/>
                  </a:cubicBezTo>
                  <a:cubicBezTo>
                    <a:pt x="47" y="139"/>
                    <a:pt x="45" y="137"/>
                    <a:pt x="45" y="135"/>
                  </a:cubicBezTo>
                  <a:cubicBezTo>
                    <a:pt x="45" y="134"/>
                    <a:pt x="43" y="135"/>
                    <a:pt x="42" y="135"/>
                  </a:cubicBezTo>
                  <a:cubicBezTo>
                    <a:pt x="41" y="135"/>
                    <a:pt x="41" y="134"/>
                    <a:pt x="41" y="133"/>
                  </a:cubicBezTo>
                  <a:cubicBezTo>
                    <a:pt x="40" y="132"/>
                    <a:pt x="37" y="134"/>
                    <a:pt x="37" y="134"/>
                  </a:cubicBezTo>
                  <a:cubicBezTo>
                    <a:pt x="36" y="134"/>
                    <a:pt x="35" y="134"/>
                    <a:pt x="35" y="133"/>
                  </a:cubicBezTo>
                  <a:cubicBezTo>
                    <a:pt x="34" y="132"/>
                    <a:pt x="32" y="133"/>
                    <a:pt x="32" y="134"/>
                  </a:cubicBezTo>
                  <a:cubicBezTo>
                    <a:pt x="30" y="135"/>
                    <a:pt x="29" y="136"/>
                    <a:pt x="28" y="137"/>
                  </a:cubicBezTo>
                  <a:cubicBezTo>
                    <a:pt x="27" y="138"/>
                    <a:pt x="25" y="135"/>
                    <a:pt x="24" y="135"/>
                  </a:cubicBezTo>
                  <a:cubicBezTo>
                    <a:pt x="25" y="135"/>
                    <a:pt x="23" y="137"/>
                    <a:pt x="22" y="137"/>
                  </a:cubicBezTo>
                  <a:cubicBezTo>
                    <a:pt x="20" y="138"/>
                    <a:pt x="23" y="140"/>
                    <a:pt x="22" y="141"/>
                  </a:cubicBezTo>
                  <a:cubicBezTo>
                    <a:pt x="22" y="142"/>
                    <a:pt x="21" y="140"/>
                    <a:pt x="21" y="140"/>
                  </a:cubicBezTo>
                  <a:cubicBezTo>
                    <a:pt x="20" y="141"/>
                    <a:pt x="21" y="143"/>
                    <a:pt x="19" y="143"/>
                  </a:cubicBezTo>
                  <a:cubicBezTo>
                    <a:pt x="17" y="143"/>
                    <a:pt x="20" y="141"/>
                    <a:pt x="19" y="141"/>
                  </a:cubicBezTo>
                  <a:cubicBezTo>
                    <a:pt x="18" y="140"/>
                    <a:pt x="17" y="140"/>
                    <a:pt x="17" y="141"/>
                  </a:cubicBezTo>
                  <a:cubicBezTo>
                    <a:pt x="16" y="142"/>
                    <a:pt x="15" y="142"/>
                    <a:pt x="14" y="142"/>
                  </a:cubicBezTo>
                  <a:cubicBezTo>
                    <a:pt x="13" y="142"/>
                    <a:pt x="15" y="143"/>
                    <a:pt x="15" y="144"/>
                  </a:cubicBezTo>
                  <a:cubicBezTo>
                    <a:pt x="14" y="147"/>
                    <a:pt x="14" y="142"/>
                    <a:pt x="13" y="144"/>
                  </a:cubicBezTo>
                  <a:cubicBezTo>
                    <a:pt x="13" y="145"/>
                    <a:pt x="14" y="145"/>
                    <a:pt x="14" y="147"/>
                  </a:cubicBezTo>
                  <a:cubicBezTo>
                    <a:pt x="14" y="148"/>
                    <a:pt x="14" y="149"/>
                    <a:pt x="14" y="150"/>
                  </a:cubicBezTo>
                  <a:cubicBezTo>
                    <a:pt x="14" y="150"/>
                    <a:pt x="14" y="150"/>
                    <a:pt x="13" y="151"/>
                  </a:cubicBezTo>
                  <a:cubicBezTo>
                    <a:pt x="12" y="151"/>
                    <a:pt x="12" y="152"/>
                    <a:pt x="12" y="153"/>
                  </a:cubicBezTo>
                  <a:cubicBezTo>
                    <a:pt x="12" y="155"/>
                    <a:pt x="9" y="154"/>
                    <a:pt x="9" y="156"/>
                  </a:cubicBezTo>
                  <a:cubicBezTo>
                    <a:pt x="9" y="157"/>
                    <a:pt x="10" y="157"/>
                    <a:pt x="10" y="158"/>
                  </a:cubicBezTo>
                  <a:cubicBezTo>
                    <a:pt x="12" y="159"/>
                    <a:pt x="10" y="160"/>
                    <a:pt x="9" y="160"/>
                  </a:cubicBezTo>
                  <a:cubicBezTo>
                    <a:pt x="9" y="161"/>
                    <a:pt x="9" y="162"/>
                    <a:pt x="9" y="163"/>
                  </a:cubicBezTo>
                  <a:cubicBezTo>
                    <a:pt x="9" y="164"/>
                    <a:pt x="6" y="164"/>
                    <a:pt x="6" y="165"/>
                  </a:cubicBezTo>
                  <a:cubicBezTo>
                    <a:pt x="6" y="164"/>
                    <a:pt x="8" y="165"/>
                    <a:pt x="8" y="166"/>
                  </a:cubicBezTo>
                  <a:cubicBezTo>
                    <a:pt x="9" y="167"/>
                    <a:pt x="10" y="168"/>
                    <a:pt x="11" y="169"/>
                  </a:cubicBezTo>
                  <a:cubicBezTo>
                    <a:pt x="12" y="169"/>
                    <a:pt x="11" y="170"/>
                    <a:pt x="12" y="169"/>
                  </a:cubicBezTo>
                  <a:cubicBezTo>
                    <a:pt x="13" y="169"/>
                    <a:pt x="13" y="171"/>
                    <a:pt x="13" y="171"/>
                  </a:cubicBezTo>
                  <a:cubicBezTo>
                    <a:pt x="13" y="172"/>
                    <a:pt x="12" y="173"/>
                    <a:pt x="12" y="174"/>
                  </a:cubicBezTo>
                  <a:cubicBezTo>
                    <a:pt x="10" y="176"/>
                    <a:pt x="8" y="174"/>
                    <a:pt x="7" y="173"/>
                  </a:cubicBezTo>
                  <a:cubicBezTo>
                    <a:pt x="6" y="173"/>
                    <a:pt x="1" y="170"/>
                    <a:pt x="1" y="171"/>
                  </a:cubicBezTo>
                  <a:cubicBezTo>
                    <a:pt x="0" y="172"/>
                    <a:pt x="0" y="173"/>
                    <a:pt x="0" y="174"/>
                  </a:cubicBezTo>
                  <a:cubicBezTo>
                    <a:pt x="0" y="176"/>
                    <a:pt x="1" y="176"/>
                    <a:pt x="1" y="177"/>
                  </a:cubicBezTo>
                  <a:cubicBezTo>
                    <a:pt x="1" y="178"/>
                    <a:pt x="0" y="180"/>
                    <a:pt x="0" y="181"/>
                  </a:cubicBezTo>
                  <a:cubicBezTo>
                    <a:pt x="0" y="183"/>
                    <a:pt x="1" y="184"/>
                    <a:pt x="1" y="186"/>
                  </a:cubicBezTo>
                  <a:cubicBezTo>
                    <a:pt x="2" y="187"/>
                    <a:pt x="2" y="188"/>
                    <a:pt x="4" y="188"/>
                  </a:cubicBezTo>
                  <a:cubicBezTo>
                    <a:pt x="7" y="188"/>
                    <a:pt x="5" y="192"/>
                    <a:pt x="5" y="193"/>
                  </a:cubicBezTo>
                  <a:cubicBezTo>
                    <a:pt x="5" y="194"/>
                    <a:pt x="5" y="200"/>
                    <a:pt x="6" y="200"/>
                  </a:cubicBezTo>
                  <a:cubicBezTo>
                    <a:pt x="7" y="200"/>
                    <a:pt x="9" y="199"/>
                    <a:pt x="11" y="199"/>
                  </a:cubicBezTo>
                  <a:cubicBezTo>
                    <a:pt x="11" y="199"/>
                    <a:pt x="12" y="199"/>
                    <a:pt x="12" y="200"/>
                  </a:cubicBezTo>
                  <a:cubicBezTo>
                    <a:pt x="12" y="201"/>
                    <a:pt x="13" y="200"/>
                    <a:pt x="13" y="201"/>
                  </a:cubicBezTo>
                  <a:cubicBezTo>
                    <a:pt x="14" y="201"/>
                    <a:pt x="13" y="202"/>
                    <a:pt x="13" y="202"/>
                  </a:cubicBezTo>
                  <a:cubicBezTo>
                    <a:pt x="13" y="203"/>
                    <a:pt x="14" y="203"/>
                    <a:pt x="14" y="203"/>
                  </a:cubicBezTo>
                  <a:cubicBezTo>
                    <a:pt x="15" y="204"/>
                    <a:pt x="14" y="204"/>
                    <a:pt x="14" y="204"/>
                  </a:cubicBezTo>
                  <a:cubicBezTo>
                    <a:pt x="15" y="204"/>
                    <a:pt x="16" y="204"/>
                    <a:pt x="17" y="205"/>
                  </a:cubicBezTo>
                  <a:cubicBezTo>
                    <a:pt x="17" y="204"/>
                    <a:pt x="16" y="202"/>
                    <a:pt x="16" y="202"/>
                  </a:cubicBezTo>
                  <a:cubicBezTo>
                    <a:pt x="18" y="202"/>
                    <a:pt x="19" y="203"/>
                    <a:pt x="20" y="202"/>
                  </a:cubicBezTo>
                  <a:cubicBezTo>
                    <a:pt x="20" y="201"/>
                    <a:pt x="21" y="200"/>
                    <a:pt x="22" y="200"/>
                  </a:cubicBezTo>
                  <a:cubicBezTo>
                    <a:pt x="24" y="200"/>
                    <a:pt x="28" y="203"/>
                    <a:pt x="30" y="204"/>
                  </a:cubicBezTo>
                  <a:cubicBezTo>
                    <a:pt x="31" y="205"/>
                    <a:pt x="36" y="206"/>
                    <a:pt x="36" y="208"/>
                  </a:cubicBezTo>
                  <a:cubicBezTo>
                    <a:pt x="36" y="211"/>
                    <a:pt x="32" y="208"/>
                    <a:pt x="32" y="210"/>
                  </a:cubicBezTo>
                  <a:cubicBezTo>
                    <a:pt x="31" y="213"/>
                    <a:pt x="37" y="212"/>
                    <a:pt x="39" y="212"/>
                  </a:cubicBezTo>
                  <a:cubicBezTo>
                    <a:pt x="39" y="210"/>
                    <a:pt x="38" y="209"/>
                    <a:pt x="39" y="208"/>
                  </a:cubicBezTo>
                  <a:cubicBezTo>
                    <a:pt x="39" y="208"/>
                    <a:pt x="40" y="209"/>
                    <a:pt x="41" y="208"/>
                  </a:cubicBezTo>
                  <a:cubicBezTo>
                    <a:pt x="41" y="208"/>
                    <a:pt x="40" y="208"/>
                    <a:pt x="40" y="208"/>
                  </a:cubicBezTo>
                  <a:cubicBezTo>
                    <a:pt x="41" y="207"/>
                    <a:pt x="41" y="209"/>
                    <a:pt x="42" y="208"/>
                  </a:cubicBezTo>
                  <a:cubicBezTo>
                    <a:pt x="42" y="207"/>
                    <a:pt x="43" y="206"/>
                    <a:pt x="43" y="206"/>
                  </a:cubicBezTo>
                  <a:cubicBezTo>
                    <a:pt x="44" y="205"/>
                    <a:pt x="45" y="202"/>
                    <a:pt x="45" y="202"/>
                  </a:cubicBezTo>
                  <a:cubicBezTo>
                    <a:pt x="45" y="202"/>
                    <a:pt x="45" y="203"/>
                    <a:pt x="45" y="202"/>
                  </a:cubicBezTo>
                  <a:cubicBezTo>
                    <a:pt x="45" y="202"/>
                    <a:pt x="45" y="199"/>
                    <a:pt x="45" y="199"/>
                  </a:cubicBezTo>
                  <a:cubicBezTo>
                    <a:pt x="46" y="199"/>
                    <a:pt x="47" y="199"/>
                    <a:pt x="46" y="199"/>
                  </a:cubicBezTo>
                  <a:cubicBezTo>
                    <a:pt x="47" y="199"/>
                    <a:pt x="46" y="199"/>
                    <a:pt x="47" y="200"/>
                  </a:cubicBezTo>
                  <a:cubicBezTo>
                    <a:pt x="47" y="199"/>
                    <a:pt x="47" y="197"/>
                    <a:pt x="47" y="197"/>
                  </a:cubicBezTo>
                  <a:cubicBezTo>
                    <a:pt x="47" y="197"/>
                    <a:pt x="47" y="197"/>
                    <a:pt x="47" y="197"/>
                  </a:cubicBezTo>
                  <a:cubicBezTo>
                    <a:pt x="47" y="198"/>
                    <a:pt x="48" y="198"/>
                    <a:pt x="48" y="198"/>
                  </a:cubicBezTo>
                  <a:cubicBezTo>
                    <a:pt x="48" y="196"/>
                    <a:pt x="48" y="194"/>
                    <a:pt x="49" y="193"/>
                  </a:cubicBezTo>
                  <a:cubicBezTo>
                    <a:pt x="51" y="192"/>
                    <a:pt x="52" y="192"/>
                    <a:pt x="53" y="193"/>
                  </a:cubicBezTo>
                  <a:cubicBezTo>
                    <a:pt x="55" y="193"/>
                    <a:pt x="55" y="192"/>
                    <a:pt x="56" y="192"/>
                  </a:cubicBezTo>
                  <a:cubicBezTo>
                    <a:pt x="55" y="192"/>
                    <a:pt x="57" y="192"/>
                    <a:pt x="57" y="192"/>
                  </a:cubicBezTo>
                  <a:cubicBezTo>
                    <a:pt x="58" y="192"/>
                    <a:pt x="59" y="192"/>
                    <a:pt x="59" y="191"/>
                  </a:cubicBezTo>
                  <a:cubicBezTo>
                    <a:pt x="59" y="190"/>
                    <a:pt x="59" y="189"/>
                    <a:pt x="59" y="188"/>
                  </a:cubicBezTo>
                  <a:cubicBezTo>
                    <a:pt x="59" y="187"/>
                    <a:pt x="60" y="188"/>
                    <a:pt x="61" y="188"/>
                  </a:cubicBezTo>
                  <a:cubicBezTo>
                    <a:pt x="62" y="187"/>
                    <a:pt x="63" y="186"/>
                    <a:pt x="64" y="186"/>
                  </a:cubicBezTo>
                  <a:cubicBezTo>
                    <a:pt x="65" y="186"/>
                    <a:pt x="65" y="187"/>
                    <a:pt x="66" y="187"/>
                  </a:cubicBezTo>
                  <a:cubicBezTo>
                    <a:pt x="66" y="188"/>
                    <a:pt x="68" y="187"/>
                    <a:pt x="68" y="188"/>
                  </a:cubicBezTo>
                  <a:cubicBezTo>
                    <a:pt x="67" y="188"/>
                    <a:pt x="67" y="188"/>
                    <a:pt x="67" y="188"/>
                  </a:cubicBezTo>
                  <a:cubicBezTo>
                    <a:pt x="67" y="189"/>
                    <a:pt x="67" y="190"/>
                    <a:pt x="67" y="191"/>
                  </a:cubicBezTo>
                  <a:cubicBezTo>
                    <a:pt x="67" y="191"/>
                    <a:pt x="67" y="190"/>
                    <a:pt x="67" y="190"/>
                  </a:cubicBezTo>
                  <a:cubicBezTo>
                    <a:pt x="68" y="190"/>
                    <a:pt x="70" y="193"/>
                    <a:pt x="70" y="194"/>
                  </a:cubicBezTo>
                  <a:cubicBezTo>
                    <a:pt x="72" y="196"/>
                    <a:pt x="71" y="199"/>
                    <a:pt x="71" y="201"/>
                  </a:cubicBezTo>
                  <a:cubicBezTo>
                    <a:pt x="72" y="203"/>
                    <a:pt x="72" y="203"/>
                    <a:pt x="74" y="203"/>
                  </a:cubicBezTo>
                  <a:cubicBezTo>
                    <a:pt x="74" y="203"/>
                    <a:pt x="77" y="203"/>
                    <a:pt x="77" y="203"/>
                  </a:cubicBezTo>
                  <a:cubicBezTo>
                    <a:pt x="76" y="205"/>
                    <a:pt x="73" y="205"/>
                    <a:pt x="72" y="206"/>
                  </a:cubicBezTo>
                  <a:cubicBezTo>
                    <a:pt x="70" y="206"/>
                    <a:pt x="70" y="207"/>
                    <a:pt x="69" y="208"/>
                  </a:cubicBezTo>
                  <a:cubicBezTo>
                    <a:pt x="68" y="209"/>
                    <a:pt x="66" y="209"/>
                    <a:pt x="65" y="209"/>
                  </a:cubicBezTo>
                  <a:cubicBezTo>
                    <a:pt x="64" y="210"/>
                    <a:pt x="65" y="211"/>
                    <a:pt x="65" y="211"/>
                  </a:cubicBezTo>
                  <a:cubicBezTo>
                    <a:pt x="64" y="213"/>
                    <a:pt x="63" y="213"/>
                    <a:pt x="63" y="214"/>
                  </a:cubicBezTo>
                  <a:cubicBezTo>
                    <a:pt x="63" y="215"/>
                    <a:pt x="64" y="215"/>
                    <a:pt x="65" y="217"/>
                  </a:cubicBezTo>
                  <a:cubicBezTo>
                    <a:pt x="64" y="215"/>
                    <a:pt x="62" y="218"/>
                    <a:pt x="62" y="219"/>
                  </a:cubicBezTo>
                  <a:cubicBezTo>
                    <a:pt x="62" y="221"/>
                    <a:pt x="64" y="220"/>
                    <a:pt x="66" y="220"/>
                  </a:cubicBezTo>
                  <a:cubicBezTo>
                    <a:pt x="66" y="220"/>
                    <a:pt x="67" y="222"/>
                    <a:pt x="68" y="221"/>
                  </a:cubicBezTo>
                  <a:cubicBezTo>
                    <a:pt x="68" y="220"/>
                    <a:pt x="69" y="220"/>
                    <a:pt x="70" y="221"/>
                  </a:cubicBezTo>
                  <a:cubicBezTo>
                    <a:pt x="70" y="221"/>
                    <a:pt x="69" y="221"/>
                    <a:pt x="69" y="222"/>
                  </a:cubicBezTo>
                  <a:cubicBezTo>
                    <a:pt x="67" y="222"/>
                    <a:pt x="68" y="223"/>
                    <a:pt x="67" y="224"/>
                  </a:cubicBezTo>
                  <a:cubicBezTo>
                    <a:pt x="67" y="224"/>
                    <a:pt x="63" y="223"/>
                    <a:pt x="63" y="223"/>
                  </a:cubicBezTo>
                  <a:cubicBezTo>
                    <a:pt x="64" y="224"/>
                    <a:pt x="63" y="224"/>
                    <a:pt x="62" y="225"/>
                  </a:cubicBezTo>
                  <a:cubicBezTo>
                    <a:pt x="60" y="225"/>
                    <a:pt x="59" y="226"/>
                    <a:pt x="59" y="227"/>
                  </a:cubicBezTo>
                  <a:cubicBezTo>
                    <a:pt x="60" y="230"/>
                    <a:pt x="61" y="230"/>
                    <a:pt x="63" y="229"/>
                  </a:cubicBezTo>
                  <a:cubicBezTo>
                    <a:pt x="64" y="229"/>
                    <a:pt x="65" y="228"/>
                    <a:pt x="66" y="228"/>
                  </a:cubicBezTo>
                  <a:cubicBezTo>
                    <a:pt x="67" y="228"/>
                    <a:pt x="67" y="229"/>
                    <a:pt x="68" y="230"/>
                  </a:cubicBezTo>
                  <a:cubicBezTo>
                    <a:pt x="70" y="232"/>
                    <a:pt x="72" y="232"/>
                    <a:pt x="74" y="234"/>
                  </a:cubicBezTo>
                  <a:cubicBezTo>
                    <a:pt x="75" y="234"/>
                    <a:pt x="76" y="234"/>
                    <a:pt x="76" y="235"/>
                  </a:cubicBezTo>
                  <a:cubicBezTo>
                    <a:pt x="76" y="236"/>
                    <a:pt x="76" y="238"/>
                    <a:pt x="77" y="238"/>
                  </a:cubicBezTo>
                  <a:cubicBezTo>
                    <a:pt x="78" y="238"/>
                    <a:pt x="79" y="236"/>
                    <a:pt x="80" y="236"/>
                  </a:cubicBezTo>
                  <a:cubicBezTo>
                    <a:pt x="80" y="236"/>
                    <a:pt x="82" y="237"/>
                    <a:pt x="81" y="237"/>
                  </a:cubicBezTo>
                  <a:cubicBezTo>
                    <a:pt x="82" y="237"/>
                    <a:pt x="83" y="238"/>
                    <a:pt x="84" y="238"/>
                  </a:cubicBezTo>
                  <a:cubicBezTo>
                    <a:pt x="86" y="239"/>
                    <a:pt x="85" y="236"/>
                    <a:pt x="87" y="237"/>
                  </a:cubicBezTo>
                  <a:cubicBezTo>
                    <a:pt x="88" y="237"/>
                    <a:pt x="89" y="235"/>
                    <a:pt x="90" y="235"/>
                  </a:cubicBezTo>
                  <a:cubicBezTo>
                    <a:pt x="91" y="234"/>
                    <a:pt x="93" y="236"/>
                    <a:pt x="92" y="237"/>
                  </a:cubicBezTo>
                  <a:cubicBezTo>
                    <a:pt x="92" y="237"/>
                    <a:pt x="90" y="236"/>
                    <a:pt x="90" y="236"/>
                  </a:cubicBezTo>
                  <a:cubicBezTo>
                    <a:pt x="91" y="237"/>
                    <a:pt x="92" y="237"/>
                    <a:pt x="92" y="238"/>
                  </a:cubicBezTo>
                  <a:cubicBezTo>
                    <a:pt x="93" y="239"/>
                    <a:pt x="93" y="241"/>
                    <a:pt x="93" y="242"/>
                  </a:cubicBezTo>
                  <a:cubicBezTo>
                    <a:pt x="93" y="243"/>
                    <a:pt x="92" y="243"/>
                    <a:pt x="94" y="244"/>
                  </a:cubicBezTo>
                  <a:cubicBezTo>
                    <a:pt x="94" y="245"/>
                    <a:pt x="95" y="245"/>
                    <a:pt x="95" y="245"/>
                  </a:cubicBezTo>
                  <a:cubicBezTo>
                    <a:pt x="96" y="246"/>
                    <a:pt x="95" y="247"/>
                    <a:pt x="96" y="248"/>
                  </a:cubicBezTo>
                  <a:cubicBezTo>
                    <a:pt x="97" y="245"/>
                    <a:pt x="97" y="243"/>
                    <a:pt x="98" y="240"/>
                  </a:cubicBezTo>
                  <a:cubicBezTo>
                    <a:pt x="98" y="239"/>
                    <a:pt x="100" y="237"/>
                    <a:pt x="101" y="236"/>
                  </a:cubicBezTo>
                  <a:cubicBezTo>
                    <a:pt x="104" y="232"/>
                    <a:pt x="106" y="231"/>
                    <a:pt x="112" y="231"/>
                  </a:cubicBezTo>
                  <a:cubicBezTo>
                    <a:pt x="112" y="224"/>
                    <a:pt x="112" y="217"/>
                    <a:pt x="112" y="211"/>
                  </a:cubicBezTo>
                  <a:cubicBezTo>
                    <a:pt x="112" y="207"/>
                    <a:pt x="108" y="203"/>
                    <a:pt x="106" y="200"/>
                  </a:cubicBezTo>
                  <a:cubicBezTo>
                    <a:pt x="105" y="198"/>
                    <a:pt x="104" y="197"/>
                    <a:pt x="102" y="195"/>
                  </a:cubicBezTo>
                  <a:cubicBezTo>
                    <a:pt x="102" y="194"/>
                    <a:pt x="100" y="192"/>
                    <a:pt x="100" y="191"/>
                  </a:cubicBezTo>
                  <a:cubicBezTo>
                    <a:pt x="101" y="189"/>
                    <a:pt x="103" y="186"/>
                    <a:pt x="105" y="184"/>
                  </a:cubicBezTo>
                  <a:cubicBezTo>
                    <a:pt x="106" y="182"/>
                    <a:pt x="107" y="181"/>
                    <a:pt x="108" y="179"/>
                  </a:cubicBezTo>
                  <a:cubicBezTo>
                    <a:pt x="109" y="177"/>
                    <a:pt x="111" y="175"/>
                    <a:pt x="112" y="173"/>
                  </a:cubicBezTo>
                  <a:cubicBezTo>
                    <a:pt x="112" y="173"/>
                    <a:pt x="112" y="172"/>
                    <a:pt x="112" y="172"/>
                  </a:cubicBezTo>
                  <a:cubicBezTo>
                    <a:pt x="112" y="168"/>
                    <a:pt x="112" y="165"/>
                    <a:pt x="112" y="162"/>
                  </a:cubicBezTo>
                  <a:cubicBezTo>
                    <a:pt x="112" y="130"/>
                    <a:pt x="112" y="98"/>
                    <a:pt x="112" y="66"/>
                  </a:cubicBezTo>
                  <a:cubicBezTo>
                    <a:pt x="112" y="45"/>
                    <a:pt x="112" y="24"/>
                    <a:pt x="112" y="3"/>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2" name="Freeform 161"/>
            <p:cNvSpPr>
              <a:spLocks/>
            </p:cNvSpPr>
            <p:nvPr/>
          </p:nvSpPr>
          <p:spPr bwMode="auto">
            <a:xfrm>
              <a:off x="4749" y="2513"/>
              <a:ext cx="226" cy="315"/>
            </a:xfrm>
            <a:custGeom>
              <a:avLst/>
              <a:gdLst>
                <a:gd name="T0" fmla="*/ 56 w 56"/>
                <a:gd name="T1" fmla="*/ 57 h 78"/>
                <a:gd name="T2" fmla="*/ 50 w 56"/>
                <a:gd name="T3" fmla="*/ 58 h 78"/>
                <a:gd name="T4" fmla="*/ 47 w 56"/>
                <a:gd name="T5" fmla="*/ 62 h 78"/>
                <a:gd name="T6" fmla="*/ 47 w 56"/>
                <a:gd name="T7" fmla="*/ 65 h 78"/>
                <a:gd name="T8" fmla="*/ 45 w 56"/>
                <a:gd name="T9" fmla="*/ 64 h 78"/>
                <a:gd name="T10" fmla="*/ 45 w 56"/>
                <a:gd name="T11" fmla="*/ 67 h 78"/>
                <a:gd name="T12" fmla="*/ 42 w 56"/>
                <a:gd name="T13" fmla="*/ 73 h 78"/>
                <a:gd name="T14" fmla="*/ 41 w 56"/>
                <a:gd name="T15" fmla="*/ 74 h 78"/>
                <a:gd name="T16" fmla="*/ 39 w 56"/>
                <a:gd name="T17" fmla="*/ 77 h 78"/>
                <a:gd name="T18" fmla="*/ 34 w 56"/>
                <a:gd name="T19" fmla="*/ 75 h 78"/>
                <a:gd name="T20" fmla="*/ 34 w 56"/>
                <a:gd name="T21" fmla="*/ 71 h 78"/>
                <a:gd name="T22" fmla="*/ 22 w 56"/>
                <a:gd name="T23" fmla="*/ 65 h 78"/>
                <a:gd name="T24" fmla="*/ 16 w 56"/>
                <a:gd name="T25" fmla="*/ 67 h 78"/>
                <a:gd name="T26" fmla="*/ 14 w 56"/>
                <a:gd name="T27" fmla="*/ 69 h 78"/>
                <a:gd name="T28" fmla="*/ 13 w 56"/>
                <a:gd name="T29" fmla="*/ 67 h 78"/>
                <a:gd name="T30" fmla="*/ 12 w 56"/>
                <a:gd name="T31" fmla="*/ 65 h 78"/>
                <a:gd name="T32" fmla="*/ 6 w 56"/>
                <a:gd name="T33" fmla="*/ 65 h 78"/>
                <a:gd name="T34" fmla="*/ 4 w 56"/>
                <a:gd name="T35" fmla="*/ 53 h 78"/>
                <a:gd name="T36" fmla="*/ 0 w 56"/>
                <a:gd name="T37" fmla="*/ 46 h 78"/>
                <a:gd name="T38" fmla="*/ 0 w 56"/>
                <a:gd name="T39" fmla="*/ 40 h 78"/>
                <a:gd name="T40" fmla="*/ 6 w 56"/>
                <a:gd name="T41" fmla="*/ 38 h 78"/>
                <a:gd name="T42" fmla="*/ 13 w 56"/>
                <a:gd name="T43" fmla="*/ 34 h 78"/>
                <a:gd name="T44" fmla="*/ 11 w 56"/>
                <a:gd name="T45" fmla="*/ 34 h 78"/>
                <a:gd name="T46" fmla="*/ 6 w 56"/>
                <a:gd name="T47" fmla="*/ 30 h 78"/>
                <a:gd name="T48" fmla="*/ 9 w 56"/>
                <a:gd name="T49" fmla="*/ 25 h 78"/>
                <a:gd name="T50" fmla="*/ 9 w 56"/>
                <a:gd name="T51" fmla="*/ 21 h 78"/>
                <a:gd name="T52" fmla="*/ 12 w 56"/>
                <a:gd name="T53" fmla="*/ 17 h 78"/>
                <a:gd name="T54" fmla="*/ 14 w 56"/>
                <a:gd name="T55" fmla="*/ 12 h 78"/>
                <a:gd name="T56" fmla="*/ 15 w 56"/>
                <a:gd name="T57" fmla="*/ 9 h 78"/>
                <a:gd name="T58" fmla="*/ 17 w 56"/>
                <a:gd name="T59" fmla="*/ 6 h 78"/>
                <a:gd name="T60" fmla="*/ 19 w 56"/>
                <a:gd name="T61" fmla="*/ 8 h 78"/>
                <a:gd name="T62" fmla="*/ 22 w 56"/>
                <a:gd name="T63" fmla="*/ 6 h 78"/>
                <a:gd name="T64" fmla="*/ 23 w 56"/>
                <a:gd name="T65" fmla="*/ 1 h 78"/>
                <a:gd name="T66" fmla="*/ 27 w 56"/>
                <a:gd name="T67" fmla="*/ 2 h 78"/>
                <a:gd name="T68" fmla="*/ 27 w 56"/>
                <a:gd name="T69" fmla="*/ 3 h 78"/>
                <a:gd name="T70" fmla="*/ 22 w 56"/>
                <a:gd name="T71" fmla="*/ 14 h 78"/>
                <a:gd name="T72" fmla="*/ 31 w 56"/>
                <a:gd name="T73" fmla="*/ 26 h 78"/>
                <a:gd name="T74" fmla="*/ 44 w 56"/>
                <a:gd name="T75" fmla="*/ 37 h 78"/>
                <a:gd name="T76" fmla="*/ 47 w 56"/>
                <a:gd name="T77" fmla="*/ 45 h 78"/>
                <a:gd name="T78" fmla="*/ 53 w 56"/>
                <a:gd name="T79"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78">
                  <a:moveTo>
                    <a:pt x="56" y="57"/>
                  </a:moveTo>
                  <a:cubicBezTo>
                    <a:pt x="56" y="57"/>
                    <a:pt x="56" y="57"/>
                    <a:pt x="56" y="57"/>
                  </a:cubicBezTo>
                  <a:cubicBezTo>
                    <a:pt x="55" y="57"/>
                    <a:pt x="55" y="58"/>
                    <a:pt x="54" y="58"/>
                  </a:cubicBezTo>
                  <a:cubicBezTo>
                    <a:pt x="53" y="58"/>
                    <a:pt x="51" y="57"/>
                    <a:pt x="50" y="58"/>
                  </a:cubicBezTo>
                  <a:cubicBezTo>
                    <a:pt x="48" y="59"/>
                    <a:pt x="48" y="61"/>
                    <a:pt x="48" y="63"/>
                  </a:cubicBezTo>
                  <a:cubicBezTo>
                    <a:pt x="48" y="63"/>
                    <a:pt x="47" y="63"/>
                    <a:pt x="47" y="62"/>
                  </a:cubicBezTo>
                  <a:cubicBezTo>
                    <a:pt x="47" y="62"/>
                    <a:pt x="47" y="62"/>
                    <a:pt x="47" y="62"/>
                  </a:cubicBezTo>
                  <a:cubicBezTo>
                    <a:pt x="47" y="62"/>
                    <a:pt x="47" y="65"/>
                    <a:pt x="47" y="65"/>
                  </a:cubicBezTo>
                  <a:cubicBezTo>
                    <a:pt x="46" y="64"/>
                    <a:pt x="47" y="64"/>
                    <a:pt x="46" y="64"/>
                  </a:cubicBezTo>
                  <a:cubicBezTo>
                    <a:pt x="47" y="64"/>
                    <a:pt x="46" y="64"/>
                    <a:pt x="45" y="64"/>
                  </a:cubicBezTo>
                  <a:cubicBezTo>
                    <a:pt x="45" y="64"/>
                    <a:pt x="45" y="67"/>
                    <a:pt x="45" y="67"/>
                  </a:cubicBezTo>
                  <a:cubicBezTo>
                    <a:pt x="45" y="68"/>
                    <a:pt x="45" y="67"/>
                    <a:pt x="45" y="67"/>
                  </a:cubicBezTo>
                  <a:cubicBezTo>
                    <a:pt x="44" y="67"/>
                    <a:pt x="44" y="70"/>
                    <a:pt x="44" y="70"/>
                  </a:cubicBezTo>
                  <a:cubicBezTo>
                    <a:pt x="43" y="71"/>
                    <a:pt x="43" y="72"/>
                    <a:pt x="42" y="73"/>
                  </a:cubicBezTo>
                  <a:cubicBezTo>
                    <a:pt x="41" y="74"/>
                    <a:pt x="41" y="72"/>
                    <a:pt x="40" y="73"/>
                  </a:cubicBezTo>
                  <a:cubicBezTo>
                    <a:pt x="40" y="73"/>
                    <a:pt x="41" y="73"/>
                    <a:pt x="41" y="74"/>
                  </a:cubicBezTo>
                  <a:cubicBezTo>
                    <a:pt x="40" y="74"/>
                    <a:pt x="39" y="73"/>
                    <a:pt x="39" y="74"/>
                  </a:cubicBezTo>
                  <a:cubicBezTo>
                    <a:pt x="38" y="74"/>
                    <a:pt x="39" y="75"/>
                    <a:pt x="39" y="77"/>
                  </a:cubicBezTo>
                  <a:cubicBezTo>
                    <a:pt x="37" y="77"/>
                    <a:pt x="31" y="78"/>
                    <a:pt x="32" y="75"/>
                  </a:cubicBezTo>
                  <a:cubicBezTo>
                    <a:pt x="32" y="74"/>
                    <a:pt x="33" y="74"/>
                    <a:pt x="34" y="75"/>
                  </a:cubicBezTo>
                  <a:cubicBezTo>
                    <a:pt x="35" y="75"/>
                    <a:pt x="35" y="74"/>
                    <a:pt x="36" y="73"/>
                  </a:cubicBezTo>
                  <a:cubicBezTo>
                    <a:pt x="36" y="72"/>
                    <a:pt x="35" y="72"/>
                    <a:pt x="34" y="71"/>
                  </a:cubicBezTo>
                  <a:cubicBezTo>
                    <a:pt x="32" y="71"/>
                    <a:pt x="31" y="70"/>
                    <a:pt x="30" y="69"/>
                  </a:cubicBezTo>
                  <a:cubicBezTo>
                    <a:pt x="27" y="68"/>
                    <a:pt x="25" y="66"/>
                    <a:pt x="22" y="65"/>
                  </a:cubicBezTo>
                  <a:cubicBezTo>
                    <a:pt x="21" y="65"/>
                    <a:pt x="21" y="66"/>
                    <a:pt x="20" y="66"/>
                  </a:cubicBezTo>
                  <a:cubicBezTo>
                    <a:pt x="19" y="68"/>
                    <a:pt x="18" y="67"/>
                    <a:pt x="16" y="67"/>
                  </a:cubicBezTo>
                  <a:cubicBezTo>
                    <a:pt x="16" y="67"/>
                    <a:pt x="17" y="69"/>
                    <a:pt x="17" y="70"/>
                  </a:cubicBezTo>
                  <a:cubicBezTo>
                    <a:pt x="16" y="69"/>
                    <a:pt x="15" y="69"/>
                    <a:pt x="14" y="69"/>
                  </a:cubicBezTo>
                  <a:cubicBezTo>
                    <a:pt x="14" y="69"/>
                    <a:pt x="14" y="69"/>
                    <a:pt x="14" y="69"/>
                  </a:cubicBezTo>
                  <a:cubicBezTo>
                    <a:pt x="15" y="68"/>
                    <a:pt x="13" y="68"/>
                    <a:pt x="13" y="67"/>
                  </a:cubicBezTo>
                  <a:cubicBezTo>
                    <a:pt x="13" y="67"/>
                    <a:pt x="14" y="66"/>
                    <a:pt x="13" y="66"/>
                  </a:cubicBezTo>
                  <a:cubicBezTo>
                    <a:pt x="13" y="65"/>
                    <a:pt x="12" y="67"/>
                    <a:pt x="12" y="65"/>
                  </a:cubicBezTo>
                  <a:cubicBezTo>
                    <a:pt x="12" y="64"/>
                    <a:pt x="12" y="64"/>
                    <a:pt x="11" y="64"/>
                  </a:cubicBezTo>
                  <a:cubicBezTo>
                    <a:pt x="9" y="64"/>
                    <a:pt x="8" y="65"/>
                    <a:pt x="6" y="65"/>
                  </a:cubicBezTo>
                  <a:cubicBezTo>
                    <a:pt x="6" y="65"/>
                    <a:pt x="5" y="59"/>
                    <a:pt x="5" y="59"/>
                  </a:cubicBezTo>
                  <a:cubicBezTo>
                    <a:pt x="5" y="57"/>
                    <a:pt x="7" y="53"/>
                    <a:pt x="4" y="53"/>
                  </a:cubicBezTo>
                  <a:cubicBezTo>
                    <a:pt x="2" y="53"/>
                    <a:pt x="2" y="53"/>
                    <a:pt x="2" y="51"/>
                  </a:cubicBezTo>
                  <a:cubicBezTo>
                    <a:pt x="1" y="49"/>
                    <a:pt x="0" y="48"/>
                    <a:pt x="0" y="46"/>
                  </a:cubicBezTo>
                  <a:cubicBezTo>
                    <a:pt x="0" y="45"/>
                    <a:pt x="1" y="44"/>
                    <a:pt x="1" y="42"/>
                  </a:cubicBezTo>
                  <a:cubicBezTo>
                    <a:pt x="2" y="41"/>
                    <a:pt x="0" y="41"/>
                    <a:pt x="0" y="40"/>
                  </a:cubicBezTo>
                  <a:cubicBezTo>
                    <a:pt x="0" y="39"/>
                    <a:pt x="0" y="37"/>
                    <a:pt x="1" y="36"/>
                  </a:cubicBezTo>
                  <a:cubicBezTo>
                    <a:pt x="1" y="35"/>
                    <a:pt x="5" y="38"/>
                    <a:pt x="6" y="38"/>
                  </a:cubicBezTo>
                  <a:cubicBezTo>
                    <a:pt x="8" y="39"/>
                    <a:pt x="10" y="41"/>
                    <a:pt x="12" y="39"/>
                  </a:cubicBezTo>
                  <a:cubicBezTo>
                    <a:pt x="12" y="38"/>
                    <a:pt x="14" y="35"/>
                    <a:pt x="13" y="34"/>
                  </a:cubicBezTo>
                  <a:cubicBezTo>
                    <a:pt x="12" y="34"/>
                    <a:pt x="12" y="35"/>
                    <a:pt x="12" y="35"/>
                  </a:cubicBezTo>
                  <a:cubicBezTo>
                    <a:pt x="11" y="35"/>
                    <a:pt x="11" y="34"/>
                    <a:pt x="11" y="34"/>
                  </a:cubicBezTo>
                  <a:cubicBezTo>
                    <a:pt x="10" y="33"/>
                    <a:pt x="9" y="32"/>
                    <a:pt x="9" y="31"/>
                  </a:cubicBezTo>
                  <a:cubicBezTo>
                    <a:pt x="8" y="31"/>
                    <a:pt x="6" y="29"/>
                    <a:pt x="6" y="30"/>
                  </a:cubicBezTo>
                  <a:cubicBezTo>
                    <a:pt x="6" y="29"/>
                    <a:pt x="9" y="29"/>
                    <a:pt x="9" y="29"/>
                  </a:cubicBezTo>
                  <a:cubicBezTo>
                    <a:pt x="9" y="28"/>
                    <a:pt x="9" y="27"/>
                    <a:pt x="9" y="25"/>
                  </a:cubicBezTo>
                  <a:cubicBezTo>
                    <a:pt x="9" y="25"/>
                    <a:pt x="12" y="24"/>
                    <a:pt x="11" y="23"/>
                  </a:cubicBezTo>
                  <a:cubicBezTo>
                    <a:pt x="10" y="22"/>
                    <a:pt x="9" y="22"/>
                    <a:pt x="9" y="21"/>
                  </a:cubicBezTo>
                  <a:cubicBezTo>
                    <a:pt x="9" y="19"/>
                    <a:pt x="11" y="20"/>
                    <a:pt x="12" y="19"/>
                  </a:cubicBezTo>
                  <a:cubicBezTo>
                    <a:pt x="12" y="18"/>
                    <a:pt x="12" y="17"/>
                    <a:pt x="12" y="17"/>
                  </a:cubicBezTo>
                  <a:cubicBezTo>
                    <a:pt x="12" y="16"/>
                    <a:pt x="13" y="16"/>
                    <a:pt x="14" y="15"/>
                  </a:cubicBezTo>
                  <a:cubicBezTo>
                    <a:pt x="14" y="14"/>
                    <a:pt x="14" y="13"/>
                    <a:pt x="14" y="12"/>
                  </a:cubicBezTo>
                  <a:cubicBezTo>
                    <a:pt x="14" y="11"/>
                    <a:pt x="13" y="10"/>
                    <a:pt x="13" y="9"/>
                  </a:cubicBezTo>
                  <a:cubicBezTo>
                    <a:pt x="14" y="7"/>
                    <a:pt x="14" y="12"/>
                    <a:pt x="15" y="9"/>
                  </a:cubicBezTo>
                  <a:cubicBezTo>
                    <a:pt x="15" y="8"/>
                    <a:pt x="13" y="7"/>
                    <a:pt x="14" y="7"/>
                  </a:cubicBezTo>
                  <a:cubicBezTo>
                    <a:pt x="15" y="7"/>
                    <a:pt x="16" y="8"/>
                    <a:pt x="17" y="6"/>
                  </a:cubicBezTo>
                  <a:cubicBezTo>
                    <a:pt x="17" y="6"/>
                    <a:pt x="18" y="5"/>
                    <a:pt x="19" y="6"/>
                  </a:cubicBezTo>
                  <a:cubicBezTo>
                    <a:pt x="20" y="7"/>
                    <a:pt x="17" y="8"/>
                    <a:pt x="19" y="8"/>
                  </a:cubicBezTo>
                  <a:cubicBezTo>
                    <a:pt x="21" y="8"/>
                    <a:pt x="20" y="7"/>
                    <a:pt x="21" y="6"/>
                  </a:cubicBezTo>
                  <a:cubicBezTo>
                    <a:pt x="21" y="5"/>
                    <a:pt x="22" y="7"/>
                    <a:pt x="22" y="6"/>
                  </a:cubicBezTo>
                  <a:cubicBezTo>
                    <a:pt x="23" y="5"/>
                    <a:pt x="21" y="4"/>
                    <a:pt x="22" y="3"/>
                  </a:cubicBezTo>
                  <a:cubicBezTo>
                    <a:pt x="22" y="2"/>
                    <a:pt x="23" y="2"/>
                    <a:pt x="23" y="1"/>
                  </a:cubicBezTo>
                  <a:cubicBezTo>
                    <a:pt x="24" y="1"/>
                    <a:pt x="24" y="0"/>
                    <a:pt x="24" y="0"/>
                  </a:cubicBezTo>
                  <a:cubicBezTo>
                    <a:pt x="25" y="0"/>
                    <a:pt x="26" y="1"/>
                    <a:pt x="27" y="2"/>
                  </a:cubicBezTo>
                  <a:cubicBezTo>
                    <a:pt x="28" y="3"/>
                    <a:pt x="30" y="1"/>
                    <a:pt x="30" y="0"/>
                  </a:cubicBezTo>
                  <a:cubicBezTo>
                    <a:pt x="29" y="1"/>
                    <a:pt x="28" y="2"/>
                    <a:pt x="27" y="3"/>
                  </a:cubicBezTo>
                  <a:cubicBezTo>
                    <a:pt x="26" y="5"/>
                    <a:pt x="25" y="5"/>
                    <a:pt x="24" y="7"/>
                  </a:cubicBezTo>
                  <a:cubicBezTo>
                    <a:pt x="22" y="9"/>
                    <a:pt x="20" y="10"/>
                    <a:pt x="22" y="14"/>
                  </a:cubicBezTo>
                  <a:cubicBezTo>
                    <a:pt x="23" y="16"/>
                    <a:pt x="23" y="19"/>
                    <a:pt x="25" y="21"/>
                  </a:cubicBezTo>
                  <a:cubicBezTo>
                    <a:pt x="26" y="23"/>
                    <a:pt x="29" y="24"/>
                    <a:pt x="31" y="26"/>
                  </a:cubicBezTo>
                  <a:cubicBezTo>
                    <a:pt x="34" y="27"/>
                    <a:pt x="36" y="29"/>
                    <a:pt x="39" y="31"/>
                  </a:cubicBezTo>
                  <a:cubicBezTo>
                    <a:pt x="41" y="32"/>
                    <a:pt x="44" y="34"/>
                    <a:pt x="44" y="37"/>
                  </a:cubicBezTo>
                  <a:cubicBezTo>
                    <a:pt x="44" y="39"/>
                    <a:pt x="44" y="40"/>
                    <a:pt x="45" y="42"/>
                  </a:cubicBezTo>
                  <a:cubicBezTo>
                    <a:pt x="45" y="43"/>
                    <a:pt x="46" y="44"/>
                    <a:pt x="47" y="45"/>
                  </a:cubicBezTo>
                  <a:cubicBezTo>
                    <a:pt x="48" y="46"/>
                    <a:pt x="48" y="48"/>
                    <a:pt x="49" y="49"/>
                  </a:cubicBezTo>
                  <a:cubicBezTo>
                    <a:pt x="49" y="50"/>
                    <a:pt x="52" y="51"/>
                    <a:pt x="53" y="51"/>
                  </a:cubicBezTo>
                  <a:cubicBezTo>
                    <a:pt x="55" y="52"/>
                    <a:pt x="55" y="55"/>
                    <a:pt x="56" y="57"/>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3" name="Freeform 162"/>
            <p:cNvSpPr>
              <a:spLocks/>
            </p:cNvSpPr>
            <p:nvPr/>
          </p:nvSpPr>
          <p:spPr bwMode="auto">
            <a:xfrm>
              <a:off x="4681" y="3694"/>
              <a:ext cx="20" cy="40"/>
            </a:xfrm>
            <a:custGeom>
              <a:avLst/>
              <a:gdLst>
                <a:gd name="T0" fmla="*/ 0 w 5"/>
                <a:gd name="T1" fmla="*/ 2 h 10"/>
                <a:gd name="T2" fmla="*/ 2 w 5"/>
                <a:gd name="T3" fmla="*/ 8 h 10"/>
                <a:gd name="T4" fmla="*/ 2 w 5"/>
                <a:gd name="T5" fmla="*/ 9 h 10"/>
                <a:gd name="T6" fmla="*/ 4 w 5"/>
                <a:gd name="T7" fmla="*/ 8 h 10"/>
                <a:gd name="T8" fmla="*/ 3 w 5"/>
                <a:gd name="T9" fmla="*/ 3 h 10"/>
                <a:gd name="T10" fmla="*/ 3 w 5"/>
                <a:gd name="T11" fmla="*/ 1 h 10"/>
                <a:gd name="T12" fmla="*/ 0 w 5"/>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2"/>
                  </a:moveTo>
                  <a:cubicBezTo>
                    <a:pt x="0" y="4"/>
                    <a:pt x="1" y="6"/>
                    <a:pt x="2" y="8"/>
                  </a:cubicBezTo>
                  <a:cubicBezTo>
                    <a:pt x="2" y="9"/>
                    <a:pt x="2" y="8"/>
                    <a:pt x="2" y="9"/>
                  </a:cubicBezTo>
                  <a:cubicBezTo>
                    <a:pt x="1" y="10"/>
                    <a:pt x="3" y="9"/>
                    <a:pt x="4" y="8"/>
                  </a:cubicBezTo>
                  <a:cubicBezTo>
                    <a:pt x="5" y="7"/>
                    <a:pt x="4" y="4"/>
                    <a:pt x="3" y="3"/>
                  </a:cubicBezTo>
                  <a:cubicBezTo>
                    <a:pt x="3" y="2"/>
                    <a:pt x="3" y="1"/>
                    <a:pt x="3" y="1"/>
                  </a:cubicBezTo>
                  <a:cubicBezTo>
                    <a:pt x="1" y="0"/>
                    <a:pt x="1" y="1"/>
                    <a:pt x="0" y="2"/>
                  </a:cubicBezTo>
                  <a:close/>
                </a:path>
              </a:pathLst>
            </a:custGeom>
            <a:solidFill>
              <a:srgbClr val="CECECE"/>
            </a:solidFill>
            <a:ln w="254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163"/>
            <p:cNvSpPr>
              <a:spLocks/>
            </p:cNvSpPr>
            <p:nvPr/>
          </p:nvSpPr>
          <p:spPr bwMode="auto">
            <a:xfrm>
              <a:off x="2731" y="3343"/>
              <a:ext cx="169" cy="270"/>
            </a:xfrm>
            <a:custGeom>
              <a:avLst/>
              <a:gdLst>
                <a:gd name="T0" fmla="*/ 16 w 42"/>
                <a:gd name="T1" fmla="*/ 3 h 67"/>
                <a:gd name="T2" fmla="*/ 16 w 42"/>
                <a:gd name="T3" fmla="*/ 4 h 67"/>
                <a:gd name="T4" fmla="*/ 16 w 42"/>
                <a:gd name="T5" fmla="*/ 10 h 67"/>
                <a:gd name="T6" fmla="*/ 15 w 42"/>
                <a:gd name="T7" fmla="*/ 15 h 67"/>
                <a:gd name="T8" fmla="*/ 15 w 42"/>
                <a:gd name="T9" fmla="*/ 16 h 67"/>
                <a:gd name="T10" fmla="*/ 13 w 42"/>
                <a:gd name="T11" fmla="*/ 19 h 67"/>
                <a:gd name="T12" fmla="*/ 12 w 42"/>
                <a:gd name="T13" fmla="*/ 25 h 67"/>
                <a:gd name="T14" fmla="*/ 6 w 42"/>
                <a:gd name="T15" fmla="*/ 31 h 67"/>
                <a:gd name="T16" fmla="*/ 6 w 42"/>
                <a:gd name="T17" fmla="*/ 32 h 67"/>
                <a:gd name="T18" fmla="*/ 3 w 42"/>
                <a:gd name="T19" fmla="*/ 34 h 67"/>
                <a:gd name="T20" fmla="*/ 1 w 42"/>
                <a:gd name="T21" fmla="*/ 41 h 67"/>
                <a:gd name="T22" fmla="*/ 5 w 42"/>
                <a:gd name="T23" fmla="*/ 45 h 67"/>
                <a:gd name="T24" fmla="*/ 7 w 42"/>
                <a:gd name="T25" fmla="*/ 44 h 67"/>
                <a:gd name="T26" fmla="*/ 9 w 42"/>
                <a:gd name="T27" fmla="*/ 47 h 67"/>
                <a:gd name="T28" fmla="*/ 6 w 42"/>
                <a:gd name="T29" fmla="*/ 46 h 67"/>
                <a:gd name="T30" fmla="*/ 5 w 42"/>
                <a:gd name="T31" fmla="*/ 53 h 67"/>
                <a:gd name="T32" fmla="*/ 5 w 42"/>
                <a:gd name="T33" fmla="*/ 55 h 67"/>
                <a:gd name="T34" fmla="*/ 4 w 42"/>
                <a:gd name="T35" fmla="*/ 57 h 67"/>
                <a:gd name="T36" fmla="*/ 1 w 42"/>
                <a:gd name="T37" fmla="*/ 64 h 67"/>
                <a:gd name="T38" fmla="*/ 9 w 42"/>
                <a:gd name="T39" fmla="*/ 66 h 67"/>
                <a:gd name="T40" fmla="*/ 16 w 42"/>
                <a:gd name="T41" fmla="*/ 66 h 67"/>
                <a:gd name="T42" fmla="*/ 17 w 42"/>
                <a:gd name="T43" fmla="*/ 61 h 67"/>
                <a:gd name="T44" fmla="*/ 23 w 42"/>
                <a:gd name="T45" fmla="*/ 56 h 67"/>
                <a:gd name="T46" fmla="*/ 23 w 42"/>
                <a:gd name="T47" fmla="*/ 52 h 67"/>
                <a:gd name="T48" fmla="*/ 21 w 42"/>
                <a:gd name="T49" fmla="*/ 50 h 67"/>
                <a:gd name="T50" fmla="*/ 23 w 42"/>
                <a:gd name="T51" fmla="*/ 46 h 67"/>
                <a:gd name="T52" fmla="*/ 24 w 42"/>
                <a:gd name="T53" fmla="*/ 37 h 67"/>
                <a:gd name="T54" fmla="*/ 27 w 42"/>
                <a:gd name="T55" fmla="*/ 34 h 67"/>
                <a:gd name="T56" fmla="*/ 30 w 42"/>
                <a:gd name="T57" fmla="*/ 30 h 67"/>
                <a:gd name="T58" fmla="*/ 32 w 42"/>
                <a:gd name="T59" fmla="*/ 26 h 67"/>
                <a:gd name="T60" fmla="*/ 32 w 42"/>
                <a:gd name="T61" fmla="*/ 24 h 67"/>
                <a:gd name="T62" fmla="*/ 34 w 42"/>
                <a:gd name="T63" fmla="*/ 17 h 67"/>
                <a:gd name="T64" fmla="*/ 41 w 42"/>
                <a:gd name="T65" fmla="*/ 12 h 67"/>
                <a:gd name="T66" fmla="*/ 38 w 42"/>
                <a:gd name="T67" fmla="*/ 8 h 67"/>
                <a:gd name="T68" fmla="*/ 34 w 42"/>
                <a:gd name="T69" fmla="*/ 5 h 67"/>
                <a:gd name="T70" fmla="*/ 33 w 42"/>
                <a:gd name="T71" fmla="*/ 5 h 67"/>
                <a:gd name="T72" fmla="*/ 28 w 42"/>
                <a:gd name="T73" fmla="*/ 5 h 67"/>
                <a:gd name="T74" fmla="*/ 26 w 42"/>
                <a:gd name="T75" fmla="*/ 4 h 67"/>
                <a:gd name="T76" fmla="*/ 23 w 42"/>
                <a:gd name="T77" fmla="*/ 4 h 67"/>
                <a:gd name="T78" fmla="*/ 23 w 42"/>
                <a:gd name="T79" fmla="*/ 1 h 67"/>
                <a:gd name="T80" fmla="*/ 22 w 42"/>
                <a:gd name="T8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67">
                  <a:moveTo>
                    <a:pt x="22" y="0"/>
                  </a:moveTo>
                  <a:cubicBezTo>
                    <a:pt x="21" y="0"/>
                    <a:pt x="15" y="2"/>
                    <a:pt x="16" y="3"/>
                  </a:cubicBezTo>
                  <a:cubicBezTo>
                    <a:pt x="16" y="4"/>
                    <a:pt x="17" y="4"/>
                    <a:pt x="17" y="4"/>
                  </a:cubicBezTo>
                  <a:cubicBezTo>
                    <a:pt x="18" y="5"/>
                    <a:pt x="16" y="4"/>
                    <a:pt x="16" y="4"/>
                  </a:cubicBezTo>
                  <a:cubicBezTo>
                    <a:pt x="16" y="4"/>
                    <a:pt x="16" y="5"/>
                    <a:pt x="16" y="6"/>
                  </a:cubicBezTo>
                  <a:cubicBezTo>
                    <a:pt x="16" y="7"/>
                    <a:pt x="16" y="9"/>
                    <a:pt x="16" y="10"/>
                  </a:cubicBezTo>
                  <a:cubicBezTo>
                    <a:pt x="16" y="11"/>
                    <a:pt x="16" y="11"/>
                    <a:pt x="16" y="12"/>
                  </a:cubicBezTo>
                  <a:cubicBezTo>
                    <a:pt x="16" y="13"/>
                    <a:pt x="16" y="14"/>
                    <a:pt x="15" y="15"/>
                  </a:cubicBezTo>
                  <a:cubicBezTo>
                    <a:pt x="15" y="15"/>
                    <a:pt x="14" y="18"/>
                    <a:pt x="14" y="18"/>
                  </a:cubicBezTo>
                  <a:cubicBezTo>
                    <a:pt x="15" y="17"/>
                    <a:pt x="15" y="16"/>
                    <a:pt x="15" y="16"/>
                  </a:cubicBezTo>
                  <a:cubicBezTo>
                    <a:pt x="16" y="16"/>
                    <a:pt x="16" y="17"/>
                    <a:pt x="15" y="17"/>
                  </a:cubicBezTo>
                  <a:cubicBezTo>
                    <a:pt x="14" y="18"/>
                    <a:pt x="14" y="18"/>
                    <a:pt x="13" y="19"/>
                  </a:cubicBezTo>
                  <a:cubicBezTo>
                    <a:pt x="12" y="20"/>
                    <a:pt x="12" y="22"/>
                    <a:pt x="11" y="23"/>
                  </a:cubicBezTo>
                  <a:cubicBezTo>
                    <a:pt x="10" y="24"/>
                    <a:pt x="11" y="24"/>
                    <a:pt x="12" y="25"/>
                  </a:cubicBezTo>
                  <a:cubicBezTo>
                    <a:pt x="11" y="23"/>
                    <a:pt x="9" y="28"/>
                    <a:pt x="9" y="28"/>
                  </a:cubicBezTo>
                  <a:cubicBezTo>
                    <a:pt x="8" y="29"/>
                    <a:pt x="7" y="31"/>
                    <a:pt x="6" y="31"/>
                  </a:cubicBezTo>
                  <a:cubicBezTo>
                    <a:pt x="6" y="31"/>
                    <a:pt x="6" y="32"/>
                    <a:pt x="5" y="32"/>
                  </a:cubicBezTo>
                  <a:cubicBezTo>
                    <a:pt x="5" y="32"/>
                    <a:pt x="6" y="32"/>
                    <a:pt x="6" y="32"/>
                  </a:cubicBezTo>
                  <a:cubicBezTo>
                    <a:pt x="5" y="33"/>
                    <a:pt x="4" y="32"/>
                    <a:pt x="3" y="32"/>
                  </a:cubicBezTo>
                  <a:cubicBezTo>
                    <a:pt x="3" y="33"/>
                    <a:pt x="4" y="34"/>
                    <a:pt x="3" y="34"/>
                  </a:cubicBezTo>
                  <a:cubicBezTo>
                    <a:pt x="3" y="36"/>
                    <a:pt x="2" y="37"/>
                    <a:pt x="2" y="38"/>
                  </a:cubicBezTo>
                  <a:cubicBezTo>
                    <a:pt x="1" y="39"/>
                    <a:pt x="0" y="40"/>
                    <a:pt x="1" y="41"/>
                  </a:cubicBezTo>
                  <a:cubicBezTo>
                    <a:pt x="1" y="42"/>
                    <a:pt x="3" y="44"/>
                    <a:pt x="2" y="45"/>
                  </a:cubicBezTo>
                  <a:cubicBezTo>
                    <a:pt x="3" y="45"/>
                    <a:pt x="4" y="45"/>
                    <a:pt x="5" y="45"/>
                  </a:cubicBezTo>
                  <a:cubicBezTo>
                    <a:pt x="6" y="44"/>
                    <a:pt x="6" y="45"/>
                    <a:pt x="7" y="45"/>
                  </a:cubicBezTo>
                  <a:cubicBezTo>
                    <a:pt x="7" y="46"/>
                    <a:pt x="7" y="44"/>
                    <a:pt x="7" y="44"/>
                  </a:cubicBezTo>
                  <a:cubicBezTo>
                    <a:pt x="8" y="45"/>
                    <a:pt x="7" y="46"/>
                    <a:pt x="8" y="46"/>
                  </a:cubicBezTo>
                  <a:cubicBezTo>
                    <a:pt x="8" y="46"/>
                    <a:pt x="9" y="47"/>
                    <a:pt x="9" y="47"/>
                  </a:cubicBezTo>
                  <a:cubicBezTo>
                    <a:pt x="6" y="48"/>
                    <a:pt x="7" y="45"/>
                    <a:pt x="5" y="45"/>
                  </a:cubicBezTo>
                  <a:cubicBezTo>
                    <a:pt x="5" y="45"/>
                    <a:pt x="6" y="46"/>
                    <a:pt x="6" y="46"/>
                  </a:cubicBezTo>
                  <a:cubicBezTo>
                    <a:pt x="6" y="48"/>
                    <a:pt x="6" y="49"/>
                    <a:pt x="5" y="50"/>
                  </a:cubicBezTo>
                  <a:cubicBezTo>
                    <a:pt x="4" y="51"/>
                    <a:pt x="4" y="52"/>
                    <a:pt x="5" y="53"/>
                  </a:cubicBezTo>
                  <a:cubicBezTo>
                    <a:pt x="5" y="53"/>
                    <a:pt x="4" y="55"/>
                    <a:pt x="4" y="55"/>
                  </a:cubicBezTo>
                  <a:cubicBezTo>
                    <a:pt x="5" y="55"/>
                    <a:pt x="5" y="55"/>
                    <a:pt x="5" y="55"/>
                  </a:cubicBezTo>
                  <a:cubicBezTo>
                    <a:pt x="5" y="55"/>
                    <a:pt x="5" y="55"/>
                    <a:pt x="4" y="56"/>
                  </a:cubicBezTo>
                  <a:cubicBezTo>
                    <a:pt x="4" y="56"/>
                    <a:pt x="4" y="57"/>
                    <a:pt x="4" y="57"/>
                  </a:cubicBezTo>
                  <a:cubicBezTo>
                    <a:pt x="4" y="58"/>
                    <a:pt x="3" y="59"/>
                    <a:pt x="3" y="60"/>
                  </a:cubicBezTo>
                  <a:cubicBezTo>
                    <a:pt x="2" y="61"/>
                    <a:pt x="1" y="63"/>
                    <a:pt x="1" y="64"/>
                  </a:cubicBezTo>
                  <a:cubicBezTo>
                    <a:pt x="1" y="64"/>
                    <a:pt x="5" y="63"/>
                    <a:pt x="5" y="64"/>
                  </a:cubicBezTo>
                  <a:cubicBezTo>
                    <a:pt x="7" y="64"/>
                    <a:pt x="8" y="65"/>
                    <a:pt x="9" y="66"/>
                  </a:cubicBezTo>
                  <a:cubicBezTo>
                    <a:pt x="10" y="66"/>
                    <a:pt x="12" y="67"/>
                    <a:pt x="13" y="67"/>
                  </a:cubicBezTo>
                  <a:cubicBezTo>
                    <a:pt x="14" y="67"/>
                    <a:pt x="15" y="66"/>
                    <a:pt x="16" y="66"/>
                  </a:cubicBezTo>
                  <a:cubicBezTo>
                    <a:pt x="17" y="66"/>
                    <a:pt x="17" y="65"/>
                    <a:pt x="17" y="64"/>
                  </a:cubicBezTo>
                  <a:cubicBezTo>
                    <a:pt x="17" y="63"/>
                    <a:pt x="17" y="62"/>
                    <a:pt x="17" y="61"/>
                  </a:cubicBezTo>
                  <a:cubicBezTo>
                    <a:pt x="18" y="59"/>
                    <a:pt x="19" y="59"/>
                    <a:pt x="20" y="57"/>
                  </a:cubicBezTo>
                  <a:cubicBezTo>
                    <a:pt x="21" y="56"/>
                    <a:pt x="21" y="56"/>
                    <a:pt x="23" y="56"/>
                  </a:cubicBezTo>
                  <a:cubicBezTo>
                    <a:pt x="24" y="55"/>
                    <a:pt x="26" y="55"/>
                    <a:pt x="25" y="54"/>
                  </a:cubicBezTo>
                  <a:cubicBezTo>
                    <a:pt x="24" y="53"/>
                    <a:pt x="23" y="55"/>
                    <a:pt x="23" y="52"/>
                  </a:cubicBezTo>
                  <a:cubicBezTo>
                    <a:pt x="22" y="52"/>
                    <a:pt x="22" y="51"/>
                    <a:pt x="22" y="51"/>
                  </a:cubicBezTo>
                  <a:cubicBezTo>
                    <a:pt x="22" y="50"/>
                    <a:pt x="21" y="50"/>
                    <a:pt x="21" y="50"/>
                  </a:cubicBezTo>
                  <a:cubicBezTo>
                    <a:pt x="21" y="49"/>
                    <a:pt x="23" y="48"/>
                    <a:pt x="22" y="47"/>
                  </a:cubicBezTo>
                  <a:cubicBezTo>
                    <a:pt x="22" y="47"/>
                    <a:pt x="23" y="46"/>
                    <a:pt x="23" y="46"/>
                  </a:cubicBezTo>
                  <a:cubicBezTo>
                    <a:pt x="24" y="45"/>
                    <a:pt x="28" y="44"/>
                    <a:pt x="26" y="42"/>
                  </a:cubicBezTo>
                  <a:cubicBezTo>
                    <a:pt x="24" y="40"/>
                    <a:pt x="24" y="39"/>
                    <a:pt x="24" y="37"/>
                  </a:cubicBezTo>
                  <a:cubicBezTo>
                    <a:pt x="25" y="36"/>
                    <a:pt x="23" y="34"/>
                    <a:pt x="23" y="33"/>
                  </a:cubicBezTo>
                  <a:cubicBezTo>
                    <a:pt x="23" y="34"/>
                    <a:pt x="26" y="34"/>
                    <a:pt x="27" y="34"/>
                  </a:cubicBezTo>
                  <a:cubicBezTo>
                    <a:pt x="28" y="34"/>
                    <a:pt x="29" y="34"/>
                    <a:pt x="29" y="33"/>
                  </a:cubicBezTo>
                  <a:cubicBezTo>
                    <a:pt x="30" y="32"/>
                    <a:pt x="31" y="31"/>
                    <a:pt x="30" y="30"/>
                  </a:cubicBezTo>
                  <a:cubicBezTo>
                    <a:pt x="29" y="29"/>
                    <a:pt x="29" y="28"/>
                    <a:pt x="30" y="27"/>
                  </a:cubicBezTo>
                  <a:cubicBezTo>
                    <a:pt x="31" y="27"/>
                    <a:pt x="32" y="27"/>
                    <a:pt x="32" y="26"/>
                  </a:cubicBezTo>
                  <a:cubicBezTo>
                    <a:pt x="32" y="26"/>
                    <a:pt x="32" y="26"/>
                    <a:pt x="32" y="25"/>
                  </a:cubicBezTo>
                  <a:cubicBezTo>
                    <a:pt x="31" y="25"/>
                    <a:pt x="32" y="24"/>
                    <a:pt x="32" y="24"/>
                  </a:cubicBezTo>
                  <a:cubicBezTo>
                    <a:pt x="34" y="22"/>
                    <a:pt x="33" y="20"/>
                    <a:pt x="33" y="17"/>
                  </a:cubicBezTo>
                  <a:cubicBezTo>
                    <a:pt x="33" y="17"/>
                    <a:pt x="34" y="18"/>
                    <a:pt x="34" y="17"/>
                  </a:cubicBezTo>
                  <a:cubicBezTo>
                    <a:pt x="35" y="17"/>
                    <a:pt x="35" y="16"/>
                    <a:pt x="36" y="15"/>
                  </a:cubicBezTo>
                  <a:cubicBezTo>
                    <a:pt x="37" y="14"/>
                    <a:pt x="40" y="15"/>
                    <a:pt x="41" y="12"/>
                  </a:cubicBezTo>
                  <a:cubicBezTo>
                    <a:pt x="42" y="11"/>
                    <a:pt x="40" y="10"/>
                    <a:pt x="39" y="10"/>
                  </a:cubicBezTo>
                  <a:cubicBezTo>
                    <a:pt x="38" y="10"/>
                    <a:pt x="38" y="9"/>
                    <a:pt x="38" y="8"/>
                  </a:cubicBezTo>
                  <a:cubicBezTo>
                    <a:pt x="39" y="6"/>
                    <a:pt x="39" y="6"/>
                    <a:pt x="37" y="6"/>
                  </a:cubicBezTo>
                  <a:cubicBezTo>
                    <a:pt x="36" y="5"/>
                    <a:pt x="35" y="5"/>
                    <a:pt x="34" y="5"/>
                  </a:cubicBezTo>
                  <a:cubicBezTo>
                    <a:pt x="33" y="5"/>
                    <a:pt x="34" y="4"/>
                    <a:pt x="33" y="4"/>
                  </a:cubicBezTo>
                  <a:cubicBezTo>
                    <a:pt x="32" y="5"/>
                    <a:pt x="33" y="5"/>
                    <a:pt x="33" y="5"/>
                  </a:cubicBezTo>
                  <a:cubicBezTo>
                    <a:pt x="32" y="6"/>
                    <a:pt x="31" y="6"/>
                    <a:pt x="30" y="5"/>
                  </a:cubicBezTo>
                  <a:cubicBezTo>
                    <a:pt x="29" y="5"/>
                    <a:pt x="28" y="5"/>
                    <a:pt x="28" y="5"/>
                  </a:cubicBezTo>
                  <a:cubicBezTo>
                    <a:pt x="28" y="5"/>
                    <a:pt x="29" y="5"/>
                    <a:pt x="29" y="5"/>
                  </a:cubicBezTo>
                  <a:cubicBezTo>
                    <a:pt x="28" y="4"/>
                    <a:pt x="26" y="4"/>
                    <a:pt x="26" y="4"/>
                  </a:cubicBezTo>
                  <a:cubicBezTo>
                    <a:pt x="26" y="4"/>
                    <a:pt x="26" y="3"/>
                    <a:pt x="26" y="3"/>
                  </a:cubicBezTo>
                  <a:cubicBezTo>
                    <a:pt x="25" y="3"/>
                    <a:pt x="24" y="5"/>
                    <a:pt x="23" y="4"/>
                  </a:cubicBezTo>
                  <a:cubicBezTo>
                    <a:pt x="22" y="3"/>
                    <a:pt x="23" y="3"/>
                    <a:pt x="24" y="2"/>
                  </a:cubicBezTo>
                  <a:cubicBezTo>
                    <a:pt x="25" y="1"/>
                    <a:pt x="24" y="1"/>
                    <a:pt x="23" y="1"/>
                  </a:cubicBezTo>
                  <a:cubicBezTo>
                    <a:pt x="23" y="0"/>
                    <a:pt x="24" y="0"/>
                    <a:pt x="24" y="0"/>
                  </a:cubicBezTo>
                  <a:cubicBezTo>
                    <a:pt x="23" y="0"/>
                    <a:pt x="23" y="0"/>
                    <a:pt x="22" y="0"/>
                  </a:cubicBezTo>
                  <a:cubicBezTo>
                    <a:pt x="21" y="0"/>
                    <a:pt x="23" y="0"/>
                    <a:pt x="22" y="0"/>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164"/>
            <p:cNvSpPr>
              <a:spLocks/>
            </p:cNvSpPr>
            <p:nvPr/>
          </p:nvSpPr>
          <p:spPr bwMode="auto">
            <a:xfrm>
              <a:off x="4197" y="3170"/>
              <a:ext cx="782" cy="472"/>
            </a:xfrm>
            <a:custGeom>
              <a:avLst/>
              <a:gdLst>
                <a:gd name="T0" fmla="*/ 176 w 194"/>
                <a:gd name="T1" fmla="*/ 51 h 117"/>
                <a:gd name="T2" fmla="*/ 190 w 194"/>
                <a:gd name="T3" fmla="*/ 49 h 117"/>
                <a:gd name="T4" fmla="*/ 192 w 194"/>
                <a:gd name="T5" fmla="*/ 43 h 117"/>
                <a:gd name="T6" fmla="*/ 185 w 194"/>
                <a:gd name="T7" fmla="*/ 33 h 117"/>
                <a:gd name="T8" fmla="*/ 178 w 194"/>
                <a:gd name="T9" fmla="*/ 23 h 117"/>
                <a:gd name="T10" fmla="*/ 177 w 194"/>
                <a:gd name="T11" fmla="*/ 14 h 117"/>
                <a:gd name="T12" fmla="*/ 167 w 194"/>
                <a:gd name="T13" fmla="*/ 13 h 117"/>
                <a:gd name="T14" fmla="*/ 160 w 194"/>
                <a:gd name="T15" fmla="*/ 2 h 117"/>
                <a:gd name="T16" fmla="*/ 153 w 194"/>
                <a:gd name="T17" fmla="*/ 1 h 117"/>
                <a:gd name="T18" fmla="*/ 150 w 194"/>
                <a:gd name="T19" fmla="*/ 3 h 117"/>
                <a:gd name="T20" fmla="*/ 140 w 194"/>
                <a:gd name="T21" fmla="*/ 10 h 117"/>
                <a:gd name="T22" fmla="*/ 132 w 194"/>
                <a:gd name="T23" fmla="*/ 19 h 117"/>
                <a:gd name="T24" fmla="*/ 126 w 194"/>
                <a:gd name="T25" fmla="*/ 20 h 117"/>
                <a:gd name="T26" fmla="*/ 116 w 194"/>
                <a:gd name="T27" fmla="*/ 26 h 117"/>
                <a:gd name="T28" fmla="*/ 104 w 194"/>
                <a:gd name="T29" fmla="*/ 28 h 117"/>
                <a:gd name="T30" fmla="*/ 95 w 194"/>
                <a:gd name="T31" fmla="*/ 29 h 117"/>
                <a:gd name="T32" fmla="*/ 86 w 194"/>
                <a:gd name="T33" fmla="*/ 27 h 117"/>
                <a:gd name="T34" fmla="*/ 77 w 194"/>
                <a:gd name="T35" fmla="*/ 27 h 117"/>
                <a:gd name="T36" fmla="*/ 51 w 194"/>
                <a:gd name="T37" fmla="*/ 43 h 117"/>
                <a:gd name="T38" fmla="*/ 35 w 194"/>
                <a:gd name="T39" fmla="*/ 51 h 117"/>
                <a:gd name="T40" fmla="*/ 29 w 194"/>
                <a:gd name="T41" fmla="*/ 57 h 117"/>
                <a:gd name="T42" fmla="*/ 32 w 194"/>
                <a:gd name="T43" fmla="*/ 57 h 117"/>
                <a:gd name="T44" fmla="*/ 32 w 194"/>
                <a:gd name="T45" fmla="*/ 58 h 117"/>
                <a:gd name="T46" fmla="*/ 18 w 194"/>
                <a:gd name="T47" fmla="*/ 67 h 117"/>
                <a:gd name="T48" fmla="*/ 15 w 194"/>
                <a:gd name="T49" fmla="*/ 68 h 117"/>
                <a:gd name="T50" fmla="*/ 5 w 194"/>
                <a:gd name="T51" fmla="*/ 71 h 117"/>
                <a:gd name="T52" fmla="*/ 1 w 194"/>
                <a:gd name="T53" fmla="*/ 75 h 117"/>
                <a:gd name="T54" fmla="*/ 10 w 194"/>
                <a:gd name="T55" fmla="*/ 79 h 117"/>
                <a:gd name="T56" fmla="*/ 10 w 194"/>
                <a:gd name="T57" fmla="*/ 88 h 117"/>
                <a:gd name="T58" fmla="*/ 15 w 194"/>
                <a:gd name="T59" fmla="*/ 93 h 117"/>
                <a:gd name="T60" fmla="*/ 11 w 194"/>
                <a:gd name="T61" fmla="*/ 96 h 117"/>
                <a:gd name="T62" fmla="*/ 7 w 194"/>
                <a:gd name="T63" fmla="*/ 96 h 117"/>
                <a:gd name="T64" fmla="*/ 12 w 194"/>
                <a:gd name="T65" fmla="*/ 97 h 117"/>
                <a:gd name="T66" fmla="*/ 16 w 194"/>
                <a:gd name="T67" fmla="*/ 104 h 117"/>
                <a:gd name="T68" fmla="*/ 23 w 194"/>
                <a:gd name="T69" fmla="*/ 107 h 117"/>
                <a:gd name="T70" fmla="*/ 23 w 194"/>
                <a:gd name="T71" fmla="*/ 111 h 117"/>
                <a:gd name="T72" fmla="*/ 28 w 194"/>
                <a:gd name="T73" fmla="*/ 110 h 117"/>
                <a:gd name="T74" fmla="*/ 30 w 194"/>
                <a:gd name="T75" fmla="*/ 112 h 117"/>
                <a:gd name="T76" fmla="*/ 33 w 194"/>
                <a:gd name="T77" fmla="*/ 110 h 117"/>
                <a:gd name="T78" fmla="*/ 38 w 194"/>
                <a:gd name="T79" fmla="*/ 110 h 117"/>
                <a:gd name="T80" fmla="*/ 51 w 194"/>
                <a:gd name="T81" fmla="*/ 114 h 117"/>
                <a:gd name="T82" fmla="*/ 55 w 194"/>
                <a:gd name="T83" fmla="*/ 110 h 117"/>
                <a:gd name="T84" fmla="*/ 79 w 194"/>
                <a:gd name="T85" fmla="*/ 108 h 117"/>
                <a:gd name="T86" fmla="*/ 87 w 194"/>
                <a:gd name="T87" fmla="*/ 104 h 117"/>
                <a:gd name="T88" fmla="*/ 92 w 194"/>
                <a:gd name="T89" fmla="*/ 101 h 117"/>
                <a:gd name="T90" fmla="*/ 104 w 194"/>
                <a:gd name="T91" fmla="*/ 93 h 117"/>
                <a:gd name="T92" fmla="*/ 107 w 194"/>
                <a:gd name="T93" fmla="*/ 89 h 117"/>
                <a:gd name="T94" fmla="*/ 113 w 194"/>
                <a:gd name="T95" fmla="*/ 88 h 117"/>
                <a:gd name="T96" fmla="*/ 113 w 194"/>
                <a:gd name="T97" fmla="*/ 98 h 117"/>
                <a:gd name="T98" fmla="*/ 119 w 194"/>
                <a:gd name="T99" fmla="*/ 91 h 117"/>
                <a:gd name="T100" fmla="*/ 122 w 194"/>
                <a:gd name="T101" fmla="*/ 85 h 117"/>
                <a:gd name="T102" fmla="*/ 132 w 194"/>
                <a:gd name="T103" fmla="*/ 77 h 117"/>
                <a:gd name="T104" fmla="*/ 161 w 194"/>
                <a:gd name="T105"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17">
                  <a:moveTo>
                    <a:pt x="171" y="56"/>
                  </a:moveTo>
                  <a:cubicBezTo>
                    <a:pt x="172" y="56"/>
                    <a:pt x="173" y="55"/>
                    <a:pt x="173" y="54"/>
                  </a:cubicBezTo>
                  <a:cubicBezTo>
                    <a:pt x="173" y="53"/>
                    <a:pt x="173" y="53"/>
                    <a:pt x="173" y="52"/>
                  </a:cubicBezTo>
                  <a:cubicBezTo>
                    <a:pt x="174" y="51"/>
                    <a:pt x="175" y="52"/>
                    <a:pt x="176" y="51"/>
                  </a:cubicBezTo>
                  <a:cubicBezTo>
                    <a:pt x="177" y="51"/>
                    <a:pt x="177" y="50"/>
                    <a:pt x="178" y="49"/>
                  </a:cubicBezTo>
                  <a:cubicBezTo>
                    <a:pt x="180" y="49"/>
                    <a:pt x="182" y="50"/>
                    <a:pt x="184" y="49"/>
                  </a:cubicBezTo>
                  <a:cubicBezTo>
                    <a:pt x="186" y="48"/>
                    <a:pt x="185" y="46"/>
                    <a:pt x="187" y="46"/>
                  </a:cubicBezTo>
                  <a:cubicBezTo>
                    <a:pt x="190" y="45"/>
                    <a:pt x="188" y="48"/>
                    <a:pt x="190" y="49"/>
                  </a:cubicBezTo>
                  <a:cubicBezTo>
                    <a:pt x="190" y="49"/>
                    <a:pt x="191" y="47"/>
                    <a:pt x="191" y="46"/>
                  </a:cubicBezTo>
                  <a:cubicBezTo>
                    <a:pt x="191" y="46"/>
                    <a:pt x="192" y="45"/>
                    <a:pt x="192" y="45"/>
                  </a:cubicBezTo>
                  <a:cubicBezTo>
                    <a:pt x="192" y="45"/>
                    <a:pt x="194" y="45"/>
                    <a:pt x="194" y="44"/>
                  </a:cubicBezTo>
                  <a:cubicBezTo>
                    <a:pt x="193" y="44"/>
                    <a:pt x="193" y="42"/>
                    <a:pt x="192" y="43"/>
                  </a:cubicBezTo>
                  <a:cubicBezTo>
                    <a:pt x="191" y="43"/>
                    <a:pt x="189" y="41"/>
                    <a:pt x="189" y="40"/>
                  </a:cubicBezTo>
                  <a:cubicBezTo>
                    <a:pt x="189" y="39"/>
                    <a:pt x="189" y="38"/>
                    <a:pt x="188" y="38"/>
                  </a:cubicBezTo>
                  <a:cubicBezTo>
                    <a:pt x="187" y="38"/>
                    <a:pt x="184" y="38"/>
                    <a:pt x="184" y="38"/>
                  </a:cubicBezTo>
                  <a:cubicBezTo>
                    <a:pt x="184" y="37"/>
                    <a:pt x="185" y="35"/>
                    <a:pt x="185" y="33"/>
                  </a:cubicBezTo>
                  <a:cubicBezTo>
                    <a:pt x="185" y="33"/>
                    <a:pt x="185" y="30"/>
                    <a:pt x="184" y="31"/>
                  </a:cubicBezTo>
                  <a:cubicBezTo>
                    <a:pt x="182" y="33"/>
                    <a:pt x="182" y="30"/>
                    <a:pt x="181" y="29"/>
                  </a:cubicBezTo>
                  <a:cubicBezTo>
                    <a:pt x="180" y="27"/>
                    <a:pt x="180" y="26"/>
                    <a:pt x="179" y="27"/>
                  </a:cubicBezTo>
                  <a:cubicBezTo>
                    <a:pt x="178" y="27"/>
                    <a:pt x="178" y="24"/>
                    <a:pt x="178" y="23"/>
                  </a:cubicBezTo>
                  <a:cubicBezTo>
                    <a:pt x="177" y="22"/>
                    <a:pt x="176" y="22"/>
                    <a:pt x="175" y="21"/>
                  </a:cubicBezTo>
                  <a:cubicBezTo>
                    <a:pt x="174" y="20"/>
                    <a:pt x="177" y="20"/>
                    <a:pt x="177" y="20"/>
                  </a:cubicBezTo>
                  <a:cubicBezTo>
                    <a:pt x="178" y="19"/>
                    <a:pt x="178" y="18"/>
                    <a:pt x="178" y="17"/>
                  </a:cubicBezTo>
                  <a:cubicBezTo>
                    <a:pt x="178" y="16"/>
                    <a:pt x="177" y="15"/>
                    <a:pt x="177" y="14"/>
                  </a:cubicBezTo>
                  <a:cubicBezTo>
                    <a:pt x="177" y="13"/>
                    <a:pt x="180" y="14"/>
                    <a:pt x="181" y="14"/>
                  </a:cubicBezTo>
                  <a:cubicBezTo>
                    <a:pt x="179" y="13"/>
                    <a:pt x="176" y="12"/>
                    <a:pt x="174" y="12"/>
                  </a:cubicBezTo>
                  <a:cubicBezTo>
                    <a:pt x="172" y="13"/>
                    <a:pt x="170" y="14"/>
                    <a:pt x="167" y="14"/>
                  </a:cubicBezTo>
                  <a:cubicBezTo>
                    <a:pt x="168" y="14"/>
                    <a:pt x="168" y="13"/>
                    <a:pt x="167" y="13"/>
                  </a:cubicBezTo>
                  <a:cubicBezTo>
                    <a:pt x="167" y="12"/>
                    <a:pt x="166" y="12"/>
                    <a:pt x="165" y="11"/>
                  </a:cubicBezTo>
                  <a:cubicBezTo>
                    <a:pt x="165" y="9"/>
                    <a:pt x="166" y="6"/>
                    <a:pt x="164" y="5"/>
                  </a:cubicBezTo>
                  <a:cubicBezTo>
                    <a:pt x="163" y="4"/>
                    <a:pt x="163" y="4"/>
                    <a:pt x="162" y="4"/>
                  </a:cubicBezTo>
                  <a:cubicBezTo>
                    <a:pt x="161" y="4"/>
                    <a:pt x="161" y="3"/>
                    <a:pt x="160" y="2"/>
                  </a:cubicBezTo>
                  <a:cubicBezTo>
                    <a:pt x="159" y="1"/>
                    <a:pt x="159" y="3"/>
                    <a:pt x="158" y="3"/>
                  </a:cubicBezTo>
                  <a:cubicBezTo>
                    <a:pt x="158" y="3"/>
                    <a:pt x="156" y="2"/>
                    <a:pt x="157" y="3"/>
                  </a:cubicBezTo>
                  <a:cubicBezTo>
                    <a:pt x="156" y="2"/>
                    <a:pt x="157" y="2"/>
                    <a:pt x="157" y="2"/>
                  </a:cubicBezTo>
                  <a:cubicBezTo>
                    <a:pt x="157" y="1"/>
                    <a:pt x="154" y="1"/>
                    <a:pt x="153" y="1"/>
                  </a:cubicBezTo>
                  <a:cubicBezTo>
                    <a:pt x="153" y="1"/>
                    <a:pt x="153" y="1"/>
                    <a:pt x="153" y="1"/>
                  </a:cubicBezTo>
                  <a:cubicBezTo>
                    <a:pt x="152" y="2"/>
                    <a:pt x="153" y="1"/>
                    <a:pt x="152" y="0"/>
                  </a:cubicBezTo>
                  <a:cubicBezTo>
                    <a:pt x="152" y="0"/>
                    <a:pt x="150" y="1"/>
                    <a:pt x="150" y="1"/>
                  </a:cubicBezTo>
                  <a:cubicBezTo>
                    <a:pt x="150" y="2"/>
                    <a:pt x="150" y="2"/>
                    <a:pt x="150" y="3"/>
                  </a:cubicBezTo>
                  <a:cubicBezTo>
                    <a:pt x="150" y="3"/>
                    <a:pt x="149" y="3"/>
                    <a:pt x="148" y="4"/>
                  </a:cubicBezTo>
                  <a:cubicBezTo>
                    <a:pt x="147" y="4"/>
                    <a:pt x="145" y="4"/>
                    <a:pt x="144" y="6"/>
                  </a:cubicBezTo>
                  <a:cubicBezTo>
                    <a:pt x="144" y="7"/>
                    <a:pt x="142" y="6"/>
                    <a:pt x="141" y="6"/>
                  </a:cubicBezTo>
                  <a:cubicBezTo>
                    <a:pt x="141" y="6"/>
                    <a:pt x="140" y="10"/>
                    <a:pt x="140" y="10"/>
                  </a:cubicBezTo>
                  <a:cubicBezTo>
                    <a:pt x="139" y="11"/>
                    <a:pt x="139" y="11"/>
                    <a:pt x="138" y="12"/>
                  </a:cubicBezTo>
                  <a:cubicBezTo>
                    <a:pt x="138" y="12"/>
                    <a:pt x="137" y="13"/>
                    <a:pt x="136" y="13"/>
                  </a:cubicBezTo>
                  <a:cubicBezTo>
                    <a:pt x="135" y="14"/>
                    <a:pt x="135" y="16"/>
                    <a:pt x="134" y="17"/>
                  </a:cubicBezTo>
                  <a:cubicBezTo>
                    <a:pt x="133" y="18"/>
                    <a:pt x="133" y="19"/>
                    <a:pt x="132" y="19"/>
                  </a:cubicBezTo>
                  <a:cubicBezTo>
                    <a:pt x="131" y="20"/>
                    <a:pt x="130" y="19"/>
                    <a:pt x="130" y="19"/>
                  </a:cubicBezTo>
                  <a:cubicBezTo>
                    <a:pt x="129" y="19"/>
                    <a:pt x="129" y="20"/>
                    <a:pt x="129" y="20"/>
                  </a:cubicBezTo>
                  <a:cubicBezTo>
                    <a:pt x="128" y="20"/>
                    <a:pt x="128" y="20"/>
                    <a:pt x="127" y="20"/>
                  </a:cubicBezTo>
                  <a:cubicBezTo>
                    <a:pt x="127" y="21"/>
                    <a:pt x="126" y="20"/>
                    <a:pt x="126" y="20"/>
                  </a:cubicBezTo>
                  <a:cubicBezTo>
                    <a:pt x="124" y="19"/>
                    <a:pt x="124" y="20"/>
                    <a:pt x="123" y="21"/>
                  </a:cubicBezTo>
                  <a:cubicBezTo>
                    <a:pt x="122" y="22"/>
                    <a:pt x="122" y="21"/>
                    <a:pt x="121" y="22"/>
                  </a:cubicBezTo>
                  <a:cubicBezTo>
                    <a:pt x="121" y="23"/>
                    <a:pt x="120" y="23"/>
                    <a:pt x="120" y="23"/>
                  </a:cubicBezTo>
                  <a:cubicBezTo>
                    <a:pt x="118" y="24"/>
                    <a:pt x="118" y="25"/>
                    <a:pt x="116" y="26"/>
                  </a:cubicBezTo>
                  <a:cubicBezTo>
                    <a:pt x="116" y="27"/>
                    <a:pt x="109" y="28"/>
                    <a:pt x="109" y="27"/>
                  </a:cubicBezTo>
                  <a:cubicBezTo>
                    <a:pt x="109" y="27"/>
                    <a:pt x="110" y="27"/>
                    <a:pt x="109" y="26"/>
                  </a:cubicBezTo>
                  <a:cubicBezTo>
                    <a:pt x="108" y="26"/>
                    <a:pt x="108" y="27"/>
                    <a:pt x="107" y="28"/>
                  </a:cubicBezTo>
                  <a:cubicBezTo>
                    <a:pt x="106" y="29"/>
                    <a:pt x="104" y="27"/>
                    <a:pt x="104" y="28"/>
                  </a:cubicBezTo>
                  <a:cubicBezTo>
                    <a:pt x="103" y="28"/>
                    <a:pt x="102" y="28"/>
                    <a:pt x="102" y="28"/>
                  </a:cubicBezTo>
                  <a:cubicBezTo>
                    <a:pt x="102" y="28"/>
                    <a:pt x="101" y="27"/>
                    <a:pt x="101" y="27"/>
                  </a:cubicBezTo>
                  <a:cubicBezTo>
                    <a:pt x="100" y="27"/>
                    <a:pt x="98" y="27"/>
                    <a:pt x="97" y="28"/>
                  </a:cubicBezTo>
                  <a:cubicBezTo>
                    <a:pt x="97" y="28"/>
                    <a:pt x="96" y="29"/>
                    <a:pt x="95" y="29"/>
                  </a:cubicBezTo>
                  <a:cubicBezTo>
                    <a:pt x="92" y="30"/>
                    <a:pt x="92" y="25"/>
                    <a:pt x="90" y="26"/>
                  </a:cubicBezTo>
                  <a:cubicBezTo>
                    <a:pt x="90" y="26"/>
                    <a:pt x="90" y="27"/>
                    <a:pt x="89" y="27"/>
                  </a:cubicBezTo>
                  <a:cubicBezTo>
                    <a:pt x="89" y="26"/>
                    <a:pt x="90" y="25"/>
                    <a:pt x="89" y="25"/>
                  </a:cubicBezTo>
                  <a:cubicBezTo>
                    <a:pt x="88" y="25"/>
                    <a:pt x="87" y="27"/>
                    <a:pt x="86" y="27"/>
                  </a:cubicBezTo>
                  <a:cubicBezTo>
                    <a:pt x="85" y="28"/>
                    <a:pt x="82" y="28"/>
                    <a:pt x="81" y="26"/>
                  </a:cubicBezTo>
                  <a:cubicBezTo>
                    <a:pt x="80" y="25"/>
                    <a:pt x="82" y="24"/>
                    <a:pt x="80" y="24"/>
                  </a:cubicBezTo>
                  <a:cubicBezTo>
                    <a:pt x="79" y="24"/>
                    <a:pt x="79" y="24"/>
                    <a:pt x="78" y="25"/>
                  </a:cubicBezTo>
                  <a:cubicBezTo>
                    <a:pt x="78" y="26"/>
                    <a:pt x="78" y="26"/>
                    <a:pt x="77" y="27"/>
                  </a:cubicBezTo>
                  <a:cubicBezTo>
                    <a:pt x="74" y="28"/>
                    <a:pt x="70" y="29"/>
                    <a:pt x="66" y="30"/>
                  </a:cubicBezTo>
                  <a:cubicBezTo>
                    <a:pt x="64" y="30"/>
                    <a:pt x="63" y="31"/>
                    <a:pt x="62" y="32"/>
                  </a:cubicBezTo>
                  <a:cubicBezTo>
                    <a:pt x="60" y="34"/>
                    <a:pt x="58" y="35"/>
                    <a:pt x="56" y="37"/>
                  </a:cubicBezTo>
                  <a:cubicBezTo>
                    <a:pt x="54" y="39"/>
                    <a:pt x="52" y="41"/>
                    <a:pt x="51" y="43"/>
                  </a:cubicBezTo>
                  <a:cubicBezTo>
                    <a:pt x="49" y="45"/>
                    <a:pt x="48" y="45"/>
                    <a:pt x="48" y="47"/>
                  </a:cubicBezTo>
                  <a:cubicBezTo>
                    <a:pt x="49" y="49"/>
                    <a:pt x="46" y="49"/>
                    <a:pt x="45" y="49"/>
                  </a:cubicBezTo>
                  <a:cubicBezTo>
                    <a:pt x="44" y="51"/>
                    <a:pt x="41" y="50"/>
                    <a:pt x="40" y="49"/>
                  </a:cubicBezTo>
                  <a:cubicBezTo>
                    <a:pt x="37" y="49"/>
                    <a:pt x="37" y="51"/>
                    <a:pt x="35" y="51"/>
                  </a:cubicBezTo>
                  <a:cubicBezTo>
                    <a:pt x="33" y="52"/>
                    <a:pt x="30" y="52"/>
                    <a:pt x="28" y="52"/>
                  </a:cubicBezTo>
                  <a:cubicBezTo>
                    <a:pt x="27" y="52"/>
                    <a:pt x="27" y="52"/>
                    <a:pt x="27" y="53"/>
                  </a:cubicBezTo>
                  <a:cubicBezTo>
                    <a:pt x="26" y="54"/>
                    <a:pt x="26" y="56"/>
                    <a:pt x="27" y="56"/>
                  </a:cubicBezTo>
                  <a:cubicBezTo>
                    <a:pt x="27" y="56"/>
                    <a:pt x="28" y="56"/>
                    <a:pt x="29" y="57"/>
                  </a:cubicBezTo>
                  <a:cubicBezTo>
                    <a:pt x="30" y="57"/>
                    <a:pt x="29" y="57"/>
                    <a:pt x="29" y="58"/>
                  </a:cubicBezTo>
                  <a:cubicBezTo>
                    <a:pt x="29" y="58"/>
                    <a:pt x="30" y="57"/>
                    <a:pt x="30" y="57"/>
                  </a:cubicBezTo>
                  <a:cubicBezTo>
                    <a:pt x="30" y="57"/>
                    <a:pt x="30" y="58"/>
                    <a:pt x="30" y="58"/>
                  </a:cubicBezTo>
                  <a:cubicBezTo>
                    <a:pt x="31" y="58"/>
                    <a:pt x="32" y="58"/>
                    <a:pt x="32" y="57"/>
                  </a:cubicBezTo>
                  <a:cubicBezTo>
                    <a:pt x="33" y="57"/>
                    <a:pt x="35" y="56"/>
                    <a:pt x="36" y="56"/>
                  </a:cubicBezTo>
                  <a:cubicBezTo>
                    <a:pt x="37" y="56"/>
                    <a:pt x="34" y="57"/>
                    <a:pt x="34" y="58"/>
                  </a:cubicBezTo>
                  <a:cubicBezTo>
                    <a:pt x="34" y="58"/>
                    <a:pt x="33" y="58"/>
                    <a:pt x="33" y="58"/>
                  </a:cubicBezTo>
                  <a:cubicBezTo>
                    <a:pt x="32" y="58"/>
                    <a:pt x="32" y="58"/>
                    <a:pt x="32" y="58"/>
                  </a:cubicBezTo>
                  <a:cubicBezTo>
                    <a:pt x="30" y="59"/>
                    <a:pt x="27" y="60"/>
                    <a:pt x="25" y="62"/>
                  </a:cubicBezTo>
                  <a:cubicBezTo>
                    <a:pt x="24" y="64"/>
                    <a:pt x="31" y="61"/>
                    <a:pt x="29" y="64"/>
                  </a:cubicBezTo>
                  <a:cubicBezTo>
                    <a:pt x="28" y="65"/>
                    <a:pt x="25" y="64"/>
                    <a:pt x="24" y="65"/>
                  </a:cubicBezTo>
                  <a:cubicBezTo>
                    <a:pt x="23" y="65"/>
                    <a:pt x="18" y="67"/>
                    <a:pt x="18" y="67"/>
                  </a:cubicBezTo>
                  <a:cubicBezTo>
                    <a:pt x="17" y="66"/>
                    <a:pt x="19" y="65"/>
                    <a:pt x="18" y="65"/>
                  </a:cubicBezTo>
                  <a:cubicBezTo>
                    <a:pt x="17" y="64"/>
                    <a:pt x="16" y="65"/>
                    <a:pt x="16" y="65"/>
                  </a:cubicBezTo>
                  <a:cubicBezTo>
                    <a:pt x="16" y="65"/>
                    <a:pt x="15" y="65"/>
                    <a:pt x="15" y="65"/>
                  </a:cubicBezTo>
                  <a:cubicBezTo>
                    <a:pt x="16" y="66"/>
                    <a:pt x="17" y="67"/>
                    <a:pt x="15" y="68"/>
                  </a:cubicBezTo>
                  <a:cubicBezTo>
                    <a:pt x="14" y="68"/>
                    <a:pt x="13" y="69"/>
                    <a:pt x="12" y="68"/>
                  </a:cubicBezTo>
                  <a:cubicBezTo>
                    <a:pt x="11" y="67"/>
                    <a:pt x="11" y="66"/>
                    <a:pt x="9" y="67"/>
                  </a:cubicBezTo>
                  <a:cubicBezTo>
                    <a:pt x="8" y="69"/>
                    <a:pt x="7" y="68"/>
                    <a:pt x="6" y="69"/>
                  </a:cubicBezTo>
                  <a:cubicBezTo>
                    <a:pt x="5" y="69"/>
                    <a:pt x="5" y="70"/>
                    <a:pt x="5" y="71"/>
                  </a:cubicBezTo>
                  <a:cubicBezTo>
                    <a:pt x="5" y="71"/>
                    <a:pt x="4" y="71"/>
                    <a:pt x="4" y="72"/>
                  </a:cubicBezTo>
                  <a:cubicBezTo>
                    <a:pt x="4" y="72"/>
                    <a:pt x="3" y="72"/>
                    <a:pt x="3" y="72"/>
                  </a:cubicBezTo>
                  <a:cubicBezTo>
                    <a:pt x="3" y="73"/>
                    <a:pt x="3" y="74"/>
                    <a:pt x="3" y="74"/>
                  </a:cubicBezTo>
                  <a:cubicBezTo>
                    <a:pt x="3" y="75"/>
                    <a:pt x="2" y="75"/>
                    <a:pt x="1" y="75"/>
                  </a:cubicBezTo>
                  <a:cubicBezTo>
                    <a:pt x="0" y="76"/>
                    <a:pt x="2" y="79"/>
                    <a:pt x="2" y="80"/>
                  </a:cubicBezTo>
                  <a:cubicBezTo>
                    <a:pt x="2" y="80"/>
                    <a:pt x="1" y="82"/>
                    <a:pt x="2" y="83"/>
                  </a:cubicBezTo>
                  <a:cubicBezTo>
                    <a:pt x="3" y="83"/>
                    <a:pt x="5" y="81"/>
                    <a:pt x="6" y="81"/>
                  </a:cubicBezTo>
                  <a:cubicBezTo>
                    <a:pt x="7" y="81"/>
                    <a:pt x="10" y="80"/>
                    <a:pt x="10" y="79"/>
                  </a:cubicBezTo>
                  <a:cubicBezTo>
                    <a:pt x="10" y="80"/>
                    <a:pt x="9" y="81"/>
                    <a:pt x="9" y="82"/>
                  </a:cubicBezTo>
                  <a:cubicBezTo>
                    <a:pt x="8" y="83"/>
                    <a:pt x="7" y="84"/>
                    <a:pt x="8" y="84"/>
                  </a:cubicBezTo>
                  <a:cubicBezTo>
                    <a:pt x="8" y="84"/>
                    <a:pt x="9" y="84"/>
                    <a:pt x="10" y="85"/>
                  </a:cubicBezTo>
                  <a:cubicBezTo>
                    <a:pt x="11" y="86"/>
                    <a:pt x="9" y="87"/>
                    <a:pt x="10" y="88"/>
                  </a:cubicBezTo>
                  <a:cubicBezTo>
                    <a:pt x="10" y="88"/>
                    <a:pt x="14" y="87"/>
                    <a:pt x="13" y="88"/>
                  </a:cubicBezTo>
                  <a:cubicBezTo>
                    <a:pt x="13" y="89"/>
                    <a:pt x="9" y="90"/>
                    <a:pt x="10" y="92"/>
                  </a:cubicBezTo>
                  <a:cubicBezTo>
                    <a:pt x="11" y="93"/>
                    <a:pt x="12" y="93"/>
                    <a:pt x="12" y="94"/>
                  </a:cubicBezTo>
                  <a:cubicBezTo>
                    <a:pt x="13" y="94"/>
                    <a:pt x="15" y="92"/>
                    <a:pt x="15" y="93"/>
                  </a:cubicBezTo>
                  <a:cubicBezTo>
                    <a:pt x="15" y="94"/>
                    <a:pt x="13" y="94"/>
                    <a:pt x="13" y="95"/>
                  </a:cubicBezTo>
                  <a:cubicBezTo>
                    <a:pt x="12" y="95"/>
                    <a:pt x="12" y="95"/>
                    <a:pt x="12" y="95"/>
                  </a:cubicBezTo>
                  <a:cubicBezTo>
                    <a:pt x="11" y="95"/>
                    <a:pt x="11" y="94"/>
                    <a:pt x="11" y="94"/>
                  </a:cubicBezTo>
                  <a:cubicBezTo>
                    <a:pt x="10" y="95"/>
                    <a:pt x="11" y="96"/>
                    <a:pt x="11" y="96"/>
                  </a:cubicBezTo>
                  <a:cubicBezTo>
                    <a:pt x="10" y="96"/>
                    <a:pt x="8" y="90"/>
                    <a:pt x="7" y="92"/>
                  </a:cubicBezTo>
                  <a:cubicBezTo>
                    <a:pt x="7" y="92"/>
                    <a:pt x="7" y="95"/>
                    <a:pt x="7" y="95"/>
                  </a:cubicBezTo>
                  <a:cubicBezTo>
                    <a:pt x="8" y="95"/>
                    <a:pt x="9" y="95"/>
                    <a:pt x="9" y="95"/>
                  </a:cubicBezTo>
                  <a:cubicBezTo>
                    <a:pt x="9" y="96"/>
                    <a:pt x="8" y="96"/>
                    <a:pt x="7" y="96"/>
                  </a:cubicBezTo>
                  <a:cubicBezTo>
                    <a:pt x="7" y="96"/>
                    <a:pt x="6" y="97"/>
                    <a:pt x="6" y="96"/>
                  </a:cubicBezTo>
                  <a:cubicBezTo>
                    <a:pt x="6" y="96"/>
                    <a:pt x="7" y="98"/>
                    <a:pt x="6" y="98"/>
                  </a:cubicBezTo>
                  <a:cubicBezTo>
                    <a:pt x="7" y="98"/>
                    <a:pt x="8" y="98"/>
                    <a:pt x="9" y="98"/>
                  </a:cubicBezTo>
                  <a:cubicBezTo>
                    <a:pt x="11" y="99"/>
                    <a:pt x="11" y="98"/>
                    <a:pt x="12" y="97"/>
                  </a:cubicBezTo>
                  <a:cubicBezTo>
                    <a:pt x="13" y="97"/>
                    <a:pt x="13" y="100"/>
                    <a:pt x="14" y="99"/>
                  </a:cubicBezTo>
                  <a:cubicBezTo>
                    <a:pt x="15" y="98"/>
                    <a:pt x="16" y="99"/>
                    <a:pt x="17" y="99"/>
                  </a:cubicBezTo>
                  <a:cubicBezTo>
                    <a:pt x="18" y="99"/>
                    <a:pt x="18" y="101"/>
                    <a:pt x="18" y="102"/>
                  </a:cubicBezTo>
                  <a:cubicBezTo>
                    <a:pt x="18" y="103"/>
                    <a:pt x="15" y="104"/>
                    <a:pt x="16" y="104"/>
                  </a:cubicBezTo>
                  <a:cubicBezTo>
                    <a:pt x="17" y="104"/>
                    <a:pt x="18" y="103"/>
                    <a:pt x="18" y="105"/>
                  </a:cubicBezTo>
                  <a:cubicBezTo>
                    <a:pt x="18" y="105"/>
                    <a:pt x="18" y="107"/>
                    <a:pt x="18" y="107"/>
                  </a:cubicBezTo>
                  <a:cubicBezTo>
                    <a:pt x="20" y="107"/>
                    <a:pt x="20" y="105"/>
                    <a:pt x="21" y="106"/>
                  </a:cubicBezTo>
                  <a:cubicBezTo>
                    <a:pt x="21" y="106"/>
                    <a:pt x="23" y="108"/>
                    <a:pt x="23" y="107"/>
                  </a:cubicBezTo>
                  <a:cubicBezTo>
                    <a:pt x="25" y="112"/>
                    <a:pt x="16" y="107"/>
                    <a:pt x="20" y="111"/>
                  </a:cubicBezTo>
                  <a:cubicBezTo>
                    <a:pt x="20" y="112"/>
                    <a:pt x="21" y="111"/>
                    <a:pt x="22" y="111"/>
                  </a:cubicBezTo>
                  <a:cubicBezTo>
                    <a:pt x="22" y="111"/>
                    <a:pt x="22" y="112"/>
                    <a:pt x="23" y="111"/>
                  </a:cubicBezTo>
                  <a:cubicBezTo>
                    <a:pt x="24" y="111"/>
                    <a:pt x="23" y="111"/>
                    <a:pt x="23" y="111"/>
                  </a:cubicBezTo>
                  <a:cubicBezTo>
                    <a:pt x="24" y="110"/>
                    <a:pt x="25" y="111"/>
                    <a:pt x="25" y="110"/>
                  </a:cubicBezTo>
                  <a:cubicBezTo>
                    <a:pt x="26" y="110"/>
                    <a:pt x="27" y="110"/>
                    <a:pt x="28" y="109"/>
                  </a:cubicBezTo>
                  <a:cubicBezTo>
                    <a:pt x="28" y="109"/>
                    <a:pt x="31" y="107"/>
                    <a:pt x="31" y="108"/>
                  </a:cubicBezTo>
                  <a:cubicBezTo>
                    <a:pt x="33" y="110"/>
                    <a:pt x="29" y="110"/>
                    <a:pt x="28" y="110"/>
                  </a:cubicBezTo>
                  <a:cubicBezTo>
                    <a:pt x="28" y="111"/>
                    <a:pt x="30" y="113"/>
                    <a:pt x="28" y="112"/>
                  </a:cubicBezTo>
                  <a:cubicBezTo>
                    <a:pt x="25" y="112"/>
                    <a:pt x="24" y="114"/>
                    <a:pt x="22" y="115"/>
                  </a:cubicBezTo>
                  <a:cubicBezTo>
                    <a:pt x="23" y="114"/>
                    <a:pt x="25" y="116"/>
                    <a:pt x="25" y="114"/>
                  </a:cubicBezTo>
                  <a:cubicBezTo>
                    <a:pt x="25" y="113"/>
                    <a:pt x="30" y="113"/>
                    <a:pt x="30" y="112"/>
                  </a:cubicBezTo>
                  <a:cubicBezTo>
                    <a:pt x="30" y="113"/>
                    <a:pt x="30" y="114"/>
                    <a:pt x="29" y="114"/>
                  </a:cubicBezTo>
                  <a:cubicBezTo>
                    <a:pt x="28" y="115"/>
                    <a:pt x="29" y="115"/>
                    <a:pt x="30" y="115"/>
                  </a:cubicBezTo>
                  <a:cubicBezTo>
                    <a:pt x="30" y="114"/>
                    <a:pt x="31" y="113"/>
                    <a:pt x="32" y="112"/>
                  </a:cubicBezTo>
                  <a:cubicBezTo>
                    <a:pt x="32" y="112"/>
                    <a:pt x="33" y="110"/>
                    <a:pt x="33" y="110"/>
                  </a:cubicBezTo>
                  <a:cubicBezTo>
                    <a:pt x="34" y="109"/>
                    <a:pt x="35" y="110"/>
                    <a:pt x="35" y="111"/>
                  </a:cubicBezTo>
                  <a:cubicBezTo>
                    <a:pt x="35" y="112"/>
                    <a:pt x="35" y="112"/>
                    <a:pt x="36" y="112"/>
                  </a:cubicBezTo>
                  <a:cubicBezTo>
                    <a:pt x="36" y="112"/>
                    <a:pt x="38" y="112"/>
                    <a:pt x="38" y="113"/>
                  </a:cubicBezTo>
                  <a:cubicBezTo>
                    <a:pt x="39" y="112"/>
                    <a:pt x="37" y="110"/>
                    <a:pt x="38" y="110"/>
                  </a:cubicBezTo>
                  <a:cubicBezTo>
                    <a:pt x="40" y="110"/>
                    <a:pt x="41" y="112"/>
                    <a:pt x="41" y="114"/>
                  </a:cubicBezTo>
                  <a:cubicBezTo>
                    <a:pt x="41" y="116"/>
                    <a:pt x="45" y="115"/>
                    <a:pt x="47" y="115"/>
                  </a:cubicBezTo>
                  <a:cubicBezTo>
                    <a:pt x="48" y="115"/>
                    <a:pt x="47" y="117"/>
                    <a:pt x="49" y="116"/>
                  </a:cubicBezTo>
                  <a:cubicBezTo>
                    <a:pt x="50" y="115"/>
                    <a:pt x="50" y="114"/>
                    <a:pt x="51" y="114"/>
                  </a:cubicBezTo>
                  <a:cubicBezTo>
                    <a:pt x="52" y="113"/>
                    <a:pt x="52" y="112"/>
                    <a:pt x="53" y="112"/>
                  </a:cubicBezTo>
                  <a:cubicBezTo>
                    <a:pt x="53" y="112"/>
                    <a:pt x="56" y="112"/>
                    <a:pt x="55" y="113"/>
                  </a:cubicBezTo>
                  <a:cubicBezTo>
                    <a:pt x="56" y="113"/>
                    <a:pt x="56" y="112"/>
                    <a:pt x="56" y="111"/>
                  </a:cubicBezTo>
                  <a:cubicBezTo>
                    <a:pt x="56" y="111"/>
                    <a:pt x="55" y="111"/>
                    <a:pt x="55" y="110"/>
                  </a:cubicBezTo>
                  <a:cubicBezTo>
                    <a:pt x="55" y="109"/>
                    <a:pt x="56" y="108"/>
                    <a:pt x="55" y="107"/>
                  </a:cubicBezTo>
                  <a:cubicBezTo>
                    <a:pt x="54" y="104"/>
                    <a:pt x="56" y="104"/>
                    <a:pt x="58" y="103"/>
                  </a:cubicBezTo>
                  <a:cubicBezTo>
                    <a:pt x="62" y="102"/>
                    <a:pt x="65" y="103"/>
                    <a:pt x="69" y="103"/>
                  </a:cubicBezTo>
                  <a:cubicBezTo>
                    <a:pt x="73" y="104"/>
                    <a:pt x="75" y="108"/>
                    <a:pt x="79" y="108"/>
                  </a:cubicBezTo>
                  <a:cubicBezTo>
                    <a:pt x="80" y="108"/>
                    <a:pt x="80" y="108"/>
                    <a:pt x="81" y="107"/>
                  </a:cubicBezTo>
                  <a:cubicBezTo>
                    <a:pt x="81" y="106"/>
                    <a:pt x="83" y="107"/>
                    <a:pt x="83" y="106"/>
                  </a:cubicBezTo>
                  <a:cubicBezTo>
                    <a:pt x="83" y="105"/>
                    <a:pt x="85" y="105"/>
                    <a:pt x="86" y="105"/>
                  </a:cubicBezTo>
                  <a:cubicBezTo>
                    <a:pt x="86" y="104"/>
                    <a:pt x="87" y="104"/>
                    <a:pt x="87" y="104"/>
                  </a:cubicBezTo>
                  <a:cubicBezTo>
                    <a:pt x="88" y="104"/>
                    <a:pt x="88" y="103"/>
                    <a:pt x="89" y="103"/>
                  </a:cubicBezTo>
                  <a:cubicBezTo>
                    <a:pt x="89" y="103"/>
                    <a:pt x="89" y="104"/>
                    <a:pt x="89" y="103"/>
                  </a:cubicBezTo>
                  <a:cubicBezTo>
                    <a:pt x="89" y="103"/>
                    <a:pt x="90" y="100"/>
                    <a:pt x="90" y="100"/>
                  </a:cubicBezTo>
                  <a:cubicBezTo>
                    <a:pt x="91" y="100"/>
                    <a:pt x="91" y="102"/>
                    <a:pt x="92" y="101"/>
                  </a:cubicBezTo>
                  <a:cubicBezTo>
                    <a:pt x="93" y="101"/>
                    <a:pt x="93" y="100"/>
                    <a:pt x="92" y="99"/>
                  </a:cubicBezTo>
                  <a:cubicBezTo>
                    <a:pt x="92" y="98"/>
                    <a:pt x="93" y="96"/>
                    <a:pt x="94" y="95"/>
                  </a:cubicBezTo>
                  <a:cubicBezTo>
                    <a:pt x="95" y="93"/>
                    <a:pt x="96" y="91"/>
                    <a:pt x="99" y="91"/>
                  </a:cubicBezTo>
                  <a:cubicBezTo>
                    <a:pt x="100" y="92"/>
                    <a:pt x="104" y="93"/>
                    <a:pt x="104" y="93"/>
                  </a:cubicBezTo>
                  <a:cubicBezTo>
                    <a:pt x="105" y="92"/>
                    <a:pt x="105" y="91"/>
                    <a:pt x="106" y="91"/>
                  </a:cubicBezTo>
                  <a:cubicBezTo>
                    <a:pt x="108" y="91"/>
                    <a:pt x="108" y="90"/>
                    <a:pt x="107" y="89"/>
                  </a:cubicBezTo>
                  <a:cubicBezTo>
                    <a:pt x="107" y="89"/>
                    <a:pt x="106" y="91"/>
                    <a:pt x="107" y="90"/>
                  </a:cubicBezTo>
                  <a:cubicBezTo>
                    <a:pt x="107" y="90"/>
                    <a:pt x="108" y="89"/>
                    <a:pt x="107" y="89"/>
                  </a:cubicBezTo>
                  <a:cubicBezTo>
                    <a:pt x="107" y="89"/>
                    <a:pt x="107" y="90"/>
                    <a:pt x="106" y="89"/>
                  </a:cubicBezTo>
                  <a:cubicBezTo>
                    <a:pt x="106" y="89"/>
                    <a:pt x="108" y="88"/>
                    <a:pt x="108" y="88"/>
                  </a:cubicBezTo>
                  <a:cubicBezTo>
                    <a:pt x="109" y="87"/>
                    <a:pt x="109" y="85"/>
                    <a:pt x="110" y="85"/>
                  </a:cubicBezTo>
                  <a:cubicBezTo>
                    <a:pt x="111" y="85"/>
                    <a:pt x="113" y="87"/>
                    <a:pt x="113" y="88"/>
                  </a:cubicBezTo>
                  <a:cubicBezTo>
                    <a:pt x="112" y="89"/>
                    <a:pt x="112" y="90"/>
                    <a:pt x="111" y="91"/>
                  </a:cubicBezTo>
                  <a:cubicBezTo>
                    <a:pt x="110" y="92"/>
                    <a:pt x="109" y="93"/>
                    <a:pt x="110" y="94"/>
                  </a:cubicBezTo>
                  <a:cubicBezTo>
                    <a:pt x="111" y="95"/>
                    <a:pt x="114" y="96"/>
                    <a:pt x="113" y="98"/>
                  </a:cubicBezTo>
                  <a:cubicBezTo>
                    <a:pt x="113" y="98"/>
                    <a:pt x="113" y="98"/>
                    <a:pt x="113" y="98"/>
                  </a:cubicBezTo>
                  <a:cubicBezTo>
                    <a:pt x="113" y="98"/>
                    <a:pt x="115" y="99"/>
                    <a:pt x="116" y="98"/>
                  </a:cubicBezTo>
                  <a:cubicBezTo>
                    <a:pt x="117" y="98"/>
                    <a:pt x="115" y="97"/>
                    <a:pt x="116" y="96"/>
                  </a:cubicBezTo>
                  <a:cubicBezTo>
                    <a:pt x="117" y="95"/>
                    <a:pt x="117" y="94"/>
                    <a:pt x="116" y="93"/>
                  </a:cubicBezTo>
                  <a:cubicBezTo>
                    <a:pt x="116" y="92"/>
                    <a:pt x="118" y="92"/>
                    <a:pt x="119" y="91"/>
                  </a:cubicBezTo>
                  <a:cubicBezTo>
                    <a:pt x="119" y="91"/>
                    <a:pt x="117" y="89"/>
                    <a:pt x="117" y="89"/>
                  </a:cubicBezTo>
                  <a:cubicBezTo>
                    <a:pt x="117" y="88"/>
                    <a:pt x="116" y="85"/>
                    <a:pt x="117" y="84"/>
                  </a:cubicBezTo>
                  <a:cubicBezTo>
                    <a:pt x="117" y="83"/>
                    <a:pt x="119" y="84"/>
                    <a:pt x="120" y="84"/>
                  </a:cubicBezTo>
                  <a:cubicBezTo>
                    <a:pt x="121" y="84"/>
                    <a:pt x="121" y="86"/>
                    <a:pt x="122" y="85"/>
                  </a:cubicBezTo>
                  <a:cubicBezTo>
                    <a:pt x="122" y="85"/>
                    <a:pt x="122" y="84"/>
                    <a:pt x="122" y="84"/>
                  </a:cubicBezTo>
                  <a:cubicBezTo>
                    <a:pt x="123" y="84"/>
                    <a:pt x="124" y="84"/>
                    <a:pt x="124" y="84"/>
                  </a:cubicBezTo>
                  <a:cubicBezTo>
                    <a:pt x="126" y="83"/>
                    <a:pt x="127" y="82"/>
                    <a:pt x="127" y="81"/>
                  </a:cubicBezTo>
                  <a:cubicBezTo>
                    <a:pt x="129" y="80"/>
                    <a:pt x="130" y="77"/>
                    <a:pt x="132" y="77"/>
                  </a:cubicBezTo>
                  <a:cubicBezTo>
                    <a:pt x="135" y="75"/>
                    <a:pt x="137" y="78"/>
                    <a:pt x="140" y="77"/>
                  </a:cubicBezTo>
                  <a:cubicBezTo>
                    <a:pt x="143" y="76"/>
                    <a:pt x="145" y="74"/>
                    <a:pt x="148" y="72"/>
                  </a:cubicBezTo>
                  <a:cubicBezTo>
                    <a:pt x="150" y="70"/>
                    <a:pt x="151" y="68"/>
                    <a:pt x="153" y="66"/>
                  </a:cubicBezTo>
                  <a:cubicBezTo>
                    <a:pt x="156" y="63"/>
                    <a:pt x="158" y="62"/>
                    <a:pt x="161" y="61"/>
                  </a:cubicBezTo>
                  <a:cubicBezTo>
                    <a:pt x="163" y="60"/>
                    <a:pt x="167" y="59"/>
                    <a:pt x="168" y="57"/>
                  </a:cubicBezTo>
                  <a:cubicBezTo>
                    <a:pt x="168" y="56"/>
                    <a:pt x="168" y="55"/>
                    <a:pt x="169" y="55"/>
                  </a:cubicBezTo>
                  <a:cubicBezTo>
                    <a:pt x="170" y="54"/>
                    <a:pt x="171" y="56"/>
                    <a:pt x="171" y="56"/>
                  </a:cubicBezTo>
                  <a:close/>
                </a:path>
              </a:pathLst>
            </a:custGeom>
            <a:solidFill>
              <a:srgbClr val="CECECE"/>
            </a:solid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id-ID"/>
            </a:p>
          </p:txBody>
        </p:sp>
      </p:grpSp>
      <p:sp>
        <p:nvSpPr>
          <p:cNvPr id="166" name="TextBox 165"/>
          <p:cNvSpPr txBox="1"/>
          <p:nvPr/>
        </p:nvSpPr>
        <p:spPr>
          <a:xfrm>
            <a:off x="651409" y="5080164"/>
            <a:ext cx="5029888" cy="854080"/>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For every 6 emails received, we get 3 Phone </a:t>
            </a:r>
            <a:r>
              <a:rPr lang="id-ID" sz="1100" dirty="0">
                <a:solidFill>
                  <a:schemeClr val="bg1">
                    <a:lumMod val="65000"/>
                  </a:schemeClr>
                </a:solidFill>
                <a:latin typeface="Lato" panose="020F0502020204030203" pitchFamily="34" charset="0"/>
              </a:rPr>
              <a:t>calls. Suitable for all categories business and personal presentation</a:t>
            </a:r>
            <a:r>
              <a:rPr lang="id-ID" sz="1100" b="1" dirty="0" smtClean="0">
                <a:solidFill>
                  <a:schemeClr val="bg1">
                    <a:lumMod val="65000"/>
                  </a:schemeClr>
                </a:solidFill>
                <a:latin typeface="Lato" panose="020F0502020204030203" pitchFamily="34" charset="0"/>
              </a:rPr>
              <a:t>,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167" name="TextBox 166"/>
          <p:cNvSpPr txBox="1"/>
          <p:nvPr/>
        </p:nvSpPr>
        <p:spPr>
          <a:xfrm>
            <a:off x="846519" y="2120427"/>
            <a:ext cx="2530821" cy="400110"/>
          </a:xfrm>
          <a:prstGeom prst="rect">
            <a:avLst/>
          </a:prstGeom>
          <a:noFill/>
        </p:spPr>
        <p:txBody>
          <a:bodyPr wrap="none" rtlCol="0">
            <a:spAutoFit/>
          </a:bodyPr>
          <a:lstStyle/>
          <a:p>
            <a:r>
              <a:rPr lang="id-ID" sz="2000" dirty="0" smtClean="0">
                <a:solidFill>
                  <a:schemeClr val="bg1">
                    <a:lumMod val="50000"/>
                  </a:schemeClr>
                </a:solidFill>
                <a:latin typeface="Lato" panose="020F0502020204030203" pitchFamily="34" charset="0"/>
              </a:rPr>
              <a:t>Popular Social Media</a:t>
            </a:r>
            <a:endParaRPr lang="id-ID" sz="2000" dirty="0">
              <a:solidFill>
                <a:schemeClr val="bg1">
                  <a:lumMod val="50000"/>
                </a:schemeClr>
              </a:solidFill>
              <a:latin typeface="Lato" panose="020F0502020204030203" pitchFamily="34" charset="0"/>
            </a:endParaRPr>
          </a:p>
        </p:txBody>
      </p:sp>
      <p:sp>
        <p:nvSpPr>
          <p:cNvPr id="168" name="TextBox 167"/>
          <p:cNvSpPr txBox="1"/>
          <p:nvPr/>
        </p:nvSpPr>
        <p:spPr>
          <a:xfrm>
            <a:off x="846519" y="2452390"/>
            <a:ext cx="4834778" cy="566758"/>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Of shopping carts are abandoned right before the transaction its completed. </a:t>
            </a:r>
            <a:r>
              <a:rPr lang="id-ID" sz="1100" dirty="0">
                <a:solidFill>
                  <a:schemeClr val="bg1">
                    <a:lumMod val="65000"/>
                  </a:schemeClr>
                </a:solidFill>
                <a:latin typeface="Lato" panose="020F0502020204030203" pitchFamily="34" charset="0"/>
              </a:rPr>
              <a:t>Suitable for all categories business and personal presentation</a:t>
            </a:r>
            <a:r>
              <a:rPr lang="id-ID" sz="1100" b="1" dirty="0" smtClean="0">
                <a:solidFill>
                  <a:schemeClr val="bg1">
                    <a:lumMod val="65000"/>
                  </a:schemeClr>
                </a:solidFill>
                <a:latin typeface="Lato" panose="020F0502020204030203" pitchFamily="34" charset="0"/>
              </a:rPr>
              <a:t>,</a:t>
            </a:r>
            <a:endParaRPr lang="id-ID" sz="1100" dirty="0">
              <a:solidFill>
                <a:schemeClr val="bg1">
                  <a:lumMod val="65000"/>
                </a:schemeClr>
              </a:solidFill>
              <a:latin typeface="Lato" panose="020F0502020204030203" pitchFamily="34" charset="0"/>
            </a:endParaRPr>
          </a:p>
        </p:txBody>
      </p:sp>
      <p:sp>
        <p:nvSpPr>
          <p:cNvPr id="169" name="TextBox 168"/>
          <p:cNvSpPr txBox="1"/>
          <p:nvPr/>
        </p:nvSpPr>
        <p:spPr>
          <a:xfrm>
            <a:off x="2483127" y="4505296"/>
            <a:ext cx="67198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12M</a:t>
            </a:r>
            <a:endParaRPr lang="id-ID" b="1" dirty="0">
              <a:solidFill>
                <a:schemeClr val="tx1">
                  <a:lumMod val="90000"/>
                  <a:lumOff val="10000"/>
                </a:schemeClr>
              </a:solidFill>
              <a:latin typeface="Lato" panose="020F0502020204030203" pitchFamily="34" charset="0"/>
            </a:endParaRPr>
          </a:p>
        </p:txBody>
      </p:sp>
      <p:sp>
        <p:nvSpPr>
          <p:cNvPr id="170" name="TextBox 169"/>
          <p:cNvSpPr txBox="1"/>
          <p:nvPr/>
        </p:nvSpPr>
        <p:spPr>
          <a:xfrm>
            <a:off x="3654258" y="4505296"/>
            <a:ext cx="67198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48M</a:t>
            </a:r>
            <a:endParaRPr lang="id-ID" b="1" dirty="0">
              <a:solidFill>
                <a:schemeClr val="tx1">
                  <a:lumMod val="90000"/>
                  <a:lumOff val="10000"/>
                </a:schemeClr>
              </a:solidFill>
              <a:latin typeface="Lato" panose="020F0502020204030203" pitchFamily="34" charset="0"/>
            </a:endParaRPr>
          </a:p>
        </p:txBody>
      </p:sp>
      <p:sp>
        <p:nvSpPr>
          <p:cNvPr id="171" name="TextBox 170"/>
          <p:cNvSpPr txBox="1"/>
          <p:nvPr/>
        </p:nvSpPr>
        <p:spPr>
          <a:xfrm>
            <a:off x="4789587" y="4505296"/>
            <a:ext cx="747320"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821K</a:t>
            </a:r>
            <a:endParaRPr lang="id-ID" b="1" dirty="0">
              <a:solidFill>
                <a:schemeClr val="tx1">
                  <a:lumMod val="90000"/>
                  <a:lumOff val="10000"/>
                </a:schemeClr>
              </a:solidFill>
              <a:latin typeface="Lato" panose="020F0502020204030203" pitchFamily="34" charset="0"/>
            </a:endParaRPr>
          </a:p>
        </p:txBody>
      </p:sp>
      <p:grpSp>
        <p:nvGrpSpPr>
          <p:cNvPr id="172" name="Group 171"/>
          <p:cNvGrpSpPr/>
          <p:nvPr/>
        </p:nvGrpSpPr>
        <p:grpSpPr>
          <a:xfrm>
            <a:off x="3446258" y="3313672"/>
            <a:ext cx="1106655" cy="1106656"/>
            <a:chOff x="8391942" y="2790501"/>
            <a:chExt cx="1106655" cy="1106656"/>
          </a:xfrm>
        </p:grpSpPr>
        <p:sp>
          <p:nvSpPr>
            <p:cNvPr id="173" name="Oval 172"/>
            <p:cNvSpPr/>
            <p:nvPr/>
          </p:nvSpPr>
          <p:spPr>
            <a:xfrm>
              <a:off x="8391942" y="2790501"/>
              <a:ext cx="1106655" cy="1106656"/>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174" name="Freeform 9"/>
            <p:cNvSpPr>
              <a:spLocks noEditPoints="1"/>
            </p:cNvSpPr>
            <p:nvPr/>
          </p:nvSpPr>
          <p:spPr bwMode="auto">
            <a:xfrm>
              <a:off x="8677236" y="3059025"/>
              <a:ext cx="530513" cy="530513"/>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175" name="Group 174"/>
          <p:cNvGrpSpPr/>
          <p:nvPr/>
        </p:nvGrpSpPr>
        <p:grpSpPr>
          <a:xfrm>
            <a:off x="2391993" y="3529720"/>
            <a:ext cx="860782" cy="860782"/>
            <a:chOff x="7062392" y="2911353"/>
            <a:chExt cx="860782" cy="860782"/>
          </a:xfrm>
        </p:grpSpPr>
        <p:sp>
          <p:nvSpPr>
            <p:cNvPr id="176" name="Oval 175"/>
            <p:cNvSpPr/>
            <p:nvPr/>
          </p:nvSpPr>
          <p:spPr>
            <a:xfrm>
              <a:off x="7062392" y="2911353"/>
              <a:ext cx="860782" cy="860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177" name="Freeform 20"/>
            <p:cNvSpPr>
              <a:spLocks/>
            </p:cNvSpPr>
            <p:nvPr/>
          </p:nvSpPr>
          <p:spPr bwMode="auto">
            <a:xfrm>
              <a:off x="7328776" y="3219434"/>
              <a:ext cx="328011" cy="26720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nvGrpSpPr>
          <p:cNvPr id="178" name="Group 177"/>
          <p:cNvGrpSpPr/>
          <p:nvPr/>
        </p:nvGrpSpPr>
        <p:grpSpPr>
          <a:xfrm>
            <a:off x="4746551" y="3544652"/>
            <a:ext cx="860782" cy="860782"/>
            <a:chOff x="9998153" y="2911353"/>
            <a:chExt cx="860782" cy="860782"/>
          </a:xfrm>
        </p:grpSpPr>
        <p:sp>
          <p:nvSpPr>
            <p:cNvPr id="179" name="Oval 178"/>
            <p:cNvSpPr/>
            <p:nvPr/>
          </p:nvSpPr>
          <p:spPr>
            <a:xfrm>
              <a:off x="9998153" y="2911353"/>
              <a:ext cx="860782" cy="860782"/>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grpSp>
          <p:nvGrpSpPr>
            <p:cNvPr id="180" name="Group 179"/>
            <p:cNvGrpSpPr/>
            <p:nvPr/>
          </p:nvGrpSpPr>
          <p:grpSpPr>
            <a:xfrm>
              <a:off x="10262786" y="3190689"/>
              <a:ext cx="331511" cy="331510"/>
              <a:chOff x="11395865" y="1690689"/>
              <a:chExt cx="557213" cy="557212"/>
            </a:xfrm>
            <a:solidFill>
              <a:schemeClr val="bg1"/>
            </a:solidFill>
          </p:grpSpPr>
          <p:sp>
            <p:nvSpPr>
              <p:cNvPr id="181" name="Freeform 17"/>
              <p:cNvSpPr>
                <a:spLocks/>
              </p:cNvSpPr>
              <p:nvPr/>
            </p:nvSpPr>
            <p:spPr bwMode="auto">
              <a:xfrm>
                <a:off x="11580018" y="1857375"/>
                <a:ext cx="71438" cy="93662"/>
              </a:xfrm>
              <a:custGeom>
                <a:avLst/>
                <a:gdLst>
                  <a:gd name="T0" fmla="*/ 10 w 17"/>
                  <a:gd name="T1" fmla="*/ 22 h 22"/>
                  <a:gd name="T2" fmla="*/ 14 w 17"/>
                  <a:gd name="T3" fmla="*/ 20 h 22"/>
                  <a:gd name="T4" fmla="*/ 16 w 17"/>
                  <a:gd name="T5" fmla="*/ 11 h 22"/>
                  <a:gd name="T6" fmla="*/ 6 w 17"/>
                  <a:gd name="T7" fmla="*/ 0 h 22"/>
                  <a:gd name="T8" fmla="*/ 6 w 17"/>
                  <a:gd name="T9" fmla="*/ 0 h 22"/>
                  <a:gd name="T10" fmla="*/ 2 w 17"/>
                  <a:gd name="T11" fmla="*/ 2 h 22"/>
                  <a:gd name="T12" fmla="*/ 0 w 17"/>
                  <a:gd name="T13" fmla="*/ 10 h 22"/>
                  <a:gd name="T14" fmla="*/ 10 w 17"/>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2">
                    <a:moveTo>
                      <a:pt x="10" y="22"/>
                    </a:moveTo>
                    <a:cubicBezTo>
                      <a:pt x="12" y="22"/>
                      <a:pt x="13" y="21"/>
                      <a:pt x="14" y="20"/>
                    </a:cubicBezTo>
                    <a:cubicBezTo>
                      <a:pt x="16" y="18"/>
                      <a:pt x="17" y="15"/>
                      <a:pt x="16" y="11"/>
                    </a:cubicBezTo>
                    <a:cubicBezTo>
                      <a:pt x="15" y="5"/>
                      <a:pt x="11" y="0"/>
                      <a:pt x="6" y="0"/>
                    </a:cubicBezTo>
                    <a:cubicBezTo>
                      <a:pt x="6" y="0"/>
                      <a:pt x="6" y="0"/>
                      <a:pt x="6" y="0"/>
                    </a:cubicBezTo>
                    <a:cubicBezTo>
                      <a:pt x="5" y="0"/>
                      <a:pt x="3" y="0"/>
                      <a:pt x="2" y="2"/>
                    </a:cubicBezTo>
                    <a:cubicBezTo>
                      <a:pt x="0" y="4"/>
                      <a:pt x="0" y="7"/>
                      <a:pt x="0" y="10"/>
                    </a:cubicBezTo>
                    <a:cubicBezTo>
                      <a:pt x="1" y="16"/>
                      <a:pt x="5" y="22"/>
                      <a:pt x="10" y="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182" name="Freeform 18"/>
              <p:cNvSpPr>
                <a:spLocks/>
              </p:cNvSpPr>
              <p:nvPr/>
            </p:nvSpPr>
            <p:spPr bwMode="auto">
              <a:xfrm>
                <a:off x="11559381" y="2020888"/>
                <a:ext cx="107950" cy="76200"/>
              </a:xfrm>
              <a:custGeom>
                <a:avLst/>
                <a:gdLst>
                  <a:gd name="T0" fmla="*/ 20 w 26"/>
                  <a:gd name="T1" fmla="*/ 1 h 18"/>
                  <a:gd name="T2" fmla="*/ 19 w 26"/>
                  <a:gd name="T3" fmla="*/ 0 h 18"/>
                  <a:gd name="T4" fmla="*/ 14 w 26"/>
                  <a:gd name="T5" fmla="*/ 0 h 18"/>
                  <a:gd name="T6" fmla="*/ 14 w 26"/>
                  <a:gd name="T7" fmla="*/ 0 h 18"/>
                  <a:gd name="T8" fmla="*/ 0 w 26"/>
                  <a:gd name="T9" fmla="*/ 9 h 18"/>
                  <a:gd name="T10" fmla="*/ 13 w 26"/>
                  <a:gd name="T11" fmla="*/ 18 h 18"/>
                  <a:gd name="T12" fmla="*/ 26 w 26"/>
                  <a:gd name="T13" fmla="*/ 9 h 18"/>
                  <a:gd name="T14" fmla="*/ 26 w 26"/>
                  <a:gd name="T15" fmla="*/ 7 h 18"/>
                  <a:gd name="T16" fmla="*/ 20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20" y="1"/>
                    </a:moveTo>
                    <a:cubicBezTo>
                      <a:pt x="19" y="1"/>
                      <a:pt x="19" y="1"/>
                      <a:pt x="19" y="0"/>
                    </a:cubicBezTo>
                    <a:cubicBezTo>
                      <a:pt x="17" y="0"/>
                      <a:pt x="16" y="0"/>
                      <a:pt x="14" y="0"/>
                    </a:cubicBezTo>
                    <a:cubicBezTo>
                      <a:pt x="14" y="0"/>
                      <a:pt x="14" y="0"/>
                      <a:pt x="14" y="0"/>
                    </a:cubicBezTo>
                    <a:cubicBezTo>
                      <a:pt x="7" y="0"/>
                      <a:pt x="0" y="4"/>
                      <a:pt x="0" y="9"/>
                    </a:cubicBezTo>
                    <a:cubicBezTo>
                      <a:pt x="0" y="14"/>
                      <a:pt x="6" y="18"/>
                      <a:pt x="13" y="18"/>
                    </a:cubicBezTo>
                    <a:cubicBezTo>
                      <a:pt x="22" y="18"/>
                      <a:pt x="26" y="15"/>
                      <a:pt x="26" y="9"/>
                    </a:cubicBezTo>
                    <a:cubicBezTo>
                      <a:pt x="26" y="9"/>
                      <a:pt x="26" y="8"/>
                      <a:pt x="26" y="7"/>
                    </a:cubicBezTo>
                    <a:cubicBezTo>
                      <a:pt x="25" y="5"/>
                      <a:pt x="23" y="4"/>
                      <a:pt x="20"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sp>
            <p:nvSpPr>
              <p:cNvPr id="183" name="Freeform 19"/>
              <p:cNvSpPr>
                <a:spLocks noEditPoints="1"/>
              </p:cNvSpPr>
              <p:nvPr/>
            </p:nvSpPr>
            <p:spPr bwMode="auto">
              <a:xfrm>
                <a:off x="11395865" y="1690689"/>
                <a:ext cx="557213" cy="557212"/>
              </a:xfrm>
              <a:custGeom>
                <a:avLst/>
                <a:gdLst>
                  <a:gd name="T0" fmla="*/ 66 w 133"/>
                  <a:gd name="T1" fmla="*/ 0 h 133"/>
                  <a:gd name="T2" fmla="*/ 0 w 133"/>
                  <a:gd name="T3" fmla="*/ 67 h 133"/>
                  <a:gd name="T4" fmla="*/ 66 w 133"/>
                  <a:gd name="T5" fmla="*/ 133 h 133"/>
                  <a:gd name="T6" fmla="*/ 133 w 133"/>
                  <a:gd name="T7" fmla="*/ 67 h 133"/>
                  <a:gd name="T8" fmla="*/ 66 w 133"/>
                  <a:gd name="T9" fmla="*/ 0 h 133"/>
                  <a:gd name="T10" fmla="*/ 60 w 133"/>
                  <a:gd name="T11" fmla="*/ 103 h 133"/>
                  <a:gd name="T12" fmla="*/ 52 w 133"/>
                  <a:gd name="T13" fmla="*/ 104 h 133"/>
                  <a:gd name="T14" fmla="*/ 42 w 133"/>
                  <a:gd name="T15" fmla="*/ 103 h 133"/>
                  <a:gd name="T16" fmla="*/ 30 w 133"/>
                  <a:gd name="T17" fmla="*/ 95 h 133"/>
                  <a:gd name="T18" fmla="*/ 29 w 133"/>
                  <a:gd name="T19" fmla="*/ 90 h 133"/>
                  <a:gd name="T20" fmla="*/ 30 w 133"/>
                  <a:gd name="T21" fmla="*/ 85 h 133"/>
                  <a:gd name="T22" fmla="*/ 51 w 133"/>
                  <a:gd name="T23" fmla="*/ 74 h 133"/>
                  <a:gd name="T24" fmla="*/ 51 w 133"/>
                  <a:gd name="T25" fmla="*/ 74 h 133"/>
                  <a:gd name="T26" fmla="*/ 50 w 133"/>
                  <a:gd name="T27" fmla="*/ 69 h 133"/>
                  <a:gd name="T28" fmla="*/ 50 w 133"/>
                  <a:gd name="T29" fmla="*/ 67 h 133"/>
                  <a:gd name="T30" fmla="*/ 33 w 133"/>
                  <a:gd name="T31" fmla="*/ 50 h 133"/>
                  <a:gd name="T32" fmla="*/ 46 w 133"/>
                  <a:gd name="T33" fmla="*/ 35 h 133"/>
                  <a:gd name="T34" fmla="*/ 53 w 133"/>
                  <a:gd name="T35" fmla="*/ 33 h 133"/>
                  <a:gd name="T36" fmla="*/ 74 w 133"/>
                  <a:gd name="T37" fmla="*/ 33 h 133"/>
                  <a:gd name="T38" fmla="*/ 75 w 133"/>
                  <a:gd name="T39" fmla="*/ 35 h 133"/>
                  <a:gd name="T40" fmla="*/ 75 w 133"/>
                  <a:gd name="T41" fmla="*/ 36 h 133"/>
                  <a:gd name="T42" fmla="*/ 70 w 133"/>
                  <a:gd name="T43" fmla="*/ 40 h 133"/>
                  <a:gd name="T44" fmla="*/ 69 w 133"/>
                  <a:gd name="T45" fmla="*/ 40 h 133"/>
                  <a:gd name="T46" fmla="*/ 68 w 133"/>
                  <a:gd name="T47" fmla="*/ 40 h 133"/>
                  <a:gd name="T48" fmla="*/ 71 w 133"/>
                  <a:gd name="T49" fmla="*/ 50 h 133"/>
                  <a:gd name="T50" fmla="*/ 64 w 133"/>
                  <a:gd name="T51" fmla="*/ 63 h 133"/>
                  <a:gd name="T52" fmla="*/ 61 w 133"/>
                  <a:gd name="T53" fmla="*/ 67 h 133"/>
                  <a:gd name="T54" fmla="*/ 66 w 133"/>
                  <a:gd name="T55" fmla="*/ 73 h 133"/>
                  <a:gd name="T56" fmla="*/ 74 w 133"/>
                  <a:gd name="T57" fmla="*/ 87 h 133"/>
                  <a:gd name="T58" fmla="*/ 60 w 133"/>
                  <a:gd name="T59" fmla="*/ 103 h 133"/>
                  <a:gd name="T60" fmla="*/ 107 w 133"/>
                  <a:gd name="T61" fmla="*/ 67 h 133"/>
                  <a:gd name="T62" fmla="*/ 106 w 133"/>
                  <a:gd name="T63" fmla="*/ 69 h 133"/>
                  <a:gd name="T64" fmla="*/ 94 w 133"/>
                  <a:gd name="T65" fmla="*/ 69 h 133"/>
                  <a:gd name="T66" fmla="*/ 94 w 133"/>
                  <a:gd name="T67" fmla="*/ 81 h 133"/>
                  <a:gd name="T68" fmla="*/ 92 w 133"/>
                  <a:gd name="T69" fmla="*/ 82 h 133"/>
                  <a:gd name="T70" fmla="*/ 89 w 133"/>
                  <a:gd name="T71" fmla="*/ 82 h 133"/>
                  <a:gd name="T72" fmla="*/ 87 w 133"/>
                  <a:gd name="T73" fmla="*/ 81 h 133"/>
                  <a:gd name="T74" fmla="*/ 87 w 133"/>
                  <a:gd name="T75" fmla="*/ 69 h 133"/>
                  <a:gd name="T76" fmla="*/ 75 w 133"/>
                  <a:gd name="T77" fmla="*/ 69 h 133"/>
                  <a:gd name="T78" fmla="*/ 74 w 133"/>
                  <a:gd name="T79" fmla="*/ 67 h 133"/>
                  <a:gd name="T80" fmla="*/ 74 w 133"/>
                  <a:gd name="T81" fmla="*/ 64 h 133"/>
                  <a:gd name="T82" fmla="*/ 75 w 133"/>
                  <a:gd name="T83" fmla="*/ 62 h 133"/>
                  <a:gd name="T84" fmla="*/ 87 w 133"/>
                  <a:gd name="T85" fmla="*/ 62 h 133"/>
                  <a:gd name="T86" fmla="*/ 87 w 133"/>
                  <a:gd name="T87" fmla="*/ 50 h 133"/>
                  <a:gd name="T88" fmla="*/ 89 w 133"/>
                  <a:gd name="T89" fmla="*/ 49 h 133"/>
                  <a:gd name="T90" fmla="*/ 92 w 133"/>
                  <a:gd name="T91" fmla="*/ 49 h 133"/>
                  <a:gd name="T92" fmla="*/ 94 w 133"/>
                  <a:gd name="T93" fmla="*/ 50 h 133"/>
                  <a:gd name="T94" fmla="*/ 94 w 133"/>
                  <a:gd name="T95" fmla="*/ 62 h 133"/>
                  <a:gd name="T96" fmla="*/ 106 w 133"/>
                  <a:gd name="T97" fmla="*/ 62 h 133"/>
                  <a:gd name="T98" fmla="*/ 107 w 133"/>
                  <a:gd name="T99" fmla="*/ 64 h 133"/>
                  <a:gd name="T100" fmla="*/ 107 w 133"/>
                  <a:gd name="T101" fmla="*/ 6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133">
                    <a:moveTo>
                      <a:pt x="66" y="0"/>
                    </a:moveTo>
                    <a:cubicBezTo>
                      <a:pt x="29" y="0"/>
                      <a:pt x="0" y="30"/>
                      <a:pt x="0" y="67"/>
                    </a:cubicBezTo>
                    <a:cubicBezTo>
                      <a:pt x="0" y="103"/>
                      <a:pt x="29" y="133"/>
                      <a:pt x="66" y="133"/>
                    </a:cubicBezTo>
                    <a:cubicBezTo>
                      <a:pt x="103" y="133"/>
                      <a:pt x="133" y="103"/>
                      <a:pt x="133" y="67"/>
                    </a:cubicBezTo>
                    <a:cubicBezTo>
                      <a:pt x="133" y="30"/>
                      <a:pt x="103" y="0"/>
                      <a:pt x="66" y="0"/>
                    </a:cubicBezTo>
                    <a:close/>
                    <a:moveTo>
                      <a:pt x="60" y="103"/>
                    </a:moveTo>
                    <a:cubicBezTo>
                      <a:pt x="58" y="104"/>
                      <a:pt x="55" y="104"/>
                      <a:pt x="52" y="104"/>
                    </a:cubicBezTo>
                    <a:cubicBezTo>
                      <a:pt x="48" y="104"/>
                      <a:pt x="45" y="104"/>
                      <a:pt x="42" y="103"/>
                    </a:cubicBezTo>
                    <a:cubicBezTo>
                      <a:pt x="36" y="101"/>
                      <a:pt x="32" y="99"/>
                      <a:pt x="30" y="95"/>
                    </a:cubicBezTo>
                    <a:cubicBezTo>
                      <a:pt x="29" y="94"/>
                      <a:pt x="29" y="92"/>
                      <a:pt x="29" y="90"/>
                    </a:cubicBezTo>
                    <a:cubicBezTo>
                      <a:pt x="29" y="88"/>
                      <a:pt x="29" y="87"/>
                      <a:pt x="30" y="85"/>
                    </a:cubicBezTo>
                    <a:cubicBezTo>
                      <a:pt x="33" y="78"/>
                      <a:pt x="42" y="74"/>
                      <a:pt x="51" y="74"/>
                    </a:cubicBezTo>
                    <a:cubicBezTo>
                      <a:pt x="51" y="74"/>
                      <a:pt x="51" y="74"/>
                      <a:pt x="51" y="74"/>
                    </a:cubicBezTo>
                    <a:cubicBezTo>
                      <a:pt x="50" y="72"/>
                      <a:pt x="50" y="71"/>
                      <a:pt x="50" y="69"/>
                    </a:cubicBezTo>
                    <a:cubicBezTo>
                      <a:pt x="50" y="69"/>
                      <a:pt x="50" y="68"/>
                      <a:pt x="50" y="67"/>
                    </a:cubicBezTo>
                    <a:cubicBezTo>
                      <a:pt x="40" y="67"/>
                      <a:pt x="33" y="60"/>
                      <a:pt x="33" y="50"/>
                    </a:cubicBezTo>
                    <a:cubicBezTo>
                      <a:pt x="33" y="44"/>
                      <a:pt x="39" y="37"/>
                      <a:pt x="46" y="35"/>
                    </a:cubicBezTo>
                    <a:cubicBezTo>
                      <a:pt x="48" y="34"/>
                      <a:pt x="51" y="33"/>
                      <a:pt x="53" y="33"/>
                    </a:cubicBezTo>
                    <a:cubicBezTo>
                      <a:pt x="74" y="33"/>
                      <a:pt x="74" y="33"/>
                      <a:pt x="74" y="33"/>
                    </a:cubicBezTo>
                    <a:cubicBezTo>
                      <a:pt x="75" y="33"/>
                      <a:pt x="75" y="34"/>
                      <a:pt x="75" y="35"/>
                    </a:cubicBezTo>
                    <a:cubicBezTo>
                      <a:pt x="76" y="35"/>
                      <a:pt x="75" y="36"/>
                      <a:pt x="75" y="36"/>
                    </a:cubicBezTo>
                    <a:cubicBezTo>
                      <a:pt x="70" y="40"/>
                      <a:pt x="70" y="40"/>
                      <a:pt x="70" y="40"/>
                    </a:cubicBezTo>
                    <a:cubicBezTo>
                      <a:pt x="70" y="40"/>
                      <a:pt x="70" y="40"/>
                      <a:pt x="69" y="40"/>
                    </a:cubicBezTo>
                    <a:cubicBezTo>
                      <a:pt x="68" y="40"/>
                      <a:pt x="68" y="40"/>
                      <a:pt x="68" y="40"/>
                    </a:cubicBezTo>
                    <a:cubicBezTo>
                      <a:pt x="70" y="43"/>
                      <a:pt x="71" y="46"/>
                      <a:pt x="71" y="50"/>
                    </a:cubicBezTo>
                    <a:cubicBezTo>
                      <a:pt x="71" y="55"/>
                      <a:pt x="69" y="59"/>
                      <a:pt x="64" y="63"/>
                    </a:cubicBezTo>
                    <a:cubicBezTo>
                      <a:pt x="61" y="65"/>
                      <a:pt x="61" y="66"/>
                      <a:pt x="61" y="67"/>
                    </a:cubicBezTo>
                    <a:cubicBezTo>
                      <a:pt x="61" y="68"/>
                      <a:pt x="63" y="71"/>
                      <a:pt x="66" y="73"/>
                    </a:cubicBezTo>
                    <a:cubicBezTo>
                      <a:pt x="72" y="77"/>
                      <a:pt x="74" y="81"/>
                      <a:pt x="74" y="87"/>
                    </a:cubicBezTo>
                    <a:cubicBezTo>
                      <a:pt x="74" y="94"/>
                      <a:pt x="69" y="101"/>
                      <a:pt x="60" y="103"/>
                    </a:cubicBezTo>
                    <a:close/>
                    <a:moveTo>
                      <a:pt x="107" y="67"/>
                    </a:moveTo>
                    <a:cubicBezTo>
                      <a:pt x="107" y="68"/>
                      <a:pt x="107" y="69"/>
                      <a:pt x="106" y="69"/>
                    </a:cubicBezTo>
                    <a:cubicBezTo>
                      <a:pt x="94" y="69"/>
                      <a:pt x="94" y="69"/>
                      <a:pt x="94" y="69"/>
                    </a:cubicBezTo>
                    <a:cubicBezTo>
                      <a:pt x="94" y="81"/>
                      <a:pt x="94" y="81"/>
                      <a:pt x="94" y="81"/>
                    </a:cubicBezTo>
                    <a:cubicBezTo>
                      <a:pt x="94" y="82"/>
                      <a:pt x="93" y="82"/>
                      <a:pt x="92" y="82"/>
                    </a:cubicBezTo>
                    <a:cubicBezTo>
                      <a:pt x="89" y="82"/>
                      <a:pt x="89" y="82"/>
                      <a:pt x="89" y="82"/>
                    </a:cubicBezTo>
                    <a:cubicBezTo>
                      <a:pt x="88" y="82"/>
                      <a:pt x="87" y="82"/>
                      <a:pt x="87" y="81"/>
                    </a:cubicBezTo>
                    <a:cubicBezTo>
                      <a:pt x="87" y="69"/>
                      <a:pt x="87" y="69"/>
                      <a:pt x="87" y="69"/>
                    </a:cubicBezTo>
                    <a:cubicBezTo>
                      <a:pt x="75" y="69"/>
                      <a:pt x="75" y="69"/>
                      <a:pt x="75" y="69"/>
                    </a:cubicBezTo>
                    <a:cubicBezTo>
                      <a:pt x="74" y="69"/>
                      <a:pt x="74" y="68"/>
                      <a:pt x="74" y="67"/>
                    </a:cubicBezTo>
                    <a:cubicBezTo>
                      <a:pt x="74" y="64"/>
                      <a:pt x="74" y="64"/>
                      <a:pt x="74" y="64"/>
                    </a:cubicBezTo>
                    <a:cubicBezTo>
                      <a:pt x="74" y="63"/>
                      <a:pt x="74" y="62"/>
                      <a:pt x="75" y="62"/>
                    </a:cubicBezTo>
                    <a:cubicBezTo>
                      <a:pt x="87" y="62"/>
                      <a:pt x="87" y="62"/>
                      <a:pt x="87" y="62"/>
                    </a:cubicBezTo>
                    <a:cubicBezTo>
                      <a:pt x="87" y="50"/>
                      <a:pt x="87" y="50"/>
                      <a:pt x="87" y="50"/>
                    </a:cubicBezTo>
                    <a:cubicBezTo>
                      <a:pt x="87" y="49"/>
                      <a:pt x="88" y="49"/>
                      <a:pt x="89" y="49"/>
                    </a:cubicBezTo>
                    <a:cubicBezTo>
                      <a:pt x="92" y="49"/>
                      <a:pt x="92" y="49"/>
                      <a:pt x="92" y="49"/>
                    </a:cubicBezTo>
                    <a:cubicBezTo>
                      <a:pt x="93" y="49"/>
                      <a:pt x="94" y="49"/>
                      <a:pt x="94" y="50"/>
                    </a:cubicBezTo>
                    <a:cubicBezTo>
                      <a:pt x="94" y="62"/>
                      <a:pt x="94" y="62"/>
                      <a:pt x="94" y="62"/>
                    </a:cubicBezTo>
                    <a:cubicBezTo>
                      <a:pt x="106" y="62"/>
                      <a:pt x="106" y="62"/>
                      <a:pt x="106" y="62"/>
                    </a:cubicBezTo>
                    <a:cubicBezTo>
                      <a:pt x="107" y="62"/>
                      <a:pt x="107" y="63"/>
                      <a:pt x="107" y="64"/>
                    </a:cubicBezTo>
                    <a:lnTo>
                      <a:pt x="107" y="67"/>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lumMod val="65000"/>
                    </a:schemeClr>
                  </a:solidFill>
                  <a:latin typeface="Lato" panose="020F0502020204030203" pitchFamily="34" charset="0"/>
                </a:endParaRPr>
              </a:p>
            </p:txBody>
          </p:sp>
        </p:grpSp>
      </p:grpSp>
      <p:grpSp>
        <p:nvGrpSpPr>
          <p:cNvPr id="184" name="Group 183"/>
          <p:cNvGrpSpPr/>
          <p:nvPr/>
        </p:nvGrpSpPr>
        <p:grpSpPr>
          <a:xfrm>
            <a:off x="1091855" y="3317301"/>
            <a:ext cx="1106655" cy="1106656"/>
            <a:chOff x="5739526" y="2740158"/>
            <a:chExt cx="1106655" cy="1106656"/>
          </a:xfrm>
        </p:grpSpPr>
        <p:sp>
          <p:nvSpPr>
            <p:cNvPr id="185" name="Oval 184"/>
            <p:cNvSpPr/>
            <p:nvPr/>
          </p:nvSpPr>
          <p:spPr>
            <a:xfrm>
              <a:off x="5739526" y="2740158"/>
              <a:ext cx="1106655" cy="1106656"/>
            </a:xfrm>
            <a:prstGeom prst="ellipse">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endParaRPr lang="en-US" sz="1100" b="1" dirty="0">
                <a:solidFill>
                  <a:schemeClr val="bg1">
                    <a:lumMod val="65000"/>
                  </a:schemeClr>
                </a:solidFill>
                <a:latin typeface="Lato" panose="020F0502020204030203" pitchFamily="34" charset="0"/>
              </a:endParaRPr>
            </a:p>
          </p:txBody>
        </p:sp>
        <p:sp>
          <p:nvSpPr>
            <p:cNvPr id="186" name="Freeform 39"/>
            <p:cNvSpPr>
              <a:spLocks noChangeAspect="1"/>
            </p:cNvSpPr>
            <p:nvPr/>
          </p:nvSpPr>
          <p:spPr bwMode="auto">
            <a:xfrm>
              <a:off x="6007797" y="3015167"/>
              <a:ext cx="570111" cy="549381"/>
            </a:xfrm>
            <a:custGeom>
              <a:avLst/>
              <a:gdLst>
                <a:gd name="T0" fmla="*/ 0 w 208"/>
                <a:gd name="T1" fmla="*/ 68 h 201"/>
                <a:gd name="T2" fmla="*/ 8 w 208"/>
                <a:gd name="T3" fmla="*/ 78 h 201"/>
                <a:gd name="T4" fmla="*/ 31 w 208"/>
                <a:gd name="T5" fmla="*/ 72 h 201"/>
                <a:gd name="T6" fmla="*/ 64 w 208"/>
                <a:gd name="T7" fmla="*/ 172 h 201"/>
                <a:gd name="T8" fmla="*/ 106 w 208"/>
                <a:gd name="T9" fmla="*/ 189 h 201"/>
                <a:gd name="T10" fmla="*/ 197 w 208"/>
                <a:gd name="T11" fmla="*/ 62 h 201"/>
                <a:gd name="T12" fmla="*/ 114 w 208"/>
                <a:gd name="T13" fmla="*/ 67 h 201"/>
                <a:gd name="T14" fmla="*/ 137 w 208"/>
                <a:gd name="T15" fmla="*/ 94 h 201"/>
                <a:gd name="T16" fmla="*/ 109 w 208"/>
                <a:gd name="T17" fmla="*/ 130 h 201"/>
                <a:gd name="T18" fmla="*/ 93 w 208"/>
                <a:gd name="T19" fmla="*/ 90 h 201"/>
                <a:gd name="T20" fmla="*/ 60 w 208"/>
                <a:gd name="T21" fmla="*/ 22 h 201"/>
                <a:gd name="T22" fmla="*/ 0 w 208"/>
                <a:gd name="T23"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201">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87" name="TextBox 186"/>
          <p:cNvSpPr txBox="1"/>
          <p:nvPr/>
        </p:nvSpPr>
        <p:spPr>
          <a:xfrm>
            <a:off x="1247456" y="4502360"/>
            <a:ext cx="806631" cy="369332"/>
          </a:xfrm>
          <a:prstGeom prst="rect">
            <a:avLst/>
          </a:prstGeom>
          <a:noFill/>
        </p:spPr>
        <p:txBody>
          <a:bodyPr wrap="none" rtlCol="0">
            <a:spAutoFit/>
          </a:bodyPr>
          <a:lstStyle/>
          <a:p>
            <a:r>
              <a:rPr lang="id-ID" b="1" smtClean="0">
                <a:solidFill>
                  <a:schemeClr val="tx1">
                    <a:lumMod val="90000"/>
                    <a:lumOff val="10000"/>
                  </a:schemeClr>
                </a:solidFill>
                <a:latin typeface="Lato" panose="020F0502020204030203" pitchFamily="34" charset="0"/>
              </a:rPr>
              <a:t>800M</a:t>
            </a:r>
            <a:endParaRPr lang="id-ID" b="1" dirty="0">
              <a:solidFill>
                <a:schemeClr val="tx1">
                  <a:lumMod val="90000"/>
                  <a:lumOff val="10000"/>
                </a:schemeClr>
              </a:solidFill>
              <a:latin typeface="Lato" panose="020F0502020204030203" pitchFamily="34" charset="0"/>
            </a:endParaRPr>
          </a:p>
        </p:txBody>
      </p:sp>
    </p:spTree>
    <p:extLst>
      <p:ext uri="{BB962C8B-B14F-4D97-AF65-F5344CB8AC3E}">
        <p14:creationId xmlns:p14="http://schemas.microsoft.com/office/powerpoint/2010/main" val="3648752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167"/>
                                        </p:tgtEl>
                                        <p:attrNameLst>
                                          <p:attrName>style.visibility</p:attrName>
                                        </p:attrNameLst>
                                      </p:cBhvr>
                                      <p:to>
                                        <p:strVal val="visible"/>
                                      </p:to>
                                    </p:set>
                                    <p:animEffect transition="in" filter="fade">
                                      <p:cBhvr>
                                        <p:cTn id="17" dur="500"/>
                                        <p:tgtEl>
                                          <p:spTgt spid="16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8"/>
                                        </p:tgtEl>
                                        <p:attrNameLst>
                                          <p:attrName>style.visibility</p:attrName>
                                        </p:attrNameLst>
                                      </p:cBhvr>
                                      <p:to>
                                        <p:strVal val="visible"/>
                                      </p:to>
                                    </p:set>
                                    <p:animEffect transition="in" filter="fade">
                                      <p:cBhvr>
                                        <p:cTn id="20" dur="500"/>
                                        <p:tgtEl>
                                          <p:spTgt spid="168"/>
                                        </p:tgtEl>
                                      </p:cBhvr>
                                    </p:animEffect>
                                  </p:childTnLst>
                                </p:cTn>
                              </p:par>
                            </p:childTnLst>
                          </p:cTn>
                        </p:par>
                        <p:par>
                          <p:cTn id="21" fill="hold">
                            <p:stCondLst>
                              <p:cond delay="1300"/>
                            </p:stCondLst>
                            <p:childTnLst>
                              <p:par>
                                <p:cTn id="22" presetID="21" presetClass="entr" presetSubtype="1" fill="hold" nodeType="afterEffect">
                                  <p:stCondLst>
                                    <p:cond delay="0"/>
                                  </p:stCondLst>
                                  <p:childTnLst>
                                    <p:set>
                                      <p:cBhvr>
                                        <p:cTn id="23" dur="1" fill="hold">
                                          <p:stCondLst>
                                            <p:cond delay="0"/>
                                          </p:stCondLst>
                                        </p:cTn>
                                        <p:tgtEl>
                                          <p:spTgt spid="184"/>
                                        </p:tgtEl>
                                        <p:attrNameLst>
                                          <p:attrName>style.visibility</p:attrName>
                                        </p:attrNameLst>
                                      </p:cBhvr>
                                      <p:to>
                                        <p:strVal val="visible"/>
                                      </p:to>
                                    </p:set>
                                    <p:animEffect transition="in" filter="wheel(1)">
                                      <p:cBhvr>
                                        <p:cTn id="24" dur="1000"/>
                                        <p:tgtEl>
                                          <p:spTgt spid="184"/>
                                        </p:tgtEl>
                                      </p:cBhvr>
                                    </p:animEffect>
                                  </p:childTnLst>
                                </p:cTn>
                              </p:par>
                            </p:childTnLst>
                          </p:cTn>
                        </p:par>
                        <p:par>
                          <p:cTn id="25" fill="hold">
                            <p:stCondLst>
                              <p:cond delay="2300"/>
                            </p:stCondLst>
                            <p:childTnLst>
                              <p:par>
                                <p:cTn id="26" presetID="21" presetClass="entr" presetSubtype="1" fill="hold" nodeType="afterEffect">
                                  <p:stCondLst>
                                    <p:cond delay="0"/>
                                  </p:stCondLst>
                                  <p:childTnLst>
                                    <p:set>
                                      <p:cBhvr>
                                        <p:cTn id="27" dur="1" fill="hold">
                                          <p:stCondLst>
                                            <p:cond delay="0"/>
                                          </p:stCondLst>
                                        </p:cTn>
                                        <p:tgtEl>
                                          <p:spTgt spid="175"/>
                                        </p:tgtEl>
                                        <p:attrNameLst>
                                          <p:attrName>style.visibility</p:attrName>
                                        </p:attrNameLst>
                                      </p:cBhvr>
                                      <p:to>
                                        <p:strVal val="visible"/>
                                      </p:to>
                                    </p:set>
                                    <p:animEffect transition="in" filter="wheel(1)">
                                      <p:cBhvr>
                                        <p:cTn id="28" dur="1000"/>
                                        <p:tgtEl>
                                          <p:spTgt spid="175"/>
                                        </p:tgtEl>
                                      </p:cBhvr>
                                    </p:animEffect>
                                  </p:childTnLst>
                                </p:cTn>
                              </p:par>
                            </p:childTnLst>
                          </p:cTn>
                        </p:par>
                        <p:par>
                          <p:cTn id="29" fill="hold">
                            <p:stCondLst>
                              <p:cond delay="3300"/>
                            </p:stCondLst>
                            <p:childTnLst>
                              <p:par>
                                <p:cTn id="30" presetID="21" presetClass="entr" presetSubtype="1" fill="hold" nodeType="afterEffect">
                                  <p:stCondLst>
                                    <p:cond delay="0"/>
                                  </p:stCondLst>
                                  <p:childTnLst>
                                    <p:set>
                                      <p:cBhvr>
                                        <p:cTn id="31" dur="1" fill="hold">
                                          <p:stCondLst>
                                            <p:cond delay="0"/>
                                          </p:stCondLst>
                                        </p:cTn>
                                        <p:tgtEl>
                                          <p:spTgt spid="172"/>
                                        </p:tgtEl>
                                        <p:attrNameLst>
                                          <p:attrName>style.visibility</p:attrName>
                                        </p:attrNameLst>
                                      </p:cBhvr>
                                      <p:to>
                                        <p:strVal val="visible"/>
                                      </p:to>
                                    </p:set>
                                    <p:animEffect transition="in" filter="wheel(1)">
                                      <p:cBhvr>
                                        <p:cTn id="32" dur="1000"/>
                                        <p:tgtEl>
                                          <p:spTgt spid="172"/>
                                        </p:tgtEl>
                                      </p:cBhvr>
                                    </p:animEffect>
                                  </p:childTnLst>
                                </p:cTn>
                              </p:par>
                            </p:childTnLst>
                          </p:cTn>
                        </p:par>
                        <p:par>
                          <p:cTn id="33" fill="hold">
                            <p:stCondLst>
                              <p:cond delay="4300"/>
                            </p:stCondLst>
                            <p:childTnLst>
                              <p:par>
                                <p:cTn id="34" presetID="21" presetClass="entr" presetSubtype="1" fill="hold" nodeType="afterEffect">
                                  <p:stCondLst>
                                    <p:cond delay="0"/>
                                  </p:stCondLst>
                                  <p:childTnLst>
                                    <p:set>
                                      <p:cBhvr>
                                        <p:cTn id="35" dur="1" fill="hold">
                                          <p:stCondLst>
                                            <p:cond delay="0"/>
                                          </p:stCondLst>
                                        </p:cTn>
                                        <p:tgtEl>
                                          <p:spTgt spid="178"/>
                                        </p:tgtEl>
                                        <p:attrNameLst>
                                          <p:attrName>style.visibility</p:attrName>
                                        </p:attrNameLst>
                                      </p:cBhvr>
                                      <p:to>
                                        <p:strVal val="visible"/>
                                      </p:to>
                                    </p:set>
                                    <p:animEffect transition="in" filter="wheel(1)">
                                      <p:cBhvr>
                                        <p:cTn id="36" dur="1000"/>
                                        <p:tgtEl>
                                          <p:spTgt spid="178"/>
                                        </p:tgtEl>
                                      </p:cBhvr>
                                    </p:animEffect>
                                  </p:childTnLst>
                                </p:cTn>
                              </p:par>
                            </p:childTnLst>
                          </p:cTn>
                        </p:par>
                        <p:par>
                          <p:cTn id="37" fill="hold">
                            <p:stCondLst>
                              <p:cond delay="5300"/>
                            </p:stCondLst>
                            <p:childTnLst>
                              <p:par>
                                <p:cTn id="38" presetID="16" presetClass="entr" presetSubtype="37" fill="hold" grpId="0" nodeType="afterEffect">
                                  <p:stCondLst>
                                    <p:cond delay="0"/>
                                  </p:stCondLst>
                                  <p:childTnLst>
                                    <p:set>
                                      <p:cBhvr>
                                        <p:cTn id="39" dur="1" fill="hold">
                                          <p:stCondLst>
                                            <p:cond delay="0"/>
                                          </p:stCondLst>
                                        </p:cTn>
                                        <p:tgtEl>
                                          <p:spTgt spid="187"/>
                                        </p:tgtEl>
                                        <p:attrNameLst>
                                          <p:attrName>style.visibility</p:attrName>
                                        </p:attrNameLst>
                                      </p:cBhvr>
                                      <p:to>
                                        <p:strVal val="visible"/>
                                      </p:to>
                                    </p:set>
                                    <p:animEffect transition="in" filter="barn(outVertical)">
                                      <p:cBhvr>
                                        <p:cTn id="40" dur="500"/>
                                        <p:tgtEl>
                                          <p:spTgt spid="187"/>
                                        </p:tgtEl>
                                      </p:cBhvr>
                                    </p:animEffect>
                                  </p:childTnLst>
                                </p:cTn>
                              </p:par>
                            </p:childTnLst>
                          </p:cTn>
                        </p:par>
                        <p:par>
                          <p:cTn id="41" fill="hold">
                            <p:stCondLst>
                              <p:cond delay="5800"/>
                            </p:stCondLst>
                            <p:childTnLst>
                              <p:par>
                                <p:cTn id="42" presetID="16" presetClass="entr" presetSubtype="37" fill="hold" grpId="0" nodeType="afterEffect">
                                  <p:stCondLst>
                                    <p:cond delay="0"/>
                                  </p:stCondLst>
                                  <p:childTnLst>
                                    <p:set>
                                      <p:cBhvr>
                                        <p:cTn id="43" dur="1" fill="hold">
                                          <p:stCondLst>
                                            <p:cond delay="0"/>
                                          </p:stCondLst>
                                        </p:cTn>
                                        <p:tgtEl>
                                          <p:spTgt spid="169"/>
                                        </p:tgtEl>
                                        <p:attrNameLst>
                                          <p:attrName>style.visibility</p:attrName>
                                        </p:attrNameLst>
                                      </p:cBhvr>
                                      <p:to>
                                        <p:strVal val="visible"/>
                                      </p:to>
                                    </p:set>
                                    <p:animEffect transition="in" filter="barn(outVertical)">
                                      <p:cBhvr>
                                        <p:cTn id="44" dur="500"/>
                                        <p:tgtEl>
                                          <p:spTgt spid="169"/>
                                        </p:tgtEl>
                                      </p:cBhvr>
                                    </p:animEffect>
                                  </p:childTnLst>
                                </p:cTn>
                              </p:par>
                            </p:childTnLst>
                          </p:cTn>
                        </p:par>
                        <p:par>
                          <p:cTn id="45" fill="hold">
                            <p:stCondLst>
                              <p:cond delay="6300"/>
                            </p:stCondLst>
                            <p:childTnLst>
                              <p:par>
                                <p:cTn id="46" presetID="16" presetClass="entr" presetSubtype="37"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barn(outVertical)">
                                      <p:cBhvr>
                                        <p:cTn id="48" dur="500"/>
                                        <p:tgtEl>
                                          <p:spTgt spid="170"/>
                                        </p:tgtEl>
                                      </p:cBhvr>
                                    </p:animEffect>
                                  </p:childTnLst>
                                </p:cTn>
                              </p:par>
                            </p:childTnLst>
                          </p:cTn>
                        </p:par>
                        <p:par>
                          <p:cTn id="49" fill="hold">
                            <p:stCondLst>
                              <p:cond delay="6800"/>
                            </p:stCondLst>
                            <p:childTnLst>
                              <p:par>
                                <p:cTn id="50" presetID="16" presetClass="entr" presetSubtype="37" fill="hold" grpId="0" nodeType="afterEffect">
                                  <p:stCondLst>
                                    <p:cond delay="0"/>
                                  </p:stCondLst>
                                  <p:childTnLst>
                                    <p:set>
                                      <p:cBhvr>
                                        <p:cTn id="51" dur="1" fill="hold">
                                          <p:stCondLst>
                                            <p:cond delay="0"/>
                                          </p:stCondLst>
                                        </p:cTn>
                                        <p:tgtEl>
                                          <p:spTgt spid="171"/>
                                        </p:tgtEl>
                                        <p:attrNameLst>
                                          <p:attrName>style.visibility</p:attrName>
                                        </p:attrNameLst>
                                      </p:cBhvr>
                                      <p:to>
                                        <p:strVal val="visible"/>
                                      </p:to>
                                    </p:set>
                                    <p:animEffect transition="in" filter="barn(outVertical)">
                                      <p:cBhvr>
                                        <p:cTn id="52" dur="500"/>
                                        <p:tgtEl>
                                          <p:spTgt spid="171"/>
                                        </p:tgtEl>
                                      </p:cBhvr>
                                    </p:animEffect>
                                  </p:childTnLst>
                                </p:cTn>
                              </p:par>
                            </p:childTnLst>
                          </p:cTn>
                        </p:par>
                        <p:par>
                          <p:cTn id="53" fill="hold">
                            <p:stCondLst>
                              <p:cond delay="7300"/>
                            </p:stCondLst>
                            <p:childTnLst>
                              <p:par>
                                <p:cTn id="54" presetID="10" presetClass="entr" presetSubtype="0" fill="hold" grpId="0" nodeType="afterEffect">
                                  <p:stCondLst>
                                    <p:cond delay="0"/>
                                  </p:stCondLst>
                                  <p:childTnLst>
                                    <p:set>
                                      <p:cBhvr>
                                        <p:cTn id="55" dur="1" fill="hold">
                                          <p:stCondLst>
                                            <p:cond delay="0"/>
                                          </p:stCondLst>
                                        </p:cTn>
                                        <p:tgtEl>
                                          <p:spTgt spid="166"/>
                                        </p:tgtEl>
                                        <p:attrNameLst>
                                          <p:attrName>style.visibility</p:attrName>
                                        </p:attrNameLst>
                                      </p:cBhvr>
                                      <p:to>
                                        <p:strVal val="visible"/>
                                      </p:to>
                                    </p:set>
                                    <p:animEffect transition="in" filter="fade">
                                      <p:cBhvr>
                                        <p:cTn id="56" dur="5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66" grpId="0"/>
      <p:bldP spid="167" grpId="0"/>
      <p:bldP spid="168" grpId="0"/>
      <p:bldP spid="169" grpId="0"/>
      <p:bldP spid="170" grpId="0"/>
      <p:bldP spid="171" grpId="0"/>
      <p:bldP spid="18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World Wide</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97</a:t>
              </a:fld>
              <a:endParaRPr lang="en-US" sz="1000" dirty="0">
                <a:solidFill>
                  <a:schemeClr val="bg1"/>
                </a:solidFill>
                <a:latin typeface="Lato" pitchFamily="34" charset="0"/>
              </a:endParaRPr>
            </a:p>
          </p:txBody>
        </p:sp>
      </p:grpSp>
      <p:grpSp>
        <p:nvGrpSpPr>
          <p:cNvPr id="9" name="Group 70"/>
          <p:cNvGrpSpPr>
            <a:grpSpLocks noChangeAspect="1"/>
          </p:cNvGrpSpPr>
          <p:nvPr/>
        </p:nvGrpSpPr>
        <p:grpSpPr bwMode="auto">
          <a:xfrm>
            <a:off x="2931014" y="121023"/>
            <a:ext cx="7808091" cy="3805242"/>
            <a:chOff x="2759" y="829"/>
            <a:chExt cx="4465" cy="2176"/>
          </a:xfrm>
          <a:solidFill>
            <a:schemeClr val="accent2">
              <a:lumMod val="75000"/>
            </a:schemeClr>
          </a:solidFill>
        </p:grpSpPr>
        <p:grpSp>
          <p:nvGrpSpPr>
            <p:cNvPr id="10" name="Group 271"/>
            <p:cNvGrpSpPr>
              <a:grpSpLocks/>
            </p:cNvGrpSpPr>
            <p:nvPr/>
          </p:nvGrpSpPr>
          <p:grpSpPr bwMode="auto">
            <a:xfrm>
              <a:off x="6384" y="978"/>
              <a:ext cx="840" cy="1878"/>
              <a:chOff x="6384" y="978"/>
              <a:chExt cx="840" cy="1878"/>
            </a:xfrm>
            <a:grpFill/>
          </p:grpSpPr>
          <p:sp>
            <p:nvSpPr>
              <p:cNvPr id="2300" name="Oval 71"/>
              <p:cNvSpPr>
                <a:spLocks noChangeArrowheads="1"/>
              </p:cNvSpPr>
              <p:nvPr/>
            </p:nvSpPr>
            <p:spPr bwMode="auto">
              <a:xfrm>
                <a:off x="719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1" name="Oval 72"/>
              <p:cNvSpPr>
                <a:spLocks noChangeArrowheads="1"/>
              </p:cNvSpPr>
              <p:nvPr/>
            </p:nvSpPr>
            <p:spPr bwMode="auto">
              <a:xfrm>
                <a:off x="716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2" name="Oval 73"/>
              <p:cNvSpPr>
                <a:spLocks noChangeArrowheads="1"/>
              </p:cNvSpPr>
              <p:nvPr/>
            </p:nvSpPr>
            <p:spPr bwMode="auto">
              <a:xfrm>
                <a:off x="7013"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3" name="Oval 74"/>
              <p:cNvSpPr>
                <a:spLocks noChangeArrowheads="1"/>
              </p:cNvSpPr>
              <p:nvPr/>
            </p:nvSpPr>
            <p:spPr bwMode="auto">
              <a:xfrm>
                <a:off x="6975"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4" name="Oval 75"/>
              <p:cNvSpPr>
                <a:spLocks noChangeArrowheads="1"/>
              </p:cNvSpPr>
              <p:nvPr/>
            </p:nvSpPr>
            <p:spPr bwMode="auto">
              <a:xfrm>
                <a:off x="6975"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5" name="Oval 76"/>
              <p:cNvSpPr>
                <a:spLocks noChangeArrowheads="1"/>
              </p:cNvSpPr>
              <p:nvPr/>
            </p:nvSpPr>
            <p:spPr bwMode="auto">
              <a:xfrm>
                <a:off x="6975"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6" name="Oval 77"/>
              <p:cNvSpPr>
                <a:spLocks noChangeArrowheads="1"/>
              </p:cNvSpPr>
              <p:nvPr/>
            </p:nvSpPr>
            <p:spPr bwMode="auto">
              <a:xfrm>
                <a:off x="6975"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7" name="Oval 78"/>
              <p:cNvSpPr>
                <a:spLocks noChangeArrowheads="1"/>
              </p:cNvSpPr>
              <p:nvPr/>
            </p:nvSpPr>
            <p:spPr bwMode="auto">
              <a:xfrm>
                <a:off x="6975" y="2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8" name="Oval 79"/>
              <p:cNvSpPr>
                <a:spLocks noChangeArrowheads="1"/>
              </p:cNvSpPr>
              <p:nvPr/>
            </p:nvSpPr>
            <p:spPr bwMode="auto">
              <a:xfrm>
                <a:off x="694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9" name="Oval 80"/>
              <p:cNvSpPr>
                <a:spLocks noChangeArrowheads="1"/>
              </p:cNvSpPr>
              <p:nvPr/>
            </p:nvSpPr>
            <p:spPr bwMode="auto">
              <a:xfrm>
                <a:off x="6940"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0" name="Oval 81"/>
              <p:cNvSpPr>
                <a:spLocks noChangeArrowheads="1"/>
              </p:cNvSpPr>
              <p:nvPr/>
            </p:nvSpPr>
            <p:spPr bwMode="auto">
              <a:xfrm>
                <a:off x="6902"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1" name="Oval 82"/>
              <p:cNvSpPr>
                <a:spLocks noChangeArrowheads="1"/>
              </p:cNvSpPr>
              <p:nvPr/>
            </p:nvSpPr>
            <p:spPr bwMode="auto">
              <a:xfrm>
                <a:off x="6902"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2" name="Oval 83"/>
              <p:cNvSpPr>
                <a:spLocks noChangeArrowheads="1"/>
              </p:cNvSpPr>
              <p:nvPr/>
            </p:nvSpPr>
            <p:spPr bwMode="auto">
              <a:xfrm>
                <a:off x="6866"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3" name="Oval 84"/>
              <p:cNvSpPr>
                <a:spLocks noChangeArrowheads="1"/>
              </p:cNvSpPr>
              <p:nvPr/>
            </p:nvSpPr>
            <p:spPr bwMode="auto">
              <a:xfrm>
                <a:off x="6828" y="216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4" name="Oval 85"/>
              <p:cNvSpPr>
                <a:spLocks noChangeArrowheads="1"/>
              </p:cNvSpPr>
              <p:nvPr/>
            </p:nvSpPr>
            <p:spPr bwMode="auto">
              <a:xfrm>
                <a:off x="6828" y="279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5" name="Oval 86"/>
              <p:cNvSpPr>
                <a:spLocks noChangeArrowheads="1"/>
              </p:cNvSpPr>
              <p:nvPr/>
            </p:nvSpPr>
            <p:spPr bwMode="auto">
              <a:xfrm>
                <a:off x="6828" y="283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6" name="Oval 87"/>
              <p:cNvSpPr>
                <a:spLocks noChangeArrowheads="1"/>
              </p:cNvSpPr>
              <p:nvPr/>
            </p:nvSpPr>
            <p:spPr bwMode="auto">
              <a:xfrm>
                <a:off x="679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Oval 88"/>
              <p:cNvSpPr>
                <a:spLocks noChangeArrowheads="1"/>
              </p:cNvSpPr>
              <p:nvPr/>
            </p:nvSpPr>
            <p:spPr bwMode="auto">
              <a:xfrm>
                <a:off x="679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Oval 89"/>
              <p:cNvSpPr>
                <a:spLocks noChangeArrowheads="1"/>
              </p:cNvSpPr>
              <p:nvPr/>
            </p:nvSpPr>
            <p:spPr bwMode="auto">
              <a:xfrm>
                <a:off x="6791"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Oval 90"/>
              <p:cNvSpPr>
                <a:spLocks noChangeArrowheads="1"/>
              </p:cNvSpPr>
              <p:nvPr/>
            </p:nvSpPr>
            <p:spPr bwMode="auto">
              <a:xfrm>
                <a:off x="675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Oval 91"/>
              <p:cNvSpPr>
                <a:spLocks noChangeArrowheads="1"/>
              </p:cNvSpPr>
              <p:nvPr/>
            </p:nvSpPr>
            <p:spPr bwMode="auto">
              <a:xfrm>
                <a:off x="675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Oval 92"/>
              <p:cNvSpPr>
                <a:spLocks noChangeArrowheads="1"/>
              </p:cNvSpPr>
              <p:nvPr/>
            </p:nvSpPr>
            <p:spPr bwMode="auto">
              <a:xfrm>
                <a:off x="675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Oval 93"/>
              <p:cNvSpPr>
                <a:spLocks noChangeArrowheads="1"/>
              </p:cNvSpPr>
              <p:nvPr/>
            </p:nvSpPr>
            <p:spPr bwMode="auto">
              <a:xfrm>
                <a:off x="675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Oval 94"/>
              <p:cNvSpPr>
                <a:spLocks noChangeArrowheads="1"/>
              </p:cNvSpPr>
              <p:nvPr/>
            </p:nvSpPr>
            <p:spPr bwMode="auto">
              <a:xfrm>
                <a:off x="675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Oval 95"/>
              <p:cNvSpPr>
                <a:spLocks noChangeArrowheads="1"/>
              </p:cNvSpPr>
              <p:nvPr/>
            </p:nvSpPr>
            <p:spPr bwMode="auto">
              <a:xfrm>
                <a:off x="675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Oval 96"/>
              <p:cNvSpPr>
                <a:spLocks noChangeArrowheads="1"/>
              </p:cNvSpPr>
              <p:nvPr/>
            </p:nvSpPr>
            <p:spPr bwMode="auto">
              <a:xfrm>
                <a:off x="671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6" name="Oval 97"/>
              <p:cNvSpPr>
                <a:spLocks noChangeArrowheads="1"/>
              </p:cNvSpPr>
              <p:nvPr/>
            </p:nvSpPr>
            <p:spPr bwMode="auto">
              <a:xfrm>
                <a:off x="671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Oval 98"/>
              <p:cNvSpPr>
                <a:spLocks noChangeArrowheads="1"/>
              </p:cNvSpPr>
              <p:nvPr/>
            </p:nvSpPr>
            <p:spPr bwMode="auto">
              <a:xfrm>
                <a:off x="671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8" name="Oval 99"/>
              <p:cNvSpPr>
                <a:spLocks noChangeArrowheads="1"/>
              </p:cNvSpPr>
              <p:nvPr/>
            </p:nvSpPr>
            <p:spPr bwMode="auto">
              <a:xfrm>
                <a:off x="671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Oval 100"/>
              <p:cNvSpPr>
                <a:spLocks noChangeArrowheads="1"/>
              </p:cNvSpPr>
              <p:nvPr/>
            </p:nvSpPr>
            <p:spPr bwMode="auto">
              <a:xfrm>
                <a:off x="671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0" name="Oval 101"/>
              <p:cNvSpPr>
                <a:spLocks noChangeArrowheads="1"/>
              </p:cNvSpPr>
              <p:nvPr/>
            </p:nvSpPr>
            <p:spPr bwMode="auto">
              <a:xfrm>
                <a:off x="671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Oval 102"/>
              <p:cNvSpPr>
                <a:spLocks noChangeArrowheads="1"/>
              </p:cNvSpPr>
              <p:nvPr/>
            </p:nvSpPr>
            <p:spPr bwMode="auto">
              <a:xfrm>
                <a:off x="671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2" name="Oval 103"/>
              <p:cNvSpPr>
                <a:spLocks noChangeArrowheads="1"/>
              </p:cNvSpPr>
              <p:nvPr/>
            </p:nvSpPr>
            <p:spPr bwMode="auto">
              <a:xfrm>
                <a:off x="671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Oval 104"/>
              <p:cNvSpPr>
                <a:spLocks noChangeArrowheads="1"/>
              </p:cNvSpPr>
              <p:nvPr/>
            </p:nvSpPr>
            <p:spPr bwMode="auto">
              <a:xfrm>
                <a:off x="671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4" name="Oval 105"/>
              <p:cNvSpPr>
                <a:spLocks noChangeArrowheads="1"/>
              </p:cNvSpPr>
              <p:nvPr/>
            </p:nvSpPr>
            <p:spPr bwMode="auto">
              <a:xfrm>
                <a:off x="6679"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Oval 106"/>
              <p:cNvSpPr>
                <a:spLocks noChangeArrowheads="1"/>
              </p:cNvSpPr>
              <p:nvPr/>
            </p:nvSpPr>
            <p:spPr bwMode="auto">
              <a:xfrm>
                <a:off x="6679"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6" name="Oval 107"/>
              <p:cNvSpPr>
                <a:spLocks noChangeArrowheads="1"/>
              </p:cNvSpPr>
              <p:nvPr/>
            </p:nvSpPr>
            <p:spPr bwMode="auto">
              <a:xfrm>
                <a:off x="6679"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Oval 108"/>
              <p:cNvSpPr>
                <a:spLocks noChangeArrowheads="1"/>
              </p:cNvSpPr>
              <p:nvPr/>
            </p:nvSpPr>
            <p:spPr bwMode="auto">
              <a:xfrm>
                <a:off x="6679"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8" name="Oval 109"/>
              <p:cNvSpPr>
                <a:spLocks noChangeArrowheads="1"/>
              </p:cNvSpPr>
              <p:nvPr/>
            </p:nvSpPr>
            <p:spPr bwMode="auto">
              <a:xfrm>
                <a:off x="6679"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Oval 110"/>
              <p:cNvSpPr>
                <a:spLocks noChangeArrowheads="1"/>
              </p:cNvSpPr>
              <p:nvPr/>
            </p:nvSpPr>
            <p:spPr bwMode="auto">
              <a:xfrm>
                <a:off x="6679"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0" name="Oval 111"/>
              <p:cNvSpPr>
                <a:spLocks noChangeArrowheads="1"/>
              </p:cNvSpPr>
              <p:nvPr/>
            </p:nvSpPr>
            <p:spPr bwMode="auto">
              <a:xfrm>
                <a:off x="6679"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Oval 112"/>
              <p:cNvSpPr>
                <a:spLocks noChangeArrowheads="1"/>
              </p:cNvSpPr>
              <p:nvPr/>
            </p:nvSpPr>
            <p:spPr bwMode="auto">
              <a:xfrm>
                <a:off x="6679"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Oval 113"/>
              <p:cNvSpPr>
                <a:spLocks noChangeArrowheads="1"/>
              </p:cNvSpPr>
              <p:nvPr/>
            </p:nvSpPr>
            <p:spPr bwMode="auto">
              <a:xfrm>
                <a:off x="6679"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Oval 114"/>
              <p:cNvSpPr>
                <a:spLocks noChangeArrowheads="1"/>
              </p:cNvSpPr>
              <p:nvPr/>
            </p:nvSpPr>
            <p:spPr bwMode="auto">
              <a:xfrm>
                <a:off x="6679"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Oval 115"/>
              <p:cNvSpPr>
                <a:spLocks noChangeArrowheads="1"/>
              </p:cNvSpPr>
              <p:nvPr/>
            </p:nvSpPr>
            <p:spPr bwMode="auto">
              <a:xfrm>
                <a:off x="6679"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Oval 116"/>
              <p:cNvSpPr>
                <a:spLocks noChangeArrowheads="1"/>
              </p:cNvSpPr>
              <p:nvPr/>
            </p:nvSpPr>
            <p:spPr bwMode="auto">
              <a:xfrm>
                <a:off x="6679"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Oval 117"/>
              <p:cNvSpPr>
                <a:spLocks noChangeArrowheads="1"/>
              </p:cNvSpPr>
              <p:nvPr/>
            </p:nvSpPr>
            <p:spPr bwMode="auto">
              <a:xfrm>
                <a:off x="6679"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Oval 118"/>
              <p:cNvSpPr>
                <a:spLocks noChangeArrowheads="1"/>
              </p:cNvSpPr>
              <p:nvPr/>
            </p:nvSpPr>
            <p:spPr bwMode="auto">
              <a:xfrm>
                <a:off x="6679"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Oval 119"/>
              <p:cNvSpPr>
                <a:spLocks noChangeArrowheads="1"/>
              </p:cNvSpPr>
              <p:nvPr/>
            </p:nvSpPr>
            <p:spPr bwMode="auto">
              <a:xfrm>
                <a:off x="664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Oval 120"/>
              <p:cNvSpPr>
                <a:spLocks noChangeArrowheads="1"/>
              </p:cNvSpPr>
              <p:nvPr/>
            </p:nvSpPr>
            <p:spPr bwMode="auto">
              <a:xfrm>
                <a:off x="664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0" name="Oval 121"/>
              <p:cNvSpPr>
                <a:spLocks noChangeArrowheads="1"/>
              </p:cNvSpPr>
              <p:nvPr/>
            </p:nvSpPr>
            <p:spPr bwMode="auto">
              <a:xfrm>
                <a:off x="664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Oval 122"/>
              <p:cNvSpPr>
                <a:spLocks noChangeArrowheads="1"/>
              </p:cNvSpPr>
              <p:nvPr/>
            </p:nvSpPr>
            <p:spPr bwMode="auto">
              <a:xfrm>
                <a:off x="664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2" name="Oval 123"/>
              <p:cNvSpPr>
                <a:spLocks noChangeArrowheads="1"/>
              </p:cNvSpPr>
              <p:nvPr/>
            </p:nvSpPr>
            <p:spPr bwMode="auto">
              <a:xfrm>
                <a:off x="6644"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Oval 124"/>
              <p:cNvSpPr>
                <a:spLocks noChangeArrowheads="1"/>
              </p:cNvSpPr>
              <p:nvPr/>
            </p:nvSpPr>
            <p:spPr bwMode="auto">
              <a:xfrm>
                <a:off x="6644"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Oval 125"/>
              <p:cNvSpPr>
                <a:spLocks noChangeArrowheads="1"/>
              </p:cNvSpPr>
              <p:nvPr/>
            </p:nvSpPr>
            <p:spPr bwMode="auto">
              <a:xfrm>
                <a:off x="6644"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Oval 126"/>
              <p:cNvSpPr>
                <a:spLocks noChangeArrowheads="1"/>
              </p:cNvSpPr>
              <p:nvPr/>
            </p:nvSpPr>
            <p:spPr bwMode="auto">
              <a:xfrm>
                <a:off x="664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Oval 127"/>
              <p:cNvSpPr>
                <a:spLocks noChangeArrowheads="1"/>
              </p:cNvSpPr>
              <p:nvPr/>
            </p:nvSpPr>
            <p:spPr bwMode="auto">
              <a:xfrm>
                <a:off x="664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Oval 128"/>
              <p:cNvSpPr>
                <a:spLocks noChangeArrowheads="1"/>
              </p:cNvSpPr>
              <p:nvPr/>
            </p:nvSpPr>
            <p:spPr bwMode="auto">
              <a:xfrm>
                <a:off x="664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Oval 129"/>
              <p:cNvSpPr>
                <a:spLocks noChangeArrowheads="1"/>
              </p:cNvSpPr>
              <p:nvPr/>
            </p:nvSpPr>
            <p:spPr bwMode="auto">
              <a:xfrm>
                <a:off x="664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Oval 130"/>
              <p:cNvSpPr>
                <a:spLocks noChangeArrowheads="1"/>
              </p:cNvSpPr>
              <p:nvPr/>
            </p:nvSpPr>
            <p:spPr bwMode="auto">
              <a:xfrm>
                <a:off x="664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Oval 131"/>
              <p:cNvSpPr>
                <a:spLocks noChangeArrowheads="1"/>
              </p:cNvSpPr>
              <p:nvPr/>
            </p:nvSpPr>
            <p:spPr bwMode="auto">
              <a:xfrm>
                <a:off x="664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Oval 132"/>
              <p:cNvSpPr>
                <a:spLocks noChangeArrowheads="1"/>
              </p:cNvSpPr>
              <p:nvPr/>
            </p:nvSpPr>
            <p:spPr bwMode="auto">
              <a:xfrm>
                <a:off x="664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2" name="Oval 133"/>
              <p:cNvSpPr>
                <a:spLocks noChangeArrowheads="1"/>
              </p:cNvSpPr>
              <p:nvPr/>
            </p:nvSpPr>
            <p:spPr bwMode="auto">
              <a:xfrm>
                <a:off x="664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Oval 134"/>
              <p:cNvSpPr>
                <a:spLocks noChangeArrowheads="1"/>
              </p:cNvSpPr>
              <p:nvPr/>
            </p:nvSpPr>
            <p:spPr bwMode="auto">
              <a:xfrm>
                <a:off x="6644"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Oval 135"/>
              <p:cNvSpPr>
                <a:spLocks noChangeArrowheads="1"/>
              </p:cNvSpPr>
              <p:nvPr/>
            </p:nvSpPr>
            <p:spPr bwMode="auto">
              <a:xfrm>
                <a:off x="6644"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Oval 136"/>
              <p:cNvSpPr>
                <a:spLocks noChangeArrowheads="1"/>
              </p:cNvSpPr>
              <p:nvPr/>
            </p:nvSpPr>
            <p:spPr bwMode="auto">
              <a:xfrm>
                <a:off x="660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Oval 137"/>
              <p:cNvSpPr>
                <a:spLocks noChangeArrowheads="1"/>
              </p:cNvSpPr>
              <p:nvPr/>
            </p:nvSpPr>
            <p:spPr bwMode="auto">
              <a:xfrm>
                <a:off x="660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Oval 138"/>
              <p:cNvSpPr>
                <a:spLocks noChangeArrowheads="1"/>
              </p:cNvSpPr>
              <p:nvPr/>
            </p:nvSpPr>
            <p:spPr bwMode="auto">
              <a:xfrm>
                <a:off x="660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Oval 139"/>
              <p:cNvSpPr>
                <a:spLocks noChangeArrowheads="1"/>
              </p:cNvSpPr>
              <p:nvPr/>
            </p:nvSpPr>
            <p:spPr bwMode="auto">
              <a:xfrm>
                <a:off x="660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Oval 140"/>
              <p:cNvSpPr>
                <a:spLocks noChangeArrowheads="1"/>
              </p:cNvSpPr>
              <p:nvPr/>
            </p:nvSpPr>
            <p:spPr bwMode="auto">
              <a:xfrm>
                <a:off x="660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Oval 141"/>
              <p:cNvSpPr>
                <a:spLocks noChangeArrowheads="1"/>
              </p:cNvSpPr>
              <p:nvPr/>
            </p:nvSpPr>
            <p:spPr bwMode="auto">
              <a:xfrm>
                <a:off x="660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Oval 142"/>
              <p:cNvSpPr>
                <a:spLocks noChangeArrowheads="1"/>
              </p:cNvSpPr>
              <p:nvPr/>
            </p:nvSpPr>
            <p:spPr bwMode="auto">
              <a:xfrm>
                <a:off x="660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2" name="Oval 143"/>
              <p:cNvSpPr>
                <a:spLocks noChangeArrowheads="1"/>
              </p:cNvSpPr>
              <p:nvPr/>
            </p:nvSpPr>
            <p:spPr bwMode="auto">
              <a:xfrm>
                <a:off x="660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Oval 144"/>
              <p:cNvSpPr>
                <a:spLocks noChangeArrowheads="1"/>
              </p:cNvSpPr>
              <p:nvPr/>
            </p:nvSpPr>
            <p:spPr bwMode="auto">
              <a:xfrm>
                <a:off x="660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4" name="Oval 145"/>
              <p:cNvSpPr>
                <a:spLocks noChangeArrowheads="1"/>
              </p:cNvSpPr>
              <p:nvPr/>
            </p:nvSpPr>
            <p:spPr bwMode="auto">
              <a:xfrm>
                <a:off x="660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Oval 146"/>
              <p:cNvSpPr>
                <a:spLocks noChangeArrowheads="1"/>
              </p:cNvSpPr>
              <p:nvPr/>
            </p:nvSpPr>
            <p:spPr bwMode="auto">
              <a:xfrm>
                <a:off x="660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6" name="Oval 147"/>
              <p:cNvSpPr>
                <a:spLocks noChangeArrowheads="1"/>
              </p:cNvSpPr>
              <p:nvPr/>
            </p:nvSpPr>
            <p:spPr bwMode="auto">
              <a:xfrm>
                <a:off x="660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Oval 148"/>
              <p:cNvSpPr>
                <a:spLocks noChangeArrowheads="1"/>
              </p:cNvSpPr>
              <p:nvPr/>
            </p:nvSpPr>
            <p:spPr bwMode="auto">
              <a:xfrm>
                <a:off x="660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8" name="Oval 149"/>
              <p:cNvSpPr>
                <a:spLocks noChangeArrowheads="1"/>
              </p:cNvSpPr>
              <p:nvPr/>
            </p:nvSpPr>
            <p:spPr bwMode="auto">
              <a:xfrm>
                <a:off x="660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Oval 150"/>
              <p:cNvSpPr>
                <a:spLocks noChangeArrowheads="1"/>
              </p:cNvSpPr>
              <p:nvPr/>
            </p:nvSpPr>
            <p:spPr bwMode="auto">
              <a:xfrm>
                <a:off x="660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0" name="Oval 151"/>
              <p:cNvSpPr>
                <a:spLocks noChangeArrowheads="1"/>
              </p:cNvSpPr>
              <p:nvPr/>
            </p:nvSpPr>
            <p:spPr bwMode="auto">
              <a:xfrm>
                <a:off x="6606"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Oval 152"/>
              <p:cNvSpPr>
                <a:spLocks noChangeArrowheads="1"/>
              </p:cNvSpPr>
              <p:nvPr/>
            </p:nvSpPr>
            <p:spPr bwMode="auto">
              <a:xfrm>
                <a:off x="6606"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2" name="Oval 153"/>
              <p:cNvSpPr>
                <a:spLocks noChangeArrowheads="1"/>
              </p:cNvSpPr>
              <p:nvPr/>
            </p:nvSpPr>
            <p:spPr bwMode="auto">
              <a:xfrm>
                <a:off x="6606"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Oval 154"/>
              <p:cNvSpPr>
                <a:spLocks noChangeArrowheads="1"/>
              </p:cNvSpPr>
              <p:nvPr/>
            </p:nvSpPr>
            <p:spPr bwMode="auto">
              <a:xfrm>
                <a:off x="6568"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4" name="Oval 155"/>
              <p:cNvSpPr>
                <a:spLocks noChangeArrowheads="1"/>
              </p:cNvSpPr>
              <p:nvPr/>
            </p:nvSpPr>
            <p:spPr bwMode="auto">
              <a:xfrm>
                <a:off x="6568"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Oval 156"/>
              <p:cNvSpPr>
                <a:spLocks noChangeArrowheads="1"/>
              </p:cNvSpPr>
              <p:nvPr/>
            </p:nvSpPr>
            <p:spPr bwMode="auto">
              <a:xfrm>
                <a:off x="6568"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Oval 157"/>
              <p:cNvSpPr>
                <a:spLocks noChangeArrowheads="1"/>
              </p:cNvSpPr>
              <p:nvPr/>
            </p:nvSpPr>
            <p:spPr bwMode="auto">
              <a:xfrm>
                <a:off x="6568"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Oval 158"/>
              <p:cNvSpPr>
                <a:spLocks noChangeArrowheads="1"/>
              </p:cNvSpPr>
              <p:nvPr/>
            </p:nvSpPr>
            <p:spPr bwMode="auto">
              <a:xfrm>
                <a:off x="6568"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Oval 159"/>
              <p:cNvSpPr>
                <a:spLocks noChangeArrowheads="1"/>
              </p:cNvSpPr>
              <p:nvPr/>
            </p:nvSpPr>
            <p:spPr bwMode="auto">
              <a:xfrm>
                <a:off x="6568"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Oval 160"/>
              <p:cNvSpPr>
                <a:spLocks noChangeArrowheads="1"/>
              </p:cNvSpPr>
              <p:nvPr/>
            </p:nvSpPr>
            <p:spPr bwMode="auto">
              <a:xfrm>
                <a:off x="6568"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Oval 161"/>
              <p:cNvSpPr>
                <a:spLocks noChangeArrowheads="1"/>
              </p:cNvSpPr>
              <p:nvPr/>
            </p:nvSpPr>
            <p:spPr bwMode="auto">
              <a:xfrm>
                <a:off x="6568"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Oval 162"/>
              <p:cNvSpPr>
                <a:spLocks noChangeArrowheads="1"/>
              </p:cNvSpPr>
              <p:nvPr/>
            </p:nvSpPr>
            <p:spPr bwMode="auto">
              <a:xfrm>
                <a:off x="6568"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Oval 163"/>
              <p:cNvSpPr>
                <a:spLocks noChangeArrowheads="1"/>
              </p:cNvSpPr>
              <p:nvPr/>
            </p:nvSpPr>
            <p:spPr bwMode="auto">
              <a:xfrm>
                <a:off x="6568"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Oval 164"/>
              <p:cNvSpPr>
                <a:spLocks noChangeArrowheads="1"/>
              </p:cNvSpPr>
              <p:nvPr/>
            </p:nvSpPr>
            <p:spPr bwMode="auto">
              <a:xfrm>
                <a:off x="6568"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4" name="Oval 165"/>
              <p:cNvSpPr>
                <a:spLocks noChangeArrowheads="1"/>
              </p:cNvSpPr>
              <p:nvPr/>
            </p:nvSpPr>
            <p:spPr bwMode="auto">
              <a:xfrm>
                <a:off x="6568"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Oval 166"/>
              <p:cNvSpPr>
                <a:spLocks noChangeArrowheads="1"/>
              </p:cNvSpPr>
              <p:nvPr/>
            </p:nvSpPr>
            <p:spPr bwMode="auto">
              <a:xfrm>
                <a:off x="6568"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6" name="Oval 167"/>
              <p:cNvSpPr>
                <a:spLocks noChangeArrowheads="1"/>
              </p:cNvSpPr>
              <p:nvPr/>
            </p:nvSpPr>
            <p:spPr bwMode="auto">
              <a:xfrm>
                <a:off x="6568"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Oval 168"/>
              <p:cNvSpPr>
                <a:spLocks noChangeArrowheads="1"/>
              </p:cNvSpPr>
              <p:nvPr/>
            </p:nvSpPr>
            <p:spPr bwMode="auto">
              <a:xfrm>
                <a:off x="6568"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Oval 169"/>
              <p:cNvSpPr>
                <a:spLocks noChangeArrowheads="1"/>
              </p:cNvSpPr>
              <p:nvPr/>
            </p:nvSpPr>
            <p:spPr bwMode="auto">
              <a:xfrm>
                <a:off x="6568"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Oval 170"/>
              <p:cNvSpPr>
                <a:spLocks noChangeArrowheads="1"/>
              </p:cNvSpPr>
              <p:nvPr/>
            </p:nvSpPr>
            <p:spPr bwMode="auto">
              <a:xfrm>
                <a:off x="6568"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Oval 171"/>
              <p:cNvSpPr>
                <a:spLocks noChangeArrowheads="1"/>
              </p:cNvSpPr>
              <p:nvPr/>
            </p:nvSpPr>
            <p:spPr bwMode="auto">
              <a:xfrm>
                <a:off x="6568"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Oval 172"/>
              <p:cNvSpPr>
                <a:spLocks noChangeArrowheads="1"/>
              </p:cNvSpPr>
              <p:nvPr/>
            </p:nvSpPr>
            <p:spPr bwMode="auto">
              <a:xfrm>
                <a:off x="6568"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Oval 173"/>
              <p:cNvSpPr>
                <a:spLocks noChangeArrowheads="1"/>
              </p:cNvSpPr>
              <p:nvPr/>
            </p:nvSpPr>
            <p:spPr bwMode="auto">
              <a:xfrm>
                <a:off x="6568"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Oval 174"/>
              <p:cNvSpPr>
                <a:spLocks noChangeArrowheads="1"/>
              </p:cNvSpPr>
              <p:nvPr/>
            </p:nvSpPr>
            <p:spPr bwMode="auto">
              <a:xfrm>
                <a:off x="6568"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Oval 175"/>
              <p:cNvSpPr>
                <a:spLocks noChangeArrowheads="1"/>
              </p:cNvSpPr>
              <p:nvPr/>
            </p:nvSpPr>
            <p:spPr bwMode="auto">
              <a:xfrm>
                <a:off x="6568" y="2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Oval 176"/>
              <p:cNvSpPr>
                <a:spLocks noChangeArrowheads="1"/>
              </p:cNvSpPr>
              <p:nvPr/>
            </p:nvSpPr>
            <p:spPr bwMode="auto">
              <a:xfrm>
                <a:off x="653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6" name="Oval 177"/>
              <p:cNvSpPr>
                <a:spLocks noChangeArrowheads="1"/>
              </p:cNvSpPr>
              <p:nvPr/>
            </p:nvSpPr>
            <p:spPr bwMode="auto">
              <a:xfrm>
                <a:off x="653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Oval 178"/>
              <p:cNvSpPr>
                <a:spLocks noChangeArrowheads="1"/>
              </p:cNvSpPr>
              <p:nvPr/>
            </p:nvSpPr>
            <p:spPr bwMode="auto">
              <a:xfrm>
                <a:off x="653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Oval 179"/>
              <p:cNvSpPr>
                <a:spLocks noChangeArrowheads="1"/>
              </p:cNvSpPr>
              <p:nvPr/>
            </p:nvSpPr>
            <p:spPr bwMode="auto">
              <a:xfrm>
                <a:off x="653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Oval 180"/>
              <p:cNvSpPr>
                <a:spLocks noChangeArrowheads="1"/>
              </p:cNvSpPr>
              <p:nvPr/>
            </p:nvSpPr>
            <p:spPr bwMode="auto">
              <a:xfrm>
                <a:off x="653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Oval 181"/>
              <p:cNvSpPr>
                <a:spLocks noChangeArrowheads="1"/>
              </p:cNvSpPr>
              <p:nvPr/>
            </p:nvSpPr>
            <p:spPr bwMode="auto">
              <a:xfrm>
                <a:off x="653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Oval 182"/>
              <p:cNvSpPr>
                <a:spLocks noChangeArrowheads="1"/>
              </p:cNvSpPr>
              <p:nvPr/>
            </p:nvSpPr>
            <p:spPr bwMode="auto">
              <a:xfrm>
                <a:off x="653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Oval 183"/>
              <p:cNvSpPr>
                <a:spLocks noChangeArrowheads="1"/>
              </p:cNvSpPr>
              <p:nvPr/>
            </p:nvSpPr>
            <p:spPr bwMode="auto">
              <a:xfrm>
                <a:off x="653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Oval 184"/>
              <p:cNvSpPr>
                <a:spLocks noChangeArrowheads="1"/>
              </p:cNvSpPr>
              <p:nvPr/>
            </p:nvSpPr>
            <p:spPr bwMode="auto">
              <a:xfrm>
                <a:off x="653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Oval 185"/>
              <p:cNvSpPr>
                <a:spLocks noChangeArrowheads="1"/>
              </p:cNvSpPr>
              <p:nvPr/>
            </p:nvSpPr>
            <p:spPr bwMode="auto">
              <a:xfrm>
                <a:off x="653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Oval 186"/>
              <p:cNvSpPr>
                <a:spLocks noChangeArrowheads="1"/>
              </p:cNvSpPr>
              <p:nvPr/>
            </p:nvSpPr>
            <p:spPr bwMode="auto">
              <a:xfrm>
                <a:off x="653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6" name="Oval 187"/>
              <p:cNvSpPr>
                <a:spLocks noChangeArrowheads="1"/>
              </p:cNvSpPr>
              <p:nvPr/>
            </p:nvSpPr>
            <p:spPr bwMode="auto">
              <a:xfrm>
                <a:off x="653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Oval 188"/>
              <p:cNvSpPr>
                <a:spLocks noChangeArrowheads="1"/>
              </p:cNvSpPr>
              <p:nvPr/>
            </p:nvSpPr>
            <p:spPr bwMode="auto">
              <a:xfrm>
                <a:off x="653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8" name="Oval 189"/>
              <p:cNvSpPr>
                <a:spLocks noChangeArrowheads="1"/>
              </p:cNvSpPr>
              <p:nvPr/>
            </p:nvSpPr>
            <p:spPr bwMode="auto">
              <a:xfrm>
                <a:off x="653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Oval 190"/>
              <p:cNvSpPr>
                <a:spLocks noChangeArrowheads="1"/>
              </p:cNvSpPr>
              <p:nvPr/>
            </p:nvSpPr>
            <p:spPr bwMode="auto">
              <a:xfrm>
                <a:off x="653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0" name="Oval 191"/>
              <p:cNvSpPr>
                <a:spLocks noChangeArrowheads="1"/>
              </p:cNvSpPr>
              <p:nvPr/>
            </p:nvSpPr>
            <p:spPr bwMode="auto">
              <a:xfrm>
                <a:off x="6533"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Oval 192"/>
              <p:cNvSpPr>
                <a:spLocks noChangeArrowheads="1"/>
              </p:cNvSpPr>
              <p:nvPr/>
            </p:nvSpPr>
            <p:spPr bwMode="auto">
              <a:xfrm>
                <a:off x="6533"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2" name="Oval 193"/>
              <p:cNvSpPr>
                <a:spLocks noChangeArrowheads="1"/>
              </p:cNvSpPr>
              <p:nvPr/>
            </p:nvSpPr>
            <p:spPr bwMode="auto">
              <a:xfrm>
                <a:off x="6533"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Oval 194"/>
              <p:cNvSpPr>
                <a:spLocks noChangeArrowheads="1"/>
              </p:cNvSpPr>
              <p:nvPr/>
            </p:nvSpPr>
            <p:spPr bwMode="auto">
              <a:xfrm>
                <a:off x="6533"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4" name="Oval 195"/>
              <p:cNvSpPr>
                <a:spLocks noChangeArrowheads="1"/>
              </p:cNvSpPr>
              <p:nvPr/>
            </p:nvSpPr>
            <p:spPr bwMode="auto">
              <a:xfrm>
                <a:off x="6533"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Oval 196"/>
              <p:cNvSpPr>
                <a:spLocks noChangeArrowheads="1"/>
              </p:cNvSpPr>
              <p:nvPr/>
            </p:nvSpPr>
            <p:spPr bwMode="auto">
              <a:xfrm>
                <a:off x="6533"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Oval 197"/>
              <p:cNvSpPr>
                <a:spLocks noChangeArrowheads="1"/>
              </p:cNvSpPr>
              <p:nvPr/>
            </p:nvSpPr>
            <p:spPr bwMode="auto">
              <a:xfrm>
                <a:off x="6533"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Oval 198"/>
              <p:cNvSpPr>
                <a:spLocks noChangeArrowheads="1"/>
              </p:cNvSpPr>
              <p:nvPr/>
            </p:nvSpPr>
            <p:spPr bwMode="auto">
              <a:xfrm>
                <a:off x="6533"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Oval 199"/>
              <p:cNvSpPr>
                <a:spLocks noChangeArrowheads="1"/>
              </p:cNvSpPr>
              <p:nvPr/>
            </p:nvSpPr>
            <p:spPr bwMode="auto">
              <a:xfrm>
                <a:off x="6533"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Oval 200"/>
              <p:cNvSpPr>
                <a:spLocks noChangeArrowheads="1"/>
              </p:cNvSpPr>
              <p:nvPr/>
            </p:nvSpPr>
            <p:spPr bwMode="auto">
              <a:xfrm>
                <a:off x="6533"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Oval 201"/>
              <p:cNvSpPr>
                <a:spLocks noChangeArrowheads="1"/>
              </p:cNvSpPr>
              <p:nvPr/>
            </p:nvSpPr>
            <p:spPr bwMode="auto">
              <a:xfrm>
                <a:off x="649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Oval 202"/>
              <p:cNvSpPr>
                <a:spLocks noChangeArrowheads="1"/>
              </p:cNvSpPr>
              <p:nvPr/>
            </p:nvSpPr>
            <p:spPr bwMode="auto">
              <a:xfrm>
                <a:off x="649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Oval 203"/>
              <p:cNvSpPr>
                <a:spLocks noChangeArrowheads="1"/>
              </p:cNvSpPr>
              <p:nvPr/>
            </p:nvSpPr>
            <p:spPr bwMode="auto">
              <a:xfrm>
                <a:off x="649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Oval 204"/>
              <p:cNvSpPr>
                <a:spLocks noChangeArrowheads="1"/>
              </p:cNvSpPr>
              <p:nvPr/>
            </p:nvSpPr>
            <p:spPr bwMode="auto">
              <a:xfrm>
                <a:off x="649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4" name="Oval 205"/>
              <p:cNvSpPr>
                <a:spLocks noChangeArrowheads="1"/>
              </p:cNvSpPr>
              <p:nvPr/>
            </p:nvSpPr>
            <p:spPr bwMode="auto">
              <a:xfrm>
                <a:off x="649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Oval 206"/>
              <p:cNvSpPr>
                <a:spLocks noChangeArrowheads="1"/>
              </p:cNvSpPr>
              <p:nvPr/>
            </p:nvSpPr>
            <p:spPr bwMode="auto">
              <a:xfrm>
                <a:off x="649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6" name="Oval 207"/>
              <p:cNvSpPr>
                <a:spLocks noChangeArrowheads="1"/>
              </p:cNvSpPr>
              <p:nvPr/>
            </p:nvSpPr>
            <p:spPr bwMode="auto">
              <a:xfrm>
                <a:off x="649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Oval 208"/>
              <p:cNvSpPr>
                <a:spLocks noChangeArrowheads="1"/>
              </p:cNvSpPr>
              <p:nvPr/>
            </p:nvSpPr>
            <p:spPr bwMode="auto">
              <a:xfrm>
                <a:off x="649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8" name="Oval 209"/>
              <p:cNvSpPr>
                <a:spLocks noChangeArrowheads="1"/>
              </p:cNvSpPr>
              <p:nvPr/>
            </p:nvSpPr>
            <p:spPr bwMode="auto">
              <a:xfrm>
                <a:off x="649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Oval 210"/>
              <p:cNvSpPr>
                <a:spLocks noChangeArrowheads="1"/>
              </p:cNvSpPr>
              <p:nvPr/>
            </p:nvSpPr>
            <p:spPr bwMode="auto">
              <a:xfrm>
                <a:off x="649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Oval 211"/>
              <p:cNvSpPr>
                <a:spLocks noChangeArrowheads="1"/>
              </p:cNvSpPr>
              <p:nvPr/>
            </p:nvSpPr>
            <p:spPr bwMode="auto">
              <a:xfrm>
                <a:off x="649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Oval 212"/>
              <p:cNvSpPr>
                <a:spLocks noChangeArrowheads="1"/>
              </p:cNvSpPr>
              <p:nvPr/>
            </p:nvSpPr>
            <p:spPr bwMode="auto">
              <a:xfrm>
                <a:off x="649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Oval 213"/>
              <p:cNvSpPr>
                <a:spLocks noChangeArrowheads="1"/>
              </p:cNvSpPr>
              <p:nvPr/>
            </p:nvSpPr>
            <p:spPr bwMode="auto">
              <a:xfrm>
                <a:off x="649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Oval 214"/>
              <p:cNvSpPr>
                <a:spLocks noChangeArrowheads="1"/>
              </p:cNvSpPr>
              <p:nvPr/>
            </p:nvSpPr>
            <p:spPr bwMode="auto">
              <a:xfrm>
                <a:off x="649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Oval 215"/>
              <p:cNvSpPr>
                <a:spLocks noChangeArrowheads="1"/>
              </p:cNvSpPr>
              <p:nvPr/>
            </p:nvSpPr>
            <p:spPr bwMode="auto">
              <a:xfrm>
                <a:off x="649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Oval 216"/>
              <p:cNvSpPr>
                <a:spLocks noChangeArrowheads="1"/>
              </p:cNvSpPr>
              <p:nvPr/>
            </p:nvSpPr>
            <p:spPr bwMode="auto">
              <a:xfrm>
                <a:off x="649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Oval 217"/>
              <p:cNvSpPr>
                <a:spLocks noChangeArrowheads="1"/>
              </p:cNvSpPr>
              <p:nvPr/>
            </p:nvSpPr>
            <p:spPr bwMode="auto">
              <a:xfrm>
                <a:off x="649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Oval 218"/>
              <p:cNvSpPr>
                <a:spLocks noChangeArrowheads="1"/>
              </p:cNvSpPr>
              <p:nvPr/>
            </p:nvSpPr>
            <p:spPr bwMode="auto">
              <a:xfrm>
                <a:off x="649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8" name="Oval 219"/>
              <p:cNvSpPr>
                <a:spLocks noChangeArrowheads="1"/>
              </p:cNvSpPr>
              <p:nvPr/>
            </p:nvSpPr>
            <p:spPr bwMode="auto">
              <a:xfrm>
                <a:off x="649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Oval 220"/>
              <p:cNvSpPr>
                <a:spLocks noChangeArrowheads="1"/>
              </p:cNvSpPr>
              <p:nvPr/>
            </p:nvSpPr>
            <p:spPr bwMode="auto">
              <a:xfrm>
                <a:off x="649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Oval 221"/>
              <p:cNvSpPr>
                <a:spLocks noChangeArrowheads="1"/>
              </p:cNvSpPr>
              <p:nvPr/>
            </p:nvSpPr>
            <p:spPr bwMode="auto">
              <a:xfrm>
                <a:off x="645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Oval 222"/>
              <p:cNvSpPr>
                <a:spLocks noChangeArrowheads="1"/>
              </p:cNvSpPr>
              <p:nvPr/>
            </p:nvSpPr>
            <p:spPr bwMode="auto">
              <a:xfrm>
                <a:off x="645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Oval 223"/>
              <p:cNvSpPr>
                <a:spLocks noChangeArrowheads="1"/>
              </p:cNvSpPr>
              <p:nvPr/>
            </p:nvSpPr>
            <p:spPr bwMode="auto">
              <a:xfrm>
                <a:off x="645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Oval 224"/>
              <p:cNvSpPr>
                <a:spLocks noChangeArrowheads="1"/>
              </p:cNvSpPr>
              <p:nvPr/>
            </p:nvSpPr>
            <p:spPr bwMode="auto">
              <a:xfrm>
                <a:off x="645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Oval 225"/>
              <p:cNvSpPr>
                <a:spLocks noChangeArrowheads="1"/>
              </p:cNvSpPr>
              <p:nvPr/>
            </p:nvSpPr>
            <p:spPr bwMode="auto">
              <a:xfrm>
                <a:off x="645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Oval 226"/>
              <p:cNvSpPr>
                <a:spLocks noChangeArrowheads="1"/>
              </p:cNvSpPr>
              <p:nvPr/>
            </p:nvSpPr>
            <p:spPr bwMode="auto">
              <a:xfrm>
                <a:off x="645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Oval 227"/>
              <p:cNvSpPr>
                <a:spLocks noChangeArrowheads="1"/>
              </p:cNvSpPr>
              <p:nvPr/>
            </p:nvSpPr>
            <p:spPr bwMode="auto">
              <a:xfrm>
                <a:off x="645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Oval 228"/>
              <p:cNvSpPr>
                <a:spLocks noChangeArrowheads="1"/>
              </p:cNvSpPr>
              <p:nvPr/>
            </p:nvSpPr>
            <p:spPr bwMode="auto">
              <a:xfrm>
                <a:off x="645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8" name="Oval 229"/>
              <p:cNvSpPr>
                <a:spLocks noChangeArrowheads="1"/>
              </p:cNvSpPr>
              <p:nvPr/>
            </p:nvSpPr>
            <p:spPr bwMode="auto">
              <a:xfrm>
                <a:off x="6459"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Oval 230"/>
              <p:cNvSpPr>
                <a:spLocks noChangeArrowheads="1"/>
              </p:cNvSpPr>
              <p:nvPr/>
            </p:nvSpPr>
            <p:spPr bwMode="auto">
              <a:xfrm>
                <a:off x="6459"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0" name="Oval 231"/>
              <p:cNvSpPr>
                <a:spLocks noChangeArrowheads="1"/>
              </p:cNvSpPr>
              <p:nvPr/>
            </p:nvSpPr>
            <p:spPr bwMode="auto">
              <a:xfrm>
                <a:off x="6459"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Oval 232"/>
              <p:cNvSpPr>
                <a:spLocks noChangeArrowheads="1"/>
              </p:cNvSpPr>
              <p:nvPr/>
            </p:nvSpPr>
            <p:spPr bwMode="auto">
              <a:xfrm>
                <a:off x="6459"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2" name="Oval 233"/>
              <p:cNvSpPr>
                <a:spLocks noChangeArrowheads="1"/>
              </p:cNvSpPr>
              <p:nvPr/>
            </p:nvSpPr>
            <p:spPr bwMode="auto">
              <a:xfrm>
                <a:off x="6459"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Oval 234"/>
              <p:cNvSpPr>
                <a:spLocks noChangeArrowheads="1"/>
              </p:cNvSpPr>
              <p:nvPr/>
            </p:nvSpPr>
            <p:spPr bwMode="auto">
              <a:xfrm>
                <a:off x="6459"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4" name="Oval 235"/>
              <p:cNvSpPr>
                <a:spLocks noChangeArrowheads="1"/>
              </p:cNvSpPr>
              <p:nvPr/>
            </p:nvSpPr>
            <p:spPr bwMode="auto">
              <a:xfrm>
                <a:off x="6459"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Oval 236"/>
              <p:cNvSpPr>
                <a:spLocks noChangeArrowheads="1"/>
              </p:cNvSpPr>
              <p:nvPr/>
            </p:nvSpPr>
            <p:spPr bwMode="auto">
              <a:xfrm>
                <a:off x="6459"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6" name="Oval 237"/>
              <p:cNvSpPr>
                <a:spLocks noChangeArrowheads="1"/>
              </p:cNvSpPr>
              <p:nvPr/>
            </p:nvSpPr>
            <p:spPr bwMode="auto">
              <a:xfrm>
                <a:off x="6421" y="97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Oval 238"/>
              <p:cNvSpPr>
                <a:spLocks noChangeArrowheads="1"/>
              </p:cNvSpPr>
              <p:nvPr/>
            </p:nvSpPr>
            <p:spPr bwMode="auto">
              <a:xfrm>
                <a:off x="6421" y="101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8" name="Oval 239"/>
              <p:cNvSpPr>
                <a:spLocks noChangeArrowheads="1"/>
              </p:cNvSpPr>
              <p:nvPr/>
            </p:nvSpPr>
            <p:spPr bwMode="auto">
              <a:xfrm>
                <a:off x="6421" y="1052"/>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Oval 240"/>
              <p:cNvSpPr>
                <a:spLocks noChangeArrowheads="1"/>
              </p:cNvSpPr>
              <p:nvPr/>
            </p:nvSpPr>
            <p:spPr bwMode="auto">
              <a:xfrm>
                <a:off x="6421" y="1087"/>
                <a:ext cx="27"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0" name="Oval 241"/>
              <p:cNvSpPr>
                <a:spLocks noChangeArrowheads="1"/>
              </p:cNvSpPr>
              <p:nvPr/>
            </p:nvSpPr>
            <p:spPr bwMode="auto">
              <a:xfrm>
                <a:off x="6421" y="1125"/>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Oval 242"/>
              <p:cNvSpPr>
                <a:spLocks noChangeArrowheads="1"/>
              </p:cNvSpPr>
              <p:nvPr/>
            </p:nvSpPr>
            <p:spPr bwMode="auto">
              <a:xfrm>
                <a:off x="6421" y="1237"/>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2" name="Oval 243"/>
              <p:cNvSpPr>
                <a:spLocks noChangeArrowheads="1"/>
              </p:cNvSpPr>
              <p:nvPr/>
            </p:nvSpPr>
            <p:spPr bwMode="auto">
              <a:xfrm>
                <a:off x="6421" y="1533"/>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Oval 244"/>
              <p:cNvSpPr>
                <a:spLocks noChangeArrowheads="1"/>
              </p:cNvSpPr>
              <p:nvPr/>
            </p:nvSpPr>
            <p:spPr bwMode="auto">
              <a:xfrm>
                <a:off x="6421" y="157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Oval 245"/>
              <p:cNvSpPr>
                <a:spLocks noChangeArrowheads="1"/>
              </p:cNvSpPr>
              <p:nvPr/>
            </p:nvSpPr>
            <p:spPr bwMode="auto">
              <a:xfrm>
                <a:off x="6421" y="1903"/>
                <a:ext cx="27"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Oval 246"/>
              <p:cNvSpPr>
                <a:spLocks noChangeArrowheads="1"/>
              </p:cNvSpPr>
              <p:nvPr/>
            </p:nvSpPr>
            <p:spPr bwMode="auto">
              <a:xfrm>
                <a:off x="6421" y="194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Oval 247"/>
              <p:cNvSpPr>
                <a:spLocks noChangeArrowheads="1"/>
              </p:cNvSpPr>
              <p:nvPr/>
            </p:nvSpPr>
            <p:spPr bwMode="auto">
              <a:xfrm>
                <a:off x="6421" y="1979"/>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Oval 248"/>
              <p:cNvSpPr>
                <a:spLocks noChangeArrowheads="1"/>
              </p:cNvSpPr>
              <p:nvPr/>
            </p:nvSpPr>
            <p:spPr bwMode="auto">
              <a:xfrm>
                <a:off x="6421" y="209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Oval 249"/>
              <p:cNvSpPr>
                <a:spLocks noChangeArrowheads="1"/>
              </p:cNvSpPr>
              <p:nvPr/>
            </p:nvSpPr>
            <p:spPr bwMode="auto">
              <a:xfrm>
                <a:off x="6421" y="2126"/>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Oval 250"/>
              <p:cNvSpPr>
                <a:spLocks noChangeArrowheads="1"/>
              </p:cNvSpPr>
              <p:nvPr/>
            </p:nvSpPr>
            <p:spPr bwMode="auto">
              <a:xfrm>
                <a:off x="6421" y="2164"/>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Oval 251"/>
              <p:cNvSpPr>
                <a:spLocks noChangeArrowheads="1"/>
              </p:cNvSpPr>
              <p:nvPr/>
            </p:nvSpPr>
            <p:spPr bwMode="auto">
              <a:xfrm>
                <a:off x="6421" y="2237"/>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Oval 252"/>
              <p:cNvSpPr>
                <a:spLocks noChangeArrowheads="1"/>
              </p:cNvSpPr>
              <p:nvPr/>
            </p:nvSpPr>
            <p:spPr bwMode="auto">
              <a:xfrm>
                <a:off x="6421" y="2310"/>
                <a:ext cx="27"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2" name="Oval 253"/>
              <p:cNvSpPr>
                <a:spLocks noChangeArrowheads="1"/>
              </p:cNvSpPr>
              <p:nvPr/>
            </p:nvSpPr>
            <p:spPr bwMode="auto">
              <a:xfrm>
                <a:off x="6421" y="234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Oval 254"/>
              <p:cNvSpPr>
                <a:spLocks noChangeArrowheads="1"/>
              </p:cNvSpPr>
              <p:nvPr/>
            </p:nvSpPr>
            <p:spPr bwMode="auto">
              <a:xfrm>
                <a:off x="6421" y="2386"/>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4" name="Oval 255"/>
              <p:cNvSpPr>
                <a:spLocks noChangeArrowheads="1"/>
              </p:cNvSpPr>
              <p:nvPr/>
            </p:nvSpPr>
            <p:spPr bwMode="auto">
              <a:xfrm>
                <a:off x="6421" y="2422"/>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Oval 256"/>
              <p:cNvSpPr>
                <a:spLocks noChangeArrowheads="1"/>
              </p:cNvSpPr>
              <p:nvPr/>
            </p:nvSpPr>
            <p:spPr bwMode="auto">
              <a:xfrm>
                <a:off x="6421" y="2460"/>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Oval 257"/>
              <p:cNvSpPr>
                <a:spLocks noChangeArrowheads="1"/>
              </p:cNvSpPr>
              <p:nvPr/>
            </p:nvSpPr>
            <p:spPr bwMode="auto">
              <a:xfrm>
                <a:off x="6421" y="2498"/>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Oval 258"/>
              <p:cNvSpPr>
                <a:spLocks noChangeArrowheads="1"/>
              </p:cNvSpPr>
              <p:nvPr/>
            </p:nvSpPr>
            <p:spPr bwMode="auto">
              <a:xfrm>
                <a:off x="6421" y="2533"/>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Oval 259"/>
              <p:cNvSpPr>
                <a:spLocks noChangeArrowheads="1"/>
              </p:cNvSpPr>
              <p:nvPr/>
            </p:nvSpPr>
            <p:spPr bwMode="auto">
              <a:xfrm>
                <a:off x="6421" y="2571"/>
                <a:ext cx="27"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Oval 260"/>
              <p:cNvSpPr>
                <a:spLocks noChangeArrowheads="1"/>
              </p:cNvSpPr>
              <p:nvPr/>
            </p:nvSpPr>
            <p:spPr bwMode="auto">
              <a:xfrm>
                <a:off x="6421" y="2607"/>
                <a:ext cx="27"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Oval 261"/>
              <p:cNvSpPr>
                <a:spLocks noChangeArrowheads="1"/>
              </p:cNvSpPr>
              <p:nvPr/>
            </p:nvSpPr>
            <p:spPr bwMode="auto">
              <a:xfrm>
                <a:off x="638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Oval 262"/>
              <p:cNvSpPr>
                <a:spLocks noChangeArrowheads="1"/>
              </p:cNvSpPr>
              <p:nvPr/>
            </p:nvSpPr>
            <p:spPr bwMode="auto">
              <a:xfrm>
                <a:off x="638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Oval 263"/>
              <p:cNvSpPr>
                <a:spLocks noChangeArrowheads="1"/>
              </p:cNvSpPr>
              <p:nvPr/>
            </p:nvSpPr>
            <p:spPr bwMode="auto">
              <a:xfrm>
                <a:off x="638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Oval 264"/>
              <p:cNvSpPr>
                <a:spLocks noChangeArrowheads="1"/>
              </p:cNvSpPr>
              <p:nvPr/>
            </p:nvSpPr>
            <p:spPr bwMode="auto">
              <a:xfrm>
                <a:off x="638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4" name="Oval 265"/>
              <p:cNvSpPr>
                <a:spLocks noChangeArrowheads="1"/>
              </p:cNvSpPr>
              <p:nvPr/>
            </p:nvSpPr>
            <p:spPr bwMode="auto">
              <a:xfrm>
                <a:off x="638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Oval 266"/>
              <p:cNvSpPr>
                <a:spLocks noChangeArrowheads="1"/>
              </p:cNvSpPr>
              <p:nvPr/>
            </p:nvSpPr>
            <p:spPr bwMode="auto">
              <a:xfrm>
                <a:off x="638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Oval 267"/>
              <p:cNvSpPr>
                <a:spLocks noChangeArrowheads="1"/>
              </p:cNvSpPr>
              <p:nvPr/>
            </p:nvSpPr>
            <p:spPr bwMode="auto">
              <a:xfrm>
                <a:off x="638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Oval 268"/>
              <p:cNvSpPr>
                <a:spLocks noChangeArrowheads="1"/>
              </p:cNvSpPr>
              <p:nvPr/>
            </p:nvSpPr>
            <p:spPr bwMode="auto">
              <a:xfrm>
                <a:off x="638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Oval 269"/>
              <p:cNvSpPr>
                <a:spLocks noChangeArrowheads="1"/>
              </p:cNvSpPr>
              <p:nvPr/>
            </p:nvSpPr>
            <p:spPr bwMode="auto">
              <a:xfrm>
                <a:off x="638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Oval 270"/>
              <p:cNvSpPr>
                <a:spLocks noChangeArrowheads="1"/>
              </p:cNvSpPr>
              <p:nvPr/>
            </p:nvSpPr>
            <p:spPr bwMode="auto">
              <a:xfrm>
                <a:off x="638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472"/>
            <p:cNvGrpSpPr>
              <a:grpSpLocks/>
            </p:cNvGrpSpPr>
            <p:nvPr/>
          </p:nvGrpSpPr>
          <p:grpSpPr bwMode="auto">
            <a:xfrm>
              <a:off x="6126" y="940"/>
              <a:ext cx="284" cy="1731"/>
              <a:chOff x="6126" y="940"/>
              <a:chExt cx="284" cy="1731"/>
            </a:xfrm>
            <a:grpFill/>
          </p:grpSpPr>
          <p:sp>
            <p:nvSpPr>
              <p:cNvPr id="2100" name="Oval 272"/>
              <p:cNvSpPr>
                <a:spLocks noChangeArrowheads="1"/>
              </p:cNvSpPr>
              <p:nvPr/>
            </p:nvSpPr>
            <p:spPr bwMode="auto">
              <a:xfrm>
                <a:off x="638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Oval 273"/>
              <p:cNvSpPr>
                <a:spLocks noChangeArrowheads="1"/>
              </p:cNvSpPr>
              <p:nvPr/>
            </p:nvSpPr>
            <p:spPr bwMode="auto">
              <a:xfrm>
                <a:off x="638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Oval 274"/>
              <p:cNvSpPr>
                <a:spLocks noChangeArrowheads="1"/>
              </p:cNvSpPr>
              <p:nvPr/>
            </p:nvSpPr>
            <p:spPr bwMode="auto">
              <a:xfrm>
                <a:off x="638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Oval 275"/>
              <p:cNvSpPr>
                <a:spLocks noChangeArrowheads="1"/>
              </p:cNvSpPr>
              <p:nvPr/>
            </p:nvSpPr>
            <p:spPr bwMode="auto">
              <a:xfrm>
                <a:off x="638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Oval 276"/>
              <p:cNvSpPr>
                <a:spLocks noChangeArrowheads="1"/>
              </p:cNvSpPr>
              <p:nvPr/>
            </p:nvSpPr>
            <p:spPr bwMode="auto">
              <a:xfrm>
                <a:off x="638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Oval 277"/>
              <p:cNvSpPr>
                <a:spLocks noChangeArrowheads="1"/>
              </p:cNvSpPr>
              <p:nvPr/>
            </p:nvSpPr>
            <p:spPr bwMode="auto">
              <a:xfrm>
                <a:off x="638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Oval 278"/>
              <p:cNvSpPr>
                <a:spLocks noChangeArrowheads="1"/>
              </p:cNvSpPr>
              <p:nvPr/>
            </p:nvSpPr>
            <p:spPr bwMode="auto">
              <a:xfrm>
                <a:off x="6384"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Oval 279"/>
              <p:cNvSpPr>
                <a:spLocks noChangeArrowheads="1"/>
              </p:cNvSpPr>
              <p:nvPr/>
            </p:nvSpPr>
            <p:spPr bwMode="auto">
              <a:xfrm>
                <a:off x="638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Oval 280"/>
              <p:cNvSpPr>
                <a:spLocks noChangeArrowheads="1"/>
              </p:cNvSpPr>
              <p:nvPr/>
            </p:nvSpPr>
            <p:spPr bwMode="auto">
              <a:xfrm>
                <a:off x="638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Oval 281"/>
              <p:cNvSpPr>
                <a:spLocks noChangeArrowheads="1"/>
              </p:cNvSpPr>
              <p:nvPr/>
            </p:nvSpPr>
            <p:spPr bwMode="auto">
              <a:xfrm>
                <a:off x="638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0" name="Oval 282"/>
              <p:cNvSpPr>
                <a:spLocks noChangeArrowheads="1"/>
              </p:cNvSpPr>
              <p:nvPr/>
            </p:nvSpPr>
            <p:spPr bwMode="auto">
              <a:xfrm>
                <a:off x="638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Oval 283"/>
              <p:cNvSpPr>
                <a:spLocks noChangeArrowheads="1"/>
              </p:cNvSpPr>
              <p:nvPr/>
            </p:nvSpPr>
            <p:spPr bwMode="auto">
              <a:xfrm>
                <a:off x="638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Oval 284"/>
              <p:cNvSpPr>
                <a:spLocks noChangeArrowheads="1"/>
              </p:cNvSpPr>
              <p:nvPr/>
            </p:nvSpPr>
            <p:spPr bwMode="auto">
              <a:xfrm>
                <a:off x="638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Oval 285"/>
              <p:cNvSpPr>
                <a:spLocks noChangeArrowheads="1"/>
              </p:cNvSpPr>
              <p:nvPr/>
            </p:nvSpPr>
            <p:spPr bwMode="auto">
              <a:xfrm>
                <a:off x="638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Oval 286"/>
              <p:cNvSpPr>
                <a:spLocks noChangeArrowheads="1"/>
              </p:cNvSpPr>
              <p:nvPr/>
            </p:nvSpPr>
            <p:spPr bwMode="auto">
              <a:xfrm>
                <a:off x="638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Oval 287"/>
              <p:cNvSpPr>
                <a:spLocks noChangeArrowheads="1"/>
              </p:cNvSpPr>
              <p:nvPr/>
            </p:nvSpPr>
            <p:spPr bwMode="auto">
              <a:xfrm>
                <a:off x="634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6" name="Oval 288"/>
              <p:cNvSpPr>
                <a:spLocks noChangeArrowheads="1"/>
              </p:cNvSpPr>
              <p:nvPr/>
            </p:nvSpPr>
            <p:spPr bwMode="auto">
              <a:xfrm>
                <a:off x="634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Oval 289"/>
              <p:cNvSpPr>
                <a:spLocks noChangeArrowheads="1"/>
              </p:cNvSpPr>
              <p:nvPr/>
            </p:nvSpPr>
            <p:spPr bwMode="auto">
              <a:xfrm>
                <a:off x="634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8" name="Oval 290"/>
              <p:cNvSpPr>
                <a:spLocks noChangeArrowheads="1"/>
              </p:cNvSpPr>
              <p:nvPr/>
            </p:nvSpPr>
            <p:spPr bwMode="auto">
              <a:xfrm>
                <a:off x="634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Oval 291"/>
              <p:cNvSpPr>
                <a:spLocks noChangeArrowheads="1"/>
              </p:cNvSpPr>
              <p:nvPr/>
            </p:nvSpPr>
            <p:spPr bwMode="auto">
              <a:xfrm>
                <a:off x="634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Oval 292"/>
              <p:cNvSpPr>
                <a:spLocks noChangeArrowheads="1"/>
              </p:cNvSpPr>
              <p:nvPr/>
            </p:nvSpPr>
            <p:spPr bwMode="auto">
              <a:xfrm>
                <a:off x="634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Oval 293"/>
              <p:cNvSpPr>
                <a:spLocks noChangeArrowheads="1"/>
              </p:cNvSpPr>
              <p:nvPr/>
            </p:nvSpPr>
            <p:spPr bwMode="auto">
              <a:xfrm>
                <a:off x="634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Oval 294"/>
              <p:cNvSpPr>
                <a:spLocks noChangeArrowheads="1"/>
              </p:cNvSpPr>
              <p:nvPr/>
            </p:nvSpPr>
            <p:spPr bwMode="auto">
              <a:xfrm>
                <a:off x="634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Oval 295"/>
              <p:cNvSpPr>
                <a:spLocks noChangeArrowheads="1"/>
              </p:cNvSpPr>
              <p:nvPr/>
            </p:nvSpPr>
            <p:spPr bwMode="auto">
              <a:xfrm>
                <a:off x="634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Oval 296"/>
              <p:cNvSpPr>
                <a:spLocks noChangeArrowheads="1"/>
              </p:cNvSpPr>
              <p:nvPr/>
            </p:nvSpPr>
            <p:spPr bwMode="auto">
              <a:xfrm>
                <a:off x="634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Oval 297"/>
              <p:cNvSpPr>
                <a:spLocks noChangeArrowheads="1"/>
              </p:cNvSpPr>
              <p:nvPr/>
            </p:nvSpPr>
            <p:spPr bwMode="auto">
              <a:xfrm>
                <a:off x="634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6" name="Oval 298"/>
              <p:cNvSpPr>
                <a:spLocks noChangeArrowheads="1"/>
              </p:cNvSpPr>
              <p:nvPr/>
            </p:nvSpPr>
            <p:spPr bwMode="auto">
              <a:xfrm>
                <a:off x="634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7" name="Oval 299"/>
              <p:cNvSpPr>
                <a:spLocks noChangeArrowheads="1"/>
              </p:cNvSpPr>
              <p:nvPr/>
            </p:nvSpPr>
            <p:spPr bwMode="auto">
              <a:xfrm>
                <a:off x="634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Oval 300"/>
              <p:cNvSpPr>
                <a:spLocks noChangeArrowheads="1"/>
              </p:cNvSpPr>
              <p:nvPr/>
            </p:nvSpPr>
            <p:spPr bwMode="auto">
              <a:xfrm>
                <a:off x="634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Oval 301"/>
              <p:cNvSpPr>
                <a:spLocks noChangeArrowheads="1"/>
              </p:cNvSpPr>
              <p:nvPr/>
            </p:nvSpPr>
            <p:spPr bwMode="auto">
              <a:xfrm>
                <a:off x="634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Oval 302"/>
              <p:cNvSpPr>
                <a:spLocks noChangeArrowheads="1"/>
              </p:cNvSpPr>
              <p:nvPr/>
            </p:nvSpPr>
            <p:spPr bwMode="auto">
              <a:xfrm>
                <a:off x="634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Oval 303"/>
              <p:cNvSpPr>
                <a:spLocks noChangeArrowheads="1"/>
              </p:cNvSpPr>
              <p:nvPr/>
            </p:nvSpPr>
            <p:spPr bwMode="auto">
              <a:xfrm>
                <a:off x="634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2" name="Oval 304"/>
              <p:cNvSpPr>
                <a:spLocks noChangeArrowheads="1"/>
              </p:cNvSpPr>
              <p:nvPr/>
            </p:nvSpPr>
            <p:spPr bwMode="auto">
              <a:xfrm>
                <a:off x="634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Oval 305"/>
              <p:cNvSpPr>
                <a:spLocks noChangeArrowheads="1"/>
              </p:cNvSpPr>
              <p:nvPr/>
            </p:nvSpPr>
            <p:spPr bwMode="auto">
              <a:xfrm>
                <a:off x="634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Oval 306"/>
              <p:cNvSpPr>
                <a:spLocks noChangeArrowheads="1"/>
              </p:cNvSpPr>
              <p:nvPr/>
            </p:nvSpPr>
            <p:spPr bwMode="auto">
              <a:xfrm>
                <a:off x="634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Oval 307"/>
              <p:cNvSpPr>
                <a:spLocks noChangeArrowheads="1"/>
              </p:cNvSpPr>
              <p:nvPr/>
            </p:nvSpPr>
            <p:spPr bwMode="auto">
              <a:xfrm>
                <a:off x="634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6" name="Oval 308"/>
              <p:cNvSpPr>
                <a:spLocks noChangeArrowheads="1"/>
              </p:cNvSpPr>
              <p:nvPr/>
            </p:nvSpPr>
            <p:spPr bwMode="auto">
              <a:xfrm>
                <a:off x="634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7" name="Oval 309"/>
              <p:cNvSpPr>
                <a:spLocks noChangeArrowheads="1"/>
              </p:cNvSpPr>
              <p:nvPr/>
            </p:nvSpPr>
            <p:spPr bwMode="auto">
              <a:xfrm>
                <a:off x="634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8" name="Oval 310"/>
              <p:cNvSpPr>
                <a:spLocks noChangeArrowheads="1"/>
              </p:cNvSpPr>
              <p:nvPr/>
            </p:nvSpPr>
            <p:spPr bwMode="auto">
              <a:xfrm>
                <a:off x="634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Oval 311"/>
              <p:cNvSpPr>
                <a:spLocks noChangeArrowheads="1"/>
              </p:cNvSpPr>
              <p:nvPr/>
            </p:nvSpPr>
            <p:spPr bwMode="auto">
              <a:xfrm>
                <a:off x="634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Oval 312"/>
              <p:cNvSpPr>
                <a:spLocks noChangeArrowheads="1"/>
              </p:cNvSpPr>
              <p:nvPr/>
            </p:nvSpPr>
            <p:spPr bwMode="auto">
              <a:xfrm>
                <a:off x="634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Oval 313"/>
              <p:cNvSpPr>
                <a:spLocks noChangeArrowheads="1"/>
              </p:cNvSpPr>
              <p:nvPr/>
            </p:nvSpPr>
            <p:spPr bwMode="auto">
              <a:xfrm>
                <a:off x="634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Oval 314"/>
              <p:cNvSpPr>
                <a:spLocks noChangeArrowheads="1"/>
              </p:cNvSpPr>
              <p:nvPr/>
            </p:nvSpPr>
            <p:spPr bwMode="auto">
              <a:xfrm>
                <a:off x="634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Oval 315"/>
              <p:cNvSpPr>
                <a:spLocks noChangeArrowheads="1"/>
              </p:cNvSpPr>
              <p:nvPr/>
            </p:nvSpPr>
            <p:spPr bwMode="auto">
              <a:xfrm>
                <a:off x="634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4" name="Oval 316"/>
              <p:cNvSpPr>
                <a:spLocks noChangeArrowheads="1"/>
              </p:cNvSpPr>
              <p:nvPr/>
            </p:nvSpPr>
            <p:spPr bwMode="auto">
              <a:xfrm>
                <a:off x="631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5" name="Oval 317"/>
              <p:cNvSpPr>
                <a:spLocks noChangeArrowheads="1"/>
              </p:cNvSpPr>
              <p:nvPr/>
            </p:nvSpPr>
            <p:spPr bwMode="auto">
              <a:xfrm>
                <a:off x="631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Oval 318"/>
              <p:cNvSpPr>
                <a:spLocks noChangeArrowheads="1"/>
              </p:cNvSpPr>
              <p:nvPr/>
            </p:nvSpPr>
            <p:spPr bwMode="auto">
              <a:xfrm>
                <a:off x="631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Oval 319"/>
              <p:cNvSpPr>
                <a:spLocks noChangeArrowheads="1"/>
              </p:cNvSpPr>
              <p:nvPr/>
            </p:nvSpPr>
            <p:spPr bwMode="auto">
              <a:xfrm>
                <a:off x="631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Oval 320"/>
              <p:cNvSpPr>
                <a:spLocks noChangeArrowheads="1"/>
              </p:cNvSpPr>
              <p:nvPr/>
            </p:nvSpPr>
            <p:spPr bwMode="auto">
              <a:xfrm>
                <a:off x="631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Oval 321"/>
              <p:cNvSpPr>
                <a:spLocks noChangeArrowheads="1"/>
              </p:cNvSpPr>
              <p:nvPr/>
            </p:nvSpPr>
            <p:spPr bwMode="auto">
              <a:xfrm>
                <a:off x="631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Oval 322"/>
              <p:cNvSpPr>
                <a:spLocks noChangeArrowheads="1"/>
              </p:cNvSpPr>
              <p:nvPr/>
            </p:nvSpPr>
            <p:spPr bwMode="auto">
              <a:xfrm>
                <a:off x="631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1" name="Oval 323"/>
              <p:cNvSpPr>
                <a:spLocks noChangeArrowheads="1"/>
              </p:cNvSpPr>
              <p:nvPr/>
            </p:nvSpPr>
            <p:spPr bwMode="auto">
              <a:xfrm>
                <a:off x="631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2" name="Oval 324"/>
              <p:cNvSpPr>
                <a:spLocks noChangeArrowheads="1"/>
              </p:cNvSpPr>
              <p:nvPr/>
            </p:nvSpPr>
            <p:spPr bwMode="auto">
              <a:xfrm>
                <a:off x="631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Oval 325"/>
              <p:cNvSpPr>
                <a:spLocks noChangeArrowheads="1"/>
              </p:cNvSpPr>
              <p:nvPr/>
            </p:nvSpPr>
            <p:spPr bwMode="auto">
              <a:xfrm>
                <a:off x="631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Oval 326"/>
              <p:cNvSpPr>
                <a:spLocks noChangeArrowheads="1"/>
              </p:cNvSpPr>
              <p:nvPr/>
            </p:nvSpPr>
            <p:spPr bwMode="auto">
              <a:xfrm>
                <a:off x="631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Oval 327"/>
              <p:cNvSpPr>
                <a:spLocks noChangeArrowheads="1"/>
              </p:cNvSpPr>
              <p:nvPr/>
            </p:nvSpPr>
            <p:spPr bwMode="auto">
              <a:xfrm>
                <a:off x="631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6" name="Oval 328"/>
              <p:cNvSpPr>
                <a:spLocks noChangeArrowheads="1"/>
              </p:cNvSpPr>
              <p:nvPr/>
            </p:nvSpPr>
            <p:spPr bwMode="auto">
              <a:xfrm>
                <a:off x="631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7" name="Oval 329"/>
              <p:cNvSpPr>
                <a:spLocks noChangeArrowheads="1"/>
              </p:cNvSpPr>
              <p:nvPr/>
            </p:nvSpPr>
            <p:spPr bwMode="auto">
              <a:xfrm>
                <a:off x="631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8" name="Oval 330"/>
              <p:cNvSpPr>
                <a:spLocks noChangeArrowheads="1"/>
              </p:cNvSpPr>
              <p:nvPr/>
            </p:nvSpPr>
            <p:spPr bwMode="auto">
              <a:xfrm>
                <a:off x="631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Oval 331"/>
              <p:cNvSpPr>
                <a:spLocks noChangeArrowheads="1"/>
              </p:cNvSpPr>
              <p:nvPr/>
            </p:nvSpPr>
            <p:spPr bwMode="auto">
              <a:xfrm>
                <a:off x="631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0" name="Oval 332"/>
              <p:cNvSpPr>
                <a:spLocks noChangeArrowheads="1"/>
              </p:cNvSpPr>
              <p:nvPr/>
            </p:nvSpPr>
            <p:spPr bwMode="auto">
              <a:xfrm>
                <a:off x="631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Oval 333"/>
              <p:cNvSpPr>
                <a:spLocks noChangeArrowheads="1"/>
              </p:cNvSpPr>
              <p:nvPr/>
            </p:nvSpPr>
            <p:spPr bwMode="auto">
              <a:xfrm>
                <a:off x="6310"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2" name="Oval 334"/>
              <p:cNvSpPr>
                <a:spLocks noChangeArrowheads="1"/>
              </p:cNvSpPr>
              <p:nvPr/>
            </p:nvSpPr>
            <p:spPr bwMode="auto">
              <a:xfrm>
                <a:off x="6310"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Oval 335"/>
              <p:cNvSpPr>
                <a:spLocks noChangeArrowheads="1"/>
              </p:cNvSpPr>
              <p:nvPr/>
            </p:nvSpPr>
            <p:spPr bwMode="auto">
              <a:xfrm>
                <a:off x="631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4" name="Oval 336"/>
              <p:cNvSpPr>
                <a:spLocks noChangeArrowheads="1"/>
              </p:cNvSpPr>
              <p:nvPr/>
            </p:nvSpPr>
            <p:spPr bwMode="auto">
              <a:xfrm>
                <a:off x="631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5" name="Oval 337"/>
              <p:cNvSpPr>
                <a:spLocks noChangeArrowheads="1"/>
              </p:cNvSpPr>
              <p:nvPr/>
            </p:nvSpPr>
            <p:spPr bwMode="auto">
              <a:xfrm>
                <a:off x="631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6" name="Oval 338"/>
              <p:cNvSpPr>
                <a:spLocks noChangeArrowheads="1"/>
              </p:cNvSpPr>
              <p:nvPr/>
            </p:nvSpPr>
            <p:spPr bwMode="auto">
              <a:xfrm>
                <a:off x="6310"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7" name="Oval 339"/>
              <p:cNvSpPr>
                <a:spLocks noChangeArrowheads="1"/>
              </p:cNvSpPr>
              <p:nvPr/>
            </p:nvSpPr>
            <p:spPr bwMode="auto">
              <a:xfrm>
                <a:off x="6310"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8" name="Oval 340"/>
              <p:cNvSpPr>
                <a:spLocks noChangeArrowheads="1"/>
              </p:cNvSpPr>
              <p:nvPr/>
            </p:nvSpPr>
            <p:spPr bwMode="auto">
              <a:xfrm>
                <a:off x="6310"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9" name="Oval 341"/>
              <p:cNvSpPr>
                <a:spLocks noChangeArrowheads="1"/>
              </p:cNvSpPr>
              <p:nvPr/>
            </p:nvSpPr>
            <p:spPr bwMode="auto">
              <a:xfrm>
                <a:off x="6310"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0" name="Oval 342"/>
              <p:cNvSpPr>
                <a:spLocks noChangeArrowheads="1"/>
              </p:cNvSpPr>
              <p:nvPr/>
            </p:nvSpPr>
            <p:spPr bwMode="auto">
              <a:xfrm>
                <a:off x="6310"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1" name="Oval 343"/>
              <p:cNvSpPr>
                <a:spLocks noChangeArrowheads="1"/>
              </p:cNvSpPr>
              <p:nvPr/>
            </p:nvSpPr>
            <p:spPr bwMode="auto">
              <a:xfrm>
                <a:off x="6272"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2" name="Oval 344"/>
              <p:cNvSpPr>
                <a:spLocks noChangeArrowheads="1"/>
              </p:cNvSpPr>
              <p:nvPr/>
            </p:nvSpPr>
            <p:spPr bwMode="auto">
              <a:xfrm>
                <a:off x="6272"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3" name="Oval 345"/>
              <p:cNvSpPr>
                <a:spLocks noChangeArrowheads="1"/>
              </p:cNvSpPr>
              <p:nvPr/>
            </p:nvSpPr>
            <p:spPr bwMode="auto">
              <a:xfrm>
                <a:off x="6272"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4" name="Oval 346"/>
              <p:cNvSpPr>
                <a:spLocks noChangeArrowheads="1"/>
              </p:cNvSpPr>
              <p:nvPr/>
            </p:nvSpPr>
            <p:spPr bwMode="auto">
              <a:xfrm>
                <a:off x="6272"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5" name="Oval 347"/>
              <p:cNvSpPr>
                <a:spLocks noChangeArrowheads="1"/>
              </p:cNvSpPr>
              <p:nvPr/>
            </p:nvSpPr>
            <p:spPr bwMode="auto">
              <a:xfrm>
                <a:off x="6272"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6" name="Oval 348"/>
              <p:cNvSpPr>
                <a:spLocks noChangeArrowheads="1"/>
              </p:cNvSpPr>
              <p:nvPr/>
            </p:nvSpPr>
            <p:spPr bwMode="auto">
              <a:xfrm>
                <a:off x="6272"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7" name="Oval 349"/>
              <p:cNvSpPr>
                <a:spLocks noChangeArrowheads="1"/>
              </p:cNvSpPr>
              <p:nvPr/>
            </p:nvSpPr>
            <p:spPr bwMode="auto">
              <a:xfrm>
                <a:off x="6272"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8" name="Oval 350"/>
              <p:cNvSpPr>
                <a:spLocks noChangeArrowheads="1"/>
              </p:cNvSpPr>
              <p:nvPr/>
            </p:nvSpPr>
            <p:spPr bwMode="auto">
              <a:xfrm>
                <a:off x="6272"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Oval 351"/>
              <p:cNvSpPr>
                <a:spLocks noChangeArrowheads="1"/>
              </p:cNvSpPr>
              <p:nvPr/>
            </p:nvSpPr>
            <p:spPr bwMode="auto">
              <a:xfrm>
                <a:off x="6272"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Oval 352"/>
              <p:cNvSpPr>
                <a:spLocks noChangeArrowheads="1"/>
              </p:cNvSpPr>
              <p:nvPr/>
            </p:nvSpPr>
            <p:spPr bwMode="auto">
              <a:xfrm>
                <a:off x="6272"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1" name="Oval 353"/>
              <p:cNvSpPr>
                <a:spLocks noChangeArrowheads="1"/>
              </p:cNvSpPr>
              <p:nvPr/>
            </p:nvSpPr>
            <p:spPr bwMode="auto">
              <a:xfrm>
                <a:off x="6272"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2" name="Oval 354"/>
              <p:cNvSpPr>
                <a:spLocks noChangeArrowheads="1"/>
              </p:cNvSpPr>
              <p:nvPr/>
            </p:nvSpPr>
            <p:spPr bwMode="auto">
              <a:xfrm>
                <a:off x="6272"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3" name="Oval 355"/>
              <p:cNvSpPr>
                <a:spLocks noChangeArrowheads="1"/>
              </p:cNvSpPr>
              <p:nvPr/>
            </p:nvSpPr>
            <p:spPr bwMode="auto">
              <a:xfrm>
                <a:off x="6272"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Oval 356"/>
              <p:cNvSpPr>
                <a:spLocks noChangeArrowheads="1"/>
              </p:cNvSpPr>
              <p:nvPr/>
            </p:nvSpPr>
            <p:spPr bwMode="auto">
              <a:xfrm>
                <a:off x="6272"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5" name="Oval 357"/>
              <p:cNvSpPr>
                <a:spLocks noChangeArrowheads="1"/>
              </p:cNvSpPr>
              <p:nvPr/>
            </p:nvSpPr>
            <p:spPr bwMode="auto">
              <a:xfrm>
                <a:off x="6272"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6" name="Oval 358"/>
              <p:cNvSpPr>
                <a:spLocks noChangeArrowheads="1"/>
              </p:cNvSpPr>
              <p:nvPr/>
            </p:nvSpPr>
            <p:spPr bwMode="auto">
              <a:xfrm>
                <a:off x="6272"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7" name="Oval 359"/>
              <p:cNvSpPr>
                <a:spLocks noChangeArrowheads="1"/>
              </p:cNvSpPr>
              <p:nvPr/>
            </p:nvSpPr>
            <p:spPr bwMode="auto">
              <a:xfrm>
                <a:off x="6272"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8" name="Oval 360"/>
              <p:cNvSpPr>
                <a:spLocks noChangeArrowheads="1"/>
              </p:cNvSpPr>
              <p:nvPr/>
            </p:nvSpPr>
            <p:spPr bwMode="auto">
              <a:xfrm>
                <a:off x="6272"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9" name="Oval 361"/>
              <p:cNvSpPr>
                <a:spLocks noChangeArrowheads="1"/>
              </p:cNvSpPr>
              <p:nvPr/>
            </p:nvSpPr>
            <p:spPr bwMode="auto">
              <a:xfrm>
                <a:off x="6272"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0" name="Oval 362"/>
              <p:cNvSpPr>
                <a:spLocks noChangeArrowheads="1"/>
              </p:cNvSpPr>
              <p:nvPr/>
            </p:nvSpPr>
            <p:spPr bwMode="auto">
              <a:xfrm>
                <a:off x="6272"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Oval 363"/>
              <p:cNvSpPr>
                <a:spLocks noChangeArrowheads="1"/>
              </p:cNvSpPr>
              <p:nvPr/>
            </p:nvSpPr>
            <p:spPr bwMode="auto">
              <a:xfrm>
                <a:off x="6272"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2" name="Oval 364"/>
              <p:cNvSpPr>
                <a:spLocks noChangeArrowheads="1"/>
              </p:cNvSpPr>
              <p:nvPr/>
            </p:nvSpPr>
            <p:spPr bwMode="auto">
              <a:xfrm>
                <a:off x="6272"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3" name="Oval 365"/>
              <p:cNvSpPr>
                <a:spLocks noChangeArrowheads="1"/>
              </p:cNvSpPr>
              <p:nvPr/>
            </p:nvSpPr>
            <p:spPr bwMode="auto">
              <a:xfrm>
                <a:off x="6272"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Oval 366"/>
              <p:cNvSpPr>
                <a:spLocks noChangeArrowheads="1"/>
              </p:cNvSpPr>
              <p:nvPr/>
            </p:nvSpPr>
            <p:spPr bwMode="auto">
              <a:xfrm>
                <a:off x="6272"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Oval 367"/>
              <p:cNvSpPr>
                <a:spLocks noChangeArrowheads="1"/>
              </p:cNvSpPr>
              <p:nvPr/>
            </p:nvSpPr>
            <p:spPr bwMode="auto">
              <a:xfrm>
                <a:off x="6272"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Oval 368"/>
              <p:cNvSpPr>
                <a:spLocks noChangeArrowheads="1"/>
              </p:cNvSpPr>
              <p:nvPr/>
            </p:nvSpPr>
            <p:spPr bwMode="auto">
              <a:xfrm>
                <a:off x="6272"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Oval 369"/>
              <p:cNvSpPr>
                <a:spLocks noChangeArrowheads="1"/>
              </p:cNvSpPr>
              <p:nvPr/>
            </p:nvSpPr>
            <p:spPr bwMode="auto">
              <a:xfrm>
                <a:off x="6272"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Oval 370"/>
              <p:cNvSpPr>
                <a:spLocks noChangeArrowheads="1"/>
              </p:cNvSpPr>
              <p:nvPr/>
            </p:nvSpPr>
            <p:spPr bwMode="auto">
              <a:xfrm>
                <a:off x="6272"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Oval 371"/>
              <p:cNvSpPr>
                <a:spLocks noChangeArrowheads="1"/>
              </p:cNvSpPr>
              <p:nvPr/>
            </p:nvSpPr>
            <p:spPr bwMode="auto">
              <a:xfrm>
                <a:off x="6272"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0" name="Oval 372"/>
              <p:cNvSpPr>
                <a:spLocks noChangeArrowheads="1"/>
              </p:cNvSpPr>
              <p:nvPr/>
            </p:nvSpPr>
            <p:spPr bwMode="auto">
              <a:xfrm>
                <a:off x="6272"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1" name="Oval 373"/>
              <p:cNvSpPr>
                <a:spLocks noChangeArrowheads="1"/>
              </p:cNvSpPr>
              <p:nvPr/>
            </p:nvSpPr>
            <p:spPr bwMode="auto">
              <a:xfrm>
                <a:off x="623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2" name="Oval 374"/>
              <p:cNvSpPr>
                <a:spLocks noChangeArrowheads="1"/>
              </p:cNvSpPr>
              <p:nvPr/>
            </p:nvSpPr>
            <p:spPr bwMode="auto">
              <a:xfrm>
                <a:off x="623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Oval 375"/>
              <p:cNvSpPr>
                <a:spLocks noChangeArrowheads="1"/>
              </p:cNvSpPr>
              <p:nvPr/>
            </p:nvSpPr>
            <p:spPr bwMode="auto">
              <a:xfrm>
                <a:off x="623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4" name="Oval 376"/>
              <p:cNvSpPr>
                <a:spLocks noChangeArrowheads="1"/>
              </p:cNvSpPr>
              <p:nvPr/>
            </p:nvSpPr>
            <p:spPr bwMode="auto">
              <a:xfrm>
                <a:off x="623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5" name="Oval 377"/>
              <p:cNvSpPr>
                <a:spLocks noChangeArrowheads="1"/>
              </p:cNvSpPr>
              <p:nvPr/>
            </p:nvSpPr>
            <p:spPr bwMode="auto">
              <a:xfrm>
                <a:off x="623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6" name="Oval 378"/>
              <p:cNvSpPr>
                <a:spLocks noChangeArrowheads="1"/>
              </p:cNvSpPr>
              <p:nvPr/>
            </p:nvSpPr>
            <p:spPr bwMode="auto">
              <a:xfrm>
                <a:off x="623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7" name="Oval 379"/>
              <p:cNvSpPr>
                <a:spLocks noChangeArrowheads="1"/>
              </p:cNvSpPr>
              <p:nvPr/>
            </p:nvSpPr>
            <p:spPr bwMode="auto">
              <a:xfrm>
                <a:off x="623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8" name="Oval 380"/>
              <p:cNvSpPr>
                <a:spLocks noChangeArrowheads="1"/>
              </p:cNvSpPr>
              <p:nvPr/>
            </p:nvSpPr>
            <p:spPr bwMode="auto">
              <a:xfrm>
                <a:off x="623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9" name="Oval 381"/>
              <p:cNvSpPr>
                <a:spLocks noChangeArrowheads="1"/>
              </p:cNvSpPr>
              <p:nvPr/>
            </p:nvSpPr>
            <p:spPr bwMode="auto">
              <a:xfrm>
                <a:off x="623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0" name="Oval 382"/>
              <p:cNvSpPr>
                <a:spLocks noChangeArrowheads="1"/>
              </p:cNvSpPr>
              <p:nvPr/>
            </p:nvSpPr>
            <p:spPr bwMode="auto">
              <a:xfrm>
                <a:off x="623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1" name="Oval 383"/>
              <p:cNvSpPr>
                <a:spLocks noChangeArrowheads="1"/>
              </p:cNvSpPr>
              <p:nvPr/>
            </p:nvSpPr>
            <p:spPr bwMode="auto">
              <a:xfrm>
                <a:off x="623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2" name="Oval 384"/>
              <p:cNvSpPr>
                <a:spLocks noChangeArrowheads="1"/>
              </p:cNvSpPr>
              <p:nvPr/>
            </p:nvSpPr>
            <p:spPr bwMode="auto">
              <a:xfrm>
                <a:off x="623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3" name="Oval 385"/>
              <p:cNvSpPr>
                <a:spLocks noChangeArrowheads="1"/>
              </p:cNvSpPr>
              <p:nvPr/>
            </p:nvSpPr>
            <p:spPr bwMode="auto">
              <a:xfrm>
                <a:off x="623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4" name="Oval 386"/>
              <p:cNvSpPr>
                <a:spLocks noChangeArrowheads="1"/>
              </p:cNvSpPr>
              <p:nvPr/>
            </p:nvSpPr>
            <p:spPr bwMode="auto">
              <a:xfrm>
                <a:off x="623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5" name="Oval 387"/>
              <p:cNvSpPr>
                <a:spLocks noChangeArrowheads="1"/>
              </p:cNvSpPr>
              <p:nvPr/>
            </p:nvSpPr>
            <p:spPr bwMode="auto">
              <a:xfrm>
                <a:off x="623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6" name="Oval 388"/>
              <p:cNvSpPr>
                <a:spLocks noChangeArrowheads="1"/>
              </p:cNvSpPr>
              <p:nvPr/>
            </p:nvSpPr>
            <p:spPr bwMode="auto">
              <a:xfrm>
                <a:off x="623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7" name="Oval 389"/>
              <p:cNvSpPr>
                <a:spLocks noChangeArrowheads="1"/>
              </p:cNvSpPr>
              <p:nvPr/>
            </p:nvSpPr>
            <p:spPr bwMode="auto">
              <a:xfrm>
                <a:off x="623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8" name="Oval 390"/>
              <p:cNvSpPr>
                <a:spLocks noChangeArrowheads="1"/>
              </p:cNvSpPr>
              <p:nvPr/>
            </p:nvSpPr>
            <p:spPr bwMode="auto">
              <a:xfrm>
                <a:off x="623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Oval 391"/>
              <p:cNvSpPr>
                <a:spLocks noChangeArrowheads="1"/>
              </p:cNvSpPr>
              <p:nvPr/>
            </p:nvSpPr>
            <p:spPr bwMode="auto">
              <a:xfrm>
                <a:off x="623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Oval 392"/>
              <p:cNvSpPr>
                <a:spLocks noChangeArrowheads="1"/>
              </p:cNvSpPr>
              <p:nvPr/>
            </p:nvSpPr>
            <p:spPr bwMode="auto">
              <a:xfrm>
                <a:off x="623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Oval 393"/>
              <p:cNvSpPr>
                <a:spLocks noChangeArrowheads="1"/>
              </p:cNvSpPr>
              <p:nvPr/>
            </p:nvSpPr>
            <p:spPr bwMode="auto">
              <a:xfrm>
                <a:off x="623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Oval 394"/>
              <p:cNvSpPr>
                <a:spLocks noChangeArrowheads="1"/>
              </p:cNvSpPr>
              <p:nvPr/>
            </p:nvSpPr>
            <p:spPr bwMode="auto">
              <a:xfrm>
                <a:off x="623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3" name="Oval 395"/>
              <p:cNvSpPr>
                <a:spLocks noChangeArrowheads="1"/>
              </p:cNvSpPr>
              <p:nvPr/>
            </p:nvSpPr>
            <p:spPr bwMode="auto">
              <a:xfrm>
                <a:off x="623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4" name="Oval 396"/>
              <p:cNvSpPr>
                <a:spLocks noChangeArrowheads="1"/>
              </p:cNvSpPr>
              <p:nvPr/>
            </p:nvSpPr>
            <p:spPr bwMode="auto">
              <a:xfrm>
                <a:off x="623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5" name="Oval 397"/>
              <p:cNvSpPr>
                <a:spLocks noChangeArrowheads="1"/>
              </p:cNvSpPr>
              <p:nvPr/>
            </p:nvSpPr>
            <p:spPr bwMode="auto">
              <a:xfrm>
                <a:off x="623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6" name="Oval 398"/>
              <p:cNvSpPr>
                <a:spLocks noChangeArrowheads="1"/>
              </p:cNvSpPr>
              <p:nvPr/>
            </p:nvSpPr>
            <p:spPr bwMode="auto">
              <a:xfrm>
                <a:off x="623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7" name="Oval 399"/>
              <p:cNvSpPr>
                <a:spLocks noChangeArrowheads="1"/>
              </p:cNvSpPr>
              <p:nvPr/>
            </p:nvSpPr>
            <p:spPr bwMode="auto">
              <a:xfrm>
                <a:off x="623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8" name="Oval 400"/>
              <p:cNvSpPr>
                <a:spLocks noChangeArrowheads="1"/>
              </p:cNvSpPr>
              <p:nvPr/>
            </p:nvSpPr>
            <p:spPr bwMode="auto">
              <a:xfrm>
                <a:off x="623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9" name="Oval 401"/>
              <p:cNvSpPr>
                <a:spLocks noChangeArrowheads="1"/>
              </p:cNvSpPr>
              <p:nvPr/>
            </p:nvSpPr>
            <p:spPr bwMode="auto">
              <a:xfrm>
                <a:off x="623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0" name="Oval 402"/>
              <p:cNvSpPr>
                <a:spLocks noChangeArrowheads="1"/>
              </p:cNvSpPr>
              <p:nvPr/>
            </p:nvSpPr>
            <p:spPr bwMode="auto">
              <a:xfrm>
                <a:off x="623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1" name="Oval 403"/>
              <p:cNvSpPr>
                <a:spLocks noChangeArrowheads="1"/>
              </p:cNvSpPr>
              <p:nvPr/>
            </p:nvSpPr>
            <p:spPr bwMode="auto">
              <a:xfrm>
                <a:off x="6237"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2" name="Oval 404"/>
              <p:cNvSpPr>
                <a:spLocks noChangeArrowheads="1"/>
              </p:cNvSpPr>
              <p:nvPr/>
            </p:nvSpPr>
            <p:spPr bwMode="auto">
              <a:xfrm>
                <a:off x="619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3" name="Oval 405"/>
              <p:cNvSpPr>
                <a:spLocks noChangeArrowheads="1"/>
              </p:cNvSpPr>
              <p:nvPr/>
            </p:nvSpPr>
            <p:spPr bwMode="auto">
              <a:xfrm>
                <a:off x="619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4" name="Oval 406"/>
              <p:cNvSpPr>
                <a:spLocks noChangeArrowheads="1"/>
              </p:cNvSpPr>
              <p:nvPr/>
            </p:nvSpPr>
            <p:spPr bwMode="auto">
              <a:xfrm>
                <a:off x="619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5" name="Oval 407"/>
              <p:cNvSpPr>
                <a:spLocks noChangeArrowheads="1"/>
              </p:cNvSpPr>
              <p:nvPr/>
            </p:nvSpPr>
            <p:spPr bwMode="auto">
              <a:xfrm>
                <a:off x="619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6" name="Oval 408"/>
              <p:cNvSpPr>
                <a:spLocks noChangeArrowheads="1"/>
              </p:cNvSpPr>
              <p:nvPr/>
            </p:nvSpPr>
            <p:spPr bwMode="auto">
              <a:xfrm>
                <a:off x="619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7" name="Oval 409"/>
              <p:cNvSpPr>
                <a:spLocks noChangeArrowheads="1"/>
              </p:cNvSpPr>
              <p:nvPr/>
            </p:nvSpPr>
            <p:spPr bwMode="auto">
              <a:xfrm>
                <a:off x="619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8" name="Oval 410"/>
              <p:cNvSpPr>
                <a:spLocks noChangeArrowheads="1"/>
              </p:cNvSpPr>
              <p:nvPr/>
            </p:nvSpPr>
            <p:spPr bwMode="auto">
              <a:xfrm>
                <a:off x="619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9" name="Oval 411"/>
              <p:cNvSpPr>
                <a:spLocks noChangeArrowheads="1"/>
              </p:cNvSpPr>
              <p:nvPr/>
            </p:nvSpPr>
            <p:spPr bwMode="auto">
              <a:xfrm>
                <a:off x="619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0" name="Oval 412"/>
              <p:cNvSpPr>
                <a:spLocks noChangeArrowheads="1"/>
              </p:cNvSpPr>
              <p:nvPr/>
            </p:nvSpPr>
            <p:spPr bwMode="auto">
              <a:xfrm>
                <a:off x="619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1" name="Oval 413"/>
              <p:cNvSpPr>
                <a:spLocks noChangeArrowheads="1"/>
              </p:cNvSpPr>
              <p:nvPr/>
            </p:nvSpPr>
            <p:spPr bwMode="auto">
              <a:xfrm>
                <a:off x="619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2" name="Oval 414"/>
              <p:cNvSpPr>
                <a:spLocks noChangeArrowheads="1"/>
              </p:cNvSpPr>
              <p:nvPr/>
            </p:nvSpPr>
            <p:spPr bwMode="auto">
              <a:xfrm>
                <a:off x="619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3" name="Oval 415"/>
              <p:cNvSpPr>
                <a:spLocks noChangeArrowheads="1"/>
              </p:cNvSpPr>
              <p:nvPr/>
            </p:nvSpPr>
            <p:spPr bwMode="auto">
              <a:xfrm>
                <a:off x="619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4" name="Oval 416"/>
              <p:cNvSpPr>
                <a:spLocks noChangeArrowheads="1"/>
              </p:cNvSpPr>
              <p:nvPr/>
            </p:nvSpPr>
            <p:spPr bwMode="auto">
              <a:xfrm>
                <a:off x="619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5" name="Oval 417"/>
              <p:cNvSpPr>
                <a:spLocks noChangeArrowheads="1"/>
              </p:cNvSpPr>
              <p:nvPr/>
            </p:nvSpPr>
            <p:spPr bwMode="auto">
              <a:xfrm>
                <a:off x="619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6" name="Oval 418"/>
              <p:cNvSpPr>
                <a:spLocks noChangeArrowheads="1"/>
              </p:cNvSpPr>
              <p:nvPr/>
            </p:nvSpPr>
            <p:spPr bwMode="auto">
              <a:xfrm>
                <a:off x="619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7" name="Oval 419"/>
              <p:cNvSpPr>
                <a:spLocks noChangeArrowheads="1"/>
              </p:cNvSpPr>
              <p:nvPr/>
            </p:nvSpPr>
            <p:spPr bwMode="auto">
              <a:xfrm>
                <a:off x="619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8" name="Oval 420"/>
              <p:cNvSpPr>
                <a:spLocks noChangeArrowheads="1"/>
              </p:cNvSpPr>
              <p:nvPr/>
            </p:nvSpPr>
            <p:spPr bwMode="auto">
              <a:xfrm>
                <a:off x="619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9" name="Oval 421"/>
              <p:cNvSpPr>
                <a:spLocks noChangeArrowheads="1"/>
              </p:cNvSpPr>
              <p:nvPr/>
            </p:nvSpPr>
            <p:spPr bwMode="auto">
              <a:xfrm>
                <a:off x="619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0" name="Oval 422"/>
              <p:cNvSpPr>
                <a:spLocks noChangeArrowheads="1"/>
              </p:cNvSpPr>
              <p:nvPr/>
            </p:nvSpPr>
            <p:spPr bwMode="auto">
              <a:xfrm>
                <a:off x="619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1" name="Oval 423"/>
              <p:cNvSpPr>
                <a:spLocks noChangeArrowheads="1"/>
              </p:cNvSpPr>
              <p:nvPr/>
            </p:nvSpPr>
            <p:spPr bwMode="auto">
              <a:xfrm>
                <a:off x="619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2" name="Oval 424"/>
              <p:cNvSpPr>
                <a:spLocks noChangeArrowheads="1"/>
              </p:cNvSpPr>
              <p:nvPr/>
            </p:nvSpPr>
            <p:spPr bwMode="auto">
              <a:xfrm>
                <a:off x="619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3" name="Oval 425"/>
              <p:cNvSpPr>
                <a:spLocks noChangeArrowheads="1"/>
              </p:cNvSpPr>
              <p:nvPr/>
            </p:nvSpPr>
            <p:spPr bwMode="auto">
              <a:xfrm>
                <a:off x="619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4" name="Oval 426"/>
              <p:cNvSpPr>
                <a:spLocks noChangeArrowheads="1"/>
              </p:cNvSpPr>
              <p:nvPr/>
            </p:nvSpPr>
            <p:spPr bwMode="auto">
              <a:xfrm>
                <a:off x="619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5" name="Oval 427"/>
              <p:cNvSpPr>
                <a:spLocks noChangeArrowheads="1"/>
              </p:cNvSpPr>
              <p:nvPr/>
            </p:nvSpPr>
            <p:spPr bwMode="auto">
              <a:xfrm>
                <a:off x="619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6" name="Oval 428"/>
              <p:cNvSpPr>
                <a:spLocks noChangeArrowheads="1"/>
              </p:cNvSpPr>
              <p:nvPr/>
            </p:nvSpPr>
            <p:spPr bwMode="auto">
              <a:xfrm>
                <a:off x="6199"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7" name="Oval 429"/>
              <p:cNvSpPr>
                <a:spLocks noChangeArrowheads="1"/>
              </p:cNvSpPr>
              <p:nvPr/>
            </p:nvSpPr>
            <p:spPr bwMode="auto">
              <a:xfrm>
                <a:off x="6161"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8" name="Oval 430"/>
              <p:cNvSpPr>
                <a:spLocks noChangeArrowheads="1"/>
              </p:cNvSpPr>
              <p:nvPr/>
            </p:nvSpPr>
            <p:spPr bwMode="auto">
              <a:xfrm>
                <a:off x="6161"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9" name="Oval 431"/>
              <p:cNvSpPr>
                <a:spLocks noChangeArrowheads="1"/>
              </p:cNvSpPr>
              <p:nvPr/>
            </p:nvSpPr>
            <p:spPr bwMode="auto">
              <a:xfrm>
                <a:off x="6161"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0" name="Oval 432"/>
              <p:cNvSpPr>
                <a:spLocks noChangeArrowheads="1"/>
              </p:cNvSpPr>
              <p:nvPr/>
            </p:nvSpPr>
            <p:spPr bwMode="auto">
              <a:xfrm>
                <a:off x="6161"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1" name="Oval 433"/>
              <p:cNvSpPr>
                <a:spLocks noChangeArrowheads="1"/>
              </p:cNvSpPr>
              <p:nvPr/>
            </p:nvSpPr>
            <p:spPr bwMode="auto">
              <a:xfrm>
                <a:off x="6161"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2" name="Oval 434"/>
              <p:cNvSpPr>
                <a:spLocks noChangeArrowheads="1"/>
              </p:cNvSpPr>
              <p:nvPr/>
            </p:nvSpPr>
            <p:spPr bwMode="auto">
              <a:xfrm>
                <a:off x="6161"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3" name="Oval 435"/>
              <p:cNvSpPr>
                <a:spLocks noChangeArrowheads="1"/>
              </p:cNvSpPr>
              <p:nvPr/>
            </p:nvSpPr>
            <p:spPr bwMode="auto">
              <a:xfrm>
                <a:off x="6161"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4" name="Oval 436"/>
              <p:cNvSpPr>
                <a:spLocks noChangeArrowheads="1"/>
              </p:cNvSpPr>
              <p:nvPr/>
            </p:nvSpPr>
            <p:spPr bwMode="auto">
              <a:xfrm>
                <a:off x="6161"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5" name="Oval 437"/>
              <p:cNvSpPr>
                <a:spLocks noChangeArrowheads="1"/>
              </p:cNvSpPr>
              <p:nvPr/>
            </p:nvSpPr>
            <p:spPr bwMode="auto">
              <a:xfrm>
                <a:off x="6161"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6" name="Oval 438"/>
              <p:cNvSpPr>
                <a:spLocks noChangeArrowheads="1"/>
              </p:cNvSpPr>
              <p:nvPr/>
            </p:nvSpPr>
            <p:spPr bwMode="auto">
              <a:xfrm>
                <a:off x="6161"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7" name="Oval 439"/>
              <p:cNvSpPr>
                <a:spLocks noChangeArrowheads="1"/>
              </p:cNvSpPr>
              <p:nvPr/>
            </p:nvSpPr>
            <p:spPr bwMode="auto">
              <a:xfrm>
                <a:off x="6161"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8" name="Oval 440"/>
              <p:cNvSpPr>
                <a:spLocks noChangeArrowheads="1"/>
              </p:cNvSpPr>
              <p:nvPr/>
            </p:nvSpPr>
            <p:spPr bwMode="auto">
              <a:xfrm>
                <a:off x="6161"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9" name="Oval 441"/>
              <p:cNvSpPr>
                <a:spLocks noChangeArrowheads="1"/>
              </p:cNvSpPr>
              <p:nvPr/>
            </p:nvSpPr>
            <p:spPr bwMode="auto">
              <a:xfrm>
                <a:off x="6161"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0" name="Oval 442"/>
              <p:cNvSpPr>
                <a:spLocks noChangeArrowheads="1"/>
              </p:cNvSpPr>
              <p:nvPr/>
            </p:nvSpPr>
            <p:spPr bwMode="auto">
              <a:xfrm>
                <a:off x="6161"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1" name="Oval 443"/>
              <p:cNvSpPr>
                <a:spLocks noChangeArrowheads="1"/>
              </p:cNvSpPr>
              <p:nvPr/>
            </p:nvSpPr>
            <p:spPr bwMode="auto">
              <a:xfrm>
                <a:off x="6161"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2" name="Oval 444"/>
              <p:cNvSpPr>
                <a:spLocks noChangeArrowheads="1"/>
              </p:cNvSpPr>
              <p:nvPr/>
            </p:nvSpPr>
            <p:spPr bwMode="auto">
              <a:xfrm>
                <a:off x="6161"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3" name="Oval 445"/>
              <p:cNvSpPr>
                <a:spLocks noChangeArrowheads="1"/>
              </p:cNvSpPr>
              <p:nvPr/>
            </p:nvSpPr>
            <p:spPr bwMode="auto">
              <a:xfrm>
                <a:off x="6161"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4" name="Oval 446"/>
              <p:cNvSpPr>
                <a:spLocks noChangeArrowheads="1"/>
              </p:cNvSpPr>
              <p:nvPr/>
            </p:nvSpPr>
            <p:spPr bwMode="auto">
              <a:xfrm>
                <a:off x="6161"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5" name="Oval 447"/>
              <p:cNvSpPr>
                <a:spLocks noChangeArrowheads="1"/>
              </p:cNvSpPr>
              <p:nvPr/>
            </p:nvSpPr>
            <p:spPr bwMode="auto">
              <a:xfrm>
                <a:off x="6161"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6" name="Oval 448"/>
              <p:cNvSpPr>
                <a:spLocks noChangeArrowheads="1"/>
              </p:cNvSpPr>
              <p:nvPr/>
            </p:nvSpPr>
            <p:spPr bwMode="auto">
              <a:xfrm>
                <a:off x="6161"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7" name="Oval 449"/>
              <p:cNvSpPr>
                <a:spLocks noChangeArrowheads="1"/>
              </p:cNvSpPr>
              <p:nvPr/>
            </p:nvSpPr>
            <p:spPr bwMode="auto">
              <a:xfrm>
                <a:off x="6161"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8" name="Oval 450"/>
              <p:cNvSpPr>
                <a:spLocks noChangeArrowheads="1"/>
              </p:cNvSpPr>
              <p:nvPr/>
            </p:nvSpPr>
            <p:spPr bwMode="auto">
              <a:xfrm>
                <a:off x="6161"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9" name="Oval 451"/>
              <p:cNvSpPr>
                <a:spLocks noChangeArrowheads="1"/>
              </p:cNvSpPr>
              <p:nvPr/>
            </p:nvSpPr>
            <p:spPr bwMode="auto">
              <a:xfrm>
                <a:off x="6161"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0" name="Oval 452"/>
              <p:cNvSpPr>
                <a:spLocks noChangeArrowheads="1"/>
              </p:cNvSpPr>
              <p:nvPr/>
            </p:nvSpPr>
            <p:spPr bwMode="auto">
              <a:xfrm>
                <a:off x="6161"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1" name="Oval 453"/>
              <p:cNvSpPr>
                <a:spLocks noChangeArrowheads="1"/>
              </p:cNvSpPr>
              <p:nvPr/>
            </p:nvSpPr>
            <p:spPr bwMode="auto">
              <a:xfrm>
                <a:off x="6161"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2" name="Oval 454"/>
              <p:cNvSpPr>
                <a:spLocks noChangeArrowheads="1"/>
              </p:cNvSpPr>
              <p:nvPr/>
            </p:nvSpPr>
            <p:spPr bwMode="auto">
              <a:xfrm>
                <a:off x="6161"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3" name="Oval 455"/>
              <p:cNvSpPr>
                <a:spLocks noChangeArrowheads="1"/>
              </p:cNvSpPr>
              <p:nvPr/>
            </p:nvSpPr>
            <p:spPr bwMode="auto">
              <a:xfrm>
                <a:off x="612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4" name="Oval 456"/>
              <p:cNvSpPr>
                <a:spLocks noChangeArrowheads="1"/>
              </p:cNvSpPr>
              <p:nvPr/>
            </p:nvSpPr>
            <p:spPr bwMode="auto">
              <a:xfrm>
                <a:off x="612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5" name="Oval 457"/>
              <p:cNvSpPr>
                <a:spLocks noChangeArrowheads="1"/>
              </p:cNvSpPr>
              <p:nvPr/>
            </p:nvSpPr>
            <p:spPr bwMode="auto">
              <a:xfrm>
                <a:off x="612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6" name="Oval 458"/>
              <p:cNvSpPr>
                <a:spLocks noChangeArrowheads="1"/>
              </p:cNvSpPr>
              <p:nvPr/>
            </p:nvSpPr>
            <p:spPr bwMode="auto">
              <a:xfrm>
                <a:off x="612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7" name="Oval 459"/>
              <p:cNvSpPr>
                <a:spLocks noChangeArrowheads="1"/>
              </p:cNvSpPr>
              <p:nvPr/>
            </p:nvSpPr>
            <p:spPr bwMode="auto">
              <a:xfrm>
                <a:off x="612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8" name="Oval 460"/>
              <p:cNvSpPr>
                <a:spLocks noChangeArrowheads="1"/>
              </p:cNvSpPr>
              <p:nvPr/>
            </p:nvSpPr>
            <p:spPr bwMode="auto">
              <a:xfrm>
                <a:off x="612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9" name="Oval 461"/>
              <p:cNvSpPr>
                <a:spLocks noChangeArrowheads="1"/>
              </p:cNvSpPr>
              <p:nvPr/>
            </p:nvSpPr>
            <p:spPr bwMode="auto">
              <a:xfrm>
                <a:off x="612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0" name="Oval 462"/>
              <p:cNvSpPr>
                <a:spLocks noChangeArrowheads="1"/>
              </p:cNvSpPr>
              <p:nvPr/>
            </p:nvSpPr>
            <p:spPr bwMode="auto">
              <a:xfrm>
                <a:off x="612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1" name="Oval 463"/>
              <p:cNvSpPr>
                <a:spLocks noChangeArrowheads="1"/>
              </p:cNvSpPr>
              <p:nvPr/>
            </p:nvSpPr>
            <p:spPr bwMode="auto">
              <a:xfrm>
                <a:off x="612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2" name="Oval 464"/>
              <p:cNvSpPr>
                <a:spLocks noChangeArrowheads="1"/>
              </p:cNvSpPr>
              <p:nvPr/>
            </p:nvSpPr>
            <p:spPr bwMode="auto">
              <a:xfrm>
                <a:off x="612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3" name="Oval 465"/>
              <p:cNvSpPr>
                <a:spLocks noChangeArrowheads="1"/>
              </p:cNvSpPr>
              <p:nvPr/>
            </p:nvSpPr>
            <p:spPr bwMode="auto">
              <a:xfrm>
                <a:off x="612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4" name="Oval 466"/>
              <p:cNvSpPr>
                <a:spLocks noChangeArrowheads="1"/>
              </p:cNvSpPr>
              <p:nvPr/>
            </p:nvSpPr>
            <p:spPr bwMode="auto">
              <a:xfrm>
                <a:off x="612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5" name="Oval 467"/>
              <p:cNvSpPr>
                <a:spLocks noChangeArrowheads="1"/>
              </p:cNvSpPr>
              <p:nvPr/>
            </p:nvSpPr>
            <p:spPr bwMode="auto">
              <a:xfrm>
                <a:off x="612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6" name="Oval 468"/>
              <p:cNvSpPr>
                <a:spLocks noChangeArrowheads="1"/>
              </p:cNvSpPr>
              <p:nvPr/>
            </p:nvSpPr>
            <p:spPr bwMode="auto">
              <a:xfrm>
                <a:off x="612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7" name="Oval 469"/>
              <p:cNvSpPr>
                <a:spLocks noChangeArrowheads="1"/>
              </p:cNvSpPr>
              <p:nvPr/>
            </p:nvSpPr>
            <p:spPr bwMode="auto">
              <a:xfrm>
                <a:off x="612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8" name="Oval 470"/>
              <p:cNvSpPr>
                <a:spLocks noChangeArrowheads="1"/>
              </p:cNvSpPr>
              <p:nvPr/>
            </p:nvSpPr>
            <p:spPr bwMode="auto">
              <a:xfrm>
                <a:off x="612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9" name="Oval 471"/>
              <p:cNvSpPr>
                <a:spLocks noChangeArrowheads="1"/>
              </p:cNvSpPr>
              <p:nvPr/>
            </p:nvSpPr>
            <p:spPr bwMode="auto">
              <a:xfrm>
                <a:off x="612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673"/>
            <p:cNvGrpSpPr>
              <a:grpSpLocks/>
            </p:cNvGrpSpPr>
            <p:nvPr/>
          </p:nvGrpSpPr>
          <p:grpSpPr bwMode="auto">
            <a:xfrm>
              <a:off x="5830" y="902"/>
              <a:ext cx="322" cy="1288"/>
              <a:chOff x="5830" y="902"/>
              <a:chExt cx="322" cy="1288"/>
            </a:xfrm>
            <a:grpFill/>
          </p:grpSpPr>
          <p:sp>
            <p:nvSpPr>
              <p:cNvPr id="1900" name="Oval 473"/>
              <p:cNvSpPr>
                <a:spLocks noChangeArrowheads="1"/>
              </p:cNvSpPr>
              <p:nvPr/>
            </p:nvSpPr>
            <p:spPr bwMode="auto">
              <a:xfrm>
                <a:off x="612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Oval 474"/>
              <p:cNvSpPr>
                <a:spLocks noChangeArrowheads="1"/>
              </p:cNvSpPr>
              <p:nvPr/>
            </p:nvSpPr>
            <p:spPr bwMode="auto">
              <a:xfrm>
                <a:off x="612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Oval 475"/>
              <p:cNvSpPr>
                <a:spLocks noChangeArrowheads="1"/>
              </p:cNvSpPr>
              <p:nvPr/>
            </p:nvSpPr>
            <p:spPr bwMode="auto">
              <a:xfrm>
                <a:off x="612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Oval 476"/>
              <p:cNvSpPr>
                <a:spLocks noChangeArrowheads="1"/>
              </p:cNvSpPr>
              <p:nvPr/>
            </p:nvSpPr>
            <p:spPr bwMode="auto">
              <a:xfrm>
                <a:off x="612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Oval 477"/>
              <p:cNvSpPr>
                <a:spLocks noChangeArrowheads="1"/>
              </p:cNvSpPr>
              <p:nvPr/>
            </p:nvSpPr>
            <p:spPr bwMode="auto">
              <a:xfrm>
                <a:off x="612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Oval 478"/>
              <p:cNvSpPr>
                <a:spLocks noChangeArrowheads="1"/>
              </p:cNvSpPr>
              <p:nvPr/>
            </p:nvSpPr>
            <p:spPr bwMode="auto">
              <a:xfrm>
                <a:off x="612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Oval 479"/>
              <p:cNvSpPr>
                <a:spLocks noChangeArrowheads="1"/>
              </p:cNvSpPr>
              <p:nvPr/>
            </p:nvSpPr>
            <p:spPr bwMode="auto">
              <a:xfrm>
                <a:off x="612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Oval 480"/>
              <p:cNvSpPr>
                <a:spLocks noChangeArrowheads="1"/>
              </p:cNvSpPr>
              <p:nvPr/>
            </p:nvSpPr>
            <p:spPr bwMode="auto">
              <a:xfrm>
                <a:off x="612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Oval 481"/>
              <p:cNvSpPr>
                <a:spLocks noChangeArrowheads="1"/>
              </p:cNvSpPr>
              <p:nvPr/>
            </p:nvSpPr>
            <p:spPr bwMode="auto">
              <a:xfrm>
                <a:off x="612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Oval 482"/>
              <p:cNvSpPr>
                <a:spLocks noChangeArrowheads="1"/>
              </p:cNvSpPr>
              <p:nvPr/>
            </p:nvSpPr>
            <p:spPr bwMode="auto">
              <a:xfrm>
                <a:off x="612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0" name="Oval 483"/>
              <p:cNvSpPr>
                <a:spLocks noChangeArrowheads="1"/>
              </p:cNvSpPr>
              <p:nvPr/>
            </p:nvSpPr>
            <p:spPr bwMode="auto">
              <a:xfrm>
                <a:off x="612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Oval 484"/>
              <p:cNvSpPr>
                <a:spLocks noChangeArrowheads="1"/>
              </p:cNvSpPr>
              <p:nvPr/>
            </p:nvSpPr>
            <p:spPr bwMode="auto">
              <a:xfrm>
                <a:off x="612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Oval 485"/>
              <p:cNvSpPr>
                <a:spLocks noChangeArrowheads="1"/>
              </p:cNvSpPr>
              <p:nvPr/>
            </p:nvSpPr>
            <p:spPr bwMode="auto">
              <a:xfrm>
                <a:off x="612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Oval 486"/>
              <p:cNvSpPr>
                <a:spLocks noChangeArrowheads="1"/>
              </p:cNvSpPr>
              <p:nvPr/>
            </p:nvSpPr>
            <p:spPr bwMode="auto">
              <a:xfrm>
                <a:off x="612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Oval 487"/>
              <p:cNvSpPr>
                <a:spLocks noChangeArrowheads="1"/>
              </p:cNvSpPr>
              <p:nvPr/>
            </p:nvSpPr>
            <p:spPr bwMode="auto">
              <a:xfrm>
                <a:off x="612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Oval 488"/>
              <p:cNvSpPr>
                <a:spLocks noChangeArrowheads="1"/>
              </p:cNvSpPr>
              <p:nvPr/>
            </p:nvSpPr>
            <p:spPr bwMode="auto">
              <a:xfrm>
                <a:off x="608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Oval 489"/>
              <p:cNvSpPr>
                <a:spLocks noChangeArrowheads="1"/>
              </p:cNvSpPr>
              <p:nvPr/>
            </p:nvSpPr>
            <p:spPr bwMode="auto">
              <a:xfrm>
                <a:off x="608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Oval 490"/>
              <p:cNvSpPr>
                <a:spLocks noChangeArrowheads="1"/>
              </p:cNvSpPr>
              <p:nvPr/>
            </p:nvSpPr>
            <p:spPr bwMode="auto">
              <a:xfrm>
                <a:off x="608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8" name="Oval 491"/>
              <p:cNvSpPr>
                <a:spLocks noChangeArrowheads="1"/>
              </p:cNvSpPr>
              <p:nvPr/>
            </p:nvSpPr>
            <p:spPr bwMode="auto">
              <a:xfrm>
                <a:off x="608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Oval 492"/>
              <p:cNvSpPr>
                <a:spLocks noChangeArrowheads="1"/>
              </p:cNvSpPr>
              <p:nvPr/>
            </p:nvSpPr>
            <p:spPr bwMode="auto">
              <a:xfrm>
                <a:off x="608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Oval 493"/>
              <p:cNvSpPr>
                <a:spLocks noChangeArrowheads="1"/>
              </p:cNvSpPr>
              <p:nvPr/>
            </p:nvSpPr>
            <p:spPr bwMode="auto">
              <a:xfrm>
                <a:off x="608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Oval 494"/>
              <p:cNvSpPr>
                <a:spLocks noChangeArrowheads="1"/>
              </p:cNvSpPr>
              <p:nvPr/>
            </p:nvSpPr>
            <p:spPr bwMode="auto">
              <a:xfrm>
                <a:off x="608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Oval 495"/>
              <p:cNvSpPr>
                <a:spLocks noChangeArrowheads="1"/>
              </p:cNvSpPr>
              <p:nvPr/>
            </p:nvSpPr>
            <p:spPr bwMode="auto">
              <a:xfrm>
                <a:off x="608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Oval 496"/>
              <p:cNvSpPr>
                <a:spLocks noChangeArrowheads="1"/>
              </p:cNvSpPr>
              <p:nvPr/>
            </p:nvSpPr>
            <p:spPr bwMode="auto">
              <a:xfrm>
                <a:off x="608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4" name="Oval 497"/>
              <p:cNvSpPr>
                <a:spLocks noChangeArrowheads="1"/>
              </p:cNvSpPr>
              <p:nvPr/>
            </p:nvSpPr>
            <p:spPr bwMode="auto">
              <a:xfrm>
                <a:off x="608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Oval 498"/>
              <p:cNvSpPr>
                <a:spLocks noChangeArrowheads="1"/>
              </p:cNvSpPr>
              <p:nvPr/>
            </p:nvSpPr>
            <p:spPr bwMode="auto">
              <a:xfrm>
                <a:off x="608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Oval 499"/>
              <p:cNvSpPr>
                <a:spLocks noChangeArrowheads="1"/>
              </p:cNvSpPr>
              <p:nvPr/>
            </p:nvSpPr>
            <p:spPr bwMode="auto">
              <a:xfrm>
                <a:off x="608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Oval 500"/>
              <p:cNvSpPr>
                <a:spLocks noChangeArrowheads="1"/>
              </p:cNvSpPr>
              <p:nvPr/>
            </p:nvSpPr>
            <p:spPr bwMode="auto">
              <a:xfrm>
                <a:off x="608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8" name="Oval 501"/>
              <p:cNvSpPr>
                <a:spLocks noChangeArrowheads="1"/>
              </p:cNvSpPr>
              <p:nvPr/>
            </p:nvSpPr>
            <p:spPr bwMode="auto">
              <a:xfrm>
                <a:off x="608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Oval 502"/>
              <p:cNvSpPr>
                <a:spLocks noChangeArrowheads="1"/>
              </p:cNvSpPr>
              <p:nvPr/>
            </p:nvSpPr>
            <p:spPr bwMode="auto">
              <a:xfrm>
                <a:off x="608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Oval 503"/>
              <p:cNvSpPr>
                <a:spLocks noChangeArrowheads="1"/>
              </p:cNvSpPr>
              <p:nvPr/>
            </p:nvSpPr>
            <p:spPr bwMode="auto">
              <a:xfrm>
                <a:off x="608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Oval 504"/>
              <p:cNvSpPr>
                <a:spLocks noChangeArrowheads="1"/>
              </p:cNvSpPr>
              <p:nvPr/>
            </p:nvSpPr>
            <p:spPr bwMode="auto">
              <a:xfrm>
                <a:off x="608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2" name="Oval 505"/>
              <p:cNvSpPr>
                <a:spLocks noChangeArrowheads="1"/>
              </p:cNvSpPr>
              <p:nvPr/>
            </p:nvSpPr>
            <p:spPr bwMode="auto">
              <a:xfrm>
                <a:off x="608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Oval 506"/>
              <p:cNvSpPr>
                <a:spLocks noChangeArrowheads="1"/>
              </p:cNvSpPr>
              <p:nvPr/>
            </p:nvSpPr>
            <p:spPr bwMode="auto">
              <a:xfrm>
                <a:off x="608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4" name="Oval 507"/>
              <p:cNvSpPr>
                <a:spLocks noChangeArrowheads="1"/>
              </p:cNvSpPr>
              <p:nvPr/>
            </p:nvSpPr>
            <p:spPr bwMode="auto">
              <a:xfrm>
                <a:off x="608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5" name="Oval 508"/>
              <p:cNvSpPr>
                <a:spLocks noChangeArrowheads="1"/>
              </p:cNvSpPr>
              <p:nvPr/>
            </p:nvSpPr>
            <p:spPr bwMode="auto">
              <a:xfrm>
                <a:off x="608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6" name="Oval 509"/>
              <p:cNvSpPr>
                <a:spLocks noChangeArrowheads="1"/>
              </p:cNvSpPr>
              <p:nvPr/>
            </p:nvSpPr>
            <p:spPr bwMode="auto">
              <a:xfrm>
                <a:off x="608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Oval 510"/>
              <p:cNvSpPr>
                <a:spLocks noChangeArrowheads="1"/>
              </p:cNvSpPr>
              <p:nvPr/>
            </p:nvSpPr>
            <p:spPr bwMode="auto">
              <a:xfrm>
                <a:off x="608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Oval 511"/>
              <p:cNvSpPr>
                <a:spLocks noChangeArrowheads="1"/>
              </p:cNvSpPr>
              <p:nvPr/>
            </p:nvSpPr>
            <p:spPr bwMode="auto">
              <a:xfrm>
                <a:off x="608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Oval 512"/>
              <p:cNvSpPr>
                <a:spLocks noChangeArrowheads="1"/>
              </p:cNvSpPr>
              <p:nvPr/>
            </p:nvSpPr>
            <p:spPr bwMode="auto">
              <a:xfrm>
                <a:off x="608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0" name="Oval 513"/>
              <p:cNvSpPr>
                <a:spLocks noChangeArrowheads="1"/>
              </p:cNvSpPr>
              <p:nvPr/>
            </p:nvSpPr>
            <p:spPr bwMode="auto">
              <a:xfrm>
                <a:off x="608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 name="Oval 514"/>
              <p:cNvSpPr>
                <a:spLocks noChangeArrowheads="1"/>
              </p:cNvSpPr>
              <p:nvPr/>
            </p:nvSpPr>
            <p:spPr bwMode="auto">
              <a:xfrm>
                <a:off x="608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Oval 515"/>
              <p:cNvSpPr>
                <a:spLocks noChangeArrowheads="1"/>
              </p:cNvSpPr>
              <p:nvPr/>
            </p:nvSpPr>
            <p:spPr bwMode="auto">
              <a:xfrm>
                <a:off x="608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Oval 516"/>
              <p:cNvSpPr>
                <a:spLocks noChangeArrowheads="1"/>
              </p:cNvSpPr>
              <p:nvPr/>
            </p:nvSpPr>
            <p:spPr bwMode="auto">
              <a:xfrm>
                <a:off x="608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Oval 517"/>
              <p:cNvSpPr>
                <a:spLocks noChangeArrowheads="1"/>
              </p:cNvSpPr>
              <p:nvPr/>
            </p:nvSpPr>
            <p:spPr bwMode="auto">
              <a:xfrm>
                <a:off x="608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Oval 518"/>
              <p:cNvSpPr>
                <a:spLocks noChangeArrowheads="1"/>
              </p:cNvSpPr>
              <p:nvPr/>
            </p:nvSpPr>
            <p:spPr bwMode="auto">
              <a:xfrm>
                <a:off x="608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Oval 519"/>
              <p:cNvSpPr>
                <a:spLocks noChangeArrowheads="1"/>
              </p:cNvSpPr>
              <p:nvPr/>
            </p:nvSpPr>
            <p:spPr bwMode="auto">
              <a:xfrm>
                <a:off x="605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7" name="Oval 520"/>
              <p:cNvSpPr>
                <a:spLocks noChangeArrowheads="1"/>
              </p:cNvSpPr>
              <p:nvPr/>
            </p:nvSpPr>
            <p:spPr bwMode="auto">
              <a:xfrm>
                <a:off x="605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8" name="Oval 521"/>
              <p:cNvSpPr>
                <a:spLocks noChangeArrowheads="1"/>
              </p:cNvSpPr>
              <p:nvPr/>
            </p:nvSpPr>
            <p:spPr bwMode="auto">
              <a:xfrm>
                <a:off x="605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9" name="Oval 522"/>
              <p:cNvSpPr>
                <a:spLocks noChangeArrowheads="1"/>
              </p:cNvSpPr>
              <p:nvPr/>
            </p:nvSpPr>
            <p:spPr bwMode="auto">
              <a:xfrm>
                <a:off x="605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Oval 523"/>
              <p:cNvSpPr>
                <a:spLocks noChangeArrowheads="1"/>
              </p:cNvSpPr>
              <p:nvPr/>
            </p:nvSpPr>
            <p:spPr bwMode="auto">
              <a:xfrm>
                <a:off x="605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Oval 524"/>
              <p:cNvSpPr>
                <a:spLocks noChangeArrowheads="1"/>
              </p:cNvSpPr>
              <p:nvPr/>
            </p:nvSpPr>
            <p:spPr bwMode="auto">
              <a:xfrm>
                <a:off x="605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Oval 525"/>
              <p:cNvSpPr>
                <a:spLocks noChangeArrowheads="1"/>
              </p:cNvSpPr>
              <p:nvPr/>
            </p:nvSpPr>
            <p:spPr bwMode="auto">
              <a:xfrm>
                <a:off x="605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Oval 526"/>
              <p:cNvSpPr>
                <a:spLocks noChangeArrowheads="1"/>
              </p:cNvSpPr>
              <p:nvPr/>
            </p:nvSpPr>
            <p:spPr bwMode="auto">
              <a:xfrm>
                <a:off x="605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Oval 527"/>
              <p:cNvSpPr>
                <a:spLocks noChangeArrowheads="1"/>
              </p:cNvSpPr>
              <p:nvPr/>
            </p:nvSpPr>
            <p:spPr bwMode="auto">
              <a:xfrm>
                <a:off x="605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Oval 528"/>
              <p:cNvSpPr>
                <a:spLocks noChangeArrowheads="1"/>
              </p:cNvSpPr>
              <p:nvPr/>
            </p:nvSpPr>
            <p:spPr bwMode="auto">
              <a:xfrm>
                <a:off x="605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6" name="Oval 529"/>
              <p:cNvSpPr>
                <a:spLocks noChangeArrowheads="1"/>
              </p:cNvSpPr>
              <p:nvPr/>
            </p:nvSpPr>
            <p:spPr bwMode="auto">
              <a:xfrm>
                <a:off x="605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7" name="Oval 530"/>
              <p:cNvSpPr>
                <a:spLocks noChangeArrowheads="1"/>
              </p:cNvSpPr>
              <p:nvPr/>
            </p:nvSpPr>
            <p:spPr bwMode="auto">
              <a:xfrm>
                <a:off x="605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8" name="Oval 531"/>
              <p:cNvSpPr>
                <a:spLocks noChangeArrowheads="1"/>
              </p:cNvSpPr>
              <p:nvPr/>
            </p:nvSpPr>
            <p:spPr bwMode="auto">
              <a:xfrm>
                <a:off x="605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Oval 532"/>
              <p:cNvSpPr>
                <a:spLocks noChangeArrowheads="1"/>
              </p:cNvSpPr>
              <p:nvPr/>
            </p:nvSpPr>
            <p:spPr bwMode="auto">
              <a:xfrm>
                <a:off x="605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Oval 533"/>
              <p:cNvSpPr>
                <a:spLocks noChangeArrowheads="1"/>
              </p:cNvSpPr>
              <p:nvPr/>
            </p:nvSpPr>
            <p:spPr bwMode="auto">
              <a:xfrm>
                <a:off x="605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Oval 534"/>
              <p:cNvSpPr>
                <a:spLocks noChangeArrowheads="1"/>
              </p:cNvSpPr>
              <p:nvPr/>
            </p:nvSpPr>
            <p:spPr bwMode="auto">
              <a:xfrm>
                <a:off x="605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Oval 535"/>
              <p:cNvSpPr>
                <a:spLocks noChangeArrowheads="1"/>
              </p:cNvSpPr>
              <p:nvPr/>
            </p:nvSpPr>
            <p:spPr bwMode="auto">
              <a:xfrm>
                <a:off x="605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3" name="Oval 536"/>
              <p:cNvSpPr>
                <a:spLocks noChangeArrowheads="1"/>
              </p:cNvSpPr>
              <p:nvPr/>
            </p:nvSpPr>
            <p:spPr bwMode="auto">
              <a:xfrm>
                <a:off x="605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Oval 537"/>
              <p:cNvSpPr>
                <a:spLocks noChangeArrowheads="1"/>
              </p:cNvSpPr>
              <p:nvPr/>
            </p:nvSpPr>
            <p:spPr bwMode="auto">
              <a:xfrm>
                <a:off x="605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Oval 538"/>
              <p:cNvSpPr>
                <a:spLocks noChangeArrowheads="1"/>
              </p:cNvSpPr>
              <p:nvPr/>
            </p:nvSpPr>
            <p:spPr bwMode="auto">
              <a:xfrm>
                <a:off x="605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Oval 539"/>
              <p:cNvSpPr>
                <a:spLocks noChangeArrowheads="1"/>
              </p:cNvSpPr>
              <p:nvPr/>
            </p:nvSpPr>
            <p:spPr bwMode="auto">
              <a:xfrm>
                <a:off x="605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Oval 540"/>
              <p:cNvSpPr>
                <a:spLocks noChangeArrowheads="1"/>
              </p:cNvSpPr>
              <p:nvPr/>
            </p:nvSpPr>
            <p:spPr bwMode="auto">
              <a:xfrm>
                <a:off x="605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8" name="Oval 541"/>
              <p:cNvSpPr>
                <a:spLocks noChangeArrowheads="1"/>
              </p:cNvSpPr>
              <p:nvPr/>
            </p:nvSpPr>
            <p:spPr bwMode="auto">
              <a:xfrm>
                <a:off x="605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9" name="Oval 542"/>
              <p:cNvSpPr>
                <a:spLocks noChangeArrowheads="1"/>
              </p:cNvSpPr>
              <p:nvPr/>
            </p:nvSpPr>
            <p:spPr bwMode="auto">
              <a:xfrm>
                <a:off x="605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0" name="Oval 543"/>
              <p:cNvSpPr>
                <a:spLocks noChangeArrowheads="1"/>
              </p:cNvSpPr>
              <p:nvPr/>
            </p:nvSpPr>
            <p:spPr bwMode="auto">
              <a:xfrm>
                <a:off x="605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Oval 544"/>
              <p:cNvSpPr>
                <a:spLocks noChangeArrowheads="1"/>
              </p:cNvSpPr>
              <p:nvPr/>
            </p:nvSpPr>
            <p:spPr bwMode="auto">
              <a:xfrm>
                <a:off x="6052"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Oval 545"/>
              <p:cNvSpPr>
                <a:spLocks noChangeArrowheads="1"/>
              </p:cNvSpPr>
              <p:nvPr/>
            </p:nvSpPr>
            <p:spPr bwMode="auto">
              <a:xfrm>
                <a:off x="605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Oval 546"/>
              <p:cNvSpPr>
                <a:spLocks noChangeArrowheads="1"/>
              </p:cNvSpPr>
              <p:nvPr/>
            </p:nvSpPr>
            <p:spPr bwMode="auto">
              <a:xfrm>
                <a:off x="605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Oval 547"/>
              <p:cNvSpPr>
                <a:spLocks noChangeArrowheads="1"/>
              </p:cNvSpPr>
              <p:nvPr/>
            </p:nvSpPr>
            <p:spPr bwMode="auto">
              <a:xfrm>
                <a:off x="605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Oval 548"/>
              <p:cNvSpPr>
                <a:spLocks noChangeArrowheads="1"/>
              </p:cNvSpPr>
              <p:nvPr/>
            </p:nvSpPr>
            <p:spPr bwMode="auto">
              <a:xfrm>
                <a:off x="6052"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6" name="Oval 549"/>
              <p:cNvSpPr>
                <a:spLocks noChangeArrowheads="1"/>
              </p:cNvSpPr>
              <p:nvPr/>
            </p:nvSpPr>
            <p:spPr bwMode="auto">
              <a:xfrm>
                <a:off x="601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7" name="Oval 550"/>
              <p:cNvSpPr>
                <a:spLocks noChangeArrowheads="1"/>
              </p:cNvSpPr>
              <p:nvPr/>
            </p:nvSpPr>
            <p:spPr bwMode="auto">
              <a:xfrm>
                <a:off x="601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8" name="Oval 551"/>
              <p:cNvSpPr>
                <a:spLocks noChangeArrowheads="1"/>
              </p:cNvSpPr>
              <p:nvPr/>
            </p:nvSpPr>
            <p:spPr bwMode="auto">
              <a:xfrm>
                <a:off x="601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Oval 552"/>
              <p:cNvSpPr>
                <a:spLocks noChangeArrowheads="1"/>
              </p:cNvSpPr>
              <p:nvPr/>
            </p:nvSpPr>
            <p:spPr bwMode="auto">
              <a:xfrm>
                <a:off x="601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Oval 553"/>
              <p:cNvSpPr>
                <a:spLocks noChangeArrowheads="1"/>
              </p:cNvSpPr>
              <p:nvPr/>
            </p:nvSpPr>
            <p:spPr bwMode="auto">
              <a:xfrm>
                <a:off x="601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1" name="Oval 554"/>
              <p:cNvSpPr>
                <a:spLocks noChangeArrowheads="1"/>
              </p:cNvSpPr>
              <p:nvPr/>
            </p:nvSpPr>
            <p:spPr bwMode="auto">
              <a:xfrm>
                <a:off x="601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2" name="Oval 555"/>
              <p:cNvSpPr>
                <a:spLocks noChangeArrowheads="1"/>
              </p:cNvSpPr>
              <p:nvPr/>
            </p:nvSpPr>
            <p:spPr bwMode="auto">
              <a:xfrm>
                <a:off x="601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Oval 556"/>
              <p:cNvSpPr>
                <a:spLocks noChangeArrowheads="1"/>
              </p:cNvSpPr>
              <p:nvPr/>
            </p:nvSpPr>
            <p:spPr bwMode="auto">
              <a:xfrm>
                <a:off x="601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Oval 557"/>
              <p:cNvSpPr>
                <a:spLocks noChangeArrowheads="1"/>
              </p:cNvSpPr>
              <p:nvPr/>
            </p:nvSpPr>
            <p:spPr bwMode="auto">
              <a:xfrm>
                <a:off x="601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5" name="Oval 558"/>
              <p:cNvSpPr>
                <a:spLocks noChangeArrowheads="1"/>
              </p:cNvSpPr>
              <p:nvPr/>
            </p:nvSpPr>
            <p:spPr bwMode="auto">
              <a:xfrm>
                <a:off x="601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6" name="Oval 559"/>
              <p:cNvSpPr>
                <a:spLocks noChangeArrowheads="1"/>
              </p:cNvSpPr>
              <p:nvPr/>
            </p:nvSpPr>
            <p:spPr bwMode="auto">
              <a:xfrm>
                <a:off x="601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Oval 560"/>
              <p:cNvSpPr>
                <a:spLocks noChangeArrowheads="1"/>
              </p:cNvSpPr>
              <p:nvPr/>
            </p:nvSpPr>
            <p:spPr bwMode="auto">
              <a:xfrm>
                <a:off x="601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8" name="Oval 561"/>
              <p:cNvSpPr>
                <a:spLocks noChangeArrowheads="1"/>
              </p:cNvSpPr>
              <p:nvPr/>
            </p:nvSpPr>
            <p:spPr bwMode="auto">
              <a:xfrm>
                <a:off x="601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Oval 562"/>
              <p:cNvSpPr>
                <a:spLocks noChangeArrowheads="1"/>
              </p:cNvSpPr>
              <p:nvPr/>
            </p:nvSpPr>
            <p:spPr bwMode="auto">
              <a:xfrm>
                <a:off x="601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Oval 563"/>
              <p:cNvSpPr>
                <a:spLocks noChangeArrowheads="1"/>
              </p:cNvSpPr>
              <p:nvPr/>
            </p:nvSpPr>
            <p:spPr bwMode="auto">
              <a:xfrm>
                <a:off x="601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Oval 564"/>
              <p:cNvSpPr>
                <a:spLocks noChangeArrowheads="1"/>
              </p:cNvSpPr>
              <p:nvPr/>
            </p:nvSpPr>
            <p:spPr bwMode="auto">
              <a:xfrm>
                <a:off x="601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Oval 565"/>
              <p:cNvSpPr>
                <a:spLocks noChangeArrowheads="1"/>
              </p:cNvSpPr>
              <p:nvPr/>
            </p:nvSpPr>
            <p:spPr bwMode="auto">
              <a:xfrm>
                <a:off x="601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Oval 566"/>
              <p:cNvSpPr>
                <a:spLocks noChangeArrowheads="1"/>
              </p:cNvSpPr>
              <p:nvPr/>
            </p:nvSpPr>
            <p:spPr bwMode="auto">
              <a:xfrm>
                <a:off x="601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4" name="Oval 567"/>
              <p:cNvSpPr>
                <a:spLocks noChangeArrowheads="1"/>
              </p:cNvSpPr>
              <p:nvPr/>
            </p:nvSpPr>
            <p:spPr bwMode="auto">
              <a:xfrm>
                <a:off x="601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Oval 568"/>
              <p:cNvSpPr>
                <a:spLocks noChangeArrowheads="1"/>
              </p:cNvSpPr>
              <p:nvPr/>
            </p:nvSpPr>
            <p:spPr bwMode="auto">
              <a:xfrm>
                <a:off x="601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6" name="Oval 569"/>
              <p:cNvSpPr>
                <a:spLocks noChangeArrowheads="1"/>
              </p:cNvSpPr>
              <p:nvPr/>
            </p:nvSpPr>
            <p:spPr bwMode="auto">
              <a:xfrm>
                <a:off x="601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Oval 570"/>
              <p:cNvSpPr>
                <a:spLocks noChangeArrowheads="1"/>
              </p:cNvSpPr>
              <p:nvPr/>
            </p:nvSpPr>
            <p:spPr bwMode="auto">
              <a:xfrm>
                <a:off x="601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Oval 571"/>
              <p:cNvSpPr>
                <a:spLocks noChangeArrowheads="1"/>
              </p:cNvSpPr>
              <p:nvPr/>
            </p:nvSpPr>
            <p:spPr bwMode="auto">
              <a:xfrm>
                <a:off x="601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Oval 572"/>
              <p:cNvSpPr>
                <a:spLocks noChangeArrowheads="1"/>
              </p:cNvSpPr>
              <p:nvPr/>
            </p:nvSpPr>
            <p:spPr bwMode="auto">
              <a:xfrm>
                <a:off x="601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Oval 573"/>
              <p:cNvSpPr>
                <a:spLocks noChangeArrowheads="1"/>
              </p:cNvSpPr>
              <p:nvPr/>
            </p:nvSpPr>
            <p:spPr bwMode="auto">
              <a:xfrm>
                <a:off x="601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Oval 574"/>
              <p:cNvSpPr>
                <a:spLocks noChangeArrowheads="1"/>
              </p:cNvSpPr>
              <p:nvPr/>
            </p:nvSpPr>
            <p:spPr bwMode="auto">
              <a:xfrm>
                <a:off x="597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Oval 575"/>
              <p:cNvSpPr>
                <a:spLocks noChangeArrowheads="1"/>
              </p:cNvSpPr>
              <p:nvPr/>
            </p:nvSpPr>
            <p:spPr bwMode="auto">
              <a:xfrm>
                <a:off x="597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Oval 576"/>
              <p:cNvSpPr>
                <a:spLocks noChangeArrowheads="1"/>
              </p:cNvSpPr>
              <p:nvPr/>
            </p:nvSpPr>
            <p:spPr bwMode="auto">
              <a:xfrm>
                <a:off x="597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4" name="Oval 577"/>
              <p:cNvSpPr>
                <a:spLocks noChangeArrowheads="1"/>
              </p:cNvSpPr>
              <p:nvPr/>
            </p:nvSpPr>
            <p:spPr bwMode="auto">
              <a:xfrm>
                <a:off x="597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Oval 578"/>
              <p:cNvSpPr>
                <a:spLocks noChangeArrowheads="1"/>
              </p:cNvSpPr>
              <p:nvPr/>
            </p:nvSpPr>
            <p:spPr bwMode="auto">
              <a:xfrm>
                <a:off x="597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Oval 579"/>
              <p:cNvSpPr>
                <a:spLocks noChangeArrowheads="1"/>
              </p:cNvSpPr>
              <p:nvPr/>
            </p:nvSpPr>
            <p:spPr bwMode="auto">
              <a:xfrm>
                <a:off x="597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Oval 580"/>
              <p:cNvSpPr>
                <a:spLocks noChangeArrowheads="1"/>
              </p:cNvSpPr>
              <p:nvPr/>
            </p:nvSpPr>
            <p:spPr bwMode="auto">
              <a:xfrm>
                <a:off x="597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8" name="Oval 581"/>
              <p:cNvSpPr>
                <a:spLocks noChangeArrowheads="1"/>
              </p:cNvSpPr>
              <p:nvPr/>
            </p:nvSpPr>
            <p:spPr bwMode="auto">
              <a:xfrm>
                <a:off x="597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Oval 582"/>
              <p:cNvSpPr>
                <a:spLocks noChangeArrowheads="1"/>
              </p:cNvSpPr>
              <p:nvPr/>
            </p:nvSpPr>
            <p:spPr bwMode="auto">
              <a:xfrm>
                <a:off x="597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Oval 583"/>
              <p:cNvSpPr>
                <a:spLocks noChangeArrowheads="1"/>
              </p:cNvSpPr>
              <p:nvPr/>
            </p:nvSpPr>
            <p:spPr bwMode="auto">
              <a:xfrm>
                <a:off x="597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Oval 584"/>
              <p:cNvSpPr>
                <a:spLocks noChangeArrowheads="1"/>
              </p:cNvSpPr>
              <p:nvPr/>
            </p:nvSpPr>
            <p:spPr bwMode="auto">
              <a:xfrm>
                <a:off x="597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Oval 585"/>
              <p:cNvSpPr>
                <a:spLocks noChangeArrowheads="1"/>
              </p:cNvSpPr>
              <p:nvPr/>
            </p:nvSpPr>
            <p:spPr bwMode="auto">
              <a:xfrm>
                <a:off x="597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Oval 586"/>
              <p:cNvSpPr>
                <a:spLocks noChangeArrowheads="1"/>
              </p:cNvSpPr>
              <p:nvPr/>
            </p:nvSpPr>
            <p:spPr bwMode="auto">
              <a:xfrm>
                <a:off x="597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4" name="Oval 587"/>
              <p:cNvSpPr>
                <a:spLocks noChangeArrowheads="1"/>
              </p:cNvSpPr>
              <p:nvPr/>
            </p:nvSpPr>
            <p:spPr bwMode="auto">
              <a:xfrm>
                <a:off x="597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Oval 588"/>
              <p:cNvSpPr>
                <a:spLocks noChangeArrowheads="1"/>
              </p:cNvSpPr>
              <p:nvPr/>
            </p:nvSpPr>
            <p:spPr bwMode="auto">
              <a:xfrm>
                <a:off x="597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6" name="Oval 589"/>
              <p:cNvSpPr>
                <a:spLocks noChangeArrowheads="1"/>
              </p:cNvSpPr>
              <p:nvPr/>
            </p:nvSpPr>
            <p:spPr bwMode="auto">
              <a:xfrm>
                <a:off x="597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Oval 590"/>
              <p:cNvSpPr>
                <a:spLocks noChangeArrowheads="1"/>
              </p:cNvSpPr>
              <p:nvPr/>
            </p:nvSpPr>
            <p:spPr bwMode="auto">
              <a:xfrm>
                <a:off x="597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Oval 591"/>
              <p:cNvSpPr>
                <a:spLocks noChangeArrowheads="1"/>
              </p:cNvSpPr>
              <p:nvPr/>
            </p:nvSpPr>
            <p:spPr bwMode="auto">
              <a:xfrm>
                <a:off x="597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Oval 592"/>
              <p:cNvSpPr>
                <a:spLocks noChangeArrowheads="1"/>
              </p:cNvSpPr>
              <p:nvPr/>
            </p:nvSpPr>
            <p:spPr bwMode="auto">
              <a:xfrm>
                <a:off x="597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Oval 593"/>
              <p:cNvSpPr>
                <a:spLocks noChangeArrowheads="1"/>
              </p:cNvSpPr>
              <p:nvPr/>
            </p:nvSpPr>
            <p:spPr bwMode="auto">
              <a:xfrm>
                <a:off x="597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Oval 594"/>
              <p:cNvSpPr>
                <a:spLocks noChangeArrowheads="1"/>
              </p:cNvSpPr>
              <p:nvPr/>
            </p:nvSpPr>
            <p:spPr bwMode="auto">
              <a:xfrm>
                <a:off x="597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2" name="Oval 595"/>
              <p:cNvSpPr>
                <a:spLocks noChangeArrowheads="1"/>
              </p:cNvSpPr>
              <p:nvPr/>
            </p:nvSpPr>
            <p:spPr bwMode="auto">
              <a:xfrm>
                <a:off x="597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Oval 596"/>
              <p:cNvSpPr>
                <a:spLocks noChangeArrowheads="1"/>
              </p:cNvSpPr>
              <p:nvPr/>
            </p:nvSpPr>
            <p:spPr bwMode="auto">
              <a:xfrm>
                <a:off x="597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4" name="Oval 597"/>
              <p:cNvSpPr>
                <a:spLocks noChangeArrowheads="1"/>
              </p:cNvSpPr>
              <p:nvPr/>
            </p:nvSpPr>
            <p:spPr bwMode="auto">
              <a:xfrm>
                <a:off x="597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Oval 598"/>
              <p:cNvSpPr>
                <a:spLocks noChangeArrowheads="1"/>
              </p:cNvSpPr>
              <p:nvPr/>
            </p:nvSpPr>
            <p:spPr bwMode="auto">
              <a:xfrm>
                <a:off x="594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Oval 599"/>
              <p:cNvSpPr>
                <a:spLocks noChangeArrowheads="1"/>
              </p:cNvSpPr>
              <p:nvPr/>
            </p:nvSpPr>
            <p:spPr bwMode="auto">
              <a:xfrm>
                <a:off x="594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Oval 600"/>
              <p:cNvSpPr>
                <a:spLocks noChangeArrowheads="1"/>
              </p:cNvSpPr>
              <p:nvPr/>
            </p:nvSpPr>
            <p:spPr bwMode="auto">
              <a:xfrm>
                <a:off x="594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8" name="Oval 601"/>
              <p:cNvSpPr>
                <a:spLocks noChangeArrowheads="1"/>
              </p:cNvSpPr>
              <p:nvPr/>
            </p:nvSpPr>
            <p:spPr bwMode="auto">
              <a:xfrm>
                <a:off x="594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Oval 602"/>
              <p:cNvSpPr>
                <a:spLocks noChangeArrowheads="1"/>
              </p:cNvSpPr>
              <p:nvPr/>
            </p:nvSpPr>
            <p:spPr bwMode="auto">
              <a:xfrm>
                <a:off x="594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Oval 603"/>
              <p:cNvSpPr>
                <a:spLocks noChangeArrowheads="1"/>
              </p:cNvSpPr>
              <p:nvPr/>
            </p:nvSpPr>
            <p:spPr bwMode="auto">
              <a:xfrm>
                <a:off x="594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Oval 604"/>
              <p:cNvSpPr>
                <a:spLocks noChangeArrowheads="1"/>
              </p:cNvSpPr>
              <p:nvPr/>
            </p:nvSpPr>
            <p:spPr bwMode="auto">
              <a:xfrm>
                <a:off x="594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Oval 605"/>
              <p:cNvSpPr>
                <a:spLocks noChangeArrowheads="1"/>
              </p:cNvSpPr>
              <p:nvPr/>
            </p:nvSpPr>
            <p:spPr bwMode="auto">
              <a:xfrm>
                <a:off x="594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Oval 606"/>
              <p:cNvSpPr>
                <a:spLocks noChangeArrowheads="1"/>
              </p:cNvSpPr>
              <p:nvPr/>
            </p:nvSpPr>
            <p:spPr bwMode="auto">
              <a:xfrm>
                <a:off x="594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4" name="Oval 607"/>
              <p:cNvSpPr>
                <a:spLocks noChangeArrowheads="1"/>
              </p:cNvSpPr>
              <p:nvPr/>
            </p:nvSpPr>
            <p:spPr bwMode="auto">
              <a:xfrm>
                <a:off x="594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Oval 608"/>
              <p:cNvSpPr>
                <a:spLocks noChangeArrowheads="1"/>
              </p:cNvSpPr>
              <p:nvPr/>
            </p:nvSpPr>
            <p:spPr bwMode="auto">
              <a:xfrm>
                <a:off x="594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Oval 609"/>
              <p:cNvSpPr>
                <a:spLocks noChangeArrowheads="1"/>
              </p:cNvSpPr>
              <p:nvPr/>
            </p:nvSpPr>
            <p:spPr bwMode="auto">
              <a:xfrm>
                <a:off x="594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Oval 610"/>
              <p:cNvSpPr>
                <a:spLocks noChangeArrowheads="1"/>
              </p:cNvSpPr>
              <p:nvPr/>
            </p:nvSpPr>
            <p:spPr bwMode="auto">
              <a:xfrm>
                <a:off x="594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8" name="Oval 611"/>
              <p:cNvSpPr>
                <a:spLocks noChangeArrowheads="1"/>
              </p:cNvSpPr>
              <p:nvPr/>
            </p:nvSpPr>
            <p:spPr bwMode="auto">
              <a:xfrm>
                <a:off x="594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Oval 612"/>
              <p:cNvSpPr>
                <a:spLocks noChangeArrowheads="1"/>
              </p:cNvSpPr>
              <p:nvPr/>
            </p:nvSpPr>
            <p:spPr bwMode="auto">
              <a:xfrm>
                <a:off x="594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0" name="Oval 613"/>
              <p:cNvSpPr>
                <a:spLocks noChangeArrowheads="1"/>
              </p:cNvSpPr>
              <p:nvPr/>
            </p:nvSpPr>
            <p:spPr bwMode="auto">
              <a:xfrm>
                <a:off x="594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Oval 614"/>
              <p:cNvSpPr>
                <a:spLocks noChangeArrowheads="1"/>
              </p:cNvSpPr>
              <p:nvPr/>
            </p:nvSpPr>
            <p:spPr bwMode="auto">
              <a:xfrm>
                <a:off x="594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Oval 615"/>
              <p:cNvSpPr>
                <a:spLocks noChangeArrowheads="1"/>
              </p:cNvSpPr>
              <p:nvPr/>
            </p:nvSpPr>
            <p:spPr bwMode="auto">
              <a:xfrm>
                <a:off x="594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Oval 616"/>
              <p:cNvSpPr>
                <a:spLocks noChangeArrowheads="1"/>
              </p:cNvSpPr>
              <p:nvPr/>
            </p:nvSpPr>
            <p:spPr bwMode="auto">
              <a:xfrm>
                <a:off x="594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Oval 617"/>
              <p:cNvSpPr>
                <a:spLocks noChangeArrowheads="1"/>
              </p:cNvSpPr>
              <p:nvPr/>
            </p:nvSpPr>
            <p:spPr bwMode="auto">
              <a:xfrm>
                <a:off x="594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Oval 618"/>
              <p:cNvSpPr>
                <a:spLocks noChangeArrowheads="1"/>
              </p:cNvSpPr>
              <p:nvPr/>
            </p:nvSpPr>
            <p:spPr bwMode="auto">
              <a:xfrm>
                <a:off x="594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Oval 619"/>
              <p:cNvSpPr>
                <a:spLocks noChangeArrowheads="1"/>
              </p:cNvSpPr>
              <p:nvPr/>
            </p:nvSpPr>
            <p:spPr bwMode="auto">
              <a:xfrm>
                <a:off x="594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Oval 620"/>
              <p:cNvSpPr>
                <a:spLocks noChangeArrowheads="1"/>
              </p:cNvSpPr>
              <p:nvPr/>
            </p:nvSpPr>
            <p:spPr bwMode="auto">
              <a:xfrm>
                <a:off x="594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Oval 621"/>
              <p:cNvSpPr>
                <a:spLocks noChangeArrowheads="1"/>
              </p:cNvSpPr>
              <p:nvPr/>
            </p:nvSpPr>
            <p:spPr bwMode="auto">
              <a:xfrm>
                <a:off x="590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Oval 622"/>
              <p:cNvSpPr>
                <a:spLocks noChangeArrowheads="1"/>
              </p:cNvSpPr>
              <p:nvPr/>
            </p:nvSpPr>
            <p:spPr bwMode="auto">
              <a:xfrm>
                <a:off x="590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Oval 623"/>
              <p:cNvSpPr>
                <a:spLocks noChangeArrowheads="1"/>
              </p:cNvSpPr>
              <p:nvPr/>
            </p:nvSpPr>
            <p:spPr bwMode="auto">
              <a:xfrm>
                <a:off x="590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Oval 624"/>
              <p:cNvSpPr>
                <a:spLocks noChangeArrowheads="1"/>
              </p:cNvSpPr>
              <p:nvPr/>
            </p:nvSpPr>
            <p:spPr bwMode="auto">
              <a:xfrm>
                <a:off x="590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Oval 625"/>
              <p:cNvSpPr>
                <a:spLocks noChangeArrowheads="1"/>
              </p:cNvSpPr>
              <p:nvPr/>
            </p:nvSpPr>
            <p:spPr bwMode="auto">
              <a:xfrm>
                <a:off x="590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Oval 626"/>
              <p:cNvSpPr>
                <a:spLocks noChangeArrowheads="1"/>
              </p:cNvSpPr>
              <p:nvPr/>
            </p:nvSpPr>
            <p:spPr bwMode="auto">
              <a:xfrm>
                <a:off x="590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Oval 627"/>
              <p:cNvSpPr>
                <a:spLocks noChangeArrowheads="1"/>
              </p:cNvSpPr>
              <p:nvPr/>
            </p:nvSpPr>
            <p:spPr bwMode="auto">
              <a:xfrm>
                <a:off x="590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Oval 628"/>
              <p:cNvSpPr>
                <a:spLocks noChangeArrowheads="1"/>
              </p:cNvSpPr>
              <p:nvPr/>
            </p:nvSpPr>
            <p:spPr bwMode="auto">
              <a:xfrm>
                <a:off x="590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Oval 629"/>
              <p:cNvSpPr>
                <a:spLocks noChangeArrowheads="1"/>
              </p:cNvSpPr>
              <p:nvPr/>
            </p:nvSpPr>
            <p:spPr bwMode="auto">
              <a:xfrm>
                <a:off x="590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Oval 630"/>
              <p:cNvSpPr>
                <a:spLocks noChangeArrowheads="1"/>
              </p:cNvSpPr>
              <p:nvPr/>
            </p:nvSpPr>
            <p:spPr bwMode="auto">
              <a:xfrm>
                <a:off x="590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Oval 631"/>
              <p:cNvSpPr>
                <a:spLocks noChangeArrowheads="1"/>
              </p:cNvSpPr>
              <p:nvPr/>
            </p:nvSpPr>
            <p:spPr bwMode="auto">
              <a:xfrm>
                <a:off x="590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Oval 632"/>
              <p:cNvSpPr>
                <a:spLocks noChangeArrowheads="1"/>
              </p:cNvSpPr>
              <p:nvPr/>
            </p:nvSpPr>
            <p:spPr bwMode="auto">
              <a:xfrm>
                <a:off x="590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Oval 633"/>
              <p:cNvSpPr>
                <a:spLocks noChangeArrowheads="1"/>
              </p:cNvSpPr>
              <p:nvPr/>
            </p:nvSpPr>
            <p:spPr bwMode="auto">
              <a:xfrm>
                <a:off x="590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Oval 634"/>
              <p:cNvSpPr>
                <a:spLocks noChangeArrowheads="1"/>
              </p:cNvSpPr>
              <p:nvPr/>
            </p:nvSpPr>
            <p:spPr bwMode="auto">
              <a:xfrm>
                <a:off x="590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Oval 635"/>
              <p:cNvSpPr>
                <a:spLocks noChangeArrowheads="1"/>
              </p:cNvSpPr>
              <p:nvPr/>
            </p:nvSpPr>
            <p:spPr bwMode="auto">
              <a:xfrm>
                <a:off x="590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Oval 636"/>
              <p:cNvSpPr>
                <a:spLocks noChangeArrowheads="1"/>
              </p:cNvSpPr>
              <p:nvPr/>
            </p:nvSpPr>
            <p:spPr bwMode="auto">
              <a:xfrm>
                <a:off x="590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Oval 637"/>
              <p:cNvSpPr>
                <a:spLocks noChangeArrowheads="1"/>
              </p:cNvSpPr>
              <p:nvPr/>
            </p:nvSpPr>
            <p:spPr bwMode="auto">
              <a:xfrm>
                <a:off x="590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Oval 638"/>
              <p:cNvSpPr>
                <a:spLocks noChangeArrowheads="1"/>
              </p:cNvSpPr>
              <p:nvPr/>
            </p:nvSpPr>
            <p:spPr bwMode="auto">
              <a:xfrm>
                <a:off x="590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Oval 639"/>
              <p:cNvSpPr>
                <a:spLocks noChangeArrowheads="1"/>
              </p:cNvSpPr>
              <p:nvPr/>
            </p:nvSpPr>
            <p:spPr bwMode="auto">
              <a:xfrm>
                <a:off x="590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Oval 640"/>
              <p:cNvSpPr>
                <a:spLocks noChangeArrowheads="1"/>
              </p:cNvSpPr>
              <p:nvPr/>
            </p:nvSpPr>
            <p:spPr bwMode="auto">
              <a:xfrm>
                <a:off x="590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Oval 641"/>
              <p:cNvSpPr>
                <a:spLocks noChangeArrowheads="1"/>
              </p:cNvSpPr>
              <p:nvPr/>
            </p:nvSpPr>
            <p:spPr bwMode="auto">
              <a:xfrm>
                <a:off x="590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Oval 642"/>
              <p:cNvSpPr>
                <a:spLocks noChangeArrowheads="1"/>
              </p:cNvSpPr>
              <p:nvPr/>
            </p:nvSpPr>
            <p:spPr bwMode="auto">
              <a:xfrm>
                <a:off x="5865"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Oval 643"/>
              <p:cNvSpPr>
                <a:spLocks noChangeArrowheads="1"/>
              </p:cNvSpPr>
              <p:nvPr/>
            </p:nvSpPr>
            <p:spPr bwMode="auto">
              <a:xfrm>
                <a:off x="5865"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Oval 644"/>
              <p:cNvSpPr>
                <a:spLocks noChangeArrowheads="1"/>
              </p:cNvSpPr>
              <p:nvPr/>
            </p:nvSpPr>
            <p:spPr bwMode="auto">
              <a:xfrm>
                <a:off x="5865"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Oval 645"/>
              <p:cNvSpPr>
                <a:spLocks noChangeArrowheads="1"/>
              </p:cNvSpPr>
              <p:nvPr/>
            </p:nvSpPr>
            <p:spPr bwMode="auto">
              <a:xfrm>
                <a:off x="5865"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Oval 646"/>
              <p:cNvSpPr>
                <a:spLocks noChangeArrowheads="1"/>
              </p:cNvSpPr>
              <p:nvPr/>
            </p:nvSpPr>
            <p:spPr bwMode="auto">
              <a:xfrm>
                <a:off x="5865"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Oval 647"/>
              <p:cNvSpPr>
                <a:spLocks noChangeArrowheads="1"/>
              </p:cNvSpPr>
              <p:nvPr/>
            </p:nvSpPr>
            <p:spPr bwMode="auto">
              <a:xfrm>
                <a:off x="5865"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Oval 648"/>
              <p:cNvSpPr>
                <a:spLocks noChangeArrowheads="1"/>
              </p:cNvSpPr>
              <p:nvPr/>
            </p:nvSpPr>
            <p:spPr bwMode="auto">
              <a:xfrm>
                <a:off x="5865"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Oval 649"/>
              <p:cNvSpPr>
                <a:spLocks noChangeArrowheads="1"/>
              </p:cNvSpPr>
              <p:nvPr/>
            </p:nvSpPr>
            <p:spPr bwMode="auto">
              <a:xfrm>
                <a:off x="5865"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Oval 650"/>
              <p:cNvSpPr>
                <a:spLocks noChangeArrowheads="1"/>
              </p:cNvSpPr>
              <p:nvPr/>
            </p:nvSpPr>
            <p:spPr bwMode="auto">
              <a:xfrm>
                <a:off x="5865"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Oval 651"/>
              <p:cNvSpPr>
                <a:spLocks noChangeArrowheads="1"/>
              </p:cNvSpPr>
              <p:nvPr/>
            </p:nvSpPr>
            <p:spPr bwMode="auto">
              <a:xfrm>
                <a:off x="5865"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Oval 652"/>
              <p:cNvSpPr>
                <a:spLocks noChangeArrowheads="1"/>
              </p:cNvSpPr>
              <p:nvPr/>
            </p:nvSpPr>
            <p:spPr bwMode="auto">
              <a:xfrm>
                <a:off x="5865"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Oval 653"/>
              <p:cNvSpPr>
                <a:spLocks noChangeArrowheads="1"/>
              </p:cNvSpPr>
              <p:nvPr/>
            </p:nvSpPr>
            <p:spPr bwMode="auto">
              <a:xfrm>
                <a:off x="5865"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Oval 654"/>
              <p:cNvSpPr>
                <a:spLocks noChangeArrowheads="1"/>
              </p:cNvSpPr>
              <p:nvPr/>
            </p:nvSpPr>
            <p:spPr bwMode="auto">
              <a:xfrm>
                <a:off x="5865"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Oval 655"/>
              <p:cNvSpPr>
                <a:spLocks noChangeArrowheads="1"/>
              </p:cNvSpPr>
              <p:nvPr/>
            </p:nvSpPr>
            <p:spPr bwMode="auto">
              <a:xfrm>
                <a:off x="5865"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Oval 656"/>
              <p:cNvSpPr>
                <a:spLocks noChangeArrowheads="1"/>
              </p:cNvSpPr>
              <p:nvPr/>
            </p:nvSpPr>
            <p:spPr bwMode="auto">
              <a:xfrm>
                <a:off x="5865"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Oval 657"/>
              <p:cNvSpPr>
                <a:spLocks noChangeArrowheads="1"/>
              </p:cNvSpPr>
              <p:nvPr/>
            </p:nvSpPr>
            <p:spPr bwMode="auto">
              <a:xfrm>
                <a:off x="5865"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Oval 658"/>
              <p:cNvSpPr>
                <a:spLocks noChangeArrowheads="1"/>
              </p:cNvSpPr>
              <p:nvPr/>
            </p:nvSpPr>
            <p:spPr bwMode="auto">
              <a:xfrm>
                <a:off x="5865"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Oval 659"/>
              <p:cNvSpPr>
                <a:spLocks noChangeArrowheads="1"/>
              </p:cNvSpPr>
              <p:nvPr/>
            </p:nvSpPr>
            <p:spPr bwMode="auto">
              <a:xfrm>
                <a:off x="5865"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Oval 660"/>
              <p:cNvSpPr>
                <a:spLocks noChangeArrowheads="1"/>
              </p:cNvSpPr>
              <p:nvPr/>
            </p:nvSpPr>
            <p:spPr bwMode="auto">
              <a:xfrm>
                <a:off x="5865"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Oval 661"/>
              <p:cNvSpPr>
                <a:spLocks noChangeArrowheads="1"/>
              </p:cNvSpPr>
              <p:nvPr/>
            </p:nvSpPr>
            <p:spPr bwMode="auto">
              <a:xfrm>
                <a:off x="5865"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Oval 662"/>
              <p:cNvSpPr>
                <a:spLocks noChangeArrowheads="1"/>
              </p:cNvSpPr>
              <p:nvPr/>
            </p:nvSpPr>
            <p:spPr bwMode="auto">
              <a:xfrm>
                <a:off x="5865"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Oval 663"/>
              <p:cNvSpPr>
                <a:spLocks noChangeArrowheads="1"/>
              </p:cNvSpPr>
              <p:nvPr/>
            </p:nvSpPr>
            <p:spPr bwMode="auto">
              <a:xfrm>
                <a:off x="5865"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Oval 664"/>
              <p:cNvSpPr>
                <a:spLocks noChangeArrowheads="1"/>
              </p:cNvSpPr>
              <p:nvPr/>
            </p:nvSpPr>
            <p:spPr bwMode="auto">
              <a:xfrm>
                <a:off x="583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Oval 665"/>
              <p:cNvSpPr>
                <a:spLocks noChangeArrowheads="1"/>
              </p:cNvSpPr>
              <p:nvPr/>
            </p:nvSpPr>
            <p:spPr bwMode="auto">
              <a:xfrm>
                <a:off x="583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Oval 666"/>
              <p:cNvSpPr>
                <a:spLocks noChangeArrowheads="1"/>
              </p:cNvSpPr>
              <p:nvPr/>
            </p:nvSpPr>
            <p:spPr bwMode="auto">
              <a:xfrm>
                <a:off x="583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Oval 667"/>
              <p:cNvSpPr>
                <a:spLocks noChangeArrowheads="1"/>
              </p:cNvSpPr>
              <p:nvPr/>
            </p:nvSpPr>
            <p:spPr bwMode="auto">
              <a:xfrm>
                <a:off x="583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Oval 668"/>
              <p:cNvSpPr>
                <a:spLocks noChangeArrowheads="1"/>
              </p:cNvSpPr>
              <p:nvPr/>
            </p:nvSpPr>
            <p:spPr bwMode="auto">
              <a:xfrm>
                <a:off x="583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Oval 669"/>
              <p:cNvSpPr>
                <a:spLocks noChangeArrowheads="1"/>
              </p:cNvSpPr>
              <p:nvPr/>
            </p:nvSpPr>
            <p:spPr bwMode="auto">
              <a:xfrm>
                <a:off x="583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Oval 670"/>
              <p:cNvSpPr>
                <a:spLocks noChangeArrowheads="1"/>
              </p:cNvSpPr>
              <p:nvPr/>
            </p:nvSpPr>
            <p:spPr bwMode="auto">
              <a:xfrm>
                <a:off x="583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Oval 671"/>
              <p:cNvSpPr>
                <a:spLocks noChangeArrowheads="1"/>
              </p:cNvSpPr>
              <p:nvPr/>
            </p:nvSpPr>
            <p:spPr bwMode="auto">
              <a:xfrm>
                <a:off x="583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Oval 672"/>
              <p:cNvSpPr>
                <a:spLocks noChangeArrowheads="1"/>
              </p:cNvSpPr>
              <p:nvPr/>
            </p:nvSpPr>
            <p:spPr bwMode="auto">
              <a:xfrm>
                <a:off x="583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874"/>
            <p:cNvGrpSpPr>
              <a:grpSpLocks/>
            </p:cNvGrpSpPr>
            <p:nvPr/>
          </p:nvGrpSpPr>
          <p:grpSpPr bwMode="auto">
            <a:xfrm>
              <a:off x="5534" y="829"/>
              <a:ext cx="322" cy="1176"/>
              <a:chOff x="5534" y="829"/>
              <a:chExt cx="322" cy="1176"/>
            </a:xfrm>
            <a:grpFill/>
          </p:grpSpPr>
          <p:sp>
            <p:nvSpPr>
              <p:cNvPr id="1700" name="Oval 674"/>
              <p:cNvSpPr>
                <a:spLocks noChangeArrowheads="1"/>
              </p:cNvSpPr>
              <p:nvPr/>
            </p:nvSpPr>
            <p:spPr bwMode="auto">
              <a:xfrm>
                <a:off x="583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Oval 675"/>
              <p:cNvSpPr>
                <a:spLocks noChangeArrowheads="1"/>
              </p:cNvSpPr>
              <p:nvPr/>
            </p:nvSpPr>
            <p:spPr bwMode="auto">
              <a:xfrm>
                <a:off x="583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Oval 676"/>
              <p:cNvSpPr>
                <a:spLocks noChangeArrowheads="1"/>
              </p:cNvSpPr>
              <p:nvPr/>
            </p:nvSpPr>
            <p:spPr bwMode="auto">
              <a:xfrm>
                <a:off x="583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Oval 677"/>
              <p:cNvSpPr>
                <a:spLocks noChangeArrowheads="1"/>
              </p:cNvSpPr>
              <p:nvPr/>
            </p:nvSpPr>
            <p:spPr bwMode="auto">
              <a:xfrm>
                <a:off x="583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Oval 678"/>
              <p:cNvSpPr>
                <a:spLocks noChangeArrowheads="1"/>
              </p:cNvSpPr>
              <p:nvPr/>
            </p:nvSpPr>
            <p:spPr bwMode="auto">
              <a:xfrm>
                <a:off x="583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Oval 679"/>
              <p:cNvSpPr>
                <a:spLocks noChangeArrowheads="1"/>
              </p:cNvSpPr>
              <p:nvPr/>
            </p:nvSpPr>
            <p:spPr bwMode="auto">
              <a:xfrm>
                <a:off x="583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Oval 680"/>
              <p:cNvSpPr>
                <a:spLocks noChangeArrowheads="1"/>
              </p:cNvSpPr>
              <p:nvPr/>
            </p:nvSpPr>
            <p:spPr bwMode="auto">
              <a:xfrm>
                <a:off x="583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Oval 681"/>
              <p:cNvSpPr>
                <a:spLocks noChangeArrowheads="1"/>
              </p:cNvSpPr>
              <p:nvPr/>
            </p:nvSpPr>
            <p:spPr bwMode="auto">
              <a:xfrm>
                <a:off x="583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Oval 682"/>
              <p:cNvSpPr>
                <a:spLocks noChangeArrowheads="1"/>
              </p:cNvSpPr>
              <p:nvPr/>
            </p:nvSpPr>
            <p:spPr bwMode="auto">
              <a:xfrm>
                <a:off x="583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Oval 683"/>
              <p:cNvSpPr>
                <a:spLocks noChangeArrowheads="1"/>
              </p:cNvSpPr>
              <p:nvPr/>
            </p:nvSpPr>
            <p:spPr bwMode="auto">
              <a:xfrm>
                <a:off x="583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Oval 684"/>
              <p:cNvSpPr>
                <a:spLocks noChangeArrowheads="1"/>
              </p:cNvSpPr>
              <p:nvPr/>
            </p:nvSpPr>
            <p:spPr bwMode="auto">
              <a:xfrm>
                <a:off x="583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Oval 685"/>
              <p:cNvSpPr>
                <a:spLocks noChangeArrowheads="1"/>
              </p:cNvSpPr>
              <p:nvPr/>
            </p:nvSpPr>
            <p:spPr bwMode="auto">
              <a:xfrm>
                <a:off x="583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Oval 686"/>
              <p:cNvSpPr>
                <a:spLocks noChangeArrowheads="1"/>
              </p:cNvSpPr>
              <p:nvPr/>
            </p:nvSpPr>
            <p:spPr bwMode="auto">
              <a:xfrm>
                <a:off x="583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Oval 687"/>
              <p:cNvSpPr>
                <a:spLocks noChangeArrowheads="1"/>
              </p:cNvSpPr>
              <p:nvPr/>
            </p:nvSpPr>
            <p:spPr bwMode="auto">
              <a:xfrm>
                <a:off x="583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Oval 688"/>
              <p:cNvSpPr>
                <a:spLocks noChangeArrowheads="1"/>
              </p:cNvSpPr>
              <p:nvPr/>
            </p:nvSpPr>
            <p:spPr bwMode="auto">
              <a:xfrm>
                <a:off x="579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Oval 689"/>
              <p:cNvSpPr>
                <a:spLocks noChangeArrowheads="1"/>
              </p:cNvSpPr>
              <p:nvPr/>
            </p:nvSpPr>
            <p:spPr bwMode="auto">
              <a:xfrm>
                <a:off x="579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Oval 690"/>
              <p:cNvSpPr>
                <a:spLocks noChangeArrowheads="1"/>
              </p:cNvSpPr>
              <p:nvPr/>
            </p:nvSpPr>
            <p:spPr bwMode="auto">
              <a:xfrm>
                <a:off x="579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Oval 691"/>
              <p:cNvSpPr>
                <a:spLocks noChangeArrowheads="1"/>
              </p:cNvSpPr>
              <p:nvPr/>
            </p:nvSpPr>
            <p:spPr bwMode="auto">
              <a:xfrm>
                <a:off x="579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Oval 692"/>
              <p:cNvSpPr>
                <a:spLocks noChangeArrowheads="1"/>
              </p:cNvSpPr>
              <p:nvPr/>
            </p:nvSpPr>
            <p:spPr bwMode="auto">
              <a:xfrm>
                <a:off x="579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Oval 693"/>
              <p:cNvSpPr>
                <a:spLocks noChangeArrowheads="1"/>
              </p:cNvSpPr>
              <p:nvPr/>
            </p:nvSpPr>
            <p:spPr bwMode="auto">
              <a:xfrm>
                <a:off x="579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Oval 694"/>
              <p:cNvSpPr>
                <a:spLocks noChangeArrowheads="1"/>
              </p:cNvSpPr>
              <p:nvPr/>
            </p:nvSpPr>
            <p:spPr bwMode="auto">
              <a:xfrm>
                <a:off x="579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Oval 695"/>
              <p:cNvSpPr>
                <a:spLocks noChangeArrowheads="1"/>
              </p:cNvSpPr>
              <p:nvPr/>
            </p:nvSpPr>
            <p:spPr bwMode="auto">
              <a:xfrm>
                <a:off x="579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Oval 696"/>
              <p:cNvSpPr>
                <a:spLocks noChangeArrowheads="1"/>
              </p:cNvSpPr>
              <p:nvPr/>
            </p:nvSpPr>
            <p:spPr bwMode="auto">
              <a:xfrm>
                <a:off x="579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Oval 697"/>
              <p:cNvSpPr>
                <a:spLocks noChangeArrowheads="1"/>
              </p:cNvSpPr>
              <p:nvPr/>
            </p:nvSpPr>
            <p:spPr bwMode="auto">
              <a:xfrm>
                <a:off x="579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Oval 698"/>
              <p:cNvSpPr>
                <a:spLocks noChangeArrowheads="1"/>
              </p:cNvSpPr>
              <p:nvPr/>
            </p:nvSpPr>
            <p:spPr bwMode="auto">
              <a:xfrm>
                <a:off x="579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Oval 699"/>
              <p:cNvSpPr>
                <a:spLocks noChangeArrowheads="1"/>
              </p:cNvSpPr>
              <p:nvPr/>
            </p:nvSpPr>
            <p:spPr bwMode="auto">
              <a:xfrm>
                <a:off x="579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Oval 700"/>
              <p:cNvSpPr>
                <a:spLocks noChangeArrowheads="1"/>
              </p:cNvSpPr>
              <p:nvPr/>
            </p:nvSpPr>
            <p:spPr bwMode="auto">
              <a:xfrm>
                <a:off x="579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Oval 701"/>
              <p:cNvSpPr>
                <a:spLocks noChangeArrowheads="1"/>
              </p:cNvSpPr>
              <p:nvPr/>
            </p:nvSpPr>
            <p:spPr bwMode="auto">
              <a:xfrm>
                <a:off x="579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Oval 702"/>
              <p:cNvSpPr>
                <a:spLocks noChangeArrowheads="1"/>
              </p:cNvSpPr>
              <p:nvPr/>
            </p:nvSpPr>
            <p:spPr bwMode="auto">
              <a:xfrm>
                <a:off x="579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Oval 703"/>
              <p:cNvSpPr>
                <a:spLocks noChangeArrowheads="1"/>
              </p:cNvSpPr>
              <p:nvPr/>
            </p:nvSpPr>
            <p:spPr bwMode="auto">
              <a:xfrm>
                <a:off x="579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Oval 704"/>
              <p:cNvSpPr>
                <a:spLocks noChangeArrowheads="1"/>
              </p:cNvSpPr>
              <p:nvPr/>
            </p:nvSpPr>
            <p:spPr bwMode="auto">
              <a:xfrm>
                <a:off x="579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Oval 705"/>
              <p:cNvSpPr>
                <a:spLocks noChangeArrowheads="1"/>
              </p:cNvSpPr>
              <p:nvPr/>
            </p:nvSpPr>
            <p:spPr bwMode="auto">
              <a:xfrm>
                <a:off x="579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Oval 706"/>
              <p:cNvSpPr>
                <a:spLocks noChangeArrowheads="1"/>
              </p:cNvSpPr>
              <p:nvPr/>
            </p:nvSpPr>
            <p:spPr bwMode="auto">
              <a:xfrm>
                <a:off x="579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Oval 707"/>
              <p:cNvSpPr>
                <a:spLocks noChangeArrowheads="1"/>
              </p:cNvSpPr>
              <p:nvPr/>
            </p:nvSpPr>
            <p:spPr bwMode="auto">
              <a:xfrm>
                <a:off x="579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Oval 708"/>
              <p:cNvSpPr>
                <a:spLocks noChangeArrowheads="1"/>
              </p:cNvSpPr>
              <p:nvPr/>
            </p:nvSpPr>
            <p:spPr bwMode="auto">
              <a:xfrm>
                <a:off x="579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Oval 709"/>
              <p:cNvSpPr>
                <a:spLocks noChangeArrowheads="1"/>
              </p:cNvSpPr>
              <p:nvPr/>
            </p:nvSpPr>
            <p:spPr bwMode="auto">
              <a:xfrm>
                <a:off x="579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Oval 710"/>
              <p:cNvSpPr>
                <a:spLocks noChangeArrowheads="1"/>
              </p:cNvSpPr>
              <p:nvPr/>
            </p:nvSpPr>
            <p:spPr bwMode="auto">
              <a:xfrm>
                <a:off x="579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Oval 711"/>
              <p:cNvSpPr>
                <a:spLocks noChangeArrowheads="1"/>
              </p:cNvSpPr>
              <p:nvPr/>
            </p:nvSpPr>
            <p:spPr bwMode="auto">
              <a:xfrm>
                <a:off x="579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Oval 712"/>
              <p:cNvSpPr>
                <a:spLocks noChangeArrowheads="1"/>
              </p:cNvSpPr>
              <p:nvPr/>
            </p:nvSpPr>
            <p:spPr bwMode="auto">
              <a:xfrm>
                <a:off x="579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Oval 713"/>
              <p:cNvSpPr>
                <a:spLocks noChangeArrowheads="1"/>
              </p:cNvSpPr>
              <p:nvPr/>
            </p:nvSpPr>
            <p:spPr bwMode="auto">
              <a:xfrm>
                <a:off x="579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Oval 714"/>
              <p:cNvSpPr>
                <a:spLocks noChangeArrowheads="1"/>
              </p:cNvSpPr>
              <p:nvPr/>
            </p:nvSpPr>
            <p:spPr bwMode="auto">
              <a:xfrm>
                <a:off x="5754"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Oval 715"/>
              <p:cNvSpPr>
                <a:spLocks noChangeArrowheads="1"/>
              </p:cNvSpPr>
              <p:nvPr/>
            </p:nvSpPr>
            <p:spPr bwMode="auto">
              <a:xfrm>
                <a:off x="5754"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Oval 716"/>
              <p:cNvSpPr>
                <a:spLocks noChangeArrowheads="1"/>
              </p:cNvSpPr>
              <p:nvPr/>
            </p:nvSpPr>
            <p:spPr bwMode="auto">
              <a:xfrm>
                <a:off x="5754"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Oval 717"/>
              <p:cNvSpPr>
                <a:spLocks noChangeArrowheads="1"/>
              </p:cNvSpPr>
              <p:nvPr/>
            </p:nvSpPr>
            <p:spPr bwMode="auto">
              <a:xfrm>
                <a:off x="5754"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Oval 718"/>
              <p:cNvSpPr>
                <a:spLocks noChangeArrowheads="1"/>
              </p:cNvSpPr>
              <p:nvPr/>
            </p:nvSpPr>
            <p:spPr bwMode="auto">
              <a:xfrm>
                <a:off x="5754"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Oval 719"/>
              <p:cNvSpPr>
                <a:spLocks noChangeArrowheads="1"/>
              </p:cNvSpPr>
              <p:nvPr/>
            </p:nvSpPr>
            <p:spPr bwMode="auto">
              <a:xfrm>
                <a:off x="5754"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Oval 720"/>
              <p:cNvSpPr>
                <a:spLocks noChangeArrowheads="1"/>
              </p:cNvSpPr>
              <p:nvPr/>
            </p:nvSpPr>
            <p:spPr bwMode="auto">
              <a:xfrm>
                <a:off x="5754"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Oval 721"/>
              <p:cNvSpPr>
                <a:spLocks noChangeArrowheads="1"/>
              </p:cNvSpPr>
              <p:nvPr/>
            </p:nvSpPr>
            <p:spPr bwMode="auto">
              <a:xfrm>
                <a:off x="5754"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Oval 722"/>
              <p:cNvSpPr>
                <a:spLocks noChangeArrowheads="1"/>
              </p:cNvSpPr>
              <p:nvPr/>
            </p:nvSpPr>
            <p:spPr bwMode="auto">
              <a:xfrm>
                <a:off x="5754"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Oval 723"/>
              <p:cNvSpPr>
                <a:spLocks noChangeArrowheads="1"/>
              </p:cNvSpPr>
              <p:nvPr/>
            </p:nvSpPr>
            <p:spPr bwMode="auto">
              <a:xfrm>
                <a:off x="5754"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Oval 724"/>
              <p:cNvSpPr>
                <a:spLocks noChangeArrowheads="1"/>
              </p:cNvSpPr>
              <p:nvPr/>
            </p:nvSpPr>
            <p:spPr bwMode="auto">
              <a:xfrm>
                <a:off x="5754"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Oval 725"/>
              <p:cNvSpPr>
                <a:spLocks noChangeArrowheads="1"/>
              </p:cNvSpPr>
              <p:nvPr/>
            </p:nvSpPr>
            <p:spPr bwMode="auto">
              <a:xfrm>
                <a:off x="5754"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Oval 726"/>
              <p:cNvSpPr>
                <a:spLocks noChangeArrowheads="1"/>
              </p:cNvSpPr>
              <p:nvPr/>
            </p:nvSpPr>
            <p:spPr bwMode="auto">
              <a:xfrm>
                <a:off x="5754"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Oval 727"/>
              <p:cNvSpPr>
                <a:spLocks noChangeArrowheads="1"/>
              </p:cNvSpPr>
              <p:nvPr/>
            </p:nvSpPr>
            <p:spPr bwMode="auto">
              <a:xfrm>
                <a:off x="5754"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Oval 728"/>
              <p:cNvSpPr>
                <a:spLocks noChangeArrowheads="1"/>
              </p:cNvSpPr>
              <p:nvPr/>
            </p:nvSpPr>
            <p:spPr bwMode="auto">
              <a:xfrm>
                <a:off x="5754"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Oval 729"/>
              <p:cNvSpPr>
                <a:spLocks noChangeArrowheads="1"/>
              </p:cNvSpPr>
              <p:nvPr/>
            </p:nvSpPr>
            <p:spPr bwMode="auto">
              <a:xfrm>
                <a:off x="5754"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Oval 730"/>
              <p:cNvSpPr>
                <a:spLocks noChangeArrowheads="1"/>
              </p:cNvSpPr>
              <p:nvPr/>
            </p:nvSpPr>
            <p:spPr bwMode="auto">
              <a:xfrm>
                <a:off x="5754"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Oval 731"/>
              <p:cNvSpPr>
                <a:spLocks noChangeArrowheads="1"/>
              </p:cNvSpPr>
              <p:nvPr/>
            </p:nvSpPr>
            <p:spPr bwMode="auto">
              <a:xfrm>
                <a:off x="5754"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8" name="Oval 732"/>
              <p:cNvSpPr>
                <a:spLocks noChangeArrowheads="1"/>
              </p:cNvSpPr>
              <p:nvPr/>
            </p:nvSpPr>
            <p:spPr bwMode="auto">
              <a:xfrm>
                <a:off x="5754"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Oval 733"/>
              <p:cNvSpPr>
                <a:spLocks noChangeArrowheads="1"/>
              </p:cNvSpPr>
              <p:nvPr/>
            </p:nvSpPr>
            <p:spPr bwMode="auto">
              <a:xfrm>
                <a:off x="5754"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Oval 734"/>
              <p:cNvSpPr>
                <a:spLocks noChangeArrowheads="1"/>
              </p:cNvSpPr>
              <p:nvPr/>
            </p:nvSpPr>
            <p:spPr bwMode="auto">
              <a:xfrm>
                <a:off x="5754"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Oval 735"/>
              <p:cNvSpPr>
                <a:spLocks noChangeArrowheads="1"/>
              </p:cNvSpPr>
              <p:nvPr/>
            </p:nvSpPr>
            <p:spPr bwMode="auto">
              <a:xfrm>
                <a:off x="5754"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Oval 736"/>
              <p:cNvSpPr>
                <a:spLocks noChangeArrowheads="1"/>
              </p:cNvSpPr>
              <p:nvPr/>
            </p:nvSpPr>
            <p:spPr bwMode="auto">
              <a:xfrm>
                <a:off x="5754"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Oval 737"/>
              <p:cNvSpPr>
                <a:spLocks noChangeArrowheads="1"/>
              </p:cNvSpPr>
              <p:nvPr/>
            </p:nvSpPr>
            <p:spPr bwMode="auto">
              <a:xfrm>
                <a:off x="5754"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Oval 738"/>
              <p:cNvSpPr>
                <a:spLocks noChangeArrowheads="1"/>
              </p:cNvSpPr>
              <p:nvPr/>
            </p:nvSpPr>
            <p:spPr bwMode="auto">
              <a:xfrm>
                <a:off x="5754"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Oval 739"/>
              <p:cNvSpPr>
                <a:spLocks noChangeArrowheads="1"/>
              </p:cNvSpPr>
              <p:nvPr/>
            </p:nvSpPr>
            <p:spPr bwMode="auto">
              <a:xfrm>
                <a:off x="5754"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Oval 740"/>
              <p:cNvSpPr>
                <a:spLocks noChangeArrowheads="1"/>
              </p:cNvSpPr>
              <p:nvPr/>
            </p:nvSpPr>
            <p:spPr bwMode="auto">
              <a:xfrm>
                <a:off x="5754"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Oval 741"/>
              <p:cNvSpPr>
                <a:spLocks noChangeArrowheads="1"/>
              </p:cNvSpPr>
              <p:nvPr/>
            </p:nvSpPr>
            <p:spPr bwMode="auto">
              <a:xfrm>
                <a:off x="5754"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Oval 742"/>
              <p:cNvSpPr>
                <a:spLocks noChangeArrowheads="1"/>
              </p:cNvSpPr>
              <p:nvPr/>
            </p:nvSpPr>
            <p:spPr bwMode="auto">
              <a:xfrm>
                <a:off x="5754"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Oval 743"/>
              <p:cNvSpPr>
                <a:spLocks noChangeArrowheads="1"/>
              </p:cNvSpPr>
              <p:nvPr/>
            </p:nvSpPr>
            <p:spPr bwMode="auto">
              <a:xfrm>
                <a:off x="571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0" name="Oval 744"/>
              <p:cNvSpPr>
                <a:spLocks noChangeArrowheads="1"/>
              </p:cNvSpPr>
              <p:nvPr/>
            </p:nvSpPr>
            <p:spPr bwMode="auto">
              <a:xfrm>
                <a:off x="571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Oval 745"/>
              <p:cNvSpPr>
                <a:spLocks noChangeArrowheads="1"/>
              </p:cNvSpPr>
              <p:nvPr/>
            </p:nvSpPr>
            <p:spPr bwMode="auto">
              <a:xfrm>
                <a:off x="571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Oval 746"/>
              <p:cNvSpPr>
                <a:spLocks noChangeArrowheads="1"/>
              </p:cNvSpPr>
              <p:nvPr/>
            </p:nvSpPr>
            <p:spPr bwMode="auto">
              <a:xfrm>
                <a:off x="571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Oval 747"/>
              <p:cNvSpPr>
                <a:spLocks noChangeArrowheads="1"/>
              </p:cNvSpPr>
              <p:nvPr/>
            </p:nvSpPr>
            <p:spPr bwMode="auto">
              <a:xfrm>
                <a:off x="571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Oval 748"/>
              <p:cNvSpPr>
                <a:spLocks noChangeArrowheads="1"/>
              </p:cNvSpPr>
              <p:nvPr/>
            </p:nvSpPr>
            <p:spPr bwMode="auto">
              <a:xfrm>
                <a:off x="571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Oval 749"/>
              <p:cNvSpPr>
                <a:spLocks noChangeArrowheads="1"/>
              </p:cNvSpPr>
              <p:nvPr/>
            </p:nvSpPr>
            <p:spPr bwMode="auto">
              <a:xfrm>
                <a:off x="571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Oval 750"/>
              <p:cNvSpPr>
                <a:spLocks noChangeArrowheads="1"/>
              </p:cNvSpPr>
              <p:nvPr/>
            </p:nvSpPr>
            <p:spPr bwMode="auto">
              <a:xfrm>
                <a:off x="571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Oval 751"/>
              <p:cNvSpPr>
                <a:spLocks noChangeArrowheads="1"/>
              </p:cNvSpPr>
              <p:nvPr/>
            </p:nvSpPr>
            <p:spPr bwMode="auto">
              <a:xfrm>
                <a:off x="571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Oval 752"/>
              <p:cNvSpPr>
                <a:spLocks noChangeArrowheads="1"/>
              </p:cNvSpPr>
              <p:nvPr/>
            </p:nvSpPr>
            <p:spPr bwMode="auto">
              <a:xfrm>
                <a:off x="571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Oval 753"/>
              <p:cNvSpPr>
                <a:spLocks noChangeArrowheads="1"/>
              </p:cNvSpPr>
              <p:nvPr/>
            </p:nvSpPr>
            <p:spPr bwMode="auto">
              <a:xfrm>
                <a:off x="571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0" name="Oval 754"/>
              <p:cNvSpPr>
                <a:spLocks noChangeArrowheads="1"/>
              </p:cNvSpPr>
              <p:nvPr/>
            </p:nvSpPr>
            <p:spPr bwMode="auto">
              <a:xfrm>
                <a:off x="571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Oval 755"/>
              <p:cNvSpPr>
                <a:spLocks noChangeArrowheads="1"/>
              </p:cNvSpPr>
              <p:nvPr/>
            </p:nvSpPr>
            <p:spPr bwMode="auto">
              <a:xfrm>
                <a:off x="571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Oval 756"/>
              <p:cNvSpPr>
                <a:spLocks noChangeArrowheads="1"/>
              </p:cNvSpPr>
              <p:nvPr/>
            </p:nvSpPr>
            <p:spPr bwMode="auto">
              <a:xfrm>
                <a:off x="571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Oval 757"/>
              <p:cNvSpPr>
                <a:spLocks noChangeArrowheads="1"/>
              </p:cNvSpPr>
              <p:nvPr/>
            </p:nvSpPr>
            <p:spPr bwMode="auto">
              <a:xfrm>
                <a:off x="571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Oval 758"/>
              <p:cNvSpPr>
                <a:spLocks noChangeArrowheads="1"/>
              </p:cNvSpPr>
              <p:nvPr/>
            </p:nvSpPr>
            <p:spPr bwMode="auto">
              <a:xfrm>
                <a:off x="571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Oval 759"/>
              <p:cNvSpPr>
                <a:spLocks noChangeArrowheads="1"/>
              </p:cNvSpPr>
              <p:nvPr/>
            </p:nvSpPr>
            <p:spPr bwMode="auto">
              <a:xfrm>
                <a:off x="571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6" name="Oval 760"/>
              <p:cNvSpPr>
                <a:spLocks noChangeArrowheads="1"/>
              </p:cNvSpPr>
              <p:nvPr/>
            </p:nvSpPr>
            <p:spPr bwMode="auto">
              <a:xfrm>
                <a:off x="571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Oval 761"/>
              <p:cNvSpPr>
                <a:spLocks noChangeArrowheads="1"/>
              </p:cNvSpPr>
              <p:nvPr/>
            </p:nvSpPr>
            <p:spPr bwMode="auto">
              <a:xfrm>
                <a:off x="571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8" name="Oval 762"/>
              <p:cNvSpPr>
                <a:spLocks noChangeArrowheads="1"/>
              </p:cNvSpPr>
              <p:nvPr/>
            </p:nvSpPr>
            <p:spPr bwMode="auto">
              <a:xfrm>
                <a:off x="571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Oval 763"/>
              <p:cNvSpPr>
                <a:spLocks noChangeArrowheads="1"/>
              </p:cNvSpPr>
              <p:nvPr/>
            </p:nvSpPr>
            <p:spPr bwMode="auto">
              <a:xfrm>
                <a:off x="571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Oval 764"/>
              <p:cNvSpPr>
                <a:spLocks noChangeArrowheads="1"/>
              </p:cNvSpPr>
              <p:nvPr/>
            </p:nvSpPr>
            <p:spPr bwMode="auto">
              <a:xfrm>
                <a:off x="571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Oval 765"/>
              <p:cNvSpPr>
                <a:spLocks noChangeArrowheads="1"/>
              </p:cNvSpPr>
              <p:nvPr/>
            </p:nvSpPr>
            <p:spPr bwMode="auto">
              <a:xfrm>
                <a:off x="571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Oval 766"/>
              <p:cNvSpPr>
                <a:spLocks noChangeArrowheads="1"/>
              </p:cNvSpPr>
              <p:nvPr/>
            </p:nvSpPr>
            <p:spPr bwMode="auto">
              <a:xfrm>
                <a:off x="571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Oval 767"/>
              <p:cNvSpPr>
                <a:spLocks noChangeArrowheads="1"/>
              </p:cNvSpPr>
              <p:nvPr/>
            </p:nvSpPr>
            <p:spPr bwMode="auto">
              <a:xfrm>
                <a:off x="571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Oval 768"/>
              <p:cNvSpPr>
                <a:spLocks noChangeArrowheads="1"/>
              </p:cNvSpPr>
              <p:nvPr/>
            </p:nvSpPr>
            <p:spPr bwMode="auto">
              <a:xfrm>
                <a:off x="571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Oval 769"/>
              <p:cNvSpPr>
                <a:spLocks noChangeArrowheads="1"/>
              </p:cNvSpPr>
              <p:nvPr/>
            </p:nvSpPr>
            <p:spPr bwMode="auto">
              <a:xfrm>
                <a:off x="571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Oval 770"/>
              <p:cNvSpPr>
                <a:spLocks noChangeArrowheads="1"/>
              </p:cNvSpPr>
              <p:nvPr/>
            </p:nvSpPr>
            <p:spPr bwMode="auto">
              <a:xfrm>
                <a:off x="571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Oval 771"/>
              <p:cNvSpPr>
                <a:spLocks noChangeArrowheads="1"/>
              </p:cNvSpPr>
              <p:nvPr/>
            </p:nvSpPr>
            <p:spPr bwMode="auto">
              <a:xfrm>
                <a:off x="571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Oval 772"/>
              <p:cNvSpPr>
                <a:spLocks noChangeArrowheads="1"/>
              </p:cNvSpPr>
              <p:nvPr/>
            </p:nvSpPr>
            <p:spPr bwMode="auto">
              <a:xfrm>
                <a:off x="5681"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Oval 773"/>
              <p:cNvSpPr>
                <a:spLocks noChangeArrowheads="1"/>
              </p:cNvSpPr>
              <p:nvPr/>
            </p:nvSpPr>
            <p:spPr bwMode="auto">
              <a:xfrm>
                <a:off x="568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Oval 774"/>
              <p:cNvSpPr>
                <a:spLocks noChangeArrowheads="1"/>
              </p:cNvSpPr>
              <p:nvPr/>
            </p:nvSpPr>
            <p:spPr bwMode="auto">
              <a:xfrm>
                <a:off x="568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Oval 775"/>
              <p:cNvSpPr>
                <a:spLocks noChangeArrowheads="1"/>
              </p:cNvSpPr>
              <p:nvPr/>
            </p:nvSpPr>
            <p:spPr bwMode="auto">
              <a:xfrm>
                <a:off x="568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Oval 776"/>
              <p:cNvSpPr>
                <a:spLocks noChangeArrowheads="1"/>
              </p:cNvSpPr>
              <p:nvPr/>
            </p:nvSpPr>
            <p:spPr bwMode="auto">
              <a:xfrm>
                <a:off x="568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Oval 777"/>
              <p:cNvSpPr>
                <a:spLocks noChangeArrowheads="1"/>
              </p:cNvSpPr>
              <p:nvPr/>
            </p:nvSpPr>
            <p:spPr bwMode="auto">
              <a:xfrm>
                <a:off x="568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Oval 778"/>
              <p:cNvSpPr>
                <a:spLocks noChangeArrowheads="1"/>
              </p:cNvSpPr>
              <p:nvPr/>
            </p:nvSpPr>
            <p:spPr bwMode="auto">
              <a:xfrm>
                <a:off x="568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Oval 779"/>
              <p:cNvSpPr>
                <a:spLocks noChangeArrowheads="1"/>
              </p:cNvSpPr>
              <p:nvPr/>
            </p:nvSpPr>
            <p:spPr bwMode="auto">
              <a:xfrm>
                <a:off x="568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Oval 780"/>
              <p:cNvSpPr>
                <a:spLocks noChangeArrowheads="1"/>
              </p:cNvSpPr>
              <p:nvPr/>
            </p:nvSpPr>
            <p:spPr bwMode="auto">
              <a:xfrm>
                <a:off x="568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Oval 781"/>
              <p:cNvSpPr>
                <a:spLocks noChangeArrowheads="1"/>
              </p:cNvSpPr>
              <p:nvPr/>
            </p:nvSpPr>
            <p:spPr bwMode="auto">
              <a:xfrm>
                <a:off x="568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Oval 782"/>
              <p:cNvSpPr>
                <a:spLocks noChangeArrowheads="1"/>
              </p:cNvSpPr>
              <p:nvPr/>
            </p:nvSpPr>
            <p:spPr bwMode="auto">
              <a:xfrm>
                <a:off x="568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Oval 783"/>
              <p:cNvSpPr>
                <a:spLocks noChangeArrowheads="1"/>
              </p:cNvSpPr>
              <p:nvPr/>
            </p:nvSpPr>
            <p:spPr bwMode="auto">
              <a:xfrm>
                <a:off x="568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Oval 784"/>
              <p:cNvSpPr>
                <a:spLocks noChangeArrowheads="1"/>
              </p:cNvSpPr>
              <p:nvPr/>
            </p:nvSpPr>
            <p:spPr bwMode="auto">
              <a:xfrm>
                <a:off x="568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Oval 785"/>
              <p:cNvSpPr>
                <a:spLocks noChangeArrowheads="1"/>
              </p:cNvSpPr>
              <p:nvPr/>
            </p:nvSpPr>
            <p:spPr bwMode="auto">
              <a:xfrm>
                <a:off x="568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2" name="Oval 786"/>
              <p:cNvSpPr>
                <a:spLocks noChangeArrowheads="1"/>
              </p:cNvSpPr>
              <p:nvPr/>
            </p:nvSpPr>
            <p:spPr bwMode="auto">
              <a:xfrm>
                <a:off x="568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Oval 787"/>
              <p:cNvSpPr>
                <a:spLocks noChangeArrowheads="1"/>
              </p:cNvSpPr>
              <p:nvPr/>
            </p:nvSpPr>
            <p:spPr bwMode="auto">
              <a:xfrm>
                <a:off x="568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Oval 788"/>
              <p:cNvSpPr>
                <a:spLocks noChangeArrowheads="1"/>
              </p:cNvSpPr>
              <p:nvPr/>
            </p:nvSpPr>
            <p:spPr bwMode="auto">
              <a:xfrm>
                <a:off x="568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Oval 789"/>
              <p:cNvSpPr>
                <a:spLocks noChangeArrowheads="1"/>
              </p:cNvSpPr>
              <p:nvPr/>
            </p:nvSpPr>
            <p:spPr bwMode="auto">
              <a:xfrm>
                <a:off x="568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Oval 790"/>
              <p:cNvSpPr>
                <a:spLocks noChangeArrowheads="1"/>
              </p:cNvSpPr>
              <p:nvPr/>
            </p:nvSpPr>
            <p:spPr bwMode="auto">
              <a:xfrm>
                <a:off x="568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Oval 791"/>
              <p:cNvSpPr>
                <a:spLocks noChangeArrowheads="1"/>
              </p:cNvSpPr>
              <p:nvPr/>
            </p:nvSpPr>
            <p:spPr bwMode="auto">
              <a:xfrm>
                <a:off x="568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Oval 792"/>
              <p:cNvSpPr>
                <a:spLocks noChangeArrowheads="1"/>
              </p:cNvSpPr>
              <p:nvPr/>
            </p:nvSpPr>
            <p:spPr bwMode="auto">
              <a:xfrm>
                <a:off x="568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Oval 793"/>
              <p:cNvSpPr>
                <a:spLocks noChangeArrowheads="1"/>
              </p:cNvSpPr>
              <p:nvPr/>
            </p:nvSpPr>
            <p:spPr bwMode="auto">
              <a:xfrm>
                <a:off x="568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Oval 794"/>
              <p:cNvSpPr>
                <a:spLocks noChangeArrowheads="1"/>
              </p:cNvSpPr>
              <p:nvPr/>
            </p:nvSpPr>
            <p:spPr bwMode="auto">
              <a:xfrm>
                <a:off x="568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Oval 795"/>
              <p:cNvSpPr>
                <a:spLocks noChangeArrowheads="1"/>
              </p:cNvSpPr>
              <p:nvPr/>
            </p:nvSpPr>
            <p:spPr bwMode="auto">
              <a:xfrm>
                <a:off x="568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2" name="Oval 796"/>
              <p:cNvSpPr>
                <a:spLocks noChangeArrowheads="1"/>
              </p:cNvSpPr>
              <p:nvPr/>
            </p:nvSpPr>
            <p:spPr bwMode="auto">
              <a:xfrm>
                <a:off x="568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Oval 797"/>
              <p:cNvSpPr>
                <a:spLocks noChangeArrowheads="1"/>
              </p:cNvSpPr>
              <p:nvPr/>
            </p:nvSpPr>
            <p:spPr bwMode="auto">
              <a:xfrm>
                <a:off x="568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4" name="Oval 798"/>
              <p:cNvSpPr>
                <a:spLocks noChangeArrowheads="1"/>
              </p:cNvSpPr>
              <p:nvPr/>
            </p:nvSpPr>
            <p:spPr bwMode="auto">
              <a:xfrm>
                <a:off x="564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Oval 799"/>
              <p:cNvSpPr>
                <a:spLocks noChangeArrowheads="1"/>
              </p:cNvSpPr>
              <p:nvPr/>
            </p:nvSpPr>
            <p:spPr bwMode="auto">
              <a:xfrm>
                <a:off x="564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Oval 800"/>
              <p:cNvSpPr>
                <a:spLocks noChangeArrowheads="1"/>
              </p:cNvSpPr>
              <p:nvPr/>
            </p:nvSpPr>
            <p:spPr bwMode="auto">
              <a:xfrm>
                <a:off x="564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Oval 801"/>
              <p:cNvSpPr>
                <a:spLocks noChangeArrowheads="1"/>
              </p:cNvSpPr>
              <p:nvPr/>
            </p:nvSpPr>
            <p:spPr bwMode="auto">
              <a:xfrm>
                <a:off x="564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Oval 802"/>
              <p:cNvSpPr>
                <a:spLocks noChangeArrowheads="1"/>
              </p:cNvSpPr>
              <p:nvPr/>
            </p:nvSpPr>
            <p:spPr bwMode="auto">
              <a:xfrm>
                <a:off x="564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Oval 803"/>
              <p:cNvSpPr>
                <a:spLocks noChangeArrowheads="1"/>
              </p:cNvSpPr>
              <p:nvPr/>
            </p:nvSpPr>
            <p:spPr bwMode="auto">
              <a:xfrm>
                <a:off x="564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0" name="Oval 804"/>
              <p:cNvSpPr>
                <a:spLocks noChangeArrowheads="1"/>
              </p:cNvSpPr>
              <p:nvPr/>
            </p:nvSpPr>
            <p:spPr bwMode="auto">
              <a:xfrm>
                <a:off x="564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Oval 805"/>
              <p:cNvSpPr>
                <a:spLocks noChangeArrowheads="1"/>
              </p:cNvSpPr>
              <p:nvPr/>
            </p:nvSpPr>
            <p:spPr bwMode="auto">
              <a:xfrm>
                <a:off x="564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Oval 806"/>
              <p:cNvSpPr>
                <a:spLocks noChangeArrowheads="1"/>
              </p:cNvSpPr>
              <p:nvPr/>
            </p:nvSpPr>
            <p:spPr bwMode="auto">
              <a:xfrm>
                <a:off x="564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Oval 807"/>
              <p:cNvSpPr>
                <a:spLocks noChangeArrowheads="1"/>
              </p:cNvSpPr>
              <p:nvPr/>
            </p:nvSpPr>
            <p:spPr bwMode="auto">
              <a:xfrm>
                <a:off x="564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Oval 808"/>
              <p:cNvSpPr>
                <a:spLocks noChangeArrowheads="1"/>
              </p:cNvSpPr>
              <p:nvPr/>
            </p:nvSpPr>
            <p:spPr bwMode="auto">
              <a:xfrm>
                <a:off x="564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Oval 809"/>
              <p:cNvSpPr>
                <a:spLocks noChangeArrowheads="1"/>
              </p:cNvSpPr>
              <p:nvPr/>
            </p:nvSpPr>
            <p:spPr bwMode="auto">
              <a:xfrm>
                <a:off x="564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Oval 810"/>
              <p:cNvSpPr>
                <a:spLocks noChangeArrowheads="1"/>
              </p:cNvSpPr>
              <p:nvPr/>
            </p:nvSpPr>
            <p:spPr bwMode="auto">
              <a:xfrm>
                <a:off x="564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Oval 811"/>
              <p:cNvSpPr>
                <a:spLocks noChangeArrowheads="1"/>
              </p:cNvSpPr>
              <p:nvPr/>
            </p:nvSpPr>
            <p:spPr bwMode="auto">
              <a:xfrm>
                <a:off x="564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Oval 812"/>
              <p:cNvSpPr>
                <a:spLocks noChangeArrowheads="1"/>
              </p:cNvSpPr>
              <p:nvPr/>
            </p:nvSpPr>
            <p:spPr bwMode="auto">
              <a:xfrm>
                <a:off x="564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Oval 813"/>
              <p:cNvSpPr>
                <a:spLocks noChangeArrowheads="1"/>
              </p:cNvSpPr>
              <p:nvPr/>
            </p:nvSpPr>
            <p:spPr bwMode="auto">
              <a:xfrm>
                <a:off x="564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Oval 814"/>
              <p:cNvSpPr>
                <a:spLocks noChangeArrowheads="1"/>
              </p:cNvSpPr>
              <p:nvPr/>
            </p:nvSpPr>
            <p:spPr bwMode="auto">
              <a:xfrm>
                <a:off x="564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Oval 815"/>
              <p:cNvSpPr>
                <a:spLocks noChangeArrowheads="1"/>
              </p:cNvSpPr>
              <p:nvPr/>
            </p:nvSpPr>
            <p:spPr bwMode="auto">
              <a:xfrm>
                <a:off x="564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Oval 816"/>
              <p:cNvSpPr>
                <a:spLocks noChangeArrowheads="1"/>
              </p:cNvSpPr>
              <p:nvPr/>
            </p:nvSpPr>
            <p:spPr bwMode="auto">
              <a:xfrm>
                <a:off x="564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Oval 817"/>
              <p:cNvSpPr>
                <a:spLocks noChangeArrowheads="1"/>
              </p:cNvSpPr>
              <p:nvPr/>
            </p:nvSpPr>
            <p:spPr bwMode="auto">
              <a:xfrm>
                <a:off x="564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Oval 818"/>
              <p:cNvSpPr>
                <a:spLocks noChangeArrowheads="1"/>
              </p:cNvSpPr>
              <p:nvPr/>
            </p:nvSpPr>
            <p:spPr bwMode="auto">
              <a:xfrm>
                <a:off x="564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Oval 819"/>
              <p:cNvSpPr>
                <a:spLocks noChangeArrowheads="1"/>
              </p:cNvSpPr>
              <p:nvPr/>
            </p:nvSpPr>
            <p:spPr bwMode="auto">
              <a:xfrm>
                <a:off x="564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6" name="Oval 820"/>
              <p:cNvSpPr>
                <a:spLocks noChangeArrowheads="1"/>
              </p:cNvSpPr>
              <p:nvPr/>
            </p:nvSpPr>
            <p:spPr bwMode="auto">
              <a:xfrm>
                <a:off x="564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Oval 821"/>
              <p:cNvSpPr>
                <a:spLocks noChangeArrowheads="1"/>
              </p:cNvSpPr>
              <p:nvPr/>
            </p:nvSpPr>
            <p:spPr bwMode="auto">
              <a:xfrm>
                <a:off x="564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Oval 822"/>
              <p:cNvSpPr>
                <a:spLocks noChangeArrowheads="1"/>
              </p:cNvSpPr>
              <p:nvPr/>
            </p:nvSpPr>
            <p:spPr bwMode="auto">
              <a:xfrm>
                <a:off x="560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Oval 823"/>
              <p:cNvSpPr>
                <a:spLocks noChangeArrowheads="1"/>
              </p:cNvSpPr>
              <p:nvPr/>
            </p:nvSpPr>
            <p:spPr bwMode="auto">
              <a:xfrm>
                <a:off x="560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Oval 824"/>
              <p:cNvSpPr>
                <a:spLocks noChangeArrowheads="1"/>
              </p:cNvSpPr>
              <p:nvPr/>
            </p:nvSpPr>
            <p:spPr bwMode="auto">
              <a:xfrm>
                <a:off x="560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Oval 825"/>
              <p:cNvSpPr>
                <a:spLocks noChangeArrowheads="1"/>
              </p:cNvSpPr>
              <p:nvPr/>
            </p:nvSpPr>
            <p:spPr bwMode="auto">
              <a:xfrm>
                <a:off x="560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Oval 826"/>
              <p:cNvSpPr>
                <a:spLocks noChangeArrowheads="1"/>
              </p:cNvSpPr>
              <p:nvPr/>
            </p:nvSpPr>
            <p:spPr bwMode="auto">
              <a:xfrm>
                <a:off x="560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Oval 827"/>
              <p:cNvSpPr>
                <a:spLocks noChangeArrowheads="1"/>
              </p:cNvSpPr>
              <p:nvPr/>
            </p:nvSpPr>
            <p:spPr bwMode="auto">
              <a:xfrm>
                <a:off x="560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Oval 828"/>
              <p:cNvSpPr>
                <a:spLocks noChangeArrowheads="1"/>
              </p:cNvSpPr>
              <p:nvPr/>
            </p:nvSpPr>
            <p:spPr bwMode="auto">
              <a:xfrm>
                <a:off x="560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Oval 829"/>
              <p:cNvSpPr>
                <a:spLocks noChangeArrowheads="1"/>
              </p:cNvSpPr>
              <p:nvPr/>
            </p:nvSpPr>
            <p:spPr bwMode="auto">
              <a:xfrm>
                <a:off x="560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Oval 830"/>
              <p:cNvSpPr>
                <a:spLocks noChangeArrowheads="1"/>
              </p:cNvSpPr>
              <p:nvPr/>
            </p:nvSpPr>
            <p:spPr bwMode="auto">
              <a:xfrm>
                <a:off x="560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Oval 831"/>
              <p:cNvSpPr>
                <a:spLocks noChangeArrowheads="1"/>
              </p:cNvSpPr>
              <p:nvPr/>
            </p:nvSpPr>
            <p:spPr bwMode="auto">
              <a:xfrm>
                <a:off x="560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8" name="Oval 832"/>
              <p:cNvSpPr>
                <a:spLocks noChangeArrowheads="1"/>
              </p:cNvSpPr>
              <p:nvPr/>
            </p:nvSpPr>
            <p:spPr bwMode="auto">
              <a:xfrm>
                <a:off x="560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Oval 833"/>
              <p:cNvSpPr>
                <a:spLocks noChangeArrowheads="1"/>
              </p:cNvSpPr>
              <p:nvPr/>
            </p:nvSpPr>
            <p:spPr bwMode="auto">
              <a:xfrm>
                <a:off x="560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Oval 834"/>
              <p:cNvSpPr>
                <a:spLocks noChangeArrowheads="1"/>
              </p:cNvSpPr>
              <p:nvPr/>
            </p:nvSpPr>
            <p:spPr bwMode="auto">
              <a:xfrm>
                <a:off x="560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Oval 835"/>
              <p:cNvSpPr>
                <a:spLocks noChangeArrowheads="1"/>
              </p:cNvSpPr>
              <p:nvPr/>
            </p:nvSpPr>
            <p:spPr bwMode="auto">
              <a:xfrm>
                <a:off x="560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Oval 836"/>
              <p:cNvSpPr>
                <a:spLocks noChangeArrowheads="1"/>
              </p:cNvSpPr>
              <p:nvPr/>
            </p:nvSpPr>
            <p:spPr bwMode="auto">
              <a:xfrm>
                <a:off x="560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Oval 837"/>
              <p:cNvSpPr>
                <a:spLocks noChangeArrowheads="1"/>
              </p:cNvSpPr>
              <p:nvPr/>
            </p:nvSpPr>
            <p:spPr bwMode="auto">
              <a:xfrm>
                <a:off x="560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Oval 838"/>
              <p:cNvSpPr>
                <a:spLocks noChangeArrowheads="1"/>
              </p:cNvSpPr>
              <p:nvPr/>
            </p:nvSpPr>
            <p:spPr bwMode="auto">
              <a:xfrm>
                <a:off x="560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Oval 839"/>
              <p:cNvSpPr>
                <a:spLocks noChangeArrowheads="1"/>
              </p:cNvSpPr>
              <p:nvPr/>
            </p:nvSpPr>
            <p:spPr bwMode="auto">
              <a:xfrm>
                <a:off x="560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Oval 840"/>
              <p:cNvSpPr>
                <a:spLocks noChangeArrowheads="1"/>
              </p:cNvSpPr>
              <p:nvPr/>
            </p:nvSpPr>
            <p:spPr bwMode="auto">
              <a:xfrm>
                <a:off x="560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Oval 841"/>
              <p:cNvSpPr>
                <a:spLocks noChangeArrowheads="1"/>
              </p:cNvSpPr>
              <p:nvPr/>
            </p:nvSpPr>
            <p:spPr bwMode="auto">
              <a:xfrm>
                <a:off x="560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Oval 842"/>
              <p:cNvSpPr>
                <a:spLocks noChangeArrowheads="1"/>
              </p:cNvSpPr>
              <p:nvPr/>
            </p:nvSpPr>
            <p:spPr bwMode="auto">
              <a:xfrm>
                <a:off x="560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Oval 843"/>
              <p:cNvSpPr>
                <a:spLocks noChangeArrowheads="1"/>
              </p:cNvSpPr>
              <p:nvPr/>
            </p:nvSpPr>
            <p:spPr bwMode="auto">
              <a:xfrm>
                <a:off x="560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0" name="Oval 844"/>
              <p:cNvSpPr>
                <a:spLocks noChangeArrowheads="1"/>
              </p:cNvSpPr>
              <p:nvPr/>
            </p:nvSpPr>
            <p:spPr bwMode="auto">
              <a:xfrm>
                <a:off x="560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Oval 845"/>
              <p:cNvSpPr>
                <a:spLocks noChangeArrowheads="1"/>
              </p:cNvSpPr>
              <p:nvPr/>
            </p:nvSpPr>
            <p:spPr bwMode="auto">
              <a:xfrm>
                <a:off x="560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2" name="Oval 846"/>
              <p:cNvSpPr>
                <a:spLocks noChangeArrowheads="1"/>
              </p:cNvSpPr>
              <p:nvPr/>
            </p:nvSpPr>
            <p:spPr bwMode="auto">
              <a:xfrm>
                <a:off x="557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Oval 847"/>
              <p:cNvSpPr>
                <a:spLocks noChangeArrowheads="1"/>
              </p:cNvSpPr>
              <p:nvPr/>
            </p:nvSpPr>
            <p:spPr bwMode="auto">
              <a:xfrm>
                <a:off x="557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4" name="Oval 848"/>
              <p:cNvSpPr>
                <a:spLocks noChangeArrowheads="1"/>
              </p:cNvSpPr>
              <p:nvPr/>
            </p:nvSpPr>
            <p:spPr bwMode="auto">
              <a:xfrm>
                <a:off x="557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Oval 849"/>
              <p:cNvSpPr>
                <a:spLocks noChangeArrowheads="1"/>
              </p:cNvSpPr>
              <p:nvPr/>
            </p:nvSpPr>
            <p:spPr bwMode="auto">
              <a:xfrm>
                <a:off x="557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6" name="Oval 850"/>
              <p:cNvSpPr>
                <a:spLocks noChangeArrowheads="1"/>
              </p:cNvSpPr>
              <p:nvPr/>
            </p:nvSpPr>
            <p:spPr bwMode="auto">
              <a:xfrm>
                <a:off x="557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Oval 851"/>
              <p:cNvSpPr>
                <a:spLocks noChangeArrowheads="1"/>
              </p:cNvSpPr>
              <p:nvPr/>
            </p:nvSpPr>
            <p:spPr bwMode="auto">
              <a:xfrm>
                <a:off x="557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Oval 852"/>
              <p:cNvSpPr>
                <a:spLocks noChangeArrowheads="1"/>
              </p:cNvSpPr>
              <p:nvPr/>
            </p:nvSpPr>
            <p:spPr bwMode="auto">
              <a:xfrm>
                <a:off x="557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Oval 853"/>
              <p:cNvSpPr>
                <a:spLocks noChangeArrowheads="1"/>
              </p:cNvSpPr>
              <p:nvPr/>
            </p:nvSpPr>
            <p:spPr bwMode="auto">
              <a:xfrm>
                <a:off x="557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Oval 854"/>
              <p:cNvSpPr>
                <a:spLocks noChangeArrowheads="1"/>
              </p:cNvSpPr>
              <p:nvPr/>
            </p:nvSpPr>
            <p:spPr bwMode="auto">
              <a:xfrm>
                <a:off x="557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Oval 855"/>
              <p:cNvSpPr>
                <a:spLocks noChangeArrowheads="1"/>
              </p:cNvSpPr>
              <p:nvPr/>
            </p:nvSpPr>
            <p:spPr bwMode="auto">
              <a:xfrm>
                <a:off x="557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Oval 856"/>
              <p:cNvSpPr>
                <a:spLocks noChangeArrowheads="1"/>
              </p:cNvSpPr>
              <p:nvPr/>
            </p:nvSpPr>
            <p:spPr bwMode="auto">
              <a:xfrm>
                <a:off x="557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Oval 857"/>
              <p:cNvSpPr>
                <a:spLocks noChangeArrowheads="1"/>
              </p:cNvSpPr>
              <p:nvPr/>
            </p:nvSpPr>
            <p:spPr bwMode="auto">
              <a:xfrm>
                <a:off x="557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Oval 858"/>
              <p:cNvSpPr>
                <a:spLocks noChangeArrowheads="1"/>
              </p:cNvSpPr>
              <p:nvPr/>
            </p:nvSpPr>
            <p:spPr bwMode="auto">
              <a:xfrm>
                <a:off x="557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Oval 859"/>
              <p:cNvSpPr>
                <a:spLocks noChangeArrowheads="1"/>
              </p:cNvSpPr>
              <p:nvPr/>
            </p:nvSpPr>
            <p:spPr bwMode="auto">
              <a:xfrm>
                <a:off x="557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6" name="Oval 860"/>
              <p:cNvSpPr>
                <a:spLocks noChangeArrowheads="1"/>
              </p:cNvSpPr>
              <p:nvPr/>
            </p:nvSpPr>
            <p:spPr bwMode="auto">
              <a:xfrm>
                <a:off x="557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Oval 861"/>
              <p:cNvSpPr>
                <a:spLocks noChangeArrowheads="1"/>
              </p:cNvSpPr>
              <p:nvPr/>
            </p:nvSpPr>
            <p:spPr bwMode="auto">
              <a:xfrm>
                <a:off x="557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Oval 862"/>
              <p:cNvSpPr>
                <a:spLocks noChangeArrowheads="1"/>
              </p:cNvSpPr>
              <p:nvPr/>
            </p:nvSpPr>
            <p:spPr bwMode="auto">
              <a:xfrm>
                <a:off x="557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Oval 863"/>
              <p:cNvSpPr>
                <a:spLocks noChangeArrowheads="1"/>
              </p:cNvSpPr>
              <p:nvPr/>
            </p:nvSpPr>
            <p:spPr bwMode="auto">
              <a:xfrm>
                <a:off x="557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0" name="Oval 864"/>
              <p:cNvSpPr>
                <a:spLocks noChangeArrowheads="1"/>
              </p:cNvSpPr>
              <p:nvPr/>
            </p:nvSpPr>
            <p:spPr bwMode="auto">
              <a:xfrm>
                <a:off x="557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Oval 865"/>
              <p:cNvSpPr>
                <a:spLocks noChangeArrowheads="1"/>
              </p:cNvSpPr>
              <p:nvPr/>
            </p:nvSpPr>
            <p:spPr bwMode="auto">
              <a:xfrm>
                <a:off x="557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Oval 866"/>
              <p:cNvSpPr>
                <a:spLocks noChangeArrowheads="1"/>
              </p:cNvSpPr>
              <p:nvPr/>
            </p:nvSpPr>
            <p:spPr bwMode="auto">
              <a:xfrm>
                <a:off x="557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Oval 867"/>
              <p:cNvSpPr>
                <a:spLocks noChangeArrowheads="1"/>
              </p:cNvSpPr>
              <p:nvPr/>
            </p:nvSpPr>
            <p:spPr bwMode="auto">
              <a:xfrm>
                <a:off x="557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Oval 868"/>
              <p:cNvSpPr>
                <a:spLocks noChangeArrowheads="1"/>
              </p:cNvSpPr>
              <p:nvPr/>
            </p:nvSpPr>
            <p:spPr bwMode="auto">
              <a:xfrm>
                <a:off x="553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Oval 869"/>
              <p:cNvSpPr>
                <a:spLocks noChangeArrowheads="1"/>
              </p:cNvSpPr>
              <p:nvPr/>
            </p:nvSpPr>
            <p:spPr bwMode="auto">
              <a:xfrm>
                <a:off x="553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Oval 870"/>
              <p:cNvSpPr>
                <a:spLocks noChangeArrowheads="1"/>
              </p:cNvSpPr>
              <p:nvPr/>
            </p:nvSpPr>
            <p:spPr bwMode="auto">
              <a:xfrm>
                <a:off x="553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Oval 871"/>
              <p:cNvSpPr>
                <a:spLocks noChangeArrowheads="1"/>
              </p:cNvSpPr>
              <p:nvPr/>
            </p:nvSpPr>
            <p:spPr bwMode="auto">
              <a:xfrm>
                <a:off x="553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Oval 872"/>
              <p:cNvSpPr>
                <a:spLocks noChangeArrowheads="1"/>
              </p:cNvSpPr>
              <p:nvPr/>
            </p:nvSpPr>
            <p:spPr bwMode="auto">
              <a:xfrm>
                <a:off x="553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Oval 873"/>
              <p:cNvSpPr>
                <a:spLocks noChangeArrowheads="1"/>
              </p:cNvSpPr>
              <p:nvPr/>
            </p:nvSpPr>
            <p:spPr bwMode="auto">
              <a:xfrm>
                <a:off x="553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075"/>
            <p:cNvGrpSpPr>
              <a:grpSpLocks/>
            </p:cNvGrpSpPr>
            <p:nvPr/>
          </p:nvGrpSpPr>
          <p:grpSpPr bwMode="auto">
            <a:xfrm>
              <a:off x="5238" y="829"/>
              <a:ext cx="322" cy="1695"/>
              <a:chOff x="5238" y="829"/>
              <a:chExt cx="322" cy="1695"/>
            </a:xfrm>
            <a:grpFill/>
          </p:grpSpPr>
          <p:sp>
            <p:nvSpPr>
              <p:cNvPr id="1500" name="Oval 875"/>
              <p:cNvSpPr>
                <a:spLocks noChangeArrowheads="1"/>
              </p:cNvSpPr>
              <p:nvPr/>
            </p:nvSpPr>
            <p:spPr bwMode="auto">
              <a:xfrm>
                <a:off x="553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Oval 876"/>
              <p:cNvSpPr>
                <a:spLocks noChangeArrowheads="1"/>
              </p:cNvSpPr>
              <p:nvPr/>
            </p:nvSpPr>
            <p:spPr bwMode="auto">
              <a:xfrm>
                <a:off x="553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Oval 877"/>
              <p:cNvSpPr>
                <a:spLocks noChangeArrowheads="1"/>
              </p:cNvSpPr>
              <p:nvPr/>
            </p:nvSpPr>
            <p:spPr bwMode="auto">
              <a:xfrm>
                <a:off x="553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Oval 878"/>
              <p:cNvSpPr>
                <a:spLocks noChangeArrowheads="1"/>
              </p:cNvSpPr>
              <p:nvPr/>
            </p:nvSpPr>
            <p:spPr bwMode="auto">
              <a:xfrm>
                <a:off x="553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Oval 879"/>
              <p:cNvSpPr>
                <a:spLocks noChangeArrowheads="1"/>
              </p:cNvSpPr>
              <p:nvPr/>
            </p:nvSpPr>
            <p:spPr bwMode="auto">
              <a:xfrm>
                <a:off x="553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Oval 880"/>
              <p:cNvSpPr>
                <a:spLocks noChangeArrowheads="1"/>
              </p:cNvSpPr>
              <p:nvPr/>
            </p:nvSpPr>
            <p:spPr bwMode="auto">
              <a:xfrm>
                <a:off x="553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Oval 881"/>
              <p:cNvSpPr>
                <a:spLocks noChangeArrowheads="1"/>
              </p:cNvSpPr>
              <p:nvPr/>
            </p:nvSpPr>
            <p:spPr bwMode="auto">
              <a:xfrm>
                <a:off x="553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Oval 882"/>
              <p:cNvSpPr>
                <a:spLocks noChangeArrowheads="1"/>
              </p:cNvSpPr>
              <p:nvPr/>
            </p:nvSpPr>
            <p:spPr bwMode="auto">
              <a:xfrm>
                <a:off x="553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Oval 883"/>
              <p:cNvSpPr>
                <a:spLocks noChangeArrowheads="1"/>
              </p:cNvSpPr>
              <p:nvPr/>
            </p:nvSpPr>
            <p:spPr bwMode="auto">
              <a:xfrm>
                <a:off x="553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Oval 884"/>
              <p:cNvSpPr>
                <a:spLocks noChangeArrowheads="1"/>
              </p:cNvSpPr>
              <p:nvPr/>
            </p:nvSpPr>
            <p:spPr bwMode="auto">
              <a:xfrm>
                <a:off x="553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Oval 885"/>
              <p:cNvSpPr>
                <a:spLocks noChangeArrowheads="1"/>
              </p:cNvSpPr>
              <p:nvPr/>
            </p:nvSpPr>
            <p:spPr bwMode="auto">
              <a:xfrm>
                <a:off x="553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Oval 886"/>
              <p:cNvSpPr>
                <a:spLocks noChangeArrowheads="1"/>
              </p:cNvSpPr>
              <p:nvPr/>
            </p:nvSpPr>
            <p:spPr bwMode="auto">
              <a:xfrm>
                <a:off x="553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Oval 887"/>
              <p:cNvSpPr>
                <a:spLocks noChangeArrowheads="1"/>
              </p:cNvSpPr>
              <p:nvPr/>
            </p:nvSpPr>
            <p:spPr bwMode="auto">
              <a:xfrm>
                <a:off x="553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Oval 888"/>
              <p:cNvSpPr>
                <a:spLocks noChangeArrowheads="1"/>
              </p:cNvSpPr>
              <p:nvPr/>
            </p:nvSpPr>
            <p:spPr bwMode="auto">
              <a:xfrm>
                <a:off x="553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Oval 889"/>
              <p:cNvSpPr>
                <a:spLocks noChangeArrowheads="1"/>
              </p:cNvSpPr>
              <p:nvPr/>
            </p:nvSpPr>
            <p:spPr bwMode="auto">
              <a:xfrm>
                <a:off x="553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Oval 890"/>
              <p:cNvSpPr>
                <a:spLocks noChangeArrowheads="1"/>
              </p:cNvSpPr>
              <p:nvPr/>
            </p:nvSpPr>
            <p:spPr bwMode="auto">
              <a:xfrm>
                <a:off x="553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Oval 891"/>
              <p:cNvSpPr>
                <a:spLocks noChangeArrowheads="1"/>
              </p:cNvSpPr>
              <p:nvPr/>
            </p:nvSpPr>
            <p:spPr bwMode="auto">
              <a:xfrm>
                <a:off x="5496"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Oval 892"/>
              <p:cNvSpPr>
                <a:spLocks noChangeArrowheads="1"/>
              </p:cNvSpPr>
              <p:nvPr/>
            </p:nvSpPr>
            <p:spPr bwMode="auto">
              <a:xfrm>
                <a:off x="549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Oval 893"/>
              <p:cNvSpPr>
                <a:spLocks noChangeArrowheads="1"/>
              </p:cNvSpPr>
              <p:nvPr/>
            </p:nvSpPr>
            <p:spPr bwMode="auto">
              <a:xfrm>
                <a:off x="549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Oval 894"/>
              <p:cNvSpPr>
                <a:spLocks noChangeArrowheads="1"/>
              </p:cNvSpPr>
              <p:nvPr/>
            </p:nvSpPr>
            <p:spPr bwMode="auto">
              <a:xfrm>
                <a:off x="549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Oval 895"/>
              <p:cNvSpPr>
                <a:spLocks noChangeArrowheads="1"/>
              </p:cNvSpPr>
              <p:nvPr/>
            </p:nvSpPr>
            <p:spPr bwMode="auto">
              <a:xfrm>
                <a:off x="549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Oval 896"/>
              <p:cNvSpPr>
                <a:spLocks noChangeArrowheads="1"/>
              </p:cNvSpPr>
              <p:nvPr/>
            </p:nvSpPr>
            <p:spPr bwMode="auto">
              <a:xfrm>
                <a:off x="549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Oval 897"/>
              <p:cNvSpPr>
                <a:spLocks noChangeArrowheads="1"/>
              </p:cNvSpPr>
              <p:nvPr/>
            </p:nvSpPr>
            <p:spPr bwMode="auto">
              <a:xfrm>
                <a:off x="549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Oval 898"/>
              <p:cNvSpPr>
                <a:spLocks noChangeArrowheads="1"/>
              </p:cNvSpPr>
              <p:nvPr/>
            </p:nvSpPr>
            <p:spPr bwMode="auto">
              <a:xfrm>
                <a:off x="549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Oval 899"/>
              <p:cNvSpPr>
                <a:spLocks noChangeArrowheads="1"/>
              </p:cNvSpPr>
              <p:nvPr/>
            </p:nvSpPr>
            <p:spPr bwMode="auto">
              <a:xfrm>
                <a:off x="549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Oval 900"/>
              <p:cNvSpPr>
                <a:spLocks noChangeArrowheads="1"/>
              </p:cNvSpPr>
              <p:nvPr/>
            </p:nvSpPr>
            <p:spPr bwMode="auto">
              <a:xfrm>
                <a:off x="549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Oval 901"/>
              <p:cNvSpPr>
                <a:spLocks noChangeArrowheads="1"/>
              </p:cNvSpPr>
              <p:nvPr/>
            </p:nvSpPr>
            <p:spPr bwMode="auto">
              <a:xfrm>
                <a:off x="549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Oval 902"/>
              <p:cNvSpPr>
                <a:spLocks noChangeArrowheads="1"/>
              </p:cNvSpPr>
              <p:nvPr/>
            </p:nvSpPr>
            <p:spPr bwMode="auto">
              <a:xfrm>
                <a:off x="549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Oval 903"/>
              <p:cNvSpPr>
                <a:spLocks noChangeArrowheads="1"/>
              </p:cNvSpPr>
              <p:nvPr/>
            </p:nvSpPr>
            <p:spPr bwMode="auto">
              <a:xfrm>
                <a:off x="549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Oval 904"/>
              <p:cNvSpPr>
                <a:spLocks noChangeArrowheads="1"/>
              </p:cNvSpPr>
              <p:nvPr/>
            </p:nvSpPr>
            <p:spPr bwMode="auto">
              <a:xfrm>
                <a:off x="549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Oval 905"/>
              <p:cNvSpPr>
                <a:spLocks noChangeArrowheads="1"/>
              </p:cNvSpPr>
              <p:nvPr/>
            </p:nvSpPr>
            <p:spPr bwMode="auto">
              <a:xfrm>
                <a:off x="549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Oval 906"/>
              <p:cNvSpPr>
                <a:spLocks noChangeArrowheads="1"/>
              </p:cNvSpPr>
              <p:nvPr/>
            </p:nvSpPr>
            <p:spPr bwMode="auto">
              <a:xfrm>
                <a:off x="549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Oval 907"/>
              <p:cNvSpPr>
                <a:spLocks noChangeArrowheads="1"/>
              </p:cNvSpPr>
              <p:nvPr/>
            </p:nvSpPr>
            <p:spPr bwMode="auto">
              <a:xfrm>
                <a:off x="549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Oval 908"/>
              <p:cNvSpPr>
                <a:spLocks noChangeArrowheads="1"/>
              </p:cNvSpPr>
              <p:nvPr/>
            </p:nvSpPr>
            <p:spPr bwMode="auto">
              <a:xfrm>
                <a:off x="549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Oval 909"/>
              <p:cNvSpPr>
                <a:spLocks noChangeArrowheads="1"/>
              </p:cNvSpPr>
              <p:nvPr/>
            </p:nvSpPr>
            <p:spPr bwMode="auto">
              <a:xfrm>
                <a:off x="549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Oval 910"/>
              <p:cNvSpPr>
                <a:spLocks noChangeArrowheads="1"/>
              </p:cNvSpPr>
              <p:nvPr/>
            </p:nvSpPr>
            <p:spPr bwMode="auto">
              <a:xfrm>
                <a:off x="549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Oval 911"/>
              <p:cNvSpPr>
                <a:spLocks noChangeArrowheads="1"/>
              </p:cNvSpPr>
              <p:nvPr/>
            </p:nvSpPr>
            <p:spPr bwMode="auto">
              <a:xfrm>
                <a:off x="549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Oval 912"/>
              <p:cNvSpPr>
                <a:spLocks noChangeArrowheads="1"/>
              </p:cNvSpPr>
              <p:nvPr/>
            </p:nvSpPr>
            <p:spPr bwMode="auto">
              <a:xfrm>
                <a:off x="5458"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Oval 913"/>
              <p:cNvSpPr>
                <a:spLocks noChangeArrowheads="1"/>
              </p:cNvSpPr>
              <p:nvPr/>
            </p:nvSpPr>
            <p:spPr bwMode="auto">
              <a:xfrm>
                <a:off x="5458"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Oval 914"/>
              <p:cNvSpPr>
                <a:spLocks noChangeArrowheads="1"/>
              </p:cNvSpPr>
              <p:nvPr/>
            </p:nvSpPr>
            <p:spPr bwMode="auto">
              <a:xfrm>
                <a:off x="5458"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Oval 915"/>
              <p:cNvSpPr>
                <a:spLocks noChangeArrowheads="1"/>
              </p:cNvSpPr>
              <p:nvPr/>
            </p:nvSpPr>
            <p:spPr bwMode="auto">
              <a:xfrm>
                <a:off x="5458"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Oval 916"/>
              <p:cNvSpPr>
                <a:spLocks noChangeArrowheads="1"/>
              </p:cNvSpPr>
              <p:nvPr/>
            </p:nvSpPr>
            <p:spPr bwMode="auto">
              <a:xfrm>
                <a:off x="5458"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Oval 917"/>
              <p:cNvSpPr>
                <a:spLocks noChangeArrowheads="1"/>
              </p:cNvSpPr>
              <p:nvPr/>
            </p:nvSpPr>
            <p:spPr bwMode="auto">
              <a:xfrm>
                <a:off x="5458"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Oval 918"/>
              <p:cNvSpPr>
                <a:spLocks noChangeArrowheads="1"/>
              </p:cNvSpPr>
              <p:nvPr/>
            </p:nvSpPr>
            <p:spPr bwMode="auto">
              <a:xfrm>
                <a:off x="5458"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Oval 919"/>
              <p:cNvSpPr>
                <a:spLocks noChangeArrowheads="1"/>
              </p:cNvSpPr>
              <p:nvPr/>
            </p:nvSpPr>
            <p:spPr bwMode="auto">
              <a:xfrm>
                <a:off x="5458"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Oval 920"/>
              <p:cNvSpPr>
                <a:spLocks noChangeArrowheads="1"/>
              </p:cNvSpPr>
              <p:nvPr/>
            </p:nvSpPr>
            <p:spPr bwMode="auto">
              <a:xfrm>
                <a:off x="5458"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Oval 921"/>
              <p:cNvSpPr>
                <a:spLocks noChangeArrowheads="1"/>
              </p:cNvSpPr>
              <p:nvPr/>
            </p:nvSpPr>
            <p:spPr bwMode="auto">
              <a:xfrm>
                <a:off x="5458"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Oval 922"/>
              <p:cNvSpPr>
                <a:spLocks noChangeArrowheads="1"/>
              </p:cNvSpPr>
              <p:nvPr/>
            </p:nvSpPr>
            <p:spPr bwMode="auto">
              <a:xfrm>
                <a:off x="5458"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Oval 923"/>
              <p:cNvSpPr>
                <a:spLocks noChangeArrowheads="1"/>
              </p:cNvSpPr>
              <p:nvPr/>
            </p:nvSpPr>
            <p:spPr bwMode="auto">
              <a:xfrm>
                <a:off x="5458"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Oval 924"/>
              <p:cNvSpPr>
                <a:spLocks noChangeArrowheads="1"/>
              </p:cNvSpPr>
              <p:nvPr/>
            </p:nvSpPr>
            <p:spPr bwMode="auto">
              <a:xfrm>
                <a:off x="5458"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Oval 925"/>
              <p:cNvSpPr>
                <a:spLocks noChangeArrowheads="1"/>
              </p:cNvSpPr>
              <p:nvPr/>
            </p:nvSpPr>
            <p:spPr bwMode="auto">
              <a:xfrm>
                <a:off x="5458"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Oval 926"/>
              <p:cNvSpPr>
                <a:spLocks noChangeArrowheads="1"/>
              </p:cNvSpPr>
              <p:nvPr/>
            </p:nvSpPr>
            <p:spPr bwMode="auto">
              <a:xfrm>
                <a:off x="5458"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Oval 927"/>
              <p:cNvSpPr>
                <a:spLocks noChangeArrowheads="1"/>
              </p:cNvSpPr>
              <p:nvPr/>
            </p:nvSpPr>
            <p:spPr bwMode="auto">
              <a:xfrm>
                <a:off x="5458"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Oval 928"/>
              <p:cNvSpPr>
                <a:spLocks noChangeArrowheads="1"/>
              </p:cNvSpPr>
              <p:nvPr/>
            </p:nvSpPr>
            <p:spPr bwMode="auto">
              <a:xfrm>
                <a:off x="5458"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Oval 929"/>
              <p:cNvSpPr>
                <a:spLocks noChangeArrowheads="1"/>
              </p:cNvSpPr>
              <p:nvPr/>
            </p:nvSpPr>
            <p:spPr bwMode="auto">
              <a:xfrm>
                <a:off x="5458"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Oval 930"/>
              <p:cNvSpPr>
                <a:spLocks noChangeArrowheads="1"/>
              </p:cNvSpPr>
              <p:nvPr/>
            </p:nvSpPr>
            <p:spPr bwMode="auto">
              <a:xfrm>
                <a:off x="5458"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Oval 931"/>
              <p:cNvSpPr>
                <a:spLocks noChangeArrowheads="1"/>
              </p:cNvSpPr>
              <p:nvPr/>
            </p:nvSpPr>
            <p:spPr bwMode="auto">
              <a:xfrm>
                <a:off x="5458"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Oval 932"/>
              <p:cNvSpPr>
                <a:spLocks noChangeArrowheads="1"/>
              </p:cNvSpPr>
              <p:nvPr/>
            </p:nvSpPr>
            <p:spPr bwMode="auto">
              <a:xfrm>
                <a:off x="5458"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Oval 933"/>
              <p:cNvSpPr>
                <a:spLocks noChangeArrowheads="1"/>
              </p:cNvSpPr>
              <p:nvPr/>
            </p:nvSpPr>
            <p:spPr bwMode="auto">
              <a:xfrm>
                <a:off x="5458"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Oval 934"/>
              <p:cNvSpPr>
                <a:spLocks noChangeArrowheads="1"/>
              </p:cNvSpPr>
              <p:nvPr/>
            </p:nvSpPr>
            <p:spPr bwMode="auto">
              <a:xfrm>
                <a:off x="542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Oval 935"/>
              <p:cNvSpPr>
                <a:spLocks noChangeArrowheads="1"/>
              </p:cNvSpPr>
              <p:nvPr/>
            </p:nvSpPr>
            <p:spPr bwMode="auto">
              <a:xfrm>
                <a:off x="542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Oval 936"/>
              <p:cNvSpPr>
                <a:spLocks noChangeArrowheads="1"/>
              </p:cNvSpPr>
              <p:nvPr/>
            </p:nvSpPr>
            <p:spPr bwMode="auto">
              <a:xfrm>
                <a:off x="542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Oval 937"/>
              <p:cNvSpPr>
                <a:spLocks noChangeArrowheads="1"/>
              </p:cNvSpPr>
              <p:nvPr/>
            </p:nvSpPr>
            <p:spPr bwMode="auto">
              <a:xfrm>
                <a:off x="542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Oval 938"/>
              <p:cNvSpPr>
                <a:spLocks noChangeArrowheads="1"/>
              </p:cNvSpPr>
              <p:nvPr/>
            </p:nvSpPr>
            <p:spPr bwMode="auto">
              <a:xfrm>
                <a:off x="542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Oval 939"/>
              <p:cNvSpPr>
                <a:spLocks noChangeArrowheads="1"/>
              </p:cNvSpPr>
              <p:nvPr/>
            </p:nvSpPr>
            <p:spPr bwMode="auto">
              <a:xfrm>
                <a:off x="542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Oval 940"/>
              <p:cNvSpPr>
                <a:spLocks noChangeArrowheads="1"/>
              </p:cNvSpPr>
              <p:nvPr/>
            </p:nvSpPr>
            <p:spPr bwMode="auto">
              <a:xfrm>
                <a:off x="542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Oval 941"/>
              <p:cNvSpPr>
                <a:spLocks noChangeArrowheads="1"/>
              </p:cNvSpPr>
              <p:nvPr/>
            </p:nvSpPr>
            <p:spPr bwMode="auto">
              <a:xfrm>
                <a:off x="542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Oval 942"/>
              <p:cNvSpPr>
                <a:spLocks noChangeArrowheads="1"/>
              </p:cNvSpPr>
              <p:nvPr/>
            </p:nvSpPr>
            <p:spPr bwMode="auto">
              <a:xfrm>
                <a:off x="542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Oval 943"/>
              <p:cNvSpPr>
                <a:spLocks noChangeArrowheads="1"/>
              </p:cNvSpPr>
              <p:nvPr/>
            </p:nvSpPr>
            <p:spPr bwMode="auto">
              <a:xfrm>
                <a:off x="542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Oval 944"/>
              <p:cNvSpPr>
                <a:spLocks noChangeArrowheads="1"/>
              </p:cNvSpPr>
              <p:nvPr/>
            </p:nvSpPr>
            <p:spPr bwMode="auto">
              <a:xfrm>
                <a:off x="542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Oval 945"/>
              <p:cNvSpPr>
                <a:spLocks noChangeArrowheads="1"/>
              </p:cNvSpPr>
              <p:nvPr/>
            </p:nvSpPr>
            <p:spPr bwMode="auto">
              <a:xfrm>
                <a:off x="542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Oval 946"/>
              <p:cNvSpPr>
                <a:spLocks noChangeArrowheads="1"/>
              </p:cNvSpPr>
              <p:nvPr/>
            </p:nvSpPr>
            <p:spPr bwMode="auto">
              <a:xfrm>
                <a:off x="542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Oval 947"/>
              <p:cNvSpPr>
                <a:spLocks noChangeArrowheads="1"/>
              </p:cNvSpPr>
              <p:nvPr/>
            </p:nvSpPr>
            <p:spPr bwMode="auto">
              <a:xfrm>
                <a:off x="542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Oval 948"/>
              <p:cNvSpPr>
                <a:spLocks noChangeArrowheads="1"/>
              </p:cNvSpPr>
              <p:nvPr/>
            </p:nvSpPr>
            <p:spPr bwMode="auto">
              <a:xfrm>
                <a:off x="542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Oval 949"/>
              <p:cNvSpPr>
                <a:spLocks noChangeArrowheads="1"/>
              </p:cNvSpPr>
              <p:nvPr/>
            </p:nvSpPr>
            <p:spPr bwMode="auto">
              <a:xfrm>
                <a:off x="542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Oval 950"/>
              <p:cNvSpPr>
                <a:spLocks noChangeArrowheads="1"/>
              </p:cNvSpPr>
              <p:nvPr/>
            </p:nvSpPr>
            <p:spPr bwMode="auto">
              <a:xfrm>
                <a:off x="542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Oval 951"/>
              <p:cNvSpPr>
                <a:spLocks noChangeArrowheads="1"/>
              </p:cNvSpPr>
              <p:nvPr/>
            </p:nvSpPr>
            <p:spPr bwMode="auto">
              <a:xfrm>
                <a:off x="542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Oval 952"/>
              <p:cNvSpPr>
                <a:spLocks noChangeArrowheads="1"/>
              </p:cNvSpPr>
              <p:nvPr/>
            </p:nvSpPr>
            <p:spPr bwMode="auto">
              <a:xfrm>
                <a:off x="542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Oval 953"/>
              <p:cNvSpPr>
                <a:spLocks noChangeArrowheads="1"/>
              </p:cNvSpPr>
              <p:nvPr/>
            </p:nvSpPr>
            <p:spPr bwMode="auto">
              <a:xfrm>
                <a:off x="542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Oval 954"/>
              <p:cNvSpPr>
                <a:spLocks noChangeArrowheads="1"/>
              </p:cNvSpPr>
              <p:nvPr/>
            </p:nvSpPr>
            <p:spPr bwMode="auto">
              <a:xfrm>
                <a:off x="542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Oval 955"/>
              <p:cNvSpPr>
                <a:spLocks noChangeArrowheads="1"/>
              </p:cNvSpPr>
              <p:nvPr/>
            </p:nvSpPr>
            <p:spPr bwMode="auto">
              <a:xfrm>
                <a:off x="542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Oval 956"/>
              <p:cNvSpPr>
                <a:spLocks noChangeArrowheads="1"/>
              </p:cNvSpPr>
              <p:nvPr/>
            </p:nvSpPr>
            <p:spPr bwMode="auto">
              <a:xfrm>
                <a:off x="542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Oval 957"/>
              <p:cNvSpPr>
                <a:spLocks noChangeArrowheads="1"/>
              </p:cNvSpPr>
              <p:nvPr/>
            </p:nvSpPr>
            <p:spPr bwMode="auto">
              <a:xfrm>
                <a:off x="538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Oval 958"/>
              <p:cNvSpPr>
                <a:spLocks noChangeArrowheads="1"/>
              </p:cNvSpPr>
              <p:nvPr/>
            </p:nvSpPr>
            <p:spPr bwMode="auto">
              <a:xfrm>
                <a:off x="538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Oval 959"/>
              <p:cNvSpPr>
                <a:spLocks noChangeArrowheads="1"/>
              </p:cNvSpPr>
              <p:nvPr/>
            </p:nvSpPr>
            <p:spPr bwMode="auto">
              <a:xfrm>
                <a:off x="538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Oval 960"/>
              <p:cNvSpPr>
                <a:spLocks noChangeArrowheads="1"/>
              </p:cNvSpPr>
              <p:nvPr/>
            </p:nvSpPr>
            <p:spPr bwMode="auto">
              <a:xfrm>
                <a:off x="538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Oval 961"/>
              <p:cNvSpPr>
                <a:spLocks noChangeArrowheads="1"/>
              </p:cNvSpPr>
              <p:nvPr/>
            </p:nvSpPr>
            <p:spPr bwMode="auto">
              <a:xfrm>
                <a:off x="538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Oval 962"/>
              <p:cNvSpPr>
                <a:spLocks noChangeArrowheads="1"/>
              </p:cNvSpPr>
              <p:nvPr/>
            </p:nvSpPr>
            <p:spPr bwMode="auto">
              <a:xfrm>
                <a:off x="538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Oval 963"/>
              <p:cNvSpPr>
                <a:spLocks noChangeArrowheads="1"/>
              </p:cNvSpPr>
              <p:nvPr/>
            </p:nvSpPr>
            <p:spPr bwMode="auto">
              <a:xfrm>
                <a:off x="538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Oval 964"/>
              <p:cNvSpPr>
                <a:spLocks noChangeArrowheads="1"/>
              </p:cNvSpPr>
              <p:nvPr/>
            </p:nvSpPr>
            <p:spPr bwMode="auto">
              <a:xfrm>
                <a:off x="538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Oval 965"/>
              <p:cNvSpPr>
                <a:spLocks noChangeArrowheads="1"/>
              </p:cNvSpPr>
              <p:nvPr/>
            </p:nvSpPr>
            <p:spPr bwMode="auto">
              <a:xfrm>
                <a:off x="538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Oval 966"/>
              <p:cNvSpPr>
                <a:spLocks noChangeArrowheads="1"/>
              </p:cNvSpPr>
              <p:nvPr/>
            </p:nvSpPr>
            <p:spPr bwMode="auto">
              <a:xfrm>
                <a:off x="538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Oval 967"/>
              <p:cNvSpPr>
                <a:spLocks noChangeArrowheads="1"/>
              </p:cNvSpPr>
              <p:nvPr/>
            </p:nvSpPr>
            <p:spPr bwMode="auto">
              <a:xfrm>
                <a:off x="538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Oval 968"/>
              <p:cNvSpPr>
                <a:spLocks noChangeArrowheads="1"/>
              </p:cNvSpPr>
              <p:nvPr/>
            </p:nvSpPr>
            <p:spPr bwMode="auto">
              <a:xfrm>
                <a:off x="538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Oval 969"/>
              <p:cNvSpPr>
                <a:spLocks noChangeArrowheads="1"/>
              </p:cNvSpPr>
              <p:nvPr/>
            </p:nvSpPr>
            <p:spPr bwMode="auto">
              <a:xfrm>
                <a:off x="538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Oval 970"/>
              <p:cNvSpPr>
                <a:spLocks noChangeArrowheads="1"/>
              </p:cNvSpPr>
              <p:nvPr/>
            </p:nvSpPr>
            <p:spPr bwMode="auto">
              <a:xfrm>
                <a:off x="538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Oval 971"/>
              <p:cNvSpPr>
                <a:spLocks noChangeArrowheads="1"/>
              </p:cNvSpPr>
              <p:nvPr/>
            </p:nvSpPr>
            <p:spPr bwMode="auto">
              <a:xfrm>
                <a:off x="538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Oval 972"/>
              <p:cNvSpPr>
                <a:spLocks noChangeArrowheads="1"/>
              </p:cNvSpPr>
              <p:nvPr/>
            </p:nvSpPr>
            <p:spPr bwMode="auto">
              <a:xfrm>
                <a:off x="538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Oval 973"/>
              <p:cNvSpPr>
                <a:spLocks noChangeArrowheads="1"/>
              </p:cNvSpPr>
              <p:nvPr/>
            </p:nvSpPr>
            <p:spPr bwMode="auto">
              <a:xfrm>
                <a:off x="538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Oval 974"/>
              <p:cNvSpPr>
                <a:spLocks noChangeArrowheads="1"/>
              </p:cNvSpPr>
              <p:nvPr/>
            </p:nvSpPr>
            <p:spPr bwMode="auto">
              <a:xfrm>
                <a:off x="538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Oval 975"/>
              <p:cNvSpPr>
                <a:spLocks noChangeArrowheads="1"/>
              </p:cNvSpPr>
              <p:nvPr/>
            </p:nvSpPr>
            <p:spPr bwMode="auto">
              <a:xfrm>
                <a:off x="538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Oval 976"/>
              <p:cNvSpPr>
                <a:spLocks noChangeArrowheads="1"/>
              </p:cNvSpPr>
              <p:nvPr/>
            </p:nvSpPr>
            <p:spPr bwMode="auto">
              <a:xfrm>
                <a:off x="538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Oval 977"/>
              <p:cNvSpPr>
                <a:spLocks noChangeArrowheads="1"/>
              </p:cNvSpPr>
              <p:nvPr/>
            </p:nvSpPr>
            <p:spPr bwMode="auto">
              <a:xfrm>
                <a:off x="538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Oval 978"/>
              <p:cNvSpPr>
                <a:spLocks noChangeArrowheads="1"/>
              </p:cNvSpPr>
              <p:nvPr/>
            </p:nvSpPr>
            <p:spPr bwMode="auto">
              <a:xfrm>
                <a:off x="538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Oval 979"/>
              <p:cNvSpPr>
                <a:spLocks noChangeArrowheads="1"/>
              </p:cNvSpPr>
              <p:nvPr/>
            </p:nvSpPr>
            <p:spPr bwMode="auto">
              <a:xfrm>
                <a:off x="538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Oval 980"/>
              <p:cNvSpPr>
                <a:spLocks noChangeArrowheads="1"/>
              </p:cNvSpPr>
              <p:nvPr/>
            </p:nvSpPr>
            <p:spPr bwMode="auto">
              <a:xfrm>
                <a:off x="5347"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Oval 981"/>
              <p:cNvSpPr>
                <a:spLocks noChangeArrowheads="1"/>
              </p:cNvSpPr>
              <p:nvPr/>
            </p:nvSpPr>
            <p:spPr bwMode="auto">
              <a:xfrm>
                <a:off x="5347"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Oval 982"/>
              <p:cNvSpPr>
                <a:spLocks noChangeArrowheads="1"/>
              </p:cNvSpPr>
              <p:nvPr/>
            </p:nvSpPr>
            <p:spPr bwMode="auto">
              <a:xfrm>
                <a:off x="5347"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Oval 983"/>
              <p:cNvSpPr>
                <a:spLocks noChangeArrowheads="1"/>
              </p:cNvSpPr>
              <p:nvPr/>
            </p:nvSpPr>
            <p:spPr bwMode="auto">
              <a:xfrm>
                <a:off x="5347"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Oval 984"/>
              <p:cNvSpPr>
                <a:spLocks noChangeArrowheads="1"/>
              </p:cNvSpPr>
              <p:nvPr/>
            </p:nvSpPr>
            <p:spPr bwMode="auto">
              <a:xfrm>
                <a:off x="5347"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Oval 985"/>
              <p:cNvSpPr>
                <a:spLocks noChangeArrowheads="1"/>
              </p:cNvSpPr>
              <p:nvPr/>
            </p:nvSpPr>
            <p:spPr bwMode="auto">
              <a:xfrm>
                <a:off x="5347"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Oval 986"/>
              <p:cNvSpPr>
                <a:spLocks noChangeArrowheads="1"/>
              </p:cNvSpPr>
              <p:nvPr/>
            </p:nvSpPr>
            <p:spPr bwMode="auto">
              <a:xfrm>
                <a:off x="5347"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Oval 987"/>
              <p:cNvSpPr>
                <a:spLocks noChangeArrowheads="1"/>
              </p:cNvSpPr>
              <p:nvPr/>
            </p:nvSpPr>
            <p:spPr bwMode="auto">
              <a:xfrm>
                <a:off x="5347"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Oval 988"/>
              <p:cNvSpPr>
                <a:spLocks noChangeArrowheads="1"/>
              </p:cNvSpPr>
              <p:nvPr/>
            </p:nvSpPr>
            <p:spPr bwMode="auto">
              <a:xfrm>
                <a:off x="5347"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Oval 989"/>
              <p:cNvSpPr>
                <a:spLocks noChangeArrowheads="1"/>
              </p:cNvSpPr>
              <p:nvPr/>
            </p:nvSpPr>
            <p:spPr bwMode="auto">
              <a:xfrm>
                <a:off x="5347"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Oval 990"/>
              <p:cNvSpPr>
                <a:spLocks noChangeArrowheads="1"/>
              </p:cNvSpPr>
              <p:nvPr/>
            </p:nvSpPr>
            <p:spPr bwMode="auto">
              <a:xfrm>
                <a:off x="5347"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Oval 991"/>
              <p:cNvSpPr>
                <a:spLocks noChangeArrowheads="1"/>
              </p:cNvSpPr>
              <p:nvPr/>
            </p:nvSpPr>
            <p:spPr bwMode="auto">
              <a:xfrm>
                <a:off x="5347"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Oval 992"/>
              <p:cNvSpPr>
                <a:spLocks noChangeArrowheads="1"/>
              </p:cNvSpPr>
              <p:nvPr/>
            </p:nvSpPr>
            <p:spPr bwMode="auto">
              <a:xfrm>
                <a:off x="5347"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Oval 993"/>
              <p:cNvSpPr>
                <a:spLocks noChangeArrowheads="1"/>
              </p:cNvSpPr>
              <p:nvPr/>
            </p:nvSpPr>
            <p:spPr bwMode="auto">
              <a:xfrm>
                <a:off x="5347"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Oval 994"/>
              <p:cNvSpPr>
                <a:spLocks noChangeArrowheads="1"/>
              </p:cNvSpPr>
              <p:nvPr/>
            </p:nvSpPr>
            <p:spPr bwMode="auto">
              <a:xfrm>
                <a:off x="5347"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Oval 995"/>
              <p:cNvSpPr>
                <a:spLocks noChangeArrowheads="1"/>
              </p:cNvSpPr>
              <p:nvPr/>
            </p:nvSpPr>
            <p:spPr bwMode="auto">
              <a:xfrm>
                <a:off x="5347"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Oval 996"/>
              <p:cNvSpPr>
                <a:spLocks noChangeArrowheads="1"/>
              </p:cNvSpPr>
              <p:nvPr/>
            </p:nvSpPr>
            <p:spPr bwMode="auto">
              <a:xfrm>
                <a:off x="5347"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Oval 997"/>
              <p:cNvSpPr>
                <a:spLocks noChangeArrowheads="1"/>
              </p:cNvSpPr>
              <p:nvPr/>
            </p:nvSpPr>
            <p:spPr bwMode="auto">
              <a:xfrm>
                <a:off x="5347"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Oval 998"/>
              <p:cNvSpPr>
                <a:spLocks noChangeArrowheads="1"/>
              </p:cNvSpPr>
              <p:nvPr/>
            </p:nvSpPr>
            <p:spPr bwMode="auto">
              <a:xfrm>
                <a:off x="5347"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Oval 999"/>
              <p:cNvSpPr>
                <a:spLocks noChangeArrowheads="1"/>
              </p:cNvSpPr>
              <p:nvPr/>
            </p:nvSpPr>
            <p:spPr bwMode="auto">
              <a:xfrm>
                <a:off x="5347"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Oval 1000"/>
              <p:cNvSpPr>
                <a:spLocks noChangeArrowheads="1"/>
              </p:cNvSpPr>
              <p:nvPr/>
            </p:nvSpPr>
            <p:spPr bwMode="auto">
              <a:xfrm>
                <a:off x="5347"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Oval 1001"/>
              <p:cNvSpPr>
                <a:spLocks noChangeArrowheads="1"/>
              </p:cNvSpPr>
              <p:nvPr/>
            </p:nvSpPr>
            <p:spPr bwMode="auto">
              <a:xfrm>
                <a:off x="5347"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Oval 1002"/>
              <p:cNvSpPr>
                <a:spLocks noChangeArrowheads="1"/>
              </p:cNvSpPr>
              <p:nvPr/>
            </p:nvSpPr>
            <p:spPr bwMode="auto">
              <a:xfrm>
                <a:off x="5347"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Oval 1003"/>
              <p:cNvSpPr>
                <a:spLocks noChangeArrowheads="1"/>
              </p:cNvSpPr>
              <p:nvPr/>
            </p:nvSpPr>
            <p:spPr bwMode="auto">
              <a:xfrm>
                <a:off x="5347"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Oval 1004"/>
              <p:cNvSpPr>
                <a:spLocks noChangeArrowheads="1"/>
              </p:cNvSpPr>
              <p:nvPr/>
            </p:nvSpPr>
            <p:spPr bwMode="auto">
              <a:xfrm>
                <a:off x="5347"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Oval 1005"/>
              <p:cNvSpPr>
                <a:spLocks noChangeArrowheads="1"/>
              </p:cNvSpPr>
              <p:nvPr/>
            </p:nvSpPr>
            <p:spPr bwMode="auto">
              <a:xfrm>
                <a:off x="5347"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Oval 1006"/>
              <p:cNvSpPr>
                <a:spLocks noChangeArrowheads="1"/>
              </p:cNvSpPr>
              <p:nvPr/>
            </p:nvSpPr>
            <p:spPr bwMode="auto">
              <a:xfrm>
                <a:off x="531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Oval 1007"/>
              <p:cNvSpPr>
                <a:spLocks noChangeArrowheads="1"/>
              </p:cNvSpPr>
              <p:nvPr/>
            </p:nvSpPr>
            <p:spPr bwMode="auto">
              <a:xfrm>
                <a:off x="531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Oval 1008"/>
              <p:cNvSpPr>
                <a:spLocks noChangeArrowheads="1"/>
              </p:cNvSpPr>
              <p:nvPr/>
            </p:nvSpPr>
            <p:spPr bwMode="auto">
              <a:xfrm>
                <a:off x="531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Oval 1009"/>
              <p:cNvSpPr>
                <a:spLocks noChangeArrowheads="1"/>
              </p:cNvSpPr>
              <p:nvPr/>
            </p:nvSpPr>
            <p:spPr bwMode="auto">
              <a:xfrm>
                <a:off x="531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Oval 1010"/>
              <p:cNvSpPr>
                <a:spLocks noChangeArrowheads="1"/>
              </p:cNvSpPr>
              <p:nvPr/>
            </p:nvSpPr>
            <p:spPr bwMode="auto">
              <a:xfrm>
                <a:off x="531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Oval 1011"/>
              <p:cNvSpPr>
                <a:spLocks noChangeArrowheads="1"/>
              </p:cNvSpPr>
              <p:nvPr/>
            </p:nvSpPr>
            <p:spPr bwMode="auto">
              <a:xfrm>
                <a:off x="531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Oval 1012"/>
              <p:cNvSpPr>
                <a:spLocks noChangeArrowheads="1"/>
              </p:cNvSpPr>
              <p:nvPr/>
            </p:nvSpPr>
            <p:spPr bwMode="auto">
              <a:xfrm>
                <a:off x="531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Oval 1013"/>
              <p:cNvSpPr>
                <a:spLocks noChangeArrowheads="1"/>
              </p:cNvSpPr>
              <p:nvPr/>
            </p:nvSpPr>
            <p:spPr bwMode="auto">
              <a:xfrm>
                <a:off x="531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Oval 1014"/>
              <p:cNvSpPr>
                <a:spLocks noChangeArrowheads="1"/>
              </p:cNvSpPr>
              <p:nvPr/>
            </p:nvSpPr>
            <p:spPr bwMode="auto">
              <a:xfrm>
                <a:off x="531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Oval 1015"/>
              <p:cNvSpPr>
                <a:spLocks noChangeArrowheads="1"/>
              </p:cNvSpPr>
              <p:nvPr/>
            </p:nvSpPr>
            <p:spPr bwMode="auto">
              <a:xfrm>
                <a:off x="531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Oval 1016"/>
              <p:cNvSpPr>
                <a:spLocks noChangeArrowheads="1"/>
              </p:cNvSpPr>
              <p:nvPr/>
            </p:nvSpPr>
            <p:spPr bwMode="auto">
              <a:xfrm>
                <a:off x="531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Oval 1017"/>
              <p:cNvSpPr>
                <a:spLocks noChangeArrowheads="1"/>
              </p:cNvSpPr>
              <p:nvPr/>
            </p:nvSpPr>
            <p:spPr bwMode="auto">
              <a:xfrm>
                <a:off x="531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Oval 1018"/>
              <p:cNvSpPr>
                <a:spLocks noChangeArrowheads="1"/>
              </p:cNvSpPr>
              <p:nvPr/>
            </p:nvSpPr>
            <p:spPr bwMode="auto">
              <a:xfrm>
                <a:off x="531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Oval 1019"/>
              <p:cNvSpPr>
                <a:spLocks noChangeArrowheads="1"/>
              </p:cNvSpPr>
              <p:nvPr/>
            </p:nvSpPr>
            <p:spPr bwMode="auto">
              <a:xfrm>
                <a:off x="531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Oval 1020"/>
              <p:cNvSpPr>
                <a:spLocks noChangeArrowheads="1"/>
              </p:cNvSpPr>
              <p:nvPr/>
            </p:nvSpPr>
            <p:spPr bwMode="auto">
              <a:xfrm>
                <a:off x="531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Oval 1021"/>
              <p:cNvSpPr>
                <a:spLocks noChangeArrowheads="1"/>
              </p:cNvSpPr>
              <p:nvPr/>
            </p:nvSpPr>
            <p:spPr bwMode="auto">
              <a:xfrm>
                <a:off x="531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Oval 1022"/>
              <p:cNvSpPr>
                <a:spLocks noChangeArrowheads="1"/>
              </p:cNvSpPr>
              <p:nvPr/>
            </p:nvSpPr>
            <p:spPr bwMode="auto">
              <a:xfrm>
                <a:off x="531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Oval 1023"/>
              <p:cNvSpPr>
                <a:spLocks noChangeArrowheads="1"/>
              </p:cNvSpPr>
              <p:nvPr/>
            </p:nvSpPr>
            <p:spPr bwMode="auto">
              <a:xfrm>
                <a:off x="531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Oval 1024"/>
              <p:cNvSpPr>
                <a:spLocks noChangeArrowheads="1"/>
              </p:cNvSpPr>
              <p:nvPr/>
            </p:nvSpPr>
            <p:spPr bwMode="auto">
              <a:xfrm>
                <a:off x="531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Oval 1025"/>
              <p:cNvSpPr>
                <a:spLocks noChangeArrowheads="1"/>
              </p:cNvSpPr>
              <p:nvPr/>
            </p:nvSpPr>
            <p:spPr bwMode="auto">
              <a:xfrm>
                <a:off x="531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Oval 1026"/>
              <p:cNvSpPr>
                <a:spLocks noChangeArrowheads="1"/>
              </p:cNvSpPr>
              <p:nvPr/>
            </p:nvSpPr>
            <p:spPr bwMode="auto">
              <a:xfrm>
                <a:off x="531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Oval 1027"/>
              <p:cNvSpPr>
                <a:spLocks noChangeArrowheads="1"/>
              </p:cNvSpPr>
              <p:nvPr/>
            </p:nvSpPr>
            <p:spPr bwMode="auto">
              <a:xfrm>
                <a:off x="531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Oval 1028"/>
              <p:cNvSpPr>
                <a:spLocks noChangeArrowheads="1"/>
              </p:cNvSpPr>
              <p:nvPr/>
            </p:nvSpPr>
            <p:spPr bwMode="auto">
              <a:xfrm>
                <a:off x="531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Oval 1029"/>
              <p:cNvSpPr>
                <a:spLocks noChangeArrowheads="1"/>
              </p:cNvSpPr>
              <p:nvPr/>
            </p:nvSpPr>
            <p:spPr bwMode="auto">
              <a:xfrm>
                <a:off x="531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Oval 1030"/>
              <p:cNvSpPr>
                <a:spLocks noChangeArrowheads="1"/>
              </p:cNvSpPr>
              <p:nvPr/>
            </p:nvSpPr>
            <p:spPr bwMode="auto">
              <a:xfrm>
                <a:off x="531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Oval 1031"/>
              <p:cNvSpPr>
                <a:spLocks noChangeArrowheads="1"/>
              </p:cNvSpPr>
              <p:nvPr/>
            </p:nvSpPr>
            <p:spPr bwMode="auto">
              <a:xfrm>
                <a:off x="531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Oval 1032"/>
              <p:cNvSpPr>
                <a:spLocks noChangeArrowheads="1"/>
              </p:cNvSpPr>
              <p:nvPr/>
            </p:nvSpPr>
            <p:spPr bwMode="auto">
              <a:xfrm>
                <a:off x="531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Oval 1033"/>
              <p:cNvSpPr>
                <a:spLocks noChangeArrowheads="1"/>
              </p:cNvSpPr>
              <p:nvPr/>
            </p:nvSpPr>
            <p:spPr bwMode="auto">
              <a:xfrm>
                <a:off x="531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Oval 1034"/>
              <p:cNvSpPr>
                <a:spLocks noChangeArrowheads="1"/>
              </p:cNvSpPr>
              <p:nvPr/>
            </p:nvSpPr>
            <p:spPr bwMode="auto">
              <a:xfrm>
                <a:off x="531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Oval 1035"/>
              <p:cNvSpPr>
                <a:spLocks noChangeArrowheads="1"/>
              </p:cNvSpPr>
              <p:nvPr/>
            </p:nvSpPr>
            <p:spPr bwMode="auto">
              <a:xfrm>
                <a:off x="527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Oval 1036"/>
              <p:cNvSpPr>
                <a:spLocks noChangeArrowheads="1"/>
              </p:cNvSpPr>
              <p:nvPr/>
            </p:nvSpPr>
            <p:spPr bwMode="auto">
              <a:xfrm>
                <a:off x="527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Oval 1037"/>
              <p:cNvSpPr>
                <a:spLocks noChangeArrowheads="1"/>
              </p:cNvSpPr>
              <p:nvPr/>
            </p:nvSpPr>
            <p:spPr bwMode="auto">
              <a:xfrm>
                <a:off x="527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Oval 1038"/>
              <p:cNvSpPr>
                <a:spLocks noChangeArrowheads="1"/>
              </p:cNvSpPr>
              <p:nvPr/>
            </p:nvSpPr>
            <p:spPr bwMode="auto">
              <a:xfrm>
                <a:off x="527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Oval 1039"/>
              <p:cNvSpPr>
                <a:spLocks noChangeArrowheads="1"/>
              </p:cNvSpPr>
              <p:nvPr/>
            </p:nvSpPr>
            <p:spPr bwMode="auto">
              <a:xfrm>
                <a:off x="527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Oval 1040"/>
              <p:cNvSpPr>
                <a:spLocks noChangeArrowheads="1"/>
              </p:cNvSpPr>
              <p:nvPr/>
            </p:nvSpPr>
            <p:spPr bwMode="auto">
              <a:xfrm>
                <a:off x="527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Oval 1041"/>
              <p:cNvSpPr>
                <a:spLocks noChangeArrowheads="1"/>
              </p:cNvSpPr>
              <p:nvPr/>
            </p:nvSpPr>
            <p:spPr bwMode="auto">
              <a:xfrm>
                <a:off x="527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Oval 1042"/>
              <p:cNvSpPr>
                <a:spLocks noChangeArrowheads="1"/>
              </p:cNvSpPr>
              <p:nvPr/>
            </p:nvSpPr>
            <p:spPr bwMode="auto">
              <a:xfrm>
                <a:off x="527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Oval 1043"/>
              <p:cNvSpPr>
                <a:spLocks noChangeArrowheads="1"/>
              </p:cNvSpPr>
              <p:nvPr/>
            </p:nvSpPr>
            <p:spPr bwMode="auto">
              <a:xfrm>
                <a:off x="527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Oval 1044"/>
              <p:cNvSpPr>
                <a:spLocks noChangeArrowheads="1"/>
              </p:cNvSpPr>
              <p:nvPr/>
            </p:nvSpPr>
            <p:spPr bwMode="auto">
              <a:xfrm>
                <a:off x="527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Oval 1045"/>
              <p:cNvSpPr>
                <a:spLocks noChangeArrowheads="1"/>
              </p:cNvSpPr>
              <p:nvPr/>
            </p:nvSpPr>
            <p:spPr bwMode="auto">
              <a:xfrm>
                <a:off x="527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Oval 1046"/>
              <p:cNvSpPr>
                <a:spLocks noChangeArrowheads="1"/>
              </p:cNvSpPr>
              <p:nvPr/>
            </p:nvSpPr>
            <p:spPr bwMode="auto">
              <a:xfrm>
                <a:off x="527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Oval 1047"/>
              <p:cNvSpPr>
                <a:spLocks noChangeArrowheads="1"/>
              </p:cNvSpPr>
              <p:nvPr/>
            </p:nvSpPr>
            <p:spPr bwMode="auto">
              <a:xfrm>
                <a:off x="527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Oval 1048"/>
              <p:cNvSpPr>
                <a:spLocks noChangeArrowheads="1"/>
              </p:cNvSpPr>
              <p:nvPr/>
            </p:nvSpPr>
            <p:spPr bwMode="auto">
              <a:xfrm>
                <a:off x="527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Oval 1049"/>
              <p:cNvSpPr>
                <a:spLocks noChangeArrowheads="1"/>
              </p:cNvSpPr>
              <p:nvPr/>
            </p:nvSpPr>
            <p:spPr bwMode="auto">
              <a:xfrm>
                <a:off x="527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Oval 1050"/>
              <p:cNvSpPr>
                <a:spLocks noChangeArrowheads="1"/>
              </p:cNvSpPr>
              <p:nvPr/>
            </p:nvSpPr>
            <p:spPr bwMode="auto">
              <a:xfrm>
                <a:off x="527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Oval 1051"/>
              <p:cNvSpPr>
                <a:spLocks noChangeArrowheads="1"/>
              </p:cNvSpPr>
              <p:nvPr/>
            </p:nvSpPr>
            <p:spPr bwMode="auto">
              <a:xfrm>
                <a:off x="527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Oval 1052"/>
              <p:cNvSpPr>
                <a:spLocks noChangeArrowheads="1"/>
              </p:cNvSpPr>
              <p:nvPr/>
            </p:nvSpPr>
            <p:spPr bwMode="auto">
              <a:xfrm>
                <a:off x="527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Oval 1053"/>
              <p:cNvSpPr>
                <a:spLocks noChangeArrowheads="1"/>
              </p:cNvSpPr>
              <p:nvPr/>
            </p:nvSpPr>
            <p:spPr bwMode="auto">
              <a:xfrm>
                <a:off x="527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Oval 1054"/>
              <p:cNvSpPr>
                <a:spLocks noChangeArrowheads="1"/>
              </p:cNvSpPr>
              <p:nvPr/>
            </p:nvSpPr>
            <p:spPr bwMode="auto">
              <a:xfrm>
                <a:off x="527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Oval 1055"/>
              <p:cNvSpPr>
                <a:spLocks noChangeArrowheads="1"/>
              </p:cNvSpPr>
              <p:nvPr/>
            </p:nvSpPr>
            <p:spPr bwMode="auto">
              <a:xfrm>
                <a:off x="527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Oval 1056"/>
              <p:cNvSpPr>
                <a:spLocks noChangeArrowheads="1"/>
              </p:cNvSpPr>
              <p:nvPr/>
            </p:nvSpPr>
            <p:spPr bwMode="auto">
              <a:xfrm>
                <a:off x="527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Oval 1057"/>
              <p:cNvSpPr>
                <a:spLocks noChangeArrowheads="1"/>
              </p:cNvSpPr>
              <p:nvPr/>
            </p:nvSpPr>
            <p:spPr bwMode="auto">
              <a:xfrm>
                <a:off x="527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Oval 1058"/>
              <p:cNvSpPr>
                <a:spLocks noChangeArrowheads="1"/>
              </p:cNvSpPr>
              <p:nvPr/>
            </p:nvSpPr>
            <p:spPr bwMode="auto">
              <a:xfrm>
                <a:off x="527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Oval 1059"/>
              <p:cNvSpPr>
                <a:spLocks noChangeArrowheads="1"/>
              </p:cNvSpPr>
              <p:nvPr/>
            </p:nvSpPr>
            <p:spPr bwMode="auto">
              <a:xfrm>
                <a:off x="527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Oval 1060"/>
              <p:cNvSpPr>
                <a:spLocks noChangeArrowheads="1"/>
              </p:cNvSpPr>
              <p:nvPr/>
            </p:nvSpPr>
            <p:spPr bwMode="auto">
              <a:xfrm>
                <a:off x="527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Oval 1061"/>
              <p:cNvSpPr>
                <a:spLocks noChangeArrowheads="1"/>
              </p:cNvSpPr>
              <p:nvPr/>
            </p:nvSpPr>
            <p:spPr bwMode="auto">
              <a:xfrm>
                <a:off x="527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Oval 1062"/>
              <p:cNvSpPr>
                <a:spLocks noChangeArrowheads="1"/>
              </p:cNvSpPr>
              <p:nvPr/>
            </p:nvSpPr>
            <p:spPr bwMode="auto">
              <a:xfrm>
                <a:off x="527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Oval 1063"/>
              <p:cNvSpPr>
                <a:spLocks noChangeArrowheads="1"/>
              </p:cNvSpPr>
              <p:nvPr/>
            </p:nvSpPr>
            <p:spPr bwMode="auto">
              <a:xfrm>
                <a:off x="527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Oval 1064"/>
              <p:cNvSpPr>
                <a:spLocks noChangeArrowheads="1"/>
              </p:cNvSpPr>
              <p:nvPr/>
            </p:nvSpPr>
            <p:spPr bwMode="auto">
              <a:xfrm>
                <a:off x="527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Oval 1065"/>
              <p:cNvSpPr>
                <a:spLocks noChangeArrowheads="1"/>
              </p:cNvSpPr>
              <p:nvPr/>
            </p:nvSpPr>
            <p:spPr bwMode="auto">
              <a:xfrm>
                <a:off x="527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Oval 1066"/>
              <p:cNvSpPr>
                <a:spLocks noChangeArrowheads="1"/>
              </p:cNvSpPr>
              <p:nvPr/>
            </p:nvSpPr>
            <p:spPr bwMode="auto">
              <a:xfrm>
                <a:off x="527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Oval 1067"/>
              <p:cNvSpPr>
                <a:spLocks noChangeArrowheads="1"/>
              </p:cNvSpPr>
              <p:nvPr/>
            </p:nvSpPr>
            <p:spPr bwMode="auto">
              <a:xfrm>
                <a:off x="523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Oval 1068"/>
              <p:cNvSpPr>
                <a:spLocks noChangeArrowheads="1"/>
              </p:cNvSpPr>
              <p:nvPr/>
            </p:nvSpPr>
            <p:spPr bwMode="auto">
              <a:xfrm>
                <a:off x="523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Oval 1069"/>
              <p:cNvSpPr>
                <a:spLocks noChangeArrowheads="1"/>
              </p:cNvSpPr>
              <p:nvPr/>
            </p:nvSpPr>
            <p:spPr bwMode="auto">
              <a:xfrm>
                <a:off x="523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Oval 1070"/>
              <p:cNvSpPr>
                <a:spLocks noChangeArrowheads="1"/>
              </p:cNvSpPr>
              <p:nvPr/>
            </p:nvSpPr>
            <p:spPr bwMode="auto">
              <a:xfrm>
                <a:off x="523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Oval 1071"/>
              <p:cNvSpPr>
                <a:spLocks noChangeArrowheads="1"/>
              </p:cNvSpPr>
              <p:nvPr/>
            </p:nvSpPr>
            <p:spPr bwMode="auto">
              <a:xfrm>
                <a:off x="523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Oval 1072"/>
              <p:cNvSpPr>
                <a:spLocks noChangeArrowheads="1"/>
              </p:cNvSpPr>
              <p:nvPr/>
            </p:nvSpPr>
            <p:spPr bwMode="auto">
              <a:xfrm>
                <a:off x="523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Oval 1073"/>
              <p:cNvSpPr>
                <a:spLocks noChangeArrowheads="1"/>
              </p:cNvSpPr>
              <p:nvPr/>
            </p:nvSpPr>
            <p:spPr bwMode="auto">
              <a:xfrm>
                <a:off x="523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Oval 1074"/>
              <p:cNvSpPr>
                <a:spLocks noChangeArrowheads="1"/>
              </p:cNvSpPr>
              <p:nvPr/>
            </p:nvSpPr>
            <p:spPr bwMode="auto">
              <a:xfrm>
                <a:off x="523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276"/>
            <p:cNvGrpSpPr>
              <a:grpSpLocks/>
            </p:cNvGrpSpPr>
            <p:nvPr/>
          </p:nvGrpSpPr>
          <p:grpSpPr bwMode="auto">
            <a:xfrm>
              <a:off x="5051" y="829"/>
              <a:ext cx="213" cy="1730"/>
              <a:chOff x="5051" y="829"/>
              <a:chExt cx="213" cy="1730"/>
            </a:xfrm>
            <a:grpFill/>
          </p:grpSpPr>
          <p:sp>
            <p:nvSpPr>
              <p:cNvPr id="1300" name="Oval 1076"/>
              <p:cNvSpPr>
                <a:spLocks noChangeArrowheads="1"/>
              </p:cNvSpPr>
              <p:nvPr/>
            </p:nvSpPr>
            <p:spPr bwMode="auto">
              <a:xfrm>
                <a:off x="523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Oval 1077"/>
              <p:cNvSpPr>
                <a:spLocks noChangeArrowheads="1"/>
              </p:cNvSpPr>
              <p:nvPr/>
            </p:nvSpPr>
            <p:spPr bwMode="auto">
              <a:xfrm>
                <a:off x="523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Oval 1078"/>
              <p:cNvSpPr>
                <a:spLocks noChangeArrowheads="1"/>
              </p:cNvSpPr>
              <p:nvPr/>
            </p:nvSpPr>
            <p:spPr bwMode="auto">
              <a:xfrm>
                <a:off x="523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Oval 1079"/>
              <p:cNvSpPr>
                <a:spLocks noChangeArrowheads="1"/>
              </p:cNvSpPr>
              <p:nvPr/>
            </p:nvSpPr>
            <p:spPr bwMode="auto">
              <a:xfrm>
                <a:off x="523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Oval 1080"/>
              <p:cNvSpPr>
                <a:spLocks noChangeArrowheads="1"/>
              </p:cNvSpPr>
              <p:nvPr/>
            </p:nvSpPr>
            <p:spPr bwMode="auto">
              <a:xfrm>
                <a:off x="523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Oval 1081"/>
              <p:cNvSpPr>
                <a:spLocks noChangeArrowheads="1"/>
              </p:cNvSpPr>
              <p:nvPr/>
            </p:nvSpPr>
            <p:spPr bwMode="auto">
              <a:xfrm>
                <a:off x="523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Oval 1082"/>
              <p:cNvSpPr>
                <a:spLocks noChangeArrowheads="1"/>
              </p:cNvSpPr>
              <p:nvPr/>
            </p:nvSpPr>
            <p:spPr bwMode="auto">
              <a:xfrm>
                <a:off x="523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Oval 1083"/>
              <p:cNvSpPr>
                <a:spLocks noChangeArrowheads="1"/>
              </p:cNvSpPr>
              <p:nvPr/>
            </p:nvSpPr>
            <p:spPr bwMode="auto">
              <a:xfrm>
                <a:off x="523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Oval 1084"/>
              <p:cNvSpPr>
                <a:spLocks noChangeArrowheads="1"/>
              </p:cNvSpPr>
              <p:nvPr/>
            </p:nvSpPr>
            <p:spPr bwMode="auto">
              <a:xfrm>
                <a:off x="523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Oval 1085"/>
              <p:cNvSpPr>
                <a:spLocks noChangeArrowheads="1"/>
              </p:cNvSpPr>
              <p:nvPr/>
            </p:nvSpPr>
            <p:spPr bwMode="auto">
              <a:xfrm>
                <a:off x="523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Oval 1086"/>
              <p:cNvSpPr>
                <a:spLocks noChangeArrowheads="1"/>
              </p:cNvSpPr>
              <p:nvPr/>
            </p:nvSpPr>
            <p:spPr bwMode="auto">
              <a:xfrm>
                <a:off x="523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Oval 1087"/>
              <p:cNvSpPr>
                <a:spLocks noChangeArrowheads="1"/>
              </p:cNvSpPr>
              <p:nvPr/>
            </p:nvSpPr>
            <p:spPr bwMode="auto">
              <a:xfrm>
                <a:off x="523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Oval 1088"/>
              <p:cNvSpPr>
                <a:spLocks noChangeArrowheads="1"/>
              </p:cNvSpPr>
              <p:nvPr/>
            </p:nvSpPr>
            <p:spPr bwMode="auto">
              <a:xfrm>
                <a:off x="523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Oval 1089"/>
              <p:cNvSpPr>
                <a:spLocks noChangeArrowheads="1"/>
              </p:cNvSpPr>
              <p:nvPr/>
            </p:nvSpPr>
            <p:spPr bwMode="auto">
              <a:xfrm>
                <a:off x="523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Oval 1090"/>
              <p:cNvSpPr>
                <a:spLocks noChangeArrowheads="1"/>
              </p:cNvSpPr>
              <p:nvPr/>
            </p:nvSpPr>
            <p:spPr bwMode="auto">
              <a:xfrm>
                <a:off x="523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Oval 1091"/>
              <p:cNvSpPr>
                <a:spLocks noChangeArrowheads="1"/>
              </p:cNvSpPr>
              <p:nvPr/>
            </p:nvSpPr>
            <p:spPr bwMode="auto">
              <a:xfrm>
                <a:off x="523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Oval 1092"/>
              <p:cNvSpPr>
                <a:spLocks noChangeArrowheads="1"/>
              </p:cNvSpPr>
              <p:nvPr/>
            </p:nvSpPr>
            <p:spPr bwMode="auto">
              <a:xfrm>
                <a:off x="523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Oval 1093"/>
              <p:cNvSpPr>
                <a:spLocks noChangeArrowheads="1"/>
              </p:cNvSpPr>
              <p:nvPr/>
            </p:nvSpPr>
            <p:spPr bwMode="auto">
              <a:xfrm>
                <a:off x="523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Oval 1094"/>
              <p:cNvSpPr>
                <a:spLocks noChangeArrowheads="1"/>
              </p:cNvSpPr>
              <p:nvPr/>
            </p:nvSpPr>
            <p:spPr bwMode="auto">
              <a:xfrm>
                <a:off x="523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Oval 1095"/>
              <p:cNvSpPr>
                <a:spLocks noChangeArrowheads="1"/>
              </p:cNvSpPr>
              <p:nvPr/>
            </p:nvSpPr>
            <p:spPr bwMode="auto">
              <a:xfrm>
                <a:off x="523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Oval 1096"/>
              <p:cNvSpPr>
                <a:spLocks noChangeArrowheads="1"/>
              </p:cNvSpPr>
              <p:nvPr/>
            </p:nvSpPr>
            <p:spPr bwMode="auto">
              <a:xfrm>
                <a:off x="523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Oval 1097"/>
              <p:cNvSpPr>
                <a:spLocks noChangeArrowheads="1"/>
              </p:cNvSpPr>
              <p:nvPr/>
            </p:nvSpPr>
            <p:spPr bwMode="auto">
              <a:xfrm>
                <a:off x="523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Oval 1098"/>
              <p:cNvSpPr>
                <a:spLocks noChangeArrowheads="1"/>
              </p:cNvSpPr>
              <p:nvPr/>
            </p:nvSpPr>
            <p:spPr bwMode="auto">
              <a:xfrm>
                <a:off x="523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Oval 1099"/>
              <p:cNvSpPr>
                <a:spLocks noChangeArrowheads="1"/>
              </p:cNvSpPr>
              <p:nvPr/>
            </p:nvSpPr>
            <p:spPr bwMode="auto">
              <a:xfrm>
                <a:off x="523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Oval 1100"/>
              <p:cNvSpPr>
                <a:spLocks noChangeArrowheads="1"/>
              </p:cNvSpPr>
              <p:nvPr/>
            </p:nvSpPr>
            <p:spPr bwMode="auto">
              <a:xfrm>
                <a:off x="520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Oval 1101"/>
              <p:cNvSpPr>
                <a:spLocks noChangeArrowheads="1"/>
              </p:cNvSpPr>
              <p:nvPr/>
            </p:nvSpPr>
            <p:spPr bwMode="auto">
              <a:xfrm>
                <a:off x="520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Oval 1102"/>
              <p:cNvSpPr>
                <a:spLocks noChangeArrowheads="1"/>
              </p:cNvSpPr>
              <p:nvPr/>
            </p:nvSpPr>
            <p:spPr bwMode="auto">
              <a:xfrm>
                <a:off x="520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Oval 1103"/>
              <p:cNvSpPr>
                <a:spLocks noChangeArrowheads="1"/>
              </p:cNvSpPr>
              <p:nvPr/>
            </p:nvSpPr>
            <p:spPr bwMode="auto">
              <a:xfrm>
                <a:off x="520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Oval 1104"/>
              <p:cNvSpPr>
                <a:spLocks noChangeArrowheads="1"/>
              </p:cNvSpPr>
              <p:nvPr/>
            </p:nvSpPr>
            <p:spPr bwMode="auto">
              <a:xfrm>
                <a:off x="520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Oval 1105"/>
              <p:cNvSpPr>
                <a:spLocks noChangeArrowheads="1"/>
              </p:cNvSpPr>
              <p:nvPr/>
            </p:nvSpPr>
            <p:spPr bwMode="auto">
              <a:xfrm>
                <a:off x="520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Oval 1106"/>
              <p:cNvSpPr>
                <a:spLocks noChangeArrowheads="1"/>
              </p:cNvSpPr>
              <p:nvPr/>
            </p:nvSpPr>
            <p:spPr bwMode="auto">
              <a:xfrm>
                <a:off x="520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Oval 1107"/>
              <p:cNvSpPr>
                <a:spLocks noChangeArrowheads="1"/>
              </p:cNvSpPr>
              <p:nvPr/>
            </p:nvSpPr>
            <p:spPr bwMode="auto">
              <a:xfrm>
                <a:off x="520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Oval 1108"/>
              <p:cNvSpPr>
                <a:spLocks noChangeArrowheads="1"/>
              </p:cNvSpPr>
              <p:nvPr/>
            </p:nvSpPr>
            <p:spPr bwMode="auto">
              <a:xfrm>
                <a:off x="520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Oval 1109"/>
              <p:cNvSpPr>
                <a:spLocks noChangeArrowheads="1"/>
              </p:cNvSpPr>
              <p:nvPr/>
            </p:nvSpPr>
            <p:spPr bwMode="auto">
              <a:xfrm>
                <a:off x="520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Oval 1110"/>
              <p:cNvSpPr>
                <a:spLocks noChangeArrowheads="1"/>
              </p:cNvSpPr>
              <p:nvPr/>
            </p:nvSpPr>
            <p:spPr bwMode="auto">
              <a:xfrm>
                <a:off x="520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Oval 1111"/>
              <p:cNvSpPr>
                <a:spLocks noChangeArrowheads="1"/>
              </p:cNvSpPr>
              <p:nvPr/>
            </p:nvSpPr>
            <p:spPr bwMode="auto">
              <a:xfrm>
                <a:off x="520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Oval 1112"/>
              <p:cNvSpPr>
                <a:spLocks noChangeArrowheads="1"/>
              </p:cNvSpPr>
              <p:nvPr/>
            </p:nvSpPr>
            <p:spPr bwMode="auto">
              <a:xfrm>
                <a:off x="520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Oval 1113"/>
              <p:cNvSpPr>
                <a:spLocks noChangeArrowheads="1"/>
              </p:cNvSpPr>
              <p:nvPr/>
            </p:nvSpPr>
            <p:spPr bwMode="auto">
              <a:xfrm>
                <a:off x="520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Oval 1114"/>
              <p:cNvSpPr>
                <a:spLocks noChangeArrowheads="1"/>
              </p:cNvSpPr>
              <p:nvPr/>
            </p:nvSpPr>
            <p:spPr bwMode="auto">
              <a:xfrm>
                <a:off x="520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Oval 1115"/>
              <p:cNvSpPr>
                <a:spLocks noChangeArrowheads="1"/>
              </p:cNvSpPr>
              <p:nvPr/>
            </p:nvSpPr>
            <p:spPr bwMode="auto">
              <a:xfrm>
                <a:off x="520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Oval 1116"/>
              <p:cNvSpPr>
                <a:spLocks noChangeArrowheads="1"/>
              </p:cNvSpPr>
              <p:nvPr/>
            </p:nvSpPr>
            <p:spPr bwMode="auto">
              <a:xfrm>
                <a:off x="520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Oval 1117"/>
              <p:cNvSpPr>
                <a:spLocks noChangeArrowheads="1"/>
              </p:cNvSpPr>
              <p:nvPr/>
            </p:nvSpPr>
            <p:spPr bwMode="auto">
              <a:xfrm>
                <a:off x="520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Oval 1118"/>
              <p:cNvSpPr>
                <a:spLocks noChangeArrowheads="1"/>
              </p:cNvSpPr>
              <p:nvPr/>
            </p:nvSpPr>
            <p:spPr bwMode="auto">
              <a:xfrm>
                <a:off x="520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Oval 1119"/>
              <p:cNvSpPr>
                <a:spLocks noChangeArrowheads="1"/>
              </p:cNvSpPr>
              <p:nvPr/>
            </p:nvSpPr>
            <p:spPr bwMode="auto">
              <a:xfrm>
                <a:off x="520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Oval 1120"/>
              <p:cNvSpPr>
                <a:spLocks noChangeArrowheads="1"/>
              </p:cNvSpPr>
              <p:nvPr/>
            </p:nvSpPr>
            <p:spPr bwMode="auto">
              <a:xfrm>
                <a:off x="520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Oval 1121"/>
              <p:cNvSpPr>
                <a:spLocks noChangeArrowheads="1"/>
              </p:cNvSpPr>
              <p:nvPr/>
            </p:nvSpPr>
            <p:spPr bwMode="auto">
              <a:xfrm>
                <a:off x="520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Oval 1122"/>
              <p:cNvSpPr>
                <a:spLocks noChangeArrowheads="1"/>
              </p:cNvSpPr>
              <p:nvPr/>
            </p:nvSpPr>
            <p:spPr bwMode="auto">
              <a:xfrm>
                <a:off x="520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Oval 1123"/>
              <p:cNvSpPr>
                <a:spLocks noChangeArrowheads="1"/>
              </p:cNvSpPr>
              <p:nvPr/>
            </p:nvSpPr>
            <p:spPr bwMode="auto">
              <a:xfrm>
                <a:off x="520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Oval 1124"/>
              <p:cNvSpPr>
                <a:spLocks noChangeArrowheads="1"/>
              </p:cNvSpPr>
              <p:nvPr/>
            </p:nvSpPr>
            <p:spPr bwMode="auto">
              <a:xfrm>
                <a:off x="520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Oval 1125"/>
              <p:cNvSpPr>
                <a:spLocks noChangeArrowheads="1"/>
              </p:cNvSpPr>
              <p:nvPr/>
            </p:nvSpPr>
            <p:spPr bwMode="auto">
              <a:xfrm>
                <a:off x="520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Oval 1126"/>
              <p:cNvSpPr>
                <a:spLocks noChangeArrowheads="1"/>
              </p:cNvSpPr>
              <p:nvPr/>
            </p:nvSpPr>
            <p:spPr bwMode="auto">
              <a:xfrm>
                <a:off x="5201"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Oval 1127"/>
              <p:cNvSpPr>
                <a:spLocks noChangeArrowheads="1"/>
              </p:cNvSpPr>
              <p:nvPr/>
            </p:nvSpPr>
            <p:spPr bwMode="auto">
              <a:xfrm>
                <a:off x="5201"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Oval 1128"/>
              <p:cNvSpPr>
                <a:spLocks noChangeArrowheads="1"/>
              </p:cNvSpPr>
              <p:nvPr/>
            </p:nvSpPr>
            <p:spPr bwMode="auto">
              <a:xfrm>
                <a:off x="520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Oval 1129"/>
              <p:cNvSpPr>
                <a:spLocks noChangeArrowheads="1"/>
              </p:cNvSpPr>
              <p:nvPr/>
            </p:nvSpPr>
            <p:spPr bwMode="auto">
              <a:xfrm>
                <a:off x="520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Oval 1130"/>
              <p:cNvSpPr>
                <a:spLocks noChangeArrowheads="1"/>
              </p:cNvSpPr>
              <p:nvPr/>
            </p:nvSpPr>
            <p:spPr bwMode="auto">
              <a:xfrm>
                <a:off x="520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Oval 1131"/>
              <p:cNvSpPr>
                <a:spLocks noChangeArrowheads="1"/>
              </p:cNvSpPr>
              <p:nvPr/>
            </p:nvSpPr>
            <p:spPr bwMode="auto">
              <a:xfrm>
                <a:off x="520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Oval 1132"/>
              <p:cNvSpPr>
                <a:spLocks noChangeArrowheads="1"/>
              </p:cNvSpPr>
              <p:nvPr/>
            </p:nvSpPr>
            <p:spPr bwMode="auto">
              <a:xfrm>
                <a:off x="5201"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Oval 1133"/>
              <p:cNvSpPr>
                <a:spLocks noChangeArrowheads="1"/>
              </p:cNvSpPr>
              <p:nvPr/>
            </p:nvSpPr>
            <p:spPr bwMode="auto">
              <a:xfrm>
                <a:off x="5201"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Oval 1134"/>
              <p:cNvSpPr>
                <a:spLocks noChangeArrowheads="1"/>
              </p:cNvSpPr>
              <p:nvPr/>
            </p:nvSpPr>
            <p:spPr bwMode="auto">
              <a:xfrm>
                <a:off x="516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Oval 1135"/>
              <p:cNvSpPr>
                <a:spLocks noChangeArrowheads="1"/>
              </p:cNvSpPr>
              <p:nvPr/>
            </p:nvSpPr>
            <p:spPr bwMode="auto">
              <a:xfrm>
                <a:off x="516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Oval 1136"/>
              <p:cNvSpPr>
                <a:spLocks noChangeArrowheads="1"/>
              </p:cNvSpPr>
              <p:nvPr/>
            </p:nvSpPr>
            <p:spPr bwMode="auto">
              <a:xfrm>
                <a:off x="516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Oval 1137"/>
              <p:cNvSpPr>
                <a:spLocks noChangeArrowheads="1"/>
              </p:cNvSpPr>
              <p:nvPr/>
            </p:nvSpPr>
            <p:spPr bwMode="auto">
              <a:xfrm>
                <a:off x="516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Oval 1138"/>
              <p:cNvSpPr>
                <a:spLocks noChangeArrowheads="1"/>
              </p:cNvSpPr>
              <p:nvPr/>
            </p:nvSpPr>
            <p:spPr bwMode="auto">
              <a:xfrm>
                <a:off x="516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Oval 1139"/>
              <p:cNvSpPr>
                <a:spLocks noChangeArrowheads="1"/>
              </p:cNvSpPr>
              <p:nvPr/>
            </p:nvSpPr>
            <p:spPr bwMode="auto">
              <a:xfrm>
                <a:off x="516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Oval 1140"/>
              <p:cNvSpPr>
                <a:spLocks noChangeArrowheads="1"/>
              </p:cNvSpPr>
              <p:nvPr/>
            </p:nvSpPr>
            <p:spPr bwMode="auto">
              <a:xfrm>
                <a:off x="516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Oval 1141"/>
              <p:cNvSpPr>
                <a:spLocks noChangeArrowheads="1"/>
              </p:cNvSpPr>
              <p:nvPr/>
            </p:nvSpPr>
            <p:spPr bwMode="auto">
              <a:xfrm>
                <a:off x="516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Oval 1142"/>
              <p:cNvSpPr>
                <a:spLocks noChangeArrowheads="1"/>
              </p:cNvSpPr>
              <p:nvPr/>
            </p:nvSpPr>
            <p:spPr bwMode="auto">
              <a:xfrm>
                <a:off x="516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Oval 1143"/>
              <p:cNvSpPr>
                <a:spLocks noChangeArrowheads="1"/>
              </p:cNvSpPr>
              <p:nvPr/>
            </p:nvSpPr>
            <p:spPr bwMode="auto">
              <a:xfrm>
                <a:off x="516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Oval 1144"/>
              <p:cNvSpPr>
                <a:spLocks noChangeArrowheads="1"/>
              </p:cNvSpPr>
              <p:nvPr/>
            </p:nvSpPr>
            <p:spPr bwMode="auto">
              <a:xfrm>
                <a:off x="516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Oval 1145"/>
              <p:cNvSpPr>
                <a:spLocks noChangeArrowheads="1"/>
              </p:cNvSpPr>
              <p:nvPr/>
            </p:nvSpPr>
            <p:spPr bwMode="auto">
              <a:xfrm>
                <a:off x="516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Oval 1146"/>
              <p:cNvSpPr>
                <a:spLocks noChangeArrowheads="1"/>
              </p:cNvSpPr>
              <p:nvPr/>
            </p:nvSpPr>
            <p:spPr bwMode="auto">
              <a:xfrm>
                <a:off x="516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Oval 1147"/>
              <p:cNvSpPr>
                <a:spLocks noChangeArrowheads="1"/>
              </p:cNvSpPr>
              <p:nvPr/>
            </p:nvSpPr>
            <p:spPr bwMode="auto">
              <a:xfrm>
                <a:off x="516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Oval 1148"/>
              <p:cNvSpPr>
                <a:spLocks noChangeArrowheads="1"/>
              </p:cNvSpPr>
              <p:nvPr/>
            </p:nvSpPr>
            <p:spPr bwMode="auto">
              <a:xfrm>
                <a:off x="516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Oval 1149"/>
              <p:cNvSpPr>
                <a:spLocks noChangeArrowheads="1"/>
              </p:cNvSpPr>
              <p:nvPr/>
            </p:nvSpPr>
            <p:spPr bwMode="auto">
              <a:xfrm>
                <a:off x="516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Oval 1150"/>
              <p:cNvSpPr>
                <a:spLocks noChangeArrowheads="1"/>
              </p:cNvSpPr>
              <p:nvPr/>
            </p:nvSpPr>
            <p:spPr bwMode="auto">
              <a:xfrm>
                <a:off x="516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Oval 1151"/>
              <p:cNvSpPr>
                <a:spLocks noChangeArrowheads="1"/>
              </p:cNvSpPr>
              <p:nvPr/>
            </p:nvSpPr>
            <p:spPr bwMode="auto">
              <a:xfrm>
                <a:off x="516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Oval 1152"/>
              <p:cNvSpPr>
                <a:spLocks noChangeArrowheads="1"/>
              </p:cNvSpPr>
              <p:nvPr/>
            </p:nvSpPr>
            <p:spPr bwMode="auto">
              <a:xfrm>
                <a:off x="516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Oval 1153"/>
              <p:cNvSpPr>
                <a:spLocks noChangeArrowheads="1"/>
              </p:cNvSpPr>
              <p:nvPr/>
            </p:nvSpPr>
            <p:spPr bwMode="auto">
              <a:xfrm>
                <a:off x="5163"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Oval 1154"/>
              <p:cNvSpPr>
                <a:spLocks noChangeArrowheads="1"/>
              </p:cNvSpPr>
              <p:nvPr/>
            </p:nvSpPr>
            <p:spPr bwMode="auto">
              <a:xfrm>
                <a:off x="5163"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Oval 1155"/>
              <p:cNvSpPr>
                <a:spLocks noChangeArrowheads="1"/>
              </p:cNvSpPr>
              <p:nvPr/>
            </p:nvSpPr>
            <p:spPr bwMode="auto">
              <a:xfrm>
                <a:off x="5163"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Oval 1156"/>
              <p:cNvSpPr>
                <a:spLocks noChangeArrowheads="1"/>
              </p:cNvSpPr>
              <p:nvPr/>
            </p:nvSpPr>
            <p:spPr bwMode="auto">
              <a:xfrm>
                <a:off x="5163"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Oval 1157"/>
              <p:cNvSpPr>
                <a:spLocks noChangeArrowheads="1"/>
              </p:cNvSpPr>
              <p:nvPr/>
            </p:nvSpPr>
            <p:spPr bwMode="auto">
              <a:xfrm>
                <a:off x="5163"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Oval 1158"/>
              <p:cNvSpPr>
                <a:spLocks noChangeArrowheads="1"/>
              </p:cNvSpPr>
              <p:nvPr/>
            </p:nvSpPr>
            <p:spPr bwMode="auto">
              <a:xfrm>
                <a:off x="5163"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Oval 1159"/>
              <p:cNvSpPr>
                <a:spLocks noChangeArrowheads="1"/>
              </p:cNvSpPr>
              <p:nvPr/>
            </p:nvSpPr>
            <p:spPr bwMode="auto">
              <a:xfrm>
                <a:off x="5163"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Oval 1160"/>
              <p:cNvSpPr>
                <a:spLocks noChangeArrowheads="1"/>
              </p:cNvSpPr>
              <p:nvPr/>
            </p:nvSpPr>
            <p:spPr bwMode="auto">
              <a:xfrm>
                <a:off x="516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Oval 1161"/>
              <p:cNvSpPr>
                <a:spLocks noChangeArrowheads="1"/>
              </p:cNvSpPr>
              <p:nvPr/>
            </p:nvSpPr>
            <p:spPr bwMode="auto">
              <a:xfrm>
                <a:off x="516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Oval 1162"/>
              <p:cNvSpPr>
                <a:spLocks noChangeArrowheads="1"/>
              </p:cNvSpPr>
              <p:nvPr/>
            </p:nvSpPr>
            <p:spPr bwMode="auto">
              <a:xfrm>
                <a:off x="516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Oval 1163"/>
              <p:cNvSpPr>
                <a:spLocks noChangeArrowheads="1"/>
              </p:cNvSpPr>
              <p:nvPr/>
            </p:nvSpPr>
            <p:spPr bwMode="auto">
              <a:xfrm>
                <a:off x="516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Oval 1164"/>
              <p:cNvSpPr>
                <a:spLocks noChangeArrowheads="1"/>
              </p:cNvSpPr>
              <p:nvPr/>
            </p:nvSpPr>
            <p:spPr bwMode="auto">
              <a:xfrm>
                <a:off x="516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Oval 1165"/>
              <p:cNvSpPr>
                <a:spLocks noChangeArrowheads="1"/>
              </p:cNvSpPr>
              <p:nvPr/>
            </p:nvSpPr>
            <p:spPr bwMode="auto">
              <a:xfrm>
                <a:off x="516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Oval 1166"/>
              <p:cNvSpPr>
                <a:spLocks noChangeArrowheads="1"/>
              </p:cNvSpPr>
              <p:nvPr/>
            </p:nvSpPr>
            <p:spPr bwMode="auto">
              <a:xfrm>
                <a:off x="516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Oval 1167"/>
              <p:cNvSpPr>
                <a:spLocks noChangeArrowheads="1"/>
              </p:cNvSpPr>
              <p:nvPr/>
            </p:nvSpPr>
            <p:spPr bwMode="auto">
              <a:xfrm>
                <a:off x="516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Oval 1168"/>
              <p:cNvSpPr>
                <a:spLocks noChangeArrowheads="1"/>
              </p:cNvSpPr>
              <p:nvPr/>
            </p:nvSpPr>
            <p:spPr bwMode="auto">
              <a:xfrm>
                <a:off x="512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Oval 1169"/>
              <p:cNvSpPr>
                <a:spLocks noChangeArrowheads="1"/>
              </p:cNvSpPr>
              <p:nvPr/>
            </p:nvSpPr>
            <p:spPr bwMode="auto">
              <a:xfrm>
                <a:off x="512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Oval 1170"/>
              <p:cNvSpPr>
                <a:spLocks noChangeArrowheads="1"/>
              </p:cNvSpPr>
              <p:nvPr/>
            </p:nvSpPr>
            <p:spPr bwMode="auto">
              <a:xfrm>
                <a:off x="512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Oval 1171"/>
              <p:cNvSpPr>
                <a:spLocks noChangeArrowheads="1"/>
              </p:cNvSpPr>
              <p:nvPr/>
            </p:nvSpPr>
            <p:spPr bwMode="auto">
              <a:xfrm>
                <a:off x="512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Oval 1172"/>
              <p:cNvSpPr>
                <a:spLocks noChangeArrowheads="1"/>
              </p:cNvSpPr>
              <p:nvPr/>
            </p:nvSpPr>
            <p:spPr bwMode="auto">
              <a:xfrm>
                <a:off x="512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Oval 1173"/>
              <p:cNvSpPr>
                <a:spLocks noChangeArrowheads="1"/>
              </p:cNvSpPr>
              <p:nvPr/>
            </p:nvSpPr>
            <p:spPr bwMode="auto">
              <a:xfrm>
                <a:off x="512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Oval 1174"/>
              <p:cNvSpPr>
                <a:spLocks noChangeArrowheads="1"/>
              </p:cNvSpPr>
              <p:nvPr/>
            </p:nvSpPr>
            <p:spPr bwMode="auto">
              <a:xfrm>
                <a:off x="512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Oval 1175"/>
              <p:cNvSpPr>
                <a:spLocks noChangeArrowheads="1"/>
              </p:cNvSpPr>
              <p:nvPr/>
            </p:nvSpPr>
            <p:spPr bwMode="auto">
              <a:xfrm>
                <a:off x="512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Oval 1176"/>
              <p:cNvSpPr>
                <a:spLocks noChangeArrowheads="1"/>
              </p:cNvSpPr>
              <p:nvPr/>
            </p:nvSpPr>
            <p:spPr bwMode="auto">
              <a:xfrm>
                <a:off x="512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Oval 1177"/>
              <p:cNvSpPr>
                <a:spLocks noChangeArrowheads="1"/>
              </p:cNvSpPr>
              <p:nvPr/>
            </p:nvSpPr>
            <p:spPr bwMode="auto">
              <a:xfrm>
                <a:off x="512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Oval 1178"/>
              <p:cNvSpPr>
                <a:spLocks noChangeArrowheads="1"/>
              </p:cNvSpPr>
              <p:nvPr/>
            </p:nvSpPr>
            <p:spPr bwMode="auto">
              <a:xfrm>
                <a:off x="512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Oval 1179"/>
              <p:cNvSpPr>
                <a:spLocks noChangeArrowheads="1"/>
              </p:cNvSpPr>
              <p:nvPr/>
            </p:nvSpPr>
            <p:spPr bwMode="auto">
              <a:xfrm>
                <a:off x="512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Oval 1180"/>
              <p:cNvSpPr>
                <a:spLocks noChangeArrowheads="1"/>
              </p:cNvSpPr>
              <p:nvPr/>
            </p:nvSpPr>
            <p:spPr bwMode="auto">
              <a:xfrm>
                <a:off x="512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Oval 1181"/>
              <p:cNvSpPr>
                <a:spLocks noChangeArrowheads="1"/>
              </p:cNvSpPr>
              <p:nvPr/>
            </p:nvSpPr>
            <p:spPr bwMode="auto">
              <a:xfrm>
                <a:off x="512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Oval 1182"/>
              <p:cNvSpPr>
                <a:spLocks noChangeArrowheads="1"/>
              </p:cNvSpPr>
              <p:nvPr/>
            </p:nvSpPr>
            <p:spPr bwMode="auto">
              <a:xfrm>
                <a:off x="512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Oval 1183"/>
              <p:cNvSpPr>
                <a:spLocks noChangeArrowheads="1"/>
              </p:cNvSpPr>
              <p:nvPr/>
            </p:nvSpPr>
            <p:spPr bwMode="auto">
              <a:xfrm>
                <a:off x="512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Oval 1184"/>
              <p:cNvSpPr>
                <a:spLocks noChangeArrowheads="1"/>
              </p:cNvSpPr>
              <p:nvPr/>
            </p:nvSpPr>
            <p:spPr bwMode="auto">
              <a:xfrm>
                <a:off x="512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Oval 1185"/>
              <p:cNvSpPr>
                <a:spLocks noChangeArrowheads="1"/>
              </p:cNvSpPr>
              <p:nvPr/>
            </p:nvSpPr>
            <p:spPr bwMode="auto">
              <a:xfrm>
                <a:off x="512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Oval 1186"/>
              <p:cNvSpPr>
                <a:spLocks noChangeArrowheads="1"/>
              </p:cNvSpPr>
              <p:nvPr/>
            </p:nvSpPr>
            <p:spPr bwMode="auto">
              <a:xfrm>
                <a:off x="512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Oval 1187"/>
              <p:cNvSpPr>
                <a:spLocks noChangeArrowheads="1"/>
              </p:cNvSpPr>
              <p:nvPr/>
            </p:nvSpPr>
            <p:spPr bwMode="auto">
              <a:xfrm>
                <a:off x="5127"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Oval 1188"/>
              <p:cNvSpPr>
                <a:spLocks noChangeArrowheads="1"/>
              </p:cNvSpPr>
              <p:nvPr/>
            </p:nvSpPr>
            <p:spPr bwMode="auto">
              <a:xfrm>
                <a:off x="512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Oval 1189"/>
              <p:cNvSpPr>
                <a:spLocks noChangeArrowheads="1"/>
              </p:cNvSpPr>
              <p:nvPr/>
            </p:nvSpPr>
            <p:spPr bwMode="auto">
              <a:xfrm>
                <a:off x="512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Oval 1190"/>
              <p:cNvSpPr>
                <a:spLocks noChangeArrowheads="1"/>
              </p:cNvSpPr>
              <p:nvPr/>
            </p:nvSpPr>
            <p:spPr bwMode="auto">
              <a:xfrm>
                <a:off x="512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Oval 1191"/>
              <p:cNvSpPr>
                <a:spLocks noChangeArrowheads="1"/>
              </p:cNvSpPr>
              <p:nvPr/>
            </p:nvSpPr>
            <p:spPr bwMode="auto">
              <a:xfrm>
                <a:off x="512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Oval 1192"/>
              <p:cNvSpPr>
                <a:spLocks noChangeArrowheads="1"/>
              </p:cNvSpPr>
              <p:nvPr/>
            </p:nvSpPr>
            <p:spPr bwMode="auto">
              <a:xfrm>
                <a:off x="512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Oval 1193"/>
              <p:cNvSpPr>
                <a:spLocks noChangeArrowheads="1"/>
              </p:cNvSpPr>
              <p:nvPr/>
            </p:nvSpPr>
            <p:spPr bwMode="auto">
              <a:xfrm>
                <a:off x="512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Oval 1194"/>
              <p:cNvSpPr>
                <a:spLocks noChangeArrowheads="1"/>
              </p:cNvSpPr>
              <p:nvPr/>
            </p:nvSpPr>
            <p:spPr bwMode="auto">
              <a:xfrm>
                <a:off x="512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Oval 1195"/>
              <p:cNvSpPr>
                <a:spLocks noChangeArrowheads="1"/>
              </p:cNvSpPr>
              <p:nvPr/>
            </p:nvSpPr>
            <p:spPr bwMode="auto">
              <a:xfrm>
                <a:off x="512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Oval 1196"/>
              <p:cNvSpPr>
                <a:spLocks noChangeArrowheads="1"/>
              </p:cNvSpPr>
              <p:nvPr/>
            </p:nvSpPr>
            <p:spPr bwMode="auto">
              <a:xfrm>
                <a:off x="512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Oval 1197"/>
              <p:cNvSpPr>
                <a:spLocks noChangeArrowheads="1"/>
              </p:cNvSpPr>
              <p:nvPr/>
            </p:nvSpPr>
            <p:spPr bwMode="auto">
              <a:xfrm>
                <a:off x="512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Oval 1198"/>
              <p:cNvSpPr>
                <a:spLocks noChangeArrowheads="1"/>
              </p:cNvSpPr>
              <p:nvPr/>
            </p:nvSpPr>
            <p:spPr bwMode="auto">
              <a:xfrm>
                <a:off x="512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Oval 1199"/>
              <p:cNvSpPr>
                <a:spLocks noChangeArrowheads="1"/>
              </p:cNvSpPr>
              <p:nvPr/>
            </p:nvSpPr>
            <p:spPr bwMode="auto">
              <a:xfrm>
                <a:off x="512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Oval 1200"/>
              <p:cNvSpPr>
                <a:spLocks noChangeArrowheads="1"/>
              </p:cNvSpPr>
              <p:nvPr/>
            </p:nvSpPr>
            <p:spPr bwMode="auto">
              <a:xfrm>
                <a:off x="512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Oval 1201"/>
              <p:cNvSpPr>
                <a:spLocks noChangeArrowheads="1"/>
              </p:cNvSpPr>
              <p:nvPr/>
            </p:nvSpPr>
            <p:spPr bwMode="auto">
              <a:xfrm>
                <a:off x="512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Oval 1202"/>
              <p:cNvSpPr>
                <a:spLocks noChangeArrowheads="1"/>
              </p:cNvSpPr>
              <p:nvPr/>
            </p:nvSpPr>
            <p:spPr bwMode="auto">
              <a:xfrm>
                <a:off x="508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Oval 1203"/>
              <p:cNvSpPr>
                <a:spLocks noChangeArrowheads="1"/>
              </p:cNvSpPr>
              <p:nvPr/>
            </p:nvSpPr>
            <p:spPr bwMode="auto">
              <a:xfrm>
                <a:off x="508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Oval 1204"/>
              <p:cNvSpPr>
                <a:spLocks noChangeArrowheads="1"/>
              </p:cNvSpPr>
              <p:nvPr/>
            </p:nvSpPr>
            <p:spPr bwMode="auto">
              <a:xfrm>
                <a:off x="508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Oval 1205"/>
              <p:cNvSpPr>
                <a:spLocks noChangeArrowheads="1"/>
              </p:cNvSpPr>
              <p:nvPr/>
            </p:nvSpPr>
            <p:spPr bwMode="auto">
              <a:xfrm>
                <a:off x="508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Oval 1206"/>
              <p:cNvSpPr>
                <a:spLocks noChangeArrowheads="1"/>
              </p:cNvSpPr>
              <p:nvPr/>
            </p:nvSpPr>
            <p:spPr bwMode="auto">
              <a:xfrm>
                <a:off x="508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Oval 1207"/>
              <p:cNvSpPr>
                <a:spLocks noChangeArrowheads="1"/>
              </p:cNvSpPr>
              <p:nvPr/>
            </p:nvSpPr>
            <p:spPr bwMode="auto">
              <a:xfrm>
                <a:off x="508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Oval 1208"/>
              <p:cNvSpPr>
                <a:spLocks noChangeArrowheads="1"/>
              </p:cNvSpPr>
              <p:nvPr/>
            </p:nvSpPr>
            <p:spPr bwMode="auto">
              <a:xfrm>
                <a:off x="508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Oval 1209"/>
              <p:cNvSpPr>
                <a:spLocks noChangeArrowheads="1"/>
              </p:cNvSpPr>
              <p:nvPr/>
            </p:nvSpPr>
            <p:spPr bwMode="auto">
              <a:xfrm>
                <a:off x="508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Oval 1210"/>
              <p:cNvSpPr>
                <a:spLocks noChangeArrowheads="1"/>
              </p:cNvSpPr>
              <p:nvPr/>
            </p:nvSpPr>
            <p:spPr bwMode="auto">
              <a:xfrm>
                <a:off x="508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Oval 1211"/>
              <p:cNvSpPr>
                <a:spLocks noChangeArrowheads="1"/>
              </p:cNvSpPr>
              <p:nvPr/>
            </p:nvSpPr>
            <p:spPr bwMode="auto">
              <a:xfrm>
                <a:off x="508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Oval 1212"/>
              <p:cNvSpPr>
                <a:spLocks noChangeArrowheads="1"/>
              </p:cNvSpPr>
              <p:nvPr/>
            </p:nvSpPr>
            <p:spPr bwMode="auto">
              <a:xfrm>
                <a:off x="508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Oval 1213"/>
              <p:cNvSpPr>
                <a:spLocks noChangeArrowheads="1"/>
              </p:cNvSpPr>
              <p:nvPr/>
            </p:nvSpPr>
            <p:spPr bwMode="auto">
              <a:xfrm>
                <a:off x="508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Oval 1214"/>
              <p:cNvSpPr>
                <a:spLocks noChangeArrowheads="1"/>
              </p:cNvSpPr>
              <p:nvPr/>
            </p:nvSpPr>
            <p:spPr bwMode="auto">
              <a:xfrm>
                <a:off x="508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Oval 1215"/>
              <p:cNvSpPr>
                <a:spLocks noChangeArrowheads="1"/>
              </p:cNvSpPr>
              <p:nvPr/>
            </p:nvSpPr>
            <p:spPr bwMode="auto">
              <a:xfrm>
                <a:off x="508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Oval 1216"/>
              <p:cNvSpPr>
                <a:spLocks noChangeArrowheads="1"/>
              </p:cNvSpPr>
              <p:nvPr/>
            </p:nvSpPr>
            <p:spPr bwMode="auto">
              <a:xfrm>
                <a:off x="508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Oval 1217"/>
              <p:cNvSpPr>
                <a:spLocks noChangeArrowheads="1"/>
              </p:cNvSpPr>
              <p:nvPr/>
            </p:nvSpPr>
            <p:spPr bwMode="auto">
              <a:xfrm>
                <a:off x="508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Oval 1218"/>
              <p:cNvSpPr>
                <a:spLocks noChangeArrowheads="1"/>
              </p:cNvSpPr>
              <p:nvPr/>
            </p:nvSpPr>
            <p:spPr bwMode="auto">
              <a:xfrm>
                <a:off x="508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Oval 1219"/>
              <p:cNvSpPr>
                <a:spLocks noChangeArrowheads="1"/>
              </p:cNvSpPr>
              <p:nvPr/>
            </p:nvSpPr>
            <p:spPr bwMode="auto">
              <a:xfrm>
                <a:off x="508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Oval 1220"/>
              <p:cNvSpPr>
                <a:spLocks noChangeArrowheads="1"/>
              </p:cNvSpPr>
              <p:nvPr/>
            </p:nvSpPr>
            <p:spPr bwMode="auto">
              <a:xfrm>
                <a:off x="508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Oval 1221"/>
              <p:cNvSpPr>
                <a:spLocks noChangeArrowheads="1"/>
              </p:cNvSpPr>
              <p:nvPr/>
            </p:nvSpPr>
            <p:spPr bwMode="auto">
              <a:xfrm>
                <a:off x="508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Oval 1222"/>
              <p:cNvSpPr>
                <a:spLocks noChangeArrowheads="1"/>
              </p:cNvSpPr>
              <p:nvPr/>
            </p:nvSpPr>
            <p:spPr bwMode="auto">
              <a:xfrm>
                <a:off x="508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Oval 1223"/>
              <p:cNvSpPr>
                <a:spLocks noChangeArrowheads="1"/>
              </p:cNvSpPr>
              <p:nvPr/>
            </p:nvSpPr>
            <p:spPr bwMode="auto">
              <a:xfrm>
                <a:off x="508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Oval 1224"/>
              <p:cNvSpPr>
                <a:spLocks noChangeArrowheads="1"/>
              </p:cNvSpPr>
              <p:nvPr/>
            </p:nvSpPr>
            <p:spPr bwMode="auto">
              <a:xfrm>
                <a:off x="508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Oval 1225"/>
              <p:cNvSpPr>
                <a:spLocks noChangeArrowheads="1"/>
              </p:cNvSpPr>
              <p:nvPr/>
            </p:nvSpPr>
            <p:spPr bwMode="auto">
              <a:xfrm>
                <a:off x="5089"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Oval 1226"/>
              <p:cNvSpPr>
                <a:spLocks noChangeArrowheads="1"/>
              </p:cNvSpPr>
              <p:nvPr/>
            </p:nvSpPr>
            <p:spPr bwMode="auto">
              <a:xfrm>
                <a:off x="5089"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Oval 1227"/>
              <p:cNvSpPr>
                <a:spLocks noChangeArrowheads="1"/>
              </p:cNvSpPr>
              <p:nvPr/>
            </p:nvSpPr>
            <p:spPr bwMode="auto">
              <a:xfrm>
                <a:off x="508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Oval 1228"/>
              <p:cNvSpPr>
                <a:spLocks noChangeArrowheads="1"/>
              </p:cNvSpPr>
              <p:nvPr/>
            </p:nvSpPr>
            <p:spPr bwMode="auto">
              <a:xfrm>
                <a:off x="508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Oval 1229"/>
              <p:cNvSpPr>
                <a:spLocks noChangeArrowheads="1"/>
              </p:cNvSpPr>
              <p:nvPr/>
            </p:nvSpPr>
            <p:spPr bwMode="auto">
              <a:xfrm>
                <a:off x="5089"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Oval 1230"/>
              <p:cNvSpPr>
                <a:spLocks noChangeArrowheads="1"/>
              </p:cNvSpPr>
              <p:nvPr/>
            </p:nvSpPr>
            <p:spPr bwMode="auto">
              <a:xfrm>
                <a:off x="508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Oval 1231"/>
              <p:cNvSpPr>
                <a:spLocks noChangeArrowheads="1"/>
              </p:cNvSpPr>
              <p:nvPr/>
            </p:nvSpPr>
            <p:spPr bwMode="auto">
              <a:xfrm>
                <a:off x="508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Oval 1232"/>
              <p:cNvSpPr>
                <a:spLocks noChangeArrowheads="1"/>
              </p:cNvSpPr>
              <p:nvPr/>
            </p:nvSpPr>
            <p:spPr bwMode="auto">
              <a:xfrm>
                <a:off x="5089"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Oval 1233"/>
              <p:cNvSpPr>
                <a:spLocks noChangeArrowheads="1"/>
              </p:cNvSpPr>
              <p:nvPr/>
            </p:nvSpPr>
            <p:spPr bwMode="auto">
              <a:xfrm>
                <a:off x="5089"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Oval 1234"/>
              <p:cNvSpPr>
                <a:spLocks noChangeArrowheads="1"/>
              </p:cNvSpPr>
              <p:nvPr/>
            </p:nvSpPr>
            <p:spPr bwMode="auto">
              <a:xfrm>
                <a:off x="5089"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Oval 1235"/>
              <p:cNvSpPr>
                <a:spLocks noChangeArrowheads="1"/>
              </p:cNvSpPr>
              <p:nvPr/>
            </p:nvSpPr>
            <p:spPr bwMode="auto">
              <a:xfrm>
                <a:off x="5089"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Oval 1236"/>
              <p:cNvSpPr>
                <a:spLocks noChangeArrowheads="1"/>
              </p:cNvSpPr>
              <p:nvPr/>
            </p:nvSpPr>
            <p:spPr bwMode="auto">
              <a:xfrm>
                <a:off x="5089"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Oval 1237"/>
              <p:cNvSpPr>
                <a:spLocks noChangeArrowheads="1"/>
              </p:cNvSpPr>
              <p:nvPr/>
            </p:nvSpPr>
            <p:spPr bwMode="auto">
              <a:xfrm>
                <a:off x="5089"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Oval 1238"/>
              <p:cNvSpPr>
                <a:spLocks noChangeArrowheads="1"/>
              </p:cNvSpPr>
              <p:nvPr/>
            </p:nvSpPr>
            <p:spPr bwMode="auto">
              <a:xfrm>
                <a:off x="5089"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Oval 1239"/>
              <p:cNvSpPr>
                <a:spLocks noChangeArrowheads="1"/>
              </p:cNvSpPr>
              <p:nvPr/>
            </p:nvSpPr>
            <p:spPr bwMode="auto">
              <a:xfrm>
                <a:off x="5089"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Oval 1240"/>
              <p:cNvSpPr>
                <a:spLocks noChangeArrowheads="1"/>
              </p:cNvSpPr>
              <p:nvPr/>
            </p:nvSpPr>
            <p:spPr bwMode="auto">
              <a:xfrm>
                <a:off x="5089"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Oval 1241"/>
              <p:cNvSpPr>
                <a:spLocks noChangeArrowheads="1"/>
              </p:cNvSpPr>
              <p:nvPr/>
            </p:nvSpPr>
            <p:spPr bwMode="auto">
              <a:xfrm>
                <a:off x="5051"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Oval 1242"/>
              <p:cNvSpPr>
                <a:spLocks noChangeArrowheads="1"/>
              </p:cNvSpPr>
              <p:nvPr/>
            </p:nvSpPr>
            <p:spPr bwMode="auto">
              <a:xfrm>
                <a:off x="5051"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Oval 1243"/>
              <p:cNvSpPr>
                <a:spLocks noChangeArrowheads="1"/>
              </p:cNvSpPr>
              <p:nvPr/>
            </p:nvSpPr>
            <p:spPr bwMode="auto">
              <a:xfrm>
                <a:off x="5051"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Oval 1244"/>
              <p:cNvSpPr>
                <a:spLocks noChangeArrowheads="1"/>
              </p:cNvSpPr>
              <p:nvPr/>
            </p:nvSpPr>
            <p:spPr bwMode="auto">
              <a:xfrm>
                <a:off x="5051"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Oval 1245"/>
              <p:cNvSpPr>
                <a:spLocks noChangeArrowheads="1"/>
              </p:cNvSpPr>
              <p:nvPr/>
            </p:nvSpPr>
            <p:spPr bwMode="auto">
              <a:xfrm>
                <a:off x="5051"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Oval 1246"/>
              <p:cNvSpPr>
                <a:spLocks noChangeArrowheads="1"/>
              </p:cNvSpPr>
              <p:nvPr/>
            </p:nvSpPr>
            <p:spPr bwMode="auto">
              <a:xfrm>
                <a:off x="5051"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Oval 1247"/>
              <p:cNvSpPr>
                <a:spLocks noChangeArrowheads="1"/>
              </p:cNvSpPr>
              <p:nvPr/>
            </p:nvSpPr>
            <p:spPr bwMode="auto">
              <a:xfrm>
                <a:off x="5051"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Oval 1248"/>
              <p:cNvSpPr>
                <a:spLocks noChangeArrowheads="1"/>
              </p:cNvSpPr>
              <p:nvPr/>
            </p:nvSpPr>
            <p:spPr bwMode="auto">
              <a:xfrm>
                <a:off x="5051"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Oval 1249"/>
              <p:cNvSpPr>
                <a:spLocks noChangeArrowheads="1"/>
              </p:cNvSpPr>
              <p:nvPr/>
            </p:nvSpPr>
            <p:spPr bwMode="auto">
              <a:xfrm>
                <a:off x="5051"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Oval 1250"/>
              <p:cNvSpPr>
                <a:spLocks noChangeArrowheads="1"/>
              </p:cNvSpPr>
              <p:nvPr/>
            </p:nvSpPr>
            <p:spPr bwMode="auto">
              <a:xfrm>
                <a:off x="5051"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Oval 1251"/>
              <p:cNvSpPr>
                <a:spLocks noChangeArrowheads="1"/>
              </p:cNvSpPr>
              <p:nvPr/>
            </p:nvSpPr>
            <p:spPr bwMode="auto">
              <a:xfrm>
                <a:off x="5051"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Oval 1252"/>
              <p:cNvSpPr>
                <a:spLocks noChangeArrowheads="1"/>
              </p:cNvSpPr>
              <p:nvPr/>
            </p:nvSpPr>
            <p:spPr bwMode="auto">
              <a:xfrm>
                <a:off x="5051"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Oval 1253"/>
              <p:cNvSpPr>
                <a:spLocks noChangeArrowheads="1"/>
              </p:cNvSpPr>
              <p:nvPr/>
            </p:nvSpPr>
            <p:spPr bwMode="auto">
              <a:xfrm>
                <a:off x="5051"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Oval 1254"/>
              <p:cNvSpPr>
                <a:spLocks noChangeArrowheads="1"/>
              </p:cNvSpPr>
              <p:nvPr/>
            </p:nvSpPr>
            <p:spPr bwMode="auto">
              <a:xfrm>
                <a:off x="5051"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Oval 1255"/>
              <p:cNvSpPr>
                <a:spLocks noChangeArrowheads="1"/>
              </p:cNvSpPr>
              <p:nvPr/>
            </p:nvSpPr>
            <p:spPr bwMode="auto">
              <a:xfrm>
                <a:off x="5051"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Oval 1256"/>
              <p:cNvSpPr>
                <a:spLocks noChangeArrowheads="1"/>
              </p:cNvSpPr>
              <p:nvPr/>
            </p:nvSpPr>
            <p:spPr bwMode="auto">
              <a:xfrm>
                <a:off x="5051"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Oval 1257"/>
              <p:cNvSpPr>
                <a:spLocks noChangeArrowheads="1"/>
              </p:cNvSpPr>
              <p:nvPr/>
            </p:nvSpPr>
            <p:spPr bwMode="auto">
              <a:xfrm>
                <a:off x="5051"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Oval 1258"/>
              <p:cNvSpPr>
                <a:spLocks noChangeArrowheads="1"/>
              </p:cNvSpPr>
              <p:nvPr/>
            </p:nvSpPr>
            <p:spPr bwMode="auto">
              <a:xfrm>
                <a:off x="5051"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Oval 1259"/>
              <p:cNvSpPr>
                <a:spLocks noChangeArrowheads="1"/>
              </p:cNvSpPr>
              <p:nvPr/>
            </p:nvSpPr>
            <p:spPr bwMode="auto">
              <a:xfrm>
                <a:off x="5051"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Oval 1260"/>
              <p:cNvSpPr>
                <a:spLocks noChangeArrowheads="1"/>
              </p:cNvSpPr>
              <p:nvPr/>
            </p:nvSpPr>
            <p:spPr bwMode="auto">
              <a:xfrm>
                <a:off x="5051"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Oval 1261"/>
              <p:cNvSpPr>
                <a:spLocks noChangeArrowheads="1"/>
              </p:cNvSpPr>
              <p:nvPr/>
            </p:nvSpPr>
            <p:spPr bwMode="auto">
              <a:xfrm>
                <a:off x="5051"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Oval 1262"/>
              <p:cNvSpPr>
                <a:spLocks noChangeArrowheads="1"/>
              </p:cNvSpPr>
              <p:nvPr/>
            </p:nvSpPr>
            <p:spPr bwMode="auto">
              <a:xfrm>
                <a:off x="5051"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Oval 1263"/>
              <p:cNvSpPr>
                <a:spLocks noChangeArrowheads="1"/>
              </p:cNvSpPr>
              <p:nvPr/>
            </p:nvSpPr>
            <p:spPr bwMode="auto">
              <a:xfrm>
                <a:off x="5051"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Oval 1264"/>
              <p:cNvSpPr>
                <a:spLocks noChangeArrowheads="1"/>
              </p:cNvSpPr>
              <p:nvPr/>
            </p:nvSpPr>
            <p:spPr bwMode="auto">
              <a:xfrm>
                <a:off x="5051"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Oval 1265"/>
              <p:cNvSpPr>
                <a:spLocks noChangeArrowheads="1"/>
              </p:cNvSpPr>
              <p:nvPr/>
            </p:nvSpPr>
            <p:spPr bwMode="auto">
              <a:xfrm>
                <a:off x="5051"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Oval 1266"/>
              <p:cNvSpPr>
                <a:spLocks noChangeArrowheads="1"/>
              </p:cNvSpPr>
              <p:nvPr/>
            </p:nvSpPr>
            <p:spPr bwMode="auto">
              <a:xfrm>
                <a:off x="5051"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Oval 1267"/>
              <p:cNvSpPr>
                <a:spLocks noChangeArrowheads="1"/>
              </p:cNvSpPr>
              <p:nvPr/>
            </p:nvSpPr>
            <p:spPr bwMode="auto">
              <a:xfrm>
                <a:off x="5051"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Oval 1268"/>
              <p:cNvSpPr>
                <a:spLocks noChangeArrowheads="1"/>
              </p:cNvSpPr>
              <p:nvPr/>
            </p:nvSpPr>
            <p:spPr bwMode="auto">
              <a:xfrm>
                <a:off x="5051"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Oval 1269"/>
              <p:cNvSpPr>
                <a:spLocks noChangeArrowheads="1"/>
              </p:cNvSpPr>
              <p:nvPr/>
            </p:nvSpPr>
            <p:spPr bwMode="auto">
              <a:xfrm>
                <a:off x="5051"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Oval 1270"/>
              <p:cNvSpPr>
                <a:spLocks noChangeArrowheads="1"/>
              </p:cNvSpPr>
              <p:nvPr/>
            </p:nvSpPr>
            <p:spPr bwMode="auto">
              <a:xfrm>
                <a:off x="5051"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Oval 1271"/>
              <p:cNvSpPr>
                <a:spLocks noChangeArrowheads="1"/>
              </p:cNvSpPr>
              <p:nvPr/>
            </p:nvSpPr>
            <p:spPr bwMode="auto">
              <a:xfrm>
                <a:off x="5051"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Oval 1272"/>
              <p:cNvSpPr>
                <a:spLocks noChangeArrowheads="1"/>
              </p:cNvSpPr>
              <p:nvPr/>
            </p:nvSpPr>
            <p:spPr bwMode="auto">
              <a:xfrm>
                <a:off x="5051"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Oval 1273"/>
              <p:cNvSpPr>
                <a:spLocks noChangeArrowheads="1"/>
              </p:cNvSpPr>
              <p:nvPr/>
            </p:nvSpPr>
            <p:spPr bwMode="auto">
              <a:xfrm>
                <a:off x="5051"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Oval 1274"/>
              <p:cNvSpPr>
                <a:spLocks noChangeArrowheads="1"/>
              </p:cNvSpPr>
              <p:nvPr/>
            </p:nvSpPr>
            <p:spPr bwMode="auto">
              <a:xfrm>
                <a:off x="5051"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Oval 1275"/>
              <p:cNvSpPr>
                <a:spLocks noChangeArrowheads="1"/>
              </p:cNvSpPr>
              <p:nvPr/>
            </p:nvSpPr>
            <p:spPr bwMode="auto">
              <a:xfrm>
                <a:off x="5051"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477"/>
            <p:cNvGrpSpPr>
              <a:grpSpLocks/>
            </p:cNvGrpSpPr>
            <p:nvPr/>
          </p:nvGrpSpPr>
          <p:grpSpPr bwMode="auto">
            <a:xfrm>
              <a:off x="4867" y="829"/>
              <a:ext cx="213" cy="1842"/>
              <a:chOff x="4867" y="829"/>
              <a:chExt cx="213" cy="1842"/>
            </a:xfrm>
            <a:grpFill/>
          </p:grpSpPr>
          <p:sp>
            <p:nvSpPr>
              <p:cNvPr id="1100" name="Oval 1277"/>
              <p:cNvSpPr>
                <a:spLocks noChangeArrowheads="1"/>
              </p:cNvSpPr>
              <p:nvPr/>
            </p:nvSpPr>
            <p:spPr bwMode="auto">
              <a:xfrm>
                <a:off x="5051"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Oval 1278"/>
              <p:cNvSpPr>
                <a:spLocks noChangeArrowheads="1"/>
              </p:cNvSpPr>
              <p:nvPr/>
            </p:nvSpPr>
            <p:spPr bwMode="auto">
              <a:xfrm>
                <a:off x="5051"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Oval 1279"/>
              <p:cNvSpPr>
                <a:spLocks noChangeArrowheads="1"/>
              </p:cNvSpPr>
              <p:nvPr/>
            </p:nvSpPr>
            <p:spPr bwMode="auto">
              <a:xfrm>
                <a:off x="5051"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Oval 1280"/>
              <p:cNvSpPr>
                <a:spLocks noChangeArrowheads="1"/>
              </p:cNvSpPr>
              <p:nvPr/>
            </p:nvSpPr>
            <p:spPr bwMode="auto">
              <a:xfrm>
                <a:off x="5051"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Oval 1281"/>
              <p:cNvSpPr>
                <a:spLocks noChangeArrowheads="1"/>
              </p:cNvSpPr>
              <p:nvPr/>
            </p:nvSpPr>
            <p:spPr bwMode="auto">
              <a:xfrm>
                <a:off x="5051"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Oval 1282"/>
              <p:cNvSpPr>
                <a:spLocks noChangeArrowheads="1"/>
              </p:cNvSpPr>
              <p:nvPr/>
            </p:nvSpPr>
            <p:spPr bwMode="auto">
              <a:xfrm>
                <a:off x="501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Oval 1283"/>
              <p:cNvSpPr>
                <a:spLocks noChangeArrowheads="1"/>
              </p:cNvSpPr>
              <p:nvPr/>
            </p:nvSpPr>
            <p:spPr bwMode="auto">
              <a:xfrm>
                <a:off x="501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Oval 1284"/>
              <p:cNvSpPr>
                <a:spLocks noChangeArrowheads="1"/>
              </p:cNvSpPr>
              <p:nvPr/>
            </p:nvSpPr>
            <p:spPr bwMode="auto">
              <a:xfrm>
                <a:off x="501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Oval 1285"/>
              <p:cNvSpPr>
                <a:spLocks noChangeArrowheads="1"/>
              </p:cNvSpPr>
              <p:nvPr/>
            </p:nvSpPr>
            <p:spPr bwMode="auto">
              <a:xfrm>
                <a:off x="501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Oval 1286"/>
              <p:cNvSpPr>
                <a:spLocks noChangeArrowheads="1"/>
              </p:cNvSpPr>
              <p:nvPr/>
            </p:nvSpPr>
            <p:spPr bwMode="auto">
              <a:xfrm>
                <a:off x="501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Oval 1287"/>
              <p:cNvSpPr>
                <a:spLocks noChangeArrowheads="1"/>
              </p:cNvSpPr>
              <p:nvPr/>
            </p:nvSpPr>
            <p:spPr bwMode="auto">
              <a:xfrm>
                <a:off x="501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Oval 1288"/>
              <p:cNvSpPr>
                <a:spLocks noChangeArrowheads="1"/>
              </p:cNvSpPr>
              <p:nvPr/>
            </p:nvSpPr>
            <p:spPr bwMode="auto">
              <a:xfrm>
                <a:off x="501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Oval 1289"/>
              <p:cNvSpPr>
                <a:spLocks noChangeArrowheads="1"/>
              </p:cNvSpPr>
              <p:nvPr/>
            </p:nvSpPr>
            <p:spPr bwMode="auto">
              <a:xfrm>
                <a:off x="501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Oval 1290"/>
              <p:cNvSpPr>
                <a:spLocks noChangeArrowheads="1"/>
              </p:cNvSpPr>
              <p:nvPr/>
            </p:nvSpPr>
            <p:spPr bwMode="auto">
              <a:xfrm>
                <a:off x="501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Oval 1291"/>
              <p:cNvSpPr>
                <a:spLocks noChangeArrowheads="1"/>
              </p:cNvSpPr>
              <p:nvPr/>
            </p:nvSpPr>
            <p:spPr bwMode="auto">
              <a:xfrm>
                <a:off x="501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Oval 1292"/>
              <p:cNvSpPr>
                <a:spLocks noChangeArrowheads="1"/>
              </p:cNvSpPr>
              <p:nvPr/>
            </p:nvSpPr>
            <p:spPr bwMode="auto">
              <a:xfrm>
                <a:off x="501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Oval 1293"/>
              <p:cNvSpPr>
                <a:spLocks noChangeArrowheads="1"/>
              </p:cNvSpPr>
              <p:nvPr/>
            </p:nvSpPr>
            <p:spPr bwMode="auto">
              <a:xfrm>
                <a:off x="501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Oval 1294"/>
              <p:cNvSpPr>
                <a:spLocks noChangeArrowheads="1"/>
              </p:cNvSpPr>
              <p:nvPr/>
            </p:nvSpPr>
            <p:spPr bwMode="auto">
              <a:xfrm>
                <a:off x="501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Oval 1295"/>
              <p:cNvSpPr>
                <a:spLocks noChangeArrowheads="1"/>
              </p:cNvSpPr>
              <p:nvPr/>
            </p:nvSpPr>
            <p:spPr bwMode="auto">
              <a:xfrm>
                <a:off x="501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Oval 1296"/>
              <p:cNvSpPr>
                <a:spLocks noChangeArrowheads="1"/>
              </p:cNvSpPr>
              <p:nvPr/>
            </p:nvSpPr>
            <p:spPr bwMode="auto">
              <a:xfrm>
                <a:off x="501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Oval 1297"/>
              <p:cNvSpPr>
                <a:spLocks noChangeArrowheads="1"/>
              </p:cNvSpPr>
              <p:nvPr/>
            </p:nvSpPr>
            <p:spPr bwMode="auto">
              <a:xfrm>
                <a:off x="501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Oval 1298"/>
              <p:cNvSpPr>
                <a:spLocks noChangeArrowheads="1"/>
              </p:cNvSpPr>
              <p:nvPr/>
            </p:nvSpPr>
            <p:spPr bwMode="auto">
              <a:xfrm>
                <a:off x="501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Oval 1299"/>
              <p:cNvSpPr>
                <a:spLocks noChangeArrowheads="1"/>
              </p:cNvSpPr>
              <p:nvPr/>
            </p:nvSpPr>
            <p:spPr bwMode="auto">
              <a:xfrm>
                <a:off x="501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Oval 1300"/>
              <p:cNvSpPr>
                <a:spLocks noChangeArrowheads="1"/>
              </p:cNvSpPr>
              <p:nvPr/>
            </p:nvSpPr>
            <p:spPr bwMode="auto">
              <a:xfrm>
                <a:off x="501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Oval 1301"/>
              <p:cNvSpPr>
                <a:spLocks noChangeArrowheads="1"/>
              </p:cNvSpPr>
              <p:nvPr/>
            </p:nvSpPr>
            <p:spPr bwMode="auto">
              <a:xfrm>
                <a:off x="501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Oval 1302"/>
              <p:cNvSpPr>
                <a:spLocks noChangeArrowheads="1"/>
              </p:cNvSpPr>
              <p:nvPr/>
            </p:nvSpPr>
            <p:spPr bwMode="auto">
              <a:xfrm>
                <a:off x="501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Oval 1303"/>
              <p:cNvSpPr>
                <a:spLocks noChangeArrowheads="1"/>
              </p:cNvSpPr>
              <p:nvPr/>
            </p:nvSpPr>
            <p:spPr bwMode="auto">
              <a:xfrm>
                <a:off x="501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Oval 1304"/>
              <p:cNvSpPr>
                <a:spLocks noChangeArrowheads="1"/>
              </p:cNvSpPr>
              <p:nvPr/>
            </p:nvSpPr>
            <p:spPr bwMode="auto">
              <a:xfrm>
                <a:off x="501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Oval 1305"/>
              <p:cNvSpPr>
                <a:spLocks noChangeArrowheads="1"/>
              </p:cNvSpPr>
              <p:nvPr/>
            </p:nvSpPr>
            <p:spPr bwMode="auto">
              <a:xfrm>
                <a:off x="501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Oval 1306"/>
              <p:cNvSpPr>
                <a:spLocks noChangeArrowheads="1"/>
              </p:cNvSpPr>
              <p:nvPr/>
            </p:nvSpPr>
            <p:spPr bwMode="auto">
              <a:xfrm>
                <a:off x="501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Oval 1307"/>
              <p:cNvSpPr>
                <a:spLocks noChangeArrowheads="1"/>
              </p:cNvSpPr>
              <p:nvPr/>
            </p:nvSpPr>
            <p:spPr bwMode="auto">
              <a:xfrm>
                <a:off x="501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Oval 1308"/>
              <p:cNvSpPr>
                <a:spLocks noChangeArrowheads="1"/>
              </p:cNvSpPr>
              <p:nvPr/>
            </p:nvSpPr>
            <p:spPr bwMode="auto">
              <a:xfrm>
                <a:off x="501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Oval 1309"/>
              <p:cNvSpPr>
                <a:spLocks noChangeArrowheads="1"/>
              </p:cNvSpPr>
              <p:nvPr/>
            </p:nvSpPr>
            <p:spPr bwMode="auto">
              <a:xfrm>
                <a:off x="501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Oval 1310"/>
              <p:cNvSpPr>
                <a:spLocks noChangeArrowheads="1"/>
              </p:cNvSpPr>
              <p:nvPr/>
            </p:nvSpPr>
            <p:spPr bwMode="auto">
              <a:xfrm>
                <a:off x="501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Oval 1311"/>
              <p:cNvSpPr>
                <a:spLocks noChangeArrowheads="1"/>
              </p:cNvSpPr>
              <p:nvPr/>
            </p:nvSpPr>
            <p:spPr bwMode="auto">
              <a:xfrm>
                <a:off x="501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Oval 1312"/>
              <p:cNvSpPr>
                <a:spLocks noChangeArrowheads="1"/>
              </p:cNvSpPr>
              <p:nvPr/>
            </p:nvSpPr>
            <p:spPr bwMode="auto">
              <a:xfrm>
                <a:off x="501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Oval 1313"/>
              <p:cNvSpPr>
                <a:spLocks noChangeArrowheads="1"/>
              </p:cNvSpPr>
              <p:nvPr/>
            </p:nvSpPr>
            <p:spPr bwMode="auto">
              <a:xfrm>
                <a:off x="501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Oval 1314"/>
              <p:cNvSpPr>
                <a:spLocks noChangeArrowheads="1"/>
              </p:cNvSpPr>
              <p:nvPr/>
            </p:nvSpPr>
            <p:spPr bwMode="auto">
              <a:xfrm>
                <a:off x="501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Oval 1315"/>
              <p:cNvSpPr>
                <a:spLocks noChangeArrowheads="1"/>
              </p:cNvSpPr>
              <p:nvPr/>
            </p:nvSpPr>
            <p:spPr bwMode="auto">
              <a:xfrm>
                <a:off x="501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Oval 1316"/>
              <p:cNvSpPr>
                <a:spLocks noChangeArrowheads="1"/>
              </p:cNvSpPr>
              <p:nvPr/>
            </p:nvSpPr>
            <p:spPr bwMode="auto">
              <a:xfrm>
                <a:off x="501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Oval 1317"/>
              <p:cNvSpPr>
                <a:spLocks noChangeArrowheads="1"/>
              </p:cNvSpPr>
              <p:nvPr/>
            </p:nvSpPr>
            <p:spPr bwMode="auto">
              <a:xfrm>
                <a:off x="501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Oval 1318"/>
              <p:cNvSpPr>
                <a:spLocks noChangeArrowheads="1"/>
              </p:cNvSpPr>
              <p:nvPr/>
            </p:nvSpPr>
            <p:spPr bwMode="auto">
              <a:xfrm>
                <a:off x="501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Oval 1319"/>
              <p:cNvSpPr>
                <a:spLocks noChangeArrowheads="1"/>
              </p:cNvSpPr>
              <p:nvPr/>
            </p:nvSpPr>
            <p:spPr bwMode="auto">
              <a:xfrm>
                <a:off x="501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Oval 1320"/>
              <p:cNvSpPr>
                <a:spLocks noChangeArrowheads="1"/>
              </p:cNvSpPr>
              <p:nvPr/>
            </p:nvSpPr>
            <p:spPr bwMode="auto">
              <a:xfrm>
                <a:off x="501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Oval 1321"/>
              <p:cNvSpPr>
                <a:spLocks noChangeArrowheads="1"/>
              </p:cNvSpPr>
              <p:nvPr/>
            </p:nvSpPr>
            <p:spPr bwMode="auto">
              <a:xfrm>
                <a:off x="501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Oval 1322"/>
              <p:cNvSpPr>
                <a:spLocks noChangeArrowheads="1"/>
              </p:cNvSpPr>
              <p:nvPr/>
            </p:nvSpPr>
            <p:spPr bwMode="auto">
              <a:xfrm>
                <a:off x="501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Oval 1323"/>
              <p:cNvSpPr>
                <a:spLocks noChangeArrowheads="1"/>
              </p:cNvSpPr>
              <p:nvPr/>
            </p:nvSpPr>
            <p:spPr bwMode="auto">
              <a:xfrm>
                <a:off x="501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Oval 1324"/>
              <p:cNvSpPr>
                <a:spLocks noChangeArrowheads="1"/>
              </p:cNvSpPr>
              <p:nvPr/>
            </p:nvSpPr>
            <p:spPr bwMode="auto">
              <a:xfrm>
                <a:off x="497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Oval 1325"/>
              <p:cNvSpPr>
                <a:spLocks noChangeArrowheads="1"/>
              </p:cNvSpPr>
              <p:nvPr/>
            </p:nvSpPr>
            <p:spPr bwMode="auto">
              <a:xfrm>
                <a:off x="497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Oval 1326"/>
              <p:cNvSpPr>
                <a:spLocks noChangeArrowheads="1"/>
              </p:cNvSpPr>
              <p:nvPr/>
            </p:nvSpPr>
            <p:spPr bwMode="auto">
              <a:xfrm>
                <a:off x="497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Oval 1327"/>
              <p:cNvSpPr>
                <a:spLocks noChangeArrowheads="1"/>
              </p:cNvSpPr>
              <p:nvPr/>
            </p:nvSpPr>
            <p:spPr bwMode="auto">
              <a:xfrm>
                <a:off x="497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Oval 1328"/>
              <p:cNvSpPr>
                <a:spLocks noChangeArrowheads="1"/>
              </p:cNvSpPr>
              <p:nvPr/>
            </p:nvSpPr>
            <p:spPr bwMode="auto">
              <a:xfrm>
                <a:off x="497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Oval 1329"/>
              <p:cNvSpPr>
                <a:spLocks noChangeArrowheads="1"/>
              </p:cNvSpPr>
              <p:nvPr/>
            </p:nvSpPr>
            <p:spPr bwMode="auto">
              <a:xfrm>
                <a:off x="497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Oval 1330"/>
              <p:cNvSpPr>
                <a:spLocks noChangeArrowheads="1"/>
              </p:cNvSpPr>
              <p:nvPr/>
            </p:nvSpPr>
            <p:spPr bwMode="auto">
              <a:xfrm>
                <a:off x="497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Oval 1331"/>
              <p:cNvSpPr>
                <a:spLocks noChangeArrowheads="1"/>
              </p:cNvSpPr>
              <p:nvPr/>
            </p:nvSpPr>
            <p:spPr bwMode="auto">
              <a:xfrm>
                <a:off x="497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Oval 1332"/>
              <p:cNvSpPr>
                <a:spLocks noChangeArrowheads="1"/>
              </p:cNvSpPr>
              <p:nvPr/>
            </p:nvSpPr>
            <p:spPr bwMode="auto">
              <a:xfrm>
                <a:off x="497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Oval 1333"/>
              <p:cNvSpPr>
                <a:spLocks noChangeArrowheads="1"/>
              </p:cNvSpPr>
              <p:nvPr/>
            </p:nvSpPr>
            <p:spPr bwMode="auto">
              <a:xfrm>
                <a:off x="497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Oval 1334"/>
              <p:cNvSpPr>
                <a:spLocks noChangeArrowheads="1"/>
              </p:cNvSpPr>
              <p:nvPr/>
            </p:nvSpPr>
            <p:spPr bwMode="auto">
              <a:xfrm>
                <a:off x="497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Oval 1335"/>
              <p:cNvSpPr>
                <a:spLocks noChangeArrowheads="1"/>
              </p:cNvSpPr>
              <p:nvPr/>
            </p:nvSpPr>
            <p:spPr bwMode="auto">
              <a:xfrm>
                <a:off x="497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Oval 1336"/>
              <p:cNvSpPr>
                <a:spLocks noChangeArrowheads="1"/>
              </p:cNvSpPr>
              <p:nvPr/>
            </p:nvSpPr>
            <p:spPr bwMode="auto">
              <a:xfrm>
                <a:off x="497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Oval 1337"/>
              <p:cNvSpPr>
                <a:spLocks noChangeArrowheads="1"/>
              </p:cNvSpPr>
              <p:nvPr/>
            </p:nvSpPr>
            <p:spPr bwMode="auto">
              <a:xfrm>
                <a:off x="497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Oval 1338"/>
              <p:cNvSpPr>
                <a:spLocks noChangeArrowheads="1"/>
              </p:cNvSpPr>
              <p:nvPr/>
            </p:nvSpPr>
            <p:spPr bwMode="auto">
              <a:xfrm>
                <a:off x="497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Oval 1339"/>
              <p:cNvSpPr>
                <a:spLocks noChangeArrowheads="1"/>
              </p:cNvSpPr>
              <p:nvPr/>
            </p:nvSpPr>
            <p:spPr bwMode="auto">
              <a:xfrm>
                <a:off x="497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Oval 1340"/>
              <p:cNvSpPr>
                <a:spLocks noChangeArrowheads="1"/>
              </p:cNvSpPr>
              <p:nvPr/>
            </p:nvSpPr>
            <p:spPr bwMode="auto">
              <a:xfrm>
                <a:off x="497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Oval 1341"/>
              <p:cNvSpPr>
                <a:spLocks noChangeArrowheads="1"/>
              </p:cNvSpPr>
              <p:nvPr/>
            </p:nvSpPr>
            <p:spPr bwMode="auto">
              <a:xfrm>
                <a:off x="497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Oval 1342"/>
              <p:cNvSpPr>
                <a:spLocks noChangeArrowheads="1"/>
              </p:cNvSpPr>
              <p:nvPr/>
            </p:nvSpPr>
            <p:spPr bwMode="auto">
              <a:xfrm>
                <a:off x="497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Oval 1343"/>
              <p:cNvSpPr>
                <a:spLocks noChangeArrowheads="1"/>
              </p:cNvSpPr>
              <p:nvPr/>
            </p:nvSpPr>
            <p:spPr bwMode="auto">
              <a:xfrm>
                <a:off x="497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Oval 1344"/>
              <p:cNvSpPr>
                <a:spLocks noChangeArrowheads="1"/>
              </p:cNvSpPr>
              <p:nvPr/>
            </p:nvSpPr>
            <p:spPr bwMode="auto">
              <a:xfrm>
                <a:off x="497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Oval 1345"/>
              <p:cNvSpPr>
                <a:spLocks noChangeArrowheads="1"/>
              </p:cNvSpPr>
              <p:nvPr/>
            </p:nvSpPr>
            <p:spPr bwMode="auto">
              <a:xfrm>
                <a:off x="497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Oval 1346"/>
              <p:cNvSpPr>
                <a:spLocks noChangeArrowheads="1"/>
              </p:cNvSpPr>
              <p:nvPr/>
            </p:nvSpPr>
            <p:spPr bwMode="auto">
              <a:xfrm>
                <a:off x="497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Oval 1347"/>
              <p:cNvSpPr>
                <a:spLocks noChangeArrowheads="1"/>
              </p:cNvSpPr>
              <p:nvPr/>
            </p:nvSpPr>
            <p:spPr bwMode="auto">
              <a:xfrm>
                <a:off x="497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Oval 1348"/>
              <p:cNvSpPr>
                <a:spLocks noChangeArrowheads="1"/>
              </p:cNvSpPr>
              <p:nvPr/>
            </p:nvSpPr>
            <p:spPr bwMode="auto">
              <a:xfrm>
                <a:off x="497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Oval 1349"/>
              <p:cNvSpPr>
                <a:spLocks noChangeArrowheads="1"/>
              </p:cNvSpPr>
              <p:nvPr/>
            </p:nvSpPr>
            <p:spPr bwMode="auto">
              <a:xfrm>
                <a:off x="497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Oval 1350"/>
              <p:cNvSpPr>
                <a:spLocks noChangeArrowheads="1"/>
              </p:cNvSpPr>
              <p:nvPr/>
            </p:nvSpPr>
            <p:spPr bwMode="auto">
              <a:xfrm>
                <a:off x="497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Oval 1351"/>
              <p:cNvSpPr>
                <a:spLocks noChangeArrowheads="1"/>
              </p:cNvSpPr>
              <p:nvPr/>
            </p:nvSpPr>
            <p:spPr bwMode="auto">
              <a:xfrm>
                <a:off x="497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Oval 1352"/>
              <p:cNvSpPr>
                <a:spLocks noChangeArrowheads="1"/>
              </p:cNvSpPr>
              <p:nvPr/>
            </p:nvSpPr>
            <p:spPr bwMode="auto">
              <a:xfrm>
                <a:off x="497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Oval 1353"/>
              <p:cNvSpPr>
                <a:spLocks noChangeArrowheads="1"/>
              </p:cNvSpPr>
              <p:nvPr/>
            </p:nvSpPr>
            <p:spPr bwMode="auto">
              <a:xfrm>
                <a:off x="497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Oval 1354"/>
              <p:cNvSpPr>
                <a:spLocks noChangeArrowheads="1"/>
              </p:cNvSpPr>
              <p:nvPr/>
            </p:nvSpPr>
            <p:spPr bwMode="auto">
              <a:xfrm>
                <a:off x="4978"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Oval 1355"/>
              <p:cNvSpPr>
                <a:spLocks noChangeArrowheads="1"/>
              </p:cNvSpPr>
              <p:nvPr/>
            </p:nvSpPr>
            <p:spPr bwMode="auto">
              <a:xfrm>
                <a:off x="497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Oval 1356"/>
              <p:cNvSpPr>
                <a:spLocks noChangeArrowheads="1"/>
              </p:cNvSpPr>
              <p:nvPr/>
            </p:nvSpPr>
            <p:spPr bwMode="auto">
              <a:xfrm>
                <a:off x="4978"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Oval 1357"/>
              <p:cNvSpPr>
                <a:spLocks noChangeArrowheads="1"/>
              </p:cNvSpPr>
              <p:nvPr/>
            </p:nvSpPr>
            <p:spPr bwMode="auto">
              <a:xfrm>
                <a:off x="4978"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Oval 1358"/>
              <p:cNvSpPr>
                <a:spLocks noChangeArrowheads="1"/>
              </p:cNvSpPr>
              <p:nvPr/>
            </p:nvSpPr>
            <p:spPr bwMode="auto">
              <a:xfrm>
                <a:off x="497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Oval 1359"/>
              <p:cNvSpPr>
                <a:spLocks noChangeArrowheads="1"/>
              </p:cNvSpPr>
              <p:nvPr/>
            </p:nvSpPr>
            <p:spPr bwMode="auto">
              <a:xfrm>
                <a:off x="497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Oval 1360"/>
              <p:cNvSpPr>
                <a:spLocks noChangeArrowheads="1"/>
              </p:cNvSpPr>
              <p:nvPr/>
            </p:nvSpPr>
            <p:spPr bwMode="auto">
              <a:xfrm>
                <a:off x="497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Oval 1361"/>
              <p:cNvSpPr>
                <a:spLocks noChangeArrowheads="1"/>
              </p:cNvSpPr>
              <p:nvPr/>
            </p:nvSpPr>
            <p:spPr bwMode="auto">
              <a:xfrm>
                <a:off x="497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Oval 1362"/>
              <p:cNvSpPr>
                <a:spLocks noChangeArrowheads="1"/>
              </p:cNvSpPr>
              <p:nvPr/>
            </p:nvSpPr>
            <p:spPr bwMode="auto">
              <a:xfrm>
                <a:off x="497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Oval 1363"/>
              <p:cNvSpPr>
                <a:spLocks noChangeArrowheads="1"/>
              </p:cNvSpPr>
              <p:nvPr/>
            </p:nvSpPr>
            <p:spPr bwMode="auto">
              <a:xfrm>
                <a:off x="497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Oval 1364"/>
              <p:cNvSpPr>
                <a:spLocks noChangeArrowheads="1"/>
              </p:cNvSpPr>
              <p:nvPr/>
            </p:nvSpPr>
            <p:spPr bwMode="auto">
              <a:xfrm>
                <a:off x="497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Oval 1365"/>
              <p:cNvSpPr>
                <a:spLocks noChangeArrowheads="1"/>
              </p:cNvSpPr>
              <p:nvPr/>
            </p:nvSpPr>
            <p:spPr bwMode="auto">
              <a:xfrm>
                <a:off x="497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Oval 1366"/>
              <p:cNvSpPr>
                <a:spLocks noChangeArrowheads="1"/>
              </p:cNvSpPr>
              <p:nvPr/>
            </p:nvSpPr>
            <p:spPr bwMode="auto">
              <a:xfrm>
                <a:off x="4978"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Oval 1367"/>
              <p:cNvSpPr>
                <a:spLocks noChangeArrowheads="1"/>
              </p:cNvSpPr>
              <p:nvPr/>
            </p:nvSpPr>
            <p:spPr bwMode="auto">
              <a:xfrm>
                <a:off x="4940"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Oval 1368"/>
              <p:cNvSpPr>
                <a:spLocks noChangeArrowheads="1"/>
              </p:cNvSpPr>
              <p:nvPr/>
            </p:nvSpPr>
            <p:spPr bwMode="auto">
              <a:xfrm>
                <a:off x="4940"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Oval 1369"/>
              <p:cNvSpPr>
                <a:spLocks noChangeArrowheads="1"/>
              </p:cNvSpPr>
              <p:nvPr/>
            </p:nvSpPr>
            <p:spPr bwMode="auto">
              <a:xfrm>
                <a:off x="4940"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Oval 1370"/>
              <p:cNvSpPr>
                <a:spLocks noChangeArrowheads="1"/>
              </p:cNvSpPr>
              <p:nvPr/>
            </p:nvSpPr>
            <p:spPr bwMode="auto">
              <a:xfrm>
                <a:off x="4940"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Oval 1371"/>
              <p:cNvSpPr>
                <a:spLocks noChangeArrowheads="1"/>
              </p:cNvSpPr>
              <p:nvPr/>
            </p:nvSpPr>
            <p:spPr bwMode="auto">
              <a:xfrm>
                <a:off x="4940"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Oval 1372"/>
              <p:cNvSpPr>
                <a:spLocks noChangeArrowheads="1"/>
              </p:cNvSpPr>
              <p:nvPr/>
            </p:nvSpPr>
            <p:spPr bwMode="auto">
              <a:xfrm>
                <a:off x="4940"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Oval 1373"/>
              <p:cNvSpPr>
                <a:spLocks noChangeArrowheads="1"/>
              </p:cNvSpPr>
              <p:nvPr/>
            </p:nvSpPr>
            <p:spPr bwMode="auto">
              <a:xfrm>
                <a:off x="4940"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Oval 1374"/>
              <p:cNvSpPr>
                <a:spLocks noChangeArrowheads="1"/>
              </p:cNvSpPr>
              <p:nvPr/>
            </p:nvSpPr>
            <p:spPr bwMode="auto">
              <a:xfrm>
                <a:off x="4940"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Oval 1375"/>
              <p:cNvSpPr>
                <a:spLocks noChangeArrowheads="1"/>
              </p:cNvSpPr>
              <p:nvPr/>
            </p:nvSpPr>
            <p:spPr bwMode="auto">
              <a:xfrm>
                <a:off x="4940"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Oval 1376"/>
              <p:cNvSpPr>
                <a:spLocks noChangeArrowheads="1"/>
              </p:cNvSpPr>
              <p:nvPr/>
            </p:nvSpPr>
            <p:spPr bwMode="auto">
              <a:xfrm>
                <a:off x="4940"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Oval 1377"/>
              <p:cNvSpPr>
                <a:spLocks noChangeArrowheads="1"/>
              </p:cNvSpPr>
              <p:nvPr/>
            </p:nvSpPr>
            <p:spPr bwMode="auto">
              <a:xfrm>
                <a:off x="4940"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Oval 1378"/>
              <p:cNvSpPr>
                <a:spLocks noChangeArrowheads="1"/>
              </p:cNvSpPr>
              <p:nvPr/>
            </p:nvSpPr>
            <p:spPr bwMode="auto">
              <a:xfrm>
                <a:off x="4940"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Oval 1379"/>
              <p:cNvSpPr>
                <a:spLocks noChangeArrowheads="1"/>
              </p:cNvSpPr>
              <p:nvPr/>
            </p:nvSpPr>
            <p:spPr bwMode="auto">
              <a:xfrm>
                <a:off x="4940"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Oval 1380"/>
              <p:cNvSpPr>
                <a:spLocks noChangeArrowheads="1"/>
              </p:cNvSpPr>
              <p:nvPr/>
            </p:nvSpPr>
            <p:spPr bwMode="auto">
              <a:xfrm>
                <a:off x="4940"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Oval 1381"/>
              <p:cNvSpPr>
                <a:spLocks noChangeArrowheads="1"/>
              </p:cNvSpPr>
              <p:nvPr/>
            </p:nvSpPr>
            <p:spPr bwMode="auto">
              <a:xfrm>
                <a:off x="4940"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Oval 1382"/>
              <p:cNvSpPr>
                <a:spLocks noChangeArrowheads="1"/>
              </p:cNvSpPr>
              <p:nvPr/>
            </p:nvSpPr>
            <p:spPr bwMode="auto">
              <a:xfrm>
                <a:off x="4940"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Oval 1383"/>
              <p:cNvSpPr>
                <a:spLocks noChangeArrowheads="1"/>
              </p:cNvSpPr>
              <p:nvPr/>
            </p:nvSpPr>
            <p:spPr bwMode="auto">
              <a:xfrm>
                <a:off x="4940"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Oval 1384"/>
              <p:cNvSpPr>
                <a:spLocks noChangeArrowheads="1"/>
              </p:cNvSpPr>
              <p:nvPr/>
            </p:nvSpPr>
            <p:spPr bwMode="auto">
              <a:xfrm>
                <a:off x="4940"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Oval 1385"/>
              <p:cNvSpPr>
                <a:spLocks noChangeArrowheads="1"/>
              </p:cNvSpPr>
              <p:nvPr/>
            </p:nvSpPr>
            <p:spPr bwMode="auto">
              <a:xfrm>
                <a:off x="4940"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Oval 1386"/>
              <p:cNvSpPr>
                <a:spLocks noChangeArrowheads="1"/>
              </p:cNvSpPr>
              <p:nvPr/>
            </p:nvSpPr>
            <p:spPr bwMode="auto">
              <a:xfrm>
                <a:off x="4940"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Oval 1387"/>
              <p:cNvSpPr>
                <a:spLocks noChangeArrowheads="1"/>
              </p:cNvSpPr>
              <p:nvPr/>
            </p:nvSpPr>
            <p:spPr bwMode="auto">
              <a:xfrm>
                <a:off x="4940"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Oval 1388"/>
              <p:cNvSpPr>
                <a:spLocks noChangeArrowheads="1"/>
              </p:cNvSpPr>
              <p:nvPr/>
            </p:nvSpPr>
            <p:spPr bwMode="auto">
              <a:xfrm>
                <a:off x="4940"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Oval 1389"/>
              <p:cNvSpPr>
                <a:spLocks noChangeArrowheads="1"/>
              </p:cNvSpPr>
              <p:nvPr/>
            </p:nvSpPr>
            <p:spPr bwMode="auto">
              <a:xfrm>
                <a:off x="4940"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Oval 1390"/>
              <p:cNvSpPr>
                <a:spLocks noChangeArrowheads="1"/>
              </p:cNvSpPr>
              <p:nvPr/>
            </p:nvSpPr>
            <p:spPr bwMode="auto">
              <a:xfrm>
                <a:off x="4940"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Oval 1391"/>
              <p:cNvSpPr>
                <a:spLocks noChangeArrowheads="1"/>
              </p:cNvSpPr>
              <p:nvPr/>
            </p:nvSpPr>
            <p:spPr bwMode="auto">
              <a:xfrm>
                <a:off x="4940"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Oval 1392"/>
              <p:cNvSpPr>
                <a:spLocks noChangeArrowheads="1"/>
              </p:cNvSpPr>
              <p:nvPr/>
            </p:nvSpPr>
            <p:spPr bwMode="auto">
              <a:xfrm>
                <a:off x="4940"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Oval 1393"/>
              <p:cNvSpPr>
                <a:spLocks noChangeArrowheads="1"/>
              </p:cNvSpPr>
              <p:nvPr/>
            </p:nvSpPr>
            <p:spPr bwMode="auto">
              <a:xfrm>
                <a:off x="4940"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Oval 1394"/>
              <p:cNvSpPr>
                <a:spLocks noChangeArrowheads="1"/>
              </p:cNvSpPr>
              <p:nvPr/>
            </p:nvSpPr>
            <p:spPr bwMode="auto">
              <a:xfrm>
                <a:off x="4940"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Oval 1395"/>
              <p:cNvSpPr>
                <a:spLocks noChangeArrowheads="1"/>
              </p:cNvSpPr>
              <p:nvPr/>
            </p:nvSpPr>
            <p:spPr bwMode="auto">
              <a:xfrm>
                <a:off x="4940"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Oval 1396"/>
              <p:cNvSpPr>
                <a:spLocks noChangeArrowheads="1"/>
              </p:cNvSpPr>
              <p:nvPr/>
            </p:nvSpPr>
            <p:spPr bwMode="auto">
              <a:xfrm>
                <a:off x="4940"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Oval 1397"/>
              <p:cNvSpPr>
                <a:spLocks noChangeArrowheads="1"/>
              </p:cNvSpPr>
              <p:nvPr/>
            </p:nvSpPr>
            <p:spPr bwMode="auto">
              <a:xfrm>
                <a:off x="4940"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Oval 1398"/>
              <p:cNvSpPr>
                <a:spLocks noChangeArrowheads="1"/>
              </p:cNvSpPr>
              <p:nvPr/>
            </p:nvSpPr>
            <p:spPr bwMode="auto">
              <a:xfrm>
                <a:off x="4940"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Oval 1399"/>
              <p:cNvSpPr>
                <a:spLocks noChangeArrowheads="1"/>
              </p:cNvSpPr>
              <p:nvPr/>
            </p:nvSpPr>
            <p:spPr bwMode="auto">
              <a:xfrm>
                <a:off x="4940"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Oval 1400"/>
              <p:cNvSpPr>
                <a:spLocks noChangeArrowheads="1"/>
              </p:cNvSpPr>
              <p:nvPr/>
            </p:nvSpPr>
            <p:spPr bwMode="auto">
              <a:xfrm>
                <a:off x="4940"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Oval 1401"/>
              <p:cNvSpPr>
                <a:spLocks noChangeArrowheads="1"/>
              </p:cNvSpPr>
              <p:nvPr/>
            </p:nvSpPr>
            <p:spPr bwMode="auto">
              <a:xfrm>
                <a:off x="4940"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Oval 1402"/>
              <p:cNvSpPr>
                <a:spLocks noChangeArrowheads="1"/>
              </p:cNvSpPr>
              <p:nvPr/>
            </p:nvSpPr>
            <p:spPr bwMode="auto">
              <a:xfrm>
                <a:off x="4940"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Oval 1403"/>
              <p:cNvSpPr>
                <a:spLocks noChangeArrowheads="1"/>
              </p:cNvSpPr>
              <p:nvPr/>
            </p:nvSpPr>
            <p:spPr bwMode="auto">
              <a:xfrm>
                <a:off x="4940"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Oval 1404"/>
              <p:cNvSpPr>
                <a:spLocks noChangeArrowheads="1"/>
              </p:cNvSpPr>
              <p:nvPr/>
            </p:nvSpPr>
            <p:spPr bwMode="auto">
              <a:xfrm>
                <a:off x="4940"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Oval 1405"/>
              <p:cNvSpPr>
                <a:spLocks noChangeArrowheads="1"/>
              </p:cNvSpPr>
              <p:nvPr/>
            </p:nvSpPr>
            <p:spPr bwMode="auto">
              <a:xfrm>
                <a:off x="4940"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Oval 1406"/>
              <p:cNvSpPr>
                <a:spLocks noChangeArrowheads="1"/>
              </p:cNvSpPr>
              <p:nvPr/>
            </p:nvSpPr>
            <p:spPr bwMode="auto">
              <a:xfrm>
                <a:off x="4940"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Oval 1407"/>
              <p:cNvSpPr>
                <a:spLocks noChangeArrowheads="1"/>
              </p:cNvSpPr>
              <p:nvPr/>
            </p:nvSpPr>
            <p:spPr bwMode="auto">
              <a:xfrm>
                <a:off x="4940"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Oval 1408"/>
              <p:cNvSpPr>
                <a:spLocks noChangeArrowheads="1"/>
              </p:cNvSpPr>
              <p:nvPr/>
            </p:nvSpPr>
            <p:spPr bwMode="auto">
              <a:xfrm>
                <a:off x="4940"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Oval 1409"/>
              <p:cNvSpPr>
                <a:spLocks noChangeArrowheads="1"/>
              </p:cNvSpPr>
              <p:nvPr/>
            </p:nvSpPr>
            <p:spPr bwMode="auto">
              <a:xfrm>
                <a:off x="4940"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Oval 1410"/>
              <p:cNvSpPr>
                <a:spLocks noChangeArrowheads="1"/>
              </p:cNvSpPr>
              <p:nvPr/>
            </p:nvSpPr>
            <p:spPr bwMode="auto">
              <a:xfrm>
                <a:off x="4940"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Oval 1411"/>
              <p:cNvSpPr>
                <a:spLocks noChangeArrowheads="1"/>
              </p:cNvSpPr>
              <p:nvPr/>
            </p:nvSpPr>
            <p:spPr bwMode="auto">
              <a:xfrm>
                <a:off x="4905"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Oval 1412"/>
              <p:cNvSpPr>
                <a:spLocks noChangeArrowheads="1"/>
              </p:cNvSpPr>
              <p:nvPr/>
            </p:nvSpPr>
            <p:spPr bwMode="auto">
              <a:xfrm>
                <a:off x="490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Oval 1413"/>
              <p:cNvSpPr>
                <a:spLocks noChangeArrowheads="1"/>
              </p:cNvSpPr>
              <p:nvPr/>
            </p:nvSpPr>
            <p:spPr bwMode="auto">
              <a:xfrm>
                <a:off x="490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Oval 1414"/>
              <p:cNvSpPr>
                <a:spLocks noChangeArrowheads="1"/>
              </p:cNvSpPr>
              <p:nvPr/>
            </p:nvSpPr>
            <p:spPr bwMode="auto">
              <a:xfrm>
                <a:off x="490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Oval 1415"/>
              <p:cNvSpPr>
                <a:spLocks noChangeArrowheads="1"/>
              </p:cNvSpPr>
              <p:nvPr/>
            </p:nvSpPr>
            <p:spPr bwMode="auto">
              <a:xfrm>
                <a:off x="490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Oval 1416"/>
              <p:cNvSpPr>
                <a:spLocks noChangeArrowheads="1"/>
              </p:cNvSpPr>
              <p:nvPr/>
            </p:nvSpPr>
            <p:spPr bwMode="auto">
              <a:xfrm>
                <a:off x="490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Oval 1417"/>
              <p:cNvSpPr>
                <a:spLocks noChangeArrowheads="1"/>
              </p:cNvSpPr>
              <p:nvPr/>
            </p:nvSpPr>
            <p:spPr bwMode="auto">
              <a:xfrm>
                <a:off x="490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Oval 1418"/>
              <p:cNvSpPr>
                <a:spLocks noChangeArrowheads="1"/>
              </p:cNvSpPr>
              <p:nvPr/>
            </p:nvSpPr>
            <p:spPr bwMode="auto">
              <a:xfrm>
                <a:off x="490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Oval 1419"/>
              <p:cNvSpPr>
                <a:spLocks noChangeArrowheads="1"/>
              </p:cNvSpPr>
              <p:nvPr/>
            </p:nvSpPr>
            <p:spPr bwMode="auto">
              <a:xfrm>
                <a:off x="490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Oval 1420"/>
              <p:cNvSpPr>
                <a:spLocks noChangeArrowheads="1"/>
              </p:cNvSpPr>
              <p:nvPr/>
            </p:nvSpPr>
            <p:spPr bwMode="auto">
              <a:xfrm>
                <a:off x="490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Oval 1421"/>
              <p:cNvSpPr>
                <a:spLocks noChangeArrowheads="1"/>
              </p:cNvSpPr>
              <p:nvPr/>
            </p:nvSpPr>
            <p:spPr bwMode="auto">
              <a:xfrm>
                <a:off x="490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Oval 1422"/>
              <p:cNvSpPr>
                <a:spLocks noChangeArrowheads="1"/>
              </p:cNvSpPr>
              <p:nvPr/>
            </p:nvSpPr>
            <p:spPr bwMode="auto">
              <a:xfrm>
                <a:off x="490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Oval 1423"/>
              <p:cNvSpPr>
                <a:spLocks noChangeArrowheads="1"/>
              </p:cNvSpPr>
              <p:nvPr/>
            </p:nvSpPr>
            <p:spPr bwMode="auto">
              <a:xfrm>
                <a:off x="4905"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Oval 1424"/>
              <p:cNvSpPr>
                <a:spLocks noChangeArrowheads="1"/>
              </p:cNvSpPr>
              <p:nvPr/>
            </p:nvSpPr>
            <p:spPr bwMode="auto">
              <a:xfrm>
                <a:off x="4905"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Oval 1425"/>
              <p:cNvSpPr>
                <a:spLocks noChangeArrowheads="1"/>
              </p:cNvSpPr>
              <p:nvPr/>
            </p:nvSpPr>
            <p:spPr bwMode="auto">
              <a:xfrm>
                <a:off x="4905"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Oval 1426"/>
              <p:cNvSpPr>
                <a:spLocks noChangeArrowheads="1"/>
              </p:cNvSpPr>
              <p:nvPr/>
            </p:nvSpPr>
            <p:spPr bwMode="auto">
              <a:xfrm>
                <a:off x="4905"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Oval 1427"/>
              <p:cNvSpPr>
                <a:spLocks noChangeArrowheads="1"/>
              </p:cNvSpPr>
              <p:nvPr/>
            </p:nvSpPr>
            <p:spPr bwMode="auto">
              <a:xfrm>
                <a:off x="490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Oval 1428"/>
              <p:cNvSpPr>
                <a:spLocks noChangeArrowheads="1"/>
              </p:cNvSpPr>
              <p:nvPr/>
            </p:nvSpPr>
            <p:spPr bwMode="auto">
              <a:xfrm>
                <a:off x="4905"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Oval 1429"/>
              <p:cNvSpPr>
                <a:spLocks noChangeArrowheads="1"/>
              </p:cNvSpPr>
              <p:nvPr/>
            </p:nvSpPr>
            <p:spPr bwMode="auto">
              <a:xfrm>
                <a:off x="4905"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Oval 1430"/>
              <p:cNvSpPr>
                <a:spLocks noChangeArrowheads="1"/>
              </p:cNvSpPr>
              <p:nvPr/>
            </p:nvSpPr>
            <p:spPr bwMode="auto">
              <a:xfrm>
                <a:off x="4905"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Oval 1431"/>
              <p:cNvSpPr>
                <a:spLocks noChangeArrowheads="1"/>
              </p:cNvSpPr>
              <p:nvPr/>
            </p:nvSpPr>
            <p:spPr bwMode="auto">
              <a:xfrm>
                <a:off x="4905"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Oval 1432"/>
              <p:cNvSpPr>
                <a:spLocks noChangeArrowheads="1"/>
              </p:cNvSpPr>
              <p:nvPr/>
            </p:nvSpPr>
            <p:spPr bwMode="auto">
              <a:xfrm>
                <a:off x="4905"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Oval 1433"/>
              <p:cNvSpPr>
                <a:spLocks noChangeArrowheads="1"/>
              </p:cNvSpPr>
              <p:nvPr/>
            </p:nvSpPr>
            <p:spPr bwMode="auto">
              <a:xfrm>
                <a:off x="490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Oval 1434"/>
              <p:cNvSpPr>
                <a:spLocks noChangeArrowheads="1"/>
              </p:cNvSpPr>
              <p:nvPr/>
            </p:nvSpPr>
            <p:spPr bwMode="auto">
              <a:xfrm>
                <a:off x="4905"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Oval 1435"/>
              <p:cNvSpPr>
                <a:spLocks noChangeArrowheads="1"/>
              </p:cNvSpPr>
              <p:nvPr/>
            </p:nvSpPr>
            <p:spPr bwMode="auto">
              <a:xfrm>
                <a:off x="4905"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Oval 1436"/>
              <p:cNvSpPr>
                <a:spLocks noChangeArrowheads="1"/>
              </p:cNvSpPr>
              <p:nvPr/>
            </p:nvSpPr>
            <p:spPr bwMode="auto">
              <a:xfrm>
                <a:off x="4905"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Oval 1437"/>
              <p:cNvSpPr>
                <a:spLocks noChangeArrowheads="1"/>
              </p:cNvSpPr>
              <p:nvPr/>
            </p:nvSpPr>
            <p:spPr bwMode="auto">
              <a:xfrm>
                <a:off x="4905"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Oval 1438"/>
              <p:cNvSpPr>
                <a:spLocks noChangeArrowheads="1"/>
              </p:cNvSpPr>
              <p:nvPr/>
            </p:nvSpPr>
            <p:spPr bwMode="auto">
              <a:xfrm>
                <a:off x="490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Oval 1439"/>
              <p:cNvSpPr>
                <a:spLocks noChangeArrowheads="1"/>
              </p:cNvSpPr>
              <p:nvPr/>
            </p:nvSpPr>
            <p:spPr bwMode="auto">
              <a:xfrm>
                <a:off x="490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Oval 1440"/>
              <p:cNvSpPr>
                <a:spLocks noChangeArrowheads="1"/>
              </p:cNvSpPr>
              <p:nvPr/>
            </p:nvSpPr>
            <p:spPr bwMode="auto">
              <a:xfrm>
                <a:off x="4905"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Oval 1441"/>
              <p:cNvSpPr>
                <a:spLocks noChangeArrowheads="1"/>
              </p:cNvSpPr>
              <p:nvPr/>
            </p:nvSpPr>
            <p:spPr bwMode="auto">
              <a:xfrm>
                <a:off x="490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Oval 1442"/>
              <p:cNvSpPr>
                <a:spLocks noChangeArrowheads="1"/>
              </p:cNvSpPr>
              <p:nvPr/>
            </p:nvSpPr>
            <p:spPr bwMode="auto">
              <a:xfrm>
                <a:off x="490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Oval 1443"/>
              <p:cNvSpPr>
                <a:spLocks noChangeArrowheads="1"/>
              </p:cNvSpPr>
              <p:nvPr/>
            </p:nvSpPr>
            <p:spPr bwMode="auto">
              <a:xfrm>
                <a:off x="490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Oval 1444"/>
              <p:cNvSpPr>
                <a:spLocks noChangeArrowheads="1"/>
              </p:cNvSpPr>
              <p:nvPr/>
            </p:nvSpPr>
            <p:spPr bwMode="auto">
              <a:xfrm>
                <a:off x="490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Oval 1445"/>
              <p:cNvSpPr>
                <a:spLocks noChangeArrowheads="1"/>
              </p:cNvSpPr>
              <p:nvPr/>
            </p:nvSpPr>
            <p:spPr bwMode="auto">
              <a:xfrm>
                <a:off x="490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Oval 1446"/>
              <p:cNvSpPr>
                <a:spLocks noChangeArrowheads="1"/>
              </p:cNvSpPr>
              <p:nvPr/>
            </p:nvSpPr>
            <p:spPr bwMode="auto">
              <a:xfrm>
                <a:off x="490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Oval 1447"/>
              <p:cNvSpPr>
                <a:spLocks noChangeArrowheads="1"/>
              </p:cNvSpPr>
              <p:nvPr/>
            </p:nvSpPr>
            <p:spPr bwMode="auto">
              <a:xfrm>
                <a:off x="490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Oval 1448"/>
              <p:cNvSpPr>
                <a:spLocks noChangeArrowheads="1"/>
              </p:cNvSpPr>
              <p:nvPr/>
            </p:nvSpPr>
            <p:spPr bwMode="auto">
              <a:xfrm>
                <a:off x="490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Oval 1449"/>
              <p:cNvSpPr>
                <a:spLocks noChangeArrowheads="1"/>
              </p:cNvSpPr>
              <p:nvPr/>
            </p:nvSpPr>
            <p:spPr bwMode="auto">
              <a:xfrm>
                <a:off x="490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Oval 1450"/>
              <p:cNvSpPr>
                <a:spLocks noChangeArrowheads="1"/>
              </p:cNvSpPr>
              <p:nvPr/>
            </p:nvSpPr>
            <p:spPr bwMode="auto">
              <a:xfrm>
                <a:off x="490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Oval 1451"/>
              <p:cNvSpPr>
                <a:spLocks noChangeArrowheads="1"/>
              </p:cNvSpPr>
              <p:nvPr/>
            </p:nvSpPr>
            <p:spPr bwMode="auto">
              <a:xfrm>
                <a:off x="486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Oval 1452"/>
              <p:cNvSpPr>
                <a:spLocks noChangeArrowheads="1"/>
              </p:cNvSpPr>
              <p:nvPr/>
            </p:nvSpPr>
            <p:spPr bwMode="auto">
              <a:xfrm>
                <a:off x="486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Oval 1453"/>
              <p:cNvSpPr>
                <a:spLocks noChangeArrowheads="1"/>
              </p:cNvSpPr>
              <p:nvPr/>
            </p:nvSpPr>
            <p:spPr bwMode="auto">
              <a:xfrm>
                <a:off x="486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Oval 1454"/>
              <p:cNvSpPr>
                <a:spLocks noChangeArrowheads="1"/>
              </p:cNvSpPr>
              <p:nvPr/>
            </p:nvSpPr>
            <p:spPr bwMode="auto">
              <a:xfrm>
                <a:off x="486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Oval 1455"/>
              <p:cNvSpPr>
                <a:spLocks noChangeArrowheads="1"/>
              </p:cNvSpPr>
              <p:nvPr/>
            </p:nvSpPr>
            <p:spPr bwMode="auto">
              <a:xfrm>
                <a:off x="486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Oval 1456"/>
              <p:cNvSpPr>
                <a:spLocks noChangeArrowheads="1"/>
              </p:cNvSpPr>
              <p:nvPr/>
            </p:nvSpPr>
            <p:spPr bwMode="auto">
              <a:xfrm>
                <a:off x="486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Oval 1457"/>
              <p:cNvSpPr>
                <a:spLocks noChangeArrowheads="1"/>
              </p:cNvSpPr>
              <p:nvPr/>
            </p:nvSpPr>
            <p:spPr bwMode="auto">
              <a:xfrm>
                <a:off x="486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Oval 1458"/>
              <p:cNvSpPr>
                <a:spLocks noChangeArrowheads="1"/>
              </p:cNvSpPr>
              <p:nvPr/>
            </p:nvSpPr>
            <p:spPr bwMode="auto">
              <a:xfrm>
                <a:off x="486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Oval 1459"/>
              <p:cNvSpPr>
                <a:spLocks noChangeArrowheads="1"/>
              </p:cNvSpPr>
              <p:nvPr/>
            </p:nvSpPr>
            <p:spPr bwMode="auto">
              <a:xfrm>
                <a:off x="486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Oval 1460"/>
              <p:cNvSpPr>
                <a:spLocks noChangeArrowheads="1"/>
              </p:cNvSpPr>
              <p:nvPr/>
            </p:nvSpPr>
            <p:spPr bwMode="auto">
              <a:xfrm>
                <a:off x="486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Oval 1461"/>
              <p:cNvSpPr>
                <a:spLocks noChangeArrowheads="1"/>
              </p:cNvSpPr>
              <p:nvPr/>
            </p:nvSpPr>
            <p:spPr bwMode="auto">
              <a:xfrm>
                <a:off x="486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Oval 1462"/>
              <p:cNvSpPr>
                <a:spLocks noChangeArrowheads="1"/>
              </p:cNvSpPr>
              <p:nvPr/>
            </p:nvSpPr>
            <p:spPr bwMode="auto">
              <a:xfrm>
                <a:off x="486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Oval 1463"/>
              <p:cNvSpPr>
                <a:spLocks noChangeArrowheads="1"/>
              </p:cNvSpPr>
              <p:nvPr/>
            </p:nvSpPr>
            <p:spPr bwMode="auto">
              <a:xfrm>
                <a:off x="486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Oval 1464"/>
              <p:cNvSpPr>
                <a:spLocks noChangeArrowheads="1"/>
              </p:cNvSpPr>
              <p:nvPr/>
            </p:nvSpPr>
            <p:spPr bwMode="auto">
              <a:xfrm>
                <a:off x="486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Oval 1465"/>
              <p:cNvSpPr>
                <a:spLocks noChangeArrowheads="1"/>
              </p:cNvSpPr>
              <p:nvPr/>
            </p:nvSpPr>
            <p:spPr bwMode="auto">
              <a:xfrm>
                <a:off x="486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Oval 1466"/>
              <p:cNvSpPr>
                <a:spLocks noChangeArrowheads="1"/>
              </p:cNvSpPr>
              <p:nvPr/>
            </p:nvSpPr>
            <p:spPr bwMode="auto">
              <a:xfrm>
                <a:off x="4867"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Oval 1467"/>
              <p:cNvSpPr>
                <a:spLocks noChangeArrowheads="1"/>
              </p:cNvSpPr>
              <p:nvPr/>
            </p:nvSpPr>
            <p:spPr bwMode="auto">
              <a:xfrm>
                <a:off x="486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Oval 1468"/>
              <p:cNvSpPr>
                <a:spLocks noChangeArrowheads="1"/>
              </p:cNvSpPr>
              <p:nvPr/>
            </p:nvSpPr>
            <p:spPr bwMode="auto">
              <a:xfrm>
                <a:off x="4867"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Oval 1469"/>
              <p:cNvSpPr>
                <a:spLocks noChangeArrowheads="1"/>
              </p:cNvSpPr>
              <p:nvPr/>
            </p:nvSpPr>
            <p:spPr bwMode="auto">
              <a:xfrm>
                <a:off x="486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Oval 1470"/>
              <p:cNvSpPr>
                <a:spLocks noChangeArrowheads="1"/>
              </p:cNvSpPr>
              <p:nvPr/>
            </p:nvSpPr>
            <p:spPr bwMode="auto">
              <a:xfrm>
                <a:off x="486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Oval 1471"/>
              <p:cNvSpPr>
                <a:spLocks noChangeArrowheads="1"/>
              </p:cNvSpPr>
              <p:nvPr/>
            </p:nvSpPr>
            <p:spPr bwMode="auto">
              <a:xfrm>
                <a:off x="486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Oval 1472"/>
              <p:cNvSpPr>
                <a:spLocks noChangeArrowheads="1"/>
              </p:cNvSpPr>
              <p:nvPr/>
            </p:nvSpPr>
            <p:spPr bwMode="auto">
              <a:xfrm>
                <a:off x="4867"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Oval 1473"/>
              <p:cNvSpPr>
                <a:spLocks noChangeArrowheads="1"/>
              </p:cNvSpPr>
              <p:nvPr/>
            </p:nvSpPr>
            <p:spPr bwMode="auto">
              <a:xfrm>
                <a:off x="486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Oval 1474"/>
              <p:cNvSpPr>
                <a:spLocks noChangeArrowheads="1"/>
              </p:cNvSpPr>
              <p:nvPr/>
            </p:nvSpPr>
            <p:spPr bwMode="auto">
              <a:xfrm>
                <a:off x="486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Oval 1475"/>
              <p:cNvSpPr>
                <a:spLocks noChangeArrowheads="1"/>
              </p:cNvSpPr>
              <p:nvPr/>
            </p:nvSpPr>
            <p:spPr bwMode="auto">
              <a:xfrm>
                <a:off x="486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Oval 1476"/>
              <p:cNvSpPr>
                <a:spLocks noChangeArrowheads="1"/>
              </p:cNvSpPr>
              <p:nvPr/>
            </p:nvSpPr>
            <p:spPr bwMode="auto">
              <a:xfrm>
                <a:off x="486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78"/>
            <p:cNvGrpSpPr>
              <a:grpSpLocks/>
            </p:cNvGrpSpPr>
            <p:nvPr/>
          </p:nvGrpSpPr>
          <p:grpSpPr bwMode="auto">
            <a:xfrm>
              <a:off x="4571" y="829"/>
              <a:ext cx="322" cy="1768"/>
              <a:chOff x="4571" y="829"/>
              <a:chExt cx="322" cy="1768"/>
            </a:xfrm>
            <a:grpFill/>
          </p:grpSpPr>
          <p:sp>
            <p:nvSpPr>
              <p:cNvPr id="900" name="Oval 1478"/>
              <p:cNvSpPr>
                <a:spLocks noChangeArrowheads="1"/>
              </p:cNvSpPr>
              <p:nvPr/>
            </p:nvSpPr>
            <p:spPr bwMode="auto">
              <a:xfrm>
                <a:off x="486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Oval 1479"/>
              <p:cNvSpPr>
                <a:spLocks noChangeArrowheads="1"/>
              </p:cNvSpPr>
              <p:nvPr/>
            </p:nvSpPr>
            <p:spPr bwMode="auto">
              <a:xfrm>
                <a:off x="486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Oval 1480"/>
              <p:cNvSpPr>
                <a:spLocks noChangeArrowheads="1"/>
              </p:cNvSpPr>
              <p:nvPr/>
            </p:nvSpPr>
            <p:spPr bwMode="auto">
              <a:xfrm>
                <a:off x="486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Oval 1481"/>
              <p:cNvSpPr>
                <a:spLocks noChangeArrowheads="1"/>
              </p:cNvSpPr>
              <p:nvPr/>
            </p:nvSpPr>
            <p:spPr bwMode="auto">
              <a:xfrm>
                <a:off x="486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Oval 1482"/>
              <p:cNvSpPr>
                <a:spLocks noChangeArrowheads="1"/>
              </p:cNvSpPr>
              <p:nvPr/>
            </p:nvSpPr>
            <p:spPr bwMode="auto">
              <a:xfrm>
                <a:off x="486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Oval 1483"/>
              <p:cNvSpPr>
                <a:spLocks noChangeArrowheads="1"/>
              </p:cNvSpPr>
              <p:nvPr/>
            </p:nvSpPr>
            <p:spPr bwMode="auto">
              <a:xfrm>
                <a:off x="486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Oval 1484"/>
              <p:cNvSpPr>
                <a:spLocks noChangeArrowheads="1"/>
              </p:cNvSpPr>
              <p:nvPr/>
            </p:nvSpPr>
            <p:spPr bwMode="auto">
              <a:xfrm>
                <a:off x="486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Oval 1485"/>
              <p:cNvSpPr>
                <a:spLocks noChangeArrowheads="1"/>
              </p:cNvSpPr>
              <p:nvPr/>
            </p:nvSpPr>
            <p:spPr bwMode="auto">
              <a:xfrm>
                <a:off x="486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Oval 1486"/>
              <p:cNvSpPr>
                <a:spLocks noChangeArrowheads="1"/>
              </p:cNvSpPr>
              <p:nvPr/>
            </p:nvSpPr>
            <p:spPr bwMode="auto">
              <a:xfrm>
                <a:off x="486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Oval 1487"/>
              <p:cNvSpPr>
                <a:spLocks noChangeArrowheads="1"/>
              </p:cNvSpPr>
              <p:nvPr/>
            </p:nvSpPr>
            <p:spPr bwMode="auto">
              <a:xfrm>
                <a:off x="486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Oval 1488"/>
              <p:cNvSpPr>
                <a:spLocks noChangeArrowheads="1"/>
              </p:cNvSpPr>
              <p:nvPr/>
            </p:nvSpPr>
            <p:spPr bwMode="auto">
              <a:xfrm>
                <a:off x="486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Oval 1489"/>
              <p:cNvSpPr>
                <a:spLocks noChangeArrowheads="1"/>
              </p:cNvSpPr>
              <p:nvPr/>
            </p:nvSpPr>
            <p:spPr bwMode="auto">
              <a:xfrm>
                <a:off x="486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Oval 1490"/>
              <p:cNvSpPr>
                <a:spLocks noChangeArrowheads="1"/>
              </p:cNvSpPr>
              <p:nvPr/>
            </p:nvSpPr>
            <p:spPr bwMode="auto">
              <a:xfrm>
                <a:off x="486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Oval 1491"/>
              <p:cNvSpPr>
                <a:spLocks noChangeArrowheads="1"/>
              </p:cNvSpPr>
              <p:nvPr/>
            </p:nvSpPr>
            <p:spPr bwMode="auto">
              <a:xfrm>
                <a:off x="486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Oval 1492"/>
              <p:cNvSpPr>
                <a:spLocks noChangeArrowheads="1"/>
              </p:cNvSpPr>
              <p:nvPr/>
            </p:nvSpPr>
            <p:spPr bwMode="auto">
              <a:xfrm>
                <a:off x="4831"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Oval 1493"/>
              <p:cNvSpPr>
                <a:spLocks noChangeArrowheads="1"/>
              </p:cNvSpPr>
              <p:nvPr/>
            </p:nvSpPr>
            <p:spPr bwMode="auto">
              <a:xfrm>
                <a:off x="483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Oval 1494"/>
              <p:cNvSpPr>
                <a:spLocks noChangeArrowheads="1"/>
              </p:cNvSpPr>
              <p:nvPr/>
            </p:nvSpPr>
            <p:spPr bwMode="auto">
              <a:xfrm>
                <a:off x="483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Oval 1495"/>
              <p:cNvSpPr>
                <a:spLocks noChangeArrowheads="1"/>
              </p:cNvSpPr>
              <p:nvPr/>
            </p:nvSpPr>
            <p:spPr bwMode="auto">
              <a:xfrm>
                <a:off x="483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Oval 1496"/>
              <p:cNvSpPr>
                <a:spLocks noChangeArrowheads="1"/>
              </p:cNvSpPr>
              <p:nvPr/>
            </p:nvSpPr>
            <p:spPr bwMode="auto">
              <a:xfrm>
                <a:off x="483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Oval 1497"/>
              <p:cNvSpPr>
                <a:spLocks noChangeArrowheads="1"/>
              </p:cNvSpPr>
              <p:nvPr/>
            </p:nvSpPr>
            <p:spPr bwMode="auto">
              <a:xfrm>
                <a:off x="483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Oval 1498"/>
              <p:cNvSpPr>
                <a:spLocks noChangeArrowheads="1"/>
              </p:cNvSpPr>
              <p:nvPr/>
            </p:nvSpPr>
            <p:spPr bwMode="auto">
              <a:xfrm>
                <a:off x="483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Oval 1499"/>
              <p:cNvSpPr>
                <a:spLocks noChangeArrowheads="1"/>
              </p:cNvSpPr>
              <p:nvPr/>
            </p:nvSpPr>
            <p:spPr bwMode="auto">
              <a:xfrm>
                <a:off x="483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Oval 1500"/>
              <p:cNvSpPr>
                <a:spLocks noChangeArrowheads="1"/>
              </p:cNvSpPr>
              <p:nvPr/>
            </p:nvSpPr>
            <p:spPr bwMode="auto">
              <a:xfrm>
                <a:off x="483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Oval 1501"/>
              <p:cNvSpPr>
                <a:spLocks noChangeArrowheads="1"/>
              </p:cNvSpPr>
              <p:nvPr/>
            </p:nvSpPr>
            <p:spPr bwMode="auto">
              <a:xfrm>
                <a:off x="483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Oval 1502"/>
              <p:cNvSpPr>
                <a:spLocks noChangeArrowheads="1"/>
              </p:cNvSpPr>
              <p:nvPr/>
            </p:nvSpPr>
            <p:spPr bwMode="auto">
              <a:xfrm>
                <a:off x="483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Oval 1503"/>
              <p:cNvSpPr>
                <a:spLocks noChangeArrowheads="1"/>
              </p:cNvSpPr>
              <p:nvPr/>
            </p:nvSpPr>
            <p:spPr bwMode="auto">
              <a:xfrm>
                <a:off x="483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Oval 1504"/>
              <p:cNvSpPr>
                <a:spLocks noChangeArrowheads="1"/>
              </p:cNvSpPr>
              <p:nvPr/>
            </p:nvSpPr>
            <p:spPr bwMode="auto">
              <a:xfrm>
                <a:off x="483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Oval 1505"/>
              <p:cNvSpPr>
                <a:spLocks noChangeArrowheads="1"/>
              </p:cNvSpPr>
              <p:nvPr/>
            </p:nvSpPr>
            <p:spPr bwMode="auto">
              <a:xfrm>
                <a:off x="483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Oval 1506"/>
              <p:cNvSpPr>
                <a:spLocks noChangeArrowheads="1"/>
              </p:cNvSpPr>
              <p:nvPr/>
            </p:nvSpPr>
            <p:spPr bwMode="auto">
              <a:xfrm>
                <a:off x="483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Oval 1507"/>
              <p:cNvSpPr>
                <a:spLocks noChangeArrowheads="1"/>
              </p:cNvSpPr>
              <p:nvPr/>
            </p:nvSpPr>
            <p:spPr bwMode="auto">
              <a:xfrm>
                <a:off x="483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Oval 1508"/>
              <p:cNvSpPr>
                <a:spLocks noChangeArrowheads="1"/>
              </p:cNvSpPr>
              <p:nvPr/>
            </p:nvSpPr>
            <p:spPr bwMode="auto">
              <a:xfrm>
                <a:off x="483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Oval 1509"/>
              <p:cNvSpPr>
                <a:spLocks noChangeArrowheads="1"/>
              </p:cNvSpPr>
              <p:nvPr/>
            </p:nvSpPr>
            <p:spPr bwMode="auto">
              <a:xfrm>
                <a:off x="483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Oval 1510"/>
              <p:cNvSpPr>
                <a:spLocks noChangeArrowheads="1"/>
              </p:cNvSpPr>
              <p:nvPr/>
            </p:nvSpPr>
            <p:spPr bwMode="auto">
              <a:xfrm>
                <a:off x="483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Oval 1511"/>
              <p:cNvSpPr>
                <a:spLocks noChangeArrowheads="1"/>
              </p:cNvSpPr>
              <p:nvPr/>
            </p:nvSpPr>
            <p:spPr bwMode="auto">
              <a:xfrm>
                <a:off x="483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Oval 1512"/>
              <p:cNvSpPr>
                <a:spLocks noChangeArrowheads="1"/>
              </p:cNvSpPr>
              <p:nvPr/>
            </p:nvSpPr>
            <p:spPr bwMode="auto">
              <a:xfrm>
                <a:off x="483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Oval 1513"/>
              <p:cNvSpPr>
                <a:spLocks noChangeArrowheads="1"/>
              </p:cNvSpPr>
              <p:nvPr/>
            </p:nvSpPr>
            <p:spPr bwMode="auto">
              <a:xfrm>
                <a:off x="483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Oval 1514"/>
              <p:cNvSpPr>
                <a:spLocks noChangeArrowheads="1"/>
              </p:cNvSpPr>
              <p:nvPr/>
            </p:nvSpPr>
            <p:spPr bwMode="auto">
              <a:xfrm>
                <a:off x="483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Oval 1515"/>
              <p:cNvSpPr>
                <a:spLocks noChangeArrowheads="1"/>
              </p:cNvSpPr>
              <p:nvPr/>
            </p:nvSpPr>
            <p:spPr bwMode="auto">
              <a:xfrm>
                <a:off x="483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Oval 1516"/>
              <p:cNvSpPr>
                <a:spLocks noChangeArrowheads="1"/>
              </p:cNvSpPr>
              <p:nvPr/>
            </p:nvSpPr>
            <p:spPr bwMode="auto">
              <a:xfrm>
                <a:off x="4831"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Oval 1517"/>
              <p:cNvSpPr>
                <a:spLocks noChangeArrowheads="1"/>
              </p:cNvSpPr>
              <p:nvPr/>
            </p:nvSpPr>
            <p:spPr bwMode="auto">
              <a:xfrm>
                <a:off x="4831"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Oval 1518"/>
              <p:cNvSpPr>
                <a:spLocks noChangeArrowheads="1"/>
              </p:cNvSpPr>
              <p:nvPr/>
            </p:nvSpPr>
            <p:spPr bwMode="auto">
              <a:xfrm>
                <a:off x="483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Oval 1519"/>
              <p:cNvSpPr>
                <a:spLocks noChangeArrowheads="1"/>
              </p:cNvSpPr>
              <p:nvPr/>
            </p:nvSpPr>
            <p:spPr bwMode="auto">
              <a:xfrm>
                <a:off x="483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Oval 1520"/>
              <p:cNvSpPr>
                <a:spLocks noChangeArrowheads="1"/>
              </p:cNvSpPr>
              <p:nvPr/>
            </p:nvSpPr>
            <p:spPr bwMode="auto">
              <a:xfrm>
                <a:off x="483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Oval 1521"/>
              <p:cNvSpPr>
                <a:spLocks noChangeArrowheads="1"/>
              </p:cNvSpPr>
              <p:nvPr/>
            </p:nvSpPr>
            <p:spPr bwMode="auto">
              <a:xfrm>
                <a:off x="4831"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Oval 1522"/>
              <p:cNvSpPr>
                <a:spLocks noChangeArrowheads="1"/>
              </p:cNvSpPr>
              <p:nvPr/>
            </p:nvSpPr>
            <p:spPr bwMode="auto">
              <a:xfrm>
                <a:off x="483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Oval 1523"/>
              <p:cNvSpPr>
                <a:spLocks noChangeArrowheads="1"/>
              </p:cNvSpPr>
              <p:nvPr/>
            </p:nvSpPr>
            <p:spPr bwMode="auto">
              <a:xfrm>
                <a:off x="483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Oval 1524"/>
              <p:cNvSpPr>
                <a:spLocks noChangeArrowheads="1"/>
              </p:cNvSpPr>
              <p:nvPr/>
            </p:nvSpPr>
            <p:spPr bwMode="auto">
              <a:xfrm>
                <a:off x="4831"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Oval 1525"/>
              <p:cNvSpPr>
                <a:spLocks noChangeArrowheads="1"/>
              </p:cNvSpPr>
              <p:nvPr/>
            </p:nvSpPr>
            <p:spPr bwMode="auto">
              <a:xfrm>
                <a:off x="4831"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Oval 1526"/>
              <p:cNvSpPr>
                <a:spLocks noChangeArrowheads="1"/>
              </p:cNvSpPr>
              <p:nvPr/>
            </p:nvSpPr>
            <p:spPr bwMode="auto">
              <a:xfrm>
                <a:off x="4831"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Oval 1527"/>
              <p:cNvSpPr>
                <a:spLocks noChangeArrowheads="1"/>
              </p:cNvSpPr>
              <p:nvPr/>
            </p:nvSpPr>
            <p:spPr bwMode="auto">
              <a:xfrm>
                <a:off x="4831"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Oval 1528"/>
              <p:cNvSpPr>
                <a:spLocks noChangeArrowheads="1"/>
              </p:cNvSpPr>
              <p:nvPr/>
            </p:nvSpPr>
            <p:spPr bwMode="auto">
              <a:xfrm>
                <a:off x="4831"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Oval 1529"/>
              <p:cNvSpPr>
                <a:spLocks noChangeArrowheads="1"/>
              </p:cNvSpPr>
              <p:nvPr/>
            </p:nvSpPr>
            <p:spPr bwMode="auto">
              <a:xfrm>
                <a:off x="479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Oval 1530"/>
              <p:cNvSpPr>
                <a:spLocks noChangeArrowheads="1"/>
              </p:cNvSpPr>
              <p:nvPr/>
            </p:nvSpPr>
            <p:spPr bwMode="auto">
              <a:xfrm>
                <a:off x="479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Oval 1531"/>
              <p:cNvSpPr>
                <a:spLocks noChangeArrowheads="1"/>
              </p:cNvSpPr>
              <p:nvPr/>
            </p:nvSpPr>
            <p:spPr bwMode="auto">
              <a:xfrm>
                <a:off x="479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Oval 1532"/>
              <p:cNvSpPr>
                <a:spLocks noChangeArrowheads="1"/>
              </p:cNvSpPr>
              <p:nvPr/>
            </p:nvSpPr>
            <p:spPr bwMode="auto">
              <a:xfrm>
                <a:off x="479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Oval 1533"/>
              <p:cNvSpPr>
                <a:spLocks noChangeArrowheads="1"/>
              </p:cNvSpPr>
              <p:nvPr/>
            </p:nvSpPr>
            <p:spPr bwMode="auto">
              <a:xfrm>
                <a:off x="479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Oval 1534"/>
              <p:cNvSpPr>
                <a:spLocks noChangeArrowheads="1"/>
              </p:cNvSpPr>
              <p:nvPr/>
            </p:nvSpPr>
            <p:spPr bwMode="auto">
              <a:xfrm>
                <a:off x="479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Oval 1535"/>
              <p:cNvSpPr>
                <a:spLocks noChangeArrowheads="1"/>
              </p:cNvSpPr>
              <p:nvPr/>
            </p:nvSpPr>
            <p:spPr bwMode="auto">
              <a:xfrm>
                <a:off x="479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Oval 1536"/>
              <p:cNvSpPr>
                <a:spLocks noChangeArrowheads="1"/>
              </p:cNvSpPr>
              <p:nvPr/>
            </p:nvSpPr>
            <p:spPr bwMode="auto">
              <a:xfrm>
                <a:off x="479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Oval 1537"/>
              <p:cNvSpPr>
                <a:spLocks noChangeArrowheads="1"/>
              </p:cNvSpPr>
              <p:nvPr/>
            </p:nvSpPr>
            <p:spPr bwMode="auto">
              <a:xfrm>
                <a:off x="479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Oval 1538"/>
              <p:cNvSpPr>
                <a:spLocks noChangeArrowheads="1"/>
              </p:cNvSpPr>
              <p:nvPr/>
            </p:nvSpPr>
            <p:spPr bwMode="auto">
              <a:xfrm>
                <a:off x="479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Oval 1539"/>
              <p:cNvSpPr>
                <a:spLocks noChangeArrowheads="1"/>
              </p:cNvSpPr>
              <p:nvPr/>
            </p:nvSpPr>
            <p:spPr bwMode="auto">
              <a:xfrm>
                <a:off x="479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Oval 1540"/>
              <p:cNvSpPr>
                <a:spLocks noChangeArrowheads="1"/>
              </p:cNvSpPr>
              <p:nvPr/>
            </p:nvSpPr>
            <p:spPr bwMode="auto">
              <a:xfrm>
                <a:off x="479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Oval 1541"/>
              <p:cNvSpPr>
                <a:spLocks noChangeArrowheads="1"/>
              </p:cNvSpPr>
              <p:nvPr/>
            </p:nvSpPr>
            <p:spPr bwMode="auto">
              <a:xfrm>
                <a:off x="479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Oval 1542"/>
              <p:cNvSpPr>
                <a:spLocks noChangeArrowheads="1"/>
              </p:cNvSpPr>
              <p:nvPr/>
            </p:nvSpPr>
            <p:spPr bwMode="auto">
              <a:xfrm>
                <a:off x="479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Oval 1543"/>
              <p:cNvSpPr>
                <a:spLocks noChangeArrowheads="1"/>
              </p:cNvSpPr>
              <p:nvPr/>
            </p:nvSpPr>
            <p:spPr bwMode="auto">
              <a:xfrm>
                <a:off x="479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Oval 1544"/>
              <p:cNvSpPr>
                <a:spLocks noChangeArrowheads="1"/>
              </p:cNvSpPr>
              <p:nvPr/>
            </p:nvSpPr>
            <p:spPr bwMode="auto">
              <a:xfrm>
                <a:off x="479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Oval 1545"/>
              <p:cNvSpPr>
                <a:spLocks noChangeArrowheads="1"/>
              </p:cNvSpPr>
              <p:nvPr/>
            </p:nvSpPr>
            <p:spPr bwMode="auto">
              <a:xfrm>
                <a:off x="479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Oval 1546"/>
              <p:cNvSpPr>
                <a:spLocks noChangeArrowheads="1"/>
              </p:cNvSpPr>
              <p:nvPr/>
            </p:nvSpPr>
            <p:spPr bwMode="auto">
              <a:xfrm>
                <a:off x="479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Oval 1547"/>
              <p:cNvSpPr>
                <a:spLocks noChangeArrowheads="1"/>
              </p:cNvSpPr>
              <p:nvPr/>
            </p:nvSpPr>
            <p:spPr bwMode="auto">
              <a:xfrm>
                <a:off x="479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Oval 1548"/>
              <p:cNvSpPr>
                <a:spLocks noChangeArrowheads="1"/>
              </p:cNvSpPr>
              <p:nvPr/>
            </p:nvSpPr>
            <p:spPr bwMode="auto">
              <a:xfrm>
                <a:off x="479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Oval 1549"/>
              <p:cNvSpPr>
                <a:spLocks noChangeArrowheads="1"/>
              </p:cNvSpPr>
              <p:nvPr/>
            </p:nvSpPr>
            <p:spPr bwMode="auto">
              <a:xfrm>
                <a:off x="479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Oval 1550"/>
              <p:cNvSpPr>
                <a:spLocks noChangeArrowheads="1"/>
              </p:cNvSpPr>
              <p:nvPr/>
            </p:nvSpPr>
            <p:spPr bwMode="auto">
              <a:xfrm>
                <a:off x="479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Oval 1551"/>
              <p:cNvSpPr>
                <a:spLocks noChangeArrowheads="1"/>
              </p:cNvSpPr>
              <p:nvPr/>
            </p:nvSpPr>
            <p:spPr bwMode="auto">
              <a:xfrm>
                <a:off x="479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Oval 1552"/>
              <p:cNvSpPr>
                <a:spLocks noChangeArrowheads="1"/>
              </p:cNvSpPr>
              <p:nvPr/>
            </p:nvSpPr>
            <p:spPr bwMode="auto">
              <a:xfrm>
                <a:off x="479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Oval 1553"/>
              <p:cNvSpPr>
                <a:spLocks noChangeArrowheads="1"/>
              </p:cNvSpPr>
              <p:nvPr/>
            </p:nvSpPr>
            <p:spPr bwMode="auto">
              <a:xfrm>
                <a:off x="479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Oval 1554"/>
              <p:cNvSpPr>
                <a:spLocks noChangeArrowheads="1"/>
              </p:cNvSpPr>
              <p:nvPr/>
            </p:nvSpPr>
            <p:spPr bwMode="auto">
              <a:xfrm>
                <a:off x="479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Oval 1555"/>
              <p:cNvSpPr>
                <a:spLocks noChangeArrowheads="1"/>
              </p:cNvSpPr>
              <p:nvPr/>
            </p:nvSpPr>
            <p:spPr bwMode="auto">
              <a:xfrm>
                <a:off x="479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Oval 1556"/>
              <p:cNvSpPr>
                <a:spLocks noChangeArrowheads="1"/>
              </p:cNvSpPr>
              <p:nvPr/>
            </p:nvSpPr>
            <p:spPr bwMode="auto">
              <a:xfrm>
                <a:off x="479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Oval 1557"/>
              <p:cNvSpPr>
                <a:spLocks noChangeArrowheads="1"/>
              </p:cNvSpPr>
              <p:nvPr/>
            </p:nvSpPr>
            <p:spPr bwMode="auto">
              <a:xfrm>
                <a:off x="479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Oval 1558"/>
              <p:cNvSpPr>
                <a:spLocks noChangeArrowheads="1"/>
              </p:cNvSpPr>
              <p:nvPr/>
            </p:nvSpPr>
            <p:spPr bwMode="auto">
              <a:xfrm>
                <a:off x="475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Oval 1559"/>
              <p:cNvSpPr>
                <a:spLocks noChangeArrowheads="1"/>
              </p:cNvSpPr>
              <p:nvPr/>
            </p:nvSpPr>
            <p:spPr bwMode="auto">
              <a:xfrm>
                <a:off x="475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Oval 1560"/>
              <p:cNvSpPr>
                <a:spLocks noChangeArrowheads="1"/>
              </p:cNvSpPr>
              <p:nvPr/>
            </p:nvSpPr>
            <p:spPr bwMode="auto">
              <a:xfrm>
                <a:off x="475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Oval 1561"/>
              <p:cNvSpPr>
                <a:spLocks noChangeArrowheads="1"/>
              </p:cNvSpPr>
              <p:nvPr/>
            </p:nvSpPr>
            <p:spPr bwMode="auto">
              <a:xfrm>
                <a:off x="475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Oval 1562"/>
              <p:cNvSpPr>
                <a:spLocks noChangeArrowheads="1"/>
              </p:cNvSpPr>
              <p:nvPr/>
            </p:nvSpPr>
            <p:spPr bwMode="auto">
              <a:xfrm>
                <a:off x="475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Oval 1563"/>
              <p:cNvSpPr>
                <a:spLocks noChangeArrowheads="1"/>
              </p:cNvSpPr>
              <p:nvPr/>
            </p:nvSpPr>
            <p:spPr bwMode="auto">
              <a:xfrm>
                <a:off x="475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Oval 1564"/>
              <p:cNvSpPr>
                <a:spLocks noChangeArrowheads="1"/>
              </p:cNvSpPr>
              <p:nvPr/>
            </p:nvSpPr>
            <p:spPr bwMode="auto">
              <a:xfrm>
                <a:off x="475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Oval 1565"/>
              <p:cNvSpPr>
                <a:spLocks noChangeArrowheads="1"/>
              </p:cNvSpPr>
              <p:nvPr/>
            </p:nvSpPr>
            <p:spPr bwMode="auto">
              <a:xfrm>
                <a:off x="475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Oval 1566"/>
              <p:cNvSpPr>
                <a:spLocks noChangeArrowheads="1"/>
              </p:cNvSpPr>
              <p:nvPr/>
            </p:nvSpPr>
            <p:spPr bwMode="auto">
              <a:xfrm>
                <a:off x="475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Oval 1567"/>
              <p:cNvSpPr>
                <a:spLocks noChangeArrowheads="1"/>
              </p:cNvSpPr>
              <p:nvPr/>
            </p:nvSpPr>
            <p:spPr bwMode="auto">
              <a:xfrm>
                <a:off x="475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Oval 1568"/>
              <p:cNvSpPr>
                <a:spLocks noChangeArrowheads="1"/>
              </p:cNvSpPr>
              <p:nvPr/>
            </p:nvSpPr>
            <p:spPr bwMode="auto">
              <a:xfrm>
                <a:off x="475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Oval 1569"/>
              <p:cNvSpPr>
                <a:spLocks noChangeArrowheads="1"/>
              </p:cNvSpPr>
              <p:nvPr/>
            </p:nvSpPr>
            <p:spPr bwMode="auto">
              <a:xfrm>
                <a:off x="475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Oval 1570"/>
              <p:cNvSpPr>
                <a:spLocks noChangeArrowheads="1"/>
              </p:cNvSpPr>
              <p:nvPr/>
            </p:nvSpPr>
            <p:spPr bwMode="auto">
              <a:xfrm>
                <a:off x="475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Oval 1571"/>
              <p:cNvSpPr>
                <a:spLocks noChangeArrowheads="1"/>
              </p:cNvSpPr>
              <p:nvPr/>
            </p:nvSpPr>
            <p:spPr bwMode="auto">
              <a:xfrm>
                <a:off x="475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Oval 1572"/>
              <p:cNvSpPr>
                <a:spLocks noChangeArrowheads="1"/>
              </p:cNvSpPr>
              <p:nvPr/>
            </p:nvSpPr>
            <p:spPr bwMode="auto">
              <a:xfrm>
                <a:off x="475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Oval 1573"/>
              <p:cNvSpPr>
                <a:spLocks noChangeArrowheads="1"/>
              </p:cNvSpPr>
              <p:nvPr/>
            </p:nvSpPr>
            <p:spPr bwMode="auto">
              <a:xfrm>
                <a:off x="475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Oval 1574"/>
              <p:cNvSpPr>
                <a:spLocks noChangeArrowheads="1"/>
              </p:cNvSpPr>
              <p:nvPr/>
            </p:nvSpPr>
            <p:spPr bwMode="auto">
              <a:xfrm>
                <a:off x="475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Oval 1575"/>
              <p:cNvSpPr>
                <a:spLocks noChangeArrowheads="1"/>
              </p:cNvSpPr>
              <p:nvPr/>
            </p:nvSpPr>
            <p:spPr bwMode="auto">
              <a:xfrm>
                <a:off x="4756"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Oval 1576"/>
              <p:cNvSpPr>
                <a:spLocks noChangeArrowheads="1"/>
              </p:cNvSpPr>
              <p:nvPr/>
            </p:nvSpPr>
            <p:spPr bwMode="auto">
              <a:xfrm>
                <a:off x="4756"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Oval 1577"/>
              <p:cNvSpPr>
                <a:spLocks noChangeArrowheads="1"/>
              </p:cNvSpPr>
              <p:nvPr/>
            </p:nvSpPr>
            <p:spPr bwMode="auto">
              <a:xfrm>
                <a:off x="4756"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Oval 1578"/>
              <p:cNvSpPr>
                <a:spLocks noChangeArrowheads="1"/>
              </p:cNvSpPr>
              <p:nvPr/>
            </p:nvSpPr>
            <p:spPr bwMode="auto">
              <a:xfrm>
                <a:off x="475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Oval 1579"/>
              <p:cNvSpPr>
                <a:spLocks noChangeArrowheads="1"/>
              </p:cNvSpPr>
              <p:nvPr/>
            </p:nvSpPr>
            <p:spPr bwMode="auto">
              <a:xfrm>
                <a:off x="475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Oval 1580"/>
              <p:cNvSpPr>
                <a:spLocks noChangeArrowheads="1"/>
              </p:cNvSpPr>
              <p:nvPr/>
            </p:nvSpPr>
            <p:spPr bwMode="auto">
              <a:xfrm>
                <a:off x="475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Oval 1581"/>
              <p:cNvSpPr>
                <a:spLocks noChangeArrowheads="1"/>
              </p:cNvSpPr>
              <p:nvPr/>
            </p:nvSpPr>
            <p:spPr bwMode="auto">
              <a:xfrm>
                <a:off x="475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Oval 1582"/>
              <p:cNvSpPr>
                <a:spLocks noChangeArrowheads="1"/>
              </p:cNvSpPr>
              <p:nvPr/>
            </p:nvSpPr>
            <p:spPr bwMode="auto">
              <a:xfrm>
                <a:off x="472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Oval 1583"/>
              <p:cNvSpPr>
                <a:spLocks noChangeArrowheads="1"/>
              </p:cNvSpPr>
              <p:nvPr/>
            </p:nvSpPr>
            <p:spPr bwMode="auto">
              <a:xfrm>
                <a:off x="472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Oval 1584"/>
              <p:cNvSpPr>
                <a:spLocks noChangeArrowheads="1"/>
              </p:cNvSpPr>
              <p:nvPr/>
            </p:nvSpPr>
            <p:spPr bwMode="auto">
              <a:xfrm>
                <a:off x="472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Oval 1585"/>
              <p:cNvSpPr>
                <a:spLocks noChangeArrowheads="1"/>
              </p:cNvSpPr>
              <p:nvPr/>
            </p:nvSpPr>
            <p:spPr bwMode="auto">
              <a:xfrm>
                <a:off x="472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Oval 1586"/>
              <p:cNvSpPr>
                <a:spLocks noChangeArrowheads="1"/>
              </p:cNvSpPr>
              <p:nvPr/>
            </p:nvSpPr>
            <p:spPr bwMode="auto">
              <a:xfrm>
                <a:off x="472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Oval 1587"/>
              <p:cNvSpPr>
                <a:spLocks noChangeArrowheads="1"/>
              </p:cNvSpPr>
              <p:nvPr/>
            </p:nvSpPr>
            <p:spPr bwMode="auto">
              <a:xfrm>
                <a:off x="472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Oval 1588"/>
              <p:cNvSpPr>
                <a:spLocks noChangeArrowheads="1"/>
              </p:cNvSpPr>
              <p:nvPr/>
            </p:nvSpPr>
            <p:spPr bwMode="auto">
              <a:xfrm>
                <a:off x="472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Oval 1589"/>
              <p:cNvSpPr>
                <a:spLocks noChangeArrowheads="1"/>
              </p:cNvSpPr>
              <p:nvPr/>
            </p:nvSpPr>
            <p:spPr bwMode="auto">
              <a:xfrm>
                <a:off x="472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Oval 1590"/>
              <p:cNvSpPr>
                <a:spLocks noChangeArrowheads="1"/>
              </p:cNvSpPr>
              <p:nvPr/>
            </p:nvSpPr>
            <p:spPr bwMode="auto">
              <a:xfrm>
                <a:off x="472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Oval 1591"/>
              <p:cNvSpPr>
                <a:spLocks noChangeArrowheads="1"/>
              </p:cNvSpPr>
              <p:nvPr/>
            </p:nvSpPr>
            <p:spPr bwMode="auto">
              <a:xfrm>
                <a:off x="4720"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Oval 1592"/>
              <p:cNvSpPr>
                <a:spLocks noChangeArrowheads="1"/>
              </p:cNvSpPr>
              <p:nvPr/>
            </p:nvSpPr>
            <p:spPr bwMode="auto">
              <a:xfrm>
                <a:off x="472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Oval 1593"/>
              <p:cNvSpPr>
                <a:spLocks noChangeArrowheads="1"/>
              </p:cNvSpPr>
              <p:nvPr/>
            </p:nvSpPr>
            <p:spPr bwMode="auto">
              <a:xfrm>
                <a:off x="472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Oval 1594"/>
              <p:cNvSpPr>
                <a:spLocks noChangeArrowheads="1"/>
              </p:cNvSpPr>
              <p:nvPr/>
            </p:nvSpPr>
            <p:spPr bwMode="auto">
              <a:xfrm>
                <a:off x="472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Oval 1595"/>
              <p:cNvSpPr>
                <a:spLocks noChangeArrowheads="1"/>
              </p:cNvSpPr>
              <p:nvPr/>
            </p:nvSpPr>
            <p:spPr bwMode="auto">
              <a:xfrm>
                <a:off x="472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Oval 1596"/>
              <p:cNvSpPr>
                <a:spLocks noChangeArrowheads="1"/>
              </p:cNvSpPr>
              <p:nvPr/>
            </p:nvSpPr>
            <p:spPr bwMode="auto">
              <a:xfrm>
                <a:off x="472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Oval 1597"/>
              <p:cNvSpPr>
                <a:spLocks noChangeArrowheads="1"/>
              </p:cNvSpPr>
              <p:nvPr/>
            </p:nvSpPr>
            <p:spPr bwMode="auto">
              <a:xfrm>
                <a:off x="472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Oval 1598"/>
              <p:cNvSpPr>
                <a:spLocks noChangeArrowheads="1"/>
              </p:cNvSpPr>
              <p:nvPr/>
            </p:nvSpPr>
            <p:spPr bwMode="auto">
              <a:xfrm>
                <a:off x="4720"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Oval 1599"/>
              <p:cNvSpPr>
                <a:spLocks noChangeArrowheads="1"/>
              </p:cNvSpPr>
              <p:nvPr/>
            </p:nvSpPr>
            <p:spPr bwMode="auto">
              <a:xfrm>
                <a:off x="472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Oval 1600"/>
              <p:cNvSpPr>
                <a:spLocks noChangeArrowheads="1"/>
              </p:cNvSpPr>
              <p:nvPr/>
            </p:nvSpPr>
            <p:spPr bwMode="auto">
              <a:xfrm>
                <a:off x="472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Oval 1601"/>
              <p:cNvSpPr>
                <a:spLocks noChangeArrowheads="1"/>
              </p:cNvSpPr>
              <p:nvPr/>
            </p:nvSpPr>
            <p:spPr bwMode="auto">
              <a:xfrm>
                <a:off x="472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Oval 1602"/>
              <p:cNvSpPr>
                <a:spLocks noChangeArrowheads="1"/>
              </p:cNvSpPr>
              <p:nvPr/>
            </p:nvSpPr>
            <p:spPr bwMode="auto">
              <a:xfrm>
                <a:off x="468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Oval 1603"/>
              <p:cNvSpPr>
                <a:spLocks noChangeArrowheads="1"/>
              </p:cNvSpPr>
              <p:nvPr/>
            </p:nvSpPr>
            <p:spPr bwMode="auto">
              <a:xfrm>
                <a:off x="468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Oval 1604"/>
              <p:cNvSpPr>
                <a:spLocks noChangeArrowheads="1"/>
              </p:cNvSpPr>
              <p:nvPr/>
            </p:nvSpPr>
            <p:spPr bwMode="auto">
              <a:xfrm>
                <a:off x="468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Oval 1605"/>
              <p:cNvSpPr>
                <a:spLocks noChangeArrowheads="1"/>
              </p:cNvSpPr>
              <p:nvPr/>
            </p:nvSpPr>
            <p:spPr bwMode="auto">
              <a:xfrm>
                <a:off x="468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Oval 1606"/>
              <p:cNvSpPr>
                <a:spLocks noChangeArrowheads="1"/>
              </p:cNvSpPr>
              <p:nvPr/>
            </p:nvSpPr>
            <p:spPr bwMode="auto">
              <a:xfrm>
                <a:off x="468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Oval 1607"/>
              <p:cNvSpPr>
                <a:spLocks noChangeArrowheads="1"/>
              </p:cNvSpPr>
              <p:nvPr/>
            </p:nvSpPr>
            <p:spPr bwMode="auto">
              <a:xfrm>
                <a:off x="468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Oval 1608"/>
              <p:cNvSpPr>
                <a:spLocks noChangeArrowheads="1"/>
              </p:cNvSpPr>
              <p:nvPr/>
            </p:nvSpPr>
            <p:spPr bwMode="auto">
              <a:xfrm>
                <a:off x="468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Oval 1609"/>
              <p:cNvSpPr>
                <a:spLocks noChangeArrowheads="1"/>
              </p:cNvSpPr>
              <p:nvPr/>
            </p:nvSpPr>
            <p:spPr bwMode="auto">
              <a:xfrm>
                <a:off x="468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Oval 1610"/>
              <p:cNvSpPr>
                <a:spLocks noChangeArrowheads="1"/>
              </p:cNvSpPr>
              <p:nvPr/>
            </p:nvSpPr>
            <p:spPr bwMode="auto">
              <a:xfrm>
                <a:off x="468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Oval 1611"/>
              <p:cNvSpPr>
                <a:spLocks noChangeArrowheads="1"/>
              </p:cNvSpPr>
              <p:nvPr/>
            </p:nvSpPr>
            <p:spPr bwMode="auto">
              <a:xfrm>
                <a:off x="4682"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Oval 1612"/>
              <p:cNvSpPr>
                <a:spLocks noChangeArrowheads="1"/>
              </p:cNvSpPr>
              <p:nvPr/>
            </p:nvSpPr>
            <p:spPr bwMode="auto">
              <a:xfrm>
                <a:off x="468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Oval 1613"/>
              <p:cNvSpPr>
                <a:spLocks noChangeArrowheads="1"/>
              </p:cNvSpPr>
              <p:nvPr/>
            </p:nvSpPr>
            <p:spPr bwMode="auto">
              <a:xfrm>
                <a:off x="4682"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Oval 1614"/>
              <p:cNvSpPr>
                <a:spLocks noChangeArrowheads="1"/>
              </p:cNvSpPr>
              <p:nvPr/>
            </p:nvSpPr>
            <p:spPr bwMode="auto">
              <a:xfrm>
                <a:off x="4682"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Oval 1615"/>
              <p:cNvSpPr>
                <a:spLocks noChangeArrowheads="1"/>
              </p:cNvSpPr>
              <p:nvPr/>
            </p:nvSpPr>
            <p:spPr bwMode="auto">
              <a:xfrm>
                <a:off x="4682"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Oval 1616"/>
              <p:cNvSpPr>
                <a:spLocks noChangeArrowheads="1"/>
              </p:cNvSpPr>
              <p:nvPr/>
            </p:nvSpPr>
            <p:spPr bwMode="auto">
              <a:xfrm>
                <a:off x="4682"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Oval 1617"/>
              <p:cNvSpPr>
                <a:spLocks noChangeArrowheads="1"/>
              </p:cNvSpPr>
              <p:nvPr/>
            </p:nvSpPr>
            <p:spPr bwMode="auto">
              <a:xfrm>
                <a:off x="4682"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Oval 1618"/>
              <p:cNvSpPr>
                <a:spLocks noChangeArrowheads="1"/>
              </p:cNvSpPr>
              <p:nvPr/>
            </p:nvSpPr>
            <p:spPr bwMode="auto">
              <a:xfrm>
                <a:off x="468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Oval 1619"/>
              <p:cNvSpPr>
                <a:spLocks noChangeArrowheads="1"/>
              </p:cNvSpPr>
              <p:nvPr/>
            </p:nvSpPr>
            <p:spPr bwMode="auto">
              <a:xfrm>
                <a:off x="468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Oval 1620"/>
              <p:cNvSpPr>
                <a:spLocks noChangeArrowheads="1"/>
              </p:cNvSpPr>
              <p:nvPr/>
            </p:nvSpPr>
            <p:spPr bwMode="auto">
              <a:xfrm>
                <a:off x="468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Oval 1621"/>
              <p:cNvSpPr>
                <a:spLocks noChangeArrowheads="1"/>
              </p:cNvSpPr>
              <p:nvPr/>
            </p:nvSpPr>
            <p:spPr bwMode="auto">
              <a:xfrm>
                <a:off x="4644"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Oval 1622"/>
              <p:cNvSpPr>
                <a:spLocks noChangeArrowheads="1"/>
              </p:cNvSpPr>
              <p:nvPr/>
            </p:nvSpPr>
            <p:spPr bwMode="auto">
              <a:xfrm>
                <a:off x="4644"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Oval 1623"/>
              <p:cNvSpPr>
                <a:spLocks noChangeArrowheads="1"/>
              </p:cNvSpPr>
              <p:nvPr/>
            </p:nvSpPr>
            <p:spPr bwMode="auto">
              <a:xfrm>
                <a:off x="4644"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Oval 1624"/>
              <p:cNvSpPr>
                <a:spLocks noChangeArrowheads="1"/>
              </p:cNvSpPr>
              <p:nvPr/>
            </p:nvSpPr>
            <p:spPr bwMode="auto">
              <a:xfrm>
                <a:off x="4644"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Oval 1625"/>
              <p:cNvSpPr>
                <a:spLocks noChangeArrowheads="1"/>
              </p:cNvSpPr>
              <p:nvPr/>
            </p:nvSpPr>
            <p:spPr bwMode="auto">
              <a:xfrm>
                <a:off x="4644"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Oval 1626"/>
              <p:cNvSpPr>
                <a:spLocks noChangeArrowheads="1"/>
              </p:cNvSpPr>
              <p:nvPr/>
            </p:nvSpPr>
            <p:spPr bwMode="auto">
              <a:xfrm>
                <a:off x="4644"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Oval 1627"/>
              <p:cNvSpPr>
                <a:spLocks noChangeArrowheads="1"/>
              </p:cNvSpPr>
              <p:nvPr/>
            </p:nvSpPr>
            <p:spPr bwMode="auto">
              <a:xfrm>
                <a:off x="4644"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Oval 1628"/>
              <p:cNvSpPr>
                <a:spLocks noChangeArrowheads="1"/>
              </p:cNvSpPr>
              <p:nvPr/>
            </p:nvSpPr>
            <p:spPr bwMode="auto">
              <a:xfrm>
                <a:off x="4644"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Oval 1629"/>
              <p:cNvSpPr>
                <a:spLocks noChangeArrowheads="1"/>
              </p:cNvSpPr>
              <p:nvPr/>
            </p:nvSpPr>
            <p:spPr bwMode="auto">
              <a:xfrm>
                <a:off x="4644"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Oval 1630"/>
              <p:cNvSpPr>
                <a:spLocks noChangeArrowheads="1"/>
              </p:cNvSpPr>
              <p:nvPr/>
            </p:nvSpPr>
            <p:spPr bwMode="auto">
              <a:xfrm>
                <a:off x="4644"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Oval 1631"/>
              <p:cNvSpPr>
                <a:spLocks noChangeArrowheads="1"/>
              </p:cNvSpPr>
              <p:nvPr/>
            </p:nvSpPr>
            <p:spPr bwMode="auto">
              <a:xfrm>
                <a:off x="4644"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Oval 1632"/>
              <p:cNvSpPr>
                <a:spLocks noChangeArrowheads="1"/>
              </p:cNvSpPr>
              <p:nvPr/>
            </p:nvSpPr>
            <p:spPr bwMode="auto">
              <a:xfrm>
                <a:off x="4644"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Oval 1633"/>
              <p:cNvSpPr>
                <a:spLocks noChangeArrowheads="1"/>
              </p:cNvSpPr>
              <p:nvPr/>
            </p:nvSpPr>
            <p:spPr bwMode="auto">
              <a:xfrm>
                <a:off x="4644"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Oval 1634"/>
              <p:cNvSpPr>
                <a:spLocks noChangeArrowheads="1"/>
              </p:cNvSpPr>
              <p:nvPr/>
            </p:nvSpPr>
            <p:spPr bwMode="auto">
              <a:xfrm>
                <a:off x="4644"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Oval 1635"/>
              <p:cNvSpPr>
                <a:spLocks noChangeArrowheads="1"/>
              </p:cNvSpPr>
              <p:nvPr/>
            </p:nvSpPr>
            <p:spPr bwMode="auto">
              <a:xfrm>
                <a:off x="4644"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Oval 1636"/>
              <p:cNvSpPr>
                <a:spLocks noChangeArrowheads="1"/>
              </p:cNvSpPr>
              <p:nvPr/>
            </p:nvSpPr>
            <p:spPr bwMode="auto">
              <a:xfrm>
                <a:off x="4644"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Oval 1637"/>
              <p:cNvSpPr>
                <a:spLocks noChangeArrowheads="1"/>
              </p:cNvSpPr>
              <p:nvPr/>
            </p:nvSpPr>
            <p:spPr bwMode="auto">
              <a:xfrm>
                <a:off x="4644"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Oval 1638"/>
              <p:cNvSpPr>
                <a:spLocks noChangeArrowheads="1"/>
              </p:cNvSpPr>
              <p:nvPr/>
            </p:nvSpPr>
            <p:spPr bwMode="auto">
              <a:xfrm>
                <a:off x="4644"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Oval 1639"/>
              <p:cNvSpPr>
                <a:spLocks noChangeArrowheads="1"/>
              </p:cNvSpPr>
              <p:nvPr/>
            </p:nvSpPr>
            <p:spPr bwMode="auto">
              <a:xfrm>
                <a:off x="4644"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Oval 1640"/>
              <p:cNvSpPr>
                <a:spLocks noChangeArrowheads="1"/>
              </p:cNvSpPr>
              <p:nvPr/>
            </p:nvSpPr>
            <p:spPr bwMode="auto">
              <a:xfrm>
                <a:off x="4644"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Oval 1641"/>
              <p:cNvSpPr>
                <a:spLocks noChangeArrowheads="1"/>
              </p:cNvSpPr>
              <p:nvPr/>
            </p:nvSpPr>
            <p:spPr bwMode="auto">
              <a:xfrm>
                <a:off x="4644"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Oval 1642"/>
              <p:cNvSpPr>
                <a:spLocks noChangeArrowheads="1"/>
              </p:cNvSpPr>
              <p:nvPr/>
            </p:nvSpPr>
            <p:spPr bwMode="auto">
              <a:xfrm>
                <a:off x="460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Oval 1643"/>
              <p:cNvSpPr>
                <a:spLocks noChangeArrowheads="1"/>
              </p:cNvSpPr>
              <p:nvPr/>
            </p:nvSpPr>
            <p:spPr bwMode="auto">
              <a:xfrm>
                <a:off x="460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Oval 1644"/>
              <p:cNvSpPr>
                <a:spLocks noChangeArrowheads="1"/>
              </p:cNvSpPr>
              <p:nvPr/>
            </p:nvSpPr>
            <p:spPr bwMode="auto">
              <a:xfrm>
                <a:off x="460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Oval 1645"/>
              <p:cNvSpPr>
                <a:spLocks noChangeArrowheads="1"/>
              </p:cNvSpPr>
              <p:nvPr/>
            </p:nvSpPr>
            <p:spPr bwMode="auto">
              <a:xfrm>
                <a:off x="460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Oval 1646"/>
              <p:cNvSpPr>
                <a:spLocks noChangeArrowheads="1"/>
              </p:cNvSpPr>
              <p:nvPr/>
            </p:nvSpPr>
            <p:spPr bwMode="auto">
              <a:xfrm>
                <a:off x="460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Oval 1647"/>
              <p:cNvSpPr>
                <a:spLocks noChangeArrowheads="1"/>
              </p:cNvSpPr>
              <p:nvPr/>
            </p:nvSpPr>
            <p:spPr bwMode="auto">
              <a:xfrm>
                <a:off x="460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Oval 1648"/>
              <p:cNvSpPr>
                <a:spLocks noChangeArrowheads="1"/>
              </p:cNvSpPr>
              <p:nvPr/>
            </p:nvSpPr>
            <p:spPr bwMode="auto">
              <a:xfrm>
                <a:off x="460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Oval 1649"/>
              <p:cNvSpPr>
                <a:spLocks noChangeArrowheads="1"/>
              </p:cNvSpPr>
              <p:nvPr/>
            </p:nvSpPr>
            <p:spPr bwMode="auto">
              <a:xfrm>
                <a:off x="460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Oval 1650"/>
              <p:cNvSpPr>
                <a:spLocks noChangeArrowheads="1"/>
              </p:cNvSpPr>
              <p:nvPr/>
            </p:nvSpPr>
            <p:spPr bwMode="auto">
              <a:xfrm>
                <a:off x="460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Oval 1651"/>
              <p:cNvSpPr>
                <a:spLocks noChangeArrowheads="1"/>
              </p:cNvSpPr>
              <p:nvPr/>
            </p:nvSpPr>
            <p:spPr bwMode="auto">
              <a:xfrm>
                <a:off x="460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Oval 1652"/>
              <p:cNvSpPr>
                <a:spLocks noChangeArrowheads="1"/>
              </p:cNvSpPr>
              <p:nvPr/>
            </p:nvSpPr>
            <p:spPr bwMode="auto">
              <a:xfrm>
                <a:off x="460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Oval 1653"/>
              <p:cNvSpPr>
                <a:spLocks noChangeArrowheads="1"/>
              </p:cNvSpPr>
              <p:nvPr/>
            </p:nvSpPr>
            <p:spPr bwMode="auto">
              <a:xfrm>
                <a:off x="460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Oval 1654"/>
              <p:cNvSpPr>
                <a:spLocks noChangeArrowheads="1"/>
              </p:cNvSpPr>
              <p:nvPr/>
            </p:nvSpPr>
            <p:spPr bwMode="auto">
              <a:xfrm>
                <a:off x="460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Oval 1655"/>
              <p:cNvSpPr>
                <a:spLocks noChangeArrowheads="1"/>
              </p:cNvSpPr>
              <p:nvPr/>
            </p:nvSpPr>
            <p:spPr bwMode="auto">
              <a:xfrm>
                <a:off x="460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Oval 1656"/>
              <p:cNvSpPr>
                <a:spLocks noChangeArrowheads="1"/>
              </p:cNvSpPr>
              <p:nvPr/>
            </p:nvSpPr>
            <p:spPr bwMode="auto">
              <a:xfrm>
                <a:off x="460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Oval 1657"/>
              <p:cNvSpPr>
                <a:spLocks noChangeArrowheads="1"/>
              </p:cNvSpPr>
              <p:nvPr/>
            </p:nvSpPr>
            <p:spPr bwMode="auto">
              <a:xfrm>
                <a:off x="460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Oval 1658"/>
              <p:cNvSpPr>
                <a:spLocks noChangeArrowheads="1"/>
              </p:cNvSpPr>
              <p:nvPr/>
            </p:nvSpPr>
            <p:spPr bwMode="auto">
              <a:xfrm>
                <a:off x="4609"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Oval 1659"/>
              <p:cNvSpPr>
                <a:spLocks noChangeArrowheads="1"/>
              </p:cNvSpPr>
              <p:nvPr/>
            </p:nvSpPr>
            <p:spPr bwMode="auto">
              <a:xfrm>
                <a:off x="4609"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Oval 1660"/>
              <p:cNvSpPr>
                <a:spLocks noChangeArrowheads="1"/>
              </p:cNvSpPr>
              <p:nvPr/>
            </p:nvSpPr>
            <p:spPr bwMode="auto">
              <a:xfrm>
                <a:off x="4609"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Oval 1661"/>
              <p:cNvSpPr>
                <a:spLocks noChangeArrowheads="1"/>
              </p:cNvSpPr>
              <p:nvPr/>
            </p:nvSpPr>
            <p:spPr bwMode="auto">
              <a:xfrm>
                <a:off x="460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Oval 1662"/>
              <p:cNvSpPr>
                <a:spLocks noChangeArrowheads="1"/>
              </p:cNvSpPr>
              <p:nvPr/>
            </p:nvSpPr>
            <p:spPr bwMode="auto">
              <a:xfrm>
                <a:off x="4609"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Oval 1663"/>
              <p:cNvSpPr>
                <a:spLocks noChangeArrowheads="1"/>
              </p:cNvSpPr>
              <p:nvPr/>
            </p:nvSpPr>
            <p:spPr bwMode="auto">
              <a:xfrm>
                <a:off x="457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Oval 1664"/>
              <p:cNvSpPr>
                <a:spLocks noChangeArrowheads="1"/>
              </p:cNvSpPr>
              <p:nvPr/>
            </p:nvSpPr>
            <p:spPr bwMode="auto">
              <a:xfrm>
                <a:off x="457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Oval 1665"/>
              <p:cNvSpPr>
                <a:spLocks noChangeArrowheads="1"/>
              </p:cNvSpPr>
              <p:nvPr/>
            </p:nvSpPr>
            <p:spPr bwMode="auto">
              <a:xfrm>
                <a:off x="457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Oval 1666"/>
              <p:cNvSpPr>
                <a:spLocks noChangeArrowheads="1"/>
              </p:cNvSpPr>
              <p:nvPr/>
            </p:nvSpPr>
            <p:spPr bwMode="auto">
              <a:xfrm>
                <a:off x="457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Oval 1667"/>
              <p:cNvSpPr>
                <a:spLocks noChangeArrowheads="1"/>
              </p:cNvSpPr>
              <p:nvPr/>
            </p:nvSpPr>
            <p:spPr bwMode="auto">
              <a:xfrm>
                <a:off x="457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Oval 1668"/>
              <p:cNvSpPr>
                <a:spLocks noChangeArrowheads="1"/>
              </p:cNvSpPr>
              <p:nvPr/>
            </p:nvSpPr>
            <p:spPr bwMode="auto">
              <a:xfrm>
                <a:off x="457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Oval 1669"/>
              <p:cNvSpPr>
                <a:spLocks noChangeArrowheads="1"/>
              </p:cNvSpPr>
              <p:nvPr/>
            </p:nvSpPr>
            <p:spPr bwMode="auto">
              <a:xfrm>
                <a:off x="457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Oval 1670"/>
              <p:cNvSpPr>
                <a:spLocks noChangeArrowheads="1"/>
              </p:cNvSpPr>
              <p:nvPr/>
            </p:nvSpPr>
            <p:spPr bwMode="auto">
              <a:xfrm>
                <a:off x="457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Oval 1671"/>
              <p:cNvSpPr>
                <a:spLocks noChangeArrowheads="1"/>
              </p:cNvSpPr>
              <p:nvPr/>
            </p:nvSpPr>
            <p:spPr bwMode="auto">
              <a:xfrm>
                <a:off x="457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Oval 1672"/>
              <p:cNvSpPr>
                <a:spLocks noChangeArrowheads="1"/>
              </p:cNvSpPr>
              <p:nvPr/>
            </p:nvSpPr>
            <p:spPr bwMode="auto">
              <a:xfrm>
                <a:off x="4571"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Oval 1673"/>
              <p:cNvSpPr>
                <a:spLocks noChangeArrowheads="1"/>
              </p:cNvSpPr>
              <p:nvPr/>
            </p:nvSpPr>
            <p:spPr bwMode="auto">
              <a:xfrm>
                <a:off x="4571"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Oval 1674"/>
              <p:cNvSpPr>
                <a:spLocks noChangeArrowheads="1"/>
              </p:cNvSpPr>
              <p:nvPr/>
            </p:nvSpPr>
            <p:spPr bwMode="auto">
              <a:xfrm>
                <a:off x="4571"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Oval 1675"/>
              <p:cNvSpPr>
                <a:spLocks noChangeArrowheads="1"/>
              </p:cNvSpPr>
              <p:nvPr/>
            </p:nvSpPr>
            <p:spPr bwMode="auto">
              <a:xfrm>
                <a:off x="457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Oval 1676"/>
              <p:cNvSpPr>
                <a:spLocks noChangeArrowheads="1"/>
              </p:cNvSpPr>
              <p:nvPr/>
            </p:nvSpPr>
            <p:spPr bwMode="auto">
              <a:xfrm>
                <a:off x="4571"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Oval 1677"/>
              <p:cNvSpPr>
                <a:spLocks noChangeArrowheads="1"/>
              </p:cNvSpPr>
              <p:nvPr/>
            </p:nvSpPr>
            <p:spPr bwMode="auto">
              <a:xfrm>
                <a:off x="4571"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879"/>
            <p:cNvGrpSpPr>
              <a:grpSpLocks/>
            </p:cNvGrpSpPr>
            <p:nvPr/>
          </p:nvGrpSpPr>
          <p:grpSpPr bwMode="auto">
            <a:xfrm>
              <a:off x="3906" y="829"/>
              <a:ext cx="691" cy="1768"/>
              <a:chOff x="3906" y="829"/>
              <a:chExt cx="691" cy="1768"/>
            </a:xfrm>
            <a:grpFill/>
          </p:grpSpPr>
          <p:sp>
            <p:nvSpPr>
              <p:cNvPr id="700" name="Oval 1679"/>
              <p:cNvSpPr>
                <a:spLocks noChangeArrowheads="1"/>
              </p:cNvSpPr>
              <p:nvPr/>
            </p:nvSpPr>
            <p:spPr bwMode="auto">
              <a:xfrm>
                <a:off x="4571"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Oval 1680"/>
              <p:cNvSpPr>
                <a:spLocks noChangeArrowheads="1"/>
              </p:cNvSpPr>
              <p:nvPr/>
            </p:nvSpPr>
            <p:spPr bwMode="auto">
              <a:xfrm>
                <a:off x="4571"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Oval 1681"/>
              <p:cNvSpPr>
                <a:spLocks noChangeArrowheads="1"/>
              </p:cNvSpPr>
              <p:nvPr/>
            </p:nvSpPr>
            <p:spPr bwMode="auto">
              <a:xfrm>
                <a:off x="4571"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1682"/>
              <p:cNvSpPr>
                <a:spLocks noChangeArrowheads="1"/>
              </p:cNvSpPr>
              <p:nvPr/>
            </p:nvSpPr>
            <p:spPr bwMode="auto">
              <a:xfrm>
                <a:off x="457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Oval 1683"/>
              <p:cNvSpPr>
                <a:spLocks noChangeArrowheads="1"/>
              </p:cNvSpPr>
              <p:nvPr/>
            </p:nvSpPr>
            <p:spPr bwMode="auto">
              <a:xfrm>
                <a:off x="4571"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Oval 1684"/>
              <p:cNvSpPr>
                <a:spLocks noChangeArrowheads="1"/>
              </p:cNvSpPr>
              <p:nvPr/>
            </p:nvSpPr>
            <p:spPr bwMode="auto">
              <a:xfrm>
                <a:off x="4533" y="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Oval 1685"/>
              <p:cNvSpPr>
                <a:spLocks noChangeArrowheads="1"/>
              </p:cNvSpPr>
              <p:nvPr/>
            </p:nvSpPr>
            <p:spPr bwMode="auto">
              <a:xfrm>
                <a:off x="4533"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Oval 1686"/>
              <p:cNvSpPr>
                <a:spLocks noChangeArrowheads="1"/>
              </p:cNvSpPr>
              <p:nvPr/>
            </p:nvSpPr>
            <p:spPr bwMode="auto">
              <a:xfrm>
                <a:off x="4533"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Oval 1687"/>
              <p:cNvSpPr>
                <a:spLocks noChangeArrowheads="1"/>
              </p:cNvSpPr>
              <p:nvPr/>
            </p:nvSpPr>
            <p:spPr bwMode="auto">
              <a:xfrm>
                <a:off x="4533"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Oval 1688"/>
              <p:cNvSpPr>
                <a:spLocks noChangeArrowheads="1"/>
              </p:cNvSpPr>
              <p:nvPr/>
            </p:nvSpPr>
            <p:spPr bwMode="auto">
              <a:xfrm>
                <a:off x="4533"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Oval 1689"/>
              <p:cNvSpPr>
                <a:spLocks noChangeArrowheads="1"/>
              </p:cNvSpPr>
              <p:nvPr/>
            </p:nvSpPr>
            <p:spPr bwMode="auto">
              <a:xfrm>
                <a:off x="4533"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Oval 1690"/>
              <p:cNvSpPr>
                <a:spLocks noChangeArrowheads="1"/>
              </p:cNvSpPr>
              <p:nvPr/>
            </p:nvSpPr>
            <p:spPr bwMode="auto">
              <a:xfrm>
                <a:off x="4533"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Oval 1691"/>
              <p:cNvSpPr>
                <a:spLocks noChangeArrowheads="1"/>
              </p:cNvSpPr>
              <p:nvPr/>
            </p:nvSpPr>
            <p:spPr bwMode="auto">
              <a:xfrm>
                <a:off x="4533" y="1606"/>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Oval 1692"/>
              <p:cNvSpPr>
                <a:spLocks noChangeArrowheads="1"/>
              </p:cNvSpPr>
              <p:nvPr/>
            </p:nvSpPr>
            <p:spPr bwMode="auto">
              <a:xfrm>
                <a:off x="4533" y="164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Oval 1693"/>
              <p:cNvSpPr>
                <a:spLocks noChangeArrowheads="1"/>
              </p:cNvSpPr>
              <p:nvPr/>
            </p:nvSpPr>
            <p:spPr bwMode="auto">
              <a:xfrm>
                <a:off x="4533" y="168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Oval 1694"/>
              <p:cNvSpPr>
                <a:spLocks noChangeArrowheads="1"/>
              </p:cNvSpPr>
              <p:nvPr/>
            </p:nvSpPr>
            <p:spPr bwMode="auto">
              <a:xfrm>
                <a:off x="4533" y="171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Oval 1695"/>
              <p:cNvSpPr>
                <a:spLocks noChangeArrowheads="1"/>
              </p:cNvSpPr>
              <p:nvPr/>
            </p:nvSpPr>
            <p:spPr bwMode="auto">
              <a:xfrm>
                <a:off x="4533" y="175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Oval 1696"/>
              <p:cNvSpPr>
                <a:spLocks noChangeArrowheads="1"/>
              </p:cNvSpPr>
              <p:nvPr/>
            </p:nvSpPr>
            <p:spPr bwMode="auto">
              <a:xfrm>
                <a:off x="4533" y="179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Oval 1697"/>
              <p:cNvSpPr>
                <a:spLocks noChangeArrowheads="1"/>
              </p:cNvSpPr>
              <p:nvPr/>
            </p:nvSpPr>
            <p:spPr bwMode="auto">
              <a:xfrm>
                <a:off x="4533"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Oval 1698"/>
              <p:cNvSpPr>
                <a:spLocks noChangeArrowheads="1"/>
              </p:cNvSpPr>
              <p:nvPr/>
            </p:nvSpPr>
            <p:spPr bwMode="auto">
              <a:xfrm>
                <a:off x="4533"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Oval 1699"/>
              <p:cNvSpPr>
                <a:spLocks noChangeArrowheads="1"/>
              </p:cNvSpPr>
              <p:nvPr/>
            </p:nvSpPr>
            <p:spPr bwMode="auto">
              <a:xfrm>
                <a:off x="4533"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Oval 1700"/>
              <p:cNvSpPr>
                <a:spLocks noChangeArrowheads="1"/>
              </p:cNvSpPr>
              <p:nvPr/>
            </p:nvSpPr>
            <p:spPr bwMode="auto">
              <a:xfrm>
                <a:off x="4533"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Oval 1701"/>
              <p:cNvSpPr>
                <a:spLocks noChangeArrowheads="1"/>
              </p:cNvSpPr>
              <p:nvPr/>
            </p:nvSpPr>
            <p:spPr bwMode="auto">
              <a:xfrm>
                <a:off x="4533"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Oval 1702"/>
              <p:cNvSpPr>
                <a:spLocks noChangeArrowheads="1"/>
              </p:cNvSpPr>
              <p:nvPr/>
            </p:nvSpPr>
            <p:spPr bwMode="auto">
              <a:xfrm>
                <a:off x="4533"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Oval 1703"/>
              <p:cNvSpPr>
                <a:spLocks noChangeArrowheads="1"/>
              </p:cNvSpPr>
              <p:nvPr/>
            </p:nvSpPr>
            <p:spPr bwMode="auto">
              <a:xfrm>
                <a:off x="449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Oval 1704"/>
              <p:cNvSpPr>
                <a:spLocks noChangeArrowheads="1"/>
              </p:cNvSpPr>
              <p:nvPr/>
            </p:nvSpPr>
            <p:spPr bwMode="auto">
              <a:xfrm>
                <a:off x="449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Oval 1705"/>
              <p:cNvSpPr>
                <a:spLocks noChangeArrowheads="1"/>
              </p:cNvSpPr>
              <p:nvPr/>
            </p:nvSpPr>
            <p:spPr bwMode="auto">
              <a:xfrm>
                <a:off x="449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Oval 1706"/>
              <p:cNvSpPr>
                <a:spLocks noChangeArrowheads="1"/>
              </p:cNvSpPr>
              <p:nvPr/>
            </p:nvSpPr>
            <p:spPr bwMode="auto">
              <a:xfrm>
                <a:off x="449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Oval 1707"/>
              <p:cNvSpPr>
                <a:spLocks noChangeArrowheads="1"/>
              </p:cNvSpPr>
              <p:nvPr/>
            </p:nvSpPr>
            <p:spPr bwMode="auto">
              <a:xfrm>
                <a:off x="449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Oval 1708"/>
              <p:cNvSpPr>
                <a:spLocks noChangeArrowheads="1"/>
              </p:cNvSpPr>
              <p:nvPr/>
            </p:nvSpPr>
            <p:spPr bwMode="auto">
              <a:xfrm>
                <a:off x="449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Oval 1709"/>
              <p:cNvSpPr>
                <a:spLocks noChangeArrowheads="1"/>
              </p:cNvSpPr>
              <p:nvPr/>
            </p:nvSpPr>
            <p:spPr bwMode="auto">
              <a:xfrm>
                <a:off x="449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Oval 1710"/>
              <p:cNvSpPr>
                <a:spLocks noChangeArrowheads="1"/>
              </p:cNvSpPr>
              <p:nvPr/>
            </p:nvSpPr>
            <p:spPr bwMode="auto">
              <a:xfrm>
                <a:off x="4498"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Oval 1711"/>
              <p:cNvSpPr>
                <a:spLocks noChangeArrowheads="1"/>
              </p:cNvSpPr>
              <p:nvPr/>
            </p:nvSpPr>
            <p:spPr bwMode="auto">
              <a:xfrm>
                <a:off x="4498"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Oval 1712"/>
              <p:cNvSpPr>
                <a:spLocks noChangeArrowheads="1"/>
              </p:cNvSpPr>
              <p:nvPr/>
            </p:nvSpPr>
            <p:spPr bwMode="auto">
              <a:xfrm>
                <a:off x="449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Oval 1713"/>
              <p:cNvSpPr>
                <a:spLocks noChangeArrowheads="1"/>
              </p:cNvSpPr>
              <p:nvPr/>
            </p:nvSpPr>
            <p:spPr bwMode="auto">
              <a:xfrm>
                <a:off x="449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Oval 1714"/>
              <p:cNvSpPr>
                <a:spLocks noChangeArrowheads="1"/>
              </p:cNvSpPr>
              <p:nvPr/>
            </p:nvSpPr>
            <p:spPr bwMode="auto">
              <a:xfrm>
                <a:off x="4498"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Oval 1715"/>
              <p:cNvSpPr>
                <a:spLocks noChangeArrowheads="1"/>
              </p:cNvSpPr>
              <p:nvPr/>
            </p:nvSpPr>
            <p:spPr bwMode="auto">
              <a:xfrm>
                <a:off x="449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Oval 1716"/>
              <p:cNvSpPr>
                <a:spLocks noChangeArrowheads="1"/>
              </p:cNvSpPr>
              <p:nvPr/>
            </p:nvSpPr>
            <p:spPr bwMode="auto">
              <a:xfrm>
                <a:off x="449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Oval 1717"/>
              <p:cNvSpPr>
                <a:spLocks noChangeArrowheads="1"/>
              </p:cNvSpPr>
              <p:nvPr/>
            </p:nvSpPr>
            <p:spPr bwMode="auto">
              <a:xfrm>
                <a:off x="4498"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Oval 1718"/>
              <p:cNvSpPr>
                <a:spLocks noChangeArrowheads="1"/>
              </p:cNvSpPr>
              <p:nvPr/>
            </p:nvSpPr>
            <p:spPr bwMode="auto">
              <a:xfrm>
                <a:off x="4498"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Oval 1719"/>
              <p:cNvSpPr>
                <a:spLocks noChangeArrowheads="1"/>
              </p:cNvSpPr>
              <p:nvPr/>
            </p:nvSpPr>
            <p:spPr bwMode="auto">
              <a:xfrm>
                <a:off x="449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Oval 1720"/>
              <p:cNvSpPr>
                <a:spLocks noChangeArrowheads="1"/>
              </p:cNvSpPr>
              <p:nvPr/>
            </p:nvSpPr>
            <p:spPr bwMode="auto">
              <a:xfrm>
                <a:off x="4460"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Oval 1721"/>
              <p:cNvSpPr>
                <a:spLocks noChangeArrowheads="1"/>
              </p:cNvSpPr>
              <p:nvPr/>
            </p:nvSpPr>
            <p:spPr bwMode="auto">
              <a:xfrm>
                <a:off x="4460"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Oval 1722"/>
              <p:cNvSpPr>
                <a:spLocks noChangeArrowheads="1"/>
              </p:cNvSpPr>
              <p:nvPr/>
            </p:nvSpPr>
            <p:spPr bwMode="auto">
              <a:xfrm>
                <a:off x="446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Oval 1723"/>
              <p:cNvSpPr>
                <a:spLocks noChangeArrowheads="1"/>
              </p:cNvSpPr>
              <p:nvPr/>
            </p:nvSpPr>
            <p:spPr bwMode="auto">
              <a:xfrm>
                <a:off x="446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Oval 1724"/>
              <p:cNvSpPr>
                <a:spLocks noChangeArrowheads="1"/>
              </p:cNvSpPr>
              <p:nvPr/>
            </p:nvSpPr>
            <p:spPr bwMode="auto">
              <a:xfrm>
                <a:off x="446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Oval 1725"/>
              <p:cNvSpPr>
                <a:spLocks noChangeArrowheads="1"/>
              </p:cNvSpPr>
              <p:nvPr/>
            </p:nvSpPr>
            <p:spPr bwMode="auto">
              <a:xfrm>
                <a:off x="446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Oval 1726"/>
              <p:cNvSpPr>
                <a:spLocks noChangeArrowheads="1"/>
              </p:cNvSpPr>
              <p:nvPr/>
            </p:nvSpPr>
            <p:spPr bwMode="auto">
              <a:xfrm>
                <a:off x="4460"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Oval 1727"/>
              <p:cNvSpPr>
                <a:spLocks noChangeArrowheads="1"/>
              </p:cNvSpPr>
              <p:nvPr/>
            </p:nvSpPr>
            <p:spPr bwMode="auto">
              <a:xfrm>
                <a:off x="4460"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Oval 1728"/>
              <p:cNvSpPr>
                <a:spLocks noChangeArrowheads="1"/>
              </p:cNvSpPr>
              <p:nvPr/>
            </p:nvSpPr>
            <p:spPr bwMode="auto">
              <a:xfrm>
                <a:off x="4460"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Oval 1729"/>
              <p:cNvSpPr>
                <a:spLocks noChangeArrowheads="1"/>
              </p:cNvSpPr>
              <p:nvPr/>
            </p:nvSpPr>
            <p:spPr bwMode="auto">
              <a:xfrm>
                <a:off x="446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Oval 1730"/>
              <p:cNvSpPr>
                <a:spLocks noChangeArrowheads="1"/>
              </p:cNvSpPr>
              <p:nvPr/>
            </p:nvSpPr>
            <p:spPr bwMode="auto">
              <a:xfrm>
                <a:off x="446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Oval 1731"/>
              <p:cNvSpPr>
                <a:spLocks noChangeArrowheads="1"/>
              </p:cNvSpPr>
              <p:nvPr/>
            </p:nvSpPr>
            <p:spPr bwMode="auto">
              <a:xfrm>
                <a:off x="446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Oval 1732"/>
              <p:cNvSpPr>
                <a:spLocks noChangeArrowheads="1"/>
              </p:cNvSpPr>
              <p:nvPr/>
            </p:nvSpPr>
            <p:spPr bwMode="auto">
              <a:xfrm>
                <a:off x="4460"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Oval 1733"/>
              <p:cNvSpPr>
                <a:spLocks noChangeArrowheads="1"/>
              </p:cNvSpPr>
              <p:nvPr/>
            </p:nvSpPr>
            <p:spPr bwMode="auto">
              <a:xfrm>
                <a:off x="446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Oval 1734"/>
              <p:cNvSpPr>
                <a:spLocks noChangeArrowheads="1"/>
              </p:cNvSpPr>
              <p:nvPr/>
            </p:nvSpPr>
            <p:spPr bwMode="auto">
              <a:xfrm>
                <a:off x="446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Oval 1735"/>
              <p:cNvSpPr>
                <a:spLocks noChangeArrowheads="1"/>
              </p:cNvSpPr>
              <p:nvPr/>
            </p:nvSpPr>
            <p:spPr bwMode="auto">
              <a:xfrm>
                <a:off x="442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Oval 1736"/>
              <p:cNvSpPr>
                <a:spLocks noChangeArrowheads="1"/>
              </p:cNvSpPr>
              <p:nvPr/>
            </p:nvSpPr>
            <p:spPr bwMode="auto">
              <a:xfrm>
                <a:off x="442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Oval 1737"/>
              <p:cNvSpPr>
                <a:spLocks noChangeArrowheads="1"/>
              </p:cNvSpPr>
              <p:nvPr/>
            </p:nvSpPr>
            <p:spPr bwMode="auto">
              <a:xfrm>
                <a:off x="442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Oval 1738"/>
              <p:cNvSpPr>
                <a:spLocks noChangeArrowheads="1"/>
              </p:cNvSpPr>
              <p:nvPr/>
            </p:nvSpPr>
            <p:spPr bwMode="auto">
              <a:xfrm>
                <a:off x="442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Oval 1739"/>
              <p:cNvSpPr>
                <a:spLocks noChangeArrowheads="1"/>
              </p:cNvSpPr>
              <p:nvPr/>
            </p:nvSpPr>
            <p:spPr bwMode="auto">
              <a:xfrm>
                <a:off x="442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Oval 1740"/>
              <p:cNvSpPr>
                <a:spLocks noChangeArrowheads="1"/>
              </p:cNvSpPr>
              <p:nvPr/>
            </p:nvSpPr>
            <p:spPr bwMode="auto">
              <a:xfrm>
                <a:off x="442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Oval 1741"/>
              <p:cNvSpPr>
                <a:spLocks noChangeArrowheads="1"/>
              </p:cNvSpPr>
              <p:nvPr/>
            </p:nvSpPr>
            <p:spPr bwMode="auto">
              <a:xfrm>
                <a:off x="4424"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Oval 1742"/>
              <p:cNvSpPr>
                <a:spLocks noChangeArrowheads="1"/>
              </p:cNvSpPr>
              <p:nvPr/>
            </p:nvSpPr>
            <p:spPr bwMode="auto">
              <a:xfrm>
                <a:off x="4424"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Oval 1743"/>
              <p:cNvSpPr>
                <a:spLocks noChangeArrowheads="1"/>
              </p:cNvSpPr>
              <p:nvPr/>
            </p:nvSpPr>
            <p:spPr bwMode="auto">
              <a:xfrm>
                <a:off x="4424"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Oval 1744"/>
              <p:cNvSpPr>
                <a:spLocks noChangeArrowheads="1"/>
              </p:cNvSpPr>
              <p:nvPr/>
            </p:nvSpPr>
            <p:spPr bwMode="auto">
              <a:xfrm>
                <a:off x="4424"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Oval 1745"/>
              <p:cNvSpPr>
                <a:spLocks noChangeArrowheads="1"/>
              </p:cNvSpPr>
              <p:nvPr/>
            </p:nvSpPr>
            <p:spPr bwMode="auto">
              <a:xfrm>
                <a:off x="4424"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Oval 1746"/>
              <p:cNvSpPr>
                <a:spLocks noChangeArrowheads="1"/>
              </p:cNvSpPr>
              <p:nvPr/>
            </p:nvSpPr>
            <p:spPr bwMode="auto">
              <a:xfrm>
                <a:off x="4424"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Oval 1747"/>
              <p:cNvSpPr>
                <a:spLocks noChangeArrowheads="1"/>
              </p:cNvSpPr>
              <p:nvPr/>
            </p:nvSpPr>
            <p:spPr bwMode="auto">
              <a:xfrm>
                <a:off x="442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Oval 1748"/>
              <p:cNvSpPr>
                <a:spLocks noChangeArrowheads="1"/>
              </p:cNvSpPr>
              <p:nvPr/>
            </p:nvSpPr>
            <p:spPr bwMode="auto">
              <a:xfrm>
                <a:off x="438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Oval 1749"/>
              <p:cNvSpPr>
                <a:spLocks noChangeArrowheads="1"/>
              </p:cNvSpPr>
              <p:nvPr/>
            </p:nvSpPr>
            <p:spPr bwMode="auto">
              <a:xfrm>
                <a:off x="438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Oval 1750"/>
              <p:cNvSpPr>
                <a:spLocks noChangeArrowheads="1"/>
              </p:cNvSpPr>
              <p:nvPr/>
            </p:nvSpPr>
            <p:spPr bwMode="auto">
              <a:xfrm>
                <a:off x="4387"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Oval 1751"/>
              <p:cNvSpPr>
                <a:spLocks noChangeArrowheads="1"/>
              </p:cNvSpPr>
              <p:nvPr/>
            </p:nvSpPr>
            <p:spPr bwMode="auto">
              <a:xfrm>
                <a:off x="4387"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Oval 1752"/>
              <p:cNvSpPr>
                <a:spLocks noChangeArrowheads="1"/>
              </p:cNvSpPr>
              <p:nvPr/>
            </p:nvSpPr>
            <p:spPr bwMode="auto">
              <a:xfrm>
                <a:off x="438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Oval 1753"/>
              <p:cNvSpPr>
                <a:spLocks noChangeArrowheads="1"/>
              </p:cNvSpPr>
              <p:nvPr/>
            </p:nvSpPr>
            <p:spPr bwMode="auto">
              <a:xfrm>
                <a:off x="438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Oval 1754"/>
              <p:cNvSpPr>
                <a:spLocks noChangeArrowheads="1"/>
              </p:cNvSpPr>
              <p:nvPr/>
            </p:nvSpPr>
            <p:spPr bwMode="auto">
              <a:xfrm>
                <a:off x="4387"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Oval 1755"/>
              <p:cNvSpPr>
                <a:spLocks noChangeArrowheads="1"/>
              </p:cNvSpPr>
              <p:nvPr/>
            </p:nvSpPr>
            <p:spPr bwMode="auto">
              <a:xfrm>
                <a:off x="4387"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Oval 1756"/>
              <p:cNvSpPr>
                <a:spLocks noChangeArrowheads="1"/>
              </p:cNvSpPr>
              <p:nvPr/>
            </p:nvSpPr>
            <p:spPr bwMode="auto">
              <a:xfrm>
                <a:off x="4387"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Oval 1757"/>
              <p:cNvSpPr>
                <a:spLocks noChangeArrowheads="1"/>
              </p:cNvSpPr>
              <p:nvPr/>
            </p:nvSpPr>
            <p:spPr bwMode="auto">
              <a:xfrm>
                <a:off x="4349"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Oval 1758"/>
              <p:cNvSpPr>
                <a:spLocks noChangeArrowheads="1"/>
              </p:cNvSpPr>
              <p:nvPr/>
            </p:nvSpPr>
            <p:spPr bwMode="auto">
              <a:xfrm>
                <a:off x="4349"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Oval 1759"/>
              <p:cNvSpPr>
                <a:spLocks noChangeArrowheads="1"/>
              </p:cNvSpPr>
              <p:nvPr/>
            </p:nvSpPr>
            <p:spPr bwMode="auto">
              <a:xfrm>
                <a:off x="434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Oval 1760"/>
              <p:cNvSpPr>
                <a:spLocks noChangeArrowheads="1"/>
              </p:cNvSpPr>
              <p:nvPr/>
            </p:nvSpPr>
            <p:spPr bwMode="auto">
              <a:xfrm>
                <a:off x="434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Oval 1761"/>
              <p:cNvSpPr>
                <a:spLocks noChangeArrowheads="1"/>
              </p:cNvSpPr>
              <p:nvPr/>
            </p:nvSpPr>
            <p:spPr bwMode="auto">
              <a:xfrm>
                <a:off x="434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Oval 1762"/>
              <p:cNvSpPr>
                <a:spLocks noChangeArrowheads="1"/>
              </p:cNvSpPr>
              <p:nvPr/>
            </p:nvSpPr>
            <p:spPr bwMode="auto">
              <a:xfrm>
                <a:off x="434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Oval 1763"/>
              <p:cNvSpPr>
                <a:spLocks noChangeArrowheads="1"/>
              </p:cNvSpPr>
              <p:nvPr/>
            </p:nvSpPr>
            <p:spPr bwMode="auto">
              <a:xfrm>
                <a:off x="431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Oval 1764"/>
              <p:cNvSpPr>
                <a:spLocks noChangeArrowheads="1"/>
              </p:cNvSpPr>
              <p:nvPr/>
            </p:nvSpPr>
            <p:spPr bwMode="auto">
              <a:xfrm>
                <a:off x="431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Oval 1765"/>
              <p:cNvSpPr>
                <a:spLocks noChangeArrowheads="1"/>
              </p:cNvSpPr>
              <p:nvPr/>
            </p:nvSpPr>
            <p:spPr bwMode="auto">
              <a:xfrm>
                <a:off x="4313"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Oval 1766"/>
              <p:cNvSpPr>
                <a:spLocks noChangeArrowheads="1"/>
              </p:cNvSpPr>
              <p:nvPr/>
            </p:nvSpPr>
            <p:spPr bwMode="auto">
              <a:xfrm>
                <a:off x="431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Oval 1767"/>
              <p:cNvSpPr>
                <a:spLocks noChangeArrowheads="1"/>
              </p:cNvSpPr>
              <p:nvPr/>
            </p:nvSpPr>
            <p:spPr bwMode="auto">
              <a:xfrm>
                <a:off x="431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Oval 1768"/>
              <p:cNvSpPr>
                <a:spLocks noChangeArrowheads="1"/>
              </p:cNvSpPr>
              <p:nvPr/>
            </p:nvSpPr>
            <p:spPr bwMode="auto">
              <a:xfrm>
                <a:off x="431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Oval 1769"/>
              <p:cNvSpPr>
                <a:spLocks noChangeArrowheads="1"/>
              </p:cNvSpPr>
              <p:nvPr/>
            </p:nvSpPr>
            <p:spPr bwMode="auto">
              <a:xfrm>
                <a:off x="4275"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Oval 1770"/>
              <p:cNvSpPr>
                <a:spLocks noChangeArrowheads="1"/>
              </p:cNvSpPr>
              <p:nvPr/>
            </p:nvSpPr>
            <p:spPr bwMode="auto">
              <a:xfrm>
                <a:off x="427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Oval 1771"/>
              <p:cNvSpPr>
                <a:spLocks noChangeArrowheads="1"/>
              </p:cNvSpPr>
              <p:nvPr/>
            </p:nvSpPr>
            <p:spPr bwMode="auto">
              <a:xfrm>
                <a:off x="427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Oval 1772"/>
              <p:cNvSpPr>
                <a:spLocks noChangeArrowheads="1"/>
              </p:cNvSpPr>
              <p:nvPr/>
            </p:nvSpPr>
            <p:spPr bwMode="auto">
              <a:xfrm>
                <a:off x="427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Oval 1773"/>
              <p:cNvSpPr>
                <a:spLocks noChangeArrowheads="1"/>
              </p:cNvSpPr>
              <p:nvPr/>
            </p:nvSpPr>
            <p:spPr bwMode="auto">
              <a:xfrm>
                <a:off x="427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Oval 1774"/>
              <p:cNvSpPr>
                <a:spLocks noChangeArrowheads="1"/>
              </p:cNvSpPr>
              <p:nvPr/>
            </p:nvSpPr>
            <p:spPr bwMode="auto">
              <a:xfrm>
                <a:off x="427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Oval 1775"/>
              <p:cNvSpPr>
                <a:spLocks noChangeArrowheads="1"/>
              </p:cNvSpPr>
              <p:nvPr/>
            </p:nvSpPr>
            <p:spPr bwMode="auto">
              <a:xfrm>
                <a:off x="4237" y="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Oval 1776"/>
              <p:cNvSpPr>
                <a:spLocks noChangeArrowheads="1"/>
              </p:cNvSpPr>
              <p:nvPr/>
            </p:nvSpPr>
            <p:spPr bwMode="auto">
              <a:xfrm>
                <a:off x="4237" y="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Oval 1777"/>
              <p:cNvSpPr>
                <a:spLocks noChangeArrowheads="1"/>
              </p:cNvSpPr>
              <p:nvPr/>
            </p:nvSpPr>
            <p:spPr bwMode="auto">
              <a:xfrm>
                <a:off x="4237"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Oval 1778"/>
              <p:cNvSpPr>
                <a:spLocks noChangeArrowheads="1"/>
              </p:cNvSpPr>
              <p:nvPr/>
            </p:nvSpPr>
            <p:spPr bwMode="auto">
              <a:xfrm>
                <a:off x="4237"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Oval 1779"/>
              <p:cNvSpPr>
                <a:spLocks noChangeArrowheads="1"/>
              </p:cNvSpPr>
              <p:nvPr/>
            </p:nvSpPr>
            <p:spPr bwMode="auto">
              <a:xfrm>
                <a:off x="4237"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Oval 1780"/>
              <p:cNvSpPr>
                <a:spLocks noChangeArrowheads="1"/>
              </p:cNvSpPr>
              <p:nvPr/>
            </p:nvSpPr>
            <p:spPr bwMode="auto">
              <a:xfrm>
                <a:off x="4237"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Oval 1781"/>
              <p:cNvSpPr>
                <a:spLocks noChangeArrowheads="1"/>
              </p:cNvSpPr>
              <p:nvPr/>
            </p:nvSpPr>
            <p:spPr bwMode="auto">
              <a:xfrm>
                <a:off x="4202"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Oval 1782"/>
              <p:cNvSpPr>
                <a:spLocks noChangeArrowheads="1"/>
              </p:cNvSpPr>
              <p:nvPr/>
            </p:nvSpPr>
            <p:spPr bwMode="auto">
              <a:xfrm>
                <a:off x="420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Oval 1783"/>
              <p:cNvSpPr>
                <a:spLocks noChangeArrowheads="1"/>
              </p:cNvSpPr>
              <p:nvPr/>
            </p:nvSpPr>
            <p:spPr bwMode="auto">
              <a:xfrm>
                <a:off x="420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Oval 1784"/>
              <p:cNvSpPr>
                <a:spLocks noChangeArrowheads="1"/>
              </p:cNvSpPr>
              <p:nvPr/>
            </p:nvSpPr>
            <p:spPr bwMode="auto">
              <a:xfrm>
                <a:off x="420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Oval 1785"/>
              <p:cNvSpPr>
                <a:spLocks noChangeArrowheads="1"/>
              </p:cNvSpPr>
              <p:nvPr/>
            </p:nvSpPr>
            <p:spPr bwMode="auto">
              <a:xfrm>
                <a:off x="420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Oval 1786"/>
              <p:cNvSpPr>
                <a:spLocks noChangeArrowheads="1"/>
              </p:cNvSpPr>
              <p:nvPr/>
            </p:nvSpPr>
            <p:spPr bwMode="auto">
              <a:xfrm>
                <a:off x="420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Oval 1787"/>
              <p:cNvSpPr>
                <a:spLocks noChangeArrowheads="1"/>
              </p:cNvSpPr>
              <p:nvPr/>
            </p:nvSpPr>
            <p:spPr bwMode="auto">
              <a:xfrm>
                <a:off x="420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Oval 1788"/>
              <p:cNvSpPr>
                <a:spLocks noChangeArrowheads="1"/>
              </p:cNvSpPr>
              <p:nvPr/>
            </p:nvSpPr>
            <p:spPr bwMode="auto">
              <a:xfrm>
                <a:off x="4164"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Oval 1789"/>
              <p:cNvSpPr>
                <a:spLocks noChangeArrowheads="1"/>
              </p:cNvSpPr>
              <p:nvPr/>
            </p:nvSpPr>
            <p:spPr bwMode="auto">
              <a:xfrm>
                <a:off x="416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Oval 1790"/>
              <p:cNvSpPr>
                <a:spLocks noChangeArrowheads="1"/>
              </p:cNvSpPr>
              <p:nvPr/>
            </p:nvSpPr>
            <p:spPr bwMode="auto">
              <a:xfrm>
                <a:off x="416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Oval 1791"/>
              <p:cNvSpPr>
                <a:spLocks noChangeArrowheads="1"/>
              </p:cNvSpPr>
              <p:nvPr/>
            </p:nvSpPr>
            <p:spPr bwMode="auto">
              <a:xfrm>
                <a:off x="416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Oval 1792"/>
              <p:cNvSpPr>
                <a:spLocks noChangeArrowheads="1"/>
              </p:cNvSpPr>
              <p:nvPr/>
            </p:nvSpPr>
            <p:spPr bwMode="auto">
              <a:xfrm>
                <a:off x="416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Oval 1793"/>
              <p:cNvSpPr>
                <a:spLocks noChangeArrowheads="1"/>
              </p:cNvSpPr>
              <p:nvPr/>
            </p:nvSpPr>
            <p:spPr bwMode="auto">
              <a:xfrm>
                <a:off x="416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Oval 1794"/>
              <p:cNvSpPr>
                <a:spLocks noChangeArrowheads="1"/>
              </p:cNvSpPr>
              <p:nvPr/>
            </p:nvSpPr>
            <p:spPr bwMode="auto">
              <a:xfrm>
                <a:off x="416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Oval 1795"/>
              <p:cNvSpPr>
                <a:spLocks noChangeArrowheads="1"/>
              </p:cNvSpPr>
              <p:nvPr/>
            </p:nvSpPr>
            <p:spPr bwMode="auto">
              <a:xfrm>
                <a:off x="416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Oval 1796"/>
              <p:cNvSpPr>
                <a:spLocks noChangeArrowheads="1"/>
              </p:cNvSpPr>
              <p:nvPr/>
            </p:nvSpPr>
            <p:spPr bwMode="auto">
              <a:xfrm>
                <a:off x="4129"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Oval 1797"/>
              <p:cNvSpPr>
                <a:spLocks noChangeArrowheads="1"/>
              </p:cNvSpPr>
              <p:nvPr/>
            </p:nvSpPr>
            <p:spPr bwMode="auto">
              <a:xfrm>
                <a:off x="4129"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Oval 1798"/>
              <p:cNvSpPr>
                <a:spLocks noChangeArrowheads="1"/>
              </p:cNvSpPr>
              <p:nvPr/>
            </p:nvSpPr>
            <p:spPr bwMode="auto">
              <a:xfrm>
                <a:off x="412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Oval 1799"/>
              <p:cNvSpPr>
                <a:spLocks noChangeArrowheads="1"/>
              </p:cNvSpPr>
              <p:nvPr/>
            </p:nvSpPr>
            <p:spPr bwMode="auto">
              <a:xfrm>
                <a:off x="412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Oval 1800"/>
              <p:cNvSpPr>
                <a:spLocks noChangeArrowheads="1"/>
              </p:cNvSpPr>
              <p:nvPr/>
            </p:nvSpPr>
            <p:spPr bwMode="auto">
              <a:xfrm>
                <a:off x="412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Oval 1801"/>
              <p:cNvSpPr>
                <a:spLocks noChangeArrowheads="1"/>
              </p:cNvSpPr>
              <p:nvPr/>
            </p:nvSpPr>
            <p:spPr bwMode="auto">
              <a:xfrm>
                <a:off x="412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Oval 1802"/>
              <p:cNvSpPr>
                <a:spLocks noChangeArrowheads="1"/>
              </p:cNvSpPr>
              <p:nvPr/>
            </p:nvSpPr>
            <p:spPr bwMode="auto">
              <a:xfrm>
                <a:off x="412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Oval 1803"/>
              <p:cNvSpPr>
                <a:spLocks noChangeArrowheads="1"/>
              </p:cNvSpPr>
              <p:nvPr/>
            </p:nvSpPr>
            <p:spPr bwMode="auto">
              <a:xfrm>
                <a:off x="412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Oval 1804"/>
              <p:cNvSpPr>
                <a:spLocks noChangeArrowheads="1"/>
              </p:cNvSpPr>
              <p:nvPr/>
            </p:nvSpPr>
            <p:spPr bwMode="auto">
              <a:xfrm>
                <a:off x="412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Oval 1805"/>
              <p:cNvSpPr>
                <a:spLocks noChangeArrowheads="1"/>
              </p:cNvSpPr>
              <p:nvPr/>
            </p:nvSpPr>
            <p:spPr bwMode="auto">
              <a:xfrm>
                <a:off x="4129"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Oval 1806"/>
              <p:cNvSpPr>
                <a:spLocks noChangeArrowheads="1"/>
              </p:cNvSpPr>
              <p:nvPr/>
            </p:nvSpPr>
            <p:spPr bwMode="auto">
              <a:xfrm>
                <a:off x="4091"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Oval 1807"/>
              <p:cNvSpPr>
                <a:spLocks noChangeArrowheads="1"/>
              </p:cNvSpPr>
              <p:nvPr/>
            </p:nvSpPr>
            <p:spPr bwMode="auto">
              <a:xfrm>
                <a:off x="4091"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Oval 1808"/>
              <p:cNvSpPr>
                <a:spLocks noChangeArrowheads="1"/>
              </p:cNvSpPr>
              <p:nvPr/>
            </p:nvSpPr>
            <p:spPr bwMode="auto">
              <a:xfrm>
                <a:off x="409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Oval 1809"/>
              <p:cNvSpPr>
                <a:spLocks noChangeArrowheads="1"/>
              </p:cNvSpPr>
              <p:nvPr/>
            </p:nvSpPr>
            <p:spPr bwMode="auto">
              <a:xfrm>
                <a:off x="409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Oval 1810"/>
              <p:cNvSpPr>
                <a:spLocks noChangeArrowheads="1"/>
              </p:cNvSpPr>
              <p:nvPr/>
            </p:nvSpPr>
            <p:spPr bwMode="auto">
              <a:xfrm>
                <a:off x="409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Oval 1811"/>
              <p:cNvSpPr>
                <a:spLocks noChangeArrowheads="1"/>
              </p:cNvSpPr>
              <p:nvPr/>
            </p:nvSpPr>
            <p:spPr bwMode="auto">
              <a:xfrm>
                <a:off x="4091"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Oval 1812"/>
              <p:cNvSpPr>
                <a:spLocks noChangeArrowheads="1"/>
              </p:cNvSpPr>
              <p:nvPr/>
            </p:nvSpPr>
            <p:spPr bwMode="auto">
              <a:xfrm>
                <a:off x="4091"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Oval 1813"/>
              <p:cNvSpPr>
                <a:spLocks noChangeArrowheads="1"/>
              </p:cNvSpPr>
              <p:nvPr/>
            </p:nvSpPr>
            <p:spPr bwMode="auto">
              <a:xfrm>
                <a:off x="4091"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Oval 1814"/>
              <p:cNvSpPr>
                <a:spLocks noChangeArrowheads="1"/>
              </p:cNvSpPr>
              <p:nvPr/>
            </p:nvSpPr>
            <p:spPr bwMode="auto">
              <a:xfrm>
                <a:off x="4053"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Oval 1815"/>
              <p:cNvSpPr>
                <a:spLocks noChangeArrowheads="1"/>
              </p:cNvSpPr>
              <p:nvPr/>
            </p:nvSpPr>
            <p:spPr bwMode="auto">
              <a:xfrm>
                <a:off x="405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Oval 1816"/>
              <p:cNvSpPr>
                <a:spLocks noChangeArrowheads="1"/>
              </p:cNvSpPr>
              <p:nvPr/>
            </p:nvSpPr>
            <p:spPr bwMode="auto">
              <a:xfrm>
                <a:off x="405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Oval 1817"/>
              <p:cNvSpPr>
                <a:spLocks noChangeArrowheads="1"/>
              </p:cNvSpPr>
              <p:nvPr/>
            </p:nvSpPr>
            <p:spPr bwMode="auto">
              <a:xfrm>
                <a:off x="405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Oval 1818"/>
              <p:cNvSpPr>
                <a:spLocks noChangeArrowheads="1"/>
              </p:cNvSpPr>
              <p:nvPr/>
            </p:nvSpPr>
            <p:spPr bwMode="auto">
              <a:xfrm>
                <a:off x="405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Oval 1819"/>
              <p:cNvSpPr>
                <a:spLocks noChangeArrowheads="1"/>
              </p:cNvSpPr>
              <p:nvPr/>
            </p:nvSpPr>
            <p:spPr bwMode="auto">
              <a:xfrm>
                <a:off x="405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Oval 1820"/>
              <p:cNvSpPr>
                <a:spLocks noChangeArrowheads="1"/>
              </p:cNvSpPr>
              <p:nvPr/>
            </p:nvSpPr>
            <p:spPr bwMode="auto">
              <a:xfrm>
                <a:off x="405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Oval 1821"/>
              <p:cNvSpPr>
                <a:spLocks noChangeArrowheads="1"/>
              </p:cNvSpPr>
              <p:nvPr/>
            </p:nvSpPr>
            <p:spPr bwMode="auto">
              <a:xfrm>
                <a:off x="405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Oval 1822"/>
              <p:cNvSpPr>
                <a:spLocks noChangeArrowheads="1"/>
              </p:cNvSpPr>
              <p:nvPr/>
            </p:nvSpPr>
            <p:spPr bwMode="auto">
              <a:xfrm>
                <a:off x="405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Oval 1823"/>
              <p:cNvSpPr>
                <a:spLocks noChangeArrowheads="1"/>
              </p:cNvSpPr>
              <p:nvPr/>
            </p:nvSpPr>
            <p:spPr bwMode="auto">
              <a:xfrm>
                <a:off x="4053"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Oval 1824"/>
              <p:cNvSpPr>
                <a:spLocks noChangeArrowheads="1"/>
              </p:cNvSpPr>
              <p:nvPr/>
            </p:nvSpPr>
            <p:spPr bwMode="auto">
              <a:xfrm>
                <a:off x="4053"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Oval 1825"/>
              <p:cNvSpPr>
                <a:spLocks noChangeArrowheads="1"/>
              </p:cNvSpPr>
              <p:nvPr/>
            </p:nvSpPr>
            <p:spPr bwMode="auto">
              <a:xfrm>
                <a:off x="4017"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Oval 1826"/>
              <p:cNvSpPr>
                <a:spLocks noChangeArrowheads="1"/>
              </p:cNvSpPr>
              <p:nvPr/>
            </p:nvSpPr>
            <p:spPr bwMode="auto">
              <a:xfrm>
                <a:off x="401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Oval 1827"/>
              <p:cNvSpPr>
                <a:spLocks noChangeArrowheads="1"/>
              </p:cNvSpPr>
              <p:nvPr/>
            </p:nvSpPr>
            <p:spPr bwMode="auto">
              <a:xfrm>
                <a:off x="401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Oval 1828"/>
              <p:cNvSpPr>
                <a:spLocks noChangeArrowheads="1"/>
              </p:cNvSpPr>
              <p:nvPr/>
            </p:nvSpPr>
            <p:spPr bwMode="auto">
              <a:xfrm>
                <a:off x="401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Oval 1829"/>
              <p:cNvSpPr>
                <a:spLocks noChangeArrowheads="1"/>
              </p:cNvSpPr>
              <p:nvPr/>
            </p:nvSpPr>
            <p:spPr bwMode="auto">
              <a:xfrm>
                <a:off x="401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Oval 1830"/>
              <p:cNvSpPr>
                <a:spLocks noChangeArrowheads="1"/>
              </p:cNvSpPr>
              <p:nvPr/>
            </p:nvSpPr>
            <p:spPr bwMode="auto">
              <a:xfrm>
                <a:off x="401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Oval 1831"/>
              <p:cNvSpPr>
                <a:spLocks noChangeArrowheads="1"/>
              </p:cNvSpPr>
              <p:nvPr/>
            </p:nvSpPr>
            <p:spPr bwMode="auto">
              <a:xfrm>
                <a:off x="401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Oval 1832"/>
              <p:cNvSpPr>
                <a:spLocks noChangeArrowheads="1"/>
              </p:cNvSpPr>
              <p:nvPr/>
            </p:nvSpPr>
            <p:spPr bwMode="auto">
              <a:xfrm>
                <a:off x="401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Oval 1833"/>
              <p:cNvSpPr>
                <a:spLocks noChangeArrowheads="1"/>
              </p:cNvSpPr>
              <p:nvPr/>
            </p:nvSpPr>
            <p:spPr bwMode="auto">
              <a:xfrm>
                <a:off x="401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Oval 1834"/>
              <p:cNvSpPr>
                <a:spLocks noChangeArrowheads="1"/>
              </p:cNvSpPr>
              <p:nvPr/>
            </p:nvSpPr>
            <p:spPr bwMode="auto">
              <a:xfrm>
                <a:off x="401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Oval 1835"/>
              <p:cNvSpPr>
                <a:spLocks noChangeArrowheads="1"/>
              </p:cNvSpPr>
              <p:nvPr/>
            </p:nvSpPr>
            <p:spPr bwMode="auto">
              <a:xfrm>
                <a:off x="401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Oval 1836"/>
              <p:cNvSpPr>
                <a:spLocks noChangeArrowheads="1"/>
              </p:cNvSpPr>
              <p:nvPr/>
            </p:nvSpPr>
            <p:spPr bwMode="auto">
              <a:xfrm>
                <a:off x="401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Oval 1837"/>
              <p:cNvSpPr>
                <a:spLocks noChangeArrowheads="1"/>
              </p:cNvSpPr>
              <p:nvPr/>
            </p:nvSpPr>
            <p:spPr bwMode="auto">
              <a:xfrm>
                <a:off x="401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Oval 1838"/>
              <p:cNvSpPr>
                <a:spLocks noChangeArrowheads="1"/>
              </p:cNvSpPr>
              <p:nvPr/>
            </p:nvSpPr>
            <p:spPr bwMode="auto">
              <a:xfrm>
                <a:off x="3980"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Oval 1839"/>
              <p:cNvSpPr>
                <a:spLocks noChangeArrowheads="1"/>
              </p:cNvSpPr>
              <p:nvPr/>
            </p:nvSpPr>
            <p:spPr bwMode="auto">
              <a:xfrm>
                <a:off x="398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Oval 1840"/>
              <p:cNvSpPr>
                <a:spLocks noChangeArrowheads="1"/>
              </p:cNvSpPr>
              <p:nvPr/>
            </p:nvSpPr>
            <p:spPr bwMode="auto">
              <a:xfrm>
                <a:off x="398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Oval 1841"/>
              <p:cNvSpPr>
                <a:spLocks noChangeArrowheads="1"/>
              </p:cNvSpPr>
              <p:nvPr/>
            </p:nvSpPr>
            <p:spPr bwMode="auto">
              <a:xfrm>
                <a:off x="398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Oval 1842"/>
              <p:cNvSpPr>
                <a:spLocks noChangeArrowheads="1"/>
              </p:cNvSpPr>
              <p:nvPr/>
            </p:nvSpPr>
            <p:spPr bwMode="auto">
              <a:xfrm>
                <a:off x="398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Oval 1843"/>
              <p:cNvSpPr>
                <a:spLocks noChangeArrowheads="1"/>
              </p:cNvSpPr>
              <p:nvPr/>
            </p:nvSpPr>
            <p:spPr bwMode="auto">
              <a:xfrm>
                <a:off x="398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Oval 1844"/>
              <p:cNvSpPr>
                <a:spLocks noChangeArrowheads="1"/>
              </p:cNvSpPr>
              <p:nvPr/>
            </p:nvSpPr>
            <p:spPr bwMode="auto">
              <a:xfrm>
                <a:off x="3980"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Oval 1845"/>
              <p:cNvSpPr>
                <a:spLocks noChangeArrowheads="1"/>
              </p:cNvSpPr>
              <p:nvPr/>
            </p:nvSpPr>
            <p:spPr bwMode="auto">
              <a:xfrm>
                <a:off x="3980"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Oval 1846"/>
              <p:cNvSpPr>
                <a:spLocks noChangeArrowheads="1"/>
              </p:cNvSpPr>
              <p:nvPr/>
            </p:nvSpPr>
            <p:spPr bwMode="auto">
              <a:xfrm>
                <a:off x="3980"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Oval 1847"/>
              <p:cNvSpPr>
                <a:spLocks noChangeArrowheads="1"/>
              </p:cNvSpPr>
              <p:nvPr/>
            </p:nvSpPr>
            <p:spPr bwMode="auto">
              <a:xfrm>
                <a:off x="398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Oval 1848"/>
              <p:cNvSpPr>
                <a:spLocks noChangeArrowheads="1"/>
              </p:cNvSpPr>
              <p:nvPr/>
            </p:nvSpPr>
            <p:spPr bwMode="auto">
              <a:xfrm>
                <a:off x="3980"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Oval 1849"/>
              <p:cNvSpPr>
                <a:spLocks noChangeArrowheads="1"/>
              </p:cNvSpPr>
              <p:nvPr/>
            </p:nvSpPr>
            <p:spPr bwMode="auto">
              <a:xfrm>
                <a:off x="3980"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Oval 1850"/>
              <p:cNvSpPr>
                <a:spLocks noChangeArrowheads="1"/>
              </p:cNvSpPr>
              <p:nvPr/>
            </p:nvSpPr>
            <p:spPr bwMode="auto">
              <a:xfrm>
                <a:off x="3980"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Oval 1851"/>
              <p:cNvSpPr>
                <a:spLocks noChangeArrowheads="1"/>
              </p:cNvSpPr>
              <p:nvPr/>
            </p:nvSpPr>
            <p:spPr bwMode="auto">
              <a:xfrm>
                <a:off x="3980"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Oval 1852"/>
              <p:cNvSpPr>
                <a:spLocks noChangeArrowheads="1"/>
              </p:cNvSpPr>
              <p:nvPr/>
            </p:nvSpPr>
            <p:spPr bwMode="auto">
              <a:xfrm>
                <a:off x="3980"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Oval 1853"/>
              <p:cNvSpPr>
                <a:spLocks noChangeArrowheads="1"/>
              </p:cNvSpPr>
              <p:nvPr/>
            </p:nvSpPr>
            <p:spPr bwMode="auto">
              <a:xfrm>
                <a:off x="3980"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Oval 1854"/>
              <p:cNvSpPr>
                <a:spLocks noChangeArrowheads="1"/>
              </p:cNvSpPr>
              <p:nvPr/>
            </p:nvSpPr>
            <p:spPr bwMode="auto">
              <a:xfrm>
                <a:off x="3942"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Oval 1855"/>
              <p:cNvSpPr>
                <a:spLocks noChangeArrowheads="1"/>
              </p:cNvSpPr>
              <p:nvPr/>
            </p:nvSpPr>
            <p:spPr bwMode="auto">
              <a:xfrm>
                <a:off x="394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Oval 1856"/>
              <p:cNvSpPr>
                <a:spLocks noChangeArrowheads="1"/>
              </p:cNvSpPr>
              <p:nvPr/>
            </p:nvSpPr>
            <p:spPr bwMode="auto">
              <a:xfrm>
                <a:off x="394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Oval 1857"/>
              <p:cNvSpPr>
                <a:spLocks noChangeArrowheads="1"/>
              </p:cNvSpPr>
              <p:nvPr/>
            </p:nvSpPr>
            <p:spPr bwMode="auto">
              <a:xfrm>
                <a:off x="394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Oval 1858"/>
              <p:cNvSpPr>
                <a:spLocks noChangeArrowheads="1"/>
              </p:cNvSpPr>
              <p:nvPr/>
            </p:nvSpPr>
            <p:spPr bwMode="auto">
              <a:xfrm>
                <a:off x="394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Oval 1859"/>
              <p:cNvSpPr>
                <a:spLocks noChangeArrowheads="1"/>
              </p:cNvSpPr>
              <p:nvPr/>
            </p:nvSpPr>
            <p:spPr bwMode="auto">
              <a:xfrm>
                <a:off x="394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Oval 1860"/>
              <p:cNvSpPr>
                <a:spLocks noChangeArrowheads="1"/>
              </p:cNvSpPr>
              <p:nvPr/>
            </p:nvSpPr>
            <p:spPr bwMode="auto">
              <a:xfrm>
                <a:off x="394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Oval 1861"/>
              <p:cNvSpPr>
                <a:spLocks noChangeArrowheads="1"/>
              </p:cNvSpPr>
              <p:nvPr/>
            </p:nvSpPr>
            <p:spPr bwMode="auto">
              <a:xfrm>
                <a:off x="394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Oval 1862"/>
              <p:cNvSpPr>
                <a:spLocks noChangeArrowheads="1"/>
              </p:cNvSpPr>
              <p:nvPr/>
            </p:nvSpPr>
            <p:spPr bwMode="auto">
              <a:xfrm>
                <a:off x="394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Oval 1863"/>
              <p:cNvSpPr>
                <a:spLocks noChangeArrowheads="1"/>
              </p:cNvSpPr>
              <p:nvPr/>
            </p:nvSpPr>
            <p:spPr bwMode="auto">
              <a:xfrm>
                <a:off x="394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Oval 1864"/>
              <p:cNvSpPr>
                <a:spLocks noChangeArrowheads="1"/>
              </p:cNvSpPr>
              <p:nvPr/>
            </p:nvSpPr>
            <p:spPr bwMode="auto">
              <a:xfrm>
                <a:off x="3942"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Oval 1865"/>
              <p:cNvSpPr>
                <a:spLocks noChangeArrowheads="1"/>
              </p:cNvSpPr>
              <p:nvPr/>
            </p:nvSpPr>
            <p:spPr bwMode="auto">
              <a:xfrm>
                <a:off x="3942"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Oval 1866"/>
              <p:cNvSpPr>
                <a:spLocks noChangeArrowheads="1"/>
              </p:cNvSpPr>
              <p:nvPr/>
            </p:nvSpPr>
            <p:spPr bwMode="auto">
              <a:xfrm>
                <a:off x="3942"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Oval 1867"/>
              <p:cNvSpPr>
                <a:spLocks noChangeArrowheads="1"/>
              </p:cNvSpPr>
              <p:nvPr/>
            </p:nvSpPr>
            <p:spPr bwMode="auto">
              <a:xfrm>
                <a:off x="3942"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Oval 1868"/>
              <p:cNvSpPr>
                <a:spLocks noChangeArrowheads="1"/>
              </p:cNvSpPr>
              <p:nvPr/>
            </p:nvSpPr>
            <p:spPr bwMode="auto">
              <a:xfrm>
                <a:off x="3942"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Oval 1869"/>
              <p:cNvSpPr>
                <a:spLocks noChangeArrowheads="1"/>
              </p:cNvSpPr>
              <p:nvPr/>
            </p:nvSpPr>
            <p:spPr bwMode="auto">
              <a:xfrm>
                <a:off x="3942"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Oval 1870"/>
              <p:cNvSpPr>
                <a:spLocks noChangeArrowheads="1"/>
              </p:cNvSpPr>
              <p:nvPr/>
            </p:nvSpPr>
            <p:spPr bwMode="auto">
              <a:xfrm>
                <a:off x="394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Oval 1871"/>
              <p:cNvSpPr>
                <a:spLocks noChangeArrowheads="1"/>
              </p:cNvSpPr>
              <p:nvPr/>
            </p:nvSpPr>
            <p:spPr bwMode="auto">
              <a:xfrm>
                <a:off x="394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Oval 1872"/>
              <p:cNvSpPr>
                <a:spLocks noChangeArrowheads="1"/>
              </p:cNvSpPr>
              <p:nvPr/>
            </p:nvSpPr>
            <p:spPr bwMode="auto">
              <a:xfrm>
                <a:off x="394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Oval 1873"/>
              <p:cNvSpPr>
                <a:spLocks noChangeArrowheads="1"/>
              </p:cNvSpPr>
              <p:nvPr/>
            </p:nvSpPr>
            <p:spPr bwMode="auto">
              <a:xfrm>
                <a:off x="394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Oval 1874"/>
              <p:cNvSpPr>
                <a:spLocks noChangeArrowheads="1"/>
              </p:cNvSpPr>
              <p:nvPr/>
            </p:nvSpPr>
            <p:spPr bwMode="auto">
              <a:xfrm>
                <a:off x="3942"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Oval 1875"/>
              <p:cNvSpPr>
                <a:spLocks noChangeArrowheads="1"/>
              </p:cNvSpPr>
              <p:nvPr/>
            </p:nvSpPr>
            <p:spPr bwMode="auto">
              <a:xfrm>
                <a:off x="3942"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Oval 1876"/>
              <p:cNvSpPr>
                <a:spLocks noChangeArrowheads="1"/>
              </p:cNvSpPr>
              <p:nvPr/>
            </p:nvSpPr>
            <p:spPr bwMode="auto">
              <a:xfrm>
                <a:off x="3942"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Oval 1877"/>
              <p:cNvSpPr>
                <a:spLocks noChangeArrowheads="1"/>
              </p:cNvSpPr>
              <p:nvPr/>
            </p:nvSpPr>
            <p:spPr bwMode="auto">
              <a:xfrm>
                <a:off x="3942"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Oval 1878"/>
              <p:cNvSpPr>
                <a:spLocks noChangeArrowheads="1"/>
              </p:cNvSpPr>
              <p:nvPr/>
            </p:nvSpPr>
            <p:spPr bwMode="auto">
              <a:xfrm>
                <a:off x="3906"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2080"/>
            <p:cNvGrpSpPr>
              <a:grpSpLocks/>
            </p:cNvGrpSpPr>
            <p:nvPr/>
          </p:nvGrpSpPr>
          <p:grpSpPr bwMode="auto">
            <a:xfrm>
              <a:off x="3722" y="829"/>
              <a:ext cx="210" cy="2176"/>
              <a:chOff x="3722" y="829"/>
              <a:chExt cx="210" cy="2176"/>
            </a:xfrm>
            <a:grpFill/>
          </p:grpSpPr>
          <p:sp>
            <p:nvSpPr>
              <p:cNvPr id="500" name="Oval 1880"/>
              <p:cNvSpPr>
                <a:spLocks noChangeArrowheads="1"/>
              </p:cNvSpPr>
              <p:nvPr/>
            </p:nvSpPr>
            <p:spPr bwMode="auto">
              <a:xfrm>
                <a:off x="3906"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Oval 1881"/>
              <p:cNvSpPr>
                <a:spLocks noChangeArrowheads="1"/>
              </p:cNvSpPr>
              <p:nvPr/>
            </p:nvSpPr>
            <p:spPr bwMode="auto">
              <a:xfrm>
                <a:off x="3906"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Oval 1882"/>
              <p:cNvSpPr>
                <a:spLocks noChangeArrowheads="1"/>
              </p:cNvSpPr>
              <p:nvPr/>
            </p:nvSpPr>
            <p:spPr bwMode="auto">
              <a:xfrm>
                <a:off x="390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Oval 1883"/>
              <p:cNvSpPr>
                <a:spLocks noChangeArrowheads="1"/>
              </p:cNvSpPr>
              <p:nvPr/>
            </p:nvSpPr>
            <p:spPr bwMode="auto">
              <a:xfrm>
                <a:off x="390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Oval 1884"/>
              <p:cNvSpPr>
                <a:spLocks noChangeArrowheads="1"/>
              </p:cNvSpPr>
              <p:nvPr/>
            </p:nvSpPr>
            <p:spPr bwMode="auto">
              <a:xfrm>
                <a:off x="390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Oval 1885"/>
              <p:cNvSpPr>
                <a:spLocks noChangeArrowheads="1"/>
              </p:cNvSpPr>
              <p:nvPr/>
            </p:nvSpPr>
            <p:spPr bwMode="auto">
              <a:xfrm>
                <a:off x="390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Oval 1886"/>
              <p:cNvSpPr>
                <a:spLocks noChangeArrowheads="1"/>
              </p:cNvSpPr>
              <p:nvPr/>
            </p:nvSpPr>
            <p:spPr bwMode="auto">
              <a:xfrm>
                <a:off x="390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Oval 1887"/>
              <p:cNvSpPr>
                <a:spLocks noChangeArrowheads="1"/>
              </p:cNvSpPr>
              <p:nvPr/>
            </p:nvSpPr>
            <p:spPr bwMode="auto">
              <a:xfrm>
                <a:off x="390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1888"/>
              <p:cNvSpPr>
                <a:spLocks noChangeArrowheads="1"/>
              </p:cNvSpPr>
              <p:nvPr/>
            </p:nvSpPr>
            <p:spPr bwMode="auto">
              <a:xfrm>
                <a:off x="390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1889"/>
              <p:cNvSpPr>
                <a:spLocks noChangeArrowheads="1"/>
              </p:cNvSpPr>
              <p:nvPr/>
            </p:nvSpPr>
            <p:spPr bwMode="auto">
              <a:xfrm>
                <a:off x="390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1890"/>
              <p:cNvSpPr>
                <a:spLocks noChangeArrowheads="1"/>
              </p:cNvSpPr>
              <p:nvPr/>
            </p:nvSpPr>
            <p:spPr bwMode="auto">
              <a:xfrm>
                <a:off x="390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1891"/>
              <p:cNvSpPr>
                <a:spLocks noChangeArrowheads="1"/>
              </p:cNvSpPr>
              <p:nvPr/>
            </p:nvSpPr>
            <p:spPr bwMode="auto">
              <a:xfrm>
                <a:off x="390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Oval 1892"/>
              <p:cNvSpPr>
                <a:spLocks noChangeArrowheads="1"/>
              </p:cNvSpPr>
              <p:nvPr/>
            </p:nvSpPr>
            <p:spPr bwMode="auto">
              <a:xfrm>
                <a:off x="390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Oval 1893"/>
              <p:cNvSpPr>
                <a:spLocks noChangeArrowheads="1"/>
              </p:cNvSpPr>
              <p:nvPr/>
            </p:nvSpPr>
            <p:spPr bwMode="auto">
              <a:xfrm>
                <a:off x="390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1894"/>
              <p:cNvSpPr>
                <a:spLocks noChangeArrowheads="1"/>
              </p:cNvSpPr>
              <p:nvPr/>
            </p:nvSpPr>
            <p:spPr bwMode="auto">
              <a:xfrm>
                <a:off x="390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Oval 1895"/>
              <p:cNvSpPr>
                <a:spLocks noChangeArrowheads="1"/>
              </p:cNvSpPr>
              <p:nvPr/>
            </p:nvSpPr>
            <p:spPr bwMode="auto">
              <a:xfrm>
                <a:off x="390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Oval 1896"/>
              <p:cNvSpPr>
                <a:spLocks noChangeArrowheads="1"/>
              </p:cNvSpPr>
              <p:nvPr/>
            </p:nvSpPr>
            <p:spPr bwMode="auto">
              <a:xfrm>
                <a:off x="390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Oval 1897"/>
              <p:cNvSpPr>
                <a:spLocks noChangeArrowheads="1"/>
              </p:cNvSpPr>
              <p:nvPr/>
            </p:nvSpPr>
            <p:spPr bwMode="auto">
              <a:xfrm>
                <a:off x="390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Oval 1898"/>
              <p:cNvSpPr>
                <a:spLocks noChangeArrowheads="1"/>
              </p:cNvSpPr>
              <p:nvPr/>
            </p:nvSpPr>
            <p:spPr bwMode="auto">
              <a:xfrm>
                <a:off x="390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Oval 1899"/>
              <p:cNvSpPr>
                <a:spLocks noChangeArrowheads="1"/>
              </p:cNvSpPr>
              <p:nvPr/>
            </p:nvSpPr>
            <p:spPr bwMode="auto">
              <a:xfrm>
                <a:off x="390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Oval 1900"/>
              <p:cNvSpPr>
                <a:spLocks noChangeArrowheads="1"/>
              </p:cNvSpPr>
              <p:nvPr/>
            </p:nvSpPr>
            <p:spPr bwMode="auto">
              <a:xfrm>
                <a:off x="390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Oval 1901"/>
              <p:cNvSpPr>
                <a:spLocks noChangeArrowheads="1"/>
              </p:cNvSpPr>
              <p:nvPr/>
            </p:nvSpPr>
            <p:spPr bwMode="auto">
              <a:xfrm>
                <a:off x="390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Oval 1902"/>
              <p:cNvSpPr>
                <a:spLocks noChangeArrowheads="1"/>
              </p:cNvSpPr>
              <p:nvPr/>
            </p:nvSpPr>
            <p:spPr bwMode="auto">
              <a:xfrm>
                <a:off x="390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Oval 1903"/>
              <p:cNvSpPr>
                <a:spLocks noChangeArrowheads="1"/>
              </p:cNvSpPr>
              <p:nvPr/>
            </p:nvSpPr>
            <p:spPr bwMode="auto">
              <a:xfrm>
                <a:off x="390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Oval 1904"/>
              <p:cNvSpPr>
                <a:spLocks noChangeArrowheads="1"/>
              </p:cNvSpPr>
              <p:nvPr/>
            </p:nvSpPr>
            <p:spPr bwMode="auto">
              <a:xfrm>
                <a:off x="390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Oval 1905"/>
              <p:cNvSpPr>
                <a:spLocks noChangeArrowheads="1"/>
              </p:cNvSpPr>
              <p:nvPr/>
            </p:nvSpPr>
            <p:spPr bwMode="auto">
              <a:xfrm>
                <a:off x="390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Oval 1906"/>
              <p:cNvSpPr>
                <a:spLocks noChangeArrowheads="1"/>
              </p:cNvSpPr>
              <p:nvPr/>
            </p:nvSpPr>
            <p:spPr bwMode="auto">
              <a:xfrm>
                <a:off x="3906"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Oval 1907"/>
              <p:cNvSpPr>
                <a:spLocks noChangeArrowheads="1"/>
              </p:cNvSpPr>
              <p:nvPr/>
            </p:nvSpPr>
            <p:spPr bwMode="auto">
              <a:xfrm>
                <a:off x="3906"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Oval 1908"/>
              <p:cNvSpPr>
                <a:spLocks noChangeArrowheads="1"/>
              </p:cNvSpPr>
              <p:nvPr/>
            </p:nvSpPr>
            <p:spPr bwMode="auto">
              <a:xfrm>
                <a:off x="3868" y="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Oval 1909"/>
              <p:cNvSpPr>
                <a:spLocks noChangeArrowheads="1"/>
              </p:cNvSpPr>
              <p:nvPr/>
            </p:nvSpPr>
            <p:spPr bwMode="auto">
              <a:xfrm>
                <a:off x="3868"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Oval 1910"/>
              <p:cNvSpPr>
                <a:spLocks noChangeArrowheads="1"/>
              </p:cNvSpPr>
              <p:nvPr/>
            </p:nvSpPr>
            <p:spPr bwMode="auto">
              <a:xfrm>
                <a:off x="3868"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Oval 1911"/>
              <p:cNvSpPr>
                <a:spLocks noChangeArrowheads="1"/>
              </p:cNvSpPr>
              <p:nvPr/>
            </p:nvSpPr>
            <p:spPr bwMode="auto">
              <a:xfrm>
                <a:off x="3868"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Oval 1912"/>
              <p:cNvSpPr>
                <a:spLocks noChangeArrowheads="1"/>
              </p:cNvSpPr>
              <p:nvPr/>
            </p:nvSpPr>
            <p:spPr bwMode="auto">
              <a:xfrm>
                <a:off x="386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Oval 1913"/>
              <p:cNvSpPr>
                <a:spLocks noChangeArrowheads="1"/>
              </p:cNvSpPr>
              <p:nvPr/>
            </p:nvSpPr>
            <p:spPr bwMode="auto">
              <a:xfrm>
                <a:off x="386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Oval 1914"/>
              <p:cNvSpPr>
                <a:spLocks noChangeArrowheads="1"/>
              </p:cNvSpPr>
              <p:nvPr/>
            </p:nvSpPr>
            <p:spPr bwMode="auto">
              <a:xfrm>
                <a:off x="386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Oval 1915"/>
              <p:cNvSpPr>
                <a:spLocks noChangeArrowheads="1"/>
              </p:cNvSpPr>
              <p:nvPr/>
            </p:nvSpPr>
            <p:spPr bwMode="auto">
              <a:xfrm>
                <a:off x="386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Oval 1916"/>
              <p:cNvSpPr>
                <a:spLocks noChangeArrowheads="1"/>
              </p:cNvSpPr>
              <p:nvPr/>
            </p:nvSpPr>
            <p:spPr bwMode="auto">
              <a:xfrm>
                <a:off x="386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Oval 1917"/>
              <p:cNvSpPr>
                <a:spLocks noChangeArrowheads="1"/>
              </p:cNvSpPr>
              <p:nvPr/>
            </p:nvSpPr>
            <p:spPr bwMode="auto">
              <a:xfrm>
                <a:off x="3868"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Oval 1918"/>
              <p:cNvSpPr>
                <a:spLocks noChangeArrowheads="1"/>
              </p:cNvSpPr>
              <p:nvPr/>
            </p:nvSpPr>
            <p:spPr bwMode="auto">
              <a:xfrm>
                <a:off x="3868"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Oval 1919"/>
              <p:cNvSpPr>
                <a:spLocks noChangeArrowheads="1"/>
              </p:cNvSpPr>
              <p:nvPr/>
            </p:nvSpPr>
            <p:spPr bwMode="auto">
              <a:xfrm>
                <a:off x="3868"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Oval 1920"/>
              <p:cNvSpPr>
                <a:spLocks noChangeArrowheads="1"/>
              </p:cNvSpPr>
              <p:nvPr/>
            </p:nvSpPr>
            <p:spPr bwMode="auto">
              <a:xfrm>
                <a:off x="3868"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Oval 1921"/>
              <p:cNvSpPr>
                <a:spLocks noChangeArrowheads="1"/>
              </p:cNvSpPr>
              <p:nvPr/>
            </p:nvSpPr>
            <p:spPr bwMode="auto">
              <a:xfrm>
                <a:off x="3868"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Oval 1922"/>
              <p:cNvSpPr>
                <a:spLocks noChangeArrowheads="1"/>
              </p:cNvSpPr>
              <p:nvPr/>
            </p:nvSpPr>
            <p:spPr bwMode="auto">
              <a:xfrm>
                <a:off x="3868"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Oval 1923"/>
              <p:cNvSpPr>
                <a:spLocks noChangeArrowheads="1"/>
              </p:cNvSpPr>
              <p:nvPr/>
            </p:nvSpPr>
            <p:spPr bwMode="auto">
              <a:xfrm>
                <a:off x="3868"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Oval 1924"/>
              <p:cNvSpPr>
                <a:spLocks noChangeArrowheads="1"/>
              </p:cNvSpPr>
              <p:nvPr/>
            </p:nvSpPr>
            <p:spPr bwMode="auto">
              <a:xfrm>
                <a:off x="3868"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Oval 1925"/>
              <p:cNvSpPr>
                <a:spLocks noChangeArrowheads="1"/>
              </p:cNvSpPr>
              <p:nvPr/>
            </p:nvSpPr>
            <p:spPr bwMode="auto">
              <a:xfrm>
                <a:off x="3868"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Oval 1926"/>
              <p:cNvSpPr>
                <a:spLocks noChangeArrowheads="1"/>
              </p:cNvSpPr>
              <p:nvPr/>
            </p:nvSpPr>
            <p:spPr bwMode="auto">
              <a:xfrm>
                <a:off x="3868"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Oval 1927"/>
              <p:cNvSpPr>
                <a:spLocks noChangeArrowheads="1"/>
              </p:cNvSpPr>
              <p:nvPr/>
            </p:nvSpPr>
            <p:spPr bwMode="auto">
              <a:xfrm>
                <a:off x="3868"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Oval 1928"/>
              <p:cNvSpPr>
                <a:spLocks noChangeArrowheads="1"/>
              </p:cNvSpPr>
              <p:nvPr/>
            </p:nvSpPr>
            <p:spPr bwMode="auto">
              <a:xfrm>
                <a:off x="3868"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Oval 1929"/>
              <p:cNvSpPr>
                <a:spLocks noChangeArrowheads="1"/>
              </p:cNvSpPr>
              <p:nvPr/>
            </p:nvSpPr>
            <p:spPr bwMode="auto">
              <a:xfrm>
                <a:off x="3868"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Oval 1930"/>
              <p:cNvSpPr>
                <a:spLocks noChangeArrowheads="1"/>
              </p:cNvSpPr>
              <p:nvPr/>
            </p:nvSpPr>
            <p:spPr bwMode="auto">
              <a:xfrm>
                <a:off x="3868"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Oval 1931"/>
              <p:cNvSpPr>
                <a:spLocks noChangeArrowheads="1"/>
              </p:cNvSpPr>
              <p:nvPr/>
            </p:nvSpPr>
            <p:spPr bwMode="auto">
              <a:xfrm>
                <a:off x="3868"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Oval 1932"/>
              <p:cNvSpPr>
                <a:spLocks noChangeArrowheads="1"/>
              </p:cNvSpPr>
              <p:nvPr/>
            </p:nvSpPr>
            <p:spPr bwMode="auto">
              <a:xfrm>
                <a:off x="3868"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Oval 1933"/>
              <p:cNvSpPr>
                <a:spLocks noChangeArrowheads="1"/>
              </p:cNvSpPr>
              <p:nvPr/>
            </p:nvSpPr>
            <p:spPr bwMode="auto">
              <a:xfrm>
                <a:off x="3868"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Oval 1934"/>
              <p:cNvSpPr>
                <a:spLocks noChangeArrowheads="1"/>
              </p:cNvSpPr>
              <p:nvPr/>
            </p:nvSpPr>
            <p:spPr bwMode="auto">
              <a:xfrm>
                <a:off x="3868"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Oval 1935"/>
              <p:cNvSpPr>
                <a:spLocks noChangeArrowheads="1"/>
              </p:cNvSpPr>
              <p:nvPr/>
            </p:nvSpPr>
            <p:spPr bwMode="auto">
              <a:xfrm>
                <a:off x="3868"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Oval 1936"/>
              <p:cNvSpPr>
                <a:spLocks noChangeArrowheads="1"/>
              </p:cNvSpPr>
              <p:nvPr/>
            </p:nvSpPr>
            <p:spPr bwMode="auto">
              <a:xfrm>
                <a:off x="3868"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Oval 1937"/>
              <p:cNvSpPr>
                <a:spLocks noChangeArrowheads="1"/>
              </p:cNvSpPr>
              <p:nvPr/>
            </p:nvSpPr>
            <p:spPr bwMode="auto">
              <a:xfrm>
                <a:off x="3830" y="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Oval 1938"/>
              <p:cNvSpPr>
                <a:spLocks noChangeArrowheads="1"/>
              </p:cNvSpPr>
              <p:nvPr/>
            </p:nvSpPr>
            <p:spPr bwMode="auto">
              <a:xfrm>
                <a:off x="3830" y="90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Oval 1939"/>
              <p:cNvSpPr>
                <a:spLocks noChangeArrowheads="1"/>
              </p:cNvSpPr>
              <p:nvPr/>
            </p:nvSpPr>
            <p:spPr bwMode="auto">
              <a:xfrm>
                <a:off x="3830"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Oval 1940"/>
              <p:cNvSpPr>
                <a:spLocks noChangeArrowheads="1"/>
              </p:cNvSpPr>
              <p:nvPr/>
            </p:nvSpPr>
            <p:spPr bwMode="auto">
              <a:xfrm>
                <a:off x="3830"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Oval 1941"/>
              <p:cNvSpPr>
                <a:spLocks noChangeArrowheads="1"/>
              </p:cNvSpPr>
              <p:nvPr/>
            </p:nvSpPr>
            <p:spPr bwMode="auto">
              <a:xfrm>
                <a:off x="3830"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Oval 1942"/>
              <p:cNvSpPr>
                <a:spLocks noChangeArrowheads="1"/>
              </p:cNvSpPr>
              <p:nvPr/>
            </p:nvSpPr>
            <p:spPr bwMode="auto">
              <a:xfrm>
                <a:off x="3830"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Oval 1943"/>
              <p:cNvSpPr>
                <a:spLocks noChangeArrowheads="1"/>
              </p:cNvSpPr>
              <p:nvPr/>
            </p:nvSpPr>
            <p:spPr bwMode="auto">
              <a:xfrm>
                <a:off x="3830"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Oval 1944"/>
              <p:cNvSpPr>
                <a:spLocks noChangeArrowheads="1"/>
              </p:cNvSpPr>
              <p:nvPr/>
            </p:nvSpPr>
            <p:spPr bwMode="auto">
              <a:xfrm>
                <a:off x="3830"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Oval 1945"/>
              <p:cNvSpPr>
                <a:spLocks noChangeArrowheads="1"/>
              </p:cNvSpPr>
              <p:nvPr/>
            </p:nvSpPr>
            <p:spPr bwMode="auto">
              <a:xfrm>
                <a:off x="3830"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Oval 1946"/>
              <p:cNvSpPr>
                <a:spLocks noChangeArrowheads="1"/>
              </p:cNvSpPr>
              <p:nvPr/>
            </p:nvSpPr>
            <p:spPr bwMode="auto">
              <a:xfrm>
                <a:off x="3830"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947"/>
              <p:cNvSpPr>
                <a:spLocks noChangeArrowheads="1"/>
              </p:cNvSpPr>
              <p:nvPr/>
            </p:nvSpPr>
            <p:spPr bwMode="auto">
              <a:xfrm>
                <a:off x="3830" y="1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948"/>
              <p:cNvSpPr>
                <a:spLocks noChangeArrowheads="1"/>
              </p:cNvSpPr>
              <p:nvPr/>
            </p:nvSpPr>
            <p:spPr bwMode="auto">
              <a:xfrm>
                <a:off x="3830" y="2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Oval 1949"/>
              <p:cNvSpPr>
                <a:spLocks noChangeArrowheads="1"/>
              </p:cNvSpPr>
              <p:nvPr/>
            </p:nvSpPr>
            <p:spPr bwMode="auto">
              <a:xfrm>
                <a:off x="3830" y="2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Oval 1950"/>
              <p:cNvSpPr>
                <a:spLocks noChangeArrowheads="1"/>
              </p:cNvSpPr>
              <p:nvPr/>
            </p:nvSpPr>
            <p:spPr bwMode="auto">
              <a:xfrm>
                <a:off x="3830" y="209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Oval 1951"/>
              <p:cNvSpPr>
                <a:spLocks noChangeArrowheads="1"/>
              </p:cNvSpPr>
              <p:nvPr/>
            </p:nvSpPr>
            <p:spPr bwMode="auto">
              <a:xfrm>
                <a:off x="3830" y="212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Oval 1952"/>
              <p:cNvSpPr>
                <a:spLocks noChangeArrowheads="1"/>
              </p:cNvSpPr>
              <p:nvPr/>
            </p:nvSpPr>
            <p:spPr bwMode="auto">
              <a:xfrm>
                <a:off x="3830" y="216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953"/>
              <p:cNvSpPr>
                <a:spLocks noChangeArrowheads="1"/>
              </p:cNvSpPr>
              <p:nvPr/>
            </p:nvSpPr>
            <p:spPr bwMode="auto">
              <a:xfrm>
                <a:off x="3830" y="219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Oval 1954"/>
              <p:cNvSpPr>
                <a:spLocks noChangeArrowheads="1"/>
              </p:cNvSpPr>
              <p:nvPr/>
            </p:nvSpPr>
            <p:spPr bwMode="auto">
              <a:xfrm>
                <a:off x="3830" y="2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Oval 1955"/>
              <p:cNvSpPr>
                <a:spLocks noChangeArrowheads="1"/>
              </p:cNvSpPr>
              <p:nvPr/>
            </p:nvSpPr>
            <p:spPr bwMode="auto">
              <a:xfrm>
                <a:off x="3830" y="2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Oval 1956"/>
              <p:cNvSpPr>
                <a:spLocks noChangeArrowheads="1"/>
              </p:cNvSpPr>
              <p:nvPr/>
            </p:nvSpPr>
            <p:spPr bwMode="auto">
              <a:xfrm>
                <a:off x="3830" y="2310"/>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Oval 1957"/>
              <p:cNvSpPr>
                <a:spLocks noChangeArrowheads="1"/>
              </p:cNvSpPr>
              <p:nvPr/>
            </p:nvSpPr>
            <p:spPr bwMode="auto">
              <a:xfrm>
                <a:off x="3830" y="2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958"/>
              <p:cNvSpPr>
                <a:spLocks noChangeArrowheads="1"/>
              </p:cNvSpPr>
              <p:nvPr/>
            </p:nvSpPr>
            <p:spPr bwMode="auto">
              <a:xfrm>
                <a:off x="3830" y="2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Oval 1959"/>
              <p:cNvSpPr>
                <a:spLocks noChangeArrowheads="1"/>
              </p:cNvSpPr>
              <p:nvPr/>
            </p:nvSpPr>
            <p:spPr bwMode="auto">
              <a:xfrm>
                <a:off x="3830" y="2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960"/>
              <p:cNvSpPr>
                <a:spLocks noChangeArrowheads="1"/>
              </p:cNvSpPr>
              <p:nvPr/>
            </p:nvSpPr>
            <p:spPr bwMode="auto">
              <a:xfrm>
                <a:off x="3830" y="246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Oval 1961"/>
              <p:cNvSpPr>
                <a:spLocks noChangeArrowheads="1"/>
              </p:cNvSpPr>
              <p:nvPr/>
            </p:nvSpPr>
            <p:spPr bwMode="auto">
              <a:xfrm>
                <a:off x="3830" y="249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962"/>
              <p:cNvSpPr>
                <a:spLocks noChangeArrowheads="1"/>
              </p:cNvSpPr>
              <p:nvPr/>
            </p:nvSpPr>
            <p:spPr bwMode="auto">
              <a:xfrm>
                <a:off x="3830" y="2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Oval 1963"/>
              <p:cNvSpPr>
                <a:spLocks noChangeArrowheads="1"/>
              </p:cNvSpPr>
              <p:nvPr/>
            </p:nvSpPr>
            <p:spPr bwMode="auto">
              <a:xfrm>
                <a:off x="3830" y="2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Oval 1964"/>
              <p:cNvSpPr>
                <a:spLocks noChangeArrowheads="1"/>
              </p:cNvSpPr>
              <p:nvPr/>
            </p:nvSpPr>
            <p:spPr bwMode="auto">
              <a:xfrm>
                <a:off x="3830" y="2607"/>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965"/>
              <p:cNvSpPr>
                <a:spLocks noChangeArrowheads="1"/>
              </p:cNvSpPr>
              <p:nvPr/>
            </p:nvSpPr>
            <p:spPr bwMode="auto">
              <a:xfrm>
                <a:off x="3830" y="264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Oval 1966"/>
              <p:cNvSpPr>
                <a:spLocks noChangeArrowheads="1"/>
              </p:cNvSpPr>
              <p:nvPr/>
            </p:nvSpPr>
            <p:spPr bwMode="auto">
              <a:xfrm>
                <a:off x="3830" y="268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Oval 1967"/>
              <p:cNvSpPr>
                <a:spLocks noChangeArrowheads="1"/>
              </p:cNvSpPr>
              <p:nvPr/>
            </p:nvSpPr>
            <p:spPr bwMode="auto">
              <a:xfrm>
                <a:off x="3830" y="271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Oval 1968"/>
              <p:cNvSpPr>
                <a:spLocks noChangeArrowheads="1"/>
              </p:cNvSpPr>
              <p:nvPr/>
            </p:nvSpPr>
            <p:spPr bwMode="auto">
              <a:xfrm>
                <a:off x="3830" y="297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Oval 1969"/>
              <p:cNvSpPr>
                <a:spLocks noChangeArrowheads="1"/>
              </p:cNvSpPr>
              <p:nvPr/>
            </p:nvSpPr>
            <p:spPr bwMode="auto">
              <a:xfrm>
                <a:off x="3795"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Oval 1970"/>
              <p:cNvSpPr>
                <a:spLocks noChangeArrowheads="1"/>
              </p:cNvSpPr>
              <p:nvPr/>
            </p:nvSpPr>
            <p:spPr bwMode="auto">
              <a:xfrm>
                <a:off x="3795"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Oval 1971"/>
              <p:cNvSpPr>
                <a:spLocks noChangeArrowheads="1"/>
              </p:cNvSpPr>
              <p:nvPr/>
            </p:nvSpPr>
            <p:spPr bwMode="auto">
              <a:xfrm>
                <a:off x="3795"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Oval 1972"/>
              <p:cNvSpPr>
                <a:spLocks noChangeArrowheads="1"/>
              </p:cNvSpPr>
              <p:nvPr/>
            </p:nvSpPr>
            <p:spPr bwMode="auto">
              <a:xfrm>
                <a:off x="379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Oval 1973"/>
              <p:cNvSpPr>
                <a:spLocks noChangeArrowheads="1"/>
              </p:cNvSpPr>
              <p:nvPr/>
            </p:nvSpPr>
            <p:spPr bwMode="auto">
              <a:xfrm>
                <a:off x="379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Oval 1974"/>
              <p:cNvSpPr>
                <a:spLocks noChangeArrowheads="1"/>
              </p:cNvSpPr>
              <p:nvPr/>
            </p:nvSpPr>
            <p:spPr bwMode="auto">
              <a:xfrm>
                <a:off x="379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Oval 1975"/>
              <p:cNvSpPr>
                <a:spLocks noChangeArrowheads="1"/>
              </p:cNvSpPr>
              <p:nvPr/>
            </p:nvSpPr>
            <p:spPr bwMode="auto">
              <a:xfrm>
                <a:off x="379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Oval 1976"/>
              <p:cNvSpPr>
                <a:spLocks noChangeArrowheads="1"/>
              </p:cNvSpPr>
              <p:nvPr/>
            </p:nvSpPr>
            <p:spPr bwMode="auto">
              <a:xfrm>
                <a:off x="379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Oval 1977"/>
              <p:cNvSpPr>
                <a:spLocks noChangeArrowheads="1"/>
              </p:cNvSpPr>
              <p:nvPr/>
            </p:nvSpPr>
            <p:spPr bwMode="auto">
              <a:xfrm>
                <a:off x="379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Oval 1978"/>
              <p:cNvSpPr>
                <a:spLocks noChangeArrowheads="1"/>
              </p:cNvSpPr>
              <p:nvPr/>
            </p:nvSpPr>
            <p:spPr bwMode="auto">
              <a:xfrm>
                <a:off x="379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Oval 1979"/>
              <p:cNvSpPr>
                <a:spLocks noChangeArrowheads="1"/>
              </p:cNvSpPr>
              <p:nvPr/>
            </p:nvSpPr>
            <p:spPr bwMode="auto">
              <a:xfrm>
                <a:off x="379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Oval 1980"/>
              <p:cNvSpPr>
                <a:spLocks noChangeArrowheads="1"/>
              </p:cNvSpPr>
              <p:nvPr/>
            </p:nvSpPr>
            <p:spPr bwMode="auto">
              <a:xfrm>
                <a:off x="379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Oval 1981"/>
              <p:cNvSpPr>
                <a:spLocks noChangeArrowheads="1"/>
              </p:cNvSpPr>
              <p:nvPr/>
            </p:nvSpPr>
            <p:spPr bwMode="auto">
              <a:xfrm>
                <a:off x="3795"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Oval 1982"/>
              <p:cNvSpPr>
                <a:spLocks noChangeArrowheads="1"/>
              </p:cNvSpPr>
              <p:nvPr/>
            </p:nvSpPr>
            <p:spPr bwMode="auto">
              <a:xfrm>
                <a:off x="3795"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Oval 1983"/>
              <p:cNvSpPr>
                <a:spLocks noChangeArrowheads="1"/>
              </p:cNvSpPr>
              <p:nvPr/>
            </p:nvSpPr>
            <p:spPr bwMode="auto">
              <a:xfrm>
                <a:off x="3795"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Oval 1984"/>
              <p:cNvSpPr>
                <a:spLocks noChangeArrowheads="1"/>
              </p:cNvSpPr>
              <p:nvPr/>
            </p:nvSpPr>
            <p:spPr bwMode="auto">
              <a:xfrm>
                <a:off x="3795"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Oval 1985"/>
              <p:cNvSpPr>
                <a:spLocks noChangeArrowheads="1"/>
              </p:cNvSpPr>
              <p:nvPr/>
            </p:nvSpPr>
            <p:spPr bwMode="auto">
              <a:xfrm>
                <a:off x="3795"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Oval 1986"/>
              <p:cNvSpPr>
                <a:spLocks noChangeArrowheads="1"/>
              </p:cNvSpPr>
              <p:nvPr/>
            </p:nvSpPr>
            <p:spPr bwMode="auto">
              <a:xfrm>
                <a:off x="3795"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Oval 1987"/>
              <p:cNvSpPr>
                <a:spLocks noChangeArrowheads="1"/>
              </p:cNvSpPr>
              <p:nvPr/>
            </p:nvSpPr>
            <p:spPr bwMode="auto">
              <a:xfrm>
                <a:off x="3795"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Oval 1988"/>
              <p:cNvSpPr>
                <a:spLocks noChangeArrowheads="1"/>
              </p:cNvSpPr>
              <p:nvPr/>
            </p:nvSpPr>
            <p:spPr bwMode="auto">
              <a:xfrm>
                <a:off x="3795"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Oval 1989"/>
              <p:cNvSpPr>
                <a:spLocks noChangeArrowheads="1"/>
              </p:cNvSpPr>
              <p:nvPr/>
            </p:nvSpPr>
            <p:spPr bwMode="auto">
              <a:xfrm>
                <a:off x="3795"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Oval 1990"/>
              <p:cNvSpPr>
                <a:spLocks noChangeArrowheads="1"/>
              </p:cNvSpPr>
              <p:nvPr/>
            </p:nvSpPr>
            <p:spPr bwMode="auto">
              <a:xfrm>
                <a:off x="3795"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Oval 1991"/>
              <p:cNvSpPr>
                <a:spLocks noChangeArrowheads="1"/>
              </p:cNvSpPr>
              <p:nvPr/>
            </p:nvSpPr>
            <p:spPr bwMode="auto">
              <a:xfrm>
                <a:off x="3795"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Oval 1992"/>
              <p:cNvSpPr>
                <a:spLocks noChangeArrowheads="1"/>
              </p:cNvSpPr>
              <p:nvPr/>
            </p:nvSpPr>
            <p:spPr bwMode="auto">
              <a:xfrm>
                <a:off x="3795"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Oval 1993"/>
              <p:cNvSpPr>
                <a:spLocks noChangeArrowheads="1"/>
              </p:cNvSpPr>
              <p:nvPr/>
            </p:nvSpPr>
            <p:spPr bwMode="auto">
              <a:xfrm>
                <a:off x="3795"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Oval 1994"/>
              <p:cNvSpPr>
                <a:spLocks noChangeArrowheads="1"/>
              </p:cNvSpPr>
              <p:nvPr/>
            </p:nvSpPr>
            <p:spPr bwMode="auto">
              <a:xfrm>
                <a:off x="3795"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Oval 1995"/>
              <p:cNvSpPr>
                <a:spLocks noChangeArrowheads="1"/>
              </p:cNvSpPr>
              <p:nvPr/>
            </p:nvSpPr>
            <p:spPr bwMode="auto">
              <a:xfrm>
                <a:off x="3795"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Oval 1996"/>
              <p:cNvSpPr>
                <a:spLocks noChangeArrowheads="1"/>
              </p:cNvSpPr>
              <p:nvPr/>
            </p:nvSpPr>
            <p:spPr bwMode="auto">
              <a:xfrm>
                <a:off x="3795"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Oval 1997"/>
              <p:cNvSpPr>
                <a:spLocks noChangeArrowheads="1"/>
              </p:cNvSpPr>
              <p:nvPr/>
            </p:nvSpPr>
            <p:spPr bwMode="auto">
              <a:xfrm>
                <a:off x="3795"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Oval 1998"/>
              <p:cNvSpPr>
                <a:spLocks noChangeArrowheads="1"/>
              </p:cNvSpPr>
              <p:nvPr/>
            </p:nvSpPr>
            <p:spPr bwMode="auto">
              <a:xfrm>
                <a:off x="3795"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Oval 1999"/>
              <p:cNvSpPr>
                <a:spLocks noChangeArrowheads="1"/>
              </p:cNvSpPr>
              <p:nvPr/>
            </p:nvSpPr>
            <p:spPr bwMode="auto">
              <a:xfrm>
                <a:off x="3795"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Oval 2000"/>
              <p:cNvSpPr>
                <a:spLocks noChangeArrowheads="1"/>
              </p:cNvSpPr>
              <p:nvPr/>
            </p:nvSpPr>
            <p:spPr bwMode="auto">
              <a:xfrm>
                <a:off x="3795"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Oval 2001"/>
              <p:cNvSpPr>
                <a:spLocks noChangeArrowheads="1"/>
              </p:cNvSpPr>
              <p:nvPr/>
            </p:nvSpPr>
            <p:spPr bwMode="auto">
              <a:xfrm>
                <a:off x="3795"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Oval 2002"/>
              <p:cNvSpPr>
                <a:spLocks noChangeArrowheads="1"/>
              </p:cNvSpPr>
              <p:nvPr/>
            </p:nvSpPr>
            <p:spPr bwMode="auto">
              <a:xfrm>
                <a:off x="3795"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Oval 2003"/>
              <p:cNvSpPr>
                <a:spLocks noChangeArrowheads="1"/>
              </p:cNvSpPr>
              <p:nvPr/>
            </p:nvSpPr>
            <p:spPr bwMode="auto">
              <a:xfrm>
                <a:off x="3795"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2004"/>
              <p:cNvSpPr>
                <a:spLocks noChangeArrowheads="1"/>
              </p:cNvSpPr>
              <p:nvPr/>
            </p:nvSpPr>
            <p:spPr bwMode="auto">
              <a:xfrm>
                <a:off x="3795"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2005"/>
              <p:cNvSpPr>
                <a:spLocks noChangeArrowheads="1"/>
              </p:cNvSpPr>
              <p:nvPr/>
            </p:nvSpPr>
            <p:spPr bwMode="auto">
              <a:xfrm>
                <a:off x="3795" y="2905"/>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2006"/>
              <p:cNvSpPr>
                <a:spLocks noChangeArrowheads="1"/>
              </p:cNvSpPr>
              <p:nvPr/>
            </p:nvSpPr>
            <p:spPr bwMode="auto">
              <a:xfrm>
                <a:off x="3795" y="2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Oval 2007"/>
              <p:cNvSpPr>
                <a:spLocks noChangeArrowheads="1"/>
              </p:cNvSpPr>
              <p:nvPr/>
            </p:nvSpPr>
            <p:spPr bwMode="auto">
              <a:xfrm>
                <a:off x="3757"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Oval 2008"/>
              <p:cNvSpPr>
                <a:spLocks noChangeArrowheads="1"/>
              </p:cNvSpPr>
              <p:nvPr/>
            </p:nvSpPr>
            <p:spPr bwMode="auto">
              <a:xfrm>
                <a:off x="3757"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Oval 2009"/>
              <p:cNvSpPr>
                <a:spLocks noChangeArrowheads="1"/>
              </p:cNvSpPr>
              <p:nvPr/>
            </p:nvSpPr>
            <p:spPr bwMode="auto">
              <a:xfrm>
                <a:off x="3757"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Oval 2010"/>
              <p:cNvSpPr>
                <a:spLocks noChangeArrowheads="1"/>
              </p:cNvSpPr>
              <p:nvPr/>
            </p:nvSpPr>
            <p:spPr bwMode="auto">
              <a:xfrm>
                <a:off x="375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Oval 2011"/>
              <p:cNvSpPr>
                <a:spLocks noChangeArrowheads="1"/>
              </p:cNvSpPr>
              <p:nvPr/>
            </p:nvSpPr>
            <p:spPr bwMode="auto">
              <a:xfrm>
                <a:off x="375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Oval 2012"/>
              <p:cNvSpPr>
                <a:spLocks noChangeArrowheads="1"/>
              </p:cNvSpPr>
              <p:nvPr/>
            </p:nvSpPr>
            <p:spPr bwMode="auto">
              <a:xfrm>
                <a:off x="375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Oval 2013"/>
              <p:cNvSpPr>
                <a:spLocks noChangeArrowheads="1"/>
              </p:cNvSpPr>
              <p:nvPr/>
            </p:nvSpPr>
            <p:spPr bwMode="auto">
              <a:xfrm>
                <a:off x="375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Oval 2014"/>
              <p:cNvSpPr>
                <a:spLocks noChangeArrowheads="1"/>
              </p:cNvSpPr>
              <p:nvPr/>
            </p:nvSpPr>
            <p:spPr bwMode="auto">
              <a:xfrm>
                <a:off x="375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Oval 2015"/>
              <p:cNvSpPr>
                <a:spLocks noChangeArrowheads="1"/>
              </p:cNvSpPr>
              <p:nvPr/>
            </p:nvSpPr>
            <p:spPr bwMode="auto">
              <a:xfrm>
                <a:off x="375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Oval 2016"/>
              <p:cNvSpPr>
                <a:spLocks noChangeArrowheads="1"/>
              </p:cNvSpPr>
              <p:nvPr/>
            </p:nvSpPr>
            <p:spPr bwMode="auto">
              <a:xfrm>
                <a:off x="375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Oval 2017"/>
              <p:cNvSpPr>
                <a:spLocks noChangeArrowheads="1"/>
              </p:cNvSpPr>
              <p:nvPr/>
            </p:nvSpPr>
            <p:spPr bwMode="auto">
              <a:xfrm>
                <a:off x="375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Oval 2018"/>
              <p:cNvSpPr>
                <a:spLocks noChangeArrowheads="1"/>
              </p:cNvSpPr>
              <p:nvPr/>
            </p:nvSpPr>
            <p:spPr bwMode="auto">
              <a:xfrm>
                <a:off x="375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Oval 2019"/>
              <p:cNvSpPr>
                <a:spLocks noChangeArrowheads="1"/>
              </p:cNvSpPr>
              <p:nvPr/>
            </p:nvSpPr>
            <p:spPr bwMode="auto">
              <a:xfrm>
                <a:off x="3757"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Oval 2020"/>
              <p:cNvSpPr>
                <a:spLocks noChangeArrowheads="1"/>
              </p:cNvSpPr>
              <p:nvPr/>
            </p:nvSpPr>
            <p:spPr bwMode="auto">
              <a:xfrm>
                <a:off x="3757"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Oval 2021"/>
              <p:cNvSpPr>
                <a:spLocks noChangeArrowheads="1"/>
              </p:cNvSpPr>
              <p:nvPr/>
            </p:nvSpPr>
            <p:spPr bwMode="auto">
              <a:xfrm>
                <a:off x="3757"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Oval 2022"/>
              <p:cNvSpPr>
                <a:spLocks noChangeArrowheads="1"/>
              </p:cNvSpPr>
              <p:nvPr/>
            </p:nvSpPr>
            <p:spPr bwMode="auto">
              <a:xfrm>
                <a:off x="3757"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Oval 2023"/>
              <p:cNvSpPr>
                <a:spLocks noChangeArrowheads="1"/>
              </p:cNvSpPr>
              <p:nvPr/>
            </p:nvSpPr>
            <p:spPr bwMode="auto">
              <a:xfrm>
                <a:off x="3757"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Oval 2024"/>
              <p:cNvSpPr>
                <a:spLocks noChangeArrowheads="1"/>
              </p:cNvSpPr>
              <p:nvPr/>
            </p:nvSpPr>
            <p:spPr bwMode="auto">
              <a:xfrm>
                <a:off x="3757"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Oval 2025"/>
              <p:cNvSpPr>
                <a:spLocks noChangeArrowheads="1"/>
              </p:cNvSpPr>
              <p:nvPr/>
            </p:nvSpPr>
            <p:spPr bwMode="auto">
              <a:xfrm>
                <a:off x="3757"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Oval 2026"/>
              <p:cNvSpPr>
                <a:spLocks noChangeArrowheads="1"/>
              </p:cNvSpPr>
              <p:nvPr/>
            </p:nvSpPr>
            <p:spPr bwMode="auto">
              <a:xfrm>
                <a:off x="3757"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Oval 2027"/>
              <p:cNvSpPr>
                <a:spLocks noChangeArrowheads="1"/>
              </p:cNvSpPr>
              <p:nvPr/>
            </p:nvSpPr>
            <p:spPr bwMode="auto">
              <a:xfrm>
                <a:off x="3757"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Oval 2028"/>
              <p:cNvSpPr>
                <a:spLocks noChangeArrowheads="1"/>
              </p:cNvSpPr>
              <p:nvPr/>
            </p:nvSpPr>
            <p:spPr bwMode="auto">
              <a:xfrm>
                <a:off x="3757"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Oval 2029"/>
              <p:cNvSpPr>
                <a:spLocks noChangeArrowheads="1"/>
              </p:cNvSpPr>
              <p:nvPr/>
            </p:nvSpPr>
            <p:spPr bwMode="auto">
              <a:xfrm>
                <a:off x="3757"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Oval 2030"/>
              <p:cNvSpPr>
                <a:spLocks noChangeArrowheads="1"/>
              </p:cNvSpPr>
              <p:nvPr/>
            </p:nvSpPr>
            <p:spPr bwMode="auto">
              <a:xfrm>
                <a:off x="3757"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Oval 2031"/>
              <p:cNvSpPr>
                <a:spLocks noChangeArrowheads="1"/>
              </p:cNvSpPr>
              <p:nvPr/>
            </p:nvSpPr>
            <p:spPr bwMode="auto">
              <a:xfrm>
                <a:off x="3757"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Oval 2032"/>
              <p:cNvSpPr>
                <a:spLocks noChangeArrowheads="1"/>
              </p:cNvSpPr>
              <p:nvPr/>
            </p:nvSpPr>
            <p:spPr bwMode="auto">
              <a:xfrm>
                <a:off x="3757"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Oval 2033"/>
              <p:cNvSpPr>
                <a:spLocks noChangeArrowheads="1"/>
              </p:cNvSpPr>
              <p:nvPr/>
            </p:nvSpPr>
            <p:spPr bwMode="auto">
              <a:xfrm>
                <a:off x="3757"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Oval 2034"/>
              <p:cNvSpPr>
                <a:spLocks noChangeArrowheads="1"/>
              </p:cNvSpPr>
              <p:nvPr/>
            </p:nvSpPr>
            <p:spPr bwMode="auto">
              <a:xfrm>
                <a:off x="3757"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Oval 2035"/>
              <p:cNvSpPr>
                <a:spLocks noChangeArrowheads="1"/>
              </p:cNvSpPr>
              <p:nvPr/>
            </p:nvSpPr>
            <p:spPr bwMode="auto">
              <a:xfrm>
                <a:off x="3757"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Oval 2036"/>
              <p:cNvSpPr>
                <a:spLocks noChangeArrowheads="1"/>
              </p:cNvSpPr>
              <p:nvPr/>
            </p:nvSpPr>
            <p:spPr bwMode="auto">
              <a:xfrm>
                <a:off x="3757"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Oval 2037"/>
              <p:cNvSpPr>
                <a:spLocks noChangeArrowheads="1"/>
              </p:cNvSpPr>
              <p:nvPr/>
            </p:nvSpPr>
            <p:spPr bwMode="auto">
              <a:xfrm>
                <a:off x="3757"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Oval 2038"/>
              <p:cNvSpPr>
                <a:spLocks noChangeArrowheads="1"/>
              </p:cNvSpPr>
              <p:nvPr/>
            </p:nvSpPr>
            <p:spPr bwMode="auto">
              <a:xfrm>
                <a:off x="3757"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Oval 2039"/>
              <p:cNvSpPr>
                <a:spLocks noChangeArrowheads="1"/>
              </p:cNvSpPr>
              <p:nvPr/>
            </p:nvSpPr>
            <p:spPr bwMode="auto">
              <a:xfrm>
                <a:off x="3757"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2040"/>
              <p:cNvSpPr>
                <a:spLocks noChangeArrowheads="1"/>
              </p:cNvSpPr>
              <p:nvPr/>
            </p:nvSpPr>
            <p:spPr bwMode="auto">
              <a:xfrm>
                <a:off x="3757"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Oval 2041"/>
              <p:cNvSpPr>
                <a:spLocks noChangeArrowheads="1"/>
              </p:cNvSpPr>
              <p:nvPr/>
            </p:nvSpPr>
            <p:spPr bwMode="auto">
              <a:xfrm>
                <a:off x="3757"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Oval 2042"/>
              <p:cNvSpPr>
                <a:spLocks noChangeArrowheads="1"/>
              </p:cNvSpPr>
              <p:nvPr/>
            </p:nvSpPr>
            <p:spPr bwMode="auto">
              <a:xfrm>
                <a:off x="3757"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Oval 2043"/>
              <p:cNvSpPr>
                <a:spLocks noChangeArrowheads="1"/>
              </p:cNvSpPr>
              <p:nvPr/>
            </p:nvSpPr>
            <p:spPr bwMode="auto">
              <a:xfrm>
                <a:off x="3757"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Oval 2044"/>
              <p:cNvSpPr>
                <a:spLocks noChangeArrowheads="1"/>
              </p:cNvSpPr>
              <p:nvPr/>
            </p:nvSpPr>
            <p:spPr bwMode="auto">
              <a:xfrm>
                <a:off x="3757"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Oval 2045"/>
              <p:cNvSpPr>
                <a:spLocks noChangeArrowheads="1"/>
              </p:cNvSpPr>
              <p:nvPr/>
            </p:nvSpPr>
            <p:spPr bwMode="auto">
              <a:xfrm>
                <a:off x="3757" y="2905"/>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Oval 2046"/>
              <p:cNvSpPr>
                <a:spLocks noChangeArrowheads="1"/>
              </p:cNvSpPr>
              <p:nvPr/>
            </p:nvSpPr>
            <p:spPr bwMode="auto">
              <a:xfrm>
                <a:off x="3757" y="2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Oval 2047"/>
              <p:cNvSpPr>
                <a:spLocks noChangeArrowheads="1"/>
              </p:cNvSpPr>
              <p:nvPr/>
            </p:nvSpPr>
            <p:spPr bwMode="auto">
              <a:xfrm>
                <a:off x="3722"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Oval 2048"/>
              <p:cNvSpPr>
                <a:spLocks noChangeArrowheads="1"/>
              </p:cNvSpPr>
              <p:nvPr/>
            </p:nvSpPr>
            <p:spPr bwMode="auto">
              <a:xfrm>
                <a:off x="3722"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Oval 2049"/>
              <p:cNvSpPr>
                <a:spLocks noChangeArrowheads="1"/>
              </p:cNvSpPr>
              <p:nvPr/>
            </p:nvSpPr>
            <p:spPr bwMode="auto">
              <a:xfrm>
                <a:off x="372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Oval 2050"/>
              <p:cNvSpPr>
                <a:spLocks noChangeArrowheads="1"/>
              </p:cNvSpPr>
              <p:nvPr/>
            </p:nvSpPr>
            <p:spPr bwMode="auto">
              <a:xfrm>
                <a:off x="372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Oval 2051"/>
              <p:cNvSpPr>
                <a:spLocks noChangeArrowheads="1"/>
              </p:cNvSpPr>
              <p:nvPr/>
            </p:nvSpPr>
            <p:spPr bwMode="auto">
              <a:xfrm>
                <a:off x="372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Oval 2052"/>
              <p:cNvSpPr>
                <a:spLocks noChangeArrowheads="1"/>
              </p:cNvSpPr>
              <p:nvPr/>
            </p:nvSpPr>
            <p:spPr bwMode="auto">
              <a:xfrm>
                <a:off x="372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Oval 2053"/>
              <p:cNvSpPr>
                <a:spLocks noChangeArrowheads="1"/>
              </p:cNvSpPr>
              <p:nvPr/>
            </p:nvSpPr>
            <p:spPr bwMode="auto">
              <a:xfrm>
                <a:off x="372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Oval 2054"/>
              <p:cNvSpPr>
                <a:spLocks noChangeArrowheads="1"/>
              </p:cNvSpPr>
              <p:nvPr/>
            </p:nvSpPr>
            <p:spPr bwMode="auto">
              <a:xfrm>
                <a:off x="372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Oval 2055"/>
              <p:cNvSpPr>
                <a:spLocks noChangeArrowheads="1"/>
              </p:cNvSpPr>
              <p:nvPr/>
            </p:nvSpPr>
            <p:spPr bwMode="auto">
              <a:xfrm>
                <a:off x="372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Oval 2056"/>
              <p:cNvSpPr>
                <a:spLocks noChangeArrowheads="1"/>
              </p:cNvSpPr>
              <p:nvPr/>
            </p:nvSpPr>
            <p:spPr bwMode="auto">
              <a:xfrm>
                <a:off x="372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Oval 2057"/>
              <p:cNvSpPr>
                <a:spLocks noChangeArrowheads="1"/>
              </p:cNvSpPr>
              <p:nvPr/>
            </p:nvSpPr>
            <p:spPr bwMode="auto">
              <a:xfrm>
                <a:off x="372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Oval 2058"/>
              <p:cNvSpPr>
                <a:spLocks noChangeArrowheads="1"/>
              </p:cNvSpPr>
              <p:nvPr/>
            </p:nvSpPr>
            <p:spPr bwMode="auto">
              <a:xfrm>
                <a:off x="372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Oval 2059"/>
              <p:cNvSpPr>
                <a:spLocks noChangeArrowheads="1"/>
              </p:cNvSpPr>
              <p:nvPr/>
            </p:nvSpPr>
            <p:spPr bwMode="auto">
              <a:xfrm>
                <a:off x="3722"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Oval 2060"/>
              <p:cNvSpPr>
                <a:spLocks noChangeArrowheads="1"/>
              </p:cNvSpPr>
              <p:nvPr/>
            </p:nvSpPr>
            <p:spPr bwMode="auto">
              <a:xfrm>
                <a:off x="3722"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Oval 2061"/>
              <p:cNvSpPr>
                <a:spLocks noChangeArrowheads="1"/>
              </p:cNvSpPr>
              <p:nvPr/>
            </p:nvSpPr>
            <p:spPr bwMode="auto">
              <a:xfrm>
                <a:off x="3722"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Oval 2062"/>
              <p:cNvSpPr>
                <a:spLocks noChangeArrowheads="1"/>
              </p:cNvSpPr>
              <p:nvPr/>
            </p:nvSpPr>
            <p:spPr bwMode="auto">
              <a:xfrm>
                <a:off x="3722"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Oval 2063"/>
              <p:cNvSpPr>
                <a:spLocks noChangeArrowheads="1"/>
              </p:cNvSpPr>
              <p:nvPr/>
            </p:nvSpPr>
            <p:spPr bwMode="auto">
              <a:xfrm>
                <a:off x="3722"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Oval 2064"/>
              <p:cNvSpPr>
                <a:spLocks noChangeArrowheads="1"/>
              </p:cNvSpPr>
              <p:nvPr/>
            </p:nvSpPr>
            <p:spPr bwMode="auto">
              <a:xfrm>
                <a:off x="3722"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Oval 2065"/>
              <p:cNvSpPr>
                <a:spLocks noChangeArrowheads="1"/>
              </p:cNvSpPr>
              <p:nvPr/>
            </p:nvSpPr>
            <p:spPr bwMode="auto">
              <a:xfrm>
                <a:off x="3722"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Oval 2066"/>
              <p:cNvSpPr>
                <a:spLocks noChangeArrowheads="1"/>
              </p:cNvSpPr>
              <p:nvPr/>
            </p:nvSpPr>
            <p:spPr bwMode="auto">
              <a:xfrm>
                <a:off x="3722"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067"/>
              <p:cNvSpPr>
                <a:spLocks noChangeArrowheads="1"/>
              </p:cNvSpPr>
              <p:nvPr/>
            </p:nvSpPr>
            <p:spPr bwMode="auto">
              <a:xfrm>
                <a:off x="3722"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Oval 2068"/>
              <p:cNvSpPr>
                <a:spLocks noChangeArrowheads="1"/>
              </p:cNvSpPr>
              <p:nvPr/>
            </p:nvSpPr>
            <p:spPr bwMode="auto">
              <a:xfrm>
                <a:off x="3722"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Oval 2069"/>
              <p:cNvSpPr>
                <a:spLocks noChangeArrowheads="1"/>
              </p:cNvSpPr>
              <p:nvPr/>
            </p:nvSpPr>
            <p:spPr bwMode="auto">
              <a:xfrm>
                <a:off x="3722"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Oval 2070"/>
              <p:cNvSpPr>
                <a:spLocks noChangeArrowheads="1"/>
              </p:cNvSpPr>
              <p:nvPr/>
            </p:nvSpPr>
            <p:spPr bwMode="auto">
              <a:xfrm>
                <a:off x="3722"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Oval 2071"/>
              <p:cNvSpPr>
                <a:spLocks noChangeArrowheads="1"/>
              </p:cNvSpPr>
              <p:nvPr/>
            </p:nvSpPr>
            <p:spPr bwMode="auto">
              <a:xfrm>
                <a:off x="3722"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Oval 2072"/>
              <p:cNvSpPr>
                <a:spLocks noChangeArrowheads="1"/>
              </p:cNvSpPr>
              <p:nvPr/>
            </p:nvSpPr>
            <p:spPr bwMode="auto">
              <a:xfrm>
                <a:off x="3722"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Oval 2073"/>
              <p:cNvSpPr>
                <a:spLocks noChangeArrowheads="1"/>
              </p:cNvSpPr>
              <p:nvPr/>
            </p:nvSpPr>
            <p:spPr bwMode="auto">
              <a:xfrm>
                <a:off x="3722"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Oval 2074"/>
              <p:cNvSpPr>
                <a:spLocks noChangeArrowheads="1"/>
              </p:cNvSpPr>
              <p:nvPr/>
            </p:nvSpPr>
            <p:spPr bwMode="auto">
              <a:xfrm>
                <a:off x="3722"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Oval 2075"/>
              <p:cNvSpPr>
                <a:spLocks noChangeArrowheads="1"/>
              </p:cNvSpPr>
              <p:nvPr/>
            </p:nvSpPr>
            <p:spPr bwMode="auto">
              <a:xfrm>
                <a:off x="3722"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Oval 2076"/>
              <p:cNvSpPr>
                <a:spLocks noChangeArrowheads="1"/>
              </p:cNvSpPr>
              <p:nvPr/>
            </p:nvSpPr>
            <p:spPr bwMode="auto">
              <a:xfrm>
                <a:off x="3722"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Oval 2077"/>
              <p:cNvSpPr>
                <a:spLocks noChangeArrowheads="1"/>
              </p:cNvSpPr>
              <p:nvPr/>
            </p:nvSpPr>
            <p:spPr bwMode="auto">
              <a:xfrm>
                <a:off x="3722"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Oval 2078"/>
              <p:cNvSpPr>
                <a:spLocks noChangeArrowheads="1"/>
              </p:cNvSpPr>
              <p:nvPr/>
            </p:nvSpPr>
            <p:spPr bwMode="auto">
              <a:xfrm>
                <a:off x="3722"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Oval 2079"/>
              <p:cNvSpPr>
                <a:spLocks noChangeArrowheads="1"/>
              </p:cNvSpPr>
              <p:nvPr/>
            </p:nvSpPr>
            <p:spPr bwMode="auto">
              <a:xfrm>
                <a:off x="3722"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2281"/>
            <p:cNvGrpSpPr>
              <a:grpSpLocks/>
            </p:cNvGrpSpPr>
            <p:nvPr/>
          </p:nvGrpSpPr>
          <p:grpSpPr bwMode="auto">
            <a:xfrm>
              <a:off x="3461" y="867"/>
              <a:ext cx="287" cy="2027"/>
              <a:chOff x="3461" y="867"/>
              <a:chExt cx="287" cy="2027"/>
            </a:xfrm>
            <a:grpFill/>
          </p:grpSpPr>
          <p:sp>
            <p:nvSpPr>
              <p:cNvPr id="300" name="Oval 2081"/>
              <p:cNvSpPr>
                <a:spLocks noChangeArrowheads="1"/>
              </p:cNvSpPr>
              <p:nvPr/>
            </p:nvSpPr>
            <p:spPr bwMode="auto">
              <a:xfrm>
                <a:off x="3722"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Oval 2082"/>
              <p:cNvSpPr>
                <a:spLocks noChangeArrowheads="1"/>
              </p:cNvSpPr>
              <p:nvPr/>
            </p:nvSpPr>
            <p:spPr bwMode="auto">
              <a:xfrm>
                <a:off x="3722"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Oval 2083"/>
              <p:cNvSpPr>
                <a:spLocks noChangeArrowheads="1"/>
              </p:cNvSpPr>
              <p:nvPr/>
            </p:nvSpPr>
            <p:spPr bwMode="auto">
              <a:xfrm>
                <a:off x="3722"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Oval 2084"/>
              <p:cNvSpPr>
                <a:spLocks noChangeArrowheads="1"/>
              </p:cNvSpPr>
              <p:nvPr/>
            </p:nvSpPr>
            <p:spPr bwMode="auto">
              <a:xfrm>
                <a:off x="3722"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Oval 2085"/>
              <p:cNvSpPr>
                <a:spLocks noChangeArrowheads="1"/>
              </p:cNvSpPr>
              <p:nvPr/>
            </p:nvSpPr>
            <p:spPr bwMode="auto">
              <a:xfrm>
                <a:off x="3722" y="283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Oval 2086"/>
              <p:cNvSpPr>
                <a:spLocks noChangeArrowheads="1"/>
              </p:cNvSpPr>
              <p:nvPr/>
            </p:nvSpPr>
            <p:spPr bwMode="auto">
              <a:xfrm>
                <a:off x="3722" y="286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Oval 2087"/>
              <p:cNvSpPr>
                <a:spLocks noChangeArrowheads="1"/>
              </p:cNvSpPr>
              <p:nvPr/>
            </p:nvSpPr>
            <p:spPr bwMode="auto">
              <a:xfrm>
                <a:off x="3684"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Oval 2088"/>
              <p:cNvSpPr>
                <a:spLocks noChangeArrowheads="1"/>
              </p:cNvSpPr>
              <p:nvPr/>
            </p:nvSpPr>
            <p:spPr bwMode="auto">
              <a:xfrm>
                <a:off x="3684"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Oval 2089"/>
              <p:cNvSpPr>
                <a:spLocks noChangeArrowheads="1"/>
              </p:cNvSpPr>
              <p:nvPr/>
            </p:nvSpPr>
            <p:spPr bwMode="auto">
              <a:xfrm>
                <a:off x="368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Oval 2090"/>
              <p:cNvSpPr>
                <a:spLocks noChangeArrowheads="1"/>
              </p:cNvSpPr>
              <p:nvPr/>
            </p:nvSpPr>
            <p:spPr bwMode="auto">
              <a:xfrm>
                <a:off x="368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Oval 2091"/>
              <p:cNvSpPr>
                <a:spLocks noChangeArrowheads="1"/>
              </p:cNvSpPr>
              <p:nvPr/>
            </p:nvSpPr>
            <p:spPr bwMode="auto">
              <a:xfrm>
                <a:off x="368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Oval 2092"/>
              <p:cNvSpPr>
                <a:spLocks noChangeArrowheads="1"/>
              </p:cNvSpPr>
              <p:nvPr/>
            </p:nvSpPr>
            <p:spPr bwMode="auto">
              <a:xfrm>
                <a:off x="368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Oval 2093"/>
              <p:cNvSpPr>
                <a:spLocks noChangeArrowheads="1"/>
              </p:cNvSpPr>
              <p:nvPr/>
            </p:nvSpPr>
            <p:spPr bwMode="auto">
              <a:xfrm>
                <a:off x="3684"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Oval 2094"/>
              <p:cNvSpPr>
                <a:spLocks noChangeArrowheads="1"/>
              </p:cNvSpPr>
              <p:nvPr/>
            </p:nvSpPr>
            <p:spPr bwMode="auto">
              <a:xfrm>
                <a:off x="3684"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Oval 2095"/>
              <p:cNvSpPr>
                <a:spLocks noChangeArrowheads="1"/>
              </p:cNvSpPr>
              <p:nvPr/>
            </p:nvSpPr>
            <p:spPr bwMode="auto">
              <a:xfrm>
                <a:off x="368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Oval 2096"/>
              <p:cNvSpPr>
                <a:spLocks noChangeArrowheads="1"/>
              </p:cNvSpPr>
              <p:nvPr/>
            </p:nvSpPr>
            <p:spPr bwMode="auto">
              <a:xfrm>
                <a:off x="368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Oval 2097"/>
              <p:cNvSpPr>
                <a:spLocks noChangeArrowheads="1"/>
              </p:cNvSpPr>
              <p:nvPr/>
            </p:nvSpPr>
            <p:spPr bwMode="auto">
              <a:xfrm>
                <a:off x="3684"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Oval 2098"/>
              <p:cNvSpPr>
                <a:spLocks noChangeArrowheads="1"/>
              </p:cNvSpPr>
              <p:nvPr/>
            </p:nvSpPr>
            <p:spPr bwMode="auto">
              <a:xfrm>
                <a:off x="3684"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Oval 2099"/>
              <p:cNvSpPr>
                <a:spLocks noChangeArrowheads="1"/>
              </p:cNvSpPr>
              <p:nvPr/>
            </p:nvSpPr>
            <p:spPr bwMode="auto">
              <a:xfrm>
                <a:off x="3684"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Oval 2100"/>
              <p:cNvSpPr>
                <a:spLocks noChangeArrowheads="1"/>
              </p:cNvSpPr>
              <p:nvPr/>
            </p:nvSpPr>
            <p:spPr bwMode="auto">
              <a:xfrm>
                <a:off x="3684"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Oval 2101"/>
              <p:cNvSpPr>
                <a:spLocks noChangeArrowheads="1"/>
              </p:cNvSpPr>
              <p:nvPr/>
            </p:nvSpPr>
            <p:spPr bwMode="auto">
              <a:xfrm>
                <a:off x="3684"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Oval 2102"/>
              <p:cNvSpPr>
                <a:spLocks noChangeArrowheads="1"/>
              </p:cNvSpPr>
              <p:nvPr/>
            </p:nvSpPr>
            <p:spPr bwMode="auto">
              <a:xfrm>
                <a:off x="3684"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Oval 2103"/>
              <p:cNvSpPr>
                <a:spLocks noChangeArrowheads="1"/>
              </p:cNvSpPr>
              <p:nvPr/>
            </p:nvSpPr>
            <p:spPr bwMode="auto">
              <a:xfrm>
                <a:off x="3684"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Oval 2104"/>
              <p:cNvSpPr>
                <a:spLocks noChangeArrowheads="1"/>
              </p:cNvSpPr>
              <p:nvPr/>
            </p:nvSpPr>
            <p:spPr bwMode="auto">
              <a:xfrm>
                <a:off x="3684"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Oval 2105"/>
              <p:cNvSpPr>
                <a:spLocks noChangeArrowheads="1"/>
              </p:cNvSpPr>
              <p:nvPr/>
            </p:nvSpPr>
            <p:spPr bwMode="auto">
              <a:xfrm>
                <a:off x="3684"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Oval 2106"/>
              <p:cNvSpPr>
                <a:spLocks noChangeArrowheads="1"/>
              </p:cNvSpPr>
              <p:nvPr/>
            </p:nvSpPr>
            <p:spPr bwMode="auto">
              <a:xfrm>
                <a:off x="3684"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Oval 2107"/>
              <p:cNvSpPr>
                <a:spLocks noChangeArrowheads="1"/>
              </p:cNvSpPr>
              <p:nvPr/>
            </p:nvSpPr>
            <p:spPr bwMode="auto">
              <a:xfrm>
                <a:off x="3684"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Oval 2108"/>
              <p:cNvSpPr>
                <a:spLocks noChangeArrowheads="1"/>
              </p:cNvSpPr>
              <p:nvPr/>
            </p:nvSpPr>
            <p:spPr bwMode="auto">
              <a:xfrm>
                <a:off x="3684"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Oval 2109"/>
              <p:cNvSpPr>
                <a:spLocks noChangeArrowheads="1"/>
              </p:cNvSpPr>
              <p:nvPr/>
            </p:nvSpPr>
            <p:spPr bwMode="auto">
              <a:xfrm>
                <a:off x="3684"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Oval 2110"/>
              <p:cNvSpPr>
                <a:spLocks noChangeArrowheads="1"/>
              </p:cNvSpPr>
              <p:nvPr/>
            </p:nvSpPr>
            <p:spPr bwMode="auto">
              <a:xfrm>
                <a:off x="3684"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Oval 2111"/>
              <p:cNvSpPr>
                <a:spLocks noChangeArrowheads="1"/>
              </p:cNvSpPr>
              <p:nvPr/>
            </p:nvSpPr>
            <p:spPr bwMode="auto">
              <a:xfrm>
                <a:off x="3684"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Oval 2112"/>
              <p:cNvSpPr>
                <a:spLocks noChangeArrowheads="1"/>
              </p:cNvSpPr>
              <p:nvPr/>
            </p:nvSpPr>
            <p:spPr bwMode="auto">
              <a:xfrm>
                <a:off x="3684"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Oval 2113"/>
              <p:cNvSpPr>
                <a:spLocks noChangeArrowheads="1"/>
              </p:cNvSpPr>
              <p:nvPr/>
            </p:nvSpPr>
            <p:spPr bwMode="auto">
              <a:xfrm>
                <a:off x="3684"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Oval 2114"/>
              <p:cNvSpPr>
                <a:spLocks noChangeArrowheads="1"/>
              </p:cNvSpPr>
              <p:nvPr/>
            </p:nvSpPr>
            <p:spPr bwMode="auto">
              <a:xfrm>
                <a:off x="3684"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Oval 2115"/>
              <p:cNvSpPr>
                <a:spLocks noChangeArrowheads="1"/>
              </p:cNvSpPr>
              <p:nvPr/>
            </p:nvSpPr>
            <p:spPr bwMode="auto">
              <a:xfrm>
                <a:off x="3684"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Oval 2116"/>
              <p:cNvSpPr>
                <a:spLocks noChangeArrowheads="1"/>
              </p:cNvSpPr>
              <p:nvPr/>
            </p:nvSpPr>
            <p:spPr bwMode="auto">
              <a:xfrm>
                <a:off x="3684" y="2607"/>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2117"/>
              <p:cNvSpPr>
                <a:spLocks noChangeArrowheads="1"/>
              </p:cNvSpPr>
              <p:nvPr/>
            </p:nvSpPr>
            <p:spPr bwMode="auto">
              <a:xfrm>
                <a:off x="3684" y="264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Oval 2118"/>
              <p:cNvSpPr>
                <a:spLocks noChangeArrowheads="1"/>
              </p:cNvSpPr>
              <p:nvPr/>
            </p:nvSpPr>
            <p:spPr bwMode="auto">
              <a:xfrm>
                <a:off x="3684" y="268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2119"/>
              <p:cNvSpPr>
                <a:spLocks noChangeArrowheads="1"/>
              </p:cNvSpPr>
              <p:nvPr/>
            </p:nvSpPr>
            <p:spPr bwMode="auto">
              <a:xfrm>
                <a:off x="3684" y="2718"/>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2120"/>
              <p:cNvSpPr>
                <a:spLocks noChangeArrowheads="1"/>
              </p:cNvSpPr>
              <p:nvPr/>
            </p:nvSpPr>
            <p:spPr bwMode="auto">
              <a:xfrm>
                <a:off x="3684" y="2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Oval 2121"/>
              <p:cNvSpPr>
                <a:spLocks noChangeArrowheads="1"/>
              </p:cNvSpPr>
              <p:nvPr/>
            </p:nvSpPr>
            <p:spPr bwMode="auto">
              <a:xfrm>
                <a:off x="3684" y="2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Oval 2122"/>
              <p:cNvSpPr>
                <a:spLocks noChangeArrowheads="1"/>
              </p:cNvSpPr>
              <p:nvPr/>
            </p:nvSpPr>
            <p:spPr bwMode="auto">
              <a:xfrm>
                <a:off x="3646"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Oval 2123"/>
              <p:cNvSpPr>
                <a:spLocks noChangeArrowheads="1"/>
              </p:cNvSpPr>
              <p:nvPr/>
            </p:nvSpPr>
            <p:spPr bwMode="auto">
              <a:xfrm>
                <a:off x="3646"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Oval 2124"/>
              <p:cNvSpPr>
                <a:spLocks noChangeArrowheads="1"/>
              </p:cNvSpPr>
              <p:nvPr/>
            </p:nvSpPr>
            <p:spPr bwMode="auto">
              <a:xfrm>
                <a:off x="3646"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Oval 2125"/>
              <p:cNvSpPr>
                <a:spLocks noChangeArrowheads="1"/>
              </p:cNvSpPr>
              <p:nvPr/>
            </p:nvSpPr>
            <p:spPr bwMode="auto">
              <a:xfrm>
                <a:off x="364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Oval 2126"/>
              <p:cNvSpPr>
                <a:spLocks noChangeArrowheads="1"/>
              </p:cNvSpPr>
              <p:nvPr/>
            </p:nvSpPr>
            <p:spPr bwMode="auto">
              <a:xfrm>
                <a:off x="364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Oval 2127"/>
              <p:cNvSpPr>
                <a:spLocks noChangeArrowheads="1"/>
              </p:cNvSpPr>
              <p:nvPr/>
            </p:nvSpPr>
            <p:spPr bwMode="auto">
              <a:xfrm>
                <a:off x="364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Oval 2128"/>
              <p:cNvSpPr>
                <a:spLocks noChangeArrowheads="1"/>
              </p:cNvSpPr>
              <p:nvPr/>
            </p:nvSpPr>
            <p:spPr bwMode="auto">
              <a:xfrm>
                <a:off x="364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Oval 2129"/>
              <p:cNvSpPr>
                <a:spLocks noChangeArrowheads="1"/>
              </p:cNvSpPr>
              <p:nvPr/>
            </p:nvSpPr>
            <p:spPr bwMode="auto">
              <a:xfrm>
                <a:off x="364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2130"/>
              <p:cNvSpPr>
                <a:spLocks noChangeArrowheads="1"/>
              </p:cNvSpPr>
              <p:nvPr/>
            </p:nvSpPr>
            <p:spPr bwMode="auto">
              <a:xfrm>
                <a:off x="364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Oval 2131"/>
              <p:cNvSpPr>
                <a:spLocks noChangeArrowheads="1"/>
              </p:cNvSpPr>
              <p:nvPr/>
            </p:nvSpPr>
            <p:spPr bwMode="auto">
              <a:xfrm>
                <a:off x="364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2132"/>
              <p:cNvSpPr>
                <a:spLocks noChangeArrowheads="1"/>
              </p:cNvSpPr>
              <p:nvPr/>
            </p:nvSpPr>
            <p:spPr bwMode="auto">
              <a:xfrm>
                <a:off x="364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2133"/>
              <p:cNvSpPr>
                <a:spLocks noChangeArrowheads="1"/>
              </p:cNvSpPr>
              <p:nvPr/>
            </p:nvSpPr>
            <p:spPr bwMode="auto">
              <a:xfrm>
                <a:off x="364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Oval 2134"/>
              <p:cNvSpPr>
                <a:spLocks noChangeArrowheads="1"/>
              </p:cNvSpPr>
              <p:nvPr/>
            </p:nvSpPr>
            <p:spPr bwMode="auto">
              <a:xfrm>
                <a:off x="364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Oval 2135"/>
              <p:cNvSpPr>
                <a:spLocks noChangeArrowheads="1"/>
              </p:cNvSpPr>
              <p:nvPr/>
            </p:nvSpPr>
            <p:spPr bwMode="auto">
              <a:xfrm>
                <a:off x="364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Oval 2136"/>
              <p:cNvSpPr>
                <a:spLocks noChangeArrowheads="1"/>
              </p:cNvSpPr>
              <p:nvPr/>
            </p:nvSpPr>
            <p:spPr bwMode="auto">
              <a:xfrm>
                <a:off x="3646"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2137"/>
              <p:cNvSpPr>
                <a:spLocks noChangeArrowheads="1"/>
              </p:cNvSpPr>
              <p:nvPr/>
            </p:nvSpPr>
            <p:spPr bwMode="auto">
              <a:xfrm>
                <a:off x="3646"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Oval 2138"/>
              <p:cNvSpPr>
                <a:spLocks noChangeArrowheads="1"/>
              </p:cNvSpPr>
              <p:nvPr/>
            </p:nvSpPr>
            <p:spPr bwMode="auto">
              <a:xfrm>
                <a:off x="3646"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Oval 2139"/>
              <p:cNvSpPr>
                <a:spLocks noChangeArrowheads="1"/>
              </p:cNvSpPr>
              <p:nvPr/>
            </p:nvSpPr>
            <p:spPr bwMode="auto">
              <a:xfrm>
                <a:off x="3646"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Oval 2140"/>
              <p:cNvSpPr>
                <a:spLocks noChangeArrowheads="1"/>
              </p:cNvSpPr>
              <p:nvPr/>
            </p:nvSpPr>
            <p:spPr bwMode="auto">
              <a:xfrm>
                <a:off x="3646"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Oval 2141"/>
              <p:cNvSpPr>
                <a:spLocks noChangeArrowheads="1"/>
              </p:cNvSpPr>
              <p:nvPr/>
            </p:nvSpPr>
            <p:spPr bwMode="auto">
              <a:xfrm>
                <a:off x="3646"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Oval 2142"/>
              <p:cNvSpPr>
                <a:spLocks noChangeArrowheads="1"/>
              </p:cNvSpPr>
              <p:nvPr/>
            </p:nvSpPr>
            <p:spPr bwMode="auto">
              <a:xfrm>
                <a:off x="3646"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Oval 2143"/>
              <p:cNvSpPr>
                <a:spLocks noChangeArrowheads="1"/>
              </p:cNvSpPr>
              <p:nvPr/>
            </p:nvSpPr>
            <p:spPr bwMode="auto">
              <a:xfrm>
                <a:off x="3646"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Oval 2144"/>
              <p:cNvSpPr>
                <a:spLocks noChangeArrowheads="1"/>
              </p:cNvSpPr>
              <p:nvPr/>
            </p:nvSpPr>
            <p:spPr bwMode="auto">
              <a:xfrm>
                <a:off x="3646"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Oval 2145"/>
              <p:cNvSpPr>
                <a:spLocks noChangeArrowheads="1"/>
              </p:cNvSpPr>
              <p:nvPr/>
            </p:nvSpPr>
            <p:spPr bwMode="auto">
              <a:xfrm>
                <a:off x="3646"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Oval 2146"/>
              <p:cNvSpPr>
                <a:spLocks noChangeArrowheads="1"/>
              </p:cNvSpPr>
              <p:nvPr/>
            </p:nvSpPr>
            <p:spPr bwMode="auto">
              <a:xfrm>
                <a:off x="3646"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Oval 2147"/>
              <p:cNvSpPr>
                <a:spLocks noChangeArrowheads="1"/>
              </p:cNvSpPr>
              <p:nvPr/>
            </p:nvSpPr>
            <p:spPr bwMode="auto">
              <a:xfrm>
                <a:off x="3646"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Oval 2148"/>
              <p:cNvSpPr>
                <a:spLocks noChangeArrowheads="1"/>
              </p:cNvSpPr>
              <p:nvPr/>
            </p:nvSpPr>
            <p:spPr bwMode="auto">
              <a:xfrm>
                <a:off x="3646"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Oval 2149"/>
              <p:cNvSpPr>
                <a:spLocks noChangeArrowheads="1"/>
              </p:cNvSpPr>
              <p:nvPr/>
            </p:nvSpPr>
            <p:spPr bwMode="auto">
              <a:xfrm>
                <a:off x="3646" y="2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Oval 2150"/>
              <p:cNvSpPr>
                <a:spLocks noChangeArrowheads="1"/>
              </p:cNvSpPr>
              <p:nvPr/>
            </p:nvSpPr>
            <p:spPr bwMode="auto">
              <a:xfrm>
                <a:off x="3646" y="2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Oval 2151"/>
              <p:cNvSpPr>
                <a:spLocks noChangeArrowheads="1"/>
              </p:cNvSpPr>
              <p:nvPr/>
            </p:nvSpPr>
            <p:spPr bwMode="auto">
              <a:xfrm>
                <a:off x="3646" y="246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Oval 2152"/>
              <p:cNvSpPr>
                <a:spLocks noChangeArrowheads="1"/>
              </p:cNvSpPr>
              <p:nvPr/>
            </p:nvSpPr>
            <p:spPr bwMode="auto">
              <a:xfrm>
                <a:off x="3646" y="249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Oval 2153"/>
              <p:cNvSpPr>
                <a:spLocks noChangeArrowheads="1"/>
              </p:cNvSpPr>
              <p:nvPr/>
            </p:nvSpPr>
            <p:spPr bwMode="auto">
              <a:xfrm>
                <a:off x="3646" y="2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Oval 2154"/>
              <p:cNvSpPr>
                <a:spLocks noChangeArrowheads="1"/>
              </p:cNvSpPr>
              <p:nvPr/>
            </p:nvSpPr>
            <p:spPr bwMode="auto">
              <a:xfrm>
                <a:off x="3646" y="2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Oval 2155"/>
              <p:cNvSpPr>
                <a:spLocks noChangeArrowheads="1"/>
              </p:cNvSpPr>
              <p:nvPr/>
            </p:nvSpPr>
            <p:spPr bwMode="auto">
              <a:xfrm>
                <a:off x="3610"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Oval 2156"/>
              <p:cNvSpPr>
                <a:spLocks noChangeArrowheads="1"/>
              </p:cNvSpPr>
              <p:nvPr/>
            </p:nvSpPr>
            <p:spPr bwMode="auto">
              <a:xfrm>
                <a:off x="3610"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Oval 2157"/>
              <p:cNvSpPr>
                <a:spLocks noChangeArrowheads="1"/>
              </p:cNvSpPr>
              <p:nvPr/>
            </p:nvSpPr>
            <p:spPr bwMode="auto">
              <a:xfrm>
                <a:off x="3610"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Oval 2158"/>
              <p:cNvSpPr>
                <a:spLocks noChangeArrowheads="1"/>
              </p:cNvSpPr>
              <p:nvPr/>
            </p:nvSpPr>
            <p:spPr bwMode="auto">
              <a:xfrm>
                <a:off x="361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Oval 2159"/>
              <p:cNvSpPr>
                <a:spLocks noChangeArrowheads="1"/>
              </p:cNvSpPr>
              <p:nvPr/>
            </p:nvSpPr>
            <p:spPr bwMode="auto">
              <a:xfrm>
                <a:off x="361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Oval 2160"/>
              <p:cNvSpPr>
                <a:spLocks noChangeArrowheads="1"/>
              </p:cNvSpPr>
              <p:nvPr/>
            </p:nvSpPr>
            <p:spPr bwMode="auto">
              <a:xfrm>
                <a:off x="361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Oval 2161"/>
              <p:cNvSpPr>
                <a:spLocks noChangeArrowheads="1"/>
              </p:cNvSpPr>
              <p:nvPr/>
            </p:nvSpPr>
            <p:spPr bwMode="auto">
              <a:xfrm>
                <a:off x="361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Oval 2162"/>
              <p:cNvSpPr>
                <a:spLocks noChangeArrowheads="1"/>
              </p:cNvSpPr>
              <p:nvPr/>
            </p:nvSpPr>
            <p:spPr bwMode="auto">
              <a:xfrm>
                <a:off x="361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Oval 2163"/>
              <p:cNvSpPr>
                <a:spLocks noChangeArrowheads="1"/>
              </p:cNvSpPr>
              <p:nvPr/>
            </p:nvSpPr>
            <p:spPr bwMode="auto">
              <a:xfrm>
                <a:off x="361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Oval 2164"/>
              <p:cNvSpPr>
                <a:spLocks noChangeArrowheads="1"/>
              </p:cNvSpPr>
              <p:nvPr/>
            </p:nvSpPr>
            <p:spPr bwMode="auto">
              <a:xfrm>
                <a:off x="361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Oval 2165"/>
              <p:cNvSpPr>
                <a:spLocks noChangeArrowheads="1"/>
              </p:cNvSpPr>
              <p:nvPr/>
            </p:nvSpPr>
            <p:spPr bwMode="auto">
              <a:xfrm>
                <a:off x="361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Oval 2166"/>
              <p:cNvSpPr>
                <a:spLocks noChangeArrowheads="1"/>
              </p:cNvSpPr>
              <p:nvPr/>
            </p:nvSpPr>
            <p:spPr bwMode="auto">
              <a:xfrm>
                <a:off x="361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Oval 2167"/>
              <p:cNvSpPr>
                <a:spLocks noChangeArrowheads="1"/>
              </p:cNvSpPr>
              <p:nvPr/>
            </p:nvSpPr>
            <p:spPr bwMode="auto">
              <a:xfrm>
                <a:off x="361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Oval 2168"/>
              <p:cNvSpPr>
                <a:spLocks noChangeArrowheads="1"/>
              </p:cNvSpPr>
              <p:nvPr/>
            </p:nvSpPr>
            <p:spPr bwMode="auto">
              <a:xfrm>
                <a:off x="361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Oval 2169"/>
              <p:cNvSpPr>
                <a:spLocks noChangeArrowheads="1"/>
              </p:cNvSpPr>
              <p:nvPr/>
            </p:nvSpPr>
            <p:spPr bwMode="auto">
              <a:xfrm>
                <a:off x="361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2170"/>
              <p:cNvSpPr>
                <a:spLocks noChangeArrowheads="1"/>
              </p:cNvSpPr>
              <p:nvPr/>
            </p:nvSpPr>
            <p:spPr bwMode="auto">
              <a:xfrm>
                <a:off x="361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Oval 2171"/>
              <p:cNvSpPr>
                <a:spLocks noChangeArrowheads="1"/>
              </p:cNvSpPr>
              <p:nvPr/>
            </p:nvSpPr>
            <p:spPr bwMode="auto">
              <a:xfrm>
                <a:off x="361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Oval 2172"/>
              <p:cNvSpPr>
                <a:spLocks noChangeArrowheads="1"/>
              </p:cNvSpPr>
              <p:nvPr/>
            </p:nvSpPr>
            <p:spPr bwMode="auto">
              <a:xfrm>
                <a:off x="3610"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Oval 2173"/>
              <p:cNvSpPr>
                <a:spLocks noChangeArrowheads="1"/>
              </p:cNvSpPr>
              <p:nvPr/>
            </p:nvSpPr>
            <p:spPr bwMode="auto">
              <a:xfrm>
                <a:off x="3610"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2174"/>
              <p:cNvSpPr>
                <a:spLocks noChangeArrowheads="1"/>
              </p:cNvSpPr>
              <p:nvPr/>
            </p:nvSpPr>
            <p:spPr bwMode="auto">
              <a:xfrm>
                <a:off x="3610"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Oval 2175"/>
              <p:cNvSpPr>
                <a:spLocks noChangeArrowheads="1"/>
              </p:cNvSpPr>
              <p:nvPr/>
            </p:nvSpPr>
            <p:spPr bwMode="auto">
              <a:xfrm>
                <a:off x="3610"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Oval 2176"/>
              <p:cNvSpPr>
                <a:spLocks noChangeArrowheads="1"/>
              </p:cNvSpPr>
              <p:nvPr/>
            </p:nvSpPr>
            <p:spPr bwMode="auto">
              <a:xfrm>
                <a:off x="3610"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Oval 2177"/>
              <p:cNvSpPr>
                <a:spLocks noChangeArrowheads="1"/>
              </p:cNvSpPr>
              <p:nvPr/>
            </p:nvSpPr>
            <p:spPr bwMode="auto">
              <a:xfrm>
                <a:off x="3610"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Oval 2178"/>
              <p:cNvSpPr>
                <a:spLocks noChangeArrowheads="1"/>
              </p:cNvSpPr>
              <p:nvPr/>
            </p:nvSpPr>
            <p:spPr bwMode="auto">
              <a:xfrm>
                <a:off x="3610"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Oval 2179"/>
              <p:cNvSpPr>
                <a:spLocks noChangeArrowheads="1"/>
              </p:cNvSpPr>
              <p:nvPr/>
            </p:nvSpPr>
            <p:spPr bwMode="auto">
              <a:xfrm>
                <a:off x="3610"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Oval 2180"/>
              <p:cNvSpPr>
                <a:spLocks noChangeArrowheads="1"/>
              </p:cNvSpPr>
              <p:nvPr/>
            </p:nvSpPr>
            <p:spPr bwMode="auto">
              <a:xfrm>
                <a:off x="3610"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Oval 2181"/>
              <p:cNvSpPr>
                <a:spLocks noChangeArrowheads="1"/>
              </p:cNvSpPr>
              <p:nvPr/>
            </p:nvSpPr>
            <p:spPr bwMode="auto">
              <a:xfrm>
                <a:off x="3610"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Oval 2182"/>
              <p:cNvSpPr>
                <a:spLocks noChangeArrowheads="1"/>
              </p:cNvSpPr>
              <p:nvPr/>
            </p:nvSpPr>
            <p:spPr bwMode="auto">
              <a:xfrm>
                <a:off x="3610"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Oval 2183"/>
              <p:cNvSpPr>
                <a:spLocks noChangeArrowheads="1"/>
              </p:cNvSpPr>
              <p:nvPr/>
            </p:nvSpPr>
            <p:spPr bwMode="auto">
              <a:xfrm>
                <a:off x="3610"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Oval 2184"/>
              <p:cNvSpPr>
                <a:spLocks noChangeArrowheads="1"/>
              </p:cNvSpPr>
              <p:nvPr/>
            </p:nvSpPr>
            <p:spPr bwMode="auto">
              <a:xfrm>
                <a:off x="3610"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Oval 2185"/>
              <p:cNvSpPr>
                <a:spLocks noChangeArrowheads="1"/>
              </p:cNvSpPr>
              <p:nvPr/>
            </p:nvSpPr>
            <p:spPr bwMode="auto">
              <a:xfrm>
                <a:off x="3573" y="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Oval 2186"/>
              <p:cNvSpPr>
                <a:spLocks noChangeArrowheads="1"/>
              </p:cNvSpPr>
              <p:nvPr/>
            </p:nvSpPr>
            <p:spPr bwMode="auto">
              <a:xfrm>
                <a:off x="3573"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Oval 2187"/>
              <p:cNvSpPr>
                <a:spLocks noChangeArrowheads="1"/>
              </p:cNvSpPr>
              <p:nvPr/>
            </p:nvSpPr>
            <p:spPr bwMode="auto">
              <a:xfrm>
                <a:off x="3573"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Oval 2188"/>
              <p:cNvSpPr>
                <a:spLocks noChangeArrowheads="1"/>
              </p:cNvSpPr>
              <p:nvPr/>
            </p:nvSpPr>
            <p:spPr bwMode="auto">
              <a:xfrm>
                <a:off x="357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Oval 2189"/>
              <p:cNvSpPr>
                <a:spLocks noChangeArrowheads="1"/>
              </p:cNvSpPr>
              <p:nvPr/>
            </p:nvSpPr>
            <p:spPr bwMode="auto">
              <a:xfrm>
                <a:off x="357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Oval 2190"/>
              <p:cNvSpPr>
                <a:spLocks noChangeArrowheads="1"/>
              </p:cNvSpPr>
              <p:nvPr/>
            </p:nvSpPr>
            <p:spPr bwMode="auto">
              <a:xfrm>
                <a:off x="357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Oval 2191"/>
              <p:cNvSpPr>
                <a:spLocks noChangeArrowheads="1"/>
              </p:cNvSpPr>
              <p:nvPr/>
            </p:nvSpPr>
            <p:spPr bwMode="auto">
              <a:xfrm>
                <a:off x="357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Oval 2192"/>
              <p:cNvSpPr>
                <a:spLocks noChangeArrowheads="1"/>
              </p:cNvSpPr>
              <p:nvPr/>
            </p:nvSpPr>
            <p:spPr bwMode="auto">
              <a:xfrm>
                <a:off x="357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Oval 2193"/>
              <p:cNvSpPr>
                <a:spLocks noChangeArrowheads="1"/>
              </p:cNvSpPr>
              <p:nvPr/>
            </p:nvSpPr>
            <p:spPr bwMode="auto">
              <a:xfrm>
                <a:off x="357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2194"/>
              <p:cNvSpPr>
                <a:spLocks noChangeArrowheads="1"/>
              </p:cNvSpPr>
              <p:nvPr/>
            </p:nvSpPr>
            <p:spPr bwMode="auto">
              <a:xfrm>
                <a:off x="357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Oval 2195"/>
              <p:cNvSpPr>
                <a:spLocks noChangeArrowheads="1"/>
              </p:cNvSpPr>
              <p:nvPr/>
            </p:nvSpPr>
            <p:spPr bwMode="auto">
              <a:xfrm>
                <a:off x="357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Oval 2196"/>
              <p:cNvSpPr>
                <a:spLocks noChangeArrowheads="1"/>
              </p:cNvSpPr>
              <p:nvPr/>
            </p:nvSpPr>
            <p:spPr bwMode="auto">
              <a:xfrm>
                <a:off x="357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Oval 2197"/>
              <p:cNvSpPr>
                <a:spLocks noChangeArrowheads="1"/>
              </p:cNvSpPr>
              <p:nvPr/>
            </p:nvSpPr>
            <p:spPr bwMode="auto">
              <a:xfrm>
                <a:off x="357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Oval 2198"/>
              <p:cNvSpPr>
                <a:spLocks noChangeArrowheads="1"/>
              </p:cNvSpPr>
              <p:nvPr/>
            </p:nvSpPr>
            <p:spPr bwMode="auto">
              <a:xfrm>
                <a:off x="357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Oval 2199"/>
              <p:cNvSpPr>
                <a:spLocks noChangeArrowheads="1"/>
              </p:cNvSpPr>
              <p:nvPr/>
            </p:nvSpPr>
            <p:spPr bwMode="auto">
              <a:xfrm>
                <a:off x="357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Oval 2200"/>
              <p:cNvSpPr>
                <a:spLocks noChangeArrowheads="1"/>
              </p:cNvSpPr>
              <p:nvPr/>
            </p:nvSpPr>
            <p:spPr bwMode="auto">
              <a:xfrm>
                <a:off x="357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Oval 2201"/>
              <p:cNvSpPr>
                <a:spLocks noChangeArrowheads="1"/>
              </p:cNvSpPr>
              <p:nvPr/>
            </p:nvSpPr>
            <p:spPr bwMode="auto">
              <a:xfrm>
                <a:off x="357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Oval 2202"/>
              <p:cNvSpPr>
                <a:spLocks noChangeArrowheads="1"/>
              </p:cNvSpPr>
              <p:nvPr/>
            </p:nvSpPr>
            <p:spPr bwMode="auto">
              <a:xfrm>
                <a:off x="357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Oval 2203"/>
              <p:cNvSpPr>
                <a:spLocks noChangeArrowheads="1"/>
              </p:cNvSpPr>
              <p:nvPr/>
            </p:nvSpPr>
            <p:spPr bwMode="auto">
              <a:xfrm>
                <a:off x="357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Oval 2204"/>
              <p:cNvSpPr>
                <a:spLocks noChangeArrowheads="1"/>
              </p:cNvSpPr>
              <p:nvPr/>
            </p:nvSpPr>
            <p:spPr bwMode="auto">
              <a:xfrm>
                <a:off x="3573" y="1903"/>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Oval 2205"/>
              <p:cNvSpPr>
                <a:spLocks noChangeArrowheads="1"/>
              </p:cNvSpPr>
              <p:nvPr/>
            </p:nvSpPr>
            <p:spPr bwMode="auto">
              <a:xfrm>
                <a:off x="3573"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Oval 2206"/>
              <p:cNvSpPr>
                <a:spLocks noChangeArrowheads="1"/>
              </p:cNvSpPr>
              <p:nvPr/>
            </p:nvSpPr>
            <p:spPr bwMode="auto">
              <a:xfrm>
                <a:off x="3573" y="197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Oval 2207"/>
              <p:cNvSpPr>
                <a:spLocks noChangeArrowheads="1"/>
              </p:cNvSpPr>
              <p:nvPr/>
            </p:nvSpPr>
            <p:spPr bwMode="auto">
              <a:xfrm>
                <a:off x="3573" y="2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Oval 2208"/>
              <p:cNvSpPr>
                <a:spLocks noChangeArrowheads="1"/>
              </p:cNvSpPr>
              <p:nvPr/>
            </p:nvSpPr>
            <p:spPr bwMode="auto">
              <a:xfrm>
                <a:off x="3573"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Oval 2209"/>
              <p:cNvSpPr>
                <a:spLocks noChangeArrowheads="1"/>
              </p:cNvSpPr>
              <p:nvPr/>
            </p:nvSpPr>
            <p:spPr bwMode="auto">
              <a:xfrm>
                <a:off x="3573"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Oval 2210"/>
              <p:cNvSpPr>
                <a:spLocks noChangeArrowheads="1"/>
              </p:cNvSpPr>
              <p:nvPr/>
            </p:nvSpPr>
            <p:spPr bwMode="auto">
              <a:xfrm>
                <a:off x="3573"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Oval 2211"/>
              <p:cNvSpPr>
                <a:spLocks noChangeArrowheads="1"/>
              </p:cNvSpPr>
              <p:nvPr/>
            </p:nvSpPr>
            <p:spPr bwMode="auto">
              <a:xfrm>
                <a:off x="3573"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Oval 2212"/>
              <p:cNvSpPr>
                <a:spLocks noChangeArrowheads="1"/>
              </p:cNvSpPr>
              <p:nvPr/>
            </p:nvSpPr>
            <p:spPr bwMode="auto">
              <a:xfrm>
                <a:off x="3573"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Oval 2213"/>
              <p:cNvSpPr>
                <a:spLocks noChangeArrowheads="1"/>
              </p:cNvSpPr>
              <p:nvPr/>
            </p:nvSpPr>
            <p:spPr bwMode="auto">
              <a:xfrm>
                <a:off x="3573" y="2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Oval 2214"/>
              <p:cNvSpPr>
                <a:spLocks noChangeArrowheads="1"/>
              </p:cNvSpPr>
              <p:nvPr/>
            </p:nvSpPr>
            <p:spPr bwMode="auto">
              <a:xfrm>
                <a:off x="3573" y="2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Oval 2215"/>
              <p:cNvSpPr>
                <a:spLocks noChangeArrowheads="1"/>
              </p:cNvSpPr>
              <p:nvPr/>
            </p:nvSpPr>
            <p:spPr bwMode="auto">
              <a:xfrm>
                <a:off x="3573" y="2310"/>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Oval 2216"/>
              <p:cNvSpPr>
                <a:spLocks noChangeArrowheads="1"/>
              </p:cNvSpPr>
              <p:nvPr/>
            </p:nvSpPr>
            <p:spPr bwMode="auto">
              <a:xfrm>
                <a:off x="3573" y="2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Oval 2217"/>
              <p:cNvSpPr>
                <a:spLocks noChangeArrowheads="1"/>
              </p:cNvSpPr>
              <p:nvPr/>
            </p:nvSpPr>
            <p:spPr bwMode="auto">
              <a:xfrm>
                <a:off x="3535" y="90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Oval 2218"/>
              <p:cNvSpPr>
                <a:spLocks noChangeArrowheads="1"/>
              </p:cNvSpPr>
              <p:nvPr/>
            </p:nvSpPr>
            <p:spPr bwMode="auto">
              <a:xfrm>
                <a:off x="3535" y="94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Oval 2219"/>
              <p:cNvSpPr>
                <a:spLocks noChangeArrowheads="1"/>
              </p:cNvSpPr>
              <p:nvPr/>
            </p:nvSpPr>
            <p:spPr bwMode="auto">
              <a:xfrm>
                <a:off x="3535"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Oval 2220"/>
              <p:cNvSpPr>
                <a:spLocks noChangeArrowheads="1"/>
              </p:cNvSpPr>
              <p:nvPr/>
            </p:nvSpPr>
            <p:spPr bwMode="auto">
              <a:xfrm>
                <a:off x="3535"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Oval 2221"/>
              <p:cNvSpPr>
                <a:spLocks noChangeArrowheads="1"/>
              </p:cNvSpPr>
              <p:nvPr/>
            </p:nvSpPr>
            <p:spPr bwMode="auto">
              <a:xfrm>
                <a:off x="3535"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Oval 2222"/>
              <p:cNvSpPr>
                <a:spLocks noChangeArrowheads="1"/>
              </p:cNvSpPr>
              <p:nvPr/>
            </p:nvSpPr>
            <p:spPr bwMode="auto">
              <a:xfrm>
                <a:off x="3535"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Oval 2223"/>
              <p:cNvSpPr>
                <a:spLocks noChangeArrowheads="1"/>
              </p:cNvSpPr>
              <p:nvPr/>
            </p:nvSpPr>
            <p:spPr bwMode="auto">
              <a:xfrm>
                <a:off x="3535" y="112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Oval 2224"/>
              <p:cNvSpPr>
                <a:spLocks noChangeArrowheads="1"/>
              </p:cNvSpPr>
              <p:nvPr/>
            </p:nvSpPr>
            <p:spPr bwMode="auto">
              <a:xfrm>
                <a:off x="3535" y="116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Oval 2225"/>
              <p:cNvSpPr>
                <a:spLocks noChangeArrowheads="1"/>
              </p:cNvSpPr>
              <p:nvPr/>
            </p:nvSpPr>
            <p:spPr bwMode="auto">
              <a:xfrm>
                <a:off x="3535" y="1199"/>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Oval 2226"/>
              <p:cNvSpPr>
                <a:spLocks noChangeArrowheads="1"/>
              </p:cNvSpPr>
              <p:nvPr/>
            </p:nvSpPr>
            <p:spPr bwMode="auto">
              <a:xfrm>
                <a:off x="3535" y="1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Oval 2227"/>
              <p:cNvSpPr>
                <a:spLocks noChangeArrowheads="1"/>
              </p:cNvSpPr>
              <p:nvPr/>
            </p:nvSpPr>
            <p:spPr bwMode="auto">
              <a:xfrm>
                <a:off x="3535" y="1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Oval 2228"/>
              <p:cNvSpPr>
                <a:spLocks noChangeArrowheads="1"/>
              </p:cNvSpPr>
              <p:nvPr/>
            </p:nvSpPr>
            <p:spPr bwMode="auto">
              <a:xfrm>
                <a:off x="3535" y="131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Oval 2229"/>
              <p:cNvSpPr>
                <a:spLocks noChangeArrowheads="1"/>
              </p:cNvSpPr>
              <p:nvPr/>
            </p:nvSpPr>
            <p:spPr bwMode="auto">
              <a:xfrm>
                <a:off x="3535" y="134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Oval 2230"/>
              <p:cNvSpPr>
                <a:spLocks noChangeArrowheads="1"/>
              </p:cNvSpPr>
              <p:nvPr/>
            </p:nvSpPr>
            <p:spPr bwMode="auto">
              <a:xfrm>
                <a:off x="3535"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Oval 2231"/>
              <p:cNvSpPr>
                <a:spLocks noChangeArrowheads="1"/>
              </p:cNvSpPr>
              <p:nvPr/>
            </p:nvSpPr>
            <p:spPr bwMode="auto">
              <a:xfrm>
                <a:off x="3535"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2232"/>
              <p:cNvSpPr>
                <a:spLocks noChangeArrowheads="1"/>
              </p:cNvSpPr>
              <p:nvPr/>
            </p:nvSpPr>
            <p:spPr bwMode="auto">
              <a:xfrm>
                <a:off x="3535"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Oval 2233"/>
              <p:cNvSpPr>
                <a:spLocks noChangeArrowheads="1"/>
              </p:cNvSpPr>
              <p:nvPr/>
            </p:nvSpPr>
            <p:spPr bwMode="auto">
              <a:xfrm>
                <a:off x="3535"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Oval 2234"/>
              <p:cNvSpPr>
                <a:spLocks noChangeArrowheads="1"/>
              </p:cNvSpPr>
              <p:nvPr/>
            </p:nvSpPr>
            <p:spPr bwMode="auto">
              <a:xfrm>
                <a:off x="3535"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Oval 2235"/>
              <p:cNvSpPr>
                <a:spLocks noChangeArrowheads="1"/>
              </p:cNvSpPr>
              <p:nvPr/>
            </p:nvSpPr>
            <p:spPr bwMode="auto">
              <a:xfrm>
                <a:off x="3535" y="171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Oval 2236"/>
              <p:cNvSpPr>
                <a:spLocks noChangeArrowheads="1"/>
              </p:cNvSpPr>
              <p:nvPr/>
            </p:nvSpPr>
            <p:spPr bwMode="auto">
              <a:xfrm>
                <a:off x="3535" y="1941"/>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Oval 2237"/>
              <p:cNvSpPr>
                <a:spLocks noChangeArrowheads="1"/>
              </p:cNvSpPr>
              <p:nvPr/>
            </p:nvSpPr>
            <p:spPr bwMode="auto">
              <a:xfrm>
                <a:off x="3535" y="1979"/>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Oval 2238"/>
              <p:cNvSpPr>
                <a:spLocks noChangeArrowheads="1"/>
              </p:cNvSpPr>
              <p:nvPr/>
            </p:nvSpPr>
            <p:spPr bwMode="auto">
              <a:xfrm>
                <a:off x="3535" y="2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Oval 2239"/>
              <p:cNvSpPr>
                <a:spLocks noChangeArrowheads="1"/>
              </p:cNvSpPr>
              <p:nvPr/>
            </p:nvSpPr>
            <p:spPr bwMode="auto">
              <a:xfrm>
                <a:off x="3535" y="2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Oval 2240"/>
              <p:cNvSpPr>
                <a:spLocks noChangeArrowheads="1"/>
              </p:cNvSpPr>
              <p:nvPr/>
            </p:nvSpPr>
            <p:spPr bwMode="auto">
              <a:xfrm>
                <a:off x="3535" y="209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Oval 2241"/>
              <p:cNvSpPr>
                <a:spLocks noChangeArrowheads="1"/>
              </p:cNvSpPr>
              <p:nvPr/>
            </p:nvSpPr>
            <p:spPr bwMode="auto">
              <a:xfrm>
                <a:off x="3535" y="212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Oval 2242"/>
              <p:cNvSpPr>
                <a:spLocks noChangeArrowheads="1"/>
              </p:cNvSpPr>
              <p:nvPr/>
            </p:nvSpPr>
            <p:spPr bwMode="auto">
              <a:xfrm>
                <a:off x="3535" y="216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Oval 2243"/>
              <p:cNvSpPr>
                <a:spLocks noChangeArrowheads="1"/>
              </p:cNvSpPr>
              <p:nvPr/>
            </p:nvSpPr>
            <p:spPr bwMode="auto">
              <a:xfrm>
                <a:off x="3535" y="2199"/>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Oval 2244"/>
              <p:cNvSpPr>
                <a:spLocks noChangeArrowheads="1"/>
              </p:cNvSpPr>
              <p:nvPr/>
            </p:nvSpPr>
            <p:spPr bwMode="auto">
              <a:xfrm>
                <a:off x="3535" y="2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Oval 2245"/>
              <p:cNvSpPr>
                <a:spLocks noChangeArrowheads="1"/>
              </p:cNvSpPr>
              <p:nvPr/>
            </p:nvSpPr>
            <p:spPr bwMode="auto">
              <a:xfrm>
                <a:off x="3535" y="2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Oval 2246"/>
              <p:cNvSpPr>
                <a:spLocks noChangeArrowheads="1"/>
              </p:cNvSpPr>
              <p:nvPr/>
            </p:nvSpPr>
            <p:spPr bwMode="auto">
              <a:xfrm>
                <a:off x="3499"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Oval 2247"/>
              <p:cNvSpPr>
                <a:spLocks noChangeArrowheads="1"/>
              </p:cNvSpPr>
              <p:nvPr/>
            </p:nvSpPr>
            <p:spPr bwMode="auto">
              <a:xfrm>
                <a:off x="3499"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Oval 2248"/>
              <p:cNvSpPr>
                <a:spLocks noChangeArrowheads="1"/>
              </p:cNvSpPr>
              <p:nvPr/>
            </p:nvSpPr>
            <p:spPr bwMode="auto">
              <a:xfrm>
                <a:off x="349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Oval 2249"/>
              <p:cNvSpPr>
                <a:spLocks noChangeArrowheads="1"/>
              </p:cNvSpPr>
              <p:nvPr/>
            </p:nvSpPr>
            <p:spPr bwMode="auto">
              <a:xfrm>
                <a:off x="349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Oval 2250"/>
              <p:cNvSpPr>
                <a:spLocks noChangeArrowheads="1"/>
              </p:cNvSpPr>
              <p:nvPr/>
            </p:nvSpPr>
            <p:spPr bwMode="auto">
              <a:xfrm>
                <a:off x="349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Oval 2251"/>
              <p:cNvSpPr>
                <a:spLocks noChangeArrowheads="1"/>
              </p:cNvSpPr>
              <p:nvPr/>
            </p:nvSpPr>
            <p:spPr bwMode="auto">
              <a:xfrm>
                <a:off x="349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Oval 2252"/>
              <p:cNvSpPr>
                <a:spLocks noChangeArrowheads="1"/>
              </p:cNvSpPr>
              <p:nvPr/>
            </p:nvSpPr>
            <p:spPr bwMode="auto">
              <a:xfrm>
                <a:off x="349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Oval 2253"/>
              <p:cNvSpPr>
                <a:spLocks noChangeArrowheads="1"/>
              </p:cNvSpPr>
              <p:nvPr/>
            </p:nvSpPr>
            <p:spPr bwMode="auto">
              <a:xfrm>
                <a:off x="349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Oval 2254"/>
              <p:cNvSpPr>
                <a:spLocks noChangeArrowheads="1"/>
              </p:cNvSpPr>
              <p:nvPr/>
            </p:nvSpPr>
            <p:spPr bwMode="auto">
              <a:xfrm>
                <a:off x="349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Oval 2255"/>
              <p:cNvSpPr>
                <a:spLocks noChangeArrowheads="1"/>
              </p:cNvSpPr>
              <p:nvPr/>
            </p:nvSpPr>
            <p:spPr bwMode="auto">
              <a:xfrm>
                <a:off x="349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Oval 2256"/>
              <p:cNvSpPr>
                <a:spLocks noChangeArrowheads="1"/>
              </p:cNvSpPr>
              <p:nvPr/>
            </p:nvSpPr>
            <p:spPr bwMode="auto">
              <a:xfrm>
                <a:off x="349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Oval 2257"/>
              <p:cNvSpPr>
                <a:spLocks noChangeArrowheads="1"/>
              </p:cNvSpPr>
              <p:nvPr/>
            </p:nvSpPr>
            <p:spPr bwMode="auto">
              <a:xfrm>
                <a:off x="349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Oval 2258"/>
              <p:cNvSpPr>
                <a:spLocks noChangeArrowheads="1"/>
              </p:cNvSpPr>
              <p:nvPr/>
            </p:nvSpPr>
            <p:spPr bwMode="auto">
              <a:xfrm>
                <a:off x="349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Oval 2259"/>
              <p:cNvSpPr>
                <a:spLocks noChangeArrowheads="1"/>
              </p:cNvSpPr>
              <p:nvPr/>
            </p:nvSpPr>
            <p:spPr bwMode="auto">
              <a:xfrm>
                <a:off x="349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Oval 2260"/>
              <p:cNvSpPr>
                <a:spLocks noChangeArrowheads="1"/>
              </p:cNvSpPr>
              <p:nvPr/>
            </p:nvSpPr>
            <p:spPr bwMode="auto">
              <a:xfrm>
                <a:off x="349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Oval 2261"/>
              <p:cNvSpPr>
                <a:spLocks noChangeArrowheads="1"/>
              </p:cNvSpPr>
              <p:nvPr/>
            </p:nvSpPr>
            <p:spPr bwMode="auto">
              <a:xfrm>
                <a:off x="349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Oval 2262"/>
              <p:cNvSpPr>
                <a:spLocks noChangeArrowheads="1"/>
              </p:cNvSpPr>
              <p:nvPr/>
            </p:nvSpPr>
            <p:spPr bwMode="auto">
              <a:xfrm>
                <a:off x="349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Oval 2263"/>
              <p:cNvSpPr>
                <a:spLocks noChangeArrowheads="1"/>
              </p:cNvSpPr>
              <p:nvPr/>
            </p:nvSpPr>
            <p:spPr bwMode="auto">
              <a:xfrm>
                <a:off x="349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Oval 2264"/>
              <p:cNvSpPr>
                <a:spLocks noChangeArrowheads="1"/>
              </p:cNvSpPr>
              <p:nvPr/>
            </p:nvSpPr>
            <p:spPr bwMode="auto">
              <a:xfrm>
                <a:off x="349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Oval 2265"/>
              <p:cNvSpPr>
                <a:spLocks noChangeArrowheads="1"/>
              </p:cNvSpPr>
              <p:nvPr/>
            </p:nvSpPr>
            <p:spPr bwMode="auto">
              <a:xfrm>
                <a:off x="349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Oval 2266"/>
              <p:cNvSpPr>
                <a:spLocks noChangeArrowheads="1"/>
              </p:cNvSpPr>
              <p:nvPr/>
            </p:nvSpPr>
            <p:spPr bwMode="auto">
              <a:xfrm>
                <a:off x="349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Oval 2267"/>
              <p:cNvSpPr>
                <a:spLocks noChangeArrowheads="1"/>
              </p:cNvSpPr>
              <p:nvPr/>
            </p:nvSpPr>
            <p:spPr bwMode="auto">
              <a:xfrm>
                <a:off x="349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Oval 2268"/>
              <p:cNvSpPr>
                <a:spLocks noChangeArrowheads="1"/>
              </p:cNvSpPr>
              <p:nvPr/>
            </p:nvSpPr>
            <p:spPr bwMode="auto">
              <a:xfrm>
                <a:off x="3499"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Oval 2269"/>
              <p:cNvSpPr>
                <a:spLocks noChangeArrowheads="1"/>
              </p:cNvSpPr>
              <p:nvPr/>
            </p:nvSpPr>
            <p:spPr bwMode="auto">
              <a:xfrm>
                <a:off x="3499" y="2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Oval 2270"/>
              <p:cNvSpPr>
                <a:spLocks noChangeArrowheads="1"/>
              </p:cNvSpPr>
              <p:nvPr/>
            </p:nvSpPr>
            <p:spPr bwMode="auto">
              <a:xfrm>
                <a:off x="3499"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Oval 2271"/>
              <p:cNvSpPr>
                <a:spLocks noChangeArrowheads="1"/>
              </p:cNvSpPr>
              <p:nvPr/>
            </p:nvSpPr>
            <p:spPr bwMode="auto">
              <a:xfrm>
                <a:off x="3499"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Oval 2272"/>
              <p:cNvSpPr>
                <a:spLocks noChangeArrowheads="1"/>
              </p:cNvSpPr>
              <p:nvPr/>
            </p:nvSpPr>
            <p:spPr bwMode="auto">
              <a:xfrm>
                <a:off x="3499"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Oval 2273"/>
              <p:cNvSpPr>
                <a:spLocks noChangeArrowheads="1"/>
              </p:cNvSpPr>
              <p:nvPr/>
            </p:nvSpPr>
            <p:spPr bwMode="auto">
              <a:xfrm>
                <a:off x="3499" y="2199"/>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Oval 2274"/>
              <p:cNvSpPr>
                <a:spLocks noChangeArrowheads="1"/>
              </p:cNvSpPr>
              <p:nvPr/>
            </p:nvSpPr>
            <p:spPr bwMode="auto">
              <a:xfrm>
                <a:off x="3461" y="90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Oval 2275"/>
              <p:cNvSpPr>
                <a:spLocks noChangeArrowheads="1"/>
              </p:cNvSpPr>
              <p:nvPr/>
            </p:nvSpPr>
            <p:spPr bwMode="auto">
              <a:xfrm>
                <a:off x="3461"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Oval 2276"/>
              <p:cNvSpPr>
                <a:spLocks noChangeArrowheads="1"/>
              </p:cNvSpPr>
              <p:nvPr/>
            </p:nvSpPr>
            <p:spPr bwMode="auto">
              <a:xfrm>
                <a:off x="346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Oval 2277"/>
              <p:cNvSpPr>
                <a:spLocks noChangeArrowheads="1"/>
              </p:cNvSpPr>
              <p:nvPr/>
            </p:nvSpPr>
            <p:spPr bwMode="auto">
              <a:xfrm>
                <a:off x="346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Oval 2278"/>
              <p:cNvSpPr>
                <a:spLocks noChangeArrowheads="1"/>
              </p:cNvSpPr>
              <p:nvPr/>
            </p:nvSpPr>
            <p:spPr bwMode="auto">
              <a:xfrm>
                <a:off x="346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Oval 2279"/>
              <p:cNvSpPr>
                <a:spLocks noChangeArrowheads="1"/>
              </p:cNvSpPr>
              <p:nvPr/>
            </p:nvSpPr>
            <p:spPr bwMode="auto">
              <a:xfrm>
                <a:off x="346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Oval 2280"/>
              <p:cNvSpPr>
                <a:spLocks noChangeArrowheads="1"/>
              </p:cNvSpPr>
              <p:nvPr/>
            </p:nvSpPr>
            <p:spPr bwMode="auto">
              <a:xfrm>
                <a:off x="3461"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482"/>
            <p:cNvGrpSpPr>
              <a:grpSpLocks/>
            </p:cNvGrpSpPr>
            <p:nvPr/>
          </p:nvGrpSpPr>
          <p:grpSpPr bwMode="auto">
            <a:xfrm>
              <a:off x="3128" y="940"/>
              <a:ext cx="359" cy="1250"/>
              <a:chOff x="3128" y="940"/>
              <a:chExt cx="359" cy="1250"/>
            </a:xfrm>
            <a:grpFill/>
          </p:grpSpPr>
          <p:sp>
            <p:nvSpPr>
              <p:cNvPr id="100" name="Oval 2282"/>
              <p:cNvSpPr>
                <a:spLocks noChangeArrowheads="1"/>
              </p:cNvSpPr>
              <p:nvPr/>
            </p:nvSpPr>
            <p:spPr bwMode="auto">
              <a:xfrm>
                <a:off x="3461"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2283"/>
              <p:cNvSpPr>
                <a:spLocks noChangeArrowheads="1"/>
              </p:cNvSpPr>
              <p:nvPr/>
            </p:nvSpPr>
            <p:spPr bwMode="auto">
              <a:xfrm>
                <a:off x="3461"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2284"/>
              <p:cNvSpPr>
                <a:spLocks noChangeArrowheads="1"/>
              </p:cNvSpPr>
              <p:nvPr/>
            </p:nvSpPr>
            <p:spPr bwMode="auto">
              <a:xfrm>
                <a:off x="3461"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2285"/>
              <p:cNvSpPr>
                <a:spLocks noChangeArrowheads="1"/>
              </p:cNvSpPr>
              <p:nvPr/>
            </p:nvSpPr>
            <p:spPr bwMode="auto">
              <a:xfrm>
                <a:off x="3461"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2286"/>
              <p:cNvSpPr>
                <a:spLocks noChangeArrowheads="1"/>
              </p:cNvSpPr>
              <p:nvPr/>
            </p:nvSpPr>
            <p:spPr bwMode="auto">
              <a:xfrm>
                <a:off x="3461"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2287"/>
              <p:cNvSpPr>
                <a:spLocks noChangeArrowheads="1"/>
              </p:cNvSpPr>
              <p:nvPr/>
            </p:nvSpPr>
            <p:spPr bwMode="auto">
              <a:xfrm>
                <a:off x="3461"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2288"/>
              <p:cNvSpPr>
                <a:spLocks noChangeArrowheads="1"/>
              </p:cNvSpPr>
              <p:nvPr/>
            </p:nvSpPr>
            <p:spPr bwMode="auto">
              <a:xfrm>
                <a:off x="3461"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2289"/>
              <p:cNvSpPr>
                <a:spLocks noChangeArrowheads="1"/>
              </p:cNvSpPr>
              <p:nvPr/>
            </p:nvSpPr>
            <p:spPr bwMode="auto">
              <a:xfrm>
                <a:off x="3461"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2290"/>
              <p:cNvSpPr>
                <a:spLocks noChangeArrowheads="1"/>
              </p:cNvSpPr>
              <p:nvPr/>
            </p:nvSpPr>
            <p:spPr bwMode="auto">
              <a:xfrm>
                <a:off x="3461"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2291"/>
              <p:cNvSpPr>
                <a:spLocks noChangeArrowheads="1"/>
              </p:cNvSpPr>
              <p:nvPr/>
            </p:nvSpPr>
            <p:spPr bwMode="auto">
              <a:xfrm>
                <a:off x="3461"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2292"/>
              <p:cNvSpPr>
                <a:spLocks noChangeArrowheads="1"/>
              </p:cNvSpPr>
              <p:nvPr/>
            </p:nvSpPr>
            <p:spPr bwMode="auto">
              <a:xfrm>
                <a:off x="3461"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2293"/>
              <p:cNvSpPr>
                <a:spLocks noChangeArrowheads="1"/>
              </p:cNvSpPr>
              <p:nvPr/>
            </p:nvSpPr>
            <p:spPr bwMode="auto">
              <a:xfrm>
                <a:off x="3461"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Oval 2294"/>
              <p:cNvSpPr>
                <a:spLocks noChangeArrowheads="1"/>
              </p:cNvSpPr>
              <p:nvPr/>
            </p:nvSpPr>
            <p:spPr bwMode="auto">
              <a:xfrm>
                <a:off x="3461"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Oval 2295"/>
              <p:cNvSpPr>
                <a:spLocks noChangeArrowheads="1"/>
              </p:cNvSpPr>
              <p:nvPr/>
            </p:nvSpPr>
            <p:spPr bwMode="auto">
              <a:xfrm>
                <a:off x="3461" y="194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2296"/>
              <p:cNvSpPr>
                <a:spLocks noChangeArrowheads="1"/>
              </p:cNvSpPr>
              <p:nvPr/>
            </p:nvSpPr>
            <p:spPr bwMode="auto">
              <a:xfrm>
                <a:off x="3461" y="209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Oval 2297"/>
              <p:cNvSpPr>
                <a:spLocks noChangeArrowheads="1"/>
              </p:cNvSpPr>
              <p:nvPr/>
            </p:nvSpPr>
            <p:spPr bwMode="auto">
              <a:xfrm>
                <a:off x="3461" y="212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2298"/>
              <p:cNvSpPr>
                <a:spLocks noChangeArrowheads="1"/>
              </p:cNvSpPr>
              <p:nvPr/>
            </p:nvSpPr>
            <p:spPr bwMode="auto">
              <a:xfrm>
                <a:off x="3461" y="216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2299"/>
              <p:cNvSpPr>
                <a:spLocks noChangeArrowheads="1"/>
              </p:cNvSpPr>
              <p:nvPr/>
            </p:nvSpPr>
            <p:spPr bwMode="auto">
              <a:xfrm>
                <a:off x="3423" y="94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2300"/>
              <p:cNvSpPr>
                <a:spLocks noChangeArrowheads="1"/>
              </p:cNvSpPr>
              <p:nvPr/>
            </p:nvSpPr>
            <p:spPr bwMode="auto">
              <a:xfrm>
                <a:off x="3423" y="97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2301"/>
              <p:cNvSpPr>
                <a:spLocks noChangeArrowheads="1"/>
              </p:cNvSpPr>
              <p:nvPr/>
            </p:nvSpPr>
            <p:spPr bwMode="auto">
              <a:xfrm>
                <a:off x="3423" y="1014"/>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2302"/>
              <p:cNvSpPr>
                <a:spLocks noChangeArrowheads="1"/>
              </p:cNvSpPr>
              <p:nvPr/>
            </p:nvSpPr>
            <p:spPr bwMode="auto">
              <a:xfrm>
                <a:off x="3423" y="105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2303"/>
              <p:cNvSpPr>
                <a:spLocks noChangeArrowheads="1"/>
              </p:cNvSpPr>
              <p:nvPr/>
            </p:nvSpPr>
            <p:spPr bwMode="auto">
              <a:xfrm>
                <a:off x="3423" y="1087"/>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2304"/>
              <p:cNvSpPr>
                <a:spLocks noChangeArrowheads="1"/>
              </p:cNvSpPr>
              <p:nvPr/>
            </p:nvSpPr>
            <p:spPr bwMode="auto">
              <a:xfrm>
                <a:off x="3423" y="112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2305"/>
              <p:cNvSpPr>
                <a:spLocks noChangeArrowheads="1"/>
              </p:cNvSpPr>
              <p:nvPr/>
            </p:nvSpPr>
            <p:spPr bwMode="auto">
              <a:xfrm>
                <a:off x="3423" y="116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Oval 2306"/>
              <p:cNvSpPr>
                <a:spLocks noChangeArrowheads="1"/>
              </p:cNvSpPr>
              <p:nvPr/>
            </p:nvSpPr>
            <p:spPr bwMode="auto">
              <a:xfrm>
                <a:off x="3423" y="1199"/>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Oval 2307"/>
              <p:cNvSpPr>
                <a:spLocks noChangeArrowheads="1"/>
              </p:cNvSpPr>
              <p:nvPr/>
            </p:nvSpPr>
            <p:spPr bwMode="auto">
              <a:xfrm>
                <a:off x="3423" y="123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Oval 2308"/>
              <p:cNvSpPr>
                <a:spLocks noChangeArrowheads="1"/>
              </p:cNvSpPr>
              <p:nvPr/>
            </p:nvSpPr>
            <p:spPr bwMode="auto">
              <a:xfrm>
                <a:off x="3423" y="1275"/>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Oval 2309"/>
              <p:cNvSpPr>
                <a:spLocks noChangeArrowheads="1"/>
              </p:cNvSpPr>
              <p:nvPr/>
            </p:nvSpPr>
            <p:spPr bwMode="auto">
              <a:xfrm>
                <a:off x="3423" y="1310"/>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Oval 2310"/>
              <p:cNvSpPr>
                <a:spLocks noChangeArrowheads="1"/>
              </p:cNvSpPr>
              <p:nvPr/>
            </p:nvSpPr>
            <p:spPr bwMode="auto">
              <a:xfrm>
                <a:off x="3423" y="1348"/>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Oval 2311"/>
              <p:cNvSpPr>
                <a:spLocks noChangeArrowheads="1"/>
              </p:cNvSpPr>
              <p:nvPr/>
            </p:nvSpPr>
            <p:spPr bwMode="auto">
              <a:xfrm>
                <a:off x="3423" y="1386"/>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Oval 2312"/>
              <p:cNvSpPr>
                <a:spLocks noChangeArrowheads="1"/>
              </p:cNvSpPr>
              <p:nvPr/>
            </p:nvSpPr>
            <p:spPr bwMode="auto">
              <a:xfrm>
                <a:off x="3423" y="1422"/>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2313"/>
              <p:cNvSpPr>
                <a:spLocks noChangeArrowheads="1"/>
              </p:cNvSpPr>
              <p:nvPr/>
            </p:nvSpPr>
            <p:spPr bwMode="auto">
              <a:xfrm>
                <a:off x="3423" y="1459"/>
                <a:ext cx="29"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2314"/>
              <p:cNvSpPr>
                <a:spLocks noChangeArrowheads="1"/>
              </p:cNvSpPr>
              <p:nvPr/>
            </p:nvSpPr>
            <p:spPr bwMode="auto">
              <a:xfrm>
                <a:off x="3423" y="1495"/>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Oval 2315"/>
              <p:cNvSpPr>
                <a:spLocks noChangeArrowheads="1"/>
              </p:cNvSpPr>
              <p:nvPr/>
            </p:nvSpPr>
            <p:spPr bwMode="auto">
              <a:xfrm>
                <a:off x="3423" y="1533"/>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2316"/>
              <p:cNvSpPr>
                <a:spLocks noChangeArrowheads="1"/>
              </p:cNvSpPr>
              <p:nvPr/>
            </p:nvSpPr>
            <p:spPr bwMode="auto">
              <a:xfrm>
                <a:off x="3423" y="157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2317"/>
              <p:cNvSpPr>
                <a:spLocks noChangeArrowheads="1"/>
              </p:cNvSpPr>
              <p:nvPr/>
            </p:nvSpPr>
            <p:spPr bwMode="auto">
              <a:xfrm>
                <a:off x="3423" y="1829"/>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Oval 2318"/>
              <p:cNvSpPr>
                <a:spLocks noChangeArrowheads="1"/>
              </p:cNvSpPr>
              <p:nvPr/>
            </p:nvSpPr>
            <p:spPr bwMode="auto">
              <a:xfrm>
                <a:off x="3423" y="1867"/>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Oval 2319"/>
              <p:cNvSpPr>
                <a:spLocks noChangeArrowheads="1"/>
              </p:cNvSpPr>
              <p:nvPr/>
            </p:nvSpPr>
            <p:spPr bwMode="auto">
              <a:xfrm>
                <a:off x="3423" y="1903"/>
                <a:ext cx="29"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Oval 2320"/>
              <p:cNvSpPr>
                <a:spLocks noChangeArrowheads="1"/>
              </p:cNvSpPr>
              <p:nvPr/>
            </p:nvSpPr>
            <p:spPr bwMode="auto">
              <a:xfrm>
                <a:off x="3423" y="1941"/>
                <a:ext cx="29"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Oval 2321"/>
              <p:cNvSpPr>
                <a:spLocks noChangeArrowheads="1"/>
              </p:cNvSpPr>
              <p:nvPr/>
            </p:nvSpPr>
            <p:spPr bwMode="auto">
              <a:xfrm>
                <a:off x="3388"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2322"/>
              <p:cNvSpPr>
                <a:spLocks noChangeArrowheads="1"/>
              </p:cNvSpPr>
              <p:nvPr/>
            </p:nvSpPr>
            <p:spPr bwMode="auto">
              <a:xfrm>
                <a:off x="338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Oval 2323"/>
              <p:cNvSpPr>
                <a:spLocks noChangeArrowheads="1"/>
              </p:cNvSpPr>
              <p:nvPr/>
            </p:nvSpPr>
            <p:spPr bwMode="auto">
              <a:xfrm>
                <a:off x="338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2324"/>
              <p:cNvSpPr>
                <a:spLocks noChangeArrowheads="1"/>
              </p:cNvSpPr>
              <p:nvPr/>
            </p:nvSpPr>
            <p:spPr bwMode="auto">
              <a:xfrm>
                <a:off x="338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Oval 2325"/>
              <p:cNvSpPr>
                <a:spLocks noChangeArrowheads="1"/>
              </p:cNvSpPr>
              <p:nvPr/>
            </p:nvSpPr>
            <p:spPr bwMode="auto">
              <a:xfrm>
                <a:off x="338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2326"/>
              <p:cNvSpPr>
                <a:spLocks noChangeArrowheads="1"/>
              </p:cNvSpPr>
              <p:nvPr/>
            </p:nvSpPr>
            <p:spPr bwMode="auto">
              <a:xfrm>
                <a:off x="3388"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Oval 2327"/>
              <p:cNvSpPr>
                <a:spLocks noChangeArrowheads="1"/>
              </p:cNvSpPr>
              <p:nvPr/>
            </p:nvSpPr>
            <p:spPr bwMode="auto">
              <a:xfrm>
                <a:off x="3388"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Oval 2328"/>
              <p:cNvSpPr>
                <a:spLocks noChangeArrowheads="1"/>
              </p:cNvSpPr>
              <p:nvPr/>
            </p:nvSpPr>
            <p:spPr bwMode="auto">
              <a:xfrm>
                <a:off x="3388"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Oval 2329"/>
              <p:cNvSpPr>
                <a:spLocks noChangeArrowheads="1"/>
              </p:cNvSpPr>
              <p:nvPr/>
            </p:nvSpPr>
            <p:spPr bwMode="auto">
              <a:xfrm>
                <a:off x="3388"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Oval 2330"/>
              <p:cNvSpPr>
                <a:spLocks noChangeArrowheads="1"/>
              </p:cNvSpPr>
              <p:nvPr/>
            </p:nvSpPr>
            <p:spPr bwMode="auto">
              <a:xfrm>
                <a:off x="3388"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Oval 2331"/>
              <p:cNvSpPr>
                <a:spLocks noChangeArrowheads="1"/>
              </p:cNvSpPr>
              <p:nvPr/>
            </p:nvSpPr>
            <p:spPr bwMode="auto">
              <a:xfrm>
                <a:off x="3388"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Oval 2332"/>
              <p:cNvSpPr>
                <a:spLocks noChangeArrowheads="1"/>
              </p:cNvSpPr>
              <p:nvPr/>
            </p:nvSpPr>
            <p:spPr bwMode="auto">
              <a:xfrm>
                <a:off x="3388"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Oval 2333"/>
              <p:cNvSpPr>
                <a:spLocks noChangeArrowheads="1"/>
              </p:cNvSpPr>
              <p:nvPr/>
            </p:nvSpPr>
            <p:spPr bwMode="auto">
              <a:xfrm>
                <a:off x="3388"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Oval 2334"/>
              <p:cNvSpPr>
                <a:spLocks noChangeArrowheads="1"/>
              </p:cNvSpPr>
              <p:nvPr/>
            </p:nvSpPr>
            <p:spPr bwMode="auto">
              <a:xfrm>
                <a:off x="3388"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Oval 2335"/>
              <p:cNvSpPr>
                <a:spLocks noChangeArrowheads="1"/>
              </p:cNvSpPr>
              <p:nvPr/>
            </p:nvSpPr>
            <p:spPr bwMode="auto">
              <a:xfrm>
                <a:off x="3388"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Oval 2336"/>
              <p:cNvSpPr>
                <a:spLocks noChangeArrowheads="1"/>
              </p:cNvSpPr>
              <p:nvPr/>
            </p:nvSpPr>
            <p:spPr bwMode="auto">
              <a:xfrm>
                <a:off x="3388"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2337"/>
              <p:cNvSpPr>
                <a:spLocks noChangeArrowheads="1"/>
              </p:cNvSpPr>
              <p:nvPr/>
            </p:nvSpPr>
            <p:spPr bwMode="auto">
              <a:xfrm>
                <a:off x="3388"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338"/>
              <p:cNvSpPr>
                <a:spLocks noChangeArrowheads="1"/>
              </p:cNvSpPr>
              <p:nvPr/>
            </p:nvSpPr>
            <p:spPr bwMode="auto">
              <a:xfrm>
                <a:off x="3388"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Oval 2339"/>
              <p:cNvSpPr>
                <a:spLocks noChangeArrowheads="1"/>
              </p:cNvSpPr>
              <p:nvPr/>
            </p:nvSpPr>
            <p:spPr bwMode="auto">
              <a:xfrm>
                <a:off x="3388"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340"/>
              <p:cNvSpPr>
                <a:spLocks noChangeArrowheads="1"/>
              </p:cNvSpPr>
              <p:nvPr/>
            </p:nvSpPr>
            <p:spPr bwMode="auto">
              <a:xfrm>
                <a:off x="3388"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2341"/>
              <p:cNvSpPr>
                <a:spLocks noChangeArrowheads="1"/>
              </p:cNvSpPr>
              <p:nvPr/>
            </p:nvSpPr>
            <p:spPr bwMode="auto">
              <a:xfrm>
                <a:off x="3388"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2342"/>
              <p:cNvSpPr>
                <a:spLocks noChangeArrowheads="1"/>
              </p:cNvSpPr>
              <p:nvPr/>
            </p:nvSpPr>
            <p:spPr bwMode="auto">
              <a:xfrm>
                <a:off x="3388" y="186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2343"/>
              <p:cNvSpPr>
                <a:spLocks noChangeArrowheads="1"/>
              </p:cNvSpPr>
              <p:nvPr/>
            </p:nvSpPr>
            <p:spPr bwMode="auto">
              <a:xfrm>
                <a:off x="3350"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2344"/>
              <p:cNvSpPr>
                <a:spLocks noChangeArrowheads="1"/>
              </p:cNvSpPr>
              <p:nvPr/>
            </p:nvSpPr>
            <p:spPr bwMode="auto">
              <a:xfrm>
                <a:off x="335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2345"/>
              <p:cNvSpPr>
                <a:spLocks noChangeArrowheads="1"/>
              </p:cNvSpPr>
              <p:nvPr/>
            </p:nvSpPr>
            <p:spPr bwMode="auto">
              <a:xfrm>
                <a:off x="335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Oval 2346"/>
              <p:cNvSpPr>
                <a:spLocks noChangeArrowheads="1"/>
              </p:cNvSpPr>
              <p:nvPr/>
            </p:nvSpPr>
            <p:spPr bwMode="auto">
              <a:xfrm>
                <a:off x="335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2347"/>
              <p:cNvSpPr>
                <a:spLocks noChangeArrowheads="1"/>
              </p:cNvSpPr>
              <p:nvPr/>
            </p:nvSpPr>
            <p:spPr bwMode="auto">
              <a:xfrm>
                <a:off x="335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2348"/>
              <p:cNvSpPr>
                <a:spLocks noChangeArrowheads="1"/>
              </p:cNvSpPr>
              <p:nvPr/>
            </p:nvSpPr>
            <p:spPr bwMode="auto">
              <a:xfrm>
                <a:off x="3350"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Oval 2349"/>
              <p:cNvSpPr>
                <a:spLocks noChangeArrowheads="1"/>
              </p:cNvSpPr>
              <p:nvPr/>
            </p:nvSpPr>
            <p:spPr bwMode="auto">
              <a:xfrm>
                <a:off x="3350"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Oval 2350"/>
              <p:cNvSpPr>
                <a:spLocks noChangeArrowheads="1"/>
              </p:cNvSpPr>
              <p:nvPr/>
            </p:nvSpPr>
            <p:spPr bwMode="auto">
              <a:xfrm>
                <a:off x="3350"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2351"/>
              <p:cNvSpPr>
                <a:spLocks noChangeArrowheads="1"/>
              </p:cNvSpPr>
              <p:nvPr/>
            </p:nvSpPr>
            <p:spPr bwMode="auto">
              <a:xfrm>
                <a:off x="3350"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Oval 2352"/>
              <p:cNvSpPr>
                <a:spLocks noChangeArrowheads="1"/>
              </p:cNvSpPr>
              <p:nvPr/>
            </p:nvSpPr>
            <p:spPr bwMode="auto">
              <a:xfrm>
                <a:off x="3350"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Oval 2353"/>
              <p:cNvSpPr>
                <a:spLocks noChangeArrowheads="1"/>
              </p:cNvSpPr>
              <p:nvPr/>
            </p:nvSpPr>
            <p:spPr bwMode="auto">
              <a:xfrm>
                <a:off x="3350"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Oval 2354"/>
              <p:cNvSpPr>
                <a:spLocks noChangeArrowheads="1"/>
              </p:cNvSpPr>
              <p:nvPr/>
            </p:nvSpPr>
            <p:spPr bwMode="auto">
              <a:xfrm>
                <a:off x="3350"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2355"/>
              <p:cNvSpPr>
                <a:spLocks noChangeArrowheads="1"/>
              </p:cNvSpPr>
              <p:nvPr/>
            </p:nvSpPr>
            <p:spPr bwMode="auto">
              <a:xfrm>
                <a:off x="3350"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2356"/>
              <p:cNvSpPr>
                <a:spLocks noChangeArrowheads="1"/>
              </p:cNvSpPr>
              <p:nvPr/>
            </p:nvSpPr>
            <p:spPr bwMode="auto">
              <a:xfrm>
                <a:off x="3350"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2357"/>
              <p:cNvSpPr>
                <a:spLocks noChangeArrowheads="1"/>
              </p:cNvSpPr>
              <p:nvPr/>
            </p:nvSpPr>
            <p:spPr bwMode="auto">
              <a:xfrm>
                <a:off x="3350"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Oval 2358"/>
              <p:cNvSpPr>
                <a:spLocks noChangeArrowheads="1"/>
              </p:cNvSpPr>
              <p:nvPr/>
            </p:nvSpPr>
            <p:spPr bwMode="auto">
              <a:xfrm>
                <a:off x="3350"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Oval 2359"/>
              <p:cNvSpPr>
                <a:spLocks noChangeArrowheads="1"/>
              </p:cNvSpPr>
              <p:nvPr/>
            </p:nvSpPr>
            <p:spPr bwMode="auto">
              <a:xfrm>
                <a:off x="3350"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2360"/>
              <p:cNvSpPr>
                <a:spLocks noChangeArrowheads="1"/>
              </p:cNvSpPr>
              <p:nvPr/>
            </p:nvSpPr>
            <p:spPr bwMode="auto">
              <a:xfrm>
                <a:off x="3350"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Oval 2361"/>
              <p:cNvSpPr>
                <a:spLocks noChangeArrowheads="1"/>
              </p:cNvSpPr>
              <p:nvPr/>
            </p:nvSpPr>
            <p:spPr bwMode="auto">
              <a:xfrm>
                <a:off x="3350"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Oval 2362"/>
              <p:cNvSpPr>
                <a:spLocks noChangeArrowheads="1"/>
              </p:cNvSpPr>
              <p:nvPr/>
            </p:nvSpPr>
            <p:spPr bwMode="auto">
              <a:xfrm>
                <a:off x="3350"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2363"/>
              <p:cNvSpPr>
                <a:spLocks noChangeArrowheads="1"/>
              </p:cNvSpPr>
              <p:nvPr/>
            </p:nvSpPr>
            <p:spPr bwMode="auto">
              <a:xfrm>
                <a:off x="3315"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2364"/>
              <p:cNvSpPr>
                <a:spLocks noChangeArrowheads="1"/>
              </p:cNvSpPr>
              <p:nvPr/>
            </p:nvSpPr>
            <p:spPr bwMode="auto">
              <a:xfrm>
                <a:off x="3315"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Oval 2365"/>
              <p:cNvSpPr>
                <a:spLocks noChangeArrowheads="1"/>
              </p:cNvSpPr>
              <p:nvPr/>
            </p:nvSpPr>
            <p:spPr bwMode="auto">
              <a:xfrm>
                <a:off x="3315"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Oval 2366"/>
              <p:cNvSpPr>
                <a:spLocks noChangeArrowheads="1"/>
              </p:cNvSpPr>
              <p:nvPr/>
            </p:nvSpPr>
            <p:spPr bwMode="auto">
              <a:xfrm>
                <a:off x="3315"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Oval 2367"/>
              <p:cNvSpPr>
                <a:spLocks noChangeArrowheads="1"/>
              </p:cNvSpPr>
              <p:nvPr/>
            </p:nvSpPr>
            <p:spPr bwMode="auto">
              <a:xfrm>
                <a:off x="3315"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Oval 2368"/>
              <p:cNvSpPr>
                <a:spLocks noChangeArrowheads="1"/>
              </p:cNvSpPr>
              <p:nvPr/>
            </p:nvSpPr>
            <p:spPr bwMode="auto">
              <a:xfrm>
                <a:off x="3315"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Oval 2369"/>
              <p:cNvSpPr>
                <a:spLocks noChangeArrowheads="1"/>
              </p:cNvSpPr>
              <p:nvPr/>
            </p:nvSpPr>
            <p:spPr bwMode="auto">
              <a:xfrm>
                <a:off x="3315"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Oval 2370"/>
              <p:cNvSpPr>
                <a:spLocks noChangeArrowheads="1"/>
              </p:cNvSpPr>
              <p:nvPr/>
            </p:nvSpPr>
            <p:spPr bwMode="auto">
              <a:xfrm>
                <a:off x="3315"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Oval 2371"/>
              <p:cNvSpPr>
                <a:spLocks noChangeArrowheads="1"/>
              </p:cNvSpPr>
              <p:nvPr/>
            </p:nvSpPr>
            <p:spPr bwMode="auto">
              <a:xfrm>
                <a:off x="3315"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Oval 2372"/>
              <p:cNvSpPr>
                <a:spLocks noChangeArrowheads="1"/>
              </p:cNvSpPr>
              <p:nvPr/>
            </p:nvSpPr>
            <p:spPr bwMode="auto">
              <a:xfrm>
                <a:off x="3315"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Oval 2373"/>
              <p:cNvSpPr>
                <a:spLocks noChangeArrowheads="1"/>
              </p:cNvSpPr>
              <p:nvPr/>
            </p:nvSpPr>
            <p:spPr bwMode="auto">
              <a:xfrm>
                <a:off x="3315"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Oval 2374"/>
              <p:cNvSpPr>
                <a:spLocks noChangeArrowheads="1"/>
              </p:cNvSpPr>
              <p:nvPr/>
            </p:nvSpPr>
            <p:spPr bwMode="auto">
              <a:xfrm>
                <a:off x="3315"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Oval 2375"/>
              <p:cNvSpPr>
                <a:spLocks noChangeArrowheads="1"/>
              </p:cNvSpPr>
              <p:nvPr/>
            </p:nvSpPr>
            <p:spPr bwMode="auto">
              <a:xfrm>
                <a:off x="3315"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Oval 2376"/>
              <p:cNvSpPr>
                <a:spLocks noChangeArrowheads="1"/>
              </p:cNvSpPr>
              <p:nvPr/>
            </p:nvSpPr>
            <p:spPr bwMode="auto">
              <a:xfrm>
                <a:off x="3315"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Oval 2377"/>
              <p:cNvSpPr>
                <a:spLocks noChangeArrowheads="1"/>
              </p:cNvSpPr>
              <p:nvPr/>
            </p:nvSpPr>
            <p:spPr bwMode="auto">
              <a:xfrm>
                <a:off x="3315"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378"/>
              <p:cNvSpPr>
                <a:spLocks noChangeArrowheads="1"/>
              </p:cNvSpPr>
              <p:nvPr/>
            </p:nvSpPr>
            <p:spPr bwMode="auto">
              <a:xfrm>
                <a:off x="3315"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Oval 2379"/>
              <p:cNvSpPr>
                <a:spLocks noChangeArrowheads="1"/>
              </p:cNvSpPr>
              <p:nvPr/>
            </p:nvSpPr>
            <p:spPr bwMode="auto">
              <a:xfrm>
                <a:off x="3315"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Oval 2380"/>
              <p:cNvSpPr>
                <a:spLocks noChangeArrowheads="1"/>
              </p:cNvSpPr>
              <p:nvPr/>
            </p:nvSpPr>
            <p:spPr bwMode="auto">
              <a:xfrm>
                <a:off x="3315"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Oval 2381"/>
              <p:cNvSpPr>
                <a:spLocks noChangeArrowheads="1"/>
              </p:cNvSpPr>
              <p:nvPr/>
            </p:nvSpPr>
            <p:spPr bwMode="auto">
              <a:xfrm>
                <a:off x="3315"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Oval 2382"/>
              <p:cNvSpPr>
                <a:spLocks noChangeArrowheads="1"/>
              </p:cNvSpPr>
              <p:nvPr/>
            </p:nvSpPr>
            <p:spPr bwMode="auto">
              <a:xfrm>
                <a:off x="3315" y="1829"/>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Oval 2383"/>
              <p:cNvSpPr>
                <a:spLocks noChangeArrowheads="1"/>
              </p:cNvSpPr>
              <p:nvPr/>
            </p:nvSpPr>
            <p:spPr bwMode="auto">
              <a:xfrm>
                <a:off x="3277"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Oval 2384"/>
              <p:cNvSpPr>
                <a:spLocks noChangeArrowheads="1"/>
              </p:cNvSpPr>
              <p:nvPr/>
            </p:nvSpPr>
            <p:spPr bwMode="auto">
              <a:xfrm>
                <a:off x="3277"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Oval 2385"/>
              <p:cNvSpPr>
                <a:spLocks noChangeArrowheads="1"/>
              </p:cNvSpPr>
              <p:nvPr/>
            </p:nvSpPr>
            <p:spPr bwMode="auto">
              <a:xfrm>
                <a:off x="3277"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Oval 2386"/>
              <p:cNvSpPr>
                <a:spLocks noChangeArrowheads="1"/>
              </p:cNvSpPr>
              <p:nvPr/>
            </p:nvSpPr>
            <p:spPr bwMode="auto">
              <a:xfrm>
                <a:off x="3277"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Oval 2387"/>
              <p:cNvSpPr>
                <a:spLocks noChangeArrowheads="1"/>
              </p:cNvSpPr>
              <p:nvPr/>
            </p:nvSpPr>
            <p:spPr bwMode="auto">
              <a:xfrm>
                <a:off x="3277"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Oval 2388"/>
              <p:cNvSpPr>
                <a:spLocks noChangeArrowheads="1"/>
              </p:cNvSpPr>
              <p:nvPr/>
            </p:nvSpPr>
            <p:spPr bwMode="auto">
              <a:xfrm>
                <a:off x="3277"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2389"/>
              <p:cNvSpPr>
                <a:spLocks noChangeArrowheads="1"/>
              </p:cNvSpPr>
              <p:nvPr/>
            </p:nvSpPr>
            <p:spPr bwMode="auto">
              <a:xfrm>
                <a:off x="3277"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2390"/>
              <p:cNvSpPr>
                <a:spLocks noChangeArrowheads="1"/>
              </p:cNvSpPr>
              <p:nvPr/>
            </p:nvSpPr>
            <p:spPr bwMode="auto">
              <a:xfrm>
                <a:off x="3277"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2391"/>
              <p:cNvSpPr>
                <a:spLocks noChangeArrowheads="1"/>
              </p:cNvSpPr>
              <p:nvPr/>
            </p:nvSpPr>
            <p:spPr bwMode="auto">
              <a:xfrm>
                <a:off x="3277"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2392"/>
              <p:cNvSpPr>
                <a:spLocks noChangeArrowheads="1"/>
              </p:cNvSpPr>
              <p:nvPr/>
            </p:nvSpPr>
            <p:spPr bwMode="auto">
              <a:xfrm>
                <a:off x="3277"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2393"/>
              <p:cNvSpPr>
                <a:spLocks noChangeArrowheads="1"/>
              </p:cNvSpPr>
              <p:nvPr/>
            </p:nvSpPr>
            <p:spPr bwMode="auto">
              <a:xfrm>
                <a:off x="3277"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2394"/>
              <p:cNvSpPr>
                <a:spLocks noChangeArrowheads="1"/>
              </p:cNvSpPr>
              <p:nvPr/>
            </p:nvSpPr>
            <p:spPr bwMode="auto">
              <a:xfrm>
                <a:off x="3277"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Oval 2395"/>
              <p:cNvSpPr>
                <a:spLocks noChangeArrowheads="1"/>
              </p:cNvSpPr>
              <p:nvPr/>
            </p:nvSpPr>
            <p:spPr bwMode="auto">
              <a:xfrm>
                <a:off x="3277"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Oval 2396"/>
              <p:cNvSpPr>
                <a:spLocks noChangeArrowheads="1"/>
              </p:cNvSpPr>
              <p:nvPr/>
            </p:nvSpPr>
            <p:spPr bwMode="auto">
              <a:xfrm>
                <a:off x="3277"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Oval 2397"/>
              <p:cNvSpPr>
                <a:spLocks noChangeArrowheads="1"/>
              </p:cNvSpPr>
              <p:nvPr/>
            </p:nvSpPr>
            <p:spPr bwMode="auto">
              <a:xfrm>
                <a:off x="3277"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Oval 2398"/>
              <p:cNvSpPr>
                <a:spLocks noChangeArrowheads="1"/>
              </p:cNvSpPr>
              <p:nvPr/>
            </p:nvSpPr>
            <p:spPr bwMode="auto">
              <a:xfrm>
                <a:off x="3277"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Oval 2399"/>
              <p:cNvSpPr>
                <a:spLocks noChangeArrowheads="1"/>
              </p:cNvSpPr>
              <p:nvPr/>
            </p:nvSpPr>
            <p:spPr bwMode="auto">
              <a:xfrm>
                <a:off x="3277"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Oval 2400"/>
              <p:cNvSpPr>
                <a:spLocks noChangeArrowheads="1"/>
              </p:cNvSpPr>
              <p:nvPr/>
            </p:nvSpPr>
            <p:spPr bwMode="auto">
              <a:xfrm>
                <a:off x="3277"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Oval 2401"/>
              <p:cNvSpPr>
                <a:spLocks noChangeArrowheads="1"/>
              </p:cNvSpPr>
              <p:nvPr/>
            </p:nvSpPr>
            <p:spPr bwMode="auto">
              <a:xfrm>
                <a:off x="3277"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Oval 2402"/>
              <p:cNvSpPr>
                <a:spLocks noChangeArrowheads="1"/>
              </p:cNvSpPr>
              <p:nvPr/>
            </p:nvSpPr>
            <p:spPr bwMode="auto">
              <a:xfrm>
                <a:off x="3277"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Oval 2403"/>
              <p:cNvSpPr>
                <a:spLocks noChangeArrowheads="1"/>
              </p:cNvSpPr>
              <p:nvPr/>
            </p:nvSpPr>
            <p:spPr bwMode="auto">
              <a:xfrm>
                <a:off x="3239"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Oval 2404"/>
              <p:cNvSpPr>
                <a:spLocks noChangeArrowheads="1"/>
              </p:cNvSpPr>
              <p:nvPr/>
            </p:nvSpPr>
            <p:spPr bwMode="auto">
              <a:xfrm>
                <a:off x="3239"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Oval 2405"/>
              <p:cNvSpPr>
                <a:spLocks noChangeArrowheads="1"/>
              </p:cNvSpPr>
              <p:nvPr/>
            </p:nvSpPr>
            <p:spPr bwMode="auto">
              <a:xfrm>
                <a:off x="3239"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Oval 2406"/>
              <p:cNvSpPr>
                <a:spLocks noChangeArrowheads="1"/>
              </p:cNvSpPr>
              <p:nvPr/>
            </p:nvSpPr>
            <p:spPr bwMode="auto">
              <a:xfrm>
                <a:off x="3239"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Oval 2407"/>
              <p:cNvSpPr>
                <a:spLocks noChangeArrowheads="1"/>
              </p:cNvSpPr>
              <p:nvPr/>
            </p:nvSpPr>
            <p:spPr bwMode="auto">
              <a:xfrm>
                <a:off x="3239"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Oval 2408"/>
              <p:cNvSpPr>
                <a:spLocks noChangeArrowheads="1"/>
              </p:cNvSpPr>
              <p:nvPr/>
            </p:nvSpPr>
            <p:spPr bwMode="auto">
              <a:xfrm>
                <a:off x="323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409"/>
              <p:cNvSpPr>
                <a:spLocks noChangeArrowheads="1"/>
              </p:cNvSpPr>
              <p:nvPr/>
            </p:nvSpPr>
            <p:spPr bwMode="auto">
              <a:xfrm>
                <a:off x="3239"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Oval 2410"/>
              <p:cNvSpPr>
                <a:spLocks noChangeArrowheads="1"/>
              </p:cNvSpPr>
              <p:nvPr/>
            </p:nvSpPr>
            <p:spPr bwMode="auto">
              <a:xfrm>
                <a:off x="3239"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Oval 2411"/>
              <p:cNvSpPr>
                <a:spLocks noChangeArrowheads="1"/>
              </p:cNvSpPr>
              <p:nvPr/>
            </p:nvSpPr>
            <p:spPr bwMode="auto">
              <a:xfrm>
                <a:off x="3239"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Oval 2412"/>
              <p:cNvSpPr>
                <a:spLocks noChangeArrowheads="1"/>
              </p:cNvSpPr>
              <p:nvPr/>
            </p:nvSpPr>
            <p:spPr bwMode="auto">
              <a:xfrm>
                <a:off x="3239"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Oval 2413"/>
              <p:cNvSpPr>
                <a:spLocks noChangeArrowheads="1"/>
              </p:cNvSpPr>
              <p:nvPr/>
            </p:nvSpPr>
            <p:spPr bwMode="auto">
              <a:xfrm>
                <a:off x="3239"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Oval 2414"/>
              <p:cNvSpPr>
                <a:spLocks noChangeArrowheads="1"/>
              </p:cNvSpPr>
              <p:nvPr/>
            </p:nvSpPr>
            <p:spPr bwMode="auto">
              <a:xfrm>
                <a:off x="3239"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Oval 2415"/>
              <p:cNvSpPr>
                <a:spLocks noChangeArrowheads="1"/>
              </p:cNvSpPr>
              <p:nvPr/>
            </p:nvSpPr>
            <p:spPr bwMode="auto">
              <a:xfrm>
                <a:off x="3239"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Oval 2416"/>
              <p:cNvSpPr>
                <a:spLocks noChangeArrowheads="1"/>
              </p:cNvSpPr>
              <p:nvPr/>
            </p:nvSpPr>
            <p:spPr bwMode="auto">
              <a:xfrm>
                <a:off x="3239"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Oval 2417"/>
              <p:cNvSpPr>
                <a:spLocks noChangeArrowheads="1"/>
              </p:cNvSpPr>
              <p:nvPr/>
            </p:nvSpPr>
            <p:spPr bwMode="auto">
              <a:xfrm>
                <a:off x="3239"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Oval 2418"/>
              <p:cNvSpPr>
                <a:spLocks noChangeArrowheads="1"/>
              </p:cNvSpPr>
              <p:nvPr/>
            </p:nvSpPr>
            <p:spPr bwMode="auto">
              <a:xfrm>
                <a:off x="3239"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Oval 2419"/>
              <p:cNvSpPr>
                <a:spLocks noChangeArrowheads="1"/>
              </p:cNvSpPr>
              <p:nvPr/>
            </p:nvSpPr>
            <p:spPr bwMode="auto">
              <a:xfrm>
                <a:off x="3239"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Oval 2420"/>
              <p:cNvSpPr>
                <a:spLocks noChangeArrowheads="1"/>
              </p:cNvSpPr>
              <p:nvPr/>
            </p:nvSpPr>
            <p:spPr bwMode="auto">
              <a:xfrm>
                <a:off x="3239"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Oval 2421"/>
              <p:cNvSpPr>
                <a:spLocks noChangeArrowheads="1"/>
              </p:cNvSpPr>
              <p:nvPr/>
            </p:nvSpPr>
            <p:spPr bwMode="auto">
              <a:xfrm>
                <a:off x="3239"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Oval 2422"/>
              <p:cNvSpPr>
                <a:spLocks noChangeArrowheads="1"/>
              </p:cNvSpPr>
              <p:nvPr/>
            </p:nvSpPr>
            <p:spPr bwMode="auto">
              <a:xfrm>
                <a:off x="3239"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Oval 2423"/>
              <p:cNvSpPr>
                <a:spLocks noChangeArrowheads="1"/>
              </p:cNvSpPr>
              <p:nvPr/>
            </p:nvSpPr>
            <p:spPr bwMode="auto">
              <a:xfrm>
                <a:off x="3239"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Oval 2424"/>
              <p:cNvSpPr>
                <a:spLocks noChangeArrowheads="1"/>
              </p:cNvSpPr>
              <p:nvPr/>
            </p:nvSpPr>
            <p:spPr bwMode="auto">
              <a:xfrm>
                <a:off x="3239"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Oval 2425"/>
              <p:cNvSpPr>
                <a:spLocks noChangeArrowheads="1"/>
              </p:cNvSpPr>
              <p:nvPr/>
            </p:nvSpPr>
            <p:spPr bwMode="auto">
              <a:xfrm>
                <a:off x="3239"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Oval 2426"/>
              <p:cNvSpPr>
                <a:spLocks noChangeArrowheads="1"/>
              </p:cNvSpPr>
              <p:nvPr/>
            </p:nvSpPr>
            <p:spPr bwMode="auto">
              <a:xfrm>
                <a:off x="320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Oval 2427"/>
              <p:cNvSpPr>
                <a:spLocks noChangeArrowheads="1"/>
              </p:cNvSpPr>
              <p:nvPr/>
            </p:nvSpPr>
            <p:spPr bwMode="auto">
              <a:xfrm>
                <a:off x="320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428"/>
              <p:cNvSpPr>
                <a:spLocks noChangeArrowheads="1"/>
              </p:cNvSpPr>
              <p:nvPr/>
            </p:nvSpPr>
            <p:spPr bwMode="auto">
              <a:xfrm>
                <a:off x="320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429"/>
              <p:cNvSpPr>
                <a:spLocks noChangeArrowheads="1"/>
              </p:cNvSpPr>
              <p:nvPr/>
            </p:nvSpPr>
            <p:spPr bwMode="auto">
              <a:xfrm>
                <a:off x="320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430"/>
              <p:cNvSpPr>
                <a:spLocks noChangeArrowheads="1"/>
              </p:cNvSpPr>
              <p:nvPr/>
            </p:nvSpPr>
            <p:spPr bwMode="auto">
              <a:xfrm>
                <a:off x="3203"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Oval 2431"/>
              <p:cNvSpPr>
                <a:spLocks noChangeArrowheads="1"/>
              </p:cNvSpPr>
              <p:nvPr/>
            </p:nvSpPr>
            <p:spPr bwMode="auto">
              <a:xfrm>
                <a:off x="3203"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Oval 2432"/>
              <p:cNvSpPr>
                <a:spLocks noChangeArrowheads="1"/>
              </p:cNvSpPr>
              <p:nvPr/>
            </p:nvSpPr>
            <p:spPr bwMode="auto">
              <a:xfrm>
                <a:off x="3203"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Oval 2433"/>
              <p:cNvSpPr>
                <a:spLocks noChangeArrowheads="1"/>
              </p:cNvSpPr>
              <p:nvPr/>
            </p:nvSpPr>
            <p:spPr bwMode="auto">
              <a:xfrm>
                <a:off x="3203"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Oval 2434"/>
              <p:cNvSpPr>
                <a:spLocks noChangeArrowheads="1"/>
              </p:cNvSpPr>
              <p:nvPr/>
            </p:nvSpPr>
            <p:spPr bwMode="auto">
              <a:xfrm>
                <a:off x="3203"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Oval 2435"/>
              <p:cNvSpPr>
                <a:spLocks noChangeArrowheads="1"/>
              </p:cNvSpPr>
              <p:nvPr/>
            </p:nvSpPr>
            <p:spPr bwMode="auto">
              <a:xfrm>
                <a:off x="3203"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Oval 2436"/>
              <p:cNvSpPr>
                <a:spLocks noChangeArrowheads="1"/>
              </p:cNvSpPr>
              <p:nvPr/>
            </p:nvSpPr>
            <p:spPr bwMode="auto">
              <a:xfrm>
                <a:off x="3203"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Oval 2437"/>
              <p:cNvSpPr>
                <a:spLocks noChangeArrowheads="1"/>
              </p:cNvSpPr>
              <p:nvPr/>
            </p:nvSpPr>
            <p:spPr bwMode="auto">
              <a:xfrm>
                <a:off x="3203"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Oval 2438"/>
              <p:cNvSpPr>
                <a:spLocks noChangeArrowheads="1"/>
              </p:cNvSpPr>
              <p:nvPr/>
            </p:nvSpPr>
            <p:spPr bwMode="auto">
              <a:xfrm>
                <a:off x="3203"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2439"/>
              <p:cNvSpPr>
                <a:spLocks noChangeArrowheads="1"/>
              </p:cNvSpPr>
              <p:nvPr/>
            </p:nvSpPr>
            <p:spPr bwMode="auto">
              <a:xfrm>
                <a:off x="3203"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Oval 2440"/>
              <p:cNvSpPr>
                <a:spLocks noChangeArrowheads="1"/>
              </p:cNvSpPr>
              <p:nvPr/>
            </p:nvSpPr>
            <p:spPr bwMode="auto">
              <a:xfrm>
                <a:off x="3203"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2441"/>
              <p:cNvSpPr>
                <a:spLocks noChangeArrowheads="1"/>
              </p:cNvSpPr>
              <p:nvPr/>
            </p:nvSpPr>
            <p:spPr bwMode="auto">
              <a:xfrm>
                <a:off x="3203"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442"/>
              <p:cNvSpPr>
                <a:spLocks noChangeArrowheads="1"/>
              </p:cNvSpPr>
              <p:nvPr/>
            </p:nvSpPr>
            <p:spPr bwMode="auto">
              <a:xfrm>
                <a:off x="3203"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443"/>
              <p:cNvSpPr>
                <a:spLocks noChangeArrowheads="1"/>
              </p:cNvSpPr>
              <p:nvPr/>
            </p:nvSpPr>
            <p:spPr bwMode="auto">
              <a:xfrm>
                <a:off x="3203"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Oval 2444"/>
              <p:cNvSpPr>
                <a:spLocks noChangeArrowheads="1"/>
              </p:cNvSpPr>
              <p:nvPr/>
            </p:nvSpPr>
            <p:spPr bwMode="auto">
              <a:xfrm>
                <a:off x="3203"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2445"/>
              <p:cNvSpPr>
                <a:spLocks noChangeArrowheads="1"/>
              </p:cNvSpPr>
              <p:nvPr/>
            </p:nvSpPr>
            <p:spPr bwMode="auto">
              <a:xfrm>
                <a:off x="3203"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Oval 2446"/>
              <p:cNvSpPr>
                <a:spLocks noChangeArrowheads="1"/>
              </p:cNvSpPr>
              <p:nvPr/>
            </p:nvSpPr>
            <p:spPr bwMode="auto">
              <a:xfrm>
                <a:off x="3203"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447"/>
              <p:cNvSpPr>
                <a:spLocks noChangeArrowheads="1"/>
              </p:cNvSpPr>
              <p:nvPr/>
            </p:nvSpPr>
            <p:spPr bwMode="auto">
              <a:xfrm>
                <a:off x="3203"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Oval 2448"/>
              <p:cNvSpPr>
                <a:spLocks noChangeArrowheads="1"/>
              </p:cNvSpPr>
              <p:nvPr/>
            </p:nvSpPr>
            <p:spPr bwMode="auto">
              <a:xfrm>
                <a:off x="3203" y="179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Oval 2449"/>
              <p:cNvSpPr>
                <a:spLocks noChangeArrowheads="1"/>
              </p:cNvSpPr>
              <p:nvPr/>
            </p:nvSpPr>
            <p:spPr bwMode="auto">
              <a:xfrm>
                <a:off x="3166"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2450"/>
              <p:cNvSpPr>
                <a:spLocks noChangeArrowheads="1"/>
              </p:cNvSpPr>
              <p:nvPr/>
            </p:nvSpPr>
            <p:spPr bwMode="auto">
              <a:xfrm>
                <a:off x="3166"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Oval 2451"/>
              <p:cNvSpPr>
                <a:spLocks noChangeArrowheads="1"/>
              </p:cNvSpPr>
              <p:nvPr/>
            </p:nvSpPr>
            <p:spPr bwMode="auto">
              <a:xfrm>
                <a:off x="3166"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Oval 2452"/>
              <p:cNvSpPr>
                <a:spLocks noChangeArrowheads="1"/>
              </p:cNvSpPr>
              <p:nvPr/>
            </p:nvSpPr>
            <p:spPr bwMode="auto">
              <a:xfrm>
                <a:off x="316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Oval 2453"/>
              <p:cNvSpPr>
                <a:spLocks noChangeArrowheads="1"/>
              </p:cNvSpPr>
              <p:nvPr/>
            </p:nvSpPr>
            <p:spPr bwMode="auto">
              <a:xfrm>
                <a:off x="316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Oval 2454"/>
              <p:cNvSpPr>
                <a:spLocks noChangeArrowheads="1"/>
              </p:cNvSpPr>
              <p:nvPr/>
            </p:nvSpPr>
            <p:spPr bwMode="auto">
              <a:xfrm>
                <a:off x="316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Oval 2455"/>
              <p:cNvSpPr>
                <a:spLocks noChangeArrowheads="1"/>
              </p:cNvSpPr>
              <p:nvPr/>
            </p:nvSpPr>
            <p:spPr bwMode="auto">
              <a:xfrm>
                <a:off x="3166"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Oval 2456"/>
              <p:cNvSpPr>
                <a:spLocks noChangeArrowheads="1"/>
              </p:cNvSpPr>
              <p:nvPr/>
            </p:nvSpPr>
            <p:spPr bwMode="auto">
              <a:xfrm>
                <a:off x="3166"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Oval 2457"/>
              <p:cNvSpPr>
                <a:spLocks noChangeArrowheads="1"/>
              </p:cNvSpPr>
              <p:nvPr/>
            </p:nvSpPr>
            <p:spPr bwMode="auto">
              <a:xfrm>
                <a:off x="3166"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Oval 2458"/>
              <p:cNvSpPr>
                <a:spLocks noChangeArrowheads="1"/>
              </p:cNvSpPr>
              <p:nvPr/>
            </p:nvSpPr>
            <p:spPr bwMode="auto">
              <a:xfrm>
                <a:off x="3166"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Oval 2459"/>
              <p:cNvSpPr>
                <a:spLocks noChangeArrowheads="1"/>
              </p:cNvSpPr>
              <p:nvPr/>
            </p:nvSpPr>
            <p:spPr bwMode="auto">
              <a:xfrm>
                <a:off x="3166"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Oval 2460"/>
              <p:cNvSpPr>
                <a:spLocks noChangeArrowheads="1"/>
              </p:cNvSpPr>
              <p:nvPr/>
            </p:nvSpPr>
            <p:spPr bwMode="auto">
              <a:xfrm>
                <a:off x="3166"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Oval 2461"/>
              <p:cNvSpPr>
                <a:spLocks noChangeArrowheads="1"/>
              </p:cNvSpPr>
              <p:nvPr/>
            </p:nvSpPr>
            <p:spPr bwMode="auto">
              <a:xfrm>
                <a:off x="3166"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Oval 2462"/>
              <p:cNvSpPr>
                <a:spLocks noChangeArrowheads="1"/>
              </p:cNvSpPr>
              <p:nvPr/>
            </p:nvSpPr>
            <p:spPr bwMode="auto">
              <a:xfrm>
                <a:off x="3166"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Oval 2463"/>
              <p:cNvSpPr>
                <a:spLocks noChangeArrowheads="1"/>
              </p:cNvSpPr>
              <p:nvPr/>
            </p:nvSpPr>
            <p:spPr bwMode="auto">
              <a:xfrm>
                <a:off x="3166"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Oval 2464"/>
              <p:cNvSpPr>
                <a:spLocks noChangeArrowheads="1"/>
              </p:cNvSpPr>
              <p:nvPr/>
            </p:nvSpPr>
            <p:spPr bwMode="auto">
              <a:xfrm>
                <a:off x="3166"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Oval 2465"/>
              <p:cNvSpPr>
                <a:spLocks noChangeArrowheads="1"/>
              </p:cNvSpPr>
              <p:nvPr/>
            </p:nvSpPr>
            <p:spPr bwMode="auto">
              <a:xfrm>
                <a:off x="3166"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Oval 2466"/>
              <p:cNvSpPr>
                <a:spLocks noChangeArrowheads="1"/>
              </p:cNvSpPr>
              <p:nvPr/>
            </p:nvSpPr>
            <p:spPr bwMode="auto">
              <a:xfrm>
                <a:off x="3166"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Oval 2467"/>
              <p:cNvSpPr>
                <a:spLocks noChangeArrowheads="1"/>
              </p:cNvSpPr>
              <p:nvPr/>
            </p:nvSpPr>
            <p:spPr bwMode="auto">
              <a:xfrm>
                <a:off x="3166"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Oval 2468"/>
              <p:cNvSpPr>
                <a:spLocks noChangeArrowheads="1"/>
              </p:cNvSpPr>
              <p:nvPr/>
            </p:nvSpPr>
            <p:spPr bwMode="auto">
              <a:xfrm>
                <a:off x="3166"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Oval 2469"/>
              <p:cNvSpPr>
                <a:spLocks noChangeArrowheads="1"/>
              </p:cNvSpPr>
              <p:nvPr/>
            </p:nvSpPr>
            <p:spPr bwMode="auto">
              <a:xfrm>
                <a:off x="3166" y="171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Oval 2470"/>
              <p:cNvSpPr>
                <a:spLocks noChangeArrowheads="1"/>
              </p:cNvSpPr>
              <p:nvPr/>
            </p:nvSpPr>
            <p:spPr bwMode="auto">
              <a:xfrm>
                <a:off x="3166" y="175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Oval 2471"/>
              <p:cNvSpPr>
                <a:spLocks noChangeArrowheads="1"/>
              </p:cNvSpPr>
              <p:nvPr/>
            </p:nvSpPr>
            <p:spPr bwMode="auto">
              <a:xfrm>
                <a:off x="3128"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Oval 2472"/>
              <p:cNvSpPr>
                <a:spLocks noChangeArrowheads="1"/>
              </p:cNvSpPr>
              <p:nvPr/>
            </p:nvSpPr>
            <p:spPr bwMode="auto">
              <a:xfrm>
                <a:off x="3128"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Oval 2473"/>
              <p:cNvSpPr>
                <a:spLocks noChangeArrowheads="1"/>
              </p:cNvSpPr>
              <p:nvPr/>
            </p:nvSpPr>
            <p:spPr bwMode="auto">
              <a:xfrm>
                <a:off x="3128"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Oval 2474"/>
              <p:cNvSpPr>
                <a:spLocks noChangeArrowheads="1"/>
              </p:cNvSpPr>
              <p:nvPr/>
            </p:nvSpPr>
            <p:spPr bwMode="auto">
              <a:xfrm>
                <a:off x="3128"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Oval 2475"/>
              <p:cNvSpPr>
                <a:spLocks noChangeArrowheads="1"/>
              </p:cNvSpPr>
              <p:nvPr/>
            </p:nvSpPr>
            <p:spPr bwMode="auto">
              <a:xfrm>
                <a:off x="3128" y="112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Oval 2476"/>
              <p:cNvSpPr>
                <a:spLocks noChangeArrowheads="1"/>
              </p:cNvSpPr>
              <p:nvPr/>
            </p:nvSpPr>
            <p:spPr bwMode="auto">
              <a:xfrm>
                <a:off x="3128" y="116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Oval 2477"/>
              <p:cNvSpPr>
                <a:spLocks noChangeArrowheads="1"/>
              </p:cNvSpPr>
              <p:nvPr/>
            </p:nvSpPr>
            <p:spPr bwMode="auto">
              <a:xfrm>
                <a:off x="3128" y="1199"/>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Oval 2478"/>
              <p:cNvSpPr>
                <a:spLocks noChangeArrowheads="1"/>
              </p:cNvSpPr>
              <p:nvPr/>
            </p:nvSpPr>
            <p:spPr bwMode="auto">
              <a:xfrm>
                <a:off x="3128" y="1237"/>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Oval 2479"/>
              <p:cNvSpPr>
                <a:spLocks noChangeArrowheads="1"/>
              </p:cNvSpPr>
              <p:nvPr/>
            </p:nvSpPr>
            <p:spPr bwMode="auto">
              <a:xfrm>
                <a:off x="3128" y="1275"/>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Oval 2480"/>
              <p:cNvSpPr>
                <a:spLocks noChangeArrowheads="1"/>
              </p:cNvSpPr>
              <p:nvPr/>
            </p:nvSpPr>
            <p:spPr bwMode="auto">
              <a:xfrm>
                <a:off x="3128" y="1310"/>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Oval 2481"/>
              <p:cNvSpPr>
                <a:spLocks noChangeArrowheads="1"/>
              </p:cNvSpPr>
              <p:nvPr/>
            </p:nvSpPr>
            <p:spPr bwMode="auto">
              <a:xfrm>
                <a:off x="3128" y="134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Oval 2483"/>
            <p:cNvSpPr>
              <a:spLocks noChangeArrowheads="1"/>
            </p:cNvSpPr>
            <p:nvPr/>
          </p:nvSpPr>
          <p:spPr bwMode="auto">
            <a:xfrm>
              <a:off x="3128"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2484"/>
            <p:cNvSpPr>
              <a:spLocks noChangeArrowheads="1"/>
            </p:cNvSpPr>
            <p:nvPr/>
          </p:nvSpPr>
          <p:spPr bwMode="auto">
            <a:xfrm>
              <a:off x="3128"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2485"/>
            <p:cNvSpPr>
              <a:spLocks noChangeArrowheads="1"/>
            </p:cNvSpPr>
            <p:nvPr/>
          </p:nvSpPr>
          <p:spPr bwMode="auto">
            <a:xfrm>
              <a:off x="3128"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2486"/>
            <p:cNvSpPr>
              <a:spLocks noChangeArrowheads="1"/>
            </p:cNvSpPr>
            <p:nvPr/>
          </p:nvSpPr>
          <p:spPr bwMode="auto">
            <a:xfrm>
              <a:off x="3128"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2487"/>
            <p:cNvSpPr>
              <a:spLocks noChangeArrowheads="1"/>
            </p:cNvSpPr>
            <p:nvPr/>
          </p:nvSpPr>
          <p:spPr bwMode="auto">
            <a:xfrm>
              <a:off x="3128"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2488"/>
            <p:cNvSpPr>
              <a:spLocks noChangeArrowheads="1"/>
            </p:cNvSpPr>
            <p:nvPr/>
          </p:nvSpPr>
          <p:spPr bwMode="auto">
            <a:xfrm>
              <a:off x="3128" y="1571"/>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2489"/>
            <p:cNvSpPr>
              <a:spLocks noChangeArrowheads="1"/>
            </p:cNvSpPr>
            <p:nvPr/>
          </p:nvSpPr>
          <p:spPr bwMode="auto">
            <a:xfrm>
              <a:off x="3128" y="1606"/>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2490"/>
            <p:cNvSpPr>
              <a:spLocks noChangeArrowheads="1"/>
            </p:cNvSpPr>
            <p:nvPr/>
          </p:nvSpPr>
          <p:spPr bwMode="auto">
            <a:xfrm>
              <a:off x="3128" y="164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2491"/>
            <p:cNvSpPr>
              <a:spLocks noChangeArrowheads="1"/>
            </p:cNvSpPr>
            <p:nvPr/>
          </p:nvSpPr>
          <p:spPr bwMode="auto">
            <a:xfrm>
              <a:off x="3092"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2492"/>
            <p:cNvSpPr>
              <a:spLocks noChangeArrowheads="1"/>
            </p:cNvSpPr>
            <p:nvPr/>
          </p:nvSpPr>
          <p:spPr bwMode="auto">
            <a:xfrm>
              <a:off x="3092"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2493"/>
            <p:cNvSpPr>
              <a:spLocks noChangeArrowheads="1"/>
            </p:cNvSpPr>
            <p:nvPr/>
          </p:nvSpPr>
          <p:spPr bwMode="auto">
            <a:xfrm>
              <a:off x="3092"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2494"/>
            <p:cNvSpPr>
              <a:spLocks noChangeArrowheads="1"/>
            </p:cNvSpPr>
            <p:nvPr/>
          </p:nvSpPr>
          <p:spPr bwMode="auto">
            <a:xfrm>
              <a:off x="309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2495"/>
            <p:cNvSpPr>
              <a:spLocks noChangeArrowheads="1"/>
            </p:cNvSpPr>
            <p:nvPr/>
          </p:nvSpPr>
          <p:spPr bwMode="auto">
            <a:xfrm>
              <a:off x="309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2496"/>
            <p:cNvSpPr>
              <a:spLocks noChangeArrowheads="1"/>
            </p:cNvSpPr>
            <p:nvPr/>
          </p:nvSpPr>
          <p:spPr bwMode="auto">
            <a:xfrm>
              <a:off x="309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2497"/>
            <p:cNvSpPr>
              <a:spLocks noChangeArrowheads="1"/>
            </p:cNvSpPr>
            <p:nvPr/>
          </p:nvSpPr>
          <p:spPr bwMode="auto">
            <a:xfrm>
              <a:off x="3092"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2498"/>
            <p:cNvSpPr>
              <a:spLocks noChangeArrowheads="1"/>
            </p:cNvSpPr>
            <p:nvPr/>
          </p:nvSpPr>
          <p:spPr bwMode="auto">
            <a:xfrm>
              <a:off x="3092"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2499"/>
            <p:cNvSpPr>
              <a:spLocks noChangeArrowheads="1"/>
            </p:cNvSpPr>
            <p:nvPr/>
          </p:nvSpPr>
          <p:spPr bwMode="auto">
            <a:xfrm>
              <a:off x="3092"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2500"/>
            <p:cNvSpPr>
              <a:spLocks noChangeArrowheads="1"/>
            </p:cNvSpPr>
            <p:nvPr/>
          </p:nvSpPr>
          <p:spPr bwMode="auto">
            <a:xfrm>
              <a:off x="3092" y="127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2501"/>
            <p:cNvSpPr>
              <a:spLocks noChangeArrowheads="1"/>
            </p:cNvSpPr>
            <p:nvPr/>
          </p:nvSpPr>
          <p:spPr bwMode="auto">
            <a:xfrm>
              <a:off x="3092" y="131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2502"/>
            <p:cNvSpPr>
              <a:spLocks noChangeArrowheads="1"/>
            </p:cNvSpPr>
            <p:nvPr/>
          </p:nvSpPr>
          <p:spPr bwMode="auto">
            <a:xfrm>
              <a:off x="3092"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Oval 2503"/>
            <p:cNvSpPr>
              <a:spLocks noChangeArrowheads="1"/>
            </p:cNvSpPr>
            <p:nvPr/>
          </p:nvSpPr>
          <p:spPr bwMode="auto">
            <a:xfrm>
              <a:off x="3092"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2504"/>
            <p:cNvSpPr>
              <a:spLocks noChangeArrowheads="1"/>
            </p:cNvSpPr>
            <p:nvPr/>
          </p:nvSpPr>
          <p:spPr bwMode="auto">
            <a:xfrm>
              <a:off x="3092"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2505"/>
            <p:cNvSpPr>
              <a:spLocks noChangeArrowheads="1"/>
            </p:cNvSpPr>
            <p:nvPr/>
          </p:nvSpPr>
          <p:spPr bwMode="auto">
            <a:xfrm>
              <a:off x="3092"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2506"/>
            <p:cNvSpPr>
              <a:spLocks noChangeArrowheads="1"/>
            </p:cNvSpPr>
            <p:nvPr/>
          </p:nvSpPr>
          <p:spPr bwMode="auto">
            <a:xfrm>
              <a:off x="3092"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2507"/>
            <p:cNvSpPr>
              <a:spLocks noChangeArrowheads="1"/>
            </p:cNvSpPr>
            <p:nvPr/>
          </p:nvSpPr>
          <p:spPr bwMode="auto">
            <a:xfrm>
              <a:off x="3092"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2508"/>
            <p:cNvSpPr>
              <a:spLocks noChangeArrowheads="1"/>
            </p:cNvSpPr>
            <p:nvPr/>
          </p:nvSpPr>
          <p:spPr bwMode="auto">
            <a:xfrm>
              <a:off x="3092"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Oval 2509"/>
            <p:cNvSpPr>
              <a:spLocks noChangeArrowheads="1"/>
            </p:cNvSpPr>
            <p:nvPr/>
          </p:nvSpPr>
          <p:spPr bwMode="auto">
            <a:xfrm>
              <a:off x="3092"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2510"/>
            <p:cNvSpPr>
              <a:spLocks noChangeArrowheads="1"/>
            </p:cNvSpPr>
            <p:nvPr/>
          </p:nvSpPr>
          <p:spPr bwMode="auto">
            <a:xfrm>
              <a:off x="3092" y="168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2511"/>
            <p:cNvSpPr>
              <a:spLocks noChangeArrowheads="1"/>
            </p:cNvSpPr>
            <p:nvPr/>
          </p:nvSpPr>
          <p:spPr bwMode="auto">
            <a:xfrm>
              <a:off x="3054" y="940"/>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2512"/>
            <p:cNvSpPr>
              <a:spLocks noChangeArrowheads="1"/>
            </p:cNvSpPr>
            <p:nvPr/>
          </p:nvSpPr>
          <p:spPr bwMode="auto">
            <a:xfrm>
              <a:off x="3054"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Oval 2513"/>
            <p:cNvSpPr>
              <a:spLocks noChangeArrowheads="1"/>
            </p:cNvSpPr>
            <p:nvPr/>
          </p:nvSpPr>
          <p:spPr bwMode="auto">
            <a:xfrm>
              <a:off x="3054"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Oval 2514"/>
            <p:cNvSpPr>
              <a:spLocks noChangeArrowheads="1"/>
            </p:cNvSpPr>
            <p:nvPr/>
          </p:nvSpPr>
          <p:spPr bwMode="auto">
            <a:xfrm>
              <a:off x="3054"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2515"/>
            <p:cNvSpPr>
              <a:spLocks noChangeArrowheads="1"/>
            </p:cNvSpPr>
            <p:nvPr/>
          </p:nvSpPr>
          <p:spPr bwMode="auto">
            <a:xfrm>
              <a:off x="3054"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2516"/>
            <p:cNvSpPr>
              <a:spLocks noChangeArrowheads="1"/>
            </p:cNvSpPr>
            <p:nvPr/>
          </p:nvSpPr>
          <p:spPr bwMode="auto">
            <a:xfrm>
              <a:off x="3054"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2517"/>
            <p:cNvSpPr>
              <a:spLocks noChangeArrowheads="1"/>
            </p:cNvSpPr>
            <p:nvPr/>
          </p:nvSpPr>
          <p:spPr bwMode="auto">
            <a:xfrm>
              <a:off x="3054"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Oval 2518"/>
            <p:cNvSpPr>
              <a:spLocks noChangeArrowheads="1"/>
            </p:cNvSpPr>
            <p:nvPr/>
          </p:nvSpPr>
          <p:spPr bwMode="auto">
            <a:xfrm>
              <a:off x="3054" y="1199"/>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2519"/>
            <p:cNvSpPr>
              <a:spLocks noChangeArrowheads="1"/>
            </p:cNvSpPr>
            <p:nvPr/>
          </p:nvSpPr>
          <p:spPr bwMode="auto">
            <a:xfrm>
              <a:off x="3054" y="1237"/>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2520"/>
            <p:cNvSpPr>
              <a:spLocks noChangeArrowheads="1"/>
            </p:cNvSpPr>
            <p:nvPr/>
          </p:nvSpPr>
          <p:spPr bwMode="auto">
            <a:xfrm>
              <a:off x="3054" y="134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2521"/>
            <p:cNvSpPr>
              <a:spLocks noChangeArrowheads="1"/>
            </p:cNvSpPr>
            <p:nvPr/>
          </p:nvSpPr>
          <p:spPr bwMode="auto">
            <a:xfrm>
              <a:off x="3054" y="1386"/>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2522"/>
            <p:cNvSpPr>
              <a:spLocks noChangeArrowheads="1"/>
            </p:cNvSpPr>
            <p:nvPr/>
          </p:nvSpPr>
          <p:spPr bwMode="auto">
            <a:xfrm>
              <a:off x="3054" y="142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2523"/>
            <p:cNvSpPr>
              <a:spLocks noChangeArrowheads="1"/>
            </p:cNvSpPr>
            <p:nvPr/>
          </p:nvSpPr>
          <p:spPr bwMode="auto">
            <a:xfrm>
              <a:off x="3054" y="1459"/>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2524"/>
            <p:cNvSpPr>
              <a:spLocks noChangeArrowheads="1"/>
            </p:cNvSpPr>
            <p:nvPr/>
          </p:nvSpPr>
          <p:spPr bwMode="auto">
            <a:xfrm>
              <a:off x="3054" y="1495"/>
              <a:ext cx="26"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2525"/>
            <p:cNvSpPr>
              <a:spLocks noChangeArrowheads="1"/>
            </p:cNvSpPr>
            <p:nvPr/>
          </p:nvSpPr>
          <p:spPr bwMode="auto">
            <a:xfrm>
              <a:off x="3054" y="153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2526"/>
            <p:cNvSpPr>
              <a:spLocks noChangeArrowheads="1"/>
            </p:cNvSpPr>
            <p:nvPr/>
          </p:nvSpPr>
          <p:spPr bwMode="auto">
            <a:xfrm>
              <a:off x="3054" y="1571"/>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2527"/>
            <p:cNvSpPr>
              <a:spLocks noChangeArrowheads="1"/>
            </p:cNvSpPr>
            <p:nvPr/>
          </p:nvSpPr>
          <p:spPr bwMode="auto">
            <a:xfrm>
              <a:off x="3054" y="1606"/>
              <a:ext cx="26"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2528"/>
            <p:cNvSpPr>
              <a:spLocks noChangeArrowheads="1"/>
            </p:cNvSpPr>
            <p:nvPr/>
          </p:nvSpPr>
          <p:spPr bwMode="auto">
            <a:xfrm>
              <a:off x="3054" y="164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2529"/>
            <p:cNvSpPr>
              <a:spLocks noChangeArrowheads="1"/>
            </p:cNvSpPr>
            <p:nvPr/>
          </p:nvSpPr>
          <p:spPr bwMode="auto">
            <a:xfrm>
              <a:off x="3017" y="978"/>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2530"/>
            <p:cNvSpPr>
              <a:spLocks noChangeArrowheads="1"/>
            </p:cNvSpPr>
            <p:nvPr/>
          </p:nvSpPr>
          <p:spPr bwMode="auto">
            <a:xfrm>
              <a:off x="3017" y="1014"/>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2531"/>
            <p:cNvSpPr>
              <a:spLocks noChangeArrowheads="1"/>
            </p:cNvSpPr>
            <p:nvPr/>
          </p:nvSpPr>
          <p:spPr bwMode="auto">
            <a:xfrm>
              <a:off x="3017" y="105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2532"/>
            <p:cNvSpPr>
              <a:spLocks noChangeArrowheads="1"/>
            </p:cNvSpPr>
            <p:nvPr/>
          </p:nvSpPr>
          <p:spPr bwMode="auto">
            <a:xfrm>
              <a:off x="3017" y="1087"/>
              <a:ext cx="2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2533"/>
            <p:cNvSpPr>
              <a:spLocks noChangeArrowheads="1"/>
            </p:cNvSpPr>
            <p:nvPr/>
          </p:nvSpPr>
          <p:spPr bwMode="auto">
            <a:xfrm>
              <a:off x="3017" y="1386"/>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2534"/>
            <p:cNvSpPr>
              <a:spLocks noChangeArrowheads="1"/>
            </p:cNvSpPr>
            <p:nvPr/>
          </p:nvSpPr>
          <p:spPr bwMode="auto">
            <a:xfrm>
              <a:off x="3017" y="1422"/>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2535"/>
            <p:cNvSpPr>
              <a:spLocks noChangeArrowheads="1"/>
            </p:cNvSpPr>
            <p:nvPr/>
          </p:nvSpPr>
          <p:spPr bwMode="auto">
            <a:xfrm>
              <a:off x="3017" y="1459"/>
              <a:ext cx="28" cy="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2536"/>
            <p:cNvSpPr>
              <a:spLocks noChangeArrowheads="1"/>
            </p:cNvSpPr>
            <p:nvPr/>
          </p:nvSpPr>
          <p:spPr bwMode="auto">
            <a:xfrm>
              <a:off x="3017" y="1495"/>
              <a:ext cx="28" cy="2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2537"/>
            <p:cNvSpPr>
              <a:spLocks noChangeArrowheads="1"/>
            </p:cNvSpPr>
            <p:nvPr/>
          </p:nvSpPr>
          <p:spPr bwMode="auto">
            <a:xfrm>
              <a:off x="3017" y="1533"/>
              <a:ext cx="28"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2538"/>
            <p:cNvSpPr>
              <a:spLocks noChangeArrowheads="1"/>
            </p:cNvSpPr>
            <p:nvPr/>
          </p:nvSpPr>
          <p:spPr bwMode="auto">
            <a:xfrm>
              <a:off x="2981"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2539"/>
            <p:cNvSpPr>
              <a:spLocks noChangeArrowheads="1"/>
            </p:cNvSpPr>
            <p:nvPr/>
          </p:nvSpPr>
          <p:spPr bwMode="auto">
            <a:xfrm>
              <a:off x="2981"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2540"/>
            <p:cNvSpPr>
              <a:spLocks noChangeArrowheads="1"/>
            </p:cNvSpPr>
            <p:nvPr/>
          </p:nvSpPr>
          <p:spPr bwMode="auto">
            <a:xfrm>
              <a:off x="2981"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2541"/>
            <p:cNvSpPr>
              <a:spLocks noChangeArrowheads="1"/>
            </p:cNvSpPr>
            <p:nvPr/>
          </p:nvSpPr>
          <p:spPr bwMode="auto">
            <a:xfrm>
              <a:off x="2981"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2542"/>
            <p:cNvSpPr>
              <a:spLocks noChangeArrowheads="1"/>
            </p:cNvSpPr>
            <p:nvPr/>
          </p:nvSpPr>
          <p:spPr bwMode="auto">
            <a:xfrm>
              <a:off x="2943" y="978"/>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Oval 2543"/>
            <p:cNvSpPr>
              <a:spLocks noChangeArrowheads="1"/>
            </p:cNvSpPr>
            <p:nvPr/>
          </p:nvSpPr>
          <p:spPr bwMode="auto">
            <a:xfrm>
              <a:off x="2943"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2544"/>
            <p:cNvSpPr>
              <a:spLocks noChangeArrowheads="1"/>
            </p:cNvSpPr>
            <p:nvPr/>
          </p:nvSpPr>
          <p:spPr bwMode="auto">
            <a:xfrm>
              <a:off x="2943"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2545"/>
            <p:cNvSpPr>
              <a:spLocks noChangeArrowheads="1"/>
            </p:cNvSpPr>
            <p:nvPr/>
          </p:nvSpPr>
          <p:spPr bwMode="auto">
            <a:xfrm>
              <a:off x="2943"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2546"/>
            <p:cNvSpPr>
              <a:spLocks noChangeArrowheads="1"/>
            </p:cNvSpPr>
            <p:nvPr/>
          </p:nvSpPr>
          <p:spPr bwMode="auto">
            <a:xfrm>
              <a:off x="2908"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2547"/>
            <p:cNvSpPr>
              <a:spLocks noChangeArrowheads="1"/>
            </p:cNvSpPr>
            <p:nvPr/>
          </p:nvSpPr>
          <p:spPr bwMode="auto">
            <a:xfrm>
              <a:off x="2908"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Oval 2548"/>
            <p:cNvSpPr>
              <a:spLocks noChangeArrowheads="1"/>
            </p:cNvSpPr>
            <p:nvPr/>
          </p:nvSpPr>
          <p:spPr bwMode="auto">
            <a:xfrm>
              <a:off x="2908"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2549"/>
            <p:cNvSpPr>
              <a:spLocks noChangeArrowheads="1"/>
            </p:cNvSpPr>
            <p:nvPr/>
          </p:nvSpPr>
          <p:spPr bwMode="auto">
            <a:xfrm>
              <a:off x="2908"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2550"/>
            <p:cNvSpPr>
              <a:spLocks noChangeArrowheads="1"/>
            </p:cNvSpPr>
            <p:nvPr/>
          </p:nvSpPr>
          <p:spPr bwMode="auto">
            <a:xfrm>
              <a:off x="2870" y="1014"/>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2551"/>
            <p:cNvSpPr>
              <a:spLocks noChangeArrowheads="1"/>
            </p:cNvSpPr>
            <p:nvPr/>
          </p:nvSpPr>
          <p:spPr bwMode="auto">
            <a:xfrm>
              <a:off x="2870"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Oval 2552"/>
            <p:cNvSpPr>
              <a:spLocks noChangeArrowheads="1"/>
            </p:cNvSpPr>
            <p:nvPr/>
          </p:nvSpPr>
          <p:spPr bwMode="auto">
            <a:xfrm>
              <a:off x="2870"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2553"/>
            <p:cNvSpPr>
              <a:spLocks noChangeArrowheads="1"/>
            </p:cNvSpPr>
            <p:nvPr/>
          </p:nvSpPr>
          <p:spPr bwMode="auto">
            <a:xfrm>
              <a:off x="2870"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2554"/>
            <p:cNvSpPr>
              <a:spLocks noChangeArrowheads="1"/>
            </p:cNvSpPr>
            <p:nvPr/>
          </p:nvSpPr>
          <p:spPr bwMode="auto">
            <a:xfrm>
              <a:off x="2832" y="1052"/>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2555"/>
            <p:cNvSpPr>
              <a:spLocks noChangeArrowheads="1"/>
            </p:cNvSpPr>
            <p:nvPr/>
          </p:nvSpPr>
          <p:spPr bwMode="auto">
            <a:xfrm>
              <a:off x="2832"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Oval 2556"/>
            <p:cNvSpPr>
              <a:spLocks noChangeArrowheads="1"/>
            </p:cNvSpPr>
            <p:nvPr/>
          </p:nvSpPr>
          <p:spPr bwMode="auto">
            <a:xfrm>
              <a:off x="2832"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2557"/>
            <p:cNvSpPr>
              <a:spLocks noChangeArrowheads="1"/>
            </p:cNvSpPr>
            <p:nvPr/>
          </p:nvSpPr>
          <p:spPr bwMode="auto">
            <a:xfrm>
              <a:off x="2796" y="1087"/>
              <a:ext cx="26"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2558"/>
            <p:cNvSpPr>
              <a:spLocks noChangeArrowheads="1"/>
            </p:cNvSpPr>
            <p:nvPr/>
          </p:nvSpPr>
          <p:spPr bwMode="auto">
            <a:xfrm>
              <a:off x="2796" y="1125"/>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2559"/>
            <p:cNvSpPr>
              <a:spLocks noChangeArrowheads="1"/>
            </p:cNvSpPr>
            <p:nvPr/>
          </p:nvSpPr>
          <p:spPr bwMode="auto">
            <a:xfrm>
              <a:off x="2796"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Oval 2560"/>
            <p:cNvSpPr>
              <a:spLocks noChangeArrowheads="1"/>
            </p:cNvSpPr>
            <p:nvPr/>
          </p:nvSpPr>
          <p:spPr bwMode="auto">
            <a:xfrm>
              <a:off x="2759" y="1163"/>
              <a:ext cx="26"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00" name="Oval 2499"/>
          <p:cNvSpPr/>
          <p:nvPr/>
        </p:nvSpPr>
        <p:spPr>
          <a:xfrm>
            <a:off x="1779617" y="4686635"/>
            <a:ext cx="923827" cy="923827"/>
          </a:xfrm>
          <a:prstGeom prst="ellipse">
            <a:avLst/>
          </a:prstGeom>
          <a:noFill/>
          <a:ln w="2857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01" name="TextBox 2500"/>
          <p:cNvSpPr txBox="1"/>
          <p:nvPr/>
        </p:nvSpPr>
        <p:spPr>
          <a:xfrm>
            <a:off x="1634859" y="5651316"/>
            <a:ext cx="1213345" cy="338554"/>
          </a:xfrm>
          <a:prstGeom prst="rect">
            <a:avLst/>
          </a:prstGeom>
          <a:noFill/>
        </p:spPr>
        <p:txBody>
          <a:bodyPr wrap="none" rtlCol="0">
            <a:spAutoFit/>
          </a:bodyPr>
          <a:lstStyle/>
          <a:p>
            <a:pPr algn="ctr"/>
            <a:r>
              <a:rPr lang="id-ID" sz="1600" b="1" dirty="0" smtClean="0">
                <a:solidFill>
                  <a:schemeClr val="tx2"/>
                </a:solidFill>
                <a:latin typeface="+mj-lt"/>
              </a:rPr>
              <a:t>Photography</a:t>
            </a:r>
            <a:endParaRPr lang="id-ID" sz="1600" b="1" dirty="0">
              <a:solidFill>
                <a:schemeClr val="tx2"/>
              </a:solidFill>
              <a:latin typeface="+mj-lt"/>
            </a:endParaRPr>
          </a:p>
        </p:txBody>
      </p:sp>
      <p:sp>
        <p:nvSpPr>
          <p:cNvPr id="2502" name="Rectangle 2501"/>
          <p:cNvSpPr/>
          <p:nvPr/>
        </p:nvSpPr>
        <p:spPr>
          <a:xfrm>
            <a:off x="1167584" y="5943317"/>
            <a:ext cx="2189154"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503" name="Oval 2502"/>
          <p:cNvSpPr/>
          <p:nvPr/>
        </p:nvSpPr>
        <p:spPr>
          <a:xfrm>
            <a:off x="4391563" y="4686635"/>
            <a:ext cx="923827" cy="923827"/>
          </a:xfrm>
          <a:prstGeom prst="ellipse">
            <a:avLst/>
          </a:prstGeom>
          <a:noFill/>
          <a:ln w="2857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04" name="TextBox 2503"/>
          <p:cNvSpPr txBox="1"/>
          <p:nvPr/>
        </p:nvSpPr>
        <p:spPr>
          <a:xfrm>
            <a:off x="4087885" y="5651316"/>
            <a:ext cx="1531188" cy="338554"/>
          </a:xfrm>
          <a:prstGeom prst="rect">
            <a:avLst/>
          </a:prstGeom>
          <a:noFill/>
        </p:spPr>
        <p:txBody>
          <a:bodyPr wrap="none" rtlCol="0">
            <a:spAutoFit/>
          </a:bodyPr>
          <a:lstStyle/>
          <a:p>
            <a:pPr algn="ctr"/>
            <a:r>
              <a:rPr lang="id-ID" sz="1600" b="1" dirty="0" smtClean="0">
                <a:solidFill>
                  <a:schemeClr val="tx2"/>
                </a:solidFill>
                <a:latin typeface="+mj-lt"/>
              </a:rPr>
              <a:t>Lovely Audience</a:t>
            </a:r>
            <a:endParaRPr lang="id-ID" sz="1600" b="1" dirty="0">
              <a:solidFill>
                <a:schemeClr val="tx2"/>
              </a:solidFill>
              <a:latin typeface="+mj-lt"/>
            </a:endParaRPr>
          </a:p>
        </p:txBody>
      </p:sp>
      <p:sp>
        <p:nvSpPr>
          <p:cNvPr id="2505" name="Rectangle 2504"/>
          <p:cNvSpPr/>
          <p:nvPr/>
        </p:nvSpPr>
        <p:spPr>
          <a:xfrm>
            <a:off x="3891904" y="5943317"/>
            <a:ext cx="1964401"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506" name="Oval 2505"/>
          <p:cNvSpPr/>
          <p:nvPr/>
        </p:nvSpPr>
        <p:spPr>
          <a:xfrm>
            <a:off x="9391304" y="4686635"/>
            <a:ext cx="923827" cy="923827"/>
          </a:xfrm>
          <a:prstGeom prst="ellipse">
            <a:avLst/>
          </a:prstGeom>
          <a:noFill/>
          <a:ln w="2857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07" name="TextBox 2506"/>
          <p:cNvSpPr txBox="1"/>
          <p:nvPr/>
        </p:nvSpPr>
        <p:spPr>
          <a:xfrm>
            <a:off x="9303229" y="5651316"/>
            <a:ext cx="1099981" cy="338554"/>
          </a:xfrm>
          <a:prstGeom prst="rect">
            <a:avLst/>
          </a:prstGeom>
          <a:noFill/>
        </p:spPr>
        <p:txBody>
          <a:bodyPr wrap="none" rtlCol="0">
            <a:spAutoFit/>
          </a:bodyPr>
          <a:lstStyle/>
          <a:p>
            <a:pPr algn="ctr"/>
            <a:r>
              <a:rPr lang="id-ID" sz="1600" b="1" smtClean="0">
                <a:solidFill>
                  <a:schemeClr val="tx2"/>
                </a:solidFill>
                <a:latin typeface="+mj-lt"/>
              </a:rPr>
              <a:t>Mail Server</a:t>
            </a:r>
            <a:endParaRPr lang="id-ID" sz="1600" b="1" dirty="0">
              <a:solidFill>
                <a:schemeClr val="tx2"/>
              </a:solidFill>
              <a:latin typeface="+mj-lt"/>
            </a:endParaRPr>
          </a:p>
        </p:txBody>
      </p:sp>
      <p:sp>
        <p:nvSpPr>
          <p:cNvPr id="2508" name="Rectangle 2507"/>
          <p:cNvSpPr/>
          <p:nvPr/>
        </p:nvSpPr>
        <p:spPr>
          <a:xfrm>
            <a:off x="8687806" y="5943317"/>
            <a:ext cx="2265130"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sp>
        <p:nvSpPr>
          <p:cNvPr id="2509" name="Oval 2508"/>
          <p:cNvSpPr/>
          <p:nvPr/>
        </p:nvSpPr>
        <p:spPr>
          <a:xfrm>
            <a:off x="6894173" y="4686635"/>
            <a:ext cx="923827" cy="923827"/>
          </a:xfrm>
          <a:prstGeom prst="ellipse">
            <a:avLst/>
          </a:prstGeom>
          <a:noFill/>
          <a:ln w="2857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10" name="TextBox 2509"/>
          <p:cNvSpPr txBox="1"/>
          <p:nvPr/>
        </p:nvSpPr>
        <p:spPr>
          <a:xfrm>
            <a:off x="6677984" y="5651316"/>
            <a:ext cx="1356204" cy="338554"/>
          </a:xfrm>
          <a:prstGeom prst="rect">
            <a:avLst/>
          </a:prstGeom>
          <a:noFill/>
        </p:spPr>
        <p:txBody>
          <a:bodyPr wrap="none" rtlCol="0">
            <a:spAutoFit/>
          </a:bodyPr>
          <a:lstStyle/>
          <a:p>
            <a:pPr algn="ctr"/>
            <a:r>
              <a:rPr lang="id-ID" sz="1600" b="1" dirty="0" smtClean="0">
                <a:solidFill>
                  <a:schemeClr val="tx2"/>
                </a:solidFill>
                <a:latin typeface="+mj-lt"/>
              </a:rPr>
              <a:t>Bundle Packed</a:t>
            </a:r>
            <a:endParaRPr lang="id-ID" sz="1600" b="1" dirty="0">
              <a:solidFill>
                <a:schemeClr val="tx2"/>
              </a:solidFill>
              <a:latin typeface="+mj-lt"/>
            </a:endParaRPr>
          </a:p>
        </p:txBody>
      </p:sp>
      <p:sp>
        <p:nvSpPr>
          <p:cNvPr id="2511" name="Rectangle 2510"/>
          <p:cNvSpPr/>
          <p:nvPr/>
        </p:nvSpPr>
        <p:spPr>
          <a:xfrm>
            <a:off x="6299101" y="5943317"/>
            <a:ext cx="2032527" cy="646331"/>
          </a:xfrm>
          <a:prstGeom prst="rect">
            <a:avLst/>
          </a:prstGeom>
        </p:spPr>
        <p:txBody>
          <a:bodyPr wrap="square">
            <a:spAutoFit/>
          </a:bodyPr>
          <a:lstStyle/>
          <a:p>
            <a:pPr algn="ctr"/>
            <a:r>
              <a:rPr lang="id-ID" sz="1200" dirty="0">
                <a:solidFill>
                  <a:schemeClr val="bg1">
                    <a:lumMod val="65000"/>
                  </a:schemeClr>
                </a:solidFill>
              </a:rPr>
              <a:t>Suitable for all categories business and personal </a:t>
            </a:r>
            <a:r>
              <a:rPr lang="id-ID" sz="1200" dirty="0" smtClean="0">
                <a:solidFill>
                  <a:schemeClr val="bg1">
                    <a:lumMod val="65000"/>
                  </a:schemeClr>
                </a:solidFill>
              </a:rPr>
              <a:t>presentation</a:t>
            </a:r>
            <a:endParaRPr lang="id-ID" sz="1200" dirty="0">
              <a:solidFill>
                <a:schemeClr val="bg1">
                  <a:lumMod val="65000"/>
                </a:schemeClr>
              </a:solidFill>
            </a:endParaRPr>
          </a:p>
        </p:txBody>
      </p:sp>
      <p:grpSp>
        <p:nvGrpSpPr>
          <p:cNvPr id="2512" name="Group 2511"/>
          <p:cNvGrpSpPr/>
          <p:nvPr/>
        </p:nvGrpSpPr>
        <p:grpSpPr>
          <a:xfrm>
            <a:off x="7144272" y="4963423"/>
            <a:ext cx="423629" cy="370251"/>
            <a:chOff x="8296275" y="8293096"/>
            <a:chExt cx="1385888" cy="1211261"/>
          </a:xfrm>
          <a:solidFill>
            <a:schemeClr val="accent2"/>
          </a:solidFill>
        </p:grpSpPr>
        <p:sp>
          <p:nvSpPr>
            <p:cNvPr id="2513" name="Freeform 8"/>
            <p:cNvSpPr>
              <a:spLocks noEditPoints="1"/>
            </p:cNvSpPr>
            <p:nvPr/>
          </p:nvSpPr>
          <p:spPr bwMode="auto">
            <a:xfrm>
              <a:off x="8296275" y="8293096"/>
              <a:ext cx="1385888" cy="1211261"/>
            </a:xfrm>
            <a:custGeom>
              <a:avLst/>
              <a:gdLst>
                <a:gd name="T0" fmla="*/ 368 w 369"/>
                <a:gd name="T1" fmla="*/ 190 h 323"/>
                <a:gd name="T2" fmla="*/ 322 w 369"/>
                <a:gd name="T3" fmla="*/ 17 h 323"/>
                <a:gd name="T4" fmla="*/ 299 w 369"/>
                <a:gd name="T5" fmla="*/ 0 h 323"/>
                <a:gd name="T6" fmla="*/ 184 w 369"/>
                <a:gd name="T7" fmla="*/ 0 h 323"/>
                <a:gd name="T8" fmla="*/ 69 w 369"/>
                <a:gd name="T9" fmla="*/ 0 h 323"/>
                <a:gd name="T10" fmla="*/ 47 w 369"/>
                <a:gd name="T11" fmla="*/ 17 h 323"/>
                <a:gd name="T12" fmla="*/ 1 w 369"/>
                <a:gd name="T13" fmla="*/ 190 h 323"/>
                <a:gd name="T14" fmla="*/ 0 w 369"/>
                <a:gd name="T15" fmla="*/ 196 h 323"/>
                <a:gd name="T16" fmla="*/ 0 w 369"/>
                <a:gd name="T17" fmla="*/ 276 h 323"/>
                <a:gd name="T18" fmla="*/ 46 w 369"/>
                <a:gd name="T19" fmla="*/ 323 h 323"/>
                <a:gd name="T20" fmla="*/ 323 w 369"/>
                <a:gd name="T21" fmla="*/ 323 h 323"/>
                <a:gd name="T22" fmla="*/ 369 w 369"/>
                <a:gd name="T23" fmla="*/ 276 h 323"/>
                <a:gd name="T24" fmla="*/ 369 w 369"/>
                <a:gd name="T25" fmla="*/ 196 h 323"/>
                <a:gd name="T26" fmla="*/ 368 w 369"/>
                <a:gd name="T27" fmla="*/ 190 h 323"/>
                <a:gd name="T28" fmla="*/ 346 w 369"/>
                <a:gd name="T29" fmla="*/ 276 h 323"/>
                <a:gd name="T30" fmla="*/ 323 w 369"/>
                <a:gd name="T31" fmla="*/ 299 h 323"/>
                <a:gd name="T32" fmla="*/ 46 w 369"/>
                <a:gd name="T33" fmla="*/ 299 h 323"/>
                <a:gd name="T34" fmla="*/ 23 w 369"/>
                <a:gd name="T35" fmla="*/ 276 h 323"/>
                <a:gd name="T36" fmla="*/ 23 w 369"/>
                <a:gd name="T37" fmla="*/ 196 h 323"/>
                <a:gd name="T38" fmla="*/ 69 w 369"/>
                <a:gd name="T39" fmla="*/ 23 h 323"/>
                <a:gd name="T40" fmla="*/ 299 w 369"/>
                <a:gd name="T41" fmla="*/ 23 h 323"/>
                <a:gd name="T42" fmla="*/ 346 w 369"/>
                <a:gd name="T43" fmla="*/ 196 h 323"/>
                <a:gd name="T44" fmla="*/ 346 w 369"/>
                <a:gd name="T45" fmla="*/ 27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23">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4" name="Freeform 9"/>
            <p:cNvSpPr>
              <a:spLocks noEditPoints="1"/>
            </p:cNvSpPr>
            <p:nvPr/>
          </p:nvSpPr>
          <p:spPr bwMode="auto">
            <a:xfrm>
              <a:off x="8461376" y="8466137"/>
              <a:ext cx="1055689" cy="776288"/>
            </a:xfrm>
            <a:custGeom>
              <a:avLst/>
              <a:gdLst>
                <a:gd name="T0" fmla="*/ 229 w 281"/>
                <a:gd name="T1" fmla="*/ 0 h 207"/>
                <a:gd name="T2" fmla="*/ 51 w 281"/>
                <a:gd name="T3" fmla="*/ 0 h 207"/>
                <a:gd name="T4" fmla="*/ 40 w 281"/>
                <a:gd name="T5" fmla="*/ 9 h 207"/>
                <a:gd name="T6" fmla="*/ 0 w 281"/>
                <a:gd name="T7" fmla="*/ 147 h 207"/>
                <a:gd name="T8" fmla="*/ 2 w 281"/>
                <a:gd name="T9" fmla="*/ 157 h 207"/>
                <a:gd name="T10" fmla="*/ 12 w 281"/>
                <a:gd name="T11" fmla="*/ 161 h 207"/>
                <a:gd name="T12" fmla="*/ 45 w 281"/>
                <a:gd name="T13" fmla="*/ 161 h 207"/>
                <a:gd name="T14" fmla="*/ 58 w 281"/>
                <a:gd name="T15" fmla="*/ 161 h 207"/>
                <a:gd name="T16" fmla="*/ 64 w 281"/>
                <a:gd name="T17" fmla="*/ 161 h 207"/>
                <a:gd name="T18" fmla="*/ 81 w 281"/>
                <a:gd name="T19" fmla="*/ 195 h 207"/>
                <a:gd name="T20" fmla="*/ 101 w 281"/>
                <a:gd name="T21" fmla="*/ 207 h 207"/>
                <a:gd name="T22" fmla="*/ 179 w 281"/>
                <a:gd name="T23" fmla="*/ 207 h 207"/>
                <a:gd name="T24" fmla="*/ 200 w 281"/>
                <a:gd name="T25" fmla="*/ 195 h 207"/>
                <a:gd name="T26" fmla="*/ 217 w 281"/>
                <a:gd name="T27" fmla="*/ 161 h 207"/>
                <a:gd name="T28" fmla="*/ 223 w 281"/>
                <a:gd name="T29" fmla="*/ 161 h 207"/>
                <a:gd name="T30" fmla="*/ 236 w 281"/>
                <a:gd name="T31" fmla="*/ 161 h 207"/>
                <a:gd name="T32" fmla="*/ 269 w 281"/>
                <a:gd name="T33" fmla="*/ 161 h 207"/>
                <a:gd name="T34" fmla="*/ 278 w 281"/>
                <a:gd name="T35" fmla="*/ 157 h 207"/>
                <a:gd name="T36" fmla="*/ 280 w 281"/>
                <a:gd name="T37" fmla="*/ 147 h 207"/>
                <a:gd name="T38" fmla="*/ 241 w 281"/>
                <a:gd name="T39" fmla="*/ 9 h 207"/>
                <a:gd name="T40" fmla="*/ 229 w 281"/>
                <a:gd name="T41" fmla="*/ 0 h 207"/>
                <a:gd name="T42" fmla="*/ 236 w 281"/>
                <a:gd name="T43" fmla="*/ 138 h 207"/>
                <a:gd name="T44" fmla="*/ 217 w 281"/>
                <a:gd name="T45" fmla="*/ 138 h 207"/>
                <a:gd name="T46" fmla="*/ 196 w 281"/>
                <a:gd name="T47" fmla="*/ 151 h 207"/>
                <a:gd name="T48" fmla="*/ 179 w 281"/>
                <a:gd name="T49" fmla="*/ 184 h 207"/>
                <a:gd name="T50" fmla="*/ 101 w 281"/>
                <a:gd name="T51" fmla="*/ 184 h 207"/>
                <a:gd name="T52" fmla="*/ 85 w 281"/>
                <a:gd name="T53" fmla="*/ 151 h 207"/>
                <a:gd name="T54" fmla="*/ 64 w 281"/>
                <a:gd name="T55" fmla="*/ 138 h 207"/>
                <a:gd name="T56" fmla="*/ 45 w 281"/>
                <a:gd name="T57" fmla="*/ 138 h 207"/>
                <a:gd name="T58" fmla="*/ 18 w 281"/>
                <a:gd name="T59" fmla="*/ 138 h 207"/>
                <a:gd name="T60" fmla="*/ 51 w 281"/>
                <a:gd name="T61" fmla="*/ 12 h 207"/>
                <a:gd name="T62" fmla="*/ 229 w 281"/>
                <a:gd name="T63" fmla="*/ 12 h 207"/>
                <a:gd name="T64" fmla="*/ 263 w 281"/>
                <a:gd name="T65" fmla="*/ 138 h 207"/>
                <a:gd name="T66" fmla="*/ 236 w 281"/>
                <a:gd name="T67"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7">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515" name="Group 2514"/>
          <p:cNvGrpSpPr/>
          <p:nvPr/>
        </p:nvGrpSpPr>
        <p:grpSpPr>
          <a:xfrm>
            <a:off x="2031172" y="4954904"/>
            <a:ext cx="422173" cy="356663"/>
            <a:chOff x="13828713" y="2805113"/>
            <a:chExt cx="1381125" cy="1166812"/>
          </a:xfrm>
          <a:solidFill>
            <a:schemeClr val="accent2"/>
          </a:solidFill>
        </p:grpSpPr>
        <p:sp>
          <p:nvSpPr>
            <p:cNvPr id="2516" name="Freeform 10"/>
            <p:cNvSpPr>
              <a:spLocks noEditPoints="1"/>
            </p:cNvSpPr>
            <p:nvPr/>
          </p:nvSpPr>
          <p:spPr bwMode="auto">
            <a:xfrm>
              <a:off x="14173200" y="3109913"/>
              <a:ext cx="690563" cy="690562"/>
            </a:xfrm>
            <a:custGeom>
              <a:avLst/>
              <a:gdLst>
                <a:gd name="T0" fmla="*/ 92 w 184"/>
                <a:gd name="T1" fmla="*/ 0 h 184"/>
                <a:gd name="T2" fmla="*/ 0 w 184"/>
                <a:gd name="T3" fmla="*/ 92 h 184"/>
                <a:gd name="T4" fmla="*/ 92 w 184"/>
                <a:gd name="T5" fmla="*/ 184 h 184"/>
                <a:gd name="T6" fmla="*/ 184 w 184"/>
                <a:gd name="T7" fmla="*/ 92 h 184"/>
                <a:gd name="T8" fmla="*/ 92 w 184"/>
                <a:gd name="T9" fmla="*/ 0 h 184"/>
                <a:gd name="T10" fmla="*/ 144 w 184"/>
                <a:gd name="T11" fmla="*/ 137 h 184"/>
                <a:gd name="T12" fmla="*/ 47 w 184"/>
                <a:gd name="T13" fmla="*/ 144 h 184"/>
                <a:gd name="T14" fmla="*/ 39 w 184"/>
                <a:gd name="T15" fmla="*/ 47 h 184"/>
                <a:gd name="T16" fmla="*/ 137 w 184"/>
                <a:gd name="T17" fmla="*/ 39 h 184"/>
                <a:gd name="T18" fmla="*/ 144 w 184"/>
                <a:gd name="T19" fmla="*/ 1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84">
                  <a:moveTo>
                    <a:pt x="92" y="0"/>
                  </a:moveTo>
                  <a:cubicBezTo>
                    <a:pt x="41" y="0"/>
                    <a:pt x="0" y="41"/>
                    <a:pt x="0" y="92"/>
                  </a:cubicBezTo>
                  <a:cubicBezTo>
                    <a:pt x="0" y="143"/>
                    <a:pt x="41" y="184"/>
                    <a:pt x="92" y="184"/>
                  </a:cubicBezTo>
                  <a:cubicBezTo>
                    <a:pt x="143" y="184"/>
                    <a:pt x="184" y="143"/>
                    <a:pt x="184" y="92"/>
                  </a:cubicBezTo>
                  <a:cubicBezTo>
                    <a:pt x="184" y="41"/>
                    <a:pt x="143" y="0"/>
                    <a:pt x="92" y="0"/>
                  </a:cubicBezTo>
                  <a:close/>
                  <a:moveTo>
                    <a:pt x="144" y="137"/>
                  </a:moveTo>
                  <a:cubicBezTo>
                    <a:pt x="119" y="166"/>
                    <a:pt x="76" y="169"/>
                    <a:pt x="47" y="144"/>
                  </a:cubicBezTo>
                  <a:cubicBezTo>
                    <a:pt x="18" y="120"/>
                    <a:pt x="15" y="76"/>
                    <a:pt x="39" y="47"/>
                  </a:cubicBezTo>
                  <a:cubicBezTo>
                    <a:pt x="64" y="18"/>
                    <a:pt x="108" y="15"/>
                    <a:pt x="137" y="39"/>
                  </a:cubicBezTo>
                  <a:cubicBezTo>
                    <a:pt x="166" y="64"/>
                    <a:pt x="169" y="108"/>
                    <a:pt x="144" y="1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2"/>
                </a:solidFill>
              </a:endParaRPr>
            </a:p>
          </p:txBody>
        </p:sp>
        <p:sp>
          <p:nvSpPr>
            <p:cNvPr id="2517" name="Freeform 11"/>
            <p:cNvSpPr>
              <a:spLocks/>
            </p:cNvSpPr>
            <p:nvPr/>
          </p:nvSpPr>
          <p:spPr bwMode="auto">
            <a:xfrm>
              <a:off x="14346238" y="3281363"/>
              <a:ext cx="195263" cy="195262"/>
            </a:xfrm>
            <a:custGeom>
              <a:avLst/>
              <a:gdLst>
                <a:gd name="T0" fmla="*/ 46 w 52"/>
                <a:gd name="T1" fmla="*/ 0 h 52"/>
                <a:gd name="T2" fmla="*/ 0 w 52"/>
                <a:gd name="T3" fmla="*/ 46 h 52"/>
                <a:gd name="T4" fmla="*/ 0 w 52"/>
                <a:gd name="T5" fmla="*/ 46 h 52"/>
                <a:gd name="T6" fmla="*/ 6 w 52"/>
                <a:gd name="T7" fmla="*/ 52 h 52"/>
                <a:gd name="T8" fmla="*/ 11 w 52"/>
                <a:gd name="T9" fmla="*/ 46 h 52"/>
                <a:gd name="T10" fmla="*/ 11 w 52"/>
                <a:gd name="T11" fmla="*/ 46 h 52"/>
                <a:gd name="T12" fmla="*/ 46 w 52"/>
                <a:gd name="T13" fmla="*/ 11 h 52"/>
                <a:gd name="T14" fmla="*/ 52 w 52"/>
                <a:gd name="T15" fmla="*/ 6 h 52"/>
                <a:gd name="T16" fmla="*/ 46 w 5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6" y="0"/>
                  </a:moveTo>
                  <a:cubicBezTo>
                    <a:pt x="20" y="0"/>
                    <a:pt x="0" y="20"/>
                    <a:pt x="0" y="46"/>
                  </a:cubicBezTo>
                  <a:cubicBezTo>
                    <a:pt x="0" y="46"/>
                    <a:pt x="0" y="46"/>
                    <a:pt x="0" y="46"/>
                  </a:cubicBezTo>
                  <a:cubicBezTo>
                    <a:pt x="0" y="49"/>
                    <a:pt x="2" y="52"/>
                    <a:pt x="6" y="52"/>
                  </a:cubicBezTo>
                  <a:cubicBezTo>
                    <a:pt x="9" y="52"/>
                    <a:pt x="11" y="49"/>
                    <a:pt x="11" y="46"/>
                  </a:cubicBezTo>
                  <a:cubicBezTo>
                    <a:pt x="11" y="46"/>
                    <a:pt x="11" y="46"/>
                    <a:pt x="11" y="46"/>
                  </a:cubicBezTo>
                  <a:cubicBezTo>
                    <a:pt x="11" y="27"/>
                    <a:pt x="27" y="11"/>
                    <a:pt x="46" y="11"/>
                  </a:cubicBezTo>
                  <a:cubicBezTo>
                    <a:pt x="49" y="11"/>
                    <a:pt x="52" y="9"/>
                    <a:pt x="52" y="6"/>
                  </a:cubicBezTo>
                  <a:cubicBezTo>
                    <a:pt x="52" y="2"/>
                    <a:pt x="49" y="0"/>
                    <a:pt x="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2"/>
                </a:solidFill>
              </a:endParaRPr>
            </a:p>
          </p:txBody>
        </p:sp>
        <p:sp>
          <p:nvSpPr>
            <p:cNvPr id="2518" name="Freeform 12"/>
            <p:cNvSpPr>
              <a:spLocks noEditPoints="1"/>
            </p:cNvSpPr>
            <p:nvPr/>
          </p:nvSpPr>
          <p:spPr bwMode="auto">
            <a:xfrm>
              <a:off x="13828713" y="2805113"/>
              <a:ext cx="1381125" cy="1166812"/>
            </a:xfrm>
            <a:custGeom>
              <a:avLst/>
              <a:gdLst>
                <a:gd name="T0" fmla="*/ 339 w 368"/>
                <a:gd name="T1" fmla="*/ 70 h 311"/>
                <a:gd name="T2" fmla="*/ 289 w 368"/>
                <a:gd name="T3" fmla="*/ 61 h 311"/>
                <a:gd name="T4" fmla="*/ 273 w 368"/>
                <a:gd name="T5" fmla="*/ 22 h 311"/>
                <a:gd name="T6" fmla="*/ 241 w 368"/>
                <a:gd name="T7" fmla="*/ 0 h 311"/>
                <a:gd name="T8" fmla="*/ 126 w 368"/>
                <a:gd name="T9" fmla="*/ 0 h 311"/>
                <a:gd name="T10" fmla="*/ 94 w 368"/>
                <a:gd name="T11" fmla="*/ 22 h 311"/>
                <a:gd name="T12" fmla="*/ 78 w 368"/>
                <a:gd name="T13" fmla="*/ 61 h 311"/>
                <a:gd name="T14" fmla="*/ 29 w 368"/>
                <a:gd name="T15" fmla="*/ 70 h 311"/>
                <a:gd name="T16" fmla="*/ 0 w 368"/>
                <a:gd name="T17" fmla="*/ 104 h 311"/>
                <a:gd name="T18" fmla="*/ 0 w 368"/>
                <a:gd name="T19" fmla="*/ 277 h 311"/>
                <a:gd name="T20" fmla="*/ 34 w 368"/>
                <a:gd name="T21" fmla="*/ 311 h 311"/>
                <a:gd name="T22" fmla="*/ 333 w 368"/>
                <a:gd name="T23" fmla="*/ 311 h 311"/>
                <a:gd name="T24" fmla="*/ 368 w 368"/>
                <a:gd name="T25" fmla="*/ 277 h 311"/>
                <a:gd name="T26" fmla="*/ 368 w 368"/>
                <a:gd name="T27" fmla="*/ 104 h 311"/>
                <a:gd name="T28" fmla="*/ 339 w 368"/>
                <a:gd name="T29" fmla="*/ 70 h 311"/>
                <a:gd name="T30" fmla="*/ 345 w 368"/>
                <a:gd name="T31" fmla="*/ 277 h 311"/>
                <a:gd name="T32" fmla="*/ 333 w 368"/>
                <a:gd name="T33" fmla="*/ 288 h 311"/>
                <a:gd name="T34" fmla="*/ 34 w 368"/>
                <a:gd name="T35" fmla="*/ 288 h 311"/>
                <a:gd name="T36" fmla="*/ 23 w 368"/>
                <a:gd name="T37" fmla="*/ 277 h 311"/>
                <a:gd name="T38" fmla="*/ 23 w 368"/>
                <a:gd name="T39" fmla="*/ 104 h 311"/>
                <a:gd name="T40" fmla="*/ 32 w 368"/>
                <a:gd name="T41" fmla="*/ 92 h 311"/>
                <a:gd name="T42" fmla="*/ 95 w 368"/>
                <a:gd name="T43" fmla="*/ 82 h 311"/>
                <a:gd name="T44" fmla="*/ 116 w 368"/>
                <a:gd name="T45" fmla="*/ 31 h 311"/>
                <a:gd name="T46" fmla="*/ 126 w 368"/>
                <a:gd name="T47" fmla="*/ 23 h 311"/>
                <a:gd name="T48" fmla="*/ 241 w 368"/>
                <a:gd name="T49" fmla="*/ 23 h 311"/>
                <a:gd name="T50" fmla="*/ 252 w 368"/>
                <a:gd name="T51" fmla="*/ 31 h 311"/>
                <a:gd name="T52" fmla="*/ 273 w 368"/>
                <a:gd name="T53" fmla="*/ 82 h 311"/>
                <a:gd name="T54" fmla="*/ 335 w 368"/>
                <a:gd name="T55" fmla="*/ 92 h 311"/>
                <a:gd name="T56" fmla="*/ 345 w 368"/>
                <a:gd name="T57" fmla="*/ 104 h 311"/>
                <a:gd name="T58" fmla="*/ 345 w 368"/>
                <a:gd name="T59" fmla="*/ 2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8" h="311">
                  <a:moveTo>
                    <a:pt x="339" y="70"/>
                  </a:moveTo>
                  <a:cubicBezTo>
                    <a:pt x="289" y="61"/>
                    <a:pt x="289" y="61"/>
                    <a:pt x="289" y="61"/>
                  </a:cubicBezTo>
                  <a:cubicBezTo>
                    <a:pt x="273" y="22"/>
                    <a:pt x="273" y="22"/>
                    <a:pt x="273" y="22"/>
                  </a:cubicBezTo>
                  <a:cubicBezTo>
                    <a:pt x="268" y="9"/>
                    <a:pt x="256" y="0"/>
                    <a:pt x="241" y="0"/>
                  </a:cubicBezTo>
                  <a:cubicBezTo>
                    <a:pt x="126" y="0"/>
                    <a:pt x="126" y="0"/>
                    <a:pt x="126" y="0"/>
                  </a:cubicBezTo>
                  <a:cubicBezTo>
                    <a:pt x="112" y="0"/>
                    <a:pt x="99" y="9"/>
                    <a:pt x="94" y="22"/>
                  </a:cubicBezTo>
                  <a:cubicBezTo>
                    <a:pt x="78" y="61"/>
                    <a:pt x="78" y="61"/>
                    <a:pt x="78" y="61"/>
                  </a:cubicBezTo>
                  <a:cubicBezTo>
                    <a:pt x="29" y="70"/>
                    <a:pt x="29" y="70"/>
                    <a:pt x="29" y="70"/>
                  </a:cubicBezTo>
                  <a:cubicBezTo>
                    <a:pt x="12" y="73"/>
                    <a:pt x="0" y="87"/>
                    <a:pt x="0" y="104"/>
                  </a:cubicBezTo>
                  <a:cubicBezTo>
                    <a:pt x="0" y="277"/>
                    <a:pt x="0" y="277"/>
                    <a:pt x="0" y="277"/>
                  </a:cubicBezTo>
                  <a:cubicBezTo>
                    <a:pt x="0" y="296"/>
                    <a:pt x="15" y="311"/>
                    <a:pt x="34" y="311"/>
                  </a:cubicBezTo>
                  <a:cubicBezTo>
                    <a:pt x="333" y="311"/>
                    <a:pt x="333" y="311"/>
                    <a:pt x="333" y="311"/>
                  </a:cubicBezTo>
                  <a:cubicBezTo>
                    <a:pt x="353" y="311"/>
                    <a:pt x="368" y="296"/>
                    <a:pt x="368" y="277"/>
                  </a:cubicBezTo>
                  <a:cubicBezTo>
                    <a:pt x="368" y="104"/>
                    <a:pt x="368" y="104"/>
                    <a:pt x="368" y="104"/>
                  </a:cubicBezTo>
                  <a:cubicBezTo>
                    <a:pt x="368" y="87"/>
                    <a:pt x="356" y="73"/>
                    <a:pt x="339" y="70"/>
                  </a:cubicBezTo>
                  <a:close/>
                  <a:moveTo>
                    <a:pt x="345" y="277"/>
                  </a:moveTo>
                  <a:cubicBezTo>
                    <a:pt x="345" y="283"/>
                    <a:pt x="340" y="288"/>
                    <a:pt x="333" y="288"/>
                  </a:cubicBezTo>
                  <a:cubicBezTo>
                    <a:pt x="34" y="288"/>
                    <a:pt x="34" y="288"/>
                    <a:pt x="34" y="288"/>
                  </a:cubicBezTo>
                  <a:cubicBezTo>
                    <a:pt x="28" y="288"/>
                    <a:pt x="23" y="283"/>
                    <a:pt x="23" y="277"/>
                  </a:cubicBezTo>
                  <a:cubicBezTo>
                    <a:pt x="23" y="104"/>
                    <a:pt x="23" y="104"/>
                    <a:pt x="23" y="104"/>
                  </a:cubicBezTo>
                  <a:cubicBezTo>
                    <a:pt x="23" y="98"/>
                    <a:pt x="27" y="93"/>
                    <a:pt x="32" y="92"/>
                  </a:cubicBezTo>
                  <a:cubicBezTo>
                    <a:pt x="95" y="82"/>
                    <a:pt x="95" y="82"/>
                    <a:pt x="95" y="82"/>
                  </a:cubicBezTo>
                  <a:cubicBezTo>
                    <a:pt x="116" y="31"/>
                    <a:pt x="116" y="31"/>
                    <a:pt x="116" y="31"/>
                  </a:cubicBezTo>
                  <a:cubicBezTo>
                    <a:pt x="117" y="26"/>
                    <a:pt x="122" y="23"/>
                    <a:pt x="126" y="23"/>
                  </a:cubicBezTo>
                  <a:cubicBezTo>
                    <a:pt x="241" y="23"/>
                    <a:pt x="241" y="23"/>
                    <a:pt x="241" y="23"/>
                  </a:cubicBezTo>
                  <a:cubicBezTo>
                    <a:pt x="246" y="23"/>
                    <a:pt x="250" y="26"/>
                    <a:pt x="252" y="31"/>
                  </a:cubicBezTo>
                  <a:cubicBezTo>
                    <a:pt x="273" y="82"/>
                    <a:pt x="273" y="82"/>
                    <a:pt x="273" y="82"/>
                  </a:cubicBezTo>
                  <a:cubicBezTo>
                    <a:pt x="335" y="92"/>
                    <a:pt x="335" y="92"/>
                    <a:pt x="335" y="92"/>
                  </a:cubicBezTo>
                  <a:cubicBezTo>
                    <a:pt x="341" y="93"/>
                    <a:pt x="345" y="98"/>
                    <a:pt x="345" y="104"/>
                  </a:cubicBezTo>
                  <a:lnTo>
                    <a:pt x="345" y="27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accent2"/>
                </a:solidFill>
              </a:endParaRPr>
            </a:p>
          </p:txBody>
        </p:sp>
      </p:grpSp>
      <p:grpSp>
        <p:nvGrpSpPr>
          <p:cNvPr id="2519" name="Group 2518"/>
          <p:cNvGrpSpPr/>
          <p:nvPr/>
        </p:nvGrpSpPr>
        <p:grpSpPr>
          <a:xfrm>
            <a:off x="4629771" y="4963423"/>
            <a:ext cx="447407" cy="385293"/>
            <a:chOff x="2727325" y="-39687"/>
            <a:chExt cx="1463675" cy="1260475"/>
          </a:xfrm>
          <a:solidFill>
            <a:schemeClr val="accent2"/>
          </a:solidFill>
        </p:grpSpPr>
        <p:sp>
          <p:nvSpPr>
            <p:cNvPr id="2520" name="Freeform 20"/>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1" name="Freeform 21"/>
            <p:cNvSpPr>
              <a:spLocks/>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22" name="Freeform 84"/>
          <p:cNvSpPr>
            <a:spLocks noEditPoints="1"/>
          </p:cNvSpPr>
          <p:nvPr/>
        </p:nvSpPr>
        <p:spPr bwMode="auto">
          <a:xfrm>
            <a:off x="9693811" y="5019490"/>
            <a:ext cx="356535" cy="233544"/>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90431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0" presetClass="entr" presetSubtype="0" fill="hold" grpId="0" nodeType="afterEffect">
                                  <p:stCondLst>
                                    <p:cond delay="0"/>
                                  </p:stCondLst>
                                  <p:childTnLst>
                                    <p:set>
                                      <p:cBhvr>
                                        <p:cTn id="16" dur="1" fill="hold">
                                          <p:stCondLst>
                                            <p:cond delay="0"/>
                                          </p:stCondLst>
                                        </p:cTn>
                                        <p:tgtEl>
                                          <p:spTgt spid="2500"/>
                                        </p:tgtEl>
                                        <p:attrNameLst>
                                          <p:attrName>style.visibility</p:attrName>
                                        </p:attrNameLst>
                                      </p:cBhvr>
                                      <p:to>
                                        <p:strVal val="visible"/>
                                      </p:to>
                                    </p:set>
                                    <p:animEffect transition="in" filter="fade">
                                      <p:cBhvr>
                                        <p:cTn id="17" dur="500"/>
                                        <p:tgtEl>
                                          <p:spTgt spid="2500"/>
                                        </p:tgtEl>
                                      </p:cBhvr>
                                    </p:animEffect>
                                  </p:childTnLst>
                                </p:cTn>
                              </p:par>
                            </p:childTnLst>
                          </p:cTn>
                        </p:par>
                        <p:par>
                          <p:cTn id="18" fill="hold">
                            <p:stCondLst>
                              <p:cond delay="1300"/>
                            </p:stCondLst>
                            <p:childTnLst>
                              <p:par>
                                <p:cTn id="19" presetID="53" presetClass="entr" presetSubtype="16" fill="hold" nodeType="afterEffect">
                                  <p:stCondLst>
                                    <p:cond delay="0"/>
                                  </p:stCondLst>
                                  <p:childTnLst>
                                    <p:set>
                                      <p:cBhvr>
                                        <p:cTn id="20" dur="1" fill="hold">
                                          <p:stCondLst>
                                            <p:cond delay="0"/>
                                          </p:stCondLst>
                                        </p:cTn>
                                        <p:tgtEl>
                                          <p:spTgt spid="2515"/>
                                        </p:tgtEl>
                                        <p:attrNameLst>
                                          <p:attrName>style.visibility</p:attrName>
                                        </p:attrNameLst>
                                      </p:cBhvr>
                                      <p:to>
                                        <p:strVal val="visible"/>
                                      </p:to>
                                    </p:set>
                                    <p:anim calcmode="lin" valueType="num">
                                      <p:cBhvr>
                                        <p:cTn id="21" dur="500" fill="hold"/>
                                        <p:tgtEl>
                                          <p:spTgt spid="2515"/>
                                        </p:tgtEl>
                                        <p:attrNameLst>
                                          <p:attrName>ppt_w</p:attrName>
                                        </p:attrNameLst>
                                      </p:cBhvr>
                                      <p:tavLst>
                                        <p:tav tm="0">
                                          <p:val>
                                            <p:fltVal val="0"/>
                                          </p:val>
                                        </p:tav>
                                        <p:tav tm="100000">
                                          <p:val>
                                            <p:strVal val="#ppt_w"/>
                                          </p:val>
                                        </p:tav>
                                      </p:tavLst>
                                    </p:anim>
                                    <p:anim calcmode="lin" valueType="num">
                                      <p:cBhvr>
                                        <p:cTn id="22" dur="500" fill="hold"/>
                                        <p:tgtEl>
                                          <p:spTgt spid="2515"/>
                                        </p:tgtEl>
                                        <p:attrNameLst>
                                          <p:attrName>ppt_h</p:attrName>
                                        </p:attrNameLst>
                                      </p:cBhvr>
                                      <p:tavLst>
                                        <p:tav tm="0">
                                          <p:val>
                                            <p:fltVal val="0"/>
                                          </p:val>
                                        </p:tav>
                                        <p:tav tm="100000">
                                          <p:val>
                                            <p:strVal val="#ppt_h"/>
                                          </p:val>
                                        </p:tav>
                                      </p:tavLst>
                                    </p:anim>
                                    <p:animEffect transition="in" filter="fade">
                                      <p:cBhvr>
                                        <p:cTn id="23" dur="500"/>
                                        <p:tgtEl>
                                          <p:spTgt spid="2515"/>
                                        </p:tgtEl>
                                      </p:cBhvr>
                                    </p:animEffect>
                                  </p:childTnLst>
                                </p:cTn>
                              </p:par>
                            </p:childTnLst>
                          </p:cTn>
                        </p:par>
                        <p:par>
                          <p:cTn id="24" fill="hold">
                            <p:stCondLst>
                              <p:cond delay="1800"/>
                            </p:stCondLst>
                            <p:childTnLst>
                              <p:par>
                                <p:cTn id="25" presetID="10" presetClass="entr" presetSubtype="0" fill="hold" grpId="0" nodeType="afterEffect">
                                  <p:stCondLst>
                                    <p:cond delay="0"/>
                                  </p:stCondLst>
                                  <p:childTnLst>
                                    <p:set>
                                      <p:cBhvr>
                                        <p:cTn id="26" dur="1" fill="hold">
                                          <p:stCondLst>
                                            <p:cond delay="0"/>
                                          </p:stCondLst>
                                        </p:cTn>
                                        <p:tgtEl>
                                          <p:spTgt spid="2501"/>
                                        </p:tgtEl>
                                        <p:attrNameLst>
                                          <p:attrName>style.visibility</p:attrName>
                                        </p:attrNameLst>
                                      </p:cBhvr>
                                      <p:to>
                                        <p:strVal val="visible"/>
                                      </p:to>
                                    </p:set>
                                    <p:animEffect transition="in" filter="fade">
                                      <p:cBhvr>
                                        <p:cTn id="27" dur="500"/>
                                        <p:tgtEl>
                                          <p:spTgt spid="250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502"/>
                                        </p:tgtEl>
                                        <p:attrNameLst>
                                          <p:attrName>style.visibility</p:attrName>
                                        </p:attrNameLst>
                                      </p:cBhvr>
                                      <p:to>
                                        <p:strVal val="visible"/>
                                      </p:to>
                                    </p:set>
                                    <p:animEffect transition="in" filter="fade">
                                      <p:cBhvr>
                                        <p:cTn id="30" dur="500"/>
                                        <p:tgtEl>
                                          <p:spTgt spid="2502"/>
                                        </p:tgtEl>
                                      </p:cBhvr>
                                    </p:animEffect>
                                  </p:childTnLst>
                                </p:cTn>
                              </p:par>
                            </p:childTnLst>
                          </p:cTn>
                        </p:par>
                        <p:par>
                          <p:cTn id="31" fill="hold">
                            <p:stCondLst>
                              <p:cond delay="2300"/>
                            </p:stCondLst>
                            <p:childTnLst>
                              <p:par>
                                <p:cTn id="32" presetID="10" presetClass="entr" presetSubtype="0" fill="hold" grpId="0" nodeType="afterEffect">
                                  <p:stCondLst>
                                    <p:cond delay="0"/>
                                  </p:stCondLst>
                                  <p:childTnLst>
                                    <p:set>
                                      <p:cBhvr>
                                        <p:cTn id="33" dur="1" fill="hold">
                                          <p:stCondLst>
                                            <p:cond delay="0"/>
                                          </p:stCondLst>
                                        </p:cTn>
                                        <p:tgtEl>
                                          <p:spTgt spid="2503"/>
                                        </p:tgtEl>
                                        <p:attrNameLst>
                                          <p:attrName>style.visibility</p:attrName>
                                        </p:attrNameLst>
                                      </p:cBhvr>
                                      <p:to>
                                        <p:strVal val="visible"/>
                                      </p:to>
                                    </p:set>
                                    <p:animEffect transition="in" filter="fade">
                                      <p:cBhvr>
                                        <p:cTn id="34" dur="500"/>
                                        <p:tgtEl>
                                          <p:spTgt spid="2503"/>
                                        </p:tgtEl>
                                      </p:cBhvr>
                                    </p:animEffect>
                                  </p:childTnLst>
                                </p:cTn>
                              </p:par>
                            </p:childTnLst>
                          </p:cTn>
                        </p:par>
                        <p:par>
                          <p:cTn id="35" fill="hold">
                            <p:stCondLst>
                              <p:cond delay="2800"/>
                            </p:stCondLst>
                            <p:childTnLst>
                              <p:par>
                                <p:cTn id="36" presetID="53" presetClass="entr" presetSubtype="16" fill="hold" nodeType="afterEffect">
                                  <p:stCondLst>
                                    <p:cond delay="0"/>
                                  </p:stCondLst>
                                  <p:childTnLst>
                                    <p:set>
                                      <p:cBhvr>
                                        <p:cTn id="37" dur="1" fill="hold">
                                          <p:stCondLst>
                                            <p:cond delay="0"/>
                                          </p:stCondLst>
                                        </p:cTn>
                                        <p:tgtEl>
                                          <p:spTgt spid="2519"/>
                                        </p:tgtEl>
                                        <p:attrNameLst>
                                          <p:attrName>style.visibility</p:attrName>
                                        </p:attrNameLst>
                                      </p:cBhvr>
                                      <p:to>
                                        <p:strVal val="visible"/>
                                      </p:to>
                                    </p:set>
                                    <p:anim calcmode="lin" valueType="num">
                                      <p:cBhvr>
                                        <p:cTn id="38" dur="500" fill="hold"/>
                                        <p:tgtEl>
                                          <p:spTgt spid="2519"/>
                                        </p:tgtEl>
                                        <p:attrNameLst>
                                          <p:attrName>ppt_w</p:attrName>
                                        </p:attrNameLst>
                                      </p:cBhvr>
                                      <p:tavLst>
                                        <p:tav tm="0">
                                          <p:val>
                                            <p:fltVal val="0"/>
                                          </p:val>
                                        </p:tav>
                                        <p:tav tm="100000">
                                          <p:val>
                                            <p:strVal val="#ppt_w"/>
                                          </p:val>
                                        </p:tav>
                                      </p:tavLst>
                                    </p:anim>
                                    <p:anim calcmode="lin" valueType="num">
                                      <p:cBhvr>
                                        <p:cTn id="39" dur="500" fill="hold"/>
                                        <p:tgtEl>
                                          <p:spTgt spid="2519"/>
                                        </p:tgtEl>
                                        <p:attrNameLst>
                                          <p:attrName>ppt_h</p:attrName>
                                        </p:attrNameLst>
                                      </p:cBhvr>
                                      <p:tavLst>
                                        <p:tav tm="0">
                                          <p:val>
                                            <p:fltVal val="0"/>
                                          </p:val>
                                        </p:tav>
                                        <p:tav tm="100000">
                                          <p:val>
                                            <p:strVal val="#ppt_h"/>
                                          </p:val>
                                        </p:tav>
                                      </p:tavLst>
                                    </p:anim>
                                    <p:animEffect transition="in" filter="fade">
                                      <p:cBhvr>
                                        <p:cTn id="40" dur="500"/>
                                        <p:tgtEl>
                                          <p:spTgt spid="2519"/>
                                        </p:tgtEl>
                                      </p:cBhvr>
                                    </p:animEffect>
                                  </p:childTnLst>
                                </p:cTn>
                              </p:par>
                            </p:childTnLst>
                          </p:cTn>
                        </p:par>
                        <p:par>
                          <p:cTn id="41" fill="hold">
                            <p:stCondLst>
                              <p:cond delay="3300"/>
                            </p:stCondLst>
                            <p:childTnLst>
                              <p:par>
                                <p:cTn id="42" presetID="10" presetClass="entr" presetSubtype="0" fill="hold" grpId="0" nodeType="afterEffect">
                                  <p:stCondLst>
                                    <p:cond delay="0"/>
                                  </p:stCondLst>
                                  <p:childTnLst>
                                    <p:set>
                                      <p:cBhvr>
                                        <p:cTn id="43" dur="1" fill="hold">
                                          <p:stCondLst>
                                            <p:cond delay="0"/>
                                          </p:stCondLst>
                                        </p:cTn>
                                        <p:tgtEl>
                                          <p:spTgt spid="2504"/>
                                        </p:tgtEl>
                                        <p:attrNameLst>
                                          <p:attrName>style.visibility</p:attrName>
                                        </p:attrNameLst>
                                      </p:cBhvr>
                                      <p:to>
                                        <p:strVal val="visible"/>
                                      </p:to>
                                    </p:set>
                                    <p:animEffect transition="in" filter="fade">
                                      <p:cBhvr>
                                        <p:cTn id="44" dur="500"/>
                                        <p:tgtEl>
                                          <p:spTgt spid="250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505"/>
                                        </p:tgtEl>
                                        <p:attrNameLst>
                                          <p:attrName>style.visibility</p:attrName>
                                        </p:attrNameLst>
                                      </p:cBhvr>
                                      <p:to>
                                        <p:strVal val="visible"/>
                                      </p:to>
                                    </p:set>
                                    <p:animEffect transition="in" filter="fade">
                                      <p:cBhvr>
                                        <p:cTn id="47" dur="500"/>
                                        <p:tgtEl>
                                          <p:spTgt spid="2505"/>
                                        </p:tgtEl>
                                      </p:cBhvr>
                                    </p:animEffect>
                                  </p:childTnLst>
                                </p:cTn>
                              </p:par>
                            </p:childTnLst>
                          </p:cTn>
                        </p:par>
                        <p:par>
                          <p:cTn id="48" fill="hold">
                            <p:stCondLst>
                              <p:cond delay="3800"/>
                            </p:stCondLst>
                            <p:childTnLst>
                              <p:par>
                                <p:cTn id="49" presetID="10" presetClass="entr" presetSubtype="0" fill="hold" grpId="0" nodeType="afterEffect">
                                  <p:stCondLst>
                                    <p:cond delay="0"/>
                                  </p:stCondLst>
                                  <p:childTnLst>
                                    <p:set>
                                      <p:cBhvr>
                                        <p:cTn id="50" dur="1" fill="hold">
                                          <p:stCondLst>
                                            <p:cond delay="0"/>
                                          </p:stCondLst>
                                        </p:cTn>
                                        <p:tgtEl>
                                          <p:spTgt spid="2509"/>
                                        </p:tgtEl>
                                        <p:attrNameLst>
                                          <p:attrName>style.visibility</p:attrName>
                                        </p:attrNameLst>
                                      </p:cBhvr>
                                      <p:to>
                                        <p:strVal val="visible"/>
                                      </p:to>
                                    </p:set>
                                    <p:animEffect transition="in" filter="fade">
                                      <p:cBhvr>
                                        <p:cTn id="51" dur="500"/>
                                        <p:tgtEl>
                                          <p:spTgt spid="2509"/>
                                        </p:tgtEl>
                                      </p:cBhvr>
                                    </p:animEffect>
                                  </p:childTnLst>
                                </p:cTn>
                              </p:par>
                            </p:childTnLst>
                          </p:cTn>
                        </p:par>
                        <p:par>
                          <p:cTn id="52" fill="hold">
                            <p:stCondLst>
                              <p:cond delay="4300"/>
                            </p:stCondLst>
                            <p:childTnLst>
                              <p:par>
                                <p:cTn id="53" presetID="53" presetClass="entr" presetSubtype="16" fill="hold" nodeType="afterEffect">
                                  <p:stCondLst>
                                    <p:cond delay="0"/>
                                  </p:stCondLst>
                                  <p:childTnLst>
                                    <p:set>
                                      <p:cBhvr>
                                        <p:cTn id="54" dur="1" fill="hold">
                                          <p:stCondLst>
                                            <p:cond delay="0"/>
                                          </p:stCondLst>
                                        </p:cTn>
                                        <p:tgtEl>
                                          <p:spTgt spid="2512"/>
                                        </p:tgtEl>
                                        <p:attrNameLst>
                                          <p:attrName>style.visibility</p:attrName>
                                        </p:attrNameLst>
                                      </p:cBhvr>
                                      <p:to>
                                        <p:strVal val="visible"/>
                                      </p:to>
                                    </p:set>
                                    <p:anim calcmode="lin" valueType="num">
                                      <p:cBhvr>
                                        <p:cTn id="55" dur="500" fill="hold"/>
                                        <p:tgtEl>
                                          <p:spTgt spid="2512"/>
                                        </p:tgtEl>
                                        <p:attrNameLst>
                                          <p:attrName>ppt_w</p:attrName>
                                        </p:attrNameLst>
                                      </p:cBhvr>
                                      <p:tavLst>
                                        <p:tav tm="0">
                                          <p:val>
                                            <p:fltVal val="0"/>
                                          </p:val>
                                        </p:tav>
                                        <p:tav tm="100000">
                                          <p:val>
                                            <p:strVal val="#ppt_w"/>
                                          </p:val>
                                        </p:tav>
                                      </p:tavLst>
                                    </p:anim>
                                    <p:anim calcmode="lin" valueType="num">
                                      <p:cBhvr>
                                        <p:cTn id="56" dur="500" fill="hold"/>
                                        <p:tgtEl>
                                          <p:spTgt spid="2512"/>
                                        </p:tgtEl>
                                        <p:attrNameLst>
                                          <p:attrName>ppt_h</p:attrName>
                                        </p:attrNameLst>
                                      </p:cBhvr>
                                      <p:tavLst>
                                        <p:tav tm="0">
                                          <p:val>
                                            <p:fltVal val="0"/>
                                          </p:val>
                                        </p:tav>
                                        <p:tav tm="100000">
                                          <p:val>
                                            <p:strVal val="#ppt_h"/>
                                          </p:val>
                                        </p:tav>
                                      </p:tavLst>
                                    </p:anim>
                                    <p:animEffect transition="in" filter="fade">
                                      <p:cBhvr>
                                        <p:cTn id="57" dur="500"/>
                                        <p:tgtEl>
                                          <p:spTgt spid="2512"/>
                                        </p:tgtEl>
                                      </p:cBhvr>
                                    </p:animEffect>
                                  </p:childTnLst>
                                </p:cTn>
                              </p:par>
                            </p:childTnLst>
                          </p:cTn>
                        </p:par>
                        <p:par>
                          <p:cTn id="58" fill="hold">
                            <p:stCondLst>
                              <p:cond delay="4800"/>
                            </p:stCondLst>
                            <p:childTnLst>
                              <p:par>
                                <p:cTn id="59" presetID="10" presetClass="entr" presetSubtype="0" fill="hold" grpId="0" nodeType="afterEffect">
                                  <p:stCondLst>
                                    <p:cond delay="0"/>
                                  </p:stCondLst>
                                  <p:childTnLst>
                                    <p:set>
                                      <p:cBhvr>
                                        <p:cTn id="60" dur="1" fill="hold">
                                          <p:stCondLst>
                                            <p:cond delay="0"/>
                                          </p:stCondLst>
                                        </p:cTn>
                                        <p:tgtEl>
                                          <p:spTgt spid="2510"/>
                                        </p:tgtEl>
                                        <p:attrNameLst>
                                          <p:attrName>style.visibility</p:attrName>
                                        </p:attrNameLst>
                                      </p:cBhvr>
                                      <p:to>
                                        <p:strVal val="visible"/>
                                      </p:to>
                                    </p:set>
                                    <p:animEffect transition="in" filter="fade">
                                      <p:cBhvr>
                                        <p:cTn id="61" dur="500"/>
                                        <p:tgtEl>
                                          <p:spTgt spid="25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511"/>
                                        </p:tgtEl>
                                        <p:attrNameLst>
                                          <p:attrName>style.visibility</p:attrName>
                                        </p:attrNameLst>
                                      </p:cBhvr>
                                      <p:to>
                                        <p:strVal val="visible"/>
                                      </p:to>
                                    </p:set>
                                    <p:animEffect transition="in" filter="fade">
                                      <p:cBhvr>
                                        <p:cTn id="64" dur="500"/>
                                        <p:tgtEl>
                                          <p:spTgt spid="2511"/>
                                        </p:tgtEl>
                                      </p:cBhvr>
                                    </p:animEffect>
                                  </p:childTnLst>
                                </p:cTn>
                              </p:par>
                            </p:childTnLst>
                          </p:cTn>
                        </p:par>
                        <p:par>
                          <p:cTn id="65" fill="hold">
                            <p:stCondLst>
                              <p:cond delay="5300"/>
                            </p:stCondLst>
                            <p:childTnLst>
                              <p:par>
                                <p:cTn id="66" presetID="10" presetClass="entr" presetSubtype="0" fill="hold" grpId="0" nodeType="afterEffect">
                                  <p:stCondLst>
                                    <p:cond delay="0"/>
                                  </p:stCondLst>
                                  <p:childTnLst>
                                    <p:set>
                                      <p:cBhvr>
                                        <p:cTn id="67" dur="1" fill="hold">
                                          <p:stCondLst>
                                            <p:cond delay="0"/>
                                          </p:stCondLst>
                                        </p:cTn>
                                        <p:tgtEl>
                                          <p:spTgt spid="2506"/>
                                        </p:tgtEl>
                                        <p:attrNameLst>
                                          <p:attrName>style.visibility</p:attrName>
                                        </p:attrNameLst>
                                      </p:cBhvr>
                                      <p:to>
                                        <p:strVal val="visible"/>
                                      </p:to>
                                    </p:set>
                                    <p:animEffect transition="in" filter="fade">
                                      <p:cBhvr>
                                        <p:cTn id="68" dur="500"/>
                                        <p:tgtEl>
                                          <p:spTgt spid="2506"/>
                                        </p:tgtEl>
                                      </p:cBhvr>
                                    </p:animEffect>
                                  </p:childTnLst>
                                </p:cTn>
                              </p:par>
                            </p:childTnLst>
                          </p:cTn>
                        </p:par>
                        <p:par>
                          <p:cTn id="69" fill="hold">
                            <p:stCondLst>
                              <p:cond delay="5800"/>
                            </p:stCondLst>
                            <p:childTnLst>
                              <p:par>
                                <p:cTn id="70" presetID="10" presetClass="entr" presetSubtype="0" fill="hold" grpId="0" nodeType="afterEffect">
                                  <p:stCondLst>
                                    <p:cond delay="0"/>
                                  </p:stCondLst>
                                  <p:childTnLst>
                                    <p:set>
                                      <p:cBhvr>
                                        <p:cTn id="71" dur="1" fill="hold">
                                          <p:stCondLst>
                                            <p:cond delay="0"/>
                                          </p:stCondLst>
                                        </p:cTn>
                                        <p:tgtEl>
                                          <p:spTgt spid="2507"/>
                                        </p:tgtEl>
                                        <p:attrNameLst>
                                          <p:attrName>style.visibility</p:attrName>
                                        </p:attrNameLst>
                                      </p:cBhvr>
                                      <p:to>
                                        <p:strVal val="visible"/>
                                      </p:to>
                                    </p:set>
                                    <p:animEffect transition="in" filter="fade">
                                      <p:cBhvr>
                                        <p:cTn id="72" dur="500"/>
                                        <p:tgtEl>
                                          <p:spTgt spid="250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508"/>
                                        </p:tgtEl>
                                        <p:attrNameLst>
                                          <p:attrName>style.visibility</p:attrName>
                                        </p:attrNameLst>
                                      </p:cBhvr>
                                      <p:to>
                                        <p:strVal val="visible"/>
                                      </p:to>
                                    </p:set>
                                    <p:animEffect transition="in" filter="fade">
                                      <p:cBhvr>
                                        <p:cTn id="75" dur="500"/>
                                        <p:tgtEl>
                                          <p:spTgt spid="2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500" grpId="0" animBg="1"/>
      <p:bldP spid="2501" grpId="0"/>
      <p:bldP spid="2502" grpId="0"/>
      <p:bldP spid="2503" grpId="0" animBg="1"/>
      <p:bldP spid="2504" grpId="0"/>
      <p:bldP spid="2505" grpId="0"/>
      <p:bldP spid="2506" grpId="0" animBg="1"/>
      <p:bldP spid="2507" grpId="0"/>
      <p:bldP spid="2508" grpId="0"/>
      <p:bldP spid="2509" grpId="0" animBg="1"/>
      <p:bldP spid="2510" grpId="0"/>
      <p:bldP spid="25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smtClean="0">
                  <a:ln>
                    <a:noFill/>
                  </a:ln>
                  <a:solidFill>
                    <a:schemeClr val="bg1"/>
                  </a:solidFill>
                  <a:effectLst/>
                  <a:latin typeface="Lato Black" panose="020F0A02020204030203" pitchFamily="34" charset="0"/>
                  <a:cs typeface="Lato Black" panose="020F0A02020204030203" pitchFamily="34" charset="0"/>
                </a:rPr>
                <a:t>USA Map</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98</a:t>
              </a:fld>
              <a:endParaRPr lang="en-US" sz="1000" dirty="0">
                <a:solidFill>
                  <a:schemeClr val="bg1"/>
                </a:solidFill>
                <a:latin typeface="Lato" pitchFamily="34" charset="0"/>
              </a:endParaRPr>
            </a:p>
          </p:txBody>
        </p:sp>
      </p:grpSp>
      <p:grpSp>
        <p:nvGrpSpPr>
          <p:cNvPr id="9" name="Group 8"/>
          <p:cNvGrpSpPr/>
          <p:nvPr/>
        </p:nvGrpSpPr>
        <p:grpSpPr>
          <a:xfrm>
            <a:off x="948016" y="2120427"/>
            <a:ext cx="6353737" cy="3779598"/>
            <a:chOff x="2359025" y="644525"/>
            <a:chExt cx="5068887" cy="3309938"/>
          </a:xfrm>
          <a:solidFill>
            <a:schemeClr val="tx1">
              <a:lumMod val="40000"/>
              <a:lumOff val="60000"/>
            </a:schemeClr>
          </a:solidFill>
        </p:grpSpPr>
        <p:sp>
          <p:nvSpPr>
            <p:cNvPr id="10" name="Freeform 5"/>
            <p:cNvSpPr>
              <a:spLocks/>
            </p:cNvSpPr>
            <p:nvPr/>
          </p:nvSpPr>
          <p:spPr bwMode="auto">
            <a:xfrm>
              <a:off x="2741613" y="644525"/>
              <a:ext cx="633412" cy="468312"/>
            </a:xfrm>
            <a:custGeom>
              <a:avLst/>
              <a:gdLst/>
              <a:ahLst/>
              <a:cxnLst>
                <a:cxn ang="0">
                  <a:pos x="1178" y="303"/>
                </a:cxn>
                <a:cxn ang="0">
                  <a:pos x="1092" y="679"/>
                </a:cxn>
                <a:cxn ang="0">
                  <a:pos x="1063" y="779"/>
                </a:cxn>
                <a:cxn ang="0">
                  <a:pos x="1054" y="794"/>
                </a:cxn>
                <a:cxn ang="0">
                  <a:pos x="1061" y="813"/>
                </a:cxn>
                <a:cxn ang="0">
                  <a:pos x="1064" y="830"/>
                </a:cxn>
                <a:cxn ang="0">
                  <a:pos x="1056" y="879"/>
                </a:cxn>
                <a:cxn ang="0">
                  <a:pos x="699" y="800"/>
                </a:cxn>
                <a:cxn ang="0">
                  <a:pos x="635" y="804"/>
                </a:cxn>
                <a:cxn ang="0">
                  <a:pos x="473" y="804"/>
                </a:cxn>
                <a:cxn ang="0">
                  <a:pos x="437" y="804"/>
                </a:cxn>
                <a:cxn ang="0">
                  <a:pos x="402" y="794"/>
                </a:cxn>
                <a:cxn ang="0">
                  <a:pos x="374" y="775"/>
                </a:cxn>
                <a:cxn ang="0">
                  <a:pos x="306" y="755"/>
                </a:cxn>
                <a:cxn ang="0">
                  <a:pos x="186" y="752"/>
                </a:cxn>
                <a:cxn ang="0">
                  <a:pos x="157" y="719"/>
                </a:cxn>
                <a:cxn ang="0">
                  <a:pos x="165" y="679"/>
                </a:cxn>
                <a:cxn ang="0">
                  <a:pos x="164" y="648"/>
                </a:cxn>
                <a:cxn ang="0">
                  <a:pos x="152" y="614"/>
                </a:cxn>
                <a:cxn ang="0">
                  <a:pos x="139" y="598"/>
                </a:cxn>
                <a:cxn ang="0">
                  <a:pos x="94" y="584"/>
                </a:cxn>
                <a:cxn ang="0">
                  <a:pos x="90" y="572"/>
                </a:cxn>
                <a:cxn ang="0">
                  <a:pos x="77" y="561"/>
                </a:cxn>
                <a:cxn ang="0">
                  <a:pos x="48" y="560"/>
                </a:cxn>
                <a:cxn ang="0">
                  <a:pos x="4" y="507"/>
                </a:cxn>
                <a:cxn ang="0">
                  <a:pos x="23" y="487"/>
                </a:cxn>
                <a:cxn ang="0">
                  <a:pos x="33" y="469"/>
                </a:cxn>
                <a:cxn ang="0">
                  <a:pos x="41" y="447"/>
                </a:cxn>
                <a:cxn ang="0">
                  <a:pos x="66" y="404"/>
                </a:cxn>
                <a:cxn ang="0">
                  <a:pos x="37" y="362"/>
                </a:cxn>
                <a:cxn ang="0">
                  <a:pos x="37" y="275"/>
                </a:cxn>
                <a:cxn ang="0">
                  <a:pos x="14" y="108"/>
                </a:cxn>
                <a:cxn ang="0">
                  <a:pos x="97" y="99"/>
                </a:cxn>
                <a:cxn ang="0">
                  <a:pos x="226" y="165"/>
                </a:cxn>
                <a:cxn ang="0">
                  <a:pos x="265" y="199"/>
                </a:cxn>
                <a:cxn ang="0">
                  <a:pos x="293" y="257"/>
                </a:cxn>
                <a:cxn ang="0">
                  <a:pos x="215" y="337"/>
                </a:cxn>
                <a:cxn ang="0">
                  <a:pos x="258" y="304"/>
                </a:cxn>
                <a:cxn ang="0">
                  <a:pos x="323" y="283"/>
                </a:cxn>
                <a:cxn ang="0">
                  <a:pos x="241" y="374"/>
                </a:cxn>
                <a:cxn ang="0">
                  <a:pos x="233" y="428"/>
                </a:cxn>
                <a:cxn ang="0">
                  <a:pos x="302" y="382"/>
                </a:cxn>
                <a:cxn ang="0">
                  <a:pos x="348" y="279"/>
                </a:cxn>
                <a:cxn ang="0">
                  <a:pos x="363" y="196"/>
                </a:cxn>
                <a:cxn ang="0">
                  <a:pos x="337" y="175"/>
                </a:cxn>
                <a:cxn ang="0">
                  <a:pos x="351" y="250"/>
                </a:cxn>
                <a:cxn ang="0">
                  <a:pos x="325" y="213"/>
                </a:cxn>
                <a:cxn ang="0">
                  <a:pos x="341" y="150"/>
                </a:cxn>
                <a:cxn ang="0">
                  <a:pos x="366" y="132"/>
                </a:cxn>
                <a:cxn ang="0">
                  <a:pos x="370" y="67"/>
                </a:cxn>
                <a:cxn ang="0">
                  <a:pos x="351" y="0"/>
                </a:cxn>
                <a:cxn ang="0">
                  <a:pos x="673" y="89"/>
                </a:cxn>
                <a:cxn ang="0">
                  <a:pos x="1093" y="200"/>
                </a:cxn>
                <a:cxn ang="0">
                  <a:pos x="1145" y="210"/>
                </a:cxn>
              </a:cxnLst>
              <a:rect l="0" t="0" r="r" b="b"/>
              <a:pathLst>
                <a:path w="1196" h="883">
                  <a:moveTo>
                    <a:pt x="1196" y="218"/>
                  </a:moveTo>
                  <a:lnTo>
                    <a:pt x="1196" y="218"/>
                  </a:lnTo>
                  <a:lnTo>
                    <a:pt x="1178" y="303"/>
                  </a:lnTo>
                  <a:lnTo>
                    <a:pt x="1138" y="487"/>
                  </a:lnTo>
                  <a:lnTo>
                    <a:pt x="1114" y="589"/>
                  </a:lnTo>
                  <a:lnTo>
                    <a:pt x="1092" y="679"/>
                  </a:lnTo>
                  <a:lnTo>
                    <a:pt x="1074" y="747"/>
                  </a:lnTo>
                  <a:lnTo>
                    <a:pt x="1067" y="768"/>
                  </a:lnTo>
                  <a:lnTo>
                    <a:pt x="1063" y="779"/>
                  </a:lnTo>
                  <a:lnTo>
                    <a:pt x="1063" y="779"/>
                  </a:lnTo>
                  <a:lnTo>
                    <a:pt x="1057" y="787"/>
                  </a:lnTo>
                  <a:lnTo>
                    <a:pt x="1054" y="794"/>
                  </a:lnTo>
                  <a:lnTo>
                    <a:pt x="1054" y="800"/>
                  </a:lnTo>
                  <a:lnTo>
                    <a:pt x="1056" y="804"/>
                  </a:lnTo>
                  <a:lnTo>
                    <a:pt x="1061" y="813"/>
                  </a:lnTo>
                  <a:lnTo>
                    <a:pt x="1064" y="820"/>
                  </a:lnTo>
                  <a:lnTo>
                    <a:pt x="1064" y="830"/>
                  </a:lnTo>
                  <a:lnTo>
                    <a:pt x="1064" y="830"/>
                  </a:lnTo>
                  <a:lnTo>
                    <a:pt x="1063" y="851"/>
                  </a:lnTo>
                  <a:lnTo>
                    <a:pt x="1059" y="868"/>
                  </a:lnTo>
                  <a:lnTo>
                    <a:pt x="1056" y="879"/>
                  </a:lnTo>
                  <a:lnTo>
                    <a:pt x="1054" y="883"/>
                  </a:lnTo>
                  <a:lnTo>
                    <a:pt x="748" y="804"/>
                  </a:lnTo>
                  <a:lnTo>
                    <a:pt x="699" y="800"/>
                  </a:lnTo>
                  <a:lnTo>
                    <a:pt x="681" y="807"/>
                  </a:lnTo>
                  <a:lnTo>
                    <a:pt x="656" y="800"/>
                  </a:lnTo>
                  <a:lnTo>
                    <a:pt x="635" y="804"/>
                  </a:lnTo>
                  <a:lnTo>
                    <a:pt x="504" y="809"/>
                  </a:lnTo>
                  <a:lnTo>
                    <a:pt x="490" y="798"/>
                  </a:lnTo>
                  <a:lnTo>
                    <a:pt x="473" y="804"/>
                  </a:lnTo>
                  <a:lnTo>
                    <a:pt x="461" y="808"/>
                  </a:lnTo>
                  <a:lnTo>
                    <a:pt x="449" y="808"/>
                  </a:lnTo>
                  <a:lnTo>
                    <a:pt x="437" y="804"/>
                  </a:lnTo>
                  <a:lnTo>
                    <a:pt x="437" y="798"/>
                  </a:lnTo>
                  <a:lnTo>
                    <a:pt x="415" y="800"/>
                  </a:lnTo>
                  <a:lnTo>
                    <a:pt x="402" y="794"/>
                  </a:lnTo>
                  <a:lnTo>
                    <a:pt x="394" y="787"/>
                  </a:lnTo>
                  <a:lnTo>
                    <a:pt x="394" y="779"/>
                  </a:lnTo>
                  <a:lnTo>
                    <a:pt x="374" y="775"/>
                  </a:lnTo>
                  <a:lnTo>
                    <a:pt x="341" y="768"/>
                  </a:lnTo>
                  <a:lnTo>
                    <a:pt x="318" y="757"/>
                  </a:lnTo>
                  <a:lnTo>
                    <a:pt x="306" y="755"/>
                  </a:lnTo>
                  <a:lnTo>
                    <a:pt x="280" y="757"/>
                  </a:lnTo>
                  <a:lnTo>
                    <a:pt x="238" y="765"/>
                  </a:lnTo>
                  <a:lnTo>
                    <a:pt x="186" y="752"/>
                  </a:lnTo>
                  <a:lnTo>
                    <a:pt x="155" y="725"/>
                  </a:lnTo>
                  <a:lnTo>
                    <a:pt x="155" y="725"/>
                  </a:lnTo>
                  <a:lnTo>
                    <a:pt x="157" y="719"/>
                  </a:lnTo>
                  <a:lnTo>
                    <a:pt x="161" y="702"/>
                  </a:lnTo>
                  <a:lnTo>
                    <a:pt x="164" y="691"/>
                  </a:lnTo>
                  <a:lnTo>
                    <a:pt x="165" y="679"/>
                  </a:lnTo>
                  <a:lnTo>
                    <a:pt x="165" y="664"/>
                  </a:lnTo>
                  <a:lnTo>
                    <a:pt x="164" y="648"/>
                  </a:lnTo>
                  <a:lnTo>
                    <a:pt x="164" y="648"/>
                  </a:lnTo>
                  <a:lnTo>
                    <a:pt x="161" y="634"/>
                  </a:lnTo>
                  <a:lnTo>
                    <a:pt x="157" y="622"/>
                  </a:lnTo>
                  <a:lnTo>
                    <a:pt x="152" y="614"/>
                  </a:lnTo>
                  <a:lnTo>
                    <a:pt x="147" y="607"/>
                  </a:lnTo>
                  <a:lnTo>
                    <a:pt x="143" y="603"/>
                  </a:lnTo>
                  <a:lnTo>
                    <a:pt x="139" y="598"/>
                  </a:lnTo>
                  <a:lnTo>
                    <a:pt x="134" y="597"/>
                  </a:lnTo>
                  <a:lnTo>
                    <a:pt x="114" y="593"/>
                  </a:lnTo>
                  <a:lnTo>
                    <a:pt x="94" y="584"/>
                  </a:lnTo>
                  <a:lnTo>
                    <a:pt x="94" y="584"/>
                  </a:lnTo>
                  <a:lnTo>
                    <a:pt x="94" y="580"/>
                  </a:lnTo>
                  <a:lnTo>
                    <a:pt x="90" y="572"/>
                  </a:lnTo>
                  <a:lnTo>
                    <a:pt x="87" y="568"/>
                  </a:lnTo>
                  <a:lnTo>
                    <a:pt x="83" y="564"/>
                  </a:lnTo>
                  <a:lnTo>
                    <a:pt x="77" y="561"/>
                  </a:lnTo>
                  <a:lnTo>
                    <a:pt x="71" y="560"/>
                  </a:lnTo>
                  <a:lnTo>
                    <a:pt x="71" y="560"/>
                  </a:lnTo>
                  <a:lnTo>
                    <a:pt x="48" y="560"/>
                  </a:lnTo>
                  <a:lnTo>
                    <a:pt x="18" y="551"/>
                  </a:lnTo>
                  <a:lnTo>
                    <a:pt x="0" y="537"/>
                  </a:lnTo>
                  <a:lnTo>
                    <a:pt x="4" y="507"/>
                  </a:lnTo>
                  <a:lnTo>
                    <a:pt x="15" y="476"/>
                  </a:lnTo>
                  <a:lnTo>
                    <a:pt x="19" y="472"/>
                  </a:lnTo>
                  <a:lnTo>
                    <a:pt x="23" y="487"/>
                  </a:lnTo>
                  <a:lnTo>
                    <a:pt x="28" y="493"/>
                  </a:lnTo>
                  <a:lnTo>
                    <a:pt x="33" y="486"/>
                  </a:lnTo>
                  <a:lnTo>
                    <a:pt x="33" y="469"/>
                  </a:lnTo>
                  <a:lnTo>
                    <a:pt x="50" y="461"/>
                  </a:lnTo>
                  <a:lnTo>
                    <a:pt x="51" y="454"/>
                  </a:lnTo>
                  <a:lnTo>
                    <a:pt x="41" y="447"/>
                  </a:lnTo>
                  <a:lnTo>
                    <a:pt x="34" y="442"/>
                  </a:lnTo>
                  <a:lnTo>
                    <a:pt x="30" y="411"/>
                  </a:lnTo>
                  <a:lnTo>
                    <a:pt x="66" y="404"/>
                  </a:lnTo>
                  <a:lnTo>
                    <a:pt x="76" y="393"/>
                  </a:lnTo>
                  <a:lnTo>
                    <a:pt x="44" y="374"/>
                  </a:lnTo>
                  <a:lnTo>
                    <a:pt x="37" y="362"/>
                  </a:lnTo>
                  <a:lnTo>
                    <a:pt x="29" y="294"/>
                  </a:lnTo>
                  <a:lnTo>
                    <a:pt x="28" y="279"/>
                  </a:lnTo>
                  <a:lnTo>
                    <a:pt x="37" y="275"/>
                  </a:lnTo>
                  <a:lnTo>
                    <a:pt x="36" y="192"/>
                  </a:lnTo>
                  <a:lnTo>
                    <a:pt x="15" y="169"/>
                  </a:lnTo>
                  <a:lnTo>
                    <a:pt x="14" y="108"/>
                  </a:lnTo>
                  <a:lnTo>
                    <a:pt x="36" y="79"/>
                  </a:lnTo>
                  <a:lnTo>
                    <a:pt x="46" y="47"/>
                  </a:lnTo>
                  <a:lnTo>
                    <a:pt x="97" y="99"/>
                  </a:lnTo>
                  <a:lnTo>
                    <a:pt x="151" y="139"/>
                  </a:lnTo>
                  <a:lnTo>
                    <a:pt x="193" y="158"/>
                  </a:lnTo>
                  <a:lnTo>
                    <a:pt x="226" y="165"/>
                  </a:lnTo>
                  <a:lnTo>
                    <a:pt x="243" y="165"/>
                  </a:lnTo>
                  <a:lnTo>
                    <a:pt x="255" y="167"/>
                  </a:lnTo>
                  <a:lnTo>
                    <a:pt x="265" y="199"/>
                  </a:lnTo>
                  <a:lnTo>
                    <a:pt x="302" y="193"/>
                  </a:lnTo>
                  <a:lnTo>
                    <a:pt x="308" y="240"/>
                  </a:lnTo>
                  <a:lnTo>
                    <a:pt x="293" y="257"/>
                  </a:lnTo>
                  <a:lnTo>
                    <a:pt x="252" y="283"/>
                  </a:lnTo>
                  <a:lnTo>
                    <a:pt x="222" y="321"/>
                  </a:lnTo>
                  <a:lnTo>
                    <a:pt x="215" y="337"/>
                  </a:lnTo>
                  <a:lnTo>
                    <a:pt x="225" y="343"/>
                  </a:lnTo>
                  <a:lnTo>
                    <a:pt x="241" y="325"/>
                  </a:lnTo>
                  <a:lnTo>
                    <a:pt x="258" y="304"/>
                  </a:lnTo>
                  <a:lnTo>
                    <a:pt x="297" y="281"/>
                  </a:lnTo>
                  <a:lnTo>
                    <a:pt x="323" y="265"/>
                  </a:lnTo>
                  <a:lnTo>
                    <a:pt x="323" y="283"/>
                  </a:lnTo>
                  <a:lnTo>
                    <a:pt x="306" y="294"/>
                  </a:lnTo>
                  <a:lnTo>
                    <a:pt x="290" y="346"/>
                  </a:lnTo>
                  <a:lnTo>
                    <a:pt x="241" y="374"/>
                  </a:lnTo>
                  <a:lnTo>
                    <a:pt x="216" y="401"/>
                  </a:lnTo>
                  <a:lnTo>
                    <a:pt x="212" y="422"/>
                  </a:lnTo>
                  <a:lnTo>
                    <a:pt x="233" y="428"/>
                  </a:lnTo>
                  <a:lnTo>
                    <a:pt x="257" y="404"/>
                  </a:lnTo>
                  <a:lnTo>
                    <a:pt x="280" y="385"/>
                  </a:lnTo>
                  <a:lnTo>
                    <a:pt x="302" y="382"/>
                  </a:lnTo>
                  <a:lnTo>
                    <a:pt x="322" y="362"/>
                  </a:lnTo>
                  <a:lnTo>
                    <a:pt x="330" y="317"/>
                  </a:lnTo>
                  <a:lnTo>
                    <a:pt x="348" y="279"/>
                  </a:lnTo>
                  <a:lnTo>
                    <a:pt x="370" y="251"/>
                  </a:lnTo>
                  <a:lnTo>
                    <a:pt x="376" y="231"/>
                  </a:lnTo>
                  <a:lnTo>
                    <a:pt x="363" y="196"/>
                  </a:lnTo>
                  <a:lnTo>
                    <a:pt x="365" y="156"/>
                  </a:lnTo>
                  <a:lnTo>
                    <a:pt x="349" y="160"/>
                  </a:lnTo>
                  <a:lnTo>
                    <a:pt x="337" y="175"/>
                  </a:lnTo>
                  <a:lnTo>
                    <a:pt x="344" y="211"/>
                  </a:lnTo>
                  <a:lnTo>
                    <a:pt x="354" y="242"/>
                  </a:lnTo>
                  <a:lnTo>
                    <a:pt x="351" y="250"/>
                  </a:lnTo>
                  <a:lnTo>
                    <a:pt x="345" y="244"/>
                  </a:lnTo>
                  <a:lnTo>
                    <a:pt x="337" y="238"/>
                  </a:lnTo>
                  <a:lnTo>
                    <a:pt x="325" y="213"/>
                  </a:lnTo>
                  <a:lnTo>
                    <a:pt x="318" y="192"/>
                  </a:lnTo>
                  <a:lnTo>
                    <a:pt x="316" y="171"/>
                  </a:lnTo>
                  <a:lnTo>
                    <a:pt x="341" y="150"/>
                  </a:lnTo>
                  <a:lnTo>
                    <a:pt x="348" y="129"/>
                  </a:lnTo>
                  <a:lnTo>
                    <a:pt x="345" y="110"/>
                  </a:lnTo>
                  <a:lnTo>
                    <a:pt x="366" y="132"/>
                  </a:lnTo>
                  <a:lnTo>
                    <a:pt x="373" y="138"/>
                  </a:lnTo>
                  <a:lnTo>
                    <a:pt x="374" y="111"/>
                  </a:lnTo>
                  <a:lnTo>
                    <a:pt x="370" y="67"/>
                  </a:lnTo>
                  <a:lnTo>
                    <a:pt x="370" y="56"/>
                  </a:lnTo>
                  <a:lnTo>
                    <a:pt x="356" y="53"/>
                  </a:lnTo>
                  <a:lnTo>
                    <a:pt x="351" y="0"/>
                  </a:lnTo>
                  <a:lnTo>
                    <a:pt x="351" y="0"/>
                  </a:lnTo>
                  <a:lnTo>
                    <a:pt x="492" y="39"/>
                  </a:lnTo>
                  <a:lnTo>
                    <a:pt x="673" y="89"/>
                  </a:lnTo>
                  <a:lnTo>
                    <a:pt x="673" y="89"/>
                  </a:lnTo>
                  <a:lnTo>
                    <a:pt x="1093" y="200"/>
                  </a:lnTo>
                  <a:lnTo>
                    <a:pt x="1093" y="200"/>
                  </a:lnTo>
                  <a:lnTo>
                    <a:pt x="1111" y="204"/>
                  </a:lnTo>
                  <a:lnTo>
                    <a:pt x="1128" y="207"/>
                  </a:lnTo>
                  <a:lnTo>
                    <a:pt x="1145" y="210"/>
                  </a:lnTo>
                  <a:lnTo>
                    <a:pt x="1196" y="21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1" name="Freeform 6"/>
            <p:cNvSpPr>
              <a:spLocks/>
            </p:cNvSpPr>
            <p:nvPr/>
          </p:nvSpPr>
          <p:spPr bwMode="auto">
            <a:xfrm>
              <a:off x="3684588" y="2295525"/>
              <a:ext cx="663575" cy="679450"/>
            </a:xfrm>
            <a:custGeom>
              <a:avLst/>
              <a:gdLst/>
              <a:ahLst/>
              <a:cxnLst>
                <a:cxn ang="0">
                  <a:pos x="185" y="0"/>
                </a:cxn>
                <a:cxn ang="0">
                  <a:pos x="1252" y="123"/>
                </a:cxn>
                <a:cxn ang="0">
                  <a:pos x="1246" y="240"/>
                </a:cxn>
                <a:cxn ang="0">
                  <a:pos x="1234" y="240"/>
                </a:cxn>
                <a:cxn ang="0">
                  <a:pos x="1152" y="1238"/>
                </a:cxn>
                <a:cxn ang="0">
                  <a:pos x="504" y="1178"/>
                </a:cxn>
                <a:cxn ang="0">
                  <a:pos x="497" y="1230"/>
                </a:cxn>
                <a:cxn ang="0">
                  <a:pos x="176" y="1193"/>
                </a:cxn>
                <a:cxn ang="0">
                  <a:pos x="155" y="1284"/>
                </a:cxn>
                <a:cxn ang="0">
                  <a:pos x="0" y="1262"/>
                </a:cxn>
                <a:cxn ang="0">
                  <a:pos x="185" y="0"/>
                </a:cxn>
              </a:cxnLst>
              <a:rect l="0" t="0" r="r" b="b"/>
              <a:pathLst>
                <a:path w="1252" h="1284">
                  <a:moveTo>
                    <a:pt x="185" y="0"/>
                  </a:moveTo>
                  <a:lnTo>
                    <a:pt x="1252" y="123"/>
                  </a:lnTo>
                  <a:lnTo>
                    <a:pt x="1246" y="240"/>
                  </a:lnTo>
                  <a:lnTo>
                    <a:pt x="1234" y="240"/>
                  </a:lnTo>
                  <a:lnTo>
                    <a:pt x="1152" y="1238"/>
                  </a:lnTo>
                  <a:lnTo>
                    <a:pt x="504" y="1178"/>
                  </a:lnTo>
                  <a:lnTo>
                    <a:pt x="497" y="1230"/>
                  </a:lnTo>
                  <a:lnTo>
                    <a:pt x="176" y="1193"/>
                  </a:lnTo>
                  <a:lnTo>
                    <a:pt x="155" y="1284"/>
                  </a:lnTo>
                  <a:lnTo>
                    <a:pt x="0" y="1262"/>
                  </a:lnTo>
                  <a:lnTo>
                    <a:pt x="185" y="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2" name="Freeform 7"/>
            <p:cNvSpPr>
              <a:spLocks/>
            </p:cNvSpPr>
            <p:nvPr/>
          </p:nvSpPr>
          <p:spPr bwMode="auto">
            <a:xfrm>
              <a:off x="3932238" y="2422525"/>
              <a:ext cx="1314450" cy="1296987"/>
            </a:xfrm>
            <a:custGeom>
              <a:avLst/>
              <a:gdLst/>
              <a:ahLst/>
              <a:cxnLst>
                <a:cxn ang="0">
                  <a:pos x="2477" y="1285"/>
                </a:cxn>
                <a:cxn ang="0">
                  <a:pos x="2454" y="1181"/>
                </a:cxn>
                <a:cxn ang="0">
                  <a:pos x="2395" y="719"/>
                </a:cxn>
                <a:cxn ang="0">
                  <a:pos x="2294" y="702"/>
                </a:cxn>
                <a:cxn ang="0">
                  <a:pos x="2190" y="645"/>
                </a:cxn>
                <a:cxn ang="0">
                  <a:pos x="2078" y="641"/>
                </a:cxn>
                <a:cxn ang="0">
                  <a:pos x="2011" y="650"/>
                </a:cxn>
                <a:cxn ang="0">
                  <a:pos x="1939" y="672"/>
                </a:cxn>
                <a:cxn ang="0">
                  <a:pos x="1828" y="648"/>
                </a:cxn>
                <a:cxn ang="0">
                  <a:pos x="1792" y="638"/>
                </a:cxn>
                <a:cxn ang="0">
                  <a:pos x="1709" y="613"/>
                </a:cxn>
                <a:cxn ang="0">
                  <a:pos x="1656" y="612"/>
                </a:cxn>
                <a:cxn ang="0">
                  <a:pos x="1561" y="586"/>
                </a:cxn>
                <a:cxn ang="0">
                  <a:pos x="1480" y="557"/>
                </a:cxn>
                <a:cxn ang="0">
                  <a:pos x="1389" y="509"/>
                </a:cxn>
                <a:cxn ang="0">
                  <a:pos x="1332" y="494"/>
                </a:cxn>
                <a:cxn ang="0">
                  <a:pos x="686" y="998"/>
                </a:cxn>
                <a:cxn ang="0">
                  <a:pos x="14" y="1003"/>
                </a:cxn>
                <a:cxn ang="0">
                  <a:pos x="72" y="1080"/>
                </a:cxn>
                <a:cxn ang="0">
                  <a:pos x="124" y="1126"/>
                </a:cxn>
                <a:cxn ang="0">
                  <a:pos x="228" y="1230"/>
                </a:cxn>
                <a:cxn ang="0">
                  <a:pos x="301" y="1306"/>
                </a:cxn>
                <a:cxn ang="0">
                  <a:pos x="322" y="1423"/>
                </a:cxn>
                <a:cxn ang="0">
                  <a:pos x="362" y="1527"/>
                </a:cxn>
                <a:cxn ang="0">
                  <a:pos x="407" y="1568"/>
                </a:cxn>
                <a:cxn ang="0">
                  <a:pos x="489" y="1627"/>
                </a:cxn>
                <a:cxn ang="0">
                  <a:pos x="601" y="1686"/>
                </a:cxn>
                <a:cxn ang="0">
                  <a:pos x="659" y="1638"/>
                </a:cxn>
                <a:cxn ang="0">
                  <a:pos x="701" y="1550"/>
                </a:cxn>
                <a:cxn ang="0">
                  <a:pos x="812" y="1509"/>
                </a:cxn>
                <a:cxn ang="0">
                  <a:pos x="936" y="1535"/>
                </a:cxn>
                <a:cxn ang="0">
                  <a:pos x="1011" y="1602"/>
                </a:cxn>
                <a:cxn ang="0">
                  <a:pos x="1104" y="1754"/>
                </a:cxn>
                <a:cxn ang="0">
                  <a:pos x="1160" y="1883"/>
                </a:cxn>
                <a:cxn ang="0">
                  <a:pos x="1294" y="2039"/>
                </a:cxn>
                <a:cxn ang="0">
                  <a:pos x="1309" y="2133"/>
                </a:cxn>
                <a:cxn ang="0">
                  <a:pos x="1370" y="2286"/>
                </a:cxn>
                <a:cxn ang="0">
                  <a:pos x="1505" y="2350"/>
                </a:cxn>
                <a:cxn ang="0">
                  <a:pos x="1599" y="2403"/>
                </a:cxn>
                <a:cxn ang="0">
                  <a:pos x="1681" y="2427"/>
                </a:cxn>
                <a:cxn ang="0">
                  <a:pos x="1768" y="2422"/>
                </a:cxn>
                <a:cxn ang="0">
                  <a:pos x="1743" y="2334"/>
                </a:cxn>
                <a:cxn ang="0">
                  <a:pos x="1696" y="2219"/>
                </a:cxn>
                <a:cxn ang="0">
                  <a:pos x="1749" y="2029"/>
                </a:cxn>
                <a:cxn ang="0">
                  <a:pos x="1711" y="1985"/>
                </a:cxn>
                <a:cxn ang="0">
                  <a:pos x="1793" y="1950"/>
                </a:cxn>
                <a:cxn ang="0">
                  <a:pos x="1782" y="1922"/>
                </a:cxn>
                <a:cxn ang="0">
                  <a:pos x="1861" y="1924"/>
                </a:cxn>
                <a:cxn ang="0">
                  <a:pos x="1849" y="1899"/>
                </a:cxn>
                <a:cxn ang="0">
                  <a:pos x="1907" y="1876"/>
                </a:cxn>
                <a:cxn ang="0">
                  <a:pos x="1901" y="1815"/>
                </a:cxn>
                <a:cxn ang="0">
                  <a:pos x="1964" y="1810"/>
                </a:cxn>
                <a:cxn ang="0">
                  <a:pos x="2018" y="1806"/>
                </a:cxn>
                <a:cxn ang="0">
                  <a:pos x="2173" y="1725"/>
                </a:cxn>
                <a:cxn ang="0">
                  <a:pos x="2219" y="1674"/>
                </a:cxn>
                <a:cxn ang="0">
                  <a:pos x="2216" y="1625"/>
                </a:cxn>
                <a:cxn ang="0">
                  <a:pos x="2255" y="1571"/>
                </a:cxn>
                <a:cxn ang="0">
                  <a:pos x="2265" y="1641"/>
                </a:cxn>
                <a:cxn ang="0">
                  <a:pos x="2412" y="1584"/>
                </a:cxn>
                <a:cxn ang="0">
                  <a:pos x="2459" y="1474"/>
                </a:cxn>
              </a:cxnLst>
              <a:rect l="0" t="0" r="r" b="b"/>
              <a:pathLst>
                <a:path w="2484" h="2452">
                  <a:moveTo>
                    <a:pt x="2451" y="1388"/>
                  </a:moveTo>
                  <a:lnTo>
                    <a:pt x="2469" y="1348"/>
                  </a:lnTo>
                  <a:lnTo>
                    <a:pt x="2484" y="1317"/>
                  </a:lnTo>
                  <a:lnTo>
                    <a:pt x="2477" y="1285"/>
                  </a:lnTo>
                  <a:lnTo>
                    <a:pt x="2469" y="1239"/>
                  </a:lnTo>
                  <a:lnTo>
                    <a:pt x="2463" y="1226"/>
                  </a:lnTo>
                  <a:lnTo>
                    <a:pt x="2463" y="1194"/>
                  </a:lnTo>
                  <a:lnTo>
                    <a:pt x="2454" y="1181"/>
                  </a:lnTo>
                  <a:lnTo>
                    <a:pt x="2432" y="1131"/>
                  </a:lnTo>
                  <a:lnTo>
                    <a:pt x="2432" y="1121"/>
                  </a:lnTo>
                  <a:lnTo>
                    <a:pt x="2395" y="1085"/>
                  </a:lnTo>
                  <a:lnTo>
                    <a:pt x="2395" y="719"/>
                  </a:lnTo>
                  <a:lnTo>
                    <a:pt x="2339" y="713"/>
                  </a:lnTo>
                  <a:lnTo>
                    <a:pt x="2326" y="722"/>
                  </a:lnTo>
                  <a:lnTo>
                    <a:pt x="2312" y="716"/>
                  </a:lnTo>
                  <a:lnTo>
                    <a:pt x="2294" y="702"/>
                  </a:lnTo>
                  <a:lnTo>
                    <a:pt x="2275" y="691"/>
                  </a:lnTo>
                  <a:lnTo>
                    <a:pt x="2248" y="691"/>
                  </a:lnTo>
                  <a:lnTo>
                    <a:pt x="2214" y="668"/>
                  </a:lnTo>
                  <a:lnTo>
                    <a:pt x="2190" y="645"/>
                  </a:lnTo>
                  <a:lnTo>
                    <a:pt x="2162" y="636"/>
                  </a:lnTo>
                  <a:lnTo>
                    <a:pt x="2123" y="647"/>
                  </a:lnTo>
                  <a:lnTo>
                    <a:pt x="2108" y="644"/>
                  </a:lnTo>
                  <a:lnTo>
                    <a:pt x="2078" y="641"/>
                  </a:lnTo>
                  <a:lnTo>
                    <a:pt x="2064" y="652"/>
                  </a:lnTo>
                  <a:lnTo>
                    <a:pt x="2046" y="658"/>
                  </a:lnTo>
                  <a:lnTo>
                    <a:pt x="2029" y="647"/>
                  </a:lnTo>
                  <a:lnTo>
                    <a:pt x="2011" y="650"/>
                  </a:lnTo>
                  <a:lnTo>
                    <a:pt x="1997" y="662"/>
                  </a:lnTo>
                  <a:lnTo>
                    <a:pt x="1972" y="680"/>
                  </a:lnTo>
                  <a:lnTo>
                    <a:pt x="1949" y="686"/>
                  </a:lnTo>
                  <a:lnTo>
                    <a:pt x="1939" y="672"/>
                  </a:lnTo>
                  <a:lnTo>
                    <a:pt x="1921" y="655"/>
                  </a:lnTo>
                  <a:lnTo>
                    <a:pt x="1879" y="656"/>
                  </a:lnTo>
                  <a:lnTo>
                    <a:pt x="1853" y="644"/>
                  </a:lnTo>
                  <a:lnTo>
                    <a:pt x="1828" y="648"/>
                  </a:lnTo>
                  <a:lnTo>
                    <a:pt x="1814" y="670"/>
                  </a:lnTo>
                  <a:lnTo>
                    <a:pt x="1806" y="675"/>
                  </a:lnTo>
                  <a:lnTo>
                    <a:pt x="1799" y="647"/>
                  </a:lnTo>
                  <a:lnTo>
                    <a:pt x="1792" y="638"/>
                  </a:lnTo>
                  <a:lnTo>
                    <a:pt x="1759" y="659"/>
                  </a:lnTo>
                  <a:lnTo>
                    <a:pt x="1749" y="638"/>
                  </a:lnTo>
                  <a:lnTo>
                    <a:pt x="1717" y="613"/>
                  </a:lnTo>
                  <a:lnTo>
                    <a:pt x="1709" y="613"/>
                  </a:lnTo>
                  <a:lnTo>
                    <a:pt x="1697" y="629"/>
                  </a:lnTo>
                  <a:lnTo>
                    <a:pt x="1679" y="643"/>
                  </a:lnTo>
                  <a:lnTo>
                    <a:pt x="1663" y="640"/>
                  </a:lnTo>
                  <a:lnTo>
                    <a:pt x="1656" y="612"/>
                  </a:lnTo>
                  <a:lnTo>
                    <a:pt x="1642" y="611"/>
                  </a:lnTo>
                  <a:lnTo>
                    <a:pt x="1624" y="579"/>
                  </a:lnTo>
                  <a:lnTo>
                    <a:pt x="1582" y="575"/>
                  </a:lnTo>
                  <a:lnTo>
                    <a:pt x="1561" y="586"/>
                  </a:lnTo>
                  <a:lnTo>
                    <a:pt x="1545" y="569"/>
                  </a:lnTo>
                  <a:lnTo>
                    <a:pt x="1538" y="572"/>
                  </a:lnTo>
                  <a:lnTo>
                    <a:pt x="1512" y="575"/>
                  </a:lnTo>
                  <a:lnTo>
                    <a:pt x="1480" y="557"/>
                  </a:lnTo>
                  <a:lnTo>
                    <a:pt x="1437" y="555"/>
                  </a:lnTo>
                  <a:lnTo>
                    <a:pt x="1425" y="516"/>
                  </a:lnTo>
                  <a:lnTo>
                    <a:pt x="1405" y="504"/>
                  </a:lnTo>
                  <a:lnTo>
                    <a:pt x="1389" y="509"/>
                  </a:lnTo>
                  <a:lnTo>
                    <a:pt x="1378" y="505"/>
                  </a:lnTo>
                  <a:lnTo>
                    <a:pt x="1359" y="508"/>
                  </a:lnTo>
                  <a:lnTo>
                    <a:pt x="1346" y="509"/>
                  </a:lnTo>
                  <a:lnTo>
                    <a:pt x="1332" y="494"/>
                  </a:lnTo>
                  <a:lnTo>
                    <a:pt x="1294" y="459"/>
                  </a:lnTo>
                  <a:lnTo>
                    <a:pt x="1314" y="33"/>
                  </a:lnTo>
                  <a:lnTo>
                    <a:pt x="768" y="0"/>
                  </a:lnTo>
                  <a:lnTo>
                    <a:pt x="686" y="998"/>
                  </a:lnTo>
                  <a:lnTo>
                    <a:pt x="38" y="938"/>
                  </a:lnTo>
                  <a:lnTo>
                    <a:pt x="31" y="990"/>
                  </a:lnTo>
                  <a:lnTo>
                    <a:pt x="0" y="987"/>
                  </a:lnTo>
                  <a:lnTo>
                    <a:pt x="14" y="1003"/>
                  </a:lnTo>
                  <a:lnTo>
                    <a:pt x="41" y="1022"/>
                  </a:lnTo>
                  <a:lnTo>
                    <a:pt x="53" y="1044"/>
                  </a:lnTo>
                  <a:lnTo>
                    <a:pt x="60" y="1059"/>
                  </a:lnTo>
                  <a:lnTo>
                    <a:pt x="72" y="1080"/>
                  </a:lnTo>
                  <a:lnTo>
                    <a:pt x="85" y="1087"/>
                  </a:lnTo>
                  <a:lnTo>
                    <a:pt x="103" y="1094"/>
                  </a:lnTo>
                  <a:lnTo>
                    <a:pt x="117" y="1110"/>
                  </a:lnTo>
                  <a:lnTo>
                    <a:pt x="124" y="1126"/>
                  </a:lnTo>
                  <a:lnTo>
                    <a:pt x="142" y="1151"/>
                  </a:lnTo>
                  <a:lnTo>
                    <a:pt x="168" y="1170"/>
                  </a:lnTo>
                  <a:lnTo>
                    <a:pt x="213" y="1230"/>
                  </a:lnTo>
                  <a:lnTo>
                    <a:pt x="228" y="1230"/>
                  </a:lnTo>
                  <a:lnTo>
                    <a:pt x="245" y="1248"/>
                  </a:lnTo>
                  <a:lnTo>
                    <a:pt x="267" y="1260"/>
                  </a:lnTo>
                  <a:lnTo>
                    <a:pt x="292" y="1284"/>
                  </a:lnTo>
                  <a:lnTo>
                    <a:pt x="301" y="1306"/>
                  </a:lnTo>
                  <a:lnTo>
                    <a:pt x="307" y="1348"/>
                  </a:lnTo>
                  <a:lnTo>
                    <a:pt x="322" y="1378"/>
                  </a:lnTo>
                  <a:lnTo>
                    <a:pt x="329" y="1398"/>
                  </a:lnTo>
                  <a:lnTo>
                    <a:pt x="322" y="1423"/>
                  </a:lnTo>
                  <a:lnTo>
                    <a:pt x="322" y="1450"/>
                  </a:lnTo>
                  <a:lnTo>
                    <a:pt x="336" y="1481"/>
                  </a:lnTo>
                  <a:lnTo>
                    <a:pt x="356" y="1509"/>
                  </a:lnTo>
                  <a:lnTo>
                    <a:pt x="362" y="1527"/>
                  </a:lnTo>
                  <a:lnTo>
                    <a:pt x="371" y="1535"/>
                  </a:lnTo>
                  <a:lnTo>
                    <a:pt x="382" y="1543"/>
                  </a:lnTo>
                  <a:lnTo>
                    <a:pt x="396" y="1556"/>
                  </a:lnTo>
                  <a:lnTo>
                    <a:pt x="407" y="1568"/>
                  </a:lnTo>
                  <a:lnTo>
                    <a:pt x="432" y="1591"/>
                  </a:lnTo>
                  <a:lnTo>
                    <a:pt x="444" y="1604"/>
                  </a:lnTo>
                  <a:lnTo>
                    <a:pt x="464" y="1607"/>
                  </a:lnTo>
                  <a:lnTo>
                    <a:pt x="489" y="1627"/>
                  </a:lnTo>
                  <a:lnTo>
                    <a:pt x="522" y="1642"/>
                  </a:lnTo>
                  <a:lnTo>
                    <a:pt x="557" y="1668"/>
                  </a:lnTo>
                  <a:lnTo>
                    <a:pt x="578" y="1677"/>
                  </a:lnTo>
                  <a:lnTo>
                    <a:pt x="601" y="1686"/>
                  </a:lnTo>
                  <a:lnTo>
                    <a:pt x="625" y="1688"/>
                  </a:lnTo>
                  <a:lnTo>
                    <a:pt x="634" y="1663"/>
                  </a:lnTo>
                  <a:lnTo>
                    <a:pt x="650" y="1643"/>
                  </a:lnTo>
                  <a:lnTo>
                    <a:pt x="659" y="1638"/>
                  </a:lnTo>
                  <a:lnTo>
                    <a:pt x="677" y="1629"/>
                  </a:lnTo>
                  <a:lnTo>
                    <a:pt x="677" y="1600"/>
                  </a:lnTo>
                  <a:lnTo>
                    <a:pt x="690" y="1584"/>
                  </a:lnTo>
                  <a:lnTo>
                    <a:pt x="701" y="1550"/>
                  </a:lnTo>
                  <a:lnTo>
                    <a:pt x="730" y="1525"/>
                  </a:lnTo>
                  <a:lnTo>
                    <a:pt x="768" y="1516"/>
                  </a:lnTo>
                  <a:lnTo>
                    <a:pt x="791" y="1509"/>
                  </a:lnTo>
                  <a:lnTo>
                    <a:pt x="812" y="1509"/>
                  </a:lnTo>
                  <a:lnTo>
                    <a:pt x="844" y="1523"/>
                  </a:lnTo>
                  <a:lnTo>
                    <a:pt x="875" y="1527"/>
                  </a:lnTo>
                  <a:lnTo>
                    <a:pt x="894" y="1527"/>
                  </a:lnTo>
                  <a:lnTo>
                    <a:pt x="936" y="1535"/>
                  </a:lnTo>
                  <a:lnTo>
                    <a:pt x="952" y="1545"/>
                  </a:lnTo>
                  <a:lnTo>
                    <a:pt x="966" y="1574"/>
                  </a:lnTo>
                  <a:lnTo>
                    <a:pt x="983" y="1574"/>
                  </a:lnTo>
                  <a:lnTo>
                    <a:pt x="1011" y="1602"/>
                  </a:lnTo>
                  <a:lnTo>
                    <a:pt x="1026" y="1613"/>
                  </a:lnTo>
                  <a:lnTo>
                    <a:pt x="1048" y="1646"/>
                  </a:lnTo>
                  <a:lnTo>
                    <a:pt x="1079" y="1693"/>
                  </a:lnTo>
                  <a:lnTo>
                    <a:pt x="1104" y="1754"/>
                  </a:lnTo>
                  <a:lnTo>
                    <a:pt x="1119" y="1778"/>
                  </a:lnTo>
                  <a:lnTo>
                    <a:pt x="1138" y="1821"/>
                  </a:lnTo>
                  <a:lnTo>
                    <a:pt x="1138" y="1840"/>
                  </a:lnTo>
                  <a:lnTo>
                    <a:pt x="1160" y="1883"/>
                  </a:lnTo>
                  <a:lnTo>
                    <a:pt x="1201" y="1921"/>
                  </a:lnTo>
                  <a:lnTo>
                    <a:pt x="1213" y="1965"/>
                  </a:lnTo>
                  <a:lnTo>
                    <a:pt x="1267" y="2029"/>
                  </a:lnTo>
                  <a:lnTo>
                    <a:pt x="1294" y="2039"/>
                  </a:lnTo>
                  <a:lnTo>
                    <a:pt x="1289" y="2089"/>
                  </a:lnTo>
                  <a:lnTo>
                    <a:pt x="1281" y="2103"/>
                  </a:lnTo>
                  <a:lnTo>
                    <a:pt x="1291" y="2117"/>
                  </a:lnTo>
                  <a:lnTo>
                    <a:pt x="1309" y="2133"/>
                  </a:lnTo>
                  <a:lnTo>
                    <a:pt x="1309" y="2164"/>
                  </a:lnTo>
                  <a:lnTo>
                    <a:pt x="1341" y="2223"/>
                  </a:lnTo>
                  <a:lnTo>
                    <a:pt x="1355" y="2261"/>
                  </a:lnTo>
                  <a:lnTo>
                    <a:pt x="1370" y="2286"/>
                  </a:lnTo>
                  <a:lnTo>
                    <a:pt x="1381" y="2310"/>
                  </a:lnTo>
                  <a:lnTo>
                    <a:pt x="1427" y="2318"/>
                  </a:lnTo>
                  <a:lnTo>
                    <a:pt x="1457" y="2350"/>
                  </a:lnTo>
                  <a:lnTo>
                    <a:pt x="1505" y="2350"/>
                  </a:lnTo>
                  <a:lnTo>
                    <a:pt x="1539" y="2384"/>
                  </a:lnTo>
                  <a:lnTo>
                    <a:pt x="1561" y="2384"/>
                  </a:lnTo>
                  <a:lnTo>
                    <a:pt x="1578" y="2401"/>
                  </a:lnTo>
                  <a:lnTo>
                    <a:pt x="1599" y="2403"/>
                  </a:lnTo>
                  <a:lnTo>
                    <a:pt x="1607" y="2394"/>
                  </a:lnTo>
                  <a:lnTo>
                    <a:pt x="1660" y="2405"/>
                  </a:lnTo>
                  <a:lnTo>
                    <a:pt x="1660" y="2411"/>
                  </a:lnTo>
                  <a:lnTo>
                    <a:pt x="1681" y="2427"/>
                  </a:lnTo>
                  <a:lnTo>
                    <a:pt x="1709" y="2452"/>
                  </a:lnTo>
                  <a:lnTo>
                    <a:pt x="1721" y="2443"/>
                  </a:lnTo>
                  <a:lnTo>
                    <a:pt x="1731" y="2426"/>
                  </a:lnTo>
                  <a:lnTo>
                    <a:pt x="1768" y="2422"/>
                  </a:lnTo>
                  <a:lnTo>
                    <a:pt x="1759" y="2394"/>
                  </a:lnTo>
                  <a:lnTo>
                    <a:pt x="1757" y="2378"/>
                  </a:lnTo>
                  <a:lnTo>
                    <a:pt x="1752" y="2358"/>
                  </a:lnTo>
                  <a:lnTo>
                    <a:pt x="1743" y="2334"/>
                  </a:lnTo>
                  <a:lnTo>
                    <a:pt x="1725" y="2325"/>
                  </a:lnTo>
                  <a:lnTo>
                    <a:pt x="1717" y="2291"/>
                  </a:lnTo>
                  <a:lnTo>
                    <a:pt x="1711" y="2253"/>
                  </a:lnTo>
                  <a:lnTo>
                    <a:pt x="1696" y="2219"/>
                  </a:lnTo>
                  <a:lnTo>
                    <a:pt x="1697" y="2186"/>
                  </a:lnTo>
                  <a:lnTo>
                    <a:pt x="1713" y="2136"/>
                  </a:lnTo>
                  <a:lnTo>
                    <a:pt x="1724" y="2089"/>
                  </a:lnTo>
                  <a:lnTo>
                    <a:pt x="1749" y="2029"/>
                  </a:lnTo>
                  <a:lnTo>
                    <a:pt x="1743" y="2021"/>
                  </a:lnTo>
                  <a:lnTo>
                    <a:pt x="1729" y="2011"/>
                  </a:lnTo>
                  <a:lnTo>
                    <a:pt x="1711" y="1994"/>
                  </a:lnTo>
                  <a:lnTo>
                    <a:pt x="1711" y="1985"/>
                  </a:lnTo>
                  <a:lnTo>
                    <a:pt x="1721" y="1989"/>
                  </a:lnTo>
                  <a:lnTo>
                    <a:pt x="1771" y="1986"/>
                  </a:lnTo>
                  <a:lnTo>
                    <a:pt x="1779" y="1979"/>
                  </a:lnTo>
                  <a:lnTo>
                    <a:pt x="1793" y="1950"/>
                  </a:lnTo>
                  <a:lnTo>
                    <a:pt x="1779" y="1950"/>
                  </a:lnTo>
                  <a:lnTo>
                    <a:pt x="1774" y="1938"/>
                  </a:lnTo>
                  <a:lnTo>
                    <a:pt x="1772" y="1929"/>
                  </a:lnTo>
                  <a:lnTo>
                    <a:pt x="1782" y="1922"/>
                  </a:lnTo>
                  <a:lnTo>
                    <a:pt x="1807" y="1922"/>
                  </a:lnTo>
                  <a:lnTo>
                    <a:pt x="1832" y="1921"/>
                  </a:lnTo>
                  <a:lnTo>
                    <a:pt x="1845" y="1928"/>
                  </a:lnTo>
                  <a:lnTo>
                    <a:pt x="1861" y="1924"/>
                  </a:lnTo>
                  <a:lnTo>
                    <a:pt x="1888" y="1899"/>
                  </a:lnTo>
                  <a:lnTo>
                    <a:pt x="1879" y="1901"/>
                  </a:lnTo>
                  <a:lnTo>
                    <a:pt x="1856" y="1914"/>
                  </a:lnTo>
                  <a:lnTo>
                    <a:pt x="1849" y="1899"/>
                  </a:lnTo>
                  <a:lnTo>
                    <a:pt x="1861" y="1863"/>
                  </a:lnTo>
                  <a:lnTo>
                    <a:pt x="1871" y="1871"/>
                  </a:lnTo>
                  <a:lnTo>
                    <a:pt x="1883" y="1879"/>
                  </a:lnTo>
                  <a:lnTo>
                    <a:pt x="1907" y="1876"/>
                  </a:lnTo>
                  <a:lnTo>
                    <a:pt x="1922" y="1868"/>
                  </a:lnTo>
                  <a:lnTo>
                    <a:pt x="1918" y="1846"/>
                  </a:lnTo>
                  <a:lnTo>
                    <a:pt x="1897" y="1822"/>
                  </a:lnTo>
                  <a:lnTo>
                    <a:pt x="1901" y="1815"/>
                  </a:lnTo>
                  <a:lnTo>
                    <a:pt x="1922" y="1820"/>
                  </a:lnTo>
                  <a:lnTo>
                    <a:pt x="1936" y="1807"/>
                  </a:lnTo>
                  <a:lnTo>
                    <a:pt x="1947" y="1815"/>
                  </a:lnTo>
                  <a:lnTo>
                    <a:pt x="1964" y="1810"/>
                  </a:lnTo>
                  <a:lnTo>
                    <a:pt x="1972" y="1817"/>
                  </a:lnTo>
                  <a:lnTo>
                    <a:pt x="1986" y="1831"/>
                  </a:lnTo>
                  <a:lnTo>
                    <a:pt x="2004" y="1820"/>
                  </a:lnTo>
                  <a:lnTo>
                    <a:pt x="2018" y="1806"/>
                  </a:lnTo>
                  <a:lnTo>
                    <a:pt x="2057" y="1797"/>
                  </a:lnTo>
                  <a:lnTo>
                    <a:pt x="2097" y="1788"/>
                  </a:lnTo>
                  <a:lnTo>
                    <a:pt x="2158" y="1756"/>
                  </a:lnTo>
                  <a:lnTo>
                    <a:pt x="2173" y="1725"/>
                  </a:lnTo>
                  <a:lnTo>
                    <a:pt x="2178" y="1695"/>
                  </a:lnTo>
                  <a:lnTo>
                    <a:pt x="2197" y="1685"/>
                  </a:lnTo>
                  <a:lnTo>
                    <a:pt x="2208" y="1684"/>
                  </a:lnTo>
                  <a:lnTo>
                    <a:pt x="2219" y="1674"/>
                  </a:lnTo>
                  <a:lnTo>
                    <a:pt x="2233" y="1664"/>
                  </a:lnTo>
                  <a:lnTo>
                    <a:pt x="2228" y="1647"/>
                  </a:lnTo>
                  <a:lnTo>
                    <a:pt x="2222" y="1631"/>
                  </a:lnTo>
                  <a:lnTo>
                    <a:pt x="2216" y="1625"/>
                  </a:lnTo>
                  <a:lnTo>
                    <a:pt x="2214" y="1616"/>
                  </a:lnTo>
                  <a:lnTo>
                    <a:pt x="2221" y="1599"/>
                  </a:lnTo>
                  <a:lnTo>
                    <a:pt x="2236" y="1578"/>
                  </a:lnTo>
                  <a:lnTo>
                    <a:pt x="2255" y="1571"/>
                  </a:lnTo>
                  <a:lnTo>
                    <a:pt x="2264" y="1571"/>
                  </a:lnTo>
                  <a:lnTo>
                    <a:pt x="2265" y="1588"/>
                  </a:lnTo>
                  <a:lnTo>
                    <a:pt x="2268" y="1609"/>
                  </a:lnTo>
                  <a:lnTo>
                    <a:pt x="2265" y="1641"/>
                  </a:lnTo>
                  <a:lnTo>
                    <a:pt x="2276" y="1643"/>
                  </a:lnTo>
                  <a:lnTo>
                    <a:pt x="2308" y="1620"/>
                  </a:lnTo>
                  <a:lnTo>
                    <a:pt x="2332" y="1613"/>
                  </a:lnTo>
                  <a:lnTo>
                    <a:pt x="2412" y="1584"/>
                  </a:lnTo>
                  <a:lnTo>
                    <a:pt x="2430" y="1574"/>
                  </a:lnTo>
                  <a:lnTo>
                    <a:pt x="2445" y="1548"/>
                  </a:lnTo>
                  <a:lnTo>
                    <a:pt x="2461" y="1491"/>
                  </a:lnTo>
                  <a:lnTo>
                    <a:pt x="2459" y="1474"/>
                  </a:lnTo>
                  <a:lnTo>
                    <a:pt x="2445" y="1430"/>
                  </a:lnTo>
                  <a:lnTo>
                    <a:pt x="2450" y="1406"/>
                  </a:lnTo>
                  <a:lnTo>
                    <a:pt x="2451" y="138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3" name="Freeform 8"/>
            <p:cNvSpPr>
              <a:spLocks/>
            </p:cNvSpPr>
            <p:nvPr/>
          </p:nvSpPr>
          <p:spPr bwMode="auto">
            <a:xfrm>
              <a:off x="3146425" y="2214563"/>
              <a:ext cx="636587" cy="749300"/>
            </a:xfrm>
            <a:custGeom>
              <a:avLst/>
              <a:gdLst/>
              <a:ahLst/>
              <a:cxnLst>
                <a:cxn ang="0">
                  <a:pos x="338" y="0"/>
                </a:cxn>
                <a:cxn ang="0">
                  <a:pos x="338" y="0"/>
                </a:cxn>
                <a:cxn ang="0">
                  <a:pos x="328" y="47"/>
                </a:cxn>
                <a:cxn ang="0">
                  <a:pos x="314" y="116"/>
                </a:cxn>
                <a:cxn ang="0">
                  <a:pos x="314" y="116"/>
                </a:cxn>
                <a:cxn ang="0">
                  <a:pos x="299" y="165"/>
                </a:cxn>
                <a:cxn ang="0">
                  <a:pos x="289" y="198"/>
                </a:cxn>
                <a:cxn ang="0">
                  <a:pos x="272" y="208"/>
                </a:cxn>
                <a:cxn ang="0">
                  <a:pos x="260" y="201"/>
                </a:cxn>
                <a:cxn ang="0">
                  <a:pos x="238" y="183"/>
                </a:cxn>
                <a:cxn ang="0">
                  <a:pos x="218" y="193"/>
                </a:cxn>
                <a:cxn ang="0">
                  <a:pos x="207" y="173"/>
                </a:cxn>
                <a:cxn ang="0">
                  <a:pos x="177" y="182"/>
                </a:cxn>
                <a:cxn ang="0">
                  <a:pos x="163" y="197"/>
                </a:cxn>
                <a:cxn ang="0">
                  <a:pos x="164" y="245"/>
                </a:cxn>
                <a:cxn ang="0">
                  <a:pos x="163" y="312"/>
                </a:cxn>
                <a:cxn ang="0">
                  <a:pos x="163" y="370"/>
                </a:cxn>
                <a:cxn ang="0">
                  <a:pos x="159" y="393"/>
                </a:cxn>
                <a:cxn ang="0">
                  <a:pos x="143" y="413"/>
                </a:cxn>
                <a:cxn ang="0">
                  <a:pos x="138" y="438"/>
                </a:cxn>
                <a:cxn ang="0">
                  <a:pos x="141" y="468"/>
                </a:cxn>
                <a:cxn ang="0">
                  <a:pos x="157" y="511"/>
                </a:cxn>
                <a:cxn ang="0">
                  <a:pos x="160" y="552"/>
                </a:cxn>
                <a:cxn ang="0">
                  <a:pos x="172" y="566"/>
                </a:cxn>
                <a:cxn ang="0">
                  <a:pos x="193" y="594"/>
                </a:cxn>
                <a:cxn ang="0">
                  <a:pos x="179" y="606"/>
                </a:cxn>
                <a:cxn ang="0">
                  <a:pos x="156" y="622"/>
                </a:cxn>
                <a:cxn ang="0">
                  <a:pos x="110" y="658"/>
                </a:cxn>
                <a:cxn ang="0">
                  <a:pos x="95" y="719"/>
                </a:cxn>
                <a:cxn ang="0">
                  <a:pos x="77" y="755"/>
                </a:cxn>
                <a:cxn ang="0">
                  <a:pos x="61" y="770"/>
                </a:cxn>
                <a:cxn ang="0">
                  <a:pos x="49" y="778"/>
                </a:cxn>
                <a:cxn ang="0">
                  <a:pos x="41" y="796"/>
                </a:cxn>
                <a:cxn ang="0">
                  <a:pos x="48" y="827"/>
                </a:cxn>
                <a:cxn ang="0">
                  <a:pos x="41" y="852"/>
                </a:cxn>
                <a:cxn ang="0">
                  <a:pos x="70" y="876"/>
                </a:cxn>
                <a:cxn ang="0">
                  <a:pos x="59" y="894"/>
                </a:cxn>
                <a:cxn ang="0">
                  <a:pos x="23" y="910"/>
                </a:cxn>
                <a:cxn ang="0">
                  <a:pos x="12" y="930"/>
                </a:cxn>
                <a:cxn ang="0">
                  <a:pos x="0" y="960"/>
                </a:cxn>
                <a:cxn ang="0">
                  <a:pos x="644" y="1354"/>
                </a:cxn>
                <a:cxn ang="0">
                  <a:pos x="848" y="1391"/>
                </a:cxn>
                <a:cxn ang="0">
                  <a:pos x="1016" y="1414"/>
                </a:cxn>
                <a:cxn ang="0">
                  <a:pos x="1019" y="1416"/>
                </a:cxn>
                <a:cxn ang="0">
                  <a:pos x="1204" y="154"/>
                </a:cxn>
                <a:cxn ang="0">
                  <a:pos x="338" y="0"/>
                </a:cxn>
              </a:cxnLst>
              <a:rect l="0" t="0" r="r" b="b"/>
              <a:pathLst>
                <a:path w="1204" h="1416">
                  <a:moveTo>
                    <a:pt x="338" y="0"/>
                  </a:moveTo>
                  <a:lnTo>
                    <a:pt x="338" y="0"/>
                  </a:lnTo>
                  <a:lnTo>
                    <a:pt x="328" y="47"/>
                  </a:lnTo>
                  <a:lnTo>
                    <a:pt x="314" y="116"/>
                  </a:lnTo>
                  <a:lnTo>
                    <a:pt x="314" y="116"/>
                  </a:lnTo>
                  <a:lnTo>
                    <a:pt x="299" y="165"/>
                  </a:lnTo>
                  <a:lnTo>
                    <a:pt x="289" y="198"/>
                  </a:lnTo>
                  <a:lnTo>
                    <a:pt x="272" y="208"/>
                  </a:lnTo>
                  <a:lnTo>
                    <a:pt x="260" y="201"/>
                  </a:lnTo>
                  <a:lnTo>
                    <a:pt x="238" y="183"/>
                  </a:lnTo>
                  <a:lnTo>
                    <a:pt x="218" y="193"/>
                  </a:lnTo>
                  <a:lnTo>
                    <a:pt x="207" y="173"/>
                  </a:lnTo>
                  <a:lnTo>
                    <a:pt x="177" y="182"/>
                  </a:lnTo>
                  <a:lnTo>
                    <a:pt x="163" y="197"/>
                  </a:lnTo>
                  <a:lnTo>
                    <a:pt x="164" y="245"/>
                  </a:lnTo>
                  <a:lnTo>
                    <a:pt x="163" y="312"/>
                  </a:lnTo>
                  <a:lnTo>
                    <a:pt x="163" y="370"/>
                  </a:lnTo>
                  <a:lnTo>
                    <a:pt x="159" y="393"/>
                  </a:lnTo>
                  <a:lnTo>
                    <a:pt x="143" y="413"/>
                  </a:lnTo>
                  <a:lnTo>
                    <a:pt x="138" y="438"/>
                  </a:lnTo>
                  <a:lnTo>
                    <a:pt x="141" y="468"/>
                  </a:lnTo>
                  <a:lnTo>
                    <a:pt x="157" y="511"/>
                  </a:lnTo>
                  <a:lnTo>
                    <a:pt x="160" y="552"/>
                  </a:lnTo>
                  <a:lnTo>
                    <a:pt x="172" y="566"/>
                  </a:lnTo>
                  <a:lnTo>
                    <a:pt x="193" y="594"/>
                  </a:lnTo>
                  <a:lnTo>
                    <a:pt x="179" y="606"/>
                  </a:lnTo>
                  <a:lnTo>
                    <a:pt x="156" y="622"/>
                  </a:lnTo>
                  <a:lnTo>
                    <a:pt x="110" y="658"/>
                  </a:lnTo>
                  <a:lnTo>
                    <a:pt x="95" y="719"/>
                  </a:lnTo>
                  <a:lnTo>
                    <a:pt x="77" y="755"/>
                  </a:lnTo>
                  <a:lnTo>
                    <a:pt x="61" y="770"/>
                  </a:lnTo>
                  <a:lnTo>
                    <a:pt x="49" y="778"/>
                  </a:lnTo>
                  <a:lnTo>
                    <a:pt x="41" y="796"/>
                  </a:lnTo>
                  <a:lnTo>
                    <a:pt x="48" y="827"/>
                  </a:lnTo>
                  <a:lnTo>
                    <a:pt x="41" y="852"/>
                  </a:lnTo>
                  <a:lnTo>
                    <a:pt x="70" y="876"/>
                  </a:lnTo>
                  <a:lnTo>
                    <a:pt x="59" y="894"/>
                  </a:lnTo>
                  <a:lnTo>
                    <a:pt x="23" y="910"/>
                  </a:lnTo>
                  <a:lnTo>
                    <a:pt x="12" y="930"/>
                  </a:lnTo>
                  <a:lnTo>
                    <a:pt x="0" y="960"/>
                  </a:lnTo>
                  <a:lnTo>
                    <a:pt x="644" y="1354"/>
                  </a:lnTo>
                  <a:lnTo>
                    <a:pt x="848" y="1391"/>
                  </a:lnTo>
                  <a:lnTo>
                    <a:pt x="1016" y="1414"/>
                  </a:lnTo>
                  <a:lnTo>
                    <a:pt x="1019" y="1416"/>
                  </a:lnTo>
                  <a:lnTo>
                    <a:pt x="1204" y="154"/>
                  </a:lnTo>
                  <a:lnTo>
                    <a:pt x="338" y="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4" name="Freeform 9"/>
            <p:cNvSpPr>
              <a:spLocks/>
            </p:cNvSpPr>
            <p:nvPr/>
          </p:nvSpPr>
          <p:spPr bwMode="auto">
            <a:xfrm>
              <a:off x="2498725" y="1404938"/>
              <a:ext cx="749300" cy="1293812"/>
            </a:xfrm>
            <a:custGeom>
              <a:avLst/>
              <a:gdLst/>
              <a:ahLst/>
              <a:cxnLst>
                <a:cxn ang="0">
                  <a:pos x="1263" y="2382"/>
                </a:cxn>
                <a:cxn ang="0">
                  <a:pos x="1271" y="2308"/>
                </a:cxn>
                <a:cxn ang="0">
                  <a:pos x="1317" y="2249"/>
                </a:cxn>
                <a:cxn ang="0">
                  <a:pos x="1401" y="2136"/>
                </a:cxn>
                <a:cxn ang="0">
                  <a:pos x="1382" y="2082"/>
                </a:cxn>
                <a:cxn ang="0">
                  <a:pos x="1360" y="1968"/>
                </a:cxn>
                <a:cxn ang="0">
                  <a:pos x="652" y="866"/>
                </a:cxn>
                <a:cxn ang="0">
                  <a:pos x="627" y="840"/>
                </a:cxn>
                <a:cxn ang="0">
                  <a:pos x="642" y="801"/>
                </a:cxn>
                <a:cxn ang="0">
                  <a:pos x="146" y="0"/>
                </a:cxn>
                <a:cxn ang="0">
                  <a:pos x="129" y="50"/>
                </a:cxn>
                <a:cxn ang="0">
                  <a:pos x="123" y="139"/>
                </a:cxn>
                <a:cxn ang="0">
                  <a:pos x="93" y="190"/>
                </a:cxn>
                <a:cxn ang="0">
                  <a:pos x="43" y="278"/>
                </a:cxn>
                <a:cxn ang="0">
                  <a:pos x="3" y="345"/>
                </a:cxn>
                <a:cxn ang="0">
                  <a:pos x="19" y="411"/>
                </a:cxn>
                <a:cxn ang="0">
                  <a:pos x="54" y="494"/>
                </a:cxn>
                <a:cxn ang="0">
                  <a:pos x="30" y="604"/>
                </a:cxn>
                <a:cxn ang="0">
                  <a:pos x="18" y="672"/>
                </a:cxn>
                <a:cxn ang="0">
                  <a:pos x="64" y="798"/>
                </a:cxn>
                <a:cxn ang="0">
                  <a:pos x="94" y="883"/>
                </a:cxn>
                <a:cxn ang="0">
                  <a:pos x="80" y="930"/>
                </a:cxn>
                <a:cxn ang="0">
                  <a:pos x="128" y="968"/>
                </a:cxn>
                <a:cxn ang="0">
                  <a:pos x="158" y="959"/>
                </a:cxn>
                <a:cxn ang="0">
                  <a:pos x="208" y="948"/>
                </a:cxn>
                <a:cxn ang="0">
                  <a:pos x="284" y="975"/>
                </a:cxn>
                <a:cxn ang="0">
                  <a:pos x="270" y="986"/>
                </a:cxn>
                <a:cxn ang="0">
                  <a:pos x="222" y="968"/>
                </a:cxn>
                <a:cxn ang="0">
                  <a:pos x="182" y="964"/>
                </a:cxn>
                <a:cxn ang="0">
                  <a:pos x="194" y="1026"/>
                </a:cxn>
                <a:cxn ang="0">
                  <a:pos x="171" y="1057"/>
                </a:cxn>
                <a:cxn ang="0">
                  <a:pos x="161" y="1019"/>
                </a:cxn>
                <a:cxn ang="0">
                  <a:pos x="134" y="1026"/>
                </a:cxn>
                <a:cxn ang="0">
                  <a:pos x="126" y="1122"/>
                </a:cxn>
                <a:cxn ang="0">
                  <a:pos x="168" y="1195"/>
                </a:cxn>
                <a:cxn ang="0">
                  <a:pos x="197" y="1261"/>
                </a:cxn>
                <a:cxn ang="0">
                  <a:pos x="157" y="1286"/>
                </a:cxn>
                <a:cxn ang="0">
                  <a:pos x="186" y="1406"/>
                </a:cxn>
                <a:cxn ang="0">
                  <a:pos x="232" y="1513"/>
                </a:cxn>
                <a:cxn ang="0">
                  <a:pos x="275" y="1580"/>
                </a:cxn>
                <a:cxn ang="0">
                  <a:pos x="273" y="1635"/>
                </a:cxn>
                <a:cxn ang="0">
                  <a:pos x="295" y="1689"/>
                </a:cxn>
                <a:cxn ang="0">
                  <a:pos x="276" y="1795"/>
                </a:cxn>
                <a:cxn ang="0">
                  <a:pos x="408" y="1866"/>
                </a:cxn>
                <a:cxn ang="0">
                  <a:pos x="506" y="1948"/>
                </a:cxn>
                <a:cxn ang="0">
                  <a:pos x="622" y="2054"/>
                </a:cxn>
                <a:cxn ang="0">
                  <a:pos x="706" y="2131"/>
                </a:cxn>
                <a:cxn ang="0">
                  <a:pos x="787" y="2272"/>
                </a:cxn>
                <a:cxn ang="0">
                  <a:pos x="787" y="2385"/>
                </a:cxn>
                <a:cxn ang="0">
                  <a:pos x="1245" y="2440"/>
                </a:cxn>
              </a:cxnLst>
              <a:rect l="0" t="0" r="r" b="b"/>
              <a:pathLst>
                <a:path w="1415" h="2447">
                  <a:moveTo>
                    <a:pt x="1281" y="2424"/>
                  </a:moveTo>
                  <a:lnTo>
                    <a:pt x="1292" y="2406"/>
                  </a:lnTo>
                  <a:lnTo>
                    <a:pt x="1263" y="2382"/>
                  </a:lnTo>
                  <a:lnTo>
                    <a:pt x="1270" y="2357"/>
                  </a:lnTo>
                  <a:lnTo>
                    <a:pt x="1263" y="2326"/>
                  </a:lnTo>
                  <a:lnTo>
                    <a:pt x="1271" y="2308"/>
                  </a:lnTo>
                  <a:lnTo>
                    <a:pt x="1283" y="2300"/>
                  </a:lnTo>
                  <a:lnTo>
                    <a:pt x="1299" y="2285"/>
                  </a:lnTo>
                  <a:lnTo>
                    <a:pt x="1317" y="2249"/>
                  </a:lnTo>
                  <a:lnTo>
                    <a:pt x="1332" y="2188"/>
                  </a:lnTo>
                  <a:lnTo>
                    <a:pt x="1378" y="2152"/>
                  </a:lnTo>
                  <a:lnTo>
                    <a:pt x="1401" y="2136"/>
                  </a:lnTo>
                  <a:lnTo>
                    <a:pt x="1415" y="2124"/>
                  </a:lnTo>
                  <a:lnTo>
                    <a:pt x="1394" y="2096"/>
                  </a:lnTo>
                  <a:lnTo>
                    <a:pt x="1382" y="2082"/>
                  </a:lnTo>
                  <a:lnTo>
                    <a:pt x="1379" y="2041"/>
                  </a:lnTo>
                  <a:lnTo>
                    <a:pt x="1363" y="1998"/>
                  </a:lnTo>
                  <a:lnTo>
                    <a:pt x="1360" y="1968"/>
                  </a:lnTo>
                  <a:lnTo>
                    <a:pt x="1365" y="1943"/>
                  </a:lnTo>
                  <a:lnTo>
                    <a:pt x="1367" y="1941"/>
                  </a:lnTo>
                  <a:lnTo>
                    <a:pt x="652" y="866"/>
                  </a:lnTo>
                  <a:lnTo>
                    <a:pt x="637" y="861"/>
                  </a:lnTo>
                  <a:lnTo>
                    <a:pt x="630" y="855"/>
                  </a:lnTo>
                  <a:lnTo>
                    <a:pt x="627" y="840"/>
                  </a:lnTo>
                  <a:lnTo>
                    <a:pt x="622" y="823"/>
                  </a:lnTo>
                  <a:lnTo>
                    <a:pt x="626" y="808"/>
                  </a:lnTo>
                  <a:lnTo>
                    <a:pt x="642" y="801"/>
                  </a:lnTo>
                  <a:lnTo>
                    <a:pt x="658" y="797"/>
                  </a:lnTo>
                  <a:lnTo>
                    <a:pt x="816" y="195"/>
                  </a:lnTo>
                  <a:lnTo>
                    <a:pt x="146" y="0"/>
                  </a:lnTo>
                  <a:lnTo>
                    <a:pt x="139" y="20"/>
                  </a:lnTo>
                  <a:lnTo>
                    <a:pt x="129" y="29"/>
                  </a:lnTo>
                  <a:lnTo>
                    <a:pt x="129" y="50"/>
                  </a:lnTo>
                  <a:lnTo>
                    <a:pt x="129" y="67"/>
                  </a:lnTo>
                  <a:lnTo>
                    <a:pt x="129" y="115"/>
                  </a:lnTo>
                  <a:lnTo>
                    <a:pt x="123" y="139"/>
                  </a:lnTo>
                  <a:lnTo>
                    <a:pt x="108" y="165"/>
                  </a:lnTo>
                  <a:lnTo>
                    <a:pt x="97" y="182"/>
                  </a:lnTo>
                  <a:lnTo>
                    <a:pt x="93" y="190"/>
                  </a:lnTo>
                  <a:lnTo>
                    <a:pt x="93" y="224"/>
                  </a:lnTo>
                  <a:lnTo>
                    <a:pt x="75" y="249"/>
                  </a:lnTo>
                  <a:lnTo>
                    <a:pt x="43" y="278"/>
                  </a:lnTo>
                  <a:lnTo>
                    <a:pt x="15" y="301"/>
                  </a:lnTo>
                  <a:lnTo>
                    <a:pt x="7" y="315"/>
                  </a:lnTo>
                  <a:lnTo>
                    <a:pt x="3" y="345"/>
                  </a:lnTo>
                  <a:lnTo>
                    <a:pt x="0" y="367"/>
                  </a:lnTo>
                  <a:lnTo>
                    <a:pt x="5" y="388"/>
                  </a:lnTo>
                  <a:lnTo>
                    <a:pt x="19" y="411"/>
                  </a:lnTo>
                  <a:lnTo>
                    <a:pt x="39" y="444"/>
                  </a:lnTo>
                  <a:lnTo>
                    <a:pt x="48" y="469"/>
                  </a:lnTo>
                  <a:lnTo>
                    <a:pt x="54" y="494"/>
                  </a:lnTo>
                  <a:lnTo>
                    <a:pt x="51" y="537"/>
                  </a:lnTo>
                  <a:lnTo>
                    <a:pt x="35" y="572"/>
                  </a:lnTo>
                  <a:lnTo>
                    <a:pt x="30" y="604"/>
                  </a:lnTo>
                  <a:lnTo>
                    <a:pt x="29" y="644"/>
                  </a:lnTo>
                  <a:lnTo>
                    <a:pt x="26" y="660"/>
                  </a:lnTo>
                  <a:lnTo>
                    <a:pt x="18" y="672"/>
                  </a:lnTo>
                  <a:lnTo>
                    <a:pt x="19" y="693"/>
                  </a:lnTo>
                  <a:lnTo>
                    <a:pt x="37" y="733"/>
                  </a:lnTo>
                  <a:lnTo>
                    <a:pt x="64" y="798"/>
                  </a:lnTo>
                  <a:lnTo>
                    <a:pt x="84" y="841"/>
                  </a:lnTo>
                  <a:lnTo>
                    <a:pt x="96" y="859"/>
                  </a:lnTo>
                  <a:lnTo>
                    <a:pt x="94" y="883"/>
                  </a:lnTo>
                  <a:lnTo>
                    <a:pt x="90" y="901"/>
                  </a:lnTo>
                  <a:lnTo>
                    <a:pt x="79" y="915"/>
                  </a:lnTo>
                  <a:lnTo>
                    <a:pt x="80" y="930"/>
                  </a:lnTo>
                  <a:lnTo>
                    <a:pt x="97" y="930"/>
                  </a:lnTo>
                  <a:lnTo>
                    <a:pt x="112" y="945"/>
                  </a:lnTo>
                  <a:lnTo>
                    <a:pt x="128" y="968"/>
                  </a:lnTo>
                  <a:lnTo>
                    <a:pt x="137" y="980"/>
                  </a:lnTo>
                  <a:lnTo>
                    <a:pt x="150" y="984"/>
                  </a:lnTo>
                  <a:lnTo>
                    <a:pt x="158" y="959"/>
                  </a:lnTo>
                  <a:lnTo>
                    <a:pt x="161" y="932"/>
                  </a:lnTo>
                  <a:lnTo>
                    <a:pt x="191" y="932"/>
                  </a:lnTo>
                  <a:lnTo>
                    <a:pt x="208" y="948"/>
                  </a:lnTo>
                  <a:lnTo>
                    <a:pt x="245" y="950"/>
                  </a:lnTo>
                  <a:lnTo>
                    <a:pt x="265" y="966"/>
                  </a:lnTo>
                  <a:lnTo>
                    <a:pt x="284" y="975"/>
                  </a:lnTo>
                  <a:lnTo>
                    <a:pt x="293" y="980"/>
                  </a:lnTo>
                  <a:lnTo>
                    <a:pt x="286" y="990"/>
                  </a:lnTo>
                  <a:lnTo>
                    <a:pt x="270" y="986"/>
                  </a:lnTo>
                  <a:lnTo>
                    <a:pt x="254" y="976"/>
                  </a:lnTo>
                  <a:lnTo>
                    <a:pt x="244" y="970"/>
                  </a:lnTo>
                  <a:lnTo>
                    <a:pt x="222" y="968"/>
                  </a:lnTo>
                  <a:lnTo>
                    <a:pt x="211" y="962"/>
                  </a:lnTo>
                  <a:lnTo>
                    <a:pt x="194" y="958"/>
                  </a:lnTo>
                  <a:lnTo>
                    <a:pt x="182" y="964"/>
                  </a:lnTo>
                  <a:lnTo>
                    <a:pt x="182" y="976"/>
                  </a:lnTo>
                  <a:lnTo>
                    <a:pt x="184" y="1011"/>
                  </a:lnTo>
                  <a:lnTo>
                    <a:pt x="194" y="1026"/>
                  </a:lnTo>
                  <a:lnTo>
                    <a:pt x="191" y="1062"/>
                  </a:lnTo>
                  <a:lnTo>
                    <a:pt x="184" y="1062"/>
                  </a:lnTo>
                  <a:lnTo>
                    <a:pt x="171" y="1057"/>
                  </a:lnTo>
                  <a:lnTo>
                    <a:pt x="164" y="1045"/>
                  </a:lnTo>
                  <a:lnTo>
                    <a:pt x="161" y="1025"/>
                  </a:lnTo>
                  <a:lnTo>
                    <a:pt x="161" y="1019"/>
                  </a:lnTo>
                  <a:lnTo>
                    <a:pt x="157" y="1012"/>
                  </a:lnTo>
                  <a:lnTo>
                    <a:pt x="139" y="1009"/>
                  </a:lnTo>
                  <a:lnTo>
                    <a:pt x="134" y="1026"/>
                  </a:lnTo>
                  <a:lnTo>
                    <a:pt x="133" y="1041"/>
                  </a:lnTo>
                  <a:lnTo>
                    <a:pt x="128" y="1075"/>
                  </a:lnTo>
                  <a:lnTo>
                    <a:pt x="126" y="1122"/>
                  </a:lnTo>
                  <a:lnTo>
                    <a:pt x="129" y="1147"/>
                  </a:lnTo>
                  <a:lnTo>
                    <a:pt x="147" y="1174"/>
                  </a:lnTo>
                  <a:lnTo>
                    <a:pt x="168" y="1195"/>
                  </a:lnTo>
                  <a:lnTo>
                    <a:pt x="191" y="1209"/>
                  </a:lnTo>
                  <a:lnTo>
                    <a:pt x="198" y="1236"/>
                  </a:lnTo>
                  <a:lnTo>
                    <a:pt x="197" y="1261"/>
                  </a:lnTo>
                  <a:lnTo>
                    <a:pt x="189" y="1277"/>
                  </a:lnTo>
                  <a:lnTo>
                    <a:pt x="175" y="1286"/>
                  </a:lnTo>
                  <a:lnTo>
                    <a:pt x="157" y="1286"/>
                  </a:lnTo>
                  <a:lnTo>
                    <a:pt x="155" y="1341"/>
                  </a:lnTo>
                  <a:lnTo>
                    <a:pt x="161" y="1359"/>
                  </a:lnTo>
                  <a:lnTo>
                    <a:pt x="186" y="1406"/>
                  </a:lnTo>
                  <a:lnTo>
                    <a:pt x="198" y="1435"/>
                  </a:lnTo>
                  <a:lnTo>
                    <a:pt x="220" y="1476"/>
                  </a:lnTo>
                  <a:lnTo>
                    <a:pt x="232" y="1513"/>
                  </a:lnTo>
                  <a:lnTo>
                    <a:pt x="250" y="1541"/>
                  </a:lnTo>
                  <a:lnTo>
                    <a:pt x="269" y="1576"/>
                  </a:lnTo>
                  <a:lnTo>
                    <a:pt x="275" y="1580"/>
                  </a:lnTo>
                  <a:lnTo>
                    <a:pt x="276" y="1608"/>
                  </a:lnTo>
                  <a:lnTo>
                    <a:pt x="277" y="1627"/>
                  </a:lnTo>
                  <a:lnTo>
                    <a:pt x="273" y="1635"/>
                  </a:lnTo>
                  <a:lnTo>
                    <a:pt x="287" y="1652"/>
                  </a:lnTo>
                  <a:lnTo>
                    <a:pt x="295" y="1664"/>
                  </a:lnTo>
                  <a:lnTo>
                    <a:pt x="295" y="1689"/>
                  </a:lnTo>
                  <a:lnTo>
                    <a:pt x="287" y="1739"/>
                  </a:lnTo>
                  <a:lnTo>
                    <a:pt x="279" y="1771"/>
                  </a:lnTo>
                  <a:lnTo>
                    <a:pt x="276" y="1795"/>
                  </a:lnTo>
                  <a:lnTo>
                    <a:pt x="326" y="1825"/>
                  </a:lnTo>
                  <a:lnTo>
                    <a:pt x="373" y="1841"/>
                  </a:lnTo>
                  <a:lnTo>
                    <a:pt x="408" y="1866"/>
                  </a:lnTo>
                  <a:lnTo>
                    <a:pt x="451" y="1878"/>
                  </a:lnTo>
                  <a:lnTo>
                    <a:pt x="472" y="1896"/>
                  </a:lnTo>
                  <a:lnTo>
                    <a:pt x="506" y="1948"/>
                  </a:lnTo>
                  <a:lnTo>
                    <a:pt x="547" y="1989"/>
                  </a:lnTo>
                  <a:lnTo>
                    <a:pt x="617" y="2003"/>
                  </a:lnTo>
                  <a:lnTo>
                    <a:pt x="622" y="2054"/>
                  </a:lnTo>
                  <a:lnTo>
                    <a:pt x="630" y="2078"/>
                  </a:lnTo>
                  <a:lnTo>
                    <a:pt x="667" y="2086"/>
                  </a:lnTo>
                  <a:lnTo>
                    <a:pt x="706" y="2131"/>
                  </a:lnTo>
                  <a:lnTo>
                    <a:pt x="753" y="2199"/>
                  </a:lnTo>
                  <a:lnTo>
                    <a:pt x="773" y="2228"/>
                  </a:lnTo>
                  <a:lnTo>
                    <a:pt x="787" y="2272"/>
                  </a:lnTo>
                  <a:lnTo>
                    <a:pt x="776" y="2321"/>
                  </a:lnTo>
                  <a:lnTo>
                    <a:pt x="776" y="2343"/>
                  </a:lnTo>
                  <a:lnTo>
                    <a:pt x="787" y="2385"/>
                  </a:lnTo>
                  <a:lnTo>
                    <a:pt x="810" y="2392"/>
                  </a:lnTo>
                  <a:lnTo>
                    <a:pt x="1240" y="2447"/>
                  </a:lnTo>
                  <a:lnTo>
                    <a:pt x="1245" y="2440"/>
                  </a:lnTo>
                  <a:lnTo>
                    <a:pt x="1281" y="2424"/>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5" name="Freeform 10"/>
            <p:cNvSpPr>
              <a:spLocks/>
            </p:cNvSpPr>
            <p:nvPr/>
          </p:nvSpPr>
          <p:spPr bwMode="auto">
            <a:xfrm>
              <a:off x="4337050" y="2360613"/>
              <a:ext cx="819150" cy="439737"/>
            </a:xfrm>
            <a:custGeom>
              <a:avLst/>
              <a:gdLst/>
              <a:ahLst/>
              <a:cxnLst>
                <a:cxn ang="0">
                  <a:pos x="0" y="134"/>
                </a:cxn>
                <a:cxn ang="0">
                  <a:pos x="548" y="150"/>
                </a:cxn>
                <a:cxn ang="0">
                  <a:pos x="566" y="611"/>
                </a:cxn>
                <a:cxn ang="0">
                  <a:pos x="593" y="625"/>
                </a:cxn>
                <a:cxn ang="0">
                  <a:pos x="623" y="626"/>
                </a:cxn>
                <a:cxn ang="0">
                  <a:pos x="659" y="633"/>
                </a:cxn>
                <a:cxn ang="0">
                  <a:pos x="714" y="674"/>
                </a:cxn>
                <a:cxn ang="0">
                  <a:pos x="772" y="689"/>
                </a:cxn>
                <a:cxn ang="0">
                  <a:pos x="795" y="703"/>
                </a:cxn>
                <a:cxn ang="0">
                  <a:pos x="858" y="696"/>
                </a:cxn>
                <a:cxn ang="0">
                  <a:pos x="890" y="729"/>
                </a:cxn>
                <a:cxn ang="0">
                  <a:pos x="913" y="760"/>
                </a:cxn>
                <a:cxn ang="0">
                  <a:pos x="943" y="730"/>
                </a:cxn>
                <a:cxn ang="0">
                  <a:pos x="983" y="755"/>
                </a:cxn>
                <a:cxn ang="0">
                  <a:pos x="1026" y="755"/>
                </a:cxn>
                <a:cxn ang="0">
                  <a:pos x="1040" y="792"/>
                </a:cxn>
                <a:cxn ang="0">
                  <a:pos x="1062" y="765"/>
                </a:cxn>
                <a:cxn ang="0">
                  <a:pos x="1113" y="773"/>
                </a:cxn>
                <a:cxn ang="0">
                  <a:pos x="1173" y="789"/>
                </a:cxn>
                <a:cxn ang="0">
                  <a:pos x="1206" y="797"/>
                </a:cxn>
                <a:cxn ang="0">
                  <a:pos x="1245" y="767"/>
                </a:cxn>
                <a:cxn ang="0">
                  <a:pos x="1280" y="775"/>
                </a:cxn>
                <a:cxn ang="0">
                  <a:pos x="1312" y="758"/>
                </a:cxn>
                <a:cxn ang="0">
                  <a:pos x="1357" y="764"/>
                </a:cxn>
                <a:cxn ang="0">
                  <a:pos x="1424" y="762"/>
                </a:cxn>
                <a:cxn ang="0">
                  <a:pos x="1482" y="808"/>
                </a:cxn>
                <a:cxn ang="0">
                  <a:pos x="1528" y="819"/>
                </a:cxn>
                <a:cxn ang="0">
                  <a:pos x="1548" y="411"/>
                </a:cxn>
                <a:cxn ang="0">
                  <a:pos x="1509" y="60"/>
                </a:cxn>
                <a:cxn ang="0">
                  <a:pos x="1224" y="53"/>
                </a:cxn>
                <a:cxn ang="0">
                  <a:pos x="816" y="42"/>
                </a:cxn>
                <a:cxn ang="0">
                  <a:pos x="604" y="32"/>
                </a:cxn>
                <a:cxn ang="0">
                  <a:pos x="20" y="0"/>
                </a:cxn>
                <a:cxn ang="0">
                  <a:pos x="2" y="117"/>
                </a:cxn>
              </a:cxnLst>
              <a:rect l="0" t="0" r="r" b="b"/>
              <a:pathLst>
                <a:path w="1548" h="832">
                  <a:moveTo>
                    <a:pt x="2" y="117"/>
                  </a:moveTo>
                  <a:lnTo>
                    <a:pt x="0" y="134"/>
                  </a:lnTo>
                  <a:lnTo>
                    <a:pt x="2" y="117"/>
                  </a:lnTo>
                  <a:lnTo>
                    <a:pt x="548" y="150"/>
                  </a:lnTo>
                  <a:lnTo>
                    <a:pt x="528" y="576"/>
                  </a:lnTo>
                  <a:lnTo>
                    <a:pt x="566" y="611"/>
                  </a:lnTo>
                  <a:lnTo>
                    <a:pt x="580" y="626"/>
                  </a:lnTo>
                  <a:lnTo>
                    <a:pt x="593" y="625"/>
                  </a:lnTo>
                  <a:lnTo>
                    <a:pt x="612" y="622"/>
                  </a:lnTo>
                  <a:lnTo>
                    <a:pt x="623" y="626"/>
                  </a:lnTo>
                  <a:lnTo>
                    <a:pt x="639" y="621"/>
                  </a:lnTo>
                  <a:lnTo>
                    <a:pt x="659" y="633"/>
                  </a:lnTo>
                  <a:lnTo>
                    <a:pt x="671" y="672"/>
                  </a:lnTo>
                  <a:lnTo>
                    <a:pt x="714" y="674"/>
                  </a:lnTo>
                  <a:lnTo>
                    <a:pt x="746" y="692"/>
                  </a:lnTo>
                  <a:lnTo>
                    <a:pt x="772" y="689"/>
                  </a:lnTo>
                  <a:lnTo>
                    <a:pt x="779" y="686"/>
                  </a:lnTo>
                  <a:lnTo>
                    <a:pt x="795" y="703"/>
                  </a:lnTo>
                  <a:lnTo>
                    <a:pt x="816" y="692"/>
                  </a:lnTo>
                  <a:lnTo>
                    <a:pt x="858" y="696"/>
                  </a:lnTo>
                  <a:lnTo>
                    <a:pt x="876" y="728"/>
                  </a:lnTo>
                  <a:lnTo>
                    <a:pt x="890" y="729"/>
                  </a:lnTo>
                  <a:lnTo>
                    <a:pt x="897" y="757"/>
                  </a:lnTo>
                  <a:lnTo>
                    <a:pt x="913" y="760"/>
                  </a:lnTo>
                  <a:lnTo>
                    <a:pt x="931" y="746"/>
                  </a:lnTo>
                  <a:lnTo>
                    <a:pt x="943" y="730"/>
                  </a:lnTo>
                  <a:lnTo>
                    <a:pt x="951" y="730"/>
                  </a:lnTo>
                  <a:lnTo>
                    <a:pt x="983" y="755"/>
                  </a:lnTo>
                  <a:lnTo>
                    <a:pt x="993" y="776"/>
                  </a:lnTo>
                  <a:lnTo>
                    <a:pt x="1026" y="755"/>
                  </a:lnTo>
                  <a:lnTo>
                    <a:pt x="1033" y="764"/>
                  </a:lnTo>
                  <a:lnTo>
                    <a:pt x="1040" y="792"/>
                  </a:lnTo>
                  <a:lnTo>
                    <a:pt x="1048" y="787"/>
                  </a:lnTo>
                  <a:lnTo>
                    <a:pt x="1062" y="765"/>
                  </a:lnTo>
                  <a:lnTo>
                    <a:pt x="1087" y="761"/>
                  </a:lnTo>
                  <a:lnTo>
                    <a:pt x="1113" y="773"/>
                  </a:lnTo>
                  <a:lnTo>
                    <a:pt x="1155" y="772"/>
                  </a:lnTo>
                  <a:lnTo>
                    <a:pt x="1173" y="789"/>
                  </a:lnTo>
                  <a:lnTo>
                    <a:pt x="1183" y="803"/>
                  </a:lnTo>
                  <a:lnTo>
                    <a:pt x="1206" y="797"/>
                  </a:lnTo>
                  <a:lnTo>
                    <a:pt x="1231" y="779"/>
                  </a:lnTo>
                  <a:lnTo>
                    <a:pt x="1245" y="767"/>
                  </a:lnTo>
                  <a:lnTo>
                    <a:pt x="1263" y="764"/>
                  </a:lnTo>
                  <a:lnTo>
                    <a:pt x="1280" y="775"/>
                  </a:lnTo>
                  <a:lnTo>
                    <a:pt x="1298" y="769"/>
                  </a:lnTo>
                  <a:lnTo>
                    <a:pt x="1312" y="758"/>
                  </a:lnTo>
                  <a:lnTo>
                    <a:pt x="1342" y="761"/>
                  </a:lnTo>
                  <a:lnTo>
                    <a:pt x="1357" y="764"/>
                  </a:lnTo>
                  <a:lnTo>
                    <a:pt x="1396" y="753"/>
                  </a:lnTo>
                  <a:lnTo>
                    <a:pt x="1424" y="762"/>
                  </a:lnTo>
                  <a:lnTo>
                    <a:pt x="1448" y="785"/>
                  </a:lnTo>
                  <a:lnTo>
                    <a:pt x="1482" y="808"/>
                  </a:lnTo>
                  <a:lnTo>
                    <a:pt x="1509" y="808"/>
                  </a:lnTo>
                  <a:lnTo>
                    <a:pt x="1528" y="819"/>
                  </a:lnTo>
                  <a:lnTo>
                    <a:pt x="1543" y="832"/>
                  </a:lnTo>
                  <a:lnTo>
                    <a:pt x="1548" y="411"/>
                  </a:lnTo>
                  <a:lnTo>
                    <a:pt x="1509" y="174"/>
                  </a:lnTo>
                  <a:lnTo>
                    <a:pt x="1509" y="60"/>
                  </a:lnTo>
                  <a:lnTo>
                    <a:pt x="1509" y="60"/>
                  </a:lnTo>
                  <a:lnTo>
                    <a:pt x="1224" y="53"/>
                  </a:lnTo>
                  <a:lnTo>
                    <a:pt x="994" y="48"/>
                  </a:lnTo>
                  <a:lnTo>
                    <a:pt x="816" y="42"/>
                  </a:lnTo>
                  <a:lnTo>
                    <a:pt x="816" y="42"/>
                  </a:lnTo>
                  <a:lnTo>
                    <a:pt x="604" y="32"/>
                  </a:lnTo>
                  <a:lnTo>
                    <a:pt x="340" y="18"/>
                  </a:lnTo>
                  <a:lnTo>
                    <a:pt x="20" y="0"/>
                  </a:lnTo>
                  <a:lnTo>
                    <a:pt x="14" y="117"/>
                  </a:lnTo>
                  <a:lnTo>
                    <a:pt x="2" y="11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6" name="Freeform 11"/>
            <p:cNvSpPr>
              <a:spLocks/>
            </p:cNvSpPr>
            <p:nvPr/>
          </p:nvSpPr>
          <p:spPr bwMode="auto">
            <a:xfrm>
              <a:off x="4440238" y="2008188"/>
              <a:ext cx="696912" cy="384175"/>
            </a:xfrm>
            <a:custGeom>
              <a:avLst/>
              <a:gdLst/>
              <a:ahLst/>
              <a:cxnLst>
                <a:cxn ang="0">
                  <a:pos x="1313" y="727"/>
                </a:cxn>
                <a:cxn ang="0">
                  <a:pos x="1316" y="243"/>
                </a:cxn>
                <a:cxn ang="0">
                  <a:pos x="1285" y="227"/>
                </a:cxn>
                <a:cxn ang="0">
                  <a:pos x="1273" y="218"/>
                </a:cxn>
                <a:cxn ang="0">
                  <a:pos x="1263" y="187"/>
                </a:cxn>
                <a:cxn ang="0">
                  <a:pos x="1232" y="162"/>
                </a:cxn>
                <a:cxn ang="0">
                  <a:pos x="1246" y="137"/>
                </a:cxn>
                <a:cxn ang="0">
                  <a:pos x="1263" y="111"/>
                </a:cxn>
                <a:cxn ang="0">
                  <a:pos x="1263" y="86"/>
                </a:cxn>
                <a:cxn ang="0">
                  <a:pos x="1250" y="86"/>
                </a:cxn>
                <a:cxn ang="0">
                  <a:pos x="1211" y="86"/>
                </a:cxn>
                <a:cxn ang="0">
                  <a:pos x="1203" y="66"/>
                </a:cxn>
                <a:cxn ang="0">
                  <a:pos x="1182" y="39"/>
                </a:cxn>
                <a:cxn ang="0">
                  <a:pos x="1182" y="39"/>
                </a:cxn>
                <a:cxn ang="0">
                  <a:pos x="767" y="26"/>
                </a:cxn>
                <a:cxn ang="0">
                  <a:pos x="767" y="26"/>
                </a:cxn>
                <a:cxn ang="0">
                  <a:pos x="47" y="0"/>
                </a:cxn>
                <a:cxn ang="0">
                  <a:pos x="0" y="677"/>
                </a:cxn>
                <a:cxn ang="0">
                  <a:pos x="0" y="677"/>
                </a:cxn>
                <a:cxn ang="0">
                  <a:pos x="332" y="695"/>
                </a:cxn>
                <a:cxn ang="0">
                  <a:pos x="494" y="703"/>
                </a:cxn>
                <a:cxn ang="0">
                  <a:pos x="620" y="709"/>
                </a:cxn>
                <a:cxn ang="0">
                  <a:pos x="620" y="709"/>
                </a:cxn>
                <a:cxn ang="0">
                  <a:pos x="798" y="715"/>
                </a:cxn>
                <a:cxn ang="0">
                  <a:pos x="1028" y="720"/>
                </a:cxn>
                <a:cxn ang="0">
                  <a:pos x="1313" y="727"/>
                </a:cxn>
                <a:cxn ang="0">
                  <a:pos x="1313" y="727"/>
                </a:cxn>
              </a:cxnLst>
              <a:rect l="0" t="0" r="r" b="b"/>
              <a:pathLst>
                <a:path w="1316" h="727">
                  <a:moveTo>
                    <a:pt x="1313" y="727"/>
                  </a:moveTo>
                  <a:lnTo>
                    <a:pt x="1316" y="243"/>
                  </a:lnTo>
                  <a:lnTo>
                    <a:pt x="1285" y="227"/>
                  </a:lnTo>
                  <a:lnTo>
                    <a:pt x="1273" y="218"/>
                  </a:lnTo>
                  <a:lnTo>
                    <a:pt x="1263" y="187"/>
                  </a:lnTo>
                  <a:lnTo>
                    <a:pt x="1232" y="162"/>
                  </a:lnTo>
                  <a:lnTo>
                    <a:pt x="1246" y="137"/>
                  </a:lnTo>
                  <a:lnTo>
                    <a:pt x="1263" y="111"/>
                  </a:lnTo>
                  <a:lnTo>
                    <a:pt x="1263" y="86"/>
                  </a:lnTo>
                  <a:lnTo>
                    <a:pt x="1250" y="86"/>
                  </a:lnTo>
                  <a:lnTo>
                    <a:pt x="1211" y="86"/>
                  </a:lnTo>
                  <a:lnTo>
                    <a:pt x="1203" y="66"/>
                  </a:lnTo>
                  <a:lnTo>
                    <a:pt x="1182" y="39"/>
                  </a:lnTo>
                  <a:lnTo>
                    <a:pt x="1182" y="39"/>
                  </a:lnTo>
                  <a:lnTo>
                    <a:pt x="767" y="26"/>
                  </a:lnTo>
                  <a:lnTo>
                    <a:pt x="767" y="26"/>
                  </a:lnTo>
                  <a:lnTo>
                    <a:pt x="47" y="0"/>
                  </a:lnTo>
                  <a:lnTo>
                    <a:pt x="0" y="677"/>
                  </a:lnTo>
                  <a:lnTo>
                    <a:pt x="0" y="677"/>
                  </a:lnTo>
                  <a:lnTo>
                    <a:pt x="332" y="695"/>
                  </a:lnTo>
                  <a:lnTo>
                    <a:pt x="494" y="703"/>
                  </a:lnTo>
                  <a:lnTo>
                    <a:pt x="620" y="709"/>
                  </a:lnTo>
                  <a:lnTo>
                    <a:pt x="620" y="709"/>
                  </a:lnTo>
                  <a:lnTo>
                    <a:pt x="798" y="715"/>
                  </a:lnTo>
                  <a:lnTo>
                    <a:pt x="1028" y="720"/>
                  </a:lnTo>
                  <a:lnTo>
                    <a:pt x="1313" y="727"/>
                  </a:lnTo>
                  <a:lnTo>
                    <a:pt x="1313" y="72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7" name="Freeform 12"/>
            <p:cNvSpPr>
              <a:spLocks/>
            </p:cNvSpPr>
            <p:nvPr/>
          </p:nvSpPr>
          <p:spPr bwMode="auto">
            <a:xfrm>
              <a:off x="4297363" y="1638300"/>
              <a:ext cx="769937" cy="390525"/>
            </a:xfrm>
            <a:custGeom>
              <a:avLst/>
              <a:gdLst/>
              <a:ahLst/>
              <a:cxnLst>
                <a:cxn ang="0">
                  <a:pos x="1454" y="736"/>
                </a:cxn>
                <a:cxn ang="0">
                  <a:pos x="1456" y="738"/>
                </a:cxn>
                <a:cxn ang="0">
                  <a:pos x="1456" y="738"/>
                </a:cxn>
                <a:cxn ang="0">
                  <a:pos x="1447" y="718"/>
                </a:cxn>
                <a:cxn ang="0">
                  <a:pos x="1440" y="691"/>
                </a:cxn>
                <a:cxn ang="0">
                  <a:pos x="1440" y="691"/>
                </a:cxn>
                <a:cxn ang="0">
                  <a:pos x="1429" y="687"/>
                </a:cxn>
                <a:cxn ang="0">
                  <a:pos x="1421" y="684"/>
                </a:cxn>
                <a:cxn ang="0">
                  <a:pos x="1414" y="680"/>
                </a:cxn>
                <a:cxn ang="0">
                  <a:pos x="1414" y="680"/>
                </a:cxn>
                <a:cxn ang="0">
                  <a:pos x="1411" y="677"/>
                </a:cxn>
                <a:cxn ang="0">
                  <a:pos x="1406" y="665"/>
                </a:cxn>
                <a:cxn ang="0">
                  <a:pos x="1411" y="655"/>
                </a:cxn>
                <a:cxn ang="0">
                  <a:pos x="1407" y="630"/>
                </a:cxn>
                <a:cxn ang="0">
                  <a:pos x="1395" y="620"/>
                </a:cxn>
                <a:cxn ang="0">
                  <a:pos x="1388" y="608"/>
                </a:cxn>
                <a:cxn ang="0">
                  <a:pos x="1382" y="576"/>
                </a:cxn>
                <a:cxn ang="0">
                  <a:pos x="1382" y="527"/>
                </a:cxn>
                <a:cxn ang="0">
                  <a:pos x="1375" y="518"/>
                </a:cxn>
                <a:cxn ang="0">
                  <a:pos x="1368" y="502"/>
                </a:cxn>
                <a:cxn ang="0">
                  <a:pos x="1371" y="484"/>
                </a:cxn>
                <a:cxn ang="0">
                  <a:pos x="1371" y="439"/>
                </a:cxn>
                <a:cxn ang="0">
                  <a:pos x="1364" y="408"/>
                </a:cxn>
                <a:cxn ang="0">
                  <a:pos x="1352" y="398"/>
                </a:cxn>
                <a:cxn ang="0">
                  <a:pos x="1343" y="398"/>
                </a:cxn>
                <a:cxn ang="0">
                  <a:pos x="1339" y="386"/>
                </a:cxn>
                <a:cxn ang="0">
                  <a:pos x="1335" y="364"/>
                </a:cxn>
                <a:cxn ang="0">
                  <a:pos x="1331" y="347"/>
                </a:cxn>
                <a:cxn ang="0">
                  <a:pos x="1343" y="344"/>
                </a:cxn>
                <a:cxn ang="0">
                  <a:pos x="1343" y="337"/>
                </a:cxn>
                <a:cxn ang="0">
                  <a:pos x="1336" y="332"/>
                </a:cxn>
                <a:cxn ang="0">
                  <a:pos x="1332" y="318"/>
                </a:cxn>
                <a:cxn ang="0">
                  <a:pos x="1325" y="304"/>
                </a:cxn>
                <a:cxn ang="0">
                  <a:pos x="1316" y="283"/>
                </a:cxn>
                <a:cxn ang="0">
                  <a:pos x="1304" y="255"/>
                </a:cxn>
                <a:cxn ang="0">
                  <a:pos x="1292" y="228"/>
                </a:cxn>
                <a:cxn ang="0">
                  <a:pos x="1277" y="186"/>
                </a:cxn>
                <a:cxn ang="0">
                  <a:pos x="1263" y="169"/>
                </a:cxn>
                <a:cxn ang="0">
                  <a:pos x="1260" y="165"/>
                </a:cxn>
                <a:cxn ang="0">
                  <a:pos x="1241" y="149"/>
                </a:cxn>
                <a:cxn ang="0">
                  <a:pos x="1207" y="126"/>
                </a:cxn>
                <a:cxn ang="0">
                  <a:pos x="1185" y="118"/>
                </a:cxn>
                <a:cxn ang="0">
                  <a:pos x="1163" y="108"/>
                </a:cxn>
                <a:cxn ang="0">
                  <a:pos x="1143" y="90"/>
                </a:cxn>
                <a:cxn ang="0">
                  <a:pos x="1109" y="86"/>
                </a:cxn>
                <a:cxn ang="0">
                  <a:pos x="1067" y="89"/>
                </a:cxn>
                <a:cxn ang="0">
                  <a:pos x="1056" y="89"/>
                </a:cxn>
                <a:cxn ang="0">
                  <a:pos x="1039" y="96"/>
                </a:cxn>
                <a:cxn ang="0">
                  <a:pos x="1032" y="104"/>
                </a:cxn>
                <a:cxn ang="0">
                  <a:pos x="1019" y="100"/>
                </a:cxn>
                <a:cxn ang="0">
                  <a:pos x="1002" y="89"/>
                </a:cxn>
                <a:cxn ang="0">
                  <a:pos x="974" y="75"/>
                </a:cxn>
                <a:cxn ang="0">
                  <a:pos x="939" y="57"/>
                </a:cxn>
                <a:cxn ang="0">
                  <a:pos x="46" y="0"/>
                </a:cxn>
                <a:cxn ang="0">
                  <a:pos x="0" y="444"/>
                </a:cxn>
                <a:cxn ang="0">
                  <a:pos x="337" y="476"/>
                </a:cxn>
                <a:cxn ang="0">
                  <a:pos x="321" y="697"/>
                </a:cxn>
                <a:cxn ang="0">
                  <a:pos x="321" y="697"/>
                </a:cxn>
                <a:cxn ang="0">
                  <a:pos x="321" y="697"/>
                </a:cxn>
                <a:cxn ang="0">
                  <a:pos x="1039" y="723"/>
                </a:cxn>
                <a:cxn ang="0">
                  <a:pos x="1039" y="723"/>
                </a:cxn>
                <a:cxn ang="0">
                  <a:pos x="1454" y="736"/>
                </a:cxn>
                <a:cxn ang="0">
                  <a:pos x="1454" y="736"/>
                </a:cxn>
              </a:cxnLst>
              <a:rect l="0" t="0" r="r" b="b"/>
              <a:pathLst>
                <a:path w="1456" h="738">
                  <a:moveTo>
                    <a:pt x="1454" y="736"/>
                  </a:moveTo>
                  <a:lnTo>
                    <a:pt x="1456" y="738"/>
                  </a:lnTo>
                  <a:lnTo>
                    <a:pt x="1456" y="738"/>
                  </a:lnTo>
                  <a:lnTo>
                    <a:pt x="1447" y="718"/>
                  </a:lnTo>
                  <a:lnTo>
                    <a:pt x="1440" y="691"/>
                  </a:lnTo>
                  <a:lnTo>
                    <a:pt x="1440" y="691"/>
                  </a:lnTo>
                  <a:lnTo>
                    <a:pt x="1429" y="687"/>
                  </a:lnTo>
                  <a:lnTo>
                    <a:pt x="1421" y="684"/>
                  </a:lnTo>
                  <a:lnTo>
                    <a:pt x="1414" y="680"/>
                  </a:lnTo>
                  <a:lnTo>
                    <a:pt x="1414" y="680"/>
                  </a:lnTo>
                  <a:lnTo>
                    <a:pt x="1411" y="677"/>
                  </a:lnTo>
                  <a:lnTo>
                    <a:pt x="1406" y="665"/>
                  </a:lnTo>
                  <a:lnTo>
                    <a:pt x="1411" y="655"/>
                  </a:lnTo>
                  <a:lnTo>
                    <a:pt x="1407" y="630"/>
                  </a:lnTo>
                  <a:lnTo>
                    <a:pt x="1395" y="620"/>
                  </a:lnTo>
                  <a:lnTo>
                    <a:pt x="1388" y="608"/>
                  </a:lnTo>
                  <a:lnTo>
                    <a:pt x="1382" y="576"/>
                  </a:lnTo>
                  <a:lnTo>
                    <a:pt x="1382" y="527"/>
                  </a:lnTo>
                  <a:lnTo>
                    <a:pt x="1375" y="518"/>
                  </a:lnTo>
                  <a:lnTo>
                    <a:pt x="1368" y="502"/>
                  </a:lnTo>
                  <a:lnTo>
                    <a:pt x="1371" y="484"/>
                  </a:lnTo>
                  <a:lnTo>
                    <a:pt x="1371" y="439"/>
                  </a:lnTo>
                  <a:lnTo>
                    <a:pt x="1364" y="408"/>
                  </a:lnTo>
                  <a:lnTo>
                    <a:pt x="1352" y="398"/>
                  </a:lnTo>
                  <a:lnTo>
                    <a:pt x="1343" y="398"/>
                  </a:lnTo>
                  <a:lnTo>
                    <a:pt x="1339" y="386"/>
                  </a:lnTo>
                  <a:lnTo>
                    <a:pt x="1335" y="364"/>
                  </a:lnTo>
                  <a:lnTo>
                    <a:pt x="1331" y="347"/>
                  </a:lnTo>
                  <a:lnTo>
                    <a:pt x="1343" y="344"/>
                  </a:lnTo>
                  <a:lnTo>
                    <a:pt x="1343" y="337"/>
                  </a:lnTo>
                  <a:lnTo>
                    <a:pt x="1336" y="332"/>
                  </a:lnTo>
                  <a:lnTo>
                    <a:pt x="1332" y="318"/>
                  </a:lnTo>
                  <a:lnTo>
                    <a:pt x="1325" y="304"/>
                  </a:lnTo>
                  <a:lnTo>
                    <a:pt x="1316" y="283"/>
                  </a:lnTo>
                  <a:lnTo>
                    <a:pt x="1304" y="255"/>
                  </a:lnTo>
                  <a:lnTo>
                    <a:pt x="1292" y="228"/>
                  </a:lnTo>
                  <a:lnTo>
                    <a:pt x="1277" y="186"/>
                  </a:lnTo>
                  <a:lnTo>
                    <a:pt x="1263" y="169"/>
                  </a:lnTo>
                  <a:lnTo>
                    <a:pt x="1260" y="165"/>
                  </a:lnTo>
                  <a:lnTo>
                    <a:pt x="1241" y="149"/>
                  </a:lnTo>
                  <a:lnTo>
                    <a:pt x="1207" y="126"/>
                  </a:lnTo>
                  <a:lnTo>
                    <a:pt x="1185" y="118"/>
                  </a:lnTo>
                  <a:lnTo>
                    <a:pt x="1163" y="108"/>
                  </a:lnTo>
                  <a:lnTo>
                    <a:pt x="1143" y="90"/>
                  </a:lnTo>
                  <a:lnTo>
                    <a:pt x="1109" y="86"/>
                  </a:lnTo>
                  <a:lnTo>
                    <a:pt x="1067" y="89"/>
                  </a:lnTo>
                  <a:lnTo>
                    <a:pt x="1056" y="89"/>
                  </a:lnTo>
                  <a:lnTo>
                    <a:pt x="1039" y="96"/>
                  </a:lnTo>
                  <a:lnTo>
                    <a:pt x="1032" y="104"/>
                  </a:lnTo>
                  <a:lnTo>
                    <a:pt x="1019" y="100"/>
                  </a:lnTo>
                  <a:lnTo>
                    <a:pt x="1002" y="89"/>
                  </a:lnTo>
                  <a:lnTo>
                    <a:pt x="974" y="75"/>
                  </a:lnTo>
                  <a:lnTo>
                    <a:pt x="939" y="57"/>
                  </a:lnTo>
                  <a:lnTo>
                    <a:pt x="46" y="0"/>
                  </a:lnTo>
                  <a:lnTo>
                    <a:pt x="0" y="444"/>
                  </a:lnTo>
                  <a:lnTo>
                    <a:pt x="337" y="476"/>
                  </a:lnTo>
                  <a:lnTo>
                    <a:pt x="321" y="697"/>
                  </a:lnTo>
                  <a:lnTo>
                    <a:pt x="321" y="697"/>
                  </a:lnTo>
                  <a:lnTo>
                    <a:pt x="321" y="697"/>
                  </a:lnTo>
                  <a:lnTo>
                    <a:pt x="1039" y="723"/>
                  </a:lnTo>
                  <a:lnTo>
                    <a:pt x="1039" y="723"/>
                  </a:lnTo>
                  <a:lnTo>
                    <a:pt x="1454" y="736"/>
                  </a:lnTo>
                  <a:lnTo>
                    <a:pt x="1454" y="73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8" name="Freeform 13"/>
            <p:cNvSpPr>
              <a:spLocks/>
            </p:cNvSpPr>
            <p:nvPr/>
          </p:nvSpPr>
          <p:spPr bwMode="auto">
            <a:xfrm>
              <a:off x="4321175" y="1289050"/>
              <a:ext cx="661987" cy="444500"/>
            </a:xfrm>
            <a:custGeom>
              <a:avLst/>
              <a:gdLst/>
              <a:ahLst/>
              <a:cxnLst>
                <a:cxn ang="0">
                  <a:pos x="928" y="736"/>
                </a:cxn>
                <a:cxn ang="0">
                  <a:pos x="956" y="750"/>
                </a:cxn>
                <a:cxn ang="0">
                  <a:pos x="973" y="761"/>
                </a:cxn>
                <a:cxn ang="0">
                  <a:pos x="986" y="765"/>
                </a:cxn>
                <a:cxn ang="0">
                  <a:pos x="993" y="757"/>
                </a:cxn>
                <a:cxn ang="0">
                  <a:pos x="1010" y="750"/>
                </a:cxn>
                <a:cxn ang="0">
                  <a:pos x="1021" y="750"/>
                </a:cxn>
                <a:cxn ang="0">
                  <a:pos x="1063" y="747"/>
                </a:cxn>
                <a:cxn ang="0">
                  <a:pos x="1097" y="751"/>
                </a:cxn>
                <a:cxn ang="0">
                  <a:pos x="1117" y="769"/>
                </a:cxn>
                <a:cxn ang="0">
                  <a:pos x="1139" y="779"/>
                </a:cxn>
                <a:cxn ang="0">
                  <a:pos x="1161" y="787"/>
                </a:cxn>
                <a:cxn ang="0">
                  <a:pos x="1195" y="810"/>
                </a:cxn>
                <a:cxn ang="0">
                  <a:pos x="1214" y="826"/>
                </a:cxn>
                <a:cxn ang="0">
                  <a:pos x="1217" y="830"/>
                </a:cxn>
                <a:cxn ang="0">
                  <a:pos x="1224" y="839"/>
                </a:cxn>
                <a:cxn ang="0">
                  <a:pos x="1224" y="839"/>
                </a:cxn>
                <a:cxn ang="0">
                  <a:pos x="1224" y="828"/>
                </a:cxn>
                <a:cxn ang="0">
                  <a:pos x="1224" y="807"/>
                </a:cxn>
                <a:cxn ang="0">
                  <a:pos x="1204" y="794"/>
                </a:cxn>
                <a:cxn ang="0">
                  <a:pos x="1204" y="779"/>
                </a:cxn>
                <a:cxn ang="0">
                  <a:pos x="1211" y="765"/>
                </a:cxn>
                <a:cxn ang="0">
                  <a:pos x="1224" y="761"/>
                </a:cxn>
                <a:cxn ang="0">
                  <a:pos x="1224" y="729"/>
                </a:cxn>
                <a:cxn ang="0">
                  <a:pos x="1227" y="712"/>
                </a:cxn>
                <a:cxn ang="0">
                  <a:pos x="1236" y="708"/>
                </a:cxn>
                <a:cxn ang="0">
                  <a:pos x="1236" y="690"/>
                </a:cxn>
                <a:cxn ang="0">
                  <a:pos x="1225" y="667"/>
                </a:cxn>
                <a:cxn ang="0">
                  <a:pos x="1217" y="661"/>
                </a:cxn>
                <a:cxn ang="0">
                  <a:pos x="1221" y="637"/>
                </a:cxn>
                <a:cxn ang="0">
                  <a:pos x="1221" y="624"/>
                </a:cxn>
                <a:cxn ang="0">
                  <a:pos x="1236" y="624"/>
                </a:cxn>
                <a:cxn ang="0">
                  <a:pos x="1250" y="222"/>
                </a:cxn>
                <a:cxn ang="0">
                  <a:pos x="1236" y="206"/>
                </a:cxn>
                <a:cxn ang="0">
                  <a:pos x="1228" y="193"/>
                </a:cxn>
                <a:cxn ang="0">
                  <a:pos x="1204" y="184"/>
                </a:cxn>
                <a:cxn ang="0">
                  <a:pos x="1199" y="171"/>
                </a:cxn>
                <a:cxn ang="0">
                  <a:pos x="1188" y="157"/>
                </a:cxn>
                <a:cxn ang="0">
                  <a:pos x="1181" y="146"/>
                </a:cxn>
                <a:cxn ang="0">
                  <a:pos x="1181" y="135"/>
                </a:cxn>
                <a:cxn ang="0">
                  <a:pos x="1181" y="127"/>
                </a:cxn>
                <a:cxn ang="0">
                  <a:pos x="1193" y="111"/>
                </a:cxn>
                <a:cxn ang="0">
                  <a:pos x="1208" y="98"/>
                </a:cxn>
                <a:cxn ang="0">
                  <a:pos x="1225" y="81"/>
                </a:cxn>
                <a:cxn ang="0">
                  <a:pos x="1224" y="71"/>
                </a:cxn>
                <a:cxn ang="0">
                  <a:pos x="1222" y="67"/>
                </a:cxn>
                <a:cxn ang="0">
                  <a:pos x="1222" y="67"/>
                </a:cxn>
                <a:cxn ang="0">
                  <a:pos x="982" y="57"/>
                </a:cxn>
                <a:cxn ang="0">
                  <a:pos x="787" y="48"/>
                </a:cxn>
                <a:cxn ang="0">
                  <a:pos x="634" y="41"/>
                </a:cxn>
                <a:cxn ang="0">
                  <a:pos x="634" y="41"/>
                </a:cxn>
                <a:cxn ang="0">
                  <a:pos x="483" y="31"/>
                </a:cxn>
                <a:cxn ang="0">
                  <a:pos x="295" y="17"/>
                </a:cxn>
                <a:cxn ang="0">
                  <a:pos x="65" y="0"/>
                </a:cxn>
                <a:cxn ang="0">
                  <a:pos x="0" y="661"/>
                </a:cxn>
                <a:cxn ang="0">
                  <a:pos x="893" y="718"/>
                </a:cxn>
                <a:cxn ang="0">
                  <a:pos x="928" y="736"/>
                </a:cxn>
              </a:cxnLst>
              <a:rect l="0" t="0" r="r" b="b"/>
              <a:pathLst>
                <a:path w="1250" h="839">
                  <a:moveTo>
                    <a:pt x="928" y="736"/>
                  </a:moveTo>
                  <a:lnTo>
                    <a:pt x="956" y="750"/>
                  </a:lnTo>
                  <a:lnTo>
                    <a:pt x="973" y="761"/>
                  </a:lnTo>
                  <a:lnTo>
                    <a:pt x="986" y="765"/>
                  </a:lnTo>
                  <a:lnTo>
                    <a:pt x="993" y="757"/>
                  </a:lnTo>
                  <a:lnTo>
                    <a:pt x="1010" y="750"/>
                  </a:lnTo>
                  <a:lnTo>
                    <a:pt x="1021" y="750"/>
                  </a:lnTo>
                  <a:lnTo>
                    <a:pt x="1063" y="747"/>
                  </a:lnTo>
                  <a:lnTo>
                    <a:pt x="1097" y="751"/>
                  </a:lnTo>
                  <a:lnTo>
                    <a:pt x="1117" y="769"/>
                  </a:lnTo>
                  <a:lnTo>
                    <a:pt x="1139" y="779"/>
                  </a:lnTo>
                  <a:lnTo>
                    <a:pt x="1161" y="787"/>
                  </a:lnTo>
                  <a:lnTo>
                    <a:pt x="1195" y="810"/>
                  </a:lnTo>
                  <a:lnTo>
                    <a:pt x="1214" y="826"/>
                  </a:lnTo>
                  <a:lnTo>
                    <a:pt x="1217" y="830"/>
                  </a:lnTo>
                  <a:lnTo>
                    <a:pt x="1224" y="839"/>
                  </a:lnTo>
                  <a:lnTo>
                    <a:pt x="1224" y="839"/>
                  </a:lnTo>
                  <a:lnTo>
                    <a:pt x="1224" y="828"/>
                  </a:lnTo>
                  <a:lnTo>
                    <a:pt x="1224" y="807"/>
                  </a:lnTo>
                  <a:lnTo>
                    <a:pt x="1204" y="794"/>
                  </a:lnTo>
                  <a:lnTo>
                    <a:pt x="1204" y="779"/>
                  </a:lnTo>
                  <a:lnTo>
                    <a:pt x="1211" y="765"/>
                  </a:lnTo>
                  <a:lnTo>
                    <a:pt x="1224" y="761"/>
                  </a:lnTo>
                  <a:lnTo>
                    <a:pt x="1224" y="729"/>
                  </a:lnTo>
                  <a:lnTo>
                    <a:pt x="1227" y="712"/>
                  </a:lnTo>
                  <a:lnTo>
                    <a:pt x="1236" y="708"/>
                  </a:lnTo>
                  <a:lnTo>
                    <a:pt x="1236" y="690"/>
                  </a:lnTo>
                  <a:lnTo>
                    <a:pt x="1225" y="667"/>
                  </a:lnTo>
                  <a:lnTo>
                    <a:pt x="1217" y="661"/>
                  </a:lnTo>
                  <a:lnTo>
                    <a:pt x="1221" y="637"/>
                  </a:lnTo>
                  <a:lnTo>
                    <a:pt x="1221" y="624"/>
                  </a:lnTo>
                  <a:lnTo>
                    <a:pt x="1236" y="624"/>
                  </a:lnTo>
                  <a:lnTo>
                    <a:pt x="1250" y="222"/>
                  </a:lnTo>
                  <a:lnTo>
                    <a:pt x="1236" y="206"/>
                  </a:lnTo>
                  <a:lnTo>
                    <a:pt x="1228" y="193"/>
                  </a:lnTo>
                  <a:lnTo>
                    <a:pt x="1204" y="184"/>
                  </a:lnTo>
                  <a:lnTo>
                    <a:pt x="1199" y="171"/>
                  </a:lnTo>
                  <a:lnTo>
                    <a:pt x="1188" y="157"/>
                  </a:lnTo>
                  <a:lnTo>
                    <a:pt x="1181" y="146"/>
                  </a:lnTo>
                  <a:lnTo>
                    <a:pt x="1181" y="135"/>
                  </a:lnTo>
                  <a:lnTo>
                    <a:pt x="1181" y="127"/>
                  </a:lnTo>
                  <a:lnTo>
                    <a:pt x="1193" y="111"/>
                  </a:lnTo>
                  <a:lnTo>
                    <a:pt x="1208" y="98"/>
                  </a:lnTo>
                  <a:lnTo>
                    <a:pt x="1225" y="81"/>
                  </a:lnTo>
                  <a:lnTo>
                    <a:pt x="1224" y="71"/>
                  </a:lnTo>
                  <a:lnTo>
                    <a:pt x="1222" y="67"/>
                  </a:lnTo>
                  <a:lnTo>
                    <a:pt x="1222" y="67"/>
                  </a:lnTo>
                  <a:lnTo>
                    <a:pt x="982" y="57"/>
                  </a:lnTo>
                  <a:lnTo>
                    <a:pt x="787" y="48"/>
                  </a:lnTo>
                  <a:lnTo>
                    <a:pt x="634" y="41"/>
                  </a:lnTo>
                  <a:lnTo>
                    <a:pt x="634" y="41"/>
                  </a:lnTo>
                  <a:lnTo>
                    <a:pt x="483" y="31"/>
                  </a:lnTo>
                  <a:lnTo>
                    <a:pt x="295" y="17"/>
                  </a:lnTo>
                  <a:lnTo>
                    <a:pt x="65" y="0"/>
                  </a:lnTo>
                  <a:lnTo>
                    <a:pt x="0" y="661"/>
                  </a:lnTo>
                  <a:lnTo>
                    <a:pt x="893" y="718"/>
                  </a:lnTo>
                  <a:lnTo>
                    <a:pt x="928" y="73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19" name="Freeform 14"/>
            <p:cNvSpPr>
              <a:spLocks/>
            </p:cNvSpPr>
            <p:nvPr/>
          </p:nvSpPr>
          <p:spPr bwMode="auto">
            <a:xfrm>
              <a:off x="3679825" y="1325563"/>
              <a:ext cx="665162" cy="547687"/>
            </a:xfrm>
            <a:custGeom>
              <a:avLst/>
              <a:gdLst/>
              <a:ahLst/>
              <a:cxnLst>
                <a:cxn ang="0">
                  <a:pos x="1256" y="142"/>
                </a:cxn>
                <a:cxn ang="0">
                  <a:pos x="1255" y="142"/>
                </a:cxn>
                <a:cxn ang="0">
                  <a:pos x="154" y="0"/>
                </a:cxn>
                <a:cxn ang="0">
                  <a:pos x="132" y="127"/>
                </a:cxn>
                <a:cxn ang="0">
                  <a:pos x="35" y="668"/>
                </a:cxn>
                <a:cxn ang="0">
                  <a:pos x="0" y="887"/>
                </a:cxn>
                <a:cxn ang="0">
                  <a:pos x="335" y="940"/>
                </a:cxn>
                <a:cxn ang="0">
                  <a:pos x="1166" y="1037"/>
                </a:cxn>
                <a:cxn ang="0">
                  <a:pos x="1212" y="593"/>
                </a:cxn>
                <a:cxn ang="0">
                  <a:pos x="1256" y="142"/>
                </a:cxn>
              </a:cxnLst>
              <a:rect l="0" t="0" r="r" b="b"/>
              <a:pathLst>
                <a:path w="1256" h="1037">
                  <a:moveTo>
                    <a:pt x="1256" y="142"/>
                  </a:moveTo>
                  <a:lnTo>
                    <a:pt x="1255" y="142"/>
                  </a:lnTo>
                  <a:lnTo>
                    <a:pt x="154" y="0"/>
                  </a:lnTo>
                  <a:lnTo>
                    <a:pt x="132" y="127"/>
                  </a:lnTo>
                  <a:lnTo>
                    <a:pt x="35" y="668"/>
                  </a:lnTo>
                  <a:lnTo>
                    <a:pt x="0" y="887"/>
                  </a:lnTo>
                  <a:lnTo>
                    <a:pt x="335" y="940"/>
                  </a:lnTo>
                  <a:lnTo>
                    <a:pt x="1166" y="1037"/>
                  </a:lnTo>
                  <a:lnTo>
                    <a:pt x="1212" y="593"/>
                  </a:lnTo>
                  <a:lnTo>
                    <a:pt x="1256" y="142"/>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0" name="Freeform 15"/>
            <p:cNvSpPr>
              <a:spLocks/>
            </p:cNvSpPr>
            <p:nvPr/>
          </p:nvSpPr>
          <p:spPr bwMode="auto">
            <a:xfrm>
              <a:off x="4356100" y="928688"/>
              <a:ext cx="617537" cy="398462"/>
            </a:xfrm>
            <a:custGeom>
              <a:avLst/>
              <a:gdLst/>
              <a:ahLst/>
              <a:cxnLst>
                <a:cxn ang="0">
                  <a:pos x="1157" y="749"/>
                </a:cxn>
                <a:cxn ang="0">
                  <a:pos x="1159" y="753"/>
                </a:cxn>
                <a:cxn ang="0">
                  <a:pos x="1159" y="755"/>
                </a:cxn>
                <a:cxn ang="0">
                  <a:pos x="1168" y="743"/>
                </a:cxn>
                <a:cxn ang="0">
                  <a:pos x="1168" y="720"/>
                </a:cxn>
                <a:cxn ang="0">
                  <a:pos x="1168" y="699"/>
                </a:cxn>
                <a:cxn ang="0">
                  <a:pos x="1163" y="671"/>
                </a:cxn>
                <a:cxn ang="0">
                  <a:pos x="1153" y="656"/>
                </a:cxn>
                <a:cxn ang="0">
                  <a:pos x="1142" y="641"/>
                </a:cxn>
                <a:cxn ang="0">
                  <a:pos x="1142" y="612"/>
                </a:cxn>
                <a:cxn ang="0">
                  <a:pos x="1135" y="602"/>
                </a:cxn>
                <a:cxn ang="0">
                  <a:pos x="1125" y="588"/>
                </a:cxn>
                <a:cxn ang="0">
                  <a:pos x="1125" y="546"/>
                </a:cxn>
                <a:cxn ang="0">
                  <a:pos x="1125" y="480"/>
                </a:cxn>
                <a:cxn ang="0">
                  <a:pos x="1121" y="399"/>
                </a:cxn>
                <a:cxn ang="0">
                  <a:pos x="1121" y="356"/>
                </a:cxn>
                <a:cxn ang="0">
                  <a:pos x="1103" y="326"/>
                </a:cxn>
                <a:cxn ang="0">
                  <a:pos x="1091" y="277"/>
                </a:cxn>
                <a:cxn ang="0">
                  <a:pos x="1081" y="249"/>
                </a:cxn>
                <a:cxn ang="0">
                  <a:pos x="1087" y="219"/>
                </a:cxn>
                <a:cxn ang="0">
                  <a:pos x="1085" y="192"/>
                </a:cxn>
                <a:cxn ang="0">
                  <a:pos x="1081" y="180"/>
                </a:cxn>
                <a:cxn ang="0">
                  <a:pos x="1081" y="158"/>
                </a:cxn>
                <a:cxn ang="0">
                  <a:pos x="1081" y="154"/>
                </a:cxn>
                <a:cxn ang="0">
                  <a:pos x="1089" y="144"/>
                </a:cxn>
                <a:cxn ang="0">
                  <a:pos x="1094" y="133"/>
                </a:cxn>
                <a:cxn ang="0">
                  <a:pos x="1091" y="116"/>
                </a:cxn>
                <a:cxn ang="0">
                  <a:pos x="1081" y="104"/>
                </a:cxn>
                <a:cxn ang="0">
                  <a:pos x="1081" y="97"/>
                </a:cxn>
                <a:cxn ang="0">
                  <a:pos x="1077" y="81"/>
                </a:cxn>
                <a:cxn ang="0">
                  <a:pos x="1071" y="62"/>
                </a:cxn>
                <a:cxn ang="0">
                  <a:pos x="1071" y="62"/>
                </a:cxn>
                <a:cxn ang="0">
                  <a:pos x="819" y="51"/>
                </a:cxn>
                <a:cxn ang="0">
                  <a:pos x="612" y="41"/>
                </a:cxn>
                <a:cxn ang="0">
                  <a:pos x="450" y="33"/>
                </a:cxn>
                <a:cxn ang="0">
                  <a:pos x="450" y="33"/>
                </a:cxn>
                <a:cxn ang="0">
                  <a:pos x="350" y="25"/>
                </a:cxn>
                <a:cxn ang="0">
                  <a:pos x="222" y="13"/>
                </a:cxn>
                <a:cxn ang="0">
                  <a:pos x="65" y="0"/>
                </a:cxn>
                <a:cxn ang="0">
                  <a:pos x="0" y="682"/>
                </a:cxn>
                <a:cxn ang="0">
                  <a:pos x="0" y="682"/>
                </a:cxn>
                <a:cxn ang="0">
                  <a:pos x="230" y="699"/>
                </a:cxn>
                <a:cxn ang="0">
                  <a:pos x="418" y="713"/>
                </a:cxn>
                <a:cxn ang="0">
                  <a:pos x="569" y="723"/>
                </a:cxn>
                <a:cxn ang="0">
                  <a:pos x="569" y="723"/>
                </a:cxn>
                <a:cxn ang="0">
                  <a:pos x="722" y="730"/>
                </a:cxn>
                <a:cxn ang="0">
                  <a:pos x="917" y="739"/>
                </a:cxn>
                <a:cxn ang="0">
                  <a:pos x="1157" y="749"/>
                </a:cxn>
                <a:cxn ang="0">
                  <a:pos x="1157" y="749"/>
                </a:cxn>
              </a:cxnLst>
              <a:rect l="0" t="0" r="r" b="b"/>
              <a:pathLst>
                <a:path w="1168" h="755">
                  <a:moveTo>
                    <a:pt x="1157" y="749"/>
                  </a:moveTo>
                  <a:lnTo>
                    <a:pt x="1159" y="753"/>
                  </a:lnTo>
                  <a:lnTo>
                    <a:pt x="1159" y="755"/>
                  </a:lnTo>
                  <a:lnTo>
                    <a:pt x="1168" y="743"/>
                  </a:lnTo>
                  <a:lnTo>
                    <a:pt x="1168" y="720"/>
                  </a:lnTo>
                  <a:lnTo>
                    <a:pt x="1168" y="699"/>
                  </a:lnTo>
                  <a:lnTo>
                    <a:pt x="1163" y="671"/>
                  </a:lnTo>
                  <a:lnTo>
                    <a:pt x="1153" y="656"/>
                  </a:lnTo>
                  <a:lnTo>
                    <a:pt x="1142" y="641"/>
                  </a:lnTo>
                  <a:lnTo>
                    <a:pt x="1142" y="612"/>
                  </a:lnTo>
                  <a:lnTo>
                    <a:pt x="1135" y="602"/>
                  </a:lnTo>
                  <a:lnTo>
                    <a:pt x="1125" y="588"/>
                  </a:lnTo>
                  <a:lnTo>
                    <a:pt x="1125" y="546"/>
                  </a:lnTo>
                  <a:lnTo>
                    <a:pt x="1125" y="480"/>
                  </a:lnTo>
                  <a:lnTo>
                    <a:pt x="1121" y="399"/>
                  </a:lnTo>
                  <a:lnTo>
                    <a:pt x="1121" y="356"/>
                  </a:lnTo>
                  <a:lnTo>
                    <a:pt x="1103" y="326"/>
                  </a:lnTo>
                  <a:lnTo>
                    <a:pt x="1091" y="277"/>
                  </a:lnTo>
                  <a:lnTo>
                    <a:pt x="1081" y="249"/>
                  </a:lnTo>
                  <a:lnTo>
                    <a:pt x="1087" y="219"/>
                  </a:lnTo>
                  <a:lnTo>
                    <a:pt x="1085" y="192"/>
                  </a:lnTo>
                  <a:lnTo>
                    <a:pt x="1081" y="180"/>
                  </a:lnTo>
                  <a:lnTo>
                    <a:pt x="1081" y="158"/>
                  </a:lnTo>
                  <a:lnTo>
                    <a:pt x="1081" y="154"/>
                  </a:lnTo>
                  <a:lnTo>
                    <a:pt x="1089" y="144"/>
                  </a:lnTo>
                  <a:lnTo>
                    <a:pt x="1094" y="133"/>
                  </a:lnTo>
                  <a:lnTo>
                    <a:pt x="1091" y="116"/>
                  </a:lnTo>
                  <a:lnTo>
                    <a:pt x="1081" y="104"/>
                  </a:lnTo>
                  <a:lnTo>
                    <a:pt x="1081" y="97"/>
                  </a:lnTo>
                  <a:lnTo>
                    <a:pt x="1077" y="81"/>
                  </a:lnTo>
                  <a:lnTo>
                    <a:pt x="1071" y="62"/>
                  </a:lnTo>
                  <a:lnTo>
                    <a:pt x="1071" y="62"/>
                  </a:lnTo>
                  <a:lnTo>
                    <a:pt x="819" y="51"/>
                  </a:lnTo>
                  <a:lnTo>
                    <a:pt x="612" y="41"/>
                  </a:lnTo>
                  <a:lnTo>
                    <a:pt x="450" y="33"/>
                  </a:lnTo>
                  <a:lnTo>
                    <a:pt x="450" y="33"/>
                  </a:lnTo>
                  <a:lnTo>
                    <a:pt x="350" y="25"/>
                  </a:lnTo>
                  <a:lnTo>
                    <a:pt x="222" y="13"/>
                  </a:lnTo>
                  <a:lnTo>
                    <a:pt x="65" y="0"/>
                  </a:lnTo>
                  <a:lnTo>
                    <a:pt x="0" y="682"/>
                  </a:lnTo>
                  <a:lnTo>
                    <a:pt x="0" y="682"/>
                  </a:lnTo>
                  <a:lnTo>
                    <a:pt x="230" y="699"/>
                  </a:lnTo>
                  <a:lnTo>
                    <a:pt x="418" y="713"/>
                  </a:lnTo>
                  <a:lnTo>
                    <a:pt x="569" y="723"/>
                  </a:lnTo>
                  <a:lnTo>
                    <a:pt x="569" y="723"/>
                  </a:lnTo>
                  <a:lnTo>
                    <a:pt x="722" y="730"/>
                  </a:lnTo>
                  <a:lnTo>
                    <a:pt x="917" y="739"/>
                  </a:lnTo>
                  <a:lnTo>
                    <a:pt x="1157" y="749"/>
                  </a:lnTo>
                  <a:lnTo>
                    <a:pt x="1157" y="749"/>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1" name="Freeform 16"/>
            <p:cNvSpPr>
              <a:spLocks/>
            </p:cNvSpPr>
            <p:nvPr/>
          </p:nvSpPr>
          <p:spPr bwMode="auto">
            <a:xfrm>
              <a:off x="3783013" y="1822450"/>
              <a:ext cx="692150" cy="542925"/>
            </a:xfrm>
            <a:custGeom>
              <a:avLst/>
              <a:gdLst/>
              <a:ahLst/>
              <a:cxnLst>
                <a:cxn ang="0">
                  <a:pos x="1243" y="1027"/>
                </a:cxn>
                <a:cxn ang="0">
                  <a:pos x="1290" y="350"/>
                </a:cxn>
                <a:cxn ang="0">
                  <a:pos x="1290" y="350"/>
                </a:cxn>
                <a:cxn ang="0">
                  <a:pos x="1292" y="350"/>
                </a:cxn>
                <a:cxn ang="0">
                  <a:pos x="1292" y="350"/>
                </a:cxn>
                <a:cxn ang="0">
                  <a:pos x="1308" y="129"/>
                </a:cxn>
                <a:cxn ang="0">
                  <a:pos x="971" y="97"/>
                </a:cxn>
                <a:cxn ang="0">
                  <a:pos x="140" y="0"/>
                </a:cxn>
                <a:cxn ang="0">
                  <a:pos x="0" y="894"/>
                </a:cxn>
                <a:cxn ang="0">
                  <a:pos x="1067" y="1017"/>
                </a:cxn>
                <a:cxn ang="0">
                  <a:pos x="1067" y="1017"/>
                </a:cxn>
                <a:cxn ang="0">
                  <a:pos x="1243" y="1027"/>
                </a:cxn>
                <a:cxn ang="0">
                  <a:pos x="1243" y="1027"/>
                </a:cxn>
              </a:cxnLst>
              <a:rect l="0" t="0" r="r" b="b"/>
              <a:pathLst>
                <a:path w="1308" h="1027">
                  <a:moveTo>
                    <a:pt x="1243" y="1027"/>
                  </a:moveTo>
                  <a:lnTo>
                    <a:pt x="1290" y="350"/>
                  </a:lnTo>
                  <a:lnTo>
                    <a:pt x="1290" y="350"/>
                  </a:lnTo>
                  <a:lnTo>
                    <a:pt x="1292" y="350"/>
                  </a:lnTo>
                  <a:lnTo>
                    <a:pt x="1292" y="350"/>
                  </a:lnTo>
                  <a:lnTo>
                    <a:pt x="1308" y="129"/>
                  </a:lnTo>
                  <a:lnTo>
                    <a:pt x="971" y="97"/>
                  </a:lnTo>
                  <a:lnTo>
                    <a:pt x="140" y="0"/>
                  </a:lnTo>
                  <a:lnTo>
                    <a:pt x="0" y="894"/>
                  </a:lnTo>
                  <a:lnTo>
                    <a:pt x="1067" y="1017"/>
                  </a:lnTo>
                  <a:lnTo>
                    <a:pt x="1067" y="1017"/>
                  </a:lnTo>
                  <a:lnTo>
                    <a:pt x="1243" y="1027"/>
                  </a:lnTo>
                  <a:lnTo>
                    <a:pt x="1243" y="102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2" name="Freeform 17"/>
            <p:cNvSpPr>
              <a:spLocks/>
            </p:cNvSpPr>
            <p:nvPr/>
          </p:nvSpPr>
          <p:spPr bwMode="auto">
            <a:xfrm>
              <a:off x="3324225" y="1628775"/>
              <a:ext cx="533400" cy="666750"/>
            </a:xfrm>
            <a:custGeom>
              <a:avLst/>
              <a:gdLst/>
              <a:ahLst/>
              <a:cxnLst>
                <a:cxn ang="0">
                  <a:pos x="1006" y="366"/>
                </a:cxn>
                <a:cxn ang="0">
                  <a:pos x="671" y="313"/>
                </a:cxn>
                <a:cxn ang="0">
                  <a:pos x="706" y="94"/>
                </a:cxn>
                <a:cxn ang="0">
                  <a:pos x="216" y="0"/>
                </a:cxn>
                <a:cxn ang="0">
                  <a:pos x="0" y="1106"/>
                </a:cxn>
                <a:cxn ang="0">
                  <a:pos x="866" y="1260"/>
                </a:cxn>
                <a:cxn ang="0">
                  <a:pos x="1006" y="366"/>
                </a:cxn>
              </a:cxnLst>
              <a:rect l="0" t="0" r="r" b="b"/>
              <a:pathLst>
                <a:path w="1006" h="1260">
                  <a:moveTo>
                    <a:pt x="1006" y="366"/>
                  </a:moveTo>
                  <a:lnTo>
                    <a:pt x="671" y="313"/>
                  </a:lnTo>
                  <a:lnTo>
                    <a:pt x="706" y="94"/>
                  </a:lnTo>
                  <a:lnTo>
                    <a:pt x="216" y="0"/>
                  </a:lnTo>
                  <a:lnTo>
                    <a:pt x="0" y="1106"/>
                  </a:lnTo>
                  <a:lnTo>
                    <a:pt x="866" y="1260"/>
                  </a:lnTo>
                  <a:lnTo>
                    <a:pt x="1006" y="36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3" name="Freeform 18"/>
            <p:cNvSpPr>
              <a:spLocks/>
            </p:cNvSpPr>
            <p:nvPr/>
          </p:nvSpPr>
          <p:spPr bwMode="auto">
            <a:xfrm>
              <a:off x="2828925" y="1508125"/>
              <a:ext cx="609600" cy="923925"/>
            </a:xfrm>
            <a:custGeom>
              <a:avLst/>
              <a:gdLst/>
              <a:ahLst/>
              <a:cxnLst>
                <a:cxn ang="0">
                  <a:pos x="20" y="606"/>
                </a:cxn>
                <a:cxn ang="0">
                  <a:pos x="4" y="613"/>
                </a:cxn>
                <a:cxn ang="0">
                  <a:pos x="0" y="628"/>
                </a:cxn>
                <a:cxn ang="0">
                  <a:pos x="5" y="645"/>
                </a:cxn>
                <a:cxn ang="0">
                  <a:pos x="8" y="660"/>
                </a:cxn>
                <a:cxn ang="0">
                  <a:pos x="15" y="666"/>
                </a:cxn>
                <a:cxn ang="0">
                  <a:pos x="30" y="671"/>
                </a:cxn>
                <a:cxn ang="0">
                  <a:pos x="745" y="1746"/>
                </a:cxn>
                <a:cxn ang="0">
                  <a:pos x="759" y="1728"/>
                </a:cxn>
                <a:cxn ang="0">
                  <a:pos x="763" y="1705"/>
                </a:cxn>
                <a:cxn ang="0">
                  <a:pos x="763" y="1647"/>
                </a:cxn>
                <a:cxn ang="0">
                  <a:pos x="764" y="1580"/>
                </a:cxn>
                <a:cxn ang="0">
                  <a:pos x="763" y="1532"/>
                </a:cxn>
                <a:cxn ang="0">
                  <a:pos x="777" y="1517"/>
                </a:cxn>
                <a:cxn ang="0">
                  <a:pos x="807" y="1508"/>
                </a:cxn>
                <a:cxn ang="0">
                  <a:pos x="818" y="1528"/>
                </a:cxn>
                <a:cxn ang="0">
                  <a:pos x="838" y="1518"/>
                </a:cxn>
                <a:cxn ang="0">
                  <a:pos x="860" y="1536"/>
                </a:cxn>
                <a:cxn ang="0">
                  <a:pos x="872" y="1543"/>
                </a:cxn>
                <a:cxn ang="0">
                  <a:pos x="889" y="1533"/>
                </a:cxn>
                <a:cxn ang="0">
                  <a:pos x="889" y="1533"/>
                </a:cxn>
                <a:cxn ang="0">
                  <a:pos x="899" y="1500"/>
                </a:cxn>
                <a:cxn ang="0">
                  <a:pos x="914" y="1451"/>
                </a:cxn>
                <a:cxn ang="0">
                  <a:pos x="914" y="1451"/>
                </a:cxn>
                <a:cxn ang="0">
                  <a:pos x="928" y="1382"/>
                </a:cxn>
                <a:cxn ang="0">
                  <a:pos x="938" y="1335"/>
                </a:cxn>
                <a:cxn ang="0">
                  <a:pos x="1154" y="229"/>
                </a:cxn>
                <a:cxn ang="0">
                  <a:pos x="1154" y="229"/>
                </a:cxn>
                <a:cxn ang="0">
                  <a:pos x="938" y="181"/>
                </a:cxn>
                <a:cxn ang="0">
                  <a:pos x="761" y="141"/>
                </a:cxn>
                <a:cxn ang="0">
                  <a:pos x="623" y="111"/>
                </a:cxn>
                <a:cxn ang="0">
                  <a:pos x="623" y="111"/>
                </a:cxn>
                <a:cxn ang="0">
                  <a:pos x="510" y="81"/>
                </a:cxn>
                <a:cxn ang="0">
                  <a:pos x="367" y="45"/>
                </a:cxn>
                <a:cxn ang="0">
                  <a:pos x="194" y="0"/>
                </a:cxn>
                <a:cxn ang="0">
                  <a:pos x="36" y="602"/>
                </a:cxn>
                <a:cxn ang="0">
                  <a:pos x="20" y="606"/>
                </a:cxn>
              </a:cxnLst>
              <a:rect l="0" t="0" r="r" b="b"/>
              <a:pathLst>
                <a:path w="1154" h="1746">
                  <a:moveTo>
                    <a:pt x="20" y="606"/>
                  </a:moveTo>
                  <a:lnTo>
                    <a:pt x="4" y="613"/>
                  </a:lnTo>
                  <a:lnTo>
                    <a:pt x="0" y="628"/>
                  </a:lnTo>
                  <a:lnTo>
                    <a:pt x="5" y="645"/>
                  </a:lnTo>
                  <a:lnTo>
                    <a:pt x="8" y="660"/>
                  </a:lnTo>
                  <a:lnTo>
                    <a:pt x="15" y="666"/>
                  </a:lnTo>
                  <a:lnTo>
                    <a:pt x="30" y="671"/>
                  </a:lnTo>
                  <a:lnTo>
                    <a:pt x="745" y="1746"/>
                  </a:lnTo>
                  <a:lnTo>
                    <a:pt x="759" y="1728"/>
                  </a:lnTo>
                  <a:lnTo>
                    <a:pt x="763" y="1705"/>
                  </a:lnTo>
                  <a:lnTo>
                    <a:pt x="763" y="1647"/>
                  </a:lnTo>
                  <a:lnTo>
                    <a:pt x="764" y="1580"/>
                  </a:lnTo>
                  <a:lnTo>
                    <a:pt x="763" y="1532"/>
                  </a:lnTo>
                  <a:lnTo>
                    <a:pt x="777" y="1517"/>
                  </a:lnTo>
                  <a:lnTo>
                    <a:pt x="807" y="1508"/>
                  </a:lnTo>
                  <a:lnTo>
                    <a:pt x="818" y="1528"/>
                  </a:lnTo>
                  <a:lnTo>
                    <a:pt x="838" y="1518"/>
                  </a:lnTo>
                  <a:lnTo>
                    <a:pt x="860" y="1536"/>
                  </a:lnTo>
                  <a:lnTo>
                    <a:pt x="872" y="1543"/>
                  </a:lnTo>
                  <a:lnTo>
                    <a:pt x="889" y="1533"/>
                  </a:lnTo>
                  <a:lnTo>
                    <a:pt x="889" y="1533"/>
                  </a:lnTo>
                  <a:lnTo>
                    <a:pt x="899" y="1500"/>
                  </a:lnTo>
                  <a:lnTo>
                    <a:pt x="914" y="1451"/>
                  </a:lnTo>
                  <a:lnTo>
                    <a:pt x="914" y="1451"/>
                  </a:lnTo>
                  <a:lnTo>
                    <a:pt x="928" y="1382"/>
                  </a:lnTo>
                  <a:lnTo>
                    <a:pt x="938" y="1335"/>
                  </a:lnTo>
                  <a:lnTo>
                    <a:pt x="1154" y="229"/>
                  </a:lnTo>
                  <a:lnTo>
                    <a:pt x="1154" y="229"/>
                  </a:lnTo>
                  <a:lnTo>
                    <a:pt x="938" y="181"/>
                  </a:lnTo>
                  <a:lnTo>
                    <a:pt x="761" y="141"/>
                  </a:lnTo>
                  <a:lnTo>
                    <a:pt x="623" y="111"/>
                  </a:lnTo>
                  <a:lnTo>
                    <a:pt x="623" y="111"/>
                  </a:lnTo>
                  <a:lnTo>
                    <a:pt x="510" y="81"/>
                  </a:lnTo>
                  <a:lnTo>
                    <a:pt x="367" y="45"/>
                  </a:lnTo>
                  <a:lnTo>
                    <a:pt x="194" y="0"/>
                  </a:lnTo>
                  <a:lnTo>
                    <a:pt x="36" y="602"/>
                  </a:lnTo>
                  <a:lnTo>
                    <a:pt x="20" y="60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4" name="Freeform 19"/>
            <p:cNvSpPr>
              <a:spLocks/>
            </p:cNvSpPr>
            <p:nvPr/>
          </p:nvSpPr>
          <p:spPr bwMode="auto">
            <a:xfrm>
              <a:off x="2566988" y="928688"/>
              <a:ext cx="760412" cy="642937"/>
            </a:xfrm>
            <a:custGeom>
              <a:avLst/>
              <a:gdLst/>
              <a:ahLst/>
              <a:cxnLst>
                <a:cxn ang="0">
                  <a:pos x="1254" y="848"/>
                </a:cxn>
                <a:cxn ang="0">
                  <a:pos x="1261" y="815"/>
                </a:cxn>
                <a:cxn ang="0">
                  <a:pos x="1282" y="797"/>
                </a:cxn>
                <a:cxn ang="0">
                  <a:pos x="1286" y="743"/>
                </a:cxn>
                <a:cxn ang="0">
                  <a:pos x="1278" y="721"/>
                </a:cxn>
                <a:cxn ang="0">
                  <a:pos x="1263" y="715"/>
                </a:cxn>
                <a:cxn ang="0">
                  <a:pos x="1259" y="678"/>
                </a:cxn>
                <a:cxn ang="0">
                  <a:pos x="1292" y="640"/>
                </a:cxn>
                <a:cxn ang="0">
                  <a:pos x="1342" y="586"/>
                </a:cxn>
                <a:cxn ang="0">
                  <a:pos x="1356" y="558"/>
                </a:cxn>
                <a:cxn ang="0">
                  <a:pos x="1388" y="518"/>
                </a:cxn>
                <a:cxn ang="0">
                  <a:pos x="1417" y="485"/>
                </a:cxn>
                <a:cxn ang="0">
                  <a:pos x="1435" y="460"/>
                </a:cxn>
                <a:cxn ang="0">
                  <a:pos x="1431" y="419"/>
                </a:cxn>
                <a:cxn ang="0">
                  <a:pos x="1397" y="388"/>
                </a:cxn>
                <a:cxn ang="0">
                  <a:pos x="1383" y="346"/>
                </a:cxn>
                <a:cxn ang="0">
                  <a:pos x="1028" y="263"/>
                </a:cxn>
                <a:cxn ang="0">
                  <a:pos x="985" y="263"/>
                </a:cxn>
                <a:cxn ang="0">
                  <a:pos x="833" y="272"/>
                </a:cxn>
                <a:cxn ang="0">
                  <a:pos x="802" y="267"/>
                </a:cxn>
                <a:cxn ang="0">
                  <a:pos x="778" y="271"/>
                </a:cxn>
                <a:cxn ang="0">
                  <a:pos x="766" y="261"/>
                </a:cxn>
                <a:cxn ang="0">
                  <a:pos x="731" y="257"/>
                </a:cxn>
                <a:cxn ang="0">
                  <a:pos x="723" y="242"/>
                </a:cxn>
                <a:cxn ang="0">
                  <a:pos x="670" y="231"/>
                </a:cxn>
                <a:cxn ang="0">
                  <a:pos x="635" y="218"/>
                </a:cxn>
                <a:cxn ang="0">
                  <a:pos x="567" y="228"/>
                </a:cxn>
                <a:cxn ang="0">
                  <a:pos x="484" y="188"/>
                </a:cxn>
                <a:cxn ang="0">
                  <a:pos x="486" y="182"/>
                </a:cxn>
                <a:cxn ang="0">
                  <a:pos x="493" y="154"/>
                </a:cxn>
                <a:cxn ang="0">
                  <a:pos x="494" y="127"/>
                </a:cxn>
                <a:cxn ang="0">
                  <a:pos x="493" y="111"/>
                </a:cxn>
                <a:cxn ang="0">
                  <a:pos x="486" y="85"/>
                </a:cxn>
                <a:cxn ang="0">
                  <a:pos x="476" y="70"/>
                </a:cxn>
                <a:cxn ang="0">
                  <a:pos x="468" y="61"/>
                </a:cxn>
                <a:cxn ang="0">
                  <a:pos x="443" y="56"/>
                </a:cxn>
                <a:cxn ang="0">
                  <a:pos x="423" y="47"/>
                </a:cxn>
                <a:cxn ang="0">
                  <a:pos x="419" y="35"/>
                </a:cxn>
                <a:cxn ang="0">
                  <a:pos x="412" y="27"/>
                </a:cxn>
                <a:cxn ang="0">
                  <a:pos x="400" y="23"/>
                </a:cxn>
                <a:cxn ang="0">
                  <a:pos x="377" y="23"/>
                </a:cxn>
                <a:cxn ang="0">
                  <a:pos x="329" y="0"/>
                </a:cxn>
                <a:cxn ang="0">
                  <a:pos x="319" y="64"/>
                </a:cxn>
                <a:cxn ang="0">
                  <a:pos x="301" y="131"/>
                </a:cxn>
                <a:cxn ang="0">
                  <a:pos x="282" y="179"/>
                </a:cxn>
                <a:cxn ang="0">
                  <a:pos x="258" y="236"/>
                </a:cxn>
                <a:cxn ang="0">
                  <a:pos x="221" y="313"/>
                </a:cxn>
                <a:cxn ang="0">
                  <a:pos x="164" y="461"/>
                </a:cxn>
                <a:cxn ang="0">
                  <a:pos x="115" y="560"/>
                </a:cxn>
                <a:cxn ang="0">
                  <a:pos x="86" y="605"/>
                </a:cxn>
                <a:cxn ang="0">
                  <a:pos x="65" y="636"/>
                </a:cxn>
                <a:cxn ang="0">
                  <a:pos x="28" y="691"/>
                </a:cxn>
                <a:cxn ang="0">
                  <a:pos x="23" y="747"/>
                </a:cxn>
                <a:cxn ang="0">
                  <a:pos x="23" y="766"/>
                </a:cxn>
                <a:cxn ang="0">
                  <a:pos x="17" y="787"/>
                </a:cxn>
                <a:cxn ang="0">
                  <a:pos x="5" y="814"/>
                </a:cxn>
                <a:cxn ang="0">
                  <a:pos x="3" y="873"/>
                </a:cxn>
                <a:cxn ang="0">
                  <a:pos x="17" y="898"/>
                </a:cxn>
                <a:cxn ang="0">
                  <a:pos x="687" y="1093"/>
                </a:cxn>
                <a:cxn ang="0">
                  <a:pos x="1003" y="1174"/>
                </a:cxn>
                <a:cxn ang="0">
                  <a:pos x="1116" y="1204"/>
                </a:cxn>
                <a:cxn ang="0">
                  <a:pos x="1168" y="1215"/>
                </a:cxn>
              </a:cxnLst>
              <a:rect l="0" t="0" r="r" b="b"/>
              <a:pathLst>
                <a:path w="1435" h="1215">
                  <a:moveTo>
                    <a:pt x="1168" y="1215"/>
                  </a:moveTo>
                  <a:lnTo>
                    <a:pt x="1254" y="848"/>
                  </a:lnTo>
                  <a:lnTo>
                    <a:pt x="1254" y="825"/>
                  </a:lnTo>
                  <a:lnTo>
                    <a:pt x="1261" y="815"/>
                  </a:lnTo>
                  <a:lnTo>
                    <a:pt x="1281" y="808"/>
                  </a:lnTo>
                  <a:lnTo>
                    <a:pt x="1282" y="797"/>
                  </a:lnTo>
                  <a:lnTo>
                    <a:pt x="1286" y="779"/>
                  </a:lnTo>
                  <a:lnTo>
                    <a:pt x="1286" y="743"/>
                  </a:lnTo>
                  <a:lnTo>
                    <a:pt x="1290" y="730"/>
                  </a:lnTo>
                  <a:lnTo>
                    <a:pt x="1278" y="721"/>
                  </a:lnTo>
                  <a:lnTo>
                    <a:pt x="1272" y="721"/>
                  </a:lnTo>
                  <a:lnTo>
                    <a:pt x="1263" y="715"/>
                  </a:lnTo>
                  <a:lnTo>
                    <a:pt x="1254" y="701"/>
                  </a:lnTo>
                  <a:lnTo>
                    <a:pt x="1259" y="678"/>
                  </a:lnTo>
                  <a:lnTo>
                    <a:pt x="1265" y="665"/>
                  </a:lnTo>
                  <a:lnTo>
                    <a:pt x="1292" y="640"/>
                  </a:lnTo>
                  <a:lnTo>
                    <a:pt x="1329" y="603"/>
                  </a:lnTo>
                  <a:lnTo>
                    <a:pt x="1342" y="586"/>
                  </a:lnTo>
                  <a:lnTo>
                    <a:pt x="1350" y="567"/>
                  </a:lnTo>
                  <a:lnTo>
                    <a:pt x="1356" y="558"/>
                  </a:lnTo>
                  <a:lnTo>
                    <a:pt x="1365" y="537"/>
                  </a:lnTo>
                  <a:lnTo>
                    <a:pt x="1388" y="518"/>
                  </a:lnTo>
                  <a:lnTo>
                    <a:pt x="1400" y="499"/>
                  </a:lnTo>
                  <a:lnTo>
                    <a:pt x="1417" y="485"/>
                  </a:lnTo>
                  <a:lnTo>
                    <a:pt x="1422" y="465"/>
                  </a:lnTo>
                  <a:lnTo>
                    <a:pt x="1435" y="460"/>
                  </a:lnTo>
                  <a:lnTo>
                    <a:pt x="1435" y="440"/>
                  </a:lnTo>
                  <a:lnTo>
                    <a:pt x="1431" y="419"/>
                  </a:lnTo>
                  <a:lnTo>
                    <a:pt x="1421" y="404"/>
                  </a:lnTo>
                  <a:lnTo>
                    <a:pt x="1397" y="388"/>
                  </a:lnTo>
                  <a:lnTo>
                    <a:pt x="1388" y="367"/>
                  </a:lnTo>
                  <a:lnTo>
                    <a:pt x="1383" y="346"/>
                  </a:lnTo>
                  <a:lnTo>
                    <a:pt x="1077" y="267"/>
                  </a:lnTo>
                  <a:lnTo>
                    <a:pt x="1028" y="263"/>
                  </a:lnTo>
                  <a:lnTo>
                    <a:pt x="1010" y="270"/>
                  </a:lnTo>
                  <a:lnTo>
                    <a:pt x="985" y="263"/>
                  </a:lnTo>
                  <a:lnTo>
                    <a:pt x="964" y="267"/>
                  </a:lnTo>
                  <a:lnTo>
                    <a:pt x="833" y="272"/>
                  </a:lnTo>
                  <a:lnTo>
                    <a:pt x="819" y="261"/>
                  </a:lnTo>
                  <a:lnTo>
                    <a:pt x="802" y="267"/>
                  </a:lnTo>
                  <a:lnTo>
                    <a:pt x="790" y="271"/>
                  </a:lnTo>
                  <a:lnTo>
                    <a:pt x="778" y="271"/>
                  </a:lnTo>
                  <a:lnTo>
                    <a:pt x="766" y="267"/>
                  </a:lnTo>
                  <a:lnTo>
                    <a:pt x="766" y="261"/>
                  </a:lnTo>
                  <a:lnTo>
                    <a:pt x="744" y="263"/>
                  </a:lnTo>
                  <a:lnTo>
                    <a:pt x="731" y="257"/>
                  </a:lnTo>
                  <a:lnTo>
                    <a:pt x="723" y="250"/>
                  </a:lnTo>
                  <a:lnTo>
                    <a:pt x="723" y="242"/>
                  </a:lnTo>
                  <a:lnTo>
                    <a:pt x="703" y="238"/>
                  </a:lnTo>
                  <a:lnTo>
                    <a:pt x="670" y="231"/>
                  </a:lnTo>
                  <a:lnTo>
                    <a:pt x="647" y="220"/>
                  </a:lnTo>
                  <a:lnTo>
                    <a:pt x="635" y="218"/>
                  </a:lnTo>
                  <a:lnTo>
                    <a:pt x="609" y="220"/>
                  </a:lnTo>
                  <a:lnTo>
                    <a:pt x="567" y="228"/>
                  </a:lnTo>
                  <a:lnTo>
                    <a:pt x="515" y="215"/>
                  </a:lnTo>
                  <a:lnTo>
                    <a:pt x="484" y="188"/>
                  </a:lnTo>
                  <a:lnTo>
                    <a:pt x="484" y="188"/>
                  </a:lnTo>
                  <a:lnTo>
                    <a:pt x="486" y="182"/>
                  </a:lnTo>
                  <a:lnTo>
                    <a:pt x="490" y="165"/>
                  </a:lnTo>
                  <a:lnTo>
                    <a:pt x="493" y="154"/>
                  </a:lnTo>
                  <a:lnTo>
                    <a:pt x="494" y="142"/>
                  </a:lnTo>
                  <a:lnTo>
                    <a:pt x="494" y="127"/>
                  </a:lnTo>
                  <a:lnTo>
                    <a:pt x="493" y="111"/>
                  </a:lnTo>
                  <a:lnTo>
                    <a:pt x="493" y="111"/>
                  </a:lnTo>
                  <a:lnTo>
                    <a:pt x="490" y="97"/>
                  </a:lnTo>
                  <a:lnTo>
                    <a:pt x="486" y="85"/>
                  </a:lnTo>
                  <a:lnTo>
                    <a:pt x="481" y="77"/>
                  </a:lnTo>
                  <a:lnTo>
                    <a:pt x="476" y="70"/>
                  </a:lnTo>
                  <a:lnTo>
                    <a:pt x="472" y="66"/>
                  </a:lnTo>
                  <a:lnTo>
                    <a:pt x="468" y="61"/>
                  </a:lnTo>
                  <a:lnTo>
                    <a:pt x="463" y="60"/>
                  </a:lnTo>
                  <a:lnTo>
                    <a:pt x="443" y="56"/>
                  </a:lnTo>
                  <a:lnTo>
                    <a:pt x="423" y="47"/>
                  </a:lnTo>
                  <a:lnTo>
                    <a:pt x="423" y="47"/>
                  </a:lnTo>
                  <a:lnTo>
                    <a:pt x="423" y="43"/>
                  </a:lnTo>
                  <a:lnTo>
                    <a:pt x="419" y="35"/>
                  </a:lnTo>
                  <a:lnTo>
                    <a:pt x="416" y="31"/>
                  </a:lnTo>
                  <a:lnTo>
                    <a:pt x="412" y="27"/>
                  </a:lnTo>
                  <a:lnTo>
                    <a:pt x="406" y="24"/>
                  </a:lnTo>
                  <a:lnTo>
                    <a:pt x="400" y="23"/>
                  </a:lnTo>
                  <a:lnTo>
                    <a:pt x="400" y="23"/>
                  </a:lnTo>
                  <a:lnTo>
                    <a:pt x="377" y="23"/>
                  </a:lnTo>
                  <a:lnTo>
                    <a:pt x="347" y="14"/>
                  </a:lnTo>
                  <a:lnTo>
                    <a:pt x="329" y="0"/>
                  </a:lnTo>
                  <a:lnTo>
                    <a:pt x="329" y="34"/>
                  </a:lnTo>
                  <a:lnTo>
                    <a:pt x="319" y="64"/>
                  </a:lnTo>
                  <a:lnTo>
                    <a:pt x="298" y="104"/>
                  </a:lnTo>
                  <a:lnTo>
                    <a:pt x="301" y="131"/>
                  </a:lnTo>
                  <a:lnTo>
                    <a:pt x="297" y="154"/>
                  </a:lnTo>
                  <a:lnTo>
                    <a:pt x="282" y="179"/>
                  </a:lnTo>
                  <a:lnTo>
                    <a:pt x="273" y="202"/>
                  </a:lnTo>
                  <a:lnTo>
                    <a:pt x="258" y="236"/>
                  </a:lnTo>
                  <a:lnTo>
                    <a:pt x="248" y="260"/>
                  </a:lnTo>
                  <a:lnTo>
                    <a:pt x="221" y="313"/>
                  </a:lnTo>
                  <a:lnTo>
                    <a:pt x="190" y="397"/>
                  </a:lnTo>
                  <a:lnTo>
                    <a:pt x="164" y="461"/>
                  </a:lnTo>
                  <a:lnTo>
                    <a:pt x="141" y="519"/>
                  </a:lnTo>
                  <a:lnTo>
                    <a:pt x="115" y="560"/>
                  </a:lnTo>
                  <a:lnTo>
                    <a:pt x="104" y="580"/>
                  </a:lnTo>
                  <a:lnTo>
                    <a:pt x="86" y="605"/>
                  </a:lnTo>
                  <a:lnTo>
                    <a:pt x="73" y="619"/>
                  </a:lnTo>
                  <a:lnTo>
                    <a:pt x="65" y="636"/>
                  </a:lnTo>
                  <a:lnTo>
                    <a:pt x="53" y="658"/>
                  </a:lnTo>
                  <a:lnTo>
                    <a:pt x="28" y="691"/>
                  </a:lnTo>
                  <a:lnTo>
                    <a:pt x="17" y="708"/>
                  </a:lnTo>
                  <a:lnTo>
                    <a:pt x="23" y="747"/>
                  </a:lnTo>
                  <a:lnTo>
                    <a:pt x="23" y="757"/>
                  </a:lnTo>
                  <a:lnTo>
                    <a:pt x="23" y="766"/>
                  </a:lnTo>
                  <a:lnTo>
                    <a:pt x="23" y="772"/>
                  </a:lnTo>
                  <a:lnTo>
                    <a:pt x="17" y="787"/>
                  </a:lnTo>
                  <a:lnTo>
                    <a:pt x="10" y="793"/>
                  </a:lnTo>
                  <a:lnTo>
                    <a:pt x="5" y="814"/>
                  </a:lnTo>
                  <a:lnTo>
                    <a:pt x="0" y="850"/>
                  </a:lnTo>
                  <a:lnTo>
                    <a:pt x="3" y="873"/>
                  </a:lnTo>
                  <a:lnTo>
                    <a:pt x="11" y="886"/>
                  </a:lnTo>
                  <a:lnTo>
                    <a:pt x="17" y="898"/>
                  </a:lnTo>
                  <a:lnTo>
                    <a:pt x="687" y="1093"/>
                  </a:lnTo>
                  <a:lnTo>
                    <a:pt x="687" y="1093"/>
                  </a:lnTo>
                  <a:lnTo>
                    <a:pt x="860" y="1138"/>
                  </a:lnTo>
                  <a:lnTo>
                    <a:pt x="1003" y="1174"/>
                  </a:lnTo>
                  <a:lnTo>
                    <a:pt x="1116" y="1204"/>
                  </a:lnTo>
                  <a:lnTo>
                    <a:pt x="1116" y="1204"/>
                  </a:lnTo>
                  <a:lnTo>
                    <a:pt x="1168" y="1215"/>
                  </a:lnTo>
                  <a:lnTo>
                    <a:pt x="1168" y="1215"/>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5" name="Freeform 20"/>
            <p:cNvSpPr>
              <a:spLocks/>
            </p:cNvSpPr>
            <p:nvPr/>
          </p:nvSpPr>
          <p:spPr bwMode="auto">
            <a:xfrm>
              <a:off x="3186113" y="760413"/>
              <a:ext cx="563562" cy="917575"/>
            </a:xfrm>
            <a:custGeom>
              <a:avLst/>
              <a:gdLst/>
              <a:ahLst/>
              <a:cxnLst>
                <a:cxn ang="0">
                  <a:pos x="224" y="633"/>
                </a:cxn>
                <a:cxn ang="0">
                  <a:pos x="215" y="665"/>
                </a:cxn>
                <a:cxn ang="0">
                  <a:pos x="253" y="723"/>
                </a:cxn>
                <a:cxn ang="0">
                  <a:pos x="267" y="779"/>
                </a:cxn>
                <a:cxn ang="0">
                  <a:pos x="232" y="818"/>
                </a:cxn>
                <a:cxn ang="0">
                  <a:pos x="188" y="877"/>
                </a:cxn>
                <a:cxn ang="0">
                  <a:pos x="161" y="922"/>
                </a:cxn>
                <a:cxn ang="0">
                  <a:pos x="91" y="997"/>
                </a:cxn>
                <a:cxn ang="0">
                  <a:pos x="104" y="1040"/>
                </a:cxn>
                <a:cxn ang="0">
                  <a:pos x="118" y="1062"/>
                </a:cxn>
                <a:cxn ang="0">
                  <a:pos x="113" y="1127"/>
                </a:cxn>
                <a:cxn ang="0">
                  <a:pos x="86" y="1167"/>
                </a:cxn>
                <a:cxn ang="0">
                  <a:pos x="301" y="1602"/>
                </a:cxn>
                <a:cxn ang="0">
                  <a:pos x="1066" y="1194"/>
                </a:cxn>
                <a:cxn ang="0">
                  <a:pos x="1044" y="1166"/>
                </a:cxn>
                <a:cxn ang="0">
                  <a:pos x="1018" y="1123"/>
                </a:cxn>
                <a:cxn ang="0">
                  <a:pos x="988" y="1160"/>
                </a:cxn>
                <a:cxn ang="0">
                  <a:pos x="884" y="1140"/>
                </a:cxn>
                <a:cxn ang="0">
                  <a:pos x="858" y="1160"/>
                </a:cxn>
                <a:cxn ang="0">
                  <a:pos x="801" y="1134"/>
                </a:cxn>
                <a:cxn ang="0">
                  <a:pos x="783" y="1158"/>
                </a:cxn>
                <a:cxn ang="0">
                  <a:pos x="757" y="1127"/>
                </a:cxn>
                <a:cxn ang="0">
                  <a:pos x="747" y="1052"/>
                </a:cxn>
                <a:cxn ang="0">
                  <a:pos x="698" y="1026"/>
                </a:cxn>
                <a:cxn ang="0">
                  <a:pos x="698" y="967"/>
                </a:cxn>
                <a:cxn ang="0">
                  <a:pos x="680" y="908"/>
                </a:cxn>
                <a:cxn ang="0">
                  <a:pos x="658" y="834"/>
                </a:cxn>
                <a:cxn ang="0">
                  <a:pos x="622" y="845"/>
                </a:cxn>
                <a:cxn ang="0">
                  <a:pos x="585" y="866"/>
                </a:cxn>
                <a:cxn ang="0">
                  <a:pos x="558" y="834"/>
                </a:cxn>
                <a:cxn ang="0">
                  <a:pos x="598" y="783"/>
                </a:cxn>
                <a:cxn ang="0">
                  <a:pos x="598" y="716"/>
                </a:cxn>
                <a:cxn ang="0">
                  <a:pos x="643" y="627"/>
                </a:cxn>
                <a:cxn ang="0">
                  <a:pos x="600" y="595"/>
                </a:cxn>
                <a:cxn ang="0">
                  <a:pos x="571" y="515"/>
                </a:cxn>
                <a:cxn ang="0">
                  <a:pos x="512" y="432"/>
                </a:cxn>
                <a:cxn ang="0">
                  <a:pos x="489" y="369"/>
                </a:cxn>
                <a:cxn ang="0">
                  <a:pos x="475" y="319"/>
                </a:cxn>
                <a:cxn ang="0">
                  <a:pos x="454" y="272"/>
                </a:cxn>
                <a:cxn ang="0">
                  <a:pos x="486" y="117"/>
                </a:cxn>
                <a:cxn ang="0">
                  <a:pos x="357" y="0"/>
                </a:cxn>
                <a:cxn ang="0">
                  <a:pos x="299" y="269"/>
                </a:cxn>
                <a:cxn ang="0">
                  <a:pos x="235" y="529"/>
                </a:cxn>
                <a:cxn ang="0">
                  <a:pos x="224" y="561"/>
                </a:cxn>
                <a:cxn ang="0">
                  <a:pos x="215" y="582"/>
                </a:cxn>
                <a:cxn ang="0">
                  <a:pos x="225" y="602"/>
                </a:cxn>
              </a:cxnLst>
              <a:rect l="0" t="0" r="r" b="b"/>
              <a:pathLst>
                <a:path w="1066" h="1735">
                  <a:moveTo>
                    <a:pt x="225" y="612"/>
                  </a:moveTo>
                  <a:lnTo>
                    <a:pt x="225" y="612"/>
                  </a:lnTo>
                  <a:lnTo>
                    <a:pt x="224" y="633"/>
                  </a:lnTo>
                  <a:lnTo>
                    <a:pt x="220" y="650"/>
                  </a:lnTo>
                  <a:lnTo>
                    <a:pt x="217" y="661"/>
                  </a:lnTo>
                  <a:lnTo>
                    <a:pt x="215" y="665"/>
                  </a:lnTo>
                  <a:lnTo>
                    <a:pt x="220" y="686"/>
                  </a:lnTo>
                  <a:lnTo>
                    <a:pt x="229" y="707"/>
                  </a:lnTo>
                  <a:lnTo>
                    <a:pt x="253" y="723"/>
                  </a:lnTo>
                  <a:lnTo>
                    <a:pt x="263" y="738"/>
                  </a:lnTo>
                  <a:lnTo>
                    <a:pt x="267" y="759"/>
                  </a:lnTo>
                  <a:lnTo>
                    <a:pt x="267" y="779"/>
                  </a:lnTo>
                  <a:lnTo>
                    <a:pt x="254" y="784"/>
                  </a:lnTo>
                  <a:lnTo>
                    <a:pt x="249" y="804"/>
                  </a:lnTo>
                  <a:lnTo>
                    <a:pt x="232" y="818"/>
                  </a:lnTo>
                  <a:lnTo>
                    <a:pt x="220" y="837"/>
                  </a:lnTo>
                  <a:lnTo>
                    <a:pt x="197" y="856"/>
                  </a:lnTo>
                  <a:lnTo>
                    <a:pt x="188" y="877"/>
                  </a:lnTo>
                  <a:lnTo>
                    <a:pt x="182" y="886"/>
                  </a:lnTo>
                  <a:lnTo>
                    <a:pt x="174" y="905"/>
                  </a:lnTo>
                  <a:lnTo>
                    <a:pt x="161" y="922"/>
                  </a:lnTo>
                  <a:lnTo>
                    <a:pt x="124" y="959"/>
                  </a:lnTo>
                  <a:lnTo>
                    <a:pt x="97" y="984"/>
                  </a:lnTo>
                  <a:lnTo>
                    <a:pt x="91" y="997"/>
                  </a:lnTo>
                  <a:lnTo>
                    <a:pt x="86" y="1020"/>
                  </a:lnTo>
                  <a:lnTo>
                    <a:pt x="95" y="1034"/>
                  </a:lnTo>
                  <a:lnTo>
                    <a:pt x="104" y="1040"/>
                  </a:lnTo>
                  <a:lnTo>
                    <a:pt x="110" y="1040"/>
                  </a:lnTo>
                  <a:lnTo>
                    <a:pt x="122" y="1049"/>
                  </a:lnTo>
                  <a:lnTo>
                    <a:pt x="118" y="1062"/>
                  </a:lnTo>
                  <a:lnTo>
                    <a:pt x="118" y="1098"/>
                  </a:lnTo>
                  <a:lnTo>
                    <a:pt x="114" y="1116"/>
                  </a:lnTo>
                  <a:lnTo>
                    <a:pt x="113" y="1127"/>
                  </a:lnTo>
                  <a:lnTo>
                    <a:pt x="93" y="1134"/>
                  </a:lnTo>
                  <a:lnTo>
                    <a:pt x="86" y="1144"/>
                  </a:lnTo>
                  <a:lnTo>
                    <a:pt x="86" y="1167"/>
                  </a:lnTo>
                  <a:lnTo>
                    <a:pt x="0" y="1534"/>
                  </a:lnTo>
                  <a:lnTo>
                    <a:pt x="0" y="1534"/>
                  </a:lnTo>
                  <a:lnTo>
                    <a:pt x="301" y="1602"/>
                  </a:lnTo>
                  <a:lnTo>
                    <a:pt x="479" y="1641"/>
                  </a:lnTo>
                  <a:lnTo>
                    <a:pt x="969" y="1735"/>
                  </a:lnTo>
                  <a:lnTo>
                    <a:pt x="1066" y="1194"/>
                  </a:lnTo>
                  <a:lnTo>
                    <a:pt x="1055" y="1183"/>
                  </a:lnTo>
                  <a:lnTo>
                    <a:pt x="1044" y="1173"/>
                  </a:lnTo>
                  <a:lnTo>
                    <a:pt x="1044" y="1166"/>
                  </a:lnTo>
                  <a:lnTo>
                    <a:pt x="1043" y="1151"/>
                  </a:lnTo>
                  <a:lnTo>
                    <a:pt x="1033" y="1137"/>
                  </a:lnTo>
                  <a:lnTo>
                    <a:pt x="1018" y="1123"/>
                  </a:lnTo>
                  <a:lnTo>
                    <a:pt x="1000" y="1123"/>
                  </a:lnTo>
                  <a:lnTo>
                    <a:pt x="993" y="1147"/>
                  </a:lnTo>
                  <a:lnTo>
                    <a:pt x="988" y="1160"/>
                  </a:lnTo>
                  <a:lnTo>
                    <a:pt x="943" y="1152"/>
                  </a:lnTo>
                  <a:lnTo>
                    <a:pt x="919" y="1144"/>
                  </a:lnTo>
                  <a:lnTo>
                    <a:pt x="884" y="1140"/>
                  </a:lnTo>
                  <a:lnTo>
                    <a:pt x="865" y="1141"/>
                  </a:lnTo>
                  <a:lnTo>
                    <a:pt x="858" y="1151"/>
                  </a:lnTo>
                  <a:lnTo>
                    <a:pt x="858" y="1160"/>
                  </a:lnTo>
                  <a:lnTo>
                    <a:pt x="839" y="1149"/>
                  </a:lnTo>
                  <a:lnTo>
                    <a:pt x="814" y="1135"/>
                  </a:lnTo>
                  <a:lnTo>
                    <a:pt x="801" y="1134"/>
                  </a:lnTo>
                  <a:lnTo>
                    <a:pt x="790" y="1137"/>
                  </a:lnTo>
                  <a:lnTo>
                    <a:pt x="783" y="1151"/>
                  </a:lnTo>
                  <a:lnTo>
                    <a:pt x="783" y="1158"/>
                  </a:lnTo>
                  <a:lnTo>
                    <a:pt x="766" y="1158"/>
                  </a:lnTo>
                  <a:lnTo>
                    <a:pt x="757" y="1142"/>
                  </a:lnTo>
                  <a:lnTo>
                    <a:pt x="757" y="1127"/>
                  </a:lnTo>
                  <a:lnTo>
                    <a:pt x="757" y="1108"/>
                  </a:lnTo>
                  <a:lnTo>
                    <a:pt x="747" y="1080"/>
                  </a:lnTo>
                  <a:lnTo>
                    <a:pt x="747" y="1052"/>
                  </a:lnTo>
                  <a:lnTo>
                    <a:pt x="728" y="1052"/>
                  </a:lnTo>
                  <a:lnTo>
                    <a:pt x="707" y="1037"/>
                  </a:lnTo>
                  <a:lnTo>
                    <a:pt x="698" y="1026"/>
                  </a:lnTo>
                  <a:lnTo>
                    <a:pt x="698" y="1016"/>
                  </a:lnTo>
                  <a:lnTo>
                    <a:pt x="698" y="992"/>
                  </a:lnTo>
                  <a:lnTo>
                    <a:pt x="698" y="967"/>
                  </a:lnTo>
                  <a:lnTo>
                    <a:pt x="680" y="951"/>
                  </a:lnTo>
                  <a:lnTo>
                    <a:pt x="680" y="937"/>
                  </a:lnTo>
                  <a:lnTo>
                    <a:pt x="680" y="908"/>
                  </a:lnTo>
                  <a:lnTo>
                    <a:pt x="672" y="872"/>
                  </a:lnTo>
                  <a:lnTo>
                    <a:pt x="665" y="852"/>
                  </a:lnTo>
                  <a:lnTo>
                    <a:pt x="658" y="834"/>
                  </a:lnTo>
                  <a:lnTo>
                    <a:pt x="648" y="834"/>
                  </a:lnTo>
                  <a:lnTo>
                    <a:pt x="632" y="847"/>
                  </a:lnTo>
                  <a:lnTo>
                    <a:pt x="622" y="845"/>
                  </a:lnTo>
                  <a:lnTo>
                    <a:pt x="610" y="854"/>
                  </a:lnTo>
                  <a:lnTo>
                    <a:pt x="594" y="865"/>
                  </a:lnTo>
                  <a:lnTo>
                    <a:pt x="585" y="866"/>
                  </a:lnTo>
                  <a:lnTo>
                    <a:pt x="585" y="854"/>
                  </a:lnTo>
                  <a:lnTo>
                    <a:pt x="567" y="841"/>
                  </a:lnTo>
                  <a:lnTo>
                    <a:pt x="558" y="834"/>
                  </a:lnTo>
                  <a:lnTo>
                    <a:pt x="572" y="800"/>
                  </a:lnTo>
                  <a:lnTo>
                    <a:pt x="583" y="783"/>
                  </a:lnTo>
                  <a:lnTo>
                    <a:pt x="598" y="783"/>
                  </a:lnTo>
                  <a:lnTo>
                    <a:pt x="604" y="773"/>
                  </a:lnTo>
                  <a:lnTo>
                    <a:pt x="594" y="747"/>
                  </a:lnTo>
                  <a:lnTo>
                    <a:pt x="598" y="716"/>
                  </a:lnTo>
                  <a:lnTo>
                    <a:pt x="611" y="686"/>
                  </a:lnTo>
                  <a:lnTo>
                    <a:pt x="625" y="657"/>
                  </a:lnTo>
                  <a:lnTo>
                    <a:pt x="643" y="627"/>
                  </a:lnTo>
                  <a:lnTo>
                    <a:pt x="639" y="609"/>
                  </a:lnTo>
                  <a:lnTo>
                    <a:pt x="600" y="602"/>
                  </a:lnTo>
                  <a:lnTo>
                    <a:pt x="600" y="595"/>
                  </a:lnTo>
                  <a:lnTo>
                    <a:pt x="586" y="579"/>
                  </a:lnTo>
                  <a:lnTo>
                    <a:pt x="573" y="551"/>
                  </a:lnTo>
                  <a:lnTo>
                    <a:pt x="571" y="515"/>
                  </a:lnTo>
                  <a:lnTo>
                    <a:pt x="558" y="491"/>
                  </a:lnTo>
                  <a:lnTo>
                    <a:pt x="536" y="468"/>
                  </a:lnTo>
                  <a:lnTo>
                    <a:pt x="512" y="432"/>
                  </a:lnTo>
                  <a:lnTo>
                    <a:pt x="504" y="408"/>
                  </a:lnTo>
                  <a:lnTo>
                    <a:pt x="489" y="383"/>
                  </a:lnTo>
                  <a:lnTo>
                    <a:pt x="489" y="369"/>
                  </a:lnTo>
                  <a:lnTo>
                    <a:pt x="475" y="354"/>
                  </a:lnTo>
                  <a:lnTo>
                    <a:pt x="475" y="335"/>
                  </a:lnTo>
                  <a:lnTo>
                    <a:pt x="475" y="319"/>
                  </a:lnTo>
                  <a:lnTo>
                    <a:pt x="462" y="298"/>
                  </a:lnTo>
                  <a:lnTo>
                    <a:pt x="454" y="286"/>
                  </a:lnTo>
                  <a:lnTo>
                    <a:pt x="454" y="272"/>
                  </a:lnTo>
                  <a:lnTo>
                    <a:pt x="461" y="224"/>
                  </a:lnTo>
                  <a:lnTo>
                    <a:pt x="474" y="167"/>
                  </a:lnTo>
                  <a:lnTo>
                    <a:pt x="486" y="117"/>
                  </a:lnTo>
                  <a:lnTo>
                    <a:pt x="494" y="83"/>
                  </a:lnTo>
                  <a:lnTo>
                    <a:pt x="504" y="38"/>
                  </a:lnTo>
                  <a:lnTo>
                    <a:pt x="357" y="0"/>
                  </a:lnTo>
                  <a:lnTo>
                    <a:pt x="357" y="0"/>
                  </a:lnTo>
                  <a:lnTo>
                    <a:pt x="339" y="85"/>
                  </a:lnTo>
                  <a:lnTo>
                    <a:pt x="299" y="269"/>
                  </a:lnTo>
                  <a:lnTo>
                    <a:pt x="275" y="371"/>
                  </a:lnTo>
                  <a:lnTo>
                    <a:pt x="253" y="461"/>
                  </a:lnTo>
                  <a:lnTo>
                    <a:pt x="235" y="529"/>
                  </a:lnTo>
                  <a:lnTo>
                    <a:pt x="228" y="550"/>
                  </a:lnTo>
                  <a:lnTo>
                    <a:pt x="224" y="561"/>
                  </a:lnTo>
                  <a:lnTo>
                    <a:pt x="224" y="561"/>
                  </a:lnTo>
                  <a:lnTo>
                    <a:pt x="218" y="569"/>
                  </a:lnTo>
                  <a:lnTo>
                    <a:pt x="215" y="576"/>
                  </a:lnTo>
                  <a:lnTo>
                    <a:pt x="215" y="582"/>
                  </a:lnTo>
                  <a:lnTo>
                    <a:pt x="217" y="586"/>
                  </a:lnTo>
                  <a:lnTo>
                    <a:pt x="222" y="595"/>
                  </a:lnTo>
                  <a:lnTo>
                    <a:pt x="225" y="602"/>
                  </a:lnTo>
                  <a:lnTo>
                    <a:pt x="225" y="612"/>
                  </a:lnTo>
                  <a:lnTo>
                    <a:pt x="225" y="612"/>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6" name="Freeform 21"/>
            <p:cNvSpPr>
              <a:spLocks/>
            </p:cNvSpPr>
            <p:nvPr/>
          </p:nvSpPr>
          <p:spPr bwMode="auto">
            <a:xfrm>
              <a:off x="3425825" y="781050"/>
              <a:ext cx="963612" cy="619125"/>
            </a:xfrm>
            <a:custGeom>
              <a:avLst/>
              <a:gdLst/>
              <a:ahLst/>
              <a:cxnLst>
                <a:cxn ang="0">
                  <a:pos x="1822" y="279"/>
                </a:cxn>
                <a:cxn ang="0">
                  <a:pos x="1124" y="190"/>
                </a:cxn>
                <a:cxn ang="0">
                  <a:pos x="859" y="154"/>
                </a:cxn>
                <a:cxn ang="0">
                  <a:pos x="726" y="133"/>
                </a:cxn>
                <a:cxn ang="0">
                  <a:pos x="454" y="83"/>
                </a:cxn>
                <a:cxn ang="0">
                  <a:pos x="129" y="16"/>
                </a:cxn>
                <a:cxn ang="0">
                  <a:pos x="40" y="45"/>
                </a:cxn>
                <a:cxn ang="0">
                  <a:pos x="20" y="129"/>
                </a:cxn>
                <a:cxn ang="0">
                  <a:pos x="0" y="234"/>
                </a:cxn>
                <a:cxn ang="0">
                  <a:pos x="8" y="260"/>
                </a:cxn>
                <a:cxn ang="0">
                  <a:pos x="21" y="297"/>
                </a:cxn>
                <a:cxn ang="0">
                  <a:pos x="35" y="331"/>
                </a:cxn>
                <a:cxn ang="0">
                  <a:pos x="50" y="370"/>
                </a:cxn>
                <a:cxn ang="0">
                  <a:pos x="82" y="430"/>
                </a:cxn>
                <a:cxn ang="0">
                  <a:pos x="117" y="477"/>
                </a:cxn>
                <a:cxn ang="0">
                  <a:pos x="132" y="541"/>
                </a:cxn>
                <a:cxn ang="0">
                  <a:pos x="146" y="564"/>
                </a:cxn>
                <a:cxn ang="0">
                  <a:pos x="189" y="589"/>
                </a:cxn>
                <a:cxn ang="0">
                  <a:pos x="157" y="648"/>
                </a:cxn>
                <a:cxn ang="0">
                  <a:pos x="140" y="709"/>
                </a:cxn>
                <a:cxn ang="0">
                  <a:pos x="144" y="745"/>
                </a:cxn>
                <a:cxn ang="0">
                  <a:pos x="118" y="762"/>
                </a:cxn>
                <a:cxn ang="0">
                  <a:pos x="113" y="803"/>
                </a:cxn>
                <a:cxn ang="0">
                  <a:pos x="131" y="828"/>
                </a:cxn>
                <a:cxn ang="0">
                  <a:pos x="156" y="816"/>
                </a:cxn>
                <a:cxn ang="0">
                  <a:pos x="178" y="809"/>
                </a:cxn>
                <a:cxn ang="0">
                  <a:pos x="204" y="796"/>
                </a:cxn>
                <a:cxn ang="0">
                  <a:pos x="218" y="834"/>
                </a:cxn>
                <a:cxn ang="0">
                  <a:pos x="226" y="899"/>
                </a:cxn>
                <a:cxn ang="0">
                  <a:pos x="244" y="929"/>
                </a:cxn>
                <a:cxn ang="0">
                  <a:pos x="244" y="978"/>
                </a:cxn>
                <a:cxn ang="0">
                  <a:pos x="253" y="999"/>
                </a:cxn>
                <a:cxn ang="0">
                  <a:pos x="293" y="1014"/>
                </a:cxn>
                <a:cxn ang="0">
                  <a:pos x="303" y="1070"/>
                </a:cxn>
                <a:cxn ang="0">
                  <a:pos x="303" y="1104"/>
                </a:cxn>
                <a:cxn ang="0">
                  <a:pos x="329" y="1120"/>
                </a:cxn>
                <a:cxn ang="0">
                  <a:pos x="336" y="1099"/>
                </a:cxn>
                <a:cxn ang="0">
                  <a:pos x="360" y="1097"/>
                </a:cxn>
                <a:cxn ang="0">
                  <a:pos x="404" y="1122"/>
                </a:cxn>
                <a:cxn ang="0">
                  <a:pos x="411" y="1103"/>
                </a:cxn>
                <a:cxn ang="0">
                  <a:pos x="465" y="1106"/>
                </a:cxn>
                <a:cxn ang="0">
                  <a:pos x="534" y="1122"/>
                </a:cxn>
                <a:cxn ang="0">
                  <a:pos x="546" y="1085"/>
                </a:cxn>
                <a:cxn ang="0">
                  <a:pos x="579" y="1099"/>
                </a:cxn>
                <a:cxn ang="0">
                  <a:pos x="590" y="1128"/>
                </a:cxn>
                <a:cxn ang="0">
                  <a:pos x="601" y="1145"/>
                </a:cxn>
                <a:cxn ang="0">
                  <a:pos x="634" y="1029"/>
                </a:cxn>
                <a:cxn ang="0">
                  <a:pos x="1736" y="1171"/>
                </a:cxn>
                <a:cxn ang="0">
                  <a:pos x="1822" y="279"/>
                </a:cxn>
              </a:cxnLst>
              <a:rect l="0" t="0" r="r" b="b"/>
              <a:pathLst>
                <a:path w="1822" h="1171">
                  <a:moveTo>
                    <a:pt x="1822" y="279"/>
                  </a:moveTo>
                  <a:lnTo>
                    <a:pt x="1822" y="279"/>
                  </a:lnTo>
                  <a:lnTo>
                    <a:pt x="1442" y="231"/>
                  </a:lnTo>
                  <a:lnTo>
                    <a:pt x="1124" y="190"/>
                  </a:lnTo>
                  <a:lnTo>
                    <a:pt x="978" y="170"/>
                  </a:lnTo>
                  <a:lnTo>
                    <a:pt x="859" y="154"/>
                  </a:lnTo>
                  <a:lnTo>
                    <a:pt x="859" y="154"/>
                  </a:lnTo>
                  <a:lnTo>
                    <a:pt x="726" y="133"/>
                  </a:lnTo>
                  <a:lnTo>
                    <a:pt x="590" y="108"/>
                  </a:lnTo>
                  <a:lnTo>
                    <a:pt x="454" y="83"/>
                  </a:lnTo>
                  <a:lnTo>
                    <a:pt x="328" y="58"/>
                  </a:lnTo>
                  <a:lnTo>
                    <a:pt x="129" y="16"/>
                  </a:lnTo>
                  <a:lnTo>
                    <a:pt x="50" y="0"/>
                  </a:lnTo>
                  <a:lnTo>
                    <a:pt x="40" y="45"/>
                  </a:lnTo>
                  <a:lnTo>
                    <a:pt x="32" y="79"/>
                  </a:lnTo>
                  <a:lnTo>
                    <a:pt x="20" y="129"/>
                  </a:lnTo>
                  <a:lnTo>
                    <a:pt x="7" y="186"/>
                  </a:lnTo>
                  <a:lnTo>
                    <a:pt x="0" y="234"/>
                  </a:lnTo>
                  <a:lnTo>
                    <a:pt x="0" y="248"/>
                  </a:lnTo>
                  <a:lnTo>
                    <a:pt x="8" y="260"/>
                  </a:lnTo>
                  <a:lnTo>
                    <a:pt x="21" y="281"/>
                  </a:lnTo>
                  <a:lnTo>
                    <a:pt x="21" y="297"/>
                  </a:lnTo>
                  <a:lnTo>
                    <a:pt x="21" y="316"/>
                  </a:lnTo>
                  <a:lnTo>
                    <a:pt x="35" y="331"/>
                  </a:lnTo>
                  <a:lnTo>
                    <a:pt x="35" y="345"/>
                  </a:lnTo>
                  <a:lnTo>
                    <a:pt x="50" y="370"/>
                  </a:lnTo>
                  <a:lnTo>
                    <a:pt x="58" y="394"/>
                  </a:lnTo>
                  <a:lnTo>
                    <a:pt x="82" y="430"/>
                  </a:lnTo>
                  <a:lnTo>
                    <a:pt x="104" y="453"/>
                  </a:lnTo>
                  <a:lnTo>
                    <a:pt x="117" y="477"/>
                  </a:lnTo>
                  <a:lnTo>
                    <a:pt x="119" y="513"/>
                  </a:lnTo>
                  <a:lnTo>
                    <a:pt x="132" y="541"/>
                  </a:lnTo>
                  <a:lnTo>
                    <a:pt x="146" y="557"/>
                  </a:lnTo>
                  <a:lnTo>
                    <a:pt x="146" y="564"/>
                  </a:lnTo>
                  <a:lnTo>
                    <a:pt x="185" y="571"/>
                  </a:lnTo>
                  <a:lnTo>
                    <a:pt x="189" y="589"/>
                  </a:lnTo>
                  <a:lnTo>
                    <a:pt x="171" y="619"/>
                  </a:lnTo>
                  <a:lnTo>
                    <a:pt x="157" y="648"/>
                  </a:lnTo>
                  <a:lnTo>
                    <a:pt x="144" y="678"/>
                  </a:lnTo>
                  <a:lnTo>
                    <a:pt x="140" y="709"/>
                  </a:lnTo>
                  <a:lnTo>
                    <a:pt x="150" y="735"/>
                  </a:lnTo>
                  <a:lnTo>
                    <a:pt x="144" y="745"/>
                  </a:lnTo>
                  <a:lnTo>
                    <a:pt x="129" y="745"/>
                  </a:lnTo>
                  <a:lnTo>
                    <a:pt x="118" y="762"/>
                  </a:lnTo>
                  <a:lnTo>
                    <a:pt x="104" y="796"/>
                  </a:lnTo>
                  <a:lnTo>
                    <a:pt x="113" y="803"/>
                  </a:lnTo>
                  <a:lnTo>
                    <a:pt x="131" y="816"/>
                  </a:lnTo>
                  <a:lnTo>
                    <a:pt x="131" y="828"/>
                  </a:lnTo>
                  <a:lnTo>
                    <a:pt x="140" y="827"/>
                  </a:lnTo>
                  <a:lnTo>
                    <a:pt x="156" y="816"/>
                  </a:lnTo>
                  <a:lnTo>
                    <a:pt x="168" y="807"/>
                  </a:lnTo>
                  <a:lnTo>
                    <a:pt x="178" y="809"/>
                  </a:lnTo>
                  <a:lnTo>
                    <a:pt x="194" y="796"/>
                  </a:lnTo>
                  <a:lnTo>
                    <a:pt x="204" y="796"/>
                  </a:lnTo>
                  <a:lnTo>
                    <a:pt x="211" y="814"/>
                  </a:lnTo>
                  <a:lnTo>
                    <a:pt x="218" y="834"/>
                  </a:lnTo>
                  <a:lnTo>
                    <a:pt x="226" y="870"/>
                  </a:lnTo>
                  <a:lnTo>
                    <a:pt x="226" y="899"/>
                  </a:lnTo>
                  <a:lnTo>
                    <a:pt x="226" y="913"/>
                  </a:lnTo>
                  <a:lnTo>
                    <a:pt x="244" y="929"/>
                  </a:lnTo>
                  <a:lnTo>
                    <a:pt x="244" y="954"/>
                  </a:lnTo>
                  <a:lnTo>
                    <a:pt x="244" y="978"/>
                  </a:lnTo>
                  <a:lnTo>
                    <a:pt x="244" y="988"/>
                  </a:lnTo>
                  <a:lnTo>
                    <a:pt x="253" y="999"/>
                  </a:lnTo>
                  <a:lnTo>
                    <a:pt x="274" y="1014"/>
                  </a:lnTo>
                  <a:lnTo>
                    <a:pt x="293" y="1014"/>
                  </a:lnTo>
                  <a:lnTo>
                    <a:pt x="293" y="1042"/>
                  </a:lnTo>
                  <a:lnTo>
                    <a:pt x="303" y="1070"/>
                  </a:lnTo>
                  <a:lnTo>
                    <a:pt x="303" y="1089"/>
                  </a:lnTo>
                  <a:lnTo>
                    <a:pt x="303" y="1104"/>
                  </a:lnTo>
                  <a:lnTo>
                    <a:pt x="312" y="1120"/>
                  </a:lnTo>
                  <a:lnTo>
                    <a:pt x="329" y="1120"/>
                  </a:lnTo>
                  <a:lnTo>
                    <a:pt x="329" y="1113"/>
                  </a:lnTo>
                  <a:lnTo>
                    <a:pt x="336" y="1099"/>
                  </a:lnTo>
                  <a:lnTo>
                    <a:pt x="347" y="1096"/>
                  </a:lnTo>
                  <a:lnTo>
                    <a:pt x="360" y="1097"/>
                  </a:lnTo>
                  <a:lnTo>
                    <a:pt x="385" y="1111"/>
                  </a:lnTo>
                  <a:lnTo>
                    <a:pt x="404" y="1122"/>
                  </a:lnTo>
                  <a:lnTo>
                    <a:pt x="404" y="1113"/>
                  </a:lnTo>
                  <a:lnTo>
                    <a:pt x="411" y="1103"/>
                  </a:lnTo>
                  <a:lnTo>
                    <a:pt x="430" y="1102"/>
                  </a:lnTo>
                  <a:lnTo>
                    <a:pt x="465" y="1106"/>
                  </a:lnTo>
                  <a:lnTo>
                    <a:pt x="489" y="1114"/>
                  </a:lnTo>
                  <a:lnTo>
                    <a:pt x="534" y="1122"/>
                  </a:lnTo>
                  <a:lnTo>
                    <a:pt x="539" y="1109"/>
                  </a:lnTo>
                  <a:lnTo>
                    <a:pt x="546" y="1085"/>
                  </a:lnTo>
                  <a:lnTo>
                    <a:pt x="564" y="1085"/>
                  </a:lnTo>
                  <a:lnTo>
                    <a:pt x="579" y="1099"/>
                  </a:lnTo>
                  <a:lnTo>
                    <a:pt x="589" y="1113"/>
                  </a:lnTo>
                  <a:lnTo>
                    <a:pt x="590" y="1128"/>
                  </a:lnTo>
                  <a:lnTo>
                    <a:pt x="590" y="1135"/>
                  </a:lnTo>
                  <a:lnTo>
                    <a:pt x="601" y="1145"/>
                  </a:lnTo>
                  <a:lnTo>
                    <a:pt x="612" y="1156"/>
                  </a:lnTo>
                  <a:lnTo>
                    <a:pt x="634" y="1029"/>
                  </a:lnTo>
                  <a:lnTo>
                    <a:pt x="1735" y="1171"/>
                  </a:lnTo>
                  <a:lnTo>
                    <a:pt x="1736" y="1171"/>
                  </a:lnTo>
                  <a:lnTo>
                    <a:pt x="1757" y="961"/>
                  </a:lnTo>
                  <a:lnTo>
                    <a:pt x="1822" y="279"/>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7" name="Freeform 22"/>
            <p:cNvSpPr>
              <a:spLocks/>
            </p:cNvSpPr>
            <p:nvPr/>
          </p:nvSpPr>
          <p:spPr bwMode="auto">
            <a:xfrm>
              <a:off x="7086600" y="857250"/>
              <a:ext cx="341312" cy="539750"/>
            </a:xfrm>
            <a:custGeom>
              <a:avLst/>
              <a:gdLst/>
              <a:ahLst/>
              <a:cxnLst>
                <a:cxn ang="0">
                  <a:pos x="189" y="995"/>
                </a:cxn>
                <a:cxn ang="0">
                  <a:pos x="185" y="963"/>
                </a:cxn>
                <a:cxn ang="0">
                  <a:pos x="205" y="934"/>
                </a:cxn>
                <a:cxn ang="0">
                  <a:pos x="218" y="915"/>
                </a:cxn>
                <a:cxn ang="0">
                  <a:pos x="241" y="885"/>
                </a:cxn>
                <a:cxn ang="0">
                  <a:pos x="225" y="872"/>
                </a:cxn>
                <a:cxn ang="0">
                  <a:pos x="233" y="848"/>
                </a:cxn>
                <a:cxn ang="0">
                  <a:pos x="250" y="847"/>
                </a:cxn>
                <a:cxn ang="0">
                  <a:pos x="266" y="824"/>
                </a:cxn>
                <a:cxn ang="0">
                  <a:pos x="290" y="838"/>
                </a:cxn>
                <a:cxn ang="0">
                  <a:pos x="284" y="816"/>
                </a:cxn>
                <a:cxn ang="0">
                  <a:pos x="311" y="808"/>
                </a:cxn>
                <a:cxn ang="0">
                  <a:pos x="323" y="760"/>
                </a:cxn>
                <a:cxn ang="0">
                  <a:pos x="366" y="774"/>
                </a:cxn>
                <a:cxn ang="0">
                  <a:pos x="379" y="720"/>
                </a:cxn>
                <a:cxn ang="0">
                  <a:pos x="376" y="672"/>
                </a:cxn>
                <a:cxn ang="0">
                  <a:pos x="383" y="640"/>
                </a:cxn>
                <a:cxn ang="0">
                  <a:pos x="436" y="666"/>
                </a:cxn>
                <a:cxn ang="0">
                  <a:pos x="447" y="627"/>
                </a:cxn>
                <a:cxn ang="0">
                  <a:pos x="466" y="663"/>
                </a:cxn>
                <a:cxn ang="0">
                  <a:pos x="486" y="636"/>
                </a:cxn>
                <a:cxn ang="0">
                  <a:pos x="477" y="608"/>
                </a:cxn>
                <a:cxn ang="0">
                  <a:pos x="520" y="626"/>
                </a:cxn>
                <a:cxn ang="0">
                  <a:pos x="537" y="608"/>
                </a:cxn>
                <a:cxn ang="0">
                  <a:pos x="566" y="579"/>
                </a:cxn>
                <a:cxn ang="0">
                  <a:pos x="581" y="555"/>
                </a:cxn>
                <a:cxn ang="0">
                  <a:pos x="630" y="530"/>
                </a:cxn>
                <a:cxn ang="0">
                  <a:pos x="640" y="479"/>
                </a:cxn>
                <a:cxn ang="0">
                  <a:pos x="622" y="468"/>
                </a:cxn>
                <a:cxn ang="0">
                  <a:pos x="615" y="445"/>
                </a:cxn>
                <a:cxn ang="0">
                  <a:pos x="574" y="418"/>
                </a:cxn>
                <a:cxn ang="0">
                  <a:pos x="559" y="351"/>
                </a:cxn>
                <a:cxn ang="0">
                  <a:pos x="520" y="341"/>
                </a:cxn>
                <a:cxn ang="0">
                  <a:pos x="466" y="305"/>
                </a:cxn>
                <a:cxn ang="0">
                  <a:pos x="425" y="168"/>
                </a:cxn>
                <a:cxn ang="0">
                  <a:pos x="393" y="57"/>
                </a:cxn>
                <a:cxn ang="0">
                  <a:pos x="294" y="15"/>
                </a:cxn>
                <a:cxn ang="0">
                  <a:pos x="232" y="55"/>
                </a:cxn>
                <a:cxn ang="0">
                  <a:pos x="166" y="21"/>
                </a:cxn>
                <a:cxn ang="0">
                  <a:pos x="122" y="114"/>
                </a:cxn>
                <a:cxn ang="0">
                  <a:pos x="76" y="294"/>
                </a:cxn>
                <a:cxn ang="0">
                  <a:pos x="83" y="386"/>
                </a:cxn>
                <a:cxn ang="0">
                  <a:pos x="64" y="447"/>
                </a:cxn>
                <a:cxn ang="0">
                  <a:pos x="43" y="519"/>
                </a:cxn>
                <a:cxn ang="0">
                  <a:pos x="0" y="561"/>
                </a:cxn>
              </a:cxnLst>
              <a:rect l="0" t="0" r="r" b="b"/>
              <a:pathLst>
                <a:path w="645" h="1021">
                  <a:moveTo>
                    <a:pt x="180" y="1021"/>
                  </a:moveTo>
                  <a:lnTo>
                    <a:pt x="180" y="1013"/>
                  </a:lnTo>
                  <a:lnTo>
                    <a:pt x="189" y="995"/>
                  </a:lnTo>
                  <a:lnTo>
                    <a:pt x="189" y="991"/>
                  </a:lnTo>
                  <a:lnTo>
                    <a:pt x="185" y="973"/>
                  </a:lnTo>
                  <a:lnTo>
                    <a:pt x="185" y="963"/>
                  </a:lnTo>
                  <a:lnTo>
                    <a:pt x="198" y="956"/>
                  </a:lnTo>
                  <a:lnTo>
                    <a:pt x="205" y="956"/>
                  </a:lnTo>
                  <a:lnTo>
                    <a:pt x="205" y="934"/>
                  </a:lnTo>
                  <a:lnTo>
                    <a:pt x="212" y="927"/>
                  </a:lnTo>
                  <a:lnTo>
                    <a:pt x="212" y="915"/>
                  </a:lnTo>
                  <a:lnTo>
                    <a:pt x="218" y="915"/>
                  </a:lnTo>
                  <a:lnTo>
                    <a:pt x="228" y="906"/>
                  </a:lnTo>
                  <a:lnTo>
                    <a:pt x="241" y="906"/>
                  </a:lnTo>
                  <a:lnTo>
                    <a:pt x="241" y="885"/>
                  </a:lnTo>
                  <a:lnTo>
                    <a:pt x="229" y="881"/>
                  </a:lnTo>
                  <a:lnTo>
                    <a:pt x="223" y="881"/>
                  </a:lnTo>
                  <a:lnTo>
                    <a:pt x="225" y="872"/>
                  </a:lnTo>
                  <a:lnTo>
                    <a:pt x="226" y="867"/>
                  </a:lnTo>
                  <a:lnTo>
                    <a:pt x="230" y="855"/>
                  </a:lnTo>
                  <a:lnTo>
                    <a:pt x="233" y="848"/>
                  </a:lnTo>
                  <a:lnTo>
                    <a:pt x="241" y="835"/>
                  </a:lnTo>
                  <a:lnTo>
                    <a:pt x="250" y="840"/>
                  </a:lnTo>
                  <a:lnTo>
                    <a:pt x="250" y="847"/>
                  </a:lnTo>
                  <a:lnTo>
                    <a:pt x="259" y="844"/>
                  </a:lnTo>
                  <a:lnTo>
                    <a:pt x="266" y="835"/>
                  </a:lnTo>
                  <a:lnTo>
                    <a:pt x="266" y="824"/>
                  </a:lnTo>
                  <a:lnTo>
                    <a:pt x="275" y="833"/>
                  </a:lnTo>
                  <a:lnTo>
                    <a:pt x="284" y="838"/>
                  </a:lnTo>
                  <a:lnTo>
                    <a:pt x="290" y="838"/>
                  </a:lnTo>
                  <a:lnTo>
                    <a:pt x="290" y="824"/>
                  </a:lnTo>
                  <a:lnTo>
                    <a:pt x="290" y="816"/>
                  </a:lnTo>
                  <a:lnTo>
                    <a:pt x="284" y="816"/>
                  </a:lnTo>
                  <a:lnTo>
                    <a:pt x="275" y="804"/>
                  </a:lnTo>
                  <a:lnTo>
                    <a:pt x="298" y="804"/>
                  </a:lnTo>
                  <a:lnTo>
                    <a:pt x="311" y="808"/>
                  </a:lnTo>
                  <a:lnTo>
                    <a:pt x="323" y="804"/>
                  </a:lnTo>
                  <a:lnTo>
                    <a:pt x="330" y="784"/>
                  </a:lnTo>
                  <a:lnTo>
                    <a:pt x="323" y="760"/>
                  </a:lnTo>
                  <a:lnTo>
                    <a:pt x="336" y="760"/>
                  </a:lnTo>
                  <a:lnTo>
                    <a:pt x="354" y="777"/>
                  </a:lnTo>
                  <a:lnTo>
                    <a:pt x="366" y="774"/>
                  </a:lnTo>
                  <a:lnTo>
                    <a:pt x="379" y="760"/>
                  </a:lnTo>
                  <a:lnTo>
                    <a:pt x="383" y="738"/>
                  </a:lnTo>
                  <a:lnTo>
                    <a:pt x="379" y="720"/>
                  </a:lnTo>
                  <a:lnTo>
                    <a:pt x="383" y="702"/>
                  </a:lnTo>
                  <a:lnTo>
                    <a:pt x="383" y="686"/>
                  </a:lnTo>
                  <a:lnTo>
                    <a:pt x="376" y="672"/>
                  </a:lnTo>
                  <a:lnTo>
                    <a:pt x="377" y="662"/>
                  </a:lnTo>
                  <a:lnTo>
                    <a:pt x="383" y="648"/>
                  </a:lnTo>
                  <a:lnTo>
                    <a:pt x="383" y="640"/>
                  </a:lnTo>
                  <a:lnTo>
                    <a:pt x="398" y="655"/>
                  </a:lnTo>
                  <a:lnTo>
                    <a:pt x="409" y="667"/>
                  </a:lnTo>
                  <a:lnTo>
                    <a:pt x="436" y="666"/>
                  </a:lnTo>
                  <a:lnTo>
                    <a:pt x="436" y="655"/>
                  </a:lnTo>
                  <a:lnTo>
                    <a:pt x="436" y="640"/>
                  </a:lnTo>
                  <a:lnTo>
                    <a:pt x="447" y="627"/>
                  </a:lnTo>
                  <a:lnTo>
                    <a:pt x="461" y="636"/>
                  </a:lnTo>
                  <a:lnTo>
                    <a:pt x="466" y="648"/>
                  </a:lnTo>
                  <a:lnTo>
                    <a:pt x="466" y="663"/>
                  </a:lnTo>
                  <a:lnTo>
                    <a:pt x="480" y="661"/>
                  </a:lnTo>
                  <a:lnTo>
                    <a:pt x="494" y="645"/>
                  </a:lnTo>
                  <a:lnTo>
                    <a:pt x="486" y="636"/>
                  </a:lnTo>
                  <a:lnTo>
                    <a:pt x="473" y="623"/>
                  </a:lnTo>
                  <a:lnTo>
                    <a:pt x="475" y="612"/>
                  </a:lnTo>
                  <a:lnTo>
                    <a:pt x="477" y="608"/>
                  </a:lnTo>
                  <a:lnTo>
                    <a:pt x="494" y="622"/>
                  </a:lnTo>
                  <a:lnTo>
                    <a:pt x="511" y="633"/>
                  </a:lnTo>
                  <a:lnTo>
                    <a:pt x="520" y="626"/>
                  </a:lnTo>
                  <a:lnTo>
                    <a:pt x="516" y="608"/>
                  </a:lnTo>
                  <a:lnTo>
                    <a:pt x="520" y="608"/>
                  </a:lnTo>
                  <a:lnTo>
                    <a:pt x="537" y="608"/>
                  </a:lnTo>
                  <a:lnTo>
                    <a:pt x="537" y="579"/>
                  </a:lnTo>
                  <a:lnTo>
                    <a:pt x="552" y="579"/>
                  </a:lnTo>
                  <a:lnTo>
                    <a:pt x="566" y="579"/>
                  </a:lnTo>
                  <a:lnTo>
                    <a:pt x="573" y="569"/>
                  </a:lnTo>
                  <a:lnTo>
                    <a:pt x="573" y="555"/>
                  </a:lnTo>
                  <a:lnTo>
                    <a:pt x="581" y="555"/>
                  </a:lnTo>
                  <a:lnTo>
                    <a:pt x="594" y="545"/>
                  </a:lnTo>
                  <a:lnTo>
                    <a:pt x="606" y="530"/>
                  </a:lnTo>
                  <a:lnTo>
                    <a:pt x="630" y="530"/>
                  </a:lnTo>
                  <a:lnTo>
                    <a:pt x="637" y="522"/>
                  </a:lnTo>
                  <a:lnTo>
                    <a:pt x="645" y="490"/>
                  </a:lnTo>
                  <a:lnTo>
                    <a:pt x="640" y="479"/>
                  </a:lnTo>
                  <a:lnTo>
                    <a:pt x="633" y="479"/>
                  </a:lnTo>
                  <a:lnTo>
                    <a:pt x="623" y="479"/>
                  </a:lnTo>
                  <a:lnTo>
                    <a:pt x="622" y="468"/>
                  </a:lnTo>
                  <a:lnTo>
                    <a:pt x="626" y="458"/>
                  </a:lnTo>
                  <a:lnTo>
                    <a:pt x="626" y="454"/>
                  </a:lnTo>
                  <a:lnTo>
                    <a:pt x="615" y="445"/>
                  </a:lnTo>
                  <a:lnTo>
                    <a:pt x="604" y="418"/>
                  </a:lnTo>
                  <a:lnTo>
                    <a:pt x="586" y="418"/>
                  </a:lnTo>
                  <a:lnTo>
                    <a:pt x="574" y="418"/>
                  </a:lnTo>
                  <a:lnTo>
                    <a:pt x="563" y="397"/>
                  </a:lnTo>
                  <a:lnTo>
                    <a:pt x="561" y="370"/>
                  </a:lnTo>
                  <a:lnTo>
                    <a:pt x="559" y="351"/>
                  </a:lnTo>
                  <a:lnTo>
                    <a:pt x="549" y="332"/>
                  </a:lnTo>
                  <a:lnTo>
                    <a:pt x="537" y="337"/>
                  </a:lnTo>
                  <a:lnTo>
                    <a:pt x="520" y="341"/>
                  </a:lnTo>
                  <a:lnTo>
                    <a:pt x="502" y="345"/>
                  </a:lnTo>
                  <a:lnTo>
                    <a:pt x="479" y="336"/>
                  </a:lnTo>
                  <a:lnTo>
                    <a:pt x="466" y="305"/>
                  </a:lnTo>
                  <a:lnTo>
                    <a:pt x="455" y="264"/>
                  </a:lnTo>
                  <a:lnTo>
                    <a:pt x="437" y="216"/>
                  </a:lnTo>
                  <a:lnTo>
                    <a:pt x="425" y="168"/>
                  </a:lnTo>
                  <a:lnTo>
                    <a:pt x="412" y="137"/>
                  </a:lnTo>
                  <a:lnTo>
                    <a:pt x="407" y="97"/>
                  </a:lnTo>
                  <a:lnTo>
                    <a:pt x="393" y="57"/>
                  </a:lnTo>
                  <a:lnTo>
                    <a:pt x="382" y="42"/>
                  </a:lnTo>
                  <a:lnTo>
                    <a:pt x="309" y="0"/>
                  </a:lnTo>
                  <a:lnTo>
                    <a:pt x="294" y="15"/>
                  </a:lnTo>
                  <a:lnTo>
                    <a:pt x="275" y="35"/>
                  </a:lnTo>
                  <a:lnTo>
                    <a:pt x="248" y="57"/>
                  </a:lnTo>
                  <a:lnTo>
                    <a:pt x="232" y="55"/>
                  </a:lnTo>
                  <a:lnTo>
                    <a:pt x="214" y="46"/>
                  </a:lnTo>
                  <a:lnTo>
                    <a:pt x="191" y="33"/>
                  </a:lnTo>
                  <a:lnTo>
                    <a:pt x="166" y="21"/>
                  </a:lnTo>
                  <a:lnTo>
                    <a:pt x="158" y="21"/>
                  </a:lnTo>
                  <a:lnTo>
                    <a:pt x="150" y="37"/>
                  </a:lnTo>
                  <a:lnTo>
                    <a:pt x="122" y="114"/>
                  </a:lnTo>
                  <a:lnTo>
                    <a:pt x="111" y="179"/>
                  </a:lnTo>
                  <a:lnTo>
                    <a:pt x="83" y="247"/>
                  </a:lnTo>
                  <a:lnTo>
                    <a:pt x="76" y="294"/>
                  </a:lnTo>
                  <a:lnTo>
                    <a:pt x="64" y="348"/>
                  </a:lnTo>
                  <a:lnTo>
                    <a:pt x="76" y="379"/>
                  </a:lnTo>
                  <a:lnTo>
                    <a:pt x="83" y="386"/>
                  </a:lnTo>
                  <a:lnTo>
                    <a:pt x="80" y="401"/>
                  </a:lnTo>
                  <a:lnTo>
                    <a:pt x="64" y="413"/>
                  </a:lnTo>
                  <a:lnTo>
                    <a:pt x="64" y="447"/>
                  </a:lnTo>
                  <a:lnTo>
                    <a:pt x="54" y="472"/>
                  </a:lnTo>
                  <a:lnTo>
                    <a:pt x="54" y="511"/>
                  </a:lnTo>
                  <a:lnTo>
                    <a:pt x="43" y="519"/>
                  </a:lnTo>
                  <a:lnTo>
                    <a:pt x="43" y="550"/>
                  </a:lnTo>
                  <a:lnTo>
                    <a:pt x="7" y="545"/>
                  </a:lnTo>
                  <a:lnTo>
                    <a:pt x="0" y="561"/>
                  </a:lnTo>
                  <a:lnTo>
                    <a:pt x="132" y="973"/>
                  </a:lnTo>
                  <a:lnTo>
                    <a:pt x="180" y="102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8" name="Freeform 23"/>
            <p:cNvSpPr>
              <a:spLocks/>
            </p:cNvSpPr>
            <p:nvPr/>
          </p:nvSpPr>
          <p:spPr bwMode="auto">
            <a:xfrm>
              <a:off x="6432550" y="1227138"/>
              <a:ext cx="703262" cy="517525"/>
            </a:xfrm>
            <a:custGeom>
              <a:avLst/>
              <a:gdLst/>
              <a:ahLst/>
              <a:cxnLst>
                <a:cxn ang="0">
                  <a:pos x="56" y="749"/>
                </a:cxn>
                <a:cxn ang="0">
                  <a:pos x="88" y="710"/>
                </a:cxn>
                <a:cxn ang="0">
                  <a:pos x="118" y="683"/>
                </a:cxn>
                <a:cxn ang="0">
                  <a:pos x="118" y="657"/>
                </a:cxn>
                <a:cxn ang="0">
                  <a:pos x="80" y="563"/>
                </a:cxn>
                <a:cxn ang="0">
                  <a:pos x="171" y="528"/>
                </a:cxn>
                <a:cxn ang="0">
                  <a:pos x="260" y="528"/>
                </a:cxn>
                <a:cxn ang="0">
                  <a:pos x="313" y="528"/>
                </a:cxn>
                <a:cxn ang="0">
                  <a:pos x="364" y="513"/>
                </a:cxn>
                <a:cxn ang="0">
                  <a:pos x="457" y="460"/>
                </a:cxn>
                <a:cxn ang="0">
                  <a:pos x="510" y="428"/>
                </a:cxn>
                <a:cxn ang="0">
                  <a:pos x="510" y="389"/>
                </a:cxn>
                <a:cxn ang="0">
                  <a:pos x="510" y="350"/>
                </a:cxn>
                <a:cxn ang="0">
                  <a:pos x="485" y="334"/>
                </a:cxn>
                <a:cxn ang="0">
                  <a:pos x="470" y="306"/>
                </a:cxn>
                <a:cxn ang="0">
                  <a:pos x="538" y="245"/>
                </a:cxn>
                <a:cxn ang="0">
                  <a:pos x="564" y="178"/>
                </a:cxn>
                <a:cxn ang="0">
                  <a:pos x="637" y="84"/>
                </a:cxn>
                <a:cxn ang="0">
                  <a:pos x="718" y="46"/>
                </a:cxn>
                <a:cxn ang="0">
                  <a:pos x="810" y="14"/>
                </a:cxn>
                <a:cxn ang="0">
                  <a:pos x="896" y="31"/>
                </a:cxn>
                <a:cxn ang="0">
                  <a:pos x="909" y="93"/>
                </a:cxn>
                <a:cxn ang="0">
                  <a:pos x="941" y="135"/>
                </a:cxn>
                <a:cxn ang="0">
                  <a:pos x="941" y="188"/>
                </a:cxn>
                <a:cxn ang="0">
                  <a:pos x="957" y="266"/>
                </a:cxn>
                <a:cxn ang="0">
                  <a:pos x="994" y="322"/>
                </a:cxn>
                <a:cxn ang="0">
                  <a:pos x="1014" y="435"/>
                </a:cxn>
                <a:cxn ang="0">
                  <a:pos x="1036" y="490"/>
                </a:cxn>
                <a:cxn ang="0">
                  <a:pos x="1036" y="661"/>
                </a:cxn>
                <a:cxn ang="0">
                  <a:pos x="1055" y="804"/>
                </a:cxn>
                <a:cxn ang="0">
                  <a:pos x="1054" y="869"/>
                </a:cxn>
                <a:cxn ang="0">
                  <a:pos x="1025" y="940"/>
                </a:cxn>
                <a:cxn ang="0">
                  <a:pos x="1088" y="914"/>
                </a:cxn>
                <a:cxn ang="0">
                  <a:pos x="1134" y="880"/>
                </a:cxn>
                <a:cxn ang="0">
                  <a:pos x="1194" y="869"/>
                </a:cxn>
                <a:cxn ang="0">
                  <a:pos x="1237" y="843"/>
                </a:cxn>
                <a:cxn ang="0">
                  <a:pos x="1237" y="865"/>
                </a:cxn>
                <a:cxn ang="0">
                  <a:pos x="1284" y="832"/>
                </a:cxn>
                <a:cxn ang="0">
                  <a:pos x="1319" y="817"/>
                </a:cxn>
                <a:cxn ang="0">
                  <a:pos x="1284" y="865"/>
                </a:cxn>
                <a:cxn ang="0">
                  <a:pos x="1205" y="910"/>
                </a:cxn>
                <a:cxn ang="0">
                  <a:pos x="1134" y="953"/>
                </a:cxn>
                <a:cxn ang="0">
                  <a:pos x="1043" y="979"/>
                </a:cxn>
                <a:cxn ang="0">
                  <a:pos x="1005" y="940"/>
                </a:cxn>
                <a:cxn ang="0">
                  <a:pos x="993" y="905"/>
                </a:cxn>
                <a:cxn ang="0">
                  <a:pos x="848" y="869"/>
                </a:cxn>
                <a:cxn ang="0">
                  <a:pos x="846" y="832"/>
                </a:cxn>
                <a:cxn ang="0">
                  <a:pos x="815" y="821"/>
                </a:cxn>
                <a:cxn ang="0">
                  <a:pos x="771" y="762"/>
                </a:cxn>
                <a:cxn ang="0">
                  <a:pos x="14" y="858"/>
                </a:cxn>
              </a:cxnLst>
              <a:rect l="0" t="0" r="r" b="b"/>
              <a:pathLst>
                <a:path w="1329" h="979">
                  <a:moveTo>
                    <a:pt x="0" y="804"/>
                  </a:moveTo>
                  <a:lnTo>
                    <a:pt x="56" y="749"/>
                  </a:lnTo>
                  <a:lnTo>
                    <a:pt x="71" y="729"/>
                  </a:lnTo>
                  <a:lnTo>
                    <a:pt x="88" y="710"/>
                  </a:lnTo>
                  <a:lnTo>
                    <a:pt x="99" y="701"/>
                  </a:lnTo>
                  <a:lnTo>
                    <a:pt x="118" y="683"/>
                  </a:lnTo>
                  <a:lnTo>
                    <a:pt x="118" y="665"/>
                  </a:lnTo>
                  <a:lnTo>
                    <a:pt x="118" y="657"/>
                  </a:lnTo>
                  <a:lnTo>
                    <a:pt x="98" y="597"/>
                  </a:lnTo>
                  <a:lnTo>
                    <a:pt x="80" y="563"/>
                  </a:lnTo>
                  <a:lnTo>
                    <a:pt x="99" y="543"/>
                  </a:lnTo>
                  <a:lnTo>
                    <a:pt x="171" y="528"/>
                  </a:lnTo>
                  <a:lnTo>
                    <a:pt x="209" y="528"/>
                  </a:lnTo>
                  <a:lnTo>
                    <a:pt x="260" y="528"/>
                  </a:lnTo>
                  <a:lnTo>
                    <a:pt x="291" y="528"/>
                  </a:lnTo>
                  <a:lnTo>
                    <a:pt x="313" y="528"/>
                  </a:lnTo>
                  <a:lnTo>
                    <a:pt x="349" y="513"/>
                  </a:lnTo>
                  <a:lnTo>
                    <a:pt x="364" y="513"/>
                  </a:lnTo>
                  <a:lnTo>
                    <a:pt x="422" y="496"/>
                  </a:lnTo>
                  <a:lnTo>
                    <a:pt x="457" y="460"/>
                  </a:lnTo>
                  <a:lnTo>
                    <a:pt x="490" y="439"/>
                  </a:lnTo>
                  <a:lnTo>
                    <a:pt x="510" y="428"/>
                  </a:lnTo>
                  <a:lnTo>
                    <a:pt x="510" y="413"/>
                  </a:lnTo>
                  <a:lnTo>
                    <a:pt x="510" y="389"/>
                  </a:lnTo>
                  <a:lnTo>
                    <a:pt x="495" y="360"/>
                  </a:lnTo>
                  <a:lnTo>
                    <a:pt x="510" y="350"/>
                  </a:lnTo>
                  <a:lnTo>
                    <a:pt x="518" y="322"/>
                  </a:lnTo>
                  <a:lnTo>
                    <a:pt x="485" y="334"/>
                  </a:lnTo>
                  <a:lnTo>
                    <a:pt x="479" y="322"/>
                  </a:lnTo>
                  <a:lnTo>
                    <a:pt x="470" y="306"/>
                  </a:lnTo>
                  <a:lnTo>
                    <a:pt x="496" y="284"/>
                  </a:lnTo>
                  <a:lnTo>
                    <a:pt x="538" y="245"/>
                  </a:lnTo>
                  <a:lnTo>
                    <a:pt x="556" y="207"/>
                  </a:lnTo>
                  <a:lnTo>
                    <a:pt x="564" y="178"/>
                  </a:lnTo>
                  <a:lnTo>
                    <a:pt x="604" y="129"/>
                  </a:lnTo>
                  <a:lnTo>
                    <a:pt x="637" y="84"/>
                  </a:lnTo>
                  <a:lnTo>
                    <a:pt x="679" y="56"/>
                  </a:lnTo>
                  <a:lnTo>
                    <a:pt x="718" y="46"/>
                  </a:lnTo>
                  <a:lnTo>
                    <a:pt x="775" y="30"/>
                  </a:lnTo>
                  <a:lnTo>
                    <a:pt x="810" y="14"/>
                  </a:lnTo>
                  <a:lnTo>
                    <a:pt x="896" y="0"/>
                  </a:lnTo>
                  <a:lnTo>
                    <a:pt x="896" y="31"/>
                  </a:lnTo>
                  <a:lnTo>
                    <a:pt x="896" y="60"/>
                  </a:lnTo>
                  <a:lnTo>
                    <a:pt x="909" y="93"/>
                  </a:lnTo>
                  <a:lnTo>
                    <a:pt x="925" y="129"/>
                  </a:lnTo>
                  <a:lnTo>
                    <a:pt x="941" y="135"/>
                  </a:lnTo>
                  <a:lnTo>
                    <a:pt x="957" y="177"/>
                  </a:lnTo>
                  <a:lnTo>
                    <a:pt x="941" y="188"/>
                  </a:lnTo>
                  <a:lnTo>
                    <a:pt x="936" y="224"/>
                  </a:lnTo>
                  <a:lnTo>
                    <a:pt x="957" y="266"/>
                  </a:lnTo>
                  <a:lnTo>
                    <a:pt x="975" y="313"/>
                  </a:lnTo>
                  <a:lnTo>
                    <a:pt x="994" y="322"/>
                  </a:lnTo>
                  <a:lnTo>
                    <a:pt x="1004" y="385"/>
                  </a:lnTo>
                  <a:lnTo>
                    <a:pt x="1014" y="435"/>
                  </a:lnTo>
                  <a:lnTo>
                    <a:pt x="1036" y="483"/>
                  </a:lnTo>
                  <a:lnTo>
                    <a:pt x="1036" y="490"/>
                  </a:lnTo>
                  <a:lnTo>
                    <a:pt x="1036" y="560"/>
                  </a:lnTo>
                  <a:lnTo>
                    <a:pt x="1036" y="661"/>
                  </a:lnTo>
                  <a:lnTo>
                    <a:pt x="1055" y="767"/>
                  </a:lnTo>
                  <a:lnTo>
                    <a:pt x="1055" y="804"/>
                  </a:lnTo>
                  <a:lnTo>
                    <a:pt x="1080" y="835"/>
                  </a:lnTo>
                  <a:lnTo>
                    <a:pt x="1054" y="869"/>
                  </a:lnTo>
                  <a:lnTo>
                    <a:pt x="1062" y="889"/>
                  </a:lnTo>
                  <a:lnTo>
                    <a:pt x="1025" y="940"/>
                  </a:lnTo>
                  <a:lnTo>
                    <a:pt x="1058" y="926"/>
                  </a:lnTo>
                  <a:lnTo>
                    <a:pt x="1088" y="914"/>
                  </a:lnTo>
                  <a:lnTo>
                    <a:pt x="1122" y="894"/>
                  </a:lnTo>
                  <a:lnTo>
                    <a:pt x="1134" y="880"/>
                  </a:lnTo>
                  <a:lnTo>
                    <a:pt x="1166" y="873"/>
                  </a:lnTo>
                  <a:lnTo>
                    <a:pt x="1194" y="869"/>
                  </a:lnTo>
                  <a:lnTo>
                    <a:pt x="1205" y="861"/>
                  </a:lnTo>
                  <a:lnTo>
                    <a:pt x="1237" y="843"/>
                  </a:lnTo>
                  <a:lnTo>
                    <a:pt x="1265" y="811"/>
                  </a:lnTo>
                  <a:lnTo>
                    <a:pt x="1237" y="865"/>
                  </a:lnTo>
                  <a:lnTo>
                    <a:pt x="1265" y="854"/>
                  </a:lnTo>
                  <a:lnTo>
                    <a:pt x="1284" y="832"/>
                  </a:lnTo>
                  <a:lnTo>
                    <a:pt x="1297" y="826"/>
                  </a:lnTo>
                  <a:lnTo>
                    <a:pt x="1319" y="817"/>
                  </a:lnTo>
                  <a:lnTo>
                    <a:pt x="1329" y="817"/>
                  </a:lnTo>
                  <a:lnTo>
                    <a:pt x="1284" y="865"/>
                  </a:lnTo>
                  <a:lnTo>
                    <a:pt x="1237" y="896"/>
                  </a:lnTo>
                  <a:lnTo>
                    <a:pt x="1205" y="910"/>
                  </a:lnTo>
                  <a:lnTo>
                    <a:pt x="1176" y="940"/>
                  </a:lnTo>
                  <a:lnTo>
                    <a:pt x="1134" y="953"/>
                  </a:lnTo>
                  <a:lnTo>
                    <a:pt x="1082" y="966"/>
                  </a:lnTo>
                  <a:lnTo>
                    <a:pt x="1043" y="979"/>
                  </a:lnTo>
                  <a:lnTo>
                    <a:pt x="1012" y="964"/>
                  </a:lnTo>
                  <a:lnTo>
                    <a:pt x="1005" y="940"/>
                  </a:lnTo>
                  <a:lnTo>
                    <a:pt x="1005" y="921"/>
                  </a:lnTo>
                  <a:lnTo>
                    <a:pt x="993" y="905"/>
                  </a:lnTo>
                  <a:lnTo>
                    <a:pt x="922" y="883"/>
                  </a:lnTo>
                  <a:lnTo>
                    <a:pt x="848" y="869"/>
                  </a:lnTo>
                  <a:lnTo>
                    <a:pt x="862" y="843"/>
                  </a:lnTo>
                  <a:lnTo>
                    <a:pt x="846" y="832"/>
                  </a:lnTo>
                  <a:lnTo>
                    <a:pt x="830" y="830"/>
                  </a:lnTo>
                  <a:lnTo>
                    <a:pt x="815" y="821"/>
                  </a:lnTo>
                  <a:lnTo>
                    <a:pt x="794" y="786"/>
                  </a:lnTo>
                  <a:lnTo>
                    <a:pt x="771" y="762"/>
                  </a:lnTo>
                  <a:lnTo>
                    <a:pt x="726" y="729"/>
                  </a:lnTo>
                  <a:lnTo>
                    <a:pt x="14" y="858"/>
                  </a:lnTo>
                  <a:lnTo>
                    <a:pt x="0" y="804"/>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29" name="Freeform 24"/>
            <p:cNvSpPr>
              <a:spLocks/>
            </p:cNvSpPr>
            <p:nvPr/>
          </p:nvSpPr>
          <p:spPr bwMode="auto">
            <a:xfrm>
              <a:off x="6905625" y="1190625"/>
              <a:ext cx="163512" cy="295275"/>
            </a:xfrm>
            <a:custGeom>
              <a:avLst/>
              <a:gdLst/>
              <a:ahLst/>
              <a:cxnLst>
                <a:cxn ang="0">
                  <a:pos x="0" y="128"/>
                </a:cxn>
                <a:cxn ang="0">
                  <a:pos x="13" y="161"/>
                </a:cxn>
                <a:cxn ang="0">
                  <a:pos x="29" y="197"/>
                </a:cxn>
                <a:cxn ang="0">
                  <a:pos x="45" y="203"/>
                </a:cxn>
                <a:cxn ang="0">
                  <a:pos x="61" y="245"/>
                </a:cxn>
                <a:cxn ang="0">
                  <a:pos x="45" y="256"/>
                </a:cxn>
                <a:cxn ang="0">
                  <a:pos x="40" y="292"/>
                </a:cxn>
                <a:cxn ang="0">
                  <a:pos x="61" y="334"/>
                </a:cxn>
                <a:cxn ang="0">
                  <a:pos x="79" y="381"/>
                </a:cxn>
                <a:cxn ang="0">
                  <a:pos x="98" y="390"/>
                </a:cxn>
                <a:cxn ang="0">
                  <a:pos x="108" y="453"/>
                </a:cxn>
                <a:cxn ang="0">
                  <a:pos x="118" y="503"/>
                </a:cxn>
                <a:cxn ang="0">
                  <a:pos x="140" y="551"/>
                </a:cxn>
                <a:cxn ang="0">
                  <a:pos x="140" y="558"/>
                </a:cxn>
                <a:cxn ang="0">
                  <a:pos x="263" y="543"/>
                </a:cxn>
                <a:cxn ang="0">
                  <a:pos x="248" y="503"/>
                </a:cxn>
                <a:cxn ang="0">
                  <a:pos x="254" y="453"/>
                </a:cxn>
                <a:cxn ang="0">
                  <a:pos x="248" y="390"/>
                </a:cxn>
                <a:cxn ang="0">
                  <a:pos x="241" y="334"/>
                </a:cxn>
                <a:cxn ang="0">
                  <a:pos x="259" y="249"/>
                </a:cxn>
                <a:cxn ang="0">
                  <a:pos x="263" y="181"/>
                </a:cxn>
                <a:cxn ang="0">
                  <a:pos x="309" y="139"/>
                </a:cxn>
                <a:cxn ang="0">
                  <a:pos x="309" y="120"/>
                </a:cxn>
                <a:cxn ang="0">
                  <a:pos x="294" y="99"/>
                </a:cxn>
                <a:cxn ang="0">
                  <a:pos x="294" y="68"/>
                </a:cxn>
                <a:cxn ang="0">
                  <a:pos x="294" y="23"/>
                </a:cxn>
                <a:cxn ang="0">
                  <a:pos x="276" y="0"/>
                </a:cxn>
                <a:cxn ang="0">
                  <a:pos x="237" y="16"/>
                </a:cxn>
                <a:cxn ang="0">
                  <a:pos x="197" y="25"/>
                </a:cxn>
                <a:cxn ang="0">
                  <a:pos x="120" y="41"/>
                </a:cxn>
                <a:cxn ang="0">
                  <a:pos x="83" y="46"/>
                </a:cxn>
                <a:cxn ang="0">
                  <a:pos x="30" y="68"/>
                </a:cxn>
                <a:cxn ang="0">
                  <a:pos x="0" y="68"/>
                </a:cxn>
                <a:cxn ang="0">
                  <a:pos x="0" y="99"/>
                </a:cxn>
                <a:cxn ang="0">
                  <a:pos x="0" y="128"/>
                </a:cxn>
              </a:cxnLst>
              <a:rect l="0" t="0" r="r" b="b"/>
              <a:pathLst>
                <a:path w="309" h="558">
                  <a:moveTo>
                    <a:pt x="0" y="128"/>
                  </a:moveTo>
                  <a:lnTo>
                    <a:pt x="13" y="161"/>
                  </a:lnTo>
                  <a:lnTo>
                    <a:pt x="29" y="197"/>
                  </a:lnTo>
                  <a:lnTo>
                    <a:pt x="45" y="203"/>
                  </a:lnTo>
                  <a:lnTo>
                    <a:pt x="61" y="245"/>
                  </a:lnTo>
                  <a:lnTo>
                    <a:pt x="45" y="256"/>
                  </a:lnTo>
                  <a:lnTo>
                    <a:pt x="40" y="292"/>
                  </a:lnTo>
                  <a:lnTo>
                    <a:pt x="61" y="334"/>
                  </a:lnTo>
                  <a:lnTo>
                    <a:pt x="79" y="381"/>
                  </a:lnTo>
                  <a:lnTo>
                    <a:pt x="98" y="390"/>
                  </a:lnTo>
                  <a:lnTo>
                    <a:pt x="108" y="453"/>
                  </a:lnTo>
                  <a:lnTo>
                    <a:pt x="118" y="503"/>
                  </a:lnTo>
                  <a:lnTo>
                    <a:pt x="140" y="551"/>
                  </a:lnTo>
                  <a:lnTo>
                    <a:pt x="140" y="558"/>
                  </a:lnTo>
                  <a:lnTo>
                    <a:pt x="263" y="543"/>
                  </a:lnTo>
                  <a:lnTo>
                    <a:pt x="248" y="503"/>
                  </a:lnTo>
                  <a:lnTo>
                    <a:pt x="254" y="453"/>
                  </a:lnTo>
                  <a:lnTo>
                    <a:pt x="248" y="390"/>
                  </a:lnTo>
                  <a:lnTo>
                    <a:pt x="241" y="334"/>
                  </a:lnTo>
                  <a:lnTo>
                    <a:pt x="259" y="249"/>
                  </a:lnTo>
                  <a:lnTo>
                    <a:pt x="263" y="181"/>
                  </a:lnTo>
                  <a:lnTo>
                    <a:pt x="309" y="139"/>
                  </a:lnTo>
                  <a:lnTo>
                    <a:pt x="309" y="120"/>
                  </a:lnTo>
                  <a:lnTo>
                    <a:pt x="294" y="99"/>
                  </a:lnTo>
                  <a:lnTo>
                    <a:pt x="294" y="68"/>
                  </a:lnTo>
                  <a:lnTo>
                    <a:pt x="294" y="23"/>
                  </a:lnTo>
                  <a:lnTo>
                    <a:pt x="276" y="0"/>
                  </a:lnTo>
                  <a:lnTo>
                    <a:pt x="237" y="16"/>
                  </a:lnTo>
                  <a:lnTo>
                    <a:pt x="197" y="25"/>
                  </a:lnTo>
                  <a:lnTo>
                    <a:pt x="120" y="41"/>
                  </a:lnTo>
                  <a:lnTo>
                    <a:pt x="83" y="46"/>
                  </a:lnTo>
                  <a:lnTo>
                    <a:pt x="30" y="68"/>
                  </a:lnTo>
                  <a:lnTo>
                    <a:pt x="0" y="68"/>
                  </a:lnTo>
                  <a:lnTo>
                    <a:pt x="0" y="99"/>
                  </a:lnTo>
                  <a:lnTo>
                    <a:pt x="0" y="12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0" name="Freeform 25"/>
            <p:cNvSpPr>
              <a:spLocks/>
            </p:cNvSpPr>
            <p:nvPr/>
          </p:nvSpPr>
          <p:spPr bwMode="auto">
            <a:xfrm>
              <a:off x="7034213" y="1154113"/>
              <a:ext cx="144462" cy="323850"/>
            </a:xfrm>
            <a:custGeom>
              <a:avLst/>
              <a:gdLst/>
              <a:ahLst/>
              <a:cxnLst>
                <a:cxn ang="0">
                  <a:pos x="100" y="0"/>
                </a:cxn>
                <a:cxn ang="0">
                  <a:pos x="76" y="7"/>
                </a:cxn>
                <a:cxn ang="0">
                  <a:pos x="51" y="7"/>
                </a:cxn>
                <a:cxn ang="0">
                  <a:pos x="51" y="34"/>
                </a:cxn>
                <a:cxn ang="0">
                  <a:pos x="46" y="54"/>
                </a:cxn>
                <a:cxn ang="0">
                  <a:pos x="35" y="70"/>
                </a:cxn>
                <a:cxn ang="0">
                  <a:pos x="53" y="93"/>
                </a:cxn>
                <a:cxn ang="0">
                  <a:pos x="53" y="138"/>
                </a:cxn>
                <a:cxn ang="0">
                  <a:pos x="53" y="169"/>
                </a:cxn>
                <a:cxn ang="0">
                  <a:pos x="68" y="190"/>
                </a:cxn>
                <a:cxn ang="0">
                  <a:pos x="68" y="209"/>
                </a:cxn>
                <a:cxn ang="0">
                  <a:pos x="22" y="251"/>
                </a:cxn>
                <a:cxn ang="0">
                  <a:pos x="18" y="319"/>
                </a:cxn>
                <a:cxn ang="0">
                  <a:pos x="0" y="404"/>
                </a:cxn>
                <a:cxn ang="0">
                  <a:pos x="7" y="460"/>
                </a:cxn>
                <a:cxn ang="0">
                  <a:pos x="13" y="523"/>
                </a:cxn>
                <a:cxn ang="0">
                  <a:pos x="7" y="573"/>
                </a:cxn>
                <a:cxn ang="0">
                  <a:pos x="22" y="613"/>
                </a:cxn>
                <a:cxn ang="0">
                  <a:pos x="221" y="565"/>
                </a:cxn>
                <a:cxn ang="0">
                  <a:pos x="232" y="530"/>
                </a:cxn>
                <a:cxn ang="0">
                  <a:pos x="271" y="517"/>
                </a:cxn>
                <a:cxn ang="0">
                  <a:pos x="266" y="505"/>
                </a:cxn>
                <a:cxn ang="0">
                  <a:pos x="275" y="456"/>
                </a:cxn>
                <a:cxn ang="0">
                  <a:pos x="275" y="456"/>
                </a:cxn>
                <a:cxn ang="0">
                  <a:pos x="232" y="412"/>
                </a:cxn>
                <a:cxn ang="0">
                  <a:pos x="100" y="0"/>
                </a:cxn>
              </a:cxnLst>
              <a:rect l="0" t="0" r="r" b="b"/>
              <a:pathLst>
                <a:path w="275" h="613">
                  <a:moveTo>
                    <a:pt x="100" y="0"/>
                  </a:moveTo>
                  <a:lnTo>
                    <a:pt x="76" y="7"/>
                  </a:lnTo>
                  <a:lnTo>
                    <a:pt x="51" y="7"/>
                  </a:lnTo>
                  <a:lnTo>
                    <a:pt x="51" y="34"/>
                  </a:lnTo>
                  <a:lnTo>
                    <a:pt x="46" y="54"/>
                  </a:lnTo>
                  <a:lnTo>
                    <a:pt x="35" y="70"/>
                  </a:lnTo>
                  <a:lnTo>
                    <a:pt x="53" y="93"/>
                  </a:lnTo>
                  <a:lnTo>
                    <a:pt x="53" y="138"/>
                  </a:lnTo>
                  <a:lnTo>
                    <a:pt x="53" y="169"/>
                  </a:lnTo>
                  <a:lnTo>
                    <a:pt x="68" y="190"/>
                  </a:lnTo>
                  <a:lnTo>
                    <a:pt x="68" y="209"/>
                  </a:lnTo>
                  <a:lnTo>
                    <a:pt x="22" y="251"/>
                  </a:lnTo>
                  <a:lnTo>
                    <a:pt x="18" y="319"/>
                  </a:lnTo>
                  <a:lnTo>
                    <a:pt x="0" y="404"/>
                  </a:lnTo>
                  <a:lnTo>
                    <a:pt x="7" y="460"/>
                  </a:lnTo>
                  <a:lnTo>
                    <a:pt x="13" y="523"/>
                  </a:lnTo>
                  <a:lnTo>
                    <a:pt x="7" y="573"/>
                  </a:lnTo>
                  <a:lnTo>
                    <a:pt x="22" y="613"/>
                  </a:lnTo>
                  <a:lnTo>
                    <a:pt x="221" y="565"/>
                  </a:lnTo>
                  <a:lnTo>
                    <a:pt x="232" y="530"/>
                  </a:lnTo>
                  <a:lnTo>
                    <a:pt x="271" y="517"/>
                  </a:lnTo>
                  <a:lnTo>
                    <a:pt x="266" y="505"/>
                  </a:lnTo>
                  <a:lnTo>
                    <a:pt x="275" y="456"/>
                  </a:lnTo>
                  <a:lnTo>
                    <a:pt x="275" y="456"/>
                  </a:lnTo>
                  <a:lnTo>
                    <a:pt x="232" y="412"/>
                  </a:lnTo>
                  <a:lnTo>
                    <a:pt x="100" y="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1" name="Freeform 26"/>
            <p:cNvSpPr>
              <a:spLocks/>
            </p:cNvSpPr>
            <p:nvPr/>
          </p:nvSpPr>
          <p:spPr bwMode="auto">
            <a:xfrm>
              <a:off x="6980238" y="1546225"/>
              <a:ext cx="163512" cy="150812"/>
            </a:xfrm>
            <a:custGeom>
              <a:avLst/>
              <a:gdLst/>
              <a:ahLst/>
              <a:cxnLst>
                <a:cxn ang="0">
                  <a:pos x="19" y="163"/>
                </a:cxn>
                <a:cxn ang="0">
                  <a:pos x="19" y="200"/>
                </a:cxn>
                <a:cxn ang="0">
                  <a:pos x="44" y="231"/>
                </a:cxn>
                <a:cxn ang="0">
                  <a:pos x="18" y="265"/>
                </a:cxn>
                <a:cxn ang="0">
                  <a:pos x="26" y="285"/>
                </a:cxn>
                <a:cxn ang="0">
                  <a:pos x="48" y="275"/>
                </a:cxn>
                <a:cxn ang="0">
                  <a:pos x="72" y="253"/>
                </a:cxn>
                <a:cxn ang="0">
                  <a:pos x="80" y="243"/>
                </a:cxn>
                <a:cxn ang="0">
                  <a:pos x="109" y="215"/>
                </a:cxn>
                <a:cxn ang="0">
                  <a:pos x="136" y="199"/>
                </a:cxn>
                <a:cxn ang="0">
                  <a:pos x="183" y="199"/>
                </a:cxn>
                <a:cxn ang="0">
                  <a:pos x="201" y="188"/>
                </a:cxn>
                <a:cxn ang="0">
                  <a:pos x="216" y="178"/>
                </a:cxn>
                <a:cxn ang="0">
                  <a:pos x="238" y="167"/>
                </a:cxn>
                <a:cxn ang="0">
                  <a:pos x="272" y="157"/>
                </a:cxn>
                <a:cxn ang="0">
                  <a:pos x="298" y="153"/>
                </a:cxn>
                <a:cxn ang="0">
                  <a:pos x="309" y="145"/>
                </a:cxn>
                <a:cxn ang="0">
                  <a:pos x="277" y="0"/>
                </a:cxn>
                <a:cxn ang="0">
                  <a:pos x="132" y="28"/>
                </a:cxn>
                <a:cxn ang="0">
                  <a:pos x="0" y="53"/>
                </a:cxn>
                <a:cxn ang="0">
                  <a:pos x="0" y="57"/>
                </a:cxn>
                <a:cxn ang="0">
                  <a:pos x="19" y="163"/>
                </a:cxn>
              </a:cxnLst>
              <a:rect l="0" t="0" r="r" b="b"/>
              <a:pathLst>
                <a:path w="309" h="285">
                  <a:moveTo>
                    <a:pt x="19" y="163"/>
                  </a:moveTo>
                  <a:lnTo>
                    <a:pt x="19" y="200"/>
                  </a:lnTo>
                  <a:lnTo>
                    <a:pt x="44" y="231"/>
                  </a:lnTo>
                  <a:lnTo>
                    <a:pt x="18" y="265"/>
                  </a:lnTo>
                  <a:lnTo>
                    <a:pt x="26" y="285"/>
                  </a:lnTo>
                  <a:lnTo>
                    <a:pt x="48" y="275"/>
                  </a:lnTo>
                  <a:lnTo>
                    <a:pt x="72" y="253"/>
                  </a:lnTo>
                  <a:lnTo>
                    <a:pt x="80" y="243"/>
                  </a:lnTo>
                  <a:lnTo>
                    <a:pt x="109" y="215"/>
                  </a:lnTo>
                  <a:lnTo>
                    <a:pt x="136" y="199"/>
                  </a:lnTo>
                  <a:lnTo>
                    <a:pt x="183" y="199"/>
                  </a:lnTo>
                  <a:lnTo>
                    <a:pt x="201" y="188"/>
                  </a:lnTo>
                  <a:lnTo>
                    <a:pt x="216" y="178"/>
                  </a:lnTo>
                  <a:lnTo>
                    <a:pt x="238" y="167"/>
                  </a:lnTo>
                  <a:lnTo>
                    <a:pt x="272" y="157"/>
                  </a:lnTo>
                  <a:lnTo>
                    <a:pt x="298" y="153"/>
                  </a:lnTo>
                  <a:lnTo>
                    <a:pt x="309" y="145"/>
                  </a:lnTo>
                  <a:lnTo>
                    <a:pt x="277" y="0"/>
                  </a:lnTo>
                  <a:lnTo>
                    <a:pt x="132" y="28"/>
                  </a:lnTo>
                  <a:lnTo>
                    <a:pt x="0" y="53"/>
                  </a:lnTo>
                  <a:lnTo>
                    <a:pt x="0" y="57"/>
                  </a:lnTo>
                  <a:lnTo>
                    <a:pt x="19" y="163"/>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2" name="Freeform 27"/>
            <p:cNvSpPr>
              <a:spLocks/>
            </p:cNvSpPr>
            <p:nvPr/>
          </p:nvSpPr>
          <p:spPr bwMode="auto">
            <a:xfrm>
              <a:off x="7126288" y="1535113"/>
              <a:ext cx="69850" cy="87312"/>
            </a:xfrm>
            <a:custGeom>
              <a:avLst/>
              <a:gdLst/>
              <a:ahLst/>
              <a:cxnLst>
                <a:cxn ang="0">
                  <a:pos x="122" y="76"/>
                </a:cxn>
                <a:cxn ang="0">
                  <a:pos x="117" y="69"/>
                </a:cxn>
                <a:cxn ang="0">
                  <a:pos x="109" y="62"/>
                </a:cxn>
                <a:cxn ang="0">
                  <a:pos x="95" y="55"/>
                </a:cxn>
                <a:cxn ang="0">
                  <a:pos x="89" y="51"/>
                </a:cxn>
                <a:cxn ang="0">
                  <a:pos x="82" y="37"/>
                </a:cxn>
                <a:cxn ang="0">
                  <a:pos x="68" y="22"/>
                </a:cxn>
                <a:cxn ang="0">
                  <a:pos x="54" y="0"/>
                </a:cxn>
                <a:cxn ang="0">
                  <a:pos x="0" y="22"/>
                </a:cxn>
                <a:cxn ang="0">
                  <a:pos x="32" y="167"/>
                </a:cxn>
                <a:cxn ang="0">
                  <a:pos x="43" y="157"/>
                </a:cxn>
                <a:cxn ang="0">
                  <a:pos x="52" y="151"/>
                </a:cxn>
                <a:cxn ang="0">
                  <a:pos x="71" y="140"/>
                </a:cxn>
                <a:cxn ang="0">
                  <a:pos x="71" y="126"/>
                </a:cxn>
                <a:cxn ang="0">
                  <a:pos x="71" y="119"/>
                </a:cxn>
                <a:cxn ang="0">
                  <a:pos x="71" y="104"/>
                </a:cxn>
                <a:cxn ang="0">
                  <a:pos x="71" y="92"/>
                </a:cxn>
                <a:cxn ang="0">
                  <a:pos x="71" y="79"/>
                </a:cxn>
                <a:cxn ang="0">
                  <a:pos x="71" y="74"/>
                </a:cxn>
                <a:cxn ang="0">
                  <a:pos x="78" y="69"/>
                </a:cxn>
                <a:cxn ang="0">
                  <a:pos x="86" y="69"/>
                </a:cxn>
                <a:cxn ang="0">
                  <a:pos x="99" y="74"/>
                </a:cxn>
                <a:cxn ang="0">
                  <a:pos x="103" y="83"/>
                </a:cxn>
                <a:cxn ang="0">
                  <a:pos x="110" y="105"/>
                </a:cxn>
                <a:cxn ang="0">
                  <a:pos x="110" y="110"/>
                </a:cxn>
                <a:cxn ang="0">
                  <a:pos x="120" y="118"/>
                </a:cxn>
                <a:cxn ang="0">
                  <a:pos x="127" y="110"/>
                </a:cxn>
                <a:cxn ang="0">
                  <a:pos x="129" y="105"/>
                </a:cxn>
                <a:cxn ang="0">
                  <a:pos x="131" y="101"/>
                </a:cxn>
                <a:cxn ang="0">
                  <a:pos x="122" y="76"/>
                </a:cxn>
              </a:cxnLst>
              <a:rect l="0" t="0" r="r" b="b"/>
              <a:pathLst>
                <a:path w="131" h="167">
                  <a:moveTo>
                    <a:pt x="122" y="76"/>
                  </a:moveTo>
                  <a:lnTo>
                    <a:pt x="117" y="69"/>
                  </a:lnTo>
                  <a:lnTo>
                    <a:pt x="109" y="62"/>
                  </a:lnTo>
                  <a:lnTo>
                    <a:pt x="95" y="55"/>
                  </a:lnTo>
                  <a:lnTo>
                    <a:pt x="89" y="51"/>
                  </a:lnTo>
                  <a:lnTo>
                    <a:pt x="82" y="37"/>
                  </a:lnTo>
                  <a:lnTo>
                    <a:pt x="68" y="22"/>
                  </a:lnTo>
                  <a:lnTo>
                    <a:pt x="54" y="0"/>
                  </a:lnTo>
                  <a:lnTo>
                    <a:pt x="0" y="22"/>
                  </a:lnTo>
                  <a:lnTo>
                    <a:pt x="32" y="167"/>
                  </a:lnTo>
                  <a:lnTo>
                    <a:pt x="43" y="157"/>
                  </a:lnTo>
                  <a:lnTo>
                    <a:pt x="52" y="151"/>
                  </a:lnTo>
                  <a:lnTo>
                    <a:pt x="71" y="140"/>
                  </a:lnTo>
                  <a:lnTo>
                    <a:pt x="71" y="126"/>
                  </a:lnTo>
                  <a:lnTo>
                    <a:pt x="71" y="119"/>
                  </a:lnTo>
                  <a:lnTo>
                    <a:pt x="71" y="104"/>
                  </a:lnTo>
                  <a:lnTo>
                    <a:pt x="71" y="92"/>
                  </a:lnTo>
                  <a:lnTo>
                    <a:pt x="71" y="79"/>
                  </a:lnTo>
                  <a:lnTo>
                    <a:pt x="71" y="74"/>
                  </a:lnTo>
                  <a:lnTo>
                    <a:pt x="78" y="69"/>
                  </a:lnTo>
                  <a:lnTo>
                    <a:pt x="86" y="69"/>
                  </a:lnTo>
                  <a:lnTo>
                    <a:pt x="99" y="74"/>
                  </a:lnTo>
                  <a:lnTo>
                    <a:pt x="103" y="83"/>
                  </a:lnTo>
                  <a:lnTo>
                    <a:pt x="110" y="105"/>
                  </a:lnTo>
                  <a:lnTo>
                    <a:pt x="110" y="110"/>
                  </a:lnTo>
                  <a:lnTo>
                    <a:pt x="120" y="118"/>
                  </a:lnTo>
                  <a:lnTo>
                    <a:pt x="127" y="110"/>
                  </a:lnTo>
                  <a:lnTo>
                    <a:pt x="129" y="105"/>
                  </a:lnTo>
                  <a:lnTo>
                    <a:pt x="131" y="101"/>
                  </a:lnTo>
                  <a:lnTo>
                    <a:pt x="122" y="7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3" name="Freeform 28"/>
            <p:cNvSpPr>
              <a:spLocks/>
            </p:cNvSpPr>
            <p:nvPr/>
          </p:nvSpPr>
          <p:spPr bwMode="auto">
            <a:xfrm>
              <a:off x="6980238" y="1427163"/>
              <a:ext cx="314325" cy="161925"/>
            </a:xfrm>
            <a:custGeom>
              <a:avLst/>
              <a:gdLst/>
              <a:ahLst/>
              <a:cxnLst>
                <a:cxn ang="0">
                  <a:pos x="576" y="181"/>
                </a:cxn>
                <a:cxn ang="0">
                  <a:pos x="556" y="161"/>
                </a:cxn>
                <a:cxn ang="0">
                  <a:pos x="530" y="142"/>
                </a:cxn>
                <a:cxn ang="0">
                  <a:pos x="534" y="159"/>
                </a:cxn>
                <a:cxn ang="0">
                  <a:pos x="558" y="192"/>
                </a:cxn>
                <a:cxn ang="0">
                  <a:pos x="523" y="203"/>
                </a:cxn>
                <a:cxn ang="0">
                  <a:pos x="478" y="207"/>
                </a:cxn>
                <a:cxn ang="0">
                  <a:pos x="466" y="193"/>
                </a:cxn>
                <a:cxn ang="0">
                  <a:pos x="444" y="177"/>
                </a:cxn>
                <a:cxn ang="0">
                  <a:pos x="444" y="149"/>
                </a:cxn>
                <a:cxn ang="0">
                  <a:pos x="401" y="120"/>
                </a:cxn>
                <a:cxn ang="0">
                  <a:pos x="376" y="120"/>
                </a:cxn>
                <a:cxn ang="0">
                  <a:pos x="372" y="92"/>
                </a:cxn>
                <a:cxn ang="0">
                  <a:pos x="391" y="70"/>
                </a:cxn>
                <a:cxn ang="0">
                  <a:pos x="417" y="52"/>
                </a:cxn>
                <a:cxn ang="0">
                  <a:pos x="415" y="36"/>
                </a:cxn>
                <a:cxn ang="0">
                  <a:pos x="394" y="36"/>
                </a:cxn>
                <a:cxn ang="0">
                  <a:pos x="372" y="0"/>
                </a:cxn>
                <a:cxn ang="0">
                  <a:pos x="322" y="48"/>
                </a:cxn>
                <a:cxn ang="0">
                  <a:pos x="0" y="111"/>
                </a:cxn>
                <a:cxn ang="0">
                  <a:pos x="0" y="278"/>
                </a:cxn>
                <a:cxn ang="0">
                  <a:pos x="277" y="225"/>
                </a:cxn>
                <a:cxn ang="0">
                  <a:pos x="345" y="225"/>
                </a:cxn>
                <a:cxn ang="0">
                  <a:pos x="366" y="254"/>
                </a:cxn>
                <a:cxn ang="0">
                  <a:pos x="386" y="265"/>
                </a:cxn>
                <a:cxn ang="0">
                  <a:pos x="399" y="279"/>
                </a:cxn>
                <a:cxn ang="0">
                  <a:pos x="408" y="306"/>
                </a:cxn>
                <a:cxn ang="0">
                  <a:pos x="422" y="306"/>
                </a:cxn>
                <a:cxn ang="0">
                  <a:pos x="435" y="274"/>
                </a:cxn>
                <a:cxn ang="0">
                  <a:pos x="453" y="247"/>
                </a:cxn>
                <a:cxn ang="0">
                  <a:pos x="473" y="252"/>
                </a:cxn>
                <a:cxn ang="0">
                  <a:pos x="477" y="281"/>
                </a:cxn>
                <a:cxn ang="0">
                  <a:pos x="503" y="256"/>
                </a:cxn>
                <a:cxn ang="0">
                  <a:pos x="519" y="247"/>
                </a:cxn>
                <a:cxn ang="0">
                  <a:pos x="553" y="239"/>
                </a:cxn>
                <a:cxn ang="0">
                  <a:pos x="581" y="221"/>
                </a:cxn>
                <a:cxn ang="0">
                  <a:pos x="595" y="199"/>
                </a:cxn>
              </a:cxnLst>
              <a:rect l="0" t="0" r="r" b="b"/>
              <a:pathLst>
                <a:path w="595" h="306">
                  <a:moveTo>
                    <a:pt x="587" y="192"/>
                  </a:moveTo>
                  <a:lnTo>
                    <a:pt x="576" y="181"/>
                  </a:lnTo>
                  <a:lnTo>
                    <a:pt x="569" y="172"/>
                  </a:lnTo>
                  <a:lnTo>
                    <a:pt x="556" y="161"/>
                  </a:lnTo>
                  <a:lnTo>
                    <a:pt x="538" y="149"/>
                  </a:lnTo>
                  <a:lnTo>
                    <a:pt x="530" y="142"/>
                  </a:lnTo>
                  <a:lnTo>
                    <a:pt x="527" y="150"/>
                  </a:lnTo>
                  <a:lnTo>
                    <a:pt x="534" y="159"/>
                  </a:lnTo>
                  <a:lnTo>
                    <a:pt x="548" y="179"/>
                  </a:lnTo>
                  <a:lnTo>
                    <a:pt x="558" y="192"/>
                  </a:lnTo>
                  <a:lnTo>
                    <a:pt x="545" y="203"/>
                  </a:lnTo>
                  <a:lnTo>
                    <a:pt x="523" y="203"/>
                  </a:lnTo>
                  <a:lnTo>
                    <a:pt x="488" y="217"/>
                  </a:lnTo>
                  <a:lnTo>
                    <a:pt x="478" y="207"/>
                  </a:lnTo>
                  <a:lnTo>
                    <a:pt x="474" y="199"/>
                  </a:lnTo>
                  <a:lnTo>
                    <a:pt x="466" y="193"/>
                  </a:lnTo>
                  <a:lnTo>
                    <a:pt x="455" y="184"/>
                  </a:lnTo>
                  <a:lnTo>
                    <a:pt x="444" y="177"/>
                  </a:lnTo>
                  <a:lnTo>
                    <a:pt x="452" y="164"/>
                  </a:lnTo>
                  <a:lnTo>
                    <a:pt x="444" y="149"/>
                  </a:lnTo>
                  <a:lnTo>
                    <a:pt x="426" y="134"/>
                  </a:lnTo>
                  <a:lnTo>
                    <a:pt x="401" y="120"/>
                  </a:lnTo>
                  <a:lnTo>
                    <a:pt x="387" y="124"/>
                  </a:lnTo>
                  <a:lnTo>
                    <a:pt x="376" y="120"/>
                  </a:lnTo>
                  <a:lnTo>
                    <a:pt x="372" y="111"/>
                  </a:lnTo>
                  <a:lnTo>
                    <a:pt x="372" y="92"/>
                  </a:lnTo>
                  <a:lnTo>
                    <a:pt x="380" y="78"/>
                  </a:lnTo>
                  <a:lnTo>
                    <a:pt x="391" y="70"/>
                  </a:lnTo>
                  <a:lnTo>
                    <a:pt x="404" y="60"/>
                  </a:lnTo>
                  <a:lnTo>
                    <a:pt x="417" y="52"/>
                  </a:lnTo>
                  <a:lnTo>
                    <a:pt x="422" y="42"/>
                  </a:lnTo>
                  <a:lnTo>
                    <a:pt x="415" y="36"/>
                  </a:lnTo>
                  <a:lnTo>
                    <a:pt x="402" y="36"/>
                  </a:lnTo>
                  <a:lnTo>
                    <a:pt x="394" y="36"/>
                  </a:lnTo>
                  <a:lnTo>
                    <a:pt x="381" y="17"/>
                  </a:lnTo>
                  <a:lnTo>
                    <a:pt x="372" y="0"/>
                  </a:lnTo>
                  <a:lnTo>
                    <a:pt x="333" y="13"/>
                  </a:lnTo>
                  <a:lnTo>
                    <a:pt x="322" y="48"/>
                  </a:lnTo>
                  <a:lnTo>
                    <a:pt x="123" y="96"/>
                  </a:lnTo>
                  <a:lnTo>
                    <a:pt x="0" y="111"/>
                  </a:lnTo>
                  <a:lnTo>
                    <a:pt x="0" y="181"/>
                  </a:lnTo>
                  <a:lnTo>
                    <a:pt x="0" y="278"/>
                  </a:lnTo>
                  <a:lnTo>
                    <a:pt x="132" y="253"/>
                  </a:lnTo>
                  <a:lnTo>
                    <a:pt x="277" y="225"/>
                  </a:lnTo>
                  <a:lnTo>
                    <a:pt x="331" y="203"/>
                  </a:lnTo>
                  <a:lnTo>
                    <a:pt x="345" y="225"/>
                  </a:lnTo>
                  <a:lnTo>
                    <a:pt x="359" y="240"/>
                  </a:lnTo>
                  <a:lnTo>
                    <a:pt x="366" y="254"/>
                  </a:lnTo>
                  <a:lnTo>
                    <a:pt x="372" y="258"/>
                  </a:lnTo>
                  <a:lnTo>
                    <a:pt x="386" y="265"/>
                  </a:lnTo>
                  <a:lnTo>
                    <a:pt x="394" y="272"/>
                  </a:lnTo>
                  <a:lnTo>
                    <a:pt x="399" y="279"/>
                  </a:lnTo>
                  <a:lnTo>
                    <a:pt x="408" y="304"/>
                  </a:lnTo>
                  <a:lnTo>
                    <a:pt x="408" y="306"/>
                  </a:lnTo>
                  <a:lnTo>
                    <a:pt x="415" y="306"/>
                  </a:lnTo>
                  <a:lnTo>
                    <a:pt x="422" y="306"/>
                  </a:lnTo>
                  <a:lnTo>
                    <a:pt x="435" y="292"/>
                  </a:lnTo>
                  <a:lnTo>
                    <a:pt x="435" y="274"/>
                  </a:lnTo>
                  <a:lnTo>
                    <a:pt x="448" y="258"/>
                  </a:lnTo>
                  <a:lnTo>
                    <a:pt x="453" y="247"/>
                  </a:lnTo>
                  <a:lnTo>
                    <a:pt x="465" y="239"/>
                  </a:lnTo>
                  <a:lnTo>
                    <a:pt x="473" y="252"/>
                  </a:lnTo>
                  <a:lnTo>
                    <a:pt x="477" y="272"/>
                  </a:lnTo>
                  <a:lnTo>
                    <a:pt x="477" y="281"/>
                  </a:lnTo>
                  <a:lnTo>
                    <a:pt x="494" y="272"/>
                  </a:lnTo>
                  <a:lnTo>
                    <a:pt x="503" y="256"/>
                  </a:lnTo>
                  <a:lnTo>
                    <a:pt x="503" y="247"/>
                  </a:lnTo>
                  <a:lnTo>
                    <a:pt x="519" y="247"/>
                  </a:lnTo>
                  <a:lnTo>
                    <a:pt x="533" y="239"/>
                  </a:lnTo>
                  <a:lnTo>
                    <a:pt x="553" y="239"/>
                  </a:lnTo>
                  <a:lnTo>
                    <a:pt x="565" y="225"/>
                  </a:lnTo>
                  <a:lnTo>
                    <a:pt x="581" y="221"/>
                  </a:lnTo>
                  <a:lnTo>
                    <a:pt x="592" y="213"/>
                  </a:lnTo>
                  <a:lnTo>
                    <a:pt x="595" y="199"/>
                  </a:lnTo>
                  <a:lnTo>
                    <a:pt x="587" y="192"/>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4" name="Freeform 29"/>
            <p:cNvSpPr>
              <a:spLocks/>
            </p:cNvSpPr>
            <p:nvPr/>
          </p:nvSpPr>
          <p:spPr bwMode="auto">
            <a:xfrm>
              <a:off x="7224713" y="1577975"/>
              <a:ext cx="30162" cy="20637"/>
            </a:xfrm>
            <a:custGeom>
              <a:avLst/>
              <a:gdLst/>
              <a:ahLst/>
              <a:cxnLst>
                <a:cxn ang="0">
                  <a:pos x="13" y="38"/>
                </a:cxn>
                <a:cxn ang="0">
                  <a:pos x="31" y="38"/>
                </a:cxn>
                <a:cxn ang="0">
                  <a:pos x="46" y="24"/>
                </a:cxn>
                <a:cxn ang="0">
                  <a:pos x="56" y="16"/>
                </a:cxn>
                <a:cxn ang="0">
                  <a:pos x="35" y="6"/>
                </a:cxn>
                <a:cxn ang="0">
                  <a:pos x="35" y="6"/>
                </a:cxn>
                <a:cxn ang="0">
                  <a:pos x="27" y="2"/>
                </a:cxn>
                <a:cxn ang="0">
                  <a:pos x="21" y="0"/>
                </a:cxn>
                <a:cxn ang="0">
                  <a:pos x="20" y="0"/>
                </a:cxn>
                <a:cxn ang="0">
                  <a:pos x="18" y="0"/>
                </a:cxn>
                <a:cxn ang="0">
                  <a:pos x="18" y="0"/>
                </a:cxn>
                <a:cxn ang="0">
                  <a:pos x="0" y="29"/>
                </a:cxn>
                <a:cxn ang="0">
                  <a:pos x="13" y="38"/>
                </a:cxn>
              </a:cxnLst>
              <a:rect l="0" t="0" r="r" b="b"/>
              <a:pathLst>
                <a:path w="56" h="38">
                  <a:moveTo>
                    <a:pt x="13" y="38"/>
                  </a:moveTo>
                  <a:lnTo>
                    <a:pt x="31" y="38"/>
                  </a:lnTo>
                  <a:lnTo>
                    <a:pt x="46" y="24"/>
                  </a:lnTo>
                  <a:lnTo>
                    <a:pt x="56" y="16"/>
                  </a:lnTo>
                  <a:lnTo>
                    <a:pt x="35" y="6"/>
                  </a:lnTo>
                  <a:lnTo>
                    <a:pt x="35" y="6"/>
                  </a:lnTo>
                  <a:lnTo>
                    <a:pt x="27" y="2"/>
                  </a:lnTo>
                  <a:lnTo>
                    <a:pt x="21" y="0"/>
                  </a:lnTo>
                  <a:lnTo>
                    <a:pt x="20" y="0"/>
                  </a:lnTo>
                  <a:lnTo>
                    <a:pt x="18" y="0"/>
                  </a:lnTo>
                  <a:lnTo>
                    <a:pt x="18" y="0"/>
                  </a:lnTo>
                  <a:lnTo>
                    <a:pt x="0" y="29"/>
                  </a:lnTo>
                  <a:lnTo>
                    <a:pt x="13" y="3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5" name="Freeform 30"/>
            <p:cNvSpPr>
              <a:spLocks/>
            </p:cNvSpPr>
            <p:nvPr/>
          </p:nvSpPr>
          <p:spPr bwMode="auto">
            <a:xfrm>
              <a:off x="6859588" y="1685925"/>
              <a:ext cx="120650" cy="274637"/>
            </a:xfrm>
            <a:custGeom>
              <a:avLst/>
              <a:gdLst/>
              <a:ahLst/>
              <a:cxnLst>
                <a:cxn ang="0">
                  <a:pos x="198" y="71"/>
                </a:cxn>
                <a:cxn ang="0">
                  <a:pos x="198" y="52"/>
                </a:cxn>
                <a:cxn ang="0">
                  <a:pos x="186" y="36"/>
                </a:cxn>
                <a:cxn ang="0">
                  <a:pos x="115" y="14"/>
                </a:cxn>
                <a:cxn ang="0">
                  <a:pos x="41" y="0"/>
                </a:cxn>
                <a:cxn ang="0">
                  <a:pos x="37" y="14"/>
                </a:cxn>
                <a:cxn ang="0">
                  <a:pos x="32" y="36"/>
                </a:cxn>
                <a:cxn ang="0">
                  <a:pos x="18" y="50"/>
                </a:cxn>
                <a:cxn ang="0">
                  <a:pos x="7" y="77"/>
                </a:cxn>
                <a:cxn ang="0">
                  <a:pos x="9" y="110"/>
                </a:cxn>
                <a:cxn ang="0">
                  <a:pos x="11" y="138"/>
                </a:cxn>
                <a:cxn ang="0">
                  <a:pos x="8" y="167"/>
                </a:cxn>
                <a:cxn ang="0">
                  <a:pos x="26" y="177"/>
                </a:cxn>
                <a:cxn ang="0">
                  <a:pos x="43" y="188"/>
                </a:cxn>
                <a:cxn ang="0">
                  <a:pos x="57" y="211"/>
                </a:cxn>
                <a:cxn ang="0">
                  <a:pos x="79" y="231"/>
                </a:cxn>
                <a:cxn ang="0">
                  <a:pos x="108" y="250"/>
                </a:cxn>
                <a:cxn ang="0">
                  <a:pos x="108" y="260"/>
                </a:cxn>
                <a:cxn ang="0">
                  <a:pos x="93" y="292"/>
                </a:cxn>
                <a:cxn ang="0">
                  <a:pos x="55" y="321"/>
                </a:cxn>
                <a:cxn ang="0">
                  <a:pos x="15" y="351"/>
                </a:cxn>
                <a:cxn ang="0">
                  <a:pos x="5" y="369"/>
                </a:cxn>
                <a:cxn ang="0">
                  <a:pos x="0" y="397"/>
                </a:cxn>
                <a:cxn ang="0">
                  <a:pos x="3" y="414"/>
                </a:cxn>
                <a:cxn ang="0">
                  <a:pos x="14" y="435"/>
                </a:cxn>
                <a:cxn ang="0">
                  <a:pos x="40" y="456"/>
                </a:cxn>
                <a:cxn ang="0">
                  <a:pos x="62" y="465"/>
                </a:cxn>
                <a:cxn ang="0">
                  <a:pos x="83" y="475"/>
                </a:cxn>
                <a:cxn ang="0">
                  <a:pos x="102" y="469"/>
                </a:cxn>
                <a:cxn ang="0">
                  <a:pos x="127" y="475"/>
                </a:cxn>
                <a:cxn ang="0">
                  <a:pos x="136" y="475"/>
                </a:cxn>
                <a:cxn ang="0">
                  <a:pos x="129" y="493"/>
                </a:cxn>
                <a:cxn ang="0">
                  <a:pos x="130" y="512"/>
                </a:cxn>
                <a:cxn ang="0">
                  <a:pos x="136" y="518"/>
                </a:cxn>
                <a:cxn ang="0">
                  <a:pos x="144" y="518"/>
                </a:cxn>
                <a:cxn ang="0">
                  <a:pos x="148" y="482"/>
                </a:cxn>
                <a:cxn ang="0">
                  <a:pos x="152" y="469"/>
                </a:cxn>
                <a:cxn ang="0">
                  <a:pos x="166" y="453"/>
                </a:cxn>
                <a:cxn ang="0">
                  <a:pos x="191" y="426"/>
                </a:cxn>
                <a:cxn ang="0">
                  <a:pos x="200" y="383"/>
                </a:cxn>
                <a:cxn ang="0">
                  <a:pos x="200" y="358"/>
                </a:cxn>
                <a:cxn ang="0">
                  <a:pos x="218" y="338"/>
                </a:cxn>
                <a:cxn ang="0">
                  <a:pos x="222" y="292"/>
                </a:cxn>
                <a:cxn ang="0">
                  <a:pos x="229" y="264"/>
                </a:cxn>
                <a:cxn ang="0">
                  <a:pos x="229" y="221"/>
                </a:cxn>
                <a:cxn ang="0">
                  <a:pos x="229" y="196"/>
                </a:cxn>
                <a:cxn ang="0">
                  <a:pos x="218" y="167"/>
                </a:cxn>
                <a:cxn ang="0">
                  <a:pos x="195" y="161"/>
                </a:cxn>
                <a:cxn ang="0">
                  <a:pos x="184" y="161"/>
                </a:cxn>
                <a:cxn ang="0">
                  <a:pos x="186" y="136"/>
                </a:cxn>
                <a:cxn ang="0">
                  <a:pos x="202" y="110"/>
                </a:cxn>
                <a:cxn ang="0">
                  <a:pos x="211" y="97"/>
                </a:cxn>
                <a:cxn ang="0">
                  <a:pos x="205" y="95"/>
                </a:cxn>
                <a:cxn ang="0">
                  <a:pos x="198" y="71"/>
                </a:cxn>
              </a:cxnLst>
              <a:rect l="0" t="0" r="r" b="b"/>
              <a:pathLst>
                <a:path w="229" h="518">
                  <a:moveTo>
                    <a:pt x="198" y="71"/>
                  </a:moveTo>
                  <a:lnTo>
                    <a:pt x="198" y="52"/>
                  </a:lnTo>
                  <a:lnTo>
                    <a:pt x="186" y="36"/>
                  </a:lnTo>
                  <a:lnTo>
                    <a:pt x="115" y="14"/>
                  </a:lnTo>
                  <a:lnTo>
                    <a:pt x="41" y="0"/>
                  </a:lnTo>
                  <a:lnTo>
                    <a:pt x="37" y="14"/>
                  </a:lnTo>
                  <a:lnTo>
                    <a:pt x="32" y="36"/>
                  </a:lnTo>
                  <a:lnTo>
                    <a:pt x="18" y="50"/>
                  </a:lnTo>
                  <a:lnTo>
                    <a:pt x="7" y="77"/>
                  </a:lnTo>
                  <a:lnTo>
                    <a:pt x="9" y="110"/>
                  </a:lnTo>
                  <a:lnTo>
                    <a:pt x="11" y="138"/>
                  </a:lnTo>
                  <a:lnTo>
                    <a:pt x="8" y="167"/>
                  </a:lnTo>
                  <a:lnTo>
                    <a:pt x="26" y="177"/>
                  </a:lnTo>
                  <a:lnTo>
                    <a:pt x="43" y="188"/>
                  </a:lnTo>
                  <a:lnTo>
                    <a:pt x="57" y="211"/>
                  </a:lnTo>
                  <a:lnTo>
                    <a:pt x="79" y="231"/>
                  </a:lnTo>
                  <a:lnTo>
                    <a:pt x="108" y="250"/>
                  </a:lnTo>
                  <a:lnTo>
                    <a:pt x="108" y="260"/>
                  </a:lnTo>
                  <a:lnTo>
                    <a:pt x="93" y="292"/>
                  </a:lnTo>
                  <a:lnTo>
                    <a:pt x="55" y="321"/>
                  </a:lnTo>
                  <a:lnTo>
                    <a:pt x="15" y="351"/>
                  </a:lnTo>
                  <a:lnTo>
                    <a:pt x="5" y="369"/>
                  </a:lnTo>
                  <a:lnTo>
                    <a:pt x="0" y="397"/>
                  </a:lnTo>
                  <a:lnTo>
                    <a:pt x="3" y="414"/>
                  </a:lnTo>
                  <a:lnTo>
                    <a:pt x="14" y="435"/>
                  </a:lnTo>
                  <a:lnTo>
                    <a:pt x="40" y="456"/>
                  </a:lnTo>
                  <a:lnTo>
                    <a:pt x="62" y="465"/>
                  </a:lnTo>
                  <a:lnTo>
                    <a:pt x="83" y="475"/>
                  </a:lnTo>
                  <a:lnTo>
                    <a:pt x="102" y="469"/>
                  </a:lnTo>
                  <a:lnTo>
                    <a:pt x="127" y="475"/>
                  </a:lnTo>
                  <a:lnTo>
                    <a:pt x="136" y="475"/>
                  </a:lnTo>
                  <a:lnTo>
                    <a:pt x="129" y="493"/>
                  </a:lnTo>
                  <a:lnTo>
                    <a:pt x="130" y="512"/>
                  </a:lnTo>
                  <a:lnTo>
                    <a:pt x="136" y="518"/>
                  </a:lnTo>
                  <a:lnTo>
                    <a:pt x="144" y="518"/>
                  </a:lnTo>
                  <a:lnTo>
                    <a:pt x="148" y="482"/>
                  </a:lnTo>
                  <a:lnTo>
                    <a:pt x="152" y="469"/>
                  </a:lnTo>
                  <a:lnTo>
                    <a:pt x="166" y="453"/>
                  </a:lnTo>
                  <a:lnTo>
                    <a:pt x="191" y="426"/>
                  </a:lnTo>
                  <a:lnTo>
                    <a:pt x="200" y="383"/>
                  </a:lnTo>
                  <a:lnTo>
                    <a:pt x="200" y="358"/>
                  </a:lnTo>
                  <a:lnTo>
                    <a:pt x="218" y="338"/>
                  </a:lnTo>
                  <a:lnTo>
                    <a:pt x="222" y="292"/>
                  </a:lnTo>
                  <a:lnTo>
                    <a:pt x="229" y="264"/>
                  </a:lnTo>
                  <a:lnTo>
                    <a:pt x="229" y="221"/>
                  </a:lnTo>
                  <a:lnTo>
                    <a:pt x="229" y="196"/>
                  </a:lnTo>
                  <a:lnTo>
                    <a:pt x="218" y="167"/>
                  </a:lnTo>
                  <a:lnTo>
                    <a:pt x="195" y="161"/>
                  </a:lnTo>
                  <a:lnTo>
                    <a:pt x="184" y="161"/>
                  </a:lnTo>
                  <a:lnTo>
                    <a:pt x="186" y="136"/>
                  </a:lnTo>
                  <a:lnTo>
                    <a:pt x="202" y="110"/>
                  </a:lnTo>
                  <a:lnTo>
                    <a:pt x="211" y="97"/>
                  </a:lnTo>
                  <a:lnTo>
                    <a:pt x="205" y="95"/>
                  </a:lnTo>
                  <a:lnTo>
                    <a:pt x="198" y="7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6" name="Freeform 31"/>
            <p:cNvSpPr>
              <a:spLocks/>
            </p:cNvSpPr>
            <p:nvPr/>
          </p:nvSpPr>
          <p:spPr bwMode="auto">
            <a:xfrm>
              <a:off x="6835775" y="1874838"/>
              <a:ext cx="93662" cy="157162"/>
            </a:xfrm>
            <a:custGeom>
              <a:avLst/>
              <a:gdLst/>
              <a:ahLst/>
              <a:cxnLst>
                <a:cxn ang="0">
                  <a:pos x="46" y="57"/>
                </a:cxn>
                <a:cxn ang="0">
                  <a:pos x="43" y="40"/>
                </a:cxn>
                <a:cxn ang="0">
                  <a:pos x="48" y="12"/>
                </a:cxn>
                <a:cxn ang="0">
                  <a:pos x="52" y="4"/>
                </a:cxn>
                <a:cxn ang="0">
                  <a:pos x="47" y="0"/>
                </a:cxn>
                <a:cxn ang="0">
                  <a:pos x="27" y="0"/>
                </a:cxn>
                <a:cxn ang="0">
                  <a:pos x="21" y="0"/>
                </a:cxn>
                <a:cxn ang="0">
                  <a:pos x="7" y="11"/>
                </a:cxn>
                <a:cxn ang="0">
                  <a:pos x="0" y="29"/>
                </a:cxn>
                <a:cxn ang="0">
                  <a:pos x="64" y="296"/>
                </a:cxn>
                <a:cxn ang="0">
                  <a:pos x="176" y="279"/>
                </a:cxn>
                <a:cxn ang="0">
                  <a:pos x="169" y="241"/>
                </a:cxn>
                <a:cxn ang="0">
                  <a:pos x="157" y="219"/>
                </a:cxn>
                <a:cxn ang="0">
                  <a:pos x="145" y="205"/>
                </a:cxn>
                <a:cxn ang="0">
                  <a:pos x="136" y="201"/>
                </a:cxn>
                <a:cxn ang="0">
                  <a:pos x="122" y="189"/>
                </a:cxn>
                <a:cxn ang="0">
                  <a:pos x="107" y="173"/>
                </a:cxn>
                <a:cxn ang="0">
                  <a:pos x="94" y="155"/>
                </a:cxn>
                <a:cxn ang="0">
                  <a:pos x="83" y="130"/>
                </a:cxn>
                <a:cxn ang="0">
                  <a:pos x="70" y="108"/>
                </a:cxn>
                <a:cxn ang="0">
                  <a:pos x="82" y="97"/>
                </a:cxn>
                <a:cxn ang="0">
                  <a:pos x="57" y="78"/>
                </a:cxn>
                <a:cxn ang="0">
                  <a:pos x="46" y="57"/>
                </a:cxn>
              </a:cxnLst>
              <a:rect l="0" t="0" r="r" b="b"/>
              <a:pathLst>
                <a:path w="176" h="296">
                  <a:moveTo>
                    <a:pt x="46" y="57"/>
                  </a:moveTo>
                  <a:lnTo>
                    <a:pt x="43" y="40"/>
                  </a:lnTo>
                  <a:lnTo>
                    <a:pt x="48" y="12"/>
                  </a:lnTo>
                  <a:lnTo>
                    <a:pt x="52" y="4"/>
                  </a:lnTo>
                  <a:lnTo>
                    <a:pt x="47" y="0"/>
                  </a:lnTo>
                  <a:lnTo>
                    <a:pt x="27" y="0"/>
                  </a:lnTo>
                  <a:lnTo>
                    <a:pt x="21" y="0"/>
                  </a:lnTo>
                  <a:lnTo>
                    <a:pt x="7" y="11"/>
                  </a:lnTo>
                  <a:lnTo>
                    <a:pt x="0" y="29"/>
                  </a:lnTo>
                  <a:lnTo>
                    <a:pt x="64" y="296"/>
                  </a:lnTo>
                  <a:lnTo>
                    <a:pt x="176" y="279"/>
                  </a:lnTo>
                  <a:lnTo>
                    <a:pt x="169" y="241"/>
                  </a:lnTo>
                  <a:lnTo>
                    <a:pt x="157" y="219"/>
                  </a:lnTo>
                  <a:lnTo>
                    <a:pt x="145" y="205"/>
                  </a:lnTo>
                  <a:lnTo>
                    <a:pt x="136" y="201"/>
                  </a:lnTo>
                  <a:lnTo>
                    <a:pt x="122" y="189"/>
                  </a:lnTo>
                  <a:lnTo>
                    <a:pt x="107" y="173"/>
                  </a:lnTo>
                  <a:lnTo>
                    <a:pt x="94" y="155"/>
                  </a:lnTo>
                  <a:lnTo>
                    <a:pt x="83" y="130"/>
                  </a:lnTo>
                  <a:lnTo>
                    <a:pt x="70" y="108"/>
                  </a:lnTo>
                  <a:lnTo>
                    <a:pt x="82" y="97"/>
                  </a:lnTo>
                  <a:lnTo>
                    <a:pt x="57" y="78"/>
                  </a:lnTo>
                  <a:lnTo>
                    <a:pt x="46" y="5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7" name="Freeform 32"/>
            <p:cNvSpPr>
              <a:spLocks/>
            </p:cNvSpPr>
            <p:nvPr/>
          </p:nvSpPr>
          <p:spPr bwMode="auto">
            <a:xfrm>
              <a:off x="6370638" y="1612900"/>
              <a:ext cx="546100" cy="354012"/>
            </a:xfrm>
            <a:custGeom>
              <a:avLst/>
              <a:gdLst/>
              <a:ahLst/>
              <a:cxnLst>
                <a:cxn ang="0">
                  <a:pos x="901" y="497"/>
                </a:cxn>
                <a:cxn ang="0">
                  <a:pos x="907" y="497"/>
                </a:cxn>
                <a:cxn ang="0">
                  <a:pos x="927" y="497"/>
                </a:cxn>
                <a:cxn ang="0">
                  <a:pos x="932" y="501"/>
                </a:cxn>
                <a:cxn ang="0">
                  <a:pos x="938" y="491"/>
                </a:cxn>
                <a:cxn ang="0">
                  <a:pos x="978" y="461"/>
                </a:cxn>
                <a:cxn ang="0">
                  <a:pos x="1016" y="432"/>
                </a:cxn>
                <a:cxn ang="0">
                  <a:pos x="1031" y="400"/>
                </a:cxn>
                <a:cxn ang="0">
                  <a:pos x="1031" y="390"/>
                </a:cxn>
                <a:cxn ang="0">
                  <a:pos x="1002" y="371"/>
                </a:cxn>
                <a:cxn ang="0">
                  <a:pos x="980" y="351"/>
                </a:cxn>
                <a:cxn ang="0">
                  <a:pos x="966" y="328"/>
                </a:cxn>
                <a:cxn ang="0">
                  <a:pos x="949" y="317"/>
                </a:cxn>
                <a:cxn ang="0">
                  <a:pos x="931" y="307"/>
                </a:cxn>
                <a:cxn ang="0">
                  <a:pos x="934" y="278"/>
                </a:cxn>
                <a:cxn ang="0">
                  <a:pos x="932" y="250"/>
                </a:cxn>
                <a:cxn ang="0">
                  <a:pos x="930" y="217"/>
                </a:cxn>
                <a:cxn ang="0">
                  <a:pos x="941" y="190"/>
                </a:cxn>
                <a:cxn ang="0">
                  <a:pos x="955" y="176"/>
                </a:cxn>
                <a:cxn ang="0">
                  <a:pos x="960" y="154"/>
                </a:cxn>
                <a:cxn ang="0">
                  <a:pos x="964" y="140"/>
                </a:cxn>
                <a:cxn ang="0">
                  <a:pos x="978" y="114"/>
                </a:cxn>
                <a:cxn ang="0">
                  <a:pos x="962" y="103"/>
                </a:cxn>
                <a:cxn ang="0">
                  <a:pos x="946" y="101"/>
                </a:cxn>
                <a:cxn ang="0">
                  <a:pos x="931" y="92"/>
                </a:cxn>
                <a:cxn ang="0">
                  <a:pos x="910" y="57"/>
                </a:cxn>
                <a:cxn ang="0">
                  <a:pos x="887" y="33"/>
                </a:cxn>
                <a:cxn ang="0">
                  <a:pos x="842" y="0"/>
                </a:cxn>
                <a:cxn ang="0">
                  <a:pos x="130" y="129"/>
                </a:cxn>
                <a:cxn ang="0">
                  <a:pos x="116" y="75"/>
                </a:cxn>
                <a:cxn ang="0">
                  <a:pos x="82" y="99"/>
                </a:cxn>
                <a:cxn ang="0">
                  <a:pos x="55" y="117"/>
                </a:cxn>
                <a:cxn ang="0">
                  <a:pos x="25" y="137"/>
                </a:cxn>
                <a:cxn ang="0">
                  <a:pos x="0" y="157"/>
                </a:cxn>
                <a:cxn ang="0">
                  <a:pos x="83" y="669"/>
                </a:cxn>
                <a:cxn ang="0">
                  <a:pos x="880" y="526"/>
                </a:cxn>
                <a:cxn ang="0">
                  <a:pos x="887" y="508"/>
                </a:cxn>
                <a:cxn ang="0">
                  <a:pos x="901" y="497"/>
                </a:cxn>
              </a:cxnLst>
              <a:rect l="0" t="0" r="r" b="b"/>
              <a:pathLst>
                <a:path w="1031" h="669">
                  <a:moveTo>
                    <a:pt x="901" y="497"/>
                  </a:moveTo>
                  <a:lnTo>
                    <a:pt x="907" y="497"/>
                  </a:lnTo>
                  <a:lnTo>
                    <a:pt x="927" y="497"/>
                  </a:lnTo>
                  <a:lnTo>
                    <a:pt x="932" y="501"/>
                  </a:lnTo>
                  <a:lnTo>
                    <a:pt x="938" y="491"/>
                  </a:lnTo>
                  <a:lnTo>
                    <a:pt x="978" y="461"/>
                  </a:lnTo>
                  <a:lnTo>
                    <a:pt x="1016" y="432"/>
                  </a:lnTo>
                  <a:lnTo>
                    <a:pt x="1031" y="400"/>
                  </a:lnTo>
                  <a:lnTo>
                    <a:pt x="1031" y="390"/>
                  </a:lnTo>
                  <a:lnTo>
                    <a:pt x="1002" y="371"/>
                  </a:lnTo>
                  <a:lnTo>
                    <a:pt x="980" y="351"/>
                  </a:lnTo>
                  <a:lnTo>
                    <a:pt x="966" y="328"/>
                  </a:lnTo>
                  <a:lnTo>
                    <a:pt x="949" y="317"/>
                  </a:lnTo>
                  <a:lnTo>
                    <a:pt x="931" y="307"/>
                  </a:lnTo>
                  <a:lnTo>
                    <a:pt x="934" y="278"/>
                  </a:lnTo>
                  <a:lnTo>
                    <a:pt x="932" y="250"/>
                  </a:lnTo>
                  <a:lnTo>
                    <a:pt x="930" y="217"/>
                  </a:lnTo>
                  <a:lnTo>
                    <a:pt x="941" y="190"/>
                  </a:lnTo>
                  <a:lnTo>
                    <a:pt x="955" y="176"/>
                  </a:lnTo>
                  <a:lnTo>
                    <a:pt x="960" y="154"/>
                  </a:lnTo>
                  <a:lnTo>
                    <a:pt x="964" y="140"/>
                  </a:lnTo>
                  <a:lnTo>
                    <a:pt x="978" y="114"/>
                  </a:lnTo>
                  <a:lnTo>
                    <a:pt x="962" y="103"/>
                  </a:lnTo>
                  <a:lnTo>
                    <a:pt x="946" y="101"/>
                  </a:lnTo>
                  <a:lnTo>
                    <a:pt x="931" y="92"/>
                  </a:lnTo>
                  <a:lnTo>
                    <a:pt x="910" y="57"/>
                  </a:lnTo>
                  <a:lnTo>
                    <a:pt x="887" y="33"/>
                  </a:lnTo>
                  <a:lnTo>
                    <a:pt x="842" y="0"/>
                  </a:lnTo>
                  <a:lnTo>
                    <a:pt x="130" y="129"/>
                  </a:lnTo>
                  <a:lnTo>
                    <a:pt x="116" y="75"/>
                  </a:lnTo>
                  <a:lnTo>
                    <a:pt x="82" y="99"/>
                  </a:lnTo>
                  <a:lnTo>
                    <a:pt x="55" y="117"/>
                  </a:lnTo>
                  <a:lnTo>
                    <a:pt x="25" y="137"/>
                  </a:lnTo>
                  <a:lnTo>
                    <a:pt x="0" y="157"/>
                  </a:lnTo>
                  <a:lnTo>
                    <a:pt x="83" y="669"/>
                  </a:lnTo>
                  <a:lnTo>
                    <a:pt x="880" y="526"/>
                  </a:lnTo>
                  <a:lnTo>
                    <a:pt x="887" y="508"/>
                  </a:lnTo>
                  <a:lnTo>
                    <a:pt x="901" y="49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8" name="Freeform 33"/>
            <p:cNvSpPr>
              <a:spLocks/>
            </p:cNvSpPr>
            <p:nvPr/>
          </p:nvSpPr>
          <p:spPr bwMode="auto">
            <a:xfrm>
              <a:off x="5857875" y="3033713"/>
              <a:ext cx="846137" cy="665162"/>
            </a:xfrm>
            <a:custGeom>
              <a:avLst/>
              <a:gdLst/>
              <a:ahLst/>
              <a:cxnLst>
                <a:cxn ang="0">
                  <a:pos x="1099" y="4"/>
                </a:cxn>
                <a:cxn ang="0">
                  <a:pos x="1158" y="57"/>
                </a:cxn>
                <a:cxn ang="0">
                  <a:pos x="1223" y="168"/>
                </a:cxn>
                <a:cxn ang="0">
                  <a:pos x="1321" y="346"/>
                </a:cxn>
                <a:cxn ang="0">
                  <a:pos x="1421" y="466"/>
                </a:cxn>
                <a:cxn ang="0">
                  <a:pos x="1407" y="475"/>
                </a:cxn>
                <a:cxn ang="0">
                  <a:pos x="1471" y="640"/>
                </a:cxn>
                <a:cxn ang="0">
                  <a:pos x="1566" y="797"/>
                </a:cxn>
                <a:cxn ang="0">
                  <a:pos x="1598" y="966"/>
                </a:cxn>
                <a:cxn ang="0">
                  <a:pos x="1582" y="1080"/>
                </a:cxn>
                <a:cxn ang="0">
                  <a:pos x="1578" y="1159"/>
                </a:cxn>
                <a:cxn ang="0">
                  <a:pos x="1535" y="1249"/>
                </a:cxn>
                <a:cxn ang="0">
                  <a:pos x="1539" y="1219"/>
                </a:cxn>
                <a:cxn ang="0">
                  <a:pos x="1502" y="1213"/>
                </a:cxn>
                <a:cxn ang="0">
                  <a:pos x="1446" y="1224"/>
                </a:cxn>
                <a:cxn ang="0">
                  <a:pos x="1402" y="1217"/>
                </a:cxn>
                <a:cxn ang="0">
                  <a:pos x="1402" y="1197"/>
                </a:cxn>
                <a:cxn ang="0">
                  <a:pos x="1442" y="1188"/>
                </a:cxn>
                <a:cxn ang="0">
                  <a:pos x="1385" y="1170"/>
                </a:cxn>
                <a:cxn ang="0">
                  <a:pos x="1344" y="1097"/>
                </a:cxn>
                <a:cxn ang="0">
                  <a:pos x="1278" y="1063"/>
                </a:cxn>
                <a:cxn ang="0">
                  <a:pos x="1223" y="972"/>
                </a:cxn>
                <a:cxn ang="0">
                  <a:pos x="1188" y="933"/>
                </a:cxn>
                <a:cxn ang="0">
                  <a:pos x="1176" y="883"/>
                </a:cxn>
                <a:cxn ang="0">
                  <a:pos x="1145" y="869"/>
                </a:cxn>
                <a:cxn ang="0">
                  <a:pos x="1123" y="891"/>
                </a:cxn>
                <a:cxn ang="0">
                  <a:pos x="1063" y="812"/>
                </a:cxn>
                <a:cxn ang="0">
                  <a:pos x="1051" y="775"/>
                </a:cxn>
                <a:cxn ang="0">
                  <a:pos x="1063" y="716"/>
                </a:cxn>
                <a:cxn ang="0">
                  <a:pos x="1065" y="668"/>
                </a:cxn>
                <a:cxn ang="0">
                  <a:pos x="1045" y="669"/>
                </a:cxn>
                <a:cxn ang="0">
                  <a:pos x="1026" y="658"/>
                </a:cxn>
                <a:cxn ang="0">
                  <a:pos x="1040" y="702"/>
                </a:cxn>
                <a:cxn ang="0">
                  <a:pos x="1017" y="711"/>
                </a:cxn>
                <a:cxn ang="0">
                  <a:pos x="984" y="659"/>
                </a:cxn>
                <a:cxn ang="0">
                  <a:pos x="995" y="584"/>
                </a:cxn>
                <a:cxn ang="0">
                  <a:pos x="998" y="475"/>
                </a:cxn>
                <a:cxn ang="0">
                  <a:pos x="952" y="400"/>
                </a:cxn>
                <a:cxn ang="0">
                  <a:pos x="895" y="371"/>
                </a:cxn>
                <a:cxn ang="0">
                  <a:pos x="834" y="329"/>
                </a:cxn>
                <a:cxn ang="0">
                  <a:pos x="783" y="265"/>
                </a:cxn>
                <a:cxn ang="0">
                  <a:pos x="714" y="215"/>
                </a:cxn>
                <a:cxn ang="0">
                  <a:pos x="643" y="219"/>
                </a:cxn>
                <a:cxn ang="0">
                  <a:pos x="634" y="262"/>
                </a:cxn>
                <a:cxn ang="0">
                  <a:pos x="585" y="272"/>
                </a:cxn>
                <a:cxn ang="0">
                  <a:pos x="457" y="325"/>
                </a:cxn>
                <a:cxn ang="0">
                  <a:pos x="421" y="268"/>
                </a:cxn>
                <a:cxn ang="0">
                  <a:pos x="417" y="239"/>
                </a:cxn>
                <a:cxn ang="0">
                  <a:pos x="389" y="214"/>
                </a:cxn>
                <a:cxn ang="0">
                  <a:pos x="390" y="197"/>
                </a:cxn>
                <a:cxn ang="0">
                  <a:pos x="376" y="208"/>
                </a:cxn>
                <a:cxn ang="0">
                  <a:pos x="349" y="214"/>
                </a:cxn>
                <a:cxn ang="0">
                  <a:pos x="353" y="239"/>
                </a:cxn>
                <a:cxn ang="0">
                  <a:pos x="290" y="207"/>
                </a:cxn>
                <a:cxn ang="0">
                  <a:pos x="210" y="186"/>
                </a:cxn>
                <a:cxn ang="0">
                  <a:pos x="102" y="194"/>
                </a:cxn>
                <a:cxn ang="0">
                  <a:pos x="38" y="175"/>
                </a:cxn>
                <a:cxn ang="0">
                  <a:pos x="0" y="114"/>
                </a:cxn>
                <a:cxn ang="0">
                  <a:pos x="49" y="81"/>
                </a:cxn>
                <a:cxn ang="0">
                  <a:pos x="533" y="95"/>
                </a:cxn>
                <a:cxn ang="0">
                  <a:pos x="1077" y="108"/>
                </a:cxn>
              </a:cxnLst>
              <a:rect l="0" t="0" r="r" b="b"/>
              <a:pathLst>
                <a:path w="1598" h="1256">
                  <a:moveTo>
                    <a:pt x="1066" y="0"/>
                  </a:moveTo>
                  <a:lnTo>
                    <a:pt x="1063" y="0"/>
                  </a:lnTo>
                  <a:lnTo>
                    <a:pt x="1099" y="4"/>
                  </a:lnTo>
                  <a:lnTo>
                    <a:pt x="1144" y="13"/>
                  </a:lnTo>
                  <a:lnTo>
                    <a:pt x="1152" y="42"/>
                  </a:lnTo>
                  <a:lnTo>
                    <a:pt x="1158" y="57"/>
                  </a:lnTo>
                  <a:lnTo>
                    <a:pt x="1174" y="71"/>
                  </a:lnTo>
                  <a:lnTo>
                    <a:pt x="1196" y="96"/>
                  </a:lnTo>
                  <a:lnTo>
                    <a:pt x="1223" y="168"/>
                  </a:lnTo>
                  <a:lnTo>
                    <a:pt x="1258" y="224"/>
                  </a:lnTo>
                  <a:lnTo>
                    <a:pt x="1296" y="304"/>
                  </a:lnTo>
                  <a:lnTo>
                    <a:pt x="1321" y="346"/>
                  </a:lnTo>
                  <a:lnTo>
                    <a:pt x="1378" y="423"/>
                  </a:lnTo>
                  <a:lnTo>
                    <a:pt x="1406" y="448"/>
                  </a:lnTo>
                  <a:lnTo>
                    <a:pt x="1421" y="466"/>
                  </a:lnTo>
                  <a:lnTo>
                    <a:pt x="1425" y="480"/>
                  </a:lnTo>
                  <a:lnTo>
                    <a:pt x="1419" y="530"/>
                  </a:lnTo>
                  <a:lnTo>
                    <a:pt x="1407" y="475"/>
                  </a:lnTo>
                  <a:lnTo>
                    <a:pt x="1400" y="530"/>
                  </a:lnTo>
                  <a:lnTo>
                    <a:pt x="1431" y="587"/>
                  </a:lnTo>
                  <a:lnTo>
                    <a:pt x="1471" y="640"/>
                  </a:lnTo>
                  <a:lnTo>
                    <a:pt x="1507" y="712"/>
                  </a:lnTo>
                  <a:lnTo>
                    <a:pt x="1534" y="755"/>
                  </a:lnTo>
                  <a:lnTo>
                    <a:pt x="1566" y="797"/>
                  </a:lnTo>
                  <a:lnTo>
                    <a:pt x="1586" y="843"/>
                  </a:lnTo>
                  <a:lnTo>
                    <a:pt x="1598" y="927"/>
                  </a:lnTo>
                  <a:lnTo>
                    <a:pt x="1598" y="966"/>
                  </a:lnTo>
                  <a:lnTo>
                    <a:pt x="1598" y="1017"/>
                  </a:lnTo>
                  <a:lnTo>
                    <a:pt x="1598" y="1062"/>
                  </a:lnTo>
                  <a:lnTo>
                    <a:pt x="1582" y="1080"/>
                  </a:lnTo>
                  <a:lnTo>
                    <a:pt x="1568" y="1102"/>
                  </a:lnTo>
                  <a:lnTo>
                    <a:pt x="1568" y="1126"/>
                  </a:lnTo>
                  <a:lnTo>
                    <a:pt x="1578" y="1159"/>
                  </a:lnTo>
                  <a:lnTo>
                    <a:pt x="1567" y="1202"/>
                  </a:lnTo>
                  <a:lnTo>
                    <a:pt x="1555" y="1237"/>
                  </a:lnTo>
                  <a:lnTo>
                    <a:pt x="1535" y="1249"/>
                  </a:lnTo>
                  <a:lnTo>
                    <a:pt x="1523" y="1256"/>
                  </a:lnTo>
                  <a:lnTo>
                    <a:pt x="1532" y="1233"/>
                  </a:lnTo>
                  <a:lnTo>
                    <a:pt x="1539" y="1219"/>
                  </a:lnTo>
                  <a:lnTo>
                    <a:pt x="1546" y="1197"/>
                  </a:lnTo>
                  <a:lnTo>
                    <a:pt x="1535" y="1198"/>
                  </a:lnTo>
                  <a:lnTo>
                    <a:pt x="1502" y="1213"/>
                  </a:lnTo>
                  <a:lnTo>
                    <a:pt x="1481" y="1220"/>
                  </a:lnTo>
                  <a:lnTo>
                    <a:pt x="1467" y="1215"/>
                  </a:lnTo>
                  <a:lnTo>
                    <a:pt x="1446" y="1224"/>
                  </a:lnTo>
                  <a:lnTo>
                    <a:pt x="1435" y="1233"/>
                  </a:lnTo>
                  <a:lnTo>
                    <a:pt x="1419" y="1230"/>
                  </a:lnTo>
                  <a:lnTo>
                    <a:pt x="1402" y="1217"/>
                  </a:lnTo>
                  <a:lnTo>
                    <a:pt x="1388" y="1206"/>
                  </a:lnTo>
                  <a:lnTo>
                    <a:pt x="1395" y="1198"/>
                  </a:lnTo>
                  <a:lnTo>
                    <a:pt x="1402" y="1197"/>
                  </a:lnTo>
                  <a:lnTo>
                    <a:pt x="1435" y="1201"/>
                  </a:lnTo>
                  <a:lnTo>
                    <a:pt x="1446" y="1198"/>
                  </a:lnTo>
                  <a:lnTo>
                    <a:pt x="1442" y="1188"/>
                  </a:lnTo>
                  <a:lnTo>
                    <a:pt x="1430" y="1180"/>
                  </a:lnTo>
                  <a:lnTo>
                    <a:pt x="1406" y="1181"/>
                  </a:lnTo>
                  <a:lnTo>
                    <a:pt x="1385" y="1170"/>
                  </a:lnTo>
                  <a:lnTo>
                    <a:pt x="1373" y="1141"/>
                  </a:lnTo>
                  <a:lnTo>
                    <a:pt x="1351" y="1116"/>
                  </a:lnTo>
                  <a:lnTo>
                    <a:pt x="1344" y="1097"/>
                  </a:lnTo>
                  <a:lnTo>
                    <a:pt x="1332" y="1081"/>
                  </a:lnTo>
                  <a:lnTo>
                    <a:pt x="1299" y="1074"/>
                  </a:lnTo>
                  <a:lnTo>
                    <a:pt x="1278" y="1063"/>
                  </a:lnTo>
                  <a:lnTo>
                    <a:pt x="1256" y="1055"/>
                  </a:lnTo>
                  <a:lnTo>
                    <a:pt x="1233" y="998"/>
                  </a:lnTo>
                  <a:lnTo>
                    <a:pt x="1223" y="972"/>
                  </a:lnTo>
                  <a:lnTo>
                    <a:pt x="1209" y="958"/>
                  </a:lnTo>
                  <a:lnTo>
                    <a:pt x="1201" y="944"/>
                  </a:lnTo>
                  <a:lnTo>
                    <a:pt x="1188" y="933"/>
                  </a:lnTo>
                  <a:lnTo>
                    <a:pt x="1170" y="923"/>
                  </a:lnTo>
                  <a:lnTo>
                    <a:pt x="1173" y="900"/>
                  </a:lnTo>
                  <a:lnTo>
                    <a:pt x="1176" y="883"/>
                  </a:lnTo>
                  <a:lnTo>
                    <a:pt x="1162" y="855"/>
                  </a:lnTo>
                  <a:lnTo>
                    <a:pt x="1147" y="861"/>
                  </a:lnTo>
                  <a:lnTo>
                    <a:pt x="1145" y="869"/>
                  </a:lnTo>
                  <a:lnTo>
                    <a:pt x="1148" y="898"/>
                  </a:lnTo>
                  <a:lnTo>
                    <a:pt x="1137" y="898"/>
                  </a:lnTo>
                  <a:lnTo>
                    <a:pt x="1123" y="891"/>
                  </a:lnTo>
                  <a:lnTo>
                    <a:pt x="1109" y="869"/>
                  </a:lnTo>
                  <a:lnTo>
                    <a:pt x="1080" y="829"/>
                  </a:lnTo>
                  <a:lnTo>
                    <a:pt x="1063" y="812"/>
                  </a:lnTo>
                  <a:lnTo>
                    <a:pt x="1062" y="804"/>
                  </a:lnTo>
                  <a:lnTo>
                    <a:pt x="1065" y="791"/>
                  </a:lnTo>
                  <a:lnTo>
                    <a:pt x="1051" y="775"/>
                  </a:lnTo>
                  <a:lnTo>
                    <a:pt x="1037" y="764"/>
                  </a:lnTo>
                  <a:lnTo>
                    <a:pt x="1051" y="733"/>
                  </a:lnTo>
                  <a:lnTo>
                    <a:pt x="1063" y="716"/>
                  </a:lnTo>
                  <a:lnTo>
                    <a:pt x="1070" y="701"/>
                  </a:lnTo>
                  <a:lnTo>
                    <a:pt x="1074" y="683"/>
                  </a:lnTo>
                  <a:lnTo>
                    <a:pt x="1065" y="668"/>
                  </a:lnTo>
                  <a:lnTo>
                    <a:pt x="1059" y="690"/>
                  </a:lnTo>
                  <a:lnTo>
                    <a:pt x="1045" y="683"/>
                  </a:lnTo>
                  <a:lnTo>
                    <a:pt x="1045" y="669"/>
                  </a:lnTo>
                  <a:lnTo>
                    <a:pt x="1031" y="651"/>
                  </a:lnTo>
                  <a:lnTo>
                    <a:pt x="1026" y="654"/>
                  </a:lnTo>
                  <a:lnTo>
                    <a:pt x="1026" y="658"/>
                  </a:lnTo>
                  <a:lnTo>
                    <a:pt x="1033" y="668"/>
                  </a:lnTo>
                  <a:lnTo>
                    <a:pt x="1038" y="686"/>
                  </a:lnTo>
                  <a:lnTo>
                    <a:pt x="1040" y="702"/>
                  </a:lnTo>
                  <a:lnTo>
                    <a:pt x="1040" y="709"/>
                  </a:lnTo>
                  <a:lnTo>
                    <a:pt x="1030" y="719"/>
                  </a:lnTo>
                  <a:lnTo>
                    <a:pt x="1017" y="711"/>
                  </a:lnTo>
                  <a:lnTo>
                    <a:pt x="1012" y="701"/>
                  </a:lnTo>
                  <a:lnTo>
                    <a:pt x="991" y="676"/>
                  </a:lnTo>
                  <a:lnTo>
                    <a:pt x="984" y="659"/>
                  </a:lnTo>
                  <a:lnTo>
                    <a:pt x="984" y="636"/>
                  </a:lnTo>
                  <a:lnTo>
                    <a:pt x="984" y="605"/>
                  </a:lnTo>
                  <a:lnTo>
                    <a:pt x="995" y="584"/>
                  </a:lnTo>
                  <a:lnTo>
                    <a:pt x="1005" y="540"/>
                  </a:lnTo>
                  <a:lnTo>
                    <a:pt x="1006" y="514"/>
                  </a:lnTo>
                  <a:lnTo>
                    <a:pt x="998" y="475"/>
                  </a:lnTo>
                  <a:lnTo>
                    <a:pt x="984" y="439"/>
                  </a:lnTo>
                  <a:lnTo>
                    <a:pt x="973" y="422"/>
                  </a:lnTo>
                  <a:lnTo>
                    <a:pt x="952" y="400"/>
                  </a:lnTo>
                  <a:lnTo>
                    <a:pt x="923" y="392"/>
                  </a:lnTo>
                  <a:lnTo>
                    <a:pt x="909" y="393"/>
                  </a:lnTo>
                  <a:lnTo>
                    <a:pt x="895" y="371"/>
                  </a:lnTo>
                  <a:lnTo>
                    <a:pt x="879" y="361"/>
                  </a:lnTo>
                  <a:lnTo>
                    <a:pt x="858" y="340"/>
                  </a:lnTo>
                  <a:lnTo>
                    <a:pt x="834" y="329"/>
                  </a:lnTo>
                  <a:lnTo>
                    <a:pt x="826" y="308"/>
                  </a:lnTo>
                  <a:lnTo>
                    <a:pt x="812" y="294"/>
                  </a:lnTo>
                  <a:lnTo>
                    <a:pt x="783" y="265"/>
                  </a:lnTo>
                  <a:lnTo>
                    <a:pt x="759" y="244"/>
                  </a:lnTo>
                  <a:lnTo>
                    <a:pt x="734" y="232"/>
                  </a:lnTo>
                  <a:lnTo>
                    <a:pt x="714" y="215"/>
                  </a:lnTo>
                  <a:lnTo>
                    <a:pt x="700" y="208"/>
                  </a:lnTo>
                  <a:lnTo>
                    <a:pt x="668" y="208"/>
                  </a:lnTo>
                  <a:lnTo>
                    <a:pt x="643" y="219"/>
                  </a:lnTo>
                  <a:lnTo>
                    <a:pt x="634" y="232"/>
                  </a:lnTo>
                  <a:lnTo>
                    <a:pt x="641" y="253"/>
                  </a:lnTo>
                  <a:lnTo>
                    <a:pt x="634" y="262"/>
                  </a:lnTo>
                  <a:lnTo>
                    <a:pt x="622" y="258"/>
                  </a:lnTo>
                  <a:lnTo>
                    <a:pt x="615" y="251"/>
                  </a:lnTo>
                  <a:lnTo>
                    <a:pt x="585" y="272"/>
                  </a:lnTo>
                  <a:lnTo>
                    <a:pt x="551" y="300"/>
                  </a:lnTo>
                  <a:lnTo>
                    <a:pt x="510" y="311"/>
                  </a:lnTo>
                  <a:lnTo>
                    <a:pt x="457" y="325"/>
                  </a:lnTo>
                  <a:lnTo>
                    <a:pt x="450" y="294"/>
                  </a:lnTo>
                  <a:lnTo>
                    <a:pt x="437" y="278"/>
                  </a:lnTo>
                  <a:lnTo>
                    <a:pt x="421" y="268"/>
                  </a:lnTo>
                  <a:lnTo>
                    <a:pt x="394" y="256"/>
                  </a:lnTo>
                  <a:lnTo>
                    <a:pt x="414" y="246"/>
                  </a:lnTo>
                  <a:lnTo>
                    <a:pt x="417" y="239"/>
                  </a:lnTo>
                  <a:lnTo>
                    <a:pt x="382" y="233"/>
                  </a:lnTo>
                  <a:lnTo>
                    <a:pt x="382" y="219"/>
                  </a:lnTo>
                  <a:lnTo>
                    <a:pt x="389" y="214"/>
                  </a:lnTo>
                  <a:lnTo>
                    <a:pt x="401" y="204"/>
                  </a:lnTo>
                  <a:lnTo>
                    <a:pt x="399" y="197"/>
                  </a:lnTo>
                  <a:lnTo>
                    <a:pt x="390" y="197"/>
                  </a:lnTo>
                  <a:lnTo>
                    <a:pt x="382" y="200"/>
                  </a:lnTo>
                  <a:lnTo>
                    <a:pt x="382" y="207"/>
                  </a:lnTo>
                  <a:lnTo>
                    <a:pt x="376" y="208"/>
                  </a:lnTo>
                  <a:lnTo>
                    <a:pt x="367" y="203"/>
                  </a:lnTo>
                  <a:lnTo>
                    <a:pt x="340" y="203"/>
                  </a:lnTo>
                  <a:lnTo>
                    <a:pt x="349" y="214"/>
                  </a:lnTo>
                  <a:lnTo>
                    <a:pt x="354" y="219"/>
                  </a:lnTo>
                  <a:lnTo>
                    <a:pt x="364" y="236"/>
                  </a:lnTo>
                  <a:lnTo>
                    <a:pt x="353" y="239"/>
                  </a:lnTo>
                  <a:lnTo>
                    <a:pt x="336" y="228"/>
                  </a:lnTo>
                  <a:lnTo>
                    <a:pt x="313" y="211"/>
                  </a:lnTo>
                  <a:lnTo>
                    <a:pt x="290" y="207"/>
                  </a:lnTo>
                  <a:lnTo>
                    <a:pt x="238" y="203"/>
                  </a:lnTo>
                  <a:lnTo>
                    <a:pt x="224" y="197"/>
                  </a:lnTo>
                  <a:lnTo>
                    <a:pt x="210" y="186"/>
                  </a:lnTo>
                  <a:lnTo>
                    <a:pt x="193" y="183"/>
                  </a:lnTo>
                  <a:lnTo>
                    <a:pt x="140" y="194"/>
                  </a:lnTo>
                  <a:lnTo>
                    <a:pt x="102" y="194"/>
                  </a:lnTo>
                  <a:lnTo>
                    <a:pt x="74" y="210"/>
                  </a:lnTo>
                  <a:lnTo>
                    <a:pt x="56" y="218"/>
                  </a:lnTo>
                  <a:lnTo>
                    <a:pt x="38" y="175"/>
                  </a:lnTo>
                  <a:lnTo>
                    <a:pt x="29" y="153"/>
                  </a:lnTo>
                  <a:lnTo>
                    <a:pt x="10" y="125"/>
                  </a:lnTo>
                  <a:lnTo>
                    <a:pt x="0" y="114"/>
                  </a:lnTo>
                  <a:lnTo>
                    <a:pt x="0" y="97"/>
                  </a:lnTo>
                  <a:lnTo>
                    <a:pt x="13" y="92"/>
                  </a:lnTo>
                  <a:lnTo>
                    <a:pt x="49" y="81"/>
                  </a:lnTo>
                  <a:lnTo>
                    <a:pt x="99" y="72"/>
                  </a:lnTo>
                  <a:lnTo>
                    <a:pt x="505" y="35"/>
                  </a:lnTo>
                  <a:lnTo>
                    <a:pt x="533" y="95"/>
                  </a:lnTo>
                  <a:lnTo>
                    <a:pt x="1036" y="64"/>
                  </a:lnTo>
                  <a:lnTo>
                    <a:pt x="1042" y="108"/>
                  </a:lnTo>
                  <a:lnTo>
                    <a:pt x="1077" y="108"/>
                  </a:lnTo>
                  <a:lnTo>
                    <a:pt x="1066" y="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39" name="Freeform 34"/>
            <p:cNvSpPr>
              <a:spLocks/>
            </p:cNvSpPr>
            <p:nvPr/>
          </p:nvSpPr>
          <p:spPr bwMode="auto">
            <a:xfrm>
              <a:off x="5199063" y="2862263"/>
              <a:ext cx="530225" cy="468312"/>
            </a:xfrm>
            <a:custGeom>
              <a:avLst/>
              <a:gdLst/>
              <a:ahLst/>
              <a:cxnLst>
                <a:cxn ang="0">
                  <a:pos x="969" y="808"/>
                </a:cxn>
                <a:cxn ang="0">
                  <a:pos x="940" y="802"/>
                </a:cxn>
                <a:cxn ang="0">
                  <a:pos x="880" y="765"/>
                </a:cxn>
                <a:cxn ang="0">
                  <a:pos x="836" y="734"/>
                </a:cxn>
                <a:cxn ang="0">
                  <a:pos x="854" y="713"/>
                </a:cxn>
                <a:cxn ang="0">
                  <a:pos x="915" y="705"/>
                </a:cxn>
                <a:cxn ang="0">
                  <a:pos x="891" y="647"/>
                </a:cxn>
                <a:cxn ang="0">
                  <a:pos x="810" y="670"/>
                </a:cxn>
                <a:cxn ang="0">
                  <a:pos x="814" y="654"/>
                </a:cxn>
                <a:cxn ang="0">
                  <a:pos x="851" y="623"/>
                </a:cxn>
                <a:cxn ang="0">
                  <a:pos x="825" y="544"/>
                </a:cxn>
                <a:cxn ang="0">
                  <a:pos x="464" y="450"/>
                </a:cxn>
                <a:cxn ang="0">
                  <a:pos x="464" y="402"/>
                </a:cxn>
                <a:cxn ang="0">
                  <a:pos x="476" y="347"/>
                </a:cxn>
                <a:cxn ang="0">
                  <a:pos x="495" y="319"/>
                </a:cxn>
                <a:cxn ang="0">
                  <a:pos x="533" y="233"/>
                </a:cxn>
                <a:cxn ang="0">
                  <a:pos x="547" y="198"/>
                </a:cxn>
                <a:cxn ang="0">
                  <a:pos x="563" y="128"/>
                </a:cxn>
                <a:cxn ang="0">
                  <a:pos x="535" y="76"/>
                </a:cxn>
                <a:cxn ang="0">
                  <a:pos x="519" y="49"/>
                </a:cxn>
                <a:cxn ang="0">
                  <a:pos x="533" y="11"/>
                </a:cxn>
                <a:cxn ang="0">
                  <a:pos x="0" y="255"/>
                </a:cxn>
                <a:cxn ang="0">
                  <a:pos x="59" y="351"/>
                </a:cxn>
                <a:cxn ang="0">
                  <a:pos x="74" y="409"/>
                </a:cxn>
                <a:cxn ang="0">
                  <a:pos x="74" y="518"/>
                </a:cxn>
                <a:cxn ang="0">
                  <a:pos x="50" y="600"/>
                </a:cxn>
                <a:cxn ang="0">
                  <a:pos x="50" y="718"/>
                </a:cxn>
                <a:cxn ang="0">
                  <a:pos x="80" y="744"/>
                </a:cxn>
                <a:cxn ang="0">
                  <a:pos x="136" y="737"/>
                </a:cxn>
                <a:cxn ang="0">
                  <a:pos x="243" y="765"/>
                </a:cxn>
                <a:cxn ang="0">
                  <a:pos x="399" y="780"/>
                </a:cxn>
                <a:cxn ang="0">
                  <a:pos x="428" y="759"/>
                </a:cxn>
                <a:cxn ang="0">
                  <a:pos x="382" y="749"/>
                </a:cxn>
                <a:cxn ang="0">
                  <a:pos x="422" y="727"/>
                </a:cxn>
                <a:cxn ang="0">
                  <a:pos x="532" y="780"/>
                </a:cxn>
                <a:cxn ang="0">
                  <a:pos x="539" y="824"/>
                </a:cxn>
                <a:cxn ang="0">
                  <a:pos x="610" y="854"/>
                </a:cxn>
                <a:cxn ang="0">
                  <a:pos x="665" y="847"/>
                </a:cxn>
                <a:cxn ang="0">
                  <a:pos x="726" y="822"/>
                </a:cxn>
                <a:cxn ang="0">
                  <a:pos x="779" y="840"/>
                </a:cxn>
                <a:cxn ang="0">
                  <a:pos x="779" y="774"/>
                </a:cxn>
                <a:cxn ang="0">
                  <a:pos x="828" y="806"/>
                </a:cxn>
                <a:cxn ang="0">
                  <a:pos x="923" y="847"/>
                </a:cxn>
                <a:cxn ang="0">
                  <a:pos x="930" y="887"/>
                </a:cxn>
                <a:cxn ang="0">
                  <a:pos x="962" y="867"/>
                </a:cxn>
                <a:cxn ang="0">
                  <a:pos x="994" y="847"/>
                </a:cxn>
              </a:cxnLst>
              <a:rect l="0" t="0" r="r" b="b"/>
              <a:pathLst>
                <a:path w="1002" h="887">
                  <a:moveTo>
                    <a:pt x="991" y="820"/>
                  </a:moveTo>
                  <a:lnTo>
                    <a:pt x="983" y="812"/>
                  </a:lnTo>
                  <a:lnTo>
                    <a:pt x="969" y="808"/>
                  </a:lnTo>
                  <a:lnTo>
                    <a:pt x="961" y="808"/>
                  </a:lnTo>
                  <a:lnTo>
                    <a:pt x="950" y="808"/>
                  </a:lnTo>
                  <a:lnTo>
                    <a:pt x="940" y="802"/>
                  </a:lnTo>
                  <a:lnTo>
                    <a:pt x="915" y="788"/>
                  </a:lnTo>
                  <a:lnTo>
                    <a:pt x="903" y="781"/>
                  </a:lnTo>
                  <a:lnTo>
                    <a:pt x="880" y="765"/>
                  </a:lnTo>
                  <a:lnTo>
                    <a:pt x="866" y="755"/>
                  </a:lnTo>
                  <a:lnTo>
                    <a:pt x="853" y="747"/>
                  </a:lnTo>
                  <a:lnTo>
                    <a:pt x="836" y="734"/>
                  </a:lnTo>
                  <a:lnTo>
                    <a:pt x="828" y="727"/>
                  </a:lnTo>
                  <a:lnTo>
                    <a:pt x="840" y="719"/>
                  </a:lnTo>
                  <a:lnTo>
                    <a:pt x="854" y="713"/>
                  </a:lnTo>
                  <a:lnTo>
                    <a:pt x="880" y="713"/>
                  </a:lnTo>
                  <a:lnTo>
                    <a:pt x="887" y="705"/>
                  </a:lnTo>
                  <a:lnTo>
                    <a:pt x="915" y="705"/>
                  </a:lnTo>
                  <a:lnTo>
                    <a:pt x="922" y="695"/>
                  </a:lnTo>
                  <a:lnTo>
                    <a:pt x="905" y="665"/>
                  </a:lnTo>
                  <a:lnTo>
                    <a:pt x="891" y="647"/>
                  </a:lnTo>
                  <a:lnTo>
                    <a:pt x="884" y="647"/>
                  </a:lnTo>
                  <a:lnTo>
                    <a:pt x="830" y="668"/>
                  </a:lnTo>
                  <a:lnTo>
                    <a:pt x="810" y="670"/>
                  </a:lnTo>
                  <a:lnTo>
                    <a:pt x="796" y="672"/>
                  </a:lnTo>
                  <a:lnTo>
                    <a:pt x="797" y="663"/>
                  </a:lnTo>
                  <a:lnTo>
                    <a:pt x="814" y="654"/>
                  </a:lnTo>
                  <a:lnTo>
                    <a:pt x="832" y="647"/>
                  </a:lnTo>
                  <a:lnTo>
                    <a:pt x="848" y="636"/>
                  </a:lnTo>
                  <a:lnTo>
                    <a:pt x="851" y="623"/>
                  </a:lnTo>
                  <a:lnTo>
                    <a:pt x="851" y="605"/>
                  </a:lnTo>
                  <a:lnTo>
                    <a:pt x="841" y="563"/>
                  </a:lnTo>
                  <a:lnTo>
                    <a:pt x="825" y="544"/>
                  </a:lnTo>
                  <a:lnTo>
                    <a:pt x="811" y="520"/>
                  </a:lnTo>
                  <a:lnTo>
                    <a:pt x="816" y="436"/>
                  </a:lnTo>
                  <a:lnTo>
                    <a:pt x="464" y="450"/>
                  </a:lnTo>
                  <a:lnTo>
                    <a:pt x="457" y="429"/>
                  </a:lnTo>
                  <a:lnTo>
                    <a:pt x="458" y="412"/>
                  </a:lnTo>
                  <a:lnTo>
                    <a:pt x="464" y="402"/>
                  </a:lnTo>
                  <a:lnTo>
                    <a:pt x="476" y="387"/>
                  </a:lnTo>
                  <a:lnTo>
                    <a:pt x="476" y="361"/>
                  </a:lnTo>
                  <a:lnTo>
                    <a:pt x="476" y="347"/>
                  </a:lnTo>
                  <a:lnTo>
                    <a:pt x="481" y="336"/>
                  </a:lnTo>
                  <a:lnTo>
                    <a:pt x="489" y="326"/>
                  </a:lnTo>
                  <a:lnTo>
                    <a:pt x="495" y="319"/>
                  </a:lnTo>
                  <a:lnTo>
                    <a:pt x="497" y="278"/>
                  </a:lnTo>
                  <a:lnTo>
                    <a:pt x="510" y="269"/>
                  </a:lnTo>
                  <a:lnTo>
                    <a:pt x="533" y="233"/>
                  </a:lnTo>
                  <a:lnTo>
                    <a:pt x="539" y="222"/>
                  </a:lnTo>
                  <a:lnTo>
                    <a:pt x="535" y="198"/>
                  </a:lnTo>
                  <a:lnTo>
                    <a:pt x="547" y="198"/>
                  </a:lnTo>
                  <a:lnTo>
                    <a:pt x="563" y="185"/>
                  </a:lnTo>
                  <a:lnTo>
                    <a:pt x="567" y="147"/>
                  </a:lnTo>
                  <a:lnTo>
                    <a:pt x="563" y="128"/>
                  </a:lnTo>
                  <a:lnTo>
                    <a:pt x="540" y="115"/>
                  </a:lnTo>
                  <a:lnTo>
                    <a:pt x="540" y="104"/>
                  </a:lnTo>
                  <a:lnTo>
                    <a:pt x="535" y="76"/>
                  </a:lnTo>
                  <a:lnTo>
                    <a:pt x="539" y="68"/>
                  </a:lnTo>
                  <a:lnTo>
                    <a:pt x="533" y="61"/>
                  </a:lnTo>
                  <a:lnTo>
                    <a:pt x="519" y="49"/>
                  </a:lnTo>
                  <a:lnTo>
                    <a:pt x="535" y="39"/>
                  </a:lnTo>
                  <a:lnTo>
                    <a:pt x="539" y="26"/>
                  </a:lnTo>
                  <a:lnTo>
                    <a:pt x="533" y="11"/>
                  </a:lnTo>
                  <a:lnTo>
                    <a:pt x="519" y="0"/>
                  </a:lnTo>
                  <a:lnTo>
                    <a:pt x="0" y="14"/>
                  </a:lnTo>
                  <a:lnTo>
                    <a:pt x="0" y="255"/>
                  </a:lnTo>
                  <a:lnTo>
                    <a:pt x="37" y="291"/>
                  </a:lnTo>
                  <a:lnTo>
                    <a:pt x="37" y="301"/>
                  </a:lnTo>
                  <a:lnTo>
                    <a:pt x="59" y="351"/>
                  </a:lnTo>
                  <a:lnTo>
                    <a:pt x="68" y="364"/>
                  </a:lnTo>
                  <a:lnTo>
                    <a:pt x="68" y="396"/>
                  </a:lnTo>
                  <a:lnTo>
                    <a:pt x="74" y="409"/>
                  </a:lnTo>
                  <a:lnTo>
                    <a:pt x="82" y="455"/>
                  </a:lnTo>
                  <a:lnTo>
                    <a:pt x="89" y="487"/>
                  </a:lnTo>
                  <a:lnTo>
                    <a:pt x="74" y="518"/>
                  </a:lnTo>
                  <a:lnTo>
                    <a:pt x="56" y="558"/>
                  </a:lnTo>
                  <a:lnTo>
                    <a:pt x="55" y="576"/>
                  </a:lnTo>
                  <a:lnTo>
                    <a:pt x="50" y="600"/>
                  </a:lnTo>
                  <a:lnTo>
                    <a:pt x="64" y="644"/>
                  </a:lnTo>
                  <a:lnTo>
                    <a:pt x="66" y="661"/>
                  </a:lnTo>
                  <a:lnTo>
                    <a:pt x="50" y="718"/>
                  </a:lnTo>
                  <a:lnTo>
                    <a:pt x="35" y="744"/>
                  </a:lnTo>
                  <a:lnTo>
                    <a:pt x="55" y="744"/>
                  </a:lnTo>
                  <a:lnTo>
                    <a:pt x="80" y="744"/>
                  </a:lnTo>
                  <a:lnTo>
                    <a:pt x="99" y="737"/>
                  </a:lnTo>
                  <a:lnTo>
                    <a:pt x="116" y="737"/>
                  </a:lnTo>
                  <a:lnTo>
                    <a:pt x="136" y="737"/>
                  </a:lnTo>
                  <a:lnTo>
                    <a:pt x="188" y="744"/>
                  </a:lnTo>
                  <a:lnTo>
                    <a:pt x="216" y="751"/>
                  </a:lnTo>
                  <a:lnTo>
                    <a:pt x="243" y="765"/>
                  </a:lnTo>
                  <a:lnTo>
                    <a:pt x="282" y="780"/>
                  </a:lnTo>
                  <a:lnTo>
                    <a:pt x="349" y="780"/>
                  </a:lnTo>
                  <a:lnTo>
                    <a:pt x="399" y="780"/>
                  </a:lnTo>
                  <a:lnTo>
                    <a:pt x="433" y="780"/>
                  </a:lnTo>
                  <a:lnTo>
                    <a:pt x="440" y="772"/>
                  </a:lnTo>
                  <a:lnTo>
                    <a:pt x="428" y="759"/>
                  </a:lnTo>
                  <a:lnTo>
                    <a:pt x="403" y="759"/>
                  </a:lnTo>
                  <a:lnTo>
                    <a:pt x="393" y="759"/>
                  </a:lnTo>
                  <a:lnTo>
                    <a:pt x="382" y="749"/>
                  </a:lnTo>
                  <a:lnTo>
                    <a:pt x="386" y="737"/>
                  </a:lnTo>
                  <a:lnTo>
                    <a:pt x="399" y="727"/>
                  </a:lnTo>
                  <a:lnTo>
                    <a:pt x="422" y="727"/>
                  </a:lnTo>
                  <a:lnTo>
                    <a:pt x="461" y="741"/>
                  </a:lnTo>
                  <a:lnTo>
                    <a:pt x="499" y="772"/>
                  </a:lnTo>
                  <a:lnTo>
                    <a:pt x="532" y="780"/>
                  </a:lnTo>
                  <a:lnTo>
                    <a:pt x="557" y="769"/>
                  </a:lnTo>
                  <a:lnTo>
                    <a:pt x="550" y="791"/>
                  </a:lnTo>
                  <a:lnTo>
                    <a:pt x="539" y="824"/>
                  </a:lnTo>
                  <a:lnTo>
                    <a:pt x="550" y="836"/>
                  </a:lnTo>
                  <a:lnTo>
                    <a:pt x="581" y="854"/>
                  </a:lnTo>
                  <a:lnTo>
                    <a:pt x="610" y="854"/>
                  </a:lnTo>
                  <a:lnTo>
                    <a:pt x="632" y="867"/>
                  </a:lnTo>
                  <a:lnTo>
                    <a:pt x="653" y="867"/>
                  </a:lnTo>
                  <a:lnTo>
                    <a:pt x="665" y="847"/>
                  </a:lnTo>
                  <a:lnTo>
                    <a:pt x="686" y="822"/>
                  </a:lnTo>
                  <a:lnTo>
                    <a:pt x="703" y="816"/>
                  </a:lnTo>
                  <a:lnTo>
                    <a:pt x="726" y="822"/>
                  </a:lnTo>
                  <a:lnTo>
                    <a:pt x="747" y="852"/>
                  </a:lnTo>
                  <a:lnTo>
                    <a:pt x="771" y="852"/>
                  </a:lnTo>
                  <a:lnTo>
                    <a:pt x="779" y="840"/>
                  </a:lnTo>
                  <a:lnTo>
                    <a:pt x="769" y="798"/>
                  </a:lnTo>
                  <a:lnTo>
                    <a:pt x="769" y="783"/>
                  </a:lnTo>
                  <a:lnTo>
                    <a:pt x="779" y="774"/>
                  </a:lnTo>
                  <a:lnTo>
                    <a:pt x="804" y="774"/>
                  </a:lnTo>
                  <a:lnTo>
                    <a:pt x="828" y="783"/>
                  </a:lnTo>
                  <a:lnTo>
                    <a:pt x="828" y="806"/>
                  </a:lnTo>
                  <a:lnTo>
                    <a:pt x="865" y="811"/>
                  </a:lnTo>
                  <a:lnTo>
                    <a:pt x="903" y="827"/>
                  </a:lnTo>
                  <a:lnTo>
                    <a:pt x="923" y="847"/>
                  </a:lnTo>
                  <a:lnTo>
                    <a:pt x="915" y="859"/>
                  </a:lnTo>
                  <a:lnTo>
                    <a:pt x="911" y="887"/>
                  </a:lnTo>
                  <a:lnTo>
                    <a:pt x="930" y="887"/>
                  </a:lnTo>
                  <a:lnTo>
                    <a:pt x="937" y="866"/>
                  </a:lnTo>
                  <a:lnTo>
                    <a:pt x="951" y="855"/>
                  </a:lnTo>
                  <a:lnTo>
                    <a:pt x="962" y="867"/>
                  </a:lnTo>
                  <a:lnTo>
                    <a:pt x="971" y="874"/>
                  </a:lnTo>
                  <a:lnTo>
                    <a:pt x="980" y="860"/>
                  </a:lnTo>
                  <a:lnTo>
                    <a:pt x="994" y="847"/>
                  </a:lnTo>
                  <a:lnTo>
                    <a:pt x="1002" y="837"/>
                  </a:lnTo>
                  <a:lnTo>
                    <a:pt x="991" y="82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0" name="Freeform 35"/>
            <p:cNvSpPr>
              <a:spLocks/>
            </p:cNvSpPr>
            <p:nvPr/>
          </p:nvSpPr>
          <p:spPr bwMode="auto">
            <a:xfrm>
              <a:off x="5135563" y="2441575"/>
              <a:ext cx="473075" cy="427037"/>
            </a:xfrm>
            <a:custGeom>
              <a:avLst/>
              <a:gdLst/>
              <a:ahLst/>
              <a:cxnLst>
                <a:cxn ang="0">
                  <a:pos x="34" y="678"/>
                </a:cxn>
                <a:cxn ang="0">
                  <a:pos x="19" y="665"/>
                </a:cxn>
                <a:cxn ang="0">
                  <a:pos x="37" y="679"/>
                </a:cxn>
                <a:cxn ang="0">
                  <a:pos x="51" y="685"/>
                </a:cxn>
                <a:cxn ang="0">
                  <a:pos x="64" y="676"/>
                </a:cxn>
                <a:cxn ang="0">
                  <a:pos x="120" y="682"/>
                </a:cxn>
                <a:cxn ang="0">
                  <a:pos x="120" y="807"/>
                </a:cxn>
                <a:cxn ang="0">
                  <a:pos x="639" y="793"/>
                </a:cxn>
                <a:cxn ang="0">
                  <a:pos x="641" y="794"/>
                </a:cxn>
                <a:cxn ang="0">
                  <a:pos x="653" y="765"/>
                </a:cxn>
                <a:cxn ang="0">
                  <a:pos x="658" y="749"/>
                </a:cxn>
                <a:cxn ang="0">
                  <a:pos x="649" y="733"/>
                </a:cxn>
                <a:cxn ang="0">
                  <a:pos x="651" y="701"/>
                </a:cxn>
                <a:cxn ang="0">
                  <a:pos x="653" y="687"/>
                </a:cxn>
                <a:cxn ang="0">
                  <a:pos x="644" y="672"/>
                </a:cxn>
                <a:cxn ang="0">
                  <a:pos x="635" y="667"/>
                </a:cxn>
                <a:cxn ang="0">
                  <a:pos x="635" y="653"/>
                </a:cxn>
                <a:cxn ang="0">
                  <a:pos x="642" y="646"/>
                </a:cxn>
                <a:cxn ang="0">
                  <a:pos x="639" y="638"/>
                </a:cxn>
                <a:cxn ang="0">
                  <a:pos x="645" y="619"/>
                </a:cxn>
                <a:cxn ang="0">
                  <a:pos x="663" y="603"/>
                </a:cxn>
                <a:cxn ang="0">
                  <a:pos x="669" y="603"/>
                </a:cxn>
                <a:cxn ang="0">
                  <a:pos x="667" y="586"/>
                </a:cxn>
                <a:cxn ang="0">
                  <a:pos x="673" y="565"/>
                </a:cxn>
                <a:cxn ang="0">
                  <a:pos x="683" y="551"/>
                </a:cxn>
                <a:cxn ang="0">
                  <a:pos x="677" y="546"/>
                </a:cxn>
                <a:cxn ang="0">
                  <a:pos x="680" y="522"/>
                </a:cxn>
                <a:cxn ang="0">
                  <a:pos x="699" y="506"/>
                </a:cxn>
                <a:cxn ang="0">
                  <a:pos x="727" y="472"/>
                </a:cxn>
                <a:cxn ang="0">
                  <a:pos x="742" y="449"/>
                </a:cxn>
                <a:cxn ang="0">
                  <a:pos x="739" y="427"/>
                </a:cxn>
                <a:cxn ang="0">
                  <a:pos x="749" y="396"/>
                </a:cxn>
                <a:cxn ang="0">
                  <a:pos x="760" y="396"/>
                </a:cxn>
                <a:cxn ang="0">
                  <a:pos x="767" y="386"/>
                </a:cxn>
                <a:cxn ang="0">
                  <a:pos x="773" y="370"/>
                </a:cxn>
                <a:cxn ang="0">
                  <a:pos x="789" y="359"/>
                </a:cxn>
                <a:cxn ang="0">
                  <a:pos x="803" y="346"/>
                </a:cxn>
                <a:cxn ang="0">
                  <a:pos x="800" y="331"/>
                </a:cxn>
                <a:cxn ang="0">
                  <a:pos x="809" y="320"/>
                </a:cxn>
                <a:cxn ang="0">
                  <a:pos x="823" y="296"/>
                </a:cxn>
                <a:cxn ang="0">
                  <a:pos x="821" y="263"/>
                </a:cxn>
                <a:cxn ang="0">
                  <a:pos x="823" y="236"/>
                </a:cxn>
                <a:cxn ang="0">
                  <a:pos x="838" y="214"/>
                </a:cxn>
                <a:cxn ang="0">
                  <a:pos x="857" y="200"/>
                </a:cxn>
                <a:cxn ang="0">
                  <a:pos x="859" y="193"/>
                </a:cxn>
                <a:cxn ang="0">
                  <a:pos x="862" y="182"/>
                </a:cxn>
                <a:cxn ang="0">
                  <a:pos x="863" y="159"/>
                </a:cxn>
                <a:cxn ang="0">
                  <a:pos x="874" y="155"/>
                </a:cxn>
                <a:cxn ang="0">
                  <a:pos x="887" y="139"/>
                </a:cxn>
                <a:cxn ang="0">
                  <a:pos x="891" y="132"/>
                </a:cxn>
                <a:cxn ang="0">
                  <a:pos x="895" y="123"/>
                </a:cxn>
                <a:cxn ang="0">
                  <a:pos x="895" y="103"/>
                </a:cxn>
                <a:cxn ang="0">
                  <a:pos x="759" y="113"/>
                </a:cxn>
                <a:cxn ang="0">
                  <a:pos x="812" y="32"/>
                </a:cxn>
                <a:cxn ang="0">
                  <a:pos x="806" y="0"/>
                </a:cxn>
                <a:cxn ang="0">
                  <a:pos x="0" y="20"/>
                </a:cxn>
                <a:cxn ang="0">
                  <a:pos x="39" y="257"/>
                </a:cxn>
                <a:cxn ang="0">
                  <a:pos x="34" y="678"/>
                </a:cxn>
              </a:cxnLst>
              <a:rect l="0" t="0" r="r" b="b"/>
              <a:pathLst>
                <a:path w="895" h="807">
                  <a:moveTo>
                    <a:pt x="34" y="678"/>
                  </a:moveTo>
                  <a:lnTo>
                    <a:pt x="19" y="665"/>
                  </a:lnTo>
                  <a:lnTo>
                    <a:pt x="37" y="679"/>
                  </a:lnTo>
                  <a:lnTo>
                    <a:pt x="51" y="685"/>
                  </a:lnTo>
                  <a:lnTo>
                    <a:pt x="64" y="676"/>
                  </a:lnTo>
                  <a:lnTo>
                    <a:pt x="120" y="682"/>
                  </a:lnTo>
                  <a:lnTo>
                    <a:pt x="120" y="807"/>
                  </a:lnTo>
                  <a:lnTo>
                    <a:pt x="639" y="793"/>
                  </a:lnTo>
                  <a:lnTo>
                    <a:pt x="641" y="794"/>
                  </a:lnTo>
                  <a:lnTo>
                    <a:pt x="653" y="765"/>
                  </a:lnTo>
                  <a:lnTo>
                    <a:pt x="658" y="749"/>
                  </a:lnTo>
                  <a:lnTo>
                    <a:pt x="649" y="733"/>
                  </a:lnTo>
                  <a:lnTo>
                    <a:pt x="651" y="701"/>
                  </a:lnTo>
                  <a:lnTo>
                    <a:pt x="653" y="687"/>
                  </a:lnTo>
                  <a:lnTo>
                    <a:pt x="644" y="672"/>
                  </a:lnTo>
                  <a:lnTo>
                    <a:pt x="635" y="667"/>
                  </a:lnTo>
                  <a:lnTo>
                    <a:pt x="635" y="653"/>
                  </a:lnTo>
                  <a:lnTo>
                    <a:pt x="642" y="646"/>
                  </a:lnTo>
                  <a:lnTo>
                    <a:pt x="639" y="638"/>
                  </a:lnTo>
                  <a:lnTo>
                    <a:pt x="645" y="619"/>
                  </a:lnTo>
                  <a:lnTo>
                    <a:pt x="663" y="603"/>
                  </a:lnTo>
                  <a:lnTo>
                    <a:pt x="669" y="603"/>
                  </a:lnTo>
                  <a:lnTo>
                    <a:pt x="667" y="586"/>
                  </a:lnTo>
                  <a:lnTo>
                    <a:pt x="673" y="565"/>
                  </a:lnTo>
                  <a:lnTo>
                    <a:pt x="683" y="551"/>
                  </a:lnTo>
                  <a:lnTo>
                    <a:pt x="677" y="546"/>
                  </a:lnTo>
                  <a:lnTo>
                    <a:pt x="680" y="522"/>
                  </a:lnTo>
                  <a:lnTo>
                    <a:pt x="699" y="506"/>
                  </a:lnTo>
                  <a:lnTo>
                    <a:pt x="727" y="472"/>
                  </a:lnTo>
                  <a:lnTo>
                    <a:pt x="742" y="449"/>
                  </a:lnTo>
                  <a:lnTo>
                    <a:pt x="739" y="427"/>
                  </a:lnTo>
                  <a:lnTo>
                    <a:pt x="749" y="396"/>
                  </a:lnTo>
                  <a:lnTo>
                    <a:pt x="760" y="396"/>
                  </a:lnTo>
                  <a:lnTo>
                    <a:pt x="767" y="386"/>
                  </a:lnTo>
                  <a:lnTo>
                    <a:pt x="773" y="370"/>
                  </a:lnTo>
                  <a:lnTo>
                    <a:pt x="789" y="359"/>
                  </a:lnTo>
                  <a:lnTo>
                    <a:pt x="803" y="346"/>
                  </a:lnTo>
                  <a:lnTo>
                    <a:pt x="800" y="331"/>
                  </a:lnTo>
                  <a:lnTo>
                    <a:pt x="809" y="320"/>
                  </a:lnTo>
                  <a:lnTo>
                    <a:pt x="823" y="296"/>
                  </a:lnTo>
                  <a:lnTo>
                    <a:pt x="821" y="263"/>
                  </a:lnTo>
                  <a:lnTo>
                    <a:pt x="823" y="236"/>
                  </a:lnTo>
                  <a:lnTo>
                    <a:pt x="838" y="214"/>
                  </a:lnTo>
                  <a:lnTo>
                    <a:pt x="857" y="200"/>
                  </a:lnTo>
                  <a:lnTo>
                    <a:pt x="859" y="193"/>
                  </a:lnTo>
                  <a:lnTo>
                    <a:pt x="862" y="182"/>
                  </a:lnTo>
                  <a:lnTo>
                    <a:pt x="863" y="159"/>
                  </a:lnTo>
                  <a:lnTo>
                    <a:pt x="874" y="155"/>
                  </a:lnTo>
                  <a:lnTo>
                    <a:pt x="887" y="139"/>
                  </a:lnTo>
                  <a:lnTo>
                    <a:pt x="891" y="132"/>
                  </a:lnTo>
                  <a:lnTo>
                    <a:pt x="895" y="123"/>
                  </a:lnTo>
                  <a:lnTo>
                    <a:pt x="895" y="103"/>
                  </a:lnTo>
                  <a:lnTo>
                    <a:pt x="759" y="113"/>
                  </a:lnTo>
                  <a:lnTo>
                    <a:pt x="812" y="32"/>
                  </a:lnTo>
                  <a:lnTo>
                    <a:pt x="806" y="0"/>
                  </a:lnTo>
                  <a:lnTo>
                    <a:pt x="0" y="20"/>
                  </a:lnTo>
                  <a:lnTo>
                    <a:pt x="39" y="257"/>
                  </a:lnTo>
                  <a:lnTo>
                    <a:pt x="34" y="67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1" name="Freeform 36"/>
            <p:cNvSpPr>
              <a:spLocks/>
            </p:cNvSpPr>
            <p:nvPr/>
          </p:nvSpPr>
          <p:spPr bwMode="auto">
            <a:xfrm>
              <a:off x="5559425" y="2354263"/>
              <a:ext cx="803275" cy="263525"/>
            </a:xfrm>
            <a:custGeom>
              <a:avLst/>
              <a:gdLst/>
              <a:ahLst/>
              <a:cxnLst>
                <a:cxn ang="0">
                  <a:pos x="898" y="66"/>
                </a:cxn>
                <a:cxn ang="0">
                  <a:pos x="388" y="96"/>
                </a:cxn>
                <a:cxn ang="0">
                  <a:pos x="395" y="143"/>
                </a:cxn>
                <a:cxn ang="0">
                  <a:pos x="123" y="147"/>
                </a:cxn>
                <a:cxn ang="0">
                  <a:pos x="114" y="153"/>
                </a:cxn>
                <a:cxn ang="0">
                  <a:pos x="111" y="165"/>
                </a:cxn>
                <a:cxn ang="0">
                  <a:pos x="114" y="179"/>
                </a:cxn>
                <a:cxn ang="0">
                  <a:pos x="110" y="195"/>
                </a:cxn>
                <a:cxn ang="0">
                  <a:pos x="100" y="200"/>
                </a:cxn>
                <a:cxn ang="0">
                  <a:pos x="95" y="210"/>
                </a:cxn>
                <a:cxn ang="0">
                  <a:pos x="100" y="214"/>
                </a:cxn>
                <a:cxn ang="0">
                  <a:pos x="100" y="214"/>
                </a:cxn>
                <a:cxn ang="0">
                  <a:pos x="110" y="232"/>
                </a:cxn>
                <a:cxn ang="0">
                  <a:pos x="110" y="232"/>
                </a:cxn>
                <a:cxn ang="0">
                  <a:pos x="110" y="236"/>
                </a:cxn>
                <a:cxn ang="0">
                  <a:pos x="107" y="239"/>
                </a:cxn>
                <a:cxn ang="0">
                  <a:pos x="103" y="243"/>
                </a:cxn>
                <a:cxn ang="0">
                  <a:pos x="95" y="254"/>
                </a:cxn>
                <a:cxn ang="0">
                  <a:pos x="92" y="268"/>
                </a:cxn>
                <a:cxn ang="0">
                  <a:pos x="95" y="268"/>
                </a:cxn>
                <a:cxn ang="0">
                  <a:pos x="95" y="288"/>
                </a:cxn>
                <a:cxn ang="0">
                  <a:pos x="91" y="297"/>
                </a:cxn>
                <a:cxn ang="0">
                  <a:pos x="87" y="304"/>
                </a:cxn>
                <a:cxn ang="0">
                  <a:pos x="74" y="320"/>
                </a:cxn>
                <a:cxn ang="0">
                  <a:pos x="63" y="324"/>
                </a:cxn>
                <a:cxn ang="0">
                  <a:pos x="62" y="347"/>
                </a:cxn>
                <a:cxn ang="0">
                  <a:pos x="59" y="358"/>
                </a:cxn>
                <a:cxn ang="0">
                  <a:pos x="57" y="365"/>
                </a:cxn>
                <a:cxn ang="0">
                  <a:pos x="38" y="379"/>
                </a:cxn>
                <a:cxn ang="0">
                  <a:pos x="23" y="401"/>
                </a:cxn>
                <a:cxn ang="0">
                  <a:pos x="21" y="428"/>
                </a:cxn>
                <a:cxn ang="0">
                  <a:pos x="23" y="461"/>
                </a:cxn>
                <a:cxn ang="0">
                  <a:pos x="9" y="485"/>
                </a:cxn>
                <a:cxn ang="0">
                  <a:pos x="0" y="496"/>
                </a:cxn>
                <a:cxn ang="0">
                  <a:pos x="0" y="497"/>
                </a:cxn>
                <a:cxn ang="0">
                  <a:pos x="1083" y="414"/>
                </a:cxn>
                <a:cxn ang="0">
                  <a:pos x="1083" y="411"/>
                </a:cxn>
                <a:cxn ang="0">
                  <a:pos x="1083" y="407"/>
                </a:cxn>
                <a:cxn ang="0">
                  <a:pos x="1084" y="379"/>
                </a:cxn>
                <a:cxn ang="0">
                  <a:pos x="1086" y="367"/>
                </a:cxn>
                <a:cxn ang="0">
                  <a:pos x="1105" y="347"/>
                </a:cxn>
                <a:cxn ang="0">
                  <a:pos x="1120" y="347"/>
                </a:cxn>
                <a:cxn ang="0">
                  <a:pos x="1136" y="333"/>
                </a:cxn>
                <a:cxn ang="0">
                  <a:pos x="1133" y="317"/>
                </a:cxn>
                <a:cxn ang="0">
                  <a:pos x="1147" y="297"/>
                </a:cxn>
                <a:cxn ang="0">
                  <a:pos x="1304" y="203"/>
                </a:cxn>
                <a:cxn ang="0">
                  <a:pos x="1327" y="189"/>
                </a:cxn>
                <a:cxn ang="0">
                  <a:pos x="1337" y="172"/>
                </a:cxn>
                <a:cxn ang="0">
                  <a:pos x="1355" y="143"/>
                </a:cxn>
                <a:cxn ang="0">
                  <a:pos x="1367" y="142"/>
                </a:cxn>
                <a:cxn ang="0">
                  <a:pos x="1381" y="163"/>
                </a:cxn>
                <a:cxn ang="0">
                  <a:pos x="1402" y="143"/>
                </a:cxn>
                <a:cxn ang="0">
                  <a:pos x="1427" y="115"/>
                </a:cxn>
                <a:cxn ang="0">
                  <a:pos x="1478" y="106"/>
                </a:cxn>
                <a:cxn ang="0">
                  <a:pos x="1481" y="86"/>
                </a:cxn>
                <a:cxn ang="0">
                  <a:pos x="1496" y="63"/>
                </a:cxn>
                <a:cxn ang="0">
                  <a:pos x="1513" y="53"/>
                </a:cxn>
                <a:cxn ang="0">
                  <a:pos x="1520" y="56"/>
                </a:cxn>
                <a:cxn ang="0">
                  <a:pos x="1520" y="0"/>
                </a:cxn>
                <a:cxn ang="0">
                  <a:pos x="898" y="66"/>
                </a:cxn>
              </a:cxnLst>
              <a:rect l="0" t="0" r="r" b="b"/>
              <a:pathLst>
                <a:path w="1520" h="497">
                  <a:moveTo>
                    <a:pt x="898" y="66"/>
                  </a:moveTo>
                  <a:lnTo>
                    <a:pt x="388" y="96"/>
                  </a:lnTo>
                  <a:lnTo>
                    <a:pt x="395" y="143"/>
                  </a:lnTo>
                  <a:lnTo>
                    <a:pt x="123" y="147"/>
                  </a:lnTo>
                  <a:lnTo>
                    <a:pt x="114" y="153"/>
                  </a:lnTo>
                  <a:lnTo>
                    <a:pt x="111" y="165"/>
                  </a:lnTo>
                  <a:lnTo>
                    <a:pt x="114" y="179"/>
                  </a:lnTo>
                  <a:lnTo>
                    <a:pt x="110" y="195"/>
                  </a:lnTo>
                  <a:lnTo>
                    <a:pt x="100" y="200"/>
                  </a:lnTo>
                  <a:lnTo>
                    <a:pt x="95" y="210"/>
                  </a:lnTo>
                  <a:lnTo>
                    <a:pt x="100" y="214"/>
                  </a:lnTo>
                  <a:lnTo>
                    <a:pt x="100" y="214"/>
                  </a:lnTo>
                  <a:lnTo>
                    <a:pt x="110" y="232"/>
                  </a:lnTo>
                  <a:lnTo>
                    <a:pt x="110" y="232"/>
                  </a:lnTo>
                  <a:lnTo>
                    <a:pt x="110" y="236"/>
                  </a:lnTo>
                  <a:lnTo>
                    <a:pt x="107" y="239"/>
                  </a:lnTo>
                  <a:lnTo>
                    <a:pt x="103" y="243"/>
                  </a:lnTo>
                  <a:lnTo>
                    <a:pt x="95" y="254"/>
                  </a:lnTo>
                  <a:lnTo>
                    <a:pt x="92" y="268"/>
                  </a:lnTo>
                  <a:lnTo>
                    <a:pt x="95" y="268"/>
                  </a:lnTo>
                  <a:lnTo>
                    <a:pt x="95" y="288"/>
                  </a:lnTo>
                  <a:lnTo>
                    <a:pt x="91" y="297"/>
                  </a:lnTo>
                  <a:lnTo>
                    <a:pt x="87" y="304"/>
                  </a:lnTo>
                  <a:lnTo>
                    <a:pt x="74" y="320"/>
                  </a:lnTo>
                  <a:lnTo>
                    <a:pt x="63" y="324"/>
                  </a:lnTo>
                  <a:lnTo>
                    <a:pt x="62" y="347"/>
                  </a:lnTo>
                  <a:lnTo>
                    <a:pt x="59" y="358"/>
                  </a:lnTo>
                  <a:lnTo>
                    <a:pt x="57" y="365"/>
                  </a:lnTo>
                  <a:lnTo>
                    <a:pt x="38" y="379"/>
                  </a:lnTo>
                  <a:lnTo>
                    <a:pt x="23" y="401"/>
                  </a:lnTo>
                  <a:lnTo>
                    <a:pt x="21" y="428"/>
                  </a:lnTo>
                  <a:lnTo>
                    <a:pt x="23" y="461"/>
                  </a:lnTo>
                  <a:lnTo>
                    <a:pt x="9" y="485"/>
                  </a:lnTo>
                  <a:lnTo>
                    <a:pt x="0" y="496"/>
                  </a:lnTo>
                  <a:lnTo>
                    <a:pt x="0" y="497"/>
                  </a:lnTo>
                  <a:lnTo>
                    <a:pt x="1083" y="414"/>
                  </a:lnTo>
                  <a:lnTo>
                    <a:pt x="1083" y="411"/>
                  </a:lnTo>
                  <a:lnTo>
                    <a:pt x="1083" y="407"/>
                  </a:lnTo>
                  <a:lnTo>
                    <a:pt x="1084" y="379"/>
                  </a:lnTo>
                  <a:lnTo>
                    <a:pt x="1086" y="367"/>
                  </a:lnTo>
                  <a:lnTo>
                    <a:pt x="1105" y="347"/>
                  </a:lnTo>
                  <a:lnTo>
                    <a:pt x="1120" y="347"/>
                  </a:lnTo>
                  <a:lnTo>
                    <a:pt x="1136" y="333"/>
                  </a:lnTo>
                  <a:lnTo>
                    <a:pt x="1133" y="317"/>
                  </a:lnTo>
                  <a:lnTo>
                    <a:pt x="1147" y="297"/>
                  </a:lnTo>
                  <a:lnTo>
                    <a:pt x="1304" y="203"/>
                  </a:lnTo>
                  <a:lnTo>
                    <a:pt x="1327" y="189"/>
                  </a:lnTo>
                  <a:lnTo>
                    <a:pt x="1337" y="172"/>
                  </a:lnTo>
                  <a:lnTo>
                    <a:pt x="1355" y="143"/>
                  </a:lnTo>
                  <a:lnTo>
                    <a:pt x="1367" y="142"/>
                  </a:lnTo>
                  <a:lnTo>
                    <a:pt x="1381" y="163"/>
                  </a:lnTo>
                  <a:lnTo>
                    <a:pt x="1402" y="143"/>
                  </a:lnTo>
                  <a:lnTo>
                    <a:pt x="1427" y="115"/>
                  </a:lnTo>
                  <a:lnTo>
                    <a:pt x="1478" y="106"/>
                  </a:lnTo>
                  <a:lnTo>
                    <a:pt x="1481" y="86"/>
                  </a:lnTo>
                  <a:lnTo>
                    <a:pt x="1496" y="63"/>
                  </a:lnTo>
                  <a:lnTo>
                    <a:pt x="1513" y="53"/>
                  </a:lnTo>
                  <a:lnTo>
                    <a:pt x="1520" y="56"/>
                  </a:lnTo>
                  <a:lnTo>
                    <a:pt x="1520" y="0"/>
                  </a:lnTo>
                  <a:lnTo>
                    <a:pt x="898" y="6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2" name="Freeform 37"/>
            <p:cNvSpPr>
              <a:spLocks/>
            </p:cNvSpPr>
            <p:nvPr/>
          </p:nvSpPr>
          <p:spPr bwMode="auto">
            <a:xfrm>
              <a:off x="6132513" y="2268538"/>
              <a:ext cx="801687" cy="354012"/>
            </a:xfrm>
            <a:custGeom>
              <a:avLst/>
              <a:gdLst/>
              <a:ahLst/>
              <a:cxnLst>
                <a:cxn ang="0">
                  <a:pos x="1485" y="130"/>
                </a:cxn>
                <a:cxn ang="0">
                  <a:pos x="1465" y="176"/>
                </a:cxn>
                <a:cxn ang="0">
                  <a:pos x="1443" y="148"/>
                </a:cxn>
                <a:cxn ang="0">
                  <a:pos x="1393" y="140"/>
                </a:cxn>
                <a:cxn ang="0">
                  <a:pos x="1340" y="162"/>
                </a:cxn>
                <a:cxn ang="0">
                  <a:pos x="1324" y="149"/>
                </a:cxn>
                <a:cxn ang="0">
                  <a:pos x="1311" y="117"/>
                </a:cxn>
                <a:cxn ang="0">
                  <a:pos x="1307" y="83"/>
                </a:cxn>
                <a:cxn ang="0">
                  <a:pos x="1321" y="94"/>
                </a:cxn>
                <a:cxn ang="0">
                  <a:pos x="1346" y="134"/>
                </a:cxn>
                <a:cxn ang="0">
                  <a:pos x="1372" y="117"/>
                </a:cxn>
                <a:cxn ang="0">
                  <a:pos x="1415" y="99"/>
                </a:cxn>
                <a:cxn ang="0">
                  <a:pos x="1428" y="81"/>
                </a:cxn>
                <a:cxn ang="0">
                  <a:pos x="1420" y="73"/>
                </a:cxn>
                <a:cxn ang="0">
                  <a:pos x="1413" y="56"/>
                </a:cxn>
                <a:cxn ang="0">
                  <a:pos x="1451" y="52"/>
                </a:cxn>
                <a:cxn ang="0">
                  <a:pos x="1420" y="0"/>
                </a:cxn>
                <a:cxn ang="0">
                  <a:pos x="437" y="163"/>
                </a:cxn>
                <a:cxn ang="0">
                  <a:pos x="413" y="226"/>
                </a:cxn>
                <a:cxn ang="0">
                  <a:pos x="344" y="278"/>
                </a:cxn>
                <a:cxn ang="0">
                  <a:pos x="284" y="305"/>
                </a:cxn>
                <a:cxn ang="0">
                  <a:pos x="244" y="352"/>
                </a:cxn>
                <a:cxn ang="0">
                  <a:pos x="50" y="480"/>
                </a:cxn>
                <a:cxn ang="0">
                  <a:pos x="22" y="510"/>
                </a:cxn>
                <a:cxn ang="0">
                  <a:pos x="0" y="570"/>
                </a:cxn>
                <a:cxn ang="0">
                  <a:pos x="259" y="549"/>
                </a:cxn>
                <a:cxn ang="0">
                  <a:pos x="419" y="484"/>
                </a:cxn>
                <a:cxn ang="0">
                  <a:pos x="516" y="484"/>
                </a:cxn>
                <a:cxn ang="0">
                  <a:pos x="610" y="470"/>
                </a:cxn>
                <a:cxn ang="0">
                  <a:pos x="844" y="492"/>
                </a:cxn>
                <a:cxn ang="0">
                  <a:pos x="1141" y="650"/>
                </a:cxn>
                <a:cxn ang="0">
                  <a:pos x="1204" y="620"/>
                </a:cxn>
                <a:cxn ang="0">
                  <a:pos x="1243" y="517"/>
                </a:cxn>
                <a:cxn ang="0">
                  <a:pos x="1254" y="478"/>
                </a:cxn>
                <a:cxn ang="0">
                  <a:pos x="1256" y="458"/>
                </a:cxn>
                <a:cxn ang="0">
                  <a:pos x="1268" y="455"/>
                </a:cxn>
                <a:cxn ang="0">
                  <a:pos x="1307" y="459"/>
                </a:cxn>
                <a:cxn ang="0">
                  <a:pos x="1313" y="434"/>
                </a:cxn>
                <a:cxn ang="0">
                  <a:pos x="1350" y="431"/>
                </a:cxn>
                <a:cxn ang="0">
                  <a:pos x="1388" y="415"/>
                </a:cxn>
                <a:cxn ang="0">
                  <a:pos x="1418" y="416"/>
                </a:cxn>
                <a:cxn ang="0">
                  <a:pos x="1438" y="365"/>
                </a:cxn>
                <a:cxn ang="0">
                  <a:pos x="1440" y="351"/>
                </a:cxn>
                <a:cxn ang="0">
                  <a:pos x="1433" y="346"/>
                </a:cxn>
                <a:cxn ang="0">
                  <a:pos x="1414" y="353"/>
                </a:cxn>
                <a:cxn ang="0">
                  <a:pos x="1388" y="370"/>
                </a:cxn>
                <a:cxn ang="0">
                  <a:pos x="1317" y="376"/>
                </a:cxn>
                <a:cxn ang="0">
                  <a:pos x="1318" y="353"/>
                </a:cxn>
                <a:cxn ang="0">
                  <a:pos x="1363" y="359"/>
                </a:cxn>
                <a:cxn ang="0">
                  <a:pos x="1374" y="331"/>
                </a:cxn>
                <a:cxn ang="0">
                  <a:pos x="1389" y="306"/>
                </a:cxn>
                <a:cxn ang="0">
                  <a:pos x="1346" y="284"/>
                </a:cxn>
                <a:cxn ang="0">
                  <a:pos x="1302" y="262"/>
                </a:cxn>
                <a:cxn ang="0">
                  <a:pos x="1368" y="273"/>
                </a:cxn>
                <a:cxn ang="0">
                  <a:pos x="1360" y="251"/>
                </a:cxn>
                <a:cxn ang="0">
                  <a:pos x="1382" y="238"/>
                </a:cxn>
                <a:cxn ang="0">
                  <a:pos x="1407" y="267"/>
                </a:cxn>
                <a:cxn ang="0">
                  <a:pos x="1443" y="270"/>
                </a:cxn>
                <a:cxn ang="0">
                  <a:pos x="1471" y="245"/>
                </a:cxn>
                <a:cxn ang="0">
                  <a:pos x="1482" y="212"/>
                </a:cxn>
                <a:cxn ang="0">
                  <a:pos x="1501" y="204"/>
                </a:cxn>
                <a:cxn ang="0">
                  <a:pos x="1515" y="170"/>
                </a:cxn>
              </a:cxnLst>
              <a:rect l="0" t="0" r="r" b="b"/>
              <a:pathLst>
                <a:path w="1515" h="670">
                  <a:moveTo>
                    <a:pt x="1507" y="155"/>
                  </a:moveTo>
                  <a:lnTo>
                    <a:pt x="1499" y="144"/>
                  </a:lnTo>
                  <a:lnTo>
                    <a:pt x="1485" y="130"/>
                  </a:lnTo>
                  <a:lnTo>
                    <a:pt x="1475" y="130"/>
                  </a:lnTo>
                  <a:lnTo>
                    <a:pt x="1467" y="136"/>
                  </a:lnTo>
                  <a:lnTo>
                    <a:pt x="1465" y="176"/>
                  </a:lnTo>
                  <a:lnTo>
                    <a:pt x="1463" y="184"/>
                  </a:lnTo>
                  <a:lnTo>
                    <a:pt x="1451" y="174"/>
                  </a:lnTo>
                  <a:lnTo>
                    <a:pt x="1443" y="148"/>
                  </a:lnTo>
                  <a:lnTo>
                    <a:pt x="1438" y="130"/>
                  </a:lnTo>
                  <a:lnTo>
                    <a:pt x="1421" y="126"/>
                  </a:lnTo>
                  <a:lnTo>
                    <a:pt x="1393" y="140"/>
                  </a:lnTo>
                  <a:lnTo>
                    <a:pt x="1385" y="140"/>
                  </a:lnTo>
                  <a:lnTo>
                    <a:pt x="1358" y="147"/>
                  </a:lnTo>
                  <a:lnTo>
                    <a:pt x="1340" y="162"/>
                  </a:lnTo>
                  <a:lnTo>
                    <a:pt x="1327" y="179"/>
                  </a:lnTo>
                  <a:lnTo>
                    <a:pt x="1324" y="170"/>
                  </a:lnTo>
                  <a:lnTo>
                    <a:pt x="1324" y="149"/>
                  </a:lnTo>
                  <a:lnTo>
                    <a:pt x="1327" y="140"/>
                  </a:lnTo>
                  <a:lnTo>
                    <a:pt x="1315" y="126"/>
                  </a:lnTo>
                  <a:lnTo>
                    <a:pt x="1311" y="117"/>
                  </a:lnTo>
                  <a:lnTo>
                    <a:pt x="1307" y="104"/>
                  </a:lnTo>
                  <a:lnTo>
                    <a:pt x="1307" y="93"/>
                  </a:lnTo>
                  <a:lnTo>
                    <a:pt x="1307" y="83"/>
                  </a:lnTo>
                  <a:lnTo>
                    <a:pt x="1313" y="74"/>
                  </a:lnTo>
                  <a:lnTo>
                    <a:pt x="1317" y="74"/>
                  </a:lnTo>
                  <a:lnTo>
                    <a:pt x="1321" y="94"/>
                  </a:lnTo>
                  <a:lnTo>
                    <a:pt x="1327" y="119"/>
                  </a:lnTo>
                  <a:lnTo>
                    <a:pt x="1335" y="142"/>
                  </a:lnTo>
                  <a:lnTo>
                    <a:pt x="1346" y="134"/>
                  </a:lnTo>
                  <a:lnTo>
                    <a:pt x="1354" y="130"/>
                  </a:lnTo>
                  <a:lnTo>
                    <a:pt x="1367" y="122"/>
                  </a:lnTo>
                  <a:lnTo>
                    <a:pt x="1372" y="117"/>
                  </a:lnTo>
                  <a:lnTo>
                    <a:pt x="1390" y="109"/>
                  </a:lnTo>
                  <a:lnTo>
                    <a:pt x="1395" y="99"/>
                  </a:lnTo>
                  <a:lnTo>
                    <a:pt x="1415" y="99"/>
                  </a:lnTo>
                  <a:lnTo>
                    <a:pt x="1421" y="88"/>
                  </a:lnTo>
                  <a:lnTo>
                    <a:pt x="1428" y="81"/>
                  </a:lnTo>
                  <a:lnTo>
                    <a:pt x="1428" y="81"/>
                  </a:lnTo>
                  <a:lnTo>
                    <a:pt x="1421" y="74"/>
                  </a:lnTo>
                  <a:lnTo>
                    <a:pt x="1421" y="74"/>
                  </a:lnTo>
                  <a:lnTo>
                    <a:pt x="1420" y="73"/>
                  </a:lnTo>
                  <a:lnTo>
                    <a:pt x="1407" y="62"/>
                  </a:lnTo>
                  <a:lnTo>
                    <a:pt x="1407" y="56"/>
                  </a:lnTo>
                  <a:lnTo>
                    <a:pt x="1413" y="56"/>
                  </a:lnTo>
                  <a:lnTo>
                    <a:pt x="1436" y="65"/>
                  </a:lnTo>
                  <a:lnTo>
                    <a:pt x="1449" y="62"/>
                  </a:lnTo>
                  <a:lnTo>
                    <a:pt x="1451" y="52"/>
                  </a:lnTo>
                  <a:lnTo>
                    <a:pt x="1438" y="31"/>
                  </a:lnTo>
                  <a:lnTo>
                    <a:pt x="1431" y="18"/>
                  </a:lnTo>
                  <a:lnTo>
                    <a:pt x="1420" y="0"/>
                  </a:lnTo>
                  <a:lnTo>
                    <a:pt x="1014" y="81"/>
                  </a:lnTo>
                  <a:lnTo>
                    <a:pt x="722" y="127"/>
                  </a:lnTo>
                  <a:lnTo>
                    <a:pt x="437" y="163"/>
                  </a:lnTo>
                  <a:lnTo>
                    <a:pt x="437" y="219"/>
                  </a:lnTo>
                  <a:lnTo>
                    <a:pt x="430" y="216"/>
                  </a:lnTo>
                  <a:lnTo>
                    <a:pt x="413" y="226"/>
                  </a:lnTo>
                  <a:lnTo>
                    <a:pt x="398" y="249"/>
                  </a:lnTo>
                  <a:lnTo>
                    <a:pt x="395" y="269"/>
                  </a:lnTo>
                  <a:lnTo>
                    <a:pt x="344" y="278"/>
                  </a:lnTo>
                  <a:lnTo>
                    <a:pt x="319" y="306"/>
                  </a:lnTo>
                  <a:lnTo>
                    <a:pt x="298" y="326"/>
                  </a:lnTo>
                  <a:lnTo>
                    <a:pt x="284" y="305"/>
                  </a:lnTo>
                  <a:lnTo>
                    <a:pt x="272" y="306"/>
                  </a:lnTo>
                  <a:lnTo>
                    <a:pt x="254" y="335"/>
                  </a:lnTo>
                  <a:lnTo>
                    <a:pt x="244" y="352"/>
                  </a:lnTo>
                  <a:lnTo>
                    <a:pt x="221" y="366"/>
                  </a:lnTo>
                  <a:lnTo>
                    <a:pt x="64" y="460"/>
                  </a:lnTo>
                  <a:lnTo>
                    <a:pt x="50" y="480"/>
                  </a:lnTo>
                  <a:lnTo>
                    <a:pt x="53" y="496"/>
                  </a:lnTo>
                  <a:lnTo>
                    <a:pt x="37" y="510"/>
                  </a:lnTo>
                  <a:lnTo>
                    <a:pt x="22" y="510"/>
                  </a:lnTo>
                  <a:lnTo>
                    <a:pt x="3" y="530"/>
                  </a:lnTo>
                  <a:lnTo>
                    <a:pt x="1" y="542"/>
                  </a:lnTo>
                  <a:lnTo>
                    <a:pt x="0" y="570"/>
                  </a:lnTo>
                  <a:lnTo>
                    <a:pt x="0" y="574"/>
                  </a:lnTo>
                  <a:lnTo>
                    <a:pt x="0" y="577"/>
                  </a:lnTo>
                  <a:lnTo>
                    <a:pt x="259" y="549"/>
                  </a:lnTo>
                  <a:lnTo>
                    <a:pt x="336" y="489"/>
                  </a:lnTo>
                  <a:lnTo>
                    <a:pt x="383" y="484"/>
                  </a:lnTo>
                  <a:lnTo>
                    <a:pt x="419" y="484"/>
                  </a:lnTo>
                  <a:lnTo>
                    <a:pt x="472" y="492"/>
                  </a:lnTo>
                  <a:lnTo>
                    <a:pt x="499" y="489"/>
                  </a:lnTo>
                  <a:lnTo>
                    <a:pt x="516" y="484"/>
                  </a:lnTo>
                  <a:lnTo>
                    <a:pt x="538" y="470"/>
                  </a:lnTo>
                  <a:lnTo>
                    <a:pt x="572" y="464"/>
                  </a:lnTo>
                  <a:lnTo>
                    <a:pt x="610" y="470"/>
                  </a:lnTo>
                  <a:lnTo>
                    <a:pt x="638" y="484"/>
                  </a:lnTo>
                  <a:lnTo>
                    <a:pt x="660" y="528"/>
                  </a:lnTo>
                  <a:lnTo>
                    <a:pt x="844" y="492"/>
                  </a:lnTo>
                  <a:lnTo>
                    <a:pt x="1086" y="670"/>
                  </a:lnTo>
                  <a:lnTo>
                    <a:pt x="1130" y="652"/>
                  </a:lnTo>
                  <a:lnTo>
                    <a:pt x="1141" y="650"/>
                  </a:lnTo>
                  <a:lnTo>
                    <a:pt x="1179" y="645"/>
                  </a:lnTo>
                  <a:lnTo>
                    <a:pt x="1189" y="632"/>
                  </a:lnTo>
                  <a:lnTo>
                    <a:pt x="1204" y="620"/>
                  </a:lnTo>
                  <a:lnTo>
                    <a:pt x="1210" y="576"/>
                  </a:lnTo>
                  <a:lnTo>
                    <a:pt x="1221" y="545"/>
                  </a:lnTo>
                  <a:lnTo>
                    <a:pt x="1243" y="517"/>
                  </a:lnTo>
                  <a:lnTo>
                    <a:pt x="1260" y="501"/>
                  </a:lnTo>
                  <a:lnTo>
                    <a:pt x="1260" y="491"/>
                  </a:lnTo>
                  <a:lnTo>
                    <a:pt x="1254" y="478"/>
                  </a:lnTo>
                  <a:lnTo>
                    <a:pt x="1252" y="471"/>
                  </a:lnTo>
                  <a:lnTo>
                    <a:pt x="1256" y="464"/>
                  </a:lnTo>
                  <a:lnTo>
                    <a:pt x="1256" y="458"/>
                  </a:lnTo>
                  <a:lnTo>
                    <a:pt x="1260" y="451"/>
                  </a:lnTo>
                  <a:lnTo>
                    <a:pt x="1264" y="451"/>
                  </a:lnTo>
                  <a:lnTo>
                    <a:pt x="1268" y="455"/>
                  </a:lnTo>
                  <a:lnTo>
                    <a:pt x="1274" y="476"/>
                  </a:lnTo>
                  <a:lnTo>
                    <a:pt x="1293" y="467"/>
                  </a:lnTo>
                  <a:lnTo>
                    <a:pt x="1307" y="459"/>
                  </a:lnTo>
                  <a:lnTo>
                    <a:pt x="1307" y="451"/>
                  </a:lnTo>
                  <a:lnTo>
                    <a:pt x="1307" y="441"/>
                  </a:lnTo>
                  <a:lnTo>
                    <a:pt x="1313" y="434"/>
                  </a:lnTo>
                  <a:lnTo>
                    <a:pt x="1317" y="431"/>
                  </a:lnTo>
                  <a:lnTo>
                    <a:pt x="1324" y="439"/>
                  </a:lnTo>
                  <a:lnTo>
                    <a:pt x="1350" y="431"/>
                  </a:lnTo>
                  <a:lnTo>
                    <a:pt x="1367" y="421"/>
                  </a:lnTo>
                  <a:lnTo>
                    <a:pt x="1374" y="421"/>
                  </a:lnTo>
                  <a:lnTo>
                    <a:pt x="1388" y="415"/>
                  </a:lnTo>
                  <a:lnTo>
                    <a:pt x="1399" y="408"/>
                  </a:lnTo>
                  <a:lnTo>
                    <a:pt x="1399" y="403"/>
                  </a:lnTo>
                  <a:lnTo>
                    <a:pt x="1418" y="416"/>
                  </a:lnTo>
                  <a:lnTo>
                    <a:pt x="1426" y="398"/>
                  </a:lnTo>
                  <a:lnTo>
                    <a:pt x="1432" y="376"/>
                  </a:lnTo>
                  <a:lnTo>
                    <a:pt x="1438" y="365"/>
                  </a:lnTo>
                  <a:lnTo>
                    <a:pt x="1443" y="356"/>
                  </a:lnTo>
                  <a:lnTo>
                    <a:pt x="1443" y="356"/>
                  </a:lnTo>
                  <a:lnTo>
                    <a:pt x="1440" y="351"/>
                  </a:lnTo>
                  <a:lnTo>
                    <a:pt x="1436" y="348"/>
                  </a:lnTo>
                  <a:lnTo>
                    <a:pt x="1435" y="346"/>
                  </a:lnTo>
                  <a:lnTo>
                    <a:pt x="1433" y="346"/>
                  </a:lnTo>
                  <a:lnTo>
                    <a:pt x="1433" y="346"/>
                  </a:lnTo>
                  <a:lnTo>
                    <a:pt x="1422" y="351"/>
                  </a:lnTo>
                  <a:lnTo>
                    <a:pt x="1414" y="353"/>
                  </a:lnTo>
                  <a:lnTo>
                    <a:pt x="1410" y="360"/>
                  </a:lnTo>
                  <a:lnTo>
                    <a:pt x="1399" y="365"/>
                  </a:lnTo>
                  <a:lnTo>
                    <a:pt x="1388" y="370"/>
                  </a:lnTo>
                  <a:lnTo>
                    <a:pt x="1368" y="387"/>
                  </a:lnTo>
                  <a:lnTo>
                    <a:pt x="1354" y="387"/>
                  </a:lnTo>
                  <a:lnTo>
                    <a:pt x="1317" y="376"/>
                  </a:lnTo>
                  <a:lnTo>
                    <a:pt x="1313" y="367"/>
                  </a:lnTo>
                  <a:lnTo>
                    <a:pt x="1314" y="356"/>
                  </a:lnTo>
                  <a:lnTo>
                    <a:pt x="1318" y="353"/>
                  </a:lnTo>
                  <a:lnTo>
                    <a:pt x="1329" y="355"/>
                  </a:lnTo>
                  <a:lnTo>
                    <a:pt x="1339" y="356"/>
                  </a:lnTo>
                  <a:lnTo>
                    <a:pt x="1363" y="359"/>
                  </a:lnTo>
                  <a:lnTo>
                    <a:pt x="1374" y="351"/>
                  </a:lnTo>
                  <a:lnTo>
                    <a:pt x="1378" y="340"/>
                  </a:lnTo>
                  <a:lnTo>
                    <a:pt x="1374" y="331"/>
                  </a:lnTo>
                  <a:lnTo>
                    <a:pt x="1375" y="316"/>
                  </a:lnTo>
                  <a:lnTo>
                    <a:pt x="1379" y="316"/>
                  </a:lnTo>
                  <a:lnTo>
                    <a:pt x="1389" y="306"/>
                  </a:lnTo>
                  <a:lnTo>
                    <a:pt x="1388" y="295"/>
                  </a:lnTo>
                  <a:lnTo>
                    <a:pt x="1374" y="295"/>
                  </a:lnTo>
                  <a:lnTo>
                    <a:pt x="1346" y="284"/>
                  </a:lnTo>
                  <a:lnTo>
                    <a:pt x="1314" y="277"/>
                  </a:lnTo>
                  <a:lnTo>
                    <a:pt x="1302" y="270"/>
                  </a:lnTo>
                  <a:lnTo>
                    <a:pt x="1302" y="262"/>
                  </a:lnTo>
                  <a:lnTo>
                    <a:pt x="1321" y="262"/>
                  </a:lnTo>
                  <a:lnTo>
                    <a:pt x="1346" y="262"/>
                  </a:lnTo>
                  <a:lnTo>
                    <a:pt x="1368" y="273"/>
                  </a:lnTo>
                  <a:lnTo>
                    <a:pt x="1374" y="266"/>
                  </a:lnTo>
                  <a:lnTo>
                    <a:pt x="1367" y="256"/>
                  </a:lnTo>
                  <a:lnTo>
                    <a:pt x="1360" y="251"/>
                  </a:lnTo>
                  <a:lnTo>
                    <a:pt x="1357" y="242"/>
                  </a:lnTo>
                  <a:lnTo>
                    <a:pt x="1368" y="238"/>
                  </a:lnTo>
                  <a:lnTo>
                    <a:pt x="1382" y="238"/>
                  </a:lnTo>
                  <a:lnTo>
                    <a:pt x="1386" y="259"/>
                  </a:lnTo>
                  <a:lnTo>
                    <a:pt x="1395" y="267"/>
                  </a:lnTo>
                  <a:lnTo>
                    <a:pt x="1407" y="267"/>
                  </a:lnTo>
                  <a:lnTo>
                    <a:pt x="1411" y="262"/>
                  </a:lnTo>
                  <a:lnTo>
                    <a:pt x="1422" y="267"/>
                  </a:lnTo>
                  <a:lnTo>
                    <a:pt x="1443" y="270"/>
                  </a:lnTo>
                  <a:lnTo>
                    <a:pt x="1467" y="270"/>
                  </a:lnTo>
                  <a:lnTo>
                    <a:pt x="1471" y="263"/>
                  </a:lnTo>
                  <a:lnTo>
                    <a:pt x="1471" y="245"/>
                  </a:lnTo>
                  <a:lnTo>
                    <a:pt x="1476" y="238"/>
                  </a:lnTo>
                  <a:lnTo>
                    <a:pt x="1482" y="220"/>
                  </a:lnTo>
                  <a:lnTo>
                    <a:pt x="1482" y="212"/>
                  </a:lnTo>
                  <a:lnTo>
                    <a:pt x="1486" y="195"/>
                  </a:lnTo>
                  <a:lnTo>
                    <a:pt x="1496" y="195"/>
                  </a:lnTo>
                  <a:lnTo>
                    <a:pt x="1501" y="204"/>
                  </a:lnTo>
                  <a:lnTo>
                    <a:pt x="1513" y="195"/>
                  </a:lnTo>
                  <a:lnTo>
                    <a:pt x="1513" y="179"/>
                  </a:lnTo>
                  <a:lnTo>
                    <a:pt x="1515" y="170"/>
                  </a:lnTo>
                  <a:lnTo>
                    <a:pt x="1507" y="155"/>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3" name="Freeform 38"/>
            <p:cNvSpPr>
              <a:spLocks/>
            </p:cNvSpPr>
            <p:nvPr/>
          </p:nvSpPr>
          <p:spPr bwMode="auto">
            <a:xfrm>
              <a:off x="6011863" y="2559050"/>
              <a:ext cx="495300" cy="531812"/>
            </a:xfrm>
            <a:custGeom>
              <a:avLst/>
              <a:gdLst/>
              <a:ahLst/>
              <a:cxnLst>
                <a:cxn ang="0">
                  <a:pos x="906" y="578"/>
                </a:cxn>
                <a:cxn ang="0">
                  <a:pos x="892" y="533"/>
                </a:cxn>
                <a:cxn ang="0">
                  <a:pos x="882" y="508"/>
                </a:cxn>
                <a:cxn ang="0">
                  <a:pos x="852" y="490"/>
                </a:cxn>
                <a:cxn ang="0">
                  <a:pos x="842" y="460"/>
                </a:cxn>
                <a:cxn ang="0">
                  <a:pos x="810" y="414"/>
                </a:cxn>
                <a:cxn ang="0">
                  <a:pos x="767" y="376"/>
                </a:cxn>
                <a:cxn ang="0">
                  <a:pos x="684" y="292"/>
                </a:cxn>
                <a:cxn ang="0">
                  <a:pos x="563" y="186"/>
                </a:cxn>
                <a:cxn ang="0">
                  <a:pos x="519" y="126"/>
                </a:cxn>
                <a:cxn ang="0">
                  <a:pos x="437" y="75"/>
                </a:cxn>
                <a:cxn ang="0">
                  <a:pos x="452" y="39"/>
                </a:cxn>
                <a:cxn ang="0">
                  <a:pos x="481" y="8"/>
                </a:cxn>
                <a:cxn ang="0">
                  <a:pos x="226" y="28"/>
                </a:cxn>
                <a:cxn ang="0">
                  <a:pos x="14" y="111"/>
                </a:cxn>
                <a:cxn ang="0">
                  <a:pos x="119" y="500"/>
                </a:cxn>
                <a:cxn ang="0">
                  <a:pos x="179" y="614"/>
                </a:cxn>
                <a:cxn ang="0">
                  <a:pos x="187" y="669"/>
                </a:cxn>
                <a:cxn ang="0">
                  <a:pos x="177" y="722"/>
                </a:cxn>
                <a:cxn ang="0">
                  <a:pos x="175" y="802"/>
                </a:cxn>
                <a:cxn ang="0">
                  <a:pos x="177" y="855"/>
                </a:cxn>
                <a:cxn ang="0">
                  <a:pos x="194" y="898"/>
                </a:cxn>
                <a:cxn ang="0">
                  <a:pos x="241" y="993"/>
                </a:cxn>
                <a:cxn ang="0">
                  <a:pos x="785" y="1006"/>
                </a:cxn>
                <a:cxn ang="0">
                  <a:pos x="807" y="902"/>
                </a:cxn>
                <a:cxn ang="0">
                  <a:pos x="857" y="897"/>
                </a:cxn>
                <a:cxn ang="0">
                  <a:pos x="860" y="876"/>
                </a:cxn>
                <a:cxn ang="0">
                  <a:pos x="848" y="868"/>
                </a:cxn>
                <a:cxn ang="0">
                  <a:pos x="843" y="863"/>
                </a:cxn>
                <a:cxn ang="0">
                  <a:pos x="836" y="855"/>
                </a:cxn>
                <a:cxn ang="0">
                  <a:pos x="849" y="852"/>
                </a:cxn>
                <a:cxn ang="0">
                  <a:pos x="856" y="833"/>
                </a:cxn>
                <a:cxn ang="0">
                  <a:pos x="850" y="825"/>
                </a:cxn>
                <a:cxn ang="0">
                  <a:pos x="884" y="786"/>
                </a:cxn>
                <a:cxn ang="0">
                  <a:pos x="873" y="775"/>
                </a:cxn>
                <a:cxn ang="0">
                  <a:pos x="875" y="770"/>
                </a:cxn>
                <a:cxn ang="0">
                  <a:pos x="880" y="762"/>
                </a:cxn>
                <a:cxn ang="0">
                  <a:pos x="880" y="702"/>
                </a:cxn>
                <a:cxn ang="0">
                  <a:pos x="893" y="704"/>
                </a:cxn>
                <a:cxn ang="0">
                  <a:pos x="906" y="700"/>
                </a:cxn>
                <a:cxn ang="0">
                  <a:pos x="900" y="693"/>
                </a:cxn>
                <a:cxn ang="0">
                  <a:pos x="886" y="682"/>
                </a:cxn>
                <a:cxn ang="0">
                  <a:pos x="911" y="671"/>
                </a:cxn>
                <a:cxn ang="0">
                  <a:pos x="899" y="655"/>
                </a:cxn>
                <a:cxn ang="0">
                  <a:pos x="895" y="639"/>
                </a:cxn>
                <a:cxn ang="0">
                  <a:pos x="925" y="636"/>
                </a:cxn>
                <a:cxn ang="0">
                  <a:pos x="934" y="604"/>
                </a:cxn>
              </a:cxnLst>
              <a:rect l="0" t="0" r="r" b="b"/>
              <a:pathLst>
                <a:path w="934" h="1006">
                  <a:moveTo>
                    <a:pt x="924" y="596"/>
                  </a:moveTo>
                  <a:lnTo>
                    <a:pt x="911" y="589"/>
                  </a:lnTo>
                  <a:lnTo>
                    <a:pt x="906" y="578"/>
                  </a:lnTo>
                  <a:lnTo>
                    <a:pt x="906" y="559"/>
                  </a:lnTo>
                  <a:lnTo>
                    <a:pt x="906" y="551"/>
                  </a:lnTo>
                  <a:lnTo>
                    <a:pt x="892" y="533"/>
                  </a:lnTo>
                  <a:lnTo>
                    <a:pt x="882" y="522"/>
                  </a:lnTo>
                  <a:lnTo>
                    <a:pt x="882" y="514"/>
                  </a:lnTo>
                  <a:lnTo>
                    <a:pt x="882" y="508"/>
                  </a:lnTo>
                  <a:lnTo>
                    <a:pt x="868" y="500"/>
                  </a:lnTo>
                  <a:lnTo>
                    <a:pt x="859" y="490"/>
                  </a:lnTo>
                  <a:lnTo>
                    <a:pt x="852" y="490"/>
                  </a:lnTo>
                  <a:lnTo>
                    <a:pt x="848" y="485"/>
                  </a:lnTo>
                  <a:lnTo>
                    <a:pt x="842" y="471"/>
                  </a:lnTo>
                  <a:lnTo>
                    <a:pt x="842" y="460"/>
                  </a:lnTo>
                  <a:lnTo>
                    <a:pt x="834" y="446"/>
                  </a:lnTo>
                  <a:lnTo>
                    <a:pt x="817" y="423"/>
                  </a:lnTo>
                  <a:lnTo>
                    <a:pt x="810" y="414"/>
                  </a:lnTo>
                  <a:lnTo>
                    <a:pt x="798" y="403"/>
                  </a:lnTo>
                  <a:lnTo>
                    <a:pt x="784" y="390"/>
                  </a:lnTo>
                  <a:lnTo>
                    <a:pt x="767" y="376"/>
                  </a:lnTo>
                  <a:lnTo>
                    <a:pt x="738" y="360"/>
                  </a:lnTo>
                  <a:lnTo>
                    <a:pt x="712" y="328"/>
                  </a:lnTo>
                  <a:lnTo>
                    <a:pt x="684" y="292"/>
                  </a:lnTo>
                  <a:lnTo>
                    <a:pt x="663" y="272"/>
                  </a:lnTo>
                  <a:lnTo>
                    <a:pt x="585" y="214"/>
                  </a:lnTo>
                  <a:lnTo>
                    <a:pt x="563" y="186"/>
                  </a:lnTo>
                  <a:lnTo>
                    <a:pt x="540" y="163"/>
                  </a:lnTo>
                  <a:lnTo>
                    <a:pt x="530" y="142"/>
                  </a:lnTo>
                  <a:lnTo>
                    <a:pt x="519" y="126"/>
                  </a:lnTo>
                  <a:lnTo>
                    <a:pt x="502" y="111"/>
                  </a:lnTo>
                  <a:lnTo>
                    <a:pt x="448" y="89"/>
                  </a:lnTo>
                  <a:lnTo>
                    <a:pt x="437" y="75"/>
                  </a:lnTo>
                  <a:lnTo>
                    <a:pt x="429" y="63"/>
                  </a:lnTo>
                  <a:lnTo>
                    <a:pt x="429" y="51"/>
                  </a:lnTo>
                  <a:lnTo>
                    <a:pt x="452" y="39"/>
                  </a:lnTo>
                  <a:lnTo>
                    <a:pt x="469" y="24"/>
                  </a:lnTo>
                  <a:lnTo>
                    <a:pt x="478" y="17"/>
                  </a:lnTo>
                  <a:lnTo>
                    <a:pt x="481" y="8"/>
                  </a:lnTo>
                  <a:lnTo>
                    <a:pt x="483" y="0"/>
                  </a:lnTo>
                  <a:lnTo>
                    <a:pt x="485" y="0"/>
                  </a:lnTo>
                  <a:lnTo>
                    <a:pt x="226" y="28"/>
                  </a:lnTo>
                  <a:lnTo>
                    <a:pt x="226" y="28"/>
                  </a:lnTo>
                  <a:lnTo>
                    <a:pt x="0" y="46"/>
                  </a:lnTo>
                  <a:lnTo>
                    <a:pt x="14" y="111"/>
                  </a:lnTo>
                  <a:lnTo>
                    <a:pt x="54" y="271"/>
                  </a:lnTo>
                  <a:lnTo>
                    <a:pt x="107" y="458"/>
                  </a:lnTo>
                  <a:lnTo>
                    <a:pt x="119" y="500"/>
                  </a:lnTo>
                  <a:lnTo>
                    <a:pt x="154" y="566"/>
                  </a:lnTo>
                  <a:lnTo>
                    <a:pt x="176" y="596"/>
                  </a:lnTo>
                  <a:lnTo>
                    <a:pt x="179" y="614"/>
                  </a:lnTo>
                  <a:lnTo>
                    <a:pt x="183" y="639"/>
                  </a:lnTo>
                  <a:lnTo>
                    <a:pt x="195" y="648"/>
                  </a:lnTo>
                  <a:lnTo>
                    <a:pt x="187" y="669"/>
                  </a:lnTo>
                  <a:lnTo>
                    <a:pt x="166" y="684"/>
                  </a:lnTo>
                  <a:lnTo>
                    <a:pt x="180" y="697"/>
                  </a:lnTo>
                  <a:lnTo>
                    <a:pt x="177" y="722"/>
                  </a:lnTo>
                  <a:lnTo>
                    <a:pt x="166" y="729"/>
                  </a:lnTo>
                  <a:lnTo>
                    <a:pt x="166" y="759"/>
                  </a:lnTo>
                  <a:lnTo>
                    <a:pt x="175" y="802"/>
                  </a:lnTo>
                  <a:lnTo>
                    <a:pt x="183" y="819"/>
                  </a:lnTo>
                  <a:lnTo>
                    <a:pt x="188" y="847"/>
                  </a:lnTo>
                  <a:lnTo>
                    <a:pt x="177" y="855"/>
                  </a:lnTo>
                  <a:lnTo>
                    <a:pt x="175" y="863"/>
                  </a:lnTo>
                  <a:lnTo>
                    <a:pt x="180" y="884"/>
                  </a:lnTo>
                  <a:lnTo>
                    <a:pt x="194" y="898"/>
                  </a:lnTo>
                  <a:lnTo>
                    <a:pt x="209" y="925"/>
                  </a:lnTo>
                  <a:lnTo>
                    <a:pt x="213" y="933"/>
                  </a:lnTo>
                  <a:lnTo>
                    <a:pt x="241" y="993"/>
                  </a:lnTo>
                  <a:lnTo>
                    <a:pt x="744" y="962"/>
                  </a:lnTo>
                  <a:lnTo>
                    <a:pt x="750" y="1006"/>
                  </a:lnTo>
                  <a:lnTo>
                    <a:pt x="785" y="1006"/>
                  </a:lnTo>
                  <a:lnTo>
                    <a:pt x="774" y="898"/>
                  </a:lnTo>
                  <a:lnTo>
                    <a:pt x="771" y="898"/>
                  </a:lnTo>
                  <a:lnTo>
                    <a:pt x="807" y="902"/>
                  </a:lnTo>
                  <a:lnTo>
                    <a:pt x="850" y="911"/>
                  </a:lnTo>
                  <a:lnTo>
                    <a:pt x="857" y="897"/>
                  </a:lnTo>
                  <a:lnTo>
                    <a:pt x="857" y="897"/>
                  </a:lnTo>
                  <a:lnTo>
                    <a:pt x="861" y="877"/>
                  </a:lnTo>
                  <a:lnTo>
                    <a:pt x="861" y="877"/>
                  </a:lnTo>
                  <a:lnTo>
                    <a:pt x="860" y="876"/>
                  </a:lnTo>
                  <a:lnTo>
                    <a:pt x="859" y="875"/>
                  </a:lnTo>
                  <a:lnTo>
                    <a:pt x="859" y="875"/>
                  </a:lnTo>
                  <a:lnTo>
                    <a:pt x="848" y="868"/>
                  </a:lnTo>
                  <a:lnTo>
                    <a:pt x="848" y="868"/>
                  </a:lnTo>
                  <a:lnTo>
                    <a:pt x="845" y="866"/>
                  </a:lnTo>
                  <a:lnTo>
                    <a:pt x="843" y="863"/>
                  </a:lnTo>
                  <a:lnTo>
                    <a:pt x="838" y="858"/>
                  </a:lnTo>
                  <a:lnTo>
                    <a:pt x="838" y="858"/>
                  </a:lnTo>
                  <a:lnTo>
                    <a:pt x="836" y="855"/>
                  </a:lnTo>
                  <a:lnTo>
                    <a:pt x="836" y="854"/>
                  </a:lnTo>
                  <a:lnTo>
                    <a:pt x="838" y="852"/>
                  </a:lnTo>
                  <a:lnTo>
                    <a:pt x="849" y="852"/>
                  </a:lnTo>
                  <a:lnTo>
                    <a:pt x="863" y="852"/>
                  </a:lnTo>
                  <a:lnTo>
                    <a:pt x="863" y="852"/>
                  </a:lnTo>
                  <a:lnTo>
                    <a:pt x="856" y="833"/>
                  </a:lnTo>
                  <a:lnTo>
                    <a:pt x="856" y="833"/>
                  </a:lnTo>
                  <a:lnTo>
                    <a:pt x="852" y="826"/>
                  </a:lnTo>
                  <a:lnTo>
                    <a:pt x="850" y="825"/>
                  </a:lnTo>
                  <a:lnTo>
                    <a:pt x="867" y="820"/>
                  </a:lnTo>
                  <a:lnTo>
                    <a:pt x="875" y="811"/>
                  </a:lnTo>
                  <a:lnTo>
                    <a:pt x="884" y="786"/>
                  </a:lnTo>
                  <a:lnTo>
                    <a:pt x="873" y="780"/>
                  </a:lnTo>
                  <a:lnTo>
                    <a:pt x="873" y="780"/>
                  </a:lnTo>
                  <a:lnTo>
                    <a:pt x="873" y="775"/>
                  </a:lnTo>
                  <a:lnTo>
                    <a:pt x="873" y="775"/>
                  </a:lnTo>
                  <a:lnTo>
                    <a:pt x="873" y="772"/>
                  </a:lnTo>
                  <a:lnTo>
                    <a:pt x="875" y="770"/>
                  </a:lnTo>
                  <a:lnTo>
                    <a:pt x="875" y="770"/>
                  </a:lnTo>
                  <a:lnTo>
                    <a:pt x="878" y="766"/>
                  </a:lnTo>
                  <a:lnTo>
                    <a:pt x="880" y="762"/>
                  </a:lnTo>
                  <a:lnTo>
                    <a:pt x="881" y="748"/>
                  </a:lnTo>
                  <a:lnTo>
                    <a:pt x="882" y="719"/>
                  </a:lnTo>
                  <a:lnTo>
                    <a:pt x="880" y="702"/>
                  </a:lnTo>
                  <a:lnTo>
                    <a:pt x="880" y="702"/>
                  </a:lnTo>
                  <a:lnTo>
                    <a:pt x="893" y="704"/>
                  </a:lnTo>
                  <a:lnTo>
                    <a:pt x="893" y="704"/>
                  </a:lnTo>
                  <a:lnTo>
                    <a:pt x="903" y="707"/>
                  </a:lnTo>
                  <a:lnTo>
                    <a:pt x="903" y="707"/>
                  </a:lnTo>
                  <a:lnTo>
                    <a:pt x="906" y="700"/>
                  </a:lnTo>
                  <a:lnTo>
                    <a:pt x="906" y="700"/>
                  </a:lnTo>
                  <a:lnTo>
                    <a:pt x="906" y="697"/>
                  </a:lnTo>
                  <a:lnTo>
                    <a:pt x="900" y="693"/>
                  </a:lnTo>
                  <a:lnTo>
                    <a:pt x="900" y="693"/>
                  </a:lnTo>
                  <a:lnTo>
                    <a:pt x="886" y="682"/>
                  </a:lnTo>
                  <a:lnTo>
                    <a:pt x="886" y="682"/>
                  </a:lnTo>
                  <a:lnTo>
                    <a:pt x="880" y="671"/>
                  </a:lnTo>
                  <a:lnTo>
                    <a:pt x="889" y="671"/>
                  </a:lnTo>
                  <a:lnTo>
                    <a:pt x="911" y="671"/>
                  </a:lnTo>
                  <a:lnTo>
                    <a:pt x="916" y="658"/>
                  </a:lnTo>
                  <a:lnTo>
                    <a:pt x="916" y="658"/>
                  </a:lnTo>
                  <a:lnTo>
                    <a:pt x="899" y="655"/>
                  </a:lnTo>
                  <a:lnTo>
                    <a:pt x="899" y="655"/>
                  </a:lnTo>
                  <a:lnTo>
                    <a:pt x="889" y="647"/>
                  </a:lnTo>
                  <a:lnTo>
                    <a:pt x="895" y="639"/>
                  </a:lnTo>
                  <a:lnTo>
                    <a:pt x="899" y="641"/>
                  </a:lnTo>
                  <a:lnTo>
                    <a:pt x="918" y="641"/>
                  </a:lnTo>
                  <a:lnTo>
                    <a:pt x="925" y="636"/>
                  </a:lnTo>
                  <a:lnTo>
                    <a:pt x="925" y="623"/>
                  </a:lnTo>
                  <a:lnTo>
                    <a:pt x="925" y="614"/>
                  </a:lnTo>
                  <a:lnTo>
                    <a:pt x="934" y="604"/>
                  </a:lnTo>
                  <a:lnTo>
                    <a:pt x="934" y="601"/>
                  </a:lnTo>
                  <a:lnTo>
                    <a:pt x="924" y="59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4" name="Freeform 39"/>
            <p:cNvSpPr>
              <a:spLocks/>
            </p:cNvSpPr>
            <p:nvPr/>
          </p:nvSpPr>
          <p:spPr bwMode="auto">
            <a:xfrm>
              <a:off x="6175375" y="1966913"/>
              <a:ext cx="723900" cy="407987"/>
            </a:xfrm>
            <a:custGeom>
              <a:avLst/>
              <a:gdLst/>
              <a:ahLst/>
              <a:cxnLst>
                <a:cxn ang="0">
                  <a:pos x="931" y="652"/>
                </a:cxn>
                <a:cxn ang="0">
                  <a:pos x="1368" y="562"/>
                </a:cxn>
                <a:cxn ang="0">
                  <a:pos x="1352" y="515"/>
                </a:cxn>
                <a:cxn ang="0">
                  <a:pos x="1317" y="479"/>
                </a:cxn>
                <a:cxn ang="0">
                  <a:pos x="1278" y="461"/>
                </a:cxn>
                <a:cxn ang="0">
                  <a:pos x="1255" y="434"/>
                </a:cxn>
                <a:cxn ang="0">
                  <a:pos x="1234" y="400"/>
                </a:cxn>
                <a:cxn ang="0">
                  <a:pos x="1239" y="379"/>
                </a:cxn>
                <a:cxn ang="0">
                  <a:pos x="1257" y="369"/>
                </a:cxn>
                <a:cxn ang="0">
                  <a:pos x="1231" y="350"/>
                </a:cxn>
                <a:cxn ang="0">
                  <a:pos x="1164" y="301"/>
                </a:cxn>
                <a:cxn ang="0">
                  <a:pos x="1182" y="303"/>
                </a:cxn>
                <a:cxn ang="0">
                  <a:pos x="1220" y="328"/>
                </a:cxn>
                <a:cxn ang="0">
                  <a:pos x="1238" y="314"/>
                </a:cxn>
                <a:cxn ang="0">
                  <a:pos x="1238" y="269"/>
                </a:cxn>
                <a:cxn ang="0">
                  <a:pos x="1181" y="249"/>
                </a:cxn>
                <a:cxn ang="0">
                  <a:pos x="1160" y="230"/>
                </a:cxn>
                <a:cxn ang="0">
                  <a:pos x="1138" y="237"/>
                </a:cxn>
                <a:cxn ang="0">
                  <a:pos x="1094" y="210"/>
                </a:cxn>
                <a:cxn ang="0">
                  <a:pos x="1058" y="208"/>
                </a:cxn>
                <a:cxn ang="0">
                  <a:pos x="1035" y="201"/>
                </a:cxn>
                <a:cxn ang="0">
                  <a:pos x="1051" y="137"/>
                </a:cxn>
                <a:cxn ang="0">
                  <a:pos x="1056" y="97"/>
                </a:cxn>
                <a:cxn ang="0">
                  <a:pos x="1008" y="57"/>
                </a:cxn>
                <a:cxn ang="0">
                  <a:pos x="940" y="29"/>
                </a:cxn>
                <a:cxn ang="0">
                  <a:pos x="909" y="46"/>
                </a:cxn>
                <a:cxn ang="0">
                  <a:pos x="833" y="0"/>
                </a:cxn>
                <a:cxn ang="0">
                  <a:pos x="822" y="85"/>
                </a:cxn>
                <a:cxn ang="0">
                  <a:pos x="794" y="119"/>
                </a:cxn>
                <a:cxn ang="0">
                  <a:pos x="758" y="162"/>
                </a:cxn>
                <a:cxn ang="0">
                  <a:pos x="741" y="156"/>
                </a:cxn>
                <a:cxn ang="0">
                  <a:pos x="722" y="201"/>
                </a:cxn>
                <a:cxn ang="0">
                  <a:pos x="700" y="255"/>
                </a:cxn>
                <a:cxn ang="0">
                  <a:pos x="661" y="242"/>
                </a:cxn>
                <a:cxn ang="0">
                  <a:pos x="633" y="267"/>
                </a:cxn>
                <a:cxn ang="0">
                  <a:pos x="597" y="379"/>
                </a:cxn>
                <a:cxn ang="0">
                  <a:pos x="566" y="436"/>
                </a:cxn>
                <a:cxn ang="0">
                  <a:pos x="551" y="489"/>
                </a:cxn>
                <a:cxn ang="0">
                  <a:pos x="448" y="559"/>
                </a:cxn>
                <a:cxn ang="0">
                  <a:pos x="382" y="558"/>
                </a:cxn>
                <a:cxn ang="0">
                  <a:pos x="337" y="595"/>
                </a:cxn>
                <a:cxn ang="0">
                  <a:pos x="275" y="554"/>
                </a:cxn>
                <a:cxn ang="0">
                  <a:pos x="257" y="539"/>
                </a:cxn>
                <a:cxn ang="0">
                  <a:pos x="237" y="571"/>
                </a:cxn>
                <a:cxn ang="0">
                  <a:pos x="156" y="626"/>
                </a:cxn>
                <a:cxn ang="0">
                  <a:pos x="118" y="700"/>
                </a:cxn>
                <a:cxn ang="0">
                  <a:pos x="85" y="718"/>
                </a:cxn>
                <a:cxn ang="0">
                  <a:pos x="33" y="754"/>
                </a:cxn>
                <a:cxn ang="0">
                  <a:pos x="354" y="734"/>
                </a:cxn>
              </a:cxnLst>
              <a:rect l="0" t="0" r="r" b="b"/>
              <a:pathLst>
                <a:path w="1368" h="772">
                  <a:moveTo>
                    <a:pt x="639" y="698"/>
                  </a:moveTo>
                  <a:lnTo>
                    <a:pt x="931" y="652"/>
                  </a:lnTo>
                  <a:lnTo>
                    <a:pt x="1337" y="571"/>
                  </a:lnTo>
                  <a:lnTo>
                    <a:pt x="1368" y="562"/>
                  </a:lnTo>
                  <a:lnTo>
                    <a:pt x="1363" y="541"/>
                  </a:lnTo>
                  <a:lnTo>
                    <a:pt x="1352" y="515"/>
                  </a:lnTo>
                  <a:lnTo>
                    <a:pt x="1337" y="494"/>
                  </a:lnTo>
                  <a:lnTo>
                    <a:pt x="1317" y="479"/>
                  </a:lnTo>
                  <a:lnTo>
                    <a:pt x="1302" y="476"/>
                  </a:lnTo>
                  <a:lnTo>
                    <a:pt x="1278" y="461"/>
                  </a:lnTo>
                  <a:lnTo>
                    <a:pt x="1269" y="446"/>
                  </a:lnTo>
                  <a:lnTo>
                    <a:pt x="1255" y="434"/>
                  </a:lnTo>
                  <a:lnTo>
                    <a:pt x="1241" y="412"/>
                  </a:lnTo>
                  <a:lnTo>
                    <a:pt x="1234" y="400"/>
                  </a:lnTo>
                  <a:lnTo>
                    <a:pt x="1231" y="386"/>
                  </a:lnTo>
                  <a:lnTo>
                    <a:pt x="1239" y="379"/>
                  </a:lnTo>
                  <a:lnTo>
                    <a:pt x="1263" y="386"/>
                  </a:lnTo>
                  <a:lnTo>
                    <a:pt x="1257" y="369"/>
                  </a:lnTo>
                  <a:lnTo>
                    <a:pt x="1248" y="357"/>
                  </a:lnTo>
                  <a:lnTo>
                    <a:pt x="1231" y="350"/>
                  </a:lnTo>
                  <a:lnTo>
                    <a:pt x="1187" y="333"/>
                  </a:lnTo>
                  <a:lnTo>
                    <a:pt x="1164" y="301"/>
                  </a:lnTo>
                  <a:lnTo>
                    <a:pt x="1164" y="296"/>
                  </a:lnTo>
                  <a:lnTo>
                    <a:pt x="1182" y="303"/>
                  </a:lnTo>
                  <a:lnTo>
                    <a:pt x="1207" y="314"/>
                  </a:lnTo>
                  <a:lnTo>
                    <a:pt x="1220" y="328"/>
                  </a:lnTo>
                  <a:lnTo>
                    <a:pt x="1253" y="330"/>
                  </a:lnTo>
                  <a:lnTo>
                    <a:pt x="1238" y="314"/>
                  </a:lnTo>
                  <a:lnTo>
                    <a:pt x="1235" y="287"/>
                  </a:lnTo>
                  <a:lnTo>
                    <a:pt x="1238" y="269"/>
                  </a:lnTo>
                  <a:lnTo>
                    <a:pt x="1220" y="271"/>
                  </a:lnTo>
                  <a:lnTo>
                    <a:pt x="1181" y="249"/>
                  </a:lnTo>
                  <a:lnTo>
                    <a:pt x="1169" y="232"/>
                  </a:lnTo>
                  <a:lnTo>
                    <a:pt x="1160" y="230"/>
                  </a:lnTo>
                  <a:lnTo>
                    <a:pt x="1156" y="240"/>
                  </a:lnTo>
                  <a:lnTo>
                    <a:pt x="1138" y="237"/>
                  </a:lnTo>
                  <a:lnTo>
                    <a:pt x="1114" y="222"/>
                  </a:lnTo>
                  <a:lnTo>
                    <a:pt x="1094" y="210"/>
                  </a:lnTo>
                  <a:lnTo>
                    <a:pt x="1076" y="204"/>
                  </a:lnTo>
                  <a:lnTo>
                    <a:pt x="1058" y="208"/>
                  </a:lnTo>
                  <a:lnTo>
                    <a:pt x="1047" y="210"/>
                  </a:lnTo>
                  <a:lnTo>
                    <a:pt x="1035" y="201"/>
                  </a:lnTo>
                  <a:lnTo>
                    <a:pt x="1031" y="142"/>
                  </a:lnTo>
                  <a:lnTo>
                    <a:pt x="1051" y="137"/>
                  </a:lnTo>
                  <a:lnTo>
                    <a:pt x="1062" y="117"/>
                  </a:lnTo>
                  <a:lnTo>
                    <a:pt x="1056" y="97"/>
                  </a:lnTo>
                  <a:lnTo>
                    <a:pt x="1033" y="81"/>
                  </a:lnTo>
                  <a:lnTo>
                    <a:pt x="1008" y="57"/>
                  </a:lnTo>
                  <a:lnTo>
                    <a:pt x="951" y="25"/>
                  </a:lnTo>
                  <a:lnTo>
                    <a:pt x="940" y="29"/>
                  </a:lnTo>
                  <a:lnTo>
                    <a:pt x="926" y="46"/>
                  </a:lnTo>
                  <a:lnTo>
                    <a:pt x="909" y="46"/>
                  </a:lnTo>
                  <a:lnTo>
                    <a:pt x="884" y="31"/>
                  </a:lnTo>
                  <a:lnTo>
                    <a:pt x="833" y="0"/>
                  </a:lnTo>
                  <a:lnTo>
                    <a:pt x="830" y="47"/>
                  </a:lnTo>
                  <a:lnTo>
                    <a:pt x="822" y="85"/>
                  </a:lnTo>
                  <a:lnTo>
                    <a:pt x="811" y="104"/>
                  </a:lnTo>
                  <a:lnTo>
                    <a:pt x="794" y="119"/>
                  </a:lnTo>
                  <a:lnTo>
                    <a:pt x="766" y="168"/>
                  </a:lnTo>
                  <a:lnTo>
                    <a:pt x="758" y="162"/>
                  </a:lnTo>
                  <a:lnTo>
                    <a:pt x="745" y="156"/>
                  </a:lnTo>
                  <a:lnTo>
                    <a:pt x="741" y="156"/>
                  </a:lnTo>
                  <a:lnTo>
                    <a:pt x="733" y="179"/>
                  </a:lnTo>
                  <a:lnTo>
                    <a:pt x="722" y="201"/>
                  </a:lnTo>
                  <a:lnTo>
                    <a:pt x="708" y="243"/>
                  </a:lnTo>
                  <a:lnTo>
                    <a:pt x="700" y="255"/>
                  </a:lnTo>
                  <a:lnTo>
                    <a:pt x="688" y="253"/>
                  </a:lnTo>
                  <a:lnTo>
                    <a:pt x="661" y="242"/>
                  </a:lnTo>
                  <a:lnTo>
                    <a:pt x="637" y="228"/>
                  </a:lnTo>
                  <a:lnTo>
                    <a:pt x="633" y="267"/>
                  </a:lnTo>
                  <a:lnTo>
                    <a:pt x="618" y="332"/>
                  </a:lnTo>
                  <a:lnTo>
                    <a:pt x="597" y="379"/>
                  </a:lnTo>
                  <a:lnTo>
                    <a:pt x="571" y="407"/>
                  </a:lnTo>
                  <a:lnTo>
                    <a:pt x="566" y="436"/>
                  </a:lnTo>
                  <a:lnTo>
                    <a:pt x="571" y="475"/>
                  </a:lnTo>
                  <a:lnTo>
                    <a:pt x="551" y="489"/>
                  </a:lnTo>
                  <a:lnTo>
                    <a:pt x="494" y="530"/>
                  </a:lnTo>
                  <a:lnTo>
                    <a:pt x="448" y="559"/>
                  </a:lnTo>
                  <a:lnTo>
                    <a:pt x="403" y="571"/>
                  </a:lnTo>
                  <a:lnTo>
                    <a:pt x="382" y="558"/>
                  </a:lnTo>
                  <a:lnTo>
                    <a:pt x="347" y="594"/>
                  </a:lnTo>
                  <a:lnTo>
                    <a:pt x="337" y="595"/>
                  </a:lnTo>
                  <a:lnTo>
                    <a:pt x="311" y="579"/>
                  </a:lnTo>
                  <a:lnTo>
                    <a:pt x="275" y="554"/>
                  </a:lnTo>
                  <a:lnTo>
                    <a:pt x="268" y="539"/>
                  </a:lnTo>
                  <a:lnTo>
                    <a:pt x="257" y="539"/>
                  </a:lnTo>
                  <a:lnTo>
                    <a:pt x="249" y="546"/>
                  </a:lnTo>
                  <a:lnTo>
                    <a:pt x="237" y="571"/>
                  </a:lnTo>
                  <a:lnTo>
                    <a:pt x="211" y="602"/>
                  </a:lnTo>
                  <a:lnTo>
                    <a:pt x="156" y="626"/>
                  </a:lnTo>
                  <a:lnTo>
                    <a:pt x="139" y="652"/>
                  </a:lnTo>
                  <a:lnTo>
                    <a:pt x="118" y="700"/>
                  </a:lnTo>
                  <a:lnTo>
                    <a:pt x="100" y="704"/>
                  </a:lnTo>
                  <a:lnTo>
                    <a:pt x="85" y="718"/>
                  </a:lnTo>
                  <a:lnTo>
                    <a:pt x="54" y="740"/>
                  </a:lnTo>
                  <a:lnTo>
                    <a:pt x="33" y="754"/>
                  </a:lnTo>
                  <a:lnTo>
                    <a:pt x="0" y="772"/>
                  </a:lnTo>
                  <a:lnTo>
                    <a:pt x="354" y="734"/>
                  </a:lnTo>
                  <a:lnTo>
                    <a:pt x="639" y="69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5" name="Freeform 40"/>
            <p:cNvSpPr>
              <a:spLocks/>
            </p:cNvSpPr>
            <p:nvPr/>
          </p:nvSpPr>
          <p:spPr bwMode="auto">
            <a:xfrm>
              <a:off x="6238875" y="2514600"/>
              <a:ext cx="466725" cy="363537"/>
            </a:xfrm>
            <a:custGeom>
              <a:avLst/>
              <a:gdLst/>
              <a:ahLst/>
              <a:cxnLst>
                <a:cxn ang="0">
                  <a:pos x="435" y="20"/>
                </a:cxn>
                <a:cxn ang="0">
                  <a:pos x="369" y="0"/>
                </a:cxn>
                <a:cxn ang="0">
                  <a:pos x="313" y="20"/>
                </a:cxn>
                <a:cxn ang="0">
                  <a:pos x="269" y="28"/>
                </a:cxn>
                <a:cxn ang="0">
                  <a:pos x="180" y="20"/>
                </a:cxn>
                <a:cxn ang="0">
                  <a:pos x="123" y="34"/>
                </a:cxn>
                <a:cxn ang="0">
                  <a:pos x="54" y="85"/>
                </a:cxn>
                <a:cxn ang="0">
                  <a:pos x="49" y="102"/>
                </a:cxn>
                <a:cxn ang="0">
                  <a:pos x="23" y="124"/>
                </a:cxn>
                <a:cxn ang="0">
                  <a:pos x="0" y="148"/>
                </a:cxn>
                <a:cxn ang="0">
                  <a:pos x="19" y="174"/>
                </a:cxn>
                <a:cxn ang="0">
                  <a:pos x="90" y="211"/>
                </a:cxn>
                <a:cxn ang="0">
                  <a:pos x="111" y="248"/>
                </a:cxn>
                <a:cxn ang="0">
                  <a:pos x="156" y="299"/>
                </a:cxn>
                <a:cxn ang="0">
                  <a:pos x="255" y="377"/>
                </a:cxn>
                <a:cxn ang="0">
                  <a:pos x="309" y="445"/>
                </a:cxn>
                <a:cxn ang="0">
                  <a:pos x="355" y="475"/>
                </a:cxn>
                <a:cxn ang="0">
                  <a:pos x="381" y="499"/>
                </a:cxn>
                <a:cxn ang="0">
                  <a:pos x="405" y="531"/>
                </a:cxn>
                <a:cxn ang="0">
                  <a:pos x="413" y="556"/>
                </a:cxn>
                <a:cxn ang="0">
                  <a:pos x="423" y="575"/>
                </a:cxn>
                <a:cxn ang="0">
                  <a:pos x="439" y="585"/>
                </a:cxn>
                <a:cxn ang="0">
                  <a:pos x="453" y="599"/>
                </a:cxn>
                <a:cxn ang="0">
                  <a:pos x="463" y="618"/>
                </a:cxn>
                <a:cxn ang="0">
                  <a:pos x="477" y="644"/>
                </a:cxn>
                <a:cxn ang="0">
                  <a:pos x="482" y="674"/>
                </a:cxn>
                <a:cxn ang="0">
                  <a:pos x="505" y="688"/>
                </a:cxn>
                <a:cxn ang="0">
                  <a:pos x="512" y="654"/>
                </a:cxn>
                <a:cxn ang="0">
                  <a:pos x="541" y="654"/>
                </a:cxn>
                <a:cxn ang="0">
                  <a:pos x="545" y="651"/>
                </a:cxn>
                <a:cxn ang="0">
                  <a:pos x="550" y="646"/>
                </a:cxn>
                <a:cxn ang="0">
                  <a:pos x="548" y="642"/>
                </a:cxn>
                <a:cxn ang="0">
                  <a:pos x="541" y="640"/>
                </a:cxn>
                <a:cxn ang="0">
                  <a:pos x="520" y="633"/>
                </a:cxn>
                <a:cxn ang="0">
                  <a:pos x="517" y="632"/>
                </a:cxn>
                <a:cxn ang="0">
                  <a:pos x="512" y="626"/>
                </a:cxn>
                <a:cxn ang="0">
                  <a:pos x="516" y="600"/>
                </a:cxn>
                <a:cxn ang="0">
                  <a:pos x="542" y="619"/>
                </a:cxn>
                <a:cxn ang="0">
                  <a:pos x="574" y="622"/>
                </a:cxn>
                <a:cxn ang="0">
                  <a:pos x="577" y="590"/>
                </a:cxn>
                <a:cxn ang="0">
                  <a:pos x="585" y="575"/>
                </a:cxn>
                <a:cxn ang="0">
                  <a:pos x="627" y="561"/>
                </a:cxn>
                <a:cxn ang="0">
                  <a:pos x="618" y="549"/>
                </a:cxn>
                <a:cxn ang="0">
                  <a:pos x="602" y="543"/>
                </a:cxn>
                <a:cxn ang="0">
                  <a:pos x="614" y="533"/>
                </a:cxn>
                <a:cxn ang="0">
                  <a:pos x="632" y="543"/>
                </a:cxn>
                <a:cxn ang="0">
                  <a:pos x="660" y="533"/>
                </a:cxn>
                <a:cxn ang="0">
                  <a:pos x="670" y="499"/>
                </a:cxn>
                <a:cxn ang="0">
                  <a:pos x="655" y="483"/>
                </a:cxn>
                <a:cxn ang="0">
                  <a:pos x="685" y="489"/>
                </a:cxn>
                <a:cxn ang="0">
                  <a:pos x="704" y="468"/>
                </a:cxn>
                <a:cxn ang="0">
                  <a:pos x="742" y="422"/>
                </a:cxn>
                <a:cxn ang="0">
                  <a:pos x="778" y="390"/>
                </a:cxn>
                <a:cxn ang="0">
                  <a:pos x="777" y="367"/>
                </a:cxn>
                <a:cxn ang="0">
                  <a:pos x="775" y="347"/>
                </a:cxn>
                <a:cxn ang="0">
                  <a:pos x="786" y="336"/>
                </a:cxn>
                <a:cxn ang="0">
                  <a:pos x="806" y="306"/>
                </a:cxn>
                <a:cxn ang="0">
                  <a:pos x="822" y="263"/>
                </a:cxn>
                <a:cxn ang="0">
                  <a:pos x="836" y="242"/>
                </a:cxn>
                <a:cxn ang="0">
                  <a:pos x="881" y="203"/>
                </a:cxn>
                <a:cxn ang="0">
                  <a:pos x="457" y="64"/>
                </a:cxn>
              </a:cxnLst>
              <a:rect l="0" t="0" r="r" b="b"/>
              <a:pathLst>
                <a:path w="881" h="688">
                  <a:moveTo>
                    <a:pt x="457" y="64"/>
                  </a:moveTo>
                  <a:lnTo>
                    <a:pt x="435" y="20"/>
                  </a:lnTo>
                  <a:lnTo>
                    <a:pt x="407" y="6"/>
                  </a:lnTo>
                  <a:lnTo>
                    <a:pt x="369" y="0"/>
                  </a:lnTo>
                  <a:lnTo>
                    <a:pt x="335" y="6"/>
                  </a:lnTo>
                  <a:lnTo>
                    <a:pt x="313" y="20"/>
                  </a:lnTo>
                  <a:lnTo>
                    <a:pt x="296" y="25"/>
                  </a:lnTo>
                  <a:lnTo>
                    <a:pt x="269" y="28"/>
                  </a:lnTo>
                  <a:lnTo>
                    <a:pt x="216" y="20"/>
                  </a:lnTo>
                  <a:lnTo>
                    <a:pt x="180" y="20"/>
                  </a:lnTo>
                  <a:lnTo>
                    <a:pt x="142" y="25"/>
                  </a:lnTo>
                  <a:lnTo>
                    <a:pt x="123" y="34"/>
                  </a:lnTo>
                  <a:lnTo>
                    <a:pt x="56" y="85"/>
                  </a:lnTo>
                  <a:lnTo>
                    <a:pt x="54" y="85"/>
                  </a:lnTo>
                  <a:lnTo>
                    <a:pt x="52" y="93"/>
                  </a:lnTo>
                  <a:lnTo>
                    <a:pt x="49" y="102"/>
                  </a:lnTo>
                  <a:lnTo>
                    <a:pt x="40" y="109"/>
                  </a:lnTo>
                  <a:lnTo>
                    <a:pt x="23" y="124"/>
                  </a:lnTo>
                  <a:lnTo>
                    <a:pt x="0" y="136"/>
                  </a:lnTo>
                  <a:lnTo>
                    <a:pt x="0" y="148"/>
                  </a:lnTo>
                  <a:lnTo>
                    <a:pt x="8" y="160"/>
                  </a:lnTo>
                  <a:lnTo>
                    <a:pt x="19" y="174"/>
                  </a:lnTo>
                  <a:lnTo>
                    <a:pt x="73" y="196"/>
                  </a:lnTo>
                  <a:lnTo>
                    <a:pt x="90" y="211"/>
                  </a:lnTo>
                  <a:lnTo>
                    <a:pt x="101" y="227"/>
                  </a:lnTo>
                  <a:lnTo>
                    <a:pt x="111" y="248"/>
                  </a:lnTo>
                  <a:lnTo>
                    <a:pt x="134" y="271"/>
                  </a:lnTo>
                  <a:lnTo>
                    <a:pt x="156" y="299"/>
                  </a:lnTo>
                  <a:lnTo>
                    <a:pt x="234" y="357"/>
                  </a:lnTo>
                  <a:lnTo>
                    <a:pt x="255" y="377"/>
                  </a:lnTo>
                  <a:lnTo>
                    <a:pt x="283" y="413"/>
                  </a:lnTo>
                  <a:lnTo>
                    <a:pt x="309" y="445"/>
                  </a:lnTo>
                  <a:lnTo>
                    <a:pt x="338" y="461"/>
                  </a:lnTo>
                  <a:lnTo>
                    <a:pt x="355" y="475"/>
                  </a:lnTo>
                  <a:lnTo>
                    <a:pt x="369" y="488"/>
                  </a:lnTo>
                  <a:lnTo>
                    <a:pt x="381" y="499"/>
                  </a:lnTo>
                  <a:lnTo>
                    <a:pt x="388" y="508"/>
                  </a:lnTo>
                  <a:lnTo>
                    <a:pt x="405" y="531"/>
                  </a:lnTo>
                  <a:lnTo>
                    <a:pt x="413" y="545"/>
                  </a:lnTo>
                  <a:lnTo>
                    <a:pt x="413" y="556"/>
                  </a:lnTo>
                  <a:lnTo>
                    <a:pt x="419" y="570"/>
                  </a:lnTo>
                  <a:lnTo>
                    <a:pt x="423" y="575"/>
                  </a:lnTo>
                  <a:lnTo>
                    <a:pt x="430" y="575"/>
                  </a:lnTo>
                  <a:lnTo>
                    <a:pt x="439" y="585"/>
                  </a:lnTo>
                  <a:lnTo>
                    <a:pt x="453" y="593"/>
                  </a:lnTo>
                  <a:lnTo>
                    <a:pt x="453" y="599"/>
                  </a:lnTo>
                  <a:lnTo>
                    <a:pt x="453" y="607"/>
                  </a:lnTo>
                  <a:lnTo>
                    <a:pt x="463" y="618"/>
                  </a:lnTo>
                  <a:lnTo>
                    <a:pt x="477" y="636"/>
                  </a:lnTo>
                  <a:lnTo>
                    <a:pt x="477" y="644"/>
                  </a:lnTo>
                  <a:lnTo>
                    <a:pt x="477" y="663"/>
                  </a:lnTo>
                  <a:lnTo>
                    <a:pt x="482" y="674"/>
                  </a:lnTo>
                  <a:lnTo>
                    <a:pt x="495" y="681"/>
                  </a:lnTo>
                  <a:lnTo>
                    <a:pt x="505" y="688"/>
                  </a:lnTo>
                  <a:lnTo>
                    <a:pt x="505" y="660"/>
                  </a:lnTo>
                  <a:lnTo>
                    <a:pt x="512" y="654"/>
                  </a:lnTo>
                  <a:lnTo>
                    <a:pt x="534" y="654"/>
                  </a:lnTo>
                  <a:lnTo>
                    <a:pt x="541" y="654"/>
                  </a:lnTo>
                  <a:lnTo>
                    <a:pt x="541" y="654"/>
                  </a:lnTo>
                  <a:lnTo>
                    <a:pt x="545" y="651"/>
                  </a:lnTo>
                  <a:lnTo>
                    <a:pt x="550" y="646"/>
                  </a:lnTo>
                  <a:lnTo>
                    <a:pt x="550" y="646"/>
                  </a:lnTo>
                  <a:lnTo>
                    <a:pt x="550" y="644"/>
                  </a:lnTo>
                  <a:lnTo>
                    <a:pt x="548" y="642"/>
                  </a:lnTo>
                  <a:lnTo>
                    <a:pt x="545" y="640"/>
                  </a:lnTo>
                  <a:lnTo>
                    <a:pt x="541" y="640"/>
                  </a:lnTo>
                  <a:lnTo>
                    <a:pt x="541" y="640"/>
                  </a:lnTo>
                  <a:lnTo>
                    <a:pt x="520" y="633"/>
                  </a:lnTo>
                  <a:lnTo>
                    <a:pt x="520" y="633"/>
                  </a:lnTo>
                  <a:lnTo>
                    <a:pt x="517" y="632"/>
                  </a:lnTo>
                  <a:lnTo>
                    <a:pt x="514" y="629"/>
                  </a:lnTo>
                  <a:lnTo>
                    <a:pt x="512" y="626"/>
                  </a:lnTo>
                  <a:lnTo>
                    <a:pt x="512" y="621"/>
                  </a:lnTo>
                  <a:lnTo>
                    <a:pt x="516" y="600"/>
                  </a:lnTo>
                  <a:lnTo>
                    <a:pt x="535" y="617"/>
                  </a:lnTo>
                  <a:lnTo>
                    <a:pt x="542" y="619"/>
                  </a:lnTo>
                  <a:lnTo>
                    <a:pt x="556" y="631"/>
                  </a:lnTo>
                  <a:lnTo>
                    <a:pt x="574" y="622"/>
                  </a:lnTo>
                  <a:lnTo>
                    <a:pt x="577" y="597"/>
                  </a:lnTo>
                  <a:lnTo>
                    <a:pt x="577" y="590"/>
                  </a:lnTo>
                  <a:lnTo>
                    <a:pt x="574" y="575"/>
                  </a:lnTo>
                  <a:lnTo>
                    <a:pt x="585" y="575"/>
                  </a:lnTo>
                  <a:lnTo>
                    <a:pt x="607" y="575"/>
                  </a:lnTo>
                  <a:lnTo>
                    <a:pt x="627" y="561"/>
                  </a:lnTo>
                  <a:lnTo>
                    <a:pt x="627" y="554"/>
                  </a:lnTo>
                  <a:lnTo>
                    <a:pt x="618" y="549"/>
                  </a:lnTo>
                  <a:lnTo>
                    <a:pt x="607" y="549"/>
                  </a:lnTo>
                  <a:lnTo>
                    <a:pt x="602" y="543"/>
                  </a:lnTo>
                  <a:lnTo>
                    <a:pt x="602" y="538"/>
                  </a:lnTo>
                  <a:lnTo>
                    <a:pt x="614" y="533"/>
                  </a:lnTo>
                  <a:lnTo>
                    <a:pt x="621" y="538"/>
                  </a:lnTo>
                  <a:lnTo>
                    <a:pt x="632" y="543"/>
                  </a:lnTo>
                  <a:lnTo>
                    <a:pt x="643" y="543"/>
                  </a:lnTo>
                  <a:lnTo>
                    <a:pt x="660" y="533"/>
                  </a:lnTo>
                  <a:lnTo>
                    <a:pt x="677" y="511"/>
                  </a:lnTo>
                  <a:lnTo>
                    <a:pt x="670" y="499"/>
                  </a:lnTo>
                  <a:lnTo>
                    <a:pt x="659" y="489"/>
                  </a:lnTo>
                  <a:lnTo>
                    <a:pt x="655" y="483"/>
                  </a:lnTo>
                  <a:lnTo>
                    <a:pt x="664" y="479"/>
                  </a:lnTo>
                  <a:lnTo>
                    <a:pt x="685" y="489"/>
                  </a:lnTo>
                  <a:lnTo>
                    <a:pt x="696" y="482"/>
                  </a:lnTo>
                  <a:lnTo>
                    <a:pt x="704" y="468"/>
                  </a:lnTo>
                  <a:lnTo>
                    <a:pt x="721" y="434"/>
                  </a:lnTo>
                  <a:lnTo>
                    <a:pt x="742" y="422"/>
                  </a:lnTo>
                  <a:lnTo>
                    <a:pt x="761" y="413"/>
                  </a:lnTo>
                  <a:lnTo>
                    <a:pt x="778" y="390"/>
                  </a:lnTo>
                  <a:lnTo>
                    <a:pt x="785" y="378"/>
                  </a:lnTo>
                  <a:lnTo>
                    <a:pt x="777" y="367"/>
                  </a:lnTo>
                  <a:lnTo>
                    <a:pt x="770" y="352"/>
                  </a:lnTo>
                  <a:lnTo>
                    <a:pt x="775" y="347"/>
                  </a:lnTo>
                  <a:lnTo>
                    <a:pt x="786" y="352"/>
                  </a:lnTo>
                  <a:lnTo>
                    <a:pt x="786" y="336"/>
                  </a:lnTo>
                  <a:lnTo>
                    <a:pt x="792" y="325"/>
                  </a:lnTo>
                  <a:lnTo>
                    <a:pt x="806" y="306"/>
                  </a:lnTo>
                  <a:lnTo>
                    <a:pt x="813" y="278"/>
                  </a:lnTo>
                  <a:lnTo>
                    <a:pt x="822" y="263"/>
                  </a:lnTo>
                  <a:lnTo>
                    <a:pt x="831" y="252"/>
                  </a:lnTo>
                  <a:lnTo>
                    <a:pt x="836" y="242"/>
                  </a:lnTo>
                  <a:lnTo>
                    <a:pt x="868" y="216"/>
                  </a:lnTo>
                  <a:lnTo>
                    <a:pt x="881" y="203"/>
                  </a:lnTo>
                  <a:lnTo>
                    <a:pt x="641" y="28"/>
                  </a:lnTo>
                  <a:lnTo>
                    <a:pt x="457" y="64"/>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6" name="Freeform 41"/>
            <p:cNvSpPr>
              <a:spLocks/>
            </p:cNvSpPr>
            <p:nvPr/>
          </p:nvSpPr>
          <p:spPr bwMode="auto">
            <a:xfrm>
              <a:off x="5759450" y="2581275"/>
              <a:ext cx="365125" cy="587375"/>
            </a:xfrm>
            <a:custGeom>
              <a:avLst/>
              <a:gdLst/>
              <a:ahLst/>
              <a:cxnLst>
                <a:cxn ang="0">
                  <a:pos x="216" y="1008"/>
                </a:cxn>
                <a:cxn ang="0">
                  <a:pos x="187" y="969"/>
                </a:cxn>
                <a:cxn ang="0">
                  <a:pos x="200" y="947"/>
                </a:cxn>
                <a:cxn ang="0">
                  <a:pos x="286" y="927"/>
                </a:cxn>
                <a:cxn ang="0">
                  <a:pos x="688" y="882"/>
                </a:cxn>
                <a:cxn ang="0">
                  <a:pos x="659" y="841"/>
                </a:cxn>
                <a:cxn ang="0">
                  <a:pos x="656" y="812"/>
                </a:cxn>
                <a:cxn ang="0">
                  <a:pos x="662" y="776"/>
                </a:cxn>
                <a:cxn ang="0">
                  <a:pos x="645" y="716"/>
                </a:cxn>
                <a:cxn ang="0">
                  <a:pos x="656" y="679"/>
                </a:cxn>
                <a:cxn ang="0">
                  <a:pos x="645" y="641"/>
                </a:cxn>
                <a:cxn ang="0">
                  <a:pos x="674" y="605"/>
                </a:cxn>
                <a:cxn ang="0">
                  <a:pos x="658" y="571"/>
                </a:cxn>
                <a:cxn ang="0">
                  <a:pos x="633" y="523"/>
                </a:cxn>
                <a:cxn ang="0">
                  <a:pos x="586" y="415"/>
                </a:cxn>
                <a:cxn ang="0">
                  <a:pos x="493" y="68"/>
                </a:cxn>
                <a:cxn ang="0">
                  <a:pos x="515" y="0"/>
                </a:cxn>
                <a:cxn ang="0">
                  <a:pos x="8" y="39"/>
                </a:cxn>
                <a:cxn ang="0">
                  <a:pos x="0" y="586"/>
                </a:cxn>
                <a:cxn ang="0">
                  <a:pos x="36" y="1079"/>
                </a:cxn>
                <a:cxn ang="0">
                  <a:pos x="64" y="1083"/>
                </a:cxn>
                <a:cxn ang="0">
                  <a:pos x="89" y="1073"/>
                </a:cxn>
                <a:cxn ang="0">
                  <a:pos x="92" y="1026"/>
                </a:cxn>
                <a:cxn ang="0">
                  <a:pos x="118" y="1015"/>
                </a:cxn>
                <a:cxn ang="0">
                  <a:pos x="125" y="1038"/>
                </a:cxn>
                <a:cxn ang="0">
                  <a:pos x="125" y="1061"/>
                </a:cxn>
                <a:cxn ang="0">
                  <a:pos x="140" y="1072"/>
                </a:cxn>
                <a:cxn ang="0">
                  <a:pos x="151" y="1094"/>
                </a:cxn>
                <a:cxn ang="0">
                  <a:pos x="140" y="1109"/>
                </a:cxn>
                <a:cxn ang="0">
                  <a:pos x="173" y="1101"/>
                </a:cxn>
                <a:cxn ang="0">
                  <a:pos x="209" y="1084"/>
                </a:cxn>
                <a:cxn ang="0">
                  <a:pos x="237" y="1079"/>
                </a:cxn>
                <a:cxn ang="0">
                  <a:pos x="243" y="1073"/>
                </a:cxn>
              </a:cxnLst>
              <a:rect l="0" t="0" r="r" b="b"/>
              <a:pathLst>
                <a:path w="692" h="1109">
                  <a:moveTo>
                    <a:pt x="225" y="1030"/>
                  </a:moveTo>
                  <a:lnTo>
                    <a:pt x="216" y="1008"/>
                  </a:lnTo>
                  <a:lnTo>
                    <a:pt x="197" y="980"/>
                  </a:lnTo>
                  <a:lnTo>
                    <a:pt x="187" y="969"/>
                  </a:lnTo>
                  <a:lnTo>
                    <a:pt x="187" y="952"/>
                  </a:lnTo>
                  <a:lnTo>
                    <a:pt x="200" y="947"/>
                  </a:lnTo>
                  <a:lnTo>
                    <a:pt x="236" y="936"/>
                  </a:lnTo>
                  <a:lnTo>
                    <a:pt x="286" y="927"/>
                  </a:lnTo>
                  <a:lnTo>
                    <a:pt x="692" y="890"/>
                  </a:lnTo>
                  <a:lnTo>
                    <a:pt x="688" y="882"/>
                  </a:lnTo>
                  <a:lnTo>
                    <a:pt x="673" y="855"/>
                  </a:lnTo>
                  <a:lnTo>
                    <a:pt x="659" y="841"/>
                  </a:lnTo>
                  <a:lnTo>
                    <a:pt x="654" y="820"/>
                  </a:lnTo>
                  <a:lnTo>
                    <a:pt x="656" y="812"/>
                  </a:lnTo>
                  <a:lnTo>
                    <a:pt x="667" y="804"/>
                  </a:lnTo>
                  <a:lnTo>
                    <a:pt x="662" y="776"/>
                  </a:lnTo>
                  <a:lnTo>
                    <a:pt x="654" y="759"/>
                  </a:lnTo>
                  <a:lnTo>
                    <a:pt x="645" y="716"/>
                  </a:lnTo>
                  <a:lnTo>
                    <a:pt x="645" y="686"/>
                  </a:lnTo>
                  <a:lnTo>
                    <a:pt x="656" y="679"/>
                  </a:lnTo>
                  <a:lnTo>
                    <a:pt x="659" y="654"/>
                  </a:lnTo>
                  <a:lnTo>
                    <a:pt x="645" y="641"/>
                  </a:lnTo>
                  <a:lnTo>
                    <a:pt x="666" y="626"/>
                  </a:lnTo>
                  <a:lnTo>
                    <a:pt x="674" y="605"/>
                  </a:lnTo>
                  <a:lnTo>
                    <a:pt x="662" y="596"/>
                  </a:lnTo>
                  <a:lnTo>
                    <a:pt x="658" y="571"/>
                  </a:lnTo>
                  <a:lnTo>
                    <a:pt x="655" y="553"/>
                  </a:lnTo>
                  <a:lnTo>
                    <a:pt x="633" y="523"/>
                  </a:lnTo>
                  <a:lnTo>
                    <a:pt x="598" y="457"/>
                  </a:lnTo>
                  <a:lnTo>
                    <a:pt x="586" y="415"/>
                  </a:lnTo>
                  <a:lnTo>
                    <a:pt x="533" y="228"/>
                  </a:lnTo>
                  <a:lnTo>
                    <a:pt x="493" y="68"/>
                  </a:lnTo>
                  <a:lnTo>
                    <a:pt x="479" y="3"/>
                  </a:lnTo>
                  <a:lnTo>
                    <a:pt x="515" y="0"/>
                  </a:lnTo>
                  <a:lnTo>
                    <a:pt x="515" y="0"/>
                  </a:lnTo>
                  <a:lnTo>
                    <a:pt x="8" y="39"/>
                  </a:lnTo>
                  <a:lnTo>
                    <a:pt x="10" y="78"/>
                  </a:lnTo>
                  <a:lnTo>
                    <a:pt x="0" y="586"/>
                  </a:lnTo>
                  <a:lnTo>
                    <a:pt x="4" y="850"/>
                  </a:lnTo>
                  <a:lnTo>
                    <a:pt x="36" y="1079"/>
                  </a:lnTo>
                  <a:lnTo>
                    <a:pt x="49" y="1077"/>
                  </a:lnTo>
                  <a:lnTo>
                    <a:pt x="64" y="1083"/>
                  </a:lnTo>
                  <a:lnTo>
                    <a:pt x="86" y="1086"/>
                  </a:lnTo>
                  <a:lnTo>
                    <a:pt x="89" y="1073"/>
                  </a:lnTo>
                  <a:lnTo>
                    <a:pt x="86" y="1051"/>
                  </a:lnTo>
                  <a:lnTo>
                    <a:pt x="92" y="1026"/>
                  </a:lnTo>
                  <a:lnTo>
                    <a:pt x="101" y="1019"/>
                  </a:lnTo>
                  <a:lnTo>
                    <a:pt x="118" y="1015"/>
                  </a:lnTo>
                  <a:lnTo>
                    <a:pt x="125" y="1023"/>
                  </a:lnTo>
                  <a:lnTo>
                    <a:pt x="125" y="1038"/>
                  </a:lnTo>
                  <a:lnTo>
                    <a:pt x="118" y="1049"/>
                  </a:lnTo>
                  <a:lnTo>
                    <a:pt x="125" y="1061"/>
                  </a:lnTo>
                  <a:lnTo>
                    <a:pt x="129" y="1066"/>
                  </a:lnTo>
                  <a:lnTo>
                    <a:pt x="140" y="1072"/>
                  </a:lnTo>
                  <a:lnTo>
                    <a:pt x="150" y="1084"/>
                  </a:lnTo>
                  <a:lnTo>
                    <a:pt x="151" y="1094"/>
                  </a:lnTo>
                  <a:lnTo>
                    <a:pt x="147" y="1099"/>
                  </a:lnTo>
                  <a:lnTo>
                    <a:pt x="140" y="1109"/>
                  </a:lnTo>
                  <a:lnTo>
                    <a:pt x="148" y="1108"/>
                  </a:lnTo>
                  <a:lnTo>
                    <a:pt x="173" y="1101"/>
                  </a:lnTo>
                  <a:lnTo>
                    <a:pt x="198" y="1092"/>
                  </a:lnTo>
                  <a:lnTo>
                    <a:pt x="209" y="1084"/>
                  </a:lnTo>
                  <a:lnTo>
                    <a:pt x="219" y="1081"/>
                  </a:lnTo>
                  <a:lnTo>
                    <a:pt x="237" y="1079"/>
                  </a:lnTo>
                  <a:lnTo>
                    <a:pt x="246" y="1072"/>
                  </a:lnTo>
                  <a:lnTo>
                    <a:pt x="243" y="1073"/>
                  </a:lnTo>
                  <a:lnTo>
                    <a:pt x="225" y="103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7" name="Freeform 42"/>
            <p:cNvSpPr>
              <a:spLocks/>
            </p:cNvSpPr>
            <p:nvPr/>
          </p:nvSpPr>
          <p:spPr bwMode="auto">
            <a:xfrm>
              <a:off x="5440363" y="2601913"/>
              <a:ext cx="338137" cy="590550"/>
            </a:xfrm>
            <a:custGeom>
              <a:avLst/>
              <a:gdLst/>
              <a:ahLst/>
              <a:cxnLst>
                <a:cxn ang="0">
                  <a:pos x="601" y="547"/>
                </a:cxn>
                <a:cxn ang="0">
                  <a:pos x="609" y="0"/>
                </a:cxn>
                <a:cxn ang="0">
                  <a:pos x="223" y="28"/>
                </a:cxn>
                <a:cxn ang="0">
                  <a:pos x="212" y="56"/>
                </a:cxn>
                <a:cxn ang="0">
                  <a:pos x="190" y="83"/>
                </a:cxn>
                <a:cxn ang="0">
                  <a:pos x="172" y="93"/>
                </a:cxn>
                <a:cxn ang="0">
                  <a:pos x="165" y="146"/>
                </a:cxn>
                <a:cxn ang="0">
                  <a:pos x="122" y="203"/>
                </a:cxn>
                <a:cxn ang="0">
                  <a:pos x="100" y="243"/>
                </a:cxn>
                <a:cxn ang="0">
                  <a:pos x="96" y="262"/>
                </a:cxn>
                <a:cxn ang="0">
                  <a:pos x="92" y="300"/>
                </a:cxn>
                <a:cxn ang="0">
                  <a:pos x="68" y="316"/>
                </a:cxn>
                <a:cxn ang="0">
                  <a:pos x="65" y="343"/>
                </a:cxn>
                <a:cxn ang="0">
                  <a:pos x="58" y="364"/>
                </a:cxn>
                <a:cxn ang="0">
                  <a:pos x="76" y="384"/>
                </a:cxn>
                <a:cxn ang="0">
                  <a:pos x="72" y="430"/>
                </a:cxn>
                <a:cxn ang="0">
                  <a:pos x="76" y="462"/>
                </a:cxn>
                <a:cxn ang="0">
                  <a:pos x="62" y="490"/>
                </a:cxn>
                <a:cxn ang="0">
                  <a:pos x="82" y="516"/>
                </a:cxn>
                <a:cxn ang="0">
                  <a:pos x="62" y="539"/>
                </a:cxn>
                <a:cxn ang="0">
                  <a:pos x="82" y="558"/>
                </a:cxn>
                <a:cxn ang="0">
                  <a:pos x="83" y="594"/>
                </a:cxn>
                <a:cxn ang="0">
                  <a:pos x="106" y="618"/>
                </a:cxn>
                <a:cxn ang="0">
                  <a:pos x="106" y="675"/>
                </a:cxn>
                <a:cxn ang="0">
                  <a:pos x="78" y="688"/>
                </a:cxn>
                <a:cxn ang="0">
                  <a:pos x="76" y="723"/>
                </a:cxn>
                <a:cxn ang="0">
                  <a:pos x="40" y="768"/>
                </a:cxn>
                <a:cxn ang="0">
                  <a:pos x="32" y="816"/>
                </a:cxn>
                <a:cxn ang="0">
                  <a:pos x="19" y="837"/>
                </a:cxn>
                <a:cxn ang="0">
                  <a:pos x="19" y="877"/>
                </a:cxn>
                <a:cxn ang="0">
                  <a:pos x="1" y="902"/>
                </a:cxn>
                <a:cxn ang="0">
                  <a:pos x="7" y="940"/>
                </a:cxn>
                <a:cxn ang="0">
                  <a:pos x="354" y="1010"/>
                </a:cxn>
                <a:cxn ang="0">
                  <a:pos x="384" y="1053"/>
                </a:cxn>
                <a:cxn ang="0">
                  <a:pos x="394" y="1113"/>
                </a:cxn>
                <a:cxn ang="0">
                  <a:pos x="398" y="1115"/>
                </a:cxn>
                <a:cxn ang="0">
                  <a:pos x="432" y="1094"/>
                </a:cxn>
                <a:cxn ang="0">
                  <a:pos x="451" y="1065"/>
                </a:cxn>
                <a:cxn ang="0">
                  <a:pos x="490" y="1060"/>
                </a:cxn>
                <a:cxn ang="0">
                  <a:pos x="536" y="1045"/>
                </a:cxn>
                <a:cxn ang="0">
                  <a:pos x="575" y="1045"/>
                </a:cxn>
                <a:cxn ang="0">
                  <a:pos x="598" y="1045"/>
                </a:cxn>
                <a:cxn ang="0">
                  <a:pos x="627" y="1044"/>
                </a:cxn>
                <a:cxn ang="0">
                  <a:pos x="638" y="1040"/>
                </a:cxn>
                <a:cxn ang="0">
                  <a:pos x="605" y="811"/>
                </a:cxn>
              </a:cxnLst>
              <a:rect l="0" t="0" r="r" b="b"/>
              <a:pathLst>
                <a:path w="638" h="1116">
                  <a:moveTo>
                    <a:pt x="605" y="811"/>
                  </a:moveTo>
                  <a:lnTo>
                    <a:pt x="601" y="547"/>
                  </a:lnTo>
                  <a:lnTo>
                    <a:pt x="611" y="39"/>
                  </a:lnTo>
                  <a:lnTo>
                    <a:pt x="609" y="0"/>
                  </a:lnTo>
                  <a:lnTo>
                    <a:pt x="223" y="29"/>
                  </a:lnTo>
                  <a:lnTo>
                    <a:pt x="223" y="28"/>
                  </a:lnTo>
                  <a:lnTo>
                    <a:pt x="226" y="43"/>
                  </a:lnTo>
                  <a:lnTo>
                    <a:pt x="212" y="56"/>
                  </a:lnTo>
                  <a:lnTo>
                    <a:pt x="196" y="67"/>
                  </a:lnTo>
                  <a:lnTo>
                    <a:pt x="190" y="83"/>
                  </a:lnTo>
                  <a:lnTo>
                    <a:pt x="183" y="93"/>
                  </a:lnTo>
                  <a:lnTo>
                    <a:pt x="172" y="93"/>
                  </a:lnTo>
                  <a:lnTo>
                    <a:pt x="162" y="124"/>
                  </a:lnTo>
                  <a:lnTo>
                    <a:pt x="165" y="146"/>
                  </a:lnTo>
                  <a:lnTo>
                    <a:pt x="150" y="169"/>
                  </a:lnTo>
                  <a:lnTo>
                    <a:pt x="122" y="203"/>
                  </a:lnTo>
                  <a:lnTo>
                    <a:pt x="103" y="219"/>
                  </a:lnTo>
                  <a:lnTo>
                    <a:pt x="100" y="243"/>
                  </a:lnTo>
                  <a:lnTo>
                    <a:pt x="106" y="248"/>
                  </a:lnTo>
                  <a:lnTo>
                    <a:pt x="96" y="262"/>
                  </a:lnTo>
                  <a:lnTo>
                    <a:pt x="90" y="283"/>
                  </a:lnTo>
                  <a:lnTo>
                    <a:pt x="92" y="300"/>
                  </a:lnTo>
                  <a:lnTo>
                    <a:pt x="86" y="300"/>
                  </a:lnTo>
                  <a:lnTo>
                    <a:pt x="68" y="316"/>
                  </a:lnTo>
                  <a:lnTo>
                    <a:pt x="62" y="335"/>
                  </a:lnTo>
                  <a:lnTo>
                    <a:pt x="65" y="343"/>
                  </a:lnTo>
                  <a:lnTo>
                    <a:pt x="58" y="350"/>
                  </a:lnTo>
                  <a:lnTo>
                    <a:pt x="58" y="364"/>
                  </a:lnTo>
                  <a:lnTo>
                    <a:pt x="67" y="369"/>
                  </a:lnTo>
                  <a:lnTo>
                    <a:pt x="76" y="384"/>
                  </a:lnTo>
                  <a:lnTo>
                    <a:pt x="74" y="398"/>
                  </a:lnTo>
                  <a:lnTo>
                    <a:pt x="72" y="430"/>
                  </a:lnTo>
                  <a:lnTo>
                    <a:pt x="81" y="446"/>
                  </a:lnTo>
                  <a:lnTo>
                    <a:pt x="76" y="462"/>
                  </a:lnTo>
                  <a:lnTo>
                    <a:pt x="64" y="491"/>
                  </a:lnTo>
                  <a:lnTo>
                    <a:pt x="62" y="490"/>
                  </a:lnTo>
                  <a:lnTo>
                    <a:pt x="76" y="501"/>
                  </a:lnTo>
                  <a:lnTo>
                    <a:pt x="82" y="516"/>
                  </a:lnTo>
                  <a:lnTo>
                    <a:pt x="78" y="529"/>
                  </a:lnTo>
                  <a:lnTo>
                    <a:pt x="62" y="539"/>
                  </a:lnTo>
                  <a:lnTo>
                    <a:pt x="76" y="551"/>
                  </a:lnTo>
                  <a:lnTo>
                    <a:pt x="82" y="558"/>
                  </a:lnTo>
                  <a:lnTo>
                    <a:pt x="78" y="566"/>
                  </a:lnTo>
                  <a:lnTo>
                    <a:pt x="83" y="594"/>
                  </a:lnTo>
                  <a:lnTo>
                    <a:pt x="83" y="605"/>
                  </a:lnTo>
                  <a:lnTo>
                    <a:pt x="106" y="618"/>
                  </a:lnTo>
                  <a:lnTo>
                    <a:pt x="110" y="637"/>
                  </a:lnTo>
                  <a:lnTo>
                    <a:pt x="106" y="675"/>
                  </a:lnTo>
                  <a:lnTo>
                    <a:pt x="90" y="688"/>
                  </a:lnTo>
                  <a:lnTo>
                    <a:pt x="78" y="688"/>
                  </a:lnTo>
                  <a:lnTo>
                    <a:pt x="82" y="712"/>
                  </a:lnTo>
                  <a:lnTo>
                    <a:pt x="76" y="723"/>
                  </a:lnTo>
                  <a:lnTo>
                    <a:pt x="53" y="759"/>
                  </a:lnTo>
                  <a:lnTo>
                    <a:pt x="40" y="768"/>
                  </a:lnTo>
                  <a:lnTo>
                    <a:pt x="38" y="809"/>
                  </a:lnTo>
                  <a:lnTo>
                    <a:pt x="32" y="816"/>
                  </a:lnTo>
                  <a:lnTo>
                    <a:pt x="24" y="826"/>
                  </a:lnTo>
                  <a:lnTo>
                    <a:pt x="19" y="837"/>
                  </a:lnTo>
                  <a:lnTo>
                    <a:pt x="19" y="851"/>
                  </a:lnTo>
                  <a:lnTo>
                    <a:pt x="19" y="877"/>
                  </a:lnTo>
                  <a:lnTo>
                    <a:pt x="7" y="892"/>
                  </a:lnTo>
                  <a:lnTo>
                    <a:pt x="1" y="902"/>
                  </a:lnTo>
                  <a:lnTo>
                    <a:pt x="0" y="919"/>
                  </a:lnTo>
                  <a:lnTo>
                    <a:pt x="7" y="940"/>
                  </a:lnTo>
                  <a:lnTo>
                    <a:pt x="359" y="926"/>
                  </a:lnTo>
                  <a:lnTo>
                    <a:pt x="354" y="1010"/>
                  </a:lnTo>
                  <a:lnTo>
                    <a:pt x="368" y="1034"/>
                  </a:lnTo>
                  <a:lnTo>
                    <a:pt x="384" y="1053"/>
                  </a:lnTo>
                  <a:lnTo>
                    <a:pt x="394" y="1095"/>
                  </a:lnTo>
                  <a:lnTo>
                    <a:pt x="394" y="1113"/>
                  </a:lnTo>
                  <a:lnTo>
                    <a:pt x="393" y="1116"/>
                  </a:lnTo>
                  <a:lnTo>
                    <a:pt x="398" y="1115"/>
                  </a:lnTo>
                  <a:lnTo>
                    <a:pt x="421" y="1102"/>
                  </a:lnTo>
                  <a:lnTo>
                    <a:pt x="432" y="1094"/>
                  </a:lnTo>
                  <a:lnTo>
                    <a:pt x="447" y="1084"/>
                  </a:lnTo>
                  <a:lnTo>
                    <a:pt x="451" y="1065"/>
                  </a:lnTo>
                  <a:lnTo>
                    <a:pt x="469" y="1060"/>
                  </a:lnTo>
                  <a:lnTo>
                    <a:pt x="490" y="1060"/>
                  </a:lnTo>
                  <a:lnTo>
                    <a:pt x="507" y="1052"/>
                  </a:lnTo>
                  <a:lnTo>
                    <a:pt x="536" y="1045"/>
                  </a:lnTo>
                  <a:lnTo>
                    <a:pt x="558" y="1045"/>
                  </a:lnTo>
                  <a:lnTo>
                    <a:pt x="575" y="1045"/>
                  </a:lnTo>
                  <a:lnTo>
                    <a:pt x="586" y="1044"/>
                  </a:lnTo>
                  <a:lnTo>
                    <a:pt x="598" y="1045"/>
                  </a:lnTo>
                  <a:lnTo>
                    <a:pt x="620" y="1052"/>
                  </a:lnTo>
                  <a:lnTo>
                    <a:pt x="627" y="1044"/>
                  </a:lnTo>
                  <a:lnTo>
                    <a:pt x="638" y="1040"/>
                  </a:lnTo>
                  <a:lnTo>
                    <a:pt x="638" y="1040"/>
                  </a:lnTo>
                  <a:lnTo>
                    <a:pt x="637" y="1040"/>
                  </a:lnTo>
                  <a:lnTo>
                    <a:pt x="605" y="81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8" name="Freeform 43"/>
            <p:cNvSpPr>
              <a:spLocks/>
            </p:cNvSpPr>
            <p:nvPr/>
          </p:nvSpPr>
          <p:spPr bwMode="auto">
            <a:xfrm>
              <a:off x="6507163" y="1890713"/>
              <a:ext cx="417512" cy="303212"/>
            </a:xfrm>
            <a:custGeom>
              <a:avLst/>
              <a:gdLst/>
              <a:ahLst/>
              <a:cxnLst>
                <a:cxn ang="0">
                  <a:pos x="0" y="113"/>
                </a:cxn>
                <a:cxn ang="0">
                  <a:pos x="11" y="206"/>
                </a:cxn>
                <a:cxn ang="0">
                  <a:pos x="72" y="156"/>
                </a:cxn>
                <a:cxn ang="0">
                  <a:pos x="126" y="118"/>
                </a:cxn>
                <a:cxn ang="0">
                  <a:pos x="144" y="126"/>
                </a:cxn>
                <a:cxn ang="0">
                  <a:pos x="190" y="103"/>
                </a:cxn>
                <a:cxn ang="0">
                  <a:pos x="290" y="103"/>
                </a:cxn>
                <a:cxn ang="0">
                  <a:pos x="326" y="168"/>
                </a:cxn>
                <a:cxn ang="0">
                  <a:pos x="383" y="200"/>
                </a:cxn>
                <a:cxn ang="0">
                  <a:pos x="431" y="240"/>
                </a:cxn>
                <a:cxn ang="0">
                  <a:pos x="426" y="280"/>
                </a:cxn>
                <a:cxn ang="0">
                  <a:pos x="410" y="344"/>
                </a:cxn>
                <a:cxn ang="0">
                  <a:pos x="433" y="351"/>
                </a:cxn>
                <a:cxn ang="0">
                  <a:pos x="469" y="353"/>
                </a:cxn>
                <a:cxn ang="0">
                  <a:pos x="492" y="347"/>
                </a:cxn>
                <a:cxn ang="0">
                  <a:pos x="567" y="364"/>
                </a:cxn>
                <a:cxn ang="0">
                  <a:pos x="598" y="368"/>
                </a:cxn>
                <a:cxn ang="0">
                  <a:pos x="576" y="337"/>
                </a:cxn>
                <a:cxn ang="0">
                  <a:pos x="576" y="317"/>
                </a:cxn>
                <a:cxn ang="0">
                  <a:pos x="539" y="267"/>
                </a:cxn>
                <a:cxn ang="0">
                  <a:pos x="535" y="200"/>
                </a:cxn>
                <a:cxn ang="0">
                  <a:pos x="526" y="143"/>
                </a:cxn>
                <a:cxn ang="0">
                  <a:pos x="533" y="132"/>
                </a:cxn>
                <a:cxn ang="0">
                  <a:pos x="573" y="85"/>
                </a:cxn>
                <a:cxn ang="0">
                  <a:pos x="596" y="60"/>
                </a:cxn>
                <a:cxn ang="0">
                  <a:pos x="577" y="99"/>
                </a:cxn>
                <a:cxn ang="0">
                  <a:pos x="570" y="143"/>
                </a:cxn>
                <a:cxn ang="0">
                  <a:pos x="567" y="169"/>
                </a:cxn>
                <a:cxn ang="0">
                  <a:pos x="584" y="193"/>
                </a:cxn>
                <a:cxn ang="0">
                  <a:pos x="606" y="215"/>
                </a:cxn>
                <a:cxn ang="0">
                  <a:pos x="623" y="240"/>
                </a:cxn>
                <a:cxn ang="0">
                  <a:pos x="605" y="267"/>
                </a:cxn>
                <a:cxn ang="0">
                  <a:pos x="592" y="283"/>
                </a:cxn>
                <a:cxn ang="0">
                  <a:pos x="599" y="301"/>
                </a:cxn>
                <a:cxn ang="0">
                  <a:pos x="645" y="310"/>
                </a:cxn>
                <a:cxn ang="0">
                  <a:pos x="680" y="351"/>
                </a:cxn>
                <a:cxn ang="0">
                  <a:pos x="681" y="379"/>
                </a:cxn>
                <a:cxn ang="0">
                  <a:pos x="703" y="416"/>
                </a:cxn>
                <a:cxn ang="0">
                  <a:pos x="685" y="486"/>
                </a:cxn>
                <a:cxn ang="0">
                  <a:pos x="692" y="561"/>
                </a:cxn>
                <a:cxn ang="0">
                  <a:pos x="710" y="540"/>
                </a:cxn>
                <a:cxn ang="0">
                  <a:pos x="730" y="478"/>
                </a:cxn>
                <a:cxn ang="0">
                  <a:pos x="730" y="453"/>
                </a:cxn>
                <a:cxn ang="0">
                  <a:pos x="755" y="425"/>
                </a:cxn>
                <a:cxn ang="0">
                  <a:pos x="755" y="368"/>
                </a:cxn>
                <a:cxn ang="0">
                  <a:pos x="774" y="330"/>
                </a:cxn>
                <a:cxn ang="0">
                  <a:pos x="774" y="361"/>
                </a:cxn>
                <a:cxn ang="0">
                  <a:pos x="770" y="367"/>
                </a:cxn>
                <a:cxn ang="0">
                  <a:pos x="767" y="373"/>
                </a:cxn>
                <a:cxn ang="0">
                  <a:pos x="770" y="376"/>
                </a:cxn>
                <a:cxn ang="0">
                  <a:pos x="780" y="382"/>
                </a:cxn>
                <a:cxn ang="0">
                  <a:pos x="789" y="315"/>
                </a:cxn>
                <a:cxn ang="0">
                  <a:pos x="785" y="253"/>
                </a:cxn>
                <a:cxn ang="0">
                  <a:pos x="623" y="0"/>
                </a:cxn>
              </a:cxnLst>
              <a:rect l="0" t="0" r="r" b="b"/>
              <a:pathLst>
                <a:path w="789" h="572">
                  <a:moveTo>
                    <a:pt x="623" y="0"/>
                  </a:moveTo>
                  <a:lnTo>
                    <a:pt x="0" y="113"/>
                  </a:lnTo>
                  <a:lnTo>
                    <a:pt x="0" y="113"/>
                  </a:lnTo>
                  <a:lnTo>
                    <a:pt x="11" y="206"/>
                  </a:lnTo>
                  <a:lnTo>
                    <a:pt x="32" y="206"/>
                  </a:lnTo>
                  <a:lnTo>
                    <a:pt x="72" y="156"/>
                  </a:lnTo>
                  <a:lnTo>
                    <a:pt x="100" y="153"/>
                  </a:lnTo>
                  <a:lnTo>
                    <a:pt x="126" y="118"/>
                  </a:lnTo>
                  <a:lnTo>
                    <a:pt x="137" y="118"/>
                  </a:lnTo>
                  <a:lnTo>
                    <a:pt x="144" y="126"/>
                  </a:lnTo>
                  <a:lnTo>
                    <a:pt x="172" y="104"/>
                  </a:lnTo>
                  <a:lnTo>
                    <a:pt x="190" y="103"/>
                  </a:lnTo>
                  <a:lnTo>
                    <a:pt x="226" y="86"/>
                  </a:lnTo>
                  <a:lnTo>
                    <a:pt x="290" y="103"/>
                  </a:lnTo>
                  <a:lnTo>
                    <a:pt x="312" y="132"/>
                  </a:lnTo>
                  <a:lnTo>
                    <a:pt x="326" y="168"/>
                  </a:lnTo>
                  <a:lnTo>
                    <a:pt x="326" y="168"/>
                  </a:lnTo>
                  <a:lnTo>
                    <a:pt x="383" y="200"/>
                  </a:lnTo>
                  <a:lnTo>
                    <a:pt x="408" y="224"/>
                  </a:lnTo>
                  <a:lnTo>
                    <a:pt x="431" y="240"/>
                  </a:lnTo>
                  <a:lnTo>
                    <a:pt x="437" y="260"/>
                  </a:lnTo>
                  <a:lnTo>
                    <a:pt x="426" y="280"/>
                  </a:lnTo>
                  <a:lnTo>
                    <a:pt x="406" y="285"/>
                  </a:lnTo>
                  <a:lnTo>
                    <a:pt x="410" y="344"/>
                  </a:lnTo>
                  <a:lnTo>
                    <a:pt x="422" y="353"/>
                  </a:lnTo>
                  <a:lnTo>
                    <a:pt x="433" y="351"/>
                  </a:lnTo>
                  <a:lnTo>
                    <a:pt x="451" y="347"/>
                  </a:lnTo>
                  <a:lnTo>
                    <a:pt x="469" y="353"/>
                  </a:lnTo>
                  <a:lnTo>
                    <a:pt x="473" y="354"/>
                  </a:lnTo>
                  <a:lnTo>
                    <a:pt x="492" y="347"/>
                  </a:lnTo>
                  <a:lnTo>
                    <a:pt x="553" y="355"/>
                  </a:lnTo>
                  <a:lnTo>
                    <a:pt x="567" y="364"/>
                  </a:lnTo>
                  <a:lnTo>
                    <a:pt x="582" y="372"/>
                  </a:lnTo>
                  <a:lnTo>
                    <a:pt x="598" y="368"/>
                  </a:lnTo>
                  <a:lnTo>
                    <a:pt x="588" y="350"/>
                  </a:lnTo>
                  <a:lnTo>
                    <a:pt x="576" y="337"/>
                  </a:lnTo>
                  <a:lnTo>
                    <a:pt x="576" y="322"/>
                  </a:lnTo>
                  <a:lnTo>
                    <a:pt x="576" y="317"/>
                  </a:lnTo>
                  <a:lnTo>
                    <a:pt x="545" y="280"/>
                  </a:lnTo>
                  <a:lnTo>
                    <a:pt x="539" y="267"/>
                  </a:lnTo>
                  <a:lnTo>
                    <a:pt x="539" y="233"/>
                  </a:lnTo>
                  <a:lnTo>
                    <a:pt x="535" y="200"/>
                  </a:lnTo>
                  <a:lnTo>
                    <a:pt x="538" y="167"/>
                  </a:lnTo>
                  <a:lnTo>
                    <a:pt x="526" y="143"/>
                  </a:lnTo>
                  <a:lnTo>
                    <a:pt x="514" y="132"/>
                  </a:lnTo>
                  <a:lnTo>
                    <a:pt x="533" y="132"/>
                  </a:lnTo>
                  <a:lnTo>
                    <a:pt x="546" y="104"/>
                  </a:lnTo>
                  <a:lnTo>
                    <a:pt x="573" y="85"/>
                  </a:lnTo>
                  <a:lnTo>
                    <a:pt x="587" y="58"/>
                  </a:lnTo>
                  <a:lnTo>
                    <a:pt x="596" y="60"/>
                  </a:lnTo>
                  <a:lnTo>
                    <a:pt x="594" y="92"/>
                  </a:lnTo>
                  <a:lnTo>
                    <a:pt x="577" y="99"/>
                  </a:lnTo>
                  <a:lnTo>
                    <a:pt x="570" y="126"/>
                  </a:lnTo>
                  <a:lnTo>
                    <a:pt x="570" y="143"/>
                  </a:lnTo>
                  <a:lnTo>
                    <a:pt x="591" y="143"/>
                  </a:lnTo>
                  <a:lnTo>
                    <a:pt x="567" y="169"/>
                  </a:lnTo>
                  <a:lnTo>
                    <a:pt x="557" y="183"/>
                  </a:lnTo>
                  <a:lnTo>
                    <a:pt x="584" y="193"/>
                  </a:lnTo>
                  <a:lnTo>
                    <a:pt x="592" y="194"/>
                  </a:lnTo>
                  <a:lnTo>
                    <a:pt x="606" y="215"/>
                  </a:lnTo>
                  <a:lnTo>
                    <a:pt x="602" y="221"/>
                  </a:lnTo>
                  <a:lnTo>
                    <a:pt x="623" y="240"/>
                  </a:lnTo>
                  <a:lnTo>
                    <a:pt x="623" y="249"/>
                  </a:lnTo>
                  <a:lnTo>
                    <a:pt x="605" y="267"/>
                  </a:lnTo>
                  <a:lnTo>
                    <a:pt x="588" y="267"/>
                  </a:lnTo>
                  <a:lnTo>
                    <a:pt x="592" y="283"/>
                  </a:lnTo>
                  <a:lnTo>
                    <a:pt x="588" y="293"/>
                  </a:lnTo>
                  <a:lnTo>
                    <a:pt x="599" y="301"/>
                  </a:lnTo>
                  <a:lnTo>
                    <a:pt x="617" y="310"/>
                  </a:lnTo>
                  <a:lnTo>
                    <a:pt x="645" y="310"/>
                  </a:lnTo>
                  <a:lnTo>
                    <a:pt x="666" y="322"/>
                  </a:lnTo>
                  <a:lnTo>
                    <a:pt x="680" y="351"/>
                  </a:lnTo>
                  <a:lnTo>
                    <a:pt x="688" y="371"/>
                  </a:lnTo>
                  <a:lnTo>
                    <a:pt x="681" y="379"/>
                  </a:lnTo>
                  <a:lnTo>
                    <a:pt x="698" y="392"/>
                  </a:lnTo>
                  <a:lnTo>
                    <a:pt x="703" y="416"/>
                  </a:lnTo>
                  <a:lnTo>
                    <a:pt x="693" y="455"/>
                  </a:lnTo>
                  <a:lnTo>
                    <a:pt x="685" y="486"/>
                  </a:lnTo>
                  <a:lnTo>
                    <a:pt x="685" y="529"/>
                  </a:lnTo>
                  <a:lnTo>
                    <a:pt x="692" y="561"/>
                  </a:lnTo>
                  <a:lnTo>
                    <a:pt x="703" y="572"/>
                  </a:lnTo>
                  <a:lnTo>
                    <a:pt x="710" y="540"/>
                  </a:lnTo>
                  <a:lnTo>
                    <a:pt x="716" y="491"/>
                  </a:lnTo>
                  <a:lnTo>
                    <a:pt x="730" y="478"/>
                  </a:lnTo>
                  <a:lnTo>
                    <a:pt x="730" y="460"/>
                  </a:lnTo>
                  <a:lnTo>
                    <a:pt x="730" y="453"/>
                  </a:lnTo>
                  <a:lnTo>
                    <a:pt x="743" y="443"/>
                  </a:lnTo>
                  <a:lnTo>
                    <a:pt x="755" y="425"/>
                  </a:lnTo>
                  <a:lnTo>
                    <a:pt x="755" y="385"/>
                  </a:lnTo>
                  <a:lnTo>
                    <a:pt x="755" y="368"/>
                  </a:lnTo>
                  <a:lnTo>
                    <a:pt x="755" y="347"/>
                  </a:lnTo>
                  <a:lnTo>
                    <a:pt x="774" y="330"/>
                  </a:lnTo>
                  <a:lnTo>
                    <a:pt x="780" y="343"/>
                  </a:lnTo>
                  <a:lnTo>
                    <a:pt x="774" y="361"/>
                  </a:lnTo>
                  <a:lnTo>
                    <a:pt x="774" y="361"/>
                  </a:lnTo>
                  <a:lnTo>
                    <a:pt x="770" y="367"/>
                  </a:lnTo>
                  <a:lnTo>
                    <a:pt x="767" y="371"/>
                  </a:lnTo>
                  <a:lnTo>
                    <a:pt x="767" y="373"/>
                  </a:lnTo>
                  <a:lnTo>
                    <a:pt x="767" y="373"/>
                  </a:lnTo>
                  <a:lnTo>
                    <a:pt x="770" y="376"/>
                  </a:lnTo>
                  <a:lnTo>
                    <a:pt x="774" y="379"/>
                  </a:lnTo>
                  <a:lnTo>
                    <a:pt x="780" y="382"/>
                  </a:lnTo>
                  <a:lnTo>
                    <a:pt x="789" y="360"/>
                  </a:lnTo>
                  <a:lnTo>
                    <a:pt x="789" y="315"/>
                  </a:lnTo>
                  <a:lnTo>
                    <a:pt x="785" y="253"/>
                  </a:lnTo>
                  <a:lnTo>
                    <a:pt x="785" y="253"/>
                  </a:lnTo>
                  <a:lnTo>
                    <a:pt x="687" y="267"/>
                  </a:lnTo>
                  <a:lnTo>
                    <a:pt x="623" y="0"/>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49" name="Freeform 44"/>
            <p:cNvSpPr>
              <a:spLocks/>
            </p:cNvSpPr>
            <p:nvPr/>
          </p:nvSpPr>
          <p:spPr bwMode="auto">
            <a:xfrm>
              <a:off x="6249988" y="1852613"/>
              <a:ext cx="428625" cy="428625"/>
            </a:xfrm>
            <a:custGeom>
              <a:avLst/>
              <a:gdLst/>
              <a:ahLst/>
              <a:cxnLst>
                <a:cxn ang="0">
                  <a:pos x="128" y="753"/>
                </a:cxn>
                <a:cxn ang="0">
                  <a:pos x="171" y="793"/>
                </a:cxn>
                <a:cxn ang="0">
                  <a:pos x="207" y="808"/>
                </a:cxn>
                <a:cxn ang="0">
                  <a:pos x="263" y="785"/>
                </a:cxn>
                <a:cxn ang="0">
                  <a:pos x="354" y="744"/>
                </a:cxn>
                <a:cxn ang="0">
                  <a:pos x="431" y="689"/>
                </a:cxn>
                <a:cxn ang="0">
                  <a:pos x="431" y="621"/>
                </a:cxn>
                <a:cxn ang="0">
                  <a:pos x="478" y="546"/>
                </a:cxn>
                <a:cxn ang="0">
                  <a:pos x="497" y="442"/>
                </a:cxn>
                <a:cxn ang="0">
                  <a:pos x="548" y="467"/>
                </a:cxn>
                <a:cxn ang="0">
                  <a:pos x="568" y="457"/>
                </a:cxn>
                <a:cxn ang="0">
                  <a:pos x="593" y="393"/>
                </a:cxn>
                <a:cxn ang="0">
                  <a:pos x="605" y="370"/>
                </a:cxn>
                <a:cxn ang="0">
                  <a:pos x="626" y="382"/>
                </a:cxn>
                <a:cxn ang="0">
                  <a:pos x="671" y="318"/>
                </a:cxn>
                <a:cxn ang="0">
                  <a:pos x="690" y="261"/>
                </a:cxn>
                <a:cxn ang="0">
                  <a:pos x="744" y="245"/>
                </a:cxn>
                <a:cxn ang="0">
                  <a:pos x="786" y="260"/>
                </a:cxn>
                <a:cxn ang="0">
                  <a:pos x="811" y="239"/>
                </a:cxn>
                <a:cxn ang="0">
                  <a:pos x="797" y="203"/>
                </a:cxn>
                <a:cxn ang="0">
                  <a:pos x="711" y="157"/>
                </a:cxn>
                <a:cxn ang="0">
                  <a:pos x="657" y="175"/>
                </a:cxn>
                <a:cxn ang="0">
                  <a:pos x="622" y="189"/>
                </a:cxn>
                <a:cxn ang="0">
                  <a:pos x="585" y="224"/>
                </a:cxn>
                <a:cxn ang="0">
                  <a:pos x="517" y="277"/>
                </a:cxn>
                <a:cxn ang="0">
                  <a:pos x="485" y="184"/>
                </a:cxn>
                <a:cxn ang="0">
                  <a:pos x="276" y="0"/>
                </a:cxn>
                <a:cxn ang="0">
                  <a:pos x="254" y="20"/>
                </a:cxn>
                <a:cxn ang="0">
                  <a:pos x="265" y="46"/>
                </a:cxn>
                <a:cxn ang="0">
                  <a:pos x="265" y="111"/>
                </a:cxn>
                <a:cxn ang="0">
                  <a:pos x="254" y="160"/>
                </a:cxn>
                <a:cxn ang="0">
                  <a:pos x="250" y="221"/>
                </a:cxn>
                <a:cxn ang="0">
                  <a:pos x="200" y="286"/>
                </a:cxn>
                <a:cxn ang="0">
                  <a:pos x="152" y="307"/>
                </a:cxn>
                <a:cxn ang="0">
                  <a:pos x="114" y="363"/>
                </a:cxn>
                <a:cxn ang="0">
                  <a:pos x="99" y="421"/>
                </a:cxn>
                <a:cxn ang="0">
                  <a:pos x="61" y="421"/>
                </a:cxn>
                <a:cxn ang="0">
                  <a:pos x="52" y="503"/>
                </a:cxn>
                <a:cxn ang="0">
                  <a:pos x="16" y="544"/>
                </a:cxn>
                <a:cxn ang="0">
                  <a:pos x="11" y="632"/>
                </a:cxn>
                <a:cxn ang="0">
                  <a:pos x="54" y="700"/>
                </a:cxn>
                <a:cxn ang="0">
                  <a:pos x="107" y="761"/>
                </a:cxn>
                <a:cxn ang="0">
                  <a:pos x="117" y="753"/>
                </a:cxn>
              </a:cxnLst>
              <a:rect l="0" t="0" r="r" b="b"/>
              <a:pathLst>
                <a:path w="811" h="809">
                  <a:moveTo>
                    <a:pt x="117" y="753"/>
                  </a:moveTo>
                  <a:lnTo>
                    <a:pt x="128" y="753"/>
                  </a:lnTo>
                  <a:lnTo>
                    <a:pt x="135" y="768"/>
                  </a:lnTo>
                  <a:lnTo>
                    <a:pt x="171" y="793"/>
                  </a:lnTo>
                  <a:lnTo>
                    <a:pt x="197" y="809"/>
                  </a:lnTo>
                  <a:lnTo>
                    <a:pt x="207" y="808"/>
                  </a:lnTo>
                  <a:lnTo>
                    <a:pt x="242" y="772"/>
                  </a:lnTo>
                  <a:lnTo>
                    <a:pt x="263" y="785"/>
                  </a:lnTo>
                  <a:lnTo>
                    <a:pt x="308" y="773"/>
                  </a:lnTo>
                  <a:lnTo>
                    <a:pt x="354" y="744"/>
                  </a:lnTo>
                  <a:lnTo>
                    <a:pt x="411" y="703"/>
                  </a:lnTo>
                  <a:lnTo>
                    <a:pt x="431" y="689"/>
                  </a:lnTo>
                  <a:lnTo>
                    <a:pt x="426" y="650"/>
                  </a:lnTo>
                  <a:lnTo>
                    <a:pt x="431" y="621"/>
                  </a:lnTo>
                  <a:lnTo>
                    <a:pt x="457" y="593"/>
                  </a:lnTo>
                  <a:lnTo>
                    <a:pt x="478" y="546"/>
                  </a:lnTo>
                  <a:lnTo>
                    <a:pt x="493" y="481"/>
                  </a:lnTo>
                  <a:lnTo>
                    <a:pt x="497" y="442"/>
                  </a:lnTo>
                  <a:lnTo>
                    <a:pt x="521" y="456"/>
                  </a:lnTo>
                  <a:lnTo>
                    <a:pt x="548" y="467"/>
                  </a:lnTo>
                  <a:lnTo>
                    <a:pt x="560" y="469"/>
                  </a:lnTo>
                  <a:lnTo>
                    <a:pt x="568" y="457"/>
                  </a:lnTo>
                  <a:lnTo>
                    <a:pt x="582" y="415"/>
                  </a:lnTo>
                  <a:lnTo>
                    <a:pt x="593" y="393"/>
                  </a:lnTo>
                  <a:lnTo>
                    <a:pt x="601" y="370"/>
                  </a:lnTo>
                  <a:lnTo>
                    <a:pt x="605" y="370"/>
                  </a:lnTo>
                  <a:lnTo>
                    <a:pt x="618" y="376"/>
                  </a:lnTo>
                  <a:lnTo>
                    <a:pt x="626" y="382"/>
                  </a:lnTo>
                  <a:lnTo>
                    <a:pt x="654" y="333"/>
                  </a:lnTo>
                  <a:lnTo>
                    <a:pt x="671" y="318"/>
                  </a:lnTo>
                  <a:lnTo>
                    <a:pt x="682" y="299"/>
                  </a:lnTo>
                  <a:lnTo>
                    <a:pt x="690" y="261"/>
                  </a:lnTo>
                  <a:lnTo>
                    <a:pt x="693" y="214"/>
                  </a:lnTo>
                  <a:lnTo>
                    <a:pt x="744" y="245"/>
                  </a:lnTo>
                  <a:lnTo>
                    <a:pt x="769" y="260"/>
                  </a:lnTo>
                  <a:lnTo>
                    <a:pt x="786" y="260"/>
                  </a:lnTo>
                  <a:lnTo>
                    <a:pt x="800" y="243"/>
                  </a:lnTo>
                  <a:lnTo>
                    <a:pt x="811" y="239"/>
                  </a:lnTo>
                  <a:lnTo>
                    <a:pt x="811" y="239"/>
                  </a:lnTo>
                  <a:lnTo>
                    <a:pt x="797" y="203"/>
                  </a:lnTo>
                  <a:lnTo>
                    <a:pt x="775" y="174"/>
                  </a:lnTo>
                  <a:lnTo>
                    <a:pt x="711" y="157"/>
                  </a:lnTo>
                  <a:lnTo>
                    <a:pt x="675" y="174"/>
                  </a:lnTo>
                  <a:lnTo>
                    <a:pt x="657" y="175"/>
                  </a:lnTo>
                  <a:lnTo>
                    <a:pt x="629" y="197"/>
                  </a:lnTo>
                  <a:lnTo>
                    <a:pt x="622" y="189"/>
                  </a:lnTo>
                  <a:lnTo>
                    <a:pt x="611" y="189"/>
                  </a:lnTo>
                  <a:lnTo>
                    <a:pt x="585" y="224"/>
                  </a:lnTo>
                  <a:lnTo>
                    <a:pt x="557" y="227"/>
                  </a:lnTo>
                  <a:lnTo>
                    <a:pt x="517" y="277"/>
                  </a:lnTo>
                  <a:lnTo>
                    <a:pt x="496" y="277"/>
                  </a:lnTo>
                  <a:lnTo>
                    <a:pt x="485" y="184"/>
                  </a:lnTo>
                  <a:lnTo>
                    <a:pt x="311" y="214"/>
                  </a:lnTo>
                  <a:lnTo>
                    <a:pt x="276" y="0"/>
                  </a:lnTo>
                  <a:lnTo>
                    <a:pt x="265" y="7"/>
                  </a:lnTo>
                  <a:lnTo>
                    <a:pt x="254" y="20"/>
                  </a:lnTo>
                  <a:lnTo>
                    <a:pt x="265" y="36"/>
                  </a:lnTo>
                  <a:lnTo>
                    <a:pt x="265" y="46"/>
                  </a:lnTo>
                  <a:lnTo>
                    <a:pt x="265" y="86"/>
                  </a:lnTo>
                  <a:lnTo>
                    <a:pt x="265" y="111"/>
                  </a:lnTo>
                  <a:lnTo>
                    <a:pt x="254" y="129"/>
                  </a:lnTo>
                  <a:lnTo>
                    <a:pt x="254" y="160"/>
                  </a:lnTo>
                  <a:lnTo>
                    <a:pt x="250" y="200"/>
                  </a:lnTo>
                  <a:lnTo>
                    <a:pt x="250" y="221"/>
                  </a:lnTo>
                  <a:lnTo>
                    <a:pt x="240" y="245"/>
                  </a:lnTo>
                  <a:lnTo>
                    <a:pt x="200" y="286"/>
                  </a:lnTo>
                  <a:lnTo>
                    <a:pt x="181" y="307"/>
                  </a:lnTo>
                  <a:lnTo>
                    <a:pt x="152" y="307"/>
                  </a:lnTo>
                  <a:lnTo>
                    <a:pt x="127" y="340"/>
                  </a:lnTo>
                  <a:lnTo>
                    <a:pt x="114" y="363"/>
                  </a:lnTo>
                  <a:lnTo>
                    <a:pt x="107" y="414"/>
                  </a:lnTo>
                  <a:lnTo>
                    <a:pt x="99" y="421"/>
                  </a:lnTo>
                  <a:lnTo>
                    <a:pt x="82" y="410"/>
                  </a:lnTo>
                  <a:lnTo>
                    <a:pt x="61" y="421"/>
                  </a:lnTo>
                  <a:lnTo>
                    <a:pt x="52" y="481"/>
                  </a:lnTo>
                  <a:lnTo>
                    <a:pt x="52" y="503"/>
                  </a:lnTo>
                  <a:lnTo>
                    <a:pt x="38" y="518"/>
                  </a:lnTo>
                  <a:lnTo>
                    <a:pt x="16" y="544"/>
                  </a:lnTo>
                  <a:lnTo>
                    <a:pt x="0" y="561"/>
                  </a:lnTo>
                  <a:lnTo>
                    <a:pt x="11" y="632"/>
                  </a:lnTo>
                  <a:lnTo>
                    <a:pt x="28" y="664"/>
                  </a:lnTo>
                  <a:lnTo>
                    <a:pt x="54" y="700"/>
                  </a:lnTo>
                  <a:lnTo>
                    <a:pt x="81" y="729"/>
                  </a:lnTo>
                  <a:lnTo>
                    <a:pt x="107" y="761"/>
                  </a:lnTo>
                  <a:lnTo>
                    <a:pt x="109" y="760"/>
                  </a:lnTo>
                  <a:lnTo>
                    <a:pt x="117" y="753"/>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0" name="Freeform 45"/>
            <p:cNvSpPr>
              <a:spLocks/>
            </p:cNvSpPr>
            <p:nvPr/>
          </p:nvSpPr>
          <p:spPr bwMode="auto">
            <a:xfrm>
              <a:off x="5616575" y="2081213"/>
              <a:ext cx="690562" cy="354012"/>
            </a:xfrm>
            <a:custGeom>
              <a:avLst/>
              <a:gdLst/>
              <a:ahLst/>
              <a:cxnLst>
                <a:cxn ang="0">
                  <a:pos x="1141" y="501"/>
                </a:cxn>
                <a:cxn ang="0">
                  <a:pos x="1174" y="483"/>
                </a:cxn>
                <a:cxn ang="0">
                  <a:pos x="1212" y="409"/>
                </a:cxn>
                <a:cxn ang="0">
                  <a:pos x="1293" y="354"/>
                </a:cxn>
                <a:cxn ang="0">
                  <a:pos x="1277" y="298"/>
                </a:cxn>
                <a:cxn ang="0">
                  <a:pos x="1224" y="233"/>
                </a:cxn>
                <a:cxn ang="0">
                  <a:pos x="1196" y="130"/>
                </a:cxn>
                <a:cxn ang="0">
                  <a:pos x="1185" y="119"/>
                </a:cxn>
                <a:cxn ang="0">
                  <a:pos x="1137" y="75"/>
                </a:cxn>
                <a:cxn ang="0">
                  <a:pos x="1117" y="58"/>
                </a:cxn>
                <a:cxn ang="0">
                  <a:pos x="1096" y="80"/>
                </a:cxn>
                <a:cxn ang="0">
                  <a:pos x="1056" y="95"/>
                </a:cxn>
                <a:cxn ang="0">
                  <a:pos x="1013" y="76"/>
                </a:cxn>
                <a:cxn ang="0">
                  <a:pos x="999" y="90"/>
                </a:cxn>
                <a:cxn ang="0">
                  <a:pos x="980" y="104"/>
                </a:cxn>
                <a:cxn ang="0">
                  <a:pos x="959" y="81"/>
                </a:cxn>
                <a:cxn ang="0">
                  <a:pos x="915" y="75"/>
                </a:cxn>
                <a:cxn ang="0">
                  <a:pos x="895" y="43"/>
                </a:cxn>
                <a:cxn ang="0">
                  <a:pos x="848" y="0"/>
                </a:cxn>
                <a:cxn ang="0">
                  <a:pos x="817" y="16"/>
                </a:cxn>
                <a:cxn ang="0">
                  <a:pos x="773" y="12"/>
                </a:cxn>
                <a:cxn ang="0">
                  <a:pos x="792" y="43"/>
                </a:cxn>
                <a:cxn ang="0">
                  <a:pos x="792" y="84"/>
                </a:cxn>
                <a:cxn ang="0">
                  <a:pos x="759" y="93"/>
                </a:cxn>
                <a:cxn ang="0">
                  <a:pos x="690" y="111"/>
                </a:cxn>
                <a:cxn ang="0">
                  <a:pos x="687" y="129"/>
                </a:cxn>
                <a:cxn ang="0">
                  <a:pos x="683" y="161"/>
                </a:cxn>
                <a:cxn ang="0">
                  <a:pos x="661" y="202"/>
                </a:cxn>
                <a:cxn ang="0">
                  <a:pos x="634" y="219"/>
                </a:cxn>
                <a:cxn ang="0">
                  <a:pos x="616" y="262"/>
                </a:cxn>
                <a:cxn ang="0">
                  <a:pos x="575" y="286"/>
                </a:cxn>
                <a:cxn ang="0">
                  <a:pos x="551" y="265"/>
                </a:cxn>
                <a:cxn ang="0">
                  <a:pos x="533" y="247"/>
                </a:cxn>
                <a:cxn ang="0">
                  <a:pos x="516" y="284"/>
                </a:cxn>
                <a:cxn ang="0">
                  <a:pos x="507" y="320"/>
                </a:cxn>
                <a:cxn ang="0">
                  <a:pos x="472" y="301"/>
                </a:cxn>
                <a:cxn ang="0">
                  <a:pos x="440" y="312"/>
                </a:cxn>
                <a:cxn ang="0">
                  <a:pos x="422" y="338"/>
                </a:cxn>
                <a:cxn ang="0">
                  <a:pos x="394" y="329"/>
                </a:cxn>
                <a:cxn ang="0">
                  <a:pos x="348" y="316"/>
                </a:cxn>
                <a:cxn ang="0">
                  <a:pos x="315" y="334"/>
                </a:cxn>
                <a:cxn ang="0">
                  <a:pos x="269" y="362"/>
                </a:cxn>
                <a:cxn ang="0">
                  <a:pos x="237" y="372"/>
                </a:cxn>
                <a:cxn ang="0">
                  <a:pos x="236" y="401"/>
                </a:cxn>
                <a:cxn ang="0">
                  <a:pos x="247" y="427"/>
                </a:cxn>
                <a:cxn ang="0">
                  <a:pos x="197" y="448"/>
                </a:cxn>
                <a:cxn ang="0">
                  <a:pos x="186" y="485"/>
                </a:cxn>
                <a:cxn ang="0">
                  <a:pos x="185" y="517"/>
                </a:cxn>
                <a:cxn ang="0">
                  <a:pos x="153" y="517"/>
                </a:cxn>
                <a:cxn ang="0">
                  <a:pos x="104" y="494"/>
                </a:cxn>
                <a:cxn ang="0">
                  <a:pos x="78" y="509"/>
                </a:cxn>
                <a:cxn ang="0">
                  <a:pos x="57" y="537"/>
                </a:cxn>
                <a:cxn ang="0">
                  <a:pos x="78" y="564"/>
                </a:cxn>
                <a:cxn ang="0">
                  <a:pos x="78" y="592"/>
                </a:cxn>
                <a:cxn ang="0">
                  <a:pos x="68" y="631"/>
                </a:cxn>
                <a:cxn ang="0">
                  <a:pos x="39" y="635"/>
                </a:cxn>
                <a:cxn ang="0">
                  <a:pos x="25" y="646"/>
                </a:cxn>
                <a:cxn ang="0">
                  <a:pos x="4" y="646"/>
                </a:cxn>
                <a:cxn ang="0">
                  <a:pos x="0" y="664"/>
                </a:cxn>
                <a:cxn ang="0">
                  <a:pos x="13" y="664"/>
                </a:cxn>
                <a:cxn ang="0">
                  <a:pos x="278" y="613"/>
                </a:cxn>
                <a:cxn ang="0">
                  <a:pos x="1056" y="555"/>
                </a:cxn>
                <a:cxn ang="0">
                  <a:pos x="1110" y="523"/>
                </a:cxn>
              </a:cxnLst>
              <a:rect l="0" t="0" r="r" b="b"/>
              <a:pathLst>
                <a:path w="1303" h="670">
                  <a:moveTo>
                    <a:pt x="1110" y="523"/>
                  </a:moveTo>
                  <a:lnTo>
                    <a:pt x="1141" y="501"/>
                  </a:lnTo>
                  <a:lnTo>
                    <a:pt x="1156" y="487"/>
                  </a:lnTo>
                  <a:lnTo>
                    <a:pt x="1174" y="483"/>
                  </a:lnTo>
                  <a:lnTo>
                    <a:pt x="1195" y="435"/>
                  </a:lnTo>
                  <a:lnTo>
                    <a:pt x="1212" y="409"/>
                  </a:lnTo>
                  <a:lnTo>
                    <a:pt x="1267" y="385"/>
                  </a:lnTo>
                  <a:lnTo>
                    <a:pt x="1293" y="354"/>
                  </a:lnTo>
                  <a:lnTo>
                    <a:pt x="1303" y="330"/>
                  </a:lnTo>
                  <a:lnTo>
                    <a:pt x="1277" y="298"/>
                  </a:lnTo>
                  <a:lnTo>
                    <a:pt x="1250" y="269"/>
                  </a:lnTo>
                  <a:lnTo>
                    <a:pt x="1224" y="233"/>
                  </a:lnTo>
                  <a:lnTo>
                    <a:pt x="1207" y="201"/>
                  </a:lnTo>
                  <a:lnTo>
                    <a:pt x="1196" y="130"/>
                  </a:lnTo>
                  <a:lnTo>
                    <a:pt x="1199" y="127"/>
                  </a:lnTo>
                  <a:lnTo>
                    <a:pt x="1185" y="119"/>
                  </a:lnTo>
                  <a:lnTo>
                    <a:pt x="1159" y="101"/>
                  </a:lnTo>
                  <a:lnTo>
                    <a:pt x="1137" y="75"/>
                  </a:lnTo>
                  <a:lnTo>
                    <a:pt x="1124" y="55"/>
                  </a:lnTo>
                  <a:lnTo>
                    <a:pt x="1117" y="58"/>
                  </a:lnTo>
                  <a:lnTo>
                    <a:pt x="1105" y="68"/>
                  </a:lnTo>
                  <a:lnTo>
                    <a:pt x="1096" y="80"/>
                  </a:lnTo>
                  <a:lnTo>
                    <a:pt x="1087" y="87"/>
                  </a:lnTo>
                  <a:lnTo>
                    <a:pt x="1056" y="95"/>
                  </a:lnTo>
                  <a:lnTo>
                    <a:pt x="1030" y="83"/>
                  </a:lnTo>
                  <a:lnTo>
                    <a:pt x="1013" y="76"/>
                  </a:lnTo>
                  <a:lnTo>
                    <a:pt x="1008" y="77"/>
                  </a:lnTo>
                  <a:lnTo>
                    <a:pt x="999" y="90"/>
                  </a:lnTo>
                  <a:lnTo>
                    <a:pt x="992" y="97"/>
                  </a:lnTo>
                  <a:lnTo>
                    <a:pt x="980" y="104"/>
                  </a:lnTo>
                  <a:lnTo>
                    <a:pt x="973" y="88"/>
                  </a:lnTo>
                  <a:lnTo>
                    <a:pt x="959" y="81"/>
                  </a:lnTo>
                  <a:lnTo>
                    <a:pt x="942" y="77"/>
                  </a:lnTo>
                  <a:lnTo>
                    <a:pt x="915" y="75"/>
                  </a:lnTo>
                  <a:lnTo>
                    <a:pt x="904" y="62"/>
                  </a:lnTo>
                  <a:lnTo>
                    <a:pt x="895" y="43"/>
                  </a:lnTo>
                  <a:lnTo>
                    <a:pt x="872" y="22"/>
                  </a:lnTo>
                  <a:lnTo>
                    <a:pt x="848" y="0"/>
                  </a:lnTo>
                  <a:lnTo>
                    <a:pt x="841" y="7"/>
                  </a:lnTo>
                  <a:lnTo>
                    <a:pt x="817" y="16"/>
                  </a:lnTo>
                  <a:lnTo>
                    <a:pt x="788" y="7"/>
                  </a:lnTo>
                  <a:lnTo>
                    <a:pt x="773" y="12"/>
                  </a:lnTo>
                  <a:lnTo>
                    <a:pt x="781" y="30"/>
                  </a:lnTo>
                  <a:lnTo>
                    <a:pt x="792" y="43"/>
                  </a:lnTo>
                  <a:lnTo>
                    <a:pt x="786" y="52"/>
                  </a:lnTo>
                  <a:lnTo>
                    <a:pt x="792" y="84"/>
                  </a:lnTo>
                  <a:lnTo>
                    <a:pt x="783" y="93"/>
                  </a:lnTo>
                  <a:lnTo>
                    <a:pt x="759" y="93"/>
                  </a:lnTo>
                  <a:lnTo>
                    <a:pt x="740" y="105"/>
                  </a:lnTo>
                  <a:lnTo>
                    <a:pt x="690" y="111"/>
                  </a:lnTo>
                  <a:lnTo>
                    <a:pt x="687" y="118"/>
                  </a:lnTo>
                  <a:lnTo>
                    <a:pt x="687" y="129"/>
                  </a:lnTo>
                  <a:lnTo>
                    <a:pt x="683" y="140"/>
                  </a:lnTo>
                  <a:lnTo>
                    <a:pt x="683" y="161"/>
                  </a:lnTo>
                  <a:lnTo>
                    <a:pt x="673" y="180"/>
                  </a:lnTo>
                  <a:lnTo>
                    <a:pt x="661" y="202"/>
                  </a:lnTo>
                  <a:lnTo>
                    <a:pt x="651" y="215"/>
                  </a:lnTo>
                  <a:lnTo>
                    <a:pt x="634" y="219"/>
                  </a:lnTo>
                  <a:lnTo>
                    <a:pt x="619" y="242"/>
                  </a:lnTo>
                  <a:lnTo>
                    <a:pt x="616" y="262"/>
                  </a:lnTo>
                  <a:lnTo>
                    <a:pt x="608" y="281"/>
                  </a:lnTo>
                  <a:lnTo>
                    <a:pt x="575" y="286"/>
                  </a:lnTo>
                  <a:lnTo>
                    <a:pt x="564" y="284"/>
                  </a:lnTo>
                  <a:lnTo>
                    <a:pt x="551" y="265"/>
                  </a:lnTo>
                  <a:lnTo>
                    <a:pt x="541" y="247"/>
                  </a:lnTo>
                  <a:lnTo>
                    <a:pt x="533" y="247"/>
                  </a:lnTo>
                  <a:lnTo>
                    <a:pt x="527" y="265"/>
                  </a:lnTo>
                  <a:lnTo>
                    <a:pt x="516" y="284"/>
                  </a:lnTo>
                  <a:lnTo>
                    <a:pt x="511" y="301"/>
                  </a:lnTo>
                  <a:lnTo>
                    <a:pt x="507" y="320"/>
                  </a:lnTo>
                  <a:lnTo>
                    <a:pt x="487" y="317"/>
                  </a:lnTo>
                  <a:lnTo>
                    <a:pt x="472" y="301"/>
                  </a:lnTo>
                  <a:lnTo>
                    <a:pt x="454" y="301"/>
                  </a:lnTo>
                  <a:lnTo>
                    <a:pt x="440" y="312"/>
                  </a:lnTo>
                  <a:lnTo>
                    <a:pt x="422" y="316"/>
                  </a:lnTo>
                  <a:lnTo>
                    <a:pt x="422" y="338"/>
                  </a:lnTo>
                  <a:lnTo>
                    <a:pt x="411" y="345"/>
                  </a:lnTo>
                  <a:lnTo>
                    <a:pt x="394" y="329"/>
                  </a:lnTo>
                  <a:lnTo>
                    <a:pt x="373" y="316"/>
                  </a:lnTo>
                  <a:lnTo>
                    <a:pt x="348" y="316"/>
                  </a:lnTo>
                  <a:lnTo>
                    <a:pt x="330" y="316"/>
                  </a:lnTo>
                  <a:lnTo>
                    <a:pt x="315" y="334"/>
                  </a:lnTo>
                  <a:lnTo>
                    <a:pt x="273" y="337"/>
                  </a:lnTo>
                  <a:lnTo>
                    <a:pt x="269" y="362"/>
                  </a:lnTo>
                  <a:lnTo>
                    <a:pt x="253" y="362"/>
                  </a:lnTo>
                  <a:lnTo>
                    <a:pt x="237" y="372"/>
                  </a:lnTo>
                  <a:lnTo>
                    <a:pt x="233" y="388"/>
                  </a:lnTo>
                  <a:lnTo>
                    <a:pt x="236" y="401"/>
                  </a:lnTo>
                  <a:lnTo>
                    <a:pt x="242" y="413"/>
                  </a:lnTo>
                  <a:lnTo>
                    <a:pt x="247" y="427"/>
                  </a:lnTo>
                  <a:lnTo>
                    <a:pt x="230" y="435"/>
                  </a:lnTo>
                  <a:lnTo>
                    <a:pt x="197" y="448"/>
                  </a:lnTo>
                  <a:lnTo>
                    <a:pt x="183" y="462"/>
                  </a:lnTo>
                  <a:lnTo>
                    <a:pt x="186" y="485"/>
                  </a:lnTo>
                  <a:lnTo>
                    <a:pt x="193" y="510"/>
                  </a:lnTo>
                  <a:lnTo>
                    <a:pt x="185" y="517"/>
                  </a:lnTo>
                  <a:lnTo>
                    <a:pt x="167" y="517"/>
                  </a:lnTo>
                  <a:lnTo>
                    <a:pt x="153" y="517"/>
                  </a:lnTo>
                  <a:lnTo>
                    <a:pt x="129" y="502"/>
                  </a:lnTo>
                  <a:lnTo>
                    <a:pt x="104" y="494"/>
                  </a:lnTo>
                  <a:lnTo>
                    <a:pt x="94" y="498"/>
                  </a:lnTo>
                  <a:lnTo>
                    <a:pt x="78" y="509"/>
                  </a:lnTo>
                  <a:lnTo>
                    <a:pt x="65" y="517"/>
                  </a:lnTo>
                  <a:lnTo>
                    <a:pt x="57" y="537"/>
                  </a:lnTo>
                  <a:lnTo>
                    <a:pt x="58" y="548"/>
                  </a:lnTo>
                  <a:lnTo>
                    <a:pt x="78" y="564"/>
                  </a:lnTo>
                  <a:lnTo>
                    <a:pt x="78" y="571"/>
                  </a:lnTo>
                  <a:lnTo>
                    <a:pt x="78" y="592"/>
                  </a:lnTo>
                  <a:lnTo>
                    <a:pt x="78" y="620"/>
                  </a:lnTo>
                  <a:lnTo>
                    <a:pt x="68" y="631"/>
                  </a:lnTo>
                  <a:lnTo>
                    <a:pt x="56" y="635"/>
                  </a:lnTo>
                  <a:lnTo>
                    <a:pt x="39" y="635"/>
                  </a:lnTo>
                  <a:lnTo>
                    <a:pt x="32" y="641"/>
                  </a:lnTo>
                  <a:lnTo>
                    <a:pt x="25" y="646"/>
                  </a:lnTo>
                  <a:lnTo>
                    <a:pt x="21" y="646"/>
                  </a:lnTo>
                  <a:lnTo>
                    <a:pt x="4" y="646"/>
                  </a:lnTo>
                  <a:lnTo>
                    <a:pt x="0" y="653"/>
                  </a:lnTo>
                  <a:lnTo>
                    <a:pt x="0" y="664"/>
                  </a:lnTo>
                  <a:lnTo>
                    <a:pt x="4" y="670"/>
                  </a:lnTo>
                  <a:lnTo>
                    <a:pt x="13" y="664"/>
                  </a:lnTo>
                  <a:lnTo>
                    <a:pt x="285" y="660"/>
                  </a:lnTo>
                  <a:lnTo>
                    <a:pt x="278" y="613"/>
                  </a:lnTo>
                  <a:lnTo>
                    <a:pt x="788" y="583"/>
                  </a:lnTo>
                  <a:lnTo>
                    <a:pt x="1056" y="555"/>
                  </a:lnTo>
                  <a:lnTo>
                    <a:pt x="1089" y="537"/>
                  </a:lnTo>
                  <a:lnTo>
                    <a:pt x="1110" y="523"/>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1" name="Freeform 46"/>
            <p:cNvSpPr>
              <a:spLocks/>
            </p:cNvSpPr>
            <p:nvPr/>
          </p:nvSpPr>
          <p:spPr bwMode="auto">
            <a:xfrm>
              <a:off x="5032375" y="1957388"/>
              <a:ext cx="625475" cy="544512"/>
            </a:xfrm>
            <a:custGeom>
              <a:avLst/>
              <a:gdLst/>
              <a:ahLst/>
              <a:cxnLst>
                <a:cxn ang="0">
                  <a:pos x="1106" y="888"/>
                </a:cxn>
                <a:cxn ang="0">
                  <a:pos x="1127" y="881"/>
                </a:cxn>
                <a:cxn ang="0">
                  <a:pos x="1138" y="876"/>
                </a:cxn>
                <a:cxn ang="0">
                  <a:pos x="1162" y="870"/>
                </a:cxn>
                <a:cxn ang="0">
                  <a:pos x="1184" y="855"/>
                </a:cxn>
                <a:cxn ang="0">
                  <a:pos x="1184" y="806"/>
                </a:cxn>
                <a:cxn ang="0">
                  <a:pos x="1164" y="783"/>
                </a:cxn>
                <a:cxn ang="0">
                  <a:pos x="1171" y="752"/>
                </a:cxn>
                <a:cxn ang="0">
                  <a:pos x="1134" y="774"/>
                </a:cxn>
                <a:cxn ang="0">
                  <a:pos x="1106" y="726"/>
                </a:cxn>
                <a:cxn ang="0">
                  <a:pos x="1116" y="680"/>
                </a:cxn>
                <a:cxn ang="0">
                  <a:pos x="1080" y="609"/>
                </a:cxn>
                <a:cxn ang="0">
                  <a:pos x="1006" y="577"/>
                </a:cxn>
                <a:cxn ang="0">
                  <a:pos x="942" y="523"/>
                </a:cxn>
                <a:cxn ang="0">
                  <a:pos x="949" y="468"/>
                </a:cxn>
                <a:cxn ang="0">
                  <a:pos x="960" y="423"/>
                </a:cxn>
                <a:cxn ang="0">
                  <a:pos x="960" y="372"/>
                </a:cxn>
                <a:cxn ang="0">
                  <a:pos x="912" y="354"/>
                </a:cxn>
                <a:cxn ang="0">
                  <a:pos x="888" y="380"/>
                </a:cxn>
                <a:cxn ang="0">
                  <a:pos x="869" y="311"/>
                </a:cxn>
                <a:cxn ang="0">
                  <a:pos x="758" y="211"/>
                </a:cxn>
                <a:cxn ang="0">
                  <a:pos x="729" y="106"/>
                </a:cxn>
                <a:cxn ang="0">
                  <a:pos x="734" y="50"/>
                </a:cxn>
                <a:cxn ang="0">
                  <a:pos x="0" y="10"/>
                </a:cxn>
                <a:cxn ang="0">
                  <a:pos x="18" y="29"/>
                </a:cxn>
                <a:cxn ang="0">
                  <a:pos x="17" y="64"/>
                </a:cxn>
                <a:cxn ang="0">
                  <a:pos x="22" y="76"/>
                </a:cxn>
                <a:cxn ang="0">
                  <a:pos x="25" y="79"/>
                </a:cxn>
                <a:cxn ang="0">
                  <a:pos x="40" y="86"/>
                </a:cxn>
                <a:cxn ang="0">
                  <a:pos x="58" y="117"/>
                </a:cxn>
                <a:cxn ang="0">
                  <a:pos x="65" y="135"/>
                </a:cxn>
                <a:cxn ang="0">
                  <a:pos x="94" y="182"/>
                </a:cxn>
                <a:cxn ang="0">
                  <a:pos x="146" y="182"/>
                </a:cxn>
                <a:cxn ang="0">
                  <a:pos x="129" y="233"/>
                </a:cxn>
                <a:cxn ang="0">
                  <a:pos x="146" y="283"/>
                </a:cxn>
                <a:cxn ang="0">
                  <a:pos x="168" y="323"/>
                </a:cxn>
                <a:cxn ang="0">
                  <a:pos x="196" y="823"/>
                </a:cxn>
                <a:cxn ang="0">
                  <a:pos x="1002" y="917"/>
                </a:cxn>
                <a:cxn ang="0">
                  <a:pos x="955" y="1030"/>
                </a:cxn>
                <a:cxn ang="0">
                  <a:pos x="1091" y="1006"/>
                </a:cxn>
                <a:cxn ang="0">
                  <a:pos x="1099" y="995"/>
                </a:cxn>
                <a:cxn ang="0">
                  <a:pos x="1106" y="988"/>
                </a:cxn>
                <a:cxn ang="0">
                  <a:pos x="1106" y="984"/>
                </a:cxn>
                <a:cxn ang="0">
                  <a:pos x="1091" y="962"/>
                </a:cxn>
                <a:cxn ang="0">
                  <a:pos x="1106" y="947"/>
                </a:cxn>
                <a:cxn ang="0">
                  <a:pos x="1107" y="917"/>
                </a:cxn>
                <a:cxn ang="0">
                  <a:pos x="1106" y="899"/>
                </a:cxn>
              </a:cxnLst>
              <a:rect l="0" t="0" r="r" b="b"/>
              <a:pathLst>
                <a:path w="1184" h="1030">
                  <a:moveTo>
                    <a:pt x="1106" y="899"/>
                  </a:moveTo>
                  <a:lnTo>
                    <a:pt x="1106" y="888"/>
                  </a:lnTo>
                  <a:lnTo>
                    <a:pt x="1110" y="881"/>
                  </a:lnTo>
                  <a:lnTo>
                    <a:pt x="1127" y="881"/>
                  </a:lnTo>
                  <a:lnTo>
                    <a:pt x="1131" y="881"/>
                  </a:lnTo>
                  <a:lnTo>
                    <a:pt x="1138" y="876"/>
                  </a:lnTo>
                  <a:lnTo>
                    <a:pt x="1145" y="870"/>
                  </a:lnTo>
                  <a:lnTo>
                    <a:pt x="1162" y="870"/>
                  </a:lnTo>
                  <a:lnTo>
                    <a:pt x="1174" y="866"/>
                  </a:lnTo>
                  <a:lnTo>
                    <a:pt x="1184" y="855"/>
                  </a:lnTo>
                  <a:lnTo>
                    <a:pt x="1184" y="827"/>
                  </a:lnTo>
                  <a:lnTo>
                    <a:pt x="1184" y="806"/>
                  </a:lnTo>
                  <a:lnTo>
                    <a:pt x="1184" y="799"/>
                  </a:lnTo>
                  <a:lnTo>
                    <a:pt x="1164" y="783"/>
                  </a:lnTo>
                  <a:lnTo>
                    <a:pt x="1163" y="772"/>
                  </a:lnTo>
                  <a:lnTo>
                    <a:pt x="1171" y="752"/>
                  </a:lnTo>
                  <a:lnTo>
                    <a:pt x="1146" y="752"/>
                  </a:lnTo>
                  <a:lnTo>
                    <a:pt x="1134" y="774"/>
                  </a:lnTo>
                  <a:lnTo>
                    <a:pt x="1134" y="752"/>
                  </a:lnTo>
                  <a:lnTo>
                    <a:pt x="1106" y="726"/>
                  </a:lnTo>
                  <a:lnTo>
                    <a:pt x="1114" y="708"/>
                  </a:lnTo>
                  <a:lnTo>
                    <a:pt x="1116" y="680"/>
                  </a:lnTo>
                  <a:lnTo>
                    <a:pt x="1098" y="632"/>
                  </a:lnTo>
                  <a:lnTo>
                    <a:pt x="1080" y="609"/>
                  </a:lnTo>
                  <a:lnTo>
                    <a:pt x="1021" y="570"/>
                  </a:lnTo>
                  <a:lnTo>
                    <a:pt x="1006" y="577"/>
                  </a:lnTo>
                  <a:lnTo>
                    <a:pt x="971" y="552"/>
                  </a:lnTo>
                  <a:lnTo>
                    <a:pt x="942" y="523"/>
                  </a:lnTo>
                  <a:lnTo>
                    <a:pt x="942" y="497"/>
                  </a:lnTo>
                  <a:lnTo>
                    <a:pt x="949" y="468"/>
                  </a:lnTo>
                  <a:lnTo>
                    <a:pt x="955" y="448"/>
                  </a:lnTo>
                  <a:lnTo>
                    <a:pt x="960" y="423"/>
                  </a:lnTo>
                  <a:lnTo>
                    <a:pt x="973" y="390"/>
                  </a:lnTo>
                  <a:lnTo>
                    <a:pt x="960" y="372"/>
                  </a:lnTo>
                  <a:lnTo>
                    <a:pt x="942" y="354"/>
                  </a:lnTo>
                  <a:lnTo>
                    <a:pt x="912" y="354"/>
                  </a:lnTo>
                  <a:lnTo>
                    <a:pt x="901" y="365"/>
                  </a:lnTo>
                  <a:lnTo>
                    <a:pt x="888" y="380"/>
                  </a:lnTo>
                  <a:lnTo>
                    <a:pt x="869" y="354"/>
                  </a:lnTo>
                  <a:lnTo>
                    <a:pt x="869" y="311"/>
                  </a:lnTo>
                  <a:lnTo>
                    <a:pt x="842" y="280"/>
                  </a:lnTo>
                  <a:lnTo>
                    <a:pt x="758" y="211"/>
                  </a:lnTo>
                  <a:lnTo>
                    <a:pt x="729" y="157"/>
                  </a:lnTo>
                  <a:lnTo>
                    <a:pt x="729" y="106"/>
                  </a:lnTo>
                  <a:lnTo>
                    <a:pt x="729" y="54"/>
                  </a:lnTo>
                  <a:lnTo>
                    <a:pt x="734" y="50"/>
                  </a:lnTo>
                  <a:lnTo>
                    <a:pt x="680" y="0"/>
                  </a:lnTo>
                  <a:lnTo>
                    <a:pt x="0" y="10"/>
                  </a:lnTo>
                  <a:lnTo>
                    <a:pt x="6" y="19"/>
                  </a:lnTo>
                  <a:lnTo>
                    <a:pt x="18" y="29"/>
                  </a:lnTo>
                  <a:lnTo>
                    <a:pt x="22" y="54"/>
                  </a:lnTo>
                  <a:lnTo>
                    <a:pt x="17" y="64"/>
                  </a:lnTo>
                  <a:lnTo>
                    <a:pt x="22" y="76"/>
                  </a:lnTo>
                  <a:lnTo>
                    <a:pt x="22" y="76"/>
                  </a:lnTo>
                  <a:lnTo>
                    <a:pt x="25" y="79"/>
                  </a:lnTo>
                  <a:lnTo>
                    <a:pt x="25" y="79"/>
                  </a:lnTo>
                  <a:lnTo>
                    <a:pt x="32" y="83"/>
                  </a:lnTo>
                  <a:lnTo>
                    <a:pt x="40" y="86"/>
                  </a:lnTo>
                  <a:lnTo>
                    <a:pt x="51" y="90"/>
                  </a:lnTo>
                  <a:lnTo>
                    <a:pt x="58" y="117"/>
                  </a:lnTo>
                  <a:lnTo>
                    <a:pt x="67" y="137"/>
                  </a:lnTo>
                  <a:lnTo>
                    <a:pt x="65" y="135"/>
                  </a:lnTo>
                  <a:lnTo>
                    <a:pt x="86" y="162"/>
                  </a:lnTo>
                  <a:lnTo>
                    <a:pt x="94" y="182"/>
                  </a:lnTo>
                  <a:lnTo>
                    <a:pt x="133" y="182"/>
                  </a:lnTo>
                  <a:lnTo>
                    <a:pt x="146" y="182"/>
                  </a:lnTo>
                  <a:lnTo>
                    <a:pt x="146" y="207"/>
                  </a:lnTo>
                  <a:lnTo>
                    <a:pt x="129" y="233"/>
                  </a:lnTo>
                  <a:lnTo>
                    <a:pt x="115" y="258"/>
                  </a:lnTo>
                  <a:lnTo>
                    <a:pt x="146" y="283"/>
                  </a:lnTo>
                  <a:lnTo>
                    <a:pt x="156" y="314"/>
                  </a:lnTo>
                  <a:lnTo>
                    <a:pt x="168" y="323"/>
                  </a:lnTo>
                  <a:lnTo>
                    <a:pt x="199" y="339"/>
                  </a:lnTo>
                  <a:lnTo>
                    <a:pt x="196" y="823"/>
                  </a:lnTo>
                  <a:lnTo>
                    <a:pt x="196" y="937"/>
                  </a:lnTo>
                  <a:lnTo>
                    <a:pt x="1002" y="917"/>
                  </a:lnTo>
                  <a:lnTo>
                    <a:pt x="1008" y="949"/>
                  </a:lnTo>
                  <a:lnTo>
                    <a:pt x="955" y="1030"/>
                  </a:lnTo>
                  <a:lnTo>
                    <a:pt x="1088" y="1020"/>
                  </a:lnTo>
                  <a:lnTo>
                    <a:pt x="1091" y="1006"/>
                  </a:lnTo>
                  <a:lnTo>
                    <a:pt x="1099" y="995"/>
                  </a:lnTo>
                  <a:lnTo>
                    <a:pt x="1099" y="995"/>
                  </a:lnTo>
                  <a:lnTo>
                    <a:pt x="1103" y="991"/>
                  </a:lnTo>
                  <a:lnTo>
                    <a:pt x="1106" y="988"/>
                  </a:lnTo>
                  <a:lnTo>
                    <a:pt x="1106" y="984"/>
                  </a:lnTo>
                  <a:lnTo>
                    <a:pt x="1106" y="984"/>
                  </a:lnTo>
                  <a:lnTo>
                    <a:pt x="1096" y="966"/>
                  </a:lnTo>
                  <a:lnTo>
                    <a:pt x="1091" y="962"/>
                  </a:lnTo>
                  <a:lnTo>
                    <a:pt x="1096" y="952"/>
                  </a:lnTo>
                  <a:lnTo>
                    <a:pt x="1106" y="947"/>
                  </a:lnTo>
                  <a:lnTo>
                    <a:pt x="1110" y="931"/>
                  </a:lnTo>
                  <a:lnTo>
                    <a:pt x="1107" y="917"/>
                  </a:lnTo>
                  <a:lnTo>
                    <a:pt x="1110" y="905"/>
                  </a:lnTo>
                  <a:lnTo>
                    <a:pt x="1106" y="899"/>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2" name="Freeform 47"/>
            <p:cNvSpPr>
              <a:spLocks/>
            </p:cNvSpPr>
            <p:nvPr/>
          </p:nvSpPr>
          <p:spPr bwMode="auto">
            <a:xfrm>
              <a:off x="4922838" y="914400"/>
              <a:ext cx="603250" cy="703262"/>
            </a:xfrm>
            <a:custGeom>
              <a:avLst/>
              <a:gdLst/>
              <a:ahLst/>
              <a:cxnLst>
                <a:cxn ang="0">
                  <a:pos x="764" y="737"/>
                </a:cxn>
                <a:cxn ang="0">
                  <a:pos x="789" y="584"/>
                </a:cxn>
                <a:cxn ang="0">
                  <a:pos x="930" y="440"/>
                </a:cxn>
                <a:cxn ang="0">
                  <a:pos x="1142" y="303"/>
                </a:cxn>
                <a:cxn ang="0">
                  <a:pos x="1008" y="281"/>
                </a:cxn>
                <a:cxn ang="0">
                  <a:pos x="912" y="285"/>
                </a:cxn>
                <a:cxn ang="0">
                  <a:pos x="847" y="303"/>
                </a:cxn>
                <a:cxn ang="0">
                  <a:pos x="808" y="262"/>
                </a:cxn>
                <a:cxn ang="0">
                  <a:pos x="729" y="244"/>
                </a:cxn>
                <a:cxn ang="0">
                  <a:pos x="703" y="231"/>
                </a:cxn>
                <a:cxn ang="0">
                  <a:pos x="625" y="199"/>
                </a:cxn>
                <a:cxn ang="0">
                  <a:pos x="678" y="200"/>
                </a:cxn>
                <a:cxn ang="0">
                  <a:pos x="628" y="190"/>
                </a:cxn>
                <a:cxn ang="0">
                  <a:pos x="576" y="190"/>
                </a:cxn>
                <a:cxn ang="0">
                  <a:pos x="536" y="210"/>
                </a:cxn>
                <a:cxn ang="0">
                  <a:pos x="476" y="185"/>
                </a:cxn>
                <a:cxn ang="0">
                  <a:pos x="442" y="185"/>
                </a:cxn>
                <a:cxn ang="0">
                  <a:pos x="376" y="133"/>
                </a:cxn>
                <a:cxn ang="0">
                  <a:pos x="361" y="108"/>
                </a:cxn>
                <a:cxn ang="0">
                  <a:pos x="318" y="108"/>
                </a:cxn>
                <a:cxn ang="0">
                  <a:pos x="297" y="89"/>
                </a:cxn>
                <a:cxn ang="0">
                  <a:pos x="321" y="45"/>
                </a:cxn>
                <a:cxn ang="0">
                  <a:pos x="326" y="14"/>
                </a:cxn>
                <a:cxn ang="0">
                  <a:pos x="308" y="0"/>
                </a:cxn>
                <a:cxn ang="0">
                  <a:pos x="296" y="63"/>
                </a:cxn>
                <a:cxn ang="0">
                  <a:pos x="0" y="89"/>
                </a:cxn>
                <a:cxn ang="0">
                  <a:pos x="10" y="124"/>
                </a:cxn>
                <a:cxn ang="0">
                  <a:pos x="20" y="143"/>
                </a:cxn>
                <a:cxn ang="0">
                  <a:pos x="18" y="171"/>
                </a:cxn>
                <a:cxn ang="0">
                  <a:pos x="10" y="185"/>
                </a:cxn>
                <a:cxn ang="0">
                  <a:pos x="14" y="219"/>
                </a:cxn>
                <a:cxn ang="0">
                  <a:pos x="10" y="276"/>
                </a:cxn>
                <a:cxn ang="0">
                  <a:pos x="32" y="353"/>
                </a:cxn>
                <a:cxn ang="0">
                  <a:pos x="50" y="426"/>
                </a:cxn>
                <a:cxn ang="0">
                  <a:pos x="54" y="573"/>
                </a:cxn>
                <a:cxn ang="0">
                  <a:pos x="64" y="629"/>
                </a:cxn>
                <a:cxn ang="0">
                  <a:pos x="71" y="668"/>
                </a:cxn>
                <a:cxn ang="0">
                  <a:pos x="92" y="698"/>
                </a:cxn>
                <a:cxn ang="0">
                  <a:pos x="97" y="747"/>
                </a:cxn>
                <a:cxn ang="0">
                  <a:pos x="88" y="782"/>
                </a:cxn>
                <a:cxn ang="0">
                  <a:pos x="89" y="790"/>
                </a:cxn>
                <a:cxn ang="0">
                  <a:pos x="57" y="820"/>
                </a:cxn>
                <a:cxn ang="0">
                  <a:pos x="45" y="844"/>
                </a:cxn>
                <a:cxn ang="0">
                  <a:pos x="52" y="866"/>
                </a:cxn>
                <a:cxn ang="0">
                  <a:pos x="68" y="893"/>
                </a:cxn>
                <a:cxn ang="0">
                  <a:pos x="100" y="915"/>
                </a:cxn>
                <a:cxn ang="0">
                  <a:pos x="100" y="1330"/>
                </a:cxn>
                <a:cxn ang="0">
                  <a:pos x="952" y="1280"/>
                </a:cxn>
                <a:cxn ang="0">
                  <a:pos x="911" y="1209"/>
                </a:cxn>
                <a:cxn ang="0">
                  <a:pos x="863" y="1166"/>
                </a:cxn>
                <a:cxn ang="0">
                  <a:pos x="759" y="1083"/>
                </a:cxn>
                <a:cxn ang="0">
                  <a:pos x="689" y="1037"/>
                </a:cxn>
                <a:cxn ang="0">
                  <a:pos x="703" y="872"/>
                </a:cxn>
                <a:cxn ang="0">
                  <a:pos x="669" y="847"/>
                </a:cxn>
                <a:cxn ang="0">
                  <a:pos x="700" y="777"/>
                </a:cxn>
              </a:cxnLst>
              <a:rect l="0" t="0" r="r" b="b"/>
              <a:pathLst>
                <a:path w="1142" h="1330">
                  <a:moveTo>
                    <a:pt x="700" y="777"/>
                  </a:moveTo>
                  <a:lnTo>
                    <a:pt x="764" y="737"/>
                  </a:lnTo>
                  <a:lnTo>
                    <a:pt x="765" y="608"/>
                  </a:lnTo>
                  <a:lnTo>
                    <a:pt x="789" y="584"/>
                  </a:lnTo>
                  <a:lnTo>
                    <a:pt x="883" y="496"/>
                  </a:lnTo>
                  <a:lnTo>
                    <a:pt x="930" y="440"/>
                  </a:lnTo>
                  <a:lnTo>
                    <a:pt x="1019" y="378"/>
                  </a:lnTo>
                  <a:lnTo>
                    <a:pt x="1142" y="303"/>
                  </a:lnTo>
                  <a:lnTo>
                    <a:pt x="1101" y="293"/>
                  </a:lnTo>
                  <a:lnTo>
                    <a:pt x="1008" y="281"/>
                  </a:lnTo>
                  <a:lnTo>
                    <a:pt x="930" y="269"/>
                  </a:lnTo>
                  <a:lnTo>
                    <a:pt x="912" y="285"/>
                  </a:lnTo>
                  <a:lnTo>
                    <a:pt x="891" y="303"/>
                  </a:lnTo>
                  <a:lnTo>
                    <a:pt x="847" y="303"/>
                  </a:lnTo>
                  <a:lnTo>
                    <a:pt x="833" y="278"/>
                  </a:lnTo>
                  <a:lnTo>
                    <a:pt x="808" y="262"/>
                  </a:lnTo>
                  <a:lnTo>
                    <a:pt x="748" y="244"/>
                  </a:lnTo>
                  <a:lnTo>
                    <a:pt x="729" y="244"/>
                  </a:lnTo>
                  <a:lnTo>
                    <a:pt x="711" y="236"/>
                  </a:lnTo>
                  <a:lnTo>
                    <a:pt x="703" y="231"/>
                  </a:lnTo>
                  <a:lnTo>
                    <a:pt x="654" y="222"/>
                  </a:lnTo>
                  <a:lnTo>
                    <a:pt x="625" y="199"/>
                  </a:lnTo>
                  <a:lnTo>
                    <a:pt x="658" y="210"/>
                  </a:lnTo>
                  <a:lnTo>
                    <a:pt x="678" y="200"/>
                  </a:lnTo>
                  <a:lnTo>
                    <a:pt x="657" y="190"/>
                  </a:lnTo>
                  <a:lnTo>
                    <a:pt x="628" y="190"/>
                  </a:lnTo>
                  <a:lnTo>
                    <a:pt x="600" y="190"/>
                  </a:lnTo>
                  <a:lnTo>
                    <a:pt x="576" y="190"/>
                  </a:lnTo>
                  <a:lnTo>
                    <a:pt x="547" y="196"/>
                  </a:lnTo>
                  <a:lnTo>
                    <a:pt x="536" y="210"/>
                  </a:lnTo>
                  <a:lnTo>
                    <a:pt x="511" y="210"/>
                  </a:lnTo>
                  <a:lnTo>
                    <a:pt x="476" y="185"/>
                  </a:lnTo>
                  <a:lnTo>
                    <a:pt x="461" y="185"/>
                  </a:lnTo>
                  <a:lnTo>
                    <a:pt x="442" y="185"/>
                  </a:lnTo>
                  <a:lnTo>
                    <a:pt x="399" y="176"/>
                  </a:lnTo>
                  <a:lnTo>
                    <a:pt x="376" y="133"/>
                  </a:lnTo>
                  <a:lnTo>
                    <a:pt x="376" y="126"/>
                  </a:lnTo>
                  <a:lnTo>
                    <a:pt x="361" y="108"/>
                  </a:lnTo>
                  <a:lnTo>
                    <a:pt x="340" y="108"/>
                  </a:lnTo>
                  <a:lnTo>
                    <a:pt x="318" y="108"/>
                  </a:lnTo>
                  <a:lnTo>
                    <a:pt x="303" y="108"/>
                  </a:lnTo>
                  <a:lnTo>
                    <a:pt x="297" y="89"/>
                  </a:lnTo>
                  <a:lnTo>
                    <a:pt x="315" y="64"/>
                  </a:lnTo>
                  <a:lnTo>
                    <a:pt x="321" y="45"/>
                  </a:lnTo>
                  <a:lnTo>
                    <a:pt x="340" y="27"/>
                  </a:lnTo>
                  <a:lnTo>
                    <a:pt x="326" y="14"/>
                  </a:lnTo>
                  <a:lnTo>
                    <a:pt x="326" y="7"/>
                  </a:lnTo>
                  <a:lnTo>
                    <a:pt x="308" y="0"/>
                  </a:lnTo>
                  <a:lnTo>
                    <a:pt x="308" y="56"/>
                  </a:lnTo>
                  <a:lnTo>
                    <a:pt x="296" y="63"/>
                  </a:lnTo>
                  <a:lnTo>
                    <a:pt x="288" y="89"/>
                  </a:lnTo>
                  <a:lnTo>
                    <a:pt x="0" y="89"/>
                  </a:lnTo>
                  <a:lnTo>
                    <a:pt x="6" y="108"/>
                  </a:lnTo>
                  <a:lnTo>
                    <a:pt x="10" y="124"/>
                  </a:lnTo>
                  <a:lnTo>
                    <a:pt x="10" y="131"/>
                  </a:lnTo>
                  <a:lnTo>
                    <a:pt x="20" y="143"/>
                  </a:lnTo>
                  <a:lnTo>
                    <a:pt x="23" y="160"/>
                  </a:lnTo>
                  <a:lnTo>
                    <a:pt x="18" y="171"/>
                  </a:lnTo>
                  <a:lnTo>
                    <a:pt x="10" y="181"/>
                  </a:lnTo>
                  <a:lnTo>
                    <a:pt x="10" y="185"/>
                  </a:lnTo>
                  <a:lnTo>
                    <a:pt x="10" y="207"/>
                  </a:lnTo>
                  <a:lnTo>
                    <a:pt x="14" y="219"/>
                  </a:lnTo>
                  <a:lnTo>
                    <a:pt x="16" y="246"/>
                  </a:lnTo>
                  <a:lnTo>
                    <a:pt x="10" y="276"/>
                  </a:lnTo>
                  <a:lnTo>
                    <a:pt x="20" y="304"/>
                  </a:lnTo>
                  <a:lnTo>
                    <a:pt x="32" y="353"/>
                  </a:lnTo>
                  <a:lnTo>
                    <a:pt x="50" y="383"/>
                  </a:lnTo>
                  <a:lnTo>
                    <a:pt x="50" y="426"/>
                  </a:lnTo>
                  <a:lnTo>
                    <a:pt x="54" y="507"/>
                  </a:lnTo>
                  <a:lnTo>
                    <a:pt x="54" y="573"/>
                  </a:lnTo>
                  <a:lnTo>
                    <a:pt x="54" y="615"/>
                  </a:lnTo>
                  <a:lnTo>
                    <a:pt x="64" y="629"/>
                  </a:lnTo>
                  <a:lnTo>
                    <a:pt x="71" y="639"/>
                  </a:lnTo>
                  <a:lnTo>
                    <a:pt x="71" y="668"/>
                  </a:lnTo>
                  <a:lnTo>
                    <a:pt x="82" y="683"/>
                  </a:lnTo>
                  <a:lnTo>
                    <a:pt x="92" y="698"/>
                  </a:lnTo>
                  <a:lnTo>
                    <a:pt x="97" y="726"/>
                  </a:lnTo>
                  <a:lnTo>
                    <a:pt x="97" y="747"/>
                  </a:lnTo>
                  <a:lnTo>
                    <a:pt x="97" y="770"/>
                  </a:lnTo>
                  <a:lnTo>
                    <a:pt x="88" y="782"/>
                  </a:lnTo>
                  <a:lnTo>
                    <a:pt x="88" y="780"/>
                  </a:lnTo>
                  <a:lnTo>
                    <a:pt x="89" y="790"/>
                  </a:lnTo>
                  <a:lnTo>
                    <a:pt x="72" y="807"/>
                  </a:lnTo>
                  <a:lnTo>
                    <a:pt x="57" y="820"/>
                  </a:lnTo>
                  <a:lnTo>
                    <a:pt x="45" y="836"/>
                  </a:lnTo>
                  <a:lnTo>
                    <a:pt x="45" y="844"/>
                  </a:lnTo>
                  <a:lnTo>
                    <a:pt x="45" y="855"/>
                  </a:lnTo>
                  <a:lnTo>
                    <a:pt x="52" y="866"/>
                  </a:lnTo>
                  <a:lnTo>
                    <a:pt x="63" y="880"/>
                  </a:lnTo>
                  <a:lnTo>
                    <a:pt x="68" y="893"/>
                  </a:lnTo>
                  <a:lnTo>
                    <a:pt x="92" y="902"/>
                  </a:lnTo>
                  <a:lnTo>
                    <a:pt x="100" y="915"/>
                  </a:lnTo>
                  <a:lnTo>
                    <a:pt x="114" y="931"/>
                  </a:lnTo>
                  <a:lnTo>
                    <a:pt x="100" y="1330"/>
                  </a:lnTo>
                  <a:lnTo>
                    <a:pt x="950" y="1313"/>
                  </a:lnTo>
                  <a:lnTo>
                    <a:pt x="952" y="1280"/>
                  </a:lnTo>
                  <a:lnTo>
                    <a:pt x="950" y="1247"/>
                  </a:lnTo>
                  <a:lnTo>
                    <a:pt x="911" y="1209"/>
                  </a:lnTo>
                  <a:lnTo>
                    <a:pt x="879" y="1187"/>
                  </a:lnTo>
                  <a:lnTo>
                    <a:pt x="863" y="1166"/>
                  </a:lnTo>
                  <a:lnTo>
                    <a:pt x="820" y="1119"/>
                  </a:lnTo>
                  <a:lnTo>
                    <a:pt x="759" y="1083"/>
                  </a:lnTo>
                  <a:lnTo>
                    <a:pt x="716" y="1061"/>
                  </a:lnTo>
                  <a:lnTo>
                    <a:pt x="689" y="1037"/>
                  </a:lnTo>
                  <a:lnTo>
                    <a:pt x="691" y="951"/>
                  </a:lnTo>
                  <a:lnTo>
                    <a:pt x="703" y="872"/>
                  </a:lnTo>
                  <a:lnTo>
                    <a:pt x="690" y="872"/>
                  </a:lnTo>
                  <a:lnTo>
                    <a:pt x="669" y="847"/>
                  </a:lnTo>
                  <a:lnTo>
                    <a:pt x="690" y="795"/>
                  </a:lnTo>
                  <a:lnTo>
                    <a:pt x="700" y="77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3" name="Line 48"/>
            <p:cNvSpPr>
              <a:spLocks noChangeShapeType="1"/>
            </p:cNvSpPr>
            <p:nvPr/>
          </p:nvSpPr>
          <p:spPr bwMode="auto">
            <a:xfrm>
              <a:off x="5335588" y="1246188"/>
              <a:ext cx="1587" cy="1587"/>
            </a:xfrm>
            <a:prstGeom prst="line">
              <a:avLst/>
            </a:prstGeom>
            <a:grpFill/>
            <a:ln w="63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4" name="Line 49"/>
            <p:cNvSpPr>
              <a:spLocks noChangeShapeType="1"/>
            </p:cNvSpPr>
            <p:nvPr/>
          </p:nvSpPr>
          <p:spPr bwMode="auto">
            <a:xfrm>
              <a:off x="5335588" y="1246188"/>
              <a:ext cx="1587" cy="1587"/>
            </a:xfrm>
            <a:prstGeom prst="line">
              <a:avLst/>
            </a:pr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5" name="Freeform 50"/>
            <p:cNvSpPr>
              <a:spLocks/>
            </p:cNvSpPr>
            <p:nvPr/>
          </p:nvSpPr>
          <p:spPr bwMode="auto">
            <a:xfrm>
              <a:off x="5476875" y="1120775"/>
              <a:ext cx="708025" cy="663575"/>
            </a:xfrm>
            <a:custGeom>
              <a:avLst/>
              <a:gdLst/>
              <a:ahLst/>
              <a:cxnLst>
                <a:cxn ang="0">
                  <a:pos x="64" y="185"/>
                </a:cxn>
                <a:cxn ang="0">
                  <a:pos x="196" y="126"/>
                </a:cxn>
                <a:cxn ang="0">
                  <a:pos x="303" y="20"/>
                </a:cxn>
                <a:cxn ang="0">
                  <a:pos x="368" y="21"/>
                </a:cxn>
                <a:cxn ang="0">
                  <a:pos x="318" y="67"/>
                </a:cxn>
                <a:cxn ang="0">
                  <a:pos x="304" y="88"/>
                </a:cxn>
                <a:cxn ang="0">
                  <a:pos x="317" y="133"/>
                </a:cxn>
                <a:cxn ang="0">
                  <a:pos x="428" y="158"/>
                </a:cxn>
                <a:cxn ang="0">
                  <a:pos x="594" y="221"/>
                </a:cxn>
                <a:cxn ang="0">
                  <a:pos x="747" y="146"/>
                </a:cxn>
                <a:cxn ang="0">
                  <a:pos x="922" y="174"/>
                </a:cxn>
                <a:cxn ang="0">
                  <a:pos x="1009" y="257"/>
                </a:cxn>
                <a:cxn ang="0">
                  <a:pos x="1048" y="269"/>
                </a:cxn>
                <a:cxn ang="0">
                  <a:pos x="1073" y="251"/>
                </a:cxn>
                <a:cxn ang="0">
                  <a:pos x="1083" y="268"/>
                </a:cxn>
                <a:cxn ang="0">
                  <a:pos x="1050" y="279"/>
                </a:cxn>
                <a:cxn ang="0">
                  <a:pos x="919" y="275"/>
                </a:cxn>
                <a:cxn ang="0">
                  <a:pos x="907" y="328"/>
                </a:cxn>
                <a:cxn ang="0">
                  <a:pos x="944" y="336"/>
                </a:cxn>
                <a:cxn ang="0">
                  <a:pos x="937" y="325"/>
                </a:cxn>
                <a:cxn ang="0">
                  <a:pos x="955" y="346"/>
                </a:cxn>
                <a:cxn ang="0">
                  <a:pos x="966" y="354"/>
                </a:cxn>
                <a:cxn ang="0">
                  <a:pos x="1022" y="383"/>
                </a:cxn>
                <a:cxn ang="0">
                  <a:pos x="1137" y="482"/>
                </a:cxn>
                <a:cxn ang="0">
                  <a:pos x="1145" y="504"/>
                </a:cxn>
                <a:cxn ang="0">
                  <a:pos x="1152" y="525"/>
                </a:cxn>
                <a:cxn ang="0">
                  <a:pos x="1127" y="686"/>
                </a:cxn>
                <a:cxn ang="0">
                  <a:pos x="1094" y="725"/>
                </a:cxn>
                <a:cxn ang="0">
                  <a:pos x="1120" y="800"/>
                </a:cxn>
                <a:cxn ang="0">
                  <a:pos x="1147" y="775"/>
                </a:cxn>
                <a:cxn ang="0">
                  <a:pos x="1161" y="750"/>
                </a:cxn>
                <a:cxn ang="0">
                  <a:pos x="1174" y="725"/>
                </a:cxn>
                <a:cxn ang="0">
                  <a:pos x="1208" y="698"/>
                </a:cxn>
                <a:cxn ang="0">
                  <a:pos x="1283" y="716"/>
                </a:cxn>
                <a:cxn ang="0">
                  <a:pos x="1338" y="918"/>
                </a:cxn>
                <a:cxn ang="0">
                  <a:pos x="1298" y="990"/>
                </a:cxn>
                <a:cxn ang="0">
                  <a:pos x="1240" y="1130"/>
                </a:cxn>
                <a:cxn ang="0">
                  <a:pos x="657" y="1255"/>
                </a:cxn>
                <a:cxn ang="0">
                  <a:pos x="733" y="1012"/>
                </a:cxn>
                <a:cxn ang="0">
                  <a:pos x="669" y="834"/>
                </a:cxn>
                <a:cxn ang="0">
                  <a:pos x="676" y="723"/>
                </a:cxn>
                <a:cxn ang="0">
                  <a:pos x="704" y="586"/>
                </a:cxn>
                <a:cxn ang="0">
                  <a:pos x="775" y="491"/>
                </a:cxn>
                <a:cxn ang="0">
                  <a:pos x="783" y="565"/>
                </a:cxn>
                <a:cxn ang="0">
                  <a:pos x="797" y="566"/>
                </a:cxn>
                <a:cxn ang="0">
                  <a:pos x="818" y="516"/>
                </a:cxn>
                <a:cxn ang="0">
                  <a:pos x="864" y="432"/>
                </a:cxn>
                <a:cxn ang="0">
                  <a:pos x="875" y="358"/>
                </a:cxn>
                <a:cxn ang="0">
                  <a:pos x="901" y="342"/>
                </a:cxn>
                <a:cxn ang="0">
                  <a:pos x="836" y="283"/>
                </a:cxn>
                <a:cxn ang="0">
                  <a:pos x="653" y="336"/>
                </a:cxn>
                <a:cxn ang="0">
                  <a:pos x="611" y="342"/>
                </a:cxn>
                <a:cxn ang="0">
                  <a:pos x="553" y="350"/>
                </a:cxn>
                <a:cxn ang="0">
                  <a:pos x="490" y="497"/>
                </a:cxn>
                <a:cxn ang="0">
                  <a:pos x="436" y="437"/>
                </a:cxn>
                <a:cxn ang="0">
                  <a:pos x="309" y="353"/>
                </a:cxn>
                <a:cxn ang="0">
                  <a:pos x="170" y="310"/>
                </a:cxn>
                <a:cxn ang="0">
                  <a:pos x="42" y="265"/>
                </a:cxn>
              </a:cxnLst>
              <a:rect l="0" t="0" r="r" b="b"/>
              <a:pathLst>
                <a:path w="1338" h="1255">
                  <a:moveTo>
                    <a:pt x="0" y="237"/>
                  </a:moveTo>
                  <a:lnTo>
                    <a:pt x="10" y="226"/>
                  </a:lnTo>
                  <a:lnTo>
                    <a:pt x="28" y="226"/>
                  </a:lnTo>
                  <a:lnTo>
                    <a:pt x="50" y="215"/>
                  </a:lnTo>
                  <a:lnTo>
                    <a:pt x="59" y="203"/>
                  </a:lnTo>
                  <a:lnTo>
                    <a:pt x="64" y="185"/>
                  </a:lnTo>
                  <a:lnTo>
                    <a:pt x="82" y="172"/>
                  </a:lnTo>
                  <a:lnTo>
                    <a:pt x="93" y="167"/>
                  </a:lnTo>
                  <a:lnTo>
                    <a:pt x="110" y="167"/>
                  </a:lnTo>
                  <a:lnTo>
                    <a:pt x="136" y="167"/>
                  </a:lnTo>
                  <a:lnTo>
                    <a:pt x="152" y="157"/>
                  </a:lnTo>
                  <a:lnTo>
                    <a:pt x="196" y="126"/>
                  </a:lnTo>
                  <a:lnTo>
                    <a:pt x="213" y="122"/>
                  </a:lnTo>
                  <a:lnTo>
                    <a:pt x="227" y="101"/>
                  </a:lnTo>
                  <a:lnTo>
                    <a:pt x="245" y="81"/>
                  </a:lnTo>
                  <a:lnTo>
                    <a:pt x="263" y="67"/>
                  </a:lnTo>
                  <a:lnTo>
                    <a:pt x="286" y="40"/>
                  </a:lnTo>
                  <a:lnTo>
                    <a:pt x="303" y="20"/>
                  </a:lnTo>
                  <a:lnTo>
                    <a:pt x="329" y="4"/>
                  </a:lnTo>
                  <a:lnTo>
                    <a:pt x="358" y="0"/>
                  </a:lnTo>
                  <a:lnTo>
                    <a:pt x="371" y="0"/>
                  </a:lnTo>
                  <a:lnTo>
                    <a:pt x="396" y="10"/>
                  </a:lnTo>
                  <a:lnTo>
                    <a:pt x="388" y="15"/>
                  </a:lnTo>
                  <a:lnTo>
                    <a:pt x="368" y="21"/>
                  </a:lnTo>
                  <a:lnTo>
                    <a:pt x="353" y="28"/>
                  </a:lnTo>
                  <a:lnTo>
                    <a:pt x="356" y="35"/>
                  </a:lnTo>
                  <a:lnTo>
                    <a:pt x="328" y="65"/>
                  </a:lnTo>
                  <a:lnTo>
                    <a:pt x="328" y="65"/>
                  </a:lnTo>
                  <a:lnTo>
                    <a:pt x="322" y="67"/>
                  </a:lnTo>
                  <a:lnTo>
                    <a:pt x="318" y="67"/>
                  </a:lnTo>
                  <a:lnTo>
                    <a:pt x="317" y="68"/>
                  </a:lnTo>
                  <a:lnTo>
                    <a:pt x="317" y="70"/>
                  </a:lnTo>
                  <a:lnTo>
                    <a:pt x="317" y="70"/>
                  </a:lnTo>
                  <a:lnTo>
                    <a:pt x="311" y="89"/>
                  </a:lnTo>
                  <a:lnTo>
                    <a:pt x="304" y="107"/>
                  </a:lnTo>
                  <a:lnTo>
                    <a:pt x="304" y="88"/>
                  </a:lnTo>
                  <a:lnTo>
                    <a:pt x="296" y="81"/>
                  </a:lnTo>
                  <a:lnTo>
                    <a:pt x="292" y="125"/>
                  </a:lnTo>
                  <a:lnTo>
                    <a:pt x="290" y="154"/>
                  </a:lnTo>
                  <a:lnTo>
                    <a:pt x="303" y="145"/>
                  </a:lnTo>
                  <a:lnTo>
                    <a:pt x="313" y="133"/>
                  </a:lnTo>
                  <a:lnTo>
                    <a:pt x="317" y="133"/>
                  </a:lnTo>
                  <a:lnTo>
                    <a:pt x="322" y="145"/>
                  </a:lnTo>
                  <a:lnTo>
                    <a:pt x="338" y="146"/>
                  </a:lnTo>
                  <a:lnTo>
                    <a:pt x="346" y="136"/>
                  </a:lnTo>
                  <a:lnTo>
                    <a:pt x="358" y="131"/>
                  </a:lnTo>
                  <a:lnTo>
                    <a:pt x="383" y="132"/>
                  </a:lnTo>
                  <a:lnTo>
                    <a:pt x="428" y="158"/>
                  </a:lnTo>
                  <a:lnTo>
                    <a:pt x="458" y="189"/>
                  </a:lnTo>
                  <a:lnTo>
                    <a:pt x="478" y="206"/>
                  </a:lnTo>
                  <a:lnTo>
                    <a:pt x="518" y="211"/>
                  </a:lnTo>
                  <a:lnTo>
                    <a:pt x="532" y="203"/>
                  </a:lnTo>
                  <a:lnTo>
                    <a:pt x="564" y="214"/>
                  </a:lnTo>
                  <a:lnTo>
                    <a:pt x="594" y="221"/>
                  </a:lnTo>
                  <a:lnTo>
                    <a:pt x="607" y="204"/>
                  </a:lnTo>
                  <a:lnTo>
                    <a:pt x="632" y="179"/>
                  </a:lnTo>
                  <a:lnTo>
                    <a:pt x="650" y="164"/>
                  </a:lnTo>
                  <a:lnTo>
                    <a:pt x="690" y="154"/>
                  </a:lnTo>
                  <a:lnTo>
                    <a:pt x="716" y="146"/>
                  </a:lnTo>
                  <a:lnTo>
                    <a:pt x="747" y="146"/>
                  </a:lnTo>
                  <a:lnTo>
                    <a:pt x="787" y="131"/>
                  </a:lnTo>
                  <a:lnTo>
                    <a:pt x="818" y="118"/>
                  </a:lnTo>
                  <a:lnTo>
                    <a:pt x="832" y="128"/>
                  </a:lnTo>
                  <a:lnTo>
                    <a:pt x="837" y="168"/>
                  </a:lnTo>
                  <a:lnTo>
                    <a:pt x="893" y="176"/>
                  </a:lnTo>
                  <a:lnTo>
                    <a:pt x="922" y="174"/>
                  </a:lnTo>
                  <a:lnTo>
                    <a:pt x="947" y="183"/>
                  </a:lnTo>
                  <a:lnTo>
                    <a:pt x="966" y="203"/>
                  </a:lnTo>
                  <a:lnTo>
                    <a:pt x="993" y="237"/>
                  </a:lnTo>
                  <a:lnTo>
                    <a:pt x="1002" y="249"/>
                  </a:lnTo>
                  <a:lnTo>
                    <a:pt x="1002" y="249"/>
                  </a:lnTo>
                  <a:lnTo>
                    <a:pt x="1009" y="257"/>
                  </a:lnTo>
                  <a:lnTo>
                    <a:pt x="1009" y="257"/>
                  </a:lnTo>
                  <a:lnTo>
                    <a:pt x="1018" y="264"/>
                  </a:lnTo>
                  <a:lnTo>
                    <a:pt x="1022" y="268"/>
                  </a:lnTo>
                  <a:lnTo>
                    <a:pt x="1044" y="272"/>
                  </a:lnTo>
                  <a:lnTo>
                    <a:pt x="1044" y="272"/>
                  </a:lnTo>
                  <a:lnTo>
                    <a:pt x="1048" y="269"/>
                  </a:lnTo>
                  <a:lnTo>
                    <a:pt x="1051" y="265"/>
                  </a:lnTo>
                  <a:lnTo>
                    <a:pt x="1052" y="262"/>
                  </a:lnTo>
                  <a:lnTo>
                    <a:pt x="1052" y="262"/>
                  </a:lnTo>
                  <a:lnTo>
                    <a:pt x="1056" y="260"/>
                  </a:lnTo>
                  <a:lnTo>
                    <a:pt x="1063" y="256"/>
                  </a:lnTo>
                  <a:lnTo>
                    <a:pt x="1073" y="251"/>
                  </a:lnTo>
                  <a:lnTo>
                    <a:pt x="1083" y="262"/>
                  </a:lnTo>
                  <a:lnTo>
                    <a:pt x="1083" y="262"/>
                  </a:lnTo>
                  <a:lnTo>
                    <a:pt x="1086" y="264"/>
                  </a:lnTo>
                  <a:lnTo>
                    <a:pt x="1086" y="267"/>
                  </a:lnTo>
                  <a:lnTo>
                    <a:pt x="1083" y="268"/>
                  </a:lnTo>
                  <a:lnTo>
                    <a:pt x="1083" y="268"/>
                  </a:lnTo>
                  <a:lnTo>
                    <a:pt x="1079" y="271"/>
                  </a:lnTo>
                  <a:lnTo>
                    <a:pt x="1075" y="275"/>
                  </a:lnTo>
                  <a:lnTo>
                    <a:pt x="1070" y="278"/>
                  </a:lnTo>
                  <a:lnTo>
                    <a:pt x="1066" y="279"/>
                  </a:lnTo>
                  <a:lnTo>
                    <a:pt x="1066" y="279"/>
                  </a:lnTo>
                  <a:lnTo>
                    <a:pt x="1050" y="279"/>
                  </a:lnTo>
                  <a:lnTo>
                    <a:pt x="1029" y="279"/>
                  </a:lnTo>
                  <a:lnTo>
                    <a:pt x="1020" y="286"/>
                  </a:lnTo>
                  <a:lnTo>
                    <a:pt x="969" y="286"/>
                  </a:lnTo>
                  <a:lnTo>
                    <a:pt x="958" y="293"/>
                  </a:lnTo>
                  <a:lnTo>
                    <a:pt x="939" y="282"/>
                  </a:lnTo>
                  <a:lnTo>
                    <a:pt x="919" y="275"/>
                  </a:lnTo>
                  <a:lnTo>
                    <a:pt x="901" y="297"/>
                  </a:lnTo>
                  <a:lnTo>
                    <a:pt x="902" y="312"/>
                  </a:lnTo>
                  <a:lnTo>
                    <a:pt x="905" y="319"/>
                  </a:lnTo>
                  <a:lnTo>
                    <a:pt x="905" y="319"/>
                  </a:lnTo>
                  <a:lnTo>
                    <a:pt x="905" y="325"/>
                  </a:lnTo>
                  <a:lnTo>
                    <a:pt x="907" y="328"/>
                  </a:lnTo>
                  <a:lnTo>
                    <a:pt x="908" y="330"/>
                  </a:lnTo>
                  <a:lnTo>
                    <a:pt x="908" y="330"/>
                  </a:lnTo>
                  <a:lnTo>
                    <a:pt x="911" y="335"/>
                  </a:lnTo>
                  <a:lnTo>
                    <a:pt x="912" y="337"/>
                  </a:lnTo>
                  <a:lnTo>
                    <a:pt x="936" y="346"/>
                  </a:lnTo>
                  <a:lnTo>
                    <a:pt x="944" y="336"/>
                  </a:lnTo>
                  <a:lnTo>
                    <a:pt x="944" y="336"/>
                  </a:lnTo>
                  <a:lnTo>
                    <a:pt x="940" y="330"/>
                  </a:lnTo>
                  <a:lnTo>
                    <a:pt x="937" y="326"/>
                  </a:lnTo>
                  <a:lnTo>
                    <a:pt x="937" y="325"/>
                  </a:lnTo>
                  <a:lnTo>
                    <a:pt x="937" y="325"/>
                  </a:lnTo>
                  <a:lnTo>
                    <a:pt x="937" y="325"/>
                  </a:lnTo>
                  <a:lnTo>
                    <a:pt x="950" y="329"/>
                  </a:lnTo>
                  <a:lnTo>
                    <a:pt x="959" y="333"/>
                  </a:lnTo>
                  <a:lnTo>
                    <a:pt x="959" y="333"/>
                  </a:lnTo>
                  <a:lnTo>
                    <a:pt x="958" y="339"/>
                  </a:lnTo>
                  <a:lnTo>
                    <a:pt x="957" y="343"/>
                  </a:lnTo>
                  <a:lnTo>
                    <a:pt x="955" y="346"/>
                  </a:lnTo>
                  <a:lnTo>
                    <a:pt x="955" y="346"/>
                  </a:lnTo>
                  <a:lnTo>
                    <a:pt x="952" y="349"/>
                  </a:lnTo>
                  <a:lnTo>
                    <a:pt x="952" y="350"/>
                  </a:lnTo>
                  <a:lnTo>
                    <a:pt x="954" y="351"/>
                  </a:lnTo>
                  <a:lnTo>
                    <a:pt x="954" y="351"/>
                  </a:lnTo>
                  <a:lnTo>
                    <a:pt x="966" y="354"/>
                  </a:lnTo>
                  <a:lnTo>
                    <a:pt x="982" y="358"/>
                  </a:lnTo>
                  <a:lnTo>
                    <a:pt x="982" y="358"/>
                  </a:lnTo>
                  <a:lnTo>
                    <a:pt x="986" y="358"/>
                  </a:lnTo>
                  <a:lnTo>
                    <a:pt x="991" y="361"/>
                  </a:lnTo>
                  <a:lnTo>
                    <a:pt x="1000" y="365"/>
                  </a:lnTo>
                  <a:lnTo>
                    <a:pt x="1022" y="383"/>
                  </a:lnTo>
                  <a:lnTo>
                    <a:pt x="1054" y="396"/>
                  </a:lnTo>
                  <a:lnTo>
                    <a:pt x="1090" y="410"/>
                  </a:lnTo>
                  <a:lnTo>
                    <a:pt x="1127" y="446"/>
                  </a:lnTo>
                  <a:lnTo>
                    <a:pt x="1147" y="469"/>
                  </a:lnTo>
                  <a:lnTo>
                    <a:pt x="1137" y="482"/>
                  </a:lnTo>
                  <a:lnTo>
                    <a:pt x="1137" y="482"/>
                  </a:lnTo>
                  <a:lnTo>
                    <a:pt x="1134" y="482"/>
                  </a:lnTo>
                  <a:lnTo>
                    <a:pt x="1133" y="482"/>
                  </a:lnTo>
                  <a:lnTo>
                    <a:pt x="1134" y="485"/>
                  </a:lnTo>
                  <a:lnTo>
                    <a:pt x="1134" y="485"/>
                  </a:lnTo>
                  <a:lnTo>
                    <a:pt x="1141" y="497"/>
                  </a:lnTo>
                  <a:lnTo>
                    <a:pt x="1145" y="504"/>
                  </a:lnTo>
                  <a:lnTo>
                    <a:pt x="1147" y="505"/>
                  </a:lnTo>
                  <a:lnTo>
                    <a:pt x="1147" y="508"/>
                  </a:lnTo>
                  <a:lnTo>
                    <a:pt x="1147" y="508"/>
                  </a:lnTo>
                  <a:lnTo>
                    <a:pt x="1145" y="511"/>
                  </a:lnTo>
                  <a:lnTo>
                    <a:pt x="1148" y="516"/>
                  </a:lnTo>
                  <a:lnTo>
                    <a:pt x="1152" y="525"/>
                  </a:lnTo>
                  <a:lnTo>
                    <a:pt x="1159" y="576"/>
                  </a:lnTo>
                  <a:lnTo>
                    <a:pt x="1165" y="605"/>
                  </a:lnTo>
                  <a:lnTo>
                    <a:pt x="1159" y="632"/>
                  </a:lnTo>
                  <a:lnTo>
                    <a:pt x="1141" y="654"/>
                  </a:lnTo>
                  <a:lnTo>
                    <a:pt x="1127" y="686"/>
                  </a:lnTo>
                  <a:lnTo>
                    <a:pt x="1127" y="686"/>
                  </a:lnTo>
                  <a:lnTo>
                    <a:pt x="1116" y="707"/>
                  </a:lnTo>
                  <a:lnTo>
                    <a:pt x="1116" y="707"/>
                  </a:lnTo>
                  <a:lnTo>
                    <a:pt x="1104" y="715"/>
                  </a:lnTo>
                  <a:lnTo>
                    <a:pt x="1097" y="721"/>
                  </a:lnTo>
                  <a:lnTo>
                    <a:pt x="1094" y="725"/>
                  </a:lnTo>
                  <a:lnTo>
                    <a:pt x="1094" y="725"/>
                  </a:lnTo>
                  <a:lnTo>
                    <a:pt x="1093" y="729"/>
                  </a:lnTo>
                  <a:lnTo>
                    <a:pt x="1091" y="736"/>
                  </a:lnTo>
                  <a:lnTo>
                    <a:pt x="1087" y="747"/>
                  </a:lnTo>
                  <a:lnTo>
                    <a:pt x="1088" y="780"/>
                  </a:lnTo>
                  <a:lnTo>
                    <a:pt x="1095" y="793"/>
                  </a:lnTo>
                  <a:lnTo>
                    <a:pt x="1120" y="800"/>
                  </a:lnTo>
                  <a:lnTo>
                    <a:pt x="1130" y="791"/>
                  </a:lnTo>
                  <a:lnTo>
                    <a:pt x="1130" y="791"/>
                  </a:lnTo>
                  <a:lnTo>
                    <a:pt x="1133" y="787"/>
                  </a:lnTo>
                  <a:lnTo>
                    <a:pt x="1138" y="783"/>
                  </a:lnTo>
                  <a:lnTo>
                    <a:pt x="1138" y="783"/>
                  </a:lnTo>
                  <a:lnTo>
                    <a:pt x="1147" y="775"/>
                  </a:lnTo>
                  <a:lnTo>
                    <a:pt x="1147" y="775"/>
                  </a:lnTo>
                  <a:lnTo>
                    <a:pt x="1152" y="769"/>
                  </a:lnTo>
                  <a:lnTo>
                    <a:pt x="1156" y="765"/>
                  </a:lnTo>
                  <a:lnTo>
                    <a:pt x="1159" y="764"/>
                  </a:lnTo>
                  <a:lnTo>
                    <a:pt x="1159" y="764"/>
                  </a:lnTo>
                  <a:lnTo>
                    <a:pt x="1161" y="750"/>
                  </a:lnTo>
                  <a:lnTo>
                    <a:pt x="1161" y="750"/>
                  </a:lnTo>
                  <a:lnTo>
                    <a:pt x="1165" y="733"/>
                  </a:lnTo>
                  <a:lnTo>
                    <a:pt x="1165" y="733"/>
                  </a:lnTo>
                  <a:lnTo>
                    <a:pt x="1169" y="730"/>
                  </a:lnTo>
                  <a:lnTo>
                    <a:pt x="1174" y="725"/>
                  </a:lnTo>
                  <a:lnTo>
                    <a:pt x="1174" y="725"/>
                  </a:lnTo>
                  <a:lnTo>
                    <a:pt x="1181" y="716"/>
                  </a:lnTo>
                  <a:lnTo>
                    <a:pt x="1190" y="711"/>
                  </a:lnTo>
                  <a:lnTo>
                    <a:pt x="1190" y="711"/>
                  </a:lnTo>
                  <a:lnTo>
                    <a:pt x="1198" y="704"/>
                  </a:lnTo>
                  <a:lnTo>
                    <a:pt x="1208" y="698"/>
                  </a:lnTo>
                  <a:lnTo>
                    <a:pt x="1208" y="698"/>
                  </a:lnTo>
                  <a:lnTo>
                    <a:pt x="1211" y="696"/>
                  </a:lnTo>
                  <a:lnTo>
                    <a:pt x="1216" y="691"/>
                  </a:lnTo>
                  <a:lnTo>
                    <a:pt x="1223" y="686"/>
                  </a:lnTo>
                  <a:lnTo>
                    <a:pt x="1237" y="682"/>
                  </a:lnTo>
                  <a:lnTo>
                    <a:pt x="1255" y="689"/>
                  </a:lnTo>
                  <a:lnTo>
                    <a:pt x="1283" y="716"/>
                  </a:lnTo>
                  <a:lnTo>
                    <a:pt x="1301" y="757"/>
                  </a:lnTo>
                  <a:lnTo>
                    <a:pt x="1319" y="857"/>
                  </a:lnTo>
                  <a:lnTo>
                    <a:pt x="1335" y="877"/>
                  </a:lnTo>
                  <a:lnTo>
                    <a:pt x="1335" y="897"/>
                  </a:lnTo>
                  <a:lnTo>
                    <a:pt x="1335" y="897"/>
                  </a:lnTo>
                  <a:lnTo>
                    <a:pt x="1338" y="918"/>
                  </a:lnTo>
                  <a:lnTo>
                    <a:pt x="1338" y="918"/>
                  </a:lnTo>
                  <a:lnTo>
                    <a:pt x="1338" y="931"/>
                  </a:lnTo>
                  <a:lnTo>
                    <a:pt x="1338" y="955"/>
                  </a:lnTo>
                  <a:lnTo>
                    <a:pt x="1338" y="990"/>
                  </a:lnTo>
                  <a:lnTo>
                    <a:pt x="1305" y="990"/>
                  </a:lnTo>
                  <a:lnTo>
                    <a:pt x="1298" y="990"/>
                  </a:lnTo>
                  <a:lnTo>
                    <a:pt x="1297" y="1002"/>
                  </a:lnTo>
                  <a:lnTo>
                    <a:pt x="1281" y="1026"/>
                  </a:lnTo>
                  <a:lnTo>
                    <a:pt x="1279" y="1047"/>
                  </a:lnTo>
                  <a:lnTo>
                    <a:pt x="1269" y="1063"/>
                  </a:lnTo>
                  <a:lnTo>
                    <a:pt x="1251" y="1084"/>
                  </a:lnTo>
                  <a:lnTo>
                    <a:pt x="1240" y="1130"/>
                  </a:lnTo>
                  <a:lnTo>
                    <a:pt x="1240" y="1158"/>
                  </a:lnTo>
                  <a:lnTo>
                    <a:pt x="1223" y="1180"/>
                  </a:lnTo>
                  <a:lnTo>
                    <a:pt x="1208" y="1208"/>
                  </a:lnTo>
                  <a:lnTo>
                    <a:pt x="994" y="1244"/>
                  </a:lnTo>
                  <a:lnTo>
                    <a:pt x="988" y="1233"/>
                  </a:lnTo>
                  <a:lnTo>
                    <a:pt x="657" y="1255"/>
                  </a:lnTo>
                  <a:lnTo>
                    <a:pt x="679" y="1234"/>
                  </a:lnTo>
                  <a:lnTo>
                    <a:pt x="690" y="1215"/>
                  </a:lnTo>
                  <a:lnTo>
                    <a:pt x="708" y="1180"/>
                  </a:lnTo>
                  <a:lnTo>
                    <a:pt x="728" y="1140"/>
                  </a:lnTo>
                  <a:lnTo>
                    <a:pt x="739" y="1095"/>
                  </a:lnTo>
                  <a:lnTo>
                    <a:pt x="733" y="1012"/>
                  </a:lnTo>
                  <a:lnTo>
                    <a:pt x="730" y="974"/>
                  </a:lnTo>
                  <a:lnTo>
                    <a:pt x="715" y="944"/>
                  </a:lnTo>
                  <a:lnTo>
                    <a:pt x="694" y="908"/>
                  </a:lnTo>
                  <a:lnTo>
                    <a:pt x="676" y="887"/>
                  </a:lnTo>
                  <a:lnTo>
                    <a:pt x="662" y="857"/>
                  </a:lnTo>
                  <a:lnTo>
                    <a:pt x="669" y="834"/>
                  </a:lnTo>
                  <a:lnTo>
                    <a:pt x="682" y="822"/>
                  </a:lnTo>
                  <a:lnTo>
                    <a:pt x="682" y="802"/>
                  </a:lnTo>
                  <a:lnTo>
                    <a:pt x="669" y="766"/>
                  </a:lnTo>
                  <a:lnTo>
                    <a:pt x="658" y="754"/>
                  </a:lnTo>
                  <a:lnTo>
                    <a:pt x="669" y="744"/>
                  </a:lnTo>
                  <a:lnTo>
                    <a:pt x="676" y="723"/>
                  </a:lnTo>
                  <a:lnTo>
                    <a:pt x="682" y="700"/>
                  </a:lnTo>
                  <a:lnTo>
                    <a:pt x="689" y="684"/>
                  </a:lnTo>
                  <a:lnTo>
                    <a:pt x="690" y="644"/>
                  </a:lnTo>
                  <a:lnTo>
                    <a:pt x="683" y="628"/>
                  </a:lnTo>
                  <a:lnTo>
                    <a:pt x="690" y="604"/>
                  </a:lnTo>
                  <a:lnTo>
                    <a:pt x="704" y="586"/>
                  </a:lnTo>
                  <a:lnTo>
                    <a:pt x="711" y="566"/>
                  </a:lnTo>
                  <a:lnTo>
                    <a:pt x="712" y="543"/>
                  </a:lnTo>
                  <a:lnTo>
                    <a:pt x="733" y="540"/>
                  </a:lnTo>
                  <a:lnTo>
                    <a:pt x="761" y="541"/>
                  </a:lnTo>
                  <a:lnTo>
                    <a:pt x="771" y="504"/>
                  </a:lnTo>
                  <a:lnTo>
                    <a:pt x="775" y="491"/>
                  </a:lnTo>
                  <a:lnTo>
                    <a:pt x="786" y="489"/>
                  </a:lnTo>
                  <a:lnTo>
                    <a:pt x="796" y="532"/>
                  </a:lnTo>
                  <a:lnTo>
                    <a:pt x="776" y="554"/>
                  </a:lnTo>
                  <a:lnTo>
                    <a:pt x="780" y="562"/>
                  </a:lnTo>
                  <a:lnTo>
                    <a:pt x="780" y="562"/>
                  </a:lnTo>
                  <a:lnTo>
                    <a:pt x="783" y="565"/>
                  </a:lnTo>
                  <a:lnTo>
                    <a:pt x="786" y="568"/>
                  </a:lnTo>
                  <a:lnTo>
                    <a:pt x="789" y="569"/>
                  </a:lnTo>
                  <a:lnTo>
                    <a:pt x="789" y="569"/>
                  </a:lnTo>
                  <a:lnTo>
                    <a:pt x="793" y="569"/>
                  </a:lnTo>
                  <a:lnTo>
                    <a:pt x="793" y="569"/>
                  </a:lnTo>
                  <a:lnTo>
                    <a:pt x="797" y="566"/>
                  </a:lnTo>
                  <a:lnTo>
                    <a:pt x="801" y="564"/>
                  </a:lnTo>
                  <a:lnTo>
                    <a:pt x="803" y="561"/>
                  </a:lnTo>
                  <a:lnTo>
                    <a:pt x="803" y="561"/>
                  </a:lnTo>
                  <a:lnTo>
                    <a:pt x="807" y="546"/>
                  </a:lnTo>
                  <a:lnTo>
                    <a:pt x="812" y="539"/>
                  </a:lnTo>
                  <a:lnTo>
                    <a:pt x="818" y="516"/>
                  </a:lnTo>
                  <a:lnTo>
                    <a:pt x="814" y="501"/>
                  </a:lnTo>
                  <a:lnTo>
                    <a:pt x="816" y="485"/>
                  </a:lnTo>
                  <a:lnTo>
                    <a:pt x="816" y="464"/>
                  </a:lnTo>
                  <a:lnTo>
                    <a:pt x="832" y="444"/>
                  </a:lnTo>
                  <a:lnTo>
                    <a:pt x="840" y="436"/>
                  </a:lnTo>
                  <a:lnTo>
                    <a:pt x="864" y="432"/>
                  </a:lnTo>
                  <a:lnTo>
                    <a:pt x="872" y="421"/>
                  </a:lnTo>
                  <a:lnTo>
                    <a:pt x="854" y="405"/>
                  </a:lnTo>
                  <a:lnTo>
                    <a:pt x="848" y="393"/>
                  </a:lnTo>
                  <a:lnTo>
                    <a:pt x="858" y="378"/>
                  </a:lnTo>
                  <a:lnTo>
                    <a:pt x="869" y="364"/>
                  </a:lnTo>
                  <a:lnTo>
                    <a:pt x="875" y="358"/>
                  </a:lnTo>
                  <a:lnTo>
                    <a:pt x="872" y="349"/>
                  </a:lnTo>
                  <a:lnTo>
                    <a:pt x="875" y="346"/>
                  </a:lnTo>
                  <a:lnTo>
                    <a:pt x="875" y="346"/>
                  </a:lnTo>
                  <a:lnTo>
                    <a:pt x="880" y="344"/>
                  </a:lnTo>
                  <a:lnTo>
                    <a:pt x="880" y="344"/>
                  </a:lnTo>
                  <a:lnTo>
                    <a:pt x="901" y="342"/>
                  </a:lnTo>
                  <a:lnTo>
                    <a:pt x="909" y="339"/>
                  </a:lnTo>
                  <a:lnTo>
                    <a:pt x="900" y="324"/>
                  </a:lnTo>
                  <a:lnTo>
                    <a:pt x="883" y="314"/>
                  </a:lnTo>
                  <a:lnTo>
                    <a:pt x="871" y="303"/>
                  </a:lnTo>
                  <a:lnTo>
                    <a:pt x="857" y="293"/>
                  </a:lnTo>
                  <a:lnTo>
                    <a:pt x="836" y="283"/>
                  </a:lnTo>
                  <a:lnTo>
                    <a:pt x="793" y="281"/>
                  </a:lnTo>
                  <a:lnTo>
                    <a:pt x="762" y="300"/>
                  </a:lnTo>
                  <a:lnTo>
                    <a:pt x="741" y="314"/>
                  </a:lnTo>
                  <a:lnTo>
                    <a:pt x="711" y="319"/>
                  </a:lnTo>
                  <a:lnTo>
                    <a:pt x="669" y="322"/>
                  </a:lnTo>
                  <a:lnTo>
                    <a:pt x="653" y="336"/>
                  </a:lnTo>
                  <a:lnTo>
                    <a:pt x="630" y="374"/>
                  </a:lnTo>
                  <a:lnTo>
                    <a:pt x="603" y="394"/>
                  </a:lnTo>
                  <a:lnTo>
                    <a:pt x="597" y="390"/>
                  </a:lnTo>
                  <a:lnTo>
                    <a:pt x="605" y="374"/>
                  </a:lnTo>
                  <a:lnTo>
                    <a:pt x="619" y="355"/>
                  </a:lnTo>
                  <a:lnTo>
                    <a:pt x="611" y="342"/>
                  </a:lnTo>
                  <a:lnTo>
                    <a:pt x="594" y="354"/>
                  </a:lnTo>
                  <a:lnTo>
                    <a:pt x="586" y="357"/>
                  </a:lnTo>
                  <a:lnTo>
                    <a:pt x="575" y="374"/>
                  </a:lnTo>
                  <a:lnTo>
                    <a:pt x="565" y="383"/>
                  </a:lnTo>
                  <a:lnTo>
                    <a:pt x="561" y="383"/>
                  </a:lnTo>
                  <a:lnTo>
                    <a:pt x="553" y="350"/>
                  </a:lnTo>
                  <a:lnTo>
                    <a:pt x="547" y="349"/>
                  </a:lnTo>
                  <a:lnTo>
                    <a:pt x="535" y="376"/>
                  </a:lnTo>
                  <a:lnTo>
                    <a:pt x="532" y="396"/>
                  </a:lnTo>
                  <a:lnTo>
                    <a:pt x="513" y="421"/>
                  </a:lnTo>
                  <a:lnTo>
                    <a:pt x="499" y="471"/>
                  </a:lnTo>
                  <a:lnTo>
                    <a:pt x="490" y="497"/>
                  </a:lnTo>
                  <a:lnTo>
                    <a:pt x="461" y="521"/>
                  </a:lnTo>
                  <a:lnTo>
                    <a:pt x="453" y="504"/>
                  </a:lnTo>
                  <a:lnTo>
                    <a:pt x="450" y="471"/>
                  </a:lnTo>
                  <a:lnTo>
                    <a:pt x="445" y="464"/>
                  </a:lnTo>
                  <a:lnTo>
                    <a:pt x="435" y="450"/>
                  </a:lnTo>
                  <a:lnTo>
                    <a:pt x="436" y="437"/>
                  </a:lnTo>
                  <a:lnTo>
                    <a:pt x="433" y="410"/>
                  </a:lnTo>
                  <a:lnTo>
                    <a:pt x="421" y="396"/>
                  </a:lnTo>
                  <a:lnTo>
                    <a:pt x="393" y="376"/>
                  </a:lnTo>
                  <a:lnTo>
                    <a:pt x="381" y="358"/>
                  </a:lnTo>
                  <a:lnTo>
                    <a:pt x="352" y="353"/>
                  </a:lnTo>
                  <a:lnTo>
                    <a:pt x="309" y="353"/>
                  </a:lnTo>
                  <a:lnTo>
                    <a:pt x="297" y="346"/>
                  </a:lnTo>
                  <a:lnTo>
                    <a:pt x="271" y="344"/>
                  </a:lnTo>
                  <a:lnTo>
                    <a:pt x="235" y="339"/>
                  </a:lnTo>
                  <a:lnTo>
                    <a:pt x="229" y="329"/>
                  </a:lnTo>
                  <a:lnTo>
                    <a:pt x="202" y="318"/>
                  </a:lnTo>
                  <a:lnTo>
                    <a:pt x="170" y="310"/>
                  </a:lnTo>
                  <a:lnTo>
                    <a:pt x="138" y="301"/>
                  </a:lnTo>
                  <a:lnTo>
                    <a:pt x="102" y="287"/>
                  </a:lnTo>
                  <a:lnTo>
                    <a:pt x="75" y="275"/>
                  </a:lnTo>
                  <a:lnTo>
                    <a:pt x="60" y="275"/>
                  </a:lnTo>
                  <a:lnTo>
                    <a:pt x="50" y="275"/>
                  </a:lnTo>
                  <a:lnTo>
                    <a:pt x="42" y="265"/>
                  </a:lnTo>
                  <a:lnTo>
                    <a:pt x="35" y="253"/>
                  </a:lnTo>
                  <a:lnTo>
                    <a:pt x="0" y="243"/>
                  </a:lnTo>
                  <a:lnTo>
                    <a:pt x="0" y="23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6" name="Freeform 51"/>
            <p:cNvSpPr>
              <a:spLocks/>
            </p:cNvSpPr>
            <p:nvPr/>
          </p:nvSpPr>
          <p:spPr bwMode="auto">
            <a:xfrm>
              <a:off x="5276850" y="1200150"/>
              <a:ext cx="493712" cy="522287"/>
            </a:xfrm>
            <a:custGeom>
              <a:avLst/>
              <a:gdLst/>
              <a:ahLst/>
              <a:cxnLst>
                <a:cxn ang="0">
                  <a:pos x="815" y="300"/>
                </a:cxn>
                <a:cxn ang="0">
                  <a:pos x="801" y="246"/>
                </a:cxn>
                <a:cxn ang="0">
                  <a:pos x="732" y="203"/>
                </a:cxn>
                <a:cxn ang="0">
                  <a:pos x="651" y="194"/>
                </a:cxn>
                <a:cxn ang="0">
                  <a:pos x="582" y="168"/>
                </a:cxn>
                <a:cxn ang="0">
                  <a:pos x="482" y="137"/>
                </a:cxn>
                <a:cxn ang="0">
                  <a:pos x="430" y="125"/>
                </a:cxn>
                <a:cxn ang="0">
                  <a:pos x="380" y="93"/>
                </a:cxn>
                <a:cxn ang="0">
                  <a:pos x="361" y="83"/>
                </a:cxn>
                <a:cxn ang="0">
                  <a:pos x="324" y="79"/>
                </a:cxn>
                <a:cxn ang="0">
                  <a:pos x="312" y="67"/>
                </a:cxn>
                <a:cxn ang="0">
                  <a:pos x="326" y="10"/>
                </a:cxn>
                <a:cxn ang="0">
                  <a:pos x="283" y="15"/>
                </a:cxn>
                <a:cxn ang="0">
                  <a:pos x="217" y="42"/>
                </a:cxn>
                <a:cxn ang="0">
                  <a:pos x="153" y="72"/>
                </a:cxn>
                <a:cxn ang="0">
                  <a:pos x="96" y="68"/>
                </a:cxn>
                <a:cxn ang="0">
                  <a:pos x="21" y="255"/>
                </a:cxn>
                <a:cxn ang="0">
                  <a:pos x="34" y="332"/>
                </a:cxn>
                <a:cxn ang="0">
                  <a:pos x="47" y="521"/>
                </a:cxn>
                <a:cxn ang="0">
                  <a:pos x="194" y="626"/>
                </a:cxn>
                <a:cxn ang="0">
                  <a:pos x="281" y="707"/>
                </a:cxn>
                <a:cxn ang="0">
                  <a:pos x="292" y="804"/>
                </a:cxn>
                <a:cxn ang="0">
                  <a:pos x="303" y="869"/>
                </a:cxn>
                <a:cxn ang="0">
                  <a:pos x="312" y="944"/>
                </a:cxn>
                <a:cxn ang="0">
                  <a:pos x="346" y="952"/>
                </a:cxn>
                <a:cxn ang="0">
                  <a:pos x="360" y="959"/>
                </a:cxn>
                <a:cxn ang="0">
                  <a:pos x="380" y="972"/>
                </a:cxn>
                <a:cxn ang="0">
                  <a:pos x="856" y="906"/>
                </a:cxn>
                <a:cxn ang="0">
                  <a:pos x="829" y="797"/>
                </a:cxn>
                <a:cxn ang="0">
                  <a:pos x="849" y="722"/>
                </a:cxn>
                <a:cxn ang="0">
                  <a:pos x="845" y="651"/>
                </a:cxn>
                <a:cxn ang="0">
                  <a:pos x="856" y="608"/>
                </a:cxn>
                <a:cxn ang="0">
                  <a:pos x="863" y="562"/>
                </a:cxn>
                <a:cxn ang="0">
                  <a:pos x="876" y="489"/>
                </a:cxn>
                <a:cxn ang="0">
                  <a:pos x="919" y="394"/>
                </a:cxn>
                <a:cxn ang="0">
                  <a:pos x="934" y="366"/>
                </a:cxn>
                <a:cxn ang="0">
                  <a:pos x="934" y="340"/>
                </a:cxn>
                <a:cxn ang="0">
                  <a:pos x="904" y="368"/>
                </a:cxn>
                <a:cxn ang="0">
                  <a:pos x="870" y="428"/>
                </a:cxn>
                <a:cxn ang="0">
                  <a:pos x="822" y="469"/>
                </a:cxn>
                <a:cxn ang="0">
                  <a:pos x="780" y="496"/>
                </a:cxn>
                <a:cxn ang="0">
                  <a:pos x="811" y="433"/>
                </a:cxn>
                <a:cxn ang="0">
                  <a:pos x="834" y="403"/>
                </a:cxn>
                <a:cxn ang="0">
                  <a:pos x="836" y="361"/>
                </a:cxn>
              </a:cxnLst>
              <a:rect l="0" t="0" r="r" b="b"/>
              <a:pathLst>
                <a:path w="934" h="988">
                  <a:moveTo>
                    <a:pt x="830" y="321"/>
                  </a:moveTo>
                  <a:lnTo>
                    <a:pt x="825" y="314"/>
                  </a:lnTo>
                  <a:lnTo>
                    <a:pt x="815" y="300"/>
                  </a:lnTo>
                  <a:lnTo>
                    <a:pt x="816" y="287"/>
                  </a:lnTo>
                  <a:lnTo>
                    <a:pt x="813" y="260"/>
                  </a:lnTo>
                  <a:lnTo>
                    <a:pt x="801" y="246"/>
                  </a:lnTo>
                  <a:lnTo>
                    <a:pt x="773" y="226"/>
                  </a:lnTo>
                  <a:lnTo>
                    <a:pt x="761" y="208"/>
                  </a:lnTo>
                  <a:lnTo>
                    <a:pt x="732" y="203"/>
                  </a:lnTo>
                  <a:lnTo>
                    <a:pt x="689" y="203"/>
                  </a:lnTo>
                  <a:lnTo>
                    <a:pt x="677" y="196"/>
                  </a:lnTo>
                  <a:lnTo>
                    <a:pt x="651" y="194"/>
                  </a:lnTo>
                  <a:lnTo>
                    <a:pt x="615" y="189"/>
                  </a:lnTo>
                  <a:lnTo>
                    <a:pt x="609" y="179"/>
                  </a:lnTo>
                  <a:lnTo>
                    <a:pt x="582" y="168"/>
                  </a:lnTo>
                  <a:lnTo>
                    <a:pt x="550" y="160"/>
                  </a:lnTo>
                  <a:lnTo>
                    <a:pt x="518" y="151"/>
                  </a:lnTo>
                  <a:lnTo>
                    <a:pt x="482" y="137"/>
                  </a:lnTo>
                  <a:lnTo>
                    <a:pt x="455" y="125"/>
                  </a:lnTo>
                  <a:lnTo>
                    <a:pt x="440" y="125"/>
                  </a:lnTo>
                  <a:lnTo>
                    <a:pt x="430" y="125"/>
                  </a:lnTo>
                  <a:lnTo>
                    <a:pt x="422" y="115"/>
                  </a:lnTo>
                  <a:lnTo>
                    <a:pt x="415" y="103"/>
                  </a:lnTo>
                  <a:lnTo>
                    <a:pt x="380" y="93"/>
                  </a:lnTo>
                  <a:lnTo>
                    <a:pt x="380" y="89"/>
                  </a:lnTo>
                  <a:lnTo>
                    <a:pt x="378" y="89"/>
                  </a:lnTo>
                  <a:lnTo>
                    <a:pt x="361" y="83"/>
                  </a:lnTo>
                  <a:lnTo>
                    <a:pt x="347" y="72"/>
                  </a:lnTo>
                  <a:lnTo>
                    <a:pt x="336" y="67"/>
                  </a:lnTo>
                  <a:lnTo>
                    <a:pt x="324" y="79"/>
                  </a:lnTo>
                  <a:lnTo>
                    <a:pt x="311" y="82"/>
                  </a:lnTo>
                  <a:lnTo>
                    <a:pt x="305" y="75"/>
                  </a:lnTo>
                  <a:lnTo>
                    <a:pt x="312" y="67"/>
                  </a:lnTo>
                  <a:lnTo>
                    <a:pt x="314" y="38"/>
                  </a:lnTo>
                  <a:lnTo>
                    <a:pt x="319" y="29"/>
                  </a:lnTo>
                  <a:lnTo>
                    <a:pt x="326" y="10"/>
                  </a:lnTo>
                  <a:lnTo>
                    <a:pt x="312" y="0"/>
                  </a:lnTo>
                  <a:lnTo>
                    <a:pt x="300" y="4"/>
                  </a:lnTo>
                  <a:lnTo>
                    <a:pt x="283" y="15"/>
                  </a:lnTo>
                  <a:lnTo>
                    <a:pt x="262" y="18"/>
                  </a:lnTo>
                  <a:lnTo>
                    <a:pt x="242" y="28"/>
                  </a:lnTo>
                  <a:lnTo>
                    <a:pt x="217" y="42"/>
                  </a:lnTo>
                  <a:lnTo>
                    <a:pt x="181" y="58"/>
                  </a:lnTo>
                  <a:lnTo>
                    <a:pt x="169" y="74"/>
                  </a:lnTo>
                  <a:lnTo>
                    <a:pt x="153" y="72"/>
                  </a:lnTo>
                  <a:lnTo>
                    <a:pt x="128" y="63"/>
                  </a:lnTo>
                  <a:lnTo>
                    <a:pt x="114" y="49"/>
                  </a:lnTo>
                  <a:lnTo>
                    <a:pt x="96" y="68"/>
                  </a:lnTo>
                  <a:lnTo>
                    <a:pt x="95" y="197"/>
                  </a:lnTo>
                  <a:lnTo>
                    <a:pt x="31" y="237"/>
                  </a:lnTo>
                  <a:lnTo>
                    <a:pt x="21" y="255"/>
                  </a:lnTo>
                  <a:lnTo>
                    <a:pt x="0" y="307"/>
                  </a:lnTo>
                  <a:lnTo>
                    <a:pt x="21" y="332"/>
                  </a:lnTo>
                  <a:lnTo>
                    <a:pt x="34" y="332"/>
                  </a:lnTo>
                  <a:lnTo>
                    <a:pt x="22" y="411"/>
                  </a:lnTo>
                  <a:lnTo>
                    <a:pt x="20" y="497"/>
                  </a:lnTo>
                  <a:lnTo>
                    <a:pt x="47" y="521"/>
                  </a:lnTo>
                  <a:lnTo>
                    <a:pt x="90" y="543"/>
                  </a:lnTo>
                  <a:lnTo>
                    <a:pt x="151" y="579"/>
                  </a:lnTo>
                  <a:lnTo>
                    <a:pt x="194" y="626"/>
                  </a:lnTo>
                  <a:lnTo>
                    <a:pt x="210" y="647"/>
                  </a:lnTo>
                  <a:lnTo>
                    <a:pt x="242" y="669"/>
                  </a:lnTo>
                  <a:lnTo>
                    <a:pt x="281" y="707"/>
                  </a:lnTo>
                  <a:lnTo>
                    <a:pt x="283" y="740"/>
                  </a:lnTo>
                  <a:lnTo>
                    <a:pt x="281" y="773"/>
                  </a:lnTo>
                  <a:lnTo>
                    <a:pt x="292" y="804"/>
                  </a:lnTo>
                  <a:lnTo>
                    <a:pt x="303" y="820"/>
                  </a:lnTo>
                  <a:lnTo>
                    <a:pt x="303" y="852"/>
                  </a:lnTo>
                  <a:lnTo>
                    <a:pt x="303" y="869"/>
                  </a:lnTo>
                  <a:lnTo>
                    <a:pt x="303" y="895"/>
                  </a:lnTo>
                  <a:lnTo>
                    <a:pt x="312" y="923"/>
                  </a:lnTo>
                  <a:lnTo>
                    <a:pt x="312" y="944"/>
                  </a:lnTo>
                  <a:lnTo>
                    <a:pt x="336" y="944"/>
                  </a:lnTo>
                  <a:lnTo>
                    <a:pt x="336" y="944"/>
                  </a:lnTo>
                  <a:lnTo>
                    <a:pt x="346" y="952"/>
                  </a:lnTo>
                  <a:lnTo>
                    <a:pt x="354" y="958"/>
                  </a:lnTo>
                  <a:lnTo>
                    <a:pt x="360" y="959"/>
                  </a:lnTo>
                  <a:lnTo>
                    <a:pt x="360" y="959"/>
                  </a:lnTo>
                  <a:lnTo>
                    <a:pt x="365" y="962"/>
                  </a:lnTo>
                  <a:lnTo>
                    <a:pt x="372" y="966"/>
                  </a:lnTo>
                  <a:lnTo>
                    <a:pt x="380" y="972"/>
                  </a:lnTo>
                  <a:lnTo>
                    <a:pt x="394" y="988"/>
                  </a:lnTo>
                  <a:lnTo>
                    <a:pt x="856" y="962"/>
                  </a:lnTo>
                  <a:lnTo>
                    <a:pt x="856" y="906"/>
                  </a:lnTo>
                  <a:lnTo>
                    <a:pt x="856" y="890"/>
                  </a:lnTo>
                  <a:lnTo>
                    <a:pt x="831" y="831"/>
                  </a:lnTo>
                  <a:lnTo>
                    <a:pt x="829" y="797"/>
                  </a:lnTo>
                  <a:lnTo>
                    <a:pt x="831" y="762"/>
                  </a:lnTo>
                  <a:lnTo>
                    <a:pt x="843" y="734"/>
                  </a:lnTo>
                  <a:lnTo>
                    <a:pt x="849" y="722"/>
                  </a:lnTo>
                  <a:lnTo>
                    <a:pt x="856" y="707"/>
                  </a:lnTo>
                  <a:lnTo>
                    <a:pt x="845" y="682"/>
                  </a:lnTo>
                  <a:lnTo>
                    <a:pt x="845" y="651"/>
                  </a:lnTo>
                  <a:lnTo>
                    <a:pt x="848" y="630"/>
                  </a:lnTo>
                  <a:lnTo>
                    <a:pt x="856" y="618"/>
                  </a:lnTo>
                  <a:lnTo>
                    <a:pt x="856" y="608"/>
                  </a:lnTo>
                  <a:lnTo>
                    <a:pt x="876" y="591"/>
                  </a:lnTo>
                  <a:lnTo>
                    <a:pt x="876" y="582"/>
                  </a:lnTo>
                  <a:lnTo>
                    <a:pt x="863" y="562"/>
                  </a:lnTo>
                  <a:lnTo>
                    <a:pt x="865" y="547"/>
                  </a:lnTo>
                  <a:lnTo>
                    <a:pt x="869" y="512"/>
                  </a:lnTo>
                  <a:lnTo>
                    <a:pt x="876" y="489"/>
                  </a:lnTo>
                  <a:lnTo>
                    <a:pt x="891" y="459"/>
                  </a:lnTo>
                  <a:lnTo>
                    <a:pt x="911" y="412"/>
                  </a:lnTo>
                  <a:lnTo>
                    <a:pt x="919" y="394"/>
                  </a:lnTo>
                  <a:lnTo>
                    <a:pt x="919" y="382"/>
                  </a:lnTo>
                  <a:lnTo>
                    <a:pt x="934" y="373"/>
                  </a:lnTo>
                  <a:lnTo>
                    <a:pt x="934" y="366"/>
                  </a:lnTo>
                  <a:lnTo>
                    <a:pt x="934" y="358"/>
                  </a:lnTo>
                  <a:lnTo>
                    <a:pt x="934" y="348"/>
                  </a:lnTo>
                  <a:lnTo>
                    <a:pt x="934" y="340"/>
                  </a:lnTo>
                  <a:lnTo>
                    <a:pt x="934" y="328"/>
                  </a:lnTo>
                  <a:lnTo>
                    <a:pt x="917" y="347"/>
                  </a:lnTo>
                  <a:lnTo>
                    <a:pt x="904" y="368"/>
                  </a:lnTo>
                  <a:lnTo>
                    <a:pt x="897" y="387"/>
                  </a:lnTo>
                  <a:lnTo>
                    <a:pt x="886" y="416"/>
                  </a:lnTo>
                  <a:lnTo>
                    <a:pt x="870" y="428"/>
                  </a:lnTo>
                  <a:lnTo>
                    <a:pt x="841" y="440"/>
                  </a:lnTo>
                  <a:lnTo>
                    <a:pt x="830" y="459"/>
                  </a:lnTo>
                  <a:lnTo>
                    <a:pt x="822" y="469"/>
                  </a:lnTo>
                  <a:lnTo>
                    <a:pt x="815" y="489"/>
                  </a:lnTo>
                  <a:lnTo>
                    <a:pt x="794" y="511"/>
                  </a:lnTo>
                  <a:lnTo>
                    <a:pt x="780" y="496"/>
                  </a:lnTo>
                  <a:lnTo>
                    <a:pt x="795" y="478"/>
                  </a:lnTo>
                  <a:lnTo>
                    <a:pt x="808" y="446"/>
                  </a:lnTo>
                  <a:lnTo>
                    <a:pt x="811" y="433"/>
                  </a:lnTo>
                  <a:lnTo>
                    <a:pt x="813" y="421"/>
                  </a:lnTo>
                  <a:lnTo>
                    <a:pt x="825" y="411"/>
                  </a:lnTo>
                  <a:lnTo>
                    <a:pt x="834" y="403"/>
                  </a:lnTo>
                  <a:lnTo>
                    <a:pt x="837" y="393"/>
                  </a:lnTo>
                  <a:lnTo>
                    <a:pt x="831" y="369"/>
                  </a:lnTo>
                  <a:lnTo>
                    <a:pt x="836" y="361"/>
                  </a:lnTo>
                  <a:lnTo>
                    <a:pt x="833" y="354"/>
                  </a:lnTo>
                  <a:lnTo>
                    <a:pt x="830" y="32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7" name="Freeform 52"/>
            <p:cNvSpPr>
              <a:spLocks/>
            </p:cNvSpPr>
            <p:nvPr/>
          </p:nvSpPr>
          <p:spPr bwMode="auto">
            <a:xfrm>
              <a:off x="6003925" y="1695450"/>
              <a:ext cx="392112" cy="454025"/>
            </a:xfrm>
            <a:custGeom>
              <a:avLst/>
              <a:gdLst/>
              <a:ahLst/>
              <a:cxnLst>
                <a:cxn ang="0">
                  <a:pos x="623" y="43"/>
                </a:cxn>
                <a:cxn ang="0">
                  <a:pos x="554" y="93"/>
                </a:cxn>
                <a:cxn ang="0">
                  <a:pos x="512" y="125"/>
                </a:cxn>
                <a:cxn ang="0">
                  <a:pos x="482" y="144"/>
                </a:cxn>
                <a:cxn ang="0">
                  <a:pos x="451" y="144"/>
                </a:cxn>
                <a:cxn ang="0">
                  <a:pos x="402" y="178"/>
                </a:cxn>
                <a:cxn ang="0">
                  <a:pos x="376" y="178"/>
                </a:cxn>
                <a:cxn ang="0">
                  <a:pos x="353" y="168"/>
                </a:cxn>
                <a:cxn ang="0">
                  <a:pos x="326" y="158"/>
                </a:cxn>
                <a:cxn ang="0">
                  <a:pos x="297" y="147"/>
                </a:cxn>
                <a:cxn ang="0">
                  <a:pos x="253" y="129"/>
                </a:cxn>
                <a:cxn ang="0">
                  <a:pos x="0" y="157"/>
                </a:cxn>
                <a:cxn ang="0">
                  <a:pos x="87" y="745"/>
                </a:cxn>
                <a:cxn ang="0">
                  <a:pos x="118" y="729"/>
                </a:cxn>
                <a:cxn ang="0">
                  <a:pos x="165" y="772"/>
                </a:cxn>
                <a:cxn ang="0">
                  <a:pos x="185" y="804"/>
                </a:cxn>
                <a:cxn ang="0">
                  <a:pos x="229" y="810"/>
                </a:cxn>
                <a:cxn ang="0">
                  <a:pos x="250" y="833"/>
                </a:cxn>
                <a:cxn ang="0">
                  <a:pos x="269" y="819"/>
                </a:cxn>
                <a:cxn ang="0">
                  <a:pos x="283" y="805"/>
                </a:cxn>
                <a:cxn ang="0">
                  <a:pos x="326" y="824"/>
                </a:cxn>
                <a:cxn ang="0">
                  <a:pos x="366" y="809"/>
                </a:cxn>
                <a:cxn ang="0">
                  <a:pos x="387" y="787"/>
                </a:cxn>
                <a:cxn ang="0">
                  <a:pos x="407" y="804"/>
                </a:cxn>
                <a:cxn ang="0">
                  <a:pos x="455" y="848"/>
                </a:cxn>
                <a:cxn ang="0">
                  <a:pos x="466" y="859"/>
                </a:cxn>
                <a:cxn ang="0">
                  <a:pos x="504" y="816"/>
                </a:cxn>
                <a:cxn ang="0">
                  <a:pos x="518" y="779"/>
                </a:cxn>
                <a:cxn ang="0">
                  <a:pos x="548" y="708"/>
                </a:cxn>
                <a:cxn ang="0">
                  <a:pos x="573" y="712"/>
                </a:cxn>
                <a:cxn ang="0">
                  <a:pos x="593" y="638"/>
                </a:cxn>
                <a:cxn ang="0">
                  <a:pos x="647" y="605"/>
                </a:cxn>
                <a:cxn ang="0">
                  <a:pos x="706" y="543"/>
                </a:cxn>
                <a:cxn ang="0">
                  <a:pos x="716" y="498"/>
                </a:cxn>
                <a:cxn ang="0">
                  <a:pos x="720" y="427"/>
                </a:cxn>
                <a:cxn ang="0">
                  <a:pos x="731" y="384"/>
                </a:cxn>
                <a:cxn ang="0">
                  <a:pos x="731" y="334"/>
                </a:cxn>
                <a:cxn ang="0">
                  <a:pos x="731" y="305"/>
                </a:cxn>
                <a:cxn ang="0">
                  <a:pos x="694" y="0"/>
                </a:cxn>
              </a:cxnLst>
              <a:rect l="0" t="0" r="r" b="b"/>
              <a:pathLst>
                <a:path w="742" h="859">
                  <a:moveTo>
                    <a:pt x="662" y="25"/>
                  </a:moveTo>
                  <a:lnTo>
                    <a:pt x="623" y="43"/>
                  </a:lnTo>
                  <a:lnTo>
                    <a:pt x="591" y="72"/>
                  </a:lnTo>
                  <a:lnTo>
                    <a:pt x="554" y="93"/>
                  </a:lnTo>
                  <a:lnTo>
                    <a:pt x="526" y="115"/>
                  </a:lnTo>
                  <a:lnTo>
                    <a:pt x="512" y="125"/>
                  </a:lnTo>
                  <a:lnTo>
                    <a:pt x="495" y="133"/>
                  </a:lnTo>
                  <a:lnTo>
                    <a:pt x="482" y="144"/>
                  </a:lnTo>
                  <a:lnTo>
                    <a:pt x="466" y="144"/>
                  </a:lnTo>
                  <a:lnTo>
                    <a:pt x="451" y="144"/>
                  </a:lnTo>
                  <a:lnTo>
                    <a:pt x="425" y="161"/>
                  </a:lnTo>
                  <a:lnTo>
                    <a:pt x="402" y="178"/>
                  </a:lnTo>
                  <a:lnTo>
                    <a:pt x="387" y="178"/>
                  </a:lnTo>
                  <a:lnTo>
                    <a:pt x="376" y="178"/>
                  </a:lnTo>
                  <a:lnTo>
                    <a:pt x="371" y="178"/>
                  </a:lnTo>
                  <a:lnTo>
                    <a:pt x="353" y="168"/>
                  </a:lnTo>
                  <a:lnTo>
                    <a:pt x="337" y="157"/>
                  </a:lnTo>
                  <a:lnTo>
                    <a:pt x="326" y="158"/>
                  </a:lnTo>
                  <a:lnTo>
                    <a:pt x="308" y="154"/>
                  </a:lnTo>
                  <a:lnTo>
                    <a:pt x="297" y="147"/>
                  </a:lnTo>
                  <a:lnTo>
                    <a:pt x="276" y="133"/>
                  </a:lnTo>
                  <a:lnTo>
                    <a:pt x="253" y="129"/>
                  </a:lnTo>
                  <a:lnTo>
                    <a:pt x="214" y="121"/>
                  </a:lnTo>
                  <a:lnTo>
                    <a:pt x="0" y="157"/>
                  </a:lnTo>
                  <a:lnTo>
                    <a:pt x="58" y="736"/>
                  </a:lnTo>
                  <a:lnTo>
                    <a:pt x="87" y="745"/>
                  </a:lnTo>
                  <a:lnTo>
                    <a:pt x="111" y="736"/>
                  </a:lnTo>
                  <a:lnTo>
                    <a:pt x="118" y="729"/>
                  </a:lnTo>
                  <a:lnTo>
                    <a:pt x="142" y="751"/>
                  </a:lnTo>
                  <a:lnTo>
                    <a:pt x="165" y="772"/>
                  </a:lnTo>
                  <a:lnTo>
                    <a:pt x="174" y="791"/>
                  </a:lnTo>
                  <a:lnTo>
                    <a:pt x="185" y="804"/>
                  </a:lnTo>
                  <a:lnTo>
                    <a:pt x="212" y="806"/>
                  </a:lnTo>
                  <a:lnTo>
                    <a:pt x="229" y="810"/>
                  </a:lnTo>
                  <a:lnTo>
                    <a:pt x="243" y="817"/>
                  </a:lnTo>
                  <a:lnTo>
                    <a:pt x="250" y="833"/>
                  </a:lnTo>
                  <a:lnTo>
                    <a:pt x="262" y="826"/>
                  </a:lnTo>
                  <a:lnTo>
                    <a:pt x="269" y="819"/>
                  </a:lnTo>
                  <a:lnTo>
                    <a:pt x="278" y="806"/>
                  </a:lnTo>
                  <a:lnTo>
                    <a:pt x="283" y="805"/>
                  </a:lnTo>
                  <a:lnTo>
                    <a:pt x="300" y="812"/>
                  </a:lnTo>
                  <a:lnTo>
                    <a:pt x="326" y="824"/>
                  </a:lnTo>
                  <a:lnTo>
                    <a:pt x="357" y="816"/>
                  </a:lnTo>
                  <a:lnTo>
                    <a:pt x="366" y="809"/>
                  </a:lnTo>
                  <a:lnTo>
                    <a:pt x="375" y="797"/>
                  </a:lnTo>
                  <a:lnTo>
                    <a:pt x="387" y="787"/>
                  </a:lnTo>
                  <a:lnTo>
                    <a:pt x="394" y="784"/>
                  </a:lnTo>
                  <a:lnTo>
                    <a:pt x="407" y="804"/>
                  </a:lnTo>
                  <a:lnTo>
                    <a:pt x="429" y="830"/>
                  </a:lnTo>
                  <a:lnTo>
                    <a:pt x="455" y="848"/>
                  </a:lnTo>
                  <a:lnTo>
                    <a:pt x="469" y="856"/>
                  </a:lnTo>
                  <a:lnTo>
                    <a:pt x="466" y="859"/>
                  </a:lnTo>
                  <a:lnTo>
                    <a:pt x="482" y="842"/>
                  </a:lnTo>
                  <a:lnTo>
                    <a:pt x="504" y="816"/>
                  </a:lnTo>
                  <a:lnTo>
                    <a:pt x="518" y="801"/>
                  </a:lnTo>
                  <a:lnTo>
                    <a:pt x="518" y="779"/>
                  </a:lnTo>
                  <a:lnTo>
                    <a:pt x="527" y="719"/>
                  </a:lnTo>
                  <a:lnTo>
                    <a:pt x="548" y="708"/>
                  </a:lnTo>
                  <a:lnTo>
                    <a:pt x="565" y="719"/>
                  </a:lnTo>
                  <a:lnTo>
                    <a:pt x="573" y="712"/>
                  </a:lnTo>
                  <a:lnTo>
                    <a:pt x="580" y="661"/>
                  </a:lnTo>
                  <a:lnTo>
                    <a:pt x="593" y="638"/>
                  </a:lnTo>
                  <a:lnTo>
                    <a:pt x="618" y="605"/>
                  </a:lnTo>
                  <a:lnTo>
                    <a:pt x="647" y="605"/>
                  </a:lnTo>
                  <a:lnTo>
                    <a:pt x="666" y="584"/>
                  </a:lnTo>
                  <a:lnTo>
                    <a:pt x="706" y="543"/>
                  </a:lnTo>
                  <a:lnTo>
                    <a:pt x="716" y="519"/>
                  </a:lnTo>
                  <a:lnTo>
                    <a:pt x="716" y="498"/>
                  </a:lnTo>
                  <a:lnTo>
                    <a:pt x="720" y="458"/>
                  </a:lnTo>
                  <a:lnTo>
                    <a:pt x="720" y="427"/>
                  </a:lnTo>
                  <a:lnTo>
                    <a:pt x="731" y="409"/>
                  </a:lnTo>
                  <a:lnTo>
                    <a:pt x="731" y="384"/>
                  </a:lnTo>
                  <a:lnTo>
                    <a:pt x="731" y="344"/>
                  </a:lnTo>
                  <a:lnTo>
                    <a:pt x="731" y="334"/>
                  </a:lnTo>
                  <a:lnTo>
                    <a:pt x="720" y="318"/>
                  </a:lnTo>
                  <a:lnTo>
                    <a:pt x="731" y="305"/>
                  </a:lnTo>
                  <a:lnTo>
                    <a:pt x="742" y="298"/>
                  </a:lnTo>
                  <a:lnTo>
                    <a:pt x="694" y="0"/>
                  </a:lnTo>
                  <a:lnTo>
                    <a:pt x="662" y="25"/>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8" name="Freeform 53"/>
            <p:cNvSpPr>
              <a:spLocks/>
            </p:cNvSpPr>
            <p:nvPr/>
          </p:nvSpPr>
          <p:spPr bwMode="auto">
            <a:xfrm>
              <a:off x="5745163" y="1773238"/>
              <a:ext cx="290512" cy="500062"/>
            </a:xfrm>
            <a:custGeom>
              <a:avLst/>
              <a:gdLst/>
              <a:ahLst/>
              <a:cxnLst>
                <a:cxn ang="0">
                  <a:pos x="30" y="920"/>
                </a:cxn>
                <a:cxn ang="0">
                  <a:pos x="87" y="899"/>
                </a:cxn>
                <a:cxn ang="0">
                  <a:pos x="130" y="899"/>
                </a:cxn>
                <a:cxn ang="0">
                  <a:pos x="168" y="928"/>
                </a:cxn>
                <a:cxn ang="0">
                  <a:pos x="179" y="899"/>
                </a:cxn>
                <a:cxn ang="0">
                  <a:pos x="211" y="884"/>
                </a:cxn>
                <a:cxn ang="0">
                  <a:pos x="244" y="900"/>
                </a:cxn>
                <a:cxn ang="0">
                  <a:pos x="268" y="884"/>
                </a:cxn>
                <a:cxn ang="0">
                  <a:pos x="284" y="848"/>
                </a:cxn>
                <a:cxn ang="0">
                  <a:pos x="298" y="830"/>
                </a:cxn>
                <a:cxn ang="0">
                  <a:pos x="321" y="867"/>
                </a:cxn>
                <a:cxn ang="0">
                  <a:pos x="365" y="864"/>
                </a:cxn>
                <a:cxn ang="0">
                  <a:pos x="376" y="825"/>
                </a:cxn>
                <a:cxn ang="0">
                  <a:pos x="408" y="798"/>
                </a:cxn>
                <a:cxn ang="0">
                  <a:pos x="430" y="763"/>
                </a:cxn>
                <a:cxn ang="0">
                  <a:pos x="440" y="723"/>
                </a:cxn>
                <a:cxn ang="0">
                  <a:pos x="444" y="701"/>
                </a:cxn>
                <a:cxn ang="0">
                  <a:pos x="497" y="688"/>
                </a:cxn>
                <a:cxn ang="0">
                  <a:pos x="540" y="676"/>
                </a:cxn>
                <a:cxn ang="0">
                  <a:pos x="543" y="635"/>
                </a:cxn>
                <a:cxn ang="0">
                  <a:pos x="538" y="613"/>
                </a:cxn>
                <a:cxn ang="0">
                  <a:pos x="545" y="590"/>
                </a:cxn>
                <a:cxn ang="0">
                  <a:pos x="481" y="0"/>
                </a:cxn>
                <a:cxn ang="0">
                  <a:pos x="144" y="27"/>
                </a:cxn>
                <a:cxn ang="0">
                  <a:pos x="83" y="68"/>
                </a:cxn>
                <a:cxn ang="0">
                  <a:pos x="44" y="68"/>
                </a:cxn>
                <a:cxn ang="0">
                  <a:pos x="58" y="583"/>
                </a:cxn>
                <a:cxn ang="0">
                  <a:pos x="58" y="624"/>
                </a:cxn>
                <a:cxn ang="0">
                  <a:pos x="82" y="683"/>
                </a:cxn>
                <a:cxn ang="0">
                  <a:pos x="85" y="735"/>
                </a:cxn>
                <a:cxn ang="0">
                  <a:pos x="62" y="773"/>
                </a:cxn>
                <a:cxn ang="0">
                  <a:pos x="46" y="809"/>
                </a:cxn>
                <a:cxn ang="0">
                  <a:pos x="21" y="859"/>
                </a:cxn>
                <a:cxn ang="0">
                  <a:pos x="0" y="887"/>
                </a:cxn>
                <a:cxn ang="0">
                  <a:pos x="8" y="941"/>
                </a:cxn>
                <a:cxn ang="0">
                  <a:pos x="10" y="945"/>
                </a:cxn>
              </a:cxnLst>
              <a:rect l="0" t="0" r="r" b="b"/>
              <a:pathLst>
                <a:path w="549" h="945">
                  <a:moveTo>
                    <a:pt x="26" y="945"/>
                  </a:moveTo>
                  <a:lnTo>
                    <a:pt x="30" y="920"/>
                  </a:lnTo>
                  <a:lnTo>
                    <a:pt x="72" y="917"/>
                  </a:lnTo>
                  <a:lnTo>
                    <a:pt x="87" y="899"/>
                  </a:lnTo>
                  <a:lnTo>
                    <a:pt x="105" y="899"/>
                  </a:lnTo>
                  <a:lnTo>
                    <a:pt x="130" y="899"/>
                  </a:lnTo>
                  <a:lnTo>
                    <a:pt x="151" y="912"/>
                  </a:lnTo>
                  <a:lnTo>
                    <a:pt x="168" y="928"/>
                  </a:lnTo>
                  <a:lnTo>
                    <a:pt x="179" y="921"/>
                  </a:lnTo>
                  <a:lnTo>
                    <a:pt x="179" y="899"/>
                  </a:lnTo>
                  <a:lnTo>
                    <a:pt x="197" y="895"/>
                  </a:lnTo>
                  <a:lnTo>
                    <a:pt x="211" y="884"/>
                  </a:lnTo>
                  <a:lnTo>
                    <a:pt x="229" y="884"/>
                  </a:lnTo>
                  <a:lnTo>
                    <a:pt x="244" y="900"/>
                  </a:lnTo>
                  <a:lnTo>
                    <a:pt x="264" y="903"/>
                  </a:lnTo>
                  <a:lnTo>
                    <a:pt x="268" y="884"/>
                  </a:lnTo>
                  <a:lnTo>
                    <a:pt x="273" y="867"/>
                  </a:lnTo>
                  <a:lnTo>
                    <a:pt x="284" y="848"/>
                  </a:lnTo>
                  <a:lnTo>
                    <a:pt x="290" y="830"/>
                  </a:lnTo>
                  <a:lnTo>
                    <a:pt x="298" y="830"/>
                  </a:lnTo>
                  <a:lnTo>
                    <a:pt x="308" y="848"/>
                  </a:lnTo>
                  <a:lnTo>
                    <a:pt x="321" y="867"/>
                  </a:lnTo>
                  <a:lnTo>
                    <a:pt x="332" y="869"/>
                  </a:lnTo>
                  <a:lnTo>
                    <a:pt x="365" y="864"/>
                  </a:lnTo>
                  <a:lnTo>
                    <a:pt x="373" y="845"/>
                  </a:lnTo>
                  <a:lnTo>
                    <a:pt x="376" y="825"/>
                  </a:lnTo>
                  <a:lnTo>
                    <a:pt x="391" y="802"/>
                  </a:lnTo>
                  <a:lnTo>
                    <a:pt x="408" y="798"/>
                  </a:lnTo>
                  <a:lnTo>
                    <a:pt x="418" y="785"/>
                  </a:lnTo>
                  <a:lnTo>
                    <a:pt x="430" y="763"/>
                  </a:lnTo>
                  <a:lnTo>
                    <a:pt x="440" y="744"/>
                  </a:lnTo>
                  <a:lnTo>
                    <a:pt x="440" y="723"/>
                  </a:lnTo>
                  <a:lnTo>
                    <a:pt x="444" y="712"/>
                  </a:lnTo>
                  <a:lnTo>
                    <a:pt x="444" y="701"/>
                  </a:lnTo>
                  <a:lnTo>
                    <a:pt x="447" y="694"/>
                  </a:lnTo>
                  <a:lnTo>
                    <a:pt x="497" y="688"/>
                  </a:lnTo>
                  <a:lnTo>
                    <a:pt x="516" y="676"/>
                  </a:lnTo>
                  <a:lnTo>
                    <a:pt x="540" y="676"/>
                  </a:lnTo>
                  <a:lnTo>
                    <a:pt x="549" y="667"/>
                  </a:lnTo>
                  <a:lnTo>
                    <a:pt x="543" y="635"/>
                  </a:lnTo>
                  <a:lnTo>
                    <a:pt x="549" y="626"/>
                  </a:lnTo>
                  <a:lnTo>
                    <a:pt x="538" y="613"/>
                  </a:lnTo>
                  <a:lnTo>
                    <a:pt x="530" y="595"/>
                  </a:lnTo>
                  <a:lnTo>
                    <a:pt x="545" y="590"/>
                  </a:lnTo>
                  <a:lnTo>
                    <a:pt x="487" y="11"/>
                  </a:lnTo>
                  <a:lnTo>
                    <a:pt x="481" y="0"/>
                  </a:lnTo>
                  <a:lnTo>
                    <a:pt x="150" y="22"/>
                  </a:lnTo>
                  <a:lnTo>
                    <a:pt x="144" y="27"/>
                  </a:lnTo>
                  <a:lnTo>
                    <a:pt x="110" y="51"/>
                  </a:lnTo>
                  <a:lnTo>
                    <a:pt x="83" y="68"/>
                  </a:lnTo>
                  <a:lnTo>
                    <a:pt x="69" y="76"/>
                  </a:lnTo>
                  <a:lnTo>
                    <a:pt x="44" y="68"/>
                  </a:lnTo>
                  <a:lnTo>
                    <a:pt x="64" y="569"/>
                  </a:lnTo>
                  <a:lnTo>
                    <a:pt x="58" y="583"/>
                  </a:lnTo>
                  <a:lnTo>
                    <a:pt x="55" y="601"/>
                  </a:lnTo>
                  <a:lnTo>
                    <a:pt x="58" y="624"/>
                  </a:lnTo>
                  <a:lnTo>
                    <a:pt x="62" y="646"/>
                  </a:lnTo>
                  <a:lnTo>
                    <a:pt x="82" y="683"/>
                  </a:lnTo>
                  <a:lnTo>
                    <a:pt x="90" y="719"/>
                  </a:lnTo>
                  <a:lnTo>
                    <a:pt x="85" y="735"/>
                  </a:lnTo>
                  <a:lnTo>
                    <a:pt x="72" y="751"/>
                  </a:lnTo>
                  <a:lnTo>
                    <a:pt x="62" y="773"/>
                  </a:lnTo>
                  <a:lnTo>
                    <a:pt x="58" y="798"/>
                  </a:lnTo>
                  <a:lnTo>
                    <a:pt x="46" y="809"/>
                  </a:lnTo>
                  <a:lnTo>
                    <a:pt x="24" y="828"/>
                  </a:lnTo>
                  <a:lnTo>
                    <a:pt x="21" y="859"/>
                  </a:lnTo>
                  <a:lnTo>
                    <a:pt x="11" y="869"/>
                  </a:lnTo>
                  <a:lnTo>
                    <a:pt x="0" y="887"/>
                  </a:lnTo>
                  <a:lnTo>
                    <a:pt x="4" y="916"/>
                  </a:lnTo>
                  <a:lnTo>
                    <a:pt x="8" y="941"/>
                  </a:lnTo>
                  <a:lnTo>
                    <a:pt x="10" y="945"/>
                  </a:lnTo>
                  <a:lnTo>
                    <a:pt x="10" y="945"/>
                  </a:lnTo>
                  <a:lnTo>
                    <a:pt x="26" y="945"/>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59" name="Freeform 54"/>
            <p:cNvSpPr>
              <a:spLocks/>
            </p:cNvSpPr>
            <p:nvPr/>
          </p:nvSpPr>
          <p:spPr bwMode="auto">
            <a:xfrm>
              <a:off x="5418138" y="1708150"/>
              <a:ext cx="374650" cy="658812"/>
            </a:xfrm>
            <a:custGeom>
              <a:avLst/>
              <a:gdLst/>
              <a:ahLst/>
              <a:cxnLst>
                <a:cxn ang="0">
                  <a:pos x="481" y="1198"/>
                </a:cxn>
                <a:cxn ang="0">
                  <a:pos x="530" y="1221"/>
                </a:cxn>
                <a:cxn ang="0">
                  <a:pos x="562" y="1221"/>
                </a:cxn>
                <a:cxn ang="0">
                  <a:pos x="563" y="1189"/>
                </a:cxn>
                <a:cxn ang="0">
                  <a:pos x="574" y="1152"/>
                </a:cxn>
                <a:cxn ang="0">
                  <a:pos x="624" y="1131"/>
                </a:cxn>
                <a:cxn ang="0">
                  <a:pos x="613" y="1105"/>
                </a:cxn>
                <a:cxn ang="0">
                  <a:pos x="614" y="1076"/>
                </a:cxn>
                <a:cxn ang="0">
                  <a:pos x="630" y="1066"/>
                </a:cxn>
                <a:cxn ang="0">
                  <a:pos x="624" y="1037"/>
                </a:cxn>
                <a:cxn ang="0">
                  <a:pos x="631" y="990"/>
                </a:cxn>
                <a:cxn ang="0">
                  <a:pos x="644" y="949"/>
                </a:cxn>
                <a:cxn ang="0">
                  <a:pos x="678" y="919"/>
                </a:cxn>
                <a:cxn ang="0">
                  <a:pos x="692" y="872"/>
                </a:cxn>
                <a:cxn ang="0">
                  <a:pos x="710" y="840"/>
                </a:cxn>
                <a:cxn ang="0">
                  <a:pos x="682" y="767"/>
                </a:cxn>
                <a:cxn ang="0">
                  <a:pos x="675" y="722"/>
                </a:cxn>
                <a:cxn ang="0">
                  <a:pos x="684" y="690"/>
                </a:cxn>
                <a:cxn ang="0">
                  <a:pos x="667" y="189"/>
                </a:cxn>
                <a:cxn ang="0">
                  <a:pos x="637" y="143"/>
                </a:cxn>
                <a:cxn ang="0">
                  <a:pos x="620" y="94"/>
                </a:cxn>
                <a:cxn ang="0">
                  <a:pos x="589" y="18"/>
                </a:cxn>
                <a:cxn ang="0">
                  <a:pos x="127" y="26"/>
                </a:cxn>
                <a:cxn ang="0">
                  <a:pos x="120" y="18"/>
                </a:cxn>
                <a:cxn ang="0">
                  <a:pos x="113" y="46"/>
                </a:cxn>
                <a:cxn ang="0">
                  <a:pos x="154" y="80"/>
                </a:cxn>
                <a:cxn ang="0">
                  <a:pos x="206" y="130"/>
                </a:cxn>
                <a:cxn ang="0">
                  <a:pos x="201" y="176"/>
                </a:cxn>
                <a:cxn ang="0">
                  <a:pos x="172" y="237"/>
                </a:cxn>
                <a:cxn ang="0">
                  <a:pos x="145" y="259"/>
                </a:cxn>
                <a:cxn ang="0">
                  <a:pos x="84" y="273"/>
                </a:cxn>
                <a:cxn ang="0">
                  <a:pos x="62" y="302"/>
                </a:cxn>
                <a:cxn ang="0">
                  <a:pos x="84" y="357"/>
                </a:cxn>
                <a:cxn ang="0">
                  <a:pos x="73" y="387"/>
                </a:cxn>
                <a:cxn ang="0">
                  <a:pos x="59" y="422"/>
                </a:cxn>
                <a:cxn ang="0">
                  <a:pos x="12" y="473"/>
                </a:cxn>
                <a:cxn ang="0">
                  <a:pos x="0" y="523"/>
                </a:cxn>
                <a:cxn ang="0">
                  <a:pos x="0" y="626"/>
                </a:cxn>
                <a:cxn ang="0">
                  <a:pos x="113" y="749"/>
                </a:cxn>
                <a:cxn ang="0">
                  <a:pos x="140" y="823"/>
                </a:cxn>
                <a:cxn ang="0">
                  <a:pos x="172" y="834"/>
                </a:cxn>
                <a:cxn ang="0">
                  <a:pos x="213" y="823"/>
                </a:cxn>
                <a:cxn ang="0">
                  <a:pos x="244" y="859"/>
                </a:cxn>
                <a:cxn ang="0">
                  <a:pos x="226" y="917"/>
                </a:cxn>
                <a:cxn ang="0">
                  <a:pos x="213" y="966"/>
                </a:cxn>
                <a:cxn ang="0">
                  <a:pos x="242" y="1021"/>
                </a:cxn>
                <a:cxn ang="0">
                  <a:pos x="292" y="1039"/>
                </a:cxn>
                <a:cxn ang="0">
                  <a:pos x="369" y="1101"/>
                </a:cxn>
                <a:cxn ang="0">
                  <a:pos x="385" y="1177"/>
                </a:cxn>
                <a:cxn ang="0">
                  <a:pos x="405" y="1221"/>
                </a:cxn>
                <a:cxn ang="0">
                  <a:pos x="417" y="1221"/>
                </a:cxn>
                <a:cxn ang="0">
                  <a:pos x="455" y="1213"/>
                </a:cxn>
              </a:cxnLst>
              <a:rect l="0" t="0" r="r" b="b"/>
              <a:pathLst>
                <a:path w="710" h="1243">
                  <a:moveTo>
                    <a:pt x="471" y="1202"/>
                  </a:moveTo>
                  <a:lnTo>
                    <a:pt x="481" y="1198"/>
                  </a:lnTo>
                  <a:lnTo>
                    <a:pt x="506" y="1206"/>
                  </a:lnTo>
                  <a:lnTo>
                    <a:pt x="530" y="1221"/>
                  </a:lnTo>
                  <a:lnTo>
                    <a:pt x="544" y="1221"/>
                  </a:lnTo>
                  <a:lnTo>
                    <a:pt x="562" y="1221"/>
                  </a:lnTo>
                  <a:lnTo>
                    <a:pt x="570" y="1214"/>
                  </a:lnTo>
                  <a:lnTo>
                    <a:pt x="563" y="1189"/>
                  </a:lnTo>
                  <a:lnTo>
                    <a:pt x="560" y="1166"/>
                  </a:lnTo>
                  <a:lnTo>
                    <a:pt x="574" y="1152"/>
                  </a:lnTo>
                  <a:lnTo>
                    <a:pt x="607" y="1139"/>
                  </a:lnTo>
                  <a:lnTo>
                    <a:pt x="624" y="1131"/>
                  </a:lnTo>
                  <a:lnTo>
                    <a:pt x="619" y="1117"/>
                  </a:lnTo>
                  <a:lnTo>
                    <a:pt x="613" y="1105"/>
                  </a:lnTo>
                  <a:lnTo>
                    <a:pt x="610" y="1092"/>
                  </a:lnTo>
                  <a:lnTo>
                    <a:pt x="614" y="1076"/>
                  </a:lnTo>
                  <a:lnTo>
                    <a:pt x="630" y="1066"/>
                  </a:lnTo>
                  <a:lnTo>
                    <a:pt x="630" y="1066"/>
                  </a:lnTo>
                  <a:lnTo>
                    <a:pt x="628" y="1062"/>
                  </a:lnTo>
                  <a:lnTo>
                    <a:pt x="624" y="1037"/>
                  </a:lnTo>
                  <a:lnTo>
                    <a:pt x="620" y="1008"/>
                  </a:lnTo>
                  <a:lnTo>
                    <a:pt x="631" y="990"/>
                  </a:lnTo>
                  <a:lnTo>
                    <a:pt x="641" y="980"/>
                  </a:lnTo>
                  <a:lnTo>
                    <a:pt x="644" y="949"/>
                  </a:lnTo>
                  <a:lnTo>
                    <a:pt x="666" y="930"/>
                  </a:lnTo>
                  <a:lnTo>
                    <a:pt x="678" y="919"/>
                  </a:lnTo>
                  <a:lnTo>
                    <a:pt x="682" y="894"/>
                  </a:lnTo>
                  <a:lnTo>
                    <a:pt x="692" y="872"/>
                  </a:lnTo>
                  <a:lnTo>
                    <a:pt x="705" y="856"/>
                  </a:lnTo>
                  <a:lnTo>
                    <a:pt x="710" y="840"/>
                  </a:lnTo>
                  <a:lnTo>
                    <a:pt x="702" y="804"/>
                  </a:lnTo>
                  <a:lnTo>
                    <a:pt x="682" y="767"/>
                  </a:lnTo>
                  <a:lnTo>
                    <a:pt x="678" y="745"/>
                  </a:lnTo>
                  <a:lnTo>
                    <a:pt x="675" y="722"/>
                  </a:lnTo>
                  <a:lnTo>
                    <a:pt x="678" y="704"/>
                  </a:lnTo>
                  <a:lnTo>
                    <a:pt x="684" y="690"/>
                  </a:lnTo>
                  <a:lnTo>
                    <a:pt x="664" y="189"/>
                  </a:lnTo>
                  <a:lnTo>
                    <a:pt x="667" y="189"/>
                  </a:lnTo>
                  <a:lnTo>
                    <a:pt x="650" y="172"/>
                  </a:lnTo>
                  <a:lnTo>
                    <a:pt x="637" y="143"/>
                  </a:lnTo>
                  <a:lnTo>
                    <a:pt x="628" y="129"/>
                  </a:lnTo>
                  <a:lnTo>
                    <a:pt x="620" y="94"/>
                  </a:lnTo>
                  <a:lnTo>
                    <a:pt x="599" y="75"/>
                  </a:lnTo>
                  <a:lnTo>
                    <a:pt x="589" y="18"/>
                  </a:lnTo>
                  <a:lnTo>
                    <a:pt x="584" y="0"/>
                  </a:lnTo>
                  <a:lnTo>
                    <a:pt x="127" y="26"/>
                  </a:lnTo>
                  <a:lnTo>
                    <a:pt x="120" y="18"/>
                  </a:lnTo>
                  <a:lnTo>
                    <a:pt x="120" y="18"/>
                  </a:lnTo>
                  <a:lnTo>
                    <a:pt x="113" y="33"/>
                  </a:lnTo>
                  <a:lnTo>
                    <a:pt x="113" y="46"/>
                  </a:lnTo>
                  <a:lnTo>
                    <a:pt x="133" y="61"/>
                  </a:lnTo>
                  <a:lnTo>
                    <a:pt x="154" y="80"/>
                  </a:lnTo>
                  <a:lnTo>
                    <a:pt x="181" y="103"/>
                  </a:lnTo>
                  <a:lnTo>
                    <a:pt x="206" y="130"/>
                  </a:lnTo>
                  <a:lnTo>
                    <a:pt x="206" y="143"/>
                  </a:lnTo>
                  <a:lnTo>
                    <a:pt x="201" y="176"/>
                  </a:lnTo>
                  <a:lnTo>
                    <a:pt x="183" y="196"/>
                  </a:lnTo>
                  <a:lnTo>
                    <a:pt x="172" y="237"/>
                  </a:lnTo>
                  <a:lnTo>
                    <a:pt x="155" y="251"/>
                  </a:lnTo>
                  <a:lnTo>
                    <a:pt x="145" y="259"/>
                  </a:lnTo>
                  <a:lnTo>
                    <a:pt x="113" y="273"/>
                  </a:lnTo>
                  <a:lnTo>
                    <a:pt x="84" y="273"/>
                  </a:lnTo>
                  <a:lnTo>
                    <a:pt x="63" y="283"/>
                  </a:lnTo>
                  <a:lnTo>
                    <a:pt x="62" y="302"/>
                  </a:lnTo>
                  <a:lnTo>
                    <a:pt x="62" y="321"/>
                  </a:lnTo>
                  <a:lnTo>
                    <a:pt x="84" y="357"/>
                  </a:lnTo>
                  <a:lnTo>
                    <a:pt x="91" y="372"/>
                  </a:lnTo>
                  <a:lnTo>
                    <a:pt x="73" y="387"/>
                  </a:lnTo>
                  <a:lnTo>
                    <a:pt x="68" y="422"/>
                  </a:lnTo>
                  <a:lnTo>
                    <a:pt x="59" y="422"/>
                  </a:lnTo>
                  <a:lnTo>
                    <a:pt x="43" y="443"/>
                  </a:lnTo>
                  <a:lnTo>
                    <a:pt x="12" y="473"/>
                  </a:lnTo>
                  <a:lnTo>
                    <a:pt x="16" y="509"/>
                  </a:lnTo>
                  <a:lnTo>
                    <a:pt x="0" y="523"/>
                  </a:lnTo>
                  <a:lnTo>
                    <a:pt x="0" y="575"/>
                  </a:lnTo>
                  <a:lnTo>
                    <a:pt x="0" y="626"/>
                  </a:lnTo>
                  <a:lnTo>
                    <a:pt x="29" y="680"/>
                  </a:lnTo>
                  <a:lnTo>
                    <a:pt x="113" y="749"/>
                  </a:lnTo>
                  <a:lnTo>
                    <a:pt x="140" y="780"/>
                  </a:lnTo>
                  <a:lnTo>
                    <a:pt x="140" y="823"/>
                  </a:lnTo>
                  <a:lnTo>
                    <a:pt x="159" y="849"/>
                  </a:lnTo>
                  <a:lnTo>
                    <a:pt x="172" y="834"/>
                  </a:lnTo>
                  <a:lnTo>
                    <a:pt x="183" y="823"/>
                  </a:lnTo>
                  <a:lnTo>
                    <a:pt x="213" y="823"/>
                  </a:lnTo>
                  <a:lnTo>
                    <a:pt x="231" y="841"/>
                  </a:lnTo>
                  <a:lnTo>
                    <a:pt x="244" y="859"/>
                  </a:lnTo>
                  <a:lnTo>
                    <a:pt x="231" y="892"/>
                  </a:lnTo>
                  <a:lnTo>
                    <a:pt x="226" y="917"/>
                  </a:lnTo>
                  <a:lnTo>
                    <a:pt x="220" y="937"/>
                  </a:lnTo>
                  <a:lnTo>
                    <a:pt x="213" y="966"/>
                  </a:lnTo>
                  <a:lnTo>
                    <a:pt x="213" y="992"/>
                  </a:lnTo>
                  <a:lnTo>
                    <a:pt x="242" y="1021"/>
                  </a:lnTo>
                  <a:lnTo>
                    <a:pt x="277" y="1046"/>
                  </a:lnTo>
                  <a:lnTo>
                    <a:pt x="292" y="1039"/>
                  </a:lnTo>
                  <a:lnTo>
                    <a:pt x="351" y="1078"/>
                  </a:lnTo>
                  <a:lnTo>
                    <a:pt x="369" y="1101"/>
                  </a:lnTo>
                  <a:lnTo>
                    <a:pt x="387" y="1149"/>
                  </a:lnTo>
                  <a:lnTo>
                    <a:pt x="385" y="1177"/>
                  </a:lnTo>
                  <a:lnTo>
                    <a:pt x="377" y="1195"/>
                  </a:lnTo>
                  <a:lnTo>
                    <a:pt x="405" y="1221"/>
                  </a:lnTo>
                  <a:lnTo>
                    <a:pt x="405" y="1243"/>
                  </a:lnTo>
                  <a:lnTo>
                    <a:pt x="417" y="1221"/>
                  </a:lnTo>
                  <a:lnTo>
                    <a:pt x="442" y="1221"/>
                  </a:lnTo>
                  <a:lnTo>
                    <a:pt x="455" y="1213"/>
                  </a:lnTo>
                  <a:lnTo>
                    <a:pt x="471" y="1202"/>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0" name="Freeform 55"/>
            <p:cNvSpPr>
              <a:spLocks/>
            </p:cNvSpPr>
            <p:nvPr/>
          </p:nvSpPr>
          <p:spPr bwMode="auto">
            <a:xfrm>
              <a:off x="4957763" y="1563688"/>
              <a:ext cx="568325" cy="419100"/>
            </a:xfrm>
            <a:custGeom>
              <a:avLst/>
              <a:gdLst/>
              <a:ahLst/>
              <a:cxnLst>
                <a:cxn ang="0">
                  <a:pos x="911" y="717"/>
                </a:cxn>
                <a:cxn ang="0">
                  <a:pos x="936" y="696"/>
                </a:cxn>
                <a:cxn ang="0">
                  <a:pos x="959" y="646"/>
                </a:cxn>
                <a:cxn ang="0">
                  <a:pos x="930" y="595"/>
                </a:cxn>
                <a:cxn ang="0">
                  <a:pos x="931" y="557"/>
                </a:cxn>
                <a:cxn ang="0">
                  <a:pos x="981" y="547"/>
                </a:cxn>
                <a:cxn ang="0">
                  <a:pos x="1023" y="525"/>
                </a:cxn>
                <a:cxn ang="0">
                  <a:pos x="1051" y="470"/>
                </a:cxn>
                <a:cxn ang="0">
                  <a:pos x="1074" y="417"/>
                </a:cxn>
                <a:cxn ang="0">
                  <a:pos x="1049" y="377"/>
                </a:cxn>
                <a:cxn ang="0">
                  <a:pos x="1001" y="335"/>
                </a:cxn>
                <a:cxn ang="0">
                  <a:pos x="981" y="307"/>
                </a:cxn>
                <a:cxn ang="0">
                  <a:pos x="995" y="300"/>
                </a:cxn>
                <a:cxn ang="0">
                  <a:pos x="981" y="284"/>
                </a:cxn>
                <a:cxn ang="0">
                  <a:pos x="966" y="274"/>
                </a:cxn>
                <a:cxn ang="0">
                  <a:pos x="961" y="271"/>
                </a:cxn>
                <a:cxn ang="0">
                  <a:pos x="947" y="264"/>
                </a:cxn>
                <a:cxn ang="0">
                  <a:pos x="913" y="256"/>
                </a:cxn>
                <a:cxn ang="0">
                  <a:pos x="904" y="207"/>
                </a:cxn>
                <a:cxn ang="0">
                  <a:pos x="904" y="164"/>
                </a:cxn>
                <a:cxn ang="0">
                  <a:pos x="893" y="116"/>
                </a:cxn>
                <a:cxn ang="0">
                  <a:pos x="32" y="102"/>
                </a:cxn>
                <a:cxn ang="0">
                  <a:pos x="36" y="0"/>
                </a:cxn>
                <a:cxn ang="0">
                  <a:pos x="17" y="105"/>
                </a:cxn>
                <a:cxn ang="0">
                  <a:pos x="13" y="142"/>
                </a:cxn>
                <a:cxn ang="0">
                  <a:pos x="32" y="171"/>
                </a:cxn>
                <a:cxn ang="0">
                  <a:pos x="23" y="193"/>
                </a:cxn>
                <a:cxn ang="0">
                  <a:pos x="20" y="242"/>
                </a:cxn>
                <a:cxn ang="0">
                  <a:pos x="0" y="260"/>
                </a:cxn>
                <a:cxn ang="0">
                  <a:pos x="20" y="288"/>
                </a:cxn>
                <a:cxn ang="0">
                  <a:pos x="20" y="320"/>
                </a:cxn>
                <a:cxn ang="0">
                  <a:pos x="27" y="328"/>
                </a:cxn>
                <a:cxn ang="0">
                  <a:pos x="54" y="397"/>
                </a:cxn>
                <a:cxn ang="0">
                  <a:pos x="75" y="446"/>
                </a:cxn>
                <a:cxn ang="0">
                  <a:pos x="86" y="474"/>
                </a:cxn>
                <a:cxn ang="0">
                  <a:pos x="93" y="486"/>
                </a:cxn>
                <a:cxn ang="0">
                  <a:pos x="85" y="506"/>
                </a:cxn>
                <a:cxn ang="0">
                  <a:pos x="93" y="540"/>
                </a:cxn>
                <a:cxn ang="0">
                  <a:pos x="114" y="550"/>
                </a:cxn>
                <a:cxn ang="0">
                  <a:pos x="121" y="626"/>
                </a:cxn>
                <a:cxn ang="0">
                  <a:pos x="125" y="660"/>
                </a:cxn>
                <a:cxn ang="0">
                  <a:pos x="132" y="718"/>
                </a:cxn>
                <a:cxn ang="0">
                  <a:pos x="139" y="753"/>
                </a:cxn>
                <a:cxn ang="0">
                  <a:pos x="873" y="793"/>
                </a:cxn>
                <a:cxn ang="0">
                  <a:pos x="880" y="747"/>
                </a:cxn>
              </a:cxnLst>
              <a:rect l="0" t="0" r="r" b="b"/>
              <a:pathLst>
                <a:path w="1074" h="793">
                  <a:moveTo>
                    <a:pt x="880" y="747"/>
                  </a:moveTo>
                  <a:lnTo>
                    <a:pt x="911" y="717"/>
                  </a:lnTo>
                  <a:lnTo>
                    <a:pt x="927" y="696"/>
                  </a:lnTo>
                  <a:lnTo>
                    <a:pt x="936" y="696"/>
                  </a:lnTo>
                  <a:lnTo>
                    <a:pt x="941" y="661"/>
                  </a:lnTo>
                  <a:lnTo>
                    <a:pt x="959" y="646"/>
                  </a:lnTo>
                  <a:lnTo>
                    <a:pt x="952" y="631"/>
                  </a:lnTo>
                  <a:lnTo>
                    <a:pt x="930" y="595"/>
                  </a:lnTo>
                  <a:lnTo>
                    <a:pt x="930" y="576"/>
                  </a:lnTo>
                  <a:lnTo>
                    <a:pt x="931" y="557"/>
                  </a:lnTo>
                  <a:lnTo>
                    <a:pt x="952" y="547"/>
                  </a:lnTo>
                  <a:lnTo>
                    <a:pt x="981" y="547"/>
                  </a:lnTo>
                  <a:lnTo>
                    <a:pt x="1013" y="533"/>
                  </a:lnTo>
                  <a:lnTo>
                    <a:pt x="1023" y="525"/>
                  </a:lnTo>
                  <a:lnTo>
                    <a:pt x="1040" y="511"/>
                  </a:lnTo>
                  <a:lnTo>
                    <a:pt x="1051" y="470"/>
                  </a:lnTo>
                  <a:lnTo>
                    <a:pt x="1069" y="450"/>
                  </a:lnTo>
                  <a:lnTo>
                    <a:pt x="1074" y="417"/>
                  </a:lnTo>
                  <a:lnTo>
                    <a:pt x="1074" y="404"/>
                  </a:lnTo>
                  <a:lnTo>
                    <a:pt x="1049" y="377"/>
                  </a:lnTo>
                  <a:lnTo>
                    <a:pt x="1022" y="354"/>
                  </a:lnTo>
                  <a:lnTo>
                    <a:pt x="1001" y="335"/>
                  </a:lnTo>
                  <a:lnTo>
                    <a:pt x="981" y="320"/>
                  </a:lnTo>
                  <a:lnTo>
                    <a:pt x="981" y="307"/>
                  </a:lnTo>
                  <a:lnTo>
                    <a:pt x="988" y="292"/>
                  </a:lnTo>
                  <a:lnTo>
                    <a:pt x="995" y="300"/>
                  </a:lnTo>
                  <a:lnTo>
                    <a:pt x="981" y="284"/>
                  </a:lnTo>
                  <a:lnTo>
                    <a:pt x="981" y="284"/>
                  </a:lnTo>
                  <a:lnTo>
                    <a:pt x="973" y="278"/>
                  </a:lnTo>
                  <a:lnTo>
                    <a:pt x="966" y="274"/>
                  </a:lnTo>
                  <a:lnTo>
                    <a:pt x="961" y="271"/>
                  </a:lnTo>
                  <a:lnTo>
                    <a:pt x="961" y="271"/>
                  </a:lnTo>
                  <a:lnTo>
                    <a:pt x="955" y="270"/>
                  </a:lnTo>
                  <a:lnTo>
                    <a:pt x="947" y="264"/>
                  </a:lnTo>
                  <a:lnTo>
                    <a:pt x="937" y="256"/>
                  </a:lnTo>
                  <a:lnTo>
                    <a:pt x="913" y="256"/>
                  </a:lnTo>
                  <a:lnTo>
                    <a:pt x="913" y="235"/>
                  </a:lnTo>
                  <a:lnTo>
                    <a:pt x="904" y="207"/>
                  </a:lnTo>
                  <a:lnTo>
                    <a:pt x="904" y="181"/>
                  </a:lnTo>
                  <a:lnTo>
                    <a:pt x="904" y="164"/>
                  </a:lnTo>
                  <a:lnTo>
                    <a:pt x="904" y="132"/>
                  </a:lnTo>
                  <a:lnTo>
                    <a:pt x="893" y="116"/>
                  </a:lnTo>
                  <a:lnTo>
                    <a:pt x="882" y="85"/>
                  </a:lnTo>
                  <a:lnTo>
                    <a:pt x="32" y="102"/>
                  </a:lnTo>
                  <a:lnTo>
                    <a:pt x="36" y="0"/>
                  </a:lnTo>
                  <a:lnTo>
                    <a:pt x="36" y="0"/>
                  </a:lnTo>
                  <a:lnTo>
                    <a:pt x="32" y="105"/>
                  </a:lnTo>
                  <a:lnTo>
                    <a:pt x="17" y="105"/>
                  </a:lnTo>
                  <a:lnTo>
                    <a:pt x="17" y="118"/>
                  </a:lnTo>
                  <a:lnTo>
                    <a:pt x="13" y="142"/>
                  </a:lnTo>
                  <a:lnTo>
                    <a:pt x="21" y="148"/>
                  </a:lnTo>
                  <a:lnTo>
                    <a:pt x="32" y="171"/>
                  </a:lnTo>
                  <a:lnTo>
                    <a:pt x="32" y="189"/>
                  </a:lnTo>
                  <a:lnTo>
                    <a:pt x="23" y="193"/>
                  </a:lnTo>
                  <a:lnTo>
                    <a:pt x="20" y="210"/>
                  </a:lnTo>
                  <a:lnTo>
                    <a:pt x="20" y="242"/>
                  </a:lnTo>
                  <a:lnTo>
                    <a:pt x="7" y="246"/>
                  </a:lnTo>
                  <a:lnTo>
                    <a:pt x="0" y="260"/>
                  </a:lnTo>
                  <a:lnTo>
                    <a:pt x="0" y="275"/>
                  </a:lnTo>
                  <a:lnTo>
                    <a:pt x="20" y="288"/>
                  </a:lnTo>
                  <a:lnTo>
                    <a:pt x="20" y="309"/>
                  </a:lnTo>
                  <a:lnTo>
                    <a:pt x="20" y="320"/>
                  </a:lnTo>
                  <a:lnTo>
                    <a:pt x="13" y="311"/>
                  </a:lnTo>
                  <a:lnTo>
                    <a:pt x="27" y="328"/>
                  </a:lnTo>
                  <a:lnTo>
                    <a:pt x="42" y="370"/>
                  </a:lnTo>
                  <a:lnTo>
                    <a:pt x="54" y="397"/>
                  </a:lnTo>
                  <a:lnTo>
                    <a:pt x="66" y="425"/>
                  </a:lnTo>
                  <a:lnTo>
                    <a:pt x="75" y="446"/>
                  </a:lnTo>
                  <a:lnTo>
                    <a:pt x="82" y="460"/>
                  </a:lnTo>
                  <a:lnTo>
                    <a:pt x="86" y="474"/>
                  </a:lnTo>
                  <a:lnTo>
                    <a:pt x="93" y="479"/>
                  </a:lnTo>
                  <a:lnTo>
                    <a:pt x="93" y="486"/>
                  </a:lnTo>
                  <a:lnTo>
                    <a:pt x="81" y="489"/>
                  </a:lnTo>
                  <a:lnTo>
                    <a:pt x="85" y="506"/>
                  </a:lnTo>
                  <a:lnTo>
                    <a:pt x="89" y="528"/>
                  </a:lnTo>
                  <a:lnTo>
                    <a:pt x="93" y="540"/>
                  </a:lnTo>
                  <a:lnTo>
                    <a:pt x="102" y="540"/>
                  </a:lnTo>
                  <a:lnTo>
                    <a:pt x="114" y="550"/>
                  </a:lnTo>
                  <a:lnTo>
                    <a:pt x="121" y="581"/>
                  </a:lnTo>
                  <a:lnTo>
                    <a:pt x="121" y="626"/>
                  </a:lnTo>
                  <a:lnTo>
                    <a:pt x="118" y="644"/>
                  </a:lnTo>
                  <a:lnTo>
                    <a:pt x="125" y="660"/>
                  </a:lnTo>
                  <a:lnTo>
                    <a:pt x="132" y="669"/>
                  </a:lnTo>
                  <a:lnTo>
                    <a:pt x="132" y="718"/>
                  </a:lnTo>
                  <a:lnTo>
                    <a:pt x="138" y="750"/>
                  </a:lnTo>
                  <a:lnTo>
                    <a:pt x="139" y="753"/>
                  </a:lnTo>
                  <a:lnTo>
                    <a:pt x="819" y="743"/>
                  </a:lnTo>
                  <a:lnTo>
                    <a:pt x="873" y="793"/>
                  </a:lnTo>
                  <a:lnTo>
                    <a:pt x="884" y="783"/>
                  </a:lnTo>
                  <a:lnTo>
                    <a:pt x="880" y="74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1" name="Freeform 56"/>
            <p:cNvSpPr>
              <a:spLocks/>
            </p:cNvSpPr>
            <p:nvPr/>
          </p:nvSpPr>
          <p:spPr bwMode="auto">
            <a:xfrm>
              <a:off x="2413000" y="2967038"/>
              <a:ext cx="1217612" cy="987425"/>
            </a:xfrm>
            <a:custGeom>
              <a:avLst/>
              <a:gdLst/>
              <a:ahLst/>
              <a:cxnLst>
                <a:cxn ang="0">
                  <a:pos x="1213" y="159"/>
                </a:cxn>
                <a:cxn ang="0">
                  <a:pos x="1074" y="134"/>
                </a:cxn>
                <a:cxn ang="0">
                  <a:pos x="913" y="80"/>
                </a:cxn>
                <a:cxn ang="0">
                  <a:pos x="799" y="58"/>
                </a:cxn>
                <a:cxn ang="0">
                  <a:pos x="644" y="39"/>
                </a:cxn>
                <a:cxn ang="0">
                  <a:pos x="484" y="169"/>
                </a:cxn>
                <a:cxn ang="0">
                  <a:pos x="335" y="208"/>
                </a:cxn>
                <a:cxn ang="0">
                  <a:pos x="396" y="437"/>
                </a:cxn>
                <a:cxn ang="0">
                  <a:pos x="500" y="518"/>
                </a:cxn>
                <a:cxn ang="0">
                  <a:pos x="376" y="551"/>
                </a:cxn>
                <a:cxn ang="0">
                  <a:pos x="280" y="515"/>
                </a:cxn>
                <a:cxn ang="0">
                  <a:pos x="182" y="583"/>
                </a:cxn>
                <a:cxn ang="0">
                  <a:pos x="285" y="722"/>
                </a:cxn>
                <a:cxn ang="0">
                  <a:pos x="447" y="716"/>
                </a:cxn>
                <a:cxn ang="0">
                  <a:pos x="440" y="860"/>
                </a:cxn>
                <a:cxn ang="0">
                  <a:pos x="354" y="883"/>
                </a:cxn>
                <a:cxn ang="0">
                  <a:pos x="232" y="902"/>
                </a:cxn>
                <a:cxn ang="0">
                  <a:pos x="142" y="1064"/>
                </a:cxn>
                <a:cxn ang="0">
                  <a:pos x="233" y="1159"/>
                </a:cxn>
                <a:cxn ang="0">
                  <a:pos x="190" y="1231"/>
                </a:cxn>
                <a:cxn ang="0">
                  <a:pos x="301" y="1227"/>
                </a:cxn>
                <a:cxn ang="0">
                  <a:pos x="339" y="1427"/>
                </a:cxn>
                <a:cxn ang="0">
                  <a:pos x="480" y="1436"/>
                </a:cxn>
                <a:cxn ang="0">
                  <a:pos x="577" y="1449"/>
                </a:cxn>
                <a:cxn ang="0">
                  <a:pos x="457" y="1650"/>
                </a:cxn>
                <a:cxn ang="0">
                  <a:pos x="262" y="1738"/>
                </a:cxn>
                <a:cxn ang="0">
                  <a:pos x="28" y="1812"/>
                </a:cxn>
                <a:cxn ang="0">
                  <a:pos x="168" y="1836"/>
                </a:cxn>
                <a:cxn ang="0">
                  <a:pos x="235" y="1832"/>
                </a:cxn>
                <a:cxn ang="0">
                  <a:pos x="339" y="1786"/>
                </a:cxn>
                <a:cxn ang="0">
                  <a:pos x="498" y="1699"/>
                </a:cxn>
                <a:cxn ang="0">
                  <a:pos x="786" y="1496"/>
                </a:cxn>
                <a:cxn ang="0">
                  <a:pos x="854" y="1343"/>
                </a:cxn>
                <a:cxn ang="0">
                  <a:pos x="945" y="1203"/>
                </a:cxn>
                <a:cxn ang="0">
                  <a:pos x="923" y="1325"/>
                </a:cxn>
                <a:cxn ang="0">
                  <a:pos x="924" y="1422"/>
                </a:cxn>
                <a:cxn ang="0">
                  <a:pos x="1116" y="1314"/>
                </a:cxn>
                <a:cxn ang="0">
                  <a:pos x="1212" y="1199"/>
                </a:cxn>
                <a:cxn ang="0">
                  <a:pos x="1178" y="1328"/>
                </a:cxn>
                <a:cxn ang="0">
                  <a:pos x="1324" y="1295"/>
                </a:cxn>
                <a:cxn ang="0">
                  <a:pos x="1610" y="1318"/>
                </a:cxn>
                <a:cxn ang="0">
                  <a:pos x="1817" y="1468"/>
                </a:cxn>
                <a:cxn ang="0">
                  <a:pos x="1958" y="1602"/>
                </a:cxn>
                <a:cxn ang="0">
                  <a:pos x="2025" y="1510"/>
                </a:cxn>
                <a:cxn ang="0">
                  <a:pos x="2022" y="1567"/>
                </a:cxn>
                <a:cxn ang="0">
                  <a:pos x="2015" y="1607"/>
                </a:cxn>
                <a:cxn ang="0">
                  <a:pos x="2025" y="1651"/>
                </a:cxn>
                <a:cxn ang="0">
                  <a:pos x="2048" y="1628"/>
                </a:cxn>
                <a:cxn ang="0">
                  <a:pos x="2073" y="1711"/>
                </a:cxn>
                <a:cxn ang="0">
                  <a:pos x="2158" y="1803"/>
                </a:cxn>
                <a:cxn ang="0">
                  <a:pos x="2186" y="1726"/>
                </a:cxn>
                <a:cxn ang="0">
                  <a:pos x="2172" y="1664"/>
                </a:cxn>
                <a:cxn ang="0">
                  <a:pos x="2241" y="1722"/>
                </a:cxn>
                <a:cxn ang="0">
                  <a:pos x="2294" y="1618"/>
                </a:cxn>
                <a:cxn ang="0">
                  <a:pos x="1996" y="1377"/>
                </a:cxn>
                <a:cxn ang="0">
                  <a:pos x="1707" y="1323"/>
                </a:cxn>
                <a:cxn ang="0">
                  <a:pos x="1461" y="755"/>
                </a:cxn>
              </a:cxnLst>
              <a:rect l="0" t="0" r="r" b="b"/>
              <a:pathLst>
                <a:path w="2302" h="1865">
                  <a:moveTo>
                    <a:pt x="1384" y="183"/>
                  </a:moveTo>
                  <a:lnTo>
                    <a:pt x="1343" y="177"/>
                  </a:lnTo>
                  <a:lnTo>
                    <a:pt x="1321" y="158"/>
                  </a:lnTo>
                  <a:lnTo>
                    <a:pt x="1296" y="134"/>
                  </a:lnTo>
                  <a:lnTo>
                    <a:pt x="1288" y="134"/>
                  </a:lnTo>
                  <a:lnTo>
                    <a:pt x="1268" y="134"/>
                  </a:lnTo>
                  <a:lnTo>
                    <a:pt x="1248" y="151"/>
                  </a:lnTo>
                  <a:lnTo>
                    <a:pt x="1213" y="159"/>
                  </a:lnTo>
                  <a:lnTo>
                    <a:pt x="1178" y="148"/>
                  </a:lnTo>
                  <a:lnTo>
                    <a:pt x="1144" y="134"/>
                  </a:lnTo>
                  <a:lnTo>
                    <a:pt x="1123" y="134"/>
                  </a:lnTo>
                  <a:lnTo>
                    <a:pt x="1095" y="143"/>
                  </a:lnTo>
                  <a:lnTo>
                    <a:pt x="1074" y="159"/>
                  </a:lnTo>
                  <a:lnTo>
                    <a:pt x="1074" y="169"/>
                  </a:lnTo>
                  <a:lnTo>
                    <a:pt x="1074" y="147"/>
                  </a:lnTo>
                  <a:lnTo>
                    <a:pt x="1074" y="134"/>
                  </a:lnTo>
                  <a:lnTo>
                    <a:pt x="1067" y="121"/>
                  </a:lnTo>
                  <a:lnTo>
                    <a:pt x="1044" y="108"/>
                  </a:lnTo>
                  <a:lnTo>
                    <a:pt x="1027" y="108"/>
                  </a:lnTo>
                  <a:lnTo>
                    <a:pt x="1010" y="116"/>
                  </a:lnTo>
                  <a:lnTo>
                    <a:pt x="999" y="116"/>
                  </a:lnTo>
                  <a:lnTo>
                    <a:pt x="948" y="116"/>
                  </a:lnTo>
                  <a:lnTo>
                    <a:pt x="924" y="97"/>
                  </a:lnTo>
                  <a:lnTo>
                    <a:pt x="913" y="80"/>
                  </a:lnTo>
                  <a:lnTo>
                    <a:pt x="913" y="64"/>
                  </a:lnTo>
                  <a:lnTo>
                    <a:pt x="876" y="54"/>
                  </a:lnTo>
                  <a:lnTo>
                    <a:pt x="852" y="62"/>
                  </a:lnTo>
                  <a:lnTo>
                    <a:pt x="834" y="41"/>
                  </a:lnTo>
                  <a:lnTo>
                    <a:pt x="826" y="33"/>
                  </a:lnTo>
                  <a:lnTo>
                    <a:pt x="816" y="43"/>
                  </a:lnTo>
                  <a:lnTo>
                    <a:pt x="816" y="55"/>
                  </a:lnTo>
                  <a:lnTo>
                    <a:pt x="799" y="58"/>
                  </a:lnTo>
                  <a:lnTo>
                    <a:pt x="786" y="44"/>
                  </a:lnTo>
                  <a:lnTo>
                    <a:pt x="786" y="33"/>
                  </a:lnTo>
                  <a:lnTo>
                    <a:pt x="794" y="33"/>
                  </a:lnTo>
                  <a:lnTo>
                    <a:pt x="786" y="18"/>
                  </a:lnTo>
                  <a:lnTo>
                    <a:pt x="765" y="0"/>
                  </a:lnTo>
                  <a:lnTo>
                    <a:pt x="730" y="18"/>
                  </a:lnTo>
                  <a:lnTo>
                    <a:pt x="720" y="43"/>
                  </a:lnTo>
                  <a:lnTo>
                    <a:pt x="644" y="39"/>
                  </a:lnTo>
                  <a:lnTo>
                    <a:pt x="630" y="51"/>
                  </a:lnTo>
                  <a:lnTo>
                    <a:pt x="613" y="62"/>
                  </a:lnTo>
                  <a:lnTo>
                    <a:pt x="593" y="84"/>
                  </a:lnTo>
                  <a:lnTo>
                    <a:pt x="544" y="93"/>
                  </a:lnTo>
                  <a:lnTo>
                    <a:pt x="515" y="118"/>
                  </a:lnTo>
                  <a:lnTo>
                    <a:pt x="500" y="129"/>
                  </a:lnTo>
                  <a:lnTo>
                    <a:pt x="484" y="133"/>
                  </a:lnTo>
                  <a:lnTo>
                    <a:pt x="484" y="169"/>
                  </a:lnTo>
                  <a:lnTo>
                    <a:pt x="473" y="193"/>
                  </a:lnTo>
                  <a:lnTo>
                    <a:pt x="459" y="205"/>
                  </a:lnTo>
                  <a:lnTo>
                    <a:pt x="418" y="219"/>
                  </a:lnTo>
                  <a:lnTo>
                    <a:pt x="396" y="219"/>
                  </a:lnTo>
                  <a:lnTo>
                    <a:pt x="382" y="219"/>
                  </a:lnTo>
                  <a:lnTo>
                    <a:pt x="364" y="219"/>
                  </a:lnTo>
                  <a:lnTo>
                    <a:pt x="346" y="209"/>
                  </a:lnTo>
                  <a:lnTo>
                    <a:pt x="335" y="208"/>
                  </a:lnTo>
                  <a:lnTo>
                    <a:pt x="326" y="232"/>
                  </a:lnTo>
                  <a:lnTo>
                    <a:pt x="326" y="252"/>
                  </a:lnTo>
                  <a:lnTo>
                    <a:pt x="305" y="252"/>
                  </a:lnTo>
                  <a:lnTo>
                    <a:pt x="305" y="264"/>
                  </a:lnTo>
                  <a:lnTo>
                    <a:pt x="294" y="264"/>
                  </a:lnTo>
                  <a:lnTo>
                    <a:pt x="359" y="334"/>
                  </a:lnTo>
                  <a:lnTo>
                    <a:pt x="394" y="369"/>
                  </a:lnTo>
                  <a:lnTo>
                    <a:pt x="396" y="437"/>
                  </a:lnTo>
                  <a:lnTo>
                    <a:pt x="462" y="458"/>
                  </a:lnTo>
                  <a:lnTo>
                    <a:pt x="468" y="479"/>
                  </a:lnTo>
                  <a:lnTo>
                    <a:pt x="468" y="497"/>
                  </a:lnTo>
                  <a:lnTo>
                    <a:pt x="480" y="509"/>
                  </a:lnTo>
                  <a:lnTo>
                    <a:pt x="480" y="509"/>
                  </a:lnTo>
                  <a:lnTo>
                    <a:pt x="487" y="513"/>
                  </a:lnTo>
                  <a:lnTo>
                    <a:pt x="500" y="518"/>
                  </a:lnTo>
                  <a:lnTo>
                    <a:pt x="500" y="518"/>
                  </a:lnTo>
                  <a:lnTo>
                    <a:pt x="514" y="523"/>
                  </a:lnTo>
                  <a:lnTo>
                    <a:pt x="522" y="527"/>
                  </a:lnTo>
                  <a:lnTo>
                    <a:pt x="500" y="541"/>
                  </a:lnTo>
                  <a:lnTo>
                    <a:pt x="480" y="559"/>
                  </a:lnTo>
                  <a:lnTo>
                    <a:pt x="452" y="572"/>
                  </a:lnTo>
                  <a:lnTo>
                    <a:pt x="418" y="562"/>
                  </a:lnTo>
                  <a:lnTo>
                    <a:pt x="389" y="563"/>
                  </a:lnTo>
                  <a:lnTo>
                    <a:pt x="376" y="551"/>
                  </a:lnTo>
                  <a:lnTo>
                    <a:pt x="361" y="538"/>
                  </a:lnTo>
                  <a:lnTo>
                    <a:pt x="364" y="530"/>
                  </a:lnTo>
                  <a:lnTo>
                    <a:pt x="369" y="509"/>
                  </a:lnTo>
                  <a:lnTo>
                    <a:pt x="355" y="498"/>
                  </a:lnTo>
                  <a:lnTo>
                    <a:pt x="323" y="499"/>
                  </a:lnTo>
                  <a:lnTo>
                    <a:pt x="294" y="501"/>
                  </a:lnTo>
                  <a:lnTo>
                    <a:pt x="280" y="506"/>
                  </a:lnTo>
                  <a:lnTo>
                    <a:pt x="280" y="515"/>
                  </a:lnTo>
                  <a:lnTo>
                    <a:pt x="261" y="520"/>
                  </a:lnTo>
                  <a:lnTo>
                    <a:pt x="253" y="515"/>
                  </a:lnTo>
                  <a:lnTo>
                    <a:pt x="215" y="537"/>
                  </a:lnTo>
                  <a:lnTo>
                    <a:pt x="190" y="541"/>
                  </a:lnTo>
                  <a:lnTo>
                    <a:pt x="172" y="541"/>
                  </a:lnTo>
                  <a:lnTo>
                    <a:pt x="156" y="554"/>
                  </a:lnTo>
                  <a:lnTo>
                    <a:pt x="162" y="563"/>
                  </a:lnTo>
                  <a:lnTo>
                    <a:pt x="182" y="583"/>
                  </a:lnTo>
                  <a:lnTo>
                    <a:pt x="204" y="597"/>
                  </a:lnTo>
                  <a:lnTo>
                    <a:pt x="235" y="611"/>
                  </a:lnTo>
                  <a:lnTo>
                    <a:pt x="222" y="619"/>
                  </a:lnTo>
                  <a:lnTo>
                    <a:pt x="197" y="630"/>
                  </a:lnTo>
                  <a:lnTo>
                    <a:pt x="204" y="676"/>
                  </a:lnTo>
                  <a:lnTo>
                    <a:pt x="221" y="698"/>
                  </a:lnTo>
                  <a:lnTo>
                    <a:pt x="253" y="713"/>
                  </a:lnTo>
                  <a:lnTo>
                    <a:pt x="285" y="722"/>
                  </a:lnTo>
                  <a:lnTo>
                    <a:pt x="326" y="722"/>
                  </a:lnTo>
                  <a:lnTo>
                    <a:pt x="366" y="722"/>
                  </a:lnTo>
                  <a:lnTo>
                    <a:pt x="380" y="748"/>
                  </a:lnTo>
                  <a:lnTo>
                    <a:pt x="394" y="748"/>
                  </a:lnTo>
                  <a:lnTo>
                    <a:pt x="405" y="731"/>
                  </a:lnTo>
                  <a:lnTo>
                    <a:pt x="416" y="722"/>
                  </a:lnTo>
                  <a:lnTo>
                    <a:pt x="432" y="716"/>
                  </a:lnTo>
                  <a:lnTo>
                    <a:pt x="447" y="716"/>
                  </a:lnTo>
                  <a:lnTo>
                    <a:pt x="473" y="723"/>
                  </a:lnTo>
                  <a:lnTo>
                    <a:pt x="479" y="748"/>
                  </a:lnTo>
                  <a:lnTo>
                    <a:pt x="459" y="769"/>
                  </a:lnTo>
                  <a:lnTo>
                    <a:pt x="440" y="769"/>
                  </a:lnTo>
                  <a:lnTo>
                    <a:pt x="451" y="805"/>
                  </a:lnTo>
                  <a:lnTo>
                    <a:pt x="461" y="830"/>
                  </a:lnTo>
                  <a:lnTo>
                    <a:pt x="452" y="860"/>
                  </a:lnTo>
                  <a:lnTo>
                    <a:pt x="440" y="860"/>
                  </a:lnTo>
                  <a:lnTo>
                    <a:pt x="426" y="873"/>
                  </a:lnTo>
                  <a:lnTo>
                    <a:pt x="408" y="873"/>
                  </a:lnTo>
                  <a:lnTo>
                    <a:pt x="400" y="873"/>
                  </a:lnTo>
                  <a:lnTo>
                    <a:pt x="384" y="873"/>
                  </a:lnTo>
                  <a:lnTo>
                    <a:pt x="379" y="862"/>
                  </a:lnTo>
                  <a:lnTo>
                    <a:pt x="369" y="873"/>
                  </a:lnTo>
                  <a:lnTo>
                    <a:pt x="365" y="883"/>
                  </a:lnTo>
                  <a:lnTo>
                    <a:pt x="354" y="883"/>
                  </a:lnTo>
                  <a:lnTo>
                    <a:pt x="337" y="902"/>
                  </a:lnTo>
                  <a:lnTo>
                    <a:pt x="328" y="902"/>
                  </a:lnTo>
                  <a:lnTo>
                    <a:pt x="312" y="902"/>
                  </a:lnTo>
                  <a:lnTo>
                    <a:pt x="301" y="902"/>
                  </a:lnTo>
                  <a:lnTo>
                    <a:pt x="287" y="883"/>
                  </a:lnTo>
                  <a:lnTo>
                    <a:pt x="271" y="877"/>
                  </a:lnTo>
                  <a:lnTo>
                    <a:pt x="255" y="880"/>
                  </a:lnTo>
                  <a:lnTo>
                    <a:pt x="232" y="902"/>
                  </a:lnTo>
                  <a:lnTo>
                    <a:pt x="225" y="926"/>
                  </a:lnTo>
                  <a:lnTo>
                    <a:pt x="208" y="952"/>
                  </a:lnTo>
                  <a:lnTo>
                    <a:pt x="180" y="967"/>
                  </a:lnTo>
                  <a:lnTo>
                    <a:pt x="156" y="995"/>
                  </a:lnTo>
                  <a:lnTo>
                    <a:pt x="143" y="1019"/>
                  </a:lnTo>
                  <a:lnTo>
                    <a:pt x="131" y="1028"/>
                  </a:lnTo>
                  <a:lnTo>
                    <a:pt x="131" y="1037"/>
                  </a:lnTo>
                  <a:lnTo>
                    <a:pt x="142" y="1064"/>
                  </a:lnTo>
                  <a:lnTo>
                    <a:pt x="150" y="1087"/>
                  </a:lnTo>
                  <a:lnTo>
                    <a:pt x="161" y="1105"/>
                  </a:lnTo>
                  <a:lnTo>
                    <a:pt x="187" y="1121"/>
                  </a:lnTo>
                  <a:lnTo>
                    <a:pt x="203" y="1121"/>
                  </a:lnTo>
                  <a:lnTo>
                    <a:pt x="224" y="1121"/>
                  </a:lnTo>
                  <a:lnTo>
                    <a:pt x="232" y="1121"/>
                  </a:lnTo>
                  <a:lnTo>
                    <a:pt x="244" y="1138"/>
                  </a:lnTo>
                  <a:lnTo>
                    <a:pt x="233" y="1159"/>
                  </a:lnTo>
                  <a:lnTo>
                    <a:pt x="211" y="1143"/>
                  </a:lnTo>
                  <a:lnTo>
                    <a:pt x="190" y="1143"/>
                  </a:lnTo>
                  <a:lnTo>
                    <a:pt x="171" y="1143"/>
                  </a:lnTo>
                  <a:lnTo>
                    <a:pt x="153" y="1159"/>
                  </a:lnTo>
                  <a:lnTo>
                    <a:pt x="157" y="1191"/>
                  </a:lnTo>
                  <a:lnTo>
                    <a:pt x="161" y="1205"/>
                  </a:lnTo>
                  <a:lnTo>
                    <a:pt x="172" y="1218"/>
                  </a:lnTo>
                  <a:lnTo>
                    <a:pt x="190" y="1231"/>
                  </a:lnTo>
                  <a:lnTo>
                    <a:pt x="203" y="1243"/>
                  </a:lnTo>
                  <a:lnTo>
                    <a:pt x="222" y="1255"/>
                  </a:lnTo>
                  <a:lnTo>
                    <a:pt x="229" y="1255"/>
                  </a:lnTo>
                  <a:lnTo>
                    <a:pt x="243" y="1266"/>
                  </a:lnTo>
                  <a:lnTo>
                    <a:pt x="260" y="1266"/>
                  </a:lnTo>
                  <a:lnTo>
                    <a:pt x="271" y="1257"/>
                  </a:lnTo>
                  <a:lnTo>
                    <a:pt x="290" y="1236"/>
                  </a:lnTo>
                  <a:lnTo>
                    <a:pt x="301" y="1227"/>
                  </a:lnTo>
                  <a:lnTo>
                    <a:pt x="308" y="1266"/>
                  </a:lnTo>
                  <a:lnTo>
                    <a:pt x="315" y="1304"/>
                  </a:lnTo>
                  <a:lnTo>
                    <a:pt x="316" y="1327"/>
                  </a:lnTo>
                  <a:lnTo>
                    <a:pt x="301" y="1348"/>
                  </a:lnTo>
                  <a:lnTo>
                    <a:pt x="297" y="1366"/>
                  </a:lnTo>
                  <a:lnTo>
                    <a:pt x="292" y="1427"/>
                  </a:lnTo>
                  <a:lnTo>
                    <a:pt x="319" y="1427"/>
                  </a:lnTo>
                  <a:lnTo>
                    <a:pt x="339" y="1427"/>
                  </a:lnTo>
                  <a:lnTo>
                    <a:pt x="371" y="1400"/>
                  </a:lnTo>
                  <a:lnTo>
                    <a:pt x="380" y="1400"/>
                  </a:lnTo>
                  <a:lnTo>
                    <a:pt x="418" y="1427"/>
                  </a:lnTo>
                  <a:lnTo>
                    <a:pt x="441" y="1447"/>
                  </a:lnTo>
                  <a:lnTo>
                    <a:pt x="457" y="1467"/>
                  </a:lnTo>
                  <a:lnTo>
                    <a:pt x="461" y="1479"/>
                  </a:lnTo>
                  <a:lnTo>
                    <a:pt x="473" y="1464"/>
                  </a:lnTo>
                  <a:lnTo>
                    <a:pt x="480" y="1436"/>
                  </a:lnTo>
                  <a:lnTo>
                    <a:pt x="498" y="1420"/>
                  </a:lnTo>
                  <a:lnTo>
                    <a:pt x="519" y="1417"/>
                  </a:lnTo>
                  <a:lnTo>
                    <a:pt x="498" y="1441"/>
                  </a:lnTo>
                  <a:lnTo>
                    <a:pt x="505" y="1450"/>
                  </a:lnTo>
                  <a:lnTo>
                    <a:pt x="530" y="1452"/>
                  </a:lnTo>
                  <a:lnTo>
                    <a:pt x="544" y="1452"/>
                  </a:lnTo>
                  <a:lnTo>
                    <a:pt x="566" y="1449"/>
                  </a:lnTo>
                  <a:lnTo>
                    <a:pt x="577" y="1449"/>
                  </a:lnTo>
                  <a:lnTo>
                    <a:pt x="555" y="1479"/>
                  </a:lnTo>
                  <a:lnTo>
                    <a:pt x="552" y="1492"/>
                  </a:lnTo>
                  <a:lnTo>
                    <a:pt x="543" y="1520"/>
                  </a:lnTo>
                  <a:lnTo>
                    <a:pt x="536" y="1557"/>
                  </a:lnTo>
                  <a:lnTo>
                    <a:pt x="530" y="1589"/>
                  </a:lnTo>
                  <a:lnTo>
                    <a:pt x="508" y="1602"/>
                  </a:lnTo>
                  <a:lnTo>
                    <a:pt x="475" y="1625"/>
                  </a:lnTo>
                  <a:lnTo>
                    <a:pt x="457" y="1650"/>
                  </a:lnTo>
                  <a:lnTo>
                    <a:pt x="437" y="1667"/>
                  </a:lnTo>
                  <a:lnTo>
                    <a:pt x="389" y="1676"/>
                  </a:lnTo>
                  <a:lnTo>
                    <a:pt x="366" y="1689"/>
                  </a:lnTo>
                  <a:lnTo>
                    <a:pt x="343" y="1711"/>
                  </a:lnTo>
                  <a:lnTo>
                    <a:pt x="322" y="1740"/>
                  </a:lnTo>
                  <a:lnTo>
                    <a:pt x="305" y="1754"/>
                  </a:lnTo>
                  <a:lnTo>
                    <a:pt x="286" y="1738"/>
                  </a:lnTo>
                  <a:lnTo>
                    <a:pt x="262" y="1738"/>
                  </a:lnTo>
                  <a:lnTo>
                    <a:pt x="221" y="1740"/>
                  </a:lnTo>
                  <a:lnTo>
                    <a:pt x="193" y="1754"/>
                  </a:lnTo>
                  <a:lnTo>
                    <a:pt x="180" y="1778"/>
                  </a:lnTo>
                  <a:lnTo>
                    <a:pt x="164" y="1790"/>
                  </a:lnTo>
                  <a:lnTo>
                    <a:pt x="131" y="1800"/>
                  </a:lnTo>
                  <a:lnTo>
                    <a:pt x="111" y="1812"/>
                  </a:lnTo>
                  <a:lnTo>
                    <a:pt x="86" y="1812"/>
                  </a:lnTo>
                  <a:lnTo>
                    <a:pt x="28" y="1812"/>
                  </a:lnTo>
                  <a:lnTo>
                    <a:pt x="0" y="1847"/>
                  </a:lnTo>
                  <a:lnTo>
                    <a:pt x="0" y="1865"/>
                  </a:lnTo>
                  <a:lnTo>
                    <a:pt x="46" y="1865"/>
                  </a:lnTo>
                  <a:lnTo>
                    <a:pt x="97" y="1865"/>
                  </a:lnTo>
                  <a:lnTo>
                    <a:pt x="125" y="1840"/>
                  </a:lnTo>
                  <a:lnTo>
                    <a:pt x="149" y="1833"/>
                  </a:lnTo>
                  <a:lnTo>
                    <a:pt x="168" y="1836"/>
                  </a:lnTo>
                  <a:lnTo>
                    <a:pt x="168" y="1836"/>
                  </a:lnTo>
                  <a:lnTo>
                    <a:pt x="172" y="1836"/>
                  </a:lnTo>
                  <a:lnTo>
                    <a:pt x="176" y="1837"/>
                  </a:lnTo>
                  <a:lnTo>
                    <a:pt x="179" y="1840"/>
                  </a:lnTo>
                  <a:lnTo>
                    <a:pt x="179" y="1840"/>
                  </a:lnTo>
                  <a:lnTo>
                    <a:pt x="180" y="1844"/>
                  </a:lnTo>
                  <a:lnTo>
                    <a:pt x="205" y="1846"/>
                  </a:lnTo>
                  <a:lnTo>
                    <a:pt x="208" y="1832"/>
                  </a:lnTo>
                  <a:lnTo>
                    <a:pt x="235" y="1832"/>
                  </a:lnTo>
                  <a:lnTo>
                    <a:pt x="233" y="1793"/>
                  </a:lnTo>
                  <a:lnTo>
                    <a:pt x="240" y="1782"/>
                  </a:lnTo>
                  <a:lnTo>
                    <a:pt x="257" y="1812"/>
                  </a:lnTo>
                  <a:lnTo>
                    <a:pt x="280" y="1821"/>
                  </a:lnTo>
                  <a:lnTo>
                    <a:pt x="305" y="1835"/>
                  </a:lnTo>
                  <a:lnTo>
                    <a:pt x="314" y="1832"/>
                  </a:lnTo>
                  <a:lnTo>
                    <a:pt x="307" y="1804"/>
                  </a:lnTo>
                  <a:lnTo>
                    <a:pt x="339" y="1786"/>
                  </a:lnTo>
                  <a:lnTo>
                    <a:pt x="364" y="1779"/>
                  </a:lnTo>
                  <a:lnTo>
                    <a:pt x="386" y="1779"/>
                  </a:lnTo>
                  <a:lnTo>
                    <a:pt x="416" y="1771"/>
                  </a:lnTo>
                  <a:lnTo>
                    <a:pt x="439" y="1763"/>
                  </a:lnTo>
                  <a:lnTo>
                    <a:pt x="448" y="1738"/>
                  </a:lnTo>
                  <a:lnTo>
                    <a:pt x="462" y="1724"/>
                  </a:lnTo>
                  <a:lnTo>
                    <a:pt x="482" y="1708"/>
                  </a:lnTo>
                  <a:lnTo>
                    <a:pt x="498" y="1699"/>
                  </a:lnTo>
                  <a:lnTo>
                    <a:pt x="540" y="1688"/>
                  </a:lnTo>
                  <a:lnTo>
                    <a:pt x="570" y="1665"/>
                  </a:lnTo>
                  <a:lnTo>
                    <a:pt x="604" y="1654"/>
                  </a:lnTo>
                  <a:lnTo>
                    <a:pt x="609" y="1615"/>
                  </a:lnTo>
                  <a:lnTo>
                    <a:pt x="694" y="1574"/>
                  </a:lnTo>
                  <a:lnTo>
                    <a:pt x="736" y="1545"/>
                  </a:lnTo>
                  <a:lnTo>
                    <a:pt x="761" y="1510"/>
                  </a:lnTo>
                  <a:lnTo>
                    <a:pt x="786" y="1496"/>
                  </a:lnTo>
                  <a:lnTo>
                    <a:pt x="801" y="1474"/>
                  </a:lnTo>
                  <a:lnTo>
                    <a:pt x="795" y="1446"/>
                  </a:lnTo>
                  <a:lnTo>
                    <a:pt x="762" y="1436"/>
                  </a:lnTo>
                  <a:lnTo>
                    <a:pt x="767" y="1411"/>
                  </a:lnTo>
                  <a:lnTo>
                    <a:pt x="788" y="1388"/>
                  </a:lnTo>
                  <a:lnTo>
                    <a:pt x="809" y="1371"/>
                  </a:lnTo>
                  <a:lnTo>
                    <a:pt x="840" y="1356"/>
                  </a:lnTo>
                  <a:lnTo>
                    <a:pt x="854" y="1343"/>
                  </a:lnTo>
                  <a:lnTo>
                    <a:pt x="856" y="1328"/>
                  </a:lnTo>
                  <a:lnTo>
                    <a:pt x="849" y="1307"/>
                  </a:lnTo>
                  <a:lnTo>
                    <a:pt x="852" y="1299"/>
                  </a:lnTo>
                  <a:lnTo>
                    <a:pt x="867" y="1299"/>
                  </a:lnTo>
                  <a:lnTo>
                    <a:pt x="874" y="1274"/>
                  </a:lnTo>
                  <a:lnTo>
                    <a:pt x="885" y="1250"/>
                  </a:lnTo>
                  <a:lnTo>
                    <a:pt x="915" y="1224"/>
                  </a:lnTo>
                  <a:lnTo>
                    <a:pt x="945" y="1203"/>
                  </a:lnTo>
                  <a:lnTo>
                    <a:pt x="977" y="1189"/>
                  </a:lnTo>
                  <a:lnTo>
                    <a:pt x="1019" y="1205"/>
                  </a:lnTo>
                  <a:lnTo>
                    <a:pt x="1041" y="1210"/>
                  </a:lnTo>
                  <a:lnTo>
                    <a:pt x="1053" y="1230"/>
                  </a:lnTo>
                  <a:lnTo>
                    <a:pt x="971" y="1218"/>
                  </a:lnTo>
                  <a:lnTo>
                    <a:pt x="947" y="1248"/>
                  </a:lnTo>
                  <a:lnTo>
                    <a:pt x="934" y="1296"/>
                  </a:lnTo>
                  <a:lnTo>
                    <a:pt x="923" y="1325"/>
                  </a:lnTo>
                  <a:lnTo>
                    <a:pt x="903" y="1360"/>
                  </a:lnTo>
                  <a:lnTo>
                    <a:pt x="908" y="1374"/>
                  </a:lnTo>
                  <a:lnTo>
                    <a:pt x="934" y="1374"/>
                  </a:lnTo>
                  <a:lnTo>
                    <a:pt x="915" y="1396"/>
                  </a:lnTo>
                  <a:lnTo>
                    <a:pt x="892" y="1406"/>
                  </a:lnTo>
                  <a:lnTo>
                    <a:pt x="895" y="1417"/>
                  </a:lnTo>
                  <a:lnTo>
                    <a:pt x="905" y="1429"/>
                  </a:lnTo>
                  <a:lnTo>
                    <a:pt x="924" y="1422"/>
                  </a:lnTo>
                  <a:lnTo>
                    <a:pt x="956" y="1416"/>
                  </a:lnTo>
                  <a:lnTo>
                    <a:pt x="990" y="1391"/>
                  </a:lnTo>
                  <a:lnTo>
                    <a:pt x="995" y="1381"/>
                  </a:lnTo>
                  <a:lnTo>
                    <a:pt x="1031" y="1367"/>
                  </a:lnTo>
                  <a:lnTo>
                    <a:pt x="1039" y="1335"/>
                  </a:lnTo>
                  <a:lnTo>
                    <a:pt x="1070" y="1336"/>
                  </a:lnTo>
                  <a:lnTo>
                    <a:pt x="1091" y="1335"/>
                  </a:lnTo>
                  <a:lnTo>
                    <a:pt x="1116" y="1314"/>
                  </a:lnTo>
                  <a:lnTo>
                    <a:pt x="1123" y="1274"/>
                  </a:lnTo>
                  <a:lnTo>
                    <a:pt x="1105" y="1255"/>
                  </a:lnTo>
                  <a:lnTo>
                    <a:pt x="1114" y="1223"/>
                  </a:lnTo>
                  <a:lnTo>
                    <a:pt x="1127" y="1210"/>
                  </a:lnTo>
                  <a:lnTo>
                    <a:pt x="1155" y="1214"/>
                  </a:lnTo>
                  <a:lnTo>
                    <a:pt x="1188" y="1214"/>
                  </a:lnTo>
                  <a:lnTo>
                    <a:pt x="1195" y="1210"/>
                  </a:lnTo>
                  <a:lnTo>
                    <a:pt x="1212" y="1199"/>
                  </a:lnTo>
                  <a:lnTo>
                    <a:pt x="1213" y="1231"/>
                  </a:lnTo>
                  <a:lnTo>
                    <a:pt x="1230" y="1241"/>
                  </a:lnTo>
                  <a:lnTo>
                    <a:pt x="1241" y="1241"/>
                  </a:lnTo>
                  <a:lnTo>
                    <a:pt x="1225" y="1256"/>
                  </a:lnTo>
                  <a:lnTo>
                    <a:pt x="1207" y="1277"/>
                  </a:lnTo>
                  <a:lnTo>
                    <a:pt x="1178" y="1306"/>
                  </a:lnTo>
                  <a:lnTo>
                    <a:pt x="1155" y="1320"/>
                  </a:lnTo>
                  <a:lnTo>
                    <a:pt x="1178" y="1328"/>
                  </a:lnTo>
                  <a:lnTo>
                    <a:pt x="1188" y="1317"/>
                  </a:lnTo>
                  <a:lnTo>
                    <a:pt x="1207" y="1296"/>
                  </a:lnTo>
                  <a:lnTo>
                    <a:pt x="1225" y="1286"/>
                  </a:lnTo>
                  <a:lnTo>
                    <a:pt x="1248" y="1270"/>
                  </a:lnTo>
                  <a:lnTo>
                    <a:pt x="1262" y="1270"/>
                  </a:lnTo>
                  <a:lnTo>
                    <a:pt x="1282" y="1270"/>
                  </a:lnTo>
                  <a:lnTo>
                    <a:pt x="1302" y="1278"/>
                  </a:lnTo>
                  <a:lnTo>
                    <a:pt x="1324" y="1295"/>
                  </a:lnTo>
                  <a:lnTo>
                    <a:pt x="1339" y="1286"/>
                  </a:lnTo>
                  <a:lnTo>
                    <a:pt x="1331" y="1324"/>
                  </a:lnTo>
                  <a:lnTo>
                    <a:pt x="1370" y="1313"/>
                  </a:lnTo>
                  <a:lnTo>
                    <a:pt x="1434" y="1299"/>
                  </a:lnTo>
                  <a:lnTo>
                    <a:pt x="1492" y="1304"/>
                  </a:lnTo>
                  <a:lnTo>
                    <a:pt x="1525" y="1314"/>
                  </a:lnTo>
                  <a:lnTo>
                    <a:pt x="1554" y="1317"/>
                  </a:lnTo>
                  <a:lnTo>
                    <a:pt x="1610" y="1318"/>
                  </a:lnTo>
                  <a:lnTo>
                    <a:pt x="1622" y="1307"/>
                  </a:lnTo>
                  <a:lnTo>
                    <a:pt x="1622" y="1341"/>
                  </a:lnTo>
                  <a:lnTo>
                    <a:pt x="1649" y="1370"/>
                  </a:lnTo>
                  <a:lnTo>
                    <a:pt x="1693" y="1377"/>
                  </a:lnTo>
                  <a:lnTo>
                    <a:pt x="1710" y="1371"/>
                  </a:lnTo>
                  <a:lnTo>
                    <a:pt x="1742" y="1411"/>
                  </a:lnTo>
                  <a:lnTo>
                    <a:pt x="1793" y="1459"/>
                  </a:lnTo>
                  <a:lnTo>
                    <a:pt x="1817" y="1468"/>
                  </a:lnTo>
                  <a:lnTo>
                    <a:pt x="1829" y="1447"/>
                  </a:lnTo>
                  <a:lnTo>
                    <a:pt x="1829" y="1479"/>
                  </a:lnTo>
                  <a:lnTo>
                    <a:pt x="1872" y="1532"/>
                  </a:lnTo>
                  <a:lnTo>
                    <a:pt x="1892" y="1547"/>
                  </a:lnTo>
                  <a:lnTo>
                    <a:pt x="1904" y="1581"/>
                  </a:lnTo>
                  <a:lnTo>
                    <a:pt x="1914" y="1585"/>
                  </a:lnTo>
                  <a:lnTo>
                    <a:pt x="1923" y="1554"/>
                  </a:lnTo>
                  <a:lnTo>
                    <a:pt x="1958" y="1602"/>
                  </a:lnTo>
                  <a:lnTo>
                    <a:pt x="1985" y="1658"/>
                  </a:lnTo>
                  <a:lnTo>
                    <a:pt x="2004" y="1660"/>
                  </a:lnTo>
                  <a:lnTo>
                    <a:pt x="1985" y="1613"/>
                  </a:lnTo>
                  <a:lnTo>
                    <a:pt x="1979" y="1575"/>
                  </a:lnTo>
                  <a:lnTo>
                    <a:pt x="1982" y="1564"/>
                  </a:lnTo>
                  <a:lnTo>
                    <a:pt x="1994" y="1554"/>
                  </a:lnTo>
                  <a:lnTo>
                    <a:pt x="2014" y="1532"/>
                  </a:lnTo>
                  <a:lnTo>
                    <a:pt x="2025" y="1510"/>
                  </a:lnTo>
                  <a:lnTo>
                    <a:pt x="2033" y="1503"/>
                  </a:lnTo>
                  <a:lnTo>
                    <a:pt x="2048" y="1535"/>
                  </a:lnTo>
                  <a:lnTo>
                    <a:pt x="2033" y="1554"/>
                  </a:lnTo>
                  <a:lnTo>
                    <a:pt x="2033" y="1554"/>
                  </a:lnTo>
                  <a:lnTo>
                    <a:pt x="2030" y="1560"/>
                  </a:lnTo>
                  <a:lnTo>
                    <a:pt x="2026" y="1564"/>
                  </a:lnTo>
                  <a:lnTo>
                    <a:pt x="2022" y="1567"/>
                  </a:lnTo>
                  <a:lnTo>
                    <a:pt x="2022" y="1567"/>
                  </a:lnTo>
                  <a:lnTo>
                    <a:pt x="2012" y="1574"/>
                  </a:lnTo>
                  <a:lnTo>
                    <a:pt x="2007" y="1577"/>
                  </a:lnTo>
                  <a:lnTo>
                    <a:pt x="2007" y="1577"/>
                  </a:lnTo>
                  <a:lnTo>
                    <a:pt x="2008" y="1581"/>
                  </a:lnTo>
                  <a:lnTo>
                    <a:pt x="2010" y="1592"/>
                  </a:lnTo>
                  <a:lnTo>
                    <a:pt x="2010" y="1592"/>
                  </a:lnTo>
                  <a:lnTo>
                    <a:pt x="2012" y="1603"/>
                  </a:lnTo>
                  <a:lnTo>
                    <a:pt x="2015" y="1607"/>
                  </a:lnTo>
                  <a:lnTo>
                    <a:pt x="2015" y="1607"/>
                  </a:lnTo>
                  <a:lnTo>
                    <a:pt x="2018" y="1611"/>
                  </a:lnTo>
                  <a:lnTo>
                    <a:pt x="2019" y="1615"/>
                  </a:lnTo>
                  <a:lnTo>
                    <a:pt x="2021" y="1622"/>
                  </a:lnTo>
                  <a:lnTo>
                    <a:pt x="2021" y="1622"/>
                  </a:lnTo>
                  <a:lnTo>
                    <a:pt x="2022" y="1646"/>
                  </a:lnTo>
                  <a:lnTo>
                    <a:pt x="2022" y="1646"/>
                  </a:lnTo>
                  <a:lnTo>
                    <a:pt x="2025" y="1651"/>
                  </a:lnTo>
                  <a:lnTo>
                    <a:pt x="2026" y="1657"/>
                  </a:lnTo>
                  <a:lnTo>
                    <a:pt x="2026" y="1661"/>
                  </a:lnTo>
                  <a:lnTo>
                    <a:pt x="2026" y="1661"/>
                  </a:lnTo>
                  <a:lnTo>
                    <a:pt x="2028" y="1671"/>
                  </a:lnTo>
                  <a:lnTo>
                    <a:pt x="2028" y="1676"/>
                  </a:lnTo>
                  <a:lnTo>
                    <a:pt x="2036" y="1667"/>
                  </a:lnTo>
                  <a:lnTo>
                    <a:pt x="2048" y="1656"/>
                  </a:lnTo>
                  <a:lnTo>
                    <a:pt x="2048" y="1628"/>
                  </a:lnTo>
                  <a:lnTo>
                    <a:pt x="2048" y="1618"/>
                  </a:lnTo>
                  <a:lnTo>
                    <a:pt x="2058" y="1608"/>
                  </a:lnTo>
                  <a:lnTo>
                    <a:pt x="2084" y="1613"/>
                  </a:lnTo>
                  <a:lnTo>
                    <a:pt x="2066" y="1640"/>
                  </a:lnTo>
                  <a:lnTo>
                    <a:pt x="2064" y="1654"/>
                  </a:lnTo>
                  <a:lnTo>
                    <a:pt x="2068" y="1665"/>
                  </a:lnTo>
                  <a:lnTo>
                    <a:pt x="2084" y="1685"/>
                  </a:lnTo>
                  <a:lnTo>
                    <a:pt x="2073" y="1711"/>
                  </a:lnTo>
                  <a:lnTo>
                    <a:pt x="2104" y="1701"/>
                  </a:lnTo>
                  <a:lnTo>
                    <a:pt x="2114" y="1726"/>
                  </a:lnTo>
                  <a:lnTo>
                    <a:pt x="2087" y="1733"/>
                  </a:lnTo>
                  <a:lnTo>
                    <a:pt x="2079" y="1758"/>
                  </a:lnTo>
                  <a:lnTo>
                    <a:pt x="2094" y="1758"/>
                  </a:lnTo>
                  <a:lnTo>
                    <a:pt x="2114" y="1751"/>
                  </a:lnTo>
                  <a:lnTo>
                    <a:pt x="2132" y="1778"/>
                  </a:lnTo>
                  <a:lnTo>
                    <a:pt x="2158" y="1803"/>
                  </a:lnTo>
                  <a:lnTo>
                    <a:pt x="2172" y="1804"/>
                  </a:lnTo>
                  <a:lnTo>
                    <a:pt x="2180" y="1789"/>
                  </a:lnTo>
                  <a:lnTo>
                    <a:pt x="2180" y="1764"/>
                  </a:lnTo>
                  <a:lnTo>
                    <a:pt x="2189" y="1789"/>
                  </a:lnTo>
                  <a:lnTo>
                    <a:pt x="2204" y="1785"/>
                  </a:lnTo>
                  <a:lnTo>
                    <a:pt x="2204" y="1772"/>
                  </a:lnTo>
                  <a:lnTo>
                    <a:pt x="2195" y="1740"/>
                  </a:lnTo>
                  <a:lnTo>
                    <a:pt x="2186" y="1726"/>
                  </a:lnTo>
                  <a:lnTo>
                    <a:pt x="2173" y="1713"/>
                  </a:lnTo>
                  <a:lnTo>
                    <a:pt x="2170" y="1701"/>
                  </a:lnTo>
                  <a:lnTo>
                    <a:pt x="2152" y="1682"/>
                  </a:lnTo>
                  <a:lnTo>
                    <a:pt x="2121" y="1660"/>
                  </a:lnTo>
                  <a:lnTo>
                    <a:pt x="2114" y="1654"/>
                  </a:lnTo>
                  <a:lnTo>
                    <a:pt x="2100" y="1638"/>
                  </a:lnTo>
                  <a:lnTo>
                    <a:pt x="2134" y="1636"/>
                  </a:lnTo>
                  <a:lnTo>
                    <a:pt x="2172" y="1664"/>
                  </a:lnTo>
                  <a:lnTo>
                    <a:pt x="2182" y="1679"/>
                  </a:lnTo>
                  <a:lnTo>
                    <a:pt x="2193" y="1692"/>
                  </a:lnTo>
                  <a:lnTo>
                    <a:pt x="2204" y="1715"/>
                  </a:lnTo>
                  <a:lnTo>
                    <a:pt x="2204" y="1733"/>
                  </a:lnTo>
                  <a:lnTo>
                    <a:pt x="2233" y="1740"/>
                  </a:lnTo>
                  <a:lnTo>
                    <a:pt x="2245" y="1750"/>
                  </a:lnTo>
                  <a:lnTo>
                    <a:pt x="2255" y="1749"/>
                  </a:lnTo>
                  <a:lnTo>
                    <a:pt x="2241" y="1722"/>
                  </a:lnTo>
                  <a:lnTo>
                    <a:pt x="2255" y="1715"/>
                  </a:lnTo>
                  <a:lnTo>
                    <a:pt x="2270" y="1739"/>
                  </a:lnTo>
                  <a:lnTo>
                    <a:pt x="2281" y="1753"/>
                  </a:lnTo>
                  <a:lnTo>
                    <a:pt x="2302" y="1740"/>
                  </a:lnTo>
                  <a:lnTo>
                    <a:pt x="2302" y="1701"/>
                  </a:lnTo>
                  <a:lnTo>
                    <a:pt x="2302" y="1679"/>
                  </a:lnTo>
                  <a:lnTo>
                    <a:pt x="2302" y="1661"/>
                  </a:lnTo>
                  <a:lnTo>
                    <a:pt x="2294" y="1618"/>
                  </a:lnTo>
                  <a:lnTo>
                    <a:pt x="2294" y="1604"/>
                  </a:lnTo>
                  <a:lnTo>
                    <a:pt x="2269" y="1588"/>
                  </a:lnTo>
                  <a:lnTo>
                    <a:pt x="2212" y="1567"/>
                  </a:lnTo>
                  <a:lnTo>
                    <a:pt x="2182" y="1564"/>
                  </a:lnTo>
                  <a:lnTo>
                    <a:pt x="2152" y="1561"/>
                  </a:lnTo>
                  <a:lnTo>
                    <a:pt x="2107" y="1495"/>
                  </a:lnTo>
                  <a:lnTo>
                    <a:pt x="2033" y="1420"/>
                  </a:lnTo>
                  <a:lnTo>
                    <a:pt x="1996" y="1377"/>
                  </a:lnTo>
                  <a:lnTo>
                    <a:pt x="1944" y="1327"/>
                  </a:lnTo>
                  <a:lnTo>
                    <a:pt x="1893" y="1288"/>
                  </a:lnTo>
                  <a:lnTo>
                    <a:pt x="1851" y="1271"/>
                  </a:lnTo>
                  <a:lnTo>
                    <a:pt x="1826" y="1285"/>
                  </a:lnTo>
                  <a:lnTo>
                    <a:pt x="1806" y="1307"/>
                  </a:lnTo>
                  <a:lnTo>
                    <a:pt x="1786" y="1354"/>
                  </a:lnTo>
                  <a:lnTo>
                    <a:pt x="1758" y="1379"/>
                  </a:lnTo>
                  <a:lnTo>
                    <a:pt x="1707" y="1323"/>
                  </a:lnTo>
                  <a:lnTo>
                    <a:pt x="1645" y="1282"/>
                  </a:lnTo>
                  <a:lnTo>
                    <a:pt x="1631" y="1263"/>
                  </a:lnTo>
                  <a:lnTo>
                    <a:pt x="1631" y="1246"/>
                  </a:lnTo>
                  <a:lnTo>
                    <a:pt x="1593" y="1248"/>
                  </a:lnTo>
                  <a:lnTo>
                    <a:pt x="1585" y="1274"/>
                  </a:lnTo>
                  <a:lnTo>
                    <a:pt x="1540" y="1274"/>
                  </a:lnTo>
                  <a:lnTo>
                    <a:pt x="1524" y="1248"/>
                  </a:lnTo>
                  <a:lnTo>
                    <a:pt x="1461" y="755"/>
                  </a:lnTo>
                  <a:lnTo>
                    <a:pt x="1404" y="343"/>
                  </a:lnTo>
                  <a:lnTo>
                    <a:pt x="1384" y="183"/>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2" name="Freeform 57"/>
            <p:cNvSpPr>
              <a:spLocks/>
            </p:cNvSpPr>
            <p:nvPr/>
          </p:nvSpPr>
          <p:spPr bwMode="auto">
            <a:xfrm>
              <a:off x="2782888" y="3762375"/>
              <a:ext cx="101600" cy="125412"/>
            </a:xfrm>
            <a:custGeom>
              <a:avLst/>
              <a:gdLst/>
              <a:ahLst/>
              <a:cxnLst>
                <a:cxn ang="0">
                  <a:pos x="0" y="236"/>
                </a:cxn>
                <a:cxn ang="0">
                  <a:pos x="44" y="236"/>
                </a:cxn>
                <a:cxn ang="0">
                  <a:pos x="51" y="215"/>
                </a:cxn>
                <a:cxn ang="0">
                  <a:pos x="51" y="207"/>
                </a:cxn>
                <a:cxn ang="0">
                  <a:pos x="61" y="189"/>
                </a:cxn>
                <a:cxn ang="0">
                  <a:pos x="76" y="169"/>
                </a:cxn>
                <a:cxn ang="0">
                  <a:pos x="82" y="160"/>
                </a:cxn>
                <a:cxn ang="0">
                  <a:pos x="85" y="155"/>
                </a:cxn>
                <a:cxn ang="0">
                  <a:pos x="98" y="176"/>
                </a:cxn>
                <a:cxn ang="0">
                  <a:pos x="112" y="165"/>
                </a:cxn>
                <a:cxn ang="0">
                  <a:pos x="112" y="160"/>
                </a:cxn>
                <a:cxn ang="0">
                  <a:pos x="112" y="143"/>
                </a:cxn>
                <a:cxn ang="0">
                  <a:pos x="125" y="132"/>
                </a:cxn>
                <a:cxn ang="0">
                  <a:pos x="129" y="132"/>
                </a:cxn>
                <a:cxn ang="0">
                  <a:pos x="146" y="125"/>
                </a:cxn>
                <a:cxn ang="0">
                  <a:pos x="154" y="125"/>
                </a:cxn>
                <a:cxn ang="0">
                  <a:pos x="165" y="117"/>
                </a:cxn>
                <a:cxn ang="0">
                  <a:pos x="165" y="108"/>
                </a:cxn>
                <a:cxn ang="0">
                  <a:pos x="147" y="79"/>
                </a:cxn>
                <a:cxn ang="0">
                  <a:pos x="140" y="79"/>
                </a:cxn>
                <a:cxn ang="0">
                  <a:pos x="136" y="79"/>
                </a:cxn>
                <a:cxn ang="0">
                  <a:pos x="136" y="64"/>
                </a:cxn>
                <a:cxn ang="0">
                  <a:pos x="137" y="58"/>
                </a:cxn>
                <a:cxn ang="0">
                  <a:pos x="157" y="44"/>
                </a:cxn>
                <a:cxn ang="0">
                  <a:pos x="165" y="44"/>
                </a:cxn>
                <a:cxn ang="0">
                  <a:pos x="191" y="39"/>
                </a:cxn>
                <a:cxn ang="0">
                  <a:pos x="161" y="14"/>
                </a:cxn>
                <a:cxn ang="0">
                  <a:pos x="143" y="0"/>
                </a:cxn>
                <a:cxn ang="0">
                  <a:pos x="123" y="14"/>
                </a:cxn>
                <a:cxn ang="0">
                  <a:pos x="104" y="35"/>
                </a:cxn>
                <a:cxn ang="0">
                  <a:pos x="105" y="44"/>
                </a:cxn>
                <a:cxn ang="0">
                  <a:pos x="111" y="60"/>
                </a:cxn>
                <a:cxn ang="0">
                  <a:pos x="112" y="69"/>
                </a:cxn>
                <a:cxn ang="0">
                  <a:pos x="112" y="76"/>
                </a:cxn>
                <a:cxn ang="0">
                  <a:pos x="105" y="83"/>
                </a:cxn>
                <a:cxn ang="0">
                  <a:pos x="96" y="87"/>
                </a:cxn>
                <a:cxn ang="0">
                  <a:pos x="78" y="76"/>
                </a:cxn>
                <a:cxn ang="0">
                  <a:pos x="61" y="79"/>
                </a:cxn>
                <a:cxn ang="0">
                  <a:pos x="72" y="99"/>
                </a:cxn>
                <a:cxn ang="0">
                  <a:pos x="76" y="118"/>
                </a:cxn>
                <a:cxn ang="0">
                  <a:pos x="75" y="139"/>
                </a:cxn>
                <a:cxn ang="0">
                  <a:pos x="65" y="118"/>
                </a:cxn>
                <a:cxn ang="0">
                  <a:pos x="51" y="103"/>
                </a:cxn>
                <a:cxn ang="0">
                  <a:pos x="43" y="99"/>
                </a:cxn>
                <a:cxn ang="0">
                  <a:pos x="28" y="110"/>
                </a:cxn>
                <a:cxn ang="0">
                  <a:pos x="25" y="118"/>
                </a:cxn>
                <a:cxn ang="0">
                  <a:pos x="11" y="129"/>
                </a:cxn>
                <a:cxn ang="0">
                  <a:pos x="14" y="164"/>
                </a:cxn>
                <a:cxn ang="0">
                  <a:pos x="19" y="169"/>
                </a:cxn>
                <a:cxn ang="0">
                  <a:pos x="26" y="176"/>
                </a:cxn>
                <a:cxn ang="0">
                  <a:pos x="33" y="182"/>
                </a:cxn>
                <a:cxn ang="0">
                  <a:pos x="43" y="186"/>
                </a:cxn>
                <a:cxn ang="0">
                  <a:pos x="44" y="200"/>
                </a:cxn>
                <a:cxn ang="0">
                  <a:pos x="42" y="214"/>
                </a:cxn>
                <a:cxn ang="0">
                  <a:pos x="35" y="223"/>
                </a:cxn>
                <a:cxn ang="0">
                  <a:pos x="0" y="236"/>
                </a:cxn>
              </a:cxnLst>
              <a:rect l="0" t="0" r="r" b="b"/>
              <a:pathLst>
                <a:path w="191" h="236">
                  <a:moveTo>
                    <a:pt x="0" y="236"/>
                  </a:moveTo>
                  <a:lnTo>
                    <a:pt x="44" y="236"/>
                  </a:lnTo>
                  <a:lnTo>
                    <a:pt x="51" y="215"/>
                  </a:lnTo>
                  <a:lnTo>
                    <a:pt x="51" y="207"/>
                  </a:lnTo>
                  <a:lnTo>
                    <a:pt x="61" y="189"/>
                  </a:lnTo>
                  <a:lnTo>
                    <a:pt x="76" y="169"/>
                  </a:lnTo>
                  <a:lnTo>
                    <a:pt x="82" y="160"/>
                  </a:lnTo>
                  <a:lnTo>
                    <a:pt x="85" y="155"/>
                  </a:lnTo>
                  <a:lnTo>
                    <a:pt x="98" y="176"/>
                  </a:lnTo>
                  <a:lnTo>
                    <a:pt x="112" y="165"/>
                  </a:lnTo>
                  <a:lnTo>
                    <a:pt x="112" y="160"/>
                  </a:lnTo>
                  <a:lnTo>
                    <a:pt x="112" y="143"/>
                  </a:lnTo>
                  <a:lnTo>
                    <a:pt x="125" y="132"/>
                  </a:lnTo>
                  <a:lnTo>
                    <a:pt x="129" y="132"/>
                  </a:lnTo>
                  <a:lnTo>
                    <a:pt x="146" y="125"/>
                  </a:lnTo>
                  <a:lnTo>
                    <a:pt x="154" y="125"/>
                  </a:lnTo>
                  <a:lnTo>
                    <a:pt x="165" y="117"/>
                  </a:lnTo>
                  <a:lnTo>
                    <a:pt x="165" y="108"/>
                  </a:lnTo>
                  <a:lnTo>
                    <a:pt x="147" y="79"/>
                  </a:lnTo>
                  <a:lnTo>
                    <a:pt x="140" y="79"/>
                  </a:lnTo>
                  <a:lnTo>
                    <a:pt x="136" y="79"/>
                  </a:lnTo>
                  <a:lnTo>
                    <a:pt x="136" y="64"/>
                  </a:lnTo>
                  <a:lnTo>
                    <a:pt x="137" y="58"/>
                  </a:lnTo>
                  <a:lnTo>
                    <a:pt x="157" y="44"/>
                  </a:lnTo>
                  <a:lnTo>
                    <a:pt x="165" y="44"/>
                  </a:lnTo>
                  <a:lnTo>
                    <a:pt x="191" y="39"/>
                  </a:lnTo>
                  <a:lnTo>
                    <a:pt x="161" y="14"/>
                  </a:lnTo>
                  <a:lnTo>
                    <a:pt x="143" y="0"/>
                  </a:lnTo>
                  <a:lnTo>
                    <a:pt x="123" y="14"/>
                  </a:lnTo>
                  <a:lnTo>
                    <a:pt x="104" y="35"/>
                  </a:lnTo>
                  <a:lnTo>
                    <a:pt x="105" y="44"/>
                  </a:lnTo>
                  <a:lnTo>
                    <a:pt x="111" y="60"/>
                  </a:lnTo>
                  <a:lnTo>
                    <a:pt x="112" y="69"/>
                  </a:lnTo>
                  <a:lnTo>
                    <a:pt x="112" y="76"/>
                  </a:lnTo>
                  <a:lnTo>
                    <a:pt x="105" y="83"/>
                  </a:lnTo>
                  <a:lnTo>
                    <a:pt x="96" y="87"/>
                  </a:lnTo>
                  <a:lnTo>
                    <a:pt x="78" y="76"/>
                  </a:lnTo>
                  <a:lnTo>
                    <a:pt x="61" y="79"/>
                  </a:lnTo>
                  <a:lnTo>
                    <a:pt x="72" y="99"/>
                  </a:lnTo>
                  <a:lnTo>
                    <a:pt x="76" y="118"/>
                  </a:lnTo>
                  <a:lnTo>
                    <a:pt x="75" y="139"/>
                  </a:lnTo>
                  <a:lnTo>
                    <a:pt x="65" y="118"/>
                  </a:lnTo>
                  <a:lnTo>
                    <a:pt x="51" y="103"/>
                  </a:lnTo>
                  <a:lnTo>
                    <a:pt x="43" y="99"/>
                  </a:lnTo>
                  <a:lnTo>
                    <a:pt x="28" y="110"/>
                  </a:lnTo>
                  <a:lnTo>
                    <a:pt x="25" y="118"/>
                  </a:lnTo>
                  <a:lnTo>
                    <a:pt x="11" y="129"/>
                  </a:lnTo>
                  <a:lnTo>
                    <a:pt x="14" y="164"/>
                  </a:lnTo>
                  <a:lnTo>
                    <a:pt x="19" y="169"/>
                  </a:lnTo>
                  <a:lnTo>
                    <a:pt x="26" y="176"/>
                  </a:lnTo>
                  <a:lnTo>
                    <a:pt x="33" y="182"/>
                  </a:lnTo>
                  <a:lnTo>
                    <a:pt x="43" y="186"/>
                  </a:lnTo>
                  <a:lnTo>
                    <a:pt x="44" y="200"/>
                  </a:lnTo>
                  <a:lnTo>
                    <a:pt x="42" y="214"/>
                  </a:lnTo>
                  <a:lnTo>
                    <a:pt x="35" y="223"/>
                  </a:lnTo>
                  <a:lnTo>
                    <a:pt x="0" y="23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3" name="Freeform 58"/>
            <p:cNvSpPr>
              <a:spLocks/>
            </p:cNvSpPr>
            <p:nvPr/>
          </p:nvSpPr>
          <p:spPr bwMode="auto">
            <a:xfrm>
              <a:off x="2419350" y="3582988"/>
              <a:ext cx="46037" cy="38100"/>
            </a:xfrm>
            <a:custGeom>
              <a:avLst/>
              <a:gdLst/>
              <a:ahLst/>
              <a:cxnLst>
                <a:cxn ang="0">
                  <a:pos x="0" y="29"/>
                </a:cxn>
                <a:cxn ang="0">
                  <a:pos x="24" y="52"/>
                </a:cxn>
                <a:cxn ang="0">
                  <a:pos x="49" y="70"/>
                </a:cxn>
                <a:cxn ang="0">
                  <a:pos x="64" y="70"/>
                </a:cxn>
                <a:cxn ang="0">
                  <a:pos x="78" y="70"/>
                </a:cxn>
                <a:cxn ang="0">
                  <a:pos x="86" y="50"/>
                </a:cxn>
                <a:cxn ang="0">
                  <a:pos x="86" y="39"/>
                </a:cxn>
                <a:cxn ang="0">
                  <a:pos x="67" y="0"/>
                </a:cxn>
                <a:cxn ang="0">
                  <a:pos x="57" y="0"/>
                </a:cxn>
                <a:cxn ang="0">
                  <a:pos x="43" y="11"/>
                </a:cxn>
                <a:cxn ang="0">
                  <a:pos x="24" y="11"/>
                </a:cxn>
                <a:cxn ang="0">
                  <a:pos x="0" y="29"/>
                </a:cxn>
              </a:cxnLst>
              <a:rect l="0" t="0" r="r" b="b"/>
              <a:pathLst>
                <a:path w="86" h="70">
                  <a:moveTo>
                    <a:pt x="0" y="29"/>
                  </a:moveTo>
                  <a:lnTo>
                    <a:pt x="24" y="52"/>
                  </a:lnTo>
                  <a:lnTo>
                    <a:pt x="49" y="70"/>
                  </a:lnTo>
                  <a:lnTo>
                    <a:pt x="64" y="70"/>
                  </a:lnTo>
                  <a:lnTo>
                    <a:pt x="78" y="70"/>
                  </a:lnTo>
                  <a:lnTo>
                    <a:pt x="86" y="50"/>
                  </a:lnTo>
                  <a:lnTo>
                    <a:pt x="86" y="39"/>
                  </a:lnTo>
                  <a:lnTo>
                    <a:pt x="67" y="0"/>
                  </a:lnTo>
                  <a:lnTo>
                    <a:pt x="57" y="0"/>
                  </a:lnTo>
                  <a:lnTo>
                    <a:pt x="43" y="11"/>
                  </a:lnTo>
                  <a:lnTo>
                    <a:pt x="24" y="11"/>
                  </a:lnTo>
                  <a:lnTo>
                    <a:pt x="0" y="29"/>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4" name="Freeform 59"/>
            <p:cNvSpPr>
              <a:spLocks/>
            </p:cNvSpPr>
            <p:nvPr/>
          </p:nvSpPr>
          <p:spPr bwMode="auto">
            <a:xfrm>
              <a:off x="2359025" y="3336925"/>
              <a:ext cx="73025" cy="68262"/>
            </a:xfrm>
            <a:custGeom>
              <a:avLst/>
              <a:gdLst/>
              <a:ahLst/>
              <a:cxnLst>
                <a:cxn ang="0">
                  <a:pos x="101" y="118"/>
                </a:cxn>
                <a:cxn ang="0">
                  <a:pos x="126" y="118"/>
                </a:cxn>
                <a:cxn ang="0">
                  <a:pos x="139" y="118"/>
                </a:cxn>
                <a:cxn ang="0">
                  <a:pos x="119" y="85"/>
                </a:cxn>
                <a:cxn ang="0">
                  <a:pos x="101" y="67"/>
                </a:cxn>
                <a:cxn ang="0">
                  <a:pos x="87" y="55"/>
                </a:cxn>
                <a:cxn ang="0">
                  <a:pos x="87" y="43"/>
                </a:cxn>
                <a:cxn ang="0">
                  <a:pos x="77" y="35"/>
                </a:cxn>
                <a:cxn ang="0">
                  <a:pos x="51" y="35"/>
                </a:cxn>
                <a:cxn ang="0">
                  <a:pos x="26" y="26"/>
                </a:cxn>
                <a:cxn ang="0">
                  <a:pos x="19" y="17"/>
                </a:cxn>
                <a:cxn ang="0">
                  <a:pos x="14" y="0"/>
                </a:cxn>
                <a:cxn ang="0">
                  <a:pos x="1" y="18"/>
                </a:cxn>
                <a:cxn ang="0">
                  <a:pos x="1" y="18"/>
                </a:cxn>
                <a:cxn ang="0">
                  <a:pos x="0" y="26"/>
                </a:cxn>
                <a:cxn ang="0">
                  <a:pos x="0" y="32"/>
                </a:cxn>
                <a:cxn ang="0">
                  <a:pos x="1" y="35"/>
                </a:cxn>
                <a:cxn ang="0">
                  <a:pos x="1" y="35"/>
                </a:cxn>
                <a:cxn ang="0">
                  <a:pos x="4" y="40"/>
                </a:cxn>
                <a:cxn ang="0">
                  <a:pos x="5" y="47"/>
                </a:cxn>
                <a:cxn ang="0">
                  <a:pos x="5" y="47"/>
                </a:cxn>
                <a:cxn ang="0">
                  <a:pos x="8" y="54"/>
                </a:cxn>
                <a:cxn ang="0">
                  <a:pos x="8" y="54"/>
                </a:cxn>
                <a:cxn ang="0">
                  <a:pos x="9" y="57"/>
                </a:cxn>
                <a:cxn ang="0">
                  <a:pos x="9" y="57"/>
                </a:cxn>
                <a:cxn ang="0">
                  <a:pos x="5" y="58"/>
                </a:cxn>
                <a:cxn ang="0">
                  <a:pos x="5" y="58"/>
                </a:cxn>
                <a:cxn ang="0">
                  <a:pos x="7" y="58"/>
                </a:cxn>
                <a:cxn ang="0">
                  <a:pos x="14" y="60"/>
                </a:cxn>
                <a:cxn ang="0">
                  <a:pos x="14" y="60"/>
                </a:cxn>
                <a:cxn ang="0">
                  <a:pos x="29" y="61"/>
                </a:cxn>
                <a:cxn ang="0">
                  <a:pos x="29" y="61"/>
                </a:cxn>
                <a:cxn ang="0">
                  <a:pos x="30" y="60"/>
                </a:cxn>
                <a:cxn ang="0">
                  <a:pos x="30" y="60"/>
                </a:cxn>
                <a:cxn ang="0">
                  <a:pos x="33" y="60"/>
                </a:cxn>
                <a:cxn ang="0">
                  <a:pos x="33" y="60"/>
                </a:cxn>
                <a:cxn ang="0">
                  <a:pos x="44" y="62"/>
                </a:cxn>
                <a:cxn ang="0">
                  <a:pos x="50" y="62"/>
                </a:cxn>
                <a:cxn ang="0">
                  <a:pos x="53" y="62"/>
                </a:cxn>
                <a:cxn ang="0">
                  <a:pos x="61" y="69"/>
                </a:cxn>
                <a:cxn ang="0">
                  <a:pos x="66" y="79"/>
                </a:cxn>
                <a:cxn ang="0">
                  <a:pos x="75" y="108"/>
                </a:cxn>
                <a:cxn ang="0">
                  <a:pos x="93" y="128"/>
                </a:cxn>
                <a:cxn ang="0">
                  <a:pos x="101" y="118"/>
                </a:cxn>
              </a:cxnLst>
              <a:rect l="0" t="0" r="r" b="b"/>
              <a:pathLst>
                <a:path w="139" h="128">
                  <a:moveTo>
                    <a:pt x="101" y="118"/>
                  </a:moveTo>
                  <a:lnTo>
                    <a:pt x="126" y="118"/>
                  </a:lnTo>
                  <a:lnTo>
                    <a:pt x="139" y="118"/>
                  </a:lnTo>
                  <a:lnTo>
                    <a:pt x="119" y="85"/>
                  </a:lnTo>
                  <a:lnTo>
                    <a:pt x="101" y="67"/>
                  </a:lnTo>
                  <a:lnTo>
                    <a:pt x="87" y="55"/>
                  </a:lnTo>
                  <a:lnTo>
                    <a:pt x="87" y="43"/>
                  </a:lnTo>
                  <a:lnTo>
                    <a:pt x="77" y="35"/>
                  </a:lnTo>
                  <a:lnTo>
                    <a:pt x="51" y="35"/>
                  </a:lnTo>
                  <a:lnTo>
                    <a:pt x="26" y="26"/>
                  </a:lnTo>
                  <a:lnTo>
                    <a:pt x="19" y="17"/>
                  </a:lnTo>
                  <a:lnTo>
                    <a:pt x="14" y="0"/>
                  </a:lnTo>
                  <a:lnTo>
                    <a:pt x="1" y="18"/>
                  </a:lnTo>
                  <a:lnTo>
                    <a:pt x="1" y="18"/>
                  </a:lnTo>
                  <a:lnTo>
                    <a:pt x="0" y="26"/>
                  </a:lnTo>
                  <a:lnTo>
                    <a:pt x="0" y="32"/>
                  </a:lnTo>
                  <a:lnTo>
                    <a:pt x="1" y="35"/>
                  </a:lnTo>
                  <a:lnTo>
                    <a:pt x="1" y="35"/>
                  </a:lnTo>
                  <a:lnTo>
                    <a:pt x="4" y="40"/>
                  </a:lnTo>
                  <a:lnTo>
                    <a:pt x="5" y="47"/>
                  </a:lnTo>
                  <a:lnTo>
                    <a:pt x="5" y="47"/>
                  </a:lnTo>
                  <a:lnTo>
                    <a:pt x="8" y="54"/>
                  </a:lnTo>
                  <a:lnTo>
                    <a:pt x="8" y="54"/>
                  </a:lnTo>
                  <a:lnTo>
                    <a:pt x="9" y="57"/>
                  </a:lnTo>
                  <a:lnTo>
                    <a:pt x="9" y="57"/>
                  </a:lnTo>
                  <a:lnTo>
                    <a:pt x="5" y="58"/>
                  </a:lnTo>
                  <a:lnTo>
                    <a:pt x="5" y="58"/>
                  </a:lnTo>
                  <a:lnTo>
                    <a:pt x="7" y="58"/>
                  </a:lnTo>
                  <a:lnTo>
                    <a:pt x="14" y="60"/>
                  </a:lnTo>
                  <a:lnTo>
                    <a:pt x="14" y="60"/>
                  </a:lnTo>
                  <a:lnTo>
                    <a:pt x="29" y="61"/>
                  </a:lnTo>
                  <a:lnTo>
                    <a:pt x="29" y="61"/>
                  </a:lnTo>
                  <a:lnTo>
                    <a:pt x="30" y="60"/>
                  </a:lnTo>
                  <a:lnTo>
                    <a:pt x="30" y="60"/>
                  </a:lnTo>
                  <a:lnTo>
                    <a:pt x="33" y="60"/>
                  </a:lnTo>
                  <a:lnTo>
                    <a:pt x="33" y="60"/>
                  </a:lnTo>
                  <a:lnTo>
                    <a:pt x="44" y="62"/>
                  </a:lnTo>
                  <a:lnTo>
                    <a:pt x="50" y="62"/>
                  </a:lnTo>
                  <a:lnTo>
                    <a:pt x="53" y="62"/>
                  </a:lnTo>
                  <a:lnTo>
                    <a:pt x="61" y="69"/>
                  </a:lnTo>
                  <a:lnTo>
                    <a:pt x="66" y="79"/>
                  </a:lnTo>
                  <a:lnTo>
                    <a:pt x="75" y="108"/>
                  </a:lnTo>
                  <a:lnTo>
                    <a:pt x="93" y="128"/>
                  </a:lnTo>
                  <a:lnTo>
                    <a:pt x="101" y="11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5" name="Freeform 60"/>
            <p:cNvSpPr>
              <a:spLocks/>
            </p:cNvSpPr>
            <p:nvPr/>
          </p:nvSpPr>
          <p:spPr bwMode="auto">
            <a:xfrm>
              <a:off x="3822700" y="3432175"/>
              <a:ext cx="63500" cy="49212"/>
            </a:xfrm>
            <a:custGeom>
              <a:avLst/>
              <a:gdLst/>
              <a:ahLst/>
              <a:cxnLst>
                <a:cxn ang="0">
                  <a:pos x="0" y="56"/>
                </a:cxn>
                <a:cxn ang="0">
                  <a:pos x="26" y="73"/>
                </a:cxn>
                <a:cxn ang="0">
                  <a:pos x="34" y="73"/>
                </a:cxn>
                <a:cxn ang="0">
                  <a:pos x="59" y="92"/>
                </a:cxn>
                <a:cxn ang="0">
                  <a:pos x="70" y="92"/>
                </a:cxn>
                <a:cxn ang="0">
                  <a:pos x="83" y="92"/>
                </a:cxn>
                <a:cxn ang="0">
                  <a:pos x="98" y="92"/>
                </a:cxn>
                <a:cxn ang="0">
                  <a:pos x="109" y="74"/>
                </a:cxn>
                <a:cxn ang="0">
                  <a:pos x="109" y="66"/>
                </a:cxn>
                <a:cxn ang="0">
                  <a:pos x="120" y="56"/>
                </a:cxn>
                <a:cxn ang="0">
                  <a:pos x="120" y="36"/>
                </a:cxn>
                <a:cxn ang="0">
                  <a:pos x="120" y="30"/>
                </a:cxn>
                <a:cxn ang="0">
                  <a:pos x="102" y="0"/>
                </a:cxn>
                <a:cxn ang="0">
                  <a:pos x="83" y="0"/>
                </a:cxn>
                <a:cxn ang="0">
                  <a:pos x="44" y="0"/>
                </a:cxn>
                <a:cxn ang="0">
                  <a:pos x="29" y="0"/>
                </a:cxn>
                <a:cxn ang="0">
                  <a:pos x="0" y="14"/>
                </a:cxn>
                <a:cxn ang="0">
                  <a:pos x="0" y="25"/>
                </a:cxn>
                <a:cxn ang="0">
                  <a:pos x="0" y="56"/>
                </a:cxn>
              </a:cxnLst>
              <a:rect l="0" t="0" r="r" b="b"/>
              <a:pathLst>
                <a:path w="120" h="92">
                  <a:moveTo>
                    <a:pt x="0" y="56"/>
                  </a:moveTo>
                  <a:lnTo>
                    <a:pt x="26" y="73"/>
                  </a:lnTo>
                  <a:lnTo>
                    <a:pt x="34" y="73"/>
                  </a:lnTo>
                  <a:lnTo>
                    <a:pt x="59" y="92"/>
                  </a:lnTo>
                  <a:lnTo>
                    <a:pt x="70" y="92"/>
                  </a:lnTo>
                  <a:lnTo>
                    <a:pt x="83" y="92"/>
                  </a:lnTo>
                  <a:lnTo>
                    <a:pt x="98" y="92"/>
                  </a:lnTo>
                  <a:lnTo>
                    <a:pt x="109" y="74"/>
                  </a:lnTo>
                  <a:lnTo>
                    <a:pt x="109" y="66"/>
                  </a:lnTo>
                  <a:lnTo>
                    <a:pt x="120" y="56"/>
                  </a:lnTo>
                  <a:lnTo>
                    <a:pt x="120" y="36"/>
                  </a:lnTo>
                  <a:lnTo>
                    <a:pt x="120" y="30"/>
                  </a:lnTo>
                  <a:lnTo>
                    <a:pt x="102" y="0"/>
                  </a:lnTo>
                  <a:lnTo>
                    <a:pt x="83" y="0"/>
                  </a:lnTo>
                  <a:lnTo>
                    <a:pt x="44" y="0"/>
                  </a:lnTo>
                  <a:lnTo>
                    <a:pt x="29" y="0"/>
                  </a:lnTo>
                  <a:lnTo>
                    <a:pt x="0" y="14"/>
                  </a:lnTo>
                  <a:lnTo>
                    <a:pt x="0" y="25"/>
                  </a:lnTo>
                  <a:lnTo>
                    <a:pt x="0" y="56"/>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6" name="Freeform 61"/>
            <p:cNvSpPr>
              <a:spLocks/>
            </p:cNvSpPr>
            <p:nvPr/>
          </p:nvSpPr>
          <p:spPr bwMode="auto">
            <a:xfrm>
              <a:off x="3738563" y="3460750"/>
              <a:ext cx="22225" cy="34925"/>
            </a:xfrm>
            <a:custGeom>
              <a:avLst/>
              <a:gdLst/>
              <a:ahLst/>
              <a:cxnLst>
                <a:cxn ang="0">
                  <a:pos x="25" y="68"/>
                </a:cxn>
                <a:cxn ang="0">
                  <a:pos x="25" y="51"/>
                </a:cxn>
                <a:cxn ang="0">
                  <a:pos x="33" y="39"/>
                </a:cxn>
                <a:cxn ang="0">
                  <a:pos x="44" y="27"/>
                </a:cxn>
                <a:cxn ang="0">
                  <a:pos x="44" y="13"/>
                </a:cxn>
                <a:cxn ang="0">
                  <a:pos x="44" y="0"/>
                </a:cxn>
                <a:cxn ang="0">
                  <a:pos x="25" y="14"/>
                </a:cxn>
                <a:cxn ang="0">
                  <a:pos x="0" y="39"/>
                </a:cxn>
                <a:cxn ang="0">
                  <a:pos x="0" y="51"/>
                </a:cxn>
                <a:cxn ang="0">
                  <a:pos x="0" y="63"/>
                </a:cxn>
                <a:cxn ang="0">
                  <a:pos x="25" y="68"/>
                </a:cxn>
              </a:cxnLst>
              <a:rect l="0" t="0" r="r" b="b"/>
              <a:pathLst>
                <a:path w="44" h="68">
                  <a:moveTo>
                    <a:pt x="25" y="68"/>
                  </a:moveTo>
                  <a:lnTo>
                    <a:pt x="25" y="51"/>
                  </a:lnTo>
                  <a:lnTo>
                    <a:pt x="33" y="39"/>
                  </a:lnTo>
                  <a:lnTo>
                    <a:pt x="44" y="27"/>
                  </a:lnTo>
                  <a:lnTo>
                    <a:pt x="44" y="13"/>
                  </a:lnTo>
                  <a:lnTo>
                    <a:pt x="44" y="0"/>
                  </a:lnTo>
                  <a:lnTo>
                    <a:pt x="25" y="14"/>
                  </a:lnTo>
                  <a:lnTo>
                    <a:pt x="0" y="39"/>
                  </a:lnTo>
                  <a:lnTo>
                    <a:pt x="0" y="51"/>
                  </a:lnTo>
                  <a:lnTo>
                    <a:pt x="0" y="63"/>
                  </a:lnTo>
                  <a:lnTo>
                    <a:pt x="25" y="68"/>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7" name="Freeform 62"/>
            <p:cNvSpPr>
              <a:spLocks/>
            </p:cNvSpPr>
            <p:nvPr/>
          </p:nvSpPr>
          <p:spPr bwMode="auto">
            <a:xfrm>
              <a:off x="4021138" y="3516313"/>
              <a:ext cx="77787" cy="58737"/>
            </a:xfrm>
            <a:custGeom>
              <a:avLst/>
              <a:gdLst/>
              <a:ahLst/>
              <a:cxnLst>
                <a:cxn ang="0">
                  <a:pos x="0" y="21"/>
                </a:cxn>
                <a:cxn ang="0">
                  <a:pos x="17" y="21"/>
                </a:cxn>
                <a:cxn ang="0">
                  <a:pos x="32" y="21"/>
                </a:cxn>
                <a:cxn ang="0">
                  <a:pos x="32" y="8"/>
                </a:cxn>
                <a:cxn ang="0">
                  <a:pos x="54" y="0"/>
                </a:cxn>
                <a:cxn ang="0">
                  <a:pos x="74" y="0"/>
                </a:cxn>
                <a:cxn ang="0">
                  <a:pos x="85" y="0"/>
                </a:cxn>
                <a:cxn ang="0">
                  <a:pos x="96" y="10"/>
                </a:cxn>
                <a:cxn ang="0">
                  <a:pos x="106" y="21"/>
                </a:cxn>
                <a:cxn ang="0">
                  <a:pos x="118" y="44"/>
                </a:cxn>
                <a:cxn ang="0">
                  <a:pos x="136" y="44"/>
                </a:cxn>
                <a:cxn ang="0">
                  <a:pos x="149" y="74"/>
                </a:cxn>
                <a:cxn ang="0">
                  <a:pos x="149" y="96"/>
                </a:cxn>
                <a:cxn ang="0">
                  <a:pos x="149" y="111"/>
                </a:cxn>
                <a:cxn ang="0">
                  <a:pos x="131" y="111"/>
                </a:cxn>
                <a:cxn ang="0">
                  <a:pos x="115" y="94"/>
                </a:cxn>
                <a:cxn ang="0">
                  <a:pos x="101" y="82"/>
                </a:cxn>
                <a:cxn ang="0">
                  <a:pos x="74" y="94"/>
                </a:cxn>
                <a:cxn ang="0">
                  <a:pos x="57" y="103"/>
                </a:cxn>
                <a:cxn ang="0">
                  <a:pos x="38" y="89"/>
                </a:cxn>
                <a:cxn ang="0">
                  <a:pos x="27" y="76"/>
                </a:cxn>
                <a:cxn ang="0">
                  <a:pos x="0" y="56"/>
                </a:cxn>
                <a:cxn ang="0">
                  <a:pos x="0" y="43"/>
                </a:cxn>
                <a:cxn ang="0">
                  <a:pos x="0" y="21"/>
                </a:cxn>
              </a:cxnLst>
              <a:rect l="0" t="0" r="r" b="b"/>
              <a:pathLst>
                <a:path w="149" h="111">
                  <a:moveTo>
                    <a:pt x="0" y="21"/>
                  </a:moveTo>
                  <a:lnTo>
                    <a:pt x="17" y="21"/>
                  </a:lnTo>
                  <a:lnTo>
                    <a:pt x="32" y="21"/>
                  </a:lnTo>
                  <a:lnTo>
                    <a:pt x="32" y="8"/>
                  </a:lnTo>
                  <a:lnTo>
                    <a:pt x="54" y="0"/>
                  </a:lnTo>
                  <a:lnTo>
                    <a:pt x="74" y="0"/>
                  </a:lnTo>
                  <a:lnTo>
                    <a:pt x="85" y="0"/>
                  </a:lnTo>
                  <a:lnTo>
                    <a:pt x="96" y="10"/>
                  </a:lnTo>
                  <a:lnTo>
                    <a:pt x="106" y="21"/>
                  </a:lnTo>
                  <a:lnTo>
                    <a:pt x="118" y="44"/>
                  </a:lnTo>
                  <a:lnTo>
                    <a:pt x="136" y="44"/>
                  </a:lnTo>
                  <a:lnTo>
                    <a:pt x="149" y="74"/>
                  </a:lnTo>
                  <a:lnTo>
                    <a:pt x="149" y="96"/>
                  </a:lnTo>
                  <a:lnTo>
                    <a:pt x="149" y="111"/>
                  </a:lnTo>
                  <a:lnTo>
                    <a:pt x="131" y="111"/>
                  </a:lnTo>
                  <a:lnTo>
                    <a:pt x="115" y="94"/>
                  </a:lnTo>
                  <a:lnTo>
                    <a:pt x="101" y="82"/>
                  </a:lnTo>
                  <a:lnTo>
                    <a:pt x="74" y="94"/>
                  </a:lnTo>
                  <a:lnTo>
                    <a:pt x="57" y="103"/>
                  </a:lnTo>
                  <a:lnTo>
                    <a:pt x="38" y="89"/>
                  </a:lnTo>
                  <a:lnTo>
                    <a:pt x="27" y="76"/>
                  </a:lnTo>
                  <a:lnTo>
                    <a:pt x="0" y="56"/>
                  </a:lnTo>
                  <a:lnTo>
                    <a:pt x="0" y="43"/>
                  </a:lnTo>
                  <a:lnTo>
                    <a:pt x="0" y="2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8" name="Freeform 63"/>
            <p:cNvSpPr>
              <a:spLocks/>
            </p:cNvSpPr>
            <p:nvPr/>
          </p:nvSpPr>
          <p:spPr bwMode="auto">
            <a:xfrm>
              <a:off x="4165600" y="3589338"/>
              <a:ext cx="74612" cy="22225"/>
            </a:xfrm>
            <a:custGeom>
              <a:avLst/>
              <a:gdLst/>
              <a:ahLst/>
              <a:cxnLst>
                <a:cxn ang="0">
                  <a:pos x="22" y="33"/>
                </a:cxn>
                <a:cxn ang="0">
                  <a:pos x="36" y="33"/>
                </a:cxn>
                <a:cxn ang="0">
                  <a:pos x="52" y="33"/>
                </a:cxn>
                <a:cxn ang="0">
                  <a:pos x="62" y="33"/>
                </a:cxn>
                <a:cxn ang="0">
                  <a:pos x="77" y="33"/>
                </a:cxn>
                <a:cxn ang="0">
                  <a:pos x="88" y="33"/>
                </a:cxn>
                <a:cxn ang="0">
                  <a:pos x="99" y="33"/>
                </a:cxn>
                <a:cxn ang="0">
                  <a:pos x="99" y="43"/>
                </a:cxn>
                <a:cxn ang="0">
                  <a:pos x="111" y="38"/>
                </a:cxn>
                <a:cxn ang="0">
                  <a:pos x="140" y="19"/>
                </a:cxn>
                <a:cxn ang="0">
                  <a:pos x="80" y="19"/>
                </a:cxn>
                <a:cxn ang="0">
                  <a:pos x="68" y="0"/>
                </a:cxn>
                <a:cxn ang="0">
                  <a:pos x="47" y="0"/>
                </a:cxn>
                <a:cxn ang="0">
                  <a:pos x="7" y="0"/>
                </a:cxn>
                <a:cxn ang="0">
                  <a:pos x="0" y="0"/>
                </a:cxn>
                <a:cxn ang="0">
                  <a:pos x="0" y="11"/>
                </a:cxn>
                <a:cxn ang="0">
                  <a:pos x="0" y="21"/>
                </a:cxn>
                <a:cxn ang="0">
                  <a:pos x="0" y="29"/>
                </a:cxn>
                <a:cxn ang="0">
                  <a:pos x="22" y="33"/>
                </a:cxn>
              </a:cxnLst>
              <a:rect l="0" t="0" r="r" b="b"/>
              <a:pathLst>
                <a:path w="140" h="43">
                  <a:moveTo>
                    <a:pt x="22" y="33"/>
                  </a:moveTo>
                  <a:lnTo>
                    <a:pt x="36" y="33"/>
                  </a:lnTo>
                  <a:lnTo>
                    <a:pt x="52" y="33"/>
                  </a:lnTo>
                  <a:lnTo>
                    <a:pt x="62" y="33"/>
                  </a:lnTo>
                  <a:lnTo>
                    <a:pt x="77" y="33"/>
                  </a:lnTo>
                  <a:lnTo>
                    <a:pt x="88" y="33"/>
                  </a:lnTo>
                  <a:lnTo>
                    <a:pt x="99" y="33"/>
                  </a:lnTo>
                  <a:lnTo>
                    <a:pt x="99" y="43"/>
                  </a:lnTo>
                  <a:lnTo>
                    <a:pt x="111" y="38"/>
                  </a:lnTo>
                  <a:lnTo>
                    <a:pt x="140" y="19"/>
                  </a:lnTo>
                  <a:lnTo>
                    <a:pt x="80" y="19"/>
                  </a:lnTo>
                  <a:lnTo>
                    <a:pt x="68" y="0"/>
                  </a:lnTo>
                  <a:lnTo>
                    <a:pt x="47" y="0"/>
                  </a:lnTo>
                  <a:lnTo>
                    <a:pt x="7" y="0"/>
                  </a:lnTo>
                  <a:lnTo>
                    <a:pt x="0" y="0"/>
                  </a:lnTo>
                  <a:lnTo>
                    <a:pt x="0" y="11"/>
                  </a:lnTo>
                  <a:lnTo>
                    <a:pt x="0" y="21"/>
                  </a:lnTo>
                  <a:lnTo>
                    <a:pt x="0" y="29"/>
                  </a:lnTo>
                  <a:lnTo>
                    <a:pt x="22" y="33"/>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69" name="Freeform 64"/>
            <p:cNvSpPr>
              <a:spLocks/>
            </p:cNvSpPr>
            <p:nvPr/>
          </p:nvSpPr>
          <p:spPr bwMode="auto">
            <a:xfrm>
              <a:off x="4195763" y="3625850"/>
              <a:ext cx="25400" cy="30162"/>
            </a:xfrm>
            <a:custGeom>
              <a:avLst/>
              <a:gdLst/>
              <a:ahLst/>
              <a:cxnLst>
                <a:cxn ang="0">
                  <a:pos x="28" y="57"/>
                </a:cxn>
                <a:cxn ang="0">
                  <a:pos x="48" y="43"/>
                </a:cxn>
                <a:cxn ang="0">
                  <a:pos x="48" y="31"/>
                </a:cxn>
                <a:cxn ang="0">
                  <a:pos x="38" y="16"/>
                </a:cxn>
                <a:cxn ang="0">
                  <a:pos x="28" y="0"/>
                </a:cxn>
                <a:cxn ang="0">
                  <a:pos x="13" y="0"/>
                </a:cxn>
                <a:cxn ang="0">
                  <a:pos x="0" y="0"/>
                </a:cxn>
                <a:cxn ang="0">
                  <a:pos x="0" y="7"/>
                </a:cxn>
                <a:cxn ang="0">
                  <a:pos x="0" y="17"/>
                </a:cxn>
                <a:cxn ang="0">
                  <a:pos x="13" y="28"/>
                </a:cxn>
                <a:cxn ang="0">
                  <a:pos x="13" y="48"/>
                </a:cxn>
                <a:cxn ang="0">
                  <a:pos x="28" y="57"/>
                </a:cxn>
              </a:cxnLst>
              <a:rect l="0" t="0" r="r" b="b"/>
              <a:pathLst>
                <a:path w="48" h="57">
                  <a:moveTo>
                    <a:pt x="28" y="57"/>
                  </a:moveTo>
                  <a:lnTo>
                    <a:pt x="48" y="43"/>
                  </a:lnTo>
                  <a:lnTo>
                    <a:pt x="48" y="31"/>
                  </a:lnTo>
                  <a:lnTo>
                    <a:pt x="38" y="16"/>
                  </a:lnTo>
                  <a:lnTo>
                    <a:pt x="28" y="0"/>
                  </a:lnTo>
                  <a:lnTo>
                    <a:pt x="13" y="0"/>
                  </a:lnTo>
                  <a:lnTo>
                    <a:pt x="0" y="0"/>
                  </a:lnTo>
                  <a:lnTo>
                    <a:pt x="0" y="7"/>
                  </a:lnTo>
                  <a:lnTo>
                    <a:pt x="0" y="17"/>
                  </a:lnTo>
                  <a:lnTo>
                    <a:pt x="13" y="28"/>
                  </a:lnTo>
                  <a:lnTo>
                    <a:pt x="13" y="48"/>
                  </a:lnTo>
                  <a:lnTo>
                    <a:pt x="28" y="57"/>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70" name="Freeform 65"/>
            <p:cNvSpPr>
              <a:spLocks/>
            </p:cNvSpPr>
            <p:nvPr/>
          </p:nvSpPr>
          <p:spPr bwMode="auto">
            <a:xfrm>
              <a:off x="4248150" y="3611563"/>
              <a:ext cx="92075" cy="63500"/>
            </a:xfrm>
            <a:custGeom>
              <a:avLst/>
              <a:gdLst/>
              <a:ahLst/>
              <a:cxnLst>
                <a:cxn ang="0">
                  <a:pos x="68" y="121"/>
                </a:cxn>
                <a:cxn ang="0">
                  <a:pos x="84" y="121"/>
                </a:cxn>
                <a:cxn ang="0">
                  <a:pos x="123" y="121"/>
                </a:cxn>
                <a:cxn ang="0">
                  <a:pos x="123" y="112"/>
                </a:cxn>
                <a:cxn ang="0">
                  <a:pos x="142" y="112"/>
                </a:cxn>
                <a:cxn ang="0">
                  <a:pos x="157" y="112"/>
                </a:cxn>
                <a:cxn ang="0">
                  <a:pos x="175" y="94"/>
                </a:cxn>
                <a:cxn ang="0">
                  <a:pos x="175" y="65"/>
                </a:cxn>
                <a:cxn ang="0">
                  <a:pos x="136" y="43"/>
                </a:cxn>
                <a:cxn ang="0">
                  <a:pos x="111" y="26"/>
                </a:cxn>
                <a:cxn ang="0">
                  <a:pos x="95" y="26"/>
                </a:cxn>
                <a:cxn ang="0">
                  <a:pos x="68" y="26"/>
                </a:cxn>
                <a:cxn ang="0">
                  <a:pos x="68" y="33"/>
                </a:cxn>
                <a:cxn ang="0">
                  <a:pos x="49" y="26"/>
                </a:cxn>
                <a:cxn ang="0">
                  <a:pos x="36" y="17"/>
                </a:cxn>
                <a:cxn ang="0">
                  <a:pos x="18" y="0"/>
                </a:cxn>
                <a:cxn ang="0">
                  <a:pos x="0" y="0"/>
                </a:cxn>
                <a:cxn ang="0">
                  <a:pos x="0" y="13"/>
                </a:cxn>
                <a:cxn ang="0">
                  <a:pos x="0" y="26"/>
                </a:cxn>
                <a:cxn ang="0">
                  <a:pos x="0" y="39"/>
                </a:cxn>
                <a:cxn ang="0">
                  <a:pos x="0" y="54"/>
                </a:cxn>
                <a:cxn ang="0">
                  <a:pos x="23" y="60"/>
                </a:cxn>
                <a:cxn ang="0">
                  <a:pos x="53" y="60"/>
                </a:cxn>
                <a:cxn ang="0">
                  <a:pos x="49" y="83"/>
                </a:cxn>
                <a:cxn ang="0">
                  <a:pos x="52" y="107"/>
                </a:cxn>
                <a:cxn ang="0">
                  <a:pos x="60" y="121"/>
                </a:cxn>
                <a:cxn ang="0">
                  <a:pos x="68" y="121"/>
                </a:cxn>
              </a:cxnLst>
              <a:rect l="0" t="0" r="r" b="b"/>
              <a:pathLst>
                <a:path w="175" h="121">
                  <a:moveTo>
                    <a:pt x="68" y="121"/>
                  </a:moveTo>
                  <a:lnTo>
                    <a:pt x="84" y="121"/>
                  </a:lnTo>
                  <a:lnTo>
                    <a:pt x="123" y="121"/>
                  </a:lnTo>
                  <a:lnTo>
                    <a:pt x="123" y="112"/>
                  </a:lnTo>
                  <a:lnTo>
                    <a:pt x="142" y="112"/>
                  </a:lnTo>
                  <a:lnTo>
                    <a:pt x="157" y="112"/>
                  </a:lnTo>
                  <a:lnTo>
                    <a:pt x="175" y="94"/>
                  </a:lnTo>
                  <a:lnTo>
                    <a:pt x="175" y="65"/>
                  </a:lnTo>
                  <a:lnTo>
                    <a:pt x="136" y="43"/>
                  </a:lnTo>
                  <a:lnTo>
                    <a:pt x="111" y="26"/>
                  </a:lnTo>
                  <a:lnTo>
                    <a:pt x="95" y="26"/>
                  </a:lnTo>
                  <a:lnTo>
                    <a:pt x="68" y="26"/>
                  </a:lnTo>
                  <a:lnTo>
                    <a:pt x="68" y="33"/>
                  </a:lnTo>
                  <a:lnTo>
                    <a:pt x="49" y="26"/>
                  </a:lnTo>
                  <a:lnTo>
                    <a:pt x="36" y="17"/>
                  </a:lnTo>
                  <a:lnTo>
                    <a:pt x="18" y="0"/>
                  </a:lnTo>
                  <a:lnTo>
                    <a:pt x="0" y="0"/>
                  </a:lnTo>
                  <a:lnTo>
                    <a:pt x="0" y="13"/>
                  </a:lnTo>
                  <a:lnTo>
                    <a:pt x="0" y="26"/>
                  </a:lnTo>
                  <a:lnTo>
                    <a:pt x="0" y="39"/>
                  </a:lnTo>
                  <a:lnTo>
                    <a:pt x="0" y="54"/>
                  </a:lnTo>
                  <a:lnTo>
                    <a:pt x="23" y="60"/>
                  </a:lnTo>
                  <a:lnTo>
                    <a:pt x="53" y="60"/>
                  </a:lnTo>
                  <a:lnTo>
                    <a:pt x="49" y="83"/>
                  </a:lnTo>
                  <a:lnTo>
                    <a:pt x="52" y="107"/>
                  </a:lnTo>
                  <a:lnTo>
                    <a:pt x="60" y="121"/>
                  </a:lnTo>
                  <a:lnTo>
                    <a:pt x="68" y="12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sp>
          <p:nvSpPr>
            <p:cNvPr id="71" name="Freeform 66"/>
            <p:cNvSpPr>
              <a:spLocks/>
            </p:cNvSpPr>
            <p:nvPr/>
          </p:nvSpPr>
          <p:spPr bwMode="auto">
            <a:xfrm>
              <a:off x="4332288" y="3727450"/>
              <a:ext cx="184150" cy="198437"/>
            </a:xfrm>
            <a:custGeom>
              <a:avLst/>
              <a:gdLst/>
              <a:ahLst/>
              <a:cxnLst>
                <a:cxn ang="0">
                  <a:pos x="57" y="61"/>
                </a:cxn>
                <a:cxn ang="0">
                  <a:pos x="47" y="23"/>
                </a:cxn>
                <a:cxn ang="0">
                  <a:pos x="47" y="11"/>
                </a:cxn>
                <a:cxn ang="0">
                  <a:pos x="47" y="0"/>
                </a:cxn>
                <a:cxn ang="0">
                  <a:pos x="57" y="0"/>
                </a:cxn>
                <a:cxn ang="0">
                  <a:pos x="76" y="0"/>
                </a:cxn>
                <a:cxn ang="0">
                  <a:pos x="104" y="18"/>
                </a:cxn>
                <a:cxn ang="0">
                  <a:pos x="128" y="41"/>
                </a:cxn>
                <a:cxn ang="0">
                  <a:pos x="128" y="41"/>
                </a:cxn>
                <a:cxn ang="0">
                  <a:pos x="133" y="42"/>
                </a:cxn>
                <a:cxn ang="0">
                  <a:pos x="144" y="43"/>
                </a:cxn>
                <a:cxn ang="0">
                  <a:pos x="144" y="43"/>
                </a:cxn>
                <a:cxn ang="0">
                  <a:pos x="160" y="43"/>
                </a:cxn>
                <a:cxn ang="0">
                  <a:pos x="160" y="43"/>
                </a:cxn>
                <a:cxn ang="0">
                  <a:pos x="183" y="43"/>
                </a:cxn>
                <a:cxn ang="0">
                  <a:pos x="229" y="61"/>
                </a:cxn>
                <a:cxn ang="0">
                  <a:pos x="255" y="88"/>
                </a:cxn>
                <a:cxn ang="0">
                  <a:pos x="255" y="107"/>
                </a:cxn>
                <a:cxn ang="0">
                  <a:pos x="265" y="149"/>
                </a:cxn>
                <a:cxn ang="0">
                  <a:pos x="278" y="149"/>
                </a:cxn>
                <a:cxn ang="0">
                  <a:pos x="287" y="149"/>
                </a:cxn>
                <a:cxn ang="0">
                  <a:pos x="287" y="174"/>
                </a:cxn>
                <a:cxn ang="0">
                  <a:pos x="301" y="174"/>
                </a:cxn>
                <a:cxn ang="0">
                  <a:pos x="319" y="192"/>
                </a:cxn>
                <a:cxn ang="0">
                  <a:pos x="346" y="192"/>
                </a:cxn>
                <a:cxn ang="0">
                  <a:pos x="319" y="227"/>
                </a:cxn>
                <a:cxn ang="0">
                  <a:pos x="302" y="238"/>
                </a:cxn>
                <a:cxn ang="0">
                  <a:pos x="278" y="275"/>
                </a:cxn>
                <a:cxn ang="0">
                  <a:pos x="250" y="286"/>
                </a:cxn>
                <a:cxn ang="0">
                  <a:pos x="197" y="286"/>
                </a:cxn>
                <a:cxn ang="0">
                  <a:pos x="186" y="302"/>
                </a:cxn>
                <a:cxn ang="0">
                  <a:pos x="150" y="302"/>
                </a:cxn>
                <a:cxn ang="0">
                  <a:pos x="139" y="333"/>
                </a:cxn>
                <a:cxn ang="0">
                  <a:pos x="133" y="354"/>
                </a:cxn>
                <a:cxn ang="0">
                  <a:pos x="123" y="365"/>
                </a:cxn>
                <a:cxn ang="0">
                  <a:pos x="115" y="375"/>
                </a:cxn>
                <a:cxn ang="0">
                  <a:pos x="100" y="375"/>
                </a:cxn>
                <a:cxn ang="0">
                  <a:pos x="87" y="353"/>
                </a:cxn>
                <a:cxn ang="0">
                  <a:pos x="55" y="336"/>
                </a:cxn>
                <a:cxn ang="0">
                  <a:pos x="36" y="321"/>
                </a:cxn>
                <a:cxn ang="0">
                  <a:pos x="36" y="310"/>
                </a:cxn>
                <a:cxn ang="0">
                  <a:pos x="36" y="296"/>
                </a:cxn>
                <a:cxn ang="0">
                  <a:pos x="36" y="279"/>
                </a:cxn>
                <a:cxn ang="0">
                  <a:pos x="36" y="265"/>
                </a:cxn>
                <a:cxn ang="0">
                  <a:pos x="36" y="231"/>
                </a:cxn>
                <a:cxn ang="0">
                  <a:pos x="36" y="221"/>
                </a:cxn>
                <a:cxn ang="0">
                  <a:pos x="36" y="200"/>
                </a:cxn>
                <a:cxn ang="0">
                  <a:pos x="15" y="164"/>
                </a:cxn>
                <a:cxn ang="0">
                  <a:pos x="0" y="153"/>
                </a:cxn>
                <a:cxn ang="0">
                  <a:pos x="0" y="135"/>
                </a:cxn>
                <a:cxn ang="0">
                  <a:pos x="0" y="127"/>
                </a:cxn>
                <a:cxn ang="0">
                  <a:pos x="15" y="111"/>
                </a:cxn>
                <a:cxn ang="0">
                  <a:pos x="36" y="103"/>
                </a:cxn>
                <a:cxn ang="0">
                  <a:pos x="57" y="88"/>
                </a:cxn>
                <a:cxn ang="0">
                  <a:pos x="57" y="61"/>
                </a:cxn>
              </a:cxnLst>
              <a:rect l="0" t="0" r="r" b="b"/>
              <a:pathLst>
                <a:path w="346" h="375">
                  <a:moveTo>
                    <a:pt x="57" y="61"/>
                  </a:moveTo>
                  <a:lnTo>
                    <a:pt x="47" y="23"/>
                  </a:lnTo>
                  <a:lnTo>
                    <a:pt x="47" y="11"/>
                  </a:lnTo>
                  <a:lnTo>
                    <a:pt x="47" y="0"/>
                  </a:lnTo>
                  <a:lnTo>
                    <a:pt x="57" y="0"/>
                  </a:lnTo>
                  <a:lnTo>
                    <a:pt x="76" y="0"/>
                  </a:lnTo>
                  <a:lnTo>
                    <a:pt x="104" y="18"/>
                  </a:lnTo>
                  <a:lnTo>
                    <a:pt x="128" y="41"/>
                  </a:lnTo>
                  <a:lnTo>
                    <a:pt x="128" y="41"/>
                  </a:lnTo>
                  <a:lnTo>
                    <a:pt x="133" y="42"/>
                  </a:lnTo>
                  <a:lnTo>
                    <a:pt x="144" y="43"/>
                  </a:lnTo>
                  <a:lnTo>
                    <a:pt x="144" y="43"/>
                  </a:lnTo>
                  <a:lnTo>
                    <a:pt x="160" y="43"/>
                  </a:lnTo>
                  <a:lnTo>
                    <a:pt x="160" y="43"/>
                  </a:lnTo>
                  <a:lnTo>
                    <a:pt x="183" y="43"/>
                  </a:lnTo>
                  <a:lnTo>
                    <a:pt x="229" y="61"/>
                  </a:lnTo>
                  <a:lnTo>
                    <a:pt x="255" y="88"/>
                  </a:lnTo>
                  <a:lnTo>
                    <a:pt x="255" y="107"/>
                  </a:lnTo>
                  <a:lnTo>
                    <a:pt x="265" y="149"/>
                  </a:lnTo>
                  <a:lnTo>
                    <a:pt x="278" y="149"/>
                  </a:lnTo>
                  <a:lnTo>
                    <a:pt x="287" y="149"/>
                  </a:lnTo>
                  <a:lnTo>
                    <a:pt x="287" y="174"/>
                  </a:lnTo>
                  <a:lnTo>
                    <a:pt x="301" y="174"/>
                  </a:lnTo>
                  <a:lnTo>
                    <a:pt x="319" y="192"/>
                  </a:lnTo>
                  <a:lnTo>
                    <a:pt x="346" y="192"/>
                  </a:lnTo>
                  <a:lnTo>
                    <a:pt x="319" y="227"/>
                  </a:lnTo>
                  <a:lnTo>
                    <a:pt x="302" y="238"/>
                  </a:lnTo>
                  <a:lnTo>
                    <a:pt x="278" y="275"/>
                  </a:lnTo>
                  <a:lnTo>
                    <a:pt x="250" y="286"/>
                  </a:lnTo>
                  <a:lnTo>
                    <a:pt x="197" y="286"/>
                  </a:lnTo>
                  <a:lnTo>
                    <a:pt x="186" y="302"/>
                  </a:lnTo>
                  <a:lnTo>
                    <a:pt x="150" y="302"/>
                  </a:lnTo>
                  <a:lnTo>
                    <a:pt x="139" y="333"/>
                  </a:lnTo>
                  <a:lnTo>
                    <a:pt x="133" y="354"/>
                  </a:lnTo>
                  <a:lnTo>
                    <a:pt x="123" y="365"/>
                  </a:lnTo>
                  <a:lnTo>
                    <a:pt x="115" y="375"/>
                  </a:lnTo>
                  <a:lnTo>
                    <a:pt x="100" y="375"/>
                  </a:lnTo>
                  <a:lnTo>
                    <a:pt x="87" y="353"/>
                  </a:lnTo>
                  <a:lnTo>
                    <a:pt x="55" y="336"/>
                  </a:lnTo>
                  <a:lnTo>
                    <a:pt x="36" y="321"/>
                  </a:lnTo>
                  <a:lnTo>
                    <a:pt x="36" y="310"/>
                  </a:lnTo>
                  <a:lnTo>
                    <a:pt x="36" y="296"/>
                  </a:lnTo>
                  <a:lnTo>
                    <a:pt x="36" y="279"/>
                  </a:lnTo>
                  <a:lnTo>
                    <a:pt x="36" y="265"/>
                  </a:lnTo>
                  <a:lnTo>
                    <a:pt x="36" y="231"/>
                  </a:lnTo>
                  <a:lnTo>
                    <a:pt x="36" y="221"/>
                  </a:lnTo>
                  <a:lnTo>
                    <a:pt x="36" y="200"/>
                  </a:lnTo>
                  <a:lnTo>
                    <a:pt x="15" y="164"/>
                  </a:lnTo>
                  <a:lnTo>
                    <a:pt x="0" y="153"/>
                  </a:lnTo>
                  <a:lnTo>
                    <a:pt x="0" y="135"/>
                  </a:lnTo>
                  <a:lnTo>
                    <a:pt x="0" y="127"/>
                  </a:lnTo>
                  <a:lnTo>
                    <a:pt x="15" y="111"/>
                  </a:lnTo>
                  <a:lnTo>
                    <a:pt x="36" y="103"/>
                  </a:lnTo>
                  <a:lnTo>
                    <a:pt x="57" y="88"/>
                  </a:lnTo>
                  <a:lnTo>
                    <a:pt x="57" y="61"/>
                  </a:lnTo>
                  <a:close/>
                </a:path>
              </a:pathLst>
            </a:custGeom>
            <a:grpFill/>
            <a:ln w="6350">
              <a:solidFill>
                <a:schemeClr val="bg1"/>
              </a:solidFill>
              <a:prstDash val="solid"/>
              <a:round/>
              <a:headEnd/>
              <a:tailEnd/>
            </a:ln>
          </p:spPr>
          <p:txBody>
            <a:bodyPr vert="horz" wrap="square" lIns="121920" tIns="60960" rIns="121920" bIns="60960" numCol="1" anchor="t" anchorCtr="0" compatLnSpc="1">
              <a:prstTxWarp prst="textNoShape">
                <a:avLst/>
              </a:prstTxWarp>
            </a:bodyPr>
            <a:lstStyle/>
            <a:p>
              <a:endParaRPr lang="ar-SA" sz="3200"/>
            </a:p>
          </p:txBody>
        </p:sp>
      </p:grpSp>
      <p:cxnSp>
        <p:nvCxnSpPr>
          <p:cNvPr id="72" name="Straight Connector 71"/>
          <p:cNvCxnSpPr/>
          <p:nvPr/>
        </p:nvCxnSpPr>
        <p:spPr>
          <a:xfrm flipV="1">
            <a:off x="8021036" y="2341168"/>
            <a:ext cx="0" cy="3780000"/>
          </a:xfrm>
          <a:prstGeom prst="line">
            <a:avLst/>
          </a:prstGeom>
          <a:ln w="12700">
            <a:solidFill>
              <a:schemeClr val="bg1">
                <a:lumMod val="75000"/>
              </a:schemeClr>
            </a:solidFill>
            <a:prstDash val="sysDash"/>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8262392" y="3744550"/>
            <a:ext cx="2932688" cy="2377574"/>
          </a:xfrm>
          <a:prstGeom prst="rect">
            <a:avLst/>
          </a:prstGeom>
          <a:noFill/>
        </p:spPr>
        <p:txBody>
          <a:bodyPr wrap="square" rtlCol="0">
            <a:spAutoFit/>
          </a:bodyPr>
          <a:lstStyle/>
          <a:p>
            <a:pPr>
              <a:lnSpc>
                <a:spcPct val="150000"/>
              </a:lnSpc>
              <a:defRPr/>
            </a:pPr>
            <a:r>
              <a:rPr lang="en-US" sz="1100" dirty="0">
                <a:solidFill>
                  <a:schemeClr val="bg1">
                    <a:lumMod val="65000"/>
                  </a:schemeClr>
                </a:solidFill>
                <a:latin typeface="Lato" panose="020F0502020204030203" pitchFamily="34" charset="0"/>
                <a:ea typeface="Roboto" panose="02000000000000000000" pitchFamily="2" charset="0"/>
              </a:rPr>
              <a:t>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There are </a:t>
            </a:r>
            <a:r>
              <a:rPr lang="en-US" sz="1100" dirty="0" smtClean="0">
                <a:solidFill>
                  <a:schemeClr val="bg1">
                    <a:lumMod val="65000"/>
                  </a:schemeClr>
                </a:solidFill>
                <a:latin typeface="Lato" panose="020F0502020204030203" pitchFamily="34" charset="0"/>
                <a:ea typeface="Roboto" panose="02000000000000000000" pitchFamily="2" charset="0"/>
              </a:rPr>
              <a:t>many </a:t>
            </a:r>
            <a:r>
              <a:rPr lang="en-US" sz="1100" dirty="0" err="1" smtClean="0">
                <a:solidFill>
                  <a:schemeClr val="bg1">
                    <a:lumMod val="65000"/>
                  </a:schemeClr>
                </a:solidFill>
                <a:latin typeface="Lato" panose="020F0502020204030203" pitchFamily="34" charset="0"/>
                <a:ea typeface="Roboto" panose="02000000000000000000" pitchFamily="2" charset="0"/>
              </a:rPr>
              <a:t>ariations</a:t>
            </a:r>
            <a:r>
              <a:rPr lang="en-US" sz="1100" dirty="0" smtClean="0">
                <a:solidFill>
                  <a:schemeClr val="bg1">
                    <a:lumMod val="65000"/>
                  </a:schemeClr>
                </a:solidFill>
                <a:latin typeface="Lato" panose="020F0502020204030203" pitchFamily="34" charset="0"/>
                <a:ea typeface="Roboto" panose="02000000000000000000" pitchFamily="2" charset="0"/>
              </a:rPr>
              <a:t> of passages of </a:t>
            </a:r>
            <a:r>
              <a:rPr lang="en-US" sz="1100" dirty="0" err="1" smtClean="0">
                <a:solidFill>
                  <a:schemeClr val="bg1">
                    <a:lumMod val="65000"/>
                  </a:schemeClr>
                </a:solidFill>
                <a:latin typeface="Lato" panose="020F0502020204030203" pitchFamily="34" charset="0"/>
                <a:ea typeface="Roboto" panose="02000000000000000000" pitchFamily="2" charset="0"/>
              </a:rPr>
              <a:t>Lorem</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err="1" smtClean="0">
                <a:solidFill>
                  <a:schemeClr val="bg1">
                    <a:lumMod val="65000"/>
                  </a:schemeClr>
                </a:solidFill>
                <a:latin typeface="Lato" panose="020F0502020204030203" pitchFamily="34" charset="0"/>
                <a:ea typeface="Roboto" panose="02000000000000000000" pitchFamily="2" charset="0"/>
              </a:rPr>
              <a:t>Ipsum</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74" name="TextBox 73"/>
          <p:cNvSpPr txBox="1"/>
          <p:nvPr/>
        </p:nvSpPr>
        <p:spPr>
          <a:xfrm>
            <a:off x="8262393" y="2353660"/>
            <a:ext cx="3275542" cy="400110"/>
          </a:xfrm>
          <a:prstGeom prst="rect">
            <a:avLst/>
          </a:prstGeom>
          <a:noFill/>
        </p:spPr>
        <p:txBody>
          <a:bodyPr wrap="square" rtlCol="0">
            <a:spAutoFit/>
          </a:bodyPr>
          <a:lstStyle/>
          <a:p>
            <a:r>
              <a:rPr lang="id-ID" sz="2000" b="1" dirty="0" smtClean="0">
                <a:solidFill>
                  <a:schemeClr val="bg1">
                    <a:lumMod val="50000"/>
                  </a:schemeClr>
                </a:solidFill>
                <a:latin typeface="Lato" panose="020F0502020204030203" pitchFamily="34" charset="0"/>
              </a:rPr>
              <a:t>We Solve All Problem</a:t>
            </a:r>
            <a:endParaRPr lang="id-ID" sz="2000" b="1" dirty="0">
              <a:solidFill>
                <a:schemeClr val="bg1">
                  <a:lumMod val="50000"/>
                </a:schemeClr>
              </a:solidFill>
              <a:latin typeface="Lato" panose="020F0502020204030203" pitchFamily="34" charset="0"/>
            </a:endParaRPr>
          </a:p>
        </p:txBody>
      </p:sp>
      <p:sp>
        <p:nvSpPr>
          <p:cNvPr id="75" name="TextBox 74"/>
          <p:cNvSpPr txBox="1"/>
          <p:nvPr/>
        </p:nvSpPr>
        <p:spPr>
          <a:xfrm>
            <a:off x="9956410" y="2892269"/>
            <a:ext cx="1238672" cy="854080"/>
          </a:xfrm>
          <a:prstGeom prst="rect">
            <a:avLst/>
          </a:prstGeom>
          <a:noFill/>
        </p:spPr>
        <p:txBody>
          <a:bodyPr wrap="square" rtlCol="0">
            <a:spAutoFit/>
          </a:bodyPr>
          <a:lstStyle/>
          <a:p>
            <a:pPr>
              <a:lnSpc>
                <a:spcPct val="150000"/>
              </a:lnSpc>
            </a:pPr>
            <a:r>
              <a:rPr lang="id-ID" sz="1100" dirty="0" smtClean="0">
                <a:solidFill>
                  <a:schemeClr val="bg1">
                    <a:lumMod val="65000"/>
                  </a:schemeClr>
                </a:solidFill>
                <a:latin typeface="Lato" panose="020F0502020204030203" pitchFamily="34" charset="0"/>
              </a:rPr>
              <a:t>Of shopping carts are me an abandon</a:t>
            </a:r>
            <a:endParaRPr lang="id-ID" sz="1100" dirty="0">
              <a:solidFill>
                <a:schemeClr val="bg1">
                  <a:lumMod val="65000"/>
                </a:schemeClr>
              </a:solidFill>
              <a:latin typeface="Lato" panose="020F0502020204030203" pitchFamily="34" charset="0"/>
            </a:endParaRPr>
          </a:p>
        </p:txBody>
      </p:sp>
      <p:sp>
        <p:nvSpPr>
          <p:cNvPr id="76" name="TextBox 75"/>
          <p:cNvSpPr txBox="1"/>
          <p:nvPr/>
        </p:nvSpPr>
        <p:spPr>
          <a:xfrm>
            <a:off x="8199197" y="2766015"/>
            <a:ext cx="1757212" cy="1107996"/>
          </a:xfrm>
          <a:prstGeom prst="rect">
            <a:avLst/>
          </a:prstGeom>
          <a:noFill/>
        </p:spPr>
        <p:txBody>
          <a:bodyPr wrap="none" rtlCol="0">
            <a:spAutoFit/>
          </a:bodyPr>
          <a:lstStyle/>
          <a:p>
            <a:pPr algn="r"/>
            <a:r>
              <a:rPr lang="id-ID" sz="6600" b="1" dirty="0" smtClean="0">
                <a:solidFill>
                  <a:schemeClr val="accent2"/>
                </a:solidFill>
                <a:latin typeface="Lato" panose="020F0502020204030203" pitchFamily="34" charset="0"/>
              </a:rPr>
              <a:t>90K</a:t>
            </a:r>
            <a:endParaRPr lang="id-ID" sz="6600" b="1" dirty="0">
              <a:solidFill>
                <a:schemeClr val="accent2"/>
              </a:solidFill>
              <a:latin typeface="Lato" panose="020F0502020204030203" pitchFamily="34" charset="0"/>
            </a:endParaRPr>
          </a:p>
        </p:txBody>
      </p:sp>
    </p:spTree>
    <p:extLst>
      <p:ext uri="{BB962C8B-B14F-4D97-AF65-F5344CB8AC3E}">
        <p14:creationId xmlns:p14="http://schemas.microsoft.com/office/powerpoint/2010/main" val="188794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800"/>
                            </p:stCondLst>
                            <p:childTnLst>
                              <p:par>
                                <p:cTn id="15" presetID="16" presetClass="entr" presetSubtype="42" fill="hold" nodeType="after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barn(outHorizontal)">
                                      <p:cBhvr>
                                        <p:cTn id="17" dur="500"/>
                                        <p:tgtEl>
                                          <p:spTgt spid="72"/>
                                        </p:tgtEl>
                                      </p:cBhvr>
                                    </p:animEffect>
                                  </p:childTnLst>
                                </p:cTn>
                              </p:par>
                            </p:childTnLst>
                          </p:cTn>
                        </p:par>
                        <p:par>
                          <p:cTn id="18" fill="hold">
                            <p:stCondLst>
                              <p:cond delay="1300"/>
                            </p:stCondLst>
                            <p:childTnLst>
                              <p:par>
                                <p:cTn id="19" presetID="10" presetClass="entr" presetSubtype="0"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fade">
                                      <p:cBhvr>
                                        <p:cTn id="21" dur="500"/>
                                        <p:tgtEl>
                                          <p:spTgt spid="74"/>
                                        </p:tgtEl>
                                      </p:cBhvr>
                                    </p:animEffect>
                                  </p:childTnLst>
                                </p:cTn>
                              </p:par>
                            </p:childTnLst>
                          </p:cTn>
                        </p:par>
                        <p:par>
                          <p:cTn id="22" fill="hold">
                            <p:stCondLst>
                              <p:cond delay="1800"/>
                            </p:stCondLst>
                            <p:childTnLst>
                              <p:par>
                                <p:cTn id="23" presetID="53" presetClass="entr" presetSubtype="16" fill="hold" grpId="0" nodeType="after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p:cTn id="25" dur="500" fill="hold"/>
                                        <p:tgtEl>
                                          <p:spTgt spid="76"/>
                                        </p:tgtEl>
                                        <p:attrNameLst>
                                          <p:attrName>ppt_w</p:attrName>
                                        </p:attrNameLst>
                                      </p:cBhvr>
                                      <p:tavLst>
                                        <p:tav tm="0">
                                          <p:val>
                                            <p:fltVal val="0"/>
                                          </p:val>
                                        </p:tav>
                                        <p:tav tm="100000">
                                          <p:val>
                                            <p:strVal val="#ppt_w"/>
                                          </p:val>
                                        </p:tav>
                                      </p:tavLst>
                                    </p:anim>
                                    <p:anim calcmode="lin" valueType="num">
                                      <p:cBhvr>
                                        <p:cTn id="26" dur="500" fill="hold"/>
                                        <p:tgtEl>
                                          <p:spTgt spid="76"/>
                                        </p:tgtEl>
                                        <p:attrNameLst>
                                          <p:attrName>ppt_h</p:attrName>
                                        </p:attrNameLst>
                                      </p:cBhvr>
                                      <p:tavLst>
                                        <p:tav tm="0">
                                          <p:val>
                                            <p:fltVal val="0"/>
                                          </p:val>
                                        </p:tav>
                                        <p:tav tm="100000">
                                          <p:val>
                                            <p:strVal val="#ppt_h"/>
                                          </p:val>
                                        </p:tav>
                                      </p:tavLst>
                                    </p:anim>
                                    <p:animEffect transition="in" filter="fade">
                                      <p:cBhvr>
                                        <p:cTn id="27" dur="500"/>
                                        <p:tgtEl>
                                          <p:spTgt spid="76"/>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 calcmode="lin" valueType="num">
                                      <p:cBhvr>
                                        <p:cTn id="30" dur="500" fill="hold"/>
                                        <p:tgtEl>
                                          <p:spTgt spid="75"/>
                                        </p:tgtEl>
                                        <p:attrNameLst>
                                          <p:attrName>ppt_w</p:attrName>
                                        </p:attrNameLst>
                                      </p:cBhvr>
                                      <p:tavLst>
                                        <p:tav tm="0">
                                          <p:val>
                                            <p:fltVal val="0"/>
                                          </p:val>
                                        </p:tav>
                                        <p:tav tm="100000">
                                          <p:val>
                                            <p:strVal val="#ppt_w"/>
                                          </p:val>
                                        </p:tav>
                                      </p:tavLst>
                                    </p:anim>
                                    <p:anim calcmode="lin" valueType="num">
                                      <p:cBhvr>
                                        <p:cTn id="31" dur="500" fill="hold"/>
                                        <p:tgtEl>
                                          <p:spTgt spid="75"/>
                                        </p:tgtEl>
                                        <p:attrNameLst>
                                          <p:attrName>ppt_h</p:attrName>
                                        </p:attrNameLst>
                                      </p:cBhvr>
                                      <p:tavLst>
                                        <p:tav tm="0">
                                          <p:val>
                                            <p:fltVal val="0"/>
                                          </p:val>
                                        </p:tav>
                                        <p:tav tm="100000">
                                          <p:val>
                                            <p:strVal val="#ppt_h"/>
                                          </p:val>
                                        </p:tav>
                                      </p:tavLst>
                                    </p:anim>
                                    <p:animEffect transition="in" filter="fade">
                                      <p:cBhvr>
                                        <p:cTn id="32" dur="500"/>
                                        <p:tgtEl>
                                          <p:spTgt spid="75"/>
                                        </p:tgtEl>
                                      </p:cBhvr>
                                    </p:animEffect>
                                  </p:childTnLst>
                                </p:cTn>
                              </p:par>
                            </p:childTnLst>
                          </p:cTn>
                        </p:par>
                        <p:par>
                          <p:cTn id="33" fill="hold">
                            <p:stCondLst>
                              <p:cond delay="2300"/>
                            </p:stCondLst>
                            <p:childTnLst>
                              <p:par>
                                <p:cTn id="34" presetID="10" presetClass="entr" presetSubtype="0" fill="hold" grpId="0"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fade">
                                      <p:cBhvr>
                                        <p:cTn id="3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3" grpId="0"/>
      <p:bldP spid="74" grpId="0"/>
      <p:bldP spid="75" grpId="0"/>
      <p:bldP spid="7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516"/>
          <p:cNvSpPr/>
          <p:nvPr/>
        </p:nvSpPr>
        <p:spPr>
          <a:xfrm>
            <a:off x="-13447" y="0"/>
            <a:ext cx="12241190" cy="1275848"/>
          </a:xfrm>
          <a:prstGeom prst="rect">
            <a:avLst/>
          </a:prstGeom>
          <a:solidFill>
            <a:schemeClr val="accent2"/>
          </a:solidFill>
          <a:ln w="12700">
            <a:miter lim="400000"/>
          </a:ln>
        </p:spPr>
        <p:txBody>
          <a:bodyPr lIns="25395" tIns="25395" rIns="25395" bIns="25395" anchor="ctr"/>
          <a:lstStyle/>
          <a:p>
            <a:pPr defTabSz="228554">
              <a:defRPr sz="3000">
                <a:solidFill>
                  <a:srgbClr val="FFFFFF"/>
                </a:solidFill>
                <a:effectLst>
                  <a:outerShdw blurRad="38100" dist="12700" dir="5400000" rotWithShape="0">
                    <a:srgbClr val="000000">
                      <a:alpha val="50000"/>
                    </a:srgbClr>
                  </a:outerShdw>
                </a:effectLst>
                <a:latin typeface="Source Sans Pro Light"/>
                <a:ea typeface="Source Sans Pro Light"/>
                <a:cs typeface="Source Sans Pro Light"/>
                <a:sym typeface="Source Sans Pro Light"/>
              </a:defRPr>
            </a:pPr>
            <a:endParaRPr/>
          </a:p>
        </p:txBody>
      </p:sp>
      <p:grpSp>
        <p:nvGrpSpPr>
          <p:cNvPr id="2" name="Group 1"/>
          <p:cNvGrpSpPr/>
          <p:nvPr/>
        </p:nvGrpSpPr>
        <p:grpSpPr>
          <a:xfrm>
            <a:off x="268943" y="454223"/>
            <a:ext cx="8717539" cy="759879"/>
            <a:chOff x="1807272" y="306306"/>
            <a:chExt cx="5667768" cy="759879"/>
          </a:xfrm>
        </p:grpSpPr>
        <p:sp>
          <p:nvSpPr>
            <p:cNvPr id="3" name="Rectangle 22"/>
            <p:cNvSpPr>
              <a:spLocks noChangeArrowheads="1"/>
            </p:cNvSpPr>
            <p:nvPr/>
          </p:nvSpPr>
          <p:spPr bwMode="auto">
            <a:xfrm>
              <a:off x="1868471" y="306306"/>
              <a:ext cx="3819837"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id-ID"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rPr>
                <a:t>Contact Us</a:t>
              </a:r>
              <a:endParaRPr kumimoji="0" lang="en-US" sz="3200" b="0" i="0" u="none" strike="noStrike" cap="none" normalizeH="0" baseline="0" dirty="0" smtClean="0">
                <a:ln>
                  <a:noFill/>
                </a:ln>
                <a:solidFill>
                  <a:schemeClr val="bg1"/>
                </a:solidFill>
                <a:effectLst/>
                <a:latin typeface="Lato Black" panose="020F0A02020204030203" pitchFamily="34" charset="0"/>
                <a:cs typeface="Lato Black" panose="020F0A02020204030203" pitchFamily="34" charset="0"/>
              </a:endParaRPr>
            </a:p>
          </p:txBody>
        </p:sp>
        <p:sp>
          <p:nvSpPr>
            <p:cNvPr id="4" name="TextBox 3"/>
            <p:cNvSpPr txBox="1"/>
            <p:nvPr/>
          </p:nvSpPr>
          <p:spPr>
            <a:xfrm>
              <a:off x="1807272" y="758408"/>
              <a:ext cx="5667768" cy="307777"/>
            </a:xfrm>
            <a:prstGeom prst="rect">
              <a:avLst/>
            </a:prstGeom>
            <a:noFill/>
          </p:spPr>
          <p:txBody>
            <a:bodyPr wrap="square" rtlCol="0">
              <a:spAutoFit/>
            </a:bodyPr>
            <a:lstStyle/>
            <a:p>
              <a:r>
                <a:rPr lang="en-US" sz="1400" dirty="0">
                  <a:solidFill>
                    <a:schemeClr val="bg1"/>
                  </a:solidFill>
                  <a:latin typeface="Lato Light" pitchFamily="34" charset="0"/>
                </a:rPr>
                <a:t>This is example  for a </a:t>
              </a:r>
              <a:r>
                <a:rPr lang="en-US" sz="1400" dirty="0" smtClean="0">
                  <a:solidFill>
                    <a:schemeClr val="bg1"/>
                  </a:solidFill>
                  <a:latin typeface="Lato Light" pitchFamily="34" charset="0"/>
                </a:rPr>
                <a:t>subtitle</a:t>
              </a:r>
              <a:endParaRPr lang="en-US" sz="1400" dirty="0">
                <a:solidFill>
                  <a:schemeClr val="bg1"/>
                </a:solidFill>
                <a:latin typeface="Lato Light" pitchFamily="34" charset="0"/>
              </a:endParaRPr>
            </a:p>
          </p:txBody>
        </p:sp>
      </p:grpSp>
      <p:grpSp>
        <p:nvGrpSpPr>
          <p:cNvPr id="7" name="Group 6"/>
          <p:cNvGrpSpPr/>
          <p:nvPr/>
        </p:nvGrpSpPr>
        <p:grpSpPr>
          <a:xfrm>
            <a:off x="11069142" y="474393"/>
            <a:ext cx="533371" cy="452102"/>
            <a:chOff x="11055695" y="451246"/>
            <a:chExt cx="533371" cy="452102"/>
          </a:xfrm>
          <a:solidFill>
            <a:schemeClr val="accent2">
              <a:lumMod val="75000"/>
            </a:schemeClr>
          </a:solidFill>
        </p:grpSpPr>
        <p:sp>
          <p:nvSpPr>
            <p:cNvPr id="5" name="Isosceles Triangle 4"/>
            <p:cNvSpPr/>
            <p:nvPr/>
          </p:nvSpPr>
          <p:spPr>
            <a:xfrm rot="10800000">
              <a:off x="11055695" y="451246"/>
              <a:ext cx="533371" cy="452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1100546" y="466009"/>
              <a:ext cx="448180" cy="255839"/>
            </a:xfrm>
            <a:prstGeom prst="rect">
              <a:avLst/>
            </a:prstGeom>
            <a:grpFill/>
          </p:spPr>
          <p:txBody>
            <a:bodyPr wrap="square" rtlCol="0" anchor="ctr">
              <a:spAutoFit/>
            </a:bodyPr>
            <a:lstStyle/>
            <a:p>
              <a:pPr algn="ctr">
                <a:lnSpc>
                  <a:spcPct val="120000"/>
                </a:lnSpc>
              </a:pPr>
              <a:fld id="{3F16A4E4-0AB9-49C7-A126-C079BE41CF65}" type="slidenum">
                <a:rPr lang="id-ID" sz="1000" smtClean="0">
                  <a:solidFill>
                    <a:schemeClr val="bg1"/>
                  </a:solidFill>
                  <a:latin typeface="Lato" pitchFamily="34" charset="0"/>
                </a:rPr>
                <a:t>99</a:t>
              </a:fld>
              <a:endParaRPr lang="en-US" sz="1000" dirty="0">
                <a:solidFill>
                  <a:schemeClr val="bg1"/>
                </a:solidFill>
                <a:latin typeface="Lato" pitchFamily="34" charset="0"/>
              </a:endParaRPr>
            </a:p>
          </p:txBody>
        </p:sp>
      </p:grpSp>
      <p:grpSp>
        <p:nvGrpSpPr>
          <p:cNvPr id="24" name="Group 23"/>
          <p:cNvGrpSpPr/>
          <p:nvPr/>
        </p:nvGrpSpPr>
        <p:grpSpPr>
          <a:xfrm>
            <a:off x="746837" y="4414033"/>
            <a:ext cx="962815" cy="1019451"/>
            <a:chOff x="746837" y="3647550"/>
            <a:chExt cx="962815" cy="1019451"/>
          </a:xfrm>
        </p:grpSpPr>
        <p:grpSp>
          <p:nvGrpSpPr>
            <p:cNvPr id="25" name="Group 24"/>
            <p:cNvGrpSpPr/>
            <p:nvPr/>
          </p:nvGrpSpPr>
          <p:grpSpPr>
            <a:xfrm>
              <a:off x="746837" y="3647550"/>
              <a:ext cx="962815" cy="1019451"/>
              <a:chOff x="1664677" y="1949380"/>
              <a:chExt cx="1195754" cy="1266093"/>
            </a:xfrm>
          </p:grpSpPr>
          <p:sp>
            <p:nvSpPr>
              <p:cNvPr id="27" name="Rounded Rectangle 26"/>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1664677" y="1949380"/>
                <a:ext cx="1195754" cy="11957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TextBox 25"/>
            <p:cNvSpPr txBox="1"/>
            <p:nvPr/>
          </p:nvSpPr>
          <p:spPr>
            <a:xfrm>
              <a:off x="838270" y="3963193"/>
              <a:ext cx="775790" cy="369332"/>
            </a:xfrm>
            <a:prstGeom prst="rect">
              <a:avLst/>
            </a:prstGeom>
            <a:noFill/>
          </p:spPr>
          <p:txBody>
            <a:bodyPr wrap="none" rtlCol="0">
              <a:spAutoFit/>
            </a:bodyPr>
            <a:lstStyle/>
            <a:p>
              <a:pPr algn="ctr"/>
              <a:r>
                <a:rPr lang="id-ID" b="1" dirty="0" smtClean="0">
                  <a:solidFill>
                    <a:schemeClr val="bg1"/>
                  </a:solidFill>
                </a:rPr>
                <a:t>WHAT</a:t>
              </a:r>
              <a:endParaRPr lang="id-ID" b="1" dirty="0">
                <a:solidFill>
                  <a:schemeClr val="bg1"/>
                </a:solidFill>
              </a:endParaRPr>
            </a:p>
          </p:txBody>
        </p:sp>
      </p:grpSp>
      <p:grpSp>
        <p:nvGrpSpPr>
          <p:cNvPr id="29" name="Group 28"/>
          <p:cNvGrpSpPr/>
          <p:nvPr/>
        </p:nvGrpSpPr>
        <p:grpSpPr>
          <a:xfrm>
            <a:off x="1843519" y="4414033"/>
            <a:ext cx="962815" cy="1019451"/>
            <a:chOff x="1843519" y="3647550"/>
            <a:chExt cx="962815" cy="1019451"/>
          </a:xfrm>
        </p:grpSpPr>
        <p:grpSp>
          <p:nvGrpSpPr>
            <p:cNvPr id="30" name="Group 29"/>
            <p:cNvGrpSpPr/>
            <p:nvPr/>
          </p:nvGrpSpPr>
          <p:grpSpPr>
            <a:xfrm>
              <a:off x="1843519" y="3647550"/>
              <a:ext cx="962815" cy="1019451"/>
              <a:chOff x="1664677" y="1949380"/>
              <a:chExt cx="1195754" cy="1266093"/>
            </a:xfrm>
          </p:grpSpPr>
          <p:sp>
            <p:nvSpPr>
              <p:cNvPr id="32" name="Rounded Rectangle 31"/>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extBox 30"/>
            <p:cNvSpPr txBox="1"/>
            <p:nvPr/>
          </p:nvSpPr>
          <p:spPr>
            <a:xfrm>
              <a:off x="1994547" y="3963193"/>
              <a:ext cx="660758" cy="369332"/>
            </a:xfrm>
            <a:prstGeom prst="rect">
              <a:avLst/>
            </a:prstGeom>
            <a:noFill/>
          </p:spPr>
          <p:txBody>
            <a:bodyPr wrap="none" rtlCol="0">
              <a:spAutoFit/>
            </a:bodyPr>
            <a:lstStyle/>
            <a:p>
              <a:pPr algn="ctr"/>
              <a:r>
                <a:rPr lang="id-ID" b="1" dirty="0" smtClean="0">
                  <a:solidFill>
                    <a:schemeClr val="bg1"/>
                  </a:solidFill>
                </a:rPr>
                <a:t>WHY</a:t>
              </a:r>
              <a:endParaRPr lang="id-ID" b="1" dirty="0">
                <a:solidFill>
                  <a:schemeClr val="bg1"/>
                </a:solidFill>
              </a:endParaRPr>
            </a:p>
          </p:txBody>
        </p:sp>
      </p:grpSp>
      <p:grpSp>
        <p:nvGrpSpPr>
          <p:cNvPr id="34" name="Group 33"/>
          <p:cNvGrpSpPr/>
          <p:nvPr/>
        </p:nvGrpSpPr>
        <p:grpSpPr>
          <a:xfrm>
            <a:off x="2934385" y="4414033"/>
            <a:ext cx="962815" cy="1019451"/>
            <a:chOff x="2958135" y="3647550"/>
            <a:chExt cx="962815" cy="1019451"/>
          </a:xfrm>
        </p:grpSpPr>
        <p:grpSp>
          <p:nvGrpSpPr>
            <p:cNvPr id="35" name="Group 34"/>
            <p:cNvGrpSpPr/>
            <p:nvPr/>
          </p:nvGrpSpPr>
          <p:grpSpPr>
            <a:xfrm>
              <a:off x="2958135" y="3647550"/>
              <a:ext cx="962815" cy="1019451"/>
              <a:chOff x="1664677" y="1949380"/>
              <a:chExt cx="1195754" cy="1266093"/>
            </a:xfrm>
          </p:grpSpPr>
          <p:sp>
            <p:nvSpPr>
              <p:cNvPr id="37" name="Rounded Rectangle 36"/>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1664677" y="1949380"/>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2979993" y="3963193"/>
              <a:ext cx="894797" cy="369332"/>
            </a:xfrm>
            <a:prstGeom prst="rect">
              <a:avLst/>
            </a:prstGeom>
            <a:noFill/>
          </p:spPr>
          <p:txBody>
            <a:bodyPr wrap="none" rtlCol="0">
              <a:spAutoFit/>
            </a:bodyPr>
            <a:lstStyle/>
            <a:p>
              <a:pPr algn="ctr"/>
              <a:r>
                <a:rPr lang="id-ID" b="1" dirty="0" smtClean="0">
                  <a:solidFill>
                    <a:schemeClr val="bg1"/>
                  </a:solidFill>
                </a:rPr>
                <a:t>WHERE</a:t>
              </a:r>
              <a:endParaRPr lang="id-ID" b="1" dirty="0">
                <a:solidFill>
                  <a:schemeClr val="bg1"/>
                </a:solidFill>
              </a:endParaRPr>
            </a:p>
          </p:txBody>
        </p:sp>
      </p:grpSp>
      <p:grpSp>
        <p:nvGrpSpPr>
          <p:cNvPr id="39" name="Group 38"/>
          <p:cNvGrpSpPr/>
          <p:nvPr/>
        </p:nvGrpSpPr>
        <p:grpSpPr>
          <a:xfrm>
            <a:off x="4050954" y="4414033"/>
            <a:ext cx="962815" cy="1019451"/>
            <a:chOff x="4536225" y="3647550"/>
            <a:chExt cx="962815" cy="1019451"/>
          </a:xfrm>
        </p:grpSpPr>
        <p:grpSp>
          <p:nvGrpSpPr>
            <p:cNvPr id="40" name="Group 39"/>
            <p:cNvGrpSpPr/>
            <p:nvPr/>
          </p:nvGrpSpPr>
          <p:grpSpPr>
            <a:xfrm>
              <a:off x="4536225" y="3647550"/>
              <a:ext cx="962815" cy="1019451"/>
              <a:chOff x="1664677" y="1949380"/>
              <a:chExt cx="1195754" cy="1266093"/>
            </a:xfrm>
          </p:grpSpPr>
          <p:sp>
            <p:nvSpPr>
              <p:cNvPr id="42" name="Rounded Rectangle 41"/>
              <p:cNvSpPr/>
              <p:nvPr/>
            </p:nvSpPr>
            <p:spPr>
              <a:xfrm>
                <a:off x="1664677" y="2019719"/>
                <a:ext cx="1195754" cy="1195754"/>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1664677" y="1949380"/>
                <a:ext cx="1195754" cy="1195754"/>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1" name="TextBox 40"/>
            <p:cNvSpPr txBox="1"/>
            <p:nvPr/>
          </p:nvSpPr>
          <p:spPr>
            <a:xfrm>
              <a:off x="4624302" y="3963193"/>
              <a:ext cx="805029" cy="369332"/>
            </a:xfrm>
            <a:prstGeom prst="rect">
              <a:avLst/>
            </a:prstGeom>
            <a:noFill/>
          </p:spPr>
          <p:txBody>
            <a:bodyPr wrap="none" rtlCol="0">
              <a:spAutoFit/>
            </a:bodyPr>
            <a:lstStyle/>
            <a:p>
              <a:pPr algn="ctr"/>
              <a:r>
                <a:rPr lang="id-ID" b="1" dirty="0" smtClean="0">
                  <a:solidFill>
                    <a:schemeClr val="bg1"/>
                  </a:solidFill>
                </a:rPr>
                <a:t>WHEN</a:t>
              </a:r>
              <a:endParaRPr lang="id-ID" b="1" dirty="0">
                <a:solidFill>
                  <a:schemeClr val="bg1"/>
                </a:solidFill>
              </a:endParaRPr>
            </a:p>
          </p:txBody>
        </p:sp>
      </p:grpSp>
      <p:sp>
        <p:nvSpPr>
          <p:cNvPr id="44" name="TextBox 43"/>
          <p:cNvSpPr txBox="1"/>
          <p:nvPr/>
        </p:nvSpPr>
        <p:spPr>
          <a:xfrm>
            <a:off x="746837" y="2830920"/>
            <a:ext cx="6238080" cy="1361911"/>
          </a:xfrm>
          <a:prstGeom prst="rect">
            <a:avLst/>
          </a:prstGeom>
          <a:noFill/>
        </p:spPr>
        <p:txBody>
          <a:bodyPr wrap="square" rtlCol="0">
            <a:spAutoFit/>
          </a:bodyPr>
          <a:lstStyle/>
          <a:p>
            <a:pPr>
              <a:lnSpc>
                <a:spcPct val="150000"/>
              </a:lnSpc>
              <a:defRPr/>
            </a:pPr>
            <a:r>
              <a:rPr lang="en-US" sz="1100" dirty="0">
                <a:solidFill>
                  <a:schemeClr val="bg1">
                    <a:lumMod val="65000"/>
                  </a:schemeClr>
                </a:solidFill>
                <a:latin typeface="Lato" panose="020F0502020204030203" pitchFamily="34" charset="0"/>
                <a:ea typeface="Roboto" panose="02000000000000000000" pitchFamily="2" charset="0"/>
              </a:rPr>
              <a:t>There are many variations of passages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available, but the majority have suffered alteration in some form, by injected humor, or randomized words which don't look even slightly believable. If you are going to use a passage of </a:t>
            </a:r>
            <a:r>
              <a:rPr lang="en-US" sz="1100" dirty="0" err="1">
                <a:solidFill>
                  <a:schemeClr val="bg1">
                    <a:lumMod val="65000"/>
                  </a:schemeClr>
                </a:solidFill>
                <a:latin typeface="Lato" panose="020F0502020204030203" pitchFamily="34" charset="0"/>
                <a:ea typeface="Roboto" panose="02000000000000000000" pitchFamily="2" charset="0"/>
              </a:rPr>
              <a:t>Lorem</a:t>
            </a:r>
            <a:r>
              <a:rPr lang="en-US" sz="1100" dirty="0">
                <a:solidFill>
                  <a:schemeClr val="bg1">
                    <a:lumMod val="65000"/>
                  </a:schemeClr>
                </a:solidFill>
                <a:latin typeface="Lato" panose="020F0502020204030203" pitchFamily="34" charset="0"/>
                <a:ea typeface="Roboto" panose="02000000000000000000" pitchFamily="2" charset="0"/>
              </a:rPr>
              <a:t> </a:t>
            </a:r>
            <a:r>
              <a:rPr lang="en-US" sz="1100" dirty="0" err="1">
                <a:solidFill>
                  <a:schemeClr val="bg1">
                    <a:lumMod val="65000"/>
                  </a:schemeClr>
                </a:solidFill>
                <a:latin typeface="Lato" panose="020F0502020204030203" pitchFamily="34" charset="0"/>
                <a:ea typeface="Roboto" panose="02000000000000000000" pitchFamily="2" charset="0"/>
              </a:rPr>
              <a:t>Ipsum</a:t>
            </a:r>
            <a:r>
              <a:rPr lang="en-US" sz="1100" dirty="0">
                <a:solidFill>
                  <a:schemeClr val="bg1">
                    <a:lumMod val="65000"/>
                  </a:schemeClr>
                </a:solidFill>
                <a:latin typeface="Lato" panose="020F0502020204030203" pitchFamily="34" charset="0"/>
                <a:ea typeface="Roboto" panose="02000000000000000000" pitchFamily="2" charset="0"/>
              </a:rPr>
              <a:t>, you need to be sure there isn't anything embarrassing hidden in the middle of text.</a:t>
            </a:r>
            <a:r>
              <a:rPr lang="id-ID" sz="1100" dirty="0">
                <a:solidFill>
                  <a:schemeClr val="bg1">
                    <a:lumMod val="65000"/>
                  </a:schemeClr>
                </a:solidFill>
                <a:latin typeface="Lato" panose="020F0502020204030203" pitchFamily="34" charset="0"/>
                <a:ea typeface="Roboto" panose="02000000000000000000" pitchFamily="2" charset="0"/>
              </a:rPr>
              <a:t> </a:t>
            </a:r>
            <a:r>
              <a:rPr lang="en-US" sz="1100" dirty="0">
                <a:solidFill>
                  <a:schemeClr val="bg1">
                    <a:lumMod val="65000"/>
                  </a:schemeClr>
                </a:solidFill>
                <a:latin typeface="Lato" panose="020F0502020204030203" pitchFamily="34" charset="0"/>
                <a:ea typeface="Roboto" panose="02000000000000000000" pitchFamily="2" charset="0"/>
              </a:rPr>
              <a:t>There are </a:t>
            </a:r>
            <a:r>
              <a:rPr lang="en-US" sz="1100" dirty="0" smtClean="0">
                <a:solidFill>
                  <a:schemeClr val="bg1">
                    <a:lumMod val="65000"/>
                  </a:schemeClr>
                </a:solidFill>
                <a:latin typeface="Lato" panose="020F0502020204030203" pitchFamily="34" charset="0"/>
                <a:ea typeface="Roboto" panose="02000000000000000000" pitchFamily="2" charset="0"/>
              </a:rPr>
              <a:t>many </a:t>
            </a:r>
            <a:r>
              <a:rPr lang="en-US" sz="1100" dirty="0" err="1" smtClean="0">
                <a:solidFill>
                  <a:schemeClr val="bg1">
                    <a:lumMod val="65000"/>
                  </a:schemeClr>
                </a:solidFill>
                <a:latin typeface="Lato" panose="020F0502020204030203" pitchFamily="34" charset="0"/>
                <a:ea typeface="Roboto" panose="02000000000000000000" pitchFamily="2" charset="0"/>
              </a:rPr>
              <a:t>ariations</a:t>
            </a:r>
            <a:r>
              <a:rPr lang="en-US" sz="1100" dirty="0" smtClean="0">
                <a:solidFill>
                  <a:schemeClr val="bg1">
                    <a:lumMod val="65000"/>
                  </a:schemeClr>
                </a:solidFill>
                <a:latin typeface="Lato" panose="020F0502020204030203" pitchFamily="34" charset="0"/>
                <a:ea typeface="Roboto" panose="02000000000000000000" pitchFamily="2" charset="0"/>
              </a:rPr>
              <a:t> of passages of </a:t>
            </a:r>
            <a:r>
              <a:rPr lang="en-US" sz="1100" dirty="0" err="1" smtClean="0">
                <a:solidFill>
                  <a:schemeClr val="bg1">
                    <a:lumMod val="65000"/>
                  </a:schemeClr>
                </a:solidFill>
                <a:latin typeface="Lato" panose="020F0502020204030203" pitchFamily="34" charset="0"/>
                <a:ea typeface="Roboto" panose="02000000000000000000" pitchFamily="2" charset="0"/>
              </a:rPr>
              <a:t>Lorem</a:t>
            </a:r>
            <a:r>
              <a:rPr lang="en-US" sz="1100" dirty="0" smtClean="0">
                <a:solidFill>
                  <a:schemeClr val="bg1">
                    <a:lumMod val="65000"/>
                  </a:schemeClr>
                </a:solidFill>
                <a:latin typeface="Lato" panose="020F0502020204030203" pitchFamily="34" charset="0"/>
                <a:ea typeface="Roboto" panose="02000000000000000000" pitchFamily="2" charset="0"/>
              </a:rPr>
              <a:t> </a:t>
            </a:r>
            <a:r>
              <a:rPr lang="en-US" sz="1100" dirty="0" err="1" smtClean="0">
                <a:solidFill>
                  <a:schemeClr val="bg1">
                    <a:lumMod val="65000"/>
                  </a:schemeClr>
                </a:solidFill>
                <a:latin typeface="Lato" panose="020F0502020204030203" pitchFamily="34" charset="0"/>
                <a:ea typeface="Roboto" panose="02000000000000000000" pitchFamily="2" charset="0"/>
              </a:rPr>
              <a:t>Ipsum</a:t>
            </a:r>
            <a:r>
              <a:rPr lang="id-ID" sz="1100" dirty="0" smtClean="0">
                <a:solidFill>
                  <a:schemeClr val="bg1">
                    <a:lumMod val="65000"/>
                  </a:schemeClr>
                </a:solidFill>
                <a:latin typeface="Lato" panose="020F0502020204030203" pitchFamily="34" charset="0"/>
                <a:ea typeface="Roboto" panose="02000000000000000000" pitchFamily="2" charset="0"/>
              </a:rPr>
              <a:t>.</a:t>
            </a:r>
            <a:endParaRPr lang="en-US" sz="1100" dirty="0">
              <a:solidFill>
                <a:schemeClr val="bg1">
                  <a:lumMod val="65000"/>
                </a:schemeClr>
              </a:solidFill>
              <a:latin typeface="Lato" panose="020F0502020204030203" pitchFamily="34" charset="0"/>
              <a:ea typeface="Roboto" panose="02000000000000000000" pitchFamily="2" charset="0"/>
            </a:endParaRPr>
          </a:p>
        </p:txBody>
      </p:sp>
      <p:sp>
        <p:nvSpPr>
          <p:cNvPr id="45" name="TextBox 44"/>
          <p:cNvSpPr txBox="1"/>
          <p:nvPr/>
        </p:nvSpPr>
        <p:spPr>
          <a:xfrm>
            <a:off x="746837" y="2386791"/>
            <a:ext cx="3275542" cy="400110"/>
          </a:xfrm>
          <a:prstGeom prst="rect">
            <a:avLst/>
          </a:prstGeom>
          <a:noFill/>
        </p:spPr>
        <p:txBody>
          <a:bodyPr wrap="square" rtlCol="0">
            <a:spAutoFit/>
          </a:bodyPr>
          <a:lstStyle/>
          <a:p>
            <a:r>
              <a:rPr lang="id-ID" sz="2000" b="1" dirty="0" smtClean="0">
                <a:solidFill>
                  <a:schemeClr val="bg1">
                    <a:lumMod val="50000"/>
                  </a:schemeClr>
                </a:solidFill>
                <a:latin typeface="Lato" panose="020F0502020204030203" pitchFamily="34" charset="0"/>
              </a:rPr>
              <a:t>We Solve All Problem</a:t>
            </a:r>
            <a:endParaRPr lang="id-ID" sz="2000" b="1" dirty="0">
              <a:solidFill>
                <a:schemeClr val="bg1">
                  <a:lumMod val="50000"/>
                </a:schemeClr>
              </a:solidFill>
              <a:latin typeface="Lato" panose="020F0502020204030203" pitchFamily="34" charset="0"/>
            </a:endParaRPr>
          </a:p>
        </p:txBody>
      </p:sp>
      <p:grpSp>
        <p:nvGrpSpPr>
          <p:cNvPr id="46" name="Group 45"/>
          <p:cNvGrpSpPr/>
          <p:nvPr/>
        </p:nvGrpSpPr>
        <p:grpSpPr>
          <a:xfrm>
            <a:off x="5167523" y="4414033"/>
            <a:ext cx="962815" cy="1019451"/>
            <a:chOff x="4536225" y="3647550"/>
            <a:chExt cx="962815" cy="1019451"/>
          </a:xfrm>
        </p:grpSpPr>
        <p:grpSp>
          <p:nvGrpSpPr>
            <p:cNvPr id="47" name="Group 46"/>
            <p:cNvGrpSpPr/>
            <p:nvPr/>
          </p:nvGrpSpPr>
          <p:grpSpPr>
            <a:xfrm>
              <a:off x="4536225" y="3647550"/>
              <a:ext cx="962815" cy="1019451"/>
              <a:chOff x="1664677" y="1949380"/>
              <a:chExt cx="1195754" cy="1266093"/>
            </a:xfrm>
          </p:grpSpPr>
          <p:sp>
            <p:nvSpPr>
              <p:cNvPr id="49" name="Rounded Rectangle 48"/>
              <p:cNvSpPr/>
              <p:nvPr/>
            </p:nvSpPr>
            <p:spPr>
              <a:xfrm>
                <a:off x="1664677" y="2019719"/>
                <a:ext cx="1195754" cy="1195754"/>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1664677" y="1949380"/>
                <a:ext cx="1195754" cy="1195754"/>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8" name="TextBox 47"/>
            <p:cNvSpPr txBox="1"/>
            <p:nvPr/>
          </p:nvSpPr>
          <p:spPr>
            <a:xfrm>
              <a:off x="4678805" y="3963193"/>
              <a:ext cx="696024" cy="369332"/>
            </a:xfrm>
            <a:prstGeom prst="rect">
              <a:avLst/>
            </a:prstGeom>
            <a:noFill/>
          </p:spPr>
          <p:txBody>
            <a:bodyPr wrap="none" rtlCol="0">
              <a:spAutoFit/>
            </a:bodyPr>
            <a:lstStyle/>
            <a:p>
              <a:pPr algn="ctr"/>
              <a:r>
                <a:rPr lang="id-ID" b="1" smtClean="0">
                  <a:solidFill>
                    <a:schemeClr val="bg1"/>
                  </a:solidFill>
                </a:rPr>
                <a:t>WHO</a:t>
              </a:r>
              <a:endParaRPr lang="id-ID" b="1" dirty="0">
                <a:solidFill>
                  <a:schemeClr val="bg1"/>
                </a:solidFill>
              </a:endParaRPr>
            </a:p>
          </p:txBody>
        </p:sp>
      </p:grpSp>
      <p:grpSp>
        <p:nvGrpSpPr>
          <p:cNvPr id="51" name="Group 4"/>
          <p:cNvGrpSpPr>
            <a:grpSpLocks noChangeAspect="1"/>
          </p:cNvGrpSpPr>
          <p:nvPr/>
        </p:nvGrpSpPr>
        <p:grpSpPr bwMode="auto">
          <a:xfrm>
            <a:off x="7697277" y="1994236"/>
            <a:ext cx="3638550" cy="4129088"/>
            <a:chOff x="2912" y="1188"/>
            <a:chExt cx="2292" cy="2601"/>
          </a:xfrm>
        </p:grpSpPr>
        <p:sp>
          <p:nvSpPr>
            <p:cNvPr id="52" name="Freeform 5"/>
            <p:cNvSpPr>
              <a:spLocks/>
            </p:cNvSpPr>
            <p:nvPr/>
          </p:nvSpPr>
          <p:spPr bwMode="auto">
            <a:xfrm>
              <a:off x="3054" y="3569"/>
              <a:ext cx="256" cy="220"/>
            </a:xfrm>
            <a:custGeom>
              <a:avLst/>
              <a:gdLst>
                <a:gd name="T0" fmla="*/ 9 w 108"/>
                <a:gd name="T1" fmla="*/ 3 h 93"/>
                <a:gd name="T2" fmla="*/ 1 w 108"/>
                <a:gd name="T3" fmla="*/ 46 h 93"/>
                <a:gd name="T4" fmla="*/ 8 w 108"/>
                <a:gd name="T5" fmla="*/ 63 h 93"/>
                <a:gd name="T6" fmla="*/ 17 w 108"/>
                <a:gd name="T7" fmla="*/ 63 h 93"/>
                <a:gd name="T8" fmla="*/ 37 w 108"/>
                <a:gd name="T9" fmla="*/ 79 h 93"/>
                <a:gd name="T10" fmla="*/ 75 w 108"/>
                <a:gd name="T11" fmla="*/ 93 h 93"/>
                <a:gd name="T12" fmla="*/ 108 w 108"/>
                <a:gd name="T13" fmla="*/ 79 h 93"/>
                <a:gd name="T14" fmla="*/ 90 w 108"/>
                <a:gd name="T15" fmla="*/ 52 h 93"/>
                <a:gd name="T16" fmla="*/ 61 w 108"/>
                <a:gd name="T17" fmla="*/ 11 h 93"/>
                <a:gd name="T18" fmla="*/ 39 w 108"/>
                <a:gd name="T19" fmla="*/ 7 h 93"/>
                <a:gd name="T20" fmla="*/ 20 w 108"/>
                <a:gd name="T21" fmla="*/ 21 h 93"/>
                <a:gd name="T22" fmla="*/ 9 w 108"/>
                <a:gd name="T23"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93">
                  <a:moveTo>
                    <a:pt x="9" y="3"/>
                  </a:moveTo>
                  <a:cubicBezTo>
                    <a:pt x="4" y="10"/>
                    <a:pt x="0" y="34"/>
                    <a:pt x="1" y="46"/>
                  </a:cubicBezTo>
                  <a:cubicBezTo>
                    <a:pt x="2" y="58"/>
                    <a:pt x="2" y="59"/>
                    <a:pt x="8" y="63"/>
                  </a:cubicBezTo>
                  <a:cubicBezTo>
                    <a:pt x="13" y="66"/>
                    <a:pt x="15" y="67"/>
                    <a:pt x="17" y="63"/>
                  </a:cubicBezTo>
                  <a:cubicBezTo>
                    <a:pt x="18" y="60"/>
                    <a:pt x="31" y="75"/>
                    <a:pt x="37" y="79"/>
                  </a:cubicBezTo>
                  <a:cubicBezTo>
                    <a:pt x="43" y="84"/>
                    <a:pt x="57" y="93"/>
                    <a:pt x="75" y="93"/>
                  </a:cubicBezTo>
                  <a:cubicBezTo>
                    <a:pt x="93" y="93"/>
                    <a:pt x="108" y="90"/>
                    <a:pt x="108" y="79"/>
                  </a:cubicBezTo>
                  <a:cubicBezTo>
                    <a:pt x="108" y="68"/>
                    <a:pt x="103" y="62"/>
                    <a:pt x="90" y="52"/>
                  </a:cubicBezTo>
                  <a:cubicBezTo>
                    <a:pt x="77" y="41"/>
                    <a:pt x="64" y="20"/>
                    <a:pt x="61" y="11"/>
                  </a:cubicBezTo>
                  <a:cubicBezTo>
                    <a:pt x="57" y="1"/>
                    <a:pt x="44" y="4"/>
                    <a:pt x="39" y="7"/>
                  </a:cubicBezTo>
                  <a:cubicBezTo>
                    <a:pt x="33" y="10"/>
                    <a:pt x="27" y="27"/>
                    <a:pt x="20" y="21"/>
                  </a:cubicBezTo>
                  <a:cubicBezTo>
                    <a:pt x="12" y="15"/>
                    <a:pt x="11" y="0"/>
                    <a:pt x="9" y="3"/>
                  </a:cubicBezTo>
                  <a:close/>
                </a:path>
              </a:pathLst>
            </a:custGeom>
            <a:solidFill>
              <a:srgbClr val="572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6"/>
            <p:cNvSpPr>
              <a:spLocks/>
            </p:cNvSpPr>
            <p:nvPr/>
          </p:nvSpPr>
          <p:spPr bwMode="auto">
            <a:xfrm>
              <a:off x="3284" y="3569"/>
              <a:ext cx="296" cy="211"/>
            </a:xfrm>
            <a:custGeom>
              <a:avLst/>
              <a:gdLst>
                <a:gd name="T0" fmla="*/ 10 w 125"/>
                <a:gd name="T1" fmla="*/ 3 h 89"/>
                <a:gd name="T2" fmla="*/ 1 w 125"/>
                <a:gd name="T3" fmla="*/ 44 h 89"/>
                <a:gd name="T4" fmla="*/ 9 w 125"/>
                <a:gd name="T5" fmla="*/ 60 h 89"/>
                <a:gd name="T6" fmla="*/ 19 w 125"/>
                <a:gd name="T7" fmla="*/ 61 h 89"/>
                <a:gd name="T8" fmla="*/ 43 w 125"/>
                <a:gd name="T9" fmla="*/ 76 h 89"/>
                <a:gd name="T10" fmla="*/ 86 w 125"/>
                <a:gd name="T11" fmla="*/ 89 h 89"/>
                <a:gd name="T12" fmla="*/ 125 w 125"/>
                <a:gd name="T13" fmla="*/ 76 h 89"/>
                <a:gd name="T14" fmla="*/ 104 w 125"/>
                <a:gd name="T15" fmla="*/ 49 h 89"/>
                <a:gd name="T16" fmla="*/ 70 w 125"/>
                <a:gd name="T17" fmla="*/ 10 h 89"/>
                <a:gd name="T18" fmla="*/ 45 w 125"/>
                <a:gd name="T19" fmla="*/ 6 h 89"/>
                <a:gd name="T20" fmla="*/ 23 w 125"/>
                <a:gd name="T21" fmla="*/ 20 h 89"/>
                <a:gd name="T22" fmla="*/ 10 w 125"/>
                <a:gd name="T23"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89">
                  <a:moveTo>
                    <a:pt x="10" y="3"/>
                  </a:moveTo>
                  <a:cubicBezTo>
                    <a:pt x="5" y="10"/>
                    <a:pt x="0" y="32"/>
                    <a:pt x="1" y="44"/>
                  </a:cubicBezTo>
                  <a:cubicBezTo>
                    <a:pt x="2" y="55"/>
                    <a:pt x="2" y="56"/>
                    <a:pt x="9" y="60"/>
                  </a:cubicBezTo>
                  <a:cubicBezTo>
                    <a:pt x="16" y="63"/>
                    <a:pt x="18" y="64"/>
                    <a:pt x="19" y="61"/>
                  </a:cubicBezTo>
                  <a:cubicBezTo>
                    <a:pt x="21" y="58"/>
                    <a:pt x="35" y="71"/>
                    <a:pt x="43" y="76"/>
                  </a:cubicBezTo>
                  <a:cubicBezTo>
                    <a:pt x="50" y="80"/>
                    <a:pt x="66" y="88"/>
                    <a:pt x="86" y="89"/>
                  </a:cubicBezTo>
                  <a:cubicBezTo>
                    <a:pt x="107" y="89"/>
                    <a:pt x="125" y="86"/>
                    <a:pt x="125" y="76"/>
                  </a:cubicBezTo>
                  <a:cubicBezTo>
                    <a:pt x="125" y="65"/>
                    <a:pt x="118" y="60"/>
                    <a:pt x="104" y="49"/>
                  </a:cubicBezTo>
                  <a:cubicBezTo>
                    <a:pt x="89" y="39"/>
                    <a:pt x="74" y="19"/>
                    <a:pt x="70" y="10"/>
                  </a:cubicBezTo>
                  <a:cubicBezTo>
                    <a:pt x="66" y="1"/>
                    <a:pt x="51" y="4"/>
                    <a:pt x="45" y="6"/>
                  </a:cubicBezTo>
                  <a:cubicBezTo>
                    <a:pt x="38" y="9"/>
                    <a:pt x="32" y="26"/>
                    <a:pt x="23" y="20"/>
                  </a:cubicBezTo>
                  <a:cubicBezTo>
                    <a:pt x="14" y="14"/>
                    <a:pt x="13" y="0"/>
                    <a:pt x="10" y="3"/>
                  </a:cubicBezTo>
                  <a:close/>
                </a:path>
              </a:pathLst>
            </a:custGeom>
            <a:solidFill>
              <a:srgbClr val="572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7"/>
            <p:cNvSpPr>
              <a:spLocks/>
            </p:cNvSpPr>
            <p:nvPr/>
          </p:nvSpPr>
          <p:spPr bwMode="auto">
            <a:xfrm>
              <a:off x="3049" y="2567"/>
              <a:ext cx="202" cy="1066"/>
            </a:xfrm>
            <a:custGeom>
              <a:avLst/>
              <a:gdLst>
                <a:gd name="T0" fmla="*/ 14 w 85"/>
                <a:gd name="T1" fmla="*/ 0 h 450"/>
                <a:gd name="T2" fmla="*/ 71 w 85"/>
                <a:gd name="T3" fmla="*/ 0 h 450"/>
                <a:gd name="T4" fmla="*/ 85 w 85"/>
                <a:gd name="T5" fmla="*/ 14 h 450"/>
                <a:gd name="T6" fmla="*/ 85 w 85"/>
                <a:gd name="T7" fmla="*/ 436 h 450"/>
                <a:gd name="T8" fmla="*/ 71 w 85"/>
                <a:gd name="T9" fmla="*/ 450 h 450"/>
                <a:gd name="T10" fmla="*/ 14 w 85"/>
                <a:gd name="T11" fmla="*/ 450 h 450"/>
                <a:gd name="T12" fmla="*/ 0 w 85"/>
                <a:gd name="T13" fmla="*/ 436 h 450"/>
                <a:gd name="T14" fmla="*/ 0 w 85"/>
                <a:gd name="T15" fmla="*/ 14 h 450"/>
                <a:gd name="T16" fmla="*/ 14 w 85"/>
                <a:gd name="T1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50">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8"/>
            <p:cNvSpPr>
              <a:spLocks/>
            </p:cNvSpPr>
            <p:nvPr/>
          </p:nvSpPr>
          <p:spPr bwMode="auto">
            <a:xfrm>
              <a:off x="3281" y="2567"/>
              <a:ext cx="202" cy="1066"/>
            </a:xfrm>
            <a:custGeom>
              <a:avLst/>
              <a:gdLst>
                <a:gd name="T0" fmla="*/ 14 w 85"/>
                <a:gd name="T1" fmla="*/ 0 h 450"/>
                <a:gd name="T2" fmla="*/ 71 w 85"/>
                <a:gd name="T3" fmla="*/ 0 h 450"/>
                <a:gd name="T4" fmla="*/ 85 w 85"/>
                <a:gd name="T5" fmla="*/ 14 h 450"/>
                <a:gd name="T6" fmla="*/ 85 w 85"/>
                <a:gd name="T7" fmla="*/ 436 h 450"/>
                <a:gd name="T8" fmla="*/ 71 w 85"/>
                <a:gd name="T9" fmla="*/ 450 h 450"/>
                <a:gd name="T10" fmla="*/ 14 w 85"/>
                <a:gd name="T11" fmla="*/ 450 h 450"/>
                <a:gd name="T12" fmla="*/ 0 w 85"/>
                <a:gd name="T13" fmla="*/ 436 h 450"/>
                <a:gd name="T14" fmla="*/ 0 w 85"/>
                <a:gd name="T15" fmla="*/ 14 h 450"/>
                <a:gd name="T16" fmla="*/ 14 w 85"/>
                <a:gd name="T1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50">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9"/>
            <p:cNvSpPr>
              <a:spLocks/>
            </p:cNvSpPr>
            <p:nvPr/>
          </p:nvSpPr>
          <p:spPr bwMode="auto">
            <a:xfrm>
              <a:off x="4007" y="2024"/>
              <a:ext cx="234" cy="154"/>
            </a:xfrm>
            <a:custGeom>
              <a:avLst/>
              <a:gdLst>
                <a:gd name="T0" fmla="*/ 0 w 99"/>
                <a:gd name="T1" fmla="*/ 25 h 65"/>
                <a:gd name="T2" fmla="*/ 8 w 99"/>
                <a:gd name="T3" fmla="*/ 61 h 65"/>
                <a:gd name="T4" fmla="*/ 42 w 99"/>
                <a:gd name="T5" fmla="*/ 62 h 65"/>
                <a:gd name="T6" fmla="*/ 86 w 99"/>
                <a:gd name="T7" fmla="*/ 55 h 65"/>
                <a:gd name="T8" fmla="*/ 84 w 99"/>
                <a:gd name="T9" fmla="*/ 7 h 65"/>
                <a:gd name="T10" fmla="*/ 37 w 99"/>
                <a:gd name="T11" fmla="*/ 0 h 65"/>
                <a:gd name="T12" fmla="*/ 0 w 99"/>
                <a:gd name="T13" fmla="*/ 25 h 65"/>
              </a:gdLst>
              <a:ahLst/>
              <a:cxnLst>
                <a:cxn ang="0">
                  <a:pos x="T0" y="T1"/>
                </a:cxn>
                <a:cxn ang="0">
                  <a:pos x="T2" y="T3"/>
                </a:cxn>
                <a:cxn ang="0">
                  <a:pos x="T4" y="T5"/>
                </a:cxn>
                <a:cxn ang="0">
                  <a:pos x="T6" y="T7"/>
                </a:cxn>
                <a:cxn ang="0">
                  <a:pos x="T8" y="T9"/>
                </a:cxn>
                <a:cxn ang="0">
                  <a:pos x="T10" y="T11"/>
                </a:cxn>
                <a:cxn ang="0">
                  <a:pos x="T12" y="T13"/>
                </a:cxn>
              </a:cxnLst>
              <a:rect l="0" t="0" r="r" b="b"/>
              <a:pathLst>
                <a:path w="99" h="65">
                  <a:moveTo>
                    <a:pt x="0" y="25"/>
                  </a:moveTo>
                  <a:cubicBezTo>
                    <a:pt x="8" y="61"/>
                    <a:pt x="8" y="61"/>
                    <a:pt x="8" y="61"/>
                  </a:cubicBezTo>
                  <a:cubicBezTo>
                    <a:pt x="42" y="62"/>
                    <a:pt x="42" y="62"/>
                    <a:pt x="42" y="62"/>
                  </a:cubicBezTo>
                  <a:cubicBezTo>
                    <a:pt x="61" y="63"/>
                    <a:pt x="78" y="65"/>
                    <a:pt x="86" y="55"/>
                  </a:cubicBezTo>
                  <a:cubicBezTo>
                    <a:pt x="93" y="46"/>
                    <a:pt x="99" y="8"/>
                    <a:pt x="84" y="7"/>
                  </a:cubicBezTo>
                  <a:cubicBezTo>
                    <a:pt x="37" y="0"/>
                    <a:pt x="37" y="0"/>
                    <a:pt x="37" y="0"/>
                  </a:cubicBezTo>
                  <a:lnTo>
                    <a:pt x="0" y="25"/>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0"/>
            <p:cNvSpPr>
              <a:spLocks/>
            </p:cNvSpPr>
            <p:nvPr/>
          </p:nvSpPr>
          <p:spPr bwMode="auto">
            <a:xfrm>
              <a:off x="3962" y="2055"/>
              <a:ext cx="83" cy="156"/>
            </a:xfrm>
            <a:custGeom>
              <a:avLst/>
              <a:gdLst>
                <a:gd name="T0" fmla="*/ 0 w 83"/>
                <a:gd name="T1" fmla="*/ 9 h 156"/>
                <a:gd name="T2" fmla="*/ 19 w 83"/>
                <a:gd name="T3" fmla="*/ 156 h 156"/>
                <a:gd name="T4" fmla="*/ 83 w 83"/>
                <a:gd name="T5" fmla="*/ 147 h 156"/>
                <a:gd name="T6" fmla="*/ 64 w 83"/>
                <a:gd name="T7" fmla="*/ 0 h 156"/>
                <a:gd name="T8" fmla="*/ 0 w 83"/>
                <a:gd name="T9" fmla="*/ 9 h 156"/>
              </a:gdLst>
              <a:ahLst/>
              <a:cxnLst>
                <a:cxn ang="0">
                  <a:pos x="T0" y="T1"/>
                </a:cxn>
                <a:cxn ang="0">
                  <a:pos x="T2" y="T3"/>
                </a:cxn>
                <a:cxn ang="0">
                  <a:pos x="T4" y="T5"/>
                </a:cxn>
                <a:cxn ang="0">
                  <a:pos x="T6" y="T7"/>
                </a:cxn>
                <a:cxn ang="0">
                  <a:pos x="T8" y="T9"/>
                </a:cxn>
              </a:cxnLst>
              <a:rect l="0" t="0" r="r" b="b"/>
              <a:pathLst>
                <a:path w="83" h="156">
                  <a:moveTo>
                    <a:pt x="0" y="9"/>
                  </a:moveTo>
                  <a:lnTo>
                    <a:pt x="19" y="156"/>
                  </a:lnTo>
                  <a:lnTo>
                    <a:pt x="83" y="147"/>
                  </a:lnTo>
                  <a:lnTo>
                    <a:pt x="64" y="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
            <p:cNvSpPr>
              <a:spLocks/>
            </p:cNvSpPr>
            <p:nvPr/>
          </p:nvSpPr>
          <p:spPr bwMode="auto">
            <a:xfrm>
              <a:off x="3376" y="1749"/>
              <a:ext cx="626" cy="477"/>
            </a:xfrm>
            <a:custGeom>
              <a:avLst/>
              <a:gdLst>
                <a:gd name="T0" fmla="*/ 3 w 264"/>
                <a:gd name="T1" fmla="*/ 26 h 201"/>
                <a:gd name="T2" fmla="*/ 4 w 264"/>
                <a:gd name="T3" fmla="*/ 6 h 201"/>
                <a:gd name="T4" fmla="*/ 89 w 264"/>
                <a:gd name="T5" fmla="*/ 49 h 201"/>
                <a:gd name="T6" fmla="*/ 130 w 264"/>
                <a:gd name="T7" fmla="*/ 130 h 201"/>
                <a:gd name="T8" fmla="*/ 256 w 264"/>
                <a:gd name="T9" fmla="*/ 129 h 201"/>
                <a:gd name="T10" fmla="*/ 256 w 264"/>
                <a:gd name="T11" fmla="*/ 129 h 201"/>
                <a:gd name="T12" fmla="*/ 264 w 264"/>
                <a:gd name="T13" fmla="*/ 197 h 201"/>
                <a:gd name="T14" fmla="*/ 264 w 264"/>
                <a:gd name="T15" fmla="*/ 197 h 201"/>
                <a:gd name="T16" fmla="*/ 123 w 264"/>
                <a:gd name="T17" fmla="*/ 201 h 201"/>
                <a:gd name="T18" fmla="*/ 81 w 264"/>
                <a:gd name="T19" fmla="*/ 177 h 201"/>
                <a:gd name="T20" fmla="*/ 3 w 264"/>
                <a:gd name="T21" fmla="*/ 2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201">
                  <a:moveTo>
                    <a:pt x="3" y="26"/>
                  </a:moveTo>
                  <a:cubicBezTo>
                    <a:pt x="0" y="20"/>
                    <a:pt x="1" y="13"/>
                    <a:pt x="4" y="6"/>
                  </a:cubicBezTo>
                  <a:cubicBezTo>
                    <a:pt x="36" y="0"/>
                    <a:pt x="78" y="25"/>
                    <a:pt x="89" y="49"/>
                  </a:cubicBezTo>
                  <a:cubicBezTo>
                    <a:pt x="130" y="130"/>
                    <a:pt x="130" y="130"/>
                    <a:pt x="130" y="130"/>
                  </a:cubicBezTo>
                  <a:cubicBezTo>
                    <a:pt x="256" y="129"/>
                    <a:pt x="256" y="129"/>
                    <a:pt x="256" y="129"/>
                  </a:cubicBezTo>
                  <a:cubicBezTo>
                    <a:pt x="256" y="129"/>
                    <a:pt x="256" y="129"/>
                    <a:pt x="256" y="129"/>
                  </a:cubicBezTo>
                  <a:cubicBezTo>
                    <a:pt x="264" y="197"/>
                    <a:pt x="264" y="197"/>
                    <a:pt x="264" y="197"/>
                  </a:cubicBezTo>
                  <a:cubicBezTo>
                    <a:pt x="264" y="197"/>
                    <a:pt x="264" y="197"/>
                    <a:pt x="264" y="197"/>
                  </a:cubicBezTo>
                  <a:cubicBezTo>
                    <a:pt x="123" y="201"/>
                    <a:pt x="123" y="201"/>
                    <a:pt x="123" y="201"/>
                  </a:cubicBezTo>
                  <a:cubicBezTo>
                    <a:pt x="100" y="201"/>
                    <a:pt x="87" y="185"/>
                    <a:pt x="81" y="177"/>
                  </a:cubicBezTo>
                  <a:cubicBezTo>
                    <a:pt x="72" y="163"/>
                    <a:pt x="7" y="32"/>
                    <a:pt x="3" y="26"/>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2"/>
            <p:cNvSpPr>
              <a:spLocks/>
            </p:cNvSpPr>
            <p:nvPr/>
          </p:nvSpPr>
          <p:spPr bwMode="auto">
            <a:xfrm>
              <a:off x="2912" y="1693"/>
              <a:ext cx="635" cy="1013"/>
            </a:xfrm>
            <a:custGeom>
              <a:avLst/>
              <a:gdLst>
                <a:gd name="T0" fmla="*/ 250 w 268"/>
                <a:gd name="T1" fmla="*/ 408 h 428"/>
                <a:gd name="T2" fmla="*/ 49 w 268"/>
                <a:gd name="T3" fmla="*/ 408 h 428"/>
                <a:gd name="T4" fmla="*/ 39 w 268"/>
                <a:gd name="T5" fmla="*/ 173 h 428"/>
                <a:gd name="T6" fmla="*/ 9 w 268"/>
                <a:gd name="T7" fmla="*/ 76 h 428"/>
                <a:gd name="T8" fmla="*/ 120 w 268"/>
                <a:gd name="T9" fmla="*/ 0 h 428"/>
                <a:gd name="T10" fmla="*/ 150 w 268"/>
                <a:gd name="T11" fmla="*/ 12 h 428"/>
                <a:gd name="T12" fmla="*/ 180 w 268"/>
                <a:gd name="T13" fmla="*/ 0 h 428"/>
                <a:gd name="T14" fmla="*/ 268 w 268"/>
                <a:gd name="T15" fmla="*/ 51 h 428"/>
                <a:gd name="T16" fmla="*/ 261 w 268"/>
                <a:gd name="T17" fmla="*/ 177 h 428"/>
                <a:gd name="T18" fmla="*/ 250 w 268"/>
                <a:gd name="T19" fmla="*/ 40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428">
                  <a:moveTo>
                    <a:pt x="250" y="408"/>
                  </a:moveTo>
                  <a:cubicBezTo>
                    <a:pt x="183" y="427"/>
                    <a:pt x="116" y="428"/>
                    <a:pt x="49" y="408"/>
                  </a:cubicBezTo>
                  <a:cubicBezTo>
                    <a:pt x="39" y="173"/>
                    <a:pt x="39" y="173"/>
                    <a:pt x="39" y="173"/>
                  </a:cubicBezTo>
                  <a:cubicBezTo>
                    <a:pt x="37" y="136"/>
                    <a:pt x="0" y="94"/>
                    <a:pt x="9" y="76"/>
                  </a:cubicBezTo>
                  <a:cubicBezTo>
                    <a:pt x="26" y="42"/>
                    <a:pt x="96" y="19"/>
                    <a:pt x="120" y="0"/>
                  </a:cubicBezTo>
                  <a:cubicBezTo>
                    <a:pt x="129" y="8"/>
                    <a:pt x="139" y="12"/>
                    <a:pt x="150" y="12"/>
                  </a:cubicBezTo>
                  <a:cubicBezTo>
                    <a:pt x="160" y="12"/>
                    <a:pt x="170" y="8"/>
                    <a:pt x="180" y="0"/>
                  </a:cubicBezTo>
                  <a:cubicBezTo>
                    <a:pt x="197" y="14"/>
                    <a:pt x="240" y="30"/>
                    <a:pt x="268" y="51"/>
                  </a:cubicBezTo>
                  <a:cubicBezTo>
                    <a:pt x="251" y="105"/>
                    <a:pt x="264" y="117"/>
                    <a:pt x="261" y="177"/>
                  </a:cubicBezTo>
                  <a:lnTo>
                    <a:pt x="250" y="408"/>
                  </a:ln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3"/>
            <p:cNvSpPr>
              <a:spLocks/>
            </p:cNvSpPr>
            <p:nvPr/>
          </p:nvSpPr>
          <p:spPr bwMode="auto">
            <a:xfrm>
              <a:off x="3130" y="1697"/>
              <a:ext cx="275" cy="493"/>
            </a:xfrm>
            <a:custGeom>
              <a:avLst/>
              <a:gdLst>
                <a:gd name="T0" fmla="*/ 0 w 275"/>
                <a:gd name="T1" fmla="*/ 38 h 493"/>
                <a:gd name="T2" fmla="*/ 14 w 275"/>
                <a:gd name="T3" fmla="*/ 180 h 493"/>
                <a:gd name="T4" fmla="*/ 137 w 275"/>
                <a:gd name="T5" fmla="*/ 493 h 493"/>
                <a:gd name="T6" fmla="*/ 258 w 275"/>
                <a:gd name="T7" fmla="*/ 180 h 493"/>
                <a:gd name="T8" fmla="*/ 275 w 275"/>
                <a:gd name="T9" fmla="*/ 38 h 493"/>
                <a:gd name="T10" fmla="*/ 215 w 275"/>
                <a:gd name="T11" fmla="*/ 0 h 493"/>
                <a:gd name="T12" fmla="*/ 57 w 275"/>
                <a:gd name="T13" fmla="*/ 0 h 493"/>
                <a:gd name="T14" fmla="*/ 0 w 275"/>
                <a:gd name="T15" fmla="*/ 38 h 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493">
                  <a:moveTo>
                    <a:pt x="0" y="38"/>
                  </a:moveTo>
                  <a:lnTo>
                    <a:pt x="14" y="180"/>
                  </a:lnTo>
                  <a:lnTo>
                    <a:pt x="137" y="493"/>
                  </a:lnTo>
                  <a:lnTo>
                    <a:pt x="258" y="180"/>
                  </a:lnTo>
                  <a:lnTo>
                    <a:pt x="275" y="38"/>
                  </a:lnTo>
                  <a:lnTo>
                    <a:pt x="215" y="0"/>
                  </a:lnTo>
                  <a:lnTo>
                    <a:pt x="57"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4"/>
            <p:cNvSpPr>
              <a:spLocks noChangeArrowheads="1"/>
            </p:cNvSpPr>
            <p:nvPr/>
          </p:nvSpPr>
          <p:spPr bwMode="auto">
            <a:xfrm>
              <a:off x="3187" y="1648"/>
              <a:ext cx="156" cy="127"/>
            </a:xfrm>
            <a:prstGeom prst="rect">
              <a:avLst/>
            </a:prstGeom>
            <a:solidFill>
              <a:srgbClr val="D1A8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5"/>
            <p:cNvSpPr>
              <a:spLocks/>
            </p:cNvSpPr>
            <p:nvPr/>
          </p:nvSpPr>
          <p:spPr bwMode="auto">
            <a:xfrm>
              <a:off x="3239" y="1766"/>
              <a:ext cx="57" cy="88"/>
            </a:xfrm>
            <a:custGeom>
              <a:avLst/>
              <a:gdLst>
                <a:gd name="T0" fmla="*/ 20 w 24"/>
                <a:gd name="T1" fmla="*/ 37 h 37"/>
                <a:gd name="T2" fmla="*/ 24 w 24"/>
                <a:gd name="T3" fmla="*/ 29 h 37"/>
                <a:gd name="T4" fmla="*/ 12 w 24"/>
                <a:gd name="T5" fmla="*/ 0 h 37"/>
                <a:gd name="T6" fmla="*/ 0 w 24"/>
                <a:gd name="T7" fmla="*/ 29 h 37"/>
                <a:gd name="T8" fmla="*/ 4 w 24"/>
                <a:gd name="T9" fmla="*/ 37 h 37"/>
                <a:gd name="T10" fmla="*/ 20 w 24"/>
                <a:gd name="T11" fmla="*/ 37 h 37"/>
              </a:gdLst>
              <a:ahLst/>
              <a:cxnLst>
                <a:cxn ang="0">
                  <a:pos x="T0" y="T1"/>
                </a:cxn>
                <a:cxn ang="0">
                  <a:pos x="T2" y="T3"/>
                </a:cxn>
                <a:cxn ang="0">
                  <a:pos x="T4" y="T5"/>
                </a:cxn>
                <a:cxn ang="0">
                  <a:pos x="T6" y="T7"/>
                </a:cxn>
                <a:cxn ang="0">
                  <a:pos x="T8" y="T9"/>
                </a:cxn>
                <a:cxn ang="0">
                  <a:pos x="T10" y="T11"/>
                </a:cxn>
              </a:cxnLst>
              <a:rect l="0" t="0" r="r" b="b"/>
              <a:pathLst>
                <a:path w="24" h="37">
                  <a:moveTo>
                    <a:pt x="20"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0" y="3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16"/>
            <p:cNvSpPr>
              <a:spLocks/>
            </p:cNvSpPr>
            <p:nvPr/>
          </p:nvSpPr>
          <p:spPr bwMode="auto">
            <a:xfrm>
              <a:off x="3151" y="1697"/>
              <a:ext cx="116" cy="187"/>
            </a:xfrm>
            <a:custGeom>
              <a:avLst/>
              <a:gdLst>
                <a:gd name="T0" fmla="*/ 36 w 116"/>
                <a:gd name="T1" fmla="*/ 0 h 187"/>
                <a:gd name="T2" fmla="*/ 116 w 116"/>
                <a:gd name="T3" fmla="*/ 69 h 187"/>
                <a:gd name="T4" fmla="*/ 71 w 116"/>
                <a:gd name="T5" fmla="*/ 187 h 187"/>
                <a:gd name="T6" fmla="*/ 0 w 116"/>
                <a:gd name="T7" fmla="*/ 26 h 187"/>
                <a:gd name="T8" fmla="*/ 36 w 116"/>
                <a:gd name="T9" fmla="*/ 0 h 187"/>
              </a:gdLst>
              <a:ahLst/>
              <a:cxnLst>
                <a:cxn ang="0">
                  <a:pos x="T0" y="T1"/>
                </a:cxn>
                <a:cxn ang="0">
                  <a:pos x="T2" y="T3"/>
                </a:cxn>
                <a:cxn ang="0">
                  <a:pos x="T4" y="T5"/>
                </a:cxn>
                <a:cxn ang="0">
                  <a:pos x="T6" y="T7"/>
                </a:cxn>
                <a:cxn ang="0">
                  <a:pos x="T8" y="T9"/>
                </a:cxn>
              </a:cxnLst>
              <a:rect l="0" t="0" r="r" b="b"/>
              <a:pathLst>
                <a:path w="116" h="187">
                  <a:moveTo>
                    <a:pt x="36" y="0"/>
                  </a:moveTo>
                  <a:lnTo>
                    <a:pt x="116" y="69"/>
                  </a:lnTo>
                  <a:lnTo>
                    <a:pt x="71" y="187"/>
                  </a:lnTo>
                  <a:lnTo>
                    <a:pt x="0" y="26"/>
                  </a:lnTo>
                  <a:lnTo>
                    <a:pt x="3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7"/>
            <p:cNvSpPr>
              <a:spLocks/>
            </p:cNvSpPr>
            <p:nvPr/>
          </p:nvSpPr>
          <p:spPr bwMode="auto">
            <a:xfrm>
              <a:off x="3080" y="1723"/>
              <a:ext cx="187" cy="469"/>
            </a:xfrm>
            <a:custGeom>
              <a:avLst/>
              <a:gdLst>
                <a:gd name="T0" fmla="*/ 71 w 187"/>
                <a:gd name="T1" fmla="*/ 0 h 469"/>
                <a:gd name="T2" fmla="*/ 187 w 187"/>
                <a:gd name="T3" fmla="*/ 469 h 469"/>
                <a:gd name="T4" fmla="*/ 24 w 187"/>
                <a:gd name="T5" fmla="*/ 211 h 469"/>
                <a:gd name="T6" fmla="*/ 45 w 187"/>
                <a:gd name="T7" fmla="*/ 164 h 469"/>
                <a:gd name="T8" fmla="*/ 0 w 187"/>
                <a:gd name="T9" fmla="*/ 128 h 469"/>
                <a:gd name="T10" fmla="*/ 50 w 187"/>
                <a:gd name="T11" fmla="*/ 12 h 469"/>
                <a:gd name="T12" fmla="*/ 71 w 187"/>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87" h="469">
                  <a:moveTo>
                    <a:pt x="71" y="0"/>
                  </a:moveTo>
                  <a:lnTo>
                    <a:pt x="187" y="469"/>
                  </a:lnTo>
                  <a:lnTo>
                    <a:pt x="24" y="211"/>
                  </a:lnTo>
                  <a:lnTo>
                    <a:pt x="45" y="164"/>
                  </a:lnTo>
                  <a:lnTo>
                    <a:pt x="0" y="128"/>
                  </a:lnTo>
                  <a:lnTo>
                    <a:pt x="50" y="12"/>
                  </a:lnTo>
                  <a:lnTo>
                    <a:pt x="71" y="0"/>
                  </a:ln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8"/>
            <p:cNvSpPr>
              <a:spLocks/>
            </p:cNvSpPr>
            <p:nvPr/>
          </p:nvSpPr>
          <p:spPr bwMode="auto">
            <a:xfrm>
              <a:off x="3267" y="1697"/>
              <a:ext cx="116" cy="187"/>
            </a:xfrm>
            <a:custGeom>
              <a:avLst/>
              <a:gdLst>
                <a:gd name="T0" fmla="*/ 78 w 116"/>
                <a:gd name="T1" fmla="*/ 0 h 187"/>
                <a:gd name="T2" fmla="*/ 0 w 116"/>
                <a:gd name="T3" fmla="*/ 69 h 187"/>
                <a:gd name="T4" fmla="*/ 43 w 116"/>
                <a:gd name="T5" fmla="*/ 187 h 187"/>
                <a:gd name="T6" fmla="*/ 116 w 116"/>
                <a:gd name="T7" fmla="*/ 26 h 187"/>
                <a:gd name="T8" fmla="*/ 78 w 116"/>
                <a:gd name="T9" fmla="*/ 0 h 187"/>
              </a:gdLst>
              <a:ahLst/>
              <a:cxnLst>
                <a:cxn ang="0">
                  <a:pos x="T0" y="T1"/>
                </a:cxn>
                <a:cxn ang="0">
                  <a:pos x="T2" y="T3"/>
                </a:cxn>
                <a:cxn ang="0">
                  <a:pos x="T4" y="T5"/>
                </a:cxn>
                <a:cxn ang="0">
                  <a:pos x="T6" y="T7"/>
                </a:cxn>
                <a:cxn ang="0">
                  <a:pos x="T8" y="T9"/>
                </a:cxn>
              </a:cxnLst>
              <a:rect l="0" t="0" r="r" b="b"/>
              <a:pathLst>
                <a:path w="116" h="187">
                  <a:moveTo>
                    <a:pt x="78" y="0"/>
                  </a:moveTo>
                  <a:lnTo>
                    <a:pt x="0" y="69"/>
                  </a:lnTo>
                  <a:lnTo>
                    <a:pt x="43" y="187"/>
                  </a:lnTo>
                  <a:lnTo>
                    <a:pt x="116" y="26"/>
                  </a:lnTo>
                  <a:lnTo>
                    <a:pt x="78"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9"/>
            <p:cNvSpPr>
              <a:spLocks/>
            </p:cNvSpPr>
            <p:nvPr/>
          </p:nvSpPr>
          <p:spPr bwMode="auto">
            <a:xfrm>
              <a:off x="3227" y="1899"/>
              <a:ext cx="81" cy="293"/>
            </a:xfrm>
            <a:custGeom>
              <a:avLst/>
              <a:gdLst>
                <a:gd name="T0" fmla="*/ 21 w 81"/>
                <a:gd name="T1" fmla="*/ 0 h 293"/>
                <a:gd name="T2" fmla="*/ 59 w 81"/>
                <a:gd name="T3" fmla="*/ 0 h 293"/>
                <a:gd name="T4" fmla="*/ 81 w 81"/>
                <a:gd name="T5" fmla="*/ 199 h 293"/>
                <a:gd name="T6" fmla="*/ 40 w 81"/>
                <a:gd name="T7" fmla="*/ 293 h 293"/>
                <a:gd name="T8" fmla="*/ 0 w 81"/>
                <a:gd name="T9" fmla="*/ 199 h 293"/>
                <a:gd name="T10" fmla="*/ 21 w 81"/>
                <a:gd name="T11" fmla="*/ 0 h 293"/>
              </a:gdLst>
              <a:ahLst/>
              <a:cxnLst>
                <a:cxn ang="0">
                  <a:pos x="T0" y="T1"/>
                </a:cxn>
                <a:cxn ang="0">
                  <a:pos x="T2" y="T3"/>
                </a:cxn>
                <a:cxn ang="0">
                  <a:pos x="T4" y="T5"/>
                </a:cxn>
                <a:cxn ang="0">
                  <a:pos x="T6" y="T7"/>
                </a:cxn>
                <a:cxn ang="0">
                  <a:pos x="T8" y="T9"/>
                </a:cxn>
                <a:cxn ang="0">
                  <a:pos x="T10" y="T11"/>
                </a:cxn>
              </a:cxnLst>
              <a:rect l="0" t="0" r="r" b="b"/>
              <a:pathLst>
                <a:path w="81" h="293">
                  <a:moveTo>
                    <a:pt x="21" y="0"/>
                  </a:moveTo>
                  <a:lnTo>
                    <a:pt x="59" y="0"/>
                  </a:lnTo>
                  <a:lnTo>
                    <a:pt x="81" y="199"/>
                  </a:lnTo>
                  <a:lnTo>
                    <a:pt x="40" y="293"/>
                  </a:lnTo>
                  <a:lnTo>
                    <a:pt x="0" y="199"/>
                  </a:lnTo>
                  <a:lnTo>
                    <a:pt x="21"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0"/>
            <p:cNvSpPr>
              <a:spLocks/>
            </p:cNvSpPr>
            <p:nvPr/>
          </p:nvSpPr>
          <p:spPr bwMode="auto">
            <a:xfrm>
              <a:off x="3151" y="1697"/>
              <a:ext cx="116" cy="157"/>
            </a:xfrm>
            <a:custGeom>
              <a:avLst/>
              <a:gdLst>
                <a:gd name="T0" fmla="*/ 36 w 116"/>
                <a:gd name="T1" fmla="*/ 0 h 157"/>
                <a:gd name="T2" fmla="*/ 116 w 116"/>
                <a:gd name="T3" fmla="*/ 69 h 157"/>
                <a:gd name="T4" fmla="*/ 71 w 116"/>
                <a:gd name="T5" fmla="*/ 157 h 157"/>
                <a:gd name="T6" fmla="*/ 0 w 116"/>
                <a:gd name="T7" fmla="*/ 26 h 157"/>
                <a:gd name="T8" fmla="*/ 36 w 116"/>
                <a:gd name="T9" fmla="*/ 0 h 157"/>
              </a:gdLst>
              <a:ahLst/>
              <a:cxnLst>
                <a:cxn ang="0">
                  <a:pos x="T0" y="T1"/>
                </a:cxn>
                <a:cxn ang="0">
                  <a:pos x="T2" y="T3"/>
                </a:cxn>
                <a:cxn ang="0">
                  <a:pos x="T4" y="T5"/>
                </a:cxn>
                <a:cxn ang="0">
                  <a:pos x="T6" y="T7"/>
                </a:cxn>
                <a:cxn ang="0">
                  <a:pos x="T8" y="T9"/>
                </a:cxn>
              </a:cxnLst>
              <a:rect l="0" t="0" r="r" b="b"/>
              <a:pathLst>
                <a:path w="116" h="157">
                  <a:moveTo>
                    <a:pt x="36" y="0"/>
                  </a:moveTo>
                  <a:lnTo>
                    <a:pt x="116" y="69"/>
                  </a:lnTo>
                  <a:lnTo>
                    <a:pt x="71" y="157"/>
                  </a:lnTo>
                  <a:lnTo>
                    <a:pt x="0" y="26"/>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1"/>
            <p:cNvSpPr>
              <a:spLocks/>
            </p:cNvSpPr>
            <p:nvPr/>
          </p:nvSpPr>
          <p:spPr bwMode="auto">
            <a:xfrm>
              <a:off x="3097" y="1723"/>
              <a:ext cx="170" cy="469"/>
            </a:xfrm>
            <a:custGeom>
              <a:avLst/>
              <a:gdLst>
                <a:gd name="T0" fmla="*/ 54 w 170"/>
                <a:gd name="T1" fmla="*/ 0 h 469"/>
                <a:gd name="T2" fmla="*/ 170 w 170"/>
                <a:gd name="T3" fmla="*/ 469 h 469"/>
                <a:gd name="T4" fmla="*/ 23 w 170"/>
                <a:gd name="T5" fmla="*/ 190 h 469"/>
                <a:gd name="T6" fmla="*/ 47 w 170"/>
                <a:gd name="T7" fmla="*/ 154 h 469"/>
                <a:gd name="T8" fmla="*/ 0 w 170"/>
                <a:gd name="T9" fmla="*/ 119 h 469"/>
                <a:gd name="T10" fmla="*/ 33 w 170"/>
                <a:gd name="T11" fmla="*/ 12 h 469"/>
                <a:gd name="T12" fmla="*/ 54 w 170"/>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70" h="469">
                  <a:moveTo>
                    <a:pt x="54" y="0"/>
                  </a:moveTo>
                  <a:lnTo>
                    <a:pt x="170" y="469"/>
                  </a:lnTo>
                  <a:lnTo>
                    <a:pt x="23" y="190"/>
                  </a:lnTo>
                  <a:lnTo>
                    <a:pt x="47" y="154"/>
                  </a:lnTo>
                  <a:lnTo>
                    <a:pt x="0" y="119"/>
                  </a:lnTo>
                  <a:lnTo>
                    <a:pt x="33" y="12"/>
                  </a:lnTo>
                  <a:lnTo>
                    <a:pt x="54" y="0"/>
                  </a:ln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2"/>
            <p:cNvSpPr>
              <a:spLocks/>
            </p:cNvSpPr>
            <p:nvPr/>
          </p:nvSpPr>
          <p:spPr bwMode="auto">
            <a:xfrm>
              <a:off x="3267" y="1723"/>
              <a:ext cx="187" cy="469"/>
            </a:xfrm>
            <a:custGeom>
              <a:avLst/>
              <a:gdLst>
                <a:gd name="T0" fmla="*/ 116 w 187"/>
                <a:gd name="T1" fmla="*/ 0 h 469"/>
                <a:gd name="T2" fmla="*/ 0 w 187"/>
                <a:gd name="T3" fmla="*/ 469 h 469"/>
                <a:gd name="T4" fmla="*/ 161 w 187"/>
                <a:gd name="T5" fmla="*/ 211 h 469"/>
                <a:gd name="T6" fmla="*/ 140 w 187"/>
                <a:gd name="T7" fmla="*/ 164 h 469"/>
                <a:gd name="T8" fmla="*/ 187 w 187"/>
                <a:gd name="T9" fmla="*/ 128 h 469"/>
                <a:gd name="T10" fmla="*/ 138 w 187"/>
                <a:gd name="T11" fmla="*/ 12 h 469"/>
                <a:gd name="T12" fmla="*/ 116 w 187"/>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87" h="469">
                  <a:moveTo>
                    <a:pt x="116" y="0"/>
                  </a:moveTo>
                  <a:lnTo>
                    <a:pt x="0" y="469"/>
                  </a:lnTo>
                  <a:lnTo>
                    <a:pt x="161" y="211"/>
                  </a:lnTo>
                  <a:lnTo>
                    <a:pt x="140" y="164"/>
                  </a:lnTo>
                  <a:lnTo>
                    <a:pt x="187" y="128"/>
                  </a:lnTo>
                  <a:lnTo>
                    <a:pt x="138" y="12"/>
                  </a:lnTo>
                  <a:lnTo>
                    <a:pt x="116" y="0"/>
                  </a:ln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3"/>
            <p:cNvSpPr>
              <a:spLocks/>
            </p:cNvSpPr>
            <p:nvPr/>
          </p:nvSpPr>
          <p:spPr bwMode="auto">
            <a:xfrm>
              <a:off x="3267" y="1723"/>
              <a:ext cx="168" cy="469"/>
            </a:xfrm>
            <a:custGeom>
              <a:avLst/>
              <a:gdLst>
                <a:gd name="T0" fmla="*/ 116 w 168"/>
                <a:gd name="T1" fmla="*/ 0 h 469"/>
                <a:gd name="T2" fmla="*/ 0 w 168"/>
                <a:gd name="T3" fmla="*/ 469 h 469"/>
                <a:gd name="T4" fmla="*/ 147 w 168"/>
                <a:gd name="T5" fmla="*/ 190 h 469"/>
                <a:gd name="T6" fmla="*/ 121 w 168"/>
                <a:gd name="T7" fmla="*/ 154 h 469"/>
                <a:gd name="T8" fmla="*/ 168 w 168"/>
                <a:gd name="T9" fmla="*/ 119 h 469"/>
                <a:gd name="T10" fmla="*/ 138 w 168"/>
                <a:gd name="T11" fmla="*/ 12 h 469"/>
                <a:gd name="T12" fmla="*/ 116 w 168"/>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68" h="469">
                  <a:moveTo>
                    <a:pt x="116" y="0"/>
                  </a:moveTo>
                  <a:lnTo>
                    <a:pt x="0" y="469"/>
                  </a:lnTo>
                  <a:lnTo>
                    <a:pt x="147" y="190"/>
                  </a:lnTo>
                  <a:lnTo>
                    <a:pt x="121" y="154"/>
                  </a:lnTo>
                  <a:lnTo>
                    <a:pt x="168" y="119"/>
                  </a:lnTo>
                  <a:lnTo>
                    <a:pt x="138" y="12"/>
                  </a:lnTo>
                  <a:lnTo>
                    <a:pt x="116" y="0"/>
                  </a:ln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4"/>
            <p:cNvSpPr>
              <a:spLocks/>
            </p:cNvSpPr>
            <p:nvPr/>
          </p:nvSpPr>
          <p:spPr bwMode="auto">
            <a:xfrm>
              <a:off x="3267" y="1697"/>
              <a:ext cx="116" cy="157"/>
            </a:xfrm>
            <a:custGeom>
              <a:avLst/>
              <a:gdLst>
                <a:gd name="T0" fmla="*/ 78 w 116"/>
                <a:gd name="T1" fmla="*/ 0 h 157"/>
                <a:gd name="T2" fmla="*/ 0 w 116"/>
                <a:gd name="T3" fmla="*/ 69 h 157"/>
                <a:gd name="T4" fmla="*/ 45 w 116"/>
                <a:gd name="T5" fmla="*/ 157 h 157"/>
                <a:gd name="T6" fmla="*/ 116 w 116"/>
                <a:gd name="T7" fmla="*/ 26 h 157"/>
                <a:gd name="T8" fmla="*/ 78 w 116"/>
                <a:gd name="T9" fmla="*/ 0 h 157"/>
              </a:gdLst>
              <a:ahLst/>
              <a:cxnLst>
                <a:cxn ang="0">
                  <a:pos x="T0" y="T1"/>
                </a:cxn>
                <a:cxn ang="0">
                  <a:pos x="T2" y="T3"/>
                </a:cxn>
                <a:cxn ang="0">
                  <a:pos x="T4" y="T5"/>
                </a:cxn>
                <a:cxn ang="0">
                  <a:pos x="T6" y="T7"/>
                </a:cxn>
                <a:cxn ang="0">
                  <a:pos x="T8" y="T9"/>
                </a:cxn>
              </a:cxnLst>
              <a:rect l="0" t="0" r="r" b="b"/>
              <a:pathLst>
                <a:path w="116" h="157">
                  <a:moveTo>
                    <a:pt x="78" y="0"/>
                  </a:moveTo>
                  <a:lnTo>
                    <a:pt x="0" y="69"/>
                  </a:lnTo>
                  <a:lnTo>
                    <a:pt x="45" y="157"/>
                  </a:lnTo>
                  <a:lnTo>
                    <a:pt x="116" y="26"/>
                  </a:lnTo>
                  <a:lnTo>
                    <a:pt x="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5"/>
            <p:cNvSpPr>
              <a:spLocks/>
            </p:cNvSpPr>
            <p:nvPr/>
          </p:nvSpPr>
          <p:spPr bwMode="auto">
            <a:xfrm>
              <a:off x="3239" y="1851"/>
              <a:ext cx="57" cy="50"/>
            </a:xfrm>
            <a:custGeom>
              <a:avLst/>
              <a:gdLst>
                <a:gd name="T0" fmla="*/ 4 w 24"/>
                <a:gd name="T1" fmla="*/ 0 h 21"/>
                <a:gd name="T2" fmla="*/ 20 w 24"/>
                <a:gd name="T3" fmla="*/ 0 h 21"/>
                <a:gd name="T4" fmla="*/ 20 w 24"/>
                <a:gd name="T5" fmla="*/ 21 h 21"/>
                <a:gd name="T6" fmla="*/ 4 w 24"/>
                <a:gd name="T7" fmla="*/ 21 h 21"/>
                <a:gd name="T8" fmla="*/ 4 w 24"/>
                <a:gd name="T9" fmla="*/ 0 h 21"/>
              </a:gdLst>
              <a:ahLst/>
              <a:cxnLst>
                <a:cxn ang="0">
                  <a:pos x="T0" y="T1"/>
                </a:cxn>
                <a:cxn ang="0">
                  <a:pos x="T2" y="T3"/>
                </a:cxn>
                <a:cxn ang="0">
                  <a:pos x="T4" y="T5"/>
                </a:cxn>
                <a:cxn ang="0">
                  <a:pos x="T6" y="T7"/>
                </a:cxn>
                <a:cxn ang="0">
                  <a:pos x="T8" y="T9"/>
                </a:cxn>
              </a:cxnLst>
              <a:rect l="0" t="0" r="r" b="b"/>
              <a:pathLst>
                <a:path w="24" h="21">
                  <a:moveTo>
                    <a:pt x="4" y="0"/>
                  </a:moveTo>
                  <a:cubicBezTo>
                    <a:pt x="20" y="0"/>
                    <a:pt x="20" y="0"/>
                    <a:pt x="20" y="0"/>
                  </a:cubicBezTo>
                  <a:cubicBezTo>
                    <a:pt x="24" y="7"/>
                    <a:pt x="24" y="14"/>
                    <a:pt x="20" y="21"/>
                  </a:cubicBezTo>
                  <a:cubicBezTo>
                    <a:pt x="4" y="21"/>
                    <a:pt x="4" y="21"/>
                    <a:pt x="4" y="21"/>
                  </a:cubicBezTo>
                  <a:cubicBezTo>
                    <a:pt x="0" y="14"/>
                    <a:pt x="0" y="7"/>
                    <a:pt x="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6"/>
            <p:cNvSpPr>
              <a:spLocks/>
            </p:cNvSpPr>
            <p:nvPr/>
          </p:nvSpPr>
          <p:spPr bwMode="auto">
            <a:xfrm>
              <a:off x="3251" y="2152"/>
              <a:ext cx="35" cy="543"/>
            </a:xfrm>
            <a:custGeom>
              <a:avLst/>
              <a:gdLst>
                <a:gd name="T0" fmla="*/ 8 w 15"/>
                <a:gd name="T1" fmla="*/ 229 h 229"/>
                <a:gd name="T2" fmla="*/ 7 w 15"/>
                <a:gd name="T3" fmla="*/ 0 h 229"/>
                <a:gd name="T4" fmla="*/ 8 w 15"/>
                <a:gd name="T5" fmla="*/ 229 h 229"/>
              </a:gdLst>
              <a:ahLst/>
              <a:cxnLst>
                <a:cxn ang="0">
                  <a:pos x="T0" y="T1"/>
                </a:cxn>
                <a:cxn ang="0">
                  <a:pos x="T2" y="T3"/>
                </a:cxn>
                <a:cxn ang="0">
                  <a:pos x="T4" y="T5"/>
                </a:cxn>
              </a:cxnLst>
              <a:rect l="0" t="0" r="r" b="b"/>
              <a:pathLst>
                <a:path w="15" h="229">
                  <a:moveTo>
                    <a:pt x="8" y="229"/>
                  </a:moveTo>
                  <a:cubicBezTo>
                    <a:pt x="1" y="163"/>
                    <a:pt x="0" y="75"/>
                    <a:pt x="7" y="0"/>
                  </a:cubicBezTo>
                  <a:cubicBezTo>
                    <a:pt x="13" y="75"/>
                    <a:pt x="15" y="163"/>
                    <a:pt x="8" y="229"/>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7"/>
            <p:cNvSpPr>
              <a:spLocks/>
            </p:cNvSpPr>
            <p:nvPr/>
          </p:nvSpPr>
          <p:spPr bwMode="auto">
            <a:xfrm>
              <a:off x="3490" y="2351"/>
              <a:ext cx="175" cy="40"/>
            </a:xfrm>
            <a:custGeom>
              <a:avLst/>
              <a:gdLst>
                <a:gd name="T0" fmla="*/ 0 w 74"/>
                <a:gd name="T1" fmla="*/ 11 h 17"/>
                <a:gd name="T2" fmla="*/ 0 w 74"/>
                <a:gd name="T3" fmla="*/ 17 h 17"/>
                <a:gd name="T4" fmla="*/ 6 w 74"/>
                <a:gd name="T5" fmla="*/ 17 h 17"/>
                <a:gd name="T6" fmla="*/ 60 w 74"/>
                <a:gd name="T7" fmla="*/ 17 h 17"/>
                <a:gd name="T8" fmla="*/ 71 w 74"/>
                <a:gd name="T9" fmla="*/ 11 h 17"/>
                <a:gd name="T10" fmla="*/ 72 w 74"/>
                <a:gd name="T11" fmla="*/ 0 h 17"/>
                <a:gd name="T12" fmla="*/ 11 w 74"/>
                <a:gd name="T13" fmla="*/ 1 h 17"/>
                <a:gd name="T14" fmla="*/ 0 w 74"/>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7">
                  <a:moveTo>
                    <a:pt x="0" y="11"/>
                  </a:moveTo>
                  <a:cubicBezTo>
                    <a:pt x="0" y="17"/>
                    <a:pt x="0" y="17"/>
                    <a:pt x="0" y="17"/>
                  </a:cubicBezTo>
                  <a:cubicBezTo>
                    <a:pt x="6" y="17"/>
                    <a:pt x="6" y="17"/>
                    <a:pt x="6" y="17"/>
                  </a:cubicBezTo>
                  <a:cubicBezTo>
                    <a:pt x="60" y="17"/>
                    <a:pt x="60" y="17"/>
                    <a:pt x="60" y="17"/>
                  </a:cubicBezTo>
                  <a:cubicBezTo>
                    <a:pt x="66" y="17"/>
                    <a:pt x="69" y="14"/>
                    <a:pt x="71" y="11"/>
                  </a:cubicBezTo>
                  <a:cubicBezTo>
                    <a:pt x="73" y="8"/>
                    <a:pt x="74" y="0"/>
                    <a:pt x="72" y="0"/>
                  </a:cubicBezTo>
                  <a:cubicBezTo>
                    <a:pt x="11" y="1"/>
                    <a:pt x="11" y="1"/>
                    <a:pt x="11" y="1"/>
                  </a:cubicBezTo>
                  <a:cubicBezTo>
                    <a:pt x="6" y="1"/>
                    <a:pt x="1" y="5"/>
                    <a:pt x="0" y="11"/>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8"/>
            <p:cNvSpPr>
              <a:spLocks/>
            </p:cNvSpPr>
            <p:nvPr/>
          </p:nvSpPr>
          <p:spPr bwMode="auto">
            <a:xfrm>
              <a:off x="3632" y="2351"/>
              <a:ext cx="31" cy="14"/>
            </a:xfrm>
            <a:custGeom>
              <a:avLst/>
              <a:gdLst>
                <a:gd name="T0" fmla="*/ 13 w 13"/>
                <a:gd name="T1" fmla="*/ 1 h 6"/>
                <a:gd name="T2" fmla="*/ 12 w 13"/>
                <a:gd name="T3" fmla="*/ 0 h 6"/>
                <a:gd name="T4" fmla="*/ 0 w 13"/>
                <a:gd name="T5" fmla="*/ 0 h 6"/>
                <a:gd name="T6" fmla="*/ 11 w 13"/>
                <a:gd name="T7" fmla="*/ 4 h 6"/>
                <a:gd name="T8" fmla="*/ 13 w 13"/>
                <a:gd name="T9" fmla="*/ 1 h 6"/>
              </a:gdLst>
              <a:ahLst/>
              <a:cxnLst>
                <a:cxn ang="0">
                  <a:pos x="T0" y="T1"/>
                </a:cxn>
                <a:cxn ang="0">
                  <a:pos x="T2" y="T3"/>
                </a:cxn>
                <a:cxn ang="0">
                  <a:pos x="T4" y="T5"/>
                </a:cxn>
                <a:cxn ang="0">
                  <a:pos x="T6" y="T7"/>
                </a:cxn>
                <a:cxn ang="0">
                  <a:pos x="T8" y="T9"/>
                </a:cxn>
              </a:cxnLst>
              <a:rect l="0" t="0" r="r" b="b"/>
              <a:pathLst>
                <a:path w="13" h="6">
                  <a:moveTo>
                    <a:pt x="13" y="1"/>
                  </a:moveTo>
                  <a:cubicBezTo>
                    <a:pt x="13" y="0"/>
                    <a:pt x="13" y="0"/>
                    <a:pt x="12" y="0"/>
                  </a:cubicBezTo>
                  <a:cubicBezTo>
                    <a:pt x="0" y="0"/>
                    <a:pt x="0" y="0"/>
                    <a:pt x="0" y="0"/>
                  </a:cubicBezTo>
                  <a:cubicBezTo>
                    <a:pt x="0" y="5"/>
                    <a:pt x="6" y="6"/>
                    <a:pt x="11" y="4"/>
                  </a:cubicBezTo>
                  <a:cubicBezTo>
                    <a:pt x="12" y="4"/>
                    <a:pt x="13" y="3"/>
                    <a:pt x="13" y="1"/>
                  </a:cubicBezTo>
                  <a:close/>
                </a:path>
              </a:pathLst>
            </a:custGeom>
            <a:solidFill>
              <a:srgbClr val="FFE7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9"/>
            <p:cNvSpPr>
              <a:spLocks/>
            </p:cNvSpPr>
            <p:nvPr/>
          </p:nvSpPr>
          <p:spPr bwMode="auto">
            <a:xfrm>
              <a:off x="3466" y="2339"/>
              <a:ext cx="252" cy="180"/>
            </a:xfrm>
            <a:custGeom>
              <a:avLst/>
              <a:gdLst>
                <a:gd name="T0" fmla="*/ 96 w 106"/>
                <a:gd name="T1" fmla="*/ 5 h 76"/>
                <a:gd name="T2" fmla="*/ 106 w 106"/>
                <a:gd name="T3" fmla="*/ 40 h 76"/>
                <a:gd name="T4" fmla="*/ 76 w 106"/>
                <a:gd name="T5" fmla="*/ 57 h 76"/>
                <a:gd name="T6" fmla="*/ 34 w 106"/>
                <a:gd name="T7" fmla="*/ 71 h 76"/>
                <a:gd name="T8" fmla="*/ 13 w 106"/>
                <a:gd name="T9" fmla="*/ 28 h 76"/>
                <a:gd name="T10" fmla="*/ 51 w 106"/>
                <a:gd name="T11" fmla="*/ 0 h 76"/>
                <a:gd name="T12" fmla="*/ 96 w 106"/>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106" h="76">
                  <a:moveTo>
                    <a:pt x="96" y="5"/>
                  </a:moveTo>
                  <a:cubicBezTo>
                    <a:pt x="106" y="40"/>
                    <a:pt x="106" y="40"/>
                    <a:pt x="106" y="40"/>
                  </a:cubicBezTo>
                  <a:cubicBezTo>
                    <a:pt x="76" y="57"/>
                    <a:pt x="76" y="57"/>
                    <a:pt x="76" y="57"/>
                  </a:cubicBezTo>
                  <a:cubicBezTo>
                    <a:pt x="60" y="67"/>
                    <a:pt x="45" y="76"/>
                    <a:pt x="34" y="71"/>
                  </a:cubicBezTo>
                  <a:cubicBezTo>
                    <a:pt x="23" y="67"/>
                    <a:pt x="0" y="36"/>
                    <a:pt x="13" y="28"/>
                  </a:cubicBezTo>
                  <a:cubicBezTo>
                    <a:pt x="51" y="0"/>
                    <a:pt x="51" y="0"/>
                    <a:pt x="51" y="0"/>
                  </a:cubicBezTo>
                  <a:lnTo>
                    <a:pt x="96" y="5"/>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30"/>
            <p:cNvSpPr>
              <a:spLocks/>
            </p:cNvSpPr>
            <p:nvPr/>
          </p:nvSpPr>
          <p:spPr bwMode="auto">
            <a:xfrm>
              <a:off x="3402" y="2354"/>
              <a:ext cx="244" cy="168"/>
            </a:xfrm>
            <a:custGeom>
              <a:avLst/>
              <a:gdLst>
                <a:gd name="T0" fmla="*/ 6 w 103"/>
                <a:gd name="T1" fmla="*/ 9 h 71"/>
                <a:gd name="T2" fmla="*/ 0 w 103"/>
                <a:gd name="T3" fmla="*/ 45 h 71"/>
                <a:gd name="T4" fmla="*/ 32 w 103"/>
                <a:gd name="T5" fmla="*/ 59 h 71"/>
                <a:gd name="T6" fmla="*/ 75 w 103"/>
                <a:gd name="T7" fmla="*/ 65 h 71"/>
                <a:gd name="T8" fmla="*/ 90 w 103"/>
                <a:gd name="T9" fmla="*/ 21 h 71"/>
                <a:gd name="T10" fmla="*/ 45 w 103"/>
                <a:gd name="T11" fmla="*/ 0 h 71"/>
                <a:gd name="T12" fmla="*/ 6 w 103"/>
                <a:gd name="T13" fmla="*/ 9 h 71"/>
              </a:gdLst>
              <a:ahLst/>
              <a:cxnLst>
                <a:cxn ang="0">
                  <a:pos x="T0" y="T1"/>
                </a:cxn>
                <a:cxn ang="0">
                  <a:pos x="T2" y="T3"/>
                </a:cxn>
                <a:cxn ang="0">
                  <a:pos x="T4" y="T5"/>
                </a:cxn>
                <a:cxn ang="0">
                  <a:pos x="T6" y="T7"/>
                </a:cxn>
                <a:cxn ang="0">
                  <a:pos x="T8" y="T9"/>
                </a:cxn>
                <a:cxn ang="0">
                  <a:pos x="T10" y="T11"/>
                </a:cxn>
                <a:cxn ang="0">
                  <a:pos x="T12" y="T13"/>
                </a:cxn>
              </a:cxnLst>
              <a:rect l="0" t="0" r="r" b="b"/>
              <a:pathLst>
                <a:path w="103" h="71">
                  <a:moveTo>
                    <a:pt x="6" y="9"/>
                  </a:moveTo>
                  <a:cubicBezTo>
                    <a:pt x="0" y="45"/>
                    <a:pt x="0" y="45"/>
                    <a:pt x="0" y="45"/>
                  </a:cubicBezTo>
                  <a:cubicBezTo>
                    <a:pt x="32" y="59"/>
                    <a:pt x="32" y="59"/>
                    <a:pt x="32" y="59"/>
                  </a:cubicBezTo>
                  <a:cubicBezTo>
                    <a:pt x="49" y="67"/>
                    <a:pt x="64" y="71"/>
                    <a:pt x="75" y="65"/>
                  </a:cubicBezTo>
                  <a:cubicBezTo>
                    <a:pt x="87" y="60"/>
                    <a:pt x="103" y="28"/>
                    <a:pt x="90" y="21"/>
                  </a:cubicBezTo>
                  <a:cubicBezTo>
                    <a:pt x="45" y="0"/>
                    <a:pt x="45" y="0"/>
                    <a:pt x="45" y="0"/>
                  </a:cubicBezTo>
                  <a:lnTo>
                    <a:pt x="6" y="9"/>
                  </a:lnTo>
                  <a:close/>
                </a:path>
              </a:pathLst>
            </a:custGeom>
            <a:solidFill>
              <a:srgbClr val="D1A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31"/>
            <p:cNvSpPr>
              <a:spLocks/>
            </p:cNvSpPr>
            <p:nvPr/>
          </p:nvSpPr>
          <p:spPr bwMode="auto">
            <a:xfrm>
              <a:off x="3393" y="2354"/>
              <a:ext cx="249" cy="177"/>
            </a:xfrm>
            <a:custGeom>
              <a:avLst/>
              <a:gdLst>
                <a:gd name="T0" fmla="*/ 6 w 105"/>
                <a:gd name="T1" fmla="*/ 9 h 75"/>
                <a:gd name="T2" fmla="*/ 0 w 105"/>
                <a:gd name="T3" fmla="*/ 46 h 75"/>
                <a:gd name="T4" fmla="*/ 32 w 105"/>
                <a:gd name="T5" fmla="*/ 60 h 75"/>
                <a:gd name="T6" fmla="*/ 75 w 105"/>
                <a:gd name="T7" fmla="*/ 69 h 75"/>
                <a:gd name="T8" fmla="*/ 91 w 105"/>
                <a:gd name="T9" fmla="*/ 23 h 75"/>
                <a:gd name="T10" fmla="*/ 49 w 105"/>
                <a:gd name="T11" fmla="*/ 0 h 75"/>
                <a:gd name="T12" fmla="*/ 6 w 105"/>
                <a:gd name="T13" fmla="*/ 9 h 75"/>
              </a:gdLst>
              <a:ahLst/>
              <a:cxnLst>
                <a:cxn ang="0">
                  <a:pos x="T0" y="T1"/>
                </a:cxn>
                <a:cxn ang="0">
                  <a:pos x="T2" y="T3"/>
                </a:cxn>
                <a:cxn ang="0">
                  <a:pos x="T4" y="T5"/>
                </a:cxn>
                <a:cxn ang="0">
                  <a:pos x="T6" y="T7"/>
                </a:cxn>
                <a:cxn ang="0">
                  <a:pos x="T8" y="T9"/>
                </a:cxn>
                <a:cxn ang="0">
                  <a:pos x="T10" y="T11"/>
                </a:cxn>
                <a:cxn ang="0">
                  <a:pos x="T12" y="T13"/>
                </a:cxn>
              </a:cxnLst>
              <a:rect l="0" t="0" r="r" b="b"/>
              <a:pathLst>
                <a:path w="105" h="75">
                  <a:moveTo>
                    <a:pt x="6" y="9"/>
                  </a:moveTo>
                  <a:cubicBezTo>
                    <a:pt x="0" y="46"/>
                    <a:pt x="0" y="46"/>
                    <a:pt x="0" y="46"/>
                  </a:cubicBezTo>
                  <a:cubicBezTo>
                    <a:pt x="32" y="60"/>
                    <a:pt x="32" y="60"/>
                    <a:pt x="32" y="60"/>
                  </a:cubicBezTo>
                  <a:cubicBezTo>
                    <a:pt x="48" y="67"/>
                    <a:pt x="64" y="75"/>
                    <a:pt x="75" y="69"/>
                  </a:cubicBezTo>
                  <a:cubicBezTo>
                    <a:pt x="85" y="63"/>
                    <a:pt x="105" y="30"/>
                    <a:pt x="91" y="23"/>
                  </a:cubicBezTo>
                  <a:cubicBezTo>
                    <a:pt x="49" y="0"/>
                    <a:pt x="49" y="0"/>
                    <a:pt x="49" y="0"/>
                  </a:cubicBezTo>
                  <a:lnTo>
                    <a:pt x="6" y="9"/>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2"/>
            <p:cNvSpPr>
              <a:spLocks/>
            </p:cNvSpPr>
            <p:nvPr/>
          </p:nvSpPr>
          <p:spPr bwMode="auto">
            <a:xfrm>
              <a:off x="3336" y="2342"/>
              <a:ext cx="99" cy="158"/>
            </a:xfrm>
            <a:custGeom>
              <a:avLst/>
              <a:gdLst>
                <a:gd name="T0" fmla="*/ 36 w 99"/>
                <a:gd name="T1" fmla="*/ 0 h 158"/>
                <a:gd name="T2" fmla="*/ 0 w 99"/>
                <a:gd name="T3" fmla="*/ 144 h 158"/>
                <a:gd name="T4" fmla="*/ 64 w 99"/>
                <a:gd name="T5" fmla="*/ 158 h 158"/>
                <a:gd name="T6" fmla="*/ 99 w 99"/>
                <a:gd name="T7" fmla="*/ 14 h 158"/>
                <a:gd name="T8" fmla="*/ 36 w 99"/>
                <a:gd name="T9" fmla="*/ 0 h 158"/>
              </a:gdLst>
              <a:ahLst/>
              <a:cxnLst>
                <a:cxn ang="0">
                  <a:pos x="T0" y="T1"/>
                </a:cxn>
                <a:cxn ang="0">
                  <a:pos x="T2" y="T3"/>
                </a:cxn>
                <a:cxn ang="0">
                  <a:pos x="T4" y="T5"/>
                </a:cxn>
                <a:cxn ang="0">
                  <a:pos x="T6" y="T7"/>
                </a:cxn>
                <a:cxn ang="0">
                  <a:pos x="T8" y="T9"/>
                </a:cxn>
              </a:cxnLst>
              <a:rect l="0" t="0" r="r" b="b"/>
              <a:pathLst>
                <a:path w="99" h="158">
                  <a:moveTo>
                    <a:pt x="36" y="0"/>
                  </a:moveTo>
                  <a:lnTo>
                    <a:pt x="0" y="144"/>
                  </a:lnTo>
                  <a:lnTo>
                    <a:pt x="64" y="158"/>
                  </a:lnTo>
                  <a:lnTo>
                    <a:pt x="99" y="14"/>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3"/>
            <p:cNvSpPr>
              <a:spLocks/>
            </p:cNvSpPr>
            <p:nvPr/>
          </p:nvSpPr>
          <p:spPr bwMode="auto">
            <a:xfrm>
              <a:off x="2926" y="1849"/>
              <a:ext cx="469" cy="649"/>
            </a:xfrm>
            <a:custGeom>
              <a:avLst/>
              <a:gdLst>
                <a:gd name="T0" fmla="*/ 1 w 198"/>
                <a:gd name="T1" fmla="*/ 18 h 274"/>
                <a:gd name="T2" fmla="*/ 10 w 198"/>
                <a:gd name="T3" fmla="*/ 0 h 274"/>
                <a:gd name="T4" fmla="*/ 74 w 198"/>
                <a:gd name="T5" fmla="*/ 78 h 274"/>
                <a:gd name="T6" fmla="*/ 81 w 198"/>
                <a:gd name="T7" fmla="*/ 162 h 274"/>
                <a:gd name="T8" fmla="*/ 198 w 198"/>
                <a:gd name="T9" fmla="*/ 207 h 274"/>
                <a:gd name="T10" fmla="*/ 198 w 198"/>
                <a:gd name="T11" fmla="*/ 208 h 274"/>
                <a:gd name="T12" fmla="*/ 181 w 198"/>
                <a:gd name="T13" fmla="*/ 274 h 274"/>
                <a:gd name="T14" fmla="*/ 181 w 198"/>
                <a:gd name="T15" fmla="*/ 274 h 274"/>
                <a:gd name="T16" fmla="*/ 49 w 198"/>
                <a:gd name="T17" fmla="*/ 225 h 274"/>
                <a:gd name="T18" fmla="*/ 18 w 198"/>
                <a:gd name="T19" fmla="*/ 188 h 274"/>
                <a:gd name="T20" fmla="*/ 1 w 198"/>
                <a:gd name="T21" fmla="*/ 1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274">
                  <a:moveTo>
                    <a:pt x="1" y="18"/>
                  </a:moveTo>
                  <a:cubicBezTo>
                    <a:pt x="0" y="11"/>
                    <a:pt x="4" y="6"/>
                    <a:pt x="10" y="0"/>
                  </a:cubicBezTo>
                  <a:cubicBezTo>
                    <a:pt x="42" y="6"/>
                    <a:pt x="72" y="52"/>
                    <a:pt x="74" y="78"/>
                  </a:cubicBezTo>
                  <a:cubicBezTo>
                    <a:pt x="81" y="162"/>
                    <a:pt x="81" y="162"/>
                    <a:pt x="81" y="162"/>
                  </a:cubicBezTo>
                  <a:cubicBezTo>
                    <a:pt x="198" y="207"/>
                    <a:pt x="198" y="207"/>
                    <a:pt x="198" y="207"/>
                  </a:cubicBezTo>
                  <a:cubicBezTo>
                    <a:pt x="198" y="207"/>
                    <a:pt x="198" y="208"/>
                    <a:pt x="198" y="208"/>
                  </a:cubicBezTo>
                  <a:cubicBezTo>
                    <a:pt x="181" y="274"/>
                    <a:pt x="181" y="274"/>
                    <a:pt x="181" y="274"/>
                  </a:cubicBezTo>
                  <a:cubicBezTo>
                    <a:pt x="181" y="274"/>
                    <a:pt x="181" y="274"/>
                    <a:pt x="181" y="274"/>
                  </a:cubicBezTo>
                  <a:cubicBezTo>
                    <a:pt x="49" y="225"/>
                    <a:pt x="49" y="225"/>
                    <a:pt x="49" y="225"/>
                  </a:cubicBezTo>
                  <a:cubicBezTo>
                    <a:pt x="27" y="217"/>
                    <a:pt x="20" y="197"/>
                    <a:pt x="18" y="188"/>
                  </a:cubicBezTo>
                  <a:cubicBezTo>
                    <a:pt x="15" y="171"/>
                    <a:pt x="3" y="26"/>
                    <a:pt x="1" y="18"/>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4"/>
            <p:cNvSpPr>
              <a:spLocks/>
            </p:cNvSpPr>
            <p:nvPr/>
          </p:nvSpPr>
          <p:spPr bwMode="auto">
            <a:xfrm>
              <a:off x="3445" y="2344"/>
              <a:ext cx="175" cy="92"/>
            </a:xfrm>
            <a:custGeom>
              <a:avLst/>
              <a:gdLst>
                <a:gd name="T0" fmla="*/ 73 w 74"/>
                <a:gd name="T1" fmla="*/ 8 h 39"/>
                <a:gd name="T2" fmla="*/ 74 w 74"/>
                <a:gd name="T3" fmla="*/ 9 h 39"/>
                <a:gd name="T4" fmla="*/ 20 w 74"/>
                <a:gd name="T5" fmla="*/ 36 h 39"/>
                <a:gd name="T6" fmla="*/ 7 w 74"/>
                <a:gd name="T7" fmla="*/ 35 h 39"/>
                <a:gd name="T8" fmla="*/ 3 w 74"/>
                <a:gd name="T9" fmla="*/ 25 h 39"/>
                <a:gd name="T10" fmla="*/ 59 w 74"/>
                <a:gd name="T11" fmla="*/ 2 h 39"/>
                <a:gd name="T12" fmla="*/ 73 w 74"/>
                <a:gd name="T13" fmla="*/ 8 h 39"/>
              </a:gdLst>
              <a:ahLst/>
              <a:cxnLst>
                <a:cxn ang="0">
                  <a:pos x="T0" y="T1"/>
                </a:cxn>
                <a:cxn ang="0">
                  <a:pos x="T2" y="T3"/>
                </a:cxn>
                <a:cxn ang="0">
                  <a:pos x="T4" y="T5"/>
                </a:cxn>
                <a:cxn ang="0">
                  <a:pos x="T6" y="T7"/>
                </a:cxn>
                <a:cxn ang="0">
                  <a:pos x="T8" y="T9"/>
                </a:cxn>
                <a:cxn ang="0">
                  <a:pos x="T10" y="T11"/>
                </a:cxn>
                <a:cxn ang="0">
                  <a:pos x="T12" y="T13"/>
                </a:cxn>
              </a:cxnLst>
              <a:rect l="0" t="0" r="r" b="b"/>
              <a:pathLst>
                <a:path w="74" h="39">
                  <a:moveTo>
                    <a:pt x="73" y="8"/>
                  </a:moveTo>
                  <a:cubicBezTo>
                    <a:pt x="74" y="9"/>
                    <a:pt x="74" y="9"/>
                    <a:pt x="74" y="9"/>
                  </a:cubicBezTo>
                  <a:cubicBezTo>
                    <a:pt x="20" y="36"/>
                    <a:pt x="20" y="36"/>
                    <a:pt x="20" y="36"/>
                  </a:cubicBezTo>
                  <a:cubicBezTo>
                    <a:pt x="15" y="39"/>
                    <a:pt x="10" y="38"/>
                    <a:pt x="7" y="35"/>
                  </a:cubicBezTo>
                  <a:cubicBezTo>
                    <a:pt x="4" y="33"/>
                    <a:pt x="0" y="26"/>
                    <a:pt x="3" y="25"/>
                  </a:cubicBezTo>
                  <a:cubicBezTo>
                    <a:pt x="59" y="2"/>
                    <a:pt x="59" y="2"/>
                    <a:pt x="59" y="2"/>
                  </a:cubicBezTo>
                  <a:cubicBezTo>
                    <a:pt x="64" y="0"/>
                    <a:pt x="70" y="3"/>
                    <a:pt x="73" y="8"/>
                  </a:cubicBezTo>
                  <a:close/>
                </a:path>
              </a:pathLst>
            </a:custGeom>
            <a:solidFill>
              <a:srgbClr val="D1A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35"/>
            <p:cNvSpPr>
              <a:spLocks/>
            </p:cNvSpPr>
            <p:nvPr/>
          </p:nvSpPr>
          <p:spPr bwMode="auto">
            <a:xfrm>
              <a:off x="3440" y="2337"/>
              <a:ext cx="180" cy="88"/>
            </a:xfrm>
            <a:custGeom>
              <a:avLst/>
              <a:gdLst>
                <a:gd name="T0" fmla="*/ 73 w 76"/>
                <a:gd name="T1" fmla="*/ 7 h 37"/>
                <a:gd name="T2" fmla="*/ 76 w 76"/>
                <a:gd name="T3" fmla="*/ 12 h 37"/>
                <a:gd name="T4" fmla="*/ 69 w 76"/>
                <a:gd name="T5" fmla="*/ 15 h 37"/>
                <a:gd name="T6" fmla="*/ 20 w 76"/>
                <a:gd name="T7" fmla="*/ 35 h 37"/>
                <a:gd name="T8" fmla="*/ 7 w 76"/>
                <a:gd name="T9" fmla="*/ 34 h 37"/>
                <a:gd name="T10" fmla="*/ 3 w 76"/>
                <a:gd name="T11" fmla="*/ 24 h 37"/>
                <a:gd name="T12" fmla="*/ 59 w 76"/>
                <a:gd name="T13" fmla="*/ 2 h 37"/>
                <a:gd name="T14" fmla="*/ 73 w 76"/>
                <a:gd name="T15" fmla="*/ 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37">
                  <a:moveTo>
                    <a:pt x="73" y="7"/>
                  </a:moveTo>
                  <a:cubicBezTo>
                    <a:pt x="76" y="12"/>
                    <a:pt x="76" y="12"/>
                    <a:pt x="76" y="12"/>
                  </a:cubicBezTo>
                  <a:cubicBezTo>
                    <a:pt x="69" y="15"/>
                    <a:pt x="69" y="15"/>
                    <a:pt x="69" y="15"/>
                  </a:cubicBezTo>
                  <a:cubicBezTo>
                    <a:pt x="20" y="35"/>
                    <a:pt x="20" y="35"/>
                    <a:pt x="20" y="35"/>
                  </a:cubicBezTo>
                  <a:cubicBezTo>
                    <a:pt x="15" y="37"/>
                    <a:pt x="10" y="36"/>
                    <a:pt x="7" y="34"/>
                  </a:cubicBezTo>
                  <a:cubicBezTo>
                    <a:pt x="4" y="32"/>
                    <a:pt x="0" y="25"/>
                    <a:pt x="3" y="24"/>
                  </a:cubicBezTo>
                  <a:cubicBezTo>
                    <a:pt x="59" y="2"/>
                    <a:pt x="59" y="2"/>
                    <a:pt x="59" y="2"/>
                  </a:cubicBezTo>
                  <a:cubicBezTo>
                    <a:pt x="64" y="0"/>
                    <a:pt x="70" y="1"/>
                    <a:pt x="73" y="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36"/>
            <p:cNvSpPr>
              <a:spLocks/>
            </p:cNvSpPr>
            <p:nvPr/>
          </p:nvSpPr>
          <p:spPr bwMode="auto">
            <a:xfrm>
              <a:off x="3443" y="2384"/>
              <a:ext cx="33" cy="19"/>
            </a:xfrm>
            <a:custGeom>
              <a:avLst/>
              <a:gdLst>
                <a:gd name="T0" fmla="*/ 1 w 14"/>
                <a:gd name="T1" fmla="*/ 6 h 8"/>
                <a:gd name="T2" fmla="*/ 1 w 14"/>
                <a:gd name="T3" fmla="*/ 4 h 8"/>
                <a:gd name="T4" fmla="*/ 12 w 14"/>
                <a:gd name="T5" fmla="*/ 0 h 8"/>
                <a:gd name="T6" fmla="*/ 4 w 14"/>
                <a:gd name="T7" fmla="*/ 8 h 8"/>
                <a:gd name="T8" fmla="*/ 1 w 14"/>
                <a:gd name="T9" fmla="*/ 6 h 8"/>
              </a:gdLst>
              <a:ahLst/>
              <a:cxnLst>
                <a:cxn ang="0">
                  <a:pos x="T0" y="T1"/>
                </a:cxn>
                <a:cxn ang="0">
                  <a:pos x="T2" y="T3"/>
                </a:cxn>
                <a:cxn ang="0">
                  <a:pos x="T4" y="T5"/>
                </a:cxn>
                <a:cxn ang="0">
                  <a:pos x="T6" y="T7"/>
                </a:cxn>
                <a:cxn ang="0">
                  <a:pos x="T8" y="T9"/>
                </a:cxn>
              </a:cxnLst>
              <a:rect l="0" t="0" r="r" b="b"/>
              <a:pathLst>
                <a:path w="14" h="8">
                  <a:moveTo>
                    <a:pt x="1" y="6"/>
                  </a:moveTo>
                  <a:cubicBezTo>
                    <a:pt x="0" y="5"/>
                    <a:pt x="1" y="5"/>
                    <a:pt x="1" y="4"/>
                  </a:cubicBezTo>
                  <a:cubicBezTo>
                    <a:pt x="12" y="0"/>
                    <a:pt x="12" y="0"/>
                    <a:pt x="12" y="0"/>
                  </a:cubicBezTo>
                  <a:cubicBezTo>
                    <a:pt x="14" y="5"/>
                    <a:pt x="9" y="8"/>
                    <a:pt x="4" y="8"/>
                  </a:cubicBezTo>
                  <a:cubicBezTo>
                    <a:pt x="3" y="8"/>
                    <a:pt x="1" y="7"/>
                    <a:pt x="1" y="6"/>
                  </a:cubicBezTo>
                  <a:close/>
                </a:path>
              </a:pathLst>
            </a:custGeom>
            <a:solidFill>
              <a:srgbClr val="FFE7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37"/>
            <p:cNvSpPr>
              <a:spLocks/>
            </p:cNvSpPr>
            <p:nvPr/>
          </p:nvSpPr>
          <p:spPr bwMode="auto">
            <a:xfrm>
              <a:off x="3665" y="2313"/>
              <a:ext cx="112" cy="159"/>
            </a:xfrm>
            <a:custGeom>
              <a:avLst/>
              <a:gdLst>
                <a:gd name="T0" fmla="*/ 60 w 112"/>
                <a:gd name="T1" fmla="*/ 0 h 159"/>
                <a:gd name="T2" fmla="*/ 112 w 112"/>
                <a:gd name="T3" fmla="*/ 140 h 159"/>
                <a:gd name="T4" fmla="*/ 50 w 112"/>
                <a:gd name="T5" fmla="*/ 159 h 159"/>
                <a:gd name="T6" fmla="*/ 0 w 112"/>
                <a:gd name="T7" fmla="*/ 22 h 159"/>
                <a:gd name="T8" fmla="*/ 60 w 112"/>
                <a:gd name="T9" fmla="*/ 0 h 159"/>
              </a:gdLst>
              <a:ahLst/>
              <a:cxnLst>
                <a:cxn ang="0">
                  <a:pos x="T0" y="T1"/>
                </a:cxn>
                <a:cxn ang="0">
                  <a:pos x="T2" y="T3"/>
                </a:cxn>
                <a:cxn ang="0">
                  <a:pos x="T4" y="T5"/>
                </a:cxn>
                <a:cxn ang="0">
                  <a:pos x="T6" y="T7"/>
                </a:cxn>
                <a:cxn ang="0">
                  <a:pos x="T8" y="T9"/>
                </a:cxn>
              </a:cxnLst>
              <a:rect l="0" t="0" r="r" b="b"/>
              <a:pathLst>
                <a:path w="112" h="159">
                  <a:moveTo>
                    <a:pt x="60" y="0"/>
                  </a:moveTo>
                  <a:lnTo>
                    <a:pt x="112" y="140"/>
                  </a:lnTo>
                  <a:lnTo>
                    <a:pt x="50" y="159"/>
                  </a:lnTo>
                  <a:lnTo>
                    <a:pt x="0" y="22"/>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38"/>
            <p:cNvSpPr>
              <a:spLocks/>
            </p:cNvSpPr>
            <p:nvPr/>
          </p:nvSpPr>
          <p:spPr bwMode="auto">
            <a:xfrm>
              <a:off x="3701" y="1797"/>
              <a:ext cx="455" cy="670"/>
            </a:xfrm>
            <a:custGeom>
              <a:avLst/>
              <a:gdLst>
                <a:gd name="T0" fmla="*/ 189 w 192"/>
                <a:gd name="T1" fmla="*/ 41 h 283"/>
                <a:gd name="T2" fmla="*/ 186 w 192"/>
                <a:gd name="T3" fmla="*/ 0 h 283"/>
                <a:gd name="T4" fmla="*/ 139 w 192"/>
                <a:gd name="T5" fmla="*/ 26 h 283"/>
                <a:gd name="T6" fmla="*/ 112 w 192"/>
                <a:gd name="T7" fmla="*/ 161 h 283"/>
                <a:gd name="T8" fmla="*/ 0 w 192"/>
                <a:gd name="T9" fmla="*/ 218 h 283"/>
                <a:gd name="T10" fmla="*/ 0 w 192"/>
                <a:gd name="T11" fmla="*/ 218 h 283"/>
                <a:gd name="T12" fmla="*/ 25 w 192"/>
                <a:gd name="T13" fmla="*/ 283 h 283"/>
                <a:gd name="T14" fmla="*/ 25 w 192"/>
                <a:gd name="T15" fmla="*/ 283 h 283"/>
                <a:gd name="T16" fmla="*/ 151 w 192"/>
                <a:gd name="T17" fmla="*/ 220 h 283"/>
                <a:gd name="T18" fmla="*/ 177 w 192"/>
                <a:gd name="T19" fmla="*/ 180 h 283"/>
                <a:gd name="T20" fmla="*/ 189 w 192"/>
                <a:gd name="T21" fmla="*/ 4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283">
                  <a:moveTo>
                    <a:pt x="189" y="41"/>
                  </a:moveTo>
                  <a:cubicBezTo>
                    <a:pt x="189" y="34"/>
                    <a:pt x="192" y="6"/>
                    <a:pt x="186" y="0"/>
                  </a:cubicBezTo>
                  <a:cubicBezTo>
                    <a:pt x="155" y="10"/>
                    <a:pt x="143" y="10"/>
                    <a:pt x="139" y="26"/>
                  </a:cubicBezTo>
                  <a:cubicBezTo>
                    <a:pt x="112" y="161"/>
                    <a:pt x="112" y="161"/>
                    <a:pt x="112" y="161"/>
                  </a:cubicBezTo>
                  <a:cubicBezTo>
                    <a:pt x="0" y="218"/>
                    <a:pt x="0" y="218"/>
                    <a:pt x="0" y="218"/>
                  </a:cubicBezTo>
                  <a:cubicBezTo>
                    <a:pt x="0" y="218"/>
                    <a:pt x="0" y="218"/>
                    <a:pt x="0" y="218"/>
                  </a:cubicBezTo>
                  <a:cubicBezTo>
                    <a:pt x="25" y="283"/>
                    <a:pt x="25" y="283"/>
                    <a:pt x="25" y="283"/>
                  </a:cubicBezTo>
                  <a:cubicBezTo>
                    <a:pt x="25" y="283"/>
                    <a:pt x="25" y="283"/>
                    <a:pt x="25" y="283"/>
                  </a:cubicBezTo>
                  <a:cubicBezTo>
                    <a:pt x="151" y="220"/>
                    <a:pt x="151" y="220"/>
                    <a:pt x="151" y="220"/>
                  </a:cubicBezTo>
                  <a:cubicBezTo>
                    <a:pt x="172" y="210"/>
                    <a:pt x="176" y="189"/>
                    <a:pt x="177" y="180"/>
                  </a:cubicBezTo>
                  <a:cubicBezTo>
                    <a:pt x="179" y="163"/>
                    <a:pt x="189" y="49"/>
                    <a:pt x="189" y="41"/>
                  </a:cubicBez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39"/>
            <p:cNvSpPr>
              <a:spLocks/>
            </p:cNvSpPr>
            <p:nvPr/>
          </p:nvSpPr>
          <p:spPr bwMode="auto">
            <a:xfrm>
              <a:off x="4030" y="3569"/>
              <a:ext cx="297" cy="211"/>
            </a:xfrm>
            <a:custGeom>
              <a:avLst/>
              <a:gdLst>
                <a:gd name="T0" fmla="*/ 115 w 125"/>
                <a:gd name="T1" fmla="*/ 3 h 89"/>
                <a:gd name="T2" fmla="*/ 124 w 125"/>
                <a:gd name="T3" fmla="*/ 44 h 89"/>
                <a:gd name="T4" fmla="*/ 117 w 125"/>
                <a:gd name="T5" fmla="*/ 60 h 89"/>
                <a:gd name="T6" fmla="*/ 106 w 125"/>
                <a:gd name="T7" fmla="*/ 61 h 89"/>
                <a:gd name="T8" fmla="*/ 83 w 125"/>
                <a:gd name="T9" fmla="*/ 76 h 89"/>
                <a:gd name="T10" fmla="*/ 39 w 125"/>
                <a:gd name="T11" fmla="*/ 89 h 89"/>
                <a:gd name="T12" fmla="*/ 0 w 125"/>
                <a:gd name="T13" fmla="*/ 76 h 89"/>
                <a:gd name="T14" fmla="*/ 22 w 125"/>
                <a:gd name="T15" fmla="*/ 49 h 89"/>
                <a:gd name="T16" fmla="*/ 55 w 125"/>
                <a:gd name="T17" fmla="*/ 10 h 89"/>
                <a:gd name="T18" fmla="*/ 81 w 125"/>
                <a:gd name="T19" fmla="*/ 6 h 89"/>
                <a:gd name="T20" fmla="*/ 102 w 125"/>
                <a:gd name="T21" fmla="*/ 20 h 89"/>
                <a:gd name="T22" fmla="*/ 115 w 125"/>
                <a:gd name="T23" fmla="*/ 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89">
                  <a:moveTo>
                    <a:pt x="115" y="3"/>
                  </a:moveTo>
                  <a:cubicBezTo>
                    <a:pt x="120" y="10"/>
                    <a:pt x="125" y="32"/>
                    <a:pt x="124" y="44"/>
                  </a:cubicBezTo>
                  <a:cubicBezTo>
                    <a:pt x="123" y="55"/>
                    <a:pt x="123" y="56"/>
                    <a:pt x="117" y="60"/>
                  </a:cubicBezTo>
                  <a:cubicBezTo>
                    <a:pt x="110" y="63"/>
                    <a:pt x="107" y="64"/>
                    <a:pt x="106" y="61"/>
                  </a:cubicBezTo>
                  <a:cubicBezTo>
                    <a:pt x="105" y="58"/>
                    <a:pt x="90" y="71"/>
                    <a:pt x="83" y="76"/>
                  </a:cubicBezTo>
                  <a:cubicBezTo>
                    <a:pt x="76" y="80"/>
                    <a:pt x="59" y="88"/>
                    <a:pt x="39" y="89"/>
                  </a:cubicBezTo>
                  <a:cubicBezTo>
                    <a:pt x="19" y="89"/>
                    <a:pt x="0" y="86"/>
                    <a:pt x="0" y="76"/>
                  </a:cubicBezTo>
                  <a:cubicBezTo>
                    <a:pt x="0" y="65"/>
                    <a:pt x="7" y="60"/>
                    <a:pt x="22" y="49"/>
                  </a:cubicBezTo>
                  <a:cubicBezTo>
                    <a:pt x="37" y="39"/>
                    <a:pt x="51" y="19"/>
                    <a:pt x="55" y="10"/>
                  </a:cubicBezTo>
                  <a:cubicBezTo>
                    <a:pt x="60" y="1"/>
                    <a:pt x="74" y="4"/>
                    <a:pt x="81" y="6"/>
                  </a:cubicBezTo>
                  <a:cubicBezTo>
                    <a:pt x="87" y="9"/>
                    <a:pt x="94" y="26"/>
                    <a:pt x="102" y="20"/>
                  </a:cubicBezTo>
                  <a:cubicBezTo>
                    <a:pt x="111" y="14"/>
                    <a:pt x="112" y="0"/>
                    <a:pt x="115" y="3"/>
                  </a:cubicBezTo>
                  <a:close/>
                </a:path>
              </a:pathLst>
            </a:custGeom>
            <a:solidFill>
              <a:srgbClr val="2C3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40"/>
            <p:cNvSpPr>
              <a:spLocks/>
            </p:cNvSpPr>
            <p:nvPr/>
          </p:nvSpPr>
          <p:spPr bwMode="auto">
            <a:xfrm>
              <a:off x="4298" y="3569"/>
              <a:ext cx="259" cy="220"/>
            </a:xfrm>
            <a:custGeom>
              <a:avLst/>
              <a:gdLst>
                <a:gd name="T0" fmla="*/ 100 w 109"/>
                <a:gd name="T1" fmla="*/ 3 h 93"/>
                <a:gd name="T2" fmla="*/ 108 w 109"/>
                <a:gd name="T3" fmla="*/ 46 h 93"/>
                <a:gd name="T4" fmla="*/ 101 w 109"/>
                <a:gd name="T5" fmla="*/ 63 h 93"/>
                <a:gd name="T6" fmla="*/ 92 w 109"/>
                <a:gd name="T7" fmla="*/ 63 h 93"/>
                <a:gd name="T8" fmla="*/ 72 w 109"/>
                <a:gd name="T9" fmla="*/ 79 h 93"/>
                <a:gd name="T10" fmla="*/ 34 w 109"/>
                <a:gd name="T11" fmla="*/ 93 h 93"/>
                <a:gd name="T12" fmla="*/ 0 w 109"/>
                <a:gd name="T13" fmla="*/ 79 h 93"/>
                <a:gd name="T14" fmla="*/ 19 w 109"/>
                <a:gd name="T15" fmla="*/ 52 h 93"/>
                <a:gd name="T16" fmla="*/ 48 w 109"/>
                <a:gd name="T17" fmla="*/ 11 h 93"/>
                <a:gd name="T18" fmla="*/ 70 w 109"/>
                <a:gd name="T19" fmla="*/ 7 h 93"/>
                <a:gd name="T20" fmla="*/ 89 w 109"/>
                <a:gd name="T21" fmla="*/ 21 h 93"/>
                <a:gd name="T22" fmla="*/ 100 w 109"/>
                <a:gd name="T23"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93">
                  <a:moveTo>
                    <a:pt x="100" y="3"/>
                  </a:moveTo>
                  <a:cubicBezTo>
                    <a:pt x="104" y="10"/>
                    <a:pt x="109" y="34"/>
                    <a:pt x="108" y="46"/>
                  </a:cubicBezTo>
                  <a:cubicBezTo>
                    <a:pt x="107" y="58"/>
                    <a:pt x="107" y="59"/>
                    <a:pt x="101" y="63"/>
                  </a:cubicBezTo>
                  <a:cubicBezTo>
                    <a:pt x="95" y="66"/>
                    <a:pt x="93" y="67"/>
                    <a:pt x="92" y="63"/>
                  </a:cubicBezTo>
                  <a:cubicBezTo>
                    <a:pt x="91" y="60"/>
                    <a:pt x="78" y="75"/>
                    <a:pt x="72" y="79"/>
                  </a:cubicBezTo>
                  <a:cubicBezTo>
                    <a:pt x="66" y="84"/>
                    <a:pt x="51" y="93"/>
                    <a:pt x="34" y="93"/>
                  </a:cubicBezTo>
                  <a:cubicBezTo>
                    <a:pt x="16" y="93"/>
                    <a:pt x="0" y="90"/>
                    <a:pt x="0" y="79"/>
                  </a:cubicBezTo>
                  <a:cubicBezTo>
                    <a:pt x="0" y="68"/>
                    <a:pt x="6" y="62"/>
                    <a:pt x="19" y="52"/>
                  </a:cubicBezTo>
                  <a:cubicBezTo>
                    <a:pt x="32" y="41"/>
                    <a:pt x="44" y="20"/>
                    <a:pt x="48" y="11"/>
                  </a:cubicBezTo>
                  <a:cubicBezTo>
                    <a:pt x="52" y="1"/>
                    <a:pt x="64" y="4"/>
                    <a:pt x="70" y="7"/>
                  </a:cubicBezTo>
                  <a:cubicBezTo>
                    <a:pt x="76" y="10"/>
                    <a:pt x="81" y="27"/>
                    <a:pt x="89" y="21"/>
                  </a:cubicBezTo>
                  <a:cubicBezTo>
                    <a:pt x="96" y="15"/>
                    <a:pt x="98" y="0"/>
                    <a:pt x="100" y="3"/>
                  </a:cubicBezTo>
                  <a:close/>
                </a:path>
              </a:pathLst>
            </a:custGeom>
            <a:solidFill>
              <a:srgbClr val="2C3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41"/>
            <p:cNvSpPr>
              <a:spLocks/>
            </p:cNvSpPr>
            <p:nvPr/>
          </p:nvSpPr>
          <p:spPr bwMode="auto">
            <a:xfrm>
              <a:off x="4128" y="2567"/>
              <a:ext cx="201" cy="1066"/>
            </a:xfrm>
            <a:custGeom>
              <a:avLst/>
              <a:gdLst>
                <a:gd name="T0" fmla="*/ 14 w 85"/>
                <a:gd name="T1" fmla="*/ 0 h 450"/>
                <a:gd name="T2" fmla="*/ 71 w 85"/>
                <a:gd name="T3" fmla="*/ 0 h 450"/>
                <a:gd name="T4" fmla="*/ 85 w 85"/>
                <a:gd name="T5" fmla="*/ 14 h 450"/>
                <a:gd name="T6" fmla="*/ 85 w 85"/>
                <a:gd name="T7" fmla="*/ 436 h 450"/>
                <a:gd name="T8" fmla="*/ 71 w 85"/>
                <a:gd name="T9" fmla="*/ 450 h 450"/>
                <a:gd name="T10" fmla="*/ 14 w 85"/>
                <a:gd name="T11" fmla="*/ 450 h 450"/>
                <a:gd name="T12" fmla="*/ 0 w 85"/>
                <a:gd name="T13" fmla="*/ 436 h 450"/>
                <a:gd name="T14" fmla="*/ 0 w 85"/>
                <a:gd name="T15" fmla="*/ 14 h 450"/>
                <a:gd name="T16" fmla="*/ 14 w 85"/>
                <a:gd name="T1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50">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42"/>
            <p:cNvSpPr>
              <a:spLocks/>
            </p:cNvSpPr>
            <p:nvPr/>
          </p:nvSpPr>
          <p:spPr bwMode="auto">
            <a:xfrm>
              <a:off x="4360" y="2567"/>
              <a:ext cx="201" cy="1066"/>
            </a:xfrm>
            <a:custGeom>
              <a:avLst/>
              <a:gdLst>
                <a:gd name="T0" fmla="*/ 14 w 85"/>
                <a:gd name="T1" fmla="*/ 0 h 450"/>
                <a:gd name="T2" fmla="*/ 71 w 85"/>
                <a:gd name="T3" fmla="*/ 0 h 450"/>
                <a:gd name="T4" fmla="*/ 85 w 85"/>
                <a:gd name="T5" fmla="*/ 14 h 450"/>
                <a:gd name="T6" fmla="*/ 85 w 85"/>
                <a:gd name="T7" fmla="*/ 436 h 450"/>
                <a:gd name="T8" fmla="*/ 71 w 85"/>
                <a:gd name="T9" fmla="*/ 450 h 450"/>
                <a:gd name="T10" fmla="*/ 14 w 85"/>
                <a:gd name="T11" fmla="*/ 450 h 450"/>
                <a:gd name="T12" fmla="*/ 0 w 85"/>
                <a:gd name="T13" fmla="*/ 436 h 450"/>
                <a:gd name="T14" fmla="*/ 0 w 85"/>
                <a:gd name="T15" fmla="*/ 14 h 450"/>
                <a:gd name="T16" fmla="*/ 14 w 85"/>
                <a:gd name="T1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50">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43"/>
            <p:cNvSpPr>
              <a:spLocks noEditPoints="1"/>
            </p:cNvSpPr>
            <p:nvPr/>
          </p:nvSpPr>
          <p:spPr bwMode="auto">
            <a:xfrm>
              <a:off x="4488" y="2635"/>
              <a:ext cx="716" cy="619"/>
            </a:xfrm>
            <a:custGeom>
              <a:avLst/>
              <a:gdLst>
                <a:gd name="T0" fmla="*/ 109 w 302"/>
                <a:gd name="T1" fmla="*/ 14 h 261"/>
                <a:gd name="T2" fmla="*/ 131 w 302"/>
                <a:gd name="T3" fmla="*/ 3 h 261"/>
                <a:gd name="T4" fmla="*/ 144 w 302"/>
                <a:gd name="T5" fmla="*/ 7 h 261"/>
                <a:gd name="T6" fmla="*/ 158 w 302"/>
                <a:gd name="T7" fmla="*/ 34 h 261"/>
                <a:gd name="T8" fmla="*/ 207 w 302"/>
                <a:gd name="T9" fmla="*/ 9 h 261"/>
                <a:gd name="T10" fmla="*/ 244 w 302"/>
                <a:gd name="T11" fmla="*/ 21 h 261"/>
                <a:gd name="T12" fmla="*/ 295 w 302"/>
                <a:gd name="T13" fmla="*/ 123 h 261"/>
                <a:gd name="T14" fmla="*/ 283 w 302"/>
                <a:gd name="T15" fmla="*/ 160 h 261"/>
                <a:gd name="T16" fmla="*/ 109 w 302"/>
                <a:gd name="T17" fmla="*/ 248 h 261"/>
                <a:gd name="T18" fmla="*/ 109 w 302"/>
                <a:gd name="T19" fmla="*/ 58 h 261"/>
                <a:gd name="T20" fmla="*/ 147 w 302"/>
                <a:gd name="T21" fmla="*/ 39 h 261"/>
                <a:gd name="T22" fmla="*/ 139 w 302"/>
                <a:gd name="T23" fmla="*/ 24 h 261"/>
                <a:gd name="T24" fmla="*/ 125 w 302"/>
                <a:gd name="T25" fmla="*/ 19 h 261"/>
                <a:gd name="T26" fmla="*/ 109 w 302"/>
                <a:gd name="T27" fmla="*/ 28 h 261"/>
                <a:gd name="T28" fmla="*/ 109 w 302"/>
                <a:gd name="T29" fmla="*/ 14 h 261"/>
                <a:gd name="T30" fmla="*/ 19 w 302"/>
                <a:gd name="T31" fmla="*/ 104 h 261"/>
                <a:gd name="T32" fmla="*/ 69 w 302"/>
                <a:gd name="T33" fmla="*/ 79 h 261"/>
                <a:gd name="T34" fmla="*/ 55 w 302"/>
                <a:gd name="T35" fmla="*/ 52 h 261"/>
                <a:gd name="T36" fmla="*/ 60 w 302"/>
                <a:gd name="T37" fmla="*/ 38 h 261"/>
                <a:gd name="T38" fmla="*/ 109 w 302"/>
                <a:gd name="T39" fmla="*/ 14 h 261"/>
                <a:gd name="T40" fmla="*/ 109 w 302"/>
                <a:gd name="T41" fmla="*/ 28 h 261"/>
                <a:gd name="T42" fmla="*/ 76 w 302"/>
                <a:gd name="T43" fmla="*/ 44 h 261"/>
                <a:gd name="T44" fmla="*/ 72 w 302"/>
                <a:gd name="T45" fmla="*/ 58 h 261"/>
                <a:gd name="T46" fmla="*/ 80 w 302"/>
                <a:gd name="T47" fmla="*/ 73 h 261"/>
                <a:gd name="T48" fmla="*/ 109 w 302"/>
                <a:gd name="T49" fmla="*/ 58 h 261"/>
                <a:gd name="T50" fmla="*/ 109 w 302"/>
                <a:gd name="T51" fmla="*/ 248 h 261"/>
                <a:gd name="T52" fmla="*/ 95 w 302"/>
                <a:gd name="T53" fmla="*/ 255 h 261"/>
                <a:gd name="T54" fmla="*/ 58 w 302"/>
                <a:gd name="T55" fmla="*/ 242 h 261"/>
                <a:gd name="T56" fmla="*/ 7 w 302"/>
                <a:gd name="T57" fmla="*/ 140 h 261"/>
                <a:gd name="T58" fmla="*/ 19 w 302"/>
                <a:gd name="T59" fmla="*/ 10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2" h="261">
                  <a:moveTo>
                    <a:pt x="109" y="14"/>
                  </a:moveTo>
                  <a:cubicBezTo>
                    <a:pt x="131" y="3"/>
                    <a:pt x="131" y="3"/>
                    <a:pt x="131" y="3"/>
                  </a:cubicBezTo>
                  <a:cubicBezTo>
                    <a:pt x="136" y="0"/>
                    <a:pt x="142" y="2"/>
                    <a:pt x="144" y="7"/>
                  </a:cubicBezTo>
                  <a:cubicBezTo>
                    <a:pt x="158" y="34"/>
                    <a:pt x="158" y="34"/>
                    <a:pt x="158" y="34"/>
                  </a:cubicBezTo>
                  <a:cubicBezTo>
                    <a:pt x="207" y="9"/>
                    <a:pt x="207" y="9"/>
                    <a:pt x="207" y="9"/>
                  </a:cubicBezTo>
                  <a:cubicBezTo>
                    <a:pt x="221" y="2"/>
                    <a:pt x="237" y="8"/>
                    <a:pt x="244" y="21"/>
                  </a:cubicBezTo>
                  <a:cubicBezTo>
                    <a:pt x="295" y="123"/>
                    <a:pt x="295" y="123"/>
                    <a:pt x="295" y="123"/>
                  </a:cubicBezTo>
                  <a:cubicBezTo>
                    <a:pt x="302" y="137"/>
                    <a:pt x="297" y="153"/>
                    <a:pt x="283" y="160"/>
                  </a:cubicBezTo>
                  <a:cubicBezTo>
                    <a:pt x="109" y="248"/>
                    <a:pt x="109" y="248"/>
                    <a:pt x="109" y="248"/>
                  </a:cubicBezTo>
                  <a:cubicBezTo>
                    <a:pt x="109" y="58"/>
                    <a:pt x="109" y="58"/>
                    <a:pt x="109" y="58"/>
                  </a:cubicBezTo>
                  <a:cubicBezTo>
                    <a:pt x="147" y="39"/>
                    <a:pt x="147" y="39"/>
                    <a:pt x="147" y="39"/>
                  </a:cubicBezTo>
                  <a:cubicBezTo>
                    <a:pt x="139" y="24"/>
                    <a:pt x="139" y="24"/>
                    <a:pt x="139" y="24"/>
                  </a:cubicBezTo>
                  <a:cubicBezTo>
                    <a:pt x="136" y="19"/>
                    <a:pt x="130" y="17"/>
                    <a:pt x="125" y="19"/>
                  </a:cubicBezTo>
                  <a:cubicBezTo>
                    <a:pt x="109" y="28"/>
                    <a:pt x="109" y="28"/>
                    <a:pt x="109" y="28"/>
                  </a:cubicBezTo>
                  <a:lnTo>
                    <a:pt x="109" y="14"/>
                  </a:lnTo>
                  <a:close/>
                  <a:moveTo>
                    <a:pt x="19" y="104"/>
                  </a:moveTo>
                  <a:cubicBezTo>
                    <a:pt x="69" y="79"/>
                    <a:pt x="69" y="79"/>
                    <a:pt x="69" y="79"/>
                  </a:cubicBezTo>
                  <a:cubicBezTo>
                    <a:pt x="55" y="52"/>
                    <a:pt x="55" y="52"/>
                    <a:pt x="55" y="52"/>
                  </a:cubicBezTo>
                  <a:cubicBezTo>
                    <a:pt x="53" y="47"/>
                    <a:pt x="55" y="41"/>
                    <a:pt x="60" y="38"/>
                  </a:cubicBezTo>
                  <a:cubicBezTo>
                    <a:pt x="109" y="14"/>
                    <a:pt x="109" y="14"/>
                    <a:pt x="109" y="14"/>
                  </a:cubicBezTo>
                  <a:cubicBezTo>
                    <a:pt x="109" y="28"/>
                    <a:pt x="109" y="28"/>
                    <a:pt x="109" y="28"/>
                  </a:cubicBezTo>
                  <a:cubicBezTo>
                    <a:pt x="76" y="44"/>
                    <a:pt x="76" y="44"/>
                    <a:pt x="76" y="44"/>
                  </a:cubicBezTo>
                  <a:cubicBezTo>
                    <a:pt x="71" y="46"/>
                    <a:pt x="69" y="53"/>
                    <a:pt x="72" y="58"/>
                  </a:cubicBezTo>
                  <a:cubicBezTo>
                    <a:pt x="80" y="73"/>
                    <a:pt x="80" y="73"/>
                    <a:pt x="80" y="73"/>
                  </a:cubicBezTo>
                  <a:cubicBezTo>
                    <a:pt x="109" y="58"/>
                    <a:pt x="109" y="58"/>
                    <a:pt x="109" y="58"/>
                  </a:cubicBezTo>
                  <a:cubicBezTo>
                    <a:pt x="109" y="248"/>
                    <a:pt x="109" y="248"/>
                    <a:pt x="109" y="248"/>
                  </a:cubicBezTo>
                  <a:cubicBezTo>
                    <a:pt x="95" y="255"/>
                    <a:pt x="95" y="255"/>
                    <a:pt x="95" y="255"/>
                  </a:cubicBezTo>
                  <a:cubicBezTo>
                    <a:pt x="81" y="261"/>
                    <a:pt x="65" y="256"/>
                    <a:pt x="58" y="242"/>
                  </a:cubicBezTo>
                  <a:cubicBezTo>
                    <a:pt x="7" y="140"/>
                    <a:pt x="7" y="140"/>
                    <a:pt x="7" y="140"/>
                  </a:cubicBezTo>
                  <a:cubicBezTo>
                    <a:pt x="0" y="127"/>
                    <a:pt x="6" y="110"/>
                    <a:pt x="19" y="104"/>
                  </a:cubicBezTo>
                  <a:close/>
                </a:path>
              </a:pathLst>
            </a:custGeom>
            <a:solidFill>
              <a:srgbClr val="275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4"/>
            <p:cNvSpPr>
              <a:spLocks/>
            </p:cNvSpPr>
            <p:nvPr/>
          </p:nvSpPr>
          <p:spPr bwMode="auto">
            <a:xfrm>
              <a:off x="4042" y="1693"/>
              <a:ext cx="595" cy="1013"/>
            </a:xfrm>
            <a:custGeom>
              <a:avLst/>
              <a:gdLst>
                <a:gd name="T0" fmla="*/ 228 w 251"/>
                <a:gd name="T1" fmla="*/ 408 h 428"/>
                <a:gd name="T2" fmla="*/ 28 w 251"/>
                <a:gd name="T3" fmla="*/ 408 h 428"/>
                <a:gd name="T4" fmla="*/ 17 w 251"/>
                <a:gd name="T5" fmla="*/ 173 h 428"/>
                <a:gd name="T6" fmla="*/ 0 w 251"/>
                <a:gd name="T7" fmla="*/ 59 h 428"/>
                <a:gd name="T8" fmla="*/ 98 w 251"/>
                <a:gd name="T9" fmla="*/ 0 h 428"/>
                <a:gd name="T10" fmla="*/ 128 w 251"/>
                <a:gd name="T11" fmla="*/ 12 h 428"/>
                <a:gd name="T12" fmla="*/ 158 w 251"/>
                <a:gd name="T13" fmla="*/ 0 h 428"/>
                <a:gd name="T14" fmla="*/ 251 w 251"/>
                <a:gd name="T15" fmla="*/ 55 h 428"/>
                <a:gd name="T16" fmla="*/ 239 w 251"/>
                <a:gd name="T17" fmla="*/ 177 h 428"/>
                <a:gd name="T18" fmla="*/ 228 w 251"/>
                <a:gd name="T19" fmla="*/ 40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428">
                  <a:moveTo>
                    <a:pt x="228" y="408"/>
                  </a:moveTo>
                  <a:cubicBezTo>
                    <a:pt x="161" y="427"/>
                    <a:pt x="95" y="428"/>
                    <a:pt x="28" y="408"/>
                  </a:cubicBezTo>
                  <a:cubicBezTo>
                    <a:pt x="17" y="173"/>
                    <a:pt x="17" y="173"/>
                    <a:pt x="17" y="173"/>
                  </a:cubicBezTo>
                  <a:cubicBezTo>
                    <a:pt x="15" y="126"/>
                    <a:pt x="17" y="94"/>
                    <a:pt x="0" y="59"/>
                  </a:cubicBezTo>
                  <a:cubicBezTo>
                    <a:pt x="27" y="34"/>
                    <a:pt x="78" y="16"/>
                    <a:pt x="98" y="0"/>
                  </a:cubicBezTo>
                  <a:cubicBezTo>
                    <a:pt x="107" y="8"/>
                    <a:pt x="117" y="12"/>
                    <a:pt x="128" y="12"/>
                  </a:cubicBezTo>
                  <a:cubicBezTo>
                    <a:pt x="138" y="12"/>
                    <a:pt x="149" y="8"/>
                    <a:pt x="158" y="0"/>
                  </a:cubicBezTo>
                  <a:cubicBezTo>
                    <a:pt x="176" y="15"/>
                    <a:pt x="223" y="32"/>
                    <a:pt x="251" y="55"/>
                  </a:cubicBezTo>
                  <a:cubicBezTo>
                    <a:pt x="224" y="98"/>
                    <a:pt x="242" y="122"/>
                    <a:pt x="239" y="177"/>
                  </a:cubicBezTo>
                  <a:lnTo>
                    <a:pt x="228" y="408"/>
                  </a:lnTo>
                  <a:close/>
                </a:path>
              </a:pathLst>
            </a:custGeom>
            <a:solidFill>
              <a:srgbClr val="5A8F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5"/>
            <p:cNvSpPr>
              <a:spLocks/>
            </p:cNvSpPr>
            <p:nvPr/>
          </p:nvSpPr>
          <p:spPr bwMode="auto">
            <a:xfrm>
              <a:off x="4208" y="1697"/>
              <a:ext cx="275" cy="493"/>
            </a:xfrm>
            <a:custGeom>
              <a:avLst/>
              <a:gdLst>
                <a:gd name="T0" fmla="*/ 0 w 275"/>
                <a:gd name="T1" fmla="*/ 38 h 493"/>
                <a:gd name="T2" fmla="*/ 14 w 275"/>
                <a:gd name="T3" fmla="*/ 180 h 493"/>
                <a:gd name="T4" fmla="*/ 138 w 275"/>
                <a:gd name="T5" fmla="*/ 493 h 493"/>
                <a:gd name="T6" fmla="*/ 261 w 275"/>
                <a:gd name="T7" fmla="*/ 180 h 493"/>
                <a:gd name="T8" fmla="*/ 275 w 275"/>
                <a:gd name="T9" fmla="*/ 38 h 493"/>
                <a:gd name="T10" fmla="*/ 216 w 275"/>
                <a:gd name="T11" fmla="*/ 0 h 493"/>
                <a:gd name="T12" fmla="*/ 59 w 275"/>
                <a:gd name="T13" fmla="*/ 0 h 493"/>
                <a:gd name="T14" fmla="*/ 0 w 275"/>
                <a:gd name="T15" fmla="*/ 38 h 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5" h="493">
                  <a:moveTo>
                    <a:pt x="0" y="38"/>
                  </a:moveTo>
                  <a:lnTo>
                    <a:pt x="14" y="180"/>
                  </a:lnTo>
                  <a:lnTo>
                    <a:pt x="138" y="493"/>
                  </a:lnTo>
                  <a:lnTo>
                    <a:pt x="261" y="180"/>
                  </a:lnTo>
                  <a:lnTo>
                    <a:pt x="275" y="38"/>
                  </a:lnTo>
                  <a:lnTo>
                    <a:pt x="216" y="0"/>
                  </a:lnTo>
                  <a:lnTo>
                    <a:pt x="59"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6"/>
            <p:cNvSpPr>
              <a:spLocks noChangeArrowheads="1"/>
            </p:cNvSpPr>
            <p:nvPr/>
          </p:nvSpPr>
          <p:spPr bwMode="auto">
            <a:xfrm>
              <a:off x="4267" y="1648"/>
              <a:ext cx="157" cy="127"/>
            </a:xfrm>
            <a:prstGeom prst="rect">
              <a:avLst/>
            </a:prstGeom>
            <a:solidFill>
              <a:srgbClr val="D1A8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7"/>
            <p:cNvSpPr>
              <a:spLocks/>
            </p:cNvSpPr>
            <p:nvPr/>
          </p:nvSpPr>
          <p:spPr bwMode="auto">
            <a:xfrm>
              <a:off x="4317" y="1766"/>
              <a:ext cx="57" cy="88"/>
            </a:xfrm>
            <a:custGeom>
              <a:avLst/>
              <a:gdLst>
                <a:gd name="T0" fmla="*/ 21 w 24"/>
                <a:gd name="T1" fmla="*/ 37 h 37"/>
                <a:gd name="T2" fmla="*/ 24 w 24"/>
                <a:gd name="T3" fmla="*/ 29 h 37"/>
                <a:gd name="T4" fmla="*/ 12 w 24"/>
                <a:gd name="T5" fmla="*/ 0 h 37"/>
                <a:gd name="T6" fmla="*/ 0 w 24"/>
                <a:gd name="T7" fmla="*/ 29 h 37"/>
                <a:gd name="T8" fmla="*/ 4 w 24"/>
                <a:gd name="T9" fmla="*/ 37 h 37"/>
                <a:gd name="T10" fmla="*/ 21 w 24"/>
                <a:gd name="T11" fmla="*/ 37 h 37"/>
              </a:gdLst>
              <a:ahLst/>
              <a:cxnLst>
                <a:cxn ang="0">
                  <a:pos x="T0" y="T1"/>
                </a:cxn>
                <a:cxn ang="0">
                  <a:pos x="T2" y="T3"/>
                </a:cxn>
                <a:cxn ang="0">
                  <a:pos x="T4" y="T5"/>
                </a:cxn>
                <a:cxn ang="0">
                  <a:pos x="T6" y="T7"/>
                </a:cxn>
                <a:cxn ang="0">
                  <a:pos x="T8" y="T9"/>
                </a:cxn>
                <a:cxn ang="0">
                  <a:pos x="T10" y="T11"/>
                </a:cxn>
              </a:cxnLst>
              <a:rect l="0" t="0" r="r" b="b"/>
              <a:pathLst>
                <a:path w="24" h="37">
                  <a:moveTo>
                    <a:pt x="21"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1" y="37"/>
                  </a:cubicBezTo>
                  <a:close/>
                </a:path>
              </a:pathLst>
            </a:custGeom>
            <a:solidFill>
              <a:srgbClr val="93B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8"/>
            <p:cNvSpPr>
              <a:spLocks/>
            </p:cNvSpPr>
            <p:nvPr/>
          </p:nvSpPr>
          <p:spPr bwMode="auto">
            <a:xfrm>
              <a:off x="4229" y="1697"/>
              <a:ext cx="117" cy="187"/>
            </a:xfrm>
            <a:custGeom>
              <a:avLst/>
              <a:gdLst>
                <a:gd name="T0" fmla="*/ 38 w 117"/>
                <a:gd name="T1" fmla="*/ 0 h 187"/>
                <a:gd name="T2" fmla="*/ 117 w 117"/>
                <a:gd name="T3" fmla="*/ 69 h 187"/>
                <a:gd name="T4" fmla="*/ 72 w 117"/>
                <a:gd name="T5" fmla="*/ 187 h 187"/>
                <a:gd name="T6" fmla="*/ 0 w 117"/>
                <a:gd name="T7" fmla="*/ 26 h 187"/>
                <a:gd name="T8" fmla="*/ 38 w 117"/>
                <a:gd name="T9" fmla="*/ 0 h 187"/>
              </a:gdLst>
              <a:ahLst/>
              <a:cxnLst>
                <a:cxn ang="0">
                  <a:pos x="T0" y="T1"/>
                </a:cxn>
                <a:cxn ang="0">
                  <a:pos x="T2" y="T3"/>
                </a:cxn>
                <a:cxn ang="0">
                  <a:pos x="T4" y="T5"/>
                </a:cxn>
                <a:cxn ang="0">
                  <a:pos x="T6" y="T7"/>
                </a:cxn>
                <a:cxn ang="0">
                  <a:pos x="T8" y="T9"/>
                </a:cxn>
              </a:cxnLst>
              <a:rect l="0" t="0" r="r" b="b"/>
              <a:pathLst>
                <a:path w="117" h="187">
                  <a:moveTo>
                    <a:pt x="38" y="0"/>
                  </a:moveTo>
                  <a:lnTo>
                    <a:pt x="117" y="69"/>
                  </a:lnTo>
                  <a:lnTo>
                    <a:pt x="72" y="187"/>
                  </a:lnTo>
                  <a:lnTo>
                    <a:pt x="0" y="26"/>
                  </a:lnTo>
                  <a:lnTo>
                    <a:pt x="38"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49"/>
            <p:cNvSpPr>
              <a:spLocks/>
            </p:cNvSpPr>
            <p:nvPr/>
          </p:nvSpPr>
          <p:spPr bwMode="auto">
            <a:xfrm>
              <a:off x="4158" y="1723"/>
              <a:ext cx="188" cy="469"/>
            </a:xfrm>
            <a:custGeom>
              <a:avLst/>
              <a:gdLst>
                <a:gd name="T0" fmla="*/ 71 w 188"/>
                <a:gd name="T1" fmla="*/ 0 h 469"/>
                <a:gd name="T2" fmla="*/ 188 w 188"/>
                <a:gd name="T3" fmla="*/ 469 h 469"/>
                <a:gd name="T4" fmla="*/ 24 w 188"/>
                <a:gd name="T5" fmla="*/ 211 h 469"/>
                <a:gd name="T6" fmla="*/ 45 w 188"/>
                <a:gd name="T7" fmla="*/ 164 h 469"/>
                <a:gd name="T8" fmla="*/ 0 w 188"/>
                <a:gd name="T9" fmla="*/ 128 h 469"/>
                <a:gd name="T10" fmla="*/ 50 w 188"/>
                <a:gd name="T11" fmla="*/ 12 h 469"/>
                <a:gd name="T12" fmla="*/ 71 w 188"/>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88" h="469">
                  <a:moveTo>
                    <a:pt x="71" y="0"/>
                  </a:moveTo>
                  <a:lnTo>
                    <a:pt x="188" y="469"/>
                  </a:lnTo>
                  <a:lnTo>
                    <a:pt x="24" y="211"/>
                  </a:lnTo>
                  <a:lnTo>
                    <a:pt x="45" y="164"/>
                  </a:lnTo>
                  <a:lnTo>
                    <a:pt x="0" y="128"/>
                  </a:lnTo>
                  <a:lnTo>
                    <a:pt x="50" y="12"/>
                  </a:lnTo>
                  <a:lnTo>
                    <a:pt x="71" y="0"/>
                  </a:ln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50"/>
            <p:cNvSpPr>
              <a:spLocks/>
            </p:cNvSpPr>
            <p:nvPr/>
          </p:nvSpPr>
          <p:spPr bwMode="auto">
            <a:xfrm>
              <a:off x="4346" y="1697"/>
              <a:ext cx="116" cy="187"/>
            </a:xfrm>
            <a:custGeom>
              <a:avLst/>
              <a:gdLst>
                <a:gd name="T0" fmla="*/ 78 w 116"/>
                <a:gd name="T1" fmla="*/ 0 h 187"/>
                <a:gd name="T2" fmla="*/ 0 w 116"/>
                <a:gd name="T3" fmla="*/ 69 h 187"/>
                <a:gd name="T4" fmla="*/ 45 w 116"/>
                <a:gd name="T5" fmla="*/ 187 h 187"/>
                <a:gd name="T6" fmla="*/ 116 w 116"/>
                <a:gd name="T7" fmla="*/ 26 h 187"/>
                <a:gd name="T8" fmla="*/ 78 w 116"/>
                <a:gd name="T9" fmla="*/ 0 h 187"/>
              </a:gdLst>
              <a:ahLst/>
              <a:cxnLst>
                <a:cxn ang="0">
                  <a:pos x="T0" y="T1"/>
                </a:cxn>
                <a:cxn ang="0">
                  <a:pos x="T2" y="T3"/>
                </a:cxn>
                <a:cxn ang="0">
                  <a:pos x="T4" y="T5"/>
                </a:cxn>
                <a:cxn ang="0">
                  <a:pos x="T6" y="T7"/>
                </a:cxn>
                <a:cxn ang="0">
                  <a:pos x="T8" y="T9"/>
                </a:cxn>
              </a:cxnLst>
              <a:rect l="0" t="0" r="r" b="b"/>
              <a:pathLst>
                <a:path w="116" h="187">
                  <a:moveTo>
                    <a:pt x="78" y="0"/>
                  </a:moveTo>
                  <a:lnTo>
                    <a:pt x="0" y="69"/>
                  </a:lnTo>
                  <a:lnTo>
                    <a:pt x="45" y="187"/>
                  </a:lnTo>
                  <a:lnTo>
                    <a:pt x="116" y="26"/>
                  </a:lnTo>
                  <a:lnTo>
                    <a:pt x="78"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1"/>
            <p:cNvSpPr>
              <a:spLocks/>
            </p:cNvSpPr>
            <p:nvPr/>
          </p:nvSpPr>
          <p:spPr bwMode="auto">
            <a:xfrm>
              <a:off x="4305" y="1899"/>
              <a:ext cx="81" cy="293"/>
            </a:xfrm>
            <a:custGeom>
              <a:avLst/>
              <a:gdLst>
                <a:gd name="T0" fmla="*/ 22 w 81"/>
                <a:gd name="T1" fmla="*/ 0 h 293"/>
                <a:gd name="T2" fmla="*/ 62 w 81"/>
                <a:gd name="T3" fmla="*/ 0 h 293"/>
                <a:gd name="T4" fmla="*/ 81 w 81"/>
                <a:gd name="T5" fmla="*/ 199 h 293"/>
                <a:gd name="T6" fmla="*/ 41 w 81"/>
                <a:gd name="T7" fmla="*/ 293 h 293"/>
                <a:gd name="T8" fmla="*/ 0 w 81"/>
                <a:gd name="T9" fmla="*/ 199 h 293"/>
                <a:gd name="T10" fmla="*/ 22 w 81"/>
                <a:gd name="T11" fmla="*/ 0 h 293"/>
              </a:gdLst>
              <a:ahLst/>
              <a:cxnLst>
                <a:cxn ang="0">
                  <a:pos x="T0" y="T1"/>
                </a:cxn>
                <a:cxn ang="0">
                  <a:pos x="T2" y="T3"/>
                </a:cxn>
                <a:cxn ang="0">
                  <a:pos x="T4" y="T5"/>
                </a:cxn>
                <a:cxn ang="0">
                  <a:pos x="T6" y="T7"/>
                </a:cxn>
                <a:cxn ang="0">
                  <a:pos x="T8" y="T9"/>
                </a:cxn>
                <a:cxn ang="0">
                  <a:pos x="T10" y="T11"/>
                </a:cxn>
              </a:cxnLst>
              <a:rect l="0" t="0" r="r" b="b"/>
              <a:pathLst>
                <a:path w="81" h="293">
                  <a:moveTo>
                    <a:pt x="22" y="0"/>
                  </a:moveTo>
                  <a:lnTo>
                    <a:pt x="62" y="0"/>
                  </a:lnTo>
                  <a:lnTo>
                    <a:pt x="81" y="199"/>
                  </a:lnTo>
                  <a:lnTo>
                    <a:pt x="41" y="293"/>
                  </a:lnTo>
                  <a:lnTo>
                    <a:pt x="0" y="199"/>
                  </a:lnTo>
                  <a:lnTo>
                    <a:pt x="22" y="0"/>
                  </a:lnTo>
                  <a:close/>
                </a:path>
              </a:pathLst>
            </a:custGeom>
            <a:solidFill>
              <a:srgbClr val="93B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2"/>
            <p:cNvSpPr>
              <a:spLocks/>
            </p:cNvSpPr>
            <p:nvPr/>
          </p:nvSpPr>
          <p:spPr bwMode="auto">
            <a:xfrm>
              <a:off x="4229" y="1697"/>
              <a:ext cx="117" cy="157"/>
            </a:xfrm>
            <a:custGeom>
              <a:avLst/>
              <a:gdLst>
                <a:gd name="T0" fmla="*/ 38 w 117"/>
                <a:gd name="T1" fmla="*/ 0 h 157"/>
                <a:gd name="T2" fmla="*/ 117 w 117"/>
                <a:gd name="T3" fmla="*/ 69 h 157"/>
                <a:gd name="T4" fmla="*/ 72 w 117"/>
                <a:gd name="T5" fmla="*/ 157 h 157"/>
                <a:gd name="T6" fmla="*/ 0 w 117"/>
                <a:gd name="T7" fmla="*/ 26 h 157"/>
                <a:gd name="T8" fmla="*/ 38 w 117"/>
                <a:gd name="T9" fmla="*/ 0 h 157"/>
              </a:gdLst>
              <a:ahLst/>
              <a:cxnLst>
                <a:cxn ang="0">
                  <a:pos x="T0" y="T1"/>
                </a:cxn>
                <a:cxn ang="0">
                  <a:pos x="T2" y="T3"/>
                </a:cxn>
                <a:cxn ang="0">
                  <a:pos x="T4" y="T5"/>
                </a:cxn>
                <a:cxn ang="0">
                  <a:pos x="T6" y="T7"/>
                </a:cxn>
                <a:cxn ang="0">
                  <a:pos x="T8" y="T9"/>
                </a:cxn>
              </a:cxnLst>
              <a:rect l="0" t="0" r="r" b="b"/>
              <a:pathLst>
                <a:path w="117" h="157">
                  <a:moveTo>
                    <a:pt x="38" y="0"/>
                  </a:moveTo>
                  <a:lnTo>
                    <a:pt x="117" y="69"/>
                  </a:lnTo>
                  <a:lnTo>
                    <a:pt x="72" y="157"/>
                  </a:lnTo>
                  <a:lnTo>
                    <a:pt x="0" y="26"/>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3"/>
            <p:cNvSpPr>
              <a:spLocks/>
            </p:cNvSpPr>
            <p:nvPr/>
          </p:nvSpPr>
          <p:spPr bwMode="auto">
            <a:xfrm>
              <a:off x="4175" y="1723"/>
              <a:ext cx="171" cy="469"/>
            </a:xfrm>
            <a:custGeom>
              <a:avLst/>
              <a:gdLst>
                <a:gd name="T0" fmla="*/ 54 w 171"/>
                <a:gd name="T1" fmla="*/ 0 h 469"/>
                <a:gd name="T2" fmla="*/ 171 w 171"/>
                <a:gd name="T3" fmla="*/ 469 h 469"/>
                <a:gd name="T4" fmla="*/ 24 w 171"/>
                <a:gd name="T5" fmla="*/ 190 h 469"/>
                <a:gd name="T6" fmla="*/ 47 w 171"/>
                <a:gd name="T7" fmla="*/ 154 h 469"/>
                <a:gd name="T8" fmla="*/ 0 w 171"/>
                <a:gd name="T9" fmla="*/ 119 h 469"/>
                <a:gd name="T10" fmla="*/ 33 w 171"/>
                <a:gd name="T11" fmla="*/ 12 h 469"/>
                <a:gd name="T12" fmla="*/ 54 w 171"/>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71" h="469">
                  <a:moveTo>
                    <a:pt x="54" y="0"/>
                  </a:moveTo>
                  <a:lnTo>
                    <a:pt x="171" y="469"/>
                  </a:lnTo>
                  <a:lnTo>
                    <a:pt x="24" y="190"/>
                  </a:lnTo>
                  <a:lnTo>
                    <a:pt x="47" y="154"/>
                  </a:lnTo>
                  <a:lnTo>
                    <a:pt x="0" y="119"/>
                  </a:lnTo>
                  <a:lnTo>
                    <a:pt x="33" y="12"/>
                  </a:lnTo>
                  <a:lnTo>
                    <a:pt x="54" y="0"/>
                  </a:lnTo>
                  <a:close/>
                </a:path>
              </a:pathLst>
            </a:custGeom>
            <a:solidFill>
              <a:srgbClr val="5A8F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4"/>
            <p:cNvSpPr>
              <a:spLocks/>
            </p:cNvSpPr>
            <p:nvPr/>
          </p:nvSpPr>
          <p:spPr bwMode="auto">
            <a:xfrm>
              <a:off x="4346" y="1697"/>
              <a:ext cx="116" cy="157"/>
            </a:xfrm>
            <a:custGeom>
              <a:avLst/>
              <a:gdLst>
                <a:gd name="T0" fmla="*/ 78 w 116"/>
                <a:gd name="T1" fmla="*/ 0 h 157"/>
                <a:gd name="T2" fmla="*/ 0 w 116"/>
                <a:gd name="T3" fmla="*/ 69 h 157"/>
                <a:gd name="T4" fmla="*/ 45 w 116"/>
                <a:gd name="T5" fmla="*/ 157 h 157"/>
                <a:gd name="T6" fmla="*/ 116 w 116"/>
                <a:gd name="T7" fmla="*/ 26 h 157"/>
                <a:gd name="T8" fmla="*/ 78 w 116"/>
                <a:gd name="T9" fmla="*/ 0 h 157"/>
              </a:gdLst>
              <a:ahLst/>
              <a:cxnLst>
                <a:cxn ang="0">
                  <a:pos x="T0" y="T1"/>
                </a:cxn>
                <a:cxn ang="0">
                  <a:pos x="T2" y="T3"/>
                </a:cxn>
                <a:cxn ang="0">
                  <a:pos x="T4" y="T5"/>
                </a:cxn>
                <a:cxn ang="0">
                  <a:pos x="T6" y="T7"/>
                </a:cxn>
                <a:cxn ang="0">
                  <a:pos x="T8" y="T9"/>
                </a:cxn>
              </a:cxnLst>
              <a:rect l="0" t="0" r="r" b="b"/>
              <a:pathLst>
                <a:path w="116" h="157">
                  <a:moveTo>
                    <a:pt x="78" y="0"/>
                  </a:moveTo>
                  <a:lnTo>
                    <a:pt x="0" y="69"/>
                  </a:lnTo>
                  <a:lnTo>
                    <a:pt x="45" y="157"/>
                  </a:lnTo>
                  <a:lnTo>
                    <a:pt x="116" y="26"/>
                  </a:lnTo>
                  <a:lnTo>
                    <a:pt x="7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5"/>
            <p:cNvSpPr>
              <a:spLocks/>
            </p:cNvSpPr>
            <p:nvPr/>
          </p:nvSpPr>
          <p:spPr bwMode="auto">
            <a:xfrm>
              <a:off x="4317" y="1851"/>
              <a:ext cx="57" cy="50"/>
            </a:xfrm>
            <a:custGeom>
              <a:avLst/>
              <a:gdLst>
                <a:gd name="T0" fmla="*/ 4 w 24"/>
                <a:gd name="T1" fmla="*/ 0 h 21"/>
                <a:gd name="T2" fmla="*/ 21 w 24"/>
                <a:gd name="T3" fmla="*/ 0 h 21"/>
                <a:gd name="T4" fmla="*/ 21 w 24"/>
                <a:gd name="T5" fmla="*/ 21 h 21"/>
                <a:gd name="T6" fmla="*/ 4 w 24"/>
                <a:gd name="T7" fmla="*/ 21 h 21"/>
                <a:gd name="T8" fmla="*/ 4 w 24"/>
                <a:gd name="T9" fmla="*/ 0 h 21"/>
              </a:gdLst>
              <a:ahLst/>
              <a:cxnLst>
                <a:cxn ang="0">
                  <a:pos x="T0" y="T1"/>
                </a:cxn>
                <a:cxn ang="0">
                  <a:pos x="T2" y="T3"/>
                </a:cxn>
                <a:cxn ang="0">
                  <a:pos x="T4" y="T5"/>
                </a:cxn>
                <a:cxn ang="0">
                  <a:pos x="T6" y="T7"/>
                </a:cxn>
                <a:cxn ang="0">
                  <a:pos x="T8" y="T9"/>
                </a:cxn>
              </a:cxnLst>
              <a:rect l="0" t="0" r="r" b="b"/>
              <a:pathLst>
                <a:path w="24" h="21">
                  <a:moveTo>
                    <a:pt x="4" y="0"/>
                  </a:moveTo>
                  <a:cubicBezTo>
                    <a:pt x="21" y="0"/>
                    <a:pt x="21" y="0"/>
                    <a:pt x="21" y="0"/>
                  </a:cubicBezTo>
                  <a:cubicBezTo>
                    <a:pt x="24" y="7"/>
                    <a:pt x="24" y="14"/>
                    <a:pt x="21" y="21"/>
                  </a:cubicBezTo>
                  <a:cubicBezTo>
                    <a:pt x="4" y="21"/>
                    <a:pt x="4" y="21"/>
                    <a:pt x="4" y="21"/>
                  </a:cubicBezTo>
                  <a:cubicBezTo>
                    <a:pt x="0" y="14"/>
                    <a:pt x="0" y="7"/>
                    <a:pt x="4" y="0"/>
                  </a:cubicBezTo>
                  <a:close/>
                </a:path>
              </a:pathLst>
            </a:custGeom>
            <a:solidFill>
              <a:srgbClr val="93B9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6"/>
            <p:cNvSpPr>
              <a:spLocks/>
            </p:cNvSpPr>
            <p:nvPr/>
          </p:nvSpPr>
          <p:spPr bwMode="auto">
            <a:xfrm>
              <a:off x="4331" y="2152"/>
              <a:ext cx="34" cy="543"/>
            </a:xfrm>
            <a:custGeom>
              <a:avLst/>
              <a:gdLst>
                <a:gd name="T0" fmla="*/ 7 w 14"/>
                <a:gd name="T1" fmla="*/ 229 h 229"/>
                <a:gd name="T2" fmla="*/ 6 w 14"/>
                <a:gd name="T3" fmla="*/ 0 h 229"/>
                <a:gd name="T4" fmla="*/ 7 w 14"/>
                <a:gd name="T5" fmla="*/ 229 h 229"/>
              </a:gdLst>
              <a:ahLst/>
              <a:cxnLst>
                <a:cxn ang="0">
                  <a:pos x="T0" y="T1"/>
                </a:cxn>
                <a:cxn ang="0">
                  <a:pos x="T2" y="T3"/>
                </a:cxn>
                <a:cxn ang="0">
                  <a:pos x="T4" y="T5"/>
                </a:cxn>
              </a:cxnLst>
              <a:rect l="0" t="0" r="r" b="b"/>
              <a:pathLst>
                <a:path w="14" h="229">
                  <a:moveTo>
                    <a:pt x="7" y="229"/>
                  </a:moveTo>
                  <a:cubicBezTo>
                    <a:pt x="1" y="163"/>
                    <a:pt x="0" y="75"/>
                    <a:pt x="6" y="0"/>
                  </a:cubicBezTo>
                  <a:cubicBezTo>
                    <a:pt x="12" y="75"/>
                    <a:pt x="14" y="163"/>
                    <a:pt x="7" y="229"/>
                  </a:cubicBez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7"/>
            <p:cNvSpPr>
              <a:spLocks/>
            </p:cNvSpPr>
            <p:nvPr/>
          </p:nvSpPr>
          <p:spPr bwMode="auto">
            <a:xfrm>
              <a:off x="2964" y="1188"/>
              <a:ext cx="535" cy="564"/>
            </a:xfrm>
            <a:custGeom>
              <a:avLst/>
              <a:gdLst>
                <a:gd name="T0" fmla="*/ 157 w 226"/>
                <a:gd name="T1" fmla="*/ 220 h 238"/>
                <a:gd name="T2" fmla="*/ 104 w 226"/>
                <a:gd name="T3" fmla="*/ 35 h 238"/>
                <a:gd name="T4" fmla="*/ 157 w 226"/>
                <a:gd name="T5" fmla="*/ 220 h 238"/>
              </a:gdLst>
              <a:ahLst/>
              <a:cxnLst>
                <a:cxn ang="0">
                  <a:pos x="T0" y="T1"/>
                </a:cxn>
                <a:cxn ang="0">
                  <a:pos x="T2" y="T3"/>
                </a:cxn>
                <a:cxn ang="0">
                  <a:pos x="T4" y="T5"/>
                </a:cxn>
              </a:cxnLst>
              <a:rect l="0" t="0" r="r" b="b"/>
              <a:pathLst>
                <a:path w="226" h="238">
                  <a:moveTo>
                    <a:pt x="157" y="220"/>
                  </a:moveTo>
                  <a:cubicBezTo>
                    <a:pt x="226" y="202"/>
                    <a:pt x="216" y="0"/>
                    <a:pt x="104" y="35"/>
                  </a:cubicBezTo>
                  <a:cubicBezTo>
                    <a:pt x="0" y="67"/>
                    <a:pt x="87" y="238"/>
                    <a:pt x="157" y="220"/>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58"/>
            <p:cNvSpPr>
              <a:spLocks/>
            </p:cNvSpPr>
            <p:nvPr/>
          </p:nvSpPr>
          <p:spPr bwMode="auto">
            <a:xfrm>
              <a:off x="3156" y="1266"/>
              <a:ext cx="263" cy="220"/>
            </a:xfrm>
            <a:custGeom>
              <a:avLst/>
              <a:gdLst>
                <a:gd name="T0" fmla="*/ 111 w 111"/>
                <a:gd name="T1" fmla="*/ 49 h 93"/>
                <a:gd name="T2" fmla="*/ 24 w 111"/>
                <a:gd name="T3" fmla="*/ 91 h 93"/>
                <a:gd name="T4" fmla="*/ 111 w 111"/>
                <a:gd name="T5" fmla="*/ 49 h 93"/>
              </a:gdLst>
              <a:ahLst/>
              <a:cxnLst>
                <a:cxn ang="0">
                  <a:pos x="T0" y="T1"/>
                </a:cxn>
                <a:cxn ang="0">
                  <a:pos x="T2" y="T3"/>
                </a:cxn>
                <a:cxn ang="0">
                  <a:pos x="T4" y="T5"/>
                </a:cxn>
              </a:cxnLst>
              <a:rect l="0" t="0" r="r" b="b"/>
              <a:pathLst>
                <a:path w="111" h="93">
                  <a:moveTo>
                    <a:pt x="111" y="49"/>
                  </a:moveTo>
                  <a:cubicBezTo>
                    <a:pt x="103" y="63"/>
                    <a:pt x="48" y="89"/>
                    <a:pt x="24" y="91"/>
                  </a:cubicBezTo>
                  <a:cubicBezTo>
                    <a:pt x="0" y="93"/>
                    <a:pt x="22" y="0"/>
                    <a:pt x="111" y="49"/>
                  </a:cubicBezTo>
                  <a:close/>
                </a:path>
              </a:pathLst>
            </a:custGeom>
            <a:solidFill>
              <a:srgbClr val="572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59"/>
            <p:cNvSpPr>
              <a:spLocks/>
            </p:cNvSpPr>
            <p:nvPr/>
          </p:nvSpPr>
          <p:spPr bwMode="auto">
            <a:xfrm>
              <a:off x="3056" y="1228"/>
              <a:ext cx="361" cy="420"/>
            </a:xfrm>
            <a:custGeom>
              <a:avLst/>
              <a:gdLst>
                <a:gd name="T0" fmla="*/ 50 w 152"/>
                <a:gd name="T1" fmla="*/ 21 h 177"/>
                <a:gd name="T2" fmla="*/ 57 w 152"/>
                <a:gd name="T3" fmla="*/ 177 h 177"/>
                <a:gd name="T4" fmla="*/ 52 w 152"/>
                <a:gd name="T5" fmla="*/ 125 h 177"/>
                <a:gd name="T6" fmla="*/ 66 w 152"/>
                <a:gd name="T7" fmla="*/ 115 h 177"/>
                <a:gd name="T8" fmla="*/ 152 w 152"/>
                <a:gd name="T9" fmla="*/ 68 h 177"/>
                <a:gd name="T10" fmla="*/ 50 w 152"/>
                <a:gd name="T11" fmla="*/ 21 h 177"/>
              </a:gdLst>
              <a:ahLst/>
              <a:cxnLst>
                <a:cxn ang="0">
                  <a:pos x="T0" y="T1"/>
                </a:cxn>
                <a:cxn ang="0">
                  <a:pos x="T2" y="T3"/>
                </a:cxn>
                <a:cxn ang="0">
                  <a:pos x="T4" y="T5"/>
                </a:cxn>
                <a:cxn ang="0">
                  <a:pos x="T6" y="T7"/>
                </a:cxn>
                <a:cxn ang="0">
                  <a:pos x="T8" y="T9"/>
                </a:cxn>
                <a:cxn ang="0">
                  <a:pos x="T10" y="T11"/>
                </a:cxn>
              </a:cxnLst>
              <a:rect l="0" t="0" r="r" b="b"/>
              <a:pathLst>
                <a:path w="152" h="177">
                  <a:moveTo>
                    <a:pt x="50" y="21"/>
                  </a:moveTo>
                  <a:cubicBezTo>
                    <a:pt x="4" y="48"/>
                    <a:pt x="0" y="137"/>
                    <a:pt x="57" y="177"/>
                  </a:cubicBezTo>
                  <a:cubicBezTo>
                    <a:pt x="47" y="165"/>
                    <a:pt x="45" y="150"/>
                    <a:pt x="52" y="125"/>
                  </a:cubicBezTo>
                  <a:cubicBezTo>
                    <a:pt x="55" y="128"/>
                    <a:pt x="68" y="146"/>
                    <a:pt x="66" y="115"/>
                  </a:cubicBezTo>
                  <a:cubicBezTo>
                    <a:pt x="63" y="58"/>
                    <a:pt x="105" y="54"/>
                    <a:pt x="152" y="68"/>
                  </a:cubicBezTo>
                  <a:cubicBezTo>
                    <a:pt x="150" y="19"/>
                    <a:pt x="86" y="0"/>
                    <a:pt x="50" y="21"/>
                  </a:cubicBezTo>
                  <a:close/>
                </a:path>
              </a:pathLst>
            </a:custGeom>
            <a:solidFill>
              <a:srgbClr val="572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60"/>
            <p:cNvSpPr>
              <a:spLocks/>
            </p:cNvSpPr>
            <p:nvPr/>
          </p:nvSpPr>
          <p:spPr bwMode="auto">
            <a:xfrm>
              <a:off x="3123" y="1444"/>
              <a:ext cx="71" cy="116"/>
            </a:xfrm>
            <a:custGeom>
              <a:avLst/>
              <a:gdLst>
                <a:gd name="T0" fmla="*/ 13 w 30"/>
                <a:gd name="T1" fmla="*/ 1 h 49"/>
                <a:gd name="T2" fmla="*/ 28 w 30"/>
                <a:gd name="T3" fmla="*/ 23 h 49"/>
                <a:gd name="T4" fmla="*/ 18 w 30"/>
                <a:gd name="T5" fmla="*/ 49 h 49"/>
                <a:gd name="T6" fmla="*/ 2 w 30"/>
                <a:gd name="T7" fmla="*/ 26 h 49"/>
                <a:gd name="T8" fmla="*/ 13 w 30"/>
                <a:gd name="T9" fmla="*/ 1 h 49"/>
              </a:gdLst>
              <a:ahLst/>
              <a:cxnLst>
                <a:cxn ang="0">
                  <a:pos x="T0" y="T1"/>
                </a:cxn>
                <a:cxn ang="0">
                  <a:pos x="T2" y="T3"/>
                </a:cxn>
                <a:cxn ang="0">
                  <a:pos x="T4" y="T5"/>
                </a:cxn>
                <a:cxn ang="0">
                  <a:pos x="T6" y="T7"/>
                </a:cxn>
                <a:cxn ang="0">
                  <a:pos x="T8" y="T9"/>
                </a:cxn>
              </a:cxnLst>
              <a:rect l="0" t="0" r="r" b="b"/>
              <a:pathLst>
                <a:path w="30" h="49">
                  <a:moveTo>
                    <a:pt x="13" y="1"/>
                  </a:moveTo>
                  <a:cubicBezTo>
                    <a:pt x="20" y="0"/>
                    <a:pt x="27" y="10"/>
                    <a:pt x="28" y="23"/>
                  </a:cubicBezTo>
                  <a:cubicBezTo>
                    <a:pt x="30" y="37"/>
                    <a:pt x="25" y="48"/>
                    <a:pt x="18" y="49"/>
                  </a:cubicBezTo>
                  <a:cubicBezTo>
                    <a:pt x="10" y="49"/>
                    <a:pt x="3" y="39"/>
                    <a:pt x="2" y="26"/>
                  </a:cubicBezTo>
                  <a:cubicBezTo>
                    <a:pt x="0" y="13"/>
                    <a:pt x="5" y="2"/>
                    <a:pt x="13" y="1"/>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61"/>
            <p:cNvSpPr>
              <a:spLocks/>
            </p:cNvSpPr>
            <p:nvPr/>
          </p:nvSpPr>
          <p:spPr bwMode="auto">
            <a:xfrm>
              <a:off x="4118" y="1188"/>
              <a:ext cx="536" cy="564"/>
            </a:xfrm>
            <a:custGeom>
              <a:avLst/>
              <a:gdLst>
                <a:gd name="T0" fmla="*/ 69 w 226"/>
                <a:gd name="T1" fmla="*/ 220 h 238"/>
                <a:gd name="T2" fmla="*/ 121 w 226"/>
                <a:gd name="T3" fmla="*/ 35 h 238"/>
                <a:gd name="T4" fmla="*/ 69 w 226"/>
                <a:gd name="T5" fmla="*/ 220 h 238"/>
              </a:gdLst>
              <a:ahLst/>
              <a:cxnLst>
                <a:cxn ang="0">
                  <a:pos x="T0" y="T1"/>
                </a:cxn>
                <a:cxn ang="0">
                  <a:pos x="T2" y="T3"/>
                </a:cxn>
                <a:cxn ang="0">
                  <a:pos x="T4" y="T5"/>
                </a:cxn>
              </a:cxnLst>
              <a:rect l="0" t="0" r="r" b="b"/>
              <a:pathLst>
                <a:path w="226" h="238">
                  <a:moveTo>
                    <a:pt x="69" y="220"/>
                  </a:moveTo>
                  <a:cubicBezTo>
                    <a:pt x="0" y="202"/>
                    <a:pt x="9" y="0"/>
                    <a:pt x="121" y="35"/>
                  </a:cubicBezTo>
                  <a:cubicBezTo>
                    <a:pt x="226" y="67"/>
                    <a:pt x="138" y="238"/>
                    <a:pt x="69" y="220"/>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62"/>
            <p:cNvSpPr>
              <a:spLocks/>
            </p:cNvSpPr>
            <p:nvPr/>
          </p:nvSpPr>
          <p:spPr bwMode="auto">
            <a:xfrm>
              <a:off x="4196" y="1235"/>
              <a:ext cx="363" cy="413"/>
            </a:xfrm>
            <a:custGeom>
              <a:avLst/>
              <a:gdLst>
                <a:gd name="T0" fmla="*/ 97 w 153"/>
                <a:gd name="T1" fmla="*/ 18 h 174"/>
                <a:gd name="T2" fmla="*/ 97 w 153"/>
                <a:gd name="T3" fmla="*/ 174 h 174"/>
                <a:gd name="T4" fmla="*/ 102 w 153"/>
                <a:gd name="T5" fmla="*/ 122 h 174"/>
                <a:gd name="T6" fmla="*/ 87 w 153"/>
                <a:gd name="T7" fmla="*/ 112 h 174"/>
                <a:gd name="T8" fmla="*/ 23 w 153"/>
                <a:gd name="T9" fmla="*/ 65 h 174"/>
                <a:gd name="T10" fmla="*/ 0 w 153"/>
                <a:gd name="T11" fmla="*/ 66 h 174"/>
                <a:gd name="T12" fmla="*/ 97 w 153"/>
                <a:gd name="T13" fmla="*/ 18 h 174"/>
              </a:gdLst>
              <a:ahLst/>
              <a:cxnLst>
                <a:cxn ang="0">
                  <a:pos x="T0" y="T1"/>
                </a:cxn>
                <a:cxn ang="0">
                  <a:pos x="T2" y="T3"/>
                </a:cxn>
                <a:cxn ang="0">
                  <a:pos x="T4" y="T5"/>
                </a:cxn>
                <a:cxn ang="0">
                  <a:pos x="T6" y="T7"/>
                </a:cxn>
                <a:cxn ang="0">
                  <a:pos x="T8" y="T9"/>
                </a:cxn>
                <a:cxn ang="0">
                  <a:pos x="T10" y="T11"/>
                </a:cxn>
                <a:cxn ang="0">
                  <a:pos x="T12" y="T13"/>
                </a:cxn>
              </a:cxnLst>
              <a:rect l="0" t="0" r="r" b="b"/>
              <a:pathLst>
                <a:path w="153" h="174">
                  <a:moveTo>
                    <a:pt x="97" y="18"/>
                  </a:moveTo>
                  <a:cubicBezTo>
                    <a:pt x="151" y="39"/>
                    <a:pt x="153" y="134"/>
                    <a:pt x="97" y="174"/>
                  </a:cubicBezTo>
                  <a:cubicBezTo>
                    <a:pt x="107" y="162"/>
                    <a:pt x="108" y="147"/>
                    <a:pt x="102" y="122"/>
                  </a:cubicBezTo>
                  <a:cubicBezTo>
                    <a:pt x="98" y="125"/>
                    <a:pt x="89" y="142"/>
                    <a:pt x="87" y="112"/>
                  </a:cubicBezTo>
                  <a:cubicBezTo>
                    <a:pt x="84" y="55"/>
                    <a:pt x="51" y="67"/>
                    <a:pt x="23" y="65"/>
                  </a:cubicBezTo>
                  <a:cubicBezTo>
                    <a:pt x="11" y="65"/>
                    <a:pt x="9" y="53"/>
                    <a:pt x="0" y="66"/>
                  </a:cubicBezTo>
                  <a:cubicBezTo>
                    <a:pt x="8" y="21"/>
                    <a:pt x="52" y="0"/>
                    <a:pt x="97" y="18"/>
                  </a:cubicBezTo>
                  <a:close/>
                </a:path>
              </a:pathLst>
            </a:custGeom>
            <a:solidFill>
              <a:srgbClr val="997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63"/>
            <p:cNvSpPr>
              <a:spLocks/>
            </p:cNvSpPr>
            <p:nvPr/>
          </p:nvSpPr>
          <p:spPr bwMode="auto">
            <a:xfrm>
              <a:off x="4424" y="1444"/>
              <a:ext cx="69" cy="116"/>
            </a:xfrm>
            <a:custGeom>
              <a:avLst/>
              <a:gdLst>
                <a:gd name="T0" fmla="*/ 17 w 29"/>
                <a:gd name="T1" fmla="*/ 1 h 49"/>
                <a:gd name="T2" fmla="*/ 1 w 29"/>
                <a:gd name="T3" fmla="*/ 23 h 49"/>
                <a:gd name="T4" fmla="*/ 12 w 29"/>
                <a:gd name="T5" fmla="*/ 49 h 49"/>
                <a:gd name="T6" fmla="*/ 28 w 29"/>
                <a:gd name="T7" fmla="*/ 26 h 49"/>
                <a:gd name="T8" fmla="*/ 17 w 29"/>
                <a:gd name="T9" fmla="*/ 1 h 49"/>
              </a:gdLst>
              <a:ahLst/>
              <a:cxnLst>
                <a:cxn ang="0">
                  <a:pos x="T0" y="T1"/>
                </a:cxn>
                <a:cxn ang="0">
                  <a:pos x="T2" y="T3"/>
                </a:cxn>
                <a:cxn ang="0">
                  <a:pos x="T4" y="T5"/>
                </a:cxn>
                <a:cxn ang="0">
                  <a:pos x="T6" y="T7"/>
                </a:cxn>
                <a:cxn ang="0">
                  <a:pos x="T8" y="T9"/>
                </a:cxn>
              </a:cxnLst>
              <a:rect l="0" t="0" r="r" b="b"/>
              <a:pathLst>
                <a:path w="29" h="49">
                  <a:moveTo>
                    <a:pt x="17" y="1"/>
                  </a:moveTo>
                  <a:cubicBezTo>
                    <a:pt x="10" y="0"/>
                    <a:pt x="3" y="10"/>
                    <a:pt x="1" y="23"/>
                  </a:cubicBezTo>
                  <a:cubicBezTo>
                    <a:pt x="0" y="37"/>
                    <a:pt x="4" y="48"/>
                    <a:pt x="12" y="49"/>
                  </a:cubicBezTo>
                  <a:cubicBezTo>
                    <a:pt x="19" y="49"/>
                    <a:pt x="26" y="39"/>
                    <a:pt x="28" y="26"/>
                  </a:cubicBezTo>
                  <a:cubicBezTo>
                    <a:pt x="29" y="13"/>
                    <a:pt x="24" y="2"/>
                    <a:pt x="17" y="1"/>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64"/>
            <p:cNvSpPr>
              <a:spLocks/>
            </p:cNvSpPr>
            <p:nvPr/>
          </p:nvSpPr>
          <p:spPr bwMode="auto">
            <a:xfrm>
              <a:off x="4623" y="2474"/>
              <a:ext cx="126" cy="150"/>
            </a:xfrm>
            <a:custGeom>
              <a:avLst/>
              <a:gdLst>
                <a:gd name="T0" fmla="*/ 126 w 126"/>
                <a:gd name="T1" fmla="*/ 119 h 150"/>
                <a:gd name="T2" fmla="*/ 43 w 126"/>
                <a:gd name="T3" fmla="*/ 150 h 150"/>
                <a:gd name="T4" fmla="*/ 0 w 126"/>
                <a:gd name="T5" fmla="*/ 31 h 150"/>
                <a:gd name="T6" fmla="*/ 85 w 126"/>
                <a:gd name="T7" fmla="*/ 0 h 150"/>
                <a:gd name="T8" fmla="*/ 126 w 126"/>
                <a:gd name="T9" fmla="*/ 119 h 150"/>
              </a:gdLst>
              <a:ahLst/>
              <a:cxnLst>
                <a:cxn ang="0">
                  <a:pos x="T0" y="T1"/>
                </a:cxn>
                <a:cxn ang="0">
                  <a:pos x="T2" y="T3"/>
                </a:cxn>
                <a:cxn ang="0">
                  <a:pos x="T4" y="T5"/>
                </a:cxn>
                <a:cxn ang="0">
                  <a:pos x="T6" y="T7"/>
                </a:cxn>
                <a:cxn ang="0">
                  <a:pos x="T8" y="T9"/>
                </a:cxn>
              </a:cxnLst>
              <a:rect l="0" t="0" r="r" b="b"/>
              <a:pathLst>
                <a:path w="126" h="150">
                  <a:moveTo>
                    <a:pt x="126" y="119"/>
                  </a:moveTo>
                  <a:lnTo>
                    <a:pt x="43" y="150"/>
                  </a:lnTo>
                  <a:lnTo>
                    <a:pt x="0" y="31"/>
                  </a:lnTo>
                  <a:lnTo>
                    <a:pt x="85" y="0"/>
                  </a:lnTo>
                  <a:lnTo>
                    <a:pt x="126" y="119"/>
                  </a:ln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65"/>
            <p:cNvSpPr>
              <a:spLocks/>
            </p:cNvSpPr>
            <p:nvPr/>
          </p:nvSpPr>
          <p:spPr bwMode="auto">
            <a:xfrm>
              <a:off x="4639" y="2517"/>
              <a:ext cx="128" cy="173"/>
            </a:xfrm>
            <a:custGeom>
              <a:avLst/>
              <a:gdLst>
                <a:gd name="T0" fmla="*/ 0 w 54"/>
                <a:gd name="T1" fmla="*/ 4 h 73"/>
                <a:gd name="T2" fmla="*/ 36 w 54"/>
                <a:gd name="T3" fmla="*/ 0 h 73"/>
                <a:gd name="T4" fmla="*/ 39 w 54"/>
                <a:gd name="T5" fmla="*/ 28 h 73"/>
                <a:gd name="T6" fmla="*/ 54 w 54"/>
                <a:gd name="T7" fmla="*/ 56 h 73"/>
                <a:gd name="T8" fmla="*/ 13 w 54"/>
                <a:gd name="T9" fmla="*/ 73 h 73"/>
                <a:gd name="T10" fmla="*/ 0 w 54"/>
                <a:gd name="T11" fmla="*/ 4 h 73"/>
              </a:gdLst>
              <a:ahLst/>
              <a:cxnLst>
                <a:cxn ang="0">
                  <a:pos x="T0" y="T1"/>
                </a:cxn>
                <a:cxn ang="0">
                  <a:pos x="T2" y="T3"/>
                </a:cxn>
                <a:cxn ang="0">
                  <a:pos x="T4" y="T5"/>
                </a:cxn>
                <a:cxn ang="0">
                  <a:pos x="T6" y="T7"/>
                </a:cxn>
                <a:cxn ang="0">
                  <a:pos x="T8" y="T9"/>
                </a:cxn>
                <a:cxn ang="0">
                  <a:pos x="T10" y="T11"/>
                </a:cxn>
              </a:cxnLst>
              <a:rect l="0" t="0" r="r" b="b"/>
              <a:pathLst>
                <a:path w="54" h="73">
                  <a:moveTo>
                    <a:pt x="0" y="4"/>
                  </a:moveTo>
                  <a:cubicBezTo>
                    <a:pt x="36" y="0"/>
                    <a:pt x="36" y="0"/>
                    <a:pt x="36" y="0"/>
                  </a:cubicBezTo>
                  <a:cubicBezTo>
                    <a:pt x="39" y="28"/>
                    <a:pt x="39" y="28"/>
                    <a:pt x="39" y="28"/>
                  </a:cubicBezTo>
                  <a:cubicBezTo>
                    <a:pt x="54" y="56"/>
                    <a:pt x="54" y="56"/>
                    <a:pt x="54" y="56"/>
                  </a:cubicBezTo>
                  <a:cubicBezTo>
                    <a:pt x="39" y="61"/>
                    <a:pt x="13" y="51"/>
                    <a:pt x="13" y="73"/>
                  </a:cubicBezTo>
                  <a:lnTo>
                    <a:pt x="0" y="4"/>
                  </a:ln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66"/>
            <p:cNvSpPr>
              <a:spLocks/>
            </p:cNvSpPr>
            <p:nvPr/>
          </p:nvSpPr>
          <p:spPr bwMode="auto">
            <a:xfrm>
              <a:off x="4635" y="2515"/>
              <a:ext cx="151" cy="206"/>
            </a:xfrm>
            <a:custGeom>
              <a:avLst/>
              <a:gdLst>
                <a:gd name="T0" fmla="*/ 60 w 64"/>
                <a:gd name="T1" fmla="*/ 68 h 87"/>
                <a:gd name="T2" fmla="*/ 42 w 64"/>
                <a:gd name="T3" fmla="*/ 15 h 87"/>
                <a:gd name="T4" fmla="*/ 32 w 64"/>
                <a:gd name="T5" fmla="*/ 10 h 87"/>
                <a:gd name="T6" fmla="*/ 32 w 64"/>
                <a:gd name="T7" fmla="*/ 10 h 87"/>
                <a:gd name="T8" fmla="*/ 31 w 64"/>
                <a:gd name="T9" fmla="*/ 11 h 87"/>
                <a:gd name="T10" fmla="*/ 29 w 64"/>
                <a:gd name="T11" fmla="*/ 6 h 87"/>
                <a:gd name="T12" fmla="*/ 18 w 64"/>
                <a:gd name="T13" fmla="*/ 1 h 87"/>
                <a:gd name="T14" fmla="*/ 18 w 64"/>
                <a:gd name="T15" fmla="*/ 1 h 87"/>
                <a:gd name="T16" fmla="*/ 13 w 64"/>
                <a:gd name="T17" fmla="*/ 8 h 87"/>
                <a:gd name="T18" fmla="*/ 7 w 64"/>
                <a:gd name="T19" fmla="*/ 8 h 87"/>
                <a:gd name="T20" fmla="*/ 7 w 64"/>
                <a:gd name="T21" fmla="*/ 8 h 87"/>
                <a:gd name="T22" fmla="*/ 2 w 64"/>
                <a:gd name="T23" fmla="*/ 20 h 87"/>
                <a:gd name="T24" fmla="*/ 25 w 64"/>
                <a:gd name="T25" fmla="*/ 78 h 87"/>
                <a:gd name="T26" fmla="*/ 30 w 64"/>
                <a:gd name="T27" fmla="*/ 82 h 87"/>
                <a:gd name="T28" fmla="*/ 40 w 64"/>
                <a:gd name="T29" fmla="*/ 76 h 87"/>
                <a:gd name="T30" fmla="*/ 40 w 64"/>
                <a:gd name="T31" fmla="*/ 76 h 87"/>
                <a:gd name="T32" fmla="*/ 45 w 64"/>
                <a:gd name="T33" fmla="*/ 66 h 87"/>
                <a:gd name="T34" fmla="*/ 60 w 64"/>
                <a:gd name="T35"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87">
                  <a:moveTo>
                    <a:pt x="60" y="68"/>
                  </a:moveTo>
                  <a:cubicBezTo>
                    <a:pt x="42" y="15"/>
                    <a:pt x="42" y="15"/>
                    <a:pt x="42" y="15"/>
                  </a:cubicBezTo>
                  <a:cubicBezTo>
                    <a:pt x="41" y="11"/>
                    <a:pt x="36" y="8"/>
                    <a:pt x="32" y="10"/>
                  </a:cubicBezTo>
                  <a:cubicBezTo>
                    <a:pt x="32" y="10"/>
                    <a:pt x="32" y="10"/>
                    <a:pt x="32" y="10"/>
                  </a:cubicBezTo>
                  <a:cubicBezTo>
                    <a:pt x="31" y="10"/>
                    <a:pt x="31" y="10"/>
                    <a:pt x="31" y="11"/>
                  </a:cubicBezTo>
                  <a:cubicBezTo>
                    <a:pt x="29" y="6"/>
                    <a:pt x="29" y="6"/>
                    <a:pt x="29" y="6"/>
                  </a:cubicBezTo>
                  <a:cubicBezTo>
                    <a:pt x="27" y="2"/>
                    <a:pt x="23" y="0"/>
                    <a:pt x="18" y="1"/>
                  </a:cubicBezTo>
                  <a:cubicBezTo>
                    <a:pt x="18" y="1"/>
                    <a:pt x="18" y="1"/>
                    <a:pt x="18" y="1"/>
                  </a:cubicBezTo>
                  <a:cubicBezTo>
                    <a:pt x="15" y="3"/>
                    <a:pt x="13" y="5"/>
                    <a:pt x="13" y="8"/>
                  </a:cubicBezTo>
                  <a:cubicBezTo>
                    <a:pt x="11" y="8"/>
                    <a:pt x="9" y="8"/>
                    <a:pt x="7" y="8"/>
                  </a:cubicBezTo>
                  <a:cubicBezTo>
                    <a:pt x="7" y="8"/>
                    <a:pt x="7" y="8"/>
                    <a:pt x="7" y="8"/>
                  </a:cubicBezTo>
                  <a:cubicBezTo>
                    <a:pt x="3" y="10"/>
                    <a:pt x="0" y="15"/>
                    <a:pt x="2" y="20"/>
                  </a:cubicBezTo>
                  <a:cubicBezTo>
                    <a:pt x="25" y="78"/>
                    <a:pt x="25" y="78"/>
                    <a:pt x="25" y="78"/>
                  </a:cubicBezTo>
                  <a:cubicBezTo>
                    <a:pt x="30" y="82"/>
                    <a:pt x="30" y="82"/>
                    <a:pt x="30" y="82"/>
                  </a:cubicBezTo>
                  <a:cubicBezTo>
                    <a:pt x="32" y="87"/>
                    <a:pt x="36" y="77"/>
                    <a:pt x="40" y="76"/>
                  </a:cubicBezTo>
                  <a:cubicBezTo>
                    <a:pt x="40" y="76"/>
                    <a:pt x="40" y="76"/>
                    <a:pt x="40" y="76"/>
                  </a:cubicBezTo>
                  <a:cubicBezTo>
                    <a:pt x="45" y="74"/>
                    <a:pt x="46" y="70"/>
                    <a:pt x="45" y="66"/>
                  </a:cubicBezTo>
                  <a:cubicBezTo>
                    <a:pt x="45" y="62"/>
                    <a:pt x="64" y="79"/>
                    <a:pt x="60" y="68"/>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67"/>
            <p:cNvSpPr>
              <a:spLocks/>
            </p:cNvSpPr>
            <p:nvPr/>
          </p:nvSpPr>
          <p:spPr bwMode="auto">
            <a:xfrm>
              <a:off x="4682" y="2671"/>
              <a:ext cx="52" cy="64"/>
            </a:xfrm>
            <a:custGeom>
              <a:avLst/>
              <a:gdLst>
                <a:gd name="T0" fmla="*/ 17 w 22"/>
                <a:gd name="T1" fmla="*/ 26 h 27"/>
                <a:gd name="T2" fmla="*/ 17 w 22"/>
                <a:gd name="T3" fmla="*/ 26 h 27"/>
                <a:gd name="T4" fmla="*/ 20 w 22"/>
                <a:gd name="T5" fmla="*/ 18 h 27"/>
                <a:gd name="T6" fmla="*/ 16 w 22"/>
                <a:gd name="T7" fmla="*/ 6 h 27"/>
                <a:gd name="T8" fmla="*/ 16 w 22"/>
                <a:gd name="T9" fmla="*/ 5 h 27"/>
                <a:gd name="T10" fmla="*/ 0 w 22"/>
                <a:gd name="T11" fmla="*/ 0 h 27"/>
                <a:gd name="T12" fmla="*/ 9 w 22"/>
                <a:gd name="T13" fmla="*/ 23 h 27"/>
                <a:gd name="T14" fmla="*/ 17 w 22"/>
                <a:gd name="T15" fmla="*/ 26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17" y="26"/>
                  </a:moveTo>
                  <a:cubicBezTo>
                    <a:pt x="17" y="26"/>
                    <a:pt x="17" y="26"/>
                    <a:pt x="17" y="26"/>
                  </a:cubicBezTo>
                  <a:cubicBezTo>
                    <a:pt x="20" y="25"/>
                    <a:pt x="22" y="21"/>
                    <a:pt x="20" y="18"/>
                  </a:cubicBezTo>
                  <a:cubicBezTo>
                    <a:pt x="16" y="6"/>
                    <a:pt x="16" y="6"/>
                    <a:pt x="16" y="6"/>
                  </a:cubicBezTo>
                  <a:cubicBezTo>
                    <a:pt x="16" y="5"/>
                    <a:pt x="16" y="5"/>
                    <a:pt x="16" y="5"/>
                  </a:cubicBezTo>
                  <a:cubicBezTo>
                    <a:pt x="0" y="0"/>
                    <a:pt x="0" y="0"/>
                    <a:pt x="0" y="0"/>
                  </a:cubicBezTo>
                  <a:cubicBezTo>
                    <a:pt x="9" y="23"/>
                    <a:pt x="9" y="23"/>
                    <a:pt x="9" y="23"/>
                  </a:cubicBezTo>
                  <a:cubicBezTo>
                    <a:pt x="10" y="26"/>
                    <a:pt x="14" y="27"/>
                    <a:pt x="17" y="26"/>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68"/>
            <p:cNvSpPr>
              <a:spLocks/>
            </p:cNvSpPr>
            <p:nvPr/>
          </p:nvSpPr>
          <p:spPr bwMode="auto">
            <a:xfrm>
              <a:off x="4639" y="2550"/>
              <a:ext cx="91" cy="171"/>
            </a:xfrm>
            <a:custGeom>
              <a:avLst/>
              <a:gdLst>
                <a:gd name="T0" fmla="*/ 14 w 38"/>
                <a:gd name="T1" fmla="*/ 65 h 72"/>
                <a:gd name="T2" fmla="*/ 24 w 38"/>
                <a:gd name="T3" fmla="*/ 65 h 72"/>
                <a:gd name="T4" fmla="*/ 38 w 38"/>
                <a:gd name="T5" fmla="*/ 16 h 72"/>
                <a:gd name="T6" fmla="*/ 18 w 38"/>
                <a:gd name="T7" fmla="*/ 0 h 72"/>
                <a:gd name="T8" fmla="*/ 8 w 38"/>
                <a:gd name="T9" fmla="*/ 17 h 72"/>
                <a:gd name="T10" fmla="*/ 0 w 38"/>
                <a:gd name="T11" fmla="*/ 33 h 72"/>
                <a:gd name="T12" fmla="*/ 0 w 38"/>
                <a:gd name="T13" fmla="*/ 72 h 72"/>
                <a:gd name="T14" fmla="*/ 14 w 38"/>
                <a:gd name="T15" fmla="*/ 65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72">
                  <a:moveTo>
                    <a:pt x="14" y="65"/>
                  </a:moveTo>
                  <a:cubicBezTo>
                    <a:pt x="14" y="59"/>
                    <a:pt x="20" y="56"/>
                    <a:pt x="24" y="65"/>
                  </a:cubicBezTo>
                  <a:cubicBezTo>
                    <a:pt x="38" y="16"/>
                    <a:pt x="38" y="16"/>
                    <a:pt x="38" y="16"/>
                  </a:cubicBezTo>
                  <a:cubicBezTo>
                    <a:pt x="18" y="0"/>
                    <a:pt x="18" y="0"/>
                    <a:pt x="18" y="0"/>
                  </a:cubicBezTo>
                  <a:cubicBezTo>
                    <a:pt x="8" y="17"/>
                    <a:pt x="8" y="17"/>
                    <a:pt x="8" y="17"/>
                  </a:cubicBezTo>
                  <a:cubicBezTo>
                    <a:pt x="2" y="18"/>
                    <a:pt x="0" y="28"/>
                    <a:pt x="0" y="33"/>
                  </a:cubicBezTo>
                  <a:cubicBezTo>
                    <a:pt x="0" y="72"/>
                    <a:pt x="0" y="72"/>
                    <a:pt x="0" y="72"/>
                  </a:cubicBezTo>
                  <a:lnTo>
                    <a:pt x="14" y="65"/>
                  </a:ln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69"/>
            <p:cNvSpPr>
              <a:spLocks/>
            </p:cNvSpPr>
            <p:nvPr/>
          </p:nvSpPr>
          <p:spPr bwMode="auto">
            <a:xfrm>
              <a:off x="4732" y="2645"/>
              <a:ext cx="52" cy="69"/>
            </a:xfrm>
            <a:custGeom>
              <a:avLst/>
              <a:gdLst>
                <a:gd name="T0" fmla="*/ 17 w 22"/>
                <a:gd name="T1" fmla="*/ 28 h 29"/>
                <a:gd name="T2" fmla="*/ 17 w 22"/>
                <a:gd name="T3" fmla="*/ 28 h 29"/>
                <a:gd name="T4" fmla="*/ 22 w 22"/>
                <a:gd name="T5" fmla="*/ 21 h 29"/>
                <a:gd name="T6" fmla="*/ 15 w 22"/>
                <a:gd name="T7" fmla="*/ 0 h 29"/>
                <a:gd name="T8" fmla="*/ 0 w 22"/>
                <a:gd name="T9" fmla="*/ 7 h 29"/>
                <a:gd name="T10" fmla="*/ 10 w 22"/>
                <a:gd name="T11" fmla="*/ 24 h 29"/>
                <a:gd name="T12" fmla="*/ 17 w 22"/>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7" y="28"/>
                  </a:moveTo>
                  <a:cubicBezTo>
                    <a:pt x="17" y="28"/>
                    <a:pt x="17" y="28"/>
                    <a:pt x="17" y="28"/>
                  </a:cubicBezTo>
                  <a:cubicBezTo>
                    <a:pt x="20" y="27"/>
                    <a:pt x="22" y="24"/>
                    <a:pt x="22" y="21"/>
                  </a:cubicBezTo>
                  <a:cubicBezTo>
                    <a:pt x="15" y="0"/>
                    <a:pt x="15" y="0"/>
                    <a:pt x="15" y="0"/>
                  </a:cubicBezTo>
                  <a:cubicBezTo>
                    <a:pt x="0" y="7"/>
                    <a:pt x="0" y="7"/>
                    <a:pt x="0" y="7"/>
                  </a:cubicBezTo>
                  <a:cubicBezTo>
                    <a:pt x="10" y="24"/>
                    <a:pt x="10" y="24"/>
                    <a:pt x="10" y="24"/>
                  </a:cubicBezTo>
                  <a:cubicBezTo>
                    <a:pt x="10" y="27"/>
                    <a:pt x="14" y="29"/>
                    <a:pt x="17" y="28"/>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70"/>
            <p:cNvSpPr>
              <a:spLocks/>
            </p:cNvSpPr>
            <p:nvPr/>
          </p:nvSpPr>
          <p:spPr bwMode="auto">
            <a:xfrm>
              <a:off x="4722" y="2626"/>
              <a:ext cx="38" cy="97"/>
            </a:xfrm>
            <a:custGeom>
              <a:avLst/>
              <a:gdLst>
                <a:gd name="T0" fmla="*/ 11 w 16"/>
                <a:gd name="T1" fmla="*/ 40 h 41"/>
                <a:gd name="T2" fmla="*/ 11 w 16"/>
                <a:gd name="T3" fmla="*/ 40 h 41"/>
                <a:gd name="T4" fmla="*/ 15 w 16"/>
                <a:gd name="T5" fmla="*/ 32 h 41"/>
                <a:gd name="T6" fmla="*/ 10 w 16"/>
                <a:gd name="T7" fmla="*/ 20 h 41"/>
                <a:gd name="T8" fmla="*/ 10 w 16"/>
                <a:gd name="T9" fmla="*/ 0 h 41"/>
                <a:gd name="T10" fmla="*/ 0 w 16"/>
                <a:gd name="T11" fmla="*/ 29 h 41"/>
                <a:gd name="T12" fmla="*/ 3 w 16"/>
                <a:gd name="T13" fmla="*/ 36 h 41"/>
                <a:gd name="T14" fmla="*/ 11 w 16"/>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1">
                  <a:moveTo>
                    <a:pt x="11" y="40"/>
                  </a:moveTo>
                  <a:cubicBezTo>
                    <a:pt x="11" y="40"/>
                    <a:pt x="11" y="40"/>
                    <a:pt x="11" y="40"/>
                  </a:cubicBezTo>
                  <a:cubicBezTo>
                    <a:pt x="14" y="39"/>
                    <a:pt x="16" y="35"/>
                    <a:pt x="15" y="32"/>
                  </a:cubicBezTo>
                  <a:cubicBezTo>
                    <a:pt x="10" y="20"/>
                    <a:pt x="10" y="20"/>
                    <a:pt x="10" y="20"/>
                  </a:cubicBezTo>
                  <a:cubicBezTo>
                    <a:pt x="10" y="0"/>
                    <a:pt x="10" y="0"/>
                    <a:pt x="10" y="0"/>
                  </a:cubicBezTo>
                  <a:cubicBezTo>
                    <a:pt x="0" y="29"/>
                    <a:pt x="0" y="29"/>
                    <a:pt x="0" y="29"/>
                  </a:cubicBezTo>
                  <a:cubicBezTo>
                    <a:pt x="3" y="36"/>
                    <a:pt x="3" y="36"/>
                    <a:pt x="3" y="36"/>
                  </a:cubicBezTo>
                  <a:cubicBezTo>
                    <a:pt x="4" y="40"/>
                    <a:pt x="8" y="41"/>
                    <a:pt x="11" y="40"/>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71"/>
            <p:cNvSpPr>
              <a:spLocks/>
            </p:cNvSpPr>
            <p:nvPr/>
          </p:nvSpPr>
          <p:spPr bwMode="auto">
            <a:xfrm>
              <a:off x="4727" y="2612"/>
              <a:ext cx="78" cy="92"/>
            </a:xfrm>
            <a:custGeom>
              <a:avLst/>
              <a:gdLst>
                <a:gd name="T0" fmla="*/ 28 w 33"/>
                <a:gd name="T1" fmla="*/ 38 h 39"/>
                <a:gd name="T2" fmla="*/ 28 w 33"/>
                <a:gd name="T3" fmla="*/ 38 h 39"/>
                <a:gd name="T4" fmla="*/ 32 w 33"/>
                <a:gd name="T5" fmla="*/ 30 h 39"/>
                <a:gd name="T6" fmla="*/ 16 w 33"/>
                <a:gd name="T7" fmla="*/ 0 h 39"/>
                <a:gd name="T8" fmla="*/ 0 w 33"/>
                <a:gd name="T9" fmla="*/ 3 h 39"/>
                <a:gd name="T10" fmla="*/ 21 w 33"/>
                <a:gd name="T11" fmla="*/ 30 h 39"/>
                <a:gd name="T12" fmla="*/ 20 w 33"/>
                <a:gd name="T13" fmla="*/ 33 h 39"/>
                <a:gd name="T14" fmla="*/ 28 w 33"/>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28" y="38"/>
                  </a:moveTo>
                  <a:cubicBezTo>
                    <a:pt x="28" y="38"/>
                    <a:pt x="28" y="38"/>
                    <a:pt x="28" y="38"/>
                  </a:cubicBezTo>
                  <a:cubicBezTo>
                    <a:pt x="31" y="37"/>
                    <a:pt x="33" y="34"/>
                    <a:pt x="32" y="30"/>
                  </a:cubicBezTo>
                  <a:cubicBezTo>
                    <a:pt x="16" y="0"/>
                    <a:pt x="16" y="0"/>
                    <a:pt x="16" y="0"/>
                  </a:cubicBezTo>
                  <a:cubicBezTo>
                    <a:pt x="0" y="3"/>
                    <a:pt x="0" y="3"/>
                    <a:pt x="0" y="3"/>
                  </a:cubicBezTo>
                  <a:cubicBezTo>
                    <a:pt x="21" y="30"/>
                    <a:pt x="21" y="30"/>
                    <a:pt x="21" y="30"/>
                  </a:cubicBezTo>
                  <a:cubicBezTo>
                    <a:pt x="20" y="33"/>
                    <a:pt x="20" y="33"/>
                    <a:pt x="20" y="33"/>
                  </a:cubicBezTo>
                  <a:cubicBezTo>
                    <a:pt x="21" y="37"/>
                    <a:pt x="25" y="39"/>
                    <a:pt x="28" y="38"/>
                  </a:cubicBezTo>
                  <a:close/>
                </a:path>
              </a:pathLst>
            </a:custGeom>
            <a:solidFill>
              <a:srgbClr val="F2C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72"/>
            <p:cNvSpPr>
              <a:spLocks/>
            </p:cNvSpPr>
            <p:nvPr/>
          </p:nvSpPr>
          <p:spPr bwMode="auto">
            <a:xfrm>
              <a:off x="4625" y="2579"/>
              <a:ext cx="152" cy="52"/>
            </a:xfrm>
            <a:custGeom>
              <a:avLst/>
              <a:gdLst>
                <a:gd name="T0" fmla="*/ 152 w 152"/>
                <a:gd name="T1" fmla="*/ 33 h 52"/>
                <a:gd name="T2" fmla="*/ 5 w 152"/>
                <a:gd name="T3" fmla="*/ 52 h 52"/>
                <a:gd name="T4" fmla="*/ 0 w 152"/>
                <a:gd name="T5" fmla="*/ 19 h 52"/>
                <a:gd name="T6" fmla="*/ 147 w 152"/>
                <a:gd name="T7" fmla="*/ 0 h 52"/>
                <a:gd name="T8" fmla="*/ 152 w 152"/>
                <a:gd name="T9" fmla="*/ 33 h 52"/>
              </a:gdLst>
              <a:ahLst/>
              <a:cxnLst>
                <a:cxn ang="0">
                  <a:pos x="T0" y="T1"/>
                </a:cxn>
                <a:cxn ang="0">
                  <a:pos x="T2" y="T3"/>
                </a:cxn>
                <a:cxn ang="0">
                  <a:pos x="T4" y="T5"/>
                </a:cxn>
                <a:cxn ang="0">
                  <a:pos x="T6" y="T7"/>
                </a:cxn>
                <a:cxn ang="0">
                  <a:pos x="T8" y="T9"/>
                </a:cxn>
              </a:cxnLst>
              <a:rect l="0" t="0" r="r" b="b"/>
              <a:pathLst>
                <a:path w="152" h="52">
                  <a:moveTo>
                    <a:pt x="152" y="33"/>
                  </a:moveTo>
                  <a:lnTo>
                    <a:pt x="5" y="52"/>
                  </a:lnTo>
                  <a:lnTo>
                    <a:pt x="0" y="19"/>
                  </a:lnTo>
                  <a:lnTo>
                    <a:pt x="147" y="0"/>
                  </a:lnTo>
                  <a:lnTo>
                    <a:pt x="15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73"/>
            <p:cNvSpPr>
              <a:spLocks/>
            </p:cNvSpPr>
            <p:nvPr/>
          </p:nvSpPr>
          <p:spPr bwMode="auto">
            <a:xfrm>
              <a:off x="4519" y="1821"/>
              <a:ext cx="260" cy="786"/>
            </a:xfrm>
            <a:custGeom>
              <a:avLst/>
              <a:gdLst>
                <a:gd name="T0" fmla="*/ 0 w 110"/>
                <a:gd name="T1" fmla="*/ 34 h 332"/>
                <a:gd name="T2" fmla="*/ 49 w 110"/>
                <a:gd name="T3" fmla="*/ 0 h 332"/>
                <a:gd name="T4" fmla="*/ 72 w 110"/>
                <a:gd name="T5" fmla="*/ 52 h 332"/>
                <a:gd name="T6" fmla="*/ 110 w 110"/>
                <a:gd name="T7" fmla="*/ 322 h 332"/>
                <a:gd name="T8" fmla="*/ 110 w 110"/>
                <a:gd name="T9" fmla="*/ 322 h 332"/>
                <a:gd name="T10" fmla="*/ 42 w 110"/>
                <a:gd name="T11" fmla="*/ 332 h 332"/>
                <a:gd name="T12" fmla="*/ 42 w 110"/>
                <a:gd name="T13" fmla="*/ 332 h 332"/>
                <a:gd name="T14" fmla="*/ 0 w 110"/>
                <a:gd name="T15" fmla="*/ 34 h 332"/>
                <a:gd name="T16" fmla="*/ 0 w 110"/>
                <a:gd name="T17" fmla="*/ 3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32">
                  <a:moveTo>
                    <a:pt x="0" y="34"/>
                  </a:moveTo>
                  <a:cubicBezTo>
                    <a:pt x="49" y="0"/>
                    <a:pt x="49" y="0"/>
                    <a:pt x="49" y="0"/>
                  </a:cubicBezTo>
                  <a:cubicBezTo>
                    <a:pt x="67" y="12"/>
                    <a:pt x="71" y="44"/>
                    <a:pt x="72" y="52"/>
                  </a:cubicBezTo>
                  <a:cubicBezTo>
                    <a:pt x="110" y="322"/>
                    <a:pt x="110" y="322"/>
                    <a:pt x="110" y="322"/>
                  </a:cubicBezTo>
                  <a:cubicBezTo>
                    <a:pt x="110" y="322"/>
                    <a:pt x="110" y="322"/>
                    <a:pt x="110" y="322"/>
                  </a:cubicBezTo>
                  <a:cubicBezTo>
                    <a:pt x="42" y="332"/>
                    <a:pt x="42" y="332"/>
                    <a:pt x="42" y="332"/>
                  </a:cubicBezTo>
                  <a:cubicBezTo>
                    <a:pt x="42" y="332"/>
                    <a:pt x="42" y="332"/>
                    <a:pt x="42" y="332"/>
                  </a:cubicBezTo>
                  <a:cubicBezTo>
                    <a:pt x="0" y="34"/>
                    <a:pt x="0" y="34"/>
                    <a:pt x="0" y="34"/>
                  </a:cubicBezTo>
                  <a:cubicBezTo>
                    <a:pt x="0" y="34"/>
                    <a:pt x="0" y="34"/>
                    <a:pt x="0" y="34"/>
                  </a:cubicBez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74"/>
            <p:cNvSpPr>
              <a:spLocks/>
            </p:cNvSpPr>
            <p:nvPr/>
          </p:nvSpPr>
          <p:spPr bwMode="auto">
            <a:xfrm>
              <a:off x="4438" y="1809"/>
              <a:ext cx="199" cy="841"/>
            </a:xfrm>
            <a:custGeom>
              <a:avLst/>
              <a:gdLst>
                <a:gd name="T0" fmla="*/ 84 w 84"/>
                <a:gd name="T1" fmla="*/ 6 h 355"/>
                <a:gd name="T2" fmla="*/ 69 w 84"/>
                <a:gd name="T3" fmla="*/ 60 h 355"/>
                <a:gd name="T4" fmla="*/ 65 w 84"/>
                <a:gd name="T5" fmla="*/ 276 h 355"/>
                <a:gd name="T6" fmla="*/ 0 w 84"/>
                <a:gd name="T7" fmla="*/ 277 h 355"/>
                <a:gd name="T8" fmla="*/ 18 w 84"/>
                <a:gd name="T9" fmla="*/ 36 h 355"/>
                <a:gd name="T10" fmla="*/ 54 w 84"/>
                <a:gd name="T11" fmla="*/ 0 h 355"/>
                <a:gd name="T12" fmla="*/ 84 w 84"/>
                <a:gd name="T13" fmla="*/ 6 h 355"/>
              </a:gdLst>
              <a:ahLst/>
              <a:cxnLst>
                <a:cxn ang="0">
                  <a:pos x="T0" y="T1"/>
                </a:cxn>
                <a:cxn ang="0">
                  <a:pos x="T2" y="T3"/>
                </a:cxn>
                <a:cxn ang="0">
                  <a:pos x="T4" y="T5"/>
                </a:cxn>
                <a:cxn ang="0">
                  <a:pos x="T6" y="T7"/>
                </a:cxn>
                <a:cxn ang="0">
                  <a:pos x="T8" y="T9"/>
                </a:cxn>
                <a:cxn ang="0">
                  <a:pos x="T10" y="T11"/>
                </a:cxn>
                <a:cxn ang="0">
                  <a:pos x="T12" y="T13"/>
                </a:cxn>
              </a:cxnLst>
              <a:rect l="0" t="0" r="r" b="b"/>
              <a:pathLst>
                <a:path w="84" h="355">
                  <a:moveTo>
                    <a:pt x="84" y="6"/>
                  </a:moveTo>
                  <a:cubicBezTo>
                    <a:pt x="78" y="16"/>
                    <a:pt x="72" y="27"/>
                    <a:pt x="69" y="60"/>
                  </a:cubicBezTo>
                  <a:cubicBezTo>
                    <a:pt x="65" y="94"/>
                    <a:pt x="65" y="198"/>
                    <a:pt x="65" y="276"/>
                  </a:cubicBezTo>
                  <a:cubicBezTo>
                    <a:pt x="65" y="355"/>
                    <a:pt x="0" y="277"/>
                    <a:pt x="0" y="277"/>
                  </a:cubicBezTo>
                  <a:cubicBezTo>
                    <a:pt x="18" y="36"/>
                    <a:pt x="18" y="36"/>
                    <a:pt x="18" y="36"/>
                  </a:cubicBezTo>
                  <a:cubicBezTo>
                    <a:pt x="54" y="0"/>
                    <a:pt x="54" y="0"/>
                    <a:pt x="54" y="0"/>
                  </a:cubicBezTo>
                  <a:lnTo>
                    <a:pt x="84" y="6"/>
                  </a:lnTo>
                  <a:close/>
                </a:path>
              </a:pathLst>
            </a:custGeom>
            <a:solidFill>
              <a:srgbClr val="5A8F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75"/>
            <p:cNvSpPr>
              <a:spLocks/>
            </p:cNvSpPr>
            <p:nvPr/>
          </p:nvSpPr>
          <p:spPr bwMode="auto">
            <a:xfrm>
              <a:off x="4346" y="1723"/>
              <a:ext cx="187" cy="469"/>
            </a:xfrm>
            <a:custGeom>
              <a:avLst/>
              <a:gdLst>
                <a:gd name="T0" fmla="*/ 116 w 187"/>
                <a:gd name="T1" fmla="*/ 0 h 469"/>
                <a:gd name="T2" fmla="*/ 0 w 187"/>
                <a:gd name="T3" fmla="*/ 469 h 469"/>
                <a:gd name="T4" fmla="*/ 163 w 187"/>
                <a:gd name="T5" fmla="*/ 211 h 469"/>
                <a:gd name="T6" fmla="*/ 142 w 187"/>
                <a:gd name="T7" fmla="*/ 164 h 469"/>
                <a:gd name="T8" fmla="*/ 187 w 187"/>
                <a:gd name="T9" fmla="*/ 128 h 469"/>
                <a:gd name="T10" fmla="*/ 137 w 187"/>
                <a:gd name="T11" fmla="*/ 12 h 469"/>
                <a:gd name="T12" fmla="*/ 116 w 187"/>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87" h="469">
                  <a:moveTo>
                    <a:pt x="116" y="0"/>
                  </a:moveTo>
                  <a:lnTo>
                    <a:pt x="0" y="469"/>
                  </a:lnTo>
                  <a:lnTo>
                    <a:pt x="163" y="211"/>
                  </a:lnTo>
                  <a:lnTo>
                    <a:pt x="142" y="164"/>
                  </a:lnTo>
                  <a:lnTo>
                    <a:pt x="187" y="128"/>
                  </a:lnTo>
                  <a:lnTo>
                    <a:pt x="137" y="12"/>
                  </a:lnTo>
                  <a:lnTo>
                    <a:pt x="116" y="0"/>
                  </a:lnTo>
                  <a:close/>
                </a:path>
              </a:pathLst>
            </a:custGeom>
            <a:solidFill>
              <a:srgbClr val="3F7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76"/>
            <p:cNvSpPr>
              <a:spLocks/>
            </p:cNvSpPr>
            <p:nvPr/>
          </p:nvSpPr>
          <p:spPr bwMode="auto">
            <a:xfrm>
              <a:off x="4346" y="1723"/>
              <a:ext cx="168" cy="469"/>
            </a:xfrm>
            <a:custGeom>
              <a:avLst/>
              <a:gdLst>
                <a:gd name="T0" fmla="*/ 116 w 168"/>
                <a:gd name="T1" fmla="*/ 0 h 469"/>
                <a:gd name="T2" fmla="*/ 0 w 168"/>
                <a:gd name="T3" fmla="*/ 469 h 469"/>
                <a:gd name="T4" fmla="*/ 147 w 168"/>
                <a:gd name="T5" fmla="*/ 190 h 469"/>
                <a:gd name="T6" fmla="*/ 123 w 168"/>
                <a:gd name="T7" fmla="*/ 154 h 469"/>
                <a:gd name="T8" fmla="*/ 168 w 168"/>
                <a:gd name="T9" fmla="*/ 119 h 469"/>
                <a:gd name="T10" fmla="*/ 137 w 168"/>
                <a:gd name="T11" fmla="*/ 12 h 469"/>
                <a:gd name="T12" fmla="*/ 116 w 168"/>
                <a:gd name="T13" fmla="*/ 0 h 469"/>
              </a:gdLst>
              <a:ahLst/>
              <a:cxnLst>
                <a:cxn ang="0">
                  <a:pos x="T0" y="T1"/>
                </a:cxn>
                <a:cxn ang="0">
                  <a:pos x="T2" y="T3"/>
                </a:cxn>
                <a:cxn ang="0">
                  <a:pos x="T4" y="T5"/>
                </a:cxn>
                <a:cxn ang="0">
                  <a:pos x="T6" y="T7"/>
                </a:cxn>
                <a:cxn ang="0">
                  <a:pos x="T8" y="T9"/>
                </a:cxn>
                <a:cxn ang="0">
                  <a:pos x="T10" y="T11"/>
                </a:cxn>
                <a:cxn ang="0">
                  <a:pos x="T12" y="T13"/>
                </a:cxn>
              </a:cxnLst>
              <a:rect l="0" t="0" r="r" b="b"/>
              <a:pathLst>
                <a:path w="168" h="469">
                  <a:moveTo>
                    <a:pt x="116" y="0"/>
                  </a:moveTo>
                  <a:lnTo>
                    <a:pt x="0" y="469"/>
                  </a:lnTo>
                  <a:lnTo>
                    <a:pt x="147" y="190"/>
                  </a:lnTo>
                  <a:lnTo>
                    <a:pt x="123" y="154"/>
                  </a:lnTo>
                  <a:lnTo>
                    <a:pt x="168" y="119"/>
                  </a:lnTo>
                  <a:lnTo>
                    <a:pt x="137" y="12"/>
                  </a:lnTo>
                  <a:lnTo>
                    <a:pt x="116" y="0"/>
                  </a:lnTo>
                  <a:close/>
                </a:path>
              </a:pathLst>
            </a:custGeom>
            <a:solidFill>
              <a:srgbClr val="5A8F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406732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anim calcmode="lin" valueType="num">
                                      <p:cBhvr>
                                        <p:cTn id="8" dur="300" fill="hold"/>
                                        <p:tgtEl>
                                          <p:spTgt spid="2"/>
                                        </p:tgtEl>
                                        <p:attrNameLst>
                                          <p:attrName>ppt_x</p:attrName>
                                        </p:attrNameLst>
                                      </p:cBhvr>
                                      <p:tavLst>
                                        <p:tav tm="0">
                                          <p:val>
                                            <p:strVal val="#ppt_x"/>
                                          </p:val>
                                        </p:tav>
                                        <p:tav tm="100000">
                                          <p:val>
                                            <p:strVal val="#ppt_x"/>
                                          </p:val>
                                        </p:tav>
                                      </p:tavLst>
                                    </p:anim>
                                    <p:anim calcmode="lin" valueType="num">
                                      <p:cBhvr>
                                        <p:cTn id="9" dur="3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3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par>
                                <p:cTn id="14" presetID="30" presetClass="entr" presetSubtype="0" fill="hold" nodeType="withEffect">
                                  <p:stCondLst>
                                    <p:cond delay="2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800" decel="100000"/>
                                        <p:tgtEl>
                                          <p:spTgt spid="24"/>
                                        </p:tgtEl>
                                      </p:cBhvr>
                                    </p:animEffect>
                                    <p:anim calcmode="lin" valueType="num">
                                      <p:cBhvr>
                                        <p:cTn id="17" dur="800" decel="100000" fill="hold"/>
                                        <p:tgtEl>
                                          <p:spTgt spid="24"/>
                                        </p:tgtEl>
                                        <p:attrNameLst>
                                          <p:attrName>style.rotation</p:attrName>
                                        </p:attrNameLst>
                                      </p:cBhvr>
                                      <p:tavLst>
                                        <p:tav tm="0">
                                          <p:val>
                                            <p:fltVal val="-90"/>
                                          </p:val>
                                        </p:tav>
                                        <p:tav tm="100000">
                                          <p:val>
                                            <p:fltVal val="0"/>
                                          </p:val>
                                        </p:tav>
                                      </p:tavLst>
                                    </p:anim>
                                    <p:anim calcmode="lin" valueType="num">
                                      <p:cBhvr>
                                        <p:cTn id="18" dur="800" decel="100000" fill="hold"/>
                                        <p:tgtEl>
                                          <p:spTgt spid="24"/>
                                        </p:tgtEl>
                                        <p:attrNameLst>
                                          <p:attrName>ppt_x</p:attrName>
                                        </p:attrNameLst>
                                      </p:cBhvr>
                                      <p:tavLst>
                                        <p:tav tm="0">
                                          <p:val>
                                            <p:strVal val="#ppt_x+0.4"/>
                                          </p:val>
                                        </p:tav>
                                        <p:tav tm="100000">
                                          <p:val>
                                            <p:strVal val="#ppt_x-0.05"/>
                                          </p:val>
                                        </p:tav>
                                      </p:tavLst>
                                    </p:anim>
                                    <p:anim calcmode="lin" valueType="num">
                                      <p:cBhvr>
                                        <p:cTn id="19" dur="800" decel="100000" fill="hold"/>
                                        <p:tgtEl>
                                          <p:spTgt spid="2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2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24"/>
                                        </p:tgtEl>
                                        <p:attrNameLst>
                                          <p:attrName>ppt_y</p:attrName>
                                        </p:attrNameLst>
                                      </p:cBhvr>
                                      <p:tavLst>
                                        <p:tav tm="0">
                                          <p:val>
                                            <p:strVal val="#ppt_y+0.1"/>
                                          </p:val>
                                        </p:tav>
                                        <p:tav tm="100000">
                                          <p:val>
                                            <p:strVal val="#ppt_y"/>
                                          </p:val>
                                        </p:tav>
                                      </p:tavLst>
                                    </p:anim>
                                  </p:childTnLst>
                                </p:cTn>
                              </p:par>
                              <p:par>
                                <p:cTn id="22" presetID="30" presetClass="entr" presetSubtype="0" fill="hold" nodeType="withEffect">
                                  <p:stCondLst>
                                    <p:cond delay="30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800" decel="100000"/>
                                        <p:tgtEl>
                                          <p:spTgt spid="29"/>
                                        </p:tgtEl>
                                      </p:cBhvr>
                                    </p:animEffect>
                                    <p:anim calcmode="lin" valueType="num">
                                      <p:cBhvr>
                                        <p:cTn id="25" dur="800" decel="100000" fill="hold"/>
                                        <p:tgtEl>
                                          <p:spTgt spid="29"/>
                                        </p:tgtEl>
                                        <p:attrNameLst>
                                          <p:attrName>style.rotation</p:attrName>
                                        </p:attrNameLst>
                                      </p:cBhvr>
                                      <p:tavLst>
                                        <p:tav tm="0">
                                          <p:val>
                                            <p:fltVal val="-90"/>
                                          </p:val>
                                        </p:tav>
                                        <p:tav tm="100000">
                                          <p:val>
                                            <p:fltVal val="0"/>
                                          </p:val>
                                        </p:tav>
                                      </p:tavLst>
                                    </p:anim>
                                    <p:anim calcmode="lin" valueType="num">
                                      <p:cBhvr>
                                        <p:cTn id="26" dur="800" decel="100000" fill="hold"/>
                                        <p:tgtEl>
                                          <p:spTgt spid="29"/>
                                        </p:tgtEl>
                                        <p:attrNameLst>
                                          <p:attrName>ppt_x</p:attrName>
                                        </p:attrNameLst>
                                      </p:cBhvr>
                                      <p:tavLst>
                                        <p:tav tm="0">
                                          <p:val>
                                            <p:strVal val="#ppt_x+0.4"/>
                                          </p:val>
                                        </p:tav>
                                        <p:tav tm="100000">
                                          <p:val>
                                            <p:strVal val="#ppt_x-0.05"/>
                                          </p:val>
                                        </p:tav>
                                      </p:tavLst>
                                    </p:anim>
                                    <p:anim calcmode="lin" valueType="num">
                                      <p:cBhvr>
                                        <p:cTn id="27" dur="800" decel="100000" fill="hold"/>
                                        <p:tgtEl>
                                          <p:spTgt spid="29"/>
                                        </p:tgtEl>
                                        <p:attrNameLst>
                                          <p:attrName>ppt_y</p:attrName>
                                        </p:attrNameLst>
                                      </p:cBhvr>
                                      <p:tavLst>
                                        <p:tav tm="0">
                                          <p:val>
                                            <p:strVal val="#ppt_y-0.4"/>
                                          </p:val>
                                        </p:tav>
                                        <p:tav tm="100000">
                                          <p:val>
                                            <p:strVal val="#ppt_y+0.1"/>
                                          </p:val>
                                        </p:tav>
                                      </p:tavLst>
                                    </p:anim>
                                    <p:anim calcmode="lin" valueType="num">
                                      <p:cBhvr>
                                        <p:cTn id="28" dur="200" accel="100000" fill="hold">
                                          <p:stCondLst>
                                            <p:cond delay="800"/>
                                          </p:stCondLst>
                                        </p:cTn>
                                        <p:tgtEl>
                                          <p:spTgt spid="29"/>
                                        </p:tgtEl>
                                        <p:attrNameLst>
                                          <p:attrName>ppt_x</p:attrName>
                                        </p:attrNameLst>
                                      </p:cBhvr>
                                      <p:tavLst>
                                        <p:tav tm="0">
                                          <p:val>
                                            <p:strVal val="#ppt_x-0.05"/>
                                          </p:val>
                                        </p:tav>
                                        <p:tav tm="100000">
                                          <p:val>
                                            <p:strVal val="#ppt_x"/>
                                          </p:val>
                                        </p:tav>
                                      </p:tavLst>
                                    </p:anim>
                                    <p:anim calcmode="lin" valueType="num">
                                      <p:cBhvr>
                                        <p:cTn id="29" dur="200" accel="100000" fill="hold">
                                          <p:stCondLst>
                                            <p:cond delay="800"/>
                                          </p:stCondLst>
                                        </p:cTn>
                                        <p:tgtEl>
                                          <p:spTgt spid="29"/>
                                        </p:tgtEl>
                                        <p:attrNameLst>
                                          <p:attrName>ppt_y</p:attrName>
                                        </p:attrNameLst>
                                      </p:cBhvr>
                                      <p:tavLst>
                                        <p:tav tm="0">
                                          <p:val>
                                            <p:strVal val="#ppt_y+0.1"/>
                                          </p:val>
                                        </p:tav>
                                        <p:tav tm="100000">
                                          <p:val>
                                            <p:strVal val="#ppt_y"/>
                                          </p:val>
                                        </p:tav>
                                      </p:tavLst>
                                    </p:anim>
                                  </p:childTnLst>
                                </p:cTn>
                              </p:par>
                              <p:par>
                                <p:cTn id="30" presetID="30" presetClass="entr" presetSubtype="0" fill="hold" nodeType="withEffect">
                                  <p:stCondLst>
                                    <p:cond delay="40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800" decel="100000"/>
                                        <p:tgtEl>
                                          <p:spTgt spid="34"/>
                                        </p:tgtEl>
                                      </p:cBhvr>
                                    </p:animEffect>
                                    <p:anim calcmode="lin" valueType="num">
                                      <p:cBhvr>
                                        <p:cTn id="33" dur="800" decel="100000" fill="hold"/>
                                        <p:tgtEl>
                                          <p:spTgt spid="34"/>
                                        </p:tgtEl>
                                        <p:attrNameLst>
                                          <p:attrName>style.rotation</p:attrName>
                                        </p:attrNameLst>
                                      </p:cBhvr>
                                      <p:tavLst>
                                        <p:tav tm="0">
                                          <p:val>
                                            <p:fltVal val="-90"/>
                                          </p:val>
                                        </p:tav>
                                        <p:tav tm="100000">
                                          <p:val>
                                            <p:fltVal val="0"/>
                                          </p:val>
                                        </p:tav>
                                      </p:tavLst>
                                    </p:anim>
                                    <p:anim calcmode="lin" valueType="num">
                                      <p:cBhvr>
                                        <p:cTn id="34" dur="800" decel="100000" fill="hold"/>
                                        <p:tgtEl>
                                          <p:spTgt spid="34"/>
                                        </p:tgtEl>
                                        <p:attrNameLst>
                                          <p:attrName>ppt_x</p:attrName>
                                        </p:attrNameLst>
                                      </p:cBhvr>
                                      <p:tavLst>
                                        <p:tav tm="0">
                                          <p:val>
                                            <p:strVal val="#ppt_x+0.4"/>
                                          </p:val>
                                        </p:tav>
                                        <p:tav tm="100000">
                                          <p:val>
                                            <p:strVal val="#ppt_x-0.05"/>
                                          </p:val>
                                        </p:tav>
                                      </p:tavLst>
                                    </p:anim>
                                    <p:anim calcmode="lin" valueType="num">
                                      <p:cBhvr>
                                        <p:cTn id="35" dur="800" decel="100000" fill="hold"/>
                                        <p:tgtEl>
                                          <p:spTgt spid="34"/>
                                        </p:tgtEl>
                                        <p:attrNameLst>
                                          <p:attrName>ppt_y</p:attrName>
                                        </p:attrNameLst>
                                      </p:cBhvr>
                                      <p:tavLst>
                                        <p:tav tm="0">
                                          <p:val>
                                            <p:strVal val="#ppt_y-0.4"/>
                                          </p:val>
                                        </p:tav>
                                        <p:tav tm="100000">
                                          <p:val>
                                            <p:strVal val="#ppt_y+0.1"/>
                                          </p:val>
                                        </p:tav>
                                      </p:tavLst>
                                    </p:anim>
                                    <p:anim calcmode="lin" valueType="num">
                                      <p:cBhvr>
                                        <p:cTn id="36" dur="200" accel="100000" fill="hold">
                                          <p:stCondLst>
                                            <p:cond delay="800"/>
                                          </p:stCondLst>
                                        </p:cTn>
                                        <p:tgtEl>
                                          <p:spTgt spid="34"/>
                                        </p:tgtEl>
                                        <p:attrNameLst>
                                          <p:attrName>ppt_x</p:attrName>
                                        </p:attrNameLst>
                                      </p:cBhvr>
                                      <p:tavLst>
                                        <p:tav tm="0">
                                          <p:val>
                                            <p:strVal val="#ppt_x-0.05"/>
                                          </p:val>
                                        </p:tav>
                                        <p:tav tm="100000">
                                          <p:val>
                                            <p:strVal val="#ppt_x"/>
                                          </p:val>
                                        </p:tav>
                                      </p:tavLst>
                                    </p:anim>
                                    <p:anim calcmode="lin" valueType="num">
                                      <p:cBhvr>
                                        <p:cTn id="37" dur="200" accel="100000" fill="hold">
                                          <p:stCondLst>
                                            <p:cond delay="800"/>
                                          </p:stCondLst>
                                        </p:cTn>
                                        <p:tgtEl>
                                          <p:spTgt spid="34"/>
                                        </p:tgtEl>
                                        <p:attrNameLst>
                                          <p:attrName>ppt_y</p:attrName>
                                        </p:attrNameLst>
                                      </p:cBhvr>
                                      <p:tavLst>
                                        <p:tav tm="0">
                                          <p:val>
                                            <p:strVal val="#ppt_y+0.1"/>
                                          </p:val>
                                        </p:tav>
                                        <p:tav tm="100000">
                                          <p:val>
                                            <p:strVal val="#ppt_y"/>
                                          </p:val>
                                        </p:tav>
                                      </p:tavLst>
                                    </p:anim>
                                  </p:childTnLst>
                                </p:cTn>
                              </p:par>
                              <p:par>
                                <p:cTn id="38" presetID="30" presetClass="entr" presetSubtype="0" fill="hold" nodeType="withEffect">
                                  <p:stCondLst>
                                    <p:cond delay="50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800" decel="100000"/>
                                        <p:tgtEl>
                                          <p:spTgt spid="39"/>
                                        </p:tgtEl>
                                      </p:cBhvr>
                                    </p:animEffect>
                                    <p:anim calcmode="lin" valueType="num">
                                      <p:cBhvr>
                                        <p:cTn id="41" dur="800" decel="100000" fill="hold"/>
                                        <p:tgtEl>
                                          <p:spTgt spid="39"/>
                                        </p:tgtEl>
                                        <p:attrNameLst>
                                          <p:attrName>style.rotation</p:attrName>
                                        </p:attrNameLst>
                                      </p:cBhvr>
                                      <p:tavLst>
                                        <p:tav tm="0">
                                          <p:val>
                                            <p:fltVal val="-90"/>
                                          </p:val>
                                        </p:tav>
                                        <p:tav tm="100000">
                                          <p:val>
                                            <p:fltVal val="0"/>
                                          </p:val>
                                        </p:tav>
                                      </p:tavLst>
                                    </p:anim>
                                    <p:anim calcmode="lin" valueType="num">
                                      <p:cBhvr>
                                        <p:cTn id="42" dur="800" decel="100000" fill="hold"/>
                                        <p:tgtEl>
                                          <p:spTgt spid="39"/>
                                        </p:tgtEl>
                                        <p:attrNameLst>
                                          <p:attrName>ppt_x</p:attrName>
                                        </p:attrNameLst>
                                      </p:cBhvr>
                                      <p:tavLst>
                                        <p:tav tm="0">
                                          <p:val>
                                            <p:strVal val="#ppt_x+0.4"/>
                                          </p:val>
                                        </p:tav>
                                        <p:tav tm="100000">
                                          <p:val>
                                            <p:strVal val="#ppt_x-0.05"/>
                                          </p:val>
                                        </p:tav>
                                      </p:tavLst>
                                    </p:anim>
                                    <p:anim calcmode="lin" valueType="num">
                                      <p:cBhvr>
                                        <p:cTn id="43" dur="800" decel="100000" fill="hold"/>
                                        <p:tgtEl>
                                          <p:spTgt spid="39"/>
                                        </p:tgtEl>
                                        <p:attrNameLst>
                                          <p:attrName>ppt_y</p:attrName>
                                        </p:attrNameLst>
                                      </p:cBhvr>
                                      <p:tavLst>
                                        <p:tav tm="0">
                                          <p:val>
                                            <p:strVal val="#ppt_y-0.4"/>
                                          </p:val>
                                        </p:tav>
                                        <p:tav tm="100000">
                                          <p:val>
                                            <p:strVal val="#ppt_y+0.1"/>
                                          </p:val>
                                        </p:tav>
                                      </p:tavLst>
                                    </p:anim>
                                    <p:anim calcmode="lin" valueType="num">
                                      <p:cBhvr>
                                        <p:cTn id="44" dur="200" accel="100000" fill="hold">
                                          <p:stCondLst>
                                            <p:cond delay="800"/>
                                          </p:stCondLst>
                                        </p:cTn>
                                        <p:tgtEl>
                                          <p:spTgt spid="39"/>
                                        </p:tgtEl>
                                        <p:attrNameLst>
                                          <p:attrName>ppt_x</p:attrName>
                                        </p:attrNameLst>
                                      </p:cBhvr>
                                      <p:tavLst>
                                        <p:tav tm="0">
                                          <p:val>
                                            <p:strVal val="#ppt_x-0.05"/>
                                          </p:val>
                                        </p:tav>
                                        <p:tav tm="100000">
                                          <p:val>
                                            <p:strVal val="#ppt_x"/>
                                          </p:val>
                                        </p:tav>
                                      </p:tavLst>
                                    </p:anim>
                                    <p:anim calcmode="lin" valueType="num">
                                      <p:cBhvr>
                                        <p:cTn id="45" dur="200" accel="100000" fill="hold">
                                          <p:stCondLst>
                                            <p:cond delay="800"/>
                                          </p:stCondLst>
                                        </p:cTn>
                                        <p:tgtEl>
                                          <p:spTgt spid="39"/>
                                        </p:tgtEl>
                                        <p:attrNameLst>
                                          <p:attrName>ppt_y</p:attrName>
                                        </p:attrNameLst>
                                      </p:cBhvr>
                                      <p:tavLst>
                                        <p:tav tm="0">
                                          <p:val>
                                            <p:strVal val="#ppt_y+0.1"/>
                                          </p:val>
                                        </p:tav>
                                        <p:tav tm="100000">
                                          <p:val>
                                            <p:strVal val="#ppt_y"/>
                                          </p:val>
                                        </p:tav>
                                      </p:tavLst>
                                    </p:anim>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500"/>
                                        <p:tgtEl>
                                          <p:spTgt spid="45"/>
                                        </p:tgtEl>
                                      </p:cBhvr>
                                    </p:animEffect>
                                  </p:childTnLst>
                                </p:cTn>
                              </p:par>
                            </p:childTnLst>
                          </p:cTn>
                        </p:par>
                        <p:par>
                          <p:cTn id="50" fill="hold">
                            <p:stCondLst>
                              <p:cond delay="2300"/>
                            </p:stCondLst>
                            <p:childTnLst>
                              <p:par>
                                <p:cTn id="51" presetID="10" presetClass="entr" presetSubtype="0" fill="hold" grpId="0"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cTn>
                              </p:par>
                              <p:par>
                                <p:cTn id="54" presetID="30" presetClass="entr" presetSubtype="0" fill="hold" nodeType="withEffect">
                                  <p:stCondLst>
                                    <p:cond delay="50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800" decel="100000"/>
                                        <p:tgtEl>
                                          <p:spTgt spid="46"/>
                                        </p:tgtEl>
                                      </p:cBhvr>
                                    </p:animEffect>
                                    <p:anim calcmode="lin" valueType="num">
                                      <p:cBhvr>
                                        <p:cTn id="57" dur="800" decel="100000" fill="hold"/>
                                        <p:tgtEl>
                                          <p:spTgt spid="46"/>
                                        </p:tgtEl>
                                        <p:attrNameLst>
                                          <p:attrName>style.rotation</p:attrName>
                                        </p:attrNameLst>
                                      </p:cBhvr>
                                      <p:tavLst>
                                        <p:tav tm="0">
                                          <p:val>
                                            <p:fltVal val="-90"/>
                                          </p:val>
                                        </p:tav>
                                        <p:tav tm="100000">
                                          <p:val>
                                            <p:fltVal val="0"/>
                                          </p:val>
                                        </p:tav>
                                      </p:tavLst>
                                    </p:anim>
                                    <p:anim calcmode="lin" valueType="num">
                                      <p:cBhvr>
                                        <p:cTn id="58" dur="800" decel="100000" fill="hold"/>
                                        <p:tgtEl>
                                          <p:spTgt spid="46"/>
                                        </p:tgtEl>
                                        <p:attrNameLst>
                                          <p:attrName>ppt_x</p:attrName>
                                        </p:attrNameLst>
                                      </p:cBhvr>
                                      <p:tavLst>
                                        <p:tav tm="0">
                                          <p:val>
                                            <p:strVal val="#ppt_x+0.4"/>
                                          </p:val>
                                        </p:tav>
                                        <p:tav tm="100000">
                                          <p:val>
                                            <p:strVal val="#ppt_x-0.05"/>
                                          </p:val>
                                        </p:tav>
                                      </p:tavLst>
                                    </p:anim>
                                    <p:anim calcmode="lin" valueType="num">
                                      <p:cBhvr>
                                        <p:cTn id="59" dur="800" decel="100000" fill="hold"/>
                                        <p:tgtEl>
                                          <p:spTgt spid="46"/>
                                        </p:tgtEl>
                                        <p:attrNameLst>
                                          <p:attrName>ppt_y</p:attrName>
                                        </p:attrNameLst>
                                      </p:cBhvr>
                                      <p:tavLst>
                                        <p:tav tm="0">
                                          <p:val>
                                            <p:strVal val="#ppt_y-0.4"/>
                                          </p:val>
                                        </p:tav>
                                        <p:tav tm="100000">
                                          <p:val>
                                            <p:strVal val="#ppt_y+0.1"/>
                                          </p:val>
                                        </p:tav>
                                      </p:tavLst>
                                    </p:anim>
                                    <p:anim calcmode="lin" valueType="num">
                                      <p:cBhvr>
                                        <p:cTn id="60" dur="200" accel="100000" fill="hold">
                                          <p:stCondLst>
                                            <p:cond delay="800"/>
                                          </p:stCondLst>
                                        </p:cTn>
                                        <p:tgtEl>
                                          <p:spTgt spid="46"/>
                                        </p:tgtEl>
                                        <p:attrNameLst>
                                          <p:attrName>ppt_x</p:attrName>
                                        </p:attrNameLst>
                                      </p:cBhvr>
                                      <p:tavLst>
                                        <p:tav tm="0">
                                          <p:val>
                                            <p:strVal val="#ppt_x-0.05"/>
                                          </p:val>
                                        </p:tav>
                                        <p:tav tm="100000">
                                          <p:val>
                                            <p:strVal val="#ppt_x"/>
                                          </p:val>
                                        </p:tav>
                                      </p:tavLst>
                                    </p:anim>
                                    <p:anim calcmode="lin" valueType="num">
                                      <p:cBhvr>
                                        <p:cTn id="61" dur="200" accel="100000" fill="hold">
                                          <p:stCondLst>
                                            <p:cond delay="800"/>
                                          </p:stCondLst>
                                        </p:cTn>
                                        <p:tgtEl>
                                          <p:spTgt spid="4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4" grpId="0"/>
      <p:bldP spid="45" grpId="0"/>
    </p:bldLst>
  </p:timing>
</p:sld>
</file>

<file path=ppt/theme/theme1.xml><?xml version="1.0" encoding="utf-8"?>
<a:theme xmlns:a="http://schemas.openxmlformats.org/drawingml/2006/main" name="Office Theme">
  <a:themeElements>
    <a:clrScheme name="1">
      <a:dk1>
        <a:sysClr val="windowText" lastClr="000000"/>
      </a:dk1>
      <a:lt1>
        <a:sysClr val="window" lastClr="FFFFFF"/>
      </a:lt1>
      <a:dk2>
        <a:srgbClr val="44546A"/>
      </a:dk2>
      <a:lt2>
        <a:srgbClr val="E7E6E6"/>
      </a:lt2>
      <a:accent1>
        <a:srgbClr val="25608C"/>
      </a:accent1>
      <a:accent2>
        <a:srgbClr val="088DB8"/>
      </a:accent2>
      <a:accent3>
        <a:srgbClr val="21ABC5"/>
      </a:accent3>
      <a:accent4>
        <a:srgbClr val="5AC7CA"/>
      </a:accent4>
      <a:accent5>
        <a:srgbClr val="85C0FB"/>
      </a:accent5>
      <a:accent6>
        <a:srgbClr val="60A3D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2150</TotalTime>
  <Words>9419</Words>
  <Application>Microsoft Office PowerPoint</Application>
  <PresentationFormat>Widescreen</PresentationFormat>
  <Paragraphs>1363</Paragraphs>
  <Slides>100</Slides>
  <Notes>0</Notes>
  <HiddenSlides>0</HiddenSlides>
  <MMClips>0</MMClips>
  <ScaleCrop>false</ScaleCrop>
  <HeadingPairs>
    <vt:vector size="6" baseType="variant">
      <vt:variant>
        <vt:lpstr>Fonts Used</vt:lpstr>
      </vt:variant>
      <vt:variant>
        <vt:i4>29</vt:i4>
      </vt:variant>
      <vt:variant>
        <vt:lpstr>Theme</vt:lpstr>
      </vt:variant>
      <vt:variant>
        <vt:i4>1</vt:i4>
      </vt:variant>
      <vt:variant>
        <vt:lpstr>Slide Titles</vt:lpstr>
      </vt:variant>
      <vt:variant>
        <vt:i4>100</vt:i4>
      </vt:variant>
    </vt:vector>
  </HeadingPairs>
  <TitlesOfParts>
    <vt:vector size="130" baseType="lpstr">
      <vt:lpstr>ＭＳ Ｐゴシック</vt:lpstr>
      <vt:lpstr>宋体</vt:lpstr>
      <vt:lpstr>Arial</vt:lpstr>
      <vt:lpstr>Calibri</vt:lpstr>
      <vt:lpstr>Calibri Light</vt:lpstr>
      <vt:lpstr>Helvetica Light</vt:lpstr>
      <vt:lpstr>Lato</vt:lpstr>
      <vt:lpstr>Lato Black</vt:lpstr>
      <vt:lpstr>Lato Bold</vt:lpstr>
      <vt:lpstr>Lato Heavy</vt:lpstr>
      <vt:lpstr>Lato Light</vt:lpstr>
      <vt:lpstr>Lato Regular</vt:lpstr>
      <vt:lpstr>League Gothic</vt:lpstr>
      <vt:lpstr>Open Sans</vt:lpstr>
      <vt:lpstr>Open Sans Condensed Light</vt:lpstr>
      <vt:lpstr>Open Sans Extrabold</vt:lpstr>
      <vt:lpstr>Open Sans Light</vt:lpstr>
      <vt:lpstr>Raleway</vt:lpstr>
      <vt:lpstr>Roboto</vt:lpstr>
      <vt:lpstr>Roboto Light</vt:lpstr>
      <vt:lpstr>Rockwell</vt:lpstr>
      <vt:lpstr>Sosa</vt:lpstr>
      <vt:lpstr>Source Sans Pro Bold</vt:lpstr>
      <vt:lpstr>Source Sans Pro Light</vt:lpstr>
      <vt:lpstr>Source Sans Pro Semibold</vt:lpstr>
      <vt:lpstr>华文细黑</vt:lpstr>
      <vt:lpstr>Symbol</vt:lpstr>
      <vt:lpstr>Times New Roman</vt:lpstr>
      <vt:lpstr>Verdana</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Gary Steven</dc:creator>
  <cp:lastModifiedBy>Gary Steven</cp:lastModifiedBy>
  <cp:revision>386</cp:revision>
  <dcterms:created xsi:type="dcterms:W3CDTF">2015-09-15T23:39:18Z</dcterms:created>
  <dcterms:modified xsi:type="dcterms:W3CDTF">2017-08-06T03:51:55Z</dcterms:modified>
</cp:coreProperties>
</file>